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udio/mpeg" Extension="mp3"/>
  <Default ContentType="image/png" Extension="png"/>
  <Default ContentType="application/vnd.openxmlformats-package.relationships+xml" Extension="rels"/>
  <Default ContentType="audio/wav" Extension="wav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notesMasterIdLst>
    <p:notesMasterId r:id="rId2"/>
  </p:notesMasterIdLst>
  <p:sldIdLst>
    <p:sldId id="256" r:id="rId3"/>
    <p:sldId id="284" r:id="rId4"/>
    <p:sldId id="285" r:id="rId5"/>
    <p:sldId id="282" r:id="rId6"/>
    <p:sldId id="287" r:id="rId7"/>
    <p:sldId id="257" r:id="rId8"/>
    <p:sldId id="295" r:id="rId9"/>
    <p:sldId id="290" r:id="rId10"/>
    <p:sldId id="263" r:id="rId11"/>
    <p:sldId id="293" r:id="rId12"/>
    <p:sldId id="279" r:id="rId13"/>
    <p:sldId id="280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时尚中黑简体" panose="02010600030101010101" charset="-122"/>
      <p:regular r:id="rId20"/>
    </p:embeddedFont>
  </p:embeddedFontLst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4" autoAdjust="0"/>
    <p:restoredTop sz="94118" autoAdjust="0"/>
  </p:normalViewPr>
  <p:slideViewPr>
    <p:cSldViewPr>
      <p:cViewPr varScale="1">
        <p:scale>
          <a:sx n="120" d="100"/>
          <a:sy n="120" d="100"/>
        </p:scale>
        <p:origin x="9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tags/tag1.xml" Type="http://schemas.openxmlformats.org/officeDocument/2006/relationships/tags"/><Relationship Id="rId16" Target="fonts/font1.fntdata" Type="http://schemas.openxmlformats.org/officeDocument/2006/relationships/font"/><Relationship Id="rId17" Target="fonts/font2.fntdata" Type="http://schemas.openxmlformats.org/officeDocument/2006/relationships/font"/><Relationship Id="rId18" Target="fonts/font3.fntdata" Type="http://schemas.openxmlformats.org/officeDocument/2006/relationships/font"/><Relationship Id="rId19" Target="fonts/font4.fntdata" Type="http://schemas.openxmlformats.org/officeDocument/2006/relationships/font"/><Relationship Id="rId2" Target="notesMasters/notesMaster1.xml" Type="http://schemas.openxmlformats.org/officeDocument/2006/relationships/notesMaster"/><Relationship Id="rId20" Target="fonts/font5.fntdata" Type="http://schemas.openxmlformats.org/officeDocument/2006/relationships/font"/><Relationship Id="rId21" Target="presProps.xml" Type="http://schemas.openxmlformats.org/officeDocument/2006/relationships/presProps"/><Relationship Id="rId22" Target="viewProps.xml" Type="http://schemas.openxmlformats.org/officeDocument/2006/relationships/viewProps"/><Relationship Id="rId23" Target="theme/theme1.xml" Type="http://schemas.openxmlformats.org/officeDocument/2006/relationships/theme"/><Relationship Id="rId24" Target="tableStyles.xml" Type="http://schemas.openxmlformats.org/officeDocument/2006/relationships/tableStyles"/><Relationship Id="rId3" Target="slides/slide1.xml" Type="http://schemas.openxmlformats.org/officeDocument/2006/relationships/slide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8BF91-D9C1-49D2-945E-AC91005B73BC}" type="datetimeFigureOut">
              <a:rPr lang="zh-CN" altLang="en-US" smtClean="0"/>
              <a:t>2015/4/29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D4D32-2E95-4E52-906D-1F44ABE1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9154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10558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44065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55579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79406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8866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7077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07255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86746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23094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96594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79316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9700331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7F93-3F71-4B8D-B474-7A2134E7F95E}" type="datetimeFigureOut">
              <a:rPr lang="zh-CN" altLang="en-US" smtClean="0"/>
              <a:t>2015/4/29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6D45-B5F6-4A80-B4CC-05E7F2E10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7F93-3F71-4B8D-B474-7A2134E7F95E}" type="datetimeFigureOut">
              <a:rPr lang="zh-CN" altLang="en-US" smtClean="0"/>
              <a:t>2015/4/29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6D45-B5F6-4A80-B4CC-05E7F2E10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7F93-3F71-4B8D-B474-7A2134E7F95E}" type="datetimeFigureOut">
              <a:rPr lang="zh-CN" altLang="en-US" smtClean="0"/>
              <a:t>2015/4/29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6D45-B5F6-4A80-B4CC-05E7F2E10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7F93-3F71-4B8D-B474-7A2134E7F95E}" type="datetimeFigureOut">
              <a:rPr lang="zh-CN" altLang="en-US" smtClean="0"/>
              <a:t>2015/4/29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6D45-B5F6-4A80-B4CC-05E7F2E10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7F93-3F71-4B8D-B474-7A2134E7F95E}" type="datetimeFigureOut">
              <a:rPr lang="zh-CN" altLang="en-US" smtClean="0"/>
              <a:t>2015/4/29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6D45-B5F6-4A80-B4CC-05E7F2E10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7F93-3F71-4B8D-B474-7A2134E7F95E}" type="datetimeFigureOut">
              <a:rPr lang="zh-CN" altLang="en-US" smtClean="0"/>
              <a:t>2015/4/29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6D45-B5F6-4A80-B4CC-05E7F2E10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7F93-3F71-4B8D-B474-7A2134E7F95E}" type="datetimeFigureOut">
              <a:rPr lang="zh-CN" altLang="en-US" smtClean="0"/>
              <a:t>2015/4/29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6D45-B5F6-4A80-B4CC-05E7F2E10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7F93-3F71-4B8D-B474-7A2134E7F95E}" type="datetimeFigureOut">
              <a:rPr lang="zh-CN" altLang="en-US" smtClean="0"/>
              <a:t>2015/4/29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6D45-B5F6-4A80-B4CC-05E7F2E10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7F93-3F71-4B8D-B474-7A2134E7F95E}" type="datetimeFigureOut">
              <a:rPr lang="zh-CN" altLang="en-US" smtClean="0"/>
              <a:t>2015/4/29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6D45-B5F6-4A80-B4CC-05E7F2E10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7F93-3F71-4B8D-B474-7A2134E7F95E}" type="datetimeFigureOut">
              <a:rPr lang="zh-CN" altLang="en-US" smtClean="0"/>
              <a:t>2015/4/29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6D45-B5F6-4A80-B4CC-05E7F2E10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7F93-3F71-4B8D-B474-7A2134E7F95E}" type="datetimeFigureOut">
              <a:rPr lang="zh-CN" altLang="en-US" smtClean="0"/>
              <a:t>2015/4/29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6D45-B5F6-4A80-B4CC-05E7F2E10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7F93-3F71-4B8D-B474-7A2134E7F95E}" type="datetimeFigureOut">
              <a:rPr lang="zh-CN" altLang="en-US" smtClean="0"/>
              <a:t>2015/4/29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B6D45-B5F6-4A80-B4CC-05E7F2E10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audio111.wav" Type="http://schemas.openxmlformats.org/officeDocument/2006/relationships/audio"/><Relationship Id="rId5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notesSlides/notesSlide2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.xml" Type="http://schemas.openxmlformats.org/officeDocument/2006/relationships/themeOverride"/><Relationship Id="rId3" Target="../notesSlides/notesSlide5.xml" Type="http://schemas.openxmlformats.org/officeDocument/2006/relationships/notesSlide"/><Relationship Id="rId4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media2.mp3" Type="http://schemas.openxmlformats.org/officeDocument/2006/relationships/audio"/><Relationship Id="rId6" Target="../media/media2.mp3" Type="http://schemas.microsoft.com/office/2007/relationships/media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8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media2.mp3" Type="http://schemas.openxmlformats.org/officeDocument/2006/relationships/audio"/><Relationship Id="rId8" Target="../media/media2.mp3" Type="http://schemas.microsoft.com/office/2007/relationships/media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backsound.wav">
            <a:hlinkClick action="ppaction://media"/>
          </p:cNvPr>
          <p:cNvPicPr>
            <a:picLocks noChangeAspect="1" noRot="1"/>
          </p:cNvPicPr>
          <p:nvPr>
            <a:wavAudioFile r:embed="rId4"/>
            <p:extLst/>
          </p:nvPr>
        </p:nvPicPr>
        <p:blipFill>
          <a:blip r:embed="rId3"/>
          <a:stretch>
            <a:fillRect/>
          </a:stretch>
        </p:blipFill>
        <p:spPr>
          <a:xfrm>
            <a:off x="-642974" y="1214428"/>
            <a:ext cx="304800" cy="304800"/>
          </a:xfrm>
          <a:prstGeom prst="rect">
            <a:avLst/>
          </a:prstGeom>
        </p:spPr>
      </p:pic>
      <p:pic>
        <p:nvPicPr>
          <p:cNvPr id="15362" name="Picture 2"/>
          <p:cNvPicPr>
            <a:picLocks noChangeArrowheads="1"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786050" y="2000246"/>
            <a:ext cx="3523731" cy="9159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 advClick="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mediacall" presetID="1" presetSubtype="0">
                                  <p:stCondLst>
                                    <p:cond delay="390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6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1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xit" presetID="10" presetSubtype="0">
                                  <p:stCondLst>
                                    <p:cond delay="3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" nodeType="withEffect" presetClass="exit" presetID="10" presetSubtype="0">
                                  <p:stCondLst>
                                    <p:cond delay="3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15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>
                <p:cTn display="0" fill="hold" id="7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grpId="0" spid="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017.bmp"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0099CC"/>
              </a:clrFrom>
              <a:clrTo>
                <a:srgbClr val="0099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14412" y="-1143026"/>
            <a:ext cx="10835442" cy="7057439"/>
          </a:xfrm>
          <a:prstGeom prst="rect">
            <a:avLst/>
          </a:prstGeom>
        </p:spPr>
      </p:pic>
      <p:sp>
        <p:nvSpPr>
          <p:cNvPr id="12" name="AutoShape 983"/>
          <p:cNvSpPr>
            <a:spLocks noChangeArrowheads="1"/>
          </p:cNvSpPr>
          <p:nvPr/>
        </p:nvSpPr>
        <p:spPr bwMode="auto">
          <a:xfrm flipV="1" rot="14668640">
            <a:off x="3949017" y="-5982947"/>
            <a:ext cx="1296239" cy="13105430"/>
          </a:xfrm>
          <a:prstGeom prst="triangle">
            <a:avLst>
              <a:gd fmla="val 63044" name="adj"/>
            </a:avLst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tx2">
                  <a:alpha val="0"/>
                </a:schemeClr>
              </a:gs>
            </a:gsLst>
            <a:lin ang="2400000" scaled="0"/>
          </a:gradFill>
          <a:ln w="9525">
            <a:noFill/>
            <a:miter lim="800000"/>
          </a:ln>
          <a:effectLst/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AutoShape 983"/>
          <p:cNvSpPr>
            <a:spLocks noChangeArrowheads="1"/>
          </p:cNvSpPr>
          <p:nvPr/>
        </p:nvSpPr>
        <p:spPr bwMode="auto">
          <a:xfrm flipV="1" rot="13998095">
            <a:off x="3403256" y="-5846448"/>
            <a:ext cx="3133883" cy="16540659"/>
          </a:xfrm>
          <a:prstGeom prst="triangle">
            <a:avLst>
              <a:gd fmla="val 63044" name="adj"/>
            </a:avLst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tx2">
                  <a:alpha val="0"/>
                </a:schemeClr>
              </a:gs>
            </a:gsLst>
            <a:lin ang="2400000" scaled="0"/>
          </a:gradFill>
          <a:ln w="9525">
            <a:noFill/>
            <a:miter lim="800000"/>
          </a:ln>
          <a:effectLst/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AutoShape 983"/>
          <p:cNvSpPr>
            <a:spLocks noChangeArrowheads="1"/>
          </p:cNvSpPr>
          <p:nvPr/>
        </p:nvSpPr>
        <p:spPr bwMode="auto">
          <a:xfrm flipV="1" rot="12828277">
            <a:off x="6287321" y="-5016110"/>
            <a:ext cx="1718682" cy="16540659"/>
          </a:xfrm>
          <a:prstGeom prst="triangle">
            <a:avLst>
              <a:gd fmla="val 63044" name="adj"/>
            </a:avLst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tx2">
                  <a:alpha val="0"/>
                </a:schemeClr>
              </a:gs>
            </a:gsLst>
            <a:lin ang="2400000" scaled="0"/>
          </a:gradFill>
          <a:ln w="9525">
            <a:noFill/>
            <a:miter lim="800000"/>
          </a:ln>
          <a:effectLst/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" name="任意多边形 1"/>
          <p:cNvSpPr/>
          <p:nvPr/>
        </p:nvSpPr>
        <p:spPr>
          <a:xfrm>
            <a:off x="4512807" y="1449508"/>
            <a:ext cx="96354" cy="906218"/>
          </a:xfrm>
          <a:custGeom>
            <a:gdLst>
              <a:gd fmla="*/ 0 w 117346" name="connsiteX0"/>
              <a:gd fmla="*/ 0 h 1175658" name="connsiteY0"/>
              <a:gd fmla="*/ 14515 w 117346" name="connsiteX1"/>
              <a:gd fmla="*/ 159658 h 1175658" name="connsiteY1"/>
              <a:gd fmla="*/ 72572 w 117346" name="connsiteX2"/>
              <a:gd fmla="*/ 246743 h 1175658" name="connsiteY2"/>
              <a:gd fmla="*/ 87086 w 117346" name="connsiteX3"/>
              <a:gd fmla="*/ 290286 h 1175658" name="connsiteY3"/>
              <a:gd fmla="*/ 116115 w 117346" name="connsiteX4"/>
              <a:gd fmla="*/ 333829 h 1175658" name="connsiteY4"/>
              <a:gd fmla="*/ 101600 w 117346" name="connsiteX5"/>
              <a:gd fmla="*/ 464458 h 1175658" name="connsiteY5"/>
              <a:gd fmla="*/ 43543 w 117346" name="connsiteX6"/>
              <a:gd fmla="*/ 551543 h 1175658" name="connsiteY6"/>
              <a:gd fmla="*/ 0 w 117346" name="connsiteX7"/>
              <a:gd fmla="*/ 638629 h 1175658" name="connsiteY7"/>
              <a:gd fmla="*/ 14515 w 117346" name="connsiteX8"/>
              <a:gd fmla="*/ 899886 h 1175658" name="connsiteY8"/>
              <a:gd fmla="*/ 29029 w 117346" name="connsiteX9"/>
              <a:gd fmla="*/ 943429 h 1175658" name="connsiteY9"/>
              <a:gd fmla="*/ 14515 w 117346" name="connsiteX10"/>
              <a:gd fmla="*/ 986972 h 1175658" name="connsiteY10"/>
              <a:gd fmla="*/ 14515 w 117346" name="connsiteX11"/>
              <a:gd fmla="*/ 1175658 h 1175658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175658" w="117346">
                <a:moveTo>
                  <a:pt x="0" y="0"/>
                </a:moveTo>
                <a:cubicBezTo>
                  <a:pt x="4838" y="53219"/>
                  <a:pt x="-564" y="108391"/>
                  <a:pt x="14515" y="159658"/>
                </a:cubicBezTo>
                <a:cubicBezTo>
                  <a:pt x="24359" y="193128"/>
                  <a:pt x="72572" y="246743"/>
                  <a:pt x="72572" y="246743"/>
                </a:cubicBezTo>
                <a:cubicBezTo>
                  <a:pt x="77410" y="261257"/>
                  <a:pt x="80244" y="276602"/>
                  <a:pt x="87086" y="290286"/>
                </a:cubicBezTo>
                <a:cubicBezTo>
                  <a:pt x="94887" y="305888"/>
                  <a:pt x="114666" y="316445"/>
                  <a:pt x="116115" y="333829"/>
                </a:cubicBezTo>
                <a:cubicBezTo>
                  <a:pt x="119753" y="377489"/>
                  <a:pt x="115454" y="422895"/>
                  <a:pt x="101600" y="464458"/>
                </a:cubicBezTo>
                <a:cubicBezTo>
                  <a:pt x="90567" y="497555"/>
                  <a:pt x="62895" y="522515"/>
                  <a:pt x="43543" y="551543"/>
                </a:cubicBezTo>
                <a:cubicBezTo>
                  <a:pt x="6029" y="607814"/>
                  <a:pt x="20031" y="578539"/>
                  <a:pt x="0" y="638629"/>
                </a:cubicBezTo>
                <a:cubicBezTo>
                  <a:pt x="4838" y="725715"/>
                  <a:pt x="6246" y="813059"/>
                  <a:pt x="14515" y="899886"/>
                </a:cubicBezTo>
                <a:cubicBezTo>
                  <a:pt x="15966" y="915116"/>
                  <a:pt x="29029" y="928130"/>
                  <a:pt x="29029" y="943429"/>
                </a:cubicBezTo>
                <a:cubicBezTo>
                  <a:pt x="29029" y="958728"/>
                  <a:pt x="15469" y="971702"/>
                  <a:pt x="14515" y="986972"/>
                </a:cubicBezTo>
                <a:cubicBezTo>
                  <a:pt x="10592" y="1049745"/>
                  <a:pt x="14515" y="1112763"/>
                  <a:pt x="14515" y="1175658"/>
                </a:cubicBezTo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任意多边形 6"/>
          <p:cNvSpPr/>
          <p:nvPr/>
        </p:nvSpPr>
        <p:spPr>
          <a:xfrm>
            <a:off x="4514570" y="1459063"/>
            <a:ext cx="125137" cy="824654"/>
          </a:xfrm>
          <a:custGeom>
            <a:gdLst>
              <a:gd fmla="*/ 0 w 152400" name="connsiteX0"/>
              <a:gd fmla="*/ 0 h 1143000" name="connsiteY0"/>
              <a:gd fmla="*/ 9525 w 152400" name="connsiteX1"/>
              <a:gd fmla="*/ 133350 h 1143000" name="connsiteY1"/>
              <a:gd fmla="*/ 0 w 152400" name="connsiteX2"/>
              <a:gd fmla="*/ 233363 h 1143000" name="connsiteY2"/>
              <a:gd fmla="*/ 9525 w 152400" name="connsiteX3"/>
              <a:gd fmla="*/ 309563 h 1143000" name="connsiteY3"/>
              <a:gd fmla="*/ 19050 w 152400" name="connsiteX4"/>
              <a:gd fmla="*/ 323850 h 1143000" name="connsiteY4"/>
              <a:gd fmla="*/ 23812 w 152400" name="connsiteX5"/>
              <a:gd fmla="*/ 338138 h 1143000" name="connsiteY5"/>
              <a:gd fmla="*/ 33337 w 152400" name="connsiteX6"/>
              <a:gd fmla="*/ 352425 h 1143000" name="connsiteY6"/>
              <a:gd fmla="*/ 42862 w 152400" name="connsiteX7"/>
              <a:gd fmla="*/ 371475 h 1143000" name="connsiteY7"/>
              <a:gd fmla="*/ 52387 w 152400" name="connsiteX8"/>
              <a:gd fmla="*/ 452438 h 1143000" name="connsiteY8"/>
              <a:gd fmla="*/ 61912 w 152400" name="connsiteX9"/>
              <a:gd fmla="*/ 490538 h 1143000" name="connsiteY9"/>
              <a:gd fmla="*/ 66675 w 152400" name="connsiteX10"/>
              <a:gd fmla="*/ 504825 h 1143000" name="connsiteY10"/>
              <a:gd fmla="*/ 100012 w 152400" name="connsiteX11"/>
              <a:gd fmla="*/ 547688 h 1143000" name="connsiteY11"/>
              <a:gd fmla="*/ 114300 w 152400" name="connsiteX12"/>
              <a:gd fmla="*/ 590550 h 1143000" name="connsiteY12"/>
              <a:gd fmla="*/ 119062 w 152400" name="connsiteX13"/>
              <a:gd fmla="*/ 604838 h 1143000" name="connsiteY13"/>
              <a:gd fmla="*/ 147637 w 152400" name="connsiteX14"/>
              <a:gd fmla="*/ 657225 h 1143000" name="connsiteY14"/>
              <a:gd fmla="*/ 152400 w 152400" name="connsiteX15"/>
              <a:gd fmla="*/ 676275 h 1143000" name="connsiteY15"/>
              <a:gd fmla="*/ 147637 w 152400" name="connsiteX16"/>
              <a:gd fmla="*/ 733425 h 1143000" name="connsiteY16"/>
              <a:gd fmla="*/ 138112 w 152400" name="connsiteX17"/>
              <a:gd fmla="*/ 747713 h 1143000" name="connsiteY17"/>
              <a:gd fmla="*/ 119062 w 152400" name="connsiteX18"/>
              <a:gd fmla="*/ 781050 h 1143000" name="connsiteY18"/>
              <a:gd fmla="*/ 109537 w 152400" name="connsiteX19"/>
              <a:gd fmla="*/ 814388 h 1143000" name="connsiteY19"/>
              <a:gd fmla="*/ 104775 w 152400" name="connsiteX20"/>
              <a:gd fmla="*/ 828675 h 1143000" name="connsiteY20"/>
              <a:gd fmla="*/ 85725 w 152400" name="connsiteX21"/>
              <a:gd fmla="*/ 857250 h 1143000" name="connsiteY21"/>
              <a:gd fmla="*/ 76200 w 152400" name="connsiteX22"/>
              <a:gd fmla="*/ 871538 h 1143000" name="connsiteY22"/>
              <a:gd fmla="*/ 71437 w 152400" name="connsiteX23"/>
              <a:gd fmla="*/ 885825 h 1143000" name="connsiteY23"/>
              <a:gd fmla="*/ 61912 w 152400" name="connsiteX24"/>
              <a:gd fmla="*/ 909638 h 1143000" name="connsiteY24"/>
              <a:gd fmla="*/ 57150 w 152400" name="connsiteX25"/>
              <a:gd fmla="*/ 928688 h 1143000" name="connsiteY25"/>
              <a:gd fmla="*/ 47625 w 152400" name="connsiteX26"/>
              <a:gd fmla="*/ 942975 h 1143000" name="connsiteY26"/>
              <a:gd fmla="*/ 33337 w 152400" name="connsiteX27"/>
              <a:gd fmla="*/ 971550 h 1143000" name="connsiteY27"/>
              <a:gd fmla="*/ 23812 w 152400" name="connsiteX28"/>
              <a:gd fmla="*/ 1052513 h 1143000" name="connsiteY28"/>
              <a:gd fmla="*/ 19050 w 152400" name="connsiteX29"/>
              <a:gd fmla="*/ 1066800 h 1143000" name="connsiteY29"/>
              <a:gd fmla="*/ 23812 w 152400" name="connsiteX30"/>
              <a:gd fmla="*/ 1143000 h 1143000" name="connsiteY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b="b" l="l" r="r" t="t"/>
            <a:pathLst>
              <a:path h="1143000" w="152400">
                <a:moveTo>
                  <a:pt x="0" y="0"/>
                </a:moveTo>
                <a:cubicBezTo>
                  <a:pt x="1267" y="16471"/>
                  <a:pt x="9525" y="121089"/>
                  <a:pt x="9525" y="133350"/>
                </a:cubicBezTo>
                <a:cubicBezTo>
                  <a:pt x="9525" y="208961"/>
                  <a:pt x="12927" y="194578"/>
                  <a:pt x="0" y="233363"/>
                </a:cubicBezTo>
                <a:cubicBezTo>
                  <a:pt x="574" y="240251"/>
                  <a:pt x="1745" y="291411"/>
                  <a:pt x="9525" y="309563"/>
                </a:cubicBezTo>
                <a:cubicBezTo>
                  <a:pt x="11780" y="314824"/>
                  <a:pt x="15875" y="319088"/>
                  <a:pt x="19050" y="323850"/>
                </a:cubicBezTo>
                <a:cubicBezTo>
                  <a:pt x="20637" y="328613"/>
                  <a:pt x="21567" y="333648"/>
                  <a:pt x="23812" y="338138"/>
                </a:cubicBezTo>
                <a:cubicBezTo>
                  <a:pt x="26372" y="343257"/>
                  <a:pt x="30497" y="347455"/>
                  <a:pt x="33337" y="352425"/>
                </a:cubicBezTo>
                <a:cubicBezTo>
                  <a:pt x="36859" y="358589"/>
                  <a:pt x="39687" y="365125"/>
                  <a:pt x="42862" y="371475"/>
                </a:cubicBezTo>
                <a:cubicBezTo>
                  <a:pt x="51363" y="490475"/>
                  <a:pt x="39818" y="406350"/>
                  <a:pt x="52387" y="452438"/>
                </a:cubicBezTo>
                <a:cubicBezTo>
                  <a:pt x="55831" y="465068"/>
                  <a:pt x="57772" y="478119"/>
                  <a:pt x="61912" y="490538"/>
                </a:cubicBezTo>
                <a:cubicBezTo>
                  <a:pt x="63500" y="495300"/>
                  <a:pt x="64237" y="500437"/>
                  <a:pt x="66675" y="504825"/>
                </a:cubicBezTo>
                <a:cubicBezTo>
                  <a:pt x="80917" y="530459"/>
                  <a:pt x="82658" y="530332"/>
                  <a:pt x="100012" y="547688"/>
                </a:cubicBezTo>
                <a:lnTo>
                  <a:pt x="114300" y="590550"/>
                </a:lnTo>
                <a:cubicBezTo>
                  <a:pt x="115888" y="595313"/>
                  <a:pt x="116277" y="600661"/>
                  <a:pt x="119062" y="604838"/>
                </a:cubicBezTo>
                <a:cubicBezTo>
                  <a:pt x="129495" y="620487"/>
                  <a:pt x="143314" y="639935"/>
                  <a:pt x="147637" y="657225"/>
                </a:cubicBezTo>
                <a:lnTo>
                  <a:pt x="152400" y="676275"/>
                </a:lnTo>
                <a:cubicBezTo>
                  <a:pt x="150812" y="695325"/>
                  <a:pt x="151386" y="714680"/>
                  <a:pt x="147637" y="733425"/>
                </a:cubicBezTo>
                <a:cubicBezTo>
                  <a:pt x="146514" y="739038"/>
                  <a:pt x="140952" y="742743"/>
                  <a:pt x="138112" y="747713"/>
                </a:cubicBezTo>
                <a:cubicBezTo>
                  <a:pt x="113948" y="790001"/>
                  <a:pt x="142264" y="746248"/>
                  <a:pt x="119062" y="781050"/>
                </a:cubicBezTo>
                <a:cubicBezTo>
                  <a:pt x="107642" y="815314"/>
                  <a:pt x="121500" y="772519"/>
                  <a:pt x="109537" y="814388"/>
                </a:cubicBezTo>
                <a:cubicBezTo>
                  <a:pt x="108158" y="819215"/>
                  <a:pt x="107213" y="824287"/>
                  <a:pt x="104775" y="828675"/>
                </a:cubicBezTo>
                <a:cubicBezTo>
                  <a:pt x="99216" y="838682"/>
                  <a:pt x="92075" y="847725"/>
                  <a:pt x="85725" y="857250"/>
                </a:cubicBezTo>
                <a:cubicBezTo>
                  <a:pt x="82550" y="862013"/>
                  <a:pt x="78010" y="866108"/>
                  <a:pt x="76200" y="871538"/>
                </a:cubicBezTo>
                <a:cubicBezTo>
                  <a:pt x="74612" y="876300"/>
                  <a:pt x="73200" y="881125"/>
                  <a:pt x="71437" y="885825"/>
                </a:cubicBezTo>
                <a:cubicBezTo>
                  <a:pt x="68435" y="893830"/>
                  <a:pt x="64615" y="901528"/>
                  <a:pt x="61912" y="909638"/>
                </a:cubicBezTo>
                <a:cubicBezTo>
                  <a:pt x="59842" y="915848"/>
                  <a:pt x="59728" y="922672"/>
                  <a:pt x="57150" y="928688"/>
                </a:cubicBezTo>
                <a:cubicBezTo>
                  <a:pt x="54895" y="933949"/>
                  <a:pt x="50185" y="937856"/>
                  <a:pt x="47625" y="942975"/>
                </a:cubicBezTo>
                <a:cubicBezTo>
                  <a:pt x="27907" y="982409"/>
                  <a:pt x="60633" y="930607"/>
                  <a:pt x="33337" y="971550"/>
                </a:cubicBezTo>
                <a:cubicBezTo>
                  <a:pt x="32410" y="979890"/>
                  <a:pt x="25685" y="1042210"/>
                  <a:pt x="23812" y="1052513"/>
                </a:cubicBezTo>
                <a:cubicBezTo>
                  <a:pt x="22914" y="1057452"/>
                  <a:pt x="20637" y="1062038"/>
                  <a:pt x="19050" y="1066800"/>
                </a:cubicBezTo>
                <a:cubicBezTo>
                  <a:pt x="27236" y="1107736"/>
                  <a:pt x="23812" y="1082518"/>
                  <a:pt x="23812" y="1143000"/>
                </a:cubicBezTo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9" name="任意多边形 168"/>
          <p:cNvSpPr/>
          <p:nvPr/>
        </p:nvSpPr>
        <p:spPr>
          <a:xfrm>
            <a:off x="5638257" y="1068112"/>
            <a:ext cx="117346" cy="1103650"/>
          </a:xfrm>
          <a:custGeom>
            <a:gdLst>
              <a:gd fmla="*/ 0 w 117346" name="connsiteX0"/>
              <a:gd fmla="*/ 0 h 1175658" name="connsiteY0"/>
              <a:gd fmla="*/ 14515 w 117346" name="connsiteX1"/>
              <a:gd fmla="*/ 159658 h 1175658" name="connsiteY1"/>
              <a:gd fmla="*/ 72572 w 117346" name="connsiteX2"/>
              <a:gd fmla="*/ 246743 h 1175658" name="connsiteY2"/>
              <a:gd fmla="*/ 87086 w 117346" name="connsiteX3"/>
              <a:gd fmla="*/ 290286 h 1175658" name="connsiteY3"/>
              <a:gd fmla="*/ 116115 w 117346" name="connsiteX4"/>
              <a:gd fmla="*/ 333829 h 1175658" name="connsiteY4"/>
              <a:gd fmla="*/ 101600 w 117346" name="connsiteX5"/>
              <a:gd fmla="*/ 464458 h 1175658" name="connsiteY5"/>
              <a:gd fmla="*/ 43543 w 117346" name="connsiteX6"/>
              <a:gd fmla="*/ 551543 h 1175658" name="connsiteY6"/>
              <a:gd fmla="*/ 0 w 117346" name="connsiteX7"/>
              <a:gd fmla="*/ 638629 h 1175658" name="connsiteY7"/>
              <a:gd fmla="*/ 14515 w 117346" name="connsiteX8"/>
              <a:gd fmla="*/ 899886 h 1175658" name="connsiteY8"/>
              <a:gd fmla="*/ 29029 w 117346" name="connsiteX9"/>
              <a:gd fmla="*/ 943429 h 1175658" name="connsiteY9"/>
              <a:gd fmla="*/ 14515 w 117346" name="connsiteX10"/>
              <a:gd fmla="*/ 986972 h 1175658" name="connsiteY10"/>
              <a:gd fmla="*/ 14515 w 117346" name="connsiteX11"/>
              <a:gd fmla="*/ 1175658 h 1175658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175658" w="117346">
                <a:moveTo>
                  <a:pt x="0" y="0"/>
                </a:moveTo>
                <a:cubicBezTo>
                  <a:pt x="4838" y="53219"/>
                  <a:pt x="-564" y="108391"/>
                  <a:pt x="14515" y="159658"/>
                </a:cubicBezTo>
                <a:cubicBezTo>
                  <a:pt x="24359" y="193128"/>
                  <a:pt x="72572" y="246743"/>
                  <a:pt x="72572" y="246743"/>
                </a:cubicBezTo>
                <a:cubicBezTo>
                  <a:pt x="77410" y="261257"/>
                  <a:pt x="80244" y="276602"/>
                  <a:pt x="87086" y="290286"/>
                </a:cubicBezTo>
                <a:cubicBezTo>
                  <a:pt x="94887" y="305888"/>
                  <a:pt x="114666" y="316445"/>
                  <a:pt x="116115" y="333829"/>
                </a:cubicBezTo>
                <a:cubicBezTo>
                  <a:pt x="119753" y="377489"/>
                  <a:pt x="115454" y="422895"/>
                  <a:pt x="101600" y="464458"/>
                </a:cubicBezTo>
                <a:cubicBezTo>
                  <a:pt x="90567" y="497555"/>
                  <a:pt x="62895" y="522515"/>
                  <a:pt x="43543" y="551543"/>
                </a:cubicBezTo>
                <a:cubicBezTo>
                  <a:pt x="6029" y="607814"/>
                  <a:pt x="20031" y="578539"/>
                  <a:pt x="0" y="638629"/>
                </a:cubicBezTo>
                <a:cubicBezTo>
                  <a:pt x="4838" y="725715"/>
                  <a:pt x="6246" y="813059"/>
                  <a:pt x="14515" y="899886"/>
                </a:cubicBezTo>
                <a:cubicBezTo>
                  <a:pt x="15966" y="915116"/>
                  <a:pt x="29029" y="928130"/>
                  <a:pt x="29029" y="943429"/>
                </a:cubicBezTo>
                <a:cubicBezTo>
                  <a:pt x="29029" y="958728"/>
                  <a:pt x="15469" y="971702"/>
                  <a:pt x="14515" y="986972"/>
                </a:cubicBezTo>
                <a:cubicBezTo>
                  <a:pt x="10592" y="1049745"/>
                  <a:pt x="14515" y="1112763"/>
                  <a:pt x="14515" y="1175658"/>
                </a:cubicBezTo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0" name="任意多边形 169"/>
          <p:cNvSpPr/>
          <p:nvPr/>
        </p:nvSpPr>
        <p:spPr>
          <a:xfrm flipH="1">
            <a:off x="5542852" y="1095436"/>
            <a:ext cx="106756" cy="1004317"/>
          </a:xfrm>
          <a:custGeom>
            <a:gdLst>
              <a:gd fmla="*/ 0 w 152400" name="connsiteX0"/>
              <a:gd fmla="*/ 0 h 1143000" name="connsiteY0"/>
              <a:gd fmla="*/ 9525 w 152400" name="connsiteX1"/>
              <a:gd fmla="*/ 133350 h 1143000" name="connsiteY1"/>
              <a:gd fmla="*/ 0 w 152400" name="connsiteX2"/>
              <a:gd fmla="*/ 233363 h 1143000" name="connsiteY2"/>
              <a:gd fmla="*/ 9525 w 152400" name="connsiteX3"/>
              <a:gd fmla="*/ 309563 h 1143000" name="connsiteY3"/>
              <a:gd fmla="*/ 19050 w 152400" name="connsiteX4"/>
              <a:gd fmla="*/ 323850 h 1143000" name="connsiteY4"/>
              <a:gd fmla="*/ 23812 w 152400" name="connsiteX5"/>
              <a:gd fmla="*/ 338138 h 1143000" name="connsiteY5"/>
              <a:gd fmla="*/ 33337 w 152400" name="connsiteX6"/>
              <a:gd fmla="*/ 352425 h 1143000" name="connsiteY6"/>
              <a:gd fmla="*/ 42862 w 152400" name="connsiteX7"/>
              <a:gd fmla="*/ 371475 h 1143000" name="connsiteY7"/>
              <a:gd fmla="*/ 52387 w 152400" name="connsiteX8"/>
              <a:gd fmla="*/ 452438 h 1143000" name="connsiteY8"/>
              <a:gd fmla="*/ 61912 w 152400" name="connsiteX9"/>
              <a:gd fmla="*/ 490538 h 1143000" name="connsiteY9"/>
              <a:gd fmla="*/ 66675 w 152400" name="connsiteX10"/>
              <a:gd fmla="*/ 504825 h 1143000" name="connsiteY10"/>
              <a:gd fmla="*/ 100012 w 152400" name="connsiteX11"/>
              <a:gd fmla="*/ 547688 h 1143000" name="connsiteY11"/>
              <a:gd fmla="*/ 114300 w 152400" name="connsiteX12"/>
              <a:gd fmla="*/ 590550 h 1143000" name="connsiteY12"/>
              <a:gd fmla="*/ 119062 w 152400" name="connsiteX13"/>
              <a:gd fmla="*/ 604838 h 1143000" name="connsiteY13"/>
              <a:gd fmla="*/ 147637 w 152400" name="connsiteX14"/>
              <a:gd fmla="*/ 657225 h 1143000" name="connsiteY14"/>
              <a:gd fmla="*/ 152400 w 152400" name="connsiteX15"/>
              <a:gd fmla="*/ 676275 h 1143000" name="connsiteY15"/>
              <a:gd fmla="*/ 147637 w 152400" name="connsiteX16"/>
              <a:gd fmla="*/ 733425 h 1143000" name="connsiteY16"/>
              <a:gd fmla="*/ 138112 w 152400" name="connsiteX17"/>
              <a:gd fmla="*/ 747713 h 1143000" name="connsiteY17"/>
              <a:gd fmla="*/ 119062 w 152400" name="connsiteX18"/>
              <a:gd fmla="*/ 781050 h 1143000" name="connsiteY18"/>
              <a:gd fmla="*/ 109537 w 152400" name="connsiteX19"/>
              <a:gd fmla="*/ 814388 h 1143000" name="connsiteY19"/>
              <a:gd fmla="*/ 104775 w 152400" name="connsiteX20"/>
              <a:gd fmla="*/ 828675 h 1143000" name="connsiteY20"/>
              <a:gd fmla="*/ 85725 w 152400" name="connsiteX21"/>
              <a:gd fmla="*/ 857250 h 1143000" name="connsiteY21"/>
              <a:gd fmla="*/ 76200 w 152400" name="connsiteX22"/>
              <a:gd fmla="*/ 871538 h 1143000" name="connsiteY22"/>
              <a:gd fmla="*/ 71437 w 152400" name="connsiteX23"/>
              <a:gd fmla="*/ 885825 h 1143000" name="connsiteY23"/>
              <a:gd fmla="*/ 61912 w 152400" name="connsiteX24"/>
              <a:gd fmla="*/ 909638 h 1143000" name="connsiteY24"/>
              <a:gd fmla="*/ 57150 w 152400" name="connsiteX25"/>
              <a:gd fmla="*/ 928688 h 1143000" name="connsiteY25"/>
              <a:gd fmla="*/ 47625 w 152400" name="connsiteX26"/>
              <a:gd fmla="*/ 942975 h 1143000" name="connsiteY26"/>
              <a:gd fmla="*/ 33337 w 152400" name="connsiteX27"/>
              <a:gd fmla="*/ 971550 h 1143000" name="connsiteY27"/>
              <a:gd fmla="*/ 23812 w 152400" name="connsiteX28"/>
              <a:gd fmla="*/ 1052513 h 1143000" name="connsiteY28"/>
              <a:gd fmla="*/ 19050 w 152400" name="connsiteX29"/>
              <a:gd fmla="*/ 1066800 h 1143000" name="connsiteY29"/>
              <a:gd fmla="*/ 23812 w 152400" name="connsiteX30"/>
              <a:gd fmla="*/ 1143000 h 1143000" name="connsiteY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b="b" l="l" r="r" t="t"/>
            <a:pathLst>
              <a:path h="1143000" w="152400">
                <a:moveTo>
                  <a:pt x="0" y="0"/>
                </a:moveTo>
                <a:cubicBezTo>
                  <a:pt x="1267" y="16471"/>
                  <a:pt x="9525" y="121089"/>
                  <a:pt x="9525" y="133350"/>
                </a:cubicBezTo>
                <a:cubicBezTo>
                  <a:pt x="9525" y="208961"/>
                  <a:pt x="12927" y="194578"/>
                  <a:pt x="0" y="233363"/>
                </a:cubicBezTo>
                <a:cubicBezTo>
                  <a:pt x="574" y="240251"/>
                  <a:pt x="1745" y="291411"/>
                  <a:pt x="9525" y="309563"/>
                </a:cubicBezTo>
                <a:cubicBezTo>
                  <a:pt x="11780" y="314824"/>
                  <a:pt x="15875" y="319088"/>
                  <a:pt x="19050" y="323850"/>
                </a:cubicBezTo>
                <a:cubicBezTo>
                  <a:pt x="20637" y="328613"/>
                  <a:pt x="21567" y="333648"/>
                  <a:pt x="23812" y="338138"/>
                </a:cubicBezTo>
                <a:cubicBezTo>
                  <a:pt x="26372" y="343257"/>
                  <a:pt x="30497" y="347455"/>
                  <a:pt x="33337" y="352425"/>
                </a:cubicBezTo>
                <a:cubicBezTo>
                  <a:pt x="36859" y="358589"/>
                  <a:pt x="39687" y="365125"/>
                  <a:pt x="42862" y="371475"/>
                </a:cubicBezTo>
                <a:cubicBezTo>
                  <a:pt x="51363" y="490475"/>
                  <a:pt x="39818" y="406350"/>
                  <a:pt x="52387" y="452438"/>
                </a:cubicBezTo>
                <a:cubicBezTo>
                  <a:pt x="55831" y="465068"/>
                  <a:pt x="57772" y="478119"/>
                  <a:pt x="61912" y="490538"/>
                </a:cubicBezTo>
                <a:cubicBezTo>
                  <a:pt x="63500" y="495300"/>
                  <a:pt x="64237" y="500437"/>
                  <a:pt x="66675" y="504825"/>
                </a:cubicBezTo>
                <a:cubicBezTo>
                  <a:pt x="80917" y="530459"/>
                  <a:pt x="82658" y="530332"/>
                  <a:pt x="100012" y="547688"/>
                </a:cubicBezTo>
                <a:lnTo>
                  <a:pt x="114300" y="590550"/>
                </a:lnTo>
                <a:cubicBezTo>
                  <a:pt x="115888" y="595313"/>
                  <a:pt x="116277" y="600661"/>
                  <a:pt x="119062" y="604838"/>
                </a:cubicBezTo>
                <a:cubicBezTo>
                  <a:pt x="129495" y="620487"/>
                  <a:pt x="143314" y="639935"/>
                  <a:pt x="147637" y="657225"/>
                </a:cubicBezTo>
                <a:lnTo>
                  <a:pt x="152400" y="676275"/>
                </a:lnTo>
                <a:cubicBezTo>
                  <a:pt x="150812" y="695325"/>
                  <a:pt x="151386" y="714680"/>
                  <a:pt x="147637" y="733425"/>
                </a:cubicBezTo>
                <a:cubicBezTo>
                  <a:pt x="146514" y="739038"/>
                  <a:pt x="140952" y="742743"/>
                  <a:pt x="138112" y="747713"/>
                </a:cubicBezTo>
                <a:cubicBezTo>
                  <a:pt x="113948" y="790001"/>
                  <a:pt x="142264" y="746248"/>
                  <a:pt x="119062" y="781050"/>
                </a:cubicBezTo>
                <a:cubicBezTo>
                  <a:pt x="107642" y="815314"/>
                  <a:pt x="121500" y="772519"/>
                  <a:pt x="109537" y="814388"/>
                </a:cubicBezTo>
                <a:cubicBezTo>
                  <a:pt x="108158" y="819215"/>
                  <a:pt x="107213" y="824287"/>
                  <a:pt x="104775" y="828675"/>
                </a:cubicBezTo>
                <a:cubicBezTo>
                  <a:pt x="99216" y="838682"/>
                  <a:pt x="92075" y="847725"/>
                  <a:pt x="85725" y="857250"/>
                </a:cubicBezTo>
                <a:cubicBezTo>
                  <a:pt x="82550" y="862013"/>
                  <a:pt x="78010" y="866108"/>
                  <a:pt x="76200" y="871538"/>
                </a:cubicBezTo>
                <a:cubicBezTo>
                  <a:pt x="74612" y="876300"/>
                  <a:pt x="73200" y="881125"/>
                  <a:pt x="71437" y="885825"/>
                </a:cubicBezTo>
                <a:cubicBezTo>
                  <a:pt x="68435" y="893830"/>
                  <a:pt x="64615" y="901528"/>
                  <a:pt x="61912" y="909638"/>
                </a:cubicBezTo>
                <a:cubicBezTo>
                  <a:pt x="59842" y="915848"/>
                  <a:pt x="59728" y="922672"/>
                  <a:pt x="57150" y="928688"/>
                </a:cubicBezTo>
                <a:cubicBezTo>
                  <a:pt x="54895" y="933949"/>
                  <a:pt x="50185" y="937856"/>
                  <a:pt x="47625" y="942975"/>
                </a:cubicBezTo>
                <a:cubicBezTo>
                  <a:pt x="27907" y="982409"/>
                  <a:pt x="60633" y="930607"/>
                  <a:pt x="33337" y="971550"/>
                </a:cubicBezTo>
                <a:cubicBezTo>
                  <a:pt x="32410" y="979890"/>
                  <a:pt x="25685" y="1042210"/>
                  <a:pt x="23812" y="1052513"/>
                </a:cubicBezTo>
                <a:cubicBezTo>
                  <a:pt x="22914" y="1057452"/>
                  <a:pt x="20637" y="1062038"/>
                  <a:pt x="19050" y="1066800"/>
                </a:cubicBezTo>
                <a:cubicBezTo>
                  <a:pt x="27236" y="1107736"/>
                  <a:pt x="23812" y="1082518"/>
                  <a:pt x="23812" y="1143000"/>
                </a:cubicBezTo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1" name="任意多边形 170"/>
          <p:cNvSpPr/>
          <p:nvPr/>
        </p:nvSpPr>
        <p:spPr>
          <a:xfrm>
            <a:off x="6357706" y="3291830"/>
            <a:ext cx="119199" cy="1436995"/>
          </a:xfrm>
          <a:custGeom>
            <a:gdLst>
              <a:gd fmla="*/ 0 w 117346" name="connsiteX0"/>
              <a:gd fmla="*/ 0 h 1175658" name="connsiteY0"/>
              <a:gd fmla="*/ 14515 w 117346" name="connsiteX1"/>
              <a:gd fmla="*/ 159658 h 1175658" name="connsiteY1"/>
              <a:gd fmla="*/ 72572 w 117346" name="connsiteX2"/>
              <a:gd fmla="*/ 246743 h 1175658" name="connsiteY2"/>
              <a:gd fmla="*/ 87086 w 117346" name="connsiteX3"/>
              <a:gd fmla="*/ 290286 h 1175658" name="connsiteY3"/>
              <a:gd fmla="*/ 116115 w 117346" name="connsiteX4"/>
              <a:gd fmla="*/ 333829 h 1175658" name="connsiteY4"/>
              <a:gd fmla="*/ 101600 w 117346" name="connsiteX5"/>
              <a:gd fmla="*/ 464458 h 1175658" name="connsiteY5"/>
              <a:gd fmla="*/ 43543 w 117346" name="connsiteX6"/>
              <a:gd fmla="*/ 551543 h 1175658" name="connsiteY6"/>
              <a:gd fmla="*/ 0 w 117346" name="connsiteX7"/>
              <a:gd fmla="*/ 638629 h 1175658" name="connsiteY7"/>
              <a:gd fmla="*/ 14515 w 117346" name="connsiteX8"/>
              <a:gd fmla="*/ 899886 h 1175658" name="connsiteY8"/>
              <a:gd fmla="*/ 29029 w 117346" name="connsiteX9"/>
              <a:gd fmla="*/ 943429 h 1175658" name="connsiteY9"/>
              <a:gd fmla="*/ 14515 w 117346" name="connsiteX10"/>
              <a:gd fmla="*/ 986972 h 1175658" name="connsiteY10"/>
              <a:gd fmla="*/ 14515 w 117346" name="connsiteX11"/>
              <a:gd fmla="*/ 1175658 h 1175658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175658" w="117346">
                <a:moveTo>
                  <a:pt x="0" y="0"/>
                </a:moveTo>
                <a:cubicBezTo>
                  <a:pt x="4838" y="53219"/>
                  <a:pt x="-564" y="108391"/>
                  <a:pt x="14515" y="159658"/>
                </a:cubicBezTo>
                <a:cubicBezTo>
                  <a:pt x="24359" y="193128"/>
                  <a:pt x="72572" y="246743"/>
                  <a:pt x="72572" y="246743"/>
                </a:cubicBezTo>
                <a:cubicBezTo>
                  <a:pt x="77410" y="261257"/>
                  <a:pt x="80244" y="276602"/>
                  <a:pt x="87086" y="290286"/>
                </a:cubicBezTo>
                <a:cubicBezTo>
                  <a:pt x="94887" y="305888"/>
                  <a:pt x="114666" y="316445"/>
                  <a:pt x="116115" y="333829"/>
                </a:cubicBezTo>
                <a:cubicBezTo>
                  <a:pt x="119753" y="377489"/>
                  <a:pt x="115454" y="422895"/>
                  <a:pt x="101600" y="464458"/>
                </a:cubicBezTo>
                <a:cubicBezTo>
                  <a:pt x="90567" y="497555"/>
                  <a:pt x="62895" y="522515"/>
                  <a:pt x="43543" y="551543"/>
                </a:cubicBezTo>
                <a:cubicBezTo>
                  <a:pt x="6029" y="607814"/>
                  <a:pt x="20031" y="578539"/>
                  <a:pt x="0" y="638629"/>
                </a:cubicBezTo>
                <a:cubicBezTo>
                  <a:pt x="4838" y="725715"/>
                  <a:pt x="6246" y="813059"/>
                  <a:pt x="14515" y="899886"/>
                </a:cubicBezTo>
                <a:cubicBezTo>
                  <a:pt x="15966" y="915116"/>
                  <a:pt x="29029" y="928130"/>
                  <a:pt x="29029" y="943429"/>
                </a:cubicBezTo>
                <a:cubicBezTo>
                  <a:pt x="29029" y="958728"/>
                  <a:pt x="15469" y="971702"/>
                  <a:pt x="14515" y="986972"/>
                </a:cubicBezTo>
                <a:cubicBezTo>
                  <a:pt x="10592" y="1049745"/>
                  <a:pt x="14515" y="1112763"/>
                  <a:pt x="14515" y="1175658"/>
                </a:cubicBezTo>
              </a:path>
            </a:pathLst>
          </a:cu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2" name="任意多边形 171"/>
          <p:cNvSpPr/>
          <p:nvPr/>
        </p:nvSpPr>
        <p:spPr>
          <a:xfrm>
            <a:off x="6352645" y="3319155"/>
            <a:ext cx="154807" cy="1307660"/>
          </a:xfrm>
          <a:custGeom>
            <a:gdLst>
              <a:gd fmla="*/ 0 w 152400" name="connsiteX0"/>
              <a:gd fmla="*/ 0 h 1143000" name="connsiteY0"/>
              <a:gd fmla="*/ 9525 w 152400" name="connsiteX1"/>
              <a:gd fmla="*/ 133350 h 1143000" name="connsiteY1"/>
              <a:gd fmla="*/ 0 w 152400" name="connsiteX2"/>
              <a:gd fmla="*/ 233363 h 1143000" name="connsiteY2"/>
              <a:gd fmla="*/ 9525 w 152400" name="connsiteX3"/>
              <a:gd fmla="*/ 309563 h 1143000" name="connsiteY3"/>
              <a:gd fmla="*/ 19050 w 152400" name="connsiteX4"/>
              <a:gd fmla="*/ 323850 h 1143000" name="connsiteY4"/>
              <a:gd fmla="*/ 23812 w 152400" name="connsiteX5"/>
              <a:gd fmla="*/ 338138 h 1143000" name="connsiteY5"/>
              <a:gd fmla="*/ 33337 w 152400" name="connsiteX6"/>
              <a:gd fmla="*/ 352425 h 1143000" name="connsiteY6"/>
              <a:gd fmla="*/ 42862 w 152400" name="connsiteX7"/>
              <a:gd fmla="*/ 371475 h 1143000" name="connsiteY7"/>
              <a:gd fmla="*/ 52387 w 152400" name="connsiteX8"/>
              <a:gd fmla="*/ 452438 h 1143000" name="connsiteY8"/>
              <a:gd fmla="*/ 61912 w 152400" name="connsiteX9"/>
              <a:gd fmla="*/ 490538 h 1143000" name="connsiteY9"/>
              <a:gd fmla="*/ 66675 w 152400" name="connsiteX10"/>
              <a:gd fmla="*/ 504825 h 1143000" name="connsiteY10"/>
              <a:gd fmla="*/ 100012 w 152400" name="connsiteX11"/>
              <a:gd fmla="*/ 547688 h 1143000" name="connsiteY11"/>
              <a:gd fmla="*/ 114300 w 152400" name="connsiteX12"/>
              <a:gd fmla="*/ 590550 h 1143000" name="connsiteY12"/>
              <a:gd fmla="*/ 119062 w 152400" name="connsiteX13"/>
              <a:gd fmla="*/ 604838 h 1143000" name="connsiteY13"/>
              <a:gd fmla="*/ 147637 w 152400" name="connsiteX14"/>
              <a:gd fmla="*/ 657225 h 1143000" name="connsiteY14"/>
              <a:gd fmla="*/ 152400 w 152400" name="connsiteX15"/>
              <a:gd fmla="*/ 676275 h 1143000" name="connsiteY15"/>
              <a:gd fmla="*/ 147637 w 152400" name="connsiteX16"/>
              <a:gd fmla="*/ 733425 h 1143000" name="connsiteY16"/>
              <a:gd fmla="*/ 138112 w 152400" name="connsiteX17"/>
              <a:gd fmla="*/ 747713 h 1143000" name="connsiteY17"/>
              <a:gd fmla="*/ 119062 w 152400" name="connsiteX18"/>
              <a:gd fmla="*/ 781050 h 1143000" name="connsiteY18"/>
              <a:gd fmla="*/ 109537 w 152400" name="connsiteX19"/>
              <a:gd fmla="*/ 814388 h 1143000" name="connsiteY19"/>
              <a:gd fmla="*/ 104775 w 152400" name="connsiteX20"/>
              <a:gd fmla="*/ 828675 h 1143000" name="connsiteY20"/>
              <a:gd fmla="*/ 85725 w 152400" name="connsiteX21"/>
              <a:gd fmla="*/ 857250 h 1143000" name="connsiteY21"/>
              <a:gd fmla="*/ 76200 w 152400" name="connsiteX22"/>
              <a:gd fmla="*/ 871538 h 1143000" name="connsiteY22"/>
              <a:gd fmla="*/ 71437 w 152400" name="connsiteX23"/>
              <a:gd fmla="*/ 885825 h 1143000" name="connsiteY23"/>
              <a:gd fmla="*/ 61912 w 152400" name="connsiteX24"/>
              <a:gd fmla="*/ 909638 h 1143000" name="connsiteY24"/>
              <a:gd fmla="*/ 57150 w 152400" name="connsiteX25"/>
              <a:gd fmla="*/ 928688 h 1143000" name="connsiteY25"/>
              <a:gd fmla="*/ 47625 w 152400" name="connsiteX26"/>
              <a:gd fmla="*/ 942975 h 1143000" name="connsiteY26"/>
              <a:gd fmla="*/ 33337 w 152400" name="connsiteX27"/>
              <a:gd fmla="*/ 971550 h 1143000" name="connsiteY27"/>
              <a:gd fmla="*/ 23812 w 152400" name="connsiteX28"/>
              <a:gd fmla="*/ 1052513 h 1143000" name="connsiteY28"/>
              <a:gd fmla="*/ 19050 w 152400" name="connsiteX29"/>
              <a:gd fmla="*/ 1066800 h 1143000" name="connsiteY29"/>
              <a:gd fmla="*/ 23812 w 152400" name="connsiteX30"/>
              <a:gd fmla="*/ 1143000 h 1143000" name="connsiteY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b="b" l="l" r="r" t="t"/>
            <a:pathLst>
              <a:path h="1143000" w="152400">
                <a:moveTo>
                  <a:pt x="0" y="0"/>
                </a:moveTo>
                <a:cubicBezTo>
                  <a:pt x="1267" y="16471"/>
                  <a:pt x="9525" y="121089"/>
                  <a:pt x="9525" y="133350"/>
                </a:cubicBezTo>
                <a:cubicBezTo>
                  <a:pt x="9525" y="208961"/>
                  <a:pt x="12927" y="194578"/>
                  <a:pt x="0" y="233363"/>
                </a:cubicBezTo>
                <a:cubicBezTo>
                  <a:pt x="574" y="240251"/>
                  <a:pt x="1745" y="291411"/>
                  <a:pt x="9525" y="309563"/>
                </a:cubicBezTo>
                <a:cubicBezTo>
                  <a:pt x="11780" y="314824"/>
                  <a:pt x="15875" y="319088"/>
                  <a:pt x="19050" y="323850"/>
                </a:cubicBezTo>
                <a:cubicBezTo>
                  <a:pt x="20637" y="328613"/>
                  <a:pt x="21567" y="333648"/>
                  <a:pt x="23812" y="338138"/>
                </a:cubicBezTo>
                <a:cubicBezTo>
                  <a:pt x="26372" y="343257"/>
                  <a:pt x="30497" y="347455"/>
                  <a:pt x="33337" y="352425"/>
                </a:cubicBezTo>
                <a:cubicBezTo>
                  <a:pt x="36859" y="358589"/>
                  <a:pt x="39687" y="365125"/>
                  <a:pt x="42862" y="371475"/>
                </a:cubicBezTo>
                <a:cubicBezTo>
                  <a:pt x="51363" y="490475"/>
                  <a:pt x="39818" y="406350"/>
                  <a:pt x="52387" y="452438"/>
                </a:cubicBezTo>
                <a:cubicBezTo>
                  <a:pt x="55831" y="465068"/>
                  <a:pt x="57772" y="478119"/>
                  <a:pt x="61912" y="490538"/>
                </a:cubicBezTo>
                <a:cubicBezTo>
                  <a:pt x="63500" y="495300"/>
                  <a:pt x="64237" y="500437"/>
                  <a:pt x="66675" y="504825"/>
                </a:cubicBezTo>
                <a:cubicBezTo>
                  <a:pt x="80917" y="530459"/>
                  <a:pt x="82658" y="530332"/>
                  <a:pt x="100012" y="547688"/>
                </a:cubicBezTo>
                <a:lnTo>
                  <a:pt x="114300" y="590550"/>
                </a:lnTo>
                <a:cubicBezTo>
                  <a:pt x="115888" y="595313"/>
                  <a:pt x="116277" y="600661"/>
                  <a:pt x="119062" y="604838"/>
                </a:cubicBezTo>
                <a:cubicBezTo>
                  <a:pt x="129495" y="620487"/>
                  <a:pt x="143314" y="639935"/>
                  <a:pt x="147637" y="657225"/>
                </a:cubicBezTo>
                <a:lnTo>
                  <a:pt x="152400" y="676275"/>
                </a:lnTo>
                <a:cubicBezTo>
                  <a:pt x="150812" y="695325"/>
                  <a:pt x="151386" y="714680"/>
                  <a:pt x="147637" y="733425"/>
                </a:cubicBezTo>
                <a:cubicBezTo>
                  <a:pt x="146514" y="739038"/>
                  <a:pt x="140952" y="742743"/>
                  <a:pt x="138112" y="747713"/>
                </a:cubicBezTo>
                <a:cubicBezTo>
                  <a:pt x="113948" y="790001"/>
                  <a:pt x="142264" y="746248"/>
                  <a:pt x="119062" y="781050"/>
                </a:cubicBezTo>
                <a:cubicBezTo>
                  <a:pt x="107642" y="815314"/>
                  <a:pt x="121500" y="772519"/>
                  <a:pt x="109537" y="814388"/>
                </a:cubicBezTo>
                <a:cubicBezTo>
                  <a:pt x="108158" y="819215"/>
                  <a:pt x="107213" y="824287"/>
                  <a:pt x="104775" y="828675"/>
                </a:cubicBezTo>
                <a:cubicBezTo>
                  <a:pt x="99216" y="838682"/>
                  <a:pt x="92075" y="847725"/>
                  <a:pt x="85725" y="857250"/>
                </a:cubicBezTo>
                <a:cubicBezTo>
                  <a:pt x="82550" y="862013"/>
                  <a:pt x="78010" y="866108"/>
                  <a:pt x="76200" y="871538"/>
                </a:cubicBezTo>
                <a:cubicBezTo>
                  <a:pt x="74612" y="876300"/>
                  <a:pt x="73200" y="881125"/>
                  <a:pt x="71437" y="885825"/>
                </a:cubicBezTo>
                <a:cubicBezTo>
                  <a:pt x="68435" y="893830"/>
                  <a:pt x="64615" y="901528"/>
                  <a:pt x="61912" y="909638"/>
                </a:cubicBezTo>
                <a:cubicBezTo>
                  <a:pt x="59842" y="915848"/>
                  <a:pt x="59728" y="922672"/>
                  <a:pt x="57150" y="928688"/>
                </a:cubicBezTo>
                <a:cubicBezTo>
                  <a:pt x="54895" y="933949"/>
                  <a:pt x="50185" y="937856"/>
                  <a:pt x="47625" y="942975"/>
                </a:cubicBezTo>
                <a:cubicBezTo>
                  <a:pt x="27907" y="982409"/>
                  <a:pt x="60633" y="930607"/>
                  <a:pt x="33337" y="971550"/>
                </a:cubicBezTo>
                <a:cubicBezTo>
                  <a:pt x="32410" y="979890"/>
                  <a:pt x="25685" y="1042210"/>
                  <a:pt x="23812" y="1052513"/>
                </a:cubicBezTo>
                <a:cubicBezTo>
                  <a:pt x="22914" y="1057452"/>
                  <a:pt x="20637" y="1062038"/>
                  <a:pt x="19050" y="1066800"/>
                </a:cubicBezTo>
                <a:cubicBezTo>
                  <a:pt x="27236" y="1107736"/>
                  <a:pt x="23812" y="1082518"/>
                  <a:pt x="23812" y="1143000"/>
                </a:cubicBezTo>
              </a:path>
            </a:pathLst>
          </a:cu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3" name="任意多边形 172"/>
          <p:cNvSpPr/>
          <p:nvPr/>
        </p:nvSpPr>
        <p:spPr>
          <a:xfrm>
            <a:off x="8056413" y="4566307"/>
            <a:ext cx="73557" cy="2109899"/>
          </a:xfrm>
          <a:custGeom>
            <a:gdLst>
              <a:gd fmla="*/ 0 w 117346" name="connsiteX0"/>
              <a:gd fmla="*/ 0 h 1175658" name="connsiteY0"/>
              <a:gd fmla="*/ 14515 w 117346" name="connsiteX1"/>
              <a:gd fmla="*/ 159658 h 1175658" name="connsiteY1"/>
              <a:gd fmla="*/ 72572 w 117346" name="connsiteX2"/>
              <a:gd fmla="*/ 246743 h 1175658" name="connsiteY2"/>
              <a:gd fmla="*/ 87086 w 117346" name="connsiteX3"/>
              <a:gd fmla="*/ 290286 h 1175658" name="connsiteY3"/>
              <a:gd fmla="*/ 116115 w 117346" name="connsiteX4"/>
              <a:gd fmla="*/ 333829 h 1175658" name="connsiteY4"/>
              <a:gd fmla="*/ 101600 w 117346" name="connsiteX5"/>
              <a:gd fmla="*/ 464458 h 1175658" name="connsiteY5"/>
              <a:gd fmla="*/ 43543 w 117346" name="connsiteX6"/>
              <a:gd fmla="*/ 551543 h 1175658" name="connsiteY6"/>
              <a:gd fmla="*/ 0 w 117346" name="connsiteX7"/>
              <a:gd fmla="*/ 638629 h 1175658" name="connsiteY7"/>
              <a:gd fmla="*/ 14515 w 117346" name="connsiteX8"/>
              <a:gd fmla="*/ 899886 h 1175658" name="connsiteY8"/>
              <a:gd fmla="*/ 29029 w 117346" name="connsiteX9"/>
              <a:gd fmla="*/ 943429 h 1175658" name="connsiteY9"/>
              <a:gd fmla="*/ 14515 w 117346" name="connsiteX10"/>
              <a:gd fmla="*/ 986972 h 1175658" name="connsiteY10"/>
              <a:gd fmla="*/ 14515 w 117346" name="connsiteX11"/>
              <a:gd fmla="*/ 1175658 h 1175658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175658" w="117346">
                <a:moveTo>
                  <a:pt x="0" y="0"/>
                </a:moveTo>
                <a:cubicBezTo>
                  <a:pt x="4838" y="53219"/>
                  <a:pt x="-564" y="108391"/>
                  <a:pt x="14515" y="159658"/>
                </a:cubicBezTo>
                <a:cubicBezTo>
                  <a:pt x="24359" y="193128"/>
                  <a:pt x="72572" y="246743"/>
                  <a:pt x="72572" y="246743"/>
                </a:cubicBezTo>
                <a:cubicBezTo>
                  <a:pt x="77410" y="261257"/>
                  <a:pt x="80244" y="276602"/>
                  <a:pt x="87086" y="290286"/>
                </a:cubicBezTo>
                <a:cubicBezTo>
                  <a:pt x="94887" y="305888"/>
                  <a:pt x="114666" y="316445"/>
                  <a:pt x="116115" y="333829"/>
                </a:cubicBezTo>
                <a:cubicBezTo>
                  <a:pt x="119753" y="377489"/>
                  <a:pt x="115454" y="422895"/>
                  <a:pt x="101600" y="464458"/>
                </a:cubicBezTo>
                <a:cubicBezTo>
                  <a:pt x="90567" y="497555"/>
                  <a:pt x="62895" y="522515"/>
                  <a:pt x="43543" y="551543"/>
                </a:cubicBezTo>
                <a:cubicBezTo>
                  <a:pt x="6029" y="607814"/>
                  <a:pt x="20031" y="578539"/>
                  <a:pt x="0" y="638629"/>
                </a:cubicBezTo>
                <a:cubicBezTo>
                  <a:pt x="4838" y="725715"/>
                  <a:pt x="6246" y="813059"/>
                  <a:pt x="14515" y="899886"/>
                </a:cubicBezTo>
                <a:cubicBezTo>
                  <a:pt x="15966" y="915116"/>
                  <a:pt x="29029" y="928130"/>
                  <a:pt x="29029" y="943429"/>
                </a:cubicBezTo>
                <a:cubicBezTo>
                  <a:pt x="29029" y="958728"/>
                  <a:pt x="15469" y="971702"/>
                  <a:pt x="14515" y="986972"/>
                </a:cubicBezTo>
                <a:cubicBezTo>
                  <a:pt x="10592" y="1049745"/>
                  <a:pt x="14515" y="1112763"/>
                  <a:pt x="14515" y="1175658"/>
                </a:cubicBezTo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4" name="任意多边形 173"/>
          <p:cNvSpPr/>
          <p:nvPr/>
        </p:nvSpPr>
        <p:spPr>
          <a:xfrm>
            <a:off x="8028385" y="4593632"/>
            <a:ext cx="104188" cy="1920000"/>
          </a:xfrm>
          <a:custGeom>
            <a:gdLst>
              <a:gd fmla="*/ 0 w 152400" name="connsiteX0"/>
              <a:gd fmla="*/ 0 h 1143000" name="connsiteY0"/>
              <a:gd fmla="*/ 9525 w 152400" name="connsiteX1"/>
              <a:gd fmla="*/ 133350 h 1143000" name="connsiteY1"/>
              <a:gd fmla="*/ 0 w 152400" name="connsiteX2"/>
              <a:gd fmla="*/ 233363 h 1143000" name="connsiteY2"/>
              <a:gd fmla="*/ 9525 w 152400" name="connsiteX3"/>
              <a:gd fmla="*/ 309563 h 1143000" name="connsiteY3"/>
              <a:gd fmla="*/ 19050 w 152400" name="connsiteX4"/>
              <a:gd fmla="*/ 323850 h 1143000" name="connsiteY4"/>
              <a:gd fmla="*/ 23812 w 152400" name="connsiteX5"/>
              <a:gd fmla="*/ 338138 h 1143000" name="connsiteY5"/>
              <a:gd fmla="*/ 33337 w 152400" name="connsiteX6"/>
              <a:gd fmla="*/ 352425 h 1143000" name="connsiteY6"/>
              <a:gd fmla="*/ 42862 w 152400" name="connsiteX7"/>
              <a:gd fmla="*/ 371475 h 1143000" name="connsiteY7"/>
              <a:gd fmla="*/ 52387 w 152400" name="connsiteX8"/>
              <a:gd fmla="*/ 452438 h 1143000" name="connsiteY8"/>
              <a:gd fmla="*/ 61912 w 152400" name="connsiteX9"/>
              <a:gd fmla="*/ 490538 h 1143000" name="connsiteY9"/>
              <a:gd fmla="*/ 66675 w 152400" name="connsiteX10"/>
              <a:gd fmla="*/ 504825 h 1143000" name="connsiteY10"/>
              <a:gd fmla="*/ 100012 w 152400" name="connsiteX11"/>
              <a:gd fmla="*/ 547688 h 1143000" name="connsiteY11"/>
              <a:gd fmla="*/ 114300 w 152400" name="connsiteX12"/>
              <a:gd fmla="*/ 590550 h 1143000" name="connsiteY12"/>
              <a:gd fmla="*/ 119062 w 152400" name="connsiteX13"/>
              <a:gd fmla="*/ 604838 h 1143000" name="connsiteY13"/>
              <a:gd fmla="*/ 147637 w 152400" name="connsiteX14"/>
              <a:gd fmla="*/ 657225 h 1143000" name="connsiteY14"/>
              <a:gd fmla="*/ 152400 w 152400" name="connsiteX15"/>
              <a:gd fmla="*/ 676275 h 1143000" name="connsiteY15"/>
              <a:gd fmla="*/ 147637 w 152400" name="connsiteX16"/>
              <a:gd fmla="*/ 733425 h 1143000" name="connsiteY16"/>
              <a:gd fmla="*/ 138112 w 152400" name="connsiteX17"/>
              <a:gd fmla="*/ 747713 h 1143000" name="connsiteY17"/>
              <a:gd fmla="*/ 119062 w 152400" name="connsiteX18"/>
              <a:gd fmla="*/ 781050 h 1143000" name="connsiteY18"/>
              <a:gd fmla="*/ 109537 w 152400" name="connsiteX19"/>
              <a:gd fmla="*/ 814388 h 1143000" name="connsiteY19"/>
              <a:gd fmla="*/ 104775 w 152400" name="connsiteX20"/>
              <a:gd fmla="*/ 828675 h 1143000" name="connsiteY20"/>
              <a:gd fmla="*/ 85725 w 152400" name="connsiteX21"/>
              <a:gd fmla="*/ 857250 h 1143000" name="connsiteY21"/>
              <a:gd fmla="*/ 76200 w 152400" name="connsiteX22"/>
              <a:gd fmla="*/ 871538 h 1143000" name="connsiteY22"/>
              <a:gd fmla="*/ 71437 w 152400" name="connsiteX23"/>
              <a:gd fmla="*/ 885825 h 1143000" name="connsiteY23"/>
              <a:gd fmla="*/ 61912 w 152400" name="connsiteX24"/>
              <a:gd fmla="*/ 909638 h 1143000" name="connsiteY24"/>
              <a:gd fmla="*/ 57150 w 152400" name="connsiteX25"/>
              <a:gd fmla="*/ 928688 h 1143000" name="connsiteY25"/>
              <a:gd fmla="*/ 47625 w 152400" name="connsiteX26"/>
              <a:gd fmla="*/ 942975 h 1143000" name="connsiteY26"/>
              <a:gd fmla="*/ 33337 w 152400" name="connsiteX27"/>
              <a:gd fmla="*/ 971550 h 1143000" name="connsiteY27"/>
              <a:gd fmla="*/ 23812 w 152400" name="connsiteX28"/>
              <a:gd fmla="*/ 1052513 h 1143000" name="connsiteY28"/>
              <a:gd fmla="*/ 19050 w 152400" name="connsiteX29"/>
              <a:gd fmla="*/ 1066800 h 1143000" name="connsiteY29"/>
              <a:gd fmla="*/ 23812 w 152400" name="connsiteX30"/>
              <a:gd fmla="*/ 1143000 h 1143000" name="connsiteY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b="b" l="l" r="r" t="t"/>
            <a:pathLst>
              <a:path h="1143000" w="152400">
                <a:moveTo>
                  <a:pt x="0" y="0"/>
                </a:moveTo>
                <a:cubicBezTo>
                  <a:pt x="1267" y="16471"/>
                  <a:pt x="9525" y="121089"/>
                  <a:pt x="9525" y="133350"/>
                </a:cubicBezTo>
                <a:cubicBezTo>
                  <a:pt x="9525" y="208961"/>
                  <a:pt x="12927" y="194578"/>
                  <a:pt x="0" y="233363"/>
                </a:cubicBezTo>
                <a:cubicBezTo>
                  <a:pt x="574" y="240251"/>
                  <a:pt x="1745" y="291411"/>
                  <a:pt x="9525" y="309563"/>
                </a:cubicBezTo>
                <a:cubicBezTo>
                  <a:pt x="11780" y="314824"/>
                  <a:pt x="15875" y="319088"/>
                  <a:pt x="19050" y="323850"/>
                </a:cubicBezTo>
                <a:cubicBezTo>
                  <a:pt x="20637" y="328613"/>
                  <a:pt x="21567" y="333648"/>
                  <a:pt x="23812" y="338138"/>
                </a:cubicBezTo>
                <a:cubicBezTo>
                  <a:pt x="26372" y="343257"/>
                  <a:pt x="30497" y="347455"/>
                  <a:pt x="33337" y="352425"/>
                </a:cubicBezTo>
                <a:cubicBezTo>
                  <a:pt x="36859" y="358589"/>
                  <a:pt x="39687" y="365125"/>
                  <a:pt x="42862" y="371475"/>
                </a:cubicBezTo>
                <a:cubicBezTo>
                  <a:pt x="51363" y="490475"/>
                  <a:pt x="39818" y="406350"/>
                  <a:pt x="52387" y="452438"/>
                </a:cubicBezTo>
                <a:cubicBezTo>
                  <a:pt x="55831" y="465068"/>
                  <a:pt x="57772" y="478119"/>
                  <a:pt x="61912" y="490538"/>
                </a:cubicBezTo>
                <a:cubicBezTo>
                  <a:pt x="63500" y="495300"/>
                  <a:pt x="64237" y="500437"/>
                  <a:pt x="66675" y="504825"/>
                </a:cubicBezTo>
                <a:cubicBezTo>
                  <a:pt x="80917" y="530459"/>
                  <a:pt x="82658" y="530332"/>
                  <a:pt x="100012" y="547688"/>
                </a:cubicBezTo>
                <a:lnTo>
                  <a:pt x="114300" y="590550"/>
                </a:lnTo>
                <a:cubicBezTo>
                  <a:pt x="115888" y="595313"/>
                  <a:pt x="116277" y="600661"/>
                  <a:pt x="119062" y="604838"/>
                </a:cubicBezTo>
                <a:cubicBezTo>
                  <a:pt x="129495" y="620487"/>
                  <a:pt x="143314" y="639935"/>
                  <a:pt x="147637" y="657225"/>
                </a:cubicBezTo>
                <a:lnTo>
                  <a:pt x="152400" y="676275"/>
                </a:lnTo>
                <a:cubicBezTo>
                  <a:pt x="150812" y="695325"/>
                  <a:pt x="151386" y="714680"/>
                  <a:pt x="147637" y="733425"/>
                </a:cubicBezTo>
                <a:cubicBezTo>
                  <a:pt x="146514" y="739038"/>
                  <a:pt x="140952" y="742743"/>
                  <a:pt x="138112" y="747713"/>
                </a:cubicBezTo>
                <a:cubicBezTo>
                  <a:pt x="113948" y="790001"/>
                  <a:pt x="142264" y="746248"/>
                  <a:pt x="119062" y="781050"/>
                </a:cubicBezTo>
                <a:cubicBezTo>
                  <a:pt x="107642" y="815314"/>
                  <a:pt x="121500" y="772519"/>
                  <a:pt x="109537" y="814388"/>
                </a:cubicBezTo>
                <a:cubicBezTo>
                  <a:pt x="108158" y="819215"/>
                  <a:pt x="107213" y="824287"/>
                  <a:pt x="104775" y="828675"/>
                </a:cubicBezTo>
                <a:cubicBezTo>
                  <a:pt x="99216" y="838682"/>
                  <a:pt x="92075" y="847725"/>
                  <a:pt x="85725" y="857250"/>
                </a:cubicBezTo>
                <a:cubicBezTo>
                  <a:pt x="82550" y="862013"/>
                  <a:pt x="78010" y="866108"/>
                  <a:pt x="76200" y="871538"/>
                </a:cubicBezTo>
                <a:cubicBezTo>
                  <a:pt x="74612" y="876300"/>
                  <a:pt x="73200" y="881125"/>
                  <a:pt x="71437" y="885825"/>
                </a:cubicBezTo>
                <a:cubicBezTo>
                  <a:pt x="68435" y="893830"/>
                  <a:pt x="64615" y="901528"/>
                  <a:pt x="61912" y="909638"/>
                </a:cubicBezTo>
                <a:cubicBezTo>
                  <a:pt x="59842" y="915848"/>
                  <a:pt x="59728" y="922672"/>
                  <a:pt x="57150" y="928688"/>
                </a:cubicBezTo>
                <a:cubicBezTo>
                  <a:pt x="54895" y="933949"/>
                  <a:pt x="50185" y="937856"/>
                  <a:pt x="47625" y="942975"/>
                </a:cubicBezTo>
                <a:cubicBezTo>
                  <a:pt x="27907" y="982409"/>
                  <a:pt x="60633" y="930607"/>
                  <a:pt x="33337" y="971550"/>
                </a:cubicBezTo>
                <a:cubicBezTo>
                  <a:pt x="32410" y="979890"/>
                  <a:pt x="25685" y="1042210"/>
                  <a:pt x="23812" y="1052513"/>
                </a:cubicBezTo>
                <a:cubicBezTo>
                  <a:pt x="22914" y="1057452"/>
                  <a:pt x="20637" y="1062038"/>
                  <a:pt x="19050" y="1066800"/>
                </a:cubicBezTo>
                <a:cubicBezTo>
                  <a:pt x="27236" y="1107736"/>
                  <a:pt x="23812" y="1082518"/>
                  <a:pt x="23812" y="1143000"/>
                </a:cubicBezTo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4" name="组合 23"/>
          <p:cNvGrpSpPr/>
          <p:nvPr/>
        </p:nvGrpSpPr>
        <p:grpSpPr>
          <a:xfrm>
            <a:off x="7644131" y="3487154"/>
            <a:ext cx="888309" cy="1172828"/>
            <a:chOff x="2613025" y="3175"/>
            <a:chExt cx="3895725" cy="5143500"/>
          </a:xfrm>
        </p:grpSpPr>
        <p:sp>
          <p:nvSpPr>
            <p:cNvPr id="25" name="Freeform 5"/>
            <p:cNvSpPr/>
            <p:nvPr/>
          </p:nvSpPr>
          <p:spPr bwMode="auto">
            <a:xfrm>
              <a:off x="2613025" y="2054225"/>
              <a:ext cx="19050" cy="241300"/>
            </a:xfrm>
            <a:custGeom>
              <a:cxnLst>
                <a:cxn ang="0">
                  <a:pos x="4" y="90"/>
                </a:cxn>
                <a:cxn ang="0">
                  <a:pos x="7" y="0"/>
                </a:cxn>
                <a:cxn ang="0">
                  <a:pos x="7" y="90"/>
                </a:cxn>
                <a:cxn ang="0">
                  <a:pos x="4" y="90"/>
                </a:cxn>
              </a:cxnLst>
              <a:rect b="b" l="0" r="r" t="0"/>
              <a:pathLst>
                <a:path h="90" w="7">
                  <a:moveTo>
                    <a:pt x="4" y="90"/>
                  </a:moveTo>
                  <a:cubicBezTo>
                    <a:pt x="6" y="61"/>
                    <a:pt x="0" y="24"/>
                    <a:pt x="7" y="0"/>
                  </a:cubicBezTo>
                  <a:cubicBezTo>
                    <a:pt x="7" y="30"/>
                    <a:pt x="7" y="60"/>
                    <a:pt x="7" y="90"/>
                  </a:cubicBezTo>
                  <a:cubicBezTo>
                    <a:pt x="6" y="90"/>
                    <a:pt x="5" y="90"/>
                    <a:pt x="4" y="90"/>
                  </a:cubicBezTo>
                  <a:close/>
                </a:path>
              </a:pathLst>
            </a:custGeom>
            <a:solidFill>
              <a:srgbClr val="09658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6489700" y="2279650"/>
              <a:ext cx="7938" cy="112713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42"/>
                </a:cxn>
                <a:cxn ang="0">
                  <a:pos x="0" y="42"/>
                </a:cxn>
                <a:cxn ang="0">
                  <a:pos x="0" y="0"/>
                </a:cxn>
              </a:cxnLst>
              <a:rect b="b" l="0" r="r" t="0"/>
              <a:pathLst>
                <a:path h="42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14"/>
                    <a:pt x="3" y="28"/>
                    <a:pt x="3" y="42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9658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2624138" y="2295525"/>
              <a:ext cx="7938" cy="274638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102"/>
                </a:cxn>
                <a:cxn ang="0">
                  <a:pos x="0" y="102"/>
                </a:cxn>
                <a:cxn ang="0">
                  <a:pos x="0" y="0"/>
                </a:cxn>
              </a:cxnLst>
              <a:rect b="b" l="0" r="r" t="0"/>
              <a:pathLst>
                <a:path h="102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34"/>
                    <a:pt x="3" y="68"/>
                    <a:pt x="3" y="102"/>
                  </a:cubicBezTo>
                  <a:cubicBezTo>
                    <a:pt x="2" y="102"/>
                    <a:pt x="1" y="102"/>
                    <a:pt x="0" y="102"/>
                  </a:cubicBezTo>
                  <a:cubicBezTo>
                    <a:pt x="0" y="68"/>
                    <a:pt x="0" y="34"/>
                    <a:pt x="0" y="0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6489700" y="2392363"/>
              <a:ext cx="19050" cy="96838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36"/>
                </a:cxn>
                <a:cxn ang="0">
                  <a:pos x="0" y="0"/>
                </a:cxn>
              </a:cxnLst>
              <a:rect b="b" l="0" r="r" t="0"/>
              <a:pathLst>
                <a:path h="36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1"/>
                    <a:pt x="7" y="30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0480A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663825" y="2481263"/>
              <a:ext cx="19050" cy="104775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39"/>
                </a:cxn>
                <a:cxn ang="0">
                  <a:pos x="0" y="0"/>
                </a:cxn>
              </a:cxnLst>
              <a:rect b="b" l="0" r="r" t="0"/>
              <a:pathLst>
                <a:path h="39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2"/>
                    <a:pt x="7" y="32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624138" y="2570163"/>
              <a:ext cx="7938" cy="138113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51"/>
                </a:cxn>
                <a:cxn ang="0">
                  <a:pos x="0" y="51"/>
                </a:cxn>
                <a:cxn ang="0">
                  <a:pos x="0" y="0"/>
                </a:cxn>
              </a:cxnLst>
              <a:rect b="b" l="0" r="r" t="0"/>
              <a:pathLst>
                <a:path h="51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17"/>
                    <a:pt x="3" y="34"/>
                    <a:pt x="3" y="51"/>
                  </a:cubicBezTo>
                  <a:cubicBezTo>
                    <a:pt x="2" y="51"/>
                    <a:pt x="1" y="51"/>
                    <a:pt x="0" y="51"/>
                  </a:cubicBezTo>
                  <a:cubicBezTo>
                    <a:pt x="0" y="34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09658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2613025" y="2708275"/>
              <a:ext cx="19050" cy="136525"/>
            </a:xfrm>
            <a:custGeom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51"/>
                </a:cxn>
                <a:cxn ang="0">
                  <a:pos x="4" y="0"/>
                </a:cxn>
              </a:cxnLst>
              <a:rect b="b" l="0" r="r" t="0"/>
              <a:pathLst>
                <a:path h="51" w="7">
                  <a:moveTo>
                    <a:pt x="4" y="0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7" y="17"/>
                    <a:pt x="7" y="34"/>
                    <a:pt x="7" y="51"/>
                  </a:cubicBezTo>
                  <a:cubicBezTo>
                    <a:pt x="0" y="40"/>
                    <a:pt x="6" y="16"/>
                    <a:pt x="4" y="0"/>
                  </a:cubicBezTo>
                  <a:close/>
                </a:path>
              </a:pathLst>
            </a:custGeom>
            <a:solidFill>
              <a:srgbClr val="0480A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4003675" y="4759325"/>
              <a:ext cx="80963" cy="19050"/>
            </a:xfrm>
            <a:custGeom>
              <a:cxnLst>
                <a:cxn ang="0">
                  <a:pos x="30" y="3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3"/>
                </a:cxn>
              </a:cxnLst>
              <a:rect b="b" l="0" r="r" t="0"/>
              <a:pathLst>
                <a:path h="7" w="30">
                  <a:moveTo>
                    <a:pt x="30" y="3"/>
                  </a:moveTo>
                  <a:cubicBezTo>
                    <a:pt x="21" y="1"/>
                    <a:pt x="4" y="7"/>
                    <a:pt x="0" y="0"/>
                  </a:cubicBezTo>
                  <a:cubicBezTo>
                    <a:pt x="10" y="0"/>
                    <a:pt x="20" y="0"/>
                    <a:pt x="30" y="0"/>
                  </a:cubicBezTo>
                  <a:cubicBezTo>
                    <a:pt x="30" y="1"/>
                    <a:pt x="30" y="2"/>
                    <a:pt x="30" y="3"/>
                  </a:cubicBezTo>
                  <a:close/>
                </a:path>
              </a:pathLst>
            </a:custGeom>
            <a:solidFill>
              <a:srgbClr val="09658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4084638" y="4748213"/>
              <a:ext cx="80963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30" y="7"/>
                </a:cxn>
                <a:cxn ang="0">
                  <a:pos x="0" y="7"/>
                </a:cxn>
              </a:cxnLst>
              <a:rect b="b" l="0" r="r" t="0"/>
              <a:pathLst>
                <a:path h="7" w="30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9" y="6"/>
                    <a:pt x="26" y="0"/>
                    <a:pt x="30" y="7"/>
                  </a:cubicBezTo>
                  <a:cubicBezTo>
                    <a:pt x="20" y="7"/>
                    <a:pt x="10" y="7"/>
                    <a:pt x="0" y="7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15"/>
            <p:cNvSpPr/>
            <p:nvPr/>
          </p:nvSpPr>
          <p:spPr bwMode="auto">
            <a:xfrm>
              <a:off x="3084513" y="422275"/>
              <a:ext cx="128588" cy="130175"/>
            </a:xfrm>
            <a:custGeom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0" y="48"/>
                </a:cxn>
              </a:cxnLst>
              <a:rect b="b" l="0" r="r" t="0"/>
              <a:pathLst>
                <a:path h="48" w="48">
                  <a:moveTo>
                    <a:pt x="0" y="48"/>
                  </a:moveTo>
                  <a:cubicBezTo>
                    <a:pt x="15" y="31"/>
                    <a:pt x="31" y="15"/>
                    <a:pt x="48" y="0"/>
                  </a:cubicBezTo>
                  <a:cubicBezTo>
                    <a:pt x="33" y="17"/>
                    <a:pt x="17" y="33"/>
                    <a:pt x="0" y="48"/>
                  </a:cubicBezTo>
                  <a:close/>
                </a:path>
              </a:pathLst>
            </a:custGeom>
            <a:solidFill>
              <a:srgbClr val="14373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16"/>
            <p:cNvSpPr/>
            <p:nvPr/>
          </p:nvSpPr>
          <p:spPr bwMode="auto">
            <a:xfrm>
              <a:off x="3011488" y="4137025"/>
              <a:ext cx="104775" cy="104775"/>
            </a:xfrm>
            <a:custGeom>
              <a:cxnLst>
                <a:cxn ang="0">
                  <a:pos x="0" y="0"/>
                </a:cxn>
                <a:cxn ang="0">
                  <a:pos x="39" y="39"/>
                </a:cxn>
                <a:cxn ang="0">
                  <a:pos x="0" y="0"/>
                </a:cxn>
              </a:cxnLst>
              <a:rect b="b" l="0" r="r" t="0"/>
              <a:pathLst>
                <a:path h="39" w="39">
                  <a:moveTo>
                    <a:pt x="0" y="0"/>
                  </a:moveTo>
                  <a:cubicBezTo>
                    <a:pt x="14" y="12"/>
                    <a:pt x="27" y="25"/>
                    <a:pt x="39" y="39"/>
                  </a:cubicBezTo>
                  <a:cubicBezTo>
                    <a:pt x="25" y="27"/>
                    <a:pt x="12" y="14"/>
                    <a:pt x="0" y="0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17"/>
            <p:cNvSpPr>
              <a:spLocks noEditPoints="1"/>
            </p:cNvSpPr>
            <p:nvPr/>
          </p:nvSpPr>
          <p:spPr bwMode="auto">
            <a:xfrm>
              <a:off x="2632075" y="3175"/>
              <a:ext cx="3857625" cy="5143500"/>
            </a:xfrm>
            <a:custGeom>
              <a:cxnLst>
                <a:cxn ang="0">
                  <a:pos x="879" y="0"/>
                </a:cxn>
                <a:cxn ang="0">
                  <a:pos x="1341" y="525"/>
                </a:cxn>
                <a:cxn ang="0">
                  <a:pos x="1434" y="846"/>
                </a:cxn>
                <a:cxn ang="0">
                  <a:pos x="1434" y="924"/>
                </a:cxn>
                <a:cxn ang="0">
                  <a:pos x="1431" y="993"/>
                </a:cxn>
                <a:cxn ang="0">
                  <a:pos x="975" y="1707"/>
                </a:cxn>
                <a:cxn ang="0">
                  <a:pos x="1224" y="1530"/>
                </a:cxn>
                <a:cxn ang="0">
                  <a:pos x="1401" y="948"/>
                </a:cxn>
                <a:cxn ang="0">
                  <a:pos x="1398" y="801"/>
                </a:cxn>
                <a:cxn ang="0">
                  <a:pos x="1065" y="180"/>
                </a:cxn>
                <a:cxn ang="0">
                  <a:pos x="1017" y="129"/>
                </a:cxn>
                <a:cxn ang="0">
                  <a:pos x="966" y="93"/>
                </a:cxn>
                <a:cxn ang="0">
                  <a:pos x="738" y="18"/>
                </a:cxn>
                <a:cxn ang="0">
                  <a:pos x="252" y="156"/>
                </a:cxn>
                <a:cxn ang="0">
                  <a:pos x="15" y="858"/>
                </a:cxn>
                <a:cxn ang="0">
                  <a:pos x="12" y="960"/>
                </a:cxn>
                <a:cxn ang="0">
                  <a:pos x="15" y="1077"/>
                </a:cxn>
                <a:cxn ang="0">
                  <a:pos x="231" y="1584"/>
                </a:cxn>
                <a:cxn ang="0">
                  <a:pos x="555" y="1743"/>
                </a:cxn>
                <a:cxn ang="0">
                  <a:pos x="630" y="1743"/>
                </a:cxn>
                <a:cxn ang="0">
                  <a:pos x="708" y="1719"/>
                </a:cxn>
                <a:cxn ang="0">
                  <a:pos x="756" y="1740"/>
                </a:cxn>
                <a:cxn ang="0">
                  <a:pos x="816" y="1737"/>
                </a:cxn>
                <a:cxn ang="0">
                  <a:pos x="870" y="1740"/>
                </a:cxn>
                <a:cxn ang="0">
                  <a:pos x="735" y="1800"/>
                </a:cxn>
                <a:cxn ang="0">
                  <a:pos x="585" y="1911"/>
                </a:cxn>
                <a:cxn ang="0">
                  <a:pos x="591" y="1857"/>
                </a:cxn>
                <a:cxn ang="0">
                  <a:pos x="570" y="1770"/>
                </a:cxn>
                <a:cxn ang="0">
                  <a:pos x="510" y="1767"/>
                </a:cxn>
                <a:cxn ang="0">
                  <a:pos x="141" y="1536"/>
                </a:cxn>
                <a:cxn ang="0">
                  <a:pos x="3" y="1167"/>
                </a:cxn>
                <a:cxn ang="0">
                  <a:pos x="0" y="1089"/>
                </a:cxn>
                <a:cxn ang="0">
                  <a:pos x="0" y="1005"/>
                </a:cxn>
                <a:cxn ang="0">
                  <a:pos x="0" y="852"/>
                </a:cxn>
                <a:cxn ang="0">
                  <a:pos x="0" y="711"/>
                </a:cxn>
                <a:cxn ang="0">
                  <a:pos x="168" y="204"/>
                </a:cxn>
                <a:cxn ang="0">
                  <a:pos x="618" y="0"/>
                </a:cxn>
                <a:cxn ang="0">
                  <a:pos x="669" y="1818"/>
                </a:cxn>
                <a:cxn ang="0">
                  <a:pos x="627" y="1770"/>
                </a:cxn>
              </a:cxnLst>
              <a:rect b="b" l="0" r="r" t="0"/>
              <a:pathLst>
                <a:path h="1910" w="1434">
                  <a:moveTo>
                    <a:pt x="618" y="0"/>
                  </a:moveTo>
                  <a:cubicBezTo>
                    <a:pt x="705" y="0"/>
                    <a:pt x="792" y="0"/>
                    <a:pt x="879" y="0"/>
                  </a:cubicBezTo>
                  <a:cubicBezTo>
                    <a:pt x="959" y="25"/>
                    <a:pt x="1013" y="83"/>
                    <a:pt x="1065" y="144"/>
                  </a:cubicBezTo>
                  <a:cubicBezTo>
                    <a:pt x="1167" y="263"/>
                    <a:pt x="1260" y="375"/>
                    <a:pt x="1341" y="525"/>
                  </a:cubicBezTo>
                  <a:cubicBezTo>
                    <a:pt x="1382" y="601"/>
                    <a:pt x="1425" y="677"/>
                    <a:pt x="1434" y="768"/>
                  </a:cubicBezTo>
                  <a:cubicBezTo>
                    <a:pt x="1434" y="794"/>
                    <a:pt x="1434" y="820"/>
                    <a:pt x="1434" y="846"/>
                  </a:cubicBezTo>
                  <a:cubicBezTo>
                    <a:pt x="1434" y="860"/>
                    <a:pt x="1434" y="874"/>
                    <a:pt x="1434" y="888"/>
                  </a:cubicBezTo>
                  <a:cubicBezTo>
                    <a:pt x="1434" y="900"/>
                    <a:pt x="1434" y="912"/>
                    <a:pt x="1434" y="924"/>
                  </a:cubicBezTo>
                  <a:cubicBezTo>
                    <a:pt x="1434" y="934"/>
                    <a:pt x="1434" y="944"/>
                    <a:pt x="1434" y="954"/>
                  </a:cubicBezTo>
                  <a:cubicBezTo>
                    <a:pt x="1427" y="961"/>
                    <a:pt x="1433" y="981"/>
                    <a:pt x="1431" y="993"/>
                  </a:cubicBezTo>
                  <a:cubicBezTo>
                    <a:pt x="1424" y="1085"/>
                    <a:pt x="1424" y="1167"/>
                    <a:pt x="1413" y="1245"/>
                  </a:cubicBezTo>
                  <a:cubicBezTo>
                    <a:pt x="1378" y="1487"/>
                    <a:pt x="1173" y="1624"/>
                    <a:pt x="975" y="1707"/>
                  </a:cubicBezTo>
                  <a:cubicBezTo>
                    <a:pt x="1051" y="1671"/>
                    <a:pt x="1121" y="1628"/>
                    <a:pt x="1179" y="1575"/>
                  </a:cubicBezTo>
                  <a:cubicBezTo>
                    <a:pt x="1195" y="1561"/>
                    <a:pt x="1210" y="1546"/>
                    <a:pt x="1224" y="1530"/>
                  </a:cubicBezTo>
                  <a:cubicBezTo>
                    <a:pt x="1339" y="1411"/>
                    <a:pt x="1401" y="1239"/>
                    <a:pt x="1398" y="1002"/>
                  </a:cubicBezTo>
                  <a:cubicBezTo>
                    <a:pt x="1405" y="990"/>
                    <a:pt x="1399" y="965"/>
                    <a:pt x="1401" y="948"/>
                  </a:cubicBezTo>
                  <a:cubicBezTo>
                    <a:pt x="1401" y="917"/>
                    <a:pt x="1401" y="886"/>
                    <a:pt x="1401" y="855"/>
                  </a:cubicBezTo>
                  <a:cubicBezTo>
                    <a:pt x="1399" y="838"/>
                    <a:pt x="1405" y="813"/>
                    <a:pt x="1398" y="801"/>
                  </a:cubicBezTo>
                  <a:cubicBezTo>
                    <a:pt x="1408" y="678"/>
                    <a:pt x="1360" y="613"/>
                    <a:pt x="1314" y="537"/>
                  </a:cubicBezTo>
                  <a:cubicBezTo>
                    <a:pt x="1240" y="414"/>
                    <a:pt x="1162" y="275"/>
                    <a:pt x="1065" y="180"/>
                  </a:cubicBezTo>
                  <a:cubicBezTo>
                    <a:pt x="1065" y="179"/>
                    <a:pt x="1065" y="178"/>
                    <a:pt x="1065" y="177"/>
                  </a:cubicBezTo>
                  <a:cubicBezTo>
                    <a:pt x="1050" y="160"/>
                    <a:pt x="1034" y="144"/>
                    <a:pt x="1017" y="129"/>
                  </a:cubicBezTo>
                  <a:cubicBezTo>
                    <a:pt x="1008" y="120"/>
                    <a:pt x="994" y="116"/>
                    <a:pt x="993" y="99"/>
                  </a:cubicBezTo>
                  <a:cubicBezTo>
                    <a:pt x="987" y="94"/>
                    <a:pt x="973" y="97"/>
                    <a:pt x="966" y="93"/>
                  </a:cubicBezTo>
                  <a:cubicBezTo>
                    <a:pt x="932" y="48"/>
                    <a:pt x="874" y="27"/>
                    <a:pt x="804" y="18"/>
                  </a:cubicBezTo>
                  <a:cubicBezTo>
                    <a:pt x="789" y="13"/>
                    <a:pt x="753" y="13"/>
                    <a:pt x="738" y="18"/>
                  </a:cubicBezTo>
                  <a:cubicBezTo>
                    <a:pt x="636" y="35"/>
                    <a:pt x="538" y="22"/>
                    <a:pt x="444" y="39"/>
                  </a:cubicBezTo>
                  <a:cubicBezTo>
                    <a:pt x="362" y="54"/>
                    <a:pt x="306" y="117"/>
                    <a:pt x="252" y="156"/>
                  </a:cubicBezTo>
                  <a:cubicBezTo>
                    <a:pt x="236" y="170"/>
                    <a:pt x="221" y="185"/>
                    <a:pt x="207" y="201"/>
                  </a:cubicBezTo>
                  <a:cubicBezTo>
                    <a:pt x="67" y="344"/>
                    <a:pt x="29" y="589"/>
                    <a:pt x="15" y="858"/>
                  </a:cubicBezTo>
                  <a:cubicBezTo>
                    <a:pt x="8" y="873"/>
                    <a:pt x="14" y="901"/>
                    <a:pt x="12" y="921"/>
                  </a:cubicBezTo>
                  <a:cubicBezTo>
                    <a:pt x="12" y="934"/>
                    <a:pt x="12" y="947"/>
                    <a:pt x="12" y="960"/>
                  </a:cubicBezTo>
                  <a:cubicBezTo>
                    <a:pt x="12" y="987"/>
                    <a:pt x="12" y="1014"/>
                    <a:pt x="12" y="1041"/>
                  </a:cubicBezTo>
                  <a:cubicBezTo>
                    <a:pt x="14" y="1052"/>
                    <a:pt x="8" y="1071"/>
                    <a:pt x="15" y="1077"/>
                  </a:cubicBezTo>
                  <a:cubicBezTo>
                    <a:pt x="14" y="1294"/>
                    <a:pt x="81" y="1436"/>
                    <a:pt x="189" y="1542"/>
                  </a:cubicBezTo>
                  <a:cubicBezTo>
                    <a:pt x="202" y="1557"/>
                    <a:pt x="216" y="1571"/>
                    <a:pt x="231" y="1584"/>
                  </a:cubicBezTo>
                  <a:cubicBezTo>
                    <a:pt x="309" y="1646"/>
                    <a:pt x="376" y="1719"/>
                    <a:pt x="495" y="1740"/>
                  </a:cubicBezTo>
                  <a:cubicBezTo>
                    <a:pt x="509" y="1747"/>
                    <a:pt x="536" y="1741"/>
                    <a:pt x="555" y="1743"/>
                  </a:cubicBezTo>
                  <a:cubicBezTo>
                    <a:pt x="578" y="1743"/>
                    <a:pt x="605" y="1747"/>
                    <a:pt x="609" y="1728"/>
                  </a:cubicBezTo>
                  <a:cubicBezTo>
                    <a:pt x="627" y="1722"/>
                    <a:pt x="618" y="1743"/>
                    <a:pt x="630" y="1743"/>
                  </a:cubicBezTo>
                  <a:cubicBezTo>
                    <a:pt x="652" y="1743"/>
                    <a:pt x="674" y="1743"/>
                    <a:pt x="696" y="1743"/>
                  </a:cubicBezTo>
                  <a:cubicBezTo>
                    <a:pt x="711" y="1746"/>
                    <a:pt x="693" y="1716"/>
                    <a:pt x="708" y="1719"/>
                  </a:cubicBezTo>
                  <a:cubicBezTo>
                    <a:pt x="723" y="1717"/>
                    <a:pt x="729" y="1724"/>
                    <a:pt x="726" y="1740"/>
                  </a:cubicBezTo>
                  <a:cubicBezTo>
                    <a:pt x="729" y="1745"/>
                    <a:pt x="753" y="1745"/>
                    <a:pt x="756" y="1740"/>
                  </a:cubicBezTo>
                  <a:cubicBezTo>
                    <a:pt x="766" y="1740"/>
                    <a:pt x="776" y="1740"/>
                    <a:pt x="786" y="1740"/>
                  </a:cubicBezTo>
                  <a:cubicBezTo>
                    <a:pt x="795" y="1738"/>
                    <a:pt x="812" y="1744"/>
                    <a:pt x="816" y="1737"/>
                  </a:cubicBezTo>
                  <a:cubicBezTo>
                    <a:pt x="826" y="1737"/>
                    <a:pt x="836" y="1737"/>
                    <a:pt x="846" y="1737"/>
                  </a:cubicBezTo>
                  <a:cubicBezTo>
                    <a:pt x="853" y="1739"/>
                    <a:pt x="868" y="1733"/>
                    <a:pt x="870" y="1740"/>
                  </a:cubicBezTo>
                  <a:cubicBezTo>
                    <a:pt x="823" y="1747"/>
                    <a:pt x="778" y="1756"/>
                    <a:pt x="729" y="1761"/>
                  </a:cubicBezTo>
                  <a:cubicBezTo>
                    <a:pt x="718" y="1776"/>
                    <a:pt x="740" y="1781"/>
                    <a:pt x="735" y="1800"/>
                  </a:cubicBezTo>
                  <a:cubicBezTo>
                    <a:pt x="729" y="1811"/>
                    <a:pt x="712" y="1801"/>
                    <a:pt x="705" y="1806"/>
                  </a:cubicBezTo>
                  <a:cubicBezTo>
                    <a:pt x="673" y="1849"/>
                    <a:pt x="628" y="1879"/>
                    <a:pt x="585" y="1911"/>
                  </a:cubicBezTo>
                  <a:cubicBezTo>
                    <a:pt x="580" y="1911"/>
                    <a:pt x="575" y="1911"/>
                    <a:pt x="570" y="1911"/>
                  </a:cubicBezTo>
                  <a:cubicBezTo>
                    <a:pt x="541" y="1888"/>
                    <a:pt x="582" y="1875"/>
                    <a:pt x="591" y="1857"/>
                  </a:cubicBezTo>
                  <a:cubicBezTo>
                    <a:pt x="603" y="1833"/>
                    <a:pt x="601" y="1805"/>
                    <a:pt x="603" y="1770"/>
                  </a:cubicBezTo>
                  <a:cubicBezTo>
                    <a:pt x="592" y="1770"/>
                    <a:pt x="581" y="1770"/>
                    <a:pt x="570" y="1770"/>
                  </a:cubicBezTo>
                  <a:cubicBezTo>
                    <a:pt x="566" y="1763"/>
                    <a:pt x="549" y="1769"/>
                    <a:pt x="540" y="1767"/>
                  </a:cubicBezTo>
                  <a:cubicBezTo>
                    <a:pt x="530" y="1767"/>
                    <a:pt x="520" y="1767"/>
                    <a:pt x="510" y="1767"/>
                  </a:cubicBezTo>
                  <a:cubicBezTo>
                    <a:pt x="356" y="1747"/>
                    <a:pt x="277" y="1652"/>
                    <a:pt x="180" y="1575"/>
                  </a:cubicBezTo>
                  <a:cubicBezTo>
                    <a:pt x="168" y="1561"/>
                    <a:pt x="155" y="1548"/>
                    <a:pt x="141" y="1536"/>
                  </a:cubicBezTo>
                  <a:cubicBezTo>
                    <a:pt x="66" y="1455"/>
                    <a:pt x="4" y="1361"/>
                    <a:pt x="6" y="1203"/>
                  </a:cubicBezTo>
                  <a:cubicBezTo>
                    <a:pt x="4" y="1192"/>
                    <a:pt x="10" y="1173"/>
                    <a:pt x="3" y="1167"/>
                  </a:cubicBezTo>
                  <a:cubicBezTo>
                    <a:pt x="3" y="1154"/>
                    <a:pt x="3" y="1141"/>
                    <a:pt x="3" y="1128"/>
                  </a:cubicBezTo>
                  <a:cubicBezTo>
                    <a:pt x="1" y="1116"/>
                    <a:pt x="7" y="1096"/>
                    <a:pt x="0" y="1089"/>
                  </a:cubicBezTo>
                  <a:cubicBezTo>
                    <a:pt x="0" y="1078"/>
                    <a:pt x="0" y="1067"/>
                    <a:pt x="0" y="1056"/>
                  </a:cubicBezTo>
                  <a:cubicBezTo>
                    <a:pt x="0" y="1039"/>
                    <a:pt x="0" y="1022"/>
                    <a:pt x="0" y="1005"/>
                  </a:cubicBezTo>
                  <a:cubicBezTo>
                    <a:pt x="0" y="988"/>
                    <a:pt x="0" y="971"/>
                    <a:pt x="0" y="954"/>
                  </a:cubicBezTo>
                  <a:cubicBezTo>
                    <a:pt x="0" y="920"/>
                    <a:pt x="0" y="886"/>
                    <a:pt x="0" y="852"/>
                  </a:cubicBezTo>
                  <a:cubicBezTo>
                    <a:pt x="0" y="822"/>
                    <a:pt x="0" y="792"/>
                    <a:pt x="0" y="762"/>
                  </a:cubicBezTo>
                  <a:cubicBezTo>
                    <a:pt x="0" y="745"/>
                    <a:pt x="0" y="728"/>
                    <a:pt x="0" y="711"/>
                  </a:cubicBezTo>
                  <a:cubicBezTo>
                    <a:pt x="7" y="700"/>
                    <a:pt x="1" y="676"/>
                    <a:pt x="3" y="660"/>
                  </a:cubicBezTo>
                  <a:cubicBezTo>
                    <a:pt x="1" y="451"/>
                    <a:pt x="71" y="314"/>
                    <a:pt x="168" y="204"/>
                  </a:cubicBezTo>
                  <a:cubicBezTo>
                    <a:pt x="185" y="189"/>
                    <a:pt x="201" y="173"/>
                    <a:pt x="216" y="156"/>
                  </a:cubicBezTo>
                  <a:cubicBezTo>
                    <a:pt x="306" y="60"/>
                    <a:pt x="444" y="12"/>
                    <a:pt x="618" y="0"/>
                  </a:cubicBezTo>
                  <a:close/>
                  <a:moveTo>
                    <a:pt x="627" y="1839"/>
                  </a:moveTo>
                  <a:cubicBezTo>
                    <a:pt x="641" y="1836"/>
                    <a:pt x="657" y="1829"/>
                    <a:pt x="669" y="1818"/>
                  </a:cubicBezTo>
                  <a:cubicBezTo>
                    <a:pt x="682" y="1806"/>
                    <a:pt x="698" y="1776"/>
                    <a:pt x="696" y="1767"/>
                  </a:cubicBezTo>
                  <a:cubicBezTo>
                    <a:pt x="670" y="1765"/>
                    <a:pt x="652" y="1771"/>
                    <a:pt x="627" y="1770"/>
                  </a:cubicBezTo>
                  <a:cubicBezTo>
                    <a:pt x="622" y="1786"/>
                    <a:pt x="622" y="1823"/>
                    <a:pt x="627" y="183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18"/>
            <p:cNvSpPr/>
            <p:nvPr/>
          </p:nvSpPr>
          <p:spPr bwMode="auto">
            <a:xfrm>
              <a:off x="5803900" y="4121150"/>
              <a:ext cx="120650" cy="120650"/>
            </a:xfrm>
            <a:custGeom>
              <a:cxnLst>
                <a:cxn ang="0">
                  <a:pos x="0" y="45"/>
                </a:cxn>
                <a:cxn ang="0">
                  <a:pos x="45" y="0"/>
                </a:cxn>
                <a:cxn ang="0">
                  <a:pos x="0" y="45"/>
                </a:cxn>
              </a:cxnLst>
              <a:rect b="b" l="0" r="r" t="0"/>
              <a:pathLst>
                <a:path h="45" w="45">
                  <a:moveTo>
                    <a:pt x="0" y="45"/>
                  </a:moveTo>
                  <a:cubicBezTo>
                    <a:pt x="14" y="29"/>
                    <a:pt x="29" y="14"/>
                    <a:pt x="45" y="0"/>
                  </a:cubicBezTo>
                  <a:cubicBezTo>
                    <a:pt x="31" y="16"/>
                    <a:pt x="16" y="31"/>
                    <a:pt x="0" y="45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19"/>
            <p:cNvSpPr/>
            <p:nvPr/>
          </p:nvSpPr>
          <p:spPr bwMode="auto">
            <a:xfrm>
              <a:off x="5368925" y="349250"/>
              <a:ext cx="128588" cy="130175"/>
            </a:xfrm>
            <a:custGeom>
              <a:cxnLst>
                <a:cxn ang="0">
                  <a:pos x="48" y="48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8" y="48"/>
                </a:cxn>
              </a:cxnLst>
              <a:rect b="b" l="0" r="r" t="0"/>
              <a:pathLst>
                <a:path h="48" w="48">
                  <a:moveTo>
                    <a:pt x="48" y="48"/>
                  </a:moveTo>
                  <a:cubicBezTo>
                    <a:pt x="30" y="35"/>
                    <a:pt x="18" y="16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7" y="15"/>
                    <a:pt x="33" y="31"/>
                    <a:pt x="48" y="48"/>
                  </a:cubicBezTo>
                  <a:close/>
                </a:path>
              </a:pathLst>
            </a:custGeom>
            <a:solidFill>
              <a:srgbClr val="14373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20"/>
            <p:cNvSpPr/>
            <p:nvPr/>
          </p:nvSpPr>
          <p:spPr bwMode="auto">
            <a:xfrm>
              <a:off x="3189288" y="422275"/>
              <a:ext cx="120650" cy="122238"/>
            </a:xfrm>
            <a:custGeom>
              <a:cxnLst>
                <a:cxn ang="0">
                  <a:pos x="0" y="45"/>
                </a:cxn>
                <a:cxn ang="0">
                  <a:pos x="45" y="0"/>
                </a:cxn>
                <a:cxn ang="0">
                  <a:pos x="0" y="45"/>
                </a:cxn>
              </a:cxnLst>
              <a:rect b="b" l="0" r="r" t="0"/>
              <a:pathLst>
                <a:path h="45" w="45">
                  <a:moveTo>
                    <a:pt x="0" y="45"/>
                  </a:moveTo>
                  <a:cubicBezTo>
                    <a:pt x="14" y="29"/>
                    <a:pt x="29" y="14"/>
                    <a:pt x="45" y="0"/>
                  </a:cubicBezTo>
                  <a:cubicBezTo>
                    <a:pt x="31" y="16"/>
                    <a:pt x="16" y="31"/>
                    <a:pt x="0" y="45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21"/>
            <p:cNvSpPr/>
            <p:nvPr/>
          </p:nvSpPr>
          <p:spPr bwMode="auto">
            <a:xfrm>
              <a:off x="3140075" y="4152900"/>
              <a:ext cx="114300" cy="112713"/>
            </a:xfrm>
            <a:custGeom>
              <a:cxnLst>
                <a:cxn ang="0">
                  <a:pos x="0" y="0"/>
                </a:cxn>
                <a:cxn ang="0">
                  <a:pos x="42" y="42"/>
                </a:cxn>
                <a:cxn ang="0">
                  <a:pos x="0" y="0"/>
                </a:cxn>
              </a:cxnLst>
              <a:rect b="b" l="0" r="r" t="0"/>
              <a:pathLst>
                <a:path h="42" w="42">
                  <a:moveTo>
                    <a:pt x="0" y="0"/>
                  </a:moveTo>
                  <a:cubicBezTo>
                    <a:pt x="15" y="13"/>
                    <a:pt x="29" y="27"/>
                    <a:pt x="42" y="42"/>
                  </a:cubicBezTo>
                  <a:cubicBezTo>
                    <a:pt x="27" y="29"/>
                    <a:pt x="13" y="15"/>
                    <a:pt x="0" y="0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22"/>
            <p:cNvSpPr/>
            <p:nvPr/>
          </p:nvSpPr>
          <p:spPr bwMode="auto">
            <a:xfrm>
              <a:off x="5368925" y="358775"/>
              <a:ext cx="128588" cy="128588"/>
            </a:xfrm>
            <a:custGeom>
              <a:cxnLst>
                <a:cxn ang="0">
                  <a:pos x="0" y="0"/>
                </a:cxn>
                <a:cxn ang="0">
                  <a:pos x="48" y="45"/>
                </a:cxn>
                <a:cxn ang="0">
                  <a:pos x="48" y="48"/>
                </a:cxn>
                <a:cxn ang="0">
                  <a:pos x="0" y="0"/>
                </a:cxn>
              </a:cxnLst>
              <a:rect b="b" l="0" r="r" t="0"/>
              <a:pathLst>
                <a:path h="48" w="48">
                  <a:moveTo>
                    <a:pt x="0" y="0"/>
                  </a:moveTo>
                  <a:cubicBezTo>
                    <a:pt x="18" y="13"/>
                    <a:pt x="30" y="32"/>
                    <a:pt x="48" y="45"/>
                  </a:cubicBezTo>
                  <a:cubicBezTo>
                    <a:pt x="48" y="46"/>
                    <a:pt x="48" y="47"/>
                    <a:pt x="48" y="48"/>
                  </a:cubicBezTo>
                  <a:cubicBezTo>
                    <a:pt x="31" y="33"/>
                    <a:pt x="15" y="17"/>
                    <a:pt x="0" y="0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23"/>
            <p:cNvSpPr/>
            <p:nvPr/>
          </p:nvSpPr>
          <p:spPr bwMode="auto">
            <a:xfrm>
              <a:off x="5078413" y="4629150"/>
              <a:ext cx="88900" cy="25400"/>
            </a:xfrm>
            <a:custGeom>
              <a:cxnLst>
                <a:cxn ang="0">
                  <a:pos x="0" y="9"/>
                </a:cxn>
                <a:cxn ang="0">
                  <a:pos x="33" y="0"/>
                </a:cxn>
                <a:cxn ang="0">
                  <a:pos x="0" y="9"/>
                </a:cxn>
              </a:cxnLst>
              <a:rect b="b" l="0" r="r" t="0"/>
              <a:pathLst>
                <a:path h="9" w="33">
                  <a:moveTo>
                    <a:pt x="0" y="9"/>
                  </a:moveTo>
                  <a:cubicBezTo>
                    <a:pt x="10" y="5"/>
                    <a:pt x="19" y="0"/>
                    <a:pt x="33" y="0"/>
                  </a:cubicBezTo>
                  <a:cubicBezTo>
                    <a:pt x="25" y="6"/>
                    <a:pt x="13" y="8"/>
                    <a:pt x="0" y="9"/>
                  </a:cubicBezTo>
                  <a:close/>
                </a:path>
              </a:pathLst>
            </a:custGeom>
            <a:solidFill>
              <a:srgbClr val="14373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24"/>
            <p:cNvSpPr/>
            <p:nvPr/>
          </p:nvSpPr>
          <p:spPr bwMode="auto">
            <a:xfrm>
              <a:off x="2620963" y="1779588"/>
              <a:ext cx="30163" cy="136525"/>
            </a:xfrm>
            <a:custGeom>
              <a:cxnLst>
                <a:cxn ang="0">
                  <a:pos x="7" y="0"/>
                </a:cxn>
                <a:cxn ang="0">
                  <a:pos x="4" y="51"/>
                </a:cxn>
                <a:cxn ang="0">
                  <a:pos x="7" y="0"/>
                </a:cxn>
              </a:cxnLst>
              <a:rect b="b" l="0" r="r" t="0"/>
              <a:pathLst>
                <a:path h="51" w="11">
                  <a:moveTo>
                    <a:pt x="7" y="0"/>
                  </a:moveTo>
                  <a:cubicBezTo>
                    <a:pt x="5" y="16"/>
                    <a:pt x="11" y="40"/>
                    <a:pt x="4" y="51"/>
                  </a:cubicBezTo>
                  <a:cubicBezTo>
                    <a:pt x="6" y="35"/>
                    <a:pt x="0" y="11"/>
                    <a:pt x="7" y="0"/>
                  </a:cubicBezTo>
                  <a:close/>
                </a:path>
              </a:pathLst>
            </a:custGeom>
            <a:solidFill>
              <a:srgbClr val="09658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25"/>
            <p:cNvSpPr/>
            <p:nvPr/>
          </p:nvSpPr>
          <p:spPr bwMode="auto">
            <a:xfrm>
              <a:off x="6470650" y="2570163"/>
              <a:ext cx="30163" cy="104775"/>
            </a:xfrm>
            <a:custGeom>
              <a:cxnLst>
                <a:cxn ang="0">
                  <a:pos x="7" y="0"/>
                </a:cxn>
                <a:cxn ang="0">
                  <a:pos x="4" y="39"/>
                </a:cxn>
                <a:cxn ang="0">
                  <a:pos x="7" y="0"/>
                </a:cxn>
              </a:cxnLst>
              <a:rect b="b" l="0" r="r" t="0"/>
              <a:pathLst>
                <a:path h="39" w="11">
                  <a:moveTo>
                    <a:pt x="7" y="0"/>
                  </a:moveTo>
                  <a:cubicBezTo>
                    <a:pt x="5" y="12"/>
                    <a:pt x="11" y="32"/>
                    <a:pt x="4" y="39"/>
                  </a:cubicBezTo>
                  <a:cubicBezTo>
                    <a:pt x="6" y="27"/>
                    <a:pt x="0" y="7"/>
                    <a:pt x="7" y="0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26"/>
            <p:cNvSpPr/>
            <p:nvPr/>
          </p:nvSpPr>
          <p:spPr bwMode="auto">
            <a:xfrm>
              <a:off x="6381750" y="2554288"/>
              <a:ext cx="30163" cy="146050"/>
            </a:xfrm>
            <a:custGeom>
              <a:cxnLst>
                <a:cxn ang="0">
                  <a:pos x="7" y="0"/>
                </a:cxn>
                <a:cxn ang="0">
                  <a:pos x="4" y="54"/>
                </a:cxn>
                <a:cxn ang="0">
                  <a:pos x="7" y="0"/>
                </a:cxn>
              </a:cxnLst>
              <a:rect b="b" l="0" r="r" t="0"/>
              <a:pathLst>
                <a:path h="54" w="11">
                  <a:moveTo>
                    <a:pt x="7" y="0"/>
                  </a:moveTo>
                  <a:cubicBezTo>
                    <a:pt x="5" y="17"/>
                    <a:pt x="11" y="42"/>
                    <a:pt x="4" y="54"/>
                  </a:cubicBezTo>
                  <a:cubicBezTo>
                    <a:pt x="6" y="37"/>
                    <a:pt x="0" y="12"/>
                    <a:pt x="7" y="0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27"/>
            <p:cNvSpPr/>
            <p:nvPr/>
          </p:nvSpPr>
          <p:spPr bwMode="auto">
            <a:xfrm>
              <a:off x="2654300" y="2805113"/>
              <a:ext cx="28575" cy="96838"/>
            </a:xfrm>
            <a:custGeom>
              <a:cxnLst>
                <a:cxn ang="0">
                  <a:pos x="4" y="0"/>
                </a:cxn>
                <a:cxn ang="0">
                  <a:pos x="7" y="36"/>
                </a:cxn>
                <a:cxn ang="0">
                  <a:pos x="4" y="0"/>
                </a:cxn>
              </a:cxnLst>
              <a:rect b="b" l="0" r="r" t="0"/>
              <a:pathLst>
                <a:path h="36" w="11">
                  <a:moveTo>
                    <a:pt x="4" y="0"/>
                  </a:moveTo>
                  <a:cubicBezTo>
                    <a:pt x="11" y="6"/>
                    <a:pt x="5" y="25"/>
                    <a:pt x="7" y="36"/>
                  </a:cubicBezTo>
                  <a:cubicBezTo>
                    <a:pt x="0" y="30"/>
                    <a:pt x="6" y="11"/>
                    <a:pt x="4" y="0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28"/>
            <p:cNvSpPr/>
            <p:nvPr/>
          </p:nvSpPr>
          <p:spPr bwMode="auto">
            <a:xfrm>
              <a:off x="2620963" y="2933700"/>
              <a:ext cx="30163" cy="104775"/>
            </a:xfrm>
            <a:custGeom>
              <a:cxnLst>
                <a:cxn ang="0">
                  <a:pos x="4" y="0"/>
                </a:cxn>
                <a:cxn ang="0">
                  <a:pos x="7" y="39"/>
                </a:cxn>
                <a:cxn ang="0">
                  <a:pos x="4" y="0"/>
                </a:cxn>
              </a:cxnLst>
              <a:rect b="b" l="0" r="r" t="0"/>
              <a:pathLst>
                <a:path h="39" w="11">
                  <a:moveTo>
                    <a:pt x="4" y="0"/>
                  </a:moveTo>
                  <a:cubicBezTo>
                    <a:pt x="11" y="7"/>
                    <a:pt x="5" y="27"/>
                    <a:pt x="7" y="39"/>
                  </a:cubicBezTo>
                  <a:cubicBezTo>
                    <a:pt x="0" y="32"/>
                    <a:pt x="6" y="12"/>
                    <a:pt x="4" y="0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29"/>
            <p:cNvSpPr/>
            <p:nvPr/>
          </p:nvSpPr>
          <p:spPr bwMode="auto">
            <a:xfrm>
              <a:off x="2628900" y="3143250"/>
              <a:ext cx="30163" cy="96838"/>
            </a:xfrm>
            <a:custGeom>
              <a:cxnLst>
                <a:cxn ang="0">
                  <a:pos x="4" y="0"/>
                </a:cxn>
                <a:cxn ang="0">
                  <a:pos x="7" y="36"/>
                </a:cxn>
                <a:cxn ang="0">
                  <a:pos x="4" y="0"/>
                </a:cxn>
              </a:cxnLst>
              <a:rect b="b" l="0" r="r" t="0"/>
              <a:pathLst>
                <a:path h="36" w="11">
                  <a:moveTo>
                    <a:pt x="4" y="0"/>
                  </a:moveTo>
                  <a:cubicBezTo>
                    <a:pt x="11" y="6"/>
                    <a:pt x="5" y="25"/>
                    <a:pt x="7" y="36"/>
                  </a:cubicBezTo>
                  <a:cubicBezTo>
                    <a:pt x="0" y="30"/>
                    <a:pt x="6" y="11"/>
                    <a:pt x="4" y="0"/>
                  </a:cubicBezTo>
                  <a:close/>
                </a:path>
              </a:pathLst>
            </a:custGeom>
            <a:solidFill>
              <a:srgbClr val="09658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30"/>
            <p:cNvSpPr/>
            <p:nvPr/>
          </p:nvSpPr>
          <p:spPr bwMode="auto">
            <a:xfrm>
              <a:off x="4908550" y="4654550"/>
              <a:ext cx="169863" cy="31750"/>
            </a:xfrm>
            <a:custGeom>
              <a:cxnLst>
                <a:cxn ang="0">
                  <a:pos x="63" y="0"/>
                </a:cxn>
                <a:cxn ang="0">
                  <a:pos x="24" y="12"/>
                </a:cxn>
                <a:cxn ang="0">
                  <a:pos x="0" y="9"/>
                </a:cxn>
                <a:cxn ang="0">
                  <a:pos x="63" y="0"/>
                </a:cxn>
              </a:cxnLst>
              <a:rect b="b" l="0" r="r" t="0"/>
              <a:pathLst>
                <a:path h="12" w="62">
                  <a:moveTo>
                    <a:pt x="63" y="0"/>
                  </a:moveTo>
                  <a:cubicBezTo>
                    <a:pt x="53" y="7"/>
                    <a:pt x="36" y="7"/>
                    <a:pt x="24" y="12"/>
                  </a:cubicBezTo>
                  <a:cubicBezTo>
                    <a:pt x="22" y="5"/>
                    <a:pt x="7" y="11"/>
                    <a:pt x="0" y="9"/>
                  </a:cubicBezTo>
                  <a:cubicBezTo>
                    <a:pt x="20" y="5"/>
                    <a:pt x="43" y="4"/>
                    <a:pt x="63" y="0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31"/>
            <p:cNvSpPr/>
            <p:nvPr/>
          </p:nvSpPr>
          <p:spPr bwMode="auto">
            <a:xfrm>
              <a:off x="4746625" y="4667250"/>
              <a:ext cx="80963" cy="30163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0" y="7"/>
                </a:cxn>
              </a:cxnLst>
              <a:rect b="b" l="0" r="r" t="0"/>
              <a:pathLst>
                <a:path h="11" w="30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26" y="11"/>
                    <a:pt x="9" y="5"/>
                    <a:pt x="0" y="7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32"/>
            <p:cNvSpPr/>
            <p:nvPr/>
          </p:nvSpPr>
          <p:spPr bwMode="auto">
            <a:xfrm>
              <a:off x="4584700" y="4686300"/>
              <a:ext cx="80963" cy="12700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0" y="0"/>
                </a:cxn>
              </a:cxnLst>
              <a:rect b="b" l="0" r="r" t="0"/>
              <a:pathLst>
                <a:path h="5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27" y="5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33"/>
            <p:cNvSpPr/>
            <p:nvPr/>
          </p:nvSpPr>
          <p:spPr bwMode="auto">
            <a:xfrm>
              <a:off x="4305300" y="4767263"/>
              <a:ext cx="14288" cy="185738"/>
            </a:xfrm>
            <a:custGeom>
              <a:cxnLst>
                <a:cxn ang="0">
                  <a:pos x="5" y="69"/>
                </a:cxn>
                <a:cxn ang="0">
                  <a:pos x="5" y="0"/>
                </a:cxn>
                <a:cxn ang="0">
                  <a:pos x="5" y="69"/>
                </a:cxn>
              </a:cxnLst>
              <a:rect b="b" l="0" r="r" t="0"/>
              <a:pathLst>
                <a:path h="69" w="5">
                  <a:moveTo>
                    <a:pt x="5" y="69"/>
                  </a:moveTo>
                  <a:cubicBezTo>
                    <a:pt x="0" y="53"/>
                    <a:pt x="0" y="16"/>
                    <a:pt x="5" y="0"/>
                  </a:cubicBezTo>
                  <a:cubicBezTo>
                    <a:pt x="5" y="23"/>
                    <a:pt x="5" y="46"/>
                    <a:pt x="5" y="69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34"/>
            <p:cNvSpPr/>
            <p:nvPr/>
          </p:nvSpPr>
          <p:spPr bwMode="auto">
            <a:xfrm>
              <a:off x="2663825" y="50800"/>
              <a:ext cx="3756025" cy="4654550"/>
            </a:xfrm>
            <a:custGeom>
              <a:cxnLst>
                <a:cxn ang="0">
                  <a:pos x="240" y="138"/>
                </a:cxn>
                <a:cxn ang="0">
                  <a:pos x="432" y="21"/>
                </a:cxn>
                <a:cxn ang="0">
                  <a:pos x="726" y="0"/>
                </a:cxn>
                <a:cxn ang="0">
                  <a:pos x="792" y="0"/>
                </a:cxn>
                <a:cxn ang="0">
                  <a:pos x="954" y="75"/>
                </a:cxn>
                <a:cxn ang="0">
                  <a:pos x="981" y="81"/>
                </a:cxn>
                <a:cxn ang="0">
                  <a:pos x="1005" y="111"/>
                </a:cxn>
                <a:cxn ang="0">
                  <a:pos x="1005" y="114"/>
                </a:cxn>
                <a:cxn ang="0">
                  <a:pos x="1053" y="162"/>
                </a:cxn>
                <a:cxn ang="0">
                  <a:pos x="1302" y="519"/>
                </a:cxn>
                <a:cxn ang="0">
                  <a:pos x="1386" y="783"/>
                </a:cxn>
                <a:cxn ang="0">
                  <a:pos x="1389" y="837"/>
                </a:cxn>
                <a:cxn ang="0">
                  <a:pos x="1389" y="930"/>
                </a:cxn>
                <a:cxn ang="0">
                  <a:pos x="1386" y="984"/>
                </a:cxn>
                <a:cxn ang="0">
                  <a:pos x="1212" y="1512"/>
                </a:cxn>
                <a:cxn ang="0">
                  <a:pos x="1167" y="1557"/>
                </a:cxn>
                <a:cxn ang="0">
                  <a:pos x="963" y="1689"/>
                </a:cxn>
                <a:cxn ang="0">
                  <a:pos x="930" y="1701"/>
                </a:cxn>
                <a:cxn ang="0">
                  <a:pos x="897" y="1710"/>
                </a:cxn>
                <a:cxn ang="0">
                  <a:pos x="834" y="1719"/>
                </a:cxn>
                <a:cxn ang="0">
                  <a:pos x="804" y="1719"/>
                </a:cxn>
                <a:cxn ang="0">
                  <a:pos x="774" y="1722"/>
                </a:cxn>
                <a:cxn ang="0">
                  <a:pos x="744" y="1722"/>
                </a:cxn>
                <a:cxn ang="0">
                  <a:pos x="714" y="1722"/>
                </a:cxn>
                <a:cxn ang="0">
                  <a:pos x="696" y="1701"/>
                </a:cxn>
                <a:cxn ang="0">
                  <a:pos x="684" y="1725"/>
                </a:cxn>
                <a:cxn ang="0">
                  <a:pos x="618" y="1725"/>
                </a:cxn>
                <a:cxn ang="0">
                  <a:pos x="597" y="1710"/>
                </a:cxn>
                <a:cxn ang="0">
                  <a:pos x="543" y="1725"/>
                </a:cxn>
                <a:cxn ang="0">
                  <a:pos x="483" y="1722"/>
                </a:cxn>
                <a:cxn ang="0">
                  <a:pos x="219" y="1566"/>
                </a:cxn>
                <a:cxn ang="0">
                  <a:pos x="177" y="1524"/>
                </a:cxn>
                <a:cxn ang="0">
                  <a:pos x="3" y="1059"/>
                </a:cxn>
                <a:cxn ang="0">
                  <a:pos x="0" y="1023"/>
                </a:cxn>
                <a:cxn ang="0">
                  <a:pos x="0" y="942"/>
                </a:cxn>
                <a:cxn ang="0">
                  <a:pos x="3" y="903"/>
                </a:cxn>
                <a:cxn ang="0">
                  <a:pos x="3" y="840"/>
                </a:cxn>
                <a:cxn ang="0">
                  <a:pos x="195" y="183"/>
                </a:cxn>
                <a:cxn ang="0">
                  <a:pos x="240" y="138"/>
                </a:cxn>
              </a:cxnLst>
              <a:rect b="b" l="0" r="r" t="0"/>
              <a:pathLst>
                <a:path h="1729" w="1396">
                  <a:moveTo>
                    <a:pt x="240" y="138"/>
                  </a:moveTo>
                  <a:cubicBezTo>
                    <a:pt x="294" y="99"/>
                    <a:pt x="350" y="36"/>
                    <a:pt x="432" y="21"/>
                  </a:cubicBezTo>
                  <a:cubicBezTo>
                    <a:pt x="526" y="4"/>
                    <a:pt x="624" y="17"/>
                    <a:pt x="726" y="0"/>
                  </a:cubicBezTo>
                  <a:cubicBezTo>
                    <a:pt x="748" y="0"/>
                    <a:pt x="770" y="0"/>
                    <a:pt x="792" y="0"/>
                  </a:cubicBezTo>
                  <a:cubicBezTo>
                    <a:pt x="862" y="9"/>
                    <a:pt x="920" y="30"/>
                    <a:pt x="954" y="75"/>
                  </a:cubicBezTo>
                  <a:cubicBezTo>
                    <a:pt x="961" y="79"/>
                    <a:pt x="975" y="76"/>
                    <a:pt x="981" y="81"/>
                  </a:cubicBezTo>
                  <a:cubicBezTo>
                    <a:pt x="982" y="98"/>
                    <a:pt x="996" y="102"/>
                    <a:pt x="1005" y="111"/>
                  </a:cubicBezTo>
                  <a:cubicBezTo>
                    <a:pt x="1005" y="112"/>
                    <a:pt x="1005" y="113"/>
                    <a:pt x="1005" y="114"/>
                  </a:cubicBezTo>
                  <a:cubicBezTo>
                    <a:pt x="1020" y="131"/>
                    <a:pt x="1036" y="147"/>
                    <a:pt x="1053" y="162"/>
                  </a:cubicBezTo>
                  <a:cubicBezTo>
                    <a:pt x="1150" y="257"/>
                    <a:pt x="1228" y="396"/>
                    <a:pt x="1302" y="519"/>
                  </a:cubicBezTo>
                  <a:cubicBezTo>
                    <a:pt x="1348" y="595"/>
                    <a:pt x="1396" y="660"/>
                    <a:pt x="1386" y="783"/>
                  </a:cubicBezTo>
                  <a:cubicBezTo>
                    <a:pt x="1388" y="800"/>
                    <a:pt x="1382" y="825"/>
                    <a:pt x="1389" y="837"/>
                  </a:cubicBezTo>
                  <a:cubicBezTo>
                    <a:pt x="1389" y="868"/>
                    <a:pt x="1389" y="899"/>
                    <a:pt x="1389" y="930"/>
                  </a:cubicBezTo>
                  <a:cubicBezTo>
                    <a:pt x="1382" y="942"/>
                    <a:pt x="1388" y="967"/>
                    <a:pt x="1386" y="984"/>
                  </a:cubicBezTo>
                  <a:cubicBezTo>
                    <a:pt x="1389" y="1221"/>
                    <a:pt x="1327" y="1393"/>
                    <a:pt x="1212" y="1512"/>
                  </a:cubicBezTo>
                  <a:cubicBezTo>
                    <a:pt x="1196" y="1526"/>
                    <a:pt x="1181" y="1541"/>
                    <a:pt x="1167" y="1557"/>
                  </a:cubicBezTo>
                  <a:cubicBezTo>
                    <a:pt x="1109" y="1610"/>
                    <a:pt x="1039" y="1653"/>
                    <a:pt x="963" y="1689"/>
                  </a:cubicBezTo>
                  <a:cubicBezTo>
                    <a:pt x="956" y="1697"/>
                    <a:pt x="940" y="1696"/>
                    <a:pt x="930" y="1701"/>
                  </a:cubicBezTo>
                  <a:cubicBezTo>
                    <a:pt x="916" y="1701"/>
                    <a:pt x="907" y="1706"/>
                    <a:pt x="897" y="1710"/>
                  </a:cubicBezTo>
                  <a:cubicBezTo>
                    <a:pt x="877" y="1714"/>
                    <a:pt x="854" y="1715"/>
                    <a:pt x="834" y="1719"/>
                  </a:cubicBezTo>
                  <a:cubicBezTo>
                    <a:pt x="824" y="1719"/>
                    <a:pt x="814" y="1719"/>
                    <a:pt x="804" y="1719"/>
                  </a:cubicBezTo>
                  <a:cubicBezTo>
                    <a:pt x="795" y="1721"/>
                    <a:pt x="778" y="1715"/>
                    <a:pt x="774" y="1722"/>
                  </a:cubicBezTo>
                  <a:cubicBezTo>
                    <a:pt x="764" y="1722"/>
                    <a:pt x="754" y="1722"/>
                    <a:pt x="744" y="1722"/>
                  </a:cubicBezTo>
                  <a:cubicBezTo>
                    <a:pt x="734" y="1722"/>
                    <a:pt x="724" y="1722"/>
                    <a:pt x="714" y="1722"/>
                  </a:cubicBezTo>
                  <a:cubicBezTo>
                    <a:pt x="717" y="1706"/>
                    <a:pt x="711" y="1699"/>
                    <a:pt x="696" y="1701"/>
                  </a:cubicBezTo>
                  <a:cubicBezTo>
                    <a:pt x="681" y="1698"/>
                    <a:pt x="699" y="1728"/>
                    <a:pt x="684" y="1725"/>
                  </a:cubicBezTo>
                  <a:cubicBezTo>
                    <a:pt x="662" y="1725"/>
                    <a:pt x="640" y="1725"/>
                    <a:pt x="618" y="1725"/>
                  </a:cubicBezTo>
                  <a:cubicBezTo>
                    <a:pt x="606" y="1725"/>
                    <a:pt x="615" y="1704"/>
                    <a:pt x="597" y="1710"/>
                  </a:cubicBezTo>
                  <a:cubicBezTo>
                    <a:pt x="593" y="1729"/>
                    <a:pt x="566" y="1725"/>
                    <a:pt x="543" y="1725"/>
                  </a:cubicBezTo>
                  <a:cubicBezTo>
                    <a:pt x="529" y="1718"/>
                    <a:pt x="502" y="1724"/>
                    <a:pt x="483" y="1722"/>
                  </a:cubicBezTo>
                  <a:cubicBezTo>
                    <a:pt x="364" y="1701"/>
                    <a:pt x="297" y="1628"/>
                    <a:pt x="219" y="1566"/>
                  </a:cubicBezTo>
                  <a:cubicBezTo>
                    <a:pt x="206" y="1551"/>
                    <a:pt x="192" y="1537"/>
                    <a:pt x="177" y="1524"/>
                  </a:cubicBezTo>
                  <a:cubicBezTo>
                    <a:pt x="69" y="1418"/>
                    <a:pt x="2" y="1276"/>
                    <a:pt x="3" y="1059"/>
                  </a:cubicBezTo>
                  <a:cubicBezTo>
                    <a:pt x="1" y="1048"/>
                    <a:pt x="7" y="1029"/>
                    <a:pt x="0" y="1023"/>
                  </a:cubicBezTo>
                  <a:cubicBezTo>
                    <a:pt x="0" y="996"/>
                    <a:pt x="0" y="969"/>
                    <a:pt x="0" y="942"/>
                  </a:cubicBezTo>
                  <a:cubicBezTo>
                    <a:pt x="7" y="935"/>
                    <a:pt x="1" y="915"/>
                    <a:pt x="3" y="903"/>
                  </a:cubicBezTo>
                  <a:cubicBezTo>
                    <a:pt x="3" y="882"/>
                    <a:pt x="3" y="861"/>
                    <a:pt x="3" y="840"/>
                  </a:cubicBezTo>
                  <a:cubicBezTo>
                    <a:pt x="17" y="571"/>
                    <a:pt x="55" y="326"/>
                    <a:pt x="195" y="183"/>
                  </a:cubicBezTo>
                  <a:cubicBezTo>
                    <a:pt x="211" y="169"/>
                    <a:pt x="226" y="154"/>
                    <a:pt x="240" y="138"/>
                  </a:cubicBezTo>
                  <a:close/>
                </a:path>
              </a:pathLst>
            </a:custGeom>
            <a:solidFill>
              <a:srgbClr val="63B8B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35"/>
            <p:cNvSpPr/>
            <p:nvPr/>
          </p:nvSpPr>
          <p:spPr bwMode="auto">
            <a:xfrm>
              <a:off x="4319588" y="4752975"/>
              <a:ext cx="190500" cy="200025"/>
            </a:xfrm>
            <a:custGeom>
              <a:cxnLst>
                <a:cxn ang="0">
                  <a:pos x="0" y="5"/>
                </a:cxn>
                <a:cxn ang="0">
                  <a:pos x="69" y="2"/>
                </a:cxn>
                <a:cxn ang="0">
                  <a:pos x="42" y="53"/>
                </a:cxn>
                <a:cxn ang="0">
                  <a:pos x="0" y="74"/>
                </a:cxn>
                <a:cxn ang="0">
                  <a:pos x="0" y="5"/>
                </a:cxn>
              </a:cxnLst>
              <a:rect b="b" l="0" r="r" t="0"/>
              <a:pathLst>
                <a:path h="74" w="71">
                  <a:moveTo>
                    <a:pt x="0" y="5"/>
                  </a:moveTo>
                  <a:cubicBezTo>
                    <a:pt x="25" y="6"/>
                    <a:pt x="43" y="0"/>
                    <a:pt x="69" y="2"/>
                  </a:cubicBezTo>
                  <a:cubicBezTo>
                    <a:pt x="71" y="11"/>
                    <a:pt x="55" y="41"/>
                    <a:pt x="42" y="53"/>
                  </a:cubicBezTo>
                  <a:cubicBezTo>
                    <a:pt x="30" y="64"/>
                    <a:pt x="14" y="71"/>
                    <a:pt x="0" y="74"/>
                  </a:cubicBezTo>
                  <a:cubicBezTo>
                    <a:pt x="0" y="51"/>
                    <a:pt x="0" y="28"/>
                    <a:pt x="0" y="5"/>
                  </a:cubicBezTo>
                  <a:close/>
                </a:path>
              </a:pathLst>
            </a:custGeom>
            <a:solidFill>
              <a:srgbClr val="63B8B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37"/>
            <p:cNvSpPr/>
            <p:nvPr/>
          </p:nvSpPr>
          <p:spPr bwMode="auto">
            <a:xfrm>
              <a:off x="4618038" y="38100"/>
              <a:ext cx="177800" cy="12700"/>
            </a:xfrm>
            <a:custGeom>
              <a:cxnLst>
                <a:cxn ang="0">
                  <a:pos x="0" y="5"/>
                </a:cxn>
                <a:cxn ang="0">
                  <a:pos x="66" y="5"/>
                </a:cxn>
                <a:cxn ang="0">
                  <a:pos x="0" y="5"/>
                </a:cxn>
              </a:cxnLst>
              <a:rect b="b" l="0" r="r" t="0"/>
              <a:pathLst>
                <a:path h="5" w="66">
                  <a:moveTo>
                    <a:pt x="0" y="5"/>
                  </a:moveTo>
                  <a:cubicBezTo>
                    <a:pt x="15" y="0"/>
                    <a:pt x="51" y="0"/>
                    <a:pt x="66" y="5"/>
                  </a:cubicBezTo>
                  <a:cubicBezTo>
                    <a:pt x="44" y="5"/>
                    <a:pt x="22" y="5"/>
                    <a:pt x="0" y="5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38"/>
            <p:cNvSpPr/>
            <p:nvPr/>
          </p:nvSpPr>
          <p:spPr bwMode="auto">
            <a:xfrm>
              <a:off x="6381750" y="2159000"/>
              <a:ext cx="30163" cy="144463"/>
            </a:xfrm>
            <a:custGeom>
              <a:cxnLst>
                <a:cxn ang="0">
                  <a:pos x="4" y="0"/>
                </a:cxn>
                <a:cxn ang="0">
                  <a:pos x="7" y="54"/>
                </a:cxn>
                <a:cxn ang="0">
                  <a:pos x="4" y="0"/>
                </a:cxn>
              </a:cxnLst>
              <a:rect b="b" l="0" r="r" t="0"/>
              <a:pathLst>
                <a:path h="54" w="11">
                  <a:moveTo>
                    <a:pt x="4" y="0"/>
                  </a:moveTo>
                  <a:cubicBezTo>
                    <a:pt x="11" y="12"/>
                    <a:pt x="5" y="37"/>
                    <a:pt x="7" y="54"/>
                  </a:cubicBezTo>
                  <a:cubicBezTo>
                    <a:pt x="0" y="42"/>
                    <a:pt x="6" y="17"/>
                    <a:pt x="4" y="0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39"/>
            <p:cNvSpPr/>
            <p:nvPr/>
          </p:nvSpPr>
          <p:spPr bwMode="auto">
            <a:xfrm>
              <a:off x="3963988" y="4675188"/>
              <a:ext cx="161925" cy="30163"/>
            </a:xfrm>
            <a:custGeom>
              <a:cxnLst>
                <a:cxn ang="0">
                  <a:pos x="0" y="4"/>
                </a:cxn>
                <a:cxn ang="0">
                  <a:pos x="60" y="7"/>
                </a:cxn>
                <a:cxn ang="0">
                  <a:pos x="0" y="4"/>
                </a:cxn>
              </a:cxnLst>
              <a:rect b="b" l="0" r="r" t="0"/>
              <a:pathLst>
                <a:path h="11" w="60">
                  <a:moveTo>
                    <a:pt x="0" y="4"/>
                  </a:moveTo>
                  <a:cubicBezTo>
                    <a:pt x="19" y="6"/>
                    <a:pt x="46" y="0"/>
                    <a:pt x="60" y="7"/>
                  </a:cubicBezTo>
                  <a:cubicBezTo>
                    <a:pt x="41" y="5"/>
                    <a:pt x="14" y="11"/>
                    <a:pt x="0" y="4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40"/>
            <p:cNvSpPr/>
            <p:nvPr/>
          </p:nvSpPr>
          <p:spPr bwMode="auto">
            <a:xfrm>
              <a:off x="2654300" y="2311400"/>
              <a:ext cx="19050" cy="169863"/>
            </a:xfrm>
            <a:custGeom>
              <a:cxnLst>
                <a:cxn ang="0">
                  <a:pos x="7" y="0"/>
                </a:cxn>
                <a:cxn ang="0">
                  <a:pos x="7" y="63"/>
                </a:cxn>
                <a:cxn ang="0">
                  <a:pos x="4" y="63"/>
                </a:cxn>
                <a:cxn ang="0">
                  <a:pos x="7" y="0"/>
                </a:cxn>
              </a:cxnLst>
              <a:rect b="b" l="0" r="r" t="0"/>
              <a:pathLst>
                <a:path h="62" w="7">
                  <a:moveTo>
                    <a:pt x="7" y="0"/>
                  </a:moveTo>
                  <a:cubicBezTo>
                    <a:pt x="7" y="21"/>
                    <a:pt x="7" y="42"/>
                    <a:pt x="7" y="63"/>
                  </a:cubicBezTo>
                  <a:cubicBezTo>
                    <a:pt x="6" y="63"/>
                    <a:pt x="5" y="63"/>
                    <a:pt x="4" y="63"/>
                  </a:cubicBezTo>
                  <a:cubicBezTo>
                    <a:pt x="6" y="43"/>
                    <a:pt x="0" y="15"/>
                    <a:pt x="7" y="0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41"/>
            <p:cNvSpPr/>
            <p:nvPr/>
          </p:nvSpPr>
          <p:spPr bwMode="auto">
            <a:xfrm>
              <a:off x="6489700" y="2070100"/>
              <a:ext cx="19050" cy="209550"/>
            </a:xfrm>
            <a:custGeom>
              <a:cxnLst>
                <a:cxn ang="0">
                  <a:pos x="0" y="0"/>
                </a:cxn>
                <a:cxn ang="0">
                  <a:pos x="3" y="78"/>
                </a:cxn>
                <a:cxn ang="0">
                  <a:pos x="0" y="78"/>
                </a:cxn>
                <a:cxn ang="0">
                  <a:pos x="0" y="0"/>
                </a:cxn>
              </a:cxnLst>
              <a:rect b="b" l="0" r="r" t="0"/>
              <a:pathLst>
                <a:path h="78" w="7">
                  <a:moveTo>
                    <a:pt x="0" y="0"/>
                  </a:moveTo>
                  <a:cubicBezTo>
                    <a:pt x="7" y="20"/>
                    <a:pt x="1" y="53"/>
                    <a:pt x="3" y="78"/>
                  </a:cubicBezTo>
                  <a:cubicBezTo>
                    <a:pt x="2" y="78"/>
                    <a:pt x="1" y="78"/>
                    <a:pt x="0" y="78"/>
                  </a:cubicBezTo>
                  <a:cubicBezTo>
                    <a:pt x="0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012160" y="2466754"/>
            <a:ext cx="733998" cy="969092"/>
            <a:chOff x="2613025" y="3175"/>
            <a:chExt cx="3895725" cy="5143500"/>
          </a:xfrm>
        </p:grpSpPr>
        <p:sp>
          <p:nvSpPr>
            <p:cNvPr id="61" name="Freeform 5"/>
            <p:cNvSpPr/>
            <p:nvPr/>
          </p:nvSpPr>
          <p:spPr bwMode="auto">
            <a:xfrm>
              <a:off x="2613025" y="2054225"/>
              <a:ext cx="19050" cy="241300"/>
            </a:xfrm>
            <a:custGeom>
              <a:cxnLst>
                <a:cxn ang="0">
                  <a:pos x="4" y="90"/>
                </a:cxn>
                <a:cxn ang="0">
                  <a:pos x="7" y="0"/>
                </a:cxn>
                <a:cxn ang="0">
                  <a:pos x="7" y="90"/>
                </a:cxn>
                <a:cxn ang="0">
                  <a:pos x="4" y="90"/>
                </a:cxn>
              </a:cxnLst>
              <a:rect b="b" l="0" r="r" t="0"/>
              <a:pathLst>
                <a:path h="90" w="7">
                  <a:moveTo>
                    <a:pt x="4" y="90"/>
                  </a:moveTo>
                  <a:cubicBezTo>
                    <a:pt x="6" y="61"/>
                    <a:pt x="0" y="24"/>
                    <a:pt x="7" y="0"/>
                  </a:cubicBezTo>
                  <a:cubicBezTo>
                    <a:pt x="7" y="30"/>
                    <a:pt x="7" y="60"/>
                    <a:pt x="7" y="90"/>
                  </a:cubicBezTo>
                  <a:cubicBezTo>
                    <a:pt x="6" y="90"/>
                    <a:pt x="5" y="90"/>
                    <a:pt x="4" y="90"/>
                  </a:cubicBezTo>
                  <a:close/>
                </a:path>
              </a:pathLst>
            </a:custGeom>
            <a:solidFill>
              <a:srgbClr val="09658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6"/>
            <p:cNvSpPr/>
            <p:nvPr/>
          </p:nvSpPr>
          <p:spPr bwMode="auto">
            <a:xfrm>
              <a:off x="6489700" y="2279650"/>
              <a:ext cx="7938" cy="112713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42"/>
                </a:cxn>
                <a:cxn ang="0">
                  <a:pos x="0" y="42"/>
                </a:cxn>
                <a:cxn ang="0">
                  <a:pos x="0" y="0"/>
                </a:cxn>
              </a:cxnLst>
              <a:rect b="b" l="0" r="r" t="0"/>
              <a:pathLst>
                <a:path h="42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14"/>
                    <a:pt x="3" y="28"/>
                    <a:pt x="3" y="42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9658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7"/>
            <p:cNvSpPr/>
            <p:nvPr/>
          </p:nvSpPr>
          <p:spPr bwMode="auto">
            <a:xfrm>
              <a:off x="2624138" y="2295525"/>
              <a:ext cx="7938" cy="274638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102"/>
                </a:cxn>
                <a:cxn ang="0">
                  <a:pos x="0" y="102"/>
                </a:cxn>
                <a:cxn ang="0">
                  <a:pos x="0" y="0"/>
                </a:cxn>
              </a:cxnLst>
              <a:rect b="b" l="0" r="r" t="0"/>
              <a:pathLst>
                <a:path h="102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34"/>
                    <a:pt x="3" y="68"/>
                    <a:pt x="3" y="102"/>
                  </a:cubicBezTo>
                  <a:cubicBezTo>
                    <a:pt x="2" y="102"/>
                    <a:pt x="1" y="102"/>
                    <a:pt x="0" y="102"/>
                  </a:cubicBezTo>
                  <a:cubicBezTo>
                    <a:pt x="0" y="68"/>
                    <a:pt x="0" y="34"/>
                    <a:pt x="0" y="0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8"/>
            <p:cNvSpPr/>
            <p:nvPr/>
          </p:nvSpPr>
          <p:spPr bwMode="auto">
            <a:xfrm>
              <a:off x="6489700" y="2392363"/>
              <a:ext cx="19050" cy="96838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36"/>
                </a:cxn>
                <a:cxn ang="0">
                  <a:pos x="0" y="0"/>
                </a:cxn>
              </a:cxnLst>
              <a:rect b="b" l="0" r="r" t="0"/>
              <a:pathLst>
                <a:path h="36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1"/>
                    <a:pt x="7" y="30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0480A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9"/>
            <p:cNvSpPr/>
            <p:nvPr/>
          </p:nvSpPr>
          <p:spPr bwMode="auto">
            <a:xfrm>
              <a:off x="2663825" y="2481263"/>
              <a:ext cx="19050" cy="104775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39"/>
                </a:cxn>
                <a:cxn ang="0">
                  <a:pos x="0" y="0"/>
                </a:cxn>
              </a:cxnLst>
              <a:rect b="b" l="0" r="r" t="0"/>
              <a:pathLst>
                <a:path h="39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2"/>
                    <a:pt x="7" y="32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10"/>
            <p:cNvSpPr/>
            <p:nvPr/>
          </p:nvSpPr>
          <p:spPr bwMode="auto">
            <a:xfrm>
              <a:off x="2624138" y="2570163"/>
              <a:ext cx="7938" cy="138113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51"/>
                </a:cxn>
                <a:cxn ang="0">
                  <a:pos x="0" y="51"/>
                </a:cxn>
                <a:cxn ang="0">
                  <a:pos x="0" y="0"/>
                </a:cxn>
              </a:cxnLst>
              <a:rect b="b" l="0" r="r" t="0"/>
              <a:pathLst>
                <a:path h="51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17"/>
                    <a:pt x="3" y="34"/>
                    <a:pt x="3" y="51"/>
                  </a:cubicBezTo>
                  <a:cubicBezTo>
                    <a:pt x="2" y="51"/>
                    <a:pt x="1" y="51"/>
                    <a:pt x="0" y="51"/>
                  </a:cubicBezTo>
                  <a:cubicBezTo>
                    <a:pt x="0" y="34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09658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11"/>
            <p:cNvSpPr/>
            <p:nvPr/>
          </p:nvSpPr>
          <p:spPr bwMode="auto">
            <a:xfrm>
              <a:off x="2613025" y="2708275"/>
              <a:ext cx="19050" cy="136525"/>
            </a:xfrm>
            <a:custGeom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51"/>
                </a:cxn>
                <a:cxn ang="0">
                  <a:pos x="4" y="0"/>
                </a:cxn>
              </a:cxnLst>
              <a:rect b="b" l="0" r="r" t="0"/>
              <a:pathLst>
                <a:path h="51" w="7">
                  <a:moveTo>
                    <a:pt x="4" y="0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7" y="17"/>
                    <a:pt x="7" y="34"/>
                    <a:pt x="7" y="51"/>
                  </a:cubicBezTo>
                  <a:cubicBezTo>
                    <a:pt x="0" y="40"/>
                    <a:pt x="6" y="16"/>
                    <a:pt x="4" y="0"/>
                  </a:cubicBezTo>
                  <a:close/>
                </a:path>
              </a:pathLst>
            </a:custGeom>
            <a:solidFill>
              <a:srgbClr val="0480A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12"/>
            <p:cNvSpPr/>
            <p:nvPr/>
          </p:nvSpPr>
          <p:spPr bwMode="auto">
            <a:xfrm>
              <a:off x="4003675" y="4759325"/>
              <a:ext cx="80963" cy="19050"/>
            </a:xfrm>
            <a:custGeom>
              <a:cxnLst>
                <a:cxn ang="0">
                  <a:pos x="30" y="3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3"/>
                </a:cxn>
              </a:cxnLst>
              <a:rect b="b" l="0" r="r" t="0"/>
              <a:pathLst>
                <a:path h="7" w="30">
                  <a:moveTo>
                    <a:pt x="30" y="3"/>
                  </a:moveTo>
                  <a:cubicBezTo>
                    <a:pt x="21" y="1"/>
                    <a:pt x="4" y="7"/>
                    <a:pt x="0" y="0"/>
                  </a:cubicBezTo>
                  <a:cubicBezTo>
                    <a:pt x="10" y="0"/>
                    <a:pt x="20" y="0"/>
                    <a:pt x="30" y="0"/>
                  </a:cubicBezTo>
                  <a:cubicBezTo>
                    <a:pt x="30" y="1"/>
                    <a:pt x="30" y="2"/>
                    <a:pt x="30" y="3"/>
                  </a:cubicBezTo>
                  <a:close/>
                </a:path>
              </a:pathLst>
            </a:custGeom>
            <a:solidFill>
              <a:srgbClr val="09658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13"/>
            <p:cNvSpPr/>
            <p:nvPr/>
          </p:nvSpPr>
          <p:spPr bwMode="auto">
            <a:xfrm>
              <a:off x="4084638" y="4748213"/>
              <a:ext cx="80963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30" y="7"/>
                </a:cxn>
                <a:cxn ang="0">
                  <a:pos x="0" y="7"/>
                </a:cxn>
              </a:cxnLst>
              <a:rect b="b" l="0" r="r" t="0"/>
              <a:pathLst>
                <a:path h="7" w="30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9" y="6"/>
                    <a:pt x="26" y="0"/>
                    <a:pt x="30" y="7"/>
                  </a:cubicBezTo>
                  <a:cubicBezTo>
                    <a:pt x="20" y="7"/>
                    <a:pt x="10" y="7"/>
                    <a:pt x="0" y="7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15"/>
            <p:cNvSpPr/>
            <p:nvPr/>
          </p:nvSpPr>
          <p:spPr bwMode="auto">
            <a:xfrm>
              <a:off x="3084513" y="422275"/>
              <a:ext cx="128588" cy="130175"/>
            </a:xfrm>
            <a:custGeom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0" y="48"/>
                </a:cxn>
              </a:cxnLst>
              <a:rect b="b" l="0" r="r" t="0"/>
              <a:pathLst>
                <a:path h="48" w="48">
                  <a:moveTo>
                    <a:pt x="0" y="48"/>
                  </a:moveTo>
                  <a:cubicBezTo>
                    <a:pt x="15" y="31"/>
                    <a:pt x="31" y="15"/>
                    <a:pt x="48" y="0"/>
                  </a:cubicBezTo>
                  <a:cubicBezTo>
                    <a:pt x="33" y="17"/>
                    <a:pt x="17" y="33"/>
                    <a:pt x="0" y="48"/>
                  </a:cubicBezTo>
                  <a:close/>
                </a:path>
              </a:pathLst>
            </a:custGeom>
            <a:solidFill>
              <a:srgbClr val="14373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16"/>
            <p:cNvSpPr/>
            <p:nvPr/>
          </p:nvSpPr>
          <p:spPr bwMode="auto">
            <a:xfrm>
              <a:off x="3011488" y="4137025"/>
              <a:ext cx="104775" cy="104775"/>
            </a:xfrm>
            <a:custGeom>
              <a:cxnLst>
                <a:cxn ang="0">
                  <a:pos x="0" y="0"/>
                </a:cxn>
                <a:cxn ang="0">
                  <a:pos x="39" y="39"/>
                </a:cxn>
                <a:cxn ang="0">
                  <a:pos x="0" y="0"/>
                </a:cxn>
              </a:cxnLst>
              <a:rect b="b" l="0" r="r" t="0"/>
              <a:pathLst>
                <a:path h="39" w="39">
                  <a:moveTo>
                    <a:pt x="0" y="0"/>
                  </a:moveTo>
                  <a:cubicBezTo>
                    <a:pt x="14" y="12"/>
                    <a:pt x="27" y="25"/>
                    <a:pt x="39" y="39"/>
                  </a:cubicBezTo>
                  <a:cubicBezTo>
                    <a:pt x="25" y="27"/>
                    <a:pt x="12" y="14"/>
                    <a:pt x="0" y="0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17"/>
            <p:cNvSpPr>
              <a:spLocks noEditPoints="1"/>
            </p:cNvSpPr>
            <p:nvPr/>
          </p:nvSpPr>
          <p:spPr bwMode="auto">
            <a:xfrm>
              <a:off x="2632075" y="3175"/>
              <a:ext cx="3857625" cy="5143500"/>
            </a:xfrm>
            <a:custGeom>
              <a:cxnLst>
                <a:cxn ang="0">
                  <a:pos x="879" y="0"/>
                </a:cxn>
                <a:cxn ang="0">
                  <a:pos x="1341" y="525"/>
                </a:cxn>
                <a:cxn ang="0">
                  <a:pos x="1434" y="846"/>
                </a:cxn>
                <a:cxn ang="0">
                  <a:pos x="1434" y="924"/>
                </a:cxn>
                <a:cxn ang="0">
                  <a:pos x="1431" y="993"/>
                </a:cxn>
                <a:cxn ang="0">
                  <a:pos x="975" y="1707"/>
                </a:cxn>
                <a:cxn ang="0">
                  <a:pos x="1224" y="1530"/>
                </a:cxn>
                <a:cxn ang="0">
                  <a:pos x="1401" y="948"/>
                </a:cxn>
                <a:cxn ang="0">
                  <a:pos x="1398" y="801"/>
                </a:cxn>
                <a:cxn ang="0">
                  <a:pos x="1065" y="180"/>
                </a:cxn>
                <a:cxn ang="0">
                  <a:pos x="1017" y="129"/>
                </a:cxn>
                <a:cxn ang="0">
                  <a:pos x="966" y="93"/>
                </a:cxn>
                <a:cxn ang="0">
                  <a:pos x="738" y="18"/>
                </a:cxn>
                <a:cxn ang="0">
                  <a:pos x="252" y="156"/>
                </a:cxn>
                <a:cxn ang="0">
                  <a:pos x="15" y="858"/>
                </a:cxn>
                <a:cxn ang="0">
                  <a:pos x="12" y="960"/>
                </a:cxn>
                <a:cxn ang="0">
                  <a:pos x="15" y="1077"/>
                </a:cxn>
                <a:cxn ang="0">
                  <a:pos x="231" y="1584"/>
                </a:cxn>
                <a:cxn ang="0">
                  <a:pos x="555" y="1743"/>
                </a:cxn>
                <a:cxn ang="0">
                  <a:pos x="630" y="1743"/>
                </a:cxn>
                <a:cxn ang="0">
                  <a:pos x="708" y="1719"/>
                </a:cxn>
                <a:cxn ang="0">
                  <a:pos x="756" y="1740"/>
                </a:cxn>
                <a:cxn ang="0">
                  <a:pos x="816" y="1737"/>
                </a:cxn>
                <a:cxn ang="0">
                  <a:pos x="870" y="1740"/>
                </a:cxn>
                <a:cxn ang="0">
                  <a:pos x="735" y="1800"/>
                </a:cxn>
                <a:cxn ang="0">
                  <a:pos x="585" y="1911"/>
                </a:cxn>
                <a:cxn ang="0">
                  <a:pos x="591" y="1857"/>
                </a:cxn>
                <a:cxn ang="0">
                  <a:pos x="570" y="1770"/>
                </a:cxn>
                <a:cxn ang="0">
                  <a:pos x="510" y="1767"/>
                </a:cxn>
                <a:cxn ang="0">
                  <a:pos x="141" y="1536"/>
                </a:cxn>
                <a:cxn ang="0">
                  <a:pos x="3" y="1167"/>
                </a:cxn>
                <a:cxn ang="0">
                  <a:pos x="0" y="1089"/>
                </a:cxn>
                <a:cxn ang="0">
                  <a:pos x="0" y="1005"/>
                </a:cxn>
                <a:cxn ang="0">
                  <a:pos x="0" y="852"/>
                </a:cxn>
                <a:cxn ang="0">
                  <a:pos x="0" y="711"/>
                </a:cxn>
                <a:cxn ang="0">
                  <a:pos x="168" y="204"/>
                </a:cxn>
                <a:cxn ang="0">
                  <a:pos x="618" y="0"/>
                </a:cxn>
                <a:cxn ang="0">
                  <a:pos x="669" y="1818"/>
                </a:cxn>
                <a:cxn ang="0">
                  <a:pos x="627" y="1770"/>
                </a:cxn>
              </a:cxnLst>
              <a:rect b="b" l="0" r="r" t="0"/>
              <a:pathLst>
                <a:path h="1910" w="1434">
                  <a:moveTo>
                    <a:pt x="618" y="0"/>
                  </a:moveTo>
                  <a:cubicBezTo>
                    <a:pt x="705" y="0"/>
                    <a:pt x="792" y="0"/>
                    <a:pt x="879" y="0"/>
                  </a:cubicBezTo>
                  <a:cubicBezTo>
                    <a:pt x="959" y="25"/>
                    <a:pt x="1013" y="83"/>
                    <a:pt x="1065" y="144"/>
                  </a:cubicBezTo>
                  <a:cubicBezTo>
                    <a:pt x="1167" y="263"/>
                    <a:pt x="1260" y="375"/>
                    <a:pt x="1341" y="525"/>
                  </a:cubicBezTo>
                  <a:cubicBezTo>
                    <a:pt x="1382" y="601"/>
                    <a:pt x="1425" y="677"/>
                    <a:pt x="1434" y="768"/>
                  </a:cubicBezTo>
                  <a:cubicBezTo>
                    <a:pt x="1434" y="794"/>
                    <a:pt x="1434" y="820"/>
                    <a:pt x="1434" y="846"/>
                  </a:cubicBezTo>
                  <a:cubicBezTo>
                    <a:pt x="1434" y="860"/>
                    <a:pt x="1434" y="874"/>
                    <a:pt x="1434" y="888"/>
                  </a:cubicBezTo>
                  <a:cubicBezTo>
                    <a:pt x="1434" y="900"/>
                    <a:pt x="1434" y="912"/>
                    <a:pt x="1434" y="924"/>
                  </a:cubicBezTo>
                  <a:cubicBezTo>
                    <a:pt x="1434" y="934"/>
                    <a:pt x="1434" y="944"/>
                    <a:pt x="1434" y="954"/>
                  </a:cubicBezTo>
                  <a:cubicBezTo>
                    <a:pt x="1427" y="961"/>
                    <a:pt x="1433" y="981"/>
                    <a:pt x="1431" y="993"/>
                  </a:cubicBezTo>
                  <a:cubicBezTo>
                    <a:pt x="1424" y="1085"/>
                    <a:pt x="1424" y="1167"/>
                    <a:pt x="1413" y="1245"/>
                  </a:cubicBezTo>
                  <a:cubicBezTo>
                    <a:pt x="1378" y="1487"/>
                    <a:pt x="1173" y="1624"/>
                    <a:pt x="975" y="1707"/>
                  </a:cubicBezTo>
                  <a:cubicBezTo>
                    <a:pt x="1051" y="1671"/>
                    <a:pt x="1121" y="1628"/>
                    <a:pt x="1179" y="1575"/>
                  </a:cubicBezTo>
                  <a:cubicBezTo>
                    <a:pt x="1195" y="1561"/>
                    <a:pt x="1210" y="1546"/>
                    <a:pt x="1224" y="1530"/>
                  </a:cubicBezTo>
                  <a:cubicBezTo>
                    <a:pt x="1339" y="1411"/>
                    <a:pt x="1401" y="1239"/>
                    <a:pt x="1398" y="1002"/>
                  </a:cubicBezTo>
                  <a:cubicBezTo>
                    <a:pt x="1405" y="990"/>
                    <a:pt x="1399" y="965"/>
                    <a:pt x="1401" y="948"/>
                  </a:cubicBezTo>
                  <a:cubicBezTo>
                    <a:pt x="1401" y="917"/>
                    <a:pt x="1401" y="886"/>
                    <a:pt x="1401" y="855"/>
                  </a:cubicBezTo>
                  <a:cubicBezTo>
                    <a:pt x="1399" y="838"/>
                    <a:pt x="1405" y="813"/>
                    <a:pt x="1398" y="801"/>
                  </a:cubicBezTo>
                  <a:cubicBezTo>
                    <a:pt x="1408" y="678"/>
                    <a:pt x="1360" y="613"/>
                    <a:pt x="1314" y="537"/>
                  </a:cubicBezTo>
                  <a:cubicBezTo>
                    <a:pt x="1240" y="414"/>
                    <a:pt x="1162" y="275"/>
                    <a:pt x="1065" y="180"/>
                  </a:cubicBezTo>
                  <a:cubicBezTo>
                    <a:pt x="1065" y="179"/>
                    <a:pt x="1065" y="178"/>
                    <a:pt x="1065" y="177"/>
                  </a:cubicBezTo>
                  <a:cubicBezTo>
                    <a:pt x="1050" y="160"/>
                    <a:pt x="1034" y="144"/>
                    <a:pt x="1017" y="129"/>
                  </a:cubicBezTo>
                  <a:cubicBezTo>
                    <a:pt x="1008" y="120"/>
                    <a:pt x="994" y="116"/>
                    <a:pt x="993" y="99"/>
                  </a:cubicBezTo>
                  <a:cubicBezTo>
                    <a:pt x="987" y="94"/>
                    <a:pt x="973" y="97"/>
                    <a:pt x="966" y="93"/>
                  </a:cubicBezTo>
                  <a:cubicBezTo>
                    <a:pt x="932" y="48"/>
                    <a:pt x="874" y="27"/>
                    <a:pt x="804" y="18"/>
                  </a:cubicBezTo>
                  <a:cubicBezTo>
                    <a:pt x="789" y="13"/>
                    <a:pt x="753" y="13"/>
                    <a:pt x="738" y="18"/>
                  </a:cubicBezTo>
                  <a:cubicBezTo>
                    <a:pt x="636" y="35"/>
                    <a:pt x="538" y="22"/>
                    <a:pt x="444" y="39"/>
                  </a:cubicBezTo>
                  <a:cubicBezTo>
                    <a:pt x="362" y="54"/>
                    <a:pt x="306" y="117"/>
                    <a:pt x="252" y="156"/>
                  </a:cubicBezTo>
                  <a:cubicBezTo>
                    <a:pt x="236" y="170"/>
                    <a:pt x="221" y="185"/>
                    <a:pt x="207" y="201"/>
                  </a:cubicBezTo>
                  <a:cubicBezTo>
                    <a:pt x="67" y="344"/>
                    <a:pt x="29" y="589"/>
                    <a:pt x="15" y="858"/>
                  </a:cubicBezTo>
                  <a:cubicBezTo>
                    <a:pt x="8" y="873"/>
                    <a:pt x="14" y="901"/>
                    <a:pt x="12" y="921"/>
                  </a:cubicBezTo>
                  <a:cubicBezTo>
                    <a:pt x="12" y="934"/>
                    <a:pt x="12" y="947"/>
                    <a:pt x="12" y="960"/>
                  </a:cubicBezTo>
                  <a:cubicBezTo>
                    <a:pt x="12" y="987"/>
                    <a:pt x="12" y="1014"/>
                    <a:pt x="12" y="1041"/>
                  </a:cubicBezTo>
                  <a:cubicBezTo>
                    <a:pt x="14" y="1052"/>
                    <a:pt x="8" y="1071"/>
                    <a:pt x="15" y="1077"/>
                  </a:cubicBezTo>
                  <a:cubicBezTo>
                    <a:pt x="14" y="1294"/>
                    <a:pt x="81" y="1436"/>
                    <a:pt x="189" y="1542"/>
                  </a:cubicBezTo>
                  <a:cubicBezTo>
                    <a:pt x="202" y="1557"/>
                    <a:pt x="216" y="1571"/>
                    <a:pt x="231" y="1584"/>
                  </a:cubicBezTo>
                  <a:cubicBezTo>
                    <a:pt x="309" y="1646"/>
                    <a:pt x="376" y="1719"/>
                    <a:pt x="495" y="1740"/>
                  </a:cubicBezTo>
                  <a:cubicBezTo>
                    <a:pt x="509" y="1747"/>
                    <a:pt x="536" y="1741"/>
                    <a:pt x="555" y="1743"/>
                  </a:cubicBezTo>
                  <a:cubicBezTo>
                    <a:pt x="578" y="1743"/>
                    <a:pt x="605" y="1747"/>
                    <a:pt x="609" y="1728"/>
                  </a:cubicBezTo>
                  <a:cubicBezTo>
                    <a:pt x="627" y="1722"/>
                    <a:pt x="618" y="1743"/>
                    <a:pt x="630" y="1743"/>
                  </a:cubicBezTo>
                  <a:cubicBezTo>
                    <a:pt x="652" y="1743"/>
                    <a:pt x="674" y="1743"/>
                    <a:pt x="696" y="1743"/>
                  </a:cubicBezTo>
                  <a:cubicBezTo>
                    <a:pt x="711" y="1746"/>
                    <a:pt x="693" y="1716"/>
                    <a:pt x="708" y="1719"/>
                  </a:cubicBezTo>
                  <a:cubicBezTo>
                    <a:pt x="723" y="1717"/>
                    <a:pt x="729" y="1724"/>
                    <a:pt x="726" y="1740"/>
                  </a:cubicBezTo>
                  <a:cubicBezTo>
                    <a:pt x="729" y="1745"/>
                    <a:pt x="753" y="1745"/>
                    <a:pt x="756" y="1740"/>
                  </a:cubicBezTo>
                  <a:cubicBezTo>
                    <a:pt x="766" y="1740"/>
                    <a:pt x="776" y="1740"/>
                    <a:pt x="786" y="1740"/>
                  </a:cubicBezTo>
                  <a:cubicBezTo>
                    <a:pt x="795" y="1738"/>
                    <a:pt x="812" y="1744"/>
                    <a:pt x="816" y="1737"/>
                  </a:cubicBezTo>
                  <a:cubicBezTo>
                    <a:pt x="826" y="1737"/>
                    <a:pt x="836" y="1737"/>
                    <a:pt x="846" y="1737"/>
                  </a:cubicBezTo>
                  <a:cubicBezTo>
                    <a:pt x="853" y="1739"/>
                    <a:pt x="868" y="1733"/>
                    <a:pt x="870" y="1740"/>
                  </a:cubicBezTo>
                  <a:cubicBezTo>
                    <a:pt x="823" y="1747"/>
                    <a:pt x="778" y="1756"/>
                    <a:pt x="729" y="1761"/>
                  </a:cubicBezTo>
                  <a:cubicBezTo>
                    <a:pt x="718" y="1776"/>
                    <a:pt x="740" y="1781"/>
                    <a:pt x="735" y="1800"/>
                  </a:cubicBezTo>
                  <a:cubicBezTo>
                    <a:pt x="729" y="1811"/>
                    <a:pt x="712" y="1801"/>
                    <a:pt x="705" y="1806"/>
                  </a:cubicBezTo>
                  <a:cubicBezTo>
                    <a:pt x="673" y="1849"/>
                    <a:pt x="628" y="1879"/>
                    <a:pt x="585" y="1911"/>
                  </a:cubicBezTo>
                  <a:cubicBezTo>
                    <a:pt x="580" y="1911"/>
                    <a:pt x="575" y="1911"/>
                    <a:pt x="570" y="1911"/>
                  </a:cubicBezTo>
                  <a:cubicBezTo>
                    <a:pt x="541" y="1888"/>
                    <a:pt x="582" y="1875"/>
                    <a:pt x="591" y="1857"/>
                  </a:cubicBezTo>
                  <a:cubicBezTo>
                    <a:pt x="603" y="1833"/>
                    <a:pt x="601" y="1805"/>
                    <a:pt x="603" y="1770"/>
                  </a:cubicBezTo>
                  <a:cubicBezTo>
                    <a:pt x="592" y="1770"/>
                    <a:pt x="581" y="1770"/>
                    <a:pt x="570" y="1770"/>
                  </a:cubicBezTo>
                  <a:cubicBezTo>
                    <a:pt x="566" y="1763"/>
                    <a:pt x="549" y="1769"/>
                    <a:pt x="540" y="1767"/>
                  </a:cubicBezTo>
                  <a:cubicBezTo>
                    <a:pt x="530" y="1767"/>
                    <a:pt x="520" y="1767"/>
                    <a:pt x="510" y="1767"/>
                  </a:cubicBezTo>
                  <a:cubicBezTo>
                    <a:pt x="356" y="1747"/>
                    <a:pt x="277" y="1652"/>
                    <a:pt x="180" y="1575"/>
                  </a:cubicBezTo>
                  <a:cubicBezTo>
                    <a:pt x="168" y="1561"/>
                    <a:pt x="155" y="1548"/>
                    <a:pt x="141" y="1536"/>
                  </a:cubicBezTo>
                  <a:cubicBezTo>
                    <a:pt x="66" y="1455"/>
                    <a:pt x="4" y="1361"/>
                    <a:pt x="6" y="1203"/>
                  </a:cubicBezTo>
                  <a:cubicBezTo>
                    <a:pt x="4" y="1192"/>
                    <a:pt x="10" y="1173"/>
                    <a:pt x="3" y="1167"/>
                  </a:cubicBezTo>
                  <a:cubicBezTo>
                    <a:pt x="3" y="1154"/>
                    <a:pt x="3" y="1141"/>
                    <a:pt x="3" y="1128"/>
                  </a:cubicBezTo>
                  <a:cubicBezTo>
                    <a:pt x="1" y="1116"/>
                    <a:pt x="7" y="1096"/>
                    <a:pt x="0" y="1089"/>
                  </a:cubicBezTo>
                  <a:cubicBezTo>
                    <a:pt x="0" y="1078"/>
                    <a:pt x="0" y="1067"/>
                    <a:pt x="0" y="1056"/>
                  </a:cubicBezTo>
                  <a:cubicBezTo>
                    <a:pt x="0" y="1039"/>
                    <a:pt x="0" y="1022"/>
                    <a:pt x="0" y="1005"/>
                  </a:cubicBezTo>
                  <a:cubicBezTo>
                    <a:pt x="0" y="988"/>
                    <a:pt x="0" y="971"/>
                    <a:pt x="0" y="954"/>
                  </a:cubicBezTo>
                  <a:cubicBezTo>
                    <a:pt x="0" y="920"/>
                    <a:pt x="0" y="886"/>
                    <a:pt x="0" y="852"/>
                  </a:cubicBezTo>
                  <a:cubicBezTo>
                    <a:pt x="0" y="822"/>
                    <a:pt x="0" y="792"/>
                    <a:pt x="0" y="762"/>
                  </a:cubicBezTo>
                  <a:cubicBezTo>
                    <a:pt x="0" y="745"/>
                    <a:pt x="0" y="728"/>
                    <a:pt x="0" y="711"/>
                  </a:cubicBezTo>
                  <a:cubicBezTo>
                    <a:pt x="7" y="700"/>
                    <a:pt x="1" y="676"/>
                    <a:pt x="3" y="660"/>
                  </a:cubicBezTo>
                  <a:cubicBezTo>
                    <a:pt x="1" y="451"/>
                    <a:pt x="71" y="314"/>
                    <a:pt x="168" y="204"/>
                  </a:cubicBezTo>
                  <a:cubicBezTo>
                    <a:pt x="185" y="189"/>
                    <a:pt x="201" y="173"/>
                    <a:pt x="216" y="156"/>
                  </a:cubicBezTo>
                  <a:cubicBezTo>
                    <a:pt x="306" y="60"/>
                    <a:pt x="444" y="12"/>
                    <a:pt x="618" y="0"/>
                  </a:cubicBezTo>
                  <a:close/>
                  <a:moveTo>
                    <a:pt x="627" y="1839"/>
                  </a:moveTo>
                  <a:cubicBezTo>
                    <a:pt x="641" y="1836"/>
                    <a:pt x="657" y="1829"/>
                    <a:pt x="669" y="1818"/>
                  </a:cubicBezTo>
                  <a:cubicBezTo>
                    <a:pt x="682" y="1806"/>
                    <a:pt x="698" y="1776"/>
                    <a:pt x="696" y="1767"/>
                  </a:cubicBezTo>
                  <a:cubicBezTo>
                    <a:pt x="670" y="1765"/>
                    <a:pt x="652" y="1771"/>
                    <a:pt x="627" y="1770"/>
                  </a:cubicBezTo>
                  <a:cubicBezTo>
                    <a:pt x="622" y="1786"/>
                    <a:pt x="622" y="1823"/>
                    <a:pt x="627" y="183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18"/>
            <p:cNvSpPr/>
            <p:nvPr/>
          </p:nvSpPr>
          <p:spPr bwMode="auto">
            <a:xfrm>
              <a:off x="5803900" y="4121150"/>
              <a:ext cx="120650" cy="120650"/>
            </a:xfrm>
            <a:custGeom>
              <a:cxnLst>
                <a:cxn ang="0">
                  <a:pos x="0" y="45"/>
                </a:cxn>
                <a:cxn ang="0">
                  <a:pos x="45" y="0"/>
                </a:cxn>
                <a:cxn ang="0">
                  <a:pos x="0" y="45"/>
                </a:cxn>
              </a:cxnLst>
              <a:rect b="b" l="0" r="r" t="0"/>
              <a:pathLst>
                <a:path h="45" w="45">
                  <a:moveTo>
                    <a:pt x="0" y="45"/>
                  </a:moveTo>
                  <a:cubicBezTo>
                    <a:pt x="14" y="29"/>
                    <a:pt x="29" y="14"/>
                    <a:pt x="45" y="0"/>
                  </a:cubicBezTo>
                  <a:cubicBezTo>
                    <a:pt x="31" y="16"/>
                    <a:pt x="16" y="31"/>
                    <a:pt x="0" y="45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19"/>
            <p:cNvSpPr/>
            <p:nvPr/>
          </p:nvSpPr>
          <p:spPr bwMode="auto">
            <a:xfrm>
              <a:off x="5368925" y="349250"/>
              <a:ext cx="128588" cy="130175"/>
            </a:xfrm>
            <a:custGeom>
              <a:cxnLst>
                <a:cxn ang="0">
                  <a:pos x="48" y="48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8" y="48"/>
                </a:cxn>
              </a:cxnLst>
              <a:rect b="b" l="0" r="r" t="0"/>
              <a:pathLst>
                <a:path h="48" w="48">
                  <a:moveTo>
                    <a:pt x="48" y="48"/>
                  </a:moveTo>
                  <a:cubicBezTo>
                    <a:pt x="30" y="35"/>
                    <a:pt x="18" y="16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7" y="15"/>
                    <a:pt x="33" y="31"/>
                    <a:pt x="48" y="48"/>
                  </a:cubicBezTo>
                  <a:close/>
                </a:path>
              </a:pathLst>
            </a:custGeom>
            <a:solidFill>
              <a:srgbClr val="14373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20"/>
            <p:cNvSpPr/>
            <p:nvPr/>
          </p:nvSpPr>
          <p:spPr bwMode="auto">
            <a:xfrm>
              <a:off x="3189288" y="422275"/>
              <a:ext cx="120650" cy="122238"/>
            </a:xfrm>
            <a:custGeom>
              <a:cxnLst>
                <a:cxn ang="0">
                  <a:pos x="0" y="45"/>
                </a:cxn>
                <a:cxn ang="0">
                  <a:pos x="45" y="0"/>
                </a:cxn>
                <a:cxn ang="0">
                  <a:pos x="0" y="45"/>
                </a:cxn>
              </a:cxnLst>
              <a:rect b="b" l="0" r="r" t="0"/>
              <a:pathLst>
                <a:path h="45" w="45">
                  <a:moveTo>
                    <a:pt x="0" y="45"/>
                  </a:moveTo>
                  <a:cubicBezTo>
                    <a:pt x="14" y="29"/>
                    <a:pt x="29" y="14"/>
                    <a:pt x="45" y="0"/>
                  </a:cubicBezTo>
                  <a:cubicBezTo>
                    <a:pt x="31" y="16"/>
                    <a:pt x="16" y="31"/>
                    <a:pt x="0" y="45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21"/>
            <p:cNvSpPr/>
            <p:nvPr/>
          </p:nvSpPr>
          <p:spPr bwMode="auto">
            <a:xfrm>
              <a:off x="3140075" y="4152900"/>
              <a:ext cx="114300" cy="112713"/>
            </a:xfrm>
            <a:custGeom>
              <a:cxnLst>
                <a:cxn ang="0">
                  <a:pos x="0" y="0"/>
                </a:cxn>
                <a:cxn ang="0">
                  <a:pos x="42" y="42"/>
                </a:cxn>
                <a:cxn ang="0">
                  <a:pos x="0" y="0"/>
                </a:cxn>
              </a:cxnLst>
              <a:rect b="b" l="0" r="r" t="0"/>
              <a:pathLst>
                <a:path h="42" w="42">
                  <a:moveTo>
                    <a:pt x="0" y="0"/>
                  </a:moveTo>
                  <a:cubicBezTo>
                    <a:pt x="15" y="13"/>
                    <a:pt x="29" y="27"/>
                    <a:pt x="42" y="42"/>
                  </a:cubicBezTo>
                  <a:cubicBezTo>
                    <a:pt x="27" y="29"/>
                    <a:pt x="13" y="15"/>
                    <a:pt x="0" y="0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22"/>
            <p:cNvSpPr/>
            <p:nvPr/>
          </p:nvSpPr>
          <p:spPr bwMode="auto">
            <a:xfrm>
              <a:off x="5368925" y="358775"/>
              <a:ext cx="128588" cy="128588"/>
            </a:xfrm>
            <a:custGeom>
              <a:cxnLst>
                <a:cxn ang="0">
                  <a:pos x="0" y="0"/>
                </a:cxn>
                <a:cxn ang="0">
                  <a:pos x="48" y="45"/>
                </a:cxn>
                <a:cxn ang="0">
                  <a:pos x="48" y="48"/>
                </a:cxn>
                <a:cxn ang="0">
                  <a:pos x="0" y="0"/>
                </a:cxn>
              </a:cxnLst>
              <a:rect b="b" l="0" r="r" t="0"/>
              <a:pathLst>
                <a:path h="48" w="48">
                  <a:moveTo>
                    <a:pt x="0" y="0"/>
                  </a:moveTo>
                  <a:cubicBezTo>
                    <a:pt x="18" y="13"/>
                    <a:pt x="30" y="32"/>
                    <a:pt x="48" y="45"/>
                  </a:cubicBezTo>
                  <a:cubicBezTo>
                    <a:pt x="48" y="46"/>
                    <a:pt x="48" y="47"/>
                    <a:pt x="48" y="48"/>
                  </a:cubicBezTo>
                  <a:cubicBezTo>
                    <a:pt x="31" y="33"/>
                    <a:pt x="15" y="17"/>
                    <a:pt x="0" y="0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23"/>
            <p:cNvSpPr/>
            <p:nvPr/>
          </p:nvSpPr>
          <p:spPr bwMode="auto">
            <a:xfrm>
              <a:off x="5078413" y="4629150"/>
              <a:ext cx="88900" cy="25400"/>
            </a:xfrm>
            <a:custGeom>
              <a:cxnLst>
                <a:cxn ang="0">
                  <a:pos x="0" y="9"/>
                </a:cxn>
                <a:cxn ang="0">
                  <a:pos x="33" y="0"/>
                </a:cxn>
                <a:cxn ang="0">
                  <a:pos x="0" y="9"/>
                </a:cxn>
              </a:cxnLst>
              <a:rect b="b" l="0" r="r" t="0"/>
              <a:pathLst>
                <a:path h="9" w="33">
                  <a:moveTo>
                    <a:pt x="0" y="9"/>
                  </a:moveTo>
                  <a:cubicBezTo>
                    <a:pt x="10" y="5"/>
                    <a:pt x="19" y="0"/>
                    <a:pt x="33" y="0"/>
                  </a:cubicBezTo>
                  <a:cubicBezTo>
                    <a:pt x="25" y="6"/>
                    <a:pt x="13" y="8"/>
                    <a:pt x="0" y="9"/>
                  </a:cubicBezTo>
                  <a:close/>
                </a:path>
              </a:pathLst>
            </a:custGeom>
            <a:solidFill>
              <a:srgbClr val="14373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24"/>
            <p:cNvSpPr/>
            <p:nvPr/>
          </p:nvSpPr>
          <p:spPr bwMode="auto">
            <a:xfrm>
              <a:off x="2620963" y="1779588"/>
              <a:ext cx="30163" cy="136525"/>
            </a:xfrm>
            <a:custGeom>
              <a:cxnLst>
                <a:cxn ang="0">
                  <a:pos x="7" y="0"/>
                </a:cxn>
                <a:cxn ang="0">
                  <a:pos x="4" y="51"/>
                </a:cxn>
                <a:cxn ang="0">
                  <a:pos x="7" y="0"/>
                </a:cxn>
              </a:cxnLst>
              <a:rect b="b" l="0" r="r" t="0"/>
              <a:pathLst>
                <a:path h="51" w="11">
                  <a:moveTo>
                    <a:pt x="7" y="0"/>
                  </a:moveTo>
                  <a:cubicBezTo>
                    <a:pt x="5" y="16"/>
                    <a:pt x="11" y="40"/>
                    <a:pt x="4" y="51"/>
                  </a:cubicBezTo>
                  <a:cubicBezTo>
                    <a:pt x="6" y="35"/>
                    <a:pt x="0" y="11"/>
                    <a:pt x="7" y="0"/>
                  </a:cubicBezTo>
                  <a:close/>
                </a:path>
              </a:pathLst>
            </a:custGeom>
            <a:solidFill>
              <a:srgbClr val="09658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25"/>
            <p:cNvSpPr/>
            <p:nvPr/>
          </p:nvSpPr>
          <p:spPr bwMode="auto">
            <a:xfrm>
              <a:off x="6470650" y="2570163"/>
              <a:ext cx="30163" cy="104775"/>
            </a:xfrm>
            <a:custGeom>
              <a:cxnLst>
                <a:cxn ang="0">
                  <a:pos x="7" y="0"/>
                </a:cxn>
                <a:cxn ang="0">
                  <a:pos x="4" y="39"/>
                </a:cxn>
                <a:cxn ang="0">
                  <a:pos x="7" y="0"/>
                </a:cxn>
              </a:cxnLst>
              <a:rect b="b" l="0" r="r" t="0"/>
              <a:pathLst>
                <a:path h="39" w="11">
                  <a:moveTo>
                    <a:pt x="7" y="0"/>
                  </a:moveTo>
                  <a:cubicBezTo>
                    <a:pt x="5" y="12"/>
                    <a:pt x="11" y="32"/>
                    <a:pt x="4" y="39"/>
                  </a:cubicBezTo>
                  <a:cubicBezTo>
                    <a:pt x="6" y="27"/>
                    <a:pt x="0" y="7"/>
                    <a:pt x="7" y="0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26"/>
            <p:cNvSpPr/>
            <p:nvPr/>
          </p:nvSpPr>
          <p:spPr bwMode="auto">
            <a:xfrm>
              <a:off x="6381750" y="2554288"/>
              <a:ext cx="30163" cy="146050"/>
            </a:xfrm>
            <a:custGeom>
              <a:cxnLst>
                <a:cxn ang="0">
                  <a:pos x="7" y="0"/>
                </a:cxn>
                <a:cxn ang="0">
                  <a:pos x="4" y="54"/>
                </a:cxn>
                <a:cxn ang="0">
                  <a:pos x="7" y="0"/>
                </a:cxn>
              </a:cxnLst>
              <a:rect b="b" l="0" r="r" t="0"/>
              <a:pathLst>
                <a:path h="54" w="11">
                  <a:moveTo>
                    <a:pt x="7" y="0"/>
                  </a:moveTo>
                  <a:cubicBezTo>
                    <a:pt x="5" y="17"/>
                    <a:pt x="11" y="42"/>
                    <a:pt x="4" y="54"/>
                  </a:cubicBezTo>
                  <a:cubicBezTo>
                    <a:pt x="6" y="37"/>
                    <a:pt x="0" y="12"/>
                    <a:pt x="7" y="0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27"/>
            <p:cNvSpPr/>
            <p:nvPr/>
          </p:nvSpPr>
          <p:spPr bwMode="auto">
            <a:xfrm>
              <a:off x="2654300" y="2805113"/>
              <a:ext cx="28575" cy="96838"/>
            </a:xfrm>
            <a:custGeom>
              <a:cxnLst>
                <a:cxn ang="0">
                  <a:pos x="4" y="0"/>
                </a:cxn>
                <a:cxn ang="0">
                  <a:pos x="7" y="36"/>
                </a:cxn>
                <a:cxn ang="0">
                  <a:pos x="4" y="0"/>
                </a:cxn>
              </a:cxnLst>
              <a:rect b="b" l="0" r="r" t="0"/>
              <a:pathLst>
                <a:path h="36" w="11">
                  <a:moveTo>
                    <a:pt x="4" y="0"/>
                  </a:moveTo>
                  <a:cubicBezTo>
                    <a:pt x="11" y="6"/>
                    <a:pt x="5" y="25"/>
                    <a:pt x="7" y="36"/>
                  </a:cubicBezTo>
                  <a:cubicBezTo>
                    <a:pt x="0" y="30"/>
                    <a:pt x="6" y="11"/>
                    <a:pt x="4" y="0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28"/>
            <p:cNvSpPr/>
            <p:nvPr/>
          </p:nvSpPr>
          <p:spPr bwMode="auto">
            <a:xfrm>
              <a:off x="2620963" y="2933700"/>
              <a:ext cx="30163" cy="104775"/>
            </a:xfrm>
            <a:custGeom>
              <a:cxnLst>
                <a:cxn ang="0">
                  <a:pos x="4" y="0"/>
                </a:cxn>
                <a:cxn ang="0">
                  <a:pos x="7" y="39"/>
                </a:cxn>
                <a:cxn ang="0">
                  <a:pos x="4" y="0"/>
                </a:cxn>
              </a:cxnLst>
              <a:rect b="b" l="0" r="r" t="0"/>
              <a:pathLst>
                <a:path h="39" w="11">
                  <a:moveTo>
                    <a:pt x="4" y="0"/>
                  </a:moveTo>
                  <a:cubicBezTo>
                    <a:pt x="11" y="7"/>
                    <a:pt x="5" y="27"/>
                    <a:pt x="7" y="39"/>
                  </a:cubicBezTo>
                  <a:cubicBezTo>
                    <a:pt x="0" y="32"/>
                    <a:pt x="6" y="12"/>
                    <a:pt x="4" y="0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29"/>
            <p:cNvSpPr/>
            <p:nvPr/>
          </p:nvSpPr>
          <p:spPr bwMode="auto">
            <a:xfrm>
              <a:off x="2628900" y="3143250"/>
              <a:ext cx="30163" cy="96838"/>
            </a:xfrm>
            <a:custGeom>
              <a:cxnLst>
                <a:cxn ang="0">
                  <a:pos x="4" y="0"/>
                </a:cxn>
                <a:cxn ang="0">
                  <a:pos x="7" y="36"/>
                </a:cxn>
                <a:cxn ang="0">
                  <a:pos x="4" y="0"/>
                </a:cxn>
              </a:cxnLst>
              <a:rect b="b" l="0" r="r" t="0"/>
              <a:pathLst>
                <a:path h="36" w="11">
                  <a:moveTo>
                    <a:pt x="4" y="0"/>
                  </a:moveTo>
                  <a:cubicBezTo>
                    <a:pt x="11" y="6"/>
                    <a:pt x="5" y="25"/>
                    <a:pt x="7" y="36"/>
                  </a:cubicBezTo>
                  <a:cubicBezTo>
                    <a:pt x="0" y="30"/>
                    <a:pt x="6" y="11"/>
                    <a:pt x="4" y="0"/>
                  </a:cubicBezTo>
                  <a:close/>
                </a:path>
              </a:pathLst>
            </a:custGeom>
            <a:solidFill>
              <a:srgbClr val="09658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30"/>
            <p:cNvSpPr/>
            <p:nvPr/>
          </p:nvSpPr>
          <p:spPr bwMode="auto">
            <a:xfrm>
              <a:off x="4908550" y="4654550"/>
              <a:ext cx="169863" cy="31750"/>
            </a:xfrm>
            <a:custGeom>
              <a:cxnLst>
                <a:cxn ang="0">
                  <a:pos x="63" y="0"/>
                </a:cxn>
                <a:cxn ang="0">
                  <a:pos x="24" y="12"/>
                </a:cxn>
                <a:cxn ang="0">
                  <a:pos x="0" y="9"/>
                </a:cxn>
                <a:cxn ang="0">
                  <a:pos x="63" y="0"/>
                </a:cxn>
              </a:cxnLst>
              <a:rect b="b" l="0" r="r" t="0"/>
              <a:pathLst>
                <a:path h="12" w="62">
                  <a:moveTo>
                    <a:pt x="63" y="0"/>
                  </a:moveTo>
                  <a:cubicBezTo>
                    <a:pt x="53" y="7"/>
                    <a:pt x="36" y="7"/>
                    <a:pt x="24" y="12"/>
                  </a:cubicBezTo>
                  <a:cubicBezTo>
                    <a:pt x="22" y="5"/>
                    <a:pt x="7" y="11"/>
                    <a:pt x="0" y="9"/>
                  </a:cubicBezTo>
                  <a:cubicBezTo>
                    <a:pt x="20" y="5"/>
                    <a:pt x="43" y="4"/>
                    <a:pt x="63" y="0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31"/>
            <p:cNvSpPr/>
            <p:nvPr/>
          </p:nvSpPr>
          <p:spPr bwMode="auto">
            <a:xfrm>
              <a:off x="4746625" y="4667250"/>
              <a:ext cx="80963" cy="30163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0" y="7"/>
                </a:cxn>
              </a:cxnLst>
              <a:rect b="b" l="0" r="r" t="0"/>
              <a:pathLst>
                <a:path h="11" w="30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26" y="11"/>
                    <a:pt x="9" y="5"/>
                    <a:pt x="0" y="7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32"/>
            <p:cNvSpPr/>
            <p:nvPr/>
          </p:nvSpPr>
          <p:spPr bwMode="auto">
            <a:xfrm>
              <a:off x="4584700" y="4686300"/>
              <a:ext cx="80963" cy="12700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0" y="0"/>
                </a:cxn>
              </a:cxnLst>
              <a:rect b="b" l="0" r="r" t="0"/>
              <a:pathLst>
                <a:path h="5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27" y="5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33"/>
            <p:cNvSpPr/>
            <p:nvPr/>
          </p:nvSpPr>
          <p:spPr bwMode="auto">
            <a:xfrm>
              <a:off x="4305300" y="4767263"/>
              <a:ext cx="14288" cy="185738"/>
            </a:xfrm>
            <a:custGeom>
              <a:cxnLst>
                <a:cxn ang="0">
                  <a:pos x="5" y="69"/>
                </a:cxn>
                <a:cxn ang="0">
                  <a:pos x="5" y="0"/>
                </a:cxn>
                <a:cxn ang="0">
                  <a:pos x="5" y="69"/>
                </a:cxn>
              </a:cxnLst>
              <a:rect b="b" l="0" r="r" t="0"/>
              <a:pathLst>
                <a:path h="69" w="5">
                  <a:moveTo>
                    <a:pt x="5" y="69"/>
                  </a:moveTo>
                  <a:cubicBezTo>
                    <a:pt x="0" y="53"/>
                    <a:pt x="0" y="16"/>
                    <a:pt x="5" y="0"/>
                  </a:cubicBezTo>
                  <a:cubicBezTo>
                    <a:pt x="5" y="23"/>
                    <a:pt x="5" y="46"/>
                    <a:pt x="5" y="69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34"/>
            <p:cNvSpPr/>
            <p:nvPr/>
          </p:nvSpPr>
          <p:spPr bwMode="auto">
            <a:xfrm>
              <a:off x="2663825" y="50800"/>
              <a:ext cx="3756025" cy="4654550"/>
            </a:xfrm>
            <a:custGeom>
              <a:cxnLst>
                <a:cxn ang="0">
                  <a:pos x="240" y="138"/>
                </a:cxn>
                <a:cxn ang="0">
                  <a:pos x="432" y="21"/>
                </a:cxn>
                <a:cxn ang="0">
                  <a:pos x="726" y="0"/>
                </a:cxn>
                <a:cxn ang="0">
                  <a:pos x="792" y="0"/>
                </a:cxn>
                <a:cxn ang="0">
                  <a:pos x="954" y="75"/>
                </a:cxn>
                <a:cxn ang="0">
                  <a:pos x="981" y="81"/>
                </a:cxn>
                <a:cxn ang="0">
                  <a:pos x="1005" y="111"/>
                </a:cxn>
                <a:cxn ang="0">
                  <a:pos x="1005" y="114"/>
                </a:cxn>
                <a:cxn ang="0">
                  <a:pos x="1053" y="162"/>
                </a:cxn>
                <a:cxn ang="0">
                  <a:pos x="1302" y="519"/>
                </a:cxn>
                <a:cxn ang="0">
                  <a:pos x="1386" y="783"/>
                </a:cxn>
                <a:cxn ang="0">
                  <a:pos x="1389" y="837"/>
                </a:cxn>
                <a:cxn ang="0">
                  <a:pos x="1389" y="930"/>
                </a:cxn>
                <a:cxn ang="0">
                  <a:pos x="1386" y="984"/>
                </a:cxn>
                <a:cxn ang="0">
                  <a:pos x="1212" y="1512"/>
                </a:cxn>
                <a:cxn ang="0">
                  <a:pos x="1167" y="1557"/>
                </a:cxn>
                <a:cxn ang="0">
                  <a:pos x="963" y="1689"/>
                </a:cxn>
                <a:cxn ang="0">
                  <a:pos x="930" y="1701"/>
                </a:cxn>
                <a:cxn ang="0">
                  <a:pos x="897" y="1710"/>
                </a:cxn>
                <a:cxn ang="0">
                  <a:pos x="834" y="1719"/>
                </a:cxn>
                <a:cxn ang="0">
                  <a:pos x="804" y="1719"/>
                </a:cxn>
                <a:cxn ang="0">
                  <a:pos x="774" y="1722"/>
                </a:cxn>
                <a:cxn ang="0">
                  <a:pos x="744" y="1722"/>
                </a:cxn>
                <a:cxn ang="0">
                  <a:pos x="714" y="1722"/>
                </a:cxn>
                <a:cxn ang="0">
                  <a:pos x="696" y="1701"/>
                </a:cxn>
                <a:cxn ang="0">
                  <a:pos x="684" y="1725"/>
                </a:cxn>
                <a:cxn ang="0">
                  <a:pos x="618" y="1725"/>
                </a:cxn>
                <a:cxn ang="0">
                  <a:pos x="597" y="1710"/>
                </a:cxn>
                <a:cxn ang="0">
                  <a:pos x="543" y="1725"/>
                </a:cxn>
                <a:cxn ang="0">
                  <a:pos x="483" y="1722"/>
                </a:cxn>
                <a:cxn ang="0">
                  <a:pos x="219" y="1566"/>
                </a:cxn>
                <a:cxn ang="0">
                  <a:pos x="177" y="1524"/>
                </a:cxn>
                <a:cxn ang="0">
                  <a:pos x="3" y="1059"/>
                </a:cxn>
                <a:cxn ang="0">
                  <a:pos x="0" y="1023"/>
                </a:cxn>
                <a:cxn ang="0">
                  <a:pos x="0" y="942"/>
                </a:cxn>
                <a:cxn ang="0">
                  <a:pos x="3" y="903"/>
                </a:cxn>
                <a:cxn ang="0">
                  <a:pos x="3" y="840"/>
                </a:cxn>
                <a:cxn ang="0">
                  <a:pos x="195" y="183"/>
                </a:cxn>
                <a:cxn ang="0">
                  <a:pos x="240" y="138"/>
                </a:cxn>
              </a:cxnLst>
              <a:rect b="b" l="0" r="r" t="0"/>
              <a:pathLst>
                <a:path h="1729" w="1396">
                  <a:moveTo>
                    <a:pt x="240" y="138"/>
                  </a:moveTo>
                  <a:cubicBezTo>
                    <a:pt x="294" y="99"/>
                    <a:pt x="350" y="36"/>
                    <a:pt x="432" y="21"/>
                  </a:cubicBezTo>
                  <a:cubicBezTo>
                    <a:pt x="526" y="4"/>
                    <a:pt x="624" y="17"/>
                    <a:pt x="726" y="0"/>
                  </a:cubicBezTo>
                  <a:cubicBezTo>
                    <a:pt x="748" y="0"/>
                    <a:pt x="770" y="0"/>
                    <a:pt x="792" y="0"/>
                  </a:cubicBezTo>
                  <a:cubicBezTo>
                    <a:pt x="862" y="9"/>
                    <a:pt x="920" y="30"/>
                    <a:pt x="954" y="75"/>
                  </a:cubicBezTo>
                  <a:cubicBezTo>
                    <a:pt x="961" y="79"/>
                    <a:pt x="975" y="76"/>
                    <a:pt x="981" y="81"/>
                  </a:cubicBezTo>
                  <a:cubicBezTo>
                    <a:pt x="982" y="98"/>
                    <a:pt x="996" y="102"/>
                    <a:pt x="1005" y="111"/>
                  </a:cubicBezTo>
                  <a:cubicBezTo>
                    <a:pt x="1005" y="112"/>
                    <a:pt x="1005" y="113"/>
                    <a:pt x="1005" y="114"/>
                  </a:cubicBezTo>
                  <a:cubicBezTo>
                    <a:pt x="1020" y="131"/>
                    <a:pt x="1036" y="147"/>
                    <a:pt x="1053" y="162"/>
                  </a:cubicBezTo>
                  <a:cubicBezTo>
                    <a:pt x="1150" y="257"/>
                    <a:pt x="1228" y="396"/>
                    <a:pt x="1302" y="519"/>
                  </a:cubicBezTo>
                  <a:cubicBezTo>
                    <a:pt x="1348" y="595"/>
                    <a:pt x="1396" y="660"/>
                    <a:pt x="1386" y="783"/>
                  </a:cubicBezTo>
                  <a:cubicBezTo>
                    <a:pt x="1388" y="800"/>
                    <a:pt x="1382" y="825"/>
                    <a:pt x="1389" y="837"/>
                  </a:cubicBezTo>
                  <a:cubicBezTo>
                    <a:pt x="1389" y="868"/>
                    <a:pt x="1389" y="899"/>
                    <a:pt x="1389" y="930"/>
                  </a:cubicBezTo>
                  <a:cubicBezTo>
                    <a:pt x="1382" y="942"/>
                    <a:pt x="1388" y="967"/>
                    <a:pt x="1386" y="984"/>
                  </a:cubicBezTo>
                  <a:cubicBezTo>
                    <a:pt x="1389" y="1221"/>
                    <a:pt x="1327" y="1393"/>
                    <a:pt x="1212" y="1512"/>
                  </a:cubicBezTo>
                  <a:cubicBezTo>
                    <a:pt x="1196" y="1526"/>
                    <a:pt x="1181" y="1541"/>
                    <a:pt x="1167" y="1557"/>
                  </a:cubicBezTo>
                  <a:cubicBezTo>
                    <a:pt x="1109" y="1610"/>
                    <a:pt x="1039" y="1653"/>
                    <a:pt x="963" y="1689"/>
                  </a:cubicBezTo>
                  <a:cubicBezTo>
                    <a:pt x="956" y="1697"/>
                    <a:pt x="940" y="1696"/>
                    <a:pt x="930" y="1701"/>
                  </a:cubicBezTo>
                  <a:cubicBezTo>
                    <a:pt x="916" y="1701"/>
                    <a:pt x="907" y="1706"/>
                    <a:pt x="897" y="1710"/>
                  </a:cubicBezTo>
                  <a:cubicBezTo>
                    <a:pt x="877" y="1714"/>
                    <a:pt x="854" y="1715"/>
                    <a:pt x="834" y="1719"/>
                  </a:cubicBezTo>
                  <a:cubicBezTo>
                    <a:pt x="824" y="1719"/>
                    <a:pt x="814" y="1719"/>
                    <a:pt x="804" y="1719"/>
                  </a:cubicBezTo>
                  <a:cubicBezTo>
                    <a:pt x="795" y="1721"/>
                    <a:pt x="778" y="1715"/>
                    <a:pt x="774" y="1722"/>
                  </a:cubicBezTo>
                  <a:cubicBezTo>
                    <a:pt x="764" y="1722"/>
                    <a:pt x="754" y="1722"/>
                    <a:pt x="744" y="1722"/>
                  </a:cubicBezTo>
                  <a:cubicBezTo>
                    <a:pt x="734" y="1722"/>
                    <a:pt x="724" y="1722"/>
                    <a:pt x="714" y="1722"/>
                  </a:cubicBezTo>
                  <a:cubicBezTo>
                    <a:pt x="717" y="1706"/>
                    <a:pt x="711" y="1699"/>
                    <a:pt x="696" y="1701"/>
                  </a:cubicBezTo>
                  <a:cubicBezTo>
                    <a:pt x="681" y="1698"/>
                    <a:pt x="699" y="1728"/>
                    <a:pt x="684" y="1725"/>
                  </a:cubicBezTo>
                  <a:cubicBezTo>
                    <a:pt x="662" y="1725"/>
                    <a:pt x="640" y="1725"/>
                    <a:pt x="618" y="1725"/>
                  </a:cubicBezTo>
                  <a:cubicBezTo>
                    <a:pt x="606" y="1725"/>
                    <a:pt x="615" y="1704"/>
                    <a:pt x="597" y="1710"/>
                  </a:cubicBezTo>
                  <a:cubicBezTo>
                    <a:pt x="593" y="1729"/>
                    <a:pt x="566" y="1725"/>
                    <a:pt x="543" y="1725"/>
                  </a:cubicBezTo>
                  <a:cubicBezTo>
                    <a:pt x="529" y="1718"/>
                    <a:pt x="502" y="1724"/>
                    <a:pt x="483" y="1722"/>
                  </a:cubicBezTo>
                  <a:cubicBezTo>
                    <a:pt x="364" y="1701"/>
                    <a:pt x="297" y="1628"/>
                    <a:pt x="219" y="1566"/>
                  </a:cubicBezTo>
                  <a:cubicBezTo>
                    <a:pt x="206" y="1551"/>
                    <a:pt x="192" y="1537"/>
                    <a:pt x="177" y="1524"/>
                  </a:cubicBezTo>
                  <a:cubicBezTo>
                    <a:pt x="69" y="1418"/>
                    <a:pt x="2" y="1276"/>
                    <a:pt x="3" y="1059"/>
                  </a:cubicBezTo>
                  <a:cubicBezTo>
                    <a:pt x="1" y="1048"/>
                    <a:pt x="7" y="1029"/>
                    <a:pt x="0" y="1023"/>
                  </a:cubicBezTo>
                  <a:cubicBezTo>
                    <a:pt x="0" y="996"/>
                    <a:pt x="0" y="969"/>
                    <a:pt x="0" y="942"/>
                  </a:cubicBezTo>
                  <a:cubicBezTo>
                    <a:pt x="7" y="935"/>
                    <a:pt x="1" y="915"/>
                    <a:pt x="3" y="903"/>
                  </a:cubicBezTo>
                  <a:cubicBezTo>
                    <a:pt x="3" y="882"/>
                    <a:pt x="3" y="861"/>
                    <a:pt x="3" y="840"/>
                  </a:cubicBezTo>
                  <a:cubicBezTo>
                    <a:pt x="17" y="571"/>
                    <a:pt x="55" y="326"/>
                    <a:pt x="195" y="183"/>
                  </a:cubicBezTo>
                  <a:cubicBezTo>
                    <a:pt x="211" y="169"/>
                    <a:pt x="226" y="154"/>
                    <a:pt x="240" y="138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35"/>
            <p:cNvSpPr/>
            <p:nvPr/>
          </p:nvSpPr>
          <p:spPr bwMode="auto">
            <a:xfrm>
              <a:off x="4319588" y="4752975"/>
              <a:ext cx="190500" cy="200025"/>
            </a:xfrm>
            <a:custGeom>
              <a:cxnLst>
                <a:cxn ang="0">
                  <a:pos x="0" y="5"/>
                </a:cxn>
                <a:cxn ang="0">
                  <a:pos x="69" y="2"/>
                </a:cxn>
                <a:cxn ang="0">
                  <a:pos x="42" y="53"/>
                </a:cxn>
                <a:cxn ang="0">
                  <a:pos x="0" y="74"/>
                </a:cxn>
                <a:cxn ang="0">
                  <a:pos x="0" y="5"/>
                </a:cxn>
              </a:cxnLst>
              <a:rect b="b" l="0" r="r" t="0"/>
              <a:pathLst>
                <a:path h="74" w="71">
                  <a:moveTo>
                    <a:pt x="0" y="5"/>
                  </a:moveTo>
                  <a:cubicBezTo>
                    <a:pt x="25" y="6"/>
                    <a:pt x="43" y="0"/>
                    <a:pt x="69" y="2"/>
                  </a:cubicBezTo>
                  <a:cubicBezTo>
                    <a:pt x="71" y="11"/>
                    <a:pt x="55" y="41"/>
                    <a:pt x="42" y="53"/>
                  </a:cubicBezTo>
                  <a:cubicBezTo>
                    <a:pt x="30" y="64"/>
                    <a:pt x="14" y="71"/>
                    <a:pt x="0" y="74"/>
                  </a:cubicBezTo>
                  <a:cubicBezTo>
                    <a:pt x="0" y="51"/>
                    <a:pt x="0" y="28"/>
                    <a:pt x="0" y="5"/>
                  </a:cubicBezTo>
                  <a:close/>
                </a:path>
              </a:pathLst>
            </a:custGeom>
            <a:solidFill>
              <a:srgbClr val="63B8B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37"/>
            <p:cNvSpPr/>
            <p:nvPr/>
          </p:nvSpPr>
          <p:spPr bwMode="auto">
            <a:xfrm>
              <a:off x="4618038" y="38100"/>
              <a:ext cx="177800" cy="12700"/>
            </a:xfrm>
            <a:custGeom>
              <a:cxnLst>
                <a:cxn ang="0">
                  <a:pos x="0" y="5"/>
                </a:cxn>
                <a:cxn ang="0">
                  <a:pos x="66" y="5"/>
                </a:cxn>
                <a:cxn ang="0">
                  <a:pos x="0" y="5"/>
                </a:cxn>
              </a:cxnLst>
              <a:rect b="b" l="0" r="r" t="0"/>
              <a:pathLst>
                <a:path h="5" w="66">
                  <a:moveTo>
                    <a:pt x="0" y="5"/>
                  </a:moveTo>
                  <a:cubicBezTo>
                    <a:pt x="15" y="0"/>
                    <a:pt x="51" y="0"/>
                    <a:pt x="66" y="5"/>
                  </a:cubicBezTo>
                  <a:cubicBezTo>
                    <a:pt x="44" y="5"/>
                    <a:pt x="22" y="5"/>
                    <a:pt x="0" y="5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38"/>
            <p:cNvSpPr/>
            <p:nvPr/>
          </p:nvSpPr>
          <p:spPr bwMode="auto">
            <a:xfrm>
              <a:off x="6381750" y="2159000"/>
              <a:ext cx="30163" cy="144463"/>
            </a:xfrm>
            <a:custGeom>
              <a:cxnLst>
                <a:cxn ang="0">
                  <a:pos x="4" y="0"/>
                </a:cxn>
                <a:cxn ang="0">
                  <a:pos x="7" y="54"/>
                </a:cxn>
                <a:cxn ang="0">
                  <a:pos x="4" y="0"/>
                </a:cxn>
              </a:cxnLst>
              <a:rect b="b" l="0" r="r" t="0"/>
              <a:pathLst>
                <a:path h="54" w="11">
                  <a:moveTo>
                    <a:pt x="4" y="0"/>
                  </a:moveTo>
                  <a:cubicBezTo>
                    <a:pt x="11" y="12"/>
                    <a:pt x="5" y="37"/>
                    <a:pt x="7" y="54"/>
                  </a:cubicBezTo>
                  <a:cubicBezTo>
                    <a:pt x="0" y="42"/>
                    <a:pt x="6" y="17"/>
                    <a:pt x="4" y="0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39"/>
            <p:cNvSpPr/>
            <p:nvPr/>
          </p:nvSpPr>
          <p:spPr bwMode="auto">
            <a:xfrm>
              <a:off x="3963988" y="4675188"/>
              <a:ext cx="161925" cy="30163"/>
            </a:xfrm>
            <a:custGeom>
              <a:cxnLst>
                <a:cxn ang="0">
                  <a:pos x="0" y="4"/>
                </a:cxn>
                <a:cxn ang="0">
                  <a:pos x="60" y="7"/>
                </a:cxn>
                <a:cxn ang="0">
                  <a:pos x="0" y="4"/>
                </a:cxn>
              </a:cxnLst>
              <a:rect b="b" l="0" r="r" t="0"/>
              <a:pathLst>
                <a:path h="11" w="60">
                  <a:moveTo>
                    <a:pt x="0" y="4"/>
                  </a:moveTo>
                  <a:cubicBezTo>
                    <a:pt x="19" y="6"/>
                    <a:pt x="46" y="0"/>
                    <a:pt x="60" y="7"/>
                  </a:cubicBezTo>
                  <a:cubicBezTo>
                    <a:pt x="41" y="5"/>
                    <a:pt x="14" y="11"/>
                    <a:pt x="0" y="4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40"/>
            <p:cNvSpPr/>
            <p:nvPr/>
          </p:nvSpPr>
          <p:spPr bwMode="auto">
            <a:xfrm>
              <a:off x="2654300" y="2311400"/>
              <a:ext cx="19050" cy="169863"/>
            </a:xfrm>
            <a:custGeom>
              <a:cxnLst>
                <a:cxn ang="0">
                  <a:pos x="7" y="0"/>
                </a:cxn>
                <a:cxn ang="0">
                  <a:pos x="7" y="63"/>
                </a:cxn>
                <a:cxn ang="0">
                  <a:pos x="4" y="63"/>
                </a:cxn>
                <a:cxn ang="0">
                  <a:pos x="7" y="0"/>
                </a:cxn>
              </a:cxnLst>
              <a:rect b="b" l="0" r="r" t="0"/>
              <a:pathLst>
                <a:path h="62" w="7">
                  <a:moveTo>
                    <a:pt x="7" y="0"/>
                  </a:moveTo>
                  <a:cubicBezTo>
                    <a:pt x="7" y="21"/>
                    <a:pt x="7" y="42"/>
                    <a:pt x="7" y="63"/>
                  </a:cubicBezTo>
                  <a:cubicBezTo>
                    <a:pt x="6" y="63"/>
                    <a:pt x="5" y="63"/>
                    <a:pt x="4" y="63"/>
                  </a:cubicBezTo>
                  <a:cubicBezTo>
                    <a:pt x="6" y="43"/>
                    <a:pt x="0" y="15"/>
                    <a:pt x="7" y="0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41"/>
            <p:cNvSpPr/>
            <p:nvPr/>
          </p:nvSpPr>
          <p:spPr bwMode="auto">
            <a:xfrm>
              <a:off x="6489700" y="2070100"/>
              <a:ext cx="19050" cy="209550"/>
            </a:xfrm>
            <a:custGeom>
              <a:cxnLst>
                <a:cxn ang="0">
                  <a:pos x="0" y="0"/>
                </a:cxn>
                <a:cxn ang="0">
                  <a:pos x="3" y="78"/>
                </a:cxn>
                <a:cxn ang="0">
                  <a:pos x="0" y="78"/>
                </a:cxn>
                <a:cxn ang="0">
                  <a:pos x="0" y="0"/>
                </a:cxn>
              </a:cxnLst>
              <a:rect b="b" l="0" r="r" t="0"/>
              <a:pathLst>
                <a:path h="78" w="7">
                  <a:moveTo>
                    <a:pt x="0" y="0"/>
                  </a:moveTo>
                  <a:cubicBezTo>
                    <a:pt x="7" y="20"/>
                    <a:pt x="1" y="53"/>
                    <a:pt x="3" y="78"/>
                  </a:cubicBezTo>
                  <a:cubicBezTo>
                    <a:pt x="2" y="78"/>
                    <a:pt x="1" y="78"/>
                    <a:pt x="0" y="78"/>
                  </a:cubicBezTo>
                  <a:cubicBezTo>
                    <a:pt x="0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5436096" y="483518"/>
            <a:ext cx="509607" cy="672830"/>
            <a:chOff x="2613025" y="3175"/>
            <a:chExt cx="3895725" cy="5143500"/>
          </a:xfrm>
        </p:grpSpPr>
        <p:sp>
          <p:nvSpPr>
            <p:cNvPr id="133" name="Freeform 5"/>
            <p:cNvSpPr/>
            <p:nvPr/>
          </p:nvSpPr>
          <p:spPr bwMode="auto">
            <a:xfrm>
              <a:off x="2613025" y="2054225"/>
              <a:ext cx="19050" cy="241300"/>
            </a:xfrm>
            <a:custGeom>
              <a:cxnLst>
                <a:cxn ang="0">
                  <a:pos x="4" y="90"/>
                </a:cxn>
                <a:cxn ang="0">
                  <a:pos x="7" y="0"/>
                </a:cxn>
                <a:cxn ang="0">
                  <a:pos x="7" y="90"/>
                </a:cxn>
                <a:cxn ang="0">
                  <a:pos x="4" y="90"/>
                </a:cxn>
              </a:cxnLst>
              <a:rect b="b" l="0" r="r" t="0"/>
              <a:pathLst>
                <a:path h="90" w="7">
                  <a:moveTo>
                    <a:pt x="4" y="90"/>
                  </a:moveTo>
                  <a:cubicBezTo>
                    <a:pt x="6" y="61"/>
                    <a:pt x="0" y="24"/>
                    <a:pt x="7" y="0"/>
                  </a:cubicBezTo>
                  <a:cubicBezTo>
                    <a:pt x="7" y="30"/>
                    <a:pt x="7" y="60"/>
                    <a:pt x="7" y="90"/>
                  </a:cubicBezTo>
                  <a:cubicBezTo>
                    <a:pt x="6" y="90"/>
                    <a:pt x="5" y="90"/>
                    <a:pt x="4" y="90"/>
                  </a:cubicBezTo>
                  <a:close/>
                </a:path>
              </a:pathLst>
            </a:custGeom>
            <a:solidFill>
              <a:srgbClr val="09658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6"/>
            <p:cNvSpPr/>
            <p:nvPr/>
          </p:nvSpPr>
          <p:spPr bwMode="auto">
            <a:xfrm>
              <a:off x="6489700" y="2279650"/>
              <a:ext cx="7938" cy="112713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42"/>
                </a:cxn>
                <a:cxn ang="0">
                  <a:pos x="0" y="42"/>
                </a:cxn>
                <a:cxn ang="0">
                  <a:pos x="0" y="0"/>
                </a:cxn>
              </a:cxnLst>
              <a:rect b="b" l="0" r="r" t="0"/>
              <a:pathLst>
                <a:path h="42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14"/>
                    <a:pt x="3" y="28"/>
                    <a:pt x="3" y="42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9658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Freeform 7"/>
            <p:cNvSpPr/>
            <p:nvPr/>
          </p:nvSpPr>
          <p:spPr bwMode="auto">
            <a:xfrm>
              <a:off x="2624138" y="2295525"/>
              <a:ext cx="7938" cy="274638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102"/>
                </a:cxn>
                <a:cxn ang="0">
                  <a:pos x="0" y="102"/>
                </a:cxn>
                <a:cxn ang="0">
                  <a:pos x="0" y="0"/>
                </a:cxn>
              </a:cxnLst>
              <a:rect b="b" l="0" r="r" t="0"/>
              <a:pathLst>
                <a:path h="102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34"/>
                    <a:pt x="3" y="68"/>
                    <a:pt x="3" y="102"/>
                  </a:cubicBezTo>
                  <a:cubicBezTo>
                    <a:pt x="2" y="102"/>
                    <a:pt x="1" y="102"/>
                    <a:pt x="0" y="102"/>
                  </a:cubicBezTo>
                  <a:cubicBezTo>
                    <a:pt x="0" y="68"/>
                    <a:pt x="0" y="34"/>
                    <a:pt x="0" y="0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8"/>
            <p:cNvSpPr/>
            <p:nvPr/>
          </p:nvSpPr>
          <p:spPr bwMode="auto">
            <a:xfrm>
              <a:off x="6489700" y="2392363"/>
              <a:ext cx="19050" cy="96838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36"/>
                </a:cxn>
                <a:cxn ang="0">
                  <a:pos x="0" y="0"/>
                </a:cxn>
              </a:cxnLst>
              <a:rect b="b" l="0" r="r" t="0"/>
              <a:pathLst>
                <a:path h="36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1"/>
                    <a:pt x="7" y="30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0480A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Freeform 9"/>
            <p:cNvSpPr/>
            <p:nvPr/>
          </p:nvSpPr>
          <p:spPr bwMode="auto">
            <a:xfrm>
              <a:off x="2663825" y="2481263"/>
              <a:ext cx="19050" cy="104775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39"/>
                </a:cxn>
                <a:cxn ang="0">
                  <a:pos x="0" y="0"/>
                </a:cxn>
              </a:cxnLst>
              <a:rect b="b" l="0" r="r" t="0"/>
              <a:pathLst>
                <a:path h="39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2"/>
                    <a:pt x="7" y="32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" name="Freeform 10"/>
            <p:cNvSpPr/>
            <p:nvPr/>
          </p:nvSpPr>
          <p:spPr bwMode="auto">
            <a:xfrm>
              <a:off x="2624138" y="2570163"/>
              <a:ext cx="7938" cy="138113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51"/>
                </a:cxn>
                <a:cxn ang="0">
                  <a:pos x="0" y="51"/>
                </a:cxn>
                <a:cxn ang="0">
                  <a:pos x="0" y="0"/>
                </a:cxn>
              </a:cxnLst>
              <a:rect b="b" l="0" r="r" t="0"/>
              <a:pathLst>
                <a:path h="51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17"/>
                    <a:pt x="3" y="34"/>
                    <a:pt x="3" y="51"/>
                  </a:cubicBezTo>
                  <a:cubicBezTo>
                    <a:pt x="2" y="51"/>
                    <a:pt x="1" y="51"/>
                    <a:pt x="0" y="51"/>
                  </a:cubicBezTo>
                  <a:cubicBezTo>
                    <a:pt x="0" y="34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09658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Freeform 11"/>
            <p:cNvSpPr/>
            <p:nvPr/>
          </p:nvSpPr>
          <p:spPr bwMode="auto">
            <a:xfrm>
              <a:off x="2613025" y="2708275"/>
              <a:ext cx="19050" cy="136525"/>
            </a:xfrm>
            <a:custGeom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51"/>
                </a:cxn>
                <a:cxn ang="0">
                  <a:pos x="4" y="0"/>
                </a:cxn>
              </a:cxnLst>
              <a:rect b="b" l="0" r="r" t="0"/>
              <a:pathLst>
                <a:path h="51" w="7">
                  <a:moveTo>
                    <a:pt x="4" y="0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7" y="17"/>
                    <a:pt x="7" y="34"/>
                    <a:pt x="7" y="51"/>
                  </a:cubicBezTo>
                  <a:cubicBezTo>
                    <a:pt x="0" y="40"/>
                    <a:pt x="6" y="16"/>
                    <a:pt x="4" y="0"/>
                  </a:cubicBezTo>
                  <a:close/>
                </a:path>
              </a:pathLst>
            </a:custGeom>
            <a:solidFill>
              <a:srgbClr val="0480A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12"/>
            <p:cNvSpPr/>
            <p:nvPr/>
          </p:nvSpPr>
          <p:spPr bwMode="auto">
            <a:xfrm>
              <a:off x="4003675" y="4759325"/>
              <a:ext cx="80963" cy="19050"/>
            </a:xfrm>
            <a:custGeom>
              <a:cxnLst>
                <a:cxn ang="0">
                  <a:pos x="30" y="3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3"/>
                </a:cxn>
              </a:cxnLst>
              <a:rect b="b" l="0" r="r" t="0"/>
              <a:pathLst>
                <a:path h="7" w="30">
                  <a:moveTo>
                    <a:pt x="30" y="3"/>
                  </a:moveTo>
                  <a:cubicBezTo>
                    <a:pt x="21" y="1"/>
                    <a:pt x="4" y="7"/>
                    <a:pt x="0" y="0"/>
                  </a:cubicBezTo>
                  <a:cubicBezTo>
                    <a:pt x="10" y="0"/>
                    <a:pt x="20" y="0"/>
                    <a:pt x="30" y="0"/>
                  </a:cubicBezTo>
                  <a:cubicBezTo>
                    <a:pt x="30" y="1"/>
                    <a:pt x="30" y="2"/>
                    <a:pt x="30" y="3"/>
                  </a:cubicBezTo>
                  <a:close/>
                </a:path>
              </a:pathLst>
            </a:custGeom>
            <a:solidFill>
              <a:srgbClr val="09658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Freeform 13"/>
            <p:cNvSpPr/>
            <p:nvPr/>
          </p:nvSpPr>
          <p:spPr bwMode="auto">
            <a:xfrm>
              <a:off x="4084638" y="4748213"/>
              <a:ext cx="80963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30" y="7"/>
                </a:cxn>
                <a:cxn ang="0">
                  <a:pos x="0" y="7"/>
                </a:cxn>
              </a:cxnLst>
              <a:rect b="b" l="0" r="r" t="0"/>
              <a:pathLst>
                <a:path h="7" w="30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9" y="6"/>
                    <a:pt x="26" y="0"/>
                    <a:pt x="30" y="7"/>
                  </a:cubicBezTo>
                  <a:cubicBezTo>
                    <a:pt x="20" y="7"/>
                    <a:pt x="10" y="7"/>
                    <a:pt x="0" y="7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Freeform 15"/>
            <p:cNvSpPr/>
            <p:nvPr/>
          </p:nvSpPr>
          <p:spPr bwMode="auto">
            <a:xfrm>
              <a:off x="3084513" y="422275"/>
              <a:ext cx="128588" cy="130175"/>
            </a:xfrm>
            <a:custGeom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0" y="48"/>
                </a:cxn>
              </a:cxnLst>
              <a:rect b="b" l="0" r="r" t="0"/>
              <a:pathLst>
                <a:path h="48" w="48">
                  <a:moveTo>
                    <a:pt x="0" y="48"/>
                  </a:moveTo>
                  <a:cubicBezTo>
                    <a:pt x="15" y="31"/>
                    <a:pt x="31" y="15"/>
                    <a:pt x="48" y="0"/>
                  </a:cubicBezTo>
                  <a:cubicBezTo>
                    <a:pt x="33" y="17"/>
                    <a:pt x="17" y="33"/>
                    <a:pt x="0" y="48"/>
                  </a:cubicBezTo>
                  <a:close/>
                </a:path>
              </a:pathLst>
            </a:custGeom>
            <a:solidFill>
              <a:srgbClr val="14373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16"/>
            <p:cNvSpPr/>
            <p:nvPr/>
          </p:nvSpPr>
          <p:spPr bwMode="auto">
            <a:xfrm>
              <a:off x="3011488" y="4137025"/>
              <a:ext cx="104775" cy="104775"/>
            </a:xfrm>
            <a:custGeom>
              <a:cxnLst>
                <a:cxn ang="0">
                  <a:pos x="0" y="0"/>
                </a:cxn>
                <a:cxn ang="0">
                  <a:pos x="39" y="39"/>
                </a:cxn>
                <a:cxn ang="0">
                  <a:pos x="0" y="0"/>
                </a:cxn>
              </a:cxnLst>
              <a:rect b="b" l="0" r="r" t="0"/>
              <a:pathLst>
                <a:path h="39" w="39">
                  <a:moveTo>
                    <a:pt x="0" y="0"/>
                  </a:moveTo>
                  <a:cubicBezTo>
                    <a:pt x="14" y="12"/>
                    <a:pt x="27" y="25"/>
                    <a:pt x="39" y="39"/>
                  </a:cubicBezTo>
                  <a:cubicBezTo>
                    <a:pt x="25" y="27"/>
                    <a:pt x="12" y="14"/>
                    <a:pt x="0" y="0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17"/>
            <p:cNvSpPr>
              <a:spLocks noEditPoints="1"/>
            </p:cNvSpPr>
            <p:nvPr/>
          </p:nvSpPr>
          <p:spPr bwMode="auto">
            <a:xfrm>
              <a:off x="2632075" y="3175"/>
              <a:ext cx="3857625" cy="5143500"/>
            </a:xfrm>
            <a:custGeom>
              <a:cxnLst>
                <a:cxn ang="0">
                  <a:pos x="879" y="0"/>
                </a:cxn>
                <a:cxn ang="0">
                  <a:pos x="1341" y="525"/>
                </a:cxn>
                <a:cxn ang="0">
                  <a:pos x="1434" y="846"/>
                </a:cxn>
                <a:cxn ang="0">
                  <a:pos x="1434" y="924"/>
                </a:cxn>
                <a:cxn ang="0">
                  <a:pos x="1431" y="993"/>
                </a:cxn>
                <a:cxn ang="0">
                  <a:pos x="975" y="1707"/>
                </a:cxn>
                <a:cxn ang="0">
                  <a:pos x="1224" y="1530"/>
                </a:cxn>
                <a:cxn ang="0">
                  <a:pos x="1401" y="948"/>
                </a:cxn>
                <a:cxn ang="0">
                  <a:pos x="1398" y="801"/>
                </a:cxn>
                <a:cxn ang="0">
                  <a:pos x="1065" y="180"/>
                </a:cxn>
                <a:cxn ang="0">
                  <a:pos x="1017" y="129"/>
                </a:cxn>
                <a:cxn ang="0">
                  <a:pos x="966" y="93"/>
                </a:cxn>
                <a:cxn ang="0">
                  <a:pos x="738" y="18"/>
                </a:cxn>
                <a:cxn ang="0">
                  <a:pos x="252" y="156"/>
                </a:cxn>
                <a:cxn ang="0">
                  <a:pos x="15" y="858"/>
                </a:cxn>
                <a:cxn ang="0">
                  <a:pos x="12" y="960"/>
                </a:cxn>
                <a:cxn ang="0">
                  <a:pos x="15" y="1077"/>
                </a:cxn>
                <a:cxn ang="0">
                  <a:pos x="231" y="1584"/>
                </a:cxn>
                <a:cxn ang="0">
                  <a:pos x="555" y="1743"/>
                </a:cxn>
                <a:cxn ang="0">
                  <a:pos x="630" y="1743"/>
                </a:cxn>
                <a:cxn ang="0">
                  <a:pos x="708" y="1719"/>
                </a:cxn>
                <a:cxn ang="0">
                  <a:pos x="756" y="1740"/>
                </a:cxn>
                <a:cxn ang="0">
                  <a:pos x="816" y="1737"/>
                </a:cxn>
                <a:cxn ang="0">
                  <a:pos x="870" y="1740"/>
                </a:cxn>
                <a:cxn ang="0">
                  <a:pos x="735" y="1800"/>
                </a:cxn>
                <a:cxn ang="0">
                  <a:pos x="585" y="1911"/>
                </a:cxn>
                <a:cxn ang="0">
                  <a:pos x="591" y="1857"/>
                </a:cxn>
                <a:cxn ang="0">
                  <a:pos x="570" y="1770"/>
                </a:cxn>
                <a:cxn ang="0">
                  <a:pos x="510" y="1767"/>
                </a:cxn>
                <a:cxn ang="0">
                  <a:pos x="141" y="1536"/>
                </a:cxn>
                <a:cxn ang="0">
                  <a:pos x="3" y="1167"/>
                </a:cxn>
                <a:cxn ang="0">
                  <a:pos x="0" y="1089"/>
                </a:cxn>
                <a:cxn ang="0">
                  <a:pos x="0" y="1005"/>
                </a:cxn>
                <a:cxn ang="0">
                  <a:pos x="0" y="852"/>
                </a:cxn>
                <a:cxn ang="0">
                  <a:pos x="0" y="711"/>
                </a:cxn>
                <a:cxn ang="0">
                  <a:pos x="168" y="204"/>
                </a:cxn>
                <a:cxn ang="0">
                  <a:pos x="618" y="0"/>
                </a:cxn>
                <a:cxn ang="0">
                  <a:pos x="669" y="1818"/>
                </a:cxn>
                <a:cxn ang="0">
                  <a:pos x="627" y="1770"/>
                </a:cxn>
              </a:cxnLst>
              <a:rect b="b" l="0" r="r" t="0"/>
              <a:pathLst>
                <a:path h="1910" w="1434">
                  <a:moveTo>
                    <a:pt x="618" y="0"/>
                  </a:moveTo>
                  <a:cubicBezTo>
                    <a:pt x="705" y="0"/>
                    <a:pt x="792" y="0"/>
                    <a:pt x="879" y="0"/>
                  </a:cubicBezTo>
                  <a:cubicBezTo>
                    <a:pt x="959" y="25"/>
                    <a:pt x="1013" y="83"/>
                    <a:pt x="1065" y="144"/>
                  </a:cubicBezTo>
                  <a:cubicBezTo>
                    <a:pt x="1167" y="263"/>
                    <a:pt x="1260" y="375"/>
                    <a:pt x="1341" y="525"/>
                  </a:cubicBezTo>
                  <a:cubicBezTo>
                    <a:pt x="1382" y="601"/>
                    <a:pt x="1425" y="677"/>
                    <a:pt x="1434" y="768"/>
                  </a:cubicBezTo>
                  <a:cubicBezTo>
                    <a:pt x="1434" y="794"/>
                    <a:pt x="1434" y="820"/>
                    <a:pt x="1434" y="846"/>
                  </a:cubicBezTo>
                  <a:cubicBezTo>
                    <a:pt x="1434" y="860"/>
                    <a:pt x="1434" y="874"/>
                    <a:pt x="1434" y="888"/>
                  </a:cubicBezTo>
                  <a:cubicBezTo>
                    <a:pt x="1434" y="900"/>
                    <a:pt x="1434" y="912"/>
                    <a:pt x="1434" y="924"/>
                  </a:cubicBezTo>
                  <a:cubicBezTo>
                    <a:pt x="1434" y="934"/>
                    <a:pt x="1434" y="944"/>
                    <a:pt x="1434" y="954"/>
                  </a:cubicBezTo>
                  <a:cubicBezTo>
                    <a:pt x="1427" y="961"/>
                    <a:pt x="1433" y="981"/>
                    <a:pt x="1431" y="993"/>
                  </a:cubicBezTo>
                  <a:cubicBezTo>
                    <a:pt x="1424" y="1085"/>
                    <a:pt x="1424" y="1167"/>
                    <a:pt x="1413" y="1245"/>
                  </a:cubicBezTo>
                  <a:cubicBezTo>
                    <a:pt x="1378" y="1487"/>
                    <a:pt x="1173" y="1624"/>
                    <a:pt x="975" y="1707"/>
                  </a:cubicBezTo>
                  <a:cubicBezTo>
                    <a:pt x="1051" y="1671"/>
                    <a:pt x="1121" y="1628"/>
                    <a:pt x="1179" y="1575"/>
                  </a:cubicBezTo>
                  <a:cubicBezTo>
                    <a:pt x="1195" y="1561"/>
                    <a:pt x="1210" y="1546"/>
                    <a:pt x="1224" y="1530"/>
                  </a:cubicBezTo>
                  <a:cubicBezTo>
                    <a:pt x="1339" y="1411"/>
                    <a:pt x="1401" y="1239"/>
                    <a:pt x="1398" y="1002"/>
                  </a:cubicBezTo>
                  <a:cubicBezTo>
                    <a:pt x="1405" y="990"/>
                    <a:pt x="1399" y="965"/>
                    <a:pt x="1401" y="948"/>
                  </a:cubicBezTo>
                  <a:cubicBezTo>
                    <a:pt x="1401" y="917"/>
                    <a:pt x="1401" y="886"/>
                    <a:pt x="1401" y="855"/>
                  </a:cubicBezTo>
                  <a:cubicBezTo>
                    <a:pt x="1399" y="838"/>
                    <a:pt x="1405" y="813"/>
                    <a:pt x="1398" y="801"/>
                  </a:cubicBezTo>
                  <a:cubicBezTo>
                    <a:pt x="1408" y="678"/>
                    <a:pt x="1360" y="613"/>
                    <a:pt x="1314" y="537"/>
                  </a:cubicBezTo>
                  <a:cubicBezTo>
                    <a:pt x="1240" y="414"/>
                    <a:pt x="1162" y="275"/>
                    <a:pt x="1065" y="180"/>
                  </a:cubicBezTo>
                  <a:cubicBezTo>
                    <a:pt x="1065" y="179"/>
                    <a:pt x="1065" y="178"/>
                    <a:pt x="1065" y="177"/>
                  </a:cubicBezTo>
                  <a:cubicBezTo>
                    <a:pt x="1050" y="160"/>
                    <a:pt x="1034" y="144"/>
                    <a:pt x="1017" y="129"/>
                  </a:cubicBezTo>
                  <a:cubicBezTo>
                    <a:pt x="1008" y="120"/>
                    <a:pt x="994" y="116"/>
                    <a:pt x="993" y="99"/>
                  </a:cubicBezTo>
                  <a:cubicBezTo>
                    <a:pt x="987" y="94"/>
                    <a:pt x="973" y="97"/>
                    <a:pt x="966" y="93"/>
                  </a:cubicBezTo>
                  <a:cubicBezTo>
                    <a:pt x="932" y="48"/>
                    <a:pt x="874" y="27"/>
                    <a:pt x="804" y="18"/>
                  </a:cubicBezTo>
                  <a:cubicBezTo>
                    <a:pt x="789" y="13"/>
                    <a:pt x="753" y="13"/>
                    <a:pt x="738" y="18"/>
                  </a:cubicBezTo>
                  <a:cubicBezTo>
                    <a:pt x="636" y="35"/>
                    <a:pt x="538" y="22"/>
                    <a:pt x="444" y="39"/>
                  </a:cubicBezTo>
                  <a:cubicBezTo>
                    <a:pt x="362" y="54"/>
                    <a:pt x="306" y="117"/>
                    <a:pt x="252" y="156"/>
                  </a:cubicBezTo>
                  <a:cubicBezTo>
                    <a:pt x="236" y="170"/>
                    <a:pt x="221" y="185"/>
                    <a:pt x="207" y="201"/>
                  </a:cubicBezTo>
                  <a:cubicBezTo>
                    <a:pt x="67" y="344"/>
                    <a:pt x="29" y="589"/>
                    <a:pt x="15" y="858"/>
                  </a:cubicBezTo>
                  <a:cubicBezTo>
                    <a:pt x="8" y="873"/>
                    <a:pt x="14" y="901"/>
                    <a:pt x="12" y="921"/>
                  </a:cubicBezTo>
                  <a:cubicBezTo>
                    <a:pt x="12" y="934"/>
                    <a:pt x="12" y="947"/>
                    <a:pt x="12" y="960"/>
                  </a:cubicBezTo>
                  <a:cubicBezTo>
                    <a:pt x="12" y="987"/>
                    <a:pt x="12" y="1014"/>
                    <a:pt x="12" y="1041"/>
                  </a:cubicBezTo>
                  <a:cubicBezTo>
                    <a:pt x="14" y="1052"/>
                    <a:pt x="8" y="1071"/>
                    <a:pt x="15" y="1077"/>
                  </a:cubicBezTo>
                  <a:cubicBezTo>
                    <a:pt x="14" y="1294"/>
                    <a:pt x="81" y="1436"/>
                    <a:pt x="189" y="1542"/>
                  </a:cubicBezTo>
                  <a:cubicBezTo>
                    <a:pt x="202" y="1557"/>
                    <a:pt x="216" y="1571"/>
                    <a:pt x="231" y="1584"/>
                  </a:cubicBezTo>
                  <a:cubicBezTo>
                    <a:pt x="309" y="1646"/>
                    <a:pt x="376" y="1719"/>
                    <a:pt x="495" y="1740"/>
                  </a:cubicBezTo>
                  <a:cubicBezTo>
                    <a:pt x="509" y="1747"/>
                    <a:pt x="536" y="1741"/>
                    <a:pt x="555" y="1743"/>
                  </a:cubicBezTo>
                  <a:cubicBezTo>
                    <a:pt x="578" y="1743"/>
                    <a:pt x="605" y="1747"/>
                    <a:pt x="609" y="1728"/>
                  </a:cubicBezTo>
                  <a:cubicBezTo>
                    <a:pt x="627" y="1722"/>
                    <a:pt x="618" y="1743"/>
                    <a:pt x="630" y="1743"/>
                  </a:cubicBezTo>
                  <a:cubicBezTo>
                    <a:pt x="652" y="1743"/>
                    <a:pt x="674" y="1743"/>
                    <a:pt x="696" y="1743"/>
                  </a:cubicBezTo>
                  <a:cubicBezTo>
                    <a:pt x="711" y="1746"/>
                    <a:pt x="693" y="1716"/>
                    <a:pt x="708" y="1719"/>
                  </a:cubicBezTo>
                  <a:cubicBezTo>
                    <a:pt x="723" y="1717"/>
                    <a:pt x="729" y="1724"/>
                    <a:pt x="726" y="1740"/>
                  </a:cubicBezTo>
                  <a:cubicBezTo>
                    <a:pt x="729" y="1745"/>
                    <a:pt x="753" y="1745"/>
                    <a:pt x="756" y="1740"/>
                  </a:cubicBezTo>
                  <a:cubicBezTo>
                    <a:pt x="766" y="1740"/>
                    <a:pt x="776" y="1740"/>
                    <a:pt x="786" y="1740"/>
                  </a:cubicBezTo>
                  <a:cubicBezTo>
                    <a:pt x="795" y="1738"/>
                    <a:pt x="812" y="1744"/>
                    <a:pt x="816" y="1737"/>
                  </a:cubicBezTo>
                  <a:cubicBezTo>
                    <a:pt x="826" y="1737"/>
                    <a:pt x="836" y="1737"/>
                    <a:pt x="846" y="1737"/>
                  </a:cubicBezTo>
                  <a:cubicBezTo>
                    <a:pt x="853" y="1739"/>
                    <a:pt x="868" y="1733"/>
                    <a:pt x="870" y="1740"/>
                  </a:cubicBezTo>
                  <a:cubicBezTo>
                    <a:pt x="823" y="1747"/>
                    <a:pt x="778" y="1756"/>
                    <a:pt x="729" y="1761"/>
                  </a:cubicBezTo>
                  <a:cubicBezTo>
                    <a:pt x="718" y="1776"/>
                    <a:pt x="740" y="1781"/>
                    <a:pt x="735" y="1800"/>
                  </a:cubicBezTo>
                  <a:cubicBezTo>
                    <a:pt x="729" y="1811"/>
                    <a:pt x="712" y="1801"/>
                    <a:pt x="705" y="1806"/>
                  </a:cubicBezTo>
                  <a:cubicBezTo>
                    <a:pt x="673" y="1849"/>
                    <a:pt x="628" y="1879"/>
                    <a:pt x="585" y="1911"/>
                  </a:cubicBezTo>
                  <a:cubicBezTo>
                    <a:pt x="580" y="1911"/>
                    <a:pt x="575" y="1911"/>
                    <a:pt x="570" y="1911"/>
                  </a:cubicBezTo>
                  <a:cubicBezTo>
                    <a:pt x="541" y="1888"/>
                    <a:pt x="582" y="1875"/>
                    <a:pt x="591" y="1857"/>
                  </a:cubicBezTo>
                  <a:cubicBezTo>
                    <a:pt x="603" y="1833"/>
                    <a:pt x="601" y="1805"/>
                    <a:pt x="603" y="1770"/>
                  </a:cubicBezTo>
                  <a:cubicBezTo>
                    <a:pt x="592" y="1770"/>
                    <a:pt x="581" y="1770"/>
                    <a:pt x="570" y="1770"/>
                  </a:cubicBezTo>
                  <a:cubicBezTo>
                    <a:pt x="566" y="1763"/>
                    <a:pt x="549" y="1769"/>
                    <a:pt x="540" y="1767"/>
                  </a:cubicBezTo>
                  <a:cubicBezTo>
                    <a:pt x="530" y="1767"/>
                    <a:pt x="520" y="1767"/>
                    <a:pt x="510" y="1767"/>
                  </a:cubicBezTo>
                  <a:cubicBezTo>
                    <a:pt x="356" y="1747"/>
                    <a:pt x="277" y="1652"/>
                    <a:pt x="180" y="1575"/>
                  </a:cubicBezTo>
                  <a:cubicBezTo>
                    <a:pt x="168" y="1561"/>
                    <a:pt x="155" y="1548"/>
                    <a:pt x="141" y="1536"/>
                  </a:cubicBezTo>
                  <a:cubicBezTo>
                    <a:pt x="66" y="1455"/>
                    <a:pt x="4" y="1361"/>
                    <a:pt x="6" y="1203"/>
                  </a:cubicBezTo>
                  <a:cubicBezTo>
                    <a:pt x="4" y="1192"/>
                    <a:pt x="10" y="1173"/>
                    <a:pt x="3" y="1167"/>
                  </a:cubicBezTo>
                  <a:cubicBezTo>
                    <a:pt x="3" y="1154"/>
                    <a:pt x="3" y="1141"/>
                    <a:pt x="3" y="1128"/>
                  </a:cubicBezTo>
                  <a:cubicBezTo>
                    <a:pt x="1" y="1116"/>
                    <a:pt x="7" y="1096"/>
                    <a:pt x="0" y="1089"/>
                  </a:cubicBezTo>
                  <a:cubicBezTo>
                    <a:pt x="0" y="1078"/>
                    <a:pt x="0" y="1067"/>
                    <a:pt x="0" y="1056"/>
                  </a:cubicBezTo>
                  <a:cubicBezTo>
                    <a:pt x="0" y="1039"/>
                    <a:pt x="0" y="1022"/>
                    <a:pt x="0" y="1005"/>
                  </a:cubicBezTo>
                  <a:cubicBezTo>
                    <a:pt x="0" y="988"/>
                    <a:pt x="0" y="971"/>
                    <a:pt x="0" y="954"/>
                  </a:cubicBezTo>
                  <a:cubicBezTo>
                    <a:pt x="0" y="920"/>
                    <a:pt x="0" y="886"/>
                    <a:pt x="0" y="852"/>
                  </a:cubicBezTo>
                  <a:cubicBezTo>
                    <a:pt x="0" y="822"/>
                    <a:pt x="0" y="792"/>
                    <a:pt x="0" y="762"/>
                  </a:cubicBezTo>
                  <a:cubicBezTo>
                    <a:pt x="0" y="745"/>
                    <a:pt x="0" y="728"/>
                    <a:pt x="0" y="711"/>
                  </a:cubicBezTo>
                  <a:cubicBezTo>
                    <a:pt x="7" y="700"/>
                    <a:pt x="1" y="676"/>
                    <a:pt x="3" y="660"/>
                  </a:cubicBezTo>
                  <a:cubicBezTo>
                    <a:pt x="1" y="451"/>
                    <a:pt x="71" y="314"/>
                    <a:pt x="168" y="204"/>
                  </a:cubicBezTo>
                  <a:cubicBezTo>
                    <a:pt x="185" y="189"/>
                    <a:pt x="201" y="173"/>
                    <a:pt x="216" y="156"/>
                  </a:cubicBezTo>
                  <a:cubicBezTo>
                    <a:pt x="306" y="60"/>
                    <a:pt x="444" y="12"/>
                    <a:pt x="618" y="0"/>
                  </a:cubicBezTo>
                  <a:close/>
                  <a:moveTo>
                    <a:pt x="627" y="1839"/>
                  </a:moveTo>
                  <a:cubicBezTo>
                    <a:pt x="641" y="1836"/>
                    <a:pt x="657" y="1829"/>
                    <a:pt x="669" y="1818"/>
                  </a:cubicBezTo>
                  <a:cubicBezTo>
                    <a:pt x="682" y="1806"/>
                    <a:pt x="698" y="1776"/>
                    <a:pt x="696" y="1767"/>
                  </a:cubicBezTo>
                  <a:cubicBezTo>
                    <a:pt x="670" y="1765"/>
                    <a:pt x="652" y="1771"/>
                    <a:pt x="627" y="1770"/>
                  </a:cubicBezTo>
                  <a:cubicBezTo>
                    <a:pt x="622" y="1786"/>
                    <a:pt x="622" y="1823"/>
                    <a:pt x="627" y="183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18"/>
            <p:cNvSpPr/>
            <p:nvPr/>
          </p:nvSpPr>
          <p:spPr bwMode="auto">
            <a:xfrm>
              <a:off x="5803900" y="4121150"/>
              <a:ext cx="120650" cy="120650"/>
            </a:xfrm>
            <a:custGeom>
              <a:cxnLst>
                <a:cxn ang="0">
                  <a:pos x="0" y="45"/>
                </a:cxn>
                <a:cxn ang="0">
                  <a:pos x="45" y="0"/>
                </a:cxn>
                <a:cxn ang="0">
                  <a:pos x="0" y="45"/>
                </a:cxn>
              </a:cxnLst>
              <a:rect b="b" l="0" r="r" t="0"/>
              <a:pathLst>
                <a:path h="45" w="45">
                  <a:moveTo>
                    <a:pt x="0" y="45"/>
                  </a:moveTo>
                  <a:cubicBezTo>
                    <a:pt x="14" y="29"/>
                    <a:pt x="29" y="14"/>
                    <a:pt x="45" y="0"/>
                  </a:cubicBezTo>
                  <a:cubicBezTo>
                    <a:pt x="31" y="16"/>
                    <a:pt x="16" y="31"/>
                    <a:pt x="0" y="45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Freeform 19"/>
            <p:cNvSpPr/>
            <p:nvPr/>
          </p:nvSpPr>
          <p:spPr bwMode="auto">
            <a:xfrm>
              <a:off x="5368925" y="349250"/>
              <a:ext cx="128588" cy="130175"/>
            </a:xfrm>
            <a:custGeom>
              <a:cxnLst>
                <a:cxn ang="0">
                  <a:pos x="48" y="48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8" y="48"/>
                </a:cxn>
              </a:cxnLst>
              <a:rect b="b" l="0" r="r" t="0"/>
              <a:pathLst>
                <a:path h="48" w="48">
                  <a:moveTo>
                    <a:pt x="48" y="48"/>
                  </a:moveTo>
                  <a:cubicBezTo>
                    <a:pt x="30" y="35"/>
                    <a:pt x="18" y="16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7" y="15"/>
                    <a:pt x="33" y="31"/>
                    <a:pt x="48" y="48"/>
                  </a:cubicBezTo>
                  <a:close/>
                </a:path>
              </a:pathLst>
            </a:custGeom>
            <a:solidFill>
              <a:srgbClr val="14373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Freeform 20"/>
            <p:cNvSpPr/>
            <p:nvPr/>
          </p:nvSpPr>
          <p:spPr bwMode="auto">
            <a:xfrm>
              <a:off x="3189288" y="422275"/>
              <a:ext cx="120650" cy="122238"/>
            </a:xfrm>
            <a:custGeom>
              <a:cxnLst>
                <a:cxn ang="0">
                  <a:pos x="0" y="45"/>
                </a:cxn>
                <a:cxn ang="0">
                  <a:pos x="45" y="0"/>
                </a:cxn>
                <a:cxn ang="0">
                  <a:pos x="0" y="45"/>
                </a:cxn>
              </a:cxnLst>
              <a:rect b="b" l="0" r="r" t="0"/>
              <a:pathLst>
                <a:path h="45" w="45">
                  <a:moveTo>
                    <a:pt x="0" y="45"/>
                  </a:moveTo>
                  <a:cubicBezTo>
                    <a:pt x="14" y="29"/>
                    <a:pt x="29" y="14"/>
                    <a:pt x="45" y="0"/>
                  </a:cubicBezTo>
                  <a:cubicBezTo>
                    <a:pt x="31" y="16"/>
                    <a:pt x="16" y="31"/>
                    <a:pt x="0" y="45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21"/>
            <p:cNvSpPr/>
            <p:nvPr/>
          </p:nvSpPr>
          <p:spPr bwMode="auto">
            <a:xfrm>
              <a:off x="3140075" y="4152900"/>
              <a:ext cx="114300" cy="112713"/>
            </a:xfrm>
            <a:custGeom>
              <a:cxnLst>
                <a:cxn ang="0">
                  <a:pos x="0" y="0"/>
                </a:cxn>
                <a:cxn ang="0">
                  <a:pos x="42" y="42"/>
                </a:cxn>
                <a:cxn ang="0">
                  <a:pos x="0" y="0"/>
                </a:cxn>
              </a:cxnLst>
              <a:rect b="b" l="0" r="r" t="0"/>
              <a:pathLst>
                <a:path h="42" w="42">
                  <a:moveTo>
                    <a:pt x="0" y="0"/>
                  </a:moveTo>
                  <a:cubicBezTo>
                    <a:pt x="15" y="13"/>
                    <a:pt x="29" y="27"/>
                    <a:pt x="42" y="42"/>
                  </a:cubicBezTo>
                  <a:cubicBezTo>
                    <a:pt x="27" y="29"/>
                    <a:pt x="13" y="15"/>
                    <a:pt x="0" y="0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22"/>
            <p:cNvSpPr/>
            <p:nvPr/>
          </p:nvSpPr>
          <p:spPr bwMode="auto">
            <a:xfrm>
              <a:off x="5368925" y="358775"/>
              <a:ext cx="128588" cy="128588"/>
            </a:xfrm>
            <a:custGeom>
              <a:cxnLst>
                <a:cxn ang="0">
                  <a:pos x="0" y="0"/>
                </a:cxn>
                <a:cxn ang="0">
                  <a:pos x="48" y="45"/>
                </a:cxn>
                <a:cxn ang="0">
                  <a:pos x="48" y="48"/>
                </a:cxn>
                <a:cxn ang="0">
                  <a:pos x="0" y="0"/>
                </a:cxn>
              </a:cxnLst>
              <a:rect b="b" l="0" r="r" t="0"/>
              <a:pathLst>
                <a:path h="48" w="48">
                  <a:moveTo>
                    <a:pt x="0" y="0"/>
                  </a:moveTo>
                  <a:cubicBezTo>
                    <a:pt x="18" y="13"/>
                    <a:pt x="30" y="32"/>
                    <a:pt x="48" y="45"/>
                  </a:cubicBezTo>
                  <a:cubicBezTo>
                    <a:pt x="48" y="46"/>
                    <a:pt x="48" y="47"/>
                    <a:pt x="48" y="48"/>
                  </a:cubicBezTo>
                  <a:cubicBezTo>
                    <a:pt x="31" y="33"/>
                    <a:pt x="15" y="17"/>
                    <a:pt x="0" y="0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23"/>
            <p:cNvSpPr/>
            <p:nvPr/>
          </p:nvSpPr>
          <p:spPr bwMode="auto">
            <a:xfrm>
              <a:off x="5078413" y="4629150"/>
              <a:ext cx="88900" cy="25400"/>
            </a:xfrm>
            <a:custGeom>
              <a:cxnLst>
                <a:cxn ang="0">
                  <a:pos x="0" y="9"/>
                </a:cxn>
                <a:cxn ang="0">
                  <a:pos x="33" y="0"/>
                </a:cxn>
                <a:cxn ang="0">
                  <a:pos x="0" y="9"/>
                </a:cxn>
              </a:cxnLst>
              <a:rect b="b" l="0" r="r" t="0"/>
              <a:pathLst>
                <a:path h="9" w="33">
                  <a:moveTo>
                    <a:pt x="0" y="9"/>
                  </a:moveTo>
                  <a:cubicBezTo>
                    <a:pt x="10" y="5"/>
                    <a:pt x="19" y="0"/>
                    <a:pt x="33" y="0"/>
                  </a:cubicBezTo>
                  <a:cubicBezTo>
                    <a:pt x="25" y="6"/>
                    <a:pt x="13" y="8"/>
                    <a:pt x="0" y="9"/>
                  </a:cubicBezTo>
                  <a:close/>
                </a:path>
              </a:pathLst>
            </a:custGeom>
            <a:solidFill>
              <a:srgbClr val="14373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Freeform 24"/>
            <p:cNvSpPr/>
            <p:nvPr/>
          </p:nvSpPr>
          <p:spPr bwMode="auto">
            <a:xfrm>
              <a:off x="2620963" y="1779588"/>
              <a:ext cx="30163" cy="136525"/>
            </a:xfrm>
            <a:custGeom>
              <a:cxnLst>
                <a:cxn ang="0">
                  <a:pos x="7" y="0"/>
                </a:cxn>
                <a:cxn ang="0">
                  <a:pos x="4" y="51"/>
                </a:cxn>
                <a:cxn ang="0">
                  <a:pos x="7" y="0"/>
                </a:cxn>
              </a:cxnLst>
              <a:rect b="b" l="0" r="r" t="0"/>
              <a:pathLst>
                <a:path h="51" w="11">
                  <a:moveTo>
                    <a:pt x="7" y="0"/>
                  </a:moveTo>
                  <a:cubicBezTo>
                    <a:pt x="5" y="16"/>
                    <a:pt x="11" y="40"/>
                    <a:pt x="4" y="51"/>
                  </a:cubicBezTo>
                  <a:cubicBezTo>
                    <a:pt x="6" y="35"/>
                    <a:pt x="0" y="11"/>
                    <a:pt x="7" y="0"/>
                  </a:cubicBezTo>
                  <a:close/>
                </a:path>
              </a:pathLst>
            </a:custGeom>
            <a:solidFill>
              <a:srgbClr val="09658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Freeform 25"/>
            <p:cNvSpPr/>
            <p:nvPr/>
          </p:nvSpPr>
          <p:spPr bwMode="auto">
            <a:xfrm>
              <a:off x="6470650" y="2570163"/>
              <a:ext cx="30163" cy="104775"/>
            </a:xfrm>
            <a:custGeom>
              <a:cxnLst>
                <a:cxn ang="0">
                  <a:pos x="7" y="0"/>
                </a:cxn>
                <a:cxn ang="0">
                  <a:pos x="4" y="39"/>
                </a:cxn>
                <a:cxn ang="0">
                  <a:pos x="7" y="0"/>
                </a:cxn>
              </a:cxnLst>
              <a:rect b="b" l="0" r="r" t="0"/>
              <a:pathLst>
                <a:path h="39" w="11">
                  <a:moveTo>
                    <a:pt x="7" y="0"/>
                  </a:moveTo>
                  <a:cubicBezTo>
                    <a:pt x="5" y="12"/>
                    <a:pt x="11" y="32"/>
                    <a:pt x="4" y="39"/>
                  </a:cubicBezTo>
                  <a:cubicBezTo>
                    <a:pt x="6" y="27"/>
                    <a:pt x="0" y="7"/>
                    <a:pt x="7" y="0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Freeform 26"/>
            <p:cNvSpPr/>
            <p:nvPr/>
          </p:nvSpPr>
          <p:spPr bwMode="auto">
            <a:xfrm>
              <a:off x="6381750" y="2554288"/>
              <a:ext cx="30163" cy="146050"/>
            </a:xfrm>
            <a:custGeom>
              <a:cxnLst>
                <a:cxn ang="0">
                  <a:pos x="7" y="0"/>
                </a:cxn>
                <a:cxn ang="0">
                  <a:pos x="4" y="54"/>
                </a:cxn>
                <a:cxn ang="0">
                  <a:pos x="7" y="0"/>
                </a:cxn>
              </a:cxnLst>
              <a:rect b="b" l="0" r="r" t="0"/>
              <a:pathLst>
                <a:path h="54" w="11">
                  <a:moveTo>
                    <a:pt x="7" y="0"/>
                  </a:moveTo>
                  <a:cubicBezTo>
                    <a:pt x="5" y="17"/>
                    <a:pt x="11" y="42"/>
                    <a:pt x="4" y="54"/>
                  </a:cubicBezTo>
                  <a:cubicBezTo>
                    <a:pt x="6" y="37"/>
                    <a:pt x="0" y="12"/>
                    <a:pt x="7" y="0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Freeform 27"/>
            <p:cNvSpPr/>
            <p:nvPr/>
          </p:nvSpPr>
          <p:spPr bwMode="auto">
            <a:xfrm>
              <a:off x="2654300" y="2805113"/>
              <a:ext cx="28575" cy="96838"/>
            </a:xfrm>
            <a:custGeom>
              <a:cxnLst>
                <a:cxn ang="0">
                  <a:pos x="4" y="0"/>
                </a:cxn>
                <a:cxn ang="0">
                  <a:pos x="7" y="36"/>
                </a:cxn>
                <a:cxn ang="0">
                  <a:pos x="4" y="0"/>
                </a:cxn>
              </a:cxnLst>
              <a:rect b="b" l="0" r="r" t="0"/>
              <a:pathLst>
                <a:path h="36" w="11">
                  <a:moveTo>
                    <a:pt x="4" y="0"/>
                  </a:moveTo>
                  <a:cubicBezTo>
                    <a:pt x="11" y="6"/>
                    <a:pt x="5" y="25"/>
                    <a:pt x="7" y="36"/>
                  </a:cubicBezTo>
                  <a:cubicBezTo>
                    <a:pt x="0" y="30"/>
                    <a:pt x="6" y="11"/>
                    <a:pt x="4" y="0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Freeform 28"/>
            <p:cNvSpPr/>
            <p:nvPr/>
          </p:nvSpPr>
          <p:spPr bwMode="auto">
            <a:xfrm>
              <a:off x="2620963" y="2933700"/>
              <a:ext cx="30163" cy="104775"/>
            </a:xfrm>
            <a:custGeom>
              <a:cxnLst>
                <a:cxn ang="0">
                  <a:pos x="4" y="0"/>
                </a:cxn>
                <a:cxn ang="0">
                  <a:pos x="7" y="39"/>
                </a:cxn>
                <a:cxn ang="0">
                  <a:pos x="4" y="0"/>
                </a:cxn>
              </a:cxnLst>
              <a:rect b="b" l="0" r="r" t="0"/>
              <a:pathLst>
                <a:path h="39" w="11">
                  <a:moveTo>
                    <a:pt x="4" y="0"/>
                  </a:moveTo>
                  <a:cubicBezTo>
                    <a:pt x="11" y="7"/>
                    <a:pt x="5" y="27"/>
                    <a:pt x="7" y="39"/>
                  </a:cubicBezTo>
                  <a:cubicBezTo>
                    <a:pt x="0" y="32"/>
                    <a:pt x="6" y="12"/>
                    <a:pt x="4" y="0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Freeform 29"/>
            <p:cNvSpPr/>
            <p:nvPr/>
          </p:nvSpPr>
          <p:spPr bwMode="auto">
            <a:xfrm>
              <a:off x="2628900" y="3143250"/>
              <a:ext cx="30163" cy="96838"/>
            </a:xfrm>
            <a:custGeom>
              <a:cxnLst>
                <a:cxn ang="0">
                  <a:pos x="4" y="0"/>
                </a:cxn>
                <a:cxn ang="0">
                  <a:pos x="7" y="36"/>
                </a:cxn>
                <a:cxn ang="0">
                  <a:pos x="4" y="0"/>
                </a:cxn>
              </a:cxnLst>
              <a:rect b="b" l="0" r="r" t="0"/>
              <a:pathLst>
                <a:path h="36" w="11">
                  <a:moveTo>
                    <a:pt x="4" y="0"/>
                  </a:moveTo>
                  <a:cubicBezTo>
                    <a:pt x="11" y="6"/>
                    <a:pt x="5" y="25"/>
                    <a:pt x="7" y="36"/>
                  </a:cubicBezTo>
                  <a:cubicBezTo>
                    <a:pt x="0" y="30"/>
                    <a:pt x="6" y="11"/>
                    <a:pt x="4" y="0"/>
                  </a:cubicBezTo>
                  <a:close/>
                </a:path>
              </a:pathLst>
            </a:custGeom>
            <a:solidFill>
              <a:srgbClr val="09658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30"/>
            <p:cNvSpPr/>
            <p:nvPr/>
          </p:nvSpPr>
          <p:spPr bwMode="auto">
            <a:xfrm>
              <a:off x="4908550" y="4654550"/>
              <a:ext cx="169863" cy="31750"/>
            </a:xfrm>
            <a:custGeom>
              <a:cxnLst>
                <a:cxn ang="0">
                  <a:pos x="63" y="0"/>
                </a:cxn>
                <a:cxn ang="0">
                  <a:pos x="24" y="12"/>
                </a:cxn>
                <a:cxn ang="0">
                  <a:pos x="0" y="9"/>
                </a:cxn>
                <a:cxn ang="0">
                  <a:pos x="63" y="0"/>
                </a:cxn>
              </a:cxnLst>
              <a:rect b="b" l="0" r="r" t="0"/>
              <a:pathLst>
                <a:path h="12" w="62">
                  <a:moveTo>
                    <a:pt x="63" y="0"/>
                  </a:moveTo>
                  <a:cubicBezTo>
                    <a:pt x="53" y="7"/>
                    <a:pt x="36" y="7"/>
                    <a:pt x="24" y="12"/>
                  </a:cubicBezTo>
                  <a:cubicBezTo>
                    <a:pt x="22" y="5"/>
                    <a:pt x="7" y="11"/>
                    <a:pt x="0" y="9"/>
                  </a:cubicBezTo>
                  <a:cubicBezTo>
                    <a:pt x="20" y="5"/>
                    <a:pt x="43" y="4"/>
                    <a:pt x="63" y="0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Freeform 31"/>
            <p:cNvSpPr/>
            <p:nvPr/>
          </p:nvSpPr>
          <p:spPr bwMode="auto">
            <a:xfrm>
              <a:off x="4746625" y="4667250"/>
              <a:ext cx="80963" cy="30163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0" y="7"/>
                </a:cxn>
              </a:cxnLst>
              <a:rect b="b" l="0" r="r" t="0"/>
              <a:pathLst>
                <a:path h="11" w="30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26" y="11"/>
                    <a:pt x="9" y="5"/>
                    <a:pt x="0" y="7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Freeform 32"/>
            <p:cNvSpPr/>
            <p:nvPr/>
          </p:nvSpPr>
          <p:spPr bwMode="auto">
            <a:xfrm>
              <a:off x="4584700" y="4686300"/>
              <a:ext cx="80963" cy="12700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0" y="0"/>
                </a:cxn>
              </a:cxnLst>
              <a:rect b="b" l="0" r="r" t="0"/>
              <a:pathLst>
                <a:path h="5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27" y="5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33"/>
            <p:cNvSpPr/>
            <p:nvPr/>
          </p:nvSpPr>
          <p:spPr bwMode="auto">
            <a:xfrm>
              <a:off x="4305300" y="4767263"/>
              <a:ext cx="14288" cy="185738"/>
            </a:xfrm>
            <a:custGeom>
              <a:cxnLst>
                <a:cxn ang="0">
                  <a:pos x="5" y="69"/>
                </a:cxn>
                <a:cxn ang="0">
                  <a:pos x="5" y="0"/>
                </a:cxn>
                <a:cxn ang="0">
                  <a:pos x="5" y="69"/>
                </a:cxn>
              </a:cxnLst>
              <a:rect b="b" l="0" r="r" t="0"/>
              <a:pathLst>
                <a:path h="69" w="5">
                  <a:moveTo>
                    <a:pt x="5" y="69"/>
                  </a:moveTo>
                  <a:cubicBezTo>
                    <a:pt x="0" y="53"/>
                    <a:pt x="0" y="16"/>
                    <a:pt x="5" y="0"/>
                  </a:cubicBezTo>
                  <a:cubicBezTo>
                    <a:pt x="5" y="23"/>
                    <a:pt x="5" y="46"/>
                    <a:pt x="5" y="69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Freeform 34"/>
            <p:cNvSpPr/>
            <p:nvPr/>
          </p:nvSpPr>
          <p:spPr bwMode="auto">
            <a:xfrm>
              <a:off x="2663825" y="50800"/>
              <a:ext cx="3756025" cy="4654550"/>
            </a:xfrm>
            <a:custGeom>
              <a:cxnLst>
                <a:cxn ang="0">
                  <a:pos x="240" y="138"/>
                </a:cxn>
                <a:cxn ang="0">
                  <a:pos x="432" y="21"/>
                </a:cxn>
                <a:cxn ang="0">
                  <a:pos x="726" y="0"/>
                </a:cxn>
                <a:cxn ang="0">
                  <a:pos x="792" y="0"/>
                </a:cxn>
                <a:cxn ang="0">
                  <a:pos x="954" y="75"/>
                </a:cxn>
                <a:cxn ang="0">
                  <a:pos x="981" y="81"/>
                </a:cxn>
                <a:cxn ang="0">
                  <a:pos x="1005" y="111"/>
                </a:cxn>
                <a:cxn ang="0">
                  <a:pos x="1005" y="114"/>
                </a:cxn>
                <a:cxn ang="0">
                  <a:pos x="1053" y="162"/>
                </a:cxn>
                <a:cxn ang="0">
                  <a:pos x="1302" y="519"/>
                </a:cxn>
                <a:cxn ang="0">
                  <a:pos x="1386" y="783"/>
                </a:cxn>
                <a:cxn ang="0">
                  <a:pos x="1389" y="837"/>
                </a:cxn>
                <a:cxn ang="0">
                  <a:pos x="1389" y="930"/>
                </a:cxn>
                <a:cxn ang="0">
                  <a:pos x="1386" y="984"/>
                </a:cxn>
                <a:cxn ang="0">
                  <a:pos x="1212" y="1512"/>
                </a:cxn>
                <a:cxn ang="0">
                  <a:pos x="1167" y="1557"/>
                </a:cxn>
                <a:cxn ang="0">
                  <a:pos x="963" y="1689"/>
                </a:cxn>
                <a:cxn ang="0">
                  <a:pos x="930" y="1701"/>
                </a:cxn>
                <a:cxn ang="0">
                  <a:pos x="897" y="1710"/>
                </a:cxn>
                <a:cxn ang="0">
                  <a:pos x="834" y="1719"/>
                </a:cxn>
                <a:cxn ang="0">
                  <a:pos x="804" y="1719"/>
                </a:cxn>
                <a:cxn ang="0">
                  <a:pos x="774" y="1722"/>
                </a:cxn>
                <a:cxn ang="0">
                  <a:pos x="744" y="1722"/>
                </a:cxn>
                <a:cxn ang="0">
                  <a:pos x="714" y="1722"/>
                </a:cxn>
                <a:cxn ang="0">
                  <a:pos x="696" y="1701"/>
                </a:cxn>
                <a:cxn ang="0">
                  <a:pos x="684" y="1725"/>
                </a:cxn>
                <a:cxn ang="0">
                  <a:pos x="618" y="1725"/>
                </a:cxn>
                <a:cxn ang="0">
                  <a:pos x="597" y="1710"/>
                </a:cxn>
                <a:cxn ang="0">
                  <a:pos x="543" y="1725"/>
                </a:cxn>
                <a:cxn ang="0">
                  <a:pos x="483" y="1722"/>
                </a:cxn>
                <a:cxn ang="0">
                  <a:pos x="219" y="1566"/>
                </a:cxn>
                <a:cxn ang="0">
                  <a:pos x="177" y="1524"/>
                </a:cxn>
                <a:cxn ang="0">
                  <a:pos x="3" y="1059"/>
                </a:cxn>
                <a:cxn ang="0">
                  <a:pos x="0" y="1023"/>
                </a:cxn>
                <a:cxn ang="0">
                  <a:pos x="0" y="942"/>
                </a:cxn>
                <a:cxn ang="0">
                  <a:pos x="3" y="903"/>
                </a:cxn>
                <a:cxn ang="0">
                  <a:pos x="3" y="840"/>
                </a:cxn>
                <a:cxn ang="0">
                  <a:pos x="195" y="183"/>
                </a:cxn>
                <a:cxn ang="0">
                  <a:pos x="240" y="138"/>
                </a:cxn>
              </a:cxnLst>
              <a:rect b="b" l="0" r="r" t="0"/>
              <a:pathLst>
                <a:path h="1729" w="1396">
                  <a:moveTo>
                    <a:pt x="240" y="138"/>
                  </a:moveTo>
                  <a:cubicBezTo>
                    <a:pt x="294" y="99"/>
                    <a:pt x="350" y="36"/>
                    <a:pt x="432" y="21"/>
                  </a:cubicBezTo>
                  <a:cubicBezTo>
                    <a:pt x="526" y="4"/>
                    <a:pt x="624" y="17"/>
                    <a:pt x="726" y="0"/>
                  </a:cubicBezTo>
                  <a:cubicBezTo>
                    <a:pt x="748" y="0"/>
                    <a:pt x="770" y="0"/>
                    <a:pt x="792" y="0"/>
                  </a:cubicBezTo>
                  <a:cubicBezTo>
                    <a:pt x="862" y="9"/>
                    <a:pt x="920" y="30"/>
                    <a:pt x="954" y="75"/>
                  </a:cubicBezTo>
                  <a:cubicBezTo>
                    <a:pt x="961" y="79"/>
                    <a:pt x="975" y="76"/>
                    <a:pt x="981" y="81"/>
                  </a:cubicBezTo>
                  <a:cubicBezTo>
                    <a:pt x="982" y="98"/>
                    <a:pt x="996" y="102"/>
                    <a:pt x="1005" y="111"/>
                  </a:cubicBezTo>
                  <a:cubicBezTo>
                    <a:pt x="1005" y="112"/>
                    <a:pt x="1005" y="113"/>
                    <a:pt x="1005" y="114"/>
                  </a:cubicBezTo>
                  <a:cubicBezTo>
                    <a:pt x="1020" y="131"/>
                    <a:pt x="1036" y="147"/>
                    <a:pt x="1053" y="162"/>
                  </a:cubicBezTo>
                  <a:cubicBezTo>
                    <a:pt x="1150" y="257"/>
                    <a:pt x="1228" y="396"/>
                    <a:pt x="1302" y="519"/>
                  </a:cubicBezTo>
                  <a:cubicBezTo>
                    <a:pt x="1348" y="595"/>
                    <a:pt x="1396" y="660"/>
                    <a:pt x="1386" y="783"/>
                  </a:cubicBezTo>
                  <a:cubicBezTo>
                    <a:pt x="1388" y="800"/>
                    <a:pt x="1382" y="825"/>
                    <a:pt x="1389" y="837"/>
                  </a:cubicBezTo>
                  <a:cubicBezTo>
                    <a:pt x="1389" y="868"/>
                    <a:pt x="1389" y="899"/>
                    <a:pt x="1389" y="930"/>
                  </a:cubicBezTo>
                  <a:cubicBezTo>
                    <a:pt x="1382" y="942"/>
                    <a:pt x="1388" y="967"/>
                    <a:pt x="1386" y="984"/>
                  </a:cubicBezTo>
                  <a:cubicBezTo>
                    <a:pt x="1389" y="1221"/>
                    <a:pt x="1327" y="1393"/>
                    <a:pt x="1212" y="1512"/>
                  </a:cubicBezTo>
                  <a:cubicBezTo>
                    <a:pt x="1196" y="1526"/>
                    <a:pt x="1181" y="1541"/>
                    <a:pt x="1167" y="1557"/>
                  </a:cubicBezTo>
                  <a:cubicBezTo>
                    <a:pt x="1109" y="1610"/>
                    <a:pt x="1039" y="1653"/>
                    <a:pt x="963" y="1689"/>
                  </a:cubicBezTo>
                  <a:cubicBezTo>
                    <a:pt x="956" y="1697"/>
                    <a:pt x="940" y="1696"/>
                    <a:pt x="930" y="1701"/>
                  </a:cubicBezTo>
                  <a:cubicBezTo>
                    <a:pt x="916" y="1701"/>
                    <a:pt x="907" y="1706"/>
                    <a:pt x="897" y="1710"/>
                  </a:cubicBezTo>
                  <a:cubicBezTo>
                    <a:pt x="877" y="1714"/>
                    <a:pt x="854" y="1715"/>
                    <a:pt x="834" y="1719"/>
                  </a:cubicBezTo>
                  <a:cubicBezTo>
                    <a:pt x="824" y="1719"/>
                    <a:pt x="814" y="1719"/>
                    <a:pt x="804" y="1719"/>
                  </a:cubicBezTo>
                  <a:cubicBezTo>
                    <a:pt x="795" y="1721"/>
                    <a:pt x="778" y="1715"/>
                    <a:pt x="774" y="1722"/>
                  </a:cubicBezTo>
                  <a:cubicBezTo>
                    <a:pt x="764" y="1722"/>
                    <a:pt x="754" y="1722"/>
                    <a:pt x="744" y="1722"/>
                  </a:cubicBezTo>
                  <a:cubicBezTo>
                    <a:pt x="734" y="1722"/>
                    <a:pt x="724" y="1722"/>
                    <a:pt x="714" y="1722"/>
                  </a:cubicBezTo>
                  <a:cubicBezTo>
                    <a:pt x="717" y="1706"/>
                    <a:pt x="711" y="1699"/>
                    <a:pt x="696" y="1701"/>
                  </a:cubicBezTo>
                  <a:cubicBezTo>
                    <a:pt x="681" y="1698"/>
                    <a:pt x="699" y="1728"/>
                    <a:pt x="684" y="1725"/>
                  </a:cubicBezTo>
                  <a:cubicBezTo>
                    <a:pt x="662" y="1725"/>
                    <a:pt x="640" y="1725"/>
                    <a:pt x="618" y="1725"/>
                  </a:cubicBezTo>
                  <a:cubicBezTo>
                    <a:pt x="606" y="1725"/>
                    <a:pt x="615" y="1704"/>
                    <a:pt x="597" y="1710"/>
                  </a:cubicBezTo>
                  <a:cubicBezTo>
                    <a:pt x="593" y="1729"/>
                    <a:pt x="566" y="1725"/>
                    <a:pt x="543" y="1725"/>
                  </a:cubicBezTo>
                  <a:cubicBezTo>
                    <a:pt x="529" y="1718"/>
                    <a:pt x="502" y="1724"/>
                    <a:pt x="483" y="1722"/>
                  </a:cubicBezTo>
                  <a:cubicBezTo>
                    <a:pt x="364" y="1701"/>
                    <a:pt x="297" y="1628"/>
                    <a:pt x="219" y="1566"/>
                  </a:cubicBezTo>
                  <a:cubicBezTo>
                    <a:pt x="206" y="1551"/>
                    <a:pt x="192" y="1537"/>
                    <a:pt x="177" y="1524"/>
                  </a:cubicBezTo>
                  <a:cubicBezTo>
                    <a:pt x="69" y="1418"/>
                    <a:pt x="2" y="1276"/>
                    <a:pt x="3" y="1059"/>
                  </a:cubicBezTo>
                  <a:cubicBezTo>
                    <a:pt x="1" y="1048"/>
                    <a:pt x="7" y="1029"/>
                    <a:pt x="0" y="1023"/>
                  </a:cubicBezTo>
                  <a:cubicBezTo>
                    <a:pt x="0" y="996"/>
                    <a:pt x="0" y="969"/>
                    <a:pt x="0" y="942"/>
                  </a:cubicBezTo>
                  <a:cubicBezTo>
                    <a:pt x="7" y="935"/>
                    <a:pt x="1" y="915"/>
                    <a:pt x="3" y="903"/>
                  </a:cubicBezTo>
                  <a:cubicBezTo>
                    <a:pt x="3" y="882"/>
                    <a:pt x="3" y="861"/>
                    <a:pt x="3" y="840"/>
                  </a:cubicBezTo>
                  <a:cubicBezTo>
                    <a:pt x="17" y="571"/>
                    <a:pt x="55" y="326"/>
                    <a:pt x="195" y="183"/>
                  </a:cubicBezTo>
                  <a:cubicBezTo>
                    <a:pt x="211" y="169"/>
                    <a:pt x="226" y="154"/>
                    <a:pt x="240" y="138"/>
                  </a:cubicBezTo>
                  <a:close/>
                </a:path>
              </a:pathLst>
            </a:custGeom>
            <a:solidFill>
              <a:srgbClr val="63B8B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Freeform 35"/>
            <p:cNvSpPr/>
            <p:nvPr/>
          </p:nvSpPr>
          <p:spPr bwMode="auto">
            <a:xfrm>
              <a:off x="4319588" y="4752975"/>
              <a:ext cx="190500" cy="200025"/>
            </a:xfrm>
            <a:custGeom>
              <a:cxnLst>
                <a:cxn ang="0">
                  <a:pos x="0" y="5"/>
                </a:cxn>
                <a:cxn ang="0">
                  <a:pos x="69" y="2"/>
                </a:cxn>
                <a:cxn ang="0">
                  <a:pos x="42" y="53"/>
                </a:cxn>
                <a:cxn ang="0">
                  <a:pos x="0" y="74"/>
                </a:cxn>
                <a:cxn ang="0">
                  <a:pos x="0" y="5"/>
                </a:cxn>
              </a:cxnLst>
              <a:rect b="b" l="0" r="r" t="0"/>
              <a:pathLst>
                <a:path h="74" w="71">
                  <a:moveTo>
                    <a:pt x="0" y="5"/>
                  </a:moveTo>
                  <a:cubicBezTo>
                    <a:pt x="25" y="6"/>
                    <a:pt x="43" y="0"/>
                    <a:pt x="69" y="2"/>
                  </a:cubicBezTo>
                  <a:cubicBezTo>
                    <a:pt x="71" y="11"/>
                    <a:pt x="55" y="41"/>
                    <a:pt x="42" y="53"/>
                  </a:cubicBezTo>
                  <a:cubicBezTo>
                    <a:pt x="30" y="64"/>
                    <a:pt x="14" y="71"/>
                    <a:pt x="0" y="74"/>
                  </a:cubicBezTo>
                  <a:cubicBezTo>
                    <a:pt x="0" y="51"/>
                    <a:pt x="0" y="28"/>
                    <a:pt x="0" y="5"/>
                  </a:cubicBezTo>
                  <a:close/>
                </a:path>
              </a:pathLst>
            </a:custGeom>
            <a:solidFill>
              <a:srgbClr val="63B8B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Freeform 37"/>
            <p:cNvSpPr/>
            <p:nvPr/>
          </p:nvSpPr>
          <p:spPr bwMode="auto">
            <a:xfrm>
              <a:off x="4618038" y="38100"/>
              <a:ext cx="177800" cy="12700"/>
            </a:xfrm>
            <a:custGeom>
              <a:cxnLst>
                <a:cxn ang="0">
                  <a:pos x="0" y="5"/>
                </a:cxn>
                <a:cxn ang="0">
                  <a:pos x="66" y="5"/>
                </a:cxn>
                <a:cxn ang="0">
                  <a:pos x="0" y="5"/>
                </a:cxn>
              </a:cxnLst>
              <a:rect b="b" l="0" r="r" t="0"/>
              <a:pathLst>
                <a:path h="5" w="66">
                  <a:moveTo>
                    <a:pt x="0" y="5"/>
                  </a:moveTo>
                  <a:cubicBezTo>
                    <a:pt x="15" y="0"/>
                    <a:pt x="51" y="0"/>
                    <a:pt x="66" y="5"/>
                  </a:cubicBezTo>
                  <a:cubicBezTo>
                    <a:pt x="44" y="5"/>
                    <a:pt x="22" y="5"/>
                    <a:pt x="0" y="5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Freeform 38"/>
            <p:cNvSpPr/>
            <p:nvPr/>
          </p:nvSpPr>
          <p:spPr bwMode="auto">
            <a:xfrm>
              <a:off x="6381750" y="2159000"/>
              <a:ext cx="30163" cy="144463"/>
            </a:xfrm>
            <a:custGeom>
              <a:cxnLst>
                <a:cxn ang="0">
                  <a:pos x="4" y="0"/>
                </a:cxn>
                <a:cxn ang="0">
                  <a:pos x="7" y="54"/>
                </a:cxn>
                <a:cxn ang="0">
                  <a:pos x="4" y="0"/>
                </a:cxn>
              </a:cxnLst>
              <a:rect b="b" l="0" r="r" t="0"/>
              <a:pathLst>
                <a:path h="54" w="11">
                  <a:moveTo>
                    <a:pt x="4" y="0"/>
                  </a:moveTo>
                  <a:cubicBezTo>
                    <a:pt x="11" y="12"/>
                    <a:pt x="5" y="37"/>
                    <a:pt x="7" y="54"/>
                  </a:cubicBezTo>
                  <a:cubicBezTo>
                    <a:pt x="0" y="42"/>
                    <a:pt x="6" y="17"/>
                    <a:pt x="4" y="0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" name="Freeform 39"/>
            <p:cNvSpPr/>
            <p:nvPr/>
          </p:nvSpPr>
          <p:spPr bwMode="auto">
            <a:xfrm>
              <a:off x="3963988" y="4675188"/>
              <a:ext cx="161925" cy="30163"/>
            </a:xfrm>
            <a:custGeom>
              <a:cxnLst>
                <a:cxn ang="0">
                  <a:pos x="0" y="4"/>
                </a:cxn>
                <a:cxn ang="0">
                  <a:pos x="60" y="7"/>
                </a:cxn>
                <a:cxn ang="0">
                  <a:pos x="0" y="4"/>
                </a:cxn>
              </a:cxnLst>
              <a:rect b="b" l="0" r="r" t="0"/>
              <a:pathLst>
                <a:path h="11" w="60">
                  <a:moveTo>
                    <a:pt x="0" y="4"/>
                  </a:moveTo>
                  <a:cubicBezTo>
                    <a:pt x="19" y="6"/>
                    <a:pt x="46" y="0"/>
                    <a:pt x="60" y="7"/>
                  </a:cubicBezTo>
                  <a:cubicBezTo>
                    <a:pt x="41" y="5"/>
                    <a:pt x="14" y="11"/>
                    <a:pt x="0" y="4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" name="Freeform 40"/>
            <p:cNvSpPr/>
            <p:nvPr/>
          </p:nvSpPr>
          <p:spPr bwMode="auto">
            <a:xfrm>
              <a:off x="2654300" y="2311400"/>
              <a:ext cx="19050" cy="169863"/>
            </a:xfrm>
            <a:custGeom>
              <a:cxnLst>
                <a:cxn ang="0">
                  <a:pos x="7" y="0"/>
                </a:cxn>
                <a:cxn ang="0">
                  <a:pos x="7" y="63"/>
                </a:cxn>
                <a:cxn ang="0">
                  <a:pos x="4" y="63"/>
                </a:cxn>
                <a:cxn ang="0">
                  <a:pos x="7" y="0"/>
                </a:cxn>
              </a:cxnLst>
              <a:rect b="b" l="0" r="r" t="0"/>
              <a:pathLst>
                <a:path h="62" w="7">
                  <a:moveTo>
                    <a:pt x="7" y="0"/>
                  </a:moveTo>
                  <a:cubicBezTo>
                    <a:pt x="7" y="21"/>
                    <a:pt x="7" y="42"/>
                    <a:pt x="7" y="63"/>
                  </a:cubicBezTo>
                  <a:cubicBezTo>
                    <a:pt x="6" y="63"/>
                    <a:pt x="5" y="63"/>
                    <a:pt x="4" y="63"/>
                  </a:cubicBezTo>
                  <a:cubicBezTo>
                    <a:pt x="6" y="43"/>
                    <a:pt x="0" y="15"/>
                    <a:pt x="7" y="0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" name="Freeform 41"/>
            <p:cNvSpPr/>
            <p:nvPr/>
          </p:nvSpPr>
          <p:spPr bwMode="auto">
            <a:xfrm>
              <a:off x="6489700" y="2070100"/>
              <a:ext cx="19050" cy="209550"/>
            </a:xfrm>
            <a:custGeom>
              <a:cxnLst>
                <a:cxn ang="0">
                  <a:pos x="0" y="0"/>
                </a:cxn>
                <a:cxn ang="0">
                  <a:pos x="3" y="78"/>
                </a:cxn>
                <a:cxn ang="0">
                  <a:pos x="0" y="78"/>
                </a:cxn>
                <a:cxn ang="0">
                  <a:pos x="0" y="0"/>
                </a:cxn>
              </a:cxnLst>
              <a:rect b="b" l="0" r="r" t="0"/>
              <a:pathLst>
                <a:path h="78" w="7">
                  <a:moveTo>
                    <a:pt x="0" y="0"/>
                  </a:moveTo>
                  <a:cubicBezTo>
                    <a:pt x="7" y="20"/>
                    <a:pt x="1" y="53"/>
                    <a:pt x="3" y="78"/>
                  </a:cubicBezTo>
                  <a:cubicBezTo>
                    <a:pt x="2" y="78"/>
                    <a:pt x="1" y="78"/>
                    <a:pt x="0" y="78"/>
                  </a:cubicBezTo>
                  <a:cubicBezTo>
                    <a:pt x="0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4376092" y="1054536"/>
            <a:ext cx="339924" cy="448799"/>
            <a:chOff x="2613025" y="3175"/>
            <a:chExt cx="3895725" cy="5143500"/>
          </a:xfrm>
        </p:grpSpPr>
        <p:sp>
          <p:nvSpPr>
            <p:cNvPr id="97" name="Freeform 5"/>
            <p:cNvSpPr/>
            <p:nvPr/>
          </p:nvSpPr>
          <p:spPr bwMode="auto">
            <a:xfrm>
              <a:off x="2613025" y="2054225"/>
              <a:ext cx="19050" cy="241300"/>
            </a:xfrm>
            <a:custGeom>
              <a:cxnLst>
                <a:cxn ang="0">
                  <a:pos x="4" y="90"/>
                </a:cxn>
                <a:cxn ang="0">
                  <a:pos x="7" y="0"/>
                </a:cxn>
                <a:cxn ang="0">
                  <a:pos x="7" y="90"/>
                </a:cxn>
                <a:cxn ang="0">
                  <a:pos x="4" y="90"/>
                </a:cxn>
              </a:cxnLst>
              <a:rect b="b" l="0" r="r" t="0"/>
              <a:pathLst>
                <a:path h="90" w="7">
                  <a:moveTo>
                    <a:pt x="4" y="90"/>
                  </a:moveTo>
                  <a:cubicBezTo>
                    <a:pt x="6" y="61"/>
                    <a:pt x="0" y="24"/>
                    <a:pt x="7" y="0"/>
                  </a:cubicBezTo>
                  <a:cubicBezTo>
                    <a:pt x="7" y="30"/>
                    <a:pt x="7" y="60"/>
                    <a:pt x="7" y="90"/>
                  </a:cubicBezTo>
                  <a:cubicBezTo>
                    <a:pt x="6" y="90"/>
                    <a:pt x="5" y="90"/>
                    <a:pt x="4" y="90"/>
                  </a:cubicBezTo>
                  <a:close/>
                </a:path>
              </a:pathLst>
            </a:custGeom>
            <a:solidFill>
              <a:srgbClr val="09658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6"/>
            <p:cNvSpPr/>
            <p:nvPr/>
          </p:nvSpPr>
          <p:spPr bwMode="auto">
            <a:xfrm>
              <a:off x="6489700" y="2279650"/>
              <a:ext cx="7938" cy="112713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42"/>
                </a:cxn>
                <a:cxn ang="0">
                  <a:pos x="0" y="42"/>
                </a:cxn>
                <a:cxn ang="0">
                  <a:pos x="0" y="0"/>
                </a:cxn>
              </a:cxnLst>
              <a:rect b="b" l="0" r="r" t="0"/>
              <a:pathLst>
                <a:path h="42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14"/>
                    <a:pt x="3" y="28"/>
                    <a:pt x="3" y="42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9658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7"/>
            <p:cNvSpPr/>
            <p:nvPr/>
          </p:nvSpPr>
          <p:spPr bwMode="auto">
            <a:xfrm>
              <a:off x="2624138" y="2295525"/>
              <a:ext cx="7938" cy="274638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102"/>
                </a:cxn>
                <a:cxn ang="0">
                  <a:pos x="0" y="102"/>
                </a:cxn>
                <a:cxn ang="0">
                  <a:pos x="0" y="0"/>
                </a:cxn>
              </a:cxnLst>
              <a:rect b="b" l="0" r="r" t="0"/>
              <a:pathLst>
                <a:path h="102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34"/>
                    <a:pt x="3" y="68"/>
                    <a:pt x="3" y="102"/>
                  </a:cubicBezTo>
                  <a:cubicBezTo>
                    <a:pt x="2" y="102"/>
                    <a:pt x="1" y="102"/>
                    <a:pt x="0" y="102"/>
                  </a:cubicBezTo>
                  <a:cubicBezTo>
                    <a:pt x="0" y="68"/>
                    <a:pt x="0" y="34"/>
                    <a:pt x="0" y="0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8"/>
            <p:cNvSpPr/>
            <p:nvPr/>
          </p:nvSpPr>
          <p:spPr bwMode="auto">
            <a:xfrm>
              <a:off x="6489700" y="2392363"/>
              <a:ext cx="19050" cy="96838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36"/>
                </a:cxn>
                <a:cxn ang="0">
                  <a:pos x="0" y="0"/>
                </a:cxn>
              </a:cxnLst>
              <a:rect b="b" l="0" r="r" t="0"/>
              <a:pathLst>
                <a:path h="36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1"/>
                    <a:pt x="7" y="30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0480A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9"/>
            <p:cNvSpPr/>
            <p:nvPr/>
          </p:nvSpPr>
          <p:spPr bwMode="auto">
            <a:xfrm>
              <a:off x="2663825" y="2481263"/>
              <a:ext cx="19050" cy="104775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39"/>
                </a:cxn>
                <a:cxn ang="0">
                  <a:pos x="0" y="0"/>
                </a:cxn>
              </a:cxnLst>
              <a:rect b="b" l="0" r="r" t="0"/>
              <a:pathLst>
                <a:path h="39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2"/>
                    <a:pt x="7" y="32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10"/>
            <p:cNvSpPr/>
            <p:nvPr/>
          </p:nvSpPr>
          <p:spPr bwMode="auto">
            <a:xfrm>
              <a:off x="2624138" y="2570163"/>
              <a:ext cx="7938" cy="138113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51"/>
                </a:cxn>
                <a:cxn ang="0">
                  <a:pos x="0" y="51"/>
                </a:cxn>
                <a:cxn ang="0">
                  <a:pos x="0" y="0"/>
                </a:cxn>
              </a:cxnLst>
              <a:rect b="b" l="0" r="r" t="0"/>
              <a:pathLst>
                <a:path h="51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17"/>
                    <a:pt x="3" y="34"/>
                    <a:pt x="3" y="51"/>
                  </a:cubicBezTo>
                  <a:cubicBezTo>
                    <a:pt x="2" y="51"/>
                    <a:pt x="1" y="51"/>
                    <a:pt x="0" y="51"/>
                  </a:cubicBezTo>
                  <a:cubicBezTo>
                    <a:pt x="0" y="34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09658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11"/>
            <p:cNvSpPr/>
            <p:nvPr/>
          </p:nvSpPr>
          <p:spPr bwMode="auto">
            <a:xfrm>
              <a:off x="2613025" y="2708275"/>
              <a:ext cx="19050" cy="136525"/>
            </a:xfrm>
            <a:custGeom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51"/>
                </a:cxn>
                <a:cxn ang="0">
                  <a:pos x="4" y="0"/>
                </a:cxn>
              </a:cxnLst>
              <a:rect b="b" l="0" r="r" t="0"/>
              <a:pathLst>
                <a:path h="51" w="7">
                  <a:moveTo>
                    <a:pt x="4" y="0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7" y="17"/>
                    <a:pt x="7" y="34"/>
                    <a:pt x="7" y="51"/>
                  </a:cubicBezTo>
                  <a:cubicBezTo>
                    <a:pt x="0" y="40"/>
                    <a:pt x="6" y="16"/>
                    <a:pt x="4" y="0"/>
                  </a:cubicBezTo>
                  <a:close/>
                </a:path>
              </a:pathLst>
            </a:custGeom>
            <a:solidFill>
              <a:srgbClr val="0480A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12"/>
            <p:cNvSpPr/>
            <p:nvPr/>
          </p:nvSpPr>
          <p:spPr bwMode="auto">
            <a:xfrm>
              <a:off x="4003675" y="4759325"/>
              <a:ext cx="80963" cy="19050"/>
            </a:xfrm>
            <a:custGeom>
              <a:cxnLst>
                <a:cxn ang="0">
                  <a:pos x="30" y="3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3"/>
                </a:cxn>
              </a:cxnLst>
              <a:rect b="b" l="0" r="r" t="0"/>
              <a:pathLst>
                <a:path h="7" w="30">
                  <a:moveTo>
                    <a:pt x="30" y="3"/>
                  </a:moveTo>
                  <a:cubicBezTo>
                    <a:pt x="21" y="1"/>
                    <a:pt x="4" y="7"/>
                    <a:pt x="0" y="0"/>
                  </a:cubicBezTo>
                  <a:cubicBezTo>
                    <a:pt x="10" y="0"/>
                    <a:pt x="20" y="0"/>
                    <a:pt x="30" y="0"/>
                  </a:cubicBezTo>
                  <a:cubicBezTo>
                    <a:pt x="30" y="1"/>
                    <a:pt x="30" y="2"/>
                    <a:pt x="30" y="3"/>
                  </a:cubicBezTo>
                  <a:close/>
                </a:path>
              </a:pathLst>
            </a:custGeom>
            <a:solidFill>
              <a:srgbClr val="09658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13"/>
            <p:cNvSpPr/>
            <p:nvPr/>
          </p:nvSpPr>
          <p:spPr bwMode="auto">
            <a:xfrm>
              <a:off x="4084638" y="4748213"/>
              <a:ext cx="80963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30" y="7"/>
                </a:cxn>
                <a:cxn ang="0">
                  <a:pos x="0" y="7"/>
                </a:cxn>
              </a:cxnLst>
              <a:rect b="b" l="0" r="r" t="0"/>
              <a:pathLst>
                <a:path h="7" w="30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9" y="6"/>
                    <a:pt x="26" y="0"/>
                    <a:pt x="30" y="7"/>
                  </a:cubicBezTo>
                  <a:cubicBezTo>
                    <a:pt x="20" y="7"/>
                    <a:pt x="10" y="7"/>
                    <a:pt x="0" y="7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15"/>
            <p:cNvSpPr/>
            <p:nvPr/>
          </p:nvSpPr>
          <p:spPr bwMode="auto">
            <a:xfrm>
              <a:off x="3084513" y="422275"/>
              <a:ext cx="128588" cy="130175"/>
            </a:xfrm>
            <a:custGeom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0" y="48"/>
                </a:cxn>
              </a:cxnLst>
              <a:rect b="b" l="0" r="r" t="0"/>
              <a:pathLst>
                <a:path h="48" w="48">
                  <a:moveTo>
                    <a:pt x="0" y="48"/>
                  </a:moveTo>
                  <a:cubicBezTo>
                    <a:pt x="15" y="31"/>
                    <a:pt x="31" y="15"/>
                    <a:pt x="48" y="0"/>
                  </a:cubicBezTo>
                  <a:cubicBezTo>
                    <a:pt x="33" y="17"/>
                    <a:pt x="17" y="33"/>
                    <a:pt x="0" y="48"/>
                  </a:cubicBezTo>
                  <a:close/>
                </a:path>
              </a:pathLst>
            </a:custGeom>
            <a:solidFill>
              <a:srgbClr val="14373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16"/>
            <p:cNvSpPr/>
            <p:nvPr/>
          </p:nvSpPr>
          <p:spPr bwMode="auto">
            <a:xfrm>
              <a:off x="3011488" y="4137025"/>
              <a:ext cx="104775" cy="104775"/>
            </a:xfrm>
            <a:custGeom>
              <a:cxnLst>
                <a:cxn ang="0">
                  <a:pos x="0" y="0"/>
                </a:cxn>
                <a:cxn ang="0">
                  <a:pos x="39" y="39"/>
                </a:cxn>
                <a:cxn ang="0">
                  <a:pos x="0" y="0"/>
                </a:cxn>
              </a:cxnLst>
              <a:rect b="b" l="0" r="r" t="0"/>
              <a:pathLst>
                <a:path h="39" w="39">
                  <a:moveTo>
                    <a:pt x="0" y="0"/>
                  </a:moveTo>
                  <a:cubicBezTo>
                    <a:pt x="14" y="12"/>
                    <a:pt x="27" y="25"/>
                    <a:pt x="39" y="39"/>
                  </a:cubicBezTo>
                  <a:cubicBezTo>
                    <a:pt x="25" y="27"/>
                    <a:pt x="12" y="14"/>
                    <a:pt x="0" y="0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17"/>
            <p:cNvSpPr>
              <a:spLocks noEditPoints="1"/>
            </p:cNvSpPr>
            <p:nvPr/>
          </p:nvSpPr>
          <p:spPr bwMode="auto">
            <a:xfrm>
              <a:off x="2632075" y="3175"/>
              <a:ext cx="3857625" cy="5143500"/>
            </a:xfrm>
            <a:custGeom>
              <a:cxnLst>
                <a:cxn ang="0">
                  <a:pos x="879" y="0"/>
                </a:cxn>
                <a:cxn ang="0">
                  <a:pos x="1341" y="525"/>
                </a:cxn>
                <a:cxn ang="0">
                  <a:pos x="1434" y="846"/>
                </a:cxn>
                <a:cxn ang="0">
                  <a:pos x="1434" y="924"/>
                </a:cxn>
                <a:cxn ang="0">
                  <a:pos x="1431" y="993"/>
                </a:cxn>
                <a:cxn ang="0">
                  <a:pos x="975" y="1707"/>
                </a:cxn>
                <a:cxn ang="0">
                  <a:pos x="1224" y="1530"/>
                </a:cxn>
                <a:cxn ang="0">
                  <a:pos x="1401" y="948"/>
                </a:cxn>
                <a:cxn ang="0">
                  <a:pos x="1398" y="801"/>
                </a:cxn>
                <a:cxn ang="0">
                  <a:pos x="1065" y="180"/>
                </a:cxn>
                <a:cxn ang="0">
                  <a:pos x="1017" y="129"/>
                </a:cxn>
                <a:cxn ang="0">
                  <a:pos x="966" y="93"/>
                </a:cxn>
                <a:cxn ang="0">
                  <a:pos x="738" y="18"/>
                </a:cxn>
                <a:cxn ang="0">
                  <a:pos x="252" y="156"/>
                </a:cxn>
                <a:cxn ang="0">
                  <a:pos x="15" y="858"/>
                </a:cxn>
                <a:cxn ang="0">
                  <a:pos x="12" y="960"/>
                </a:cxn>
                <a:cxn ang="0">
                  <a:pos x="15" y="1077"/>
                </a:cxn>
                <a:cxn ang="0">
                  <a:pos x="231" y="1584"/>
                </a:cxn>
                <a:cxn ang="0">
                  <a:pos x="555" y="1743"/>
                </a:cxn>
                <a:cxn ang="0">
                  <a:pos x="630" y="1743"/>
                </a:cxn>
                <a:cxn ang="0">
                  <a:pos x="708" y="1719"/>
                </a:cxn>
                <a:cxn ang="0">
                  <a:pos x="756" y="1740"/>
                </a:cxn>
                <a:cxn ang="0">
                  <a:pos x="816" y="1737"/>
                </a:cxn>
                <a:cxn ang="0">
                  <a:pos x="870" y="1740"/>
                </a:cxn>
                <a:cxn ang="0">
                  <a:pos x="735" y="1800"/>
                </a:cxn>
                <a:cxn ang="0">
                  <a:pos x="585" y="1911"/>
                </a:cxn>
                <a:cxn ang="0">
                  <a:pos x="591" y="1857"/>
                </a:cxn>
                <a:cxn ang="0">
                  <a:pos x="570" y="1770"/>
                </a:cxn>
                <a:cxn ang="0">
                  <a:pos x="510" y="1767"/>
                </a:cxn>
                <a:cxn ang="0">
                  <a:pos x="141" y="1536"/>
                </a:cxn>
                <a:cxn ang="0">
                  <a:pos x="3" y="1167"/>
                </a:cxn>
                <a:cxn ang="0">
                  <a:pos x="0" y="1089"/>
                </a:cxn>
                <a:cxn ang="0">
                  <a:pos x="0" y="1005"/>
                </a:cxn>
                <a:cxn ang="0">
                  <a:pos x="0" y="852"/>
                </a:cxn>
                <a:cxn ang="0">
                  <a:pos x="0" y="711"/>
                </a:cxn>
                <a:cxn ang="0">
                  <a:pos x="168" y="204"/>
                </a:cxn>
                <a:cxn ang="0">
                  <a:pos x="618" y="0"/>
                </a:cxn>
                <a:cxn ang="0">
                  <a:pos x="669" y="1818"/>
                </a:cxn>
                <a:cxn ang="0">
                  <a:pos x="627" y="1770"/>
                </a:cxn>
              </a:cxnLst>
              <a:rect b="b" l="0" r="r" t="0"/>
              <a:pathLst>
                <a:path h="1910" w="1434">
                  <a:moveTo>
                    <a:pt x="618" y="0"/>
                  </a:moveTo>
                  <a:cubicBezTo>
                    <a:pt x="705" y="0"/>
                    <a:pt x="792" y="0"/>
                    <a:pt x="879" y="0"/>
                  </a:cubicBezTo>
                  <a:cubicBezTo>
                    <a:pt x="959" y="25"/>
                    <a:pt x="1013" y="83"/>
                    <a:pt x="1065" y="144"/>
                  </a:cubicBezTo>
                  <a:cubicBezTo>
                    <a:pt x="1167" y="263"/>
                    <a:pt x="1260" y="375"/>
                    <a:pt x="1341" y="525"/>
                  </a:cubicBezTo>
                  <a:cubicBezTo>
                    <a:pt x="1382" y="601"/>
                    <a:pt x="1425" y="677"/>
                    <a:pt x="1434" y="768"/>
                  </a:cubicBezTo>
                  <a:cubicBezTo>
                    <a:pt x="1434" y="794"/>
                    <a:pt x="1434" y="820"/>
                    <a:pt x="1434" y="846"/>
                  </a:cubicBezTo>
                  <a:cubicBezTo>
                    <a:pt x="1434" y="860"/>
                    <a:pt x="1434" y="874"/>
                    <a:pt x="1434" y="888"/>
                  </a:cubicBezTo>
                  <a:cubicBezTo>
                    <a:pt x="1434" y="900"/>
                    <a:pt x="1434" y="912"/>
                    <a:pt x="1434" y="924"/>
                  </a:cubicBezTo>
                  <a:cubicBezTo>
                    <a:pt x="1434" y="934"/>
                    <a:pt x="1434" y="944"/>
                    <a:pt x="1434" y="954"/>
                  </a:cubicBezTo>
                  <a:cubicBezTo>
                    <a:pt x="1427" y="961"/>
                    <a:pt x="1433" y="981"/>
                    <a:pt x="1431" y="993"/>
                  </a:cubicBezTo>
                  <a:cubicBezTo>
                    <a:pt x="1424" y="1085"/>
                    <a:pt x="1424" y="1167"/>
                    <a:pt x="1413" y="1245"/>
                  </a:cubicBezTo>
                  <a:cubicBezTo>
                    <a:pt x="1378" y="1487"/>
                    <a:pt x="1173" y="1624"/>
                    <a:pt x="975" y="1707"/>
                  </a:cubicBezTo>
                  <a:cubicBezTo>
                    <a:pt x="1051" y="1671"/>
                    <a:pt x="1121" y="1628"/>
                    <a:pt x="1179" y="1575"/>
                  </a:cubicBezTo>
                  <a:cubicBezTo>
                    <a:pt x="1195" y="1561"/>
                    <a:pt x="1210" y="1546"/>
                    <a:pt x="1224" y="1530"/>
                  </a:cubicBezTo>
                  <a:cubicBezTo>
                    <a:pt x="1339" y="1411"/>
                    <a:pt x="1401" y="1239"/>
                    <a:pt x="1398" y="1002"/>
                  </a:cubicBezTo>
                  <a:cubicBezTo>
                    <a:pt x="1405" y="990"/>
                    <a:pt x="1399" y="965"/>
                    <a:pt x="1401" y="948"/>
                  </a:cubicBezTo>
                  <a:cubicBezTo>
                    <a:pt x="1401" y="917"/>
                    <a:pt x="1401" y="886"/>
                    <a:pt x="1401" y="855"/>
                  </a:cubicBezTo>
                  <a:cubicBezTo>
                    <a:pt x="1399" y="838"/>
                    <a:pt x="1405" y="813"/>
                    <a:pt x="1398" y="801"/>
                  </a:cubicBezTo>
                  <a:cubicBezTo>
                    <a:pt x="1408" y="678"/>
                    <a:pt x="1360" y="613"/>
                    <a:pt x="1314" y="537"/>
                  </a:cubicBezTo>
                  <a:cubicBezTo>
                    <a:pt x="1240" y="414"/>
                    <a:pt x="1162" y="275"/>
                    <a:pt x="1065" y="180"/>
                  </a:cubicBezTo>
                  <a:cubicBezTo>
                    <a:pt x="1065" y="179"/>
                    <a:pt x="1065" y="178"/>
                    <a:pt x="1065" y="177"/>
                  </a:cubicBezTo>
                  <a:cubicBezTo>
                    <a:pt x="1050" y="160"/>
                    <a:pt x="1034" y="144"/>
                    <a:pt x="1017" y="129"/>
                  </a:cubicBezTo>
                  <a:cubicBezTo>
                    <a:pt x="1008" y="120"/>
                    <a:pt x="994" y="116"/>
                    <a:pt x="993" y="99"/>
                  </a:cubicBezTo>
                  <a:cubicBezTo>
                    <a:pt x="987" y="94"/>
                    <a:pt x="973" y="97"/>
                    <a:pt x="966" y="93"/>
                  </a:cubicBezTo>
                  <a:cubicBezTo>
                    <a:pt x="932" y="48"/>
                    <a:pt x="874" y="27"/>
                    <a:pt x="804" y="18"/>
                  </a:cubicBezTo>
                  <a:cubicBezTo>
                    <a:pt x="789" y="13"/>
                    <a:pt x="753" y="13"/>
                    <a:pt x="738" y="18"/>
                  </a:cubicBezTo>
                  <a:cubicBezTo>
                    <a:pt x="636" y="35"/>
                    <a:pt x="538" y="22"/>
                    <a:pt x="444" y="39"/>
                  </a:cubicBezTo>
                  <a:cubicBezTo>
                    <a:pt x="362" y="54"/>
                    <a:pt x="306" y="117"/>
                    <a:pt x="252" y="156"/>
                  </a:cubicBezTo>
                  <a:cubicBezTo>
                    <a:pt x="236" y="170"/>
                    <a:pt x="221" y="185"/>
                    <a:pt x="207" y="201"/>
                  </a:cubicBezTo>
                  <a:cubicBezTo>
                    <a:pt x="67" y="344"/>
                    <a:pt x="29" y="589"/>
                    <a:pt x="15" y="858"/>
                  </a:cubicBezTo>
                  <a:cubicBezTo>
                    <a:pt x="8" y="873"/>
                    <a:pt x="14" y="901"/>
                    <a:pt x="12" y="921"/>
                  </a:cubicBezTo>
                  <a:cubicBezTo>
                    <a:pt x="12" y="934"/>
                    <a:pt x="12" y="947"/>
                    <a:pt x="12" y="960"/>
                  </a:cubicBezTo>
                  <a:cubicBezTo>
                    <a:pt x="12" y="987"/>
                    <a:pt x="12" y="1014"/>
                    <a:pt x="12" y="1041"/>
                  </a:cubicBezTo>
                  <a:cubicBezTo>
                    <a:pt x="14" y="1052"/>
                    <a:pt x="8" y="1071"/>
                    <a:pt x="15" y="1077"/>
                  </a:cubicBezTo>
                  <a:cubicBezTo>
                    <a:pt x="14" y="1294"/>
                    <a:pt x="81" y="1436"/>
                    <a:pt x="189" y="1542"/>
                  </a:cubicBezTo>
                  <a:cubicBezTo>
                    <a:pt x="202" y="1557"/>
                    <a:pt x="216" y="1571"/>
                    <a:pt x="231" y="1584"/>
                  </a:cubicBezTo>
                  <a:cubicBezTo>
                    <a:pt x="309" y="1646"/>
                    <a:pt x="376" y="1719"/>
                    <a:pt x="495" y="1740"/>
                  </a:cubicBezTo>
                  <a:cubicBezTo>
                    <a:pt x="509" y="1747"/>
                    <a:pt x="536" y="1741"/>
                    <a:pt x="555" y="1743"/>
                  </a:cubicBezTo>
                  <a:cubicBezTo>
                    <a:pt x="578" y="1743"/>
                    <a:pt x="605" y="1747"/>
                    <a:pt x="609" y="1728"/>
                  </a:cubicBezTo>
                  <a:cubicBezTo>
                    <a:pt x="627" y="1722"/>
                    <a:pt x="618" y="1743"/>
                    <a:pt x="630" y="1743"/>
                  </a:cubicBezTo>
                  <a:cubicBezTo>
                    <a:pt x="652" y="1743"/>
                    <a:pt x="674" y="1743"/>
                    <a:pt x="696" y="1743"/>
                  </a:cubicBezTo>
                  <a:cubicBezTo>
                    <a:pt x="711" y="1746"/>
                    <a:pt x="693" y="1716"/>
                    <a:pt x="708" y="1719"/>
                  </a:cubicBezTo>
                  <a:cubicBezTo>
                    <a:pt x="723" y="1717"/>
                    <a:pt x="729" y="1724"/>
                    <a:pt x="726" y="1740"/>
                  </a:cubicBezTo>
                  <a:cubicBezTo>
                    <a:pt x="729" y="1745"/>
                    <a:pt x="753" y="1745"/>
                    <a:pt x="756" y="1740"/>
                  </a:cubicBezTo>
                  <a:cubicBezTo>
                    <a:pt x="766" y="1740"/>
                    <a:pt x="776" y="1740"/>
                    <a:pt x="786" y="1740"/>
                  </a:cubicBezTo>
                  <a:cubicBezTo>
                    <a:pt x="795" y="1738"/>
                    <a:pt x="812" y="1744"/>
                    <a:pt x="816" y="1737"/>
                  </a:cubicBezTo>
                  <a:cubicBezTo>
                    <a:pt x="826" y="1737"/>
                    <a:pt x="836" y="1737"/>
                    <a:pt x="846" y="1737"/>
                  </a:cubicBezTo>
                  <a:cubicBezTo>
                    <a:pt x="853" y="1739"/>
                    <a:pt x="868" y="1733"/>
                    <a:pt x="870" y="1740"/>
                  </a:cubicBezTo>
                  <a:cubicBezTo>
                    <a:pt x="823" y="1747"/>
                    <a:pt x="778" y="1756"/>
                    <a:pt x="729" y="1761"/>
                  </a:cubicBezTo>
                  <a:cubicBezTo>
                    <a:pt x="718" y="1776"/>
                    <a:pt x="740" y="1781"/>
                    <a:pt x="735" y="1800"/>
                  </a:cubicBezTo>
                  <a:cubicBezTo>
                    <a:pt x="729" y="1811"/>
                    <a:pt x="712" y="1801"/>
                    <a:pt x="705" y="1806"/>
                  </a:cubicBezTo>
                  <a:cubicBezTo>
                    <a:pt x="673" y="1849"/>
                    <a:pt x="628" y="1879"/>
                    <a:pt x="585" y="1911"/>
                  </a:cubicBezTo>
                  <a:cubicBezTo>
                    <a:pt x="580" y="1911"/>
                    <a:pt x="575" y="1911"/>
                    <a:pt x="570" y="1911"/>
                  </a:cubicBezTo>
                  <a:cubicBezTo>
                    <a:pt x="541" y="1888"/>
                    <a:pt x="582" y="1875"/>
                    <a:pt x="591" y="1857"/>
                  </a:cubicBezTo>
                  <a:cubicBezTo>
                    <a:pt x="603" y="1833"/>
                    <a:pt x="601" y="1805"/>
                    <a:pt x="603" y="1770"/>
                  </a:cubicBezTo>
                  <a:cubicBezTo>
                    <a:pt x="592" y="1770"/>
                    <a:pt x="581" y="1770"/>
                    <a:pt x="570" y="1770"/>
                  </a:cubicBezTo>
                  <a:cubicBezTo>
                    <a:pt x="566" y="1763"/>
                    <a:pt x="549" y="1769"/>
                    <a:pt x="540" y="1767"/>
                  </a:cubicBezTo>
                  <a:cubicBezTo>
                    <a:pt x="530" y="1767"/>
                    <a:pt x="520" y="1767"/>
                    <a:pt x="510" y="1767"/>
                  </a:cubicBezTo>
                  <a:cubicBezTo>
                    <a:pt x="356" y="1747"/>
                    <a:pt x="277" y="1652"/>
                    <a:pt x="180" y="1575"/>
                  </a:cubicBezTo>
                  <a:cubicBezTo>
                    <a:pt x="168" y="1561"/>
                    <a:pt x="155" y="1548"/>
                    <a:pt x="141" y="1536"/>
                  </a:cubicBezTo>
                  <a:cubicBezTo>
                    <a:pt x="66" y="1455"/>
                    <a:pt x="4" y="1361"/>
                    <a:pt x="6" y="1203"/>
                  </a:cubicBezTo>
                  <a:cubicBezTo>
                    <a:pt x="4" y="1192"/>
                    <a:pt x="10" y="1173"/>
                    <a:pt x="3" y="1167"/>
                  </a:cubicBezTo>
                  <a:cubicBezTo>
                    <a:pt x="3" y="1154"/>
                    <a:pt x="3" y="1141"/>
                    <a:pt x="3" y="1128"/>
                  </a:cubicBezTo>
                  <a:cubicBezTo>
                    <a:pt x="1" y="1116"/>
                    <a:pt x="7" y="1096"/>
                    <a:pt x="0" y="1089"/>
                  </a:cubicBezTo>
                  <a:cubicBezTo>
                    <a:pt x="0" y="1078"/>
                    <a:pt x="0" y="1067"/>
                    <a:pt x="0" y="1056"/>
                  </a:cubicBezTo>
                  <a:cubicBezTo>
                    <a:pt x="0" y="1039"/>
                    <a:pt x="0" y="1022"/>
                    <a:pt x="0" y="1005"/>
                  </a:cubicBezTo>
                  <a:cubicBezTo>
                    <a:pt x="0" y="988"/>
                    <a:pt x="0" y="971"/>
                    <a:pt x="0" y="954"/>
                  </a:cubicBezTo>
                  <a:cubicBezTo>
                    <a:pt x="0" y="920"/>
                    <a:pt x="0" y="886"/>
                    <a:pt x="0" y="852"/>
                  </a:cubicBezTo>
                  <a:cubicBezTo>
                    <a:pt x="0" y="822"/>
                    <a:pt x="0" y="792"/>
                    <a:pt x="0" y="762"/>
                  </a:cubicBezTo>
                  <a:cubicBezTo>
                    <a:pt x="0" y="745"/>
                    <a:pt x="0" y="728"/>
                    <a:pt x="0" y="711"/>
                  </a:cubicBezTo>
                  <a:cubicBezTo>
                    <a:pt x="7" y="700"/>
                    <a:pt x="1" y="676"/>
                    <a:pt x="3" y="660"/>
                  </a:cubicBezTo>
                  <a:cubicBezTo>
                    <a:pt x="1" y="451"/>
                    <a:pt x="71" y="314"/>
                    <a:pt x="168" y="204"/>
                  </a:cubicBezTo>
                  <a:cubicBezTo>
                    <a:pt x="185" y="189"/>
                    <a:pt x="201" y="173"/>
                    <a:pt x="216" y="156"/>
                  </a:cubicBezTo>
                  <a:cubicBezTo>
                    <a:pt x="306" y="60"/>
                    <a:pt x="444" y="12"/>
                    <a:pt x="618" y="0"/>
                  </a:cubicBezTo>
                  <a:close/>
                  <a:moveTo>
                    <a:pt x="627" y="1839"/>
                  </a:moveTo>
                  <a:cubicBezTo>
                    <a:pt x="641" y="1836"/>
                    <a:pt x="657" y="1829"/>
                    <a:pt x="669" y="1818"/>
                  </a:cubicBezTo>
                  <a:cubicBezTo>
                    <a:pt x="682" y="1806"/>
                    <a:pt x="698" y="1776"/>
                    <a:pt x="696" y="1767"/>
                  </a:cubicBezTo>
                  <a:cubicBezTo>
                    <a:pt x="670" y="1765"/>
                    <a:pt x="652" y="1771"/>
                    <a:pt x="627" y="1770"/>
                  </a:cubicBezTo>
                  <a:cubicBezTo>
                    <a:pt x="622" y="1786"/>
                    <a:pt x="622" y="1823"/>
                    <a:pt x="627" y="183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18"/>
            <p:cNvSpPr/>
            <p:nvPr/>
          </p:nvSpPr>
          <p:spPr bwMode="auto">
            <a:xfrm>
              <a:off x="5803900" y="4121150"/>
              <a:ext cx="120650" cy="120650"/>
            </a:xfrm>
            <a:custGeom>
              <a:cxnLst>
                <a:cxn ang="0">
                  <a:pos x="0" y="45"/>
                </a:cxn>
                <a:cxn ang="0">
                  <a:pos x="45" y="0"/>
                </a:cxn>
                <a:cxn ang="0">
                  <a:pos x="0" y="45"/>
                </a:cxn>
              </a:cxnLst>
              <a:rect b="b" l="0" r="r" t="0"/>
              <a:pathLst>
                <a:path h="45" w="45">
                  <a:moveTo>
                    <a:pt x="0" y="45"/>
                  </a:moveTo>
                  <a:cubicBezTo>
                    <a:pt x="14" y="29"/>
                    <a:pt x="29" y="14"/>
                    <a:pt x="45" y="0"/>
                  </a:cubicBezTo>
                  <a:cubicBezTo>
                    <a:pt x="31" y="16"/>
                    <a:pt x="16" y="31"/>
                    <a:pt x="0" y="45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19"/>
            <p:cNvSpPr/>
            <p:nvPr/>
          </p:nvSpPr>
          <p:spPr bwMode="auto">
            <a:xfrm>
              <a:off x="5368925" y="349250"/>
              <a:ext cx="128588" cy="130175"/>
            </a:xfrm>
            <a:custGeom>
              <a:cxnLst>
                <a:cxn ang="0">
                  <a:pos x="48" y="48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8" y="48"/>
                </a:cxn>
              </a:cxnLst>
              <a:rect b="b" l="0" r="r" t="0"/>
              <a:pathLst>
                <a:path h="48" w="48">
                  <a:moveTo>
                    <a:pt x="48" y="48"/>
                  </a:moveTo>
                  <a:cubicBezTo>
                    <a:pt x="30" y="35"/>
                    <a:pt x="18" y="16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7" y="15"/>
                    <a:pt x="33" y="31"/>
                    <a:pt x="48" y="48"/>
                  </a:cubicBezTo>
                  <a:close/>
                </a:path>
              </a:pathLst>
            </a:custGeom>
            <a:solidFill>
              <a:srgbClr val="14373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20"/>
            <p:cNvSpPr/>
            <p:nvPr/>
          </p:nvSpPr>
          <p:spPr bwMode="auto">
            <a:xfrm>
              <a:off x="3189288" y="422275"/>
              <a:ext cx="120650" cy="122238"/>
            </a:xfrm>
            <a:custGeom>
              <a:cxnLst>
                <a:cxn ang="0">
                  <a:pos x="0" y="45"/>
                </a:cxn>
                <a:cxn ang="0">
                  <a:pos x="45" y="0"/>
                </a:cxn>
                <a:cxn ang="0">
                  <a:pos x="0" y="45"/>
                </a:cxn>
              </a:cxnLst>
              <a:rect b="b" l="0" r="r" t="0"/>
              <a:pathLst>
                <a:path h="45" w="45">
                  <a:moveTo>
                    <a:pt x="0" y="45"/>
                  </a:moveTo>
                  <a:cubicBezTo>
                    <a:pt x="14" y="29"/>
                    <a:pt x="29" y="14"/>
                    <a:pt x="45" y="0"/>
                  </a:cubicBezTo>
                  <a:cubicBezTo>
                    <a:pt x="31" y="16"/>
                    <a:pt x="16" y="31"/>
                    <a:pt x="0" y="45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21"/>
            <p:cNvSpPr/>
            <p:nvPr/>
          </p:nvSpPr>
          <p:spPr bwMode="auto">
            <a:xfrm>
              <a:off x="3140075" y="4152900"/>
              <a:ext cx="114300" cy="112713"/>
            </a:xfrm>
            <a:custGeom>
              <a:cxnLst>
                <a:cxn ang="0">
                  <a:pos x="0" y="0"/>
                </a:cxn>
                <a:cxn ang="0">
                  <a:pos x="42" y="42"/>
                </a:cxn>
                <a:cxn ang="0">
                  <a:pos x="0" y="0"/>
                </a:cxn>
              </a:cxnLst>
              <a:rect b="b" l="0" r="r" t="0"/>
              <a:pathLst>
                <a:path h="42" w="42">
                  <a:moveTo>
                    <a:pt x="0" y="0"/>
                  </a:moveTo>
                  <a:cubicBezTo>
                    <a:pt x="15" y="13"/>
                    <a:pt x="29" y="27"/>
                    <a:pt x="42" y="42"/>
                  </a:cubicBezTo>
                  <a:cubicBezTo>
                    <a:pt x="27" y="29"/>
                    <a:pt x="13" y="15"/>
                    <a:pt x="0" y="0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22"/>
            <p:cNvSpPr/>
            <p:nvPr/>
          </p:nvSpPr>
          <p:spPr bwMode="auto">
            <a:xfrm>
              <a:off x="5368925" y="358775"/>
              <a:ext cx="128588" cy="128588"/>
            </a:xfrm>
            <a:custGeom>
              <a:cxnLst>
                <a:cxn ang="0">
                  <a:pos x="0" y="0"/>
                </a:cxn>
                <a:cxn ang="0">
                  <a:pos x="48" y="45"/>
                </a:cxn>
                <a:cxn ang="0">
                  <a:pos x="48" y="48"/>
                </a:cxn>
                <a:cxn ang="0">
                  <a:pos x="0" y="0"/>
                </a:cxn>
              </a:cxnLst>
              <a:rect b="b" l="0" r="r" t="0"/>
              <a:pathLst>
                <a:path h="48" w="48">
                  <a:moveTo>
                    <a:pt x="0" y="0"/>
                  </a:moveTo>
                  <a:cubicBezTo>
                    <a:pt x="18" y="13"/>
                    <a:pt x="30" y="32"/>
                    <a:pt x="48" y="45"/>
                  </a:cubicBezTo>
                  <a:cubicBezTo>
                    <a:pt x="48" y="46"/>
                    <a:pt x="48" y="47"/>
                    <a:pt x="48" y="48"/>
                  </a:cubicBezTo>
                  <a:cubicBezTo>
                    <a:pt x="31" y="33"/>
                    <a:pt x="15" y="17"/>
                    <a:pt x="0" y="0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23"/>
            <p:cNvSpPr/>
            <p:nvPr/>
          </p:nvSpPr>
          <p:spPr bwMode="auto">
            <a:xfrm>
              <a:off x="5078413" y="4629150"/>
              <a:ext cx="88900" cy="25400"/>
            </a:xfrm>
            <a:custGeom>
              <a:cxnLst>
                <a:cxn ang="0">
                  <a:pos x="0" y="9"/>
                </a:cxn>
                <a:cxn ang="0">
                  <a:pos x="33" y="0"/>
                </a:cxn>
                <a:cxn ang="0">
                  <a:pos x="0" y="9"/>
                </a:cxn>
              </a:cxnLst>
              <a:rect b="b" l="0" r="r" t="0"/>
              <a:pathLst>
                <a:path h="9" w="33">
                  <a:moveTo>
                    <a:pt x="0" y="9"/>
                  </a:moveTo>
                  <a:cubicBezTo>
                    <a:pt x="10" y="5"/>
                    <a:pt x="19" y="0"/>
                    <a:pt x="33" y="0"/>
                  </a:cubicBezTo>
                  <a:cubicBezTo>
                    <a:pt x="25" y="6"/>
                    <a:pt x="13" y="8"/>
                    <a:pt x="0" y="9"/>
                  </a:cubicBezTo>
                  <a:close/>
                </a:path>
              </a:pathLst>
            </a:custGeom>
            <a:solidFill>
              <a:srgbClr val="14373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24"/>
            <p:cNvSpPr/>
            <p:nvPr/>
          </p:nvSpPr>
          <p:spPr bwMode="auto">
            <a:xfrm>
              <a:off x="2620963" y="1779588"/>
              <a:ext cx="30163" cy="136525"/>
            </a:xfrm>
            <a:custGeom>
              <a:cxnLst>
                <a:cxn ang="0">
                  <a:pos x="7" y="0"/>
                </a:cxn>
                <a:cxn ang="0">
                  <a:pos x="4" y="51"/>
                </a:cxn>
                <a:cxn ang="0">
                  <a:pos x="7" y="0"/>
                </a:cxn>
              </a:cxnLst>
              <a:rect b="b" l="0" r="r" t="0"/>
              <a:pathLst>
                <a:path h="51" w="11">
                  <a:moveTo>
                    <a:pt x="7" y="0"/>
                  </a:moveTo>
                  <a:cubicBezTo>
                    <a:pt x="5" y="16"/>
                    <a:pt x="11" y="40"/>
                    <a:pt x="4" y="51"/>
                  </a:cubicBezTo>
                  <a:cubicBezTo>
                    <a:pt x="6" y="35"/>
                    <a:pt x="0" y="11"/>
                    <a:pt x="7" y="0"/>
                  </a:cubicBezTo>
                  <a:close/>
                </a:path>
              </a:pathLst>
            </a:custGeom>
            <a:solidFill>
              <a:srgbClr val="09658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25"/>
            <p:cNvSpPr/>
            <p:nvPr/>
          </p:nvSpPr>
          <p:spPr bwMode="auto">
            <a:xfrm>
              <a:off x="6470650" y="2570163"/>
              <a:ext cx="30163" cy="104775"/>
            </a:xfrm>
            <a:custGeom>
              <a:cxnLst>
                <a:cxn ang="0">
                  <a:pos x="7" y="0"/>
                </a:cxn>
                <a:cxn ang="0">
                  <a:pos x="4" y="39"/>
                </a:cxn>
                <a:cxn ang="0">
                  <a:pos x="7" y="0"/>
                </a:cxn>
              </a:cxnLst>
              <a:rect b="b" l="0" r="r" t="0"/>
              <a:pathLst>
                <a:path h="39" w="11">
                  <a:moveTo>
                    <a:pt x="7" y="0"/>
                  </a:moveTo>
                  <a:cubicBezTo>
                    <a:pt x="5" y="12"/>
                    <a:pt x="11" y="32"/>
                    <a:pt x="4" y="39"/>
                  </a:cubicBezTo>
                  <a:cubicBezTo>
                    <a:pt x="6" y="27"/>
                    <a:pt x="0" y="7"/>
                    <a:pt x="7" y="0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26"/>
            <p:cNvSpPr/>
            <p:nvPr/>
          </p:nvSpPr>
          <p:spPr bwMode="auto">
            <a:xfrm>
              <a:off x="6381750" y="2554288"/>
              <a:ext cx="30163" cy="146050"/>
            </a:xfrm>
            <a:custGeom>
              <a:cxnLst>
                <a:cxn ang="0">
                  <a:pos x="7" y="0"/>
                </a:cxn>
                <a:cxn ang="0">
                  <a:pos x="4" y="54"/>
                </a:cxn>
                <a:cxn ang="0">
                  <a:pos x="7" y="0"/>
                </a:cxn>
              </a:cxnLst>
              <a:rect b="b" l="0" r="r" t="0"/>
              <a:pathLst>
                <a:path h="54" w="11">
                  <a:moveTo>
                    <a:pt x="7" y="0"/>
                  </a:moveTo>
                  <a:cubicBezTo>
                    <a:pt x="5" y="17"/>
                    <a:pt x="11" y="42"/>
                    <a:pt x="4" y="54"/>
                  </a:cubicBezTo>
                  <a:cubicBezTo>
                    <a:pt x="6" y="37"/>
                    <a:pt x="0" y="12"/>
                    <a:pt x="7" y="0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27"/>
            <p:cNvSpPr/>
            <p:nvPr/>
          </p:nvSpPr>
          <p:spPr bwMode="auto">
            <a:xfrm>
              <a:off x="2654300" y="2805113"/>
              <a:ext cx="28575" cy="96838"/>
            </a:xfrm>
            <a:custGeom>
              <a:cxnLst>
                <a:cxn ang="0">
                  <a:pos x="4" y="0"/>
                </a:cxn>
                <a:cxn ang="0">
                  <a:pos x="7" y="36"/>
                </a:cxn>
                <a:cxn ang="0">
                  <a:pos x="4" y="0"/>
                </a:cxn>
              </a:cxnLst>
              <a:rect b="b" l="0" r="r" t="0"/>
              <a:pathLst>
                <a:path h="36" w="11">
                  <a:moveTo>
                    <a:pt x="4" y="0"/>
                  </a:moveTo>
                  <a:cubicBezTo>
                    <a:pt x="11" y="6"/>
                    <a:pt x="5" y="25"/>
                    <a:pt x="7" y="36"/>
                  </a:cubicBezTo>
                  <a:cubicBezTo>
                    <a:pt x="0" y="30"/>
                    <a:pt x="6" y="11"/>
                    <a:pt x="4" y="0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28"/>
            <p:cNvSpPr/>
            <p:nvPr/>
          </p:nvSpPr>
          <p:spPr bwMode="auto">
            <a:xfrm>
              <a:off x="2620963" y="2933700"/>
              <a:ext cx="30163" cy="104775"/>
            </a:xfrm>
            <a:custGeom>
              <a:cxnLst>
                <a:cxn ang="0">
                  <a:pos x="4" y="0"/>
                </a:cxn>
                <a:cxn ang="0">
                  <a:pos x="7" y="39"/>
                </a:cxn>
                <a:cxn ang="0">
                  <a:pos x="4" y="0"/>
                </a:cxn>
              </a:cxnLst>
              <a:rect b="b" l="0" r="r" t="0"/>
              <a:pathLst>
                <a:path h="39" w="11">
                  <a:moveTo>
                    <a:pt x="4" y="0"/>
                  </a:moveTo>
                  <a:cubicBezTo>
                    <a:pt x="11" y="7"/>
                    <a:pt x="5" y="27"/>
                    <a:pt x="7" y="39"/>
                  </a:cubicBezTo>
                  <a:cubicBezTo>
                    <a:pt x="0" y="32"/>
                    <a:pt x="6" y="12"/>
                    <a:pt x="4" y="0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29"/>
            <p:cNvSpPr/>
            <p:nvPr/>
          </p:nvSpPr>
          <p:spPr bwMode="auto">
            <a:xfrm>
              <a:off x="2628900" y="3143250"/>
              <a:ext cx="30163" cy="96838"/>
            </a:xfrm>
            <a:custGeom>
              <a:cxnLst>
                <a:cxn ang="0">
                  <a:pos x="4" y="0"/>
                </a:cxn>
                <a:cxn ang="0">
                  <a:pos x="7" y="36"/>
                </a:cxn>
                <a:cxn ang="0">
                  <a:pos x="4" y="0"/>
                </a:cxn>
              </a:cxnLst>
              <a:rect b="b" l="0" r="r" t="0"/>
              <a:pathLst>
                <a:path h="36" w="11">
                  <a:moveTo>
                    <a:pt x="4" y="0"/>
                  </a:moveTo>
                  <a:cubicBezTo>
                    <a:pt x="11" y="6"/>
                    <a:pt x="5" y="25"/>
                    <a:pt x="7" y="36"/>
                  </a:cubicBezTo>
                  <a:cubicBezTo>
                    <a:pt x="0" y="30"/>
                    <a:pt x="6" y="11"/>
                    <a:pt x="4" y="0"/>
                  </a:cubicBezTo>
                  <a:close/>
                </a:path>
              </a:pathLst>
            </a:custGeom>
            <a:solidFill>
              <a:srgbClr val="09658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30"/>
            <p:cNvSpPr/>
            <p:nvPr/>
          </p:nvSpPr>
          <p:spPr bwMode="auto">
            <a:xfrm>
              <a:off x="4908550" y="4654550"/>
              <a:ext cx="169863" cy="31750"/>
            </a:xfrm>
            <a:custGeom>
              <a:cxnLst>
                <a:cxn ang="0">
                  <a:pos x="63" y="0"/>
                </a:cxn>
                <a:cxn ang="0">
                  <a:pos x="24" y="12"/>
                </a:cxn>
                <a:cxn ang="0">
                  <a:pos x="0" y="9"/>
                </a:cxn>
                <a:cxn ang="0">
                  <a:pos x="63" y="0"/>
                </a:cxn>
              </a:cxnLst>
              <a:rect b="b" l="0" r="r" t="0"/>
              <a:pathLst>
                <a:path h="12" w="62">
                  <a:moveTo>
                    <a:pt x="63" y="0"/>
                  </a:moveTo>
                  <a:cubicBezTo>
                    <a:pt x="53" y="7"/>
                    <a:pt x="36" y="7"/>
                    <a:pt x="24" y="12"/>
                  </a:cubicBezTo>
                  <a:cubicBezTo>
                    <a:pt x="22" y="5"/>
                    <a:pt x="7" y="11"/>
                    <a:pt x="0" y="9"/>
                  </a:cubicBezTo>
                  <a:cubicBezTo>
                    <a:pt x="20" y="5"/>
                    <a:pt x="43" y="4"/>
                    <a:pt x="63" y="0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31"/>
            <p:cNvSpPr/>
            <p:nvPr/>
          </p:nvSpPr>
          <p:spPr bwMode="auto">
            <a:xfrm>
              <a:off x="4746625" y="4667250"/>
              <a:ext cx="80963" cy="30163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0" y="7"/>
                </a:cxn>
              </a:cxnLst>
              <a:rect b="b" l="0" r="r" t="0"/>
              <a:pathLst>
                <a:path h="11" w="30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26" y="11"/>
                    <a:pt x="9" y="5"/>
                    <a:pt x="0" y="7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32"/>
            <p:cNvSpPr/>
            <p:nvPr/>
          </p:nvSpPr>
          <p:spPr bwMode="auto">
            <a:xfrm>
              <a:off x="4584700" y="4686300"/>
              <a:ext cx="80963" cy="12700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0" y="0"/>
                </a:cxn>
              </a:cxnLst>
              <a:rect b="b" l="0" r="r" t="0"/>
              <a:pathLst>
                <a:path h="5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27" y="5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33"/>
            <p:cNvSpPr/>
            <p:nvPr/>
          </p:nvSpPr>
          <p:spPr bwMode="auto">
            <a:xfrm>
              <a:off x="4305300" y="4767263"/>
              <a:ext cx="14288" cy="185738"/>
            </a:xfrm>
            <a:custGeom>
              <a:cxnLst>
                <a:cxn ang="0">
                  <a:pos x="5" y="69"/>
                </a:cxn>
                <a:cxn ang="0">
                  <a:pos x="5" y="0"/>
                </a:cxn>
                <a:cxn ang="0">
                  <a:pos x="5" y="69"/>
                </a:cxn>
              </a:cxnLst>
              <a:rect b="b" l="0" r="r" t="0"/>
              <a:pathLst>
                <a:path h="69" w="5">
                  <a:moveTo>
                    <a:pt x="5" y="69"/>
                  </a:moveTo>
                  <a:cubicBezTo>
                    <a:pt x="0" y="53"/>
                    <a:pt x="0" y="16"/>
                    <a:pt x="5" y="0"/>
                  </a:cubicBezTo>
                  <a:cubicBezTo>
                    <a:pt x="5" y="23"/>
                    <a:pt x="5" y="46"/>
                    <a:pt x="5" y="69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34"/>
            <p:cNvSpPr/>
            <p:nvPr/>
          </p:nvSpPr>
          <p:spPr bwMode="auto">
            <a:xfrm>
              <a:off x="2663825" y="50800"/>
              <a:ext cx="3756025" cy="4654550"/>
            </a:xfrm>
            <a:custGeom>
              <a:cxnLst>
                <a:cxn ang="0">
                  <a:pos x="240" y="138"/>
                </a:cxn>
                <a:cxn ang="0">
                  <a:pos x="432" y="21"/>
                </a:cxn>
                <a:cxn ang="0">
                  <a:pos x="726" y="0"/>
                </a:cxn>
                <a:cxn ang="0">
                  <a:pos x="792" y="0"/>
                </a:cxn>
                <a:cxn ang="0">
                  <a:pos x="954" y="75"/>
                </a:cxn>
                <a:cxn ang="0">
                  <a:pos x="981" y="81"/>
                </a:cxn>
                <a:cxn ang="0">
                  <a:pos x="1005" y="111"/>
                </a:cxn>
                <a:cxn ang="0">
                  <a:pos x="1005" y="114"/>
                </a:cxn>
                <a:cxn ang="0">
                  <a:pos x="1053" y="162"/>
                </a:cxn>
                <a:cxn ang="0">
                  <a:pos x="1302" y="519"/>
                </a:cxn>
                <a:cxn ang="0">
                  <a:pos x="1386" y="783"/>
                </a:cxn>
                <a:cxn ang="0">
                  <a:pos x="1389" y="837"/>
                </a:cxn>
                <a:cxn ang="0">
                  <a:pos x="1389" y="930"/>
                </a:cxn>
                <a:cxn ang="0">
                  <a:pos x="1386" y="984"/>
                </a:cxn>
                <a:cxn ang="0">
                  <a:pos x="1212" y="1512"/>
                </a:cxn>
                <a:cxn ang="0">
                  <a:pos x="1167" y="1557"/>
                </a:cxn>
                <a:cxn ang="0">
                  <a:pos x="963" y="1689"/>
                </a:cxn>
                <a:cxn ang="0">
                  <a:pos x="930" y="1701"/>
                </a:cxn>
                <a:cxn ang="0">
                  <a:pos x="897" y="1710"/>
                </a:cxn>
                <a:cxn ang="0">
                  <a:pos x="834" y="1719"/>
                </a:cxn>
                <a:cxn ang="0">
                  <a:pos x="804" y="1719"/>
                </a:cxn>
                <a:cxn ang="0">
                  <a:pos x="774" y="1722"/>
                </a:cxn>
                <a:cxn ang="0">
                  <a:pos x="744" y="1722"/>
                </a:cxn>
                <a:cxn ang="0">
                  <a:pos x="714" y="1722"/>
                </a:cxn>
                <a:cxn ang="0">
                  <a:pos x="696" y="1701"/>
                </a:cxn>
                <a:cxn ang="0">
                  <a:pos x="684" y="1725"/>
                </a:cxn>
                <a:cxn ang="0">
                  <a:pos x="618" y="1725"/>
                </a:cxn>
                <a:cxn ang="0">
                  <a:pos x="597" y="1710"/>
                </a:cxn>
                <a:cxn ang="0">
                  <a:pos x="543" y="1725"/>
                </a:cxn>
                <a:cxn ang="0">
                  <a:pos x="483" y="1722"/>
                </a:cxn>
                <a:cxn ang="0">
                  <a:pos x="219" y="1566"/>
                </a:cxn>
                <a:cxn ang="0">
                  <a:pos x="177" y="1524"/>
                </a:cxn>
                <a:cxn ang="0">
                  <a:pos x="3" y="1059"/>
                </a:cxn>
                <a:cxn ang="0">
                  <a:pos x="0" y="1023"/>
                </a:cxn>
                <a:cxn ang="0">
                  <a:pos x="0" y="942"/>
                </a:cxn>
                <a:cxn ang="0">
                  <a:pos x="3" y="903"/>
                </a:cxn>
                <a:cxn ang="0">
                  <a:pos x="3" y="840"/>
                </a:cxn>
                <a:cxn ang="0">
                  <a:pos x="195" y="183"/>
                </a:cxn>
                <a:cxn ang="0">
                  <a:pos x="240" y="138"/>
                </a:cxn>
              </a:cxnLst>
              <a:rect b="b" l="0" r="r" t="0"/>
              <a:pathLst>
                <a:path h="1729" w="1396">
                  <a:moveTo>
                    <a:pt x="240" y="138"/>
                  </a:moveTo>
                  <a:cubicBezTo>
                    <a:pt x="294" y="99"/>
                    <a:pt x="350" y="36"/>
                    <a:pt x="432" y="21"/>
                  </a:cubicBezTo>
                  <a:cubicBezTo>
                    <a:pt x="526" y="4"/>
                    <a:pt x="624" y="17"/>
                    <a:pt x="726" y="0"/>
                  </a:cubicBezTo>
                  <a:cubicBezTo>
                    <a:pt x="748" y="0"/>
                    <a:pt x="770" y="0"/>
                    <a:pt x="792" y="0"/>
                  </a:cubicBezTo>
                  <a:cubicBezTo>
                    <a:pt x="862" y="9"/>
                    <a:pt x="920" y="30"/>
                    <a:pt x="954" y="75"/>
                  </a:cubicBezTo>
                  <a:cubicBezTo>
                    <a:pt x="961" y="79"/>
                    <a:pt x="975" y="76"/>
                    <a:pt x="981" y="81"/>
                  </a:cubicBezTo>
                  <a:cubicBezTo>
                    <a:pt x="982" y="98"/>
                    <a:pt x="996" y="102"/>
                    <a:pt x="1005" y="111"/>
                  </a:cubicBezTo>
                  <a:cubicBezTo>
                    <a:pt x="1005" y="112"/>
                    <a:pt x="1005" y="113"/>
                    <a:pt x="1005" y="114"/>
                  </a:cubicBezTo>
                  <a:cubicBezTo>
                    <a:pt x="1020" y="131"/>
                    <a:pt x="1036" y="147"/>
                    <a:pt x="1053" y="162"/>
                  </a:cubicBezTo>
                  <a:cubicBezTo>
                    <a:pt x="1150" y="257"/>
                    <a:pt x="1228" y="396"/>
                    <a:pt x="1302" y="519"/>
                  </a:cubicBezTo>
                  <a:cubicBezTo>
                    <a:pt x="1348" y="595"/>
                    <a:pt x="1396" y="660"/>
                    <a:pt x="1386" y="783"/>
                  </a:cubicBezTo>
                  <a:cubicBezTo>
                    <a:pt x="1388" y="800"/>
                    <a:pt x="1382" y="825"/>
                    <a:pt x="1389" y="837"/>
                  </a:cubicBezTo>
                  <a:cubicBezTo>
                    <a:pt x="1389" y="868"/>
                    <a:pt x="1389" y="899"/>
                    <a:pt x="1389" y="930"/>
                  </a:cubicBezTo>
                  <a:cubicBezTo>
                    <a:pt x="1382" y="942"/>
                    <a:pt x="1388" y="967"/>
                    <a:pt x="1386" y="984"/>
                  </a:cubicBezTo>
                  <a:cubicBezTo>
                    <a:pt x="1389" y="1221"/>
                    <a:pt x="1327" y="1393"/>
                    <a:pt x="1212" y="1512"/>
                  </a:cubicBezTo>
                  <a:cubicBezTo>
                    <a:pt x="1196" y="1526"/>
                    <a:pt x="1181" y="1541"/>
                    <a:pt x="1167" y="1557"/>
                  </a:cubicBezTo>
                  <a:cubicBezTo>
                    <a:pt x="1109" y="1610"/>
                    <a:pt x="1039" y="1653"/>
                    <a:pt x="963" y="1689"/>
                  </a:cubicBezTo>
                  <a:cubicBezTo>
                    <a:pt x="956" y="1697"/>
                    <a:pt x="940" y="1696"/>
                    <a:pt x="930" y="1701"/>
                  </a:cubicBezTo>
                  <a:cubicBezTo>
                    <a:pt x="916" y="1701"/>
                    <a:pt x="907" y="1706"/>
                    <a:pt x="897" y="1710"/>
                  </a:cubicBezTo>
                  <a:cubicBezTo>
                    <a:pt x="877" y="1714"/>
                    <a:pt x="854" y="1715"/>
                    <a:pt x="834" y="1719"/>
                  </a:cubicBezTo>
                  <a:cubicBezTo>
                    <a:pt x="824" y="1719"/>
                    <a:pt x="814" y="1719"/>
                    <a:pt x="804" y="1719"/>
                  </a:cubicBezTo>
                  <a:cubicBezTo>
                    <a:pt x="795" y="1721"/>
                    <a:pt x="778" y="1715"/>
                    <a:pt x="774" y="1722"/>
                  </a:cubicBezTo>
                  <a:cubicBezTo>
                    <a:pt x="764" y="1722"/>
                    <a:pt x="754" y="1722"/>
                    <a:pt x="744" y="1722"/>
                  </a:cubicBezTo>
                  <a:cubicBezTo>
                    <a:pt x="734" y="1722"/>
                    <a:pt x="724" y="1722"/>
                    <a:pt x="714" y="1722"/>
                  </a:cubicBezTo>
                  <a:cubicBezTo>
                    <a:pt x="717" y="1706"/>
                    <a:pt x="711" y="1699"/>
                    <a:pt x="696" y="1701"/>
                  </a:cubicBezTo>
                  <a:cubicBezTo>
                    <a:pt x="681" y="1698"/>
                    <a:pt x="699" y="1728"/>
                    <a:pt x="684" y="1725"/>
                  </a:cubicBezTo>
                  <a:cubicBezTo>
                    <a:pt x="662" y="1725"/>
                    <a:pt x="640" y="1725"/>
                    <a:pt x="618" y="1725"/>
                  </a:cubicBezTo>
                  <a:cubicBezTo>
                    <a:pt x="606" y="1725"/>
                    <a:pt x="615" y="1704"/>
                    <a:pt x="597" y="1710"/>
                  </a:cubicBezTo>
                  <a:cubicBezTo>
                    <a:pt x="593" y="1729"/>
                    <a:pt x="566" y="1725"/>
                    <a:pt x="543" y="1725"/>
                  </a:cubicBezTo>
                  <a:cubicBezTo>
                    <a:pt x="529" y="1718"/>
                    <a:pt x="502" y="1724"/>
                    <a:pt x="483" y="1722"/>
                  </a:cubicBezTo>
                  <a:cubicBezTo>
                    <a:pt x="364" y="1701"/>
                    <a:pt x="297" y="1628"/>
                    <a:pt x="219" y="1566"/>
                  </a:cubicBezTo>
                  <a:cubicBezTo>
                    <a:pt x="206" y="1551"/>
                    <a:pt x="192" y="1537"/>
                    <a:pt x="177" y="1524"/>
                  </a:cubicBezTo>
                  <a:cubicBezTo>
                    <a:pt x="69" y="1418"/>
                    <a:pt x="2" y="1276"/>
                    <a:pt x="3" y="1059"/>
                  </a:cubicBezTo>
                  <a:cubicBezTo>
                    <a:pt x="1" y="1048"/>
                    <a:pt x="7" y="1029"/>
                    <a:pt x="0" y="1023"/>
                  </a:cubicBezTo>
                  <a:cubicBezTo>
                    <a:pt x="0" y="996"/>
                    <a:pt x="0" y="969"/>
                    <a:pt x="0" y="942"/>
                  </a:cubicBezTo>
                  <a:cubicBezTo>
                    <a:pt x="7" y="935"/>
                    <a:pt x="1" y="915"/>
                    <a:pt x="3" y="903"/>
                  </a:cubicBezTo>
                  <a:cubicBezTo>
                    <a:pt x="3" y="882"/>
                    <a:pt x="3" y="861"/>
                    <a:pt x="3" y="840"/>
                  </a:cubicBezTo>
                  <a:cubicBezTo>
                    <a:pt x="17" y="571"/>
                    <a:pt x="55" y="326"/>
                    <a:pt x="195" y="183"/>
                  </a:cubicBezTo>
                  <a:cubicBezTo>
                    <a:pt x="211" y="169"/>
                    <a:pt x="226" y="154"/>
                    <a:pt x="240" y="138"/>
                  </a:cubicBezTo>
                  <a:close/>
                </a:path>
              </a:pathLst>
            </a:custGeom>
            <a:solidFill>
              <a:srgbClr val="63B8B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35"/>
            <p:cNvSpPr/>
            <p:nvPr/>
          </p:nvSpPr>
          <p:spPr bwMode="auto">
            <a:xfrm>
              <a:off x="4319588" y="4752975"/>
              <a:ext cx="190500" cy="200025"/>
            </a:xfrm>
            <a:custGeom>
              <a:cxnLst>
                <a:cxn ang="0">
                  <a:pos x="0" y="5"/>
                </a:cxn>
                <a:cxn ang="0">
                  <a:pos x="69" y="2"/>
                </a:cxn>
                <a:cxn ang="0">
                  <a:pos x="42" y="53"/>
                </a:cxn>
                <a:cxn ang="0">
                  <a:pos x="0" y="74"/>
                </a:cxn>
                <a:cxn ang="0">
                  <a:pos x="0" y="5"/>
                </a:cxn>
              </a:cxnLst>
              <a:rect b="b" l="0" r="r" t="0"/>
              <a:pathLst>
                <a:path h="74" w="71">
                  <a:moveTo>
                    <a:pt x="0" y="5"/>
                  </a:moveTo>
                  <a:cubicBezTo>
                    <a:pt x="25" y="6"/>
                    <a:pt x="43" y="0"/>
                    <a:pt x="69" y="2"/>
                  </a:cubicBezTo>
                  <a:cubicBezTo>
                    <a:pt x="71" y="11"/>
                    <a:pt x="55" y="41"/>
                    <a:pt x="42" y="53"/>
                  </a:cubicBezTo>
                  <a:cubicBezTo>
                    <a:pt x="30" y="64"/>
                    <a:pt x="14" y="71"/>
                    <a:pt x="0" y="74"/>
                  </a:cubicBezTo>
                  <a:cubicBezTo>
                    <a:pt x="0" y="51"/>
                    <a:pt x="0" y="28"/>
                    <a:pt x="0" y="5"/>
                  </a:cubicBezTo>
                  <a:close/>
                </a:path>
              </a:pathLst>
            </a:custGeom>
            <a:solidFill>
              <a:srgbClr val="63B8B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37"/>
            <p:cNvSpPr/>
            <p:nvPr/>
          </p:nvSpPr>
          <p:spPr bwMode="auto">
            <a:xfrm>
              <a:off x="4618038" y="38100"/>
              <a:ext cx="177800" cy="12700"/>
            </a:xfrm>
            <a:custGeom>
              <a:cxnLst>
                <a:cxn ang="0">
                  <a:pos x="0" y="5"/>
                </a:cxn>
                <a:cxn ang="0">
                  <a:pos x="66" y="5"/>
                </a:cxn>
                <a:cxn ang="0">
                  <a:pos x="0" y="5"/>
                </a:cxn>
              </a:cxnLst>
              <a:rect b="b" l="0" r="r" t="0"/>
              <a:pathLst>
                <a:path h="5" w="66">
                  <a:moveTo>
                    <a:pt x="0" y="5"/>
                  </a:moveTo>
                  <a:cubicBezTo>
                    <a:pt x="15" y="0"/>
                    <a:pt x="51" y="0"/>
                    <a:pt x="66" y="5"/>
                  </a:cubicBezTo>
                  <a:cubicBezTo>
                    <a:pt x="44" y="5"/>
                    <a:pt x="22" y="5"/>
                    <a:pt x="0" y="5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38"/>
            <p:cNvSpPr/>
            <p:nvPr/>
          </p:nvSpPr>
          <p:spPr bwMode="auto">
            <a:xfrm>
              <a:off x="6381750" y="2159000"/>
              <a:ext cx="30163" cy="144463"/>
            </a:xfrm>
            <a:custGeom>
              <a:cxnLst>
                <a:cxn ang="0">
                  <a:pos x="4" y="0"/>
                </a:cxn>
                <a:cxn ang="0">
                  <a:pos x="7" y="54"/>
                </a:cxn>
                <a:cxn ang="0">
                  <a:pos x="4" y="0"/>
                </a:cxn>
              </a:cxnLst>
              <a:rect b="b" l="0" r="r" t="0"/>
              <a:pathLst>
                <a:path h="54" w="11">
                  <a:moveTo>
                    <a:pt x="4" y="0"/>
                  </a:moveTo>
                  <a:cubicBezTo>
                    <a:pt x="11" y="12"/>
                    <a:pt x="5" y="37"/>
                    <a:pt x="7" y="54"/>
                  </a:cubicBezTo>
                  <a:cubicBezTo>
                    <a:pt x="0" y="42"/>
                    <a:pt x="6" y="17"/>
                    <a:pt x="4" y="0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39"/>
            <p:cNvSpPr/>
            <p:nvPr/>
          </p:nvSpPr>
          <p:spPr bwMode="auto">
            <a:xfrm>
              <a:off x="3963988" y="4675188"/>
              <a:ext cx="161925" cy="30163"/>
            </a:xfrm>
            <a:custGeom>
              <a:cxnLst>
                <a:cxn ang="0">
                  <a:pos x="0" y="4"/>
                </a:cxn>
                <a:cxn ang="0">
                  <a:pos x="60" y="7"/>
                </a:cxn>
                <a:cxn ang="0">
                  <a:pos x="0" y="4"/>
                </a:cxn>
              </a:cxnLst>
              <a:rect b="b" l="0" r="r" t="0"/>
              <a:pathLst>
                <a:path h="11" w="60">
                  <a:moveTo>
                    <a:pt x="0" y="4"/>
                  </a:moveTo>
                  <a:cubicBezTo>
                    <a:pt x="19" y="6"/>
                    <a:pt x="46" y="0"/>
                    <a:pt x="60" y="7"/>
                  </a:cubicBezTo>
                  <a:cubicBezTo>
                    <a:pt x="41" y="5"/>
                    <a:pt x="14" y="11"/>
                    <a:pt x="0" y="4"/>
                  </a:cubicBezTo>
                  <a:close/>
                </a:path>
              </a:pathLst>
            </a:custGeom>
            <a:solidFill>
              <a:srgbClr val="5197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40"/>
            <p:cNvSpPr/>
            <p:nvPr/>
          </p:nvSpPr>
          <p:spPr bwMode="auto">
            <a:xfrm>
              <a:off x="2654300" y="2311400"/>
              <a:ext cx="19050" cy="169863"/>
            </a:xfrm>
            <a:custGeom>
              <a:cxnLst>
                <a:cxn ang="0">
                  <a:pos x="7" y="0"/>
                </a:cxn>
                <a:cxn ang="0">
                  <a:pos x="7" y="63"/>
                </a:cxn>
                <a:cxn ang="0">
                  <a:pos x="4" y="63"/>
                </a:cxn>
                <a:cxn ang="0">
                  <a:pos x="7" y="0"/>
                </a:cxn>
              </a:cxnLst>
              <a:rect b="b" l="0" r="r" t="0"/>
              <a:pathLst>
                <a:path h="62" w="7">
                  <a:moveTo>
                    <a:pt x="7" y="0"/>
                  </a:moveTo>
                  <a:cubicBezTo>
                    <a:pt x="7" y="21"/>
                    <a:pt x="7" y="42"/>
                    <a:pt x="7" y="63"/>
                  </a:cubicBezTo>
                  <a:cubicBezTo>
                    <a:pt x="6" y="63"/>
                    <a:pt x="5" y="63"/>
                    <a:pt x="4" y="63"/>
                  </a:cubicBezTo>
                  <a:cubicBezTo>
                    <a:pt x="6" y="43"/>
                    <a:pt x="0" y="15"/>
                    <a:pt x="7" y="0"/>
                  </a:cubicBezTo>
                  <a:close/>
                </a:path>
              </a:pathLst>
            </a:custGeom>
            <a:solidFill>
              <a:srgbClr val="3B71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Freeform 41"/>
            <p:cNvSpPr/>
            <p:nvPr/>
          </p:nvSpPr>
          <p:spPr bwMode="auto">
            <a:xfrm>
              <a:off x="6489700" y="2070100"/>
              <a:ext cx="19050" cy="209550"/>
            </a:xfrm>
            <a:custGeom>
              <a:cxnLst>
                <a:cxn ang="0">
                  <a:pos x="0" y="0"/>
                </a:cxn>
                <a:cxn ang="0">
                  <a:pos x="3" y="78"/>
                </a:cxn>
                <a:cxn ang="0">
                  <a:pos x="0" y="78"/>
                </a:cxn>
                <a:cxn ang="0">
                  <a:pos x="0" y="0"/>
                </a:cxn>
              </a:cxnLst>
              <a:rect b="b" l="0" r="r" t="0"/>
              <a:pathLst>
                <a:path h="78" w="7">
                  <a:moveTo>
                    <a:pt x="0" y="0"/>
                  </a:moveTo>
                  <a:cubicBezTo>
                    <a:pt x="7" y="20"/>
                    <a:pt x="1" y="53"/>
                    <a:pt x="3" y="78"/>
                  </a:cubicBezTo>
                  <a:cubicBezTo>
                    <a:pt x="2" y="78"/>
                    <a:pt x="1" y="78"/>
                    <a:pt x="0" y="78"/>
                  </a:cubicBezTo>
                  <a:cubicBezTo>
                    <a:pt x="0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194C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251520" y="2984039"/>
            <a:ext cx="6815681" cy="2386656"/>
            <a:chOff x="622299" y="1192213"/>
            <a:chExt cx="7893082" cy="2763932"/>
          </a:xfrm>
        </p:grpSpPr>
        <p:grpSp>
          <p:nvGrpSpPr>
            <p:cNvPr id="175" name="Group 205"/>
            <p:cNvGrpSpPr/>
            <p:nvPr/>
          </p:nvGrpSpPr>
          <p:grpSpPr>
            <a:xfrm>
              <a:off x="622299" y="1200182"/>
              <a:ext cx="7893082" cy="2755963"/>
              <a:chOff x="392" y="756"/>
              <a:chExt cx="4972" cy="1736"/>
            </a:xfrm>
          </p:grpSpPr>
          <p:sp>
            <p:nvSpPr>
              <p:cNvPr id="1275" name="Freeform 5"/>
              <p:cNvSpPr/>
              <p:nvPr/>
            </p:nvSpPr>
            <p:spPr bwMode="auto">
              <a:xfrm>
                <a:off x="1546" y="773"/>
                <a:ext cx="71" cy="12"/>
              </a:xfrm>
              <a:custGeom>
                <a:cxnLst>
                  <a:cxn ang="0">
                    <a:pos x="0" y="7"/>
                  </a:cxn>
                  <a:cxn ang="0">
                    <a:pos x="42" y="4"/>
                  </a:cxn>
                  <a:cxn ang="0">
                    <a:pos x="42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42">
                    <a:moveTo>
                      <a:pt x="0" y="7"/>
                    </a:moveTo>
                    <a:cubicBezTo>
                      <a:pt x="8" y="0"/>
                      <a:pt x="29" y="6"/>
                      <a:pt x="42" y="4"/>
                    </a:cubicBezTo>
                    <a:cubicBezTo>
                      <a:pt x="42" y="5"/>
                      <a:pt x="42" y="6"/>
                      <a:pt x="42" y="7"/>
                    </a:cubicBezTo>
                    <a:cubicBezTo>
                      <a:pt x="28" y="7"/>
                      <a:pt x="14" y="7"/>
                      <a:pt x="0" y="7"/>
                    </a:cubicBezTo>
                    <a:close/>
                  </a:path>
                </a:pathLst>
              </a:custGeom>
              <a:solidFill>
                <a:srgbClr val="047DA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6" name="Freeform 6"/>
              <p:cNvSpPr/>
              <p:nvPr/>
            </p:nvSpPr>
            <p:spPr bwMode="auto">
              <a:xfrm>
                <a:off x="1689" y="780"/>
                <a:ext cx="106" cy="12"/>
              </a:xfrm>
              <a:custGeom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63" y="0"/>
                  </a:cxn>
                  <a:cxn ang="0">
                    <a:pos x="0" y="3"/>
                  </a:cxn>
                </a:cxnLst>
                <a:rect b="b" l="0" r="r" t="0"/>
                <a:pathLst>
                  <a:path h="7" w="62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21" y="0"/>
                      <a:pt x="42" y="0"/>
                      <a:pt x="63" y="0"/>
                    </a:cubicBezTo>
                    <a:cubicBezTo>
                      <a:pt x="48" y="7"/>
                      <a:pt x="20" y="1"/>
                      <a:pt x="0" y="3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7" name="Freeform 7"/>
              <p:cNvSpPr/>
              <p:nvPr/>
            </p:nvSpPr>
            <p:spPr bwMode="auto">
              <a:xfrm>
                <a:off x="3321" y="794"/>
                <a:ext cx="101" cy="11"/>
              </a:xfrm>
              <a:custGeom>
                <a:cxnLst>
                  <a:cxn ang="0">
                    <a:pos x="0" y="7"/>
                  </a:cxn>
                  <a:cxn ang="0">
                    <a:pos x="60" y="4"/>
                  </a:cxn>
                  <a:cxn ang="0">
                    <a:pos x="60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60">
                    <a:moveTo>
                      <a:pt x="0" y="7"/>
                    </a:moveTo>
                    <a:cubicBezTo>
                      <a:pt x="14" y="0"/>
                      <a:pt x="41" y="6"/>
                      <a:pt x="60" y="4"/>
                    </a:cubicBezTo>
                    <a:cubicBezTo>
                      <a:pt x="60" y="5"/>
                      <a:pt x="60" y="6"/>
                      <a:pt x="60" y="7"/>
                    </a:cubicBezTo>
                    <a:cubicBezTo>
                      <a:pt x="40" y="7"/>
                      <a:pt x="20" y="7"/>
                      <a:pt x="0" y="7"/>
                    </a:cubicBezTo>
                    <a:close/>
                  </a:path>
                </a:pathLst>
              </a:custGeom>
              <a:solidFill>
                <a:srgbClr val="047DA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8" name="Freeform 8"/>
              <p:cNvSpPr/>
              <p:nvPr/>
            </p:nvSpPr>
            <p:spPr bwMode="auto">
              <a:xfrm>
                <a:off x="3422" y="800"/>
                <a:ext cx="102" cy="5"/>
              </a:xfrm>
              <a:custGeom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3"/>
                  </a:cxn>
                  <a:cxn ang="0">
                    <a:pos x="0" y="3"/>
                  </a:cxn>
                </a:cxnLst>
                <a:rect b="b" l="0" r="r" t="0"/>
                <a:pathLst>
                  <a:path h="3" w="60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20" y="0"/>
                      <a:pt x="40" y="0"/>
                      <a:pt x="60" y="0"/>
                    </a:cubicBezTo>
                    <a:cubicBezTo>
                      <a:pt x="60" y="1"/>
                      <a:pt x="60" y="2"/>
                      <a:pt x="60" y="3"/>
                    </a:cubicBezTo>
                    <a:cubicBezTo>
                      <a:pt x="40" y="3"/>
                      <a:pt x="20" y="3"/>
                      <a:pt x="0" y="3"/>
                    </a:cubicBezTo>
                    <a:close/>
                  </a:path>
                </a:pathLst>
              </a:custGeom>
              <a:solidFill>
                <a:srgbClr val="09617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9" name="Freeform 9"/>
              <p:cNvSpPr/>
              <p:nvPr/>
            </p:nvSpPr>
            <p:spPr bwMode="auto">
              <a:xfrm>
                <a:off x="3524" y="800"/>
                <a:ext cx="102" cy="12"/>
              </a:xfrm>
              <a:custGeom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0" y="3"/>
                  </a:cxn>
                </a:cxnLst>
                <a:rect b="b" l="0" r="r" t="0"/>
                <a:pathLst>
                  <a:path h="7" w="60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20" y="0"/>
                      <a:pt x="40" y="0"/>
                      <a:pt x="60" y="0"/>
                    </a:cubicBezTo>
                    <a:cubicBezTo>
                      <a:pt x="46" y="7"/>
                      <a:pt x="19" y="1"/>
                      <a:pt x="0" y="3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0" name="Freeform 10"/>
              <p:cNvSpPr/>
              <p:nvPr/>
            </p:nvSpPr>
            <p:spPr bwMode="auto">
              <a:xfrm>
                <a:off x="5034" y="800"/>
                <a:ext cx="132" cy="9"/>
              </a:xfrm>
              <a:custGeom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78">
                    <a:moveTo>
                      <a:pt x="0" y="0"/>
                    </a:moveTo>
                    <a:cubicBezTo>
                      <a:pt x="26" y="0"/>
                      <a:pt x="52" y="0"/>
                      <a:pt x="78" y="0"/>
                    </a:cubicBezTo>
                    <a:cubicBezTo>
                      <a:pt x="59" y="5"/>
                      <a:pt x="19" y="5"/>
                      <a:pt x="0" y="0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1" name="Freeform 11"/>
              <p:cNvSpPr/>
              <p:nvPr/>
            </p:nvSpPr>
            <p:spPr bwMode="auto">
              <a:xfrm>
                <a:off x="5212" y="800"/>
                <a:ext cx="12" cy="66"/>
              </a:xfrm>
              <a:custGeom>
                <a:cxnLst>
                  <a:cxn ang="0">
                    <a:pos x="0" y="0"/>
                  </a:cxn>
                  <a:cxn ang="0">
                    <a:pos x="3" y="39"/>
                  </a:cxn>
                  <a:cxn ang="0">
                    <a:pos x="0" y="39"/>
                  </a:cxn>
                  <a:cxn ang="0">
                    <a:pos x="0" y="0"/>
                  </a:cxn>
                </a:cxnLst>
                <a:rect b="b" l="0" r="r" t="0"/>
                <a:pathLst>
                  <a:path h="39" w="7">
                    <a:moveTo>
                      <a:pt x="0" y="0"/>
                    </a:moveTo>
                    <a:cubicBezTo>
                      <a:pt x="7" y="7"/>
                      <a:pt x="1" y="27"/>
                      <a:pt x="3" y="39"/>
                    </a:cubicBezTo>
                    <a:cubicBezTo>
                      <a:pt x="2" y="39"/>
                      <a:pt x="1" y="39"/>
                      <a:pt x="0" y="39"/>
                    </a:cubicBezTo>
                    <a:cubicBezTo>
                      <a:pt x="0" y="26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2" name="Freeform 12"/>
              <p:cNvSpPr/>
              <p:nvPr/>
            </p:nvSpPr>
            <p:spPr bwMode="auto">
              <a:xfrm>
                <a:off x="1414" y="805"/>
                <a:ext cx="92" cy="12"/>
              </a:xfrm>
              <a:custGeom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0" y="3"/>
                  </a:cxn>
                </a:cxnLst>
                <a:rect b="b" l="0" r="r" t="0"/>
                <a:pathLst>
                  <a:path h="7" w="54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18" y="0"/>
                      <a:pt x="36" y="0"/>
                      <a:pt x="54" y="0"/>
                    </a:cubicBezTo>
                    <a:cubicBezTo>
                      <a:pt x="42" y="7"/>
                      <a:pt x="17" y="1"/>
                      <a:pt x="0" y="3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3" name="Freeform 13"/>
              <p:cNvSpPr/>
              <p:nvPr/>
            </p:nvSpPr>
            <p:spPr bwMode="auto">
              <a:xfrm>
                <a:off x="1907" y="799"/>
                <a:ext cx="61" cy="11"/>
              </a:xfrm>
              <a:custGeom>
                <a:cxnLst>
                  <a:cxn ang="0">
                    <a:pos x="0" y="7"/>
                  </a:cxn>
                  <a:cxn ang="0">
                    <a:pos x="0" y="4"/>
                  </a:cxn>
                  <a:cxn ang="0">
                    <a:pos x="36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36">
                    <a:moveTo>
                      <a:pt x="0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11" y="6"/>
                      <a:pt x="30" y="0"/>
                      <a:pt x="36" y="7"/>
                    </a:cubicBezTo>
                    <a:cubicBezTo>
                      <a:pt x="24" y="7"/>
                      <a:pt x="12" y="7"/>
                      <a:pt x="0" y="7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4" name="Freeform 14"/>
              <p:cNvSpPr/>
              <p:nvPr/>
            </p:nvSpPr>
            <p:spPr bwMode="auto">
              <a:xfrm>
                <a:off x="2172" y="809"/>
                <a:ext cx="56" cy="12"/>
              </a:xfrm>
              <a:custGeom>
                <a:cxnLst>
                  <a:cxn ang="0">
                    <a:pos x="0" y="7"/>
                  </a:cxn>
                  <a:cxn ang="0">
                    <a:pos x="0" y="4"/>
                  </a:cxn>
                  <a:cxn ang="0">
                    <a:pos x="33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33">
                    <a:moveTo>
                      <a:pt x="0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10" y="6"/>
                      <a:pt x="28" y="0"/>
                      <a:pt x="33" y="7"/>
                    </a:cubicBezTo>
                    <a:cubicBezTo>
                      <a:pt x="22" y="7"/>
                      <a:pt x="11" y="7"/>
                      <a:pt x="0" y="7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5" name="Freeform 15"/>
              <p:cNvSpPr/>
              <p:nvPr/>
            </p:nvSpPr>
            <p:spPr bwMode="auto">
              <a:xfrm>
                <a:off x="2314" y="821"/>
                <a:ext cx="51" cy="5"/>
              </a:xfrm>
              <a:custGeom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30" y="0"/>
                  </a:cxn>
                  <a:cxn ang="0">
                    <a:pos x="30" y="3"/>
                  </a:cxn>
                  <a:cxn ang="0">
                    <a:pos x="0" y="3"/>
                  </a:cxn>
                </a:cxnLst>
                <a:rect b="b" l="0" r="r" t="0"/>
                <a:pathLst>
                  <a:path h="3" w="30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10" y="0"/>
                      <a:pt x="20" y="0"/>
                      <a:pt x="30" y="0"/>
                    </a:cubicBezTo>
                    <a:cubicBezTo>
                      <a:pt x="30" y="1"/>
                      <a:pt x="30" y="2"/>
                      <a:pt x="30" y="3"/>
                    </a:cubicBezTo>
                    <a:cubicBezTo>
                      <a:pt x="20" y="3"/>
                      <a:pt x="10" y="3"/>
                      <a:pt x="0" y="3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6" name="Freeform 16"/>
              <p:cNvSpPr/>
              <p:nvPr/>
            </p:nvSpPr>
            <p:spPr bwMode="auto">
              <a:xfrm>
                <a:off x="3356" y="821"/>
                <a:ext cx="300" cy="5"/>
              </a:xfrm>
              <a:custGeom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177" y="0"/>
                  </a:cxn>
                  <a:cxn ang="0">
                    <a:pos x="177" y="3"/>
                  </a:cxn>
                  <a:cxn ang="0">
                    <a:pos x="0" y="3"/>
                  </a:cxn>
                </a:cxnLst>
                <a:rect b="b" l="0" r="r" t="0"/>
                <a:pathLst>
                  <a:path h="3" w="177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59" y="0"/>
                      <a:pt x="118" y="0"/>
                      <a:pt x="177" y="0"/>
                    </a:cubicBezTo>
                    <a:cubicBezTo>
                      <a:pt x="177" y="1"/>
                      <a:pt x="177" y="2"/>
                      <a:pt x="177" y="3"/>
                    </a:cubicBezTo>
                    <a:cubicBezTo>
                      <a:pt x="118" y="3"/>
                      <a:pt x="59" y="3"/>
                      <a:pt x="0" y="3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7" name="Freeform 17"/>
              <p:cNvSpPr/>
              <p:nvPr/>
            </p:nvSpPr>
            <p:spPr bwMode="auto">
              <a:xfrm>
                <a:off x="4470" y="882"/>
                <a:ext cx="239" cy="8"/>
              </a:xfrm>
              <a:custGeom>
                <a:cxnLst>
                  <a:cxn ang="0">
                    <a:pos x="0" y="0"/>
                  </a:cxn>
                  <a:cxn ang="0">
                    <a:pos x="141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141">
                    <a:moveTo>
                      <a:pt x="0" y="0"/>
                    </a:moveTo>
                    <a:cubicBezTo>
                      <a:pt x="47" y="0"/>
                      <a:pt x="94" y="0"/>
                      <a:pt x="141" y="0"/>
                    </a:cubicBezTo>
                    <a:cubicBezTo>
                      <a:pt x="101" y="5"/>
                      <a:pt x="40" y="5"/>
                      <a:pt x="0" y="0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8" name="Freeform 18"/>
              <p:cNvSpPr/>
              <p:nvPr/>
            </p:nvSpPr>
            <p:spPr bwMode="auto">
              <a:xfrm>
                <a:off x="2090" y="895"/>
                <a:ext cx="51" cy="12"/>
              </a:xfrm>
              <a:custGeom>
                <a:cxnLst>
                  <a:cxn ang="0">
                    <a:pos x="0" y="7"/>
                  </a:cxn>
                  <a:cxn ang="0">
                    <a:pos x="0" y="4"/>
                  </a:cxn>
                  <a:cxn ang="0">
                    <a:pos x="30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30">
                    <a:moveTo>
                      <a:pt x="0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9" y="6"/>
                      <a:pt x="26" y="0"/>
                      <a:pt x="30" y="7"/>
                    </a:cubicBezTo>
                    <a:cubicBezTo>
                      <a:pt x="20" y="7"/>
                      <a:pt x="10" y="7"/>
                      <a:pt x="0" y="7"/>
                    </a:cubicBezTo>
                    <a:close/>
                  </a:path>
                </a:pathLst>
              </a:custGeom>
              <a:solidFill>
                <a:srgbClr val="64B0C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9" name="Freeform 19"/>
              <p:cNvSpPr/>
              <p:nvPr/>
            </p:nvSpPr>
            <p:spPr bwMode="auto">
              <a:xfrm>
                <a:off x="4958" y="900"/>
                <a:ext cx="56" cy="12"/>
              </a:xfrm>
              <a:custGeom>
                <a:cxnLst>
                  <a:cxn ang="0">
                    <a:pos x="0" y="7"/>
                  </a:cxn>
                  <a:cxn ang="0">
                    <a:pos x="33" y="4"/>
                  </a:cxn>
                  <a:cxn ang="0">
                    <a:pos x="33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33">
                    <a:moveTo>
                      <a:pt x="0" y="7"/>
                    </a:moveTo>
                    <a:cubicBezTo>
                      <a:pt x="5" y="0"/>
                      <a:pt x="23" y="6"/>
                      <a:pt x="33" y="4"/>
                    </a:cubicBezTo>
                    <a:cubicBezTo>
                      <a:pt x="33" y="5"/>
                      <a:pt x="33" y="6"/>
                      <a:pt x="33" y="7"/>
                    </a:cubicBezTo>
                    <a:cubicBezTo>
                      <a:pt x="22" y="7"/>
                      <a:pt x="11" y="7"/>
                      <a:pt x="0" y="7"/>
                    </a:cubicBezTo>
                    <a:close/>
                  </a:path>
                </a:pathLst>
              </a:custGeom>
              <a:solidFill>
                <a:srgbClr val="1A556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0" name="Freeform 20"/>
              <p:cNvSpPr/>
              <p:nvPr/>
            </p:nvSpPr>
            <p:spPr bwMode="auto">
              <a:xfrm>
                <a:off x="3468" y="916"/>
                <a:ext cx="142" cy="11"/>
              </a:xfrm>
              <a:custGeom>
                <a:cxnLst>
                  <a:cxn ang="0">
                    <a:pos x="0" y="7"/>
                  </a:cxn>
                  <a:cxn ang="0">
                    <a:pos x="0" y="4"/>
                  </a:cxn>
                  <a:cxn ang="0">
                    <a:pos x="84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84">
                    <a:moveTo>
                      <a:pt x="0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27" y="6"/>
                      <a:pt x="62" y="0"/>
                      <a:pt x="84" y="7"/>
                    </a:cubicBezTo>
                    <a:cubicBezTo>
                      <a:pt x="56" y="7"/>
                      <a:pt x="28" y="7"/>
                      <a:pt x="0" y="7"/>
                    </a:cubicBezTo>
                    <a:close/>
                  </a:path>
                </a:pathLst>
              </a:custGeom>
              <a:solidFill>
                <a:srgbClr val="64B0C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1" name="Freeform 21"/>
              <p:cNvSpPr/>
              <p:nvPr/>
            </p:nvSpPr>
            <p:spPr bwMode="auto">
              <a:xfrm>
                <a:off x="1790" y="946"/>
                <a:ext cx="51" cy="12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30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30" y="5"/>
                      <a:pt x="30" y="6"/>
                      <a:pt x="30" y="7"/>
                    </a:cubicBezTo>
                    <a:cubicBezTo>
                      <a:pt x="20" y="7"/>
                      <a:pt x="10" y="7"/>
                      <a:pt x="0" y="7"/>
                    </a:cubicBezTo>
                    <a:close/>
                  </a:path>
                </a:pathLst>
              </a:custGeom>
              <a:solidFill>
                <a:srgbClr val="1948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2" name="Freeform 22"/>
              <p:cNvSpPr/>
              <p:nvPr/>
            </p:nvSpPr>
            <p:spPr bwMode="auto">
              <a:xfrm>
                <a:off x="1841" y="953"/>
                <a:ext cx="270" cy="5"/>
              </a:xfrm>
              <a:custGeom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3"/>
                  </a:cxn>
                  <a:cxn ang="0">
                    <a:pos x="0" y="3"/>
                  </a:cxn>
                </a:cxnLst>
                <a:rect b="b" l="0" r="r" t="0"/>
                <a:pathLst>
                  <a:path h="3" w="159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53" y="0"/>
                      <a:pt x="106" y="0"/>
                      <a:pt x="159" y="0"/>
                    </a:cubicBezTo>
                    <a:cubicBezTo>
                      <a:pt x="159" y="1"/>
                      <a:pt x="159" y="2"/>
                      <a:pt x="159" y="3"/>
                    </a:cubicBezTo>
                    <a:cubicBezTo>
                      <a:pt x="106" y="3"/>
                      <a:pt x="53" y="3"/>
                      <a:pt x="0" y="3"/>
                    </a:cubicBezTo>
                    <a:close/>
                  </a:path>
                </a:pathLst>
              </a:custGeom>
              <a:solidFill>
                <a:srgbClr val="1B3D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3" name="Freeform 23"/>
              <p:cNvSpPr/>
              <p:nvPr/>
            </p:nvSpPr>
            <p:spPr bwMode="auto">
              <a:xfrm>
                <a:off x="1158" y="963"/>
                <a:ext cx="17" cy="68"/>
              </a:xfrm>
              <a:custGeom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10" y="30"/>
                  </a:cxn>
                  <a:cxn ang="0">
                    <a:pos x="4" y="0"/>
                  </a:cxn>
                </a:cxnLst>
                <a:rect b="b" l="0" r="r" t="0"/>
                <a:pathLst>
                  <a:path h="40" w="10">
                    <a:moveTo>
                      <a:pt x="4" y="0"/>
                    </a:moveTo>
                    <a:cubicBezTo>
                      <a:pt x="5" y="0"/>
                      <a:pt x="6" y="0"/>
                      <a:pt x="7" y="0"/>
                    </a:cubicBezTo>
                    <a:cubicBezTo>
                      <a:pt x="9" y="9"/>
                      <a:pt x="3" y="26"/>
                      <a:pt x="10" y="30"/>
                    </a:cubicBezTo>
                    <a:cubicBezTo>
                      <a:pt x="0" y="40"/>
                      <a:pt x="5" y="9"/>
                      <a:pt x="4" y="0"/>
                    </a:cubicBezTo>
                    <a:close/>
                  </a:path>
                </a:pathLst>
              </a:custGeom>
              <a:solidFill>
                <a:srgbClr val="1B3D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4" name="Freeform 24"/>
              <p:cNvSpPr/>
              <p:nvPr/>
            </p:nvSpPr>
            <p:spPr bwMode="auto">
              <a:xfrm>
                <a:off x="1801" y="973"/>
                <a:ext cx="71" cy="12"/>
              </a:xfrm>
              <a:custGeom>
                <a:cxnLst>
                  <a:cxn ang="0">
                    <a:pos x="42" y="3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42" y="3"/>
                  </a:cxn>
                </a:cxnLst>
                <a:rect b="b" l="0" r="r" t="0"/>
                <a:pathLst>
                  <a:path h="7" w="42">
                    <a:moveTo>
                      <a:pt x="42" y="3"/>
                    </a:moveTo>
                    <a:cubicBezTo>
                      <a:pt x="29" y="1"/>
                      <a:pt x="8" y="7"/>
                      <a:pt x="0" y="0"/>
                    </a:cubicBezTo>
                    <a:cubicBezTo>
                      <a:pt x="14" y="0"/>
                      <a:pt x="28" y="0"/>
                      <a:pt x="42" y="0"/>
                    </a:cubicBezTo>
                    <a:cubicBezTo>
                      <a:pt x="42" y="1"/>
                      <a:pt x="42" y="2"/>
                      <a:pt x="42" y="3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5" name="Freeform 25"/>
              <p:cNvSpPr/>
              <p:nvPr/>
            </p:nvSpPr>
            <p:spPr bwMode="auto">
              <a:xfrm>
                <a:off x="2751" y="973"/>
                <a:ext cx="87" cy="12"/>
              </a:xfrm>
              <a:custGeom>
                <a:cxnLst>
                  <a:cxn ang="0">
                    <a:pos x="51" y="3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1" y="3"/>
                  </a:cxn>
                </a:cxnLst>
                <a:rect b="b" l="0" r="r" t="0"/>
                <a:pathLst>
                  <a:path h="7" w="51">
                    <a:moveTo>
                      <a:pt x="51" y="3"/>
                    </a:moveTo>
                    <a:cubicBezTo>
                      <a:pt x="35" y="1"/>
                      <a:pt x="11" y="7"/>
                      <a:pt x="0" y="0"/>
                    </a:cubicBezTo>
                    <a:cubicBezTo>
                      <a:pt x="17" y="0"/>
                      <a:pt x="34" y="0"/>
                      <a:pt x="51" y="0"/>
                    </a:cubicBezTo>
                    <a:cubicBezTo>
                      <a:pt x="51" y="1"/>
                      <a:pt x="51" y="2"/>
                      <a:pt x="51" y="3"/>
                    </a:cubicBezTo>
                    <a:close/>
                  </a:path>
                </a:pathLst>
              </a:custGeom>
              <a:solidFill>
                <a:srgbClr val="1B3D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6" name="Freeform 26"/>
              <p:cNvSpPr/>
              <p:nvPr/>
            </p:nvSpPr>
            <p:spPr bwMode="auto">
              <a:xfrm>
                <a:off x="2838" y="973"/>
                <a:ext cx="86" cy="5"/>
              </a:xfrm>
              <a:custGeom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1" y="3"/>
                  </a:cxn>
                  <a:cxn ang="0">
                    <a:pos x="0" y="3"/>
                  </a:cxn>
                </a:cxnLst>
                <a:rect b="b" l="0" r="r" t="0"/>
                <a:pathLst>
                  <a:path h="3" w="51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17" y="0"/>
                      <a:pt x="34" y="0"/>
                      <a:pt x="51" y="0"/>
                    </a:cubicBezTo>
                    <a:cubicBezTo>
                      <a:pt x="51" y="1"/>
                      <a:pt x="51" y="2"/>
                      <a:pt x="51" y="3"/>
                    </a:cubicBezTo>
                    <a:cubicBezTo>
                      <a:pt x="34" y="3"/>
                      <a:pt x="17" y="3"/>
                      <a:pt x="0" y="3"/>
                    </a:cubicBezTo>
                    <a:close/>
                  </a:path>
                </a:pathLst>
              </a:custGeom>
              <a:solidFill>
                <a:srgbClr val="1948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7" name="Freeform 27"/>
              <p:cNvSpPr/>
              <p:nvPr/>
            </p:nvSpPr>
            <p:spPr bwMode="auto">
              <a:xfrm>
                <a:off x="2924" y="966"/>
                <a:ext cx="234" cy="12"/>
              </a:xfrm>
              <a:custGeom>
                <a:cxnLst>
                  <a:cxn ang="0">
                    <a:pos x="0" y="7"/>
                  </a:cxn>
                  <a:cxn ang="0">
                    <a:pos x="0" y="4"/>
                  </a:cxn>
                  <a:cxn ang="0">
                    <a:pos x="138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138">
                    <a:moveTo>
                      <a:pt x="0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45" y="6"/>
                      <a:pt x="98" y="0"/>
                      <a:pt x="138" y="7"/>
                    </a:cubicBezTo>
                    <a:cubicBezTo>
                      <a:pt x="92" y="7"/>
                      <a:pt x="46" y="7"/>
                      <a:pt x="0" y="7"/>
                    </a:cubicBezTo>
                    <a:close/>
                  </a:path>
                </a:pathLst>
              </a:custGeom>
              <a:solidFill>
                <a:srgbClr val="1A556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8" name="Freeform 28"/>
              <p:cNvSpPr/>
              <p:nvPr/>
            </p:nvSpPr>
            <p:spPr bwMode="auto">
              <a:xfrm>
                <a:off x="3534" y="966"/>
                <a:ext cx="66" cy="12"/>
              </a:xfrm>
              <a:custGeom>
                <a:cxnLst>
                  <a:cxn ang="0">
                    <a:pos x="0" y="7"/>
                  </a:cxn>
                  <a:cxn ang="0">
                    <a:pos x="39" y="4"/>
                  </a:cxn>
                  <a:cxn ang="0">
                    <a:pos x="39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39">
                    <a:moveTo>
                      <a:pt x="0" y="7"/>
                    </a:moveTo>
                    <a:cubicBezTo>
                      <a:pt x="7" y="0"/>
                      <a:pt x="27" y="6"/>
                      <a:pt x="39" y="4"/>
                    </a:cubicBezTo>
                    <a:cubicBezTo>
                      <a:pt x="39" y="5"/>
                      <a:pt x="39" y="6"/>
                      <a:pt x="39" y="7"/>
                    </a:cubicBezTo>
                    <a:cubicBezTo>
                      <a:pt x="26" y="7"/>
                      <a:pt x="13" y="7"/>
                      <a:pt x="0" y="7"/>
                    </a:cubicBezTo>
                    <a:close/>
                  </a:path>
                </a:pathLst>
              </a:custGeom>
              <a:solidFill>
                <a:srgbClr val="1A556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9" name="Freeform 29"/>
              <p:cNvSpPr/>
              <p:nvPr/>
            </p:nvSpPr>
            <p:spPr bwMode="auto">
              <a:xfrm>
                <a:off x="1948" y="978"/>
                <a:ext cx="258" cy="11"/>
              </a:xfrm>
              <a:custGeom>
                <a:cxnLst>
                  <a:cxn ang="0">
                    <a:pos x="3" y="6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8" y="6"/>
                  </a:cxn>
                  <a:cxn ang="0">
                    <a:pos x="3" y="6"/>
                  </a:cxn>
                </a:cxnLst>
                <a:rect b="b" l="0" r="r" t="0"/>
                <a:pathLst>
                  <a:path h="6" w="152">
                    <a:moveTo>
                      <a:pt x="3" y="6"/>
                    </a:moveTo>
                    <a:cubicBezTo>
                      <a:pt x="3" y="3"/>
                      <a:pt x="1" y="2"/>
                      <a:pt x="0" y="0"/>
                    </a:cubicBezTo>
                    <a:cubicBezTo>
                      <a:pt x="27" y="0"/>
                      <a:pt x="54" y="0"/>
                      <a:pt x="81" y="0"/>
                    </a:cubicBezTo>
                    <a:cubicBezTo>
                      <a:pt x="152" y="1"/>
                      <a:pt x="102" y="1"/>
                      <a:pt x="78" y="6"/>
                    </a:cubicBezTo>
                    <a:cubicBezTo>
                      <a:pt x="53" y="6"/>
                      <a:pt x="28" y="6"/>
                      <a:pt x="3" y="6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0" name="Freeform 30"/>
              <p:cNvSpPr/>
              <p:nvPr/>
            </p:nvSpPr>
            <p:spPr bwMode="auto">
              <a:xfrm>
                <a:off x="4342" y="978"/>
                <a:ext cx="112" cy="5"/>
              </a:xfrm>
              <a:custGeom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66" y="0"/>
                  </a:cxn>
                  <a:cxn ang="0">
                    <a:pos x="66" y="3"/>
                  </a:cxn>
                  <a:cxn ang="0">
                    <a:pos x="0" y="3"/>
                  </a:cxn>
                </a:cxnLst>
                <a:rect b="b" l="0" r="r" t="0"/>
                <a:pathLst>
                  <a:path h="3" w="66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24" y="0"/>
                      <a:pt x="45" y="0"/>
                      <a:pt x="66" y="0"/>
                    </a:cubicBezTo>
                    <a:cubicBezTo>
                      <a:pt x="66" y="1"/>
                      <a:pt x="66" y="2"/>
                      <a:pt x="66" y="3"/>
                    </a:cubicBezTo>
                    <a:cubicBezTo>
                      <a:pt x="44" y="3"/>
                      <a:pt x="22" y="3"/>
                      <a:pt x="0" y="3"/>
                    </a:cubicBezTo>
                    <a:close/>
                  </a:path>
                </a:pathLst>
              </a:custGeom>
              <a:solidFill>
                <a:srgbClr val="09617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1" name="Freeform 31"/>
              <p:cNvSpPr/>
              <p:nvPr/>
            </p:nvSpPr>
            <p:spPr bwMode="auto">
              <a:xfrm>
                <a:off x="2299" y="983"/>
                <a:ext cx="96" cy="12"/>
              </a:xfrm>
              <a:custGeom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57" y="0"/>
                  </a:cxn>
                  <a:cxn ang="0">
                    <a:pos x="0" y="3"/>
                  </a:cxn>
                </a:cxnLst>
                <a:rect b="b" l="0" r="r" t="0"/>
                <a:pathLst>
                  <a:path h="7" w="57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12" y="0"/>
                      <a:pt x="24" y="0"/>
                      <a:pt x="36" y="0"/>
                    </a:cubicBezTo>
                    <a:cubicBezTo>
                      <a:pt x="43" y="0"/>
                      <a:pt x="50" y="0"/>
                      <a:pt x="57" y="0"/>
                    </a:cubicBezTo>
                    <a:cubicBezTo>
                      <a:pt x="44" y="7"/>
                      <a:pt x="18" y="1"/>
                      <a:pt x="0" y="3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2" name="Freeform 32"/>
              <p:cNvSpPr/>
              <p:nvPr/>
            </p:nvSpPr>
            <p:spPr bwMode="auto">
              <a:xfrm>
                <a:off x="3680" y="1000"/>
                <a:ext cx="98" cy="12"/>
              </a:xfrm>
              <a:custGeom>
                <a:cxnLst>
                  <a:cxn ang="0">
                    <a:pos x="19" y="5"/>
                  </a:cxn>
                  <a:cxn ang="0">
                    <a:pos x="28" y="2"/>
                  </a:cxn>
                  <a:cxn ang="0">
                    <a:pos x="19" y="5"/>
                  </a:cxn>
                </a:cxnLst>
                <a:rect b="b" l="0" r="r" t="0"/>
                <a:pathLst>
                  <a:path h="7" w="57">
                    <a:moveTo>
                      <a:pt x="19" y="5"/>
                    </a:moveTo>
                    <a:cubicBezTo>
                      <a:pt x="0" y="5"/>
                      <a:pt x="19" y="0"/>
                      <a:pt x="28" y="2"/>
                    </a:cubicBezTo>
                    <a:cubicBezTo>
                      <a:pt x="58" y="1"/>
                      <a:pt x="37" y="7"/>
                      <a:pt x="19" y="5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3" name="Freeform 33"/>
              <p:cNvSpPr/>
              <p:nvPr/>
            </p:nvSpPr>
            <p:spPr bwMode="auto">
              <a:xfrm>
                <a:off x="2655" y="1002"/>
                <a:ext cx="91" cy="12"/>
              </a:xfrm>
              <a:custGeom>
                <a:cxnLst>
                  <a:cxn ang="0">
                    <a:pos x="0" y="7"/>
                  </a:cxn>
                  <a:cxn ang="0">
                    <a:pos x="54" y="4"/>
                  </a:cxn>
                  <a:cxn ang="0">
                    <a:pos x="54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54">
                    <a:moveTo>
                      <a:pt x="0" y="7"/>
                    </a:moveTo>
                    <a:cubicBezTo>
                      <a:pt x="12" y="0"/>
                      <a:pt x="37" y="6"/>
                      <a:pt x="54" y="4"/>
                    </a:cubicBezTo>
                    <a:cubicBezTo>
                      <a:pt x="54" y="5"/>
                      <a:pt x="54" y="6"/>
                      <a:pt x="54" y="7"/>
                    </a:cubicBezTo>
                    <a:cubicBezTo>
                      <a:pt x="36" y="7"/>
                      <a:pt x="18" y="7"/>
                      <a:pt x="0" y="7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4" name="Freeform 34"/>
              <p:cNvSpPr/>
              <p:nvPr/>
            </p:nvSpPr>
            <p:spPr bwMode="auto">
              <a:xfrm>
                <a:off x="2838" y="1009"/>
                <a:ext cx="91" cy="12"/>
              </a:xfrm>
              <a:custGeom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0" y="3"/>
                  </a:cxn>
                </a:cxnLst>
                <a:rect b="b" l="0" r="r" t="0"/>
                <a:pathLst>
                  <a:path h="7" w="54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18" y="0"/>
                      <a:pt x="36" y="0"/>
                      <a:pt x="54" y="0"/>
                    </a:cubicBezTo>
                    <a:cubicBezTo>
                      <a:pt x="42" y="7"/>
                      <a:pt x="17" y="1"/>
                      <a:pt x="0" y="3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5" name="Freeform 35"/>
              <p:cNvSpPr/>
              <p:nvPr/>
            </p:nvSpPr>
            <p:spPr bwMode="auto">
              <a:xfrm>
                <a:off x="2822" y="1017"/>
                <a:ext cx="738" cy="34"/>
              </a:xfrm>
              <a:custGeom>
                <a:cxnLst>
                  <a:cxn ang="0">
                    <a:pos x="0" y="4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231" y="1"/>
                  </a:cxn>
                  <a:cxn ang="0">
                    <a:pos x="261" y="4"/>
                  </a:cxn>
                  <a:cxn ang="0">
                    <a:pos x="300" y="4"/>
                  </a:cxn>
                  <a:cxn ang="0">
                    <a:pos x="312" y="4"/>
                  </a:cxn>
                  <a:cxn ang="0">
                    <a:pos x="348" y="7"/>
                  </a:cxn>
                  <a:cxn ang="0">
                    <a:pos x="435" y="13"/>
                  </a:cxn>
                  <a:cxn ang="0">
                    <a:pos x="378" y="16"/>
                  </a:cxn>
                  <a:cxn ang="0">
                    <a:pos x="336" y="13"/>
                  </a:cxn>
                  <a:cxn ang="0">
                    <a:pos x="225" y="10"/>
                  </a:cxn>
                  <a:cxn ang="0">
                    <a:pos x="186" y="7"/>
                  </a:cxn>
                  <a:cxn ang="0">
                    <a:pos x="132" y="7"/>
                  </a:cxn>
                  <a:cxn ang="0">
                    <a:pos x="66" y="4"/>
                  </a:cxn>
                  <a:cxn ang="0">
                    <a:pos x="0" y="4"/>
                  </a:cxn>
                </a:cxnLst>
                <a:rect b="b" l="0" r="r" t="0"/>
                <a:pathLst>
                  <a:path h="20" w="435">
                    <a:moveTo>
                      <a:pt x="0" y="4"/>
                    </a:moveTo>
                    <a:cubicBezTo>
                      <a:pt x="0" y="2"/>
                      <a:pt x="0" y="0"/>
                      <a:pt x="3" y="1"/>
                    </a:cubicBezTo>
                    <a:cubicBezTo>
                      <a:pt x="4" y="1"/>
                      <a:pt x="5" y="1"/>
                      <a:pt x="6" y="1"/>
                    </a:cubicBezTo>
                    <a:cubicBezTo>
                      <a:pt x="81" y="1"/>
                      <a:pt x="156" y="1"/>
                      <a:pt x="231" y="1"/>
                    </a:cubicBezTo>
                    <a:cubicBezTo>
                      <a:pt x="235" y="8"/>
                      <a:pt x="252" y="2"/>
                      <a:pt x="261" y="4"/>
                    </a:cubicBezTo>
                    <a:cubicBezTo>
                      <a:pt x="274" y="4"/>
                      <a:pt x="287" y="4"/>
                      <a:pt x="300" y="4"/>
                    </a:cubicBezTo>
                    <a:cubicBezTo>
                      <a:pt x="304" y="4"/>
                      <a:pt x="308" y="4"/>
                      <a:pt x="312" y="4"/>
                    </a:cubicBezTo>
                    <a:cubicBezTo>
                      <a:pt x="318" y="11"/>
                      <a:pt x="337" y="5"/>
                      <a:pt x="348" y="7"/>
                    </a:cubicBezTo>
                    <a:cubicBezTo>
                      <a:pt x="376" y="10"/>
                      <a:pt x="406" y="11"/>
                      <a:pt x="435" y="13"/>
                    </a:cubicBezTo>
                    <a:cubicBezTo>
                      <a:pt x="422" y="20"/>
                      <a:pt x="396" y="14"/>
                      <a:pt x="378" y="16"/>
                    </a:cubicBezTo>
                    <a:cubicBezTo>
                      <a:pt x="370" y="9"/>
                      <a:pt x="349" y="15"/>
                      <a:pt x="336" y="13"/>
                    </a:cubicBezTo>
                    <a:cubicBezTo>
                      <a:pt x="297" y="14"/>
                      <a:pt x="265" y="8"/>
                      <a:pt x="225" y="10"/>
                    </a:cubicBezTo>
                    <a:cubicBezTo>
                      <a:pt x="218" y="3"/>
                      <a:pt x="198" y="9"/>
                      <a:pt x="186" y="7"/>
                    </a:cubicBezTo>
                    <a:cubicBezTo>
                      <a:pt x="168" y="7"/>
                      <a:pt x="150" y="7"/>
                      <a:pt x="132" y="7"/>
                    </a:cubicBezTo>
                    <a:cubicBezTo>
                      <a:pt x="116" y="0"/>
                      <a:pt x="87" y="6"/>
                      <a:pt x="66" y="4"/>
                    </a:cubicBezTo>
                    <a:cubicBezTo>
                      <a:pt x="44" y="4"/>
                      <a:pt x="22" y="4"/>
                      <a:pt x="0" y="4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6" name="Freeform 36"/>
              <p:cNvSpPr/>
              <p:nvPr/>
            </p:nvSpPr>
            <p:spPr bwMode="auto">
              <a:xfrm>
                <a:off x="3214" y="1019"/>
                <a:ext cx="51" cy="12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3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30" y="1"/>
                      <a:pt x="30" y="2"/>
                      <a:pt x="30" y="3"/>
                    </a:cubicBezTo>
                    <a:cubicBezTo>
                      <a:pt x="21" y="1"/>
                      <a:pt x="4" y="7"/>
                      <a:pt x="0" y="0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7" name="Freeform 37"/>
              <p:cNvSpPr/>
              <p:nvPr/>
            </p:nvSpPr>
            <p:spPr bwMode="auto">
              <a:xfrm>
                <a:off x="3331" y="1019"/>
                <a:ext cx="76" cy="12"/>
              </a:xfrm>
              <a:custGeom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45" y="0"/>
                  </a:cxn>
                  <a:cxn ang="0">
                    <a:pos x="12" y="3"/>
                  </a:cxn>
                  <a:cxn ang="0">
                    <a:pos x="0" y="3"/>
                  </a:cxn>
                </a:cxnLst>
                <a:rect b="b" l="0" r="r" t="0"/>
                <a:pathLst>
                  <a:path h="7" w="45">
                    <a:moveTo>
                      <a:pt x="0" y="3"/>
                    </a:moveTo>
                    <a:cubicBezTo>
                      <a:pt x="0" y="0"/>
                      <a:pt x="4" y="1"/>
                      <a:pt x="6" y="0"/>
                    </a:cubicBezTo>
                    <a:cubicBezTo>
                      <a:pt x="19" y="0"/>
                      <a:pt x="32" y="0"/>
                      <a:pt x="45" y="0"/>
                    </a:cubicBezTo>
                    <a:cubicBezTo>
                      <a:pt x="40" y="7"/>
                      <a:pt x="22" y="1"/>
                      <a:pt x="12" y="3"/>
                    </a:cubicBezTo>
                    <a:cubicBezTo>
                      <a:pt x="8" y="3"/>
                      <a:pt x="4" y="3"/>
                      <a:pt x="0" y="3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8" name="Freeform 38"/>
              <p:cNvSpPr/>
              <p:nvPr/>
            </p:nvSpPr>
            <p:spPr bwMode="auto">
              <a:xfrm>
                <a:off x="2283" y="1024"/>
                <a:ext cx="9" cy="51"/>
              </a:xfrm>
              <a:custGeom>
                <a:cxnLst>
                  <a:cxn ang="0">
                    <a:pos x="0" y="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b="b" l="0" r="r" t="0"/>
                <a:pathLst>
                  <a:path h="30" w="5">
                    <a:moveTo>
                      <a:pt x="0" y="0"/>
                    </a:moveTo>
                    <a:cubicBezTo>
                      <a:pt x="5" y="3"/>
                      <a:pt x="5" y="27"/>
                      <a:pt x="0" y="30"/>
                    </a:cubicBezTo>
                    <a:cubicBezTo>
                      <a:pt x="0" y="20"/>
                      <a:pt x="0" y="10"/>
                      <a:pt x="0" y="0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9" name="Freeform 39"/>
              <p:cNvSpPr/>
              <p:nvPr/>
            </p:nvSpPr>
            <p:spPr bwMode="auto">
              <a:xfrm>
                <a:off x="2822" y="1024"/>
                <a:ext cx="112" cy="12"/>
              </a:xfrm>
              <a:custGeom>
                <a:cxnLst>
                  <a:cxn ang="0">
                    <a:pos x="0" y="0"/>
                  </a:cxn>
                  <a:cxn ang="0">
                    <a:pos x="66" y="0"/>
                  </a:cxn>
                  <a:cxn ang="0">
                    <a:pos x="66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66">
                    <a:moveTo>
                      <a:pt x="0" y="0"/>
                    </a:moveTo>
                    <a:cubicBezTo>
                      <a:pt x="22" y="0"/>
                      <a:pt x="44" y="0"/>
                      <a:pt x="66" y="0"/>
                    </a:cubicBezTo>
                    <a:cubicBezTo>
                      <a:pt x="66" y="1"/>
                      <a:pt x="66" y="2"/>
                      <a:pt x="66" y="3"/>
                    </a:cubicBezTo>
                    <a:cubicBezTo>
                      <a:pt x="45" y="1"/>
                      <a:pt x="16" y="7"/>
                      <a:pt x="0" y="0"/>
                    </a:cubicBezTo>
                    <a:close/>
                  </a:path>
                </a:pathLst>
              </a:custGeom>
              <a:solidFill>
                <a:srgbClr val="236B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0" name="Freeform 40"/>
              <p:cNvSpPr/>
              <p:nvPr/>
            </p:nvSpPr>
            <p:spPr bwMode="auto">
              <a:xfrm>
                <a:off x="2451" y="1028"/>
                <a:ext cx="51" cy="11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30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30" y="5"/>
                      <a:pt x="30" y="6"/>
                      <a:pt x="30" y="7"/>
                    </a:cubicBezTo>
                    <a:cubicBezTo>
                      <a:pt x="20" y="7"/>
                      <a:pt x="10" y="7"/>
                      <a:pt x="0" y="7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1" name="Freeform 41"/>
              <p:cNvSpPr/>
              <p:nvPr/>
            </p:nvSpPr>
            <p:spPr bwMode="auto">
              <a:xfrm>
                <a:off x="2441" y="1060"/>
                <a:ext cx="468" cy="8"/>
              </a:xfrm>
              <a:custGeom>
                <a:cxnLst>
                  <a:cxn ang="0">
                    <a:pos x="276" y="0"/>
                  </a:cxn>
                  <a:cxn ang="0">
                    <a:pos x="0" y="0"/>
                  </a:cxn>
                  <a:cxn ang="0">
                    <a:pos x="276" y="0"/>
                  </a:cxn>
                </a:cxnLst>
                <a:rect b="b" l="0" r="r" t="0"/>
                <a:pathLst>
                  <a:path h="5" w="276">
                    <a:moveTo>
                      <a:pt x="276" y="0"/>
                    </a:moveTo>
                    <a:cubicBezTo>
                      <a:pt x="191" y="5"/>
                      <a:pt x="85" y="5"/>
                      <a:pt x="0" y="0"/>
                    </a:cubicBezTo>
                    <a:cubicBezTo>
                      <a:pt x="92" y="0"/>
                      <a:pt x="184" y="0"/>
                      <a:pt x="276" y="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2" name="Freeform 42"/>
              <p:cNvSpPr/>
              <p:nvPr/>
            </p:nvSpPr>
            <p:spPr bwMode="auto">
              <a:xfrm>
                <a:off x="4007" y="1090"/>
                <a:ext cx="103" cy="65"/>
              </a:xfrm>
              <a:custGeom>
                <a:cxnLst>
                  <a:cxn ang="0">
                    <a:pos x="27" y="24"/>
                  </a:cxn>
                  <a:cxn ang="0">
                    <a:pos x="0" y="33"/>
                  </a:cxn>
                  <a:cxn ang="0">
                    <a:pos x="60" y="15"/>
                  </a:cxn>
                  <a:cxn ang="0">
                    <a:pos x="27" y="24"/>
                  </a:cxn>
                </a:cxnLst>
                <a:rect b="b" l="0" r="r" t="0"/>
                <a:pathLst>
                  <a:path h="38" w="61">
                    <a:moveTo>
                      <a:pt x="27" y="24"/>
                    </a:moveTo>
                    <a:cubicBezTo>
                      <a:pt x="16" y="24"/>
                      <a:pt x="6" y="38"/>
                      <a:pt x="0" y="33"/>
                    </a:cubicBezTo>
                    <a:cubicBezTo>
                      <a:pt x="7" y="16"/>
                      <a:pt x="39" y="0"/>
                      <a:pt x="60" y="15"/>
                    </a:cubicBezTo>
                    <a:cubicBezTo>
                      <a:pt x="61" y="30"/>
                      <a:pt x="31" y="14"/>
                      <a:pt x="27" y="24"/>
                    </a:cubicBezTo>
                    <a:close/>
                  </a:path>
                </a:pathLst>
              </a:custGeom>
              <a:solidFill>
                <a:srgbClr val="1B3D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3" name="Freeform 43"/>
              <p:cNvSpPr/>
              <p:nvPr/>
            </p:nvSpPr>
            <p:spPr bwMode="auto">
              <a:xfrm>
                <a:off x="4053" y="1114"/>
                <a:ext cx="62" cy="27"/>
              </a:xfrm>
              <a:custGeom>
                <a:cxnLst>
                  <a:cxn ang="0">
                    <a:pos x="33" y="1"/>
                  </a:cxn>
                  <a:cxn ang="0">
                    <a:pos x="36" y="10"/>
                  </a:cxn>
                  <a:cxn ang="0">
                    <a:pos x="0" y="10"/>
                  </a:cxn>
                  <a:cxn ang="0">
                    <a:pos x="33" y="1"/>
                  </a:cxn>
                </a:cxnLst>
                <a:rect b="b" l="0" r="r" t="0"/>
                <a:pathLst>
                  <a:path h="16" w="37">
                    <a:moveTo>
                      <a:pt x="33" y="1"/>
                    </a:moveTo>
                    <a:cubicBezTo>
                      <a:pt x="37" y="1"/>
                      <a:pt x="36" y="6"/>
                      <a:pt x="36" y="10"/>
                    </a:cubicBezTo>
                    <a:cubicBezTo>
                      <a:pt x="24" y="10"/>
                      <a:pt x="12" y="10"/>
                      <a:pt x="0" y="10"/>
                    </a:cubicBezTo>
                    <a:cubicBezTo>
                      <a:pt x="4" y="0"/>
                      <a:pt x="34" y="16"/>
                      <a:pt x="33" y="1"/>
                    </a:cubicBezTo>
                    <a:close/>
                  </a:path>
                </a:pathLst>
              </a:custGeom>
              <a:solidFill>
                <a:srgbClr val="15323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4" name="Freeform 44"/>
              <p:cNvSpPr/>
              <p:nvPr/>
            </p:nvSpPr>
            <p:spPr bwMode="auto">
              <a:xfrm>
                <a:off x="2160" y="1121"/>
                <a:ext cx="18" cy="51"/>
              </a:xfrm>
              <a:custGeom>
                <a:cxnLst>
                  <a:cxn ang="0">
                    <a:pos x="4" y="0"/>
                  </a:cxn>
                  <a:cxn ang="0">
                    <a:pos x="7" y="30"/>
                  </a:cxn>
                  <a:cxn ang="0">
                    <a:pos x="4" y="0"/>
                  </a:cxn>
                </a:cxnLst>
                <a:rect b="b" l="0" r="r" t="0"/>
                <a:pathLst>
                  <a:path h="30" w="11">
                    <a:moveTo>
                      <a:pt x="4" y="0"/>
                    </a:moveTo>
                    <a:cubicBezTo>
                      <a:pt x="11" y="4"/>
                      <a:pt x="5" y="21"/>
                      <a:pt x="7" y="30"/>
                    </a:cubicBezTo>
                    <a:cubicBezTo>
                      <a:pt x="0" y="26"/>
                      <a:pt x="6" y="9"/>
                      <a:pt x="4" y="0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5" name="Freeform 45"/>
              <p:cNvSpPr/>
              <p:nvPr/>
            </p:nvSpPr>
            <p:spPr bwMode="auto">
              <a:xfrm>
                <a:off x="3995" y="1133"/>
                <a:ext cx="119" cy="66"/>
              </a:xfrm>
              <a:custGeom>
                <a:cxnLst>
                  <a:cxn ang="0">
                    <a:pos x="16" y="14"/>
                  </a:cxn>
                  <a:cxn ang="0">
                    <a:pos x="70" y="8"/>
                  </a:cxn>
                  <a:cxn ang="0">
                    <a:pos x="70" y="23"/>
                  </a:cxn>
                  <a:cxn ang="0">
                    <a:pos x="49" y="8"/>
                  </a:cxn>
                  <a:cxn ang="0">
                    <a:pos x="13" y="32"/>
                  </a:cxn>
                  <a:cxn ang="0">
                    <a:pos x="16" y="14"/>
                  </a:cxn>
                </a:cxnLst>
                <a:rect b="b" l="0" r="r" t="0"/>
                <a:pathLst>
                  <a:path h="39" w="70">
                    <a:moveTo>
                      <a:pt x="16" y="14"/>
                    </a:moveTo>
                    <a:cubicBezTo>
                      <a:pt x="30" y="8"/>
                      <a:pt x="52" y="0"/>
                      <a:pt x="70" y="8"/>
                    </a:cubicBezTo>
                    <a:cubicBezTo>
                      <a:pt x="70" y="13"/>
                      <a:pt x="70" y="18"/>
                      <a:pt x="70" y="23"/>
                    </a:cubicBezTo>
                    <a:cubicBezTo>
                      <a:pt x="60" y="21"/>
                      <a:pt x="57" y="12"/>
                      <a:pt x="49" y="8"/>
                    </a:cubicBezTo>
                    <a:cubicBezTo>
                      <a:pt x="52" y="26"/>
                      <a:pt x="22" y="19"/>
                      <a:pt x="13" y="32"/>
                    </a:cubicBezTo>
                    <a:cubicBezTo>
                      <a:pt x="0" y="39"/>
                      <a:pt x="11" y="16"/>
                      <a:pt x="16" y="14"/>
                    </a:cubicBezTo>
                    <a:close/>
                  </a:path>
                </a:pathLst>
              </a:custGeom>
              <a:solidFill>
                <a:srgbClr val="1B3D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6" name="Freeform 46"/>
              <p:cNvSpPr/>
              <p:nvPr/>
            </p:nvSpPr>
            <p:spPr bwMode="auto">
              <a:xfrm>
                <a:off x="4586" y="1151"/>
                <a:ext cx="12" cy="117"/>
              </a:xfrm>
              <a:custGeom>
                <a:cxnLst>
                  <a:cxn ang="0">
                    <a:pos x="0" y="0"/>
                  </a:cxn>
                  <a:cxn ang="0">
                    <a:pos x="3" y="66"/>
                  </a:cxn>
                  <a:cxn ang="0">
                    <a:pos x="3" y="69"/>
                  </a:cxn>
                  <a:cxn ang="0">
                    <a:pos x="0" y="69"/>
                  </a:cxn>
                  <a:cxn ang="0">
                    <a:pos x="0" y="0"/>
                  </a:cxn>
                </a:cxnLst>
                <a:rect b="b" l="0" r="r" t="0"/>
                <a:pathLst>
                  <a:path h="69" w="7">
                    <a:moveTo>
                      <a:pt x="0" y="0"/>
                    </a:moveTo>
                    <a:cubicBezTo>
                      <a:pt x="7" y="16"/>
                      <a:pt x="1" y="45"/>
                      <a:pt x="3" y="66"/>
                    </a:cubicBezTo>
                    <a:cubicBezTo>
                      <a:pt x="3" y="67"/>
                      <a:pt x="3" y="68"/>
                      <a:pt x="3" y="69"/>
                    </a:cubicBezTo>
                    <a:cubicBezTo>
                      <a:pt x="2" y="69"/>
                      <a:pt x="1" y="69"/>
                      <a:pt x="0" y="69"/>
                    </a:cubicBezTo>
                    <a:cubicBezTo>
                      <a:pt x="0" y="46"/>
                      <a:pt x="0" y="23"/>
                      <a:pt x="0" y="0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7" name="Freeform 47"/>
              <p:cNvSpPr/>
              <p:nvPr/>
            </p:nvSpPr>
            <p:spPr bwMode="auto">
              <a:xfrm>
                <a:off x="4663" y="1167"/>
                <a:ext cx="117" cy="20"/>
              </a:xfrm>
              <a:custGeom>
                <a:cxnLst>
                  <a:cxn ang="0">
                    <a:pos x="3" y="3"/>
                  </a:cxn>
                  <a:cxn ang="0">
                    <a:pos x="24" y="3"/>
                  </a:cxn>
                  <a:cxn ang="0">
                    <a:pos x="69" y="9"/>
                  </a:cxn>
                  <a:cxn ang="0">
                    <a:pos x="0" y="9"/>
                  </a:cxn>
                  <a:cxn ang="0">
                    <a:pos x="3" y="3"/>
                  </a:cxn>
                </a:cxnLst>
                <a:rect b="b" l="0" r="r" t="0"/>
                <a:pathLst>
                  <a:path h="12" w="69">
                    <a:moveTo>
                      <a:pt x="3" y="3"/>
                    </a:moveTo>
                    <a:cubicBezTo>
                      <a:pt x="10" y="3"/>
                      <a:pt x="17" y="3"/>
                      <a:pt x="24" y="3"/>
                    </a:cubicBezTo>
                    <a:cubicBezTo>
                      <a:pt x="32" y="12"/>
                      <a:pt x="61" y="0"/>
                      <a:pt x="69" y="9"/>
                    </a:cubicBezTo>
                    <a:cubicBezTo>
                      <a:pt x="46" y="9"/>
                      <a:pt x="23" y="9"/>
                      <a:pt x="0" y="9"/>
                    </a:cubicBezTo>
                    <a:cubicBezTo>
                      <a:pt x="1" y="7"/>
                      <a:pt x="3" y="6"/>
                      <a:pt x="3" y="3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8" name="Freeform 48"/>
              <p:cNvSpPr/>
              <p:nvPr/>
            </p:nvSpPr>
            <p:spPr bwMode="auto">
              <a:xfrm>
                <a:off x="3804" y="1175"/>
                <a:ext cx="50" cy="19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26" y="11"/>
                      <a:pt x="9" y="5"/>
                      <a:pt x="0" y="7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9" name="Freeform 49"/>
              <p:cNvSpPr/>
              <p:nvPr/>
            </p:nvSpPr>
            <p:spPr bwMode="auto">
              <a:xfrm>
                <a:off x="4641" y="1182"/>
                <a:ext cx="18" cy="81"/>
              </a:xfrm>
              <a:custGeom>
                <a:cxnLst>
                  <a:cxn ang="0">
                    <a:pos x="4" y="0"/>
                  </a:cxn>
                  <a:cxn ang="0">
                    <a:pos x="7" y="48"/>
                  </a:cxn>
                  <a:cxn ang="0">
                    <a:pos x="4" y="0"/>
                  </a:cxn>
                </a:cxnLst>
                <a:rect b="b" l="0" r="r" t="0"/>
                <a:pathLst>
                  <a:path h="48" w="11">
                    <a:moveTo>
                      <a:pt x="4" y="0"/>
                    </a:moveTo>
                    <a:cubicBezTo>
                      <a:pt x="11" y="10"/>
                      <a:pt x="5" y="33"/>
                      <a:pt x="7" y="48"/>
                    </a:cubicBezTo>
                    <a:cubicBezTo>
                      <a:pt x="0" y="38"/>
                      <a:pt x="6" y="15"/>
                      <a:pt x="4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0" name="Freeform 50"/>
              <p:cNvSpPr/>
              <p:nvPr/>
            </p:nvSpPr>
            <p:spPr bwMode="auto">
              <a:xfrm>
                <a:off x="4790" y="1182"/>
                <a:ext cx="12" cy="122"/>
              </a:xfrm>
              <a:custGeom>
                <a:cxnLst>
                  <a:cxn ang="0">
                    <a:pos x="0" y="0"/>
                  </a:cxn>
                  <a:cxn ang="0">
                    <a:pos x="3" y="69"/>
                  </a:cxn>
                  <a:cxn ang="0">
                    <a:pos x="3" y="72"/>
                  </a:cxn>
                  <a:cxn ang="0">
                    <a:pos x="0" y="72"/>
                  </a:cxn>
                  <a:cxn ang="0">
                    <a:pos x="0" y="0"/>
                  </a:cxn>
                </a:cxnLst>
                <a:rect b="b" l="0" r="r" t="0"/>
                <a:pathLst>
                  <a:path h="72" w="7">
                    <a:moveTo>
                      <a:pt x="0" y="0"/>
                    </a:moveTo>
                    <a:cubicBezTo>
                      <a:pt x="7" y="17"/>
                      <a:pt x="1" y="47"/>
                      <a:pt x="3" y="69"/>
                    </a:cubicBezTo>
                    <a:cubicBezTo>
                      <a:pt x="3" y="70"/>
                      <a:pt x="3" y="71"/>
                      <a:pt x="3" y="72"/>
                    </a:cubicBezTo>
                    <a:cubicBezTo>
                      <a:pt x="2" y="72"/>
                      <a:pt x="1" y="72"/>
                      <a:pt x="0" y="72"/>
                    </a:cubicBezTo>
                    <a:cubicBezTo>
                      <a:pt x="0" y="48"/>
                      <a:pt x="0" y="24"/>
                      <a:pt x="0" y="0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1" name="Freeform 51"/>
              <p:cNvSpPr/>
              <p:nvPr/>
            </p:nvSpPr>
            <p:spPr bwMode="auto">
              <a:xfrm>
                <a:off x="3707" y="1187"/>
                <a:ext cx="81" cy="8"/>
              </a:xfrm>
              <a:custGeom>
                <a:cxnLst>
                  <a:cxn ang="0">
                    <a:pos x="0" y="0"/>
                  </a:cxn>
                  <a:cxn ang="0">
                    <a:pos x="48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48">
                    <a:moveTo>
                      <a:pt x="0" y="0"/>
                    </a:moveTo>
                    <a:cubicBezTo>
                      <a:pt x="16" y="0"/>
                      <a:pt x="32" y="0"/>
                      <a:pt x="48" y="0"/>
                    </a:cubicBezTo>
                    <a:cubicBezTo>
                      <a:pt x="39" y="5"/>
                      <a:pt x="9" y="5"/>
                      <a:pt x="0" y="0"/>
                    </a:cubicBezTo>
                    <a:close/>
                  </a:path>
                </a:pathLst>
              </a:custGeom>
              <a:solidFill>
                <a:srgbClr val="73BCD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2" name="Freeform 52"/>
              <p:cNvSpPr/>
              <p:nvPr/>
            </p:nvSpPr>
            <p:spPr bwMode="auto">
              <a:xfrm>
                <a:off x="4663" y="1190"/>
                <a:ext cx="86" cy="19"/>
              </a:xfrm>
              <a:custGeom>
                <a:cxnLst>
                  <a:cxn ang="0">
                    <a:pos x="0" y="4"/>
                  </a:cxn>
                  <a:cxn ang="0">
                    <a:pos x="51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51">
                    <a:moveTo>
                      <a:pt x="0" y="4"/>
                    </a:moveTo>
                    <a:cubicBezTo>
                      <a:pt x="16" y="6"/>
                      <a:pt x="40" y="0"/>
                      <a:pt x="51" y="7"/>
                    </a:cubicBezTo>
                    <a:cubicBezTo>
                      <a:pt x="35" y="5"/>
                      <a:pt x="11" y="11"/>
                      <a:pt x="0" y="4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3" name="Freeform 53"/>
              <p:cNvSpPr/>
              <p:nvPr/>
            </p:nvSpPr>
            <p:spPr bwMode="auto">
              <a:xfrm>
                <a:off x="4005" y="1197"/>
                <a:ext cx="48" cy="39"/>
              </a:xfrm>
              <a:custGeom>
                <a:cxnLst>
                  <a:cxn ang="0">
                    <a:pos x="28" y="6"/>
                  </a:cxn>
                  <a:cxn ang="0">
                    <a:pos x="28" y="6"/>
                  </a:cxn>
                </a:cxnLst>
                <a:rect b="b" l="0" r="r" t="0"/>
                <a:pathLst>
                  <a:path h="23" w="28">
                    <a:moveTo>
                      <a:pt x="28" y="6"/>
                    </a:moveTo>
                    <a:cubicBezTo>
                      <a:pt x="23" y="23"/>
                      <a:pt x="0" y="0"/>
                      <a:pt x="28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4" name="Freeform 54"/>
              <p:cNvSpPr/>
              <p:nvPr/>
            </p:nvSpPr>
            <p:spPr bwMode="auto">
              <a:xfrm>
                <a:off x="2197" y="1209"/>
                <a:ext cx="97" cy="8"/>
              </a:xfrm>
              <a:custGeom>
                <a:cxnLst>
                  <a:cxn ang="0">
                    <a:pos x="0" y="5"/>
                  </a:cxn>
                  <a:cxn ang="0">
                    <a:pos x="57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57">
                    <a:moveTo>
                      <a:pt x="0" y="5"/>
                    </a:moveTo>
                    <a:cubicBezTo>
                      <a:pt x="12" y="0"/>
                      <a:pt x="45" y="0"/>
                      <a:pt x="57" y="5"/>
                    </a:cubicBezTo>
                    <a:cubicBezTo>
                      <a:pt x="38" y="5"/>
                      <a:pt x="19" y="5"/>
                      <a:pt x="0" y="5"/>
                    </a:cubicBezTo>
                    <a:close/>
                  </a:path>
                </a:pathLst>
              </a:custGeom>
              <a:solidFill>
                <a:srgbClr val="15323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5" name="Freeform 55"/>
              <p:cNvSpPr/>
              <p:nvPr/>
            </p:nvSpPr>
            <p:spPr bwMode="auto">
              <a:xfrm>
                <a:off x="3758" y="1212"/>
                <a:ext cx="91" cy="12"/>
              </a:xfrm>
              <a:custGeom>
                <a:cxnLst>
                  <a:cxn ang="0">
                    <a:pos x="54" y="3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54" y="3"/>
                  </a:cxn>
                </a:cxnLst>
                <a:rect b="b" l="0" r="r" t="0"/>
                <a:pathLst>
                  <a:path h="7" w="54">
                    <a:moveTo>
                      <a:pt x="54" y="3"/>
                    </a:moveTo>
                    <a:cubicBezTo>
                      <a:pt x="37" y="1"/>
                      <a:pt x="12" y="7"/>
                      <a:pt x="0" y="0"/>
                    </a:cubicBezTo>
                    <a:cubicBezTo>
                      <a:pt x="18" y="0"/>
                      <a:pt x="36" y="0"/>
                      <a:pt x="54" y="0"/>
                    </a:cubicBezTo>
                    <a:cubicBezTo>
                      <a:pt x="54" y="1"/>
                      <a:pt x="54" y="2"/>
                      <a:pt x="54" y="3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6" name="Freeform 56"/>
              <p:cNvSpPr/>
              <p:nvPr/>
            </p:nvSpPr>
            <p:spPr bwMode="auto">
              <a:xfrm>
                <a:off x="4663" y="1212"/>
                <a:ext cx="76" cy="107"/>
              </a:xfrm>
              <a:custGeom>
                <a:cxnLst>
                  <a:cxn ang="0">
                    <a:pos x="0" y="15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45" y="3"/>
                  </a:cxn>
                  <a:cxn ang="0">
                    <a:pos x="45" y="63"/>
                  </a:cxn>
                  <a:cxn ang="0">
                    <a:pos x="3" y="63"/>
                  </a:cxn>
                  <a:cxn ang="0">
                    <a:pos x="0" y="15"/>
                  </a:cxn>
                </a:cxnLst>
                <a:rect b="b" l="0" r="r" t="0"/>
                <a:pathLst>
                  <a:path h="62" w="45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12" y="0"/>
                      <a:pt x="24" y="0"/>
                      <a:pt x="36" y="0"/>
                    </a:cubicBezTo>
                    <a:cubicBezTo>
                      <a:pt x="36" y="4"/>
                      <a:pt x="41" y="3"/>
                      <a:pt x="45" y="3"/>
                    </a:cubicBezTo>
                    <a:cubicBezTo>
                      <a:pt x="45" y="23"/>
                      <a:pt x="45" y="43"/>
                      <a:pt x="45" y="63"/>
                    </a:cubicBezTo>
                    <a:cubicBezTo>
                      <a:pt x="31" y="63"/>
                      <a:pt x="17" y="63"/>
                      <a:pt x="3" y="63"/>
                    </a:cubicBezTo>
                    <a:cubicBezTo>
                      <a:pt x="1" y="48"/>
                      <a:pt x="7" y="25"/>
                      <a:pt x="0" y="15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7" name="Freeform 57"/>
              <p:cNvSpPr/>
              <p:nvPr/>
            </p:nvSpPr>
            <p:spPr bwMode="auto">
              <a:xfrm>
                <a:off x="1414" y="1211"/>
                <a:ext cx="97" cy="18"/>
              </a:xfrm>
              <a:custGeom>
                <a:cxnLst>
                  <a:cxn ang="0">
                    <a:pos x="0" y="7"/>
                  </a:cxn>
                  <a:cxn ang="0">
                    <a:pos x="57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57">
                    <a:moveTo>
                      <a:pt x="0" y="7"/>
                    </a:moveTo>
                    <a:cubicBezTo>
                      <a:pt x="13" y="0"/>
                      <a:pt x="39" y="6"/>
                      <a:pt x="57" y="4"/>
                    </a:cubicBezTo>
                    <a:cubicBezTo>
                      <a:pt x="44" y="11"/>
                      <a:pt x="18" y="5"/>
                      <a:pt x="0" y="7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8" name="Freeform 58"/>
              <p:cNvSpPr/>
              <p:nvPr/>
            </p:nvSpPr>
            <p:spPr bwMode="auto">
              <a:xfrm>
                <a:off x="2014" y="1214"/>
                <a:ext cx="61" cy="8"/>
              </a:xfrm>
              <a:custGeom>
                <a:cxnLst>
                  <a:cxn ang="0">
                    <a:pos x="0" y="5"/>
                  </a:cxn>
                  <a:cxn ang="0">
                    <a:pos x="36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6">
                    <a:moveTo>
                      <a:pt x="0" y="5"/>
                    </a:moveTo>
                    <a:cubicBezTo>
                      <a:pt x="5" y="0"/>
                      <a:pt x="31" y="0"/>
                      <a:pt x="36" y="5"/>
                    </a:cubicBezTo>
                    <a:cubicBezTo>
                      <a:pt x="24" y="5"/>
                      <a:pt x="12" y="5"/>
                      <a:pt x="0" y="5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9" name="Freeform 59"/>
              <p:cNvSpPr/>
              <p:nvPr/>
            </p:nvSpPr>
            <p:spPr bwMode="auto">
              <a:xfrm>
                <a:off x="2160" y="1217"/>
                <a:ext cx="142" cy="41"/>
              </a:xfrm>
              <a:custGeom>
                <a:cxnLst>
                  <a:cxn ang="0">
                    <a:pos x="79" y="0"/>
                  </a:cxn>
                  <a:cxn ang="0">
                    <a:pos x="82" y="18"/>
                  </a:cxn>
                  <a:cxn ang="0">
                    <a:pos x="10" y="24"/>
                  </a:cxn>
                  <a:cxn ang="0">
                    <a:pos x="13" y="0"/>
                  </a:cxn>
                  <a:cxn ang="0">
                    <a:pos x="22" y="0"/>
                  </a:cxn>
                  <a:cxn ang="0">
                    <a:pos x="79" y="0"/>
                  </a:cxn>
                </a:cxnLst>
                <a:rect b="b" l="0" r="r" t="0"/>
                <a:pathLst>
                  <a:path h="24" w="84">
                    <a:moveTo>
                      <a:pt x="79" y="0"/>
                    </a:moveTo>
                    <a:cubicBezTo>
                      <a:pt x="77" y="9"/>
                      <a:pt x="84" y="9"/>
                      <a:pt x="82" y="18"/>
                    </a:cubicBezTo>
                    <a:cubicBezTo>
                      <a:pt x="65" y="6"/>
                      <a:pt x="20" y="10"/>
                      <a:pt x="10" y="24"/>
                    </a:cubicBezTo>
                    <a:cubicBezTo>
                      <a:pt x="0" y="17"/>
                      <a:pt x="13" y="7"/>
                      <a:pt x="13" y="0"/>
                    </a:cubicBezTo>
                    <a:cubicBezTo>
                      <a:pt x="16" y="0"/>
                      <a:pt x="19" y="0"/>
                      <a:pt x="22" y="0"/>
                    </a:cubicBezTo>
                    <a:cubicBezTo>
                      <a:pt x="41" y="0"/>
                      <a:pt x="60" y="0"/>
                      <a:pt x="79" y="0"/>
                    </a:cubicBezTo>
                    <a:close/>
                  </a:path>
                </a:pathLst>
              </a:custGeom>
              <a:solidFill>
                <a:srgbClr val="1B3D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0" name="Freeform 60"/>
              <p:cNvSpPr/>
              <p:nvPr/>
            </p:nvSpPr>
            <p:spPr bwMode="auto">
              <a:xfrm>
                <a:off x="2577" y="1222"/>
                <a:ext cx="12" cy="77"/>
              </a:xfrm>
              <a:custGeom>
                <a:cxnLst>
                  <a:cxn ang="0">
                    <a:pos x="4" y="45"/>
                  </a:cxn>
                  <a:cxn ang="0">
                    <a:pos x="7" y="0"/>
                  </a:cxn>
                  <a:cxn ang="0">
                    <a:pos x="7" y="45"/>
                  </a:cxn>
                  <a:cxn ang="0">
                    <a:pos x="4" y="45"/>
                  </a:cxn>
                </a:cxnLst>
                <a:rect b="b" l="0" r="r" t="0"/>
                <a:pathLst>
                  <a:path h="45" w="7">
                    <a:moveTo>
                      <a:pt x="4" y="45"/>
                    </a:moveTo>
                    <a:cubicBezTo>
                      <a:pt x="6" y="31"/>
                      <a:pt x="0" y="9"/>
                      <a:pt x="7" y="0"/>
                    </a:cubicBezTo>
                    <a:cubicBezTo>
                      <a:pt x="7" y="15"/>
                      <a:pt x="7" y="30"/>
                      <a:pt x="7" y="45"/>
                    </a:cubicBezTo>
                    <a:cubicBezTo>
                      <a:pt x="6" y="45"/>
                      <a:pt x="5" y="45"/>
                      <a:pt x="4" y="45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1" name="Freeform 61"/>
              <p:cNvSpPr/>
              <p:nvPr/>
            </p:nvSpPr>
            <p:spPr bwMode="auto">
              <a:xfrm>
                <a:off x="1231" y="1228"/>
                <a:ext cx="15" cy="61"/>
              </a:xfrm>
              <a:custGeom>
                <a:cxnLst>
                  <a:cxn ang="0">
                    <a:pos x="6" y="0"/>
                  </a:cxn>
                  <a:cxn ang="0">
                    <a:pos x="9" y="24"/>
                  </a:cxn>
                  <a:cxn ang="0">
                    <a:pos x="6" y="0"/>
                  </a:cxn>
                </a:cxnLst>
                <a:rect b="b" l="0" r="r" t="0"/>
                <a:pathLst>
                  <a:path h="36" w="9">
                    <a:moveTo>
                      <a:pt x="6" y="0"/>
                    </a:moveTo>
                    <a:cubicBezTo>
                      <a:pt x="8" y="7"/>
                      <a:pt x="2" y="22"/>
                      <a:pt x="9" y="24"/>
                    </a:cubicBezTo>
                    <a:cubicBezTo>
                      <a:pt x="1" y="36"/>
                      <a:pt x="0" y="1"/>
                      <a:pt x="6" y="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2" name="Freeform 62"/>
              <p:cNvSpPr/>
              <p:nvPr/>
            </p:nvSpPr>
            <p:spPr bwMode="auto">
              <a:xfrm>
                <a:off x="3483" y="1233"/>
                <a:ext cx="51" cy="12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3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30" y="1"/>
                      <a:pt x="30" y="2"/>
                      <a:pt x="30" y="3"/>
                    </a:cubicBezTo>
                    <a:cubicBezTo>
                      <a:pt x="21" y="1"/>
                      <a:pt x="4" y="7"/>
                      <a:pt x="0" y="0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3" name="Freeform 63"/>
              <p:cNvSpPr/>
              <p:nvPr/>
            </p:nvSpPr>
            <p:spPr bwMode="auto">
              <a:xfrm>
                <a:off x="2558" y="1238"/>
                <a:ext cx="12" cy="66"/>
              </a:xfrm>
              <a:custGeom>
                <a:cxnLst>
                  <a:cxn ang="0">
                    <a:pos x="0" y="0"/>
                  </a:cxn>
                  <a:cxn ang="0">
                    <a:pos x="3" y="39"/>
                  </a:cxn>
                  <a:cxn ang="0">
                    <a:pos x="0" y="39"/>
                  </a:cxn>
                  <a:cxn ang="0">
                    <a:pos x="0" y="0"/>
                  </a:cxn>
                </a:cxnLst>
                <a:rect b="b" l="0" r="r" t="0"/>
                <a:pathLst>
                  <a:path h="39" w="7">
                    <a:moveTo>
                      <a:pt x="0" y="0"/>
                    </a:moveTo>
                    <a:cubicBezTo>
                      <a:pt x="7" y="7"/>
                      <a:pt x="1" y="27"/>
                      <a:pt x="3" y="39"/>
                    </a:cubicBezTo>
                    <a:cubicBezTo>
                      <a:pt x="2" y="39"/>
                      <a:pt x="1" y="39"/>
                      <a:pt x="0" y="39"/>
                    </a:cubicBezTo>
                    <a:cubicBezTo>
                      <a:pt x="0" y="26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4" name="Freeform 64"/>
              <p:cNvSpPr/>
              <p:nvPr/>
            </p:nvSpPr>
            <p:spPr bwMode="auto">
              <a:xfrm>
                <a:off x="1778" y="1243"/>
                <a:ext cx="12" cy="71"/>
              </a:xfrm>
              <a:custGeom>
                <a:cxnLst>
                  <a:cxn ang="0">
                    <a:pos x="7" y="0"/>
                  </a:cxn>
                  <a:cxn ang="0">
                    <a:pos x="7" y="42"/>
                  </a:cxn>
                  <a:cxn ang="0">
                    <a:pos x="4" y="42"/>
                  </a:cxn>
                  <a:cxn ang="0">
                    <a:pos x="7" y="0"/>
                  </a:cxn>
                </a:cxnLst>
                <a:rect b="b" l="0" r="r" t="0"/>
                <a:pathLst>
                  <a:path h="42" w="7">
                    <a:moveTo>
                      <a:pt x="7" y="0"/>
                    </a:moveTo>
                    <a:cubicBezTo>
                      <a:pt x="7" y="14"/>
                      <a:pt x="7" y="28"/>
                      <a:pt x="7" y="42"/>
                    </a:cubicBezTo>
                    <a:cubicBezTo>
                      <a:pt x="6" y="42"/>
                      <a:pt x="5" y="42"/>
                      <a:pt x="4" y="42"/>
                    </a:cubicBezTo>
                    <a:cubicBezTo>
                      <a:pt x="6" y="29"/>
                      <a:pt x="0" y="8"/>
                      <a:pt x="7" y="0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5" name="Freeform 65"/>
              <p:cNvSpPr/>
              <p:nvPr/>
            </p:nvSpPr>
            <p:spPr bwMode="auto">
              <a:xfrm>
                <a:off x="1801" y="1241"/>
                <a:ext cx="50" cy="12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30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30" y="5"/>
                      <a:pt x="30" y="6"/>
                      <a:pt x="30" y="7"/>
                    </a:cubicBezTo>
                    <a:cubicBezTo>
                      <a:pt x="20" y="7"/>
                      <a:pt x="10" y="7"/>
                      <a:pt x="0" y="7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6" name="Freeform 66"/>
              <p:cNvSpPr/>
              <p:nvPr/>
            </p:nvSpPr>
            <p:spPr bwMode="auto">
              <a:xfrm>
                <a:off x="1851" y="1241"/>
                <a:ext cx="51" cy="12"/>
              </a:xfrm>
              <a:custGeom>
                <a:cxnLst>
                  <a:cxn ang="0">
                    <a:pos x="0" y="7"/>
                  </a:cxn>
                  <a:cxn ang="0">
                    <a:pos x="0" y="4"/>
                  </a:cxn>
                  <a:cxn ang="0">
                    <a:pos x="30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30">
                    <a:moveTo>
                      <a:pt x="0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9" y="6"/>
                      <a:pt x="26" y="0"/>
                      <a:pt x="30" y="7"/>
                    </a:cubicBezTo>
                    <a:cubicBezTo>
                      <a:pt x="20" y="7"/>
                      <a:pt x="10" y="7"/>
                      <a:pt x="0" y="7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7" name="Freeform 67"/>
              <p:cNvSpPr/>
              <p:nvPr/>
            </p:nvSpPr>
            <p:spPr bwMode="auto">
              <a:xfrm>
                <a:off x="3814" y="1245"/>
                <a:ext cx="81" cy="8"/>
              </a:xfrm>
              <a:custGeom>
                <a:cxnLst>
                  <a:cxn ang="0">
                    <a:pos x="0" y="5"/>
                  </a:cxn>
                  <a:cxn ang="0">
                    <a:pos x="48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48">
                    <a:moveTo>
                      <a:pt x="0" y="5"/>
                    </a:moveTo>
                    <a:cubicBezTo>
                      <a:pt x="9" y="0"/>
                      <a:pt x="39" y="0"/>
                      <a:pt x="48" y="5"/>
                    </a:cubicBezTo>
                    <a:cubicBezTo>
                      <a:pt x="32" y="5"/>
                      <a:pt x="16" y="5"/>
                      <a:pt x="0" y="5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8" name="Freeform 68"/>
              <p:cNvSpPr/>
              <p:nvPr/>
            </p:nvSpPr>
            <p:spPr bwMode="auto">
              <a:xfrm>
                <a:off x="4580" y="1268"/>
                <a:ext cx="12" cy="61"/>
              </a:xfrm>
              <a:custGeom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7" y="36"/>
                  </a:cxn>
                  <a:cxn ang="0">
                    <a:pos x="4" y="0"/>
                  </a:cxn>
                </a:cxnLst>
                <a:rect b="b" l="0" r="r" t="0"/>
                <a:pathLst>
                  <a:path h="36" w="7">
                    <a:moveTo>
                      <a:pt x="4" y="0"/>
                    </a:moveTo>
                    <a:cubicBezTo>
                      <a:pt x="5" y="0"/>
                      <a:pt x="6" y="0"/>
                      <a:pt x="7" y="0"/>
                    </a:cubicBezTo>
                    <a:cubicBezTo>
                      <a:pt x="7" y="12"/>
                      <a:pt x="7" y="24"/>
                      <a:pt x="7" y="36"/>
                    </a:cubicBezTo>
                    <a:cubicBezTo>
                      <a:pt x="0" y="30"/>
                      <a:pt x="6" y="11"/>
                      <a:pt x="4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9" name="Freeform 69"/>
              <p:cNvSpPr/>
              <p:nvPr/>
            </p:nvSpPr>
            <p:spPr bwMode="auto">
              <a:xfrm>
                <a:off x="3102" y="1273"/>
                <a:ext cx="8" cy="51"/>
              </a:xfrm>
              <a:custGeom>
                <a:cxnLst>
                  <a:cxn ang="0">
                    <a:pos x="0" y="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b="b" l="0" r="r" t="0"/>
                <a:pathLst>
                  <a:path h="30" w="5">
                    <a:moveTo>
                      <a:pt x="0" y="0"/>
                    </a:moveTo>
                    <a:cubicBezTo>
                      <a:pt x="5" y="3"/>
                      <a:pt x="5" y="27"/>
                      <a:pt x="0" y="30"/>
                    </a:cubicBezTo>
                    <a:cubicBezTo>
                      <a:pt x="0" y="20"/>
                      <a:pt x="0" y="10"/>
                      <a:pt x="0" y="0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0" name="Freeform 70"/>
              <p:cNvSpPr/>
              <p:nvPr/>
            </p:nvSpPr>
            <p:spPr bwMode="auto">
              <a:xfrm>
                <a:off x="3377" y="1273"/>
                <a:ext cx="8" cy="77"/>
              </a:xfrm>
              <a:custGeom>
                <a:cxnLst>
                  <a:cxn ang="0">
                    <a:pos x="0" y="0"/>
                  </a:cxn>
                  <a:cxn ang="0">
                    <a:pos x="0" y="45"/>
                  </a:cxn>
                  <a:cxn ang="0">
                    <a:pos x="0" y="0"/>
                  </a:cxn>
                </a:cxnLst>
                <a:rect b="b" l="0" r="r" t="0"/>
                <a:pathLst>
                  <a:path h="45" w="5">
                    <a:moveTo>
                      <a:pt x="0" y="0"/>
                    </a:moveTo>
                    <a:cubicBezTo>
                      <a:pt x="5" y="8"/>
                      <a:pt x="5" y="37"/>
                      <a:pt x="0" y="45"/>
                    </a:cubicBezTo>
                    <a:cubicBezTo>
                      <a:pt x="0" y="30"/>
                      <a:pt x="0" y="15"/>
                      <a:pt x="0" y="0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1" name="Freeform 71"/>
              <p:cNvSpPr/>
              <p:nvPr/>
            </p:nvSpPr>
            <p:spPr bwMode="auto">
              <a:xfrm>
                <a:off x="4539" y="1273"/>
                <a:ext cx="19" cy="51"/>
              </a:xfrm>
              <a:custGeom>
                <a:cxnLst>
                  <a:cxn ang="0">
                    <a:pos x="4" y="0"/>
                  </a:cxn>
                  <a:cxn ang="0">
                    <a:pos x="7" y="30"/>
                  </a:cxn>
                  <a:cxn ang="0">
                    <a:pos x="4" y="0"/>
                  </a:cxn>
                </a:cxnLst>
                <a:rect b="b" l="0" r="r" t="0"/>
                <a:pathLst>
                  <a:path h="30" w="11">
                    <a:moveTo>
                      <a:pt x="4" y="0"/>
                    </a:moveTo>
                    <a:cubicBezTo>
                      <a:pt x="11" y="4"/>
                      <a:pt x="5" y="21"/>
                      <a:pt x="7" y="30"/>
                    </a:cubicBezTo>
                    <a:cubicBezTo>
                      <a:pt x="0" y="26"/>
                      <a:pt x="6" y="9"/>
                      <a:pt x="4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2" name="Freeform 72"/>
              <p:cNvSpPr/>
              <p:nvPr/>
            </p:nvSpPr>
            <p:spPr bwMode="auto">
              <a:xfrm>
                <a:off x="1516" y="1278"/>
                <a:ext cx="12" cy="97"/>
              </a:xfrm>
              <a:custGeom>
                <a:cxnLst>
                  <a:cxn ang="0">
                    <a:pos x="0" y="0"/>
                  </a:cxn>
                  <a:cxn ang="0">
                    <a:pos x="3" y="57"/>
                  </a:cxn>
                  <a:cxn ang="0">
                    <a:pos x="0" y="57"/>
                  </a:cxn>
                  <a:cxn ang="0">
                    <a:pos x="0" y="0"/>
                  </a:cxn>
                </a:cxnLst>
                <a:rect b="b" l="0" r="r" t="0"/>
                <a:pathLst>
                  <a:path h="57" w="7">
                    <a:moveTo>
                      <a:pt x="0" y="0"/>
                    </a:moveTo>
                    <a:cubicBezTo>
                      <a:pt x="7" y="13"/>
                      <a:pt x="1" y="39"/>
                      <a:pt x="3" y="57"/>
                    </a:cubicBezTo>
                    <a:cubicBezTo>
                      <a:pt x="2" y="57"/>
                      <a:pt x="1" y="57"/>
                      <a:pt x="0" y="57"/>
                    </a:cubicBezTo>
                    <a:cubicBezTo>
                      <a:pt x="0" y="38"/>
                      <a:pt x="0" y="19"/>
                      <a:pt x="0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3" name="Freeform 73"/>
              <p:cNvSpPr/>
              <p:nvPr/>
            </p:nvSpPr>
            <p:spPr bwMode="auto">
              <a:xfrm>
                <a:off x="1877" y="1278"/>
                <a:ext cx="12" cy="97"/>
              </a:xfrm>
              <a:custGeom>
                <a:cxnLst>
                  <a:cxn ang="0">
                    <a:pos x="0" y="0"/>
                  </a:cxn>
                  <a:cxn ang="0">
                    <a:pos x="3" y="57"/>
                  </a:cxn>
                  <a:cxn ang="0">
                    <a:pos x="0" y="57"/>
                  </a:cxn>
                  <a:cxn ang="0">
                    <a:pos x="0" y="0"/>
                  </a:cxn>
                </a:cxnLst>
                <a:rect b="b" l="0" r="r" t="0"/>
                <a:pathLst>
                  <a:path h="57" w="7">
                    <a:moveTo>
                      <a:pt x="0" y="0"/>
                    </a:moveTo>
                    <a:cubicBezTo>
                      <a:pt x="7" y="13"/>
                      <a:pt x="1" y="39"/>
                      <a:pt x="3" y="57"/>
                    </a:cubicBezTo>
                    <a:cubicBezTo>
                      <a:pt x="2" y="57"/>
                      <a:pt x="1" y="57"/>
                      <a:pt x="0" y="57"/>
                    </a:cubicBezTo>
                    <a:cubicBezTo>
                      <a:pt x="0" y="38"/>
                      <a:pt x="0" y="19"/>
                      <a:pt x="0" y="0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4" name="Freeform 74"/>
              <p:cNvSpPr/>
              <p:nvPr/>
            </p:nvSpPr>
            <p:spPr bwMode="auto">
              <a:xfrm>
                <a:off x="1823" y="1289"/>
                <a:ext cx="8" cy="117"/>
              </a:xfrm>
              <a:custGeom>
                <a:cxnLst>
                  <a:cxn ang="0">
                    <a:pos x="5" y="0"/>
                  </a:cxn>
                  <a:cxn ang="0">
                    <a:pos x="5" y="69"/>
                  </a:cxn>
                  <a:cxn ang="0">
                    <a:pos x="5" y="0"/>
                  </a:cxn>
                </a:cxnLst>
                <a:rect b="b" l="0" r="r" t="0"/>
                <a:pathLst>
                  <a:path h="69" w="5">
                    <a:moveTo>
                      <a:pt x="5" y="0"/>
                    </a:moveTo>
                    <a:cubicBezTo>
                      <a:pt x="5" y="23"/>
                      <a:pt x="5" y="46"/>
                      <a:pt x="5" y="69"/>
                    </a:cubicBezTo>
                    <a:cubicBezTo>
                      <a:pt x="0" y="53"/>
                      <a:pt x="0" y="16"/>
                      <a:pt x="5" y="0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5" name="Freeform 75"/>
              <p:cNvSpPr/>
              <p:nvPr/>
            </p:nvSpPr>
            <p:spPr bwMode="auto">
              <a:xfrm>
                <a:off x="2009" y="1289"/>
                <a:ext cx="12" cy="132"/>
              </a:xfrm>
              <a:custGeom>
                <a:cxnLst>
                  <a:cxn ang="0">
                    <a:pos x="0" y="0"/>
                  </a:cxn>
                  <a:cxn ang="0">
                    <a:pos x="3" y="78"/>
                  </a:cxn>
                  <a:cxn ang="0">
                    <a:pos x="0" y="78"/>
                  </a:cxn>
                  <a:cxn ang="0">
                    <a:pos x="0" y="0"/>
                  </a:cxn>
                </a:cxnLst>
                <a:rect b="b" l="0" r="r" t="0"/>
                <a:pathLst>
                  <a:path h="78" w="7">
                    <a:moveTo>
                      <a:pt x="0" y="0"/>
                    </a:moveTo>
                    <a:cubicBezTo>
                      <a:pt x="7" y="20"/>
                      <a:pt x="1" y="53"/>
                      <a:pt x="3" y="78"/>
                    </a:cubicBezTo>
                    <a:cubicBezTo>
                      <a:pt x="2" y="78"/>
                      <a:pt x="1" y="78"/>
                      <a:pt x="0" y="78"/>
                    </a:cubicBezTo>
                    <a:cubicBezTo>
                      <a:pt x="0" y="52"/>
                      <a:pt x="0" y="26"/>
                      <a:pt x="0" y="0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6" name="Freeform 76"/>
              <p:cNvSpPr/>
              <p:nvPr/>
            </p:nvSpPr>
            <p:spPr bwMode="auto">
              <a:xfrm>
                <a:off x="4190" y="1289"/>
                <a:ext cx="12" cy="56"/>
              </a:xfrm>
              <a:custGeom>
                <a:cxnLst>
                  <a:cxn ang="0">
                    <a:pos x="0" y="0"/>
                  </a:cxn>
                  <a:cxn ang="0">
                    <a:pos x="3" y="33"/>
                  </a:cxn>
                  <a:cxn ang="0">
                    <a:pos x="0" y="33"/>
                  </a:cxn>
                  <a:cxn ang="0">
                    <a:pos x="0" y="0"/>
                  </a:cxn>
                </a:cxnLst>
                <a:rect b="b" l="0" r="r" t="0"/>
                <a:pathLst>
                  <a:path h="33" w="7">
                    <a:moveTo>
                      <a:pt x="0" y="0"/>
                    </a:moveTo>
                    <a:cubicBezTo>
                      <a:pt x="7" y="5"/>
                      <a:pt x="1" y="23"/>
                      <a:pt x="3" y="33"/>
                    </a:cubicBezTo>
                    <a:cubicBezTo>
                      <a:pt x="2" y="33"/>
                      <a:pt x="1" y="33"/>
                      <a:pt x="0" y="33"/>
                    </a:cubicBezTo>
                    <a:cubicBezTo>
                      <a:pt x="0" y="22"/>
                      <a:pt x="0" y="11"/>
                      <a:pt x="0" y="0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7" name="Freeform 77"/>
              <p:cNvSpPr/>
              <p:nvPr/>
            </p:nvSpPr>
            <p:spPr bwMode="auto">
              <a:xfrm>
                <a:off x="2890" y="1294"/>
                <a:ext cx="9" cy="81"/>
              </a:xfrm>
              <a:custGeom>
                <a:cxnLst>
                  <a:cxn ang="0">
                    <a:pos x="5" y="48"/>
                  </a:cxn>
                  <a:cxn ang="0">
                    <a:pos x="5" y="0"/>
                  </a:cxn>
                  <a:cxn ang="0">
                    <a:pos x="5" y="48"/>
                  </a:cxn>
                </a:cxnLst>
                <a:rect b="b" l="0" r="r" t="0"/>
                <a:pathLst>
                  <a:path h="48" w="5">
                    <a:moveTo>
                      <a:pt x="5" y="48"/>
                    </a:moveTo>
                    <a:cubicBezTo>
                      <a:pt x="0" y="39"/>
                      <a:pt x="0" y="9"/>
                      <a:pt x="5" y="0"/>
                    </a:cubicBezTo>
                    <a:cubicBezTo>
                      <a:pt x="5" y="16"/>
                      <a:pt x="5" y="32"/>
                      <a:pt x="5" y="48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8" name="Freeform 78"/>
              <p:cNvSpPr/>
              <p:nvPr/>
            </p:nvSpPr>
            <p:spPr bwMode="auto">
              <a:xfrm>
                <a:off x="2583" y="1299"/>
                <a:ext cx="12" cy="259"/>
              </a:xfrm>
              <a:custGeom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153"/>
                  </a:cxn>
                  <a:cxn ang="0">
                    <a:pos x="0" y="0"/>
                  </a:cxn>
                </a:cxnLst>
                <a:rect b="b" l="0" r="r" t="0"/>
                <a:pathLst>
                  <a:path h="153" w="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50"/>
                      <a:pt x="7" y="108"/>
                      <a:pt x="0" y="153"/>
                    </a:cubicBezTo>
                    <a:cubicBezTo>
                      <a:pt x="0" y="102"/>
                      <a:pt x="0" y="51"/>
                      <a:pt x="0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9" name="Freeform 79"/>
              <p:cNvSpPr/>
              <p:nvPr/>
            </p:nvSpPr>
            <p:spPr bwMode="auto">
              <a:xfrm>
                <a:off x="3748" y="1299"/>
                <a:ext cx="8" cy="76"/>
              </a:xfrm>
              <a:custGeom>
                <a:cxnLst>
                  <a:cxn ang="0">
                    <a:pos x="0" y="0"/>
                  </a:cxn>
                  <a:cxn ang="0">
                    <a:pos x="0" y="45"/>
                  </a:cxn>
                  <a:cxn ang="0">
                    <a:pos x="0" y="0"/>
                  </a:cxn>
                </a:cxnLst>
                <a:rect b="b" l="0" r="r" t="0"/>
                <a:pathLst>
                  <a:path h="45" w="5">
                    <a:moveTo>
                      <a:pt x="0" y="0"/>
                    </a:moveTo>
                    <a:cubicBezTo>
                      <a:pt x="5" y="8"/>
                      <a:pt x="5" y="37"/>
                      <a:pt x="0" y="45"/>
                    </a:cubicBezTo>
                    <a:cubicBezTo>
                      <a:pt x="0" y="30"/>
                      <a:pt x="0" y="15"/>
                      <a:pt x="0" y="0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0" name="Freeform 80"/>
              <p:cNvSpPr/>
              <p:nvPr/>
            </p:nvSpPr>
            <p:spPr bwMode="auto">
              <a:xfrm>
                <a:off x="2551" y="1304"/>
                <a:ext cx="12" cy="66"/>
              </a:xfrm>
              <a:custGeom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7" y="39"/>
                  </a:cxn>
                  <a:cxn ang="0">
                    <a:pos x="4" y="0"/>
                  </a:cxn>
                </a:cxnLst>
                <a:rect b="b" l="0" r="r" t="0"/>
                <a:pathLst>
                  <a:path h="39" w="7">
                    <a:moveTo>
                      <a:pt x="4" y="0"/>
                    </a:moveTo>
                    <a:cubicBezTo>
                      <a:pt x="5" y="0"/>
                      <a:pt x="6" y="0"/>
                      <a:pt x="7" y="0"/>
                    </a:cubicBezTo>
                    <a:cubicBezTo>
                      <a:pt x="7" y="13"/>
                      <a:pt x="7" y="26"/>
                      <a:pt x="7" y="39"/>
                    </a:cubicBezTo>
                    <a:cubicBezTo>
                      <a:pt x="0" y="32"/>
                      <a:pt x="6" y="12"/>
                      <a:pt x="4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1" name="Freeform 81"/>
              <p:cNvSpPr/>
              <p:nvPr/>
            </p:nvSpPr>
            <p:spPr bwMode="auto">
              <a:xfrm>
                <a:off x="4627" y="1314"/>
                <a:ext cx="9" cy="132"/>
              </a:xfrm>
              <a:custGeom>
                <a:cxnLst>
                  <a:cxn ang="0">
                    <a:pos x="0" y="0"/>
                  </a:cxn>
                  <a:cxn ang="0">
                    <a:pos x="0" y="78"/>
                  </a:cxn>
                  <a:cxn ang="0">
                    <a:pos x="0" y="0"/>
                  </a:cxn>
                </a:cxnLst>
                <a:rect b="b" l="0" r="r" t="0"/>
                <a:pathLst>
                  <a:path h="78" w="5">
                    <a:moveTo>
                      <a:pt x="0" y="0"/>
                    </a:moveTo>
                    <a:cubicBezTo>
                      <a:pt x="5" y="19"/>
                      <a:pt x="5" y="59"/>
                      <a:pt x="0" y="78"/>
                    </a:cubicBezTo>
                    <a:cubicBezTo>
                      <a:pt x="0" y="52"/>
                      <a:pt x="0" y="26"/>
                      <a:pt x="0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2" name="Freeform 82"/>
              <p:cNvSpPr/>
              <p:nvPr/>
            </p:nvSpPr>
            <p:spPr bwMode="auto">
              <a:xfrm>
                <a:off x="1807" y="1324"/>
                <a:ext cx="9" cy="56"/>
              </a:xfrm>
              <a:custGeom>
                <a:cxnLst>
                  <a:cxn ang="0">
                    <a:pos x="5" y="33"/>
                  </a:cxn>
                  <a:cxn ang="0">
                    <a:pos x="5" y="0"/>
                  </a:cxn>
                  <a:cxn ang="0">
                    <a:pos x="5" y="33"/>
                  </a:cxn>
                </a:cxnLst>
                <a:rect b="b" l="0" r="r" t="0"/>
                <a:pathLst>
                  <a:path h="33" w="5">
                    <a:moveTo>
                      <a:pt x="5" y="33"/>
                    </a:moveTo>
                    <a:cubicBezTo>
                      <a:pt x="0" y="29"/>
                      <a:pt x="0" y="4"/>
                      <a:pt x="5" y="0"/>
                    </a:cubicBezTo>
                    <a:cubicBezTo>
                      <a:pt x="5" y="11"/>
                      <a:pt x="5" y="22"/>
                      <a:pt x="5" y="33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3" name="Freeform 83"/>
              <p:cNvSpPr/>
              <p:nvPr/>
            </p:nvSpPr>
            <p:spPr bwMode="auto">
              <a:xfrm>
                <a:off x="4093" y="1324"/>
                <a:ext cx="36" cy="21"/>
              </a:xfrm>
              <a:custGeom>
                <a:cxnLst>
                  <a:cxn ang="0">
                    <a:pos x="3" y="0"/>
                  </a:cxn>
                  <a:cxn ang="0">
                    <a:pos x="21" y="3"/>
                  </a:cxn>
                  <a:cxn ang="0">
                    <a:pos x="3" y="0"/>
                  </a:cxn>
                </a:cxnLst>
                <a:rect b="b" l="0" r="r" t="0"/>
                <a:pathLst>
                  <a:path h="12" w="21">
                    <a:moveTo>
                      <a:pt x="3" y="0"/>
                    </a:moveTo>
                    <a:cubicBezTo>
                      <a:pt x="10" y="0"/>
                      <a:pt x="17" y="0"/>
                      <a:pt x="21" y="3"/>
                    </a:cubicBezTo>
                    <a:cubicBezTo>
                      <a:pt x="21" y="12"/>
                      <a:pt x="0" y="12"/>
                      <a:pt x="3" y="0"/>
                    </a:cubicBezTo>
                    <a:close/>
                  </a:path>
                </a:pathLst>
              </a:custGeom>
              <a:solidFill>
                <a:srgbClr val="EBF7F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4" name="Freeform 84"/>
              <p:cNvSpPr/>
              <p:nvPr/>
            </p:nvSpPr>
            <p:spPr bwMode="auto">
              <a:xfrm>
                <a:off x="1324" y="1329"/>
                <a:ext cx="9" cy="61"/>
              </a:xfrm>
              <a:custGeom>
                <a:cxnLst>
                  <a:cxn ang="0">
                    <a:pos x="5" y="36"/>
                  </a:cxn>
                  <a:cxn ang="0">
                    <a:pos x="5" y="0"/>
                  </a:cxn>
                  <a:cxn ang="0">
                    <a:pos x="5" y="36"/>
                  </a:cxn>
                </a:cxnLst>
                <a:rect b="b" l="0" r="r" t="0"/>
                <a:pathLst>
                  <a:path h="36" w="5">
                    <a:moveTo>
                      <a:pt x="5" y="36"/>
                    </a:moveTo>
                    <a:cubicBezTo>
                      <a:pt x="0" y="31"/>
                      <a:pt x="0" y="5"/>
                      <a:pt x="5" y="0"/>
                    </a:cubicBezTo>
                    <a:cubicBezTo>
                      <a:pt x="5" y="12"/>
                      <a:pt x="5" y="24"/>
                      <a:pt x="5" y="36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5" name="Freeform 85"/>
              <p:cNvSpPr/>
              <p:nvPr/>
            </p:nvSpPr>
            <p:spPr bwMode="auto">
              <a:xfrm>
                <a:off x="2024" y="1329"/>
                <a:ext cx="12" cy="61"/>
              </a:xfrm>
              <a:custGeom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36"/>
                  </a:cxn>
                  <a:cxn ang="0">
                    <a:pos x="0" y="0"/>
                  </a:cxn>
                </a:cxnLst>
                <a:rect b="b" l="0" r="r" t="0"/>
                <a:pathLst>
                  <a:path h="36" w="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11"/>
                      <a:pt x="7" y="30"/>
                      <a:pt x="0" y="36"/>
                    </a:cubicBezTo>
                    <a:cubicBezTo>
                      <a:pt x="0" y="24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6" name="Freeform 86"/>
              <p:cNvSpPr/>
              <p:nvPr/>
            </p:nvSpPr>
            <p:spPr bwMode="auto">
              <a:xfrm>
                <a:off x="3970" y="1339"/>
                <a:ext cx="12" cy="62"/>
              </a:xfrm>
              <a:custGeom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7" y="36"/>
                  </a:cxn>
                  <a:cxn ang="0">
                    <a:pos x="4" y="0"/>
                  </a:cxn>
                </a:cxnLst>
                <a:rect b="b" l="0" r="r" t="0"/>
                <a:pathLst>
                  <a:path h="36" w="7">
                    <a:moveTo>
                      <a:pt x="4" y="0"/>
                    </a:moveTo>
                    <a:cubicBezTo>
                      <a:pt x="5" y="0"/>
                      <a:pt x="6" y="0"/>
                      <a:pt x="7" y="0"/>
                    </a:cubicBezTo>
                    <a:cubicBezTo>
                      <a:pt x="7" y="12"/>
                      <a:pt x="7" y="24"/>
                      <a:pt x="7" y="36"/>
                    </a:cubicBezTo>
                    <a:cubicBezTo>
                      <a:pt x="0" y="30"/>
                      <a:pt x="6" y="11"/>
                      <a:pt x="4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7" name="Freeform 87"/>
              <p:cNvSpPr/>
              <p:nvPr/>
            </p:nvSpPr>
            <p:spPr bwMode="auto">
              <a:xfrm>
                <a:off x="3797" y="1365"/>
                <a:ext cx="12" cy="56"/>
              </a:xfrm>
              <a:custGeom>
                <a:cxnLst>
                  <a:cxn ang="0">
                    <a:pos x="7" y="33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7" y="33"/>
                  </a:cxn>
                </a:cxnLst>
                <a:rect b="b" l="0" r="r" t="0"/>
                <a:pathLst>
                  <a:path h="33" w="7">
                    <a:moveTo>
                      <a:pt x="7" y="33"/>
                    </a:moveTo>
                    <a:cubicBezTo>
                      <a:pt x="0" y="28"/>
                      <a:pt x="6" y="1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11"/>
                      <a:pt x="7" y="22"/>
                      <a:pt x="7" y="33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8" name="Freeform 88"/>
              <p:cNvSpPr/>
              <p:nvPr/>
            </p:nvSpPr>
            <p:spPr bwMode="auto">
              <a:xfrm>
                <a:off x="4093" y="1358"/>
                <a:ext cx="43" cy="19"/>
              </a:xfrm>
              <a:custGeom>
                <a:cxnLst>
                  <a:cxn ang="0">
                    <a:pos x="0" y="7"/>
                  </a:cxn>
                  <a:cxn ang="0">
                    <a:pos x="21" y="10"/>
                  </a:cxn>
                  <a:cxn ang="0">
                    <a:pos x="0" y="7"/>
                  </a:cxn>
                </a:cxnLst>
                <a:rect b="b" l="0" r="r" t="0"/>
                <a:pathLst>
                  <a:path h="11" w="25">
                    <a:moveTo>
                      <a:pt x="0" y="7"/>
                    </a:moveTo>
                    <a:cubicBezTo>
                      <a:pt x="1" y="3"/>
                      <a:pt x="25" y="0"/>
                      <a:pt x="21" y="10"/>
                    </a:cubicBezTo>
                    <a:cubicBezTo>
                      <a:pt x="13" y="10"/>
                      <a:pt x="4" y="11"/>
                      <a:pt x="0" y="7"/>
                    </a:cubicBezTo>
                    <a:close/>
                  </a:path>
                </a:pathLst>
              </a:custGeom>
              <a:solidFill>
                <a:srgbClr val="EBF7F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9" name="Freeform 89"/>
              <p:cNvSpPr/>
              <p:nvPr/>
            </p:nvSpPr>
            <p:spPr bwMode="auto">
              <a:xfrm>
                <a:off x="4331" y="1365"/>
                <a:ext cx="18" cy="66"/>
              </a:xfrm>
              <a:custGeom>
                <a:cxnLst>
                  <a:cxn ang="0">
                    <a:pos x="4" y="0"/>
                  </a:cxn>
                  <a:cxn ang="0">
                    <a:pos x="7" y="39"/>
                  </a:cxn>
                  <a:cxn ang="0">
                    <a:pos x="4" y="0"/>
                  </a:cxn>
                </a:cxnLst>
                <a:rect b="b" l="0" r="r" t="0"/>
                <a:pathLst>
                  <a:path h="39" w="11">
                    <a:moveTo>
                      <a:pt x="4" y="0"/>
                    </a:moveTo>
                    <a:cubicBezTo>
                      <a:pt x="11" y="7"/>
                      <a:pt x="5" y="27"/>
                      <a:pt x="7" y="39"/>
                    </a:cubicBezTo>
                    <a:cubicBezTo>
                      <a:pt x="0" y="32"/>
                      <a:pt x="6" y="12"/>
                      <a:pt x="4" y="0"/>
                    </a:cubicBezTo>
                    <a:close/>
                  </a:path>
                </a:pathLst>
              </a:custGeom>
              <a:solidFill>
                <a:srgbClr val="15323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0" name="Freeform 90"/>
              <p:cNvSpPr/>
              <p:nvPr/>
            </p:nvSpPr>
            <p:spPr bwMode="auto">
              <a:xfrm>
                <a:off x="1877" y="1375"/>
                <a:ext cx="12" cy="51"/>
              </a:xfrm>
              <a:custGeom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b="b" l="0" r="r" t="0"/>
                <a:pathLst>
                  <a:path h="30" w="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9"/>
                      <a:pt x="7" y="26"/>
                      <a:pt x="0" y="30"/>
                    </a:cubicBezTo>
                    <a:cubicBezTo>
                      <a:pt x="0" y="20"/>
                      <a:pt x="0" y="10"/>
                      <a:pt x="0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1" name="Freeform 91"/>
              <p:cNvSpPr/>
              <p:nvPr/>
            </p:nvSpPr>
            <p:spPr bwMode="auto">
              <a:xfrm>
                <a:off x="4734" y="1375"/>
                <a:ext cx="8" cy="122"/>
              </a:xfrm>
              <a:custGeom>
                <a:cxnLst>
                  <a:cxn ang="0">
                    <a:pos x="0" y="0"/>
                  </a:cxn>
                  <a:cxn ang="0">
                    <a:pos x="0" y="72"/>
                  </a:cxn>
                  <a:cxn ang="0">
                    <a:pos x="0" y="0"/>
                  </a:cxn>
                </a:cxnLst>
                <a:rect b="b" l="0" r="r" t="0"/>
                <a:pathLst>
                  <a:path h="72" w="5">
                    <a:moveTo>
                      <a:pt x="0" y="0"/>
                    </a:moveTo>
                    <a:cubicBezTo>
                      <a:pt x="5" y="17"/>
                      <a:pt x="5" y="55"/>
                      <a:pt x="0" y="72"/>
                    </a:cubicBezTo>
                    <a:cubicBezTo>
                      <a:pt x="0" y="48"/>
                      <a:pt x="0" y="24"/>
                      <a:pt x="0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2" name="Freeform 92"/>
              <p:cNvSpPr/>
              <p:nvPr/>
            </p:nvSpPr>
            <p:spPr bwMode="auto">
              <a:xfrm>
                <a:off x="4215" y="1392"/>
                <a:ext cx="92" cy="9"/>
              </a:xfrm>
              <a:custGeom>
                <a:cxnLst>
                  <a:cxn ang="0">
                    <a:pos x="0" y="5"/>
                  </a:cxn>
                  <a:cxn ang="0">
                    <a:pos x="54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54">
                    <a:moveTo>
                      <a:pt x="0" y="5"/>
                    </a:moveTo>
                    <a:cubicBezTo>
                      <a:pt x="11" y="0"/>
                      <a:pt x="43" y="0"/>
                      <a:pt x="54" y="5"/>
                    </a:cubicBezTo>
                    <a:cubicBezTo>
                      <a:pt x="36" y="5"/>
                      <a:pt x="18" y="5"/>
                      <a:pt x="0" y="5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3" name="Freeform 93"/>
              <p:cNvSpPr/>
              <p:nvPr/>
            </p:nvSpPr>
            <p:spPr bwMode="auto">
              <a:xfrm>
                <a:off x="4953" y="1401"/>
                <a:ext cx="8" cy="50"/>
              </a:xfrm>
              <a:custGeom>
                <a:cxnLst>
                  <a:cxn ang="0">
                    <a:pos x="0" y="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b="b" l="0" r="r" t="0"/>
                <a:pathLst>
                  <a:path h="30" w="5">
                    <a:moveTo>
                      <a:pt x="0" y="0"/>
                    </a:moveTo>
                    <a:cubicBezTo>
                      <a:pt x="5" y="3"/>
                      <a:pt x="5" y="27"/>
                      <a:pt x="0" y="30"/>
                    </a:cubicBezTo>
                    <a:cubicBezTo>
                      <a:pt x="0" y="20"/>
                      <a:pt x="0" y="10"/>
                      <a:pt x="0" y="0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4" name="Freeform 94"/>
              <p:cNvSpPr/>
              <p:nvPr/>
            </p:nvSpPr>
            <p:spPr bwMode="auto">
              <a:xfrm>
                <a:off x="1331" y="1406"/>
                <a:ext cx="12" cy="132"/>
              </a:xfrm>
              <a:custGeom>
                <a:cxnLst>
                  <a:cxn ang="0">
                    <a:pos x="7" y="0"/>
                  </a:cxn>
                  <a:cxn ang="0">
                    <a:pos x="7" y="78"/>
                  </a:cxn>
                  <a:cxn ang="0">
                    <a:pos x="4" y="78"/>
                  </a:cxn>
                  <a:cxn ang="0">
                    <a:pos x="7" y="0"/>
                  </a:cxn>
                </a:cxnLst>
                <a:rect b="b" l="0" r="r" t="0"/>
                <a:pathLst>
                  <a:path h="78" w="7">
                    <a:moveTo>
                      <a:pt x="7" y="0"/>
                    </a:moveTo>
                    <a:cubicBezTo>
                      <a:pt x="7" y="26"/>
                      <a:pt x="7" y="52"/>
                      <a:pt x="7" y="78"/>
                    </a:cubicBezTo>
                    <a:cubicBezTo>
                      <a:pt x="6" y="78"/>
                      <a:pt x="5" y="78"/>
                      <a:pt x="4" y="78"/>
                    </a:cubicBezTo>
                    <a:cubicBezTo>
                      <a:pt x="6" y="53"/>
                      <a:pt x="0" y="20"/>
                      <a:pt x="7" y="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5" name="Freeform 95"/>
              <p:cNvSpPr/>
              <p:nvPr/>
            </p:nvSpPr>
            <p:spPr bwMode="auto">
              <a:xfrm>
                <a:off x="1938" y="1431"/>
                <a:ext cx="81" cy="9"/>
              </a:xfrm>
              <a:custGeom>
                <a:cxnLst>
                  <a:cxn ang="0">
                    <a:pos x="0" y="0"/>
                  </a:cxn>
                  <a:cxn ang="0">
                    <a:pos x="48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48">
                    <a:moveTo>
                      <a:pt x="0" y="0"/>
                    </a:moveTo>
                    <a:cubicBezTo>
                      <a:pt x="16" y="0"/>
                      <a:pt x="32" y="0"/>
                      <a:pt x="48" y="0"/>
                    </a:cubicBezTo>
                    <a:cubicBezTo>
                      <a:pt x="39" y="5"/>
                      <a:pt x="9" y="5"/>
                      <a:pt x="0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6" name="Freeform 96"/>
              <p:cNvSpPr/>
              <p:nvPr/>
            </p:nvSpPr>
            <p:spPr bwMode="auto">
              <a:xfrm>
                <a:off x="2619" y="1424"/>
                <a:ext cx="81" cy="19"/>
              </a:xfrm>
              <a:custGeom>
                <a:cxnLst>
                  <a:cxn ang="0">
                    <a:pos x="0" y="4"/>
                  </a:cxn>
                  <a:cxn ang="0">
                    <a:pos x="48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48">
                    <a:moveTo>
                      <a:pt x="0" y="4"/>
                    </a:moveTo>
                    <a:cubicBezTo>
                      <a:pt x="15" y="6"/>
                      <a:pt x="38" y="0"/>
                      <a:pt x="48" y="7"/>
                    </a:cubicBezTo>
                    <a:cubicBezTo>
                      <a:pt x="33" y="5"/>
                      <a:pt x="10" y="11"/>
                      <a:pt x="0" y="4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7" name="Freeform 97"/>
              <p:cNvSpPr/>
              <p:nvPr/>
            </p:nvSpPr>
            <p:spPr bwMode="auto">
              <a:xfrm>
                <a:off x="4110" y="1446"/>
                <a:ext cx="27" cy="21"/>
              </a:xfrm>
              <a:custGeom>
                <a:cxnLst>
                  <a:cxn ang="0">
                    <a:pos x="2" y="0"/>
                  </a:cxn>
                  <a:cxn ang="0">
                    <a:pos x="14" y="0"/>
                  </a:cxn>
                  <a:cxn ang="0">
                    <a:pos x="2" y="0"/>
                  </a:cxn>
                </a:cxnLst>
                <a:rect b="b" l="0" r="r" t="0"/>
                <a:pathLst>
                  <a:path h="12" w="16">
                    <a:moveTo>
                      <a:pt x="2" y="0"/>
                    </a:moveTo>
                    <a:cubicBezTo>
                      <a:pt x="6" y="0"/>
                      <a:pt x="10" y="0"/>
                      <a:pt x="14" y="0"/>
                    </a:cubicBezTo>
                    <a:cubicBezTo>
                      <a:pt x="16" y="12"/>
                      <a:pt x="0" y="12"/>
                      <a:pt x="2" y="0"/>
                    </a:cubicBezTo>
                    <a:close/>
                  </a:path>
                </a:pathLst>
              </a:custGeom>
              <a:solidFill>
                <a:srgbClr val="EBF7F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8" name="Freeform 98"/>
              <p:cNvSpPr/>
              <p:nvPr/>
            </p:nvSpPr>
            <p:spPr bwMode="auto">
              <a:xfrm>
                <a:off x="1872" y="1451"/>
                <a:ext cx="8" cy="117"/>
              </a:xfrm>
              <a:custGeom>
                <a:cxnLst>
                  <a:cxn ang="0">
                    <a:pos x="0" y="0"/>
                  </a:cxn>
                  <a:cxn ang="0">
                    <a:pos x="0" y="69"/>
                  </a:cxn>
                  <a:cxn ang="0">
                    <a:pos x="0" y="0"/>
                  </a:cxn>
                </a:cxnLst>
                <a:rect b="b" l="0" r="r" t="0"/>
                <a:pathLst>
                  <a:path h="69" w="5">
                    <a:moveTo>
                      <a:pt x="0" y="0"/>
                    </a:moveTo>
                    <a:cubicBezTo>
                      <a:pt x="5" y="16"/>
                      <a:pt x="5" y="53"/>
                      <a:pt x="0" y="69"/>
                    </a:cubicBezTo>
                    <a:cubicBezTo>
                      <a:pt x="0" y="46"/>
                      <a:pt x="0" y="23"/>
                      <a:pt x="0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9" name="Freeform 99"/>
              <p:cNvSpPr/>
              <p:nvPr/>
            </p:nvSpPr>
            <p:spPr bwMode="auto">
              <a:xfrm>
                <a:off x="3092" y="1451"/>
                <a:ext cx="8" cy="128"/>
              </a:xfrm>
              <a:custGeom>
                <a:cxnLst>
                  <a:cxn ang="0">
                    <a:pos x="0" y="0"/>
                  </a:cxn>
                  <a:cxn ang="0">
                    <a:pos x="0" y="75"/>
                  </a:cxn>
                  <a:cxn ang="0">
                    <a:pos x="0" y="0"/>
                  </a:cxn>
                </a:cxnLst>
                <a:rect b="b" l="0" r="r" t="0"/>
                <a:pathLst>
                  <a:path h="75" w="5">
                    <a:moveTo>
                      <a:pt x="0" y="0"/>
                    </a:moveTo>
                    <a:cubicBezTo>
                      <a:pt x="5" y="18"/>
                      <a:pt x="5" y="57"/>
                      <a:pt x="0" y="75"/>
                    </a:cubicBezTo>
                    <a:cubicBezTo>
                      <a:pt x="0" y="50"/>
                      <a:pt x="0" y="25"/>
                      <a:pt x="0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0" name="Freeform 100"/>
              <p:cNvSpPr/>
              <p:nvPr/>
            </p:nvSpPr>
            <p:spPr bwMode="auto">
              <a:xfrm>
                <a:off x="3427" y="1445"/>
                <a:ext cx="102" cy="18"/>
              </a:xfrm>
              <a:custGeom>
                <a:cxnLst>
                  <a:cxn ang="0">
                    <a:pos x="60" y="7"/>
                  </a:cxn>
                  <a:cxn ang="0">
                    <a:pos x="0" y="4"/>
                  </a:cxn>
                  <a:cxn ang="0">
                    <a:pos x="60" y="7"/>
                  </a:cxn>
                </a:cxnLst>
                <a:rect b="b" l="0" r="r" t="0"/>
                <a:pathLst>
                  <a:path h="11" w="60">
                    <a:moveTo>
                      <a:pt x="60" y="7"/>
                    </a:moveTo>
                    <a:cubicBezTo>
                      <a:pt x="41" y="5"/>
                      <a:pt x="14" y="11"/>
                      <a:pt x="0" y="4"/>
                    </a:cubicBezTo>
                    <a:cubicBezTo>
                      <a:pt x="19" y="6"/>
                      <a:pt x="46" y="0"/>
                      <a:pt x="60" y="7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1" name="Freeform 101"/>
              <p:cNvSpPr/>
              <p:nvPr/>
            </p:nvSpPr>
            <p:spPr bwMode="auto">
              <a:xfrm>
                <a:off x="3553" y="1456"/>
                <a:ext cx="12" cy="56"/>
              </a:xfrm>
              <a:custGeom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7" y="33"/>
                  </a:cxn>
                  <a:cxn ang="0">
                    <a:pos x="4" y="0"/>
                  </a:cxn>
                </a:cxnLst>
                <a:rect b="b" l="0" r="r" t="0"/>
                <a:pathLst>
                  <a:path h="33" w="7">
                    <a:moveTo>
                      <a:pt x="4" y="0"/>
                    </a:moveTo>
                    <a:cubicBezTo>
                      <a:pt x="5" y="0"/>
                      <a:pt x="6" y="0"/>
                      <a:pt x="7" y="0"/>
                    </a:cubicBezTo>
                    <a:cubicBezTo>
                      <a:pt x="7" y="11"/>
                      <a:pt x="7" y="22"/>
                      <a:pt x="7" y="33"/>
                    </a:cubicBezTo>
                    <a:cubicBezTo>
                      <a:pt x="0" y="28"/>
                      <a:pt x="6" y="10"/>
                      <a:pt x="4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2" name="Freeform 102"/>
              <p:cNvSpPr/>
              <p:nvPr/>
            </p:nvSpPr>
            <p:spPr bwMode="auto">
              <a:xfrm>
                <a:off x="3246" y="1472"/>
                <a:ext cx="9" cy="101"/>
              </a:xfrm>
              <a:custGeom>
                <a:cxnLst>
                  <a:cxn ang="0">
                    <a:pos x="5" y="60"/>
                  </a:cxn>
                  <a:cxn ang="0">
                    <a:pos x="5" y="0"/>
                  </a:cxn>
                  <a:cxn ang="0">
                    <a:pos x="5" y="60"/>
                  </a:cxn>
                </a:cxnLst>
                <a:rect b="b" l="0" r="r" t="0"/>
                <a:pathLst>
                  <a:path h="60" w="5">
                    <a:moveTo>
                      <a:pt x="5" y="60"/>
                    </a:moveTo>
                    <a:cubicBezTo>
                      <a:pt x="0" y="47"/>
                      <a:pt x="0" y="13"/>
                      <a:pt x="5" y="0"/>
                    </a:cubicBezTo>
                    <a:cubicBezTo>
                      <a:pt x="5" y="20"/>
                      <a:pt x="5" y="40"/>
                      <a:pt x="5" y="6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3" name="Freeform 103"/>
              <p:cNvSpPr/>
              <p:nvPr/>
            </p:nvSpPr>
            <p:spPr bwMode="auto">
              <a:xfrm>
                <a:off x="1392" y="1477"/>
                <a:ext cx="12" cy="91"/>
              </a:xfrm>
              <a:custGeom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7" y="54"/>
                  </a:cxn>
                  <a:cxn ang="0">
                    <a:pos x="4" y="0"/>
                  </a:cxn>
                </a:cxnLst>
                <a:rect b="b" l="0" r="r" t="0"/>
                <a:pathLst>
                  <a:path h="54" w="7">
                    <a:moveTo>
                      <a:pt x="4" y="0"/>
                    </a:moveTo>
                    <a:cubicBezTo>
                      <a:pt x="5" y="0"/>
                      <a:pt x="6" y="0"/>
                      <a:pt x="7" y="0"/>
                    </a:cubicBezTo>
                    <a:cubicBezTo>
                      <a:pt x="7" y="18"/>
                      <a:pt x="7" y="36"/>
                      <a:pt x="7" y="54"/>
                    </a:cubicBezTo>
                    <a:cubicBezTo>
                      <a:pt x="0" y="42"/>
                      <a:pt x="6" y="17"/>
                      <a:pt x="4" y="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4" name="Freeform 104"/>
              <p:cNvSpPr/>
              <p:nvPr/>
            </p:nvSpPr>
            <p:spPr bwMode="auto">
              <a:xfrm>
                <a:off x="3793" y="1473"/>
                <a:ext cx="77" cy="9"/>
              </a:xfrm>
              <a:custGeom>
                <a:cxnLst>
                  <a:cxn ang="0">
                    <a:pos x="0" y="5"/>
                  </a:cxn>
                  <a:cxn ang="0">
                    <a:pos x="45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45">
                    <a:moveTo>
                      <a:pt x="0" y="5"/>
                    </a:moveTo>
                    <a:cubicBezTo>
                      <a:pt x="8" y="0"/>
                      <a:pt x="37" y="0"/>
                      <a:pt x="45" y="5"/>
                    </a:cubicBezTo>
                    <a:cubicBezTo>
                      <a:pt x="30" y="5"/>
                      <a:pt x="15" y="5"/>
                      <a:pt x="0" y="5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5" name="Freeform 105"/>
              <p:cNvSpPr/>
              <p:nvPr/>
            </p:nvSpPr>
            <p:spPr bwMode="auto">
              <a:xfrm>
                <a:off x="3221" y="1497"/>
                <a:ext cx="8" cy="92"/>
              </a:xfrm>
              <a:custGeom>
                <a:cxnLst>
                  <a:cxn ang="0">
                    <a:pos x="5" y="54"/>
                  </a:cxn>
                  <a:cxn ang="0">
                    <a:pos x="5" y="0"/>
                  </a:cxn>
                  <a:cxn ang="0">
                    <a:pos x="5" y="54"/>
                  </a:cxn>
                </a:cxnLst>
                <a:rect b="b" l="0" r="r" t="0"/>
                <a:pathLst>
                  <a:path h="54" w="5">
                    <a:moveTo>
                      <a:pt x="5" y="54"/>
                    </a:moveTo>
                    <a:cubicBezTo>
                      <a:pt x="0" y="43"/>
                      <a:pt x="0" y="11"/>
                      <a:pt x="5" y="0"/>
                    </a:cubicBezTo>
                    <a:cubicBezTo>
                      <a:pt x="5" y="18"/>
                      <a:pt x="5" y="36"/>
                      <a:pt x="5" y="54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6" name="Freeform 106"/>
              <p:cNvSpPr/>
              <p:nvPr/>
            </p:nvSpPr>
            <p:spPr bwMode="auto">
              <a:xfrm>
                <a:off x="4795" y="1518"/>
                <a:ext cx="66" cy="8"/>
              </a:xfrm>
              <a:custGeom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9">
                    <a:moveTo>
                      <a:pt x="0" y="0"/>
                    </a:moveTo>
                    <a:cubicBezTo>
                      <a:pt x="13" y="0"/>
                      <a:pt x="26" y="0"/>
                      <a:pt x="39" y="0"/>
                    </a:cubicBezTo>
                    <a:cubicBezTo>
                      <a:pt x="33" y="5"/>
                      <a:pt x="6" y="5"/>
                      <a:pt x="0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7" name="Freeform 107"/>
              <p:cNvSpPr/>
              <p:nvPr/>
            </p:nvSpPr>
            <p:spPr bwMode="auto">
              <a:xfrm>
                <a:off x="3749" y="1543"/>
                <a:ext cx="9" cy="61"/>
              </a:xfrm>
              <a:custGeom>
                <a:cxnLst>
                  <a:cxn ang="0">
                    <a:pos x="5" y="36"/>
                  </a:cxn>
                  <a:cxn ang="0">
                    <a:pos x="5" y="0"/>
                  </a:cxn>
                  <a:cxn ang="0">
                    <a:pos x="5" y="36"/>
                  </a:cxn>
                </a:cxnLst>
                <a:rect b="b" l="0" r="r" t="0"/>
                <a:pathLst>
                  <a:path h="36" w="5">
                    <a:moveTo>
                      <a:pt x="5" y="36"/>
                    </a:moveTo>
                    <a:cubicBezTo>
                      <a:pt x="0" y="31"/>
                      <a:pt x="0" y="5"/>
                      <a:pt x="5" y="0"/>
                    </a:cubicBezTo>
                    <a:cubicBezTo>
                      <a:pt x="5" y="12"/>
                      <a:pt x="5" y="24"/>
                      <a:pt x="5" y="36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8" name="Freeform 108"/>
              <p:cNvSpPr/>
              <p:nvPr/>
            </p:nvSpPr>
            <p:spPr bwMode="auto">
              <a:xfrm>
                <a:off x="4327" y="1548"/>
                <a:ext cx="168" cy="19"/>
              </a:xfrm>
              <a:custGeom>
                <a:cxnLst>
                  <a:cxn ang="0">
                    <a:pos x="0" y="0"/>
                  </a:cxn>
                  <a:cxn ang="0">
                    <a:pos x="99" y="3"/>
                  </a:cxn>
                  <a:cxn ang="0">
                    <a:pos x="0" y="0"/>
                  </a:cxn>
                </a:cxnLst>
                <a:rect b="b" l="0" r="r" t="0"/>
                <a:pathLst>
                  <a:path h="11" w="99">
                    <a:moveTo>
                      <a:pt x="0" y="0"/>
                    </a:moveTo>
                    <a:cubicBezTo>
                      <a:pt x="27" y="7"/>
                      <a:pt x="67" y="1"/>
                      <a:pt x="99" y="3"/>
                    </a:cubicBezTo>
                    <a:cubicBezTo>
                      <a:pt x="77" y="6"/>
                      <a:pt x="2" y="11"/>
                      <a:pt x="0" y="0"/>
                    </a:cubicBezTo>
                    <a:close/>
                  </a:path>
                </a:pathLst>
              </a:custGeom>
              <a:solidFill>
                <a:srgbClr val="15323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9" name="Freeform 109"/>
              <p:cNvSpPr/>
              <p:nvPr/>
            </p:nvSpPr>
            <p:spPr bwMode="auto">
              <a:xfrm>
                <a:off x="4312" y="1562"/>
                <a:ext cx="61" cy="11"/>
              </a:xfrm>
              <a:custGeom>
                <a:cxnLst>
                  <a:cxn ang="0">
                    <a:pos x="0" y="7"/>
                  </a:cxn>
                  <a:cxn ang="0">
                    <a:pos x="36" y="4"/>
                  </a:cxn>
                  <a:cxn ang="0">
                    <a:pos x="36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36">
                    <a:moveTo>
                      <a:pt x="0" y="7"/>
                    </a:moveTo>
                    <a:cubicBezTo>
                      <a:pt x="6" y="0"/>
                      <a:pt x="25" y="6"/>
                      <a:pt x="36" y="4"/>
                    </a:cubicBezTo>
                    <a:cubicBezTo>
                      <a:pt x="36" y="5"/>
                      <a:pt x="36" y="6"/>
                      <a:pt x="36" y="7"/>
                    </a:cubicBezTo>
                    <a:cubicBezTo>
                      <a:pt x="24" y="7"/>
                      <a:pt x="12" y="7"/>
                      <a:pt x="0" y="7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0" name="Freeform 110"/>
              <p:cNvSpPr/>
              <p:nvPr/>
            </p:nvSpPr>
            <p:spPr bwMode="auto">
              <a:xfrm>
                <a:off x="4373" y="1568"/>
                <a:ext cx="61" cy="5"/>
              </a:xfrm>
              <a:custGeom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3"/>
                  </a:cxn>
                  <a:cxn ang="0">
                    <a:pos x="0" y="3"/>
                  </a:cxn>
                </a:cxnLst>
                <a:rect b="b" l="0" r="r" t="0"/>
                <a:pathLst>
                  <a:path h="3" w="36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12" y="0"/>
                      <a:pt x="24" y="0"/>
                      <a:pt x="36" y="0"/>
                    </a:cubicBezTo>
                    <a:cubicBezTo>
                      <a:pt x="36" y="1"/>
                      <a:pt x="36" y="2"/>
                      <a:pt x="36" y="3"/>
                    </a:cubicBezTo>
                    <a:cubicBezTo>
                      <a:pt x="24" y="3"/>
                      <a:pt x="12" y="3"/>
                      <a:pt x="0" y="3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1" name="Freeform 111"/>
              <p:cNvSpPr/>
              <p:nvPr/>
            </p:nvSpPr>
            <p:spPr bwMode="auto">
              <a:xfrm>
                <a:off x="4648" y="1567"/>
                <a:ext cx="101" cy="12"/>
              </a:xfrm>
              <a:custGeom>
                <a:cxnLst>
                  <a:cxn ang="0">
                    <a:pos x="0" y="7"/>
                  </a:cxn>
                  <a:cxn ang="0">
                    <a:pos x="60" y="4"/>
                  </a:cxn>
                  <a:cxn ang="0">
                    <a:pos x="60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60">
                    <a:moveTo>
                      <a:pt x="0" y="7"/>
                    </a:moveTo>
                    <a:cubicBezTo>
                      <a:pt x="14" y="0"/>
                      <a:pt x="41" y="6"/>
                      <a:pt x="60" y="4"/>
                    </a:cubicBezTo>
                    <a:cubicBezTo>
                      <a:pt x="60" y="5"/>
                      <a:pt x="60" y="6"/>
                      <a:pt x="60" y="7"/>
                    </a:cubicBezTo>
                    <a:cubicBezTo>
                      <a:pt x="40" y="7"/>
                      <a:pt x="20" y="7"/>
                      <a:pt x="0" y="7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2" name="Freeform 112"/>
              <p:cNvSpPr/>
              <p:nvPr/>
            </p:nvSpPr>
            <p:spPr bwMode="auto">
              <a:xfrm>
                <a:off x="2644" y="1624"/>
                <a:ext cx="72" cy="5"/>
              </a:xfrm>
              <a:custGeom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0" y="3"/>
                  </a:cxn>
                </a:cxnLst>
                <a:rect b="b" l="0" r="r" t="0"/>
                <a:pathLst>
                  <a:path h="3" w="42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14" y="0"/>
                      <a:pt x="28" y="0"/>
                      <a:pt x="42" y="0"/>
                    </a:cubicBezTo>
                    <a:cubicBezTo>
                      <a:pt x="42" y="1"/>
                      <a:pt x="42" y="2"/>
                      <a:pt x="42" y="3"/>
                    </a:cubicBezTo>
                    <a:cubicBezTo>
                      <a:pt x="28" y="3"/>
                      <a:pt x="14" y="3"/>
                      <a:pt x="0" y="3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3" name="Freeform 113"/>
              <p:cNvSpPr/>
              <p:nvPr/>
            </p:nvSpPr>
            <p:spPr bwMode="auto">
              <a:xfrm>
                <a:off x="2568" y="1631"/>
                <a:ext cx="148" cy="9"/>
              </a:xfrm>
              <a:custGeom>
                <a:cxnLst>
                  <a:cxn ang="0">
                    <a:pos x="0" y="5"/>
                  </a:cxn>
                  <a:cxn ang="0">
                    <a:pos x="87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87">
                    <a:moveTo>
                      <a:pt x="0" y="5"/>
                    </a:moveTo>
                    <a:cubicBezTo>
                      <a:pt x="22" y="0"/>
                      <a:pt x="65" y="0"/>
                      <a:pt x="87" y="5"/>
                    </a:cubicBezTo>
                    <a:cubicBezTo>
                      <a:pt x="58" y="5"/>
                      <a:pt x="29" y="5"/>
                      <a:pt x="0" y="5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4" name="Freeform 114"/>
              <p:cNvSpPr/>
              <p:nvPr/>
            </p:nvSpPr>
            <p:spPr bwMode="auto">
              <a:xfrm>
                <a:off x="1338" y="1670"/>
                <a:ext cx="7" cy="56"/>
              </a:xfrm>
              <a:custGeom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30"/>
                  </a:cxn>
                  <a:cxn ang="0">
                    <a:pos x="0" y="33"/>
                  </a:cxn>
                  <a:cxn ang="0">
                    <a:pos x="0" y="0"/>
                  </a:cxn>
                </a:cxnLst>
                <a:rect b="b" l="0" r="r" t="0"/>
                <a:pathLst>
                  <a:path h="33" w="4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0"/>
                      <a:pt x="3" y="20"/>
                      <a:pt x="3" y="30"/>
                    </a:cubicBezTo>
                    <a:cubicBezTo>
                      <a:pt x="4" y="33"/>
                      <a:pt x="2" y="33"/>
                      <a:pt x="0" y="33"/>
                    </a:cubicBezTo>
                    <a:cubicBezTo>
                      <a:pt x="0" y="22"/>
                      <a:pt x="0" y="11"/>
                      <a:pt x="0" y="0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5" name="Freeform 115"/>
              <p:cNvSpPr/>
              <p:nvPr/>
            </p:nvSpPr>
            <p:spPr bwMode="auto">
              <a:xfrm>
                <a:off x="4027" y="1680"/>
                <a:ext cx="12" cy="66"/>
              </a:xfrm>
              <a:custGeom>
                <a:cxnLst>
                  <a:cxn ang="0">
                    <a:pos x="0" y="0"/>
                  </a:cxn>
                  <a:cxn ang="0">
                    <a:pos x="3" y="39"/>
                  </a:cxn>
                  <a:cxn ang="0">
                    <a:pos x="0" y="39"/>
                  </a:cxn>
                  <a:cxn ang="0">
                    <a:pos x="0" y="0"/>
                  </a:cxn>
                </a:cxnLst>
                <a:rect b="b" l="0" r="r" t="0"/>
                <a:pathLst>
                  <a:path h="39" w="7">
                    <a:moveTo>
                      <a:pt x="0" y="0"/>
                    </a:moveTo>
                    <a:cubicBezTo>
                      <a:pt x="7" y="7"/>
                      <a:pt x="1" y="27"/>
                      <a:pt x="3" y="39"/>
                    </a:cubicBezTo>
                    <a:cubicBezTo>
                      <a:pt x="2" y="39"/>
                      <a:pt x="1" y="39"/>
                      <a:pt x="0" y="39"/>
                    </a:cubicBezTo>
                    <a:cubicBezTo>
                      <a:pt x="0" y="26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rgbClr val="97BAC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6" name="Freeform 116"/>
              <p:cNvSpPr/>
              <p:nvPr/>
            </p:nvSpPr>
            <p:spPr bwMode="auto">
              <a:xfrm>
                <a:off x="2306" y="1718"/>
                <a:ext cx="28" cy="47"/>
              </a:xfrm>
              <a:custGeom>
                <a:cxnLst>
                  <a:cxn ang="0">
                    <a:pos x="14" y="5"/>
                  </a:cxn>
                  <a:cxn ang="0">
                    <a:pos x="14" y="11"/>
                  </a:cxn>
                  <a:cxn ang="0">
                    <a:pos x="5" y="23"/>
                  </a:cxn>
                  <a:cxn ang="0">
                    <a:pos x="11" y="2"/>
                  </a:cxn>
                  <a:cxn ang="0">
                    <a:pos x="14" y="5"/>
                  </a:cxn>
                </a:cxnLst>
                <a:rect b="b" l="0" r="r" t="0"/>
                <a:pathLst>
                  <a:path h="28" w="17">
                    <a:moveTo>
                      <a:pt x="14" y="5"/>
                    </a:moveTo>
                    <a:cubicBezTo>
                      <a:pt x="14" y="7"/>
                      <a:pt x="14" y="9"/>
                      <a:pt x="14" y="11"/>
                    </a:cubicBezTo>
                    <a:cubicBezTo>
                      <a:pt x="6" y="10"/>
                      <a:pt x="17" y="28"/>
                      <a:pt x="5" y="23"/>
                    </a:cubicBezTo>
                    <a:cubicBezTo>
                      <a:pt x="7" y="16"/>
                      <a:pt x="0" y="0"/>
                      <a:pt x="11" y="2"/>
                    </a:cubicBezTo>
                    <a:cubicBezTo>
                      <a:pt x="11" y="4"/>
                      <a:pt x="11" y="6"/>
                      <a:pt x="14" y="5"/>
                    </a:cubicBezTo>
                    <a:close/>
                  </a:path>
                </a:pathLst>
              </a:custGeom>
              <a:solidFill>
                <a:srgbClr val="EBF7F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7" name="Freeform 117"/>
              <p:cNvSpPr/>
              <p:nvPr/>
            </p:nvSpPr>
            <p:spPr bwMode="auto">
              <a:xfrm>
                <a:off x="4337" y="1721"/>
                <a:ext cx="12" cy="153"/>
              </a:xfrm>
              <a:custGeom>
                <a:cxnLst>
                  <a:cxn ang="0">
                    <a:pos x="0" y="0"/>
                  </a:cxn>
                  <a:cxn ang="0">
                    <a:pos x="3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b="b" l="0" r="r" t="0"/>
                <a:pathLst>
                  <a:path h="90" w="7">
                    <a:moveTo>
                      <a:pt x="0" y="0"/>
                    </a:moveTo>
                    <a:cubicBezTo>
                      <a:pt x="7" y="24"/>
                      <a:pt x="1" y="61"/>
                      <a:pt x="3" y="90"/>
                    </a:cubicBezTo>
                    <a:cubicBezTo>
                      <a:pt x="2" y="90"/>
                      <a:pt x="1" y="90"/>
                      <a:pt x="0" y="90"/>
                    </a:cubicBezTo>
                    <a:cubicBezTo>
                      <a:pt x="0" y="60"/>
                      <a:pt x="0" y="30"/>
                      <a:pt x="0" y="0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8" name="Freeform 118"/>
              <p:cNvSpPr/>
              <p:nvPr/>
            </p:nvSpPr>
            <p:spPr bwMode="auto">
              <a:xfrm>
                <a:off x="4795" y="1724"/>
                <a:ext cx="142" cy="12"/>
              </a:xfrm>
              <a:custGeom>
                <a:cxnLst>
                  <a:cxn ang="0">
                    <a:pos x="0" y="7"/>
                  </a:cxn>
                  <a:cxn ang="0">
                    <a:pos x="0" y="4"/>
                  </a:cxn>
                  <a:cxn ang="0">
                    <a:pos x="84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84">
                    <a:moveTo>
                      <a:pt x="0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27" y="6"/>
                      <a:pt x="62" y="0"/>
                      <a:pt x="84" y="7"/>
                    </a:cubicBezTo>
                    <a:cubicBezTo>
                      <a:pt x="56" y="7"/>
                      <a:pt x="28" y="7"/>
                      <a:pt x="0" y="7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9" name="Freeform 119"/>
              <p:cNvSpPr/>
              <p:nvPr/>
            </p:nvSpPr>
            <p:spPr bwMode="auto">
              <a:xfrm>
                <a:off x="2724" y="1751"/>
                <a:ext cx="19" cy="351"/>
              </a:xfrm>
              <a:custGeom>
                <a:cxnLst>
                  <a:cxn ang="0">
                    <a:pos x="7" y="0"/>
                  </a:cxn>
                  <a:cxn ang="0">
                    <a:pos x="7" y="126"/>
                  </a:cxn>
                  <a:cxn ang="0">
                    <a:pos x="7" y="183"/>
                  </a:cxn>
                  <a:cxn ang="0">
                    <a:pos x="4" y="207"/>
                  </a:cxn>
                  <a:cxn ang="0">
                    <a:pos x="7" y="0"/>
                  </a:cxn>
                </a:cxnLst>
                <a:rect b="b" l="0" r="r" t="0"/>
                <a:pathLst>
                  <a:path h="206" w="11">
                    <a:moveTo>
                      <a:pt x="7" y="0"/>
                    </a:moveTo>
                    <a:cubicBezTo>
                      <a:pt x="7" y="42"/>
                      <a:pt x="7" y="84"/>
                      <a:pt x="7" y="126"/>
                    </a:cubicBezTo>
                    <a:cubicBezTo>
                      <a:pt x="7" y="145"/>
                      <a:pt x="7" y="164"/>
                      <a:pt x="7" y="183"/>
                    </a:cubicBezTo>
                    <a:cubicBezTo>
                      <a:pt x="5" y="190"/>
                      <a:pt x="11" y="205"/>
                      <a:pt x="4" y="207"/>
                    </a:cubicBezTo>
                    <a:cubicBezTo>
                      <a:pt x="6" y="139"/>
                      <a:pt x="0" y="63"/>
                      <a:pt x="7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0" name="Freeform 120"/>
              <p:cNvSpPr/>
              <p:nvPr/>
            </p:nvSpPr>
            <p:spPr bwMode="auto">
              <a:xfrm>
                <a:off x="2863" y="1748"/>
                <a:ext cx="97" cy="9"/>
              </a:xfrm>
              <a:custGeom>
                <a:cxnLst>
                  <a:cxn ang="0">
                    <a:pos x="0" y="5"/>
                  </a:cxn>
                  <a:cxn ang="0">
                    <a:pos x="57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57">
                    <a:moveTo>
                      <a:pt x="0" y="5"/>
                    </a:moveTo>
                    <a:cubicBezTo>
                      <a:pt x="12" y="0"/>
                      <a:pt x="45" y="0"/>
                      <a:pt x="57" y="5"/>
                    </a:cubicBezTo>
                    <a:cubicBezTo>
                      <a:pt x="38" y="5"/>
                      <a:pt x="19" y="5"/>
                      <a:pt x="0" y="5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1" name="Freeform 121"/>
              <p:cNvSpPr/>
              <p:nvPr/>
            </p:nvSpPr>
            <p:spPr bwMode="auto">
              <a:xfrm>
                <a:off x="1784" y="1757"/>
                <a:ext cx="11" cy="91"/>
              </a:xfrm>
              <a:custGeom>
                <a:cxnLst>
                  <a:cxn ang="0">
                    <a:pos x="4" y="54"/>
                  </a:cxn>
                  <a:cxn ang="0">
                    <a:pos x="7" y="0"/>
                  </a:cxn>
                  <a:cxn ang="0">
                    <a:pos x="7" y="54"/>
                  </a:cxn>
                  <a:cxn ang="0">
                    <a:pos x="4" y="54"/>
                  </a:cxn>
                </a:cxnLst>
                <a:rect b="b" l="0" r="r" t="0"/>
                <a:pathLst>
                  <a:path h="54" w="7">
                    <a:moveTo>
                      <a:pt x="4" y="54"/>
                    </a:moveTo>
                    <a:cubicBezTo>
                      <a:pt x="6" y="37"/>
                      <a:pt x="0" y="12"/>
                      <a:pt x="7" y="0"/>
                    </a:cubicBezTo>
                    <a:cubicBezTo>
                      <a:pt x="7" y="18"/>
                      <a:pt x="7" y="36"/>
                      <a:pt x="7" y="54"/>
                    </a:cubicBezTo>
                    <a:cubicBezTo>
                      <a:pt x="6" y="54"/>
                      <a:pt x="5" y="54"/>
                      <a:pt x="4" y="54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2" name="Freeform 122"/>
              <p:cNvSpPr/>
              <p:nvPr/>
            </p:nvSpPr>
            <p:spPr bwMode="auto">
              <a:xfrm>
                <a:off x="4376" y="1757"/>
                <a:ext cx="12" cy="50"/>
              </a:xfrm>
              <a:custGeom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7" y="30"/>
                  </a:cxn>
                  <a:cxn ang="0">
                    <a:pos x="4" y="0"/>
                  </a:cxn>
                </a:cxnLst>
                <a:rect b="b" l="0" r="r" t="0"/>
                <a:pathLst>
                  <a:path h="30" w="7">
                    <a:moveTo>
                      <a:pt x="4" y="0"/>
                    </a:moveTo>
                    <a:cubicBezTo>
                      <a:pt x="5" y="0"/>
                      <a:pt x="6" y="0"/>
                      <a:pt x="7" y="0"/>
                    </a:cubicBezTo>
                    <a:cubicBezTo>
                      <a:pt x="7" y="10"/>
                      <a:pt x="7" y="20"/>
                      <a:pt x="7" y="30"/>
                    </a:cubicBezTo>
                    <a:cubicBezTo>
                      <a:pt x="0" y="26"/>
                      <a:pt x="6" y="9"/>
                      <a:pt x="4" y="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3" name="Freeform 123"/>
              <p:cNvSpPr/>
              <p:nvPr/>
            </p:nvSpPr>
            <p:spPr bwMode="auto">
              <a:xfrm>
                <a:off x="3382" y="1772"/>
                <a:ext cx="5" cy="112"/>
              </a:xfrm>
              <a:custGeom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63"/>
                  </a:cxn>
                  <a:cxn ang="0">
                    <a:pos x="3" y="66"/>
                  </a:cxn>
                  <a:cxn ang="0">
                    <a:pos x="0" y="66"/>
                  </a:cxn>
                  <a:cxn ang="0">
                    <a:pos x="0" y="0"/>
                  </a:cxn>
                </a:cxnLst>
                <a:rect b="b" l="0" r="r" t="0"/>
                <a:pathLst>
                  <a:path h="66"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21"/>
                      <a:pt x="3" y="42"/>
                      <a:pt x="3" y="63"/>
                    </a:cubicBezTo>
                    <a:cubicBezTo>
                      <a:pt x="3" y="64"/>
                      <a:pt x="3" y="65"/>
                      <a:pt x="3" y="66"/>
                    </a:cubicBezTo>
                    <a:cubicBezTo>
                      <a:pt x="2" y="66"/>
                      <a:pt x="1" y="66"/>
                      <a:pt x="0" y="66"/>
                    </a:cubicBezTo>
                    <a:cubicBezTo>
                      <a:pt x="0" y="44"/>
                      <a:pt x="0" y="22"/>
                      <a:pt x="0" y="0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4" name="Freeform 124"/>
              <p:cNvSpPr>
                <a:spLocks noEditPoints="1"/>
              </p:cNvSpPr>
              <p:nvPr/>
            </p:nvSpPr>
            <p:spPr bwMode="auto">
              <a:xfrm>
                <a:off x="2782" y="1772"/>
                <a:ext cx="337" cy="376"/>
              </a:xfrm>
              <a:custGeom>
                <a:cxnLst>
                  <a:cxn ang="0">
                    <a:pos x="42" y="168"/>
                  </a:cxn>
                  <a:cxn ang="0">
                    <a:pos x="51" y="204"/>
                  </a:cxn>
                  <a:cxn ang="0">
                    <a:pos x="0" y="201"/>
                  </a:cxn>
                  <a:cxn ang="0">
                    <a:pos x="24" y="36"/>
                  </a:cxn>
                  <a:cxn ang="0">
                    <a:pos x="93" y="27"/>
                  </a:cxn>
                  <a:cxn ang="0">
                    <a:pos x="183" y="9"/>
                  </a:cxn>
                  <a:cxn ang="0">
                    <a:pos x="111" y="24"/>
                  </a:cxn>
                  <a:cxn ang="0">
                    <a:pos x="198" y="3"/>
                  </a:cxn>
                  <a:cxn ang="0">
                    <a:pos x="198" y="90"/>
                  </a:cxn>
                  <a:cxn ang="0">
                    <a:pos x="183" y="219"/>
                  </a:cxn>
                  <a:cxn ang="0">
                    <a:pos x="129" y="207"/>
                  </a:cxn>
                  <a:cxn ang="0">
                    <a:pos x="135" y="156"/>
                  </a:cxn>
                  <a:cxn ang="0">
                    <a:pos x="171" y="129"/>
                  </a:cxn>
                  <a:cxn ang="0">
                    <a:pos x="102" y="150"/>
                  </a:cxn>
                  <a:cxn ang="0">
                    <a:pos x="99" y="126"/>
                  </a:cxn>
                  <a:cxn ang="0">
                    <a:pos x="120" y="132"/>
                  </a:cxn>
                  <a:cxn ang="0">
                    <a:pos x="141" y="105"/>
                  </a:cxn>
                  <a:cxn ang="0">
                    <a:pos x="132" y="75"/>
                  </a:cxn>
                  <a:cxn ang="0">
                    <a:pos x="111" y="81"/>
                  </a:cxn>
                  <a:cxn ang="0">
                    <a:pos x="147" y="60"/>
                  </a:cxn>
                  <a:cxn ang="0">
                    <a:pos x="57" y="66"/>
                  </a:cxn>
                  <a:cxn ang="0">
                    <a:pos x="51" y="117"/>
                  </a:cxn>
                  <a:cxn ang="0">
                    <a:pos x="81" y="120"/>
                  </a:cxn>
                  <a:cxn ang="0">
                    <a:pos x="78" y="138"/>
                  </a:cxn>
                  <a:cxn ang="0">
                    <a:pos x="33" y="138"/>
                  </a:cxn>
                  <a:cxn ang="0">
                    <a:pos x="81" y="156"/>
                  </a:cxn>
                  <a:cxn ang="0">
                    <a:pos x="42" y="168"/>
                  </a:cxn>
                  <a:cxn ang="0">
                    <a:pos x="36" y="54"/>
                  </a:cxn>
                  <a:cxn ang="0">
                    <a:pos x="135" y="39"/>
                  </a:cxn>
                  <a:cxn ang="0">
                    <a:pos x="36" y="54"/>
                  </a:cxn>
                </a:cxnLst>
                <a:rect b="b" l="0" r="r" t="0"/>
                <a:pathLst>
                  <a:path h="221" w="199">
                    <a:moveTo>
                      <a:pt x="42" y="168"/>
                    </a:moveTo>
                    <a:cubicBezTo>
                      <a:pt x="48" y="177"/>
                      <a:pt x="47" y="193"/>
                      <a:pt x="51" y="204"/>
                    </a:cubicBezTo>
                    <a:cubicBezTo>
                      <a:pt x="34" y="203"/>
                      <a:pt x="13" y="206"/>
                      <a:pt x="0" y="201"/>
                    </a:cubicBezTo>
                    <a:cubicBezTo>
                      <a:pt x="9" y="147"/>
                      <a:pt x="21" y="96"/>
                      <a:pt x="24" y="36"/>
                    </a:cubicBezTo>
                    <a:cubicBezTo>
                      <a:pt x="47" y="43"/>
                      <a:pt x="70" y="29"/>
                      <a:pt x="93" y="27"/>
                    </a:cubicBezTo>
                    <a:cubicBezTo>
                      <a:pt x="127" y="25"/>
                      <a:pt x="175" y="38"/>
                      <a:pt x="183" y="9"/>
                    </a:cubicBezTo>
                    <a:cubicBezTo>
                      <a:pt x="159" y="2"/>
                      <a:pt x="139" y="25"/>
                      <a:pt x="111" y="24"/>
                    </a:cubicBezTo>
                    <a:cubicBezTo>
                      <a:pt x="137" y="7"/>
                      <a:pt x="153" y="0"/>
                      <a:pt x="198" y="3"/>
                    </a:cubicBezTo>
                    <a:cubicBezTo>
                      <a:pt x="198" y="32"/>
                      <a:pt x="198" y="61"/>
                      <a:pt x="198" y="90"/>
                    </a:cubicBezTo>
                    <a:cubicBezTo>
                      <a:pt x="199" y="139"/>
                      <a:pt x="179" y="167"/>
                      <a:pt x="183" y="219"/>
                    </a:cubicBezTo>
                    <a:cubicBezTo>
                      <a:pt x="158" y="222"/>
                      <a:pt x="146" y="212"/>
                      <a:pt x="129" y="207"/>
                    </a:cubicBezTo>
                    <a:cubicBezTo>
                      <a:pt x="131" y="190"/>
                      <a:pt x="136" y="176"/>
                      <a:pt x="135" y="156"/>
                    </a:cubicBezTo>
                    <a:cubicBezTo>
                      <a:pt x="156" y="156"/>
                      <a:pt x="168" y="147"/>
                      <a:pt x="171" y="129"/>
                    </a:cubicBezTo>
                    <a:cubicBezTo>
                      <a:pt x="147" y="123"/>
                      <a:pt x="115" y="135"/>
                      <a:pt x="102" y="150"/>
                    </a:cubicBezTo>
                    <a:cubicBezTo>
                      <a:pt x="95" y="148"/>
                      <a:pt x="101" y="133"/>
                      <a:pt x="99" y="126"/>
                    </a:cubicBezTo>
                    <a:cubicBezTo>
                      <a:pt x="104" y="130"/>
                      <a:pt x="109" y="134"/>
                      <a:pt x="120" y="132"/>
                    </a:cubicBezTo>
                    <a:cubicBezTo>
                      <a:pt x="128" y="124"/>
                      <a:pt x="126" y="106"/>
                      <a:pt x="141" y="105"/>
                    </a:cubicBezTo>
                    <a:cubicBezTo>
                      <a:pt x="141" y="86"/>
                      <a:pt x="132" y="91"/>
                      <a:pt x="132" y="75"/>
                    </a:cubicBezTo>
                    <a:cubicBezTo>
                      <a:pt x="119" y="69"/>
                      <a:pt x="115" y="88"/>
                      <a:pt x="111" y="81"/>
                    </a:cubicBezTo>
                    <a:cubicBezTo>
                      <a:pt x="109" y="60"/>
                      <a:pt x="137" y="69"/>
                      <a:pt x="147" y="60"/>
                    </a:cubicBezTo>
                    <a:cubicBezTo>
                      <a:pt x="123" y="53"/>
                      <a:pt x="89" y="68"/>
                      <a:pt x="57" y="66"/>
                    </a:cubicBezTo>
                    <a:cubicBezTo>
                      <a:pt x="61" y="94"/>
                      <a:pt x="61" y="96"/>
                      <a:pt x="51" y="117"/>
                    </a:cubicBezTo>
                    <a:cubicBezTo>
                      <a:pt x="55" y="124"/>
                      <a:pt x="72" y="118"/>
                      <a:pt x="81" y="120"/>
                    </a:cubicBezTo>
                    <a:cubicBezTo>
                      <a:pt x="83" y="129"/>
                      <a:pt x="76" y="129"/>
                      <a:pt x="78" y="138"/>
                    </a:cubicBezTo>
                    <a:cubicBezTo>
                      <a:pt x="67" y="136"/>
                      <a:pt x="43" y="131"/>
                      <a:pt x="33" y="138"/>
                    </a:cubicBezTo>
                    <a:cubicBezTo>
                      <a:pt x="39" y="152"/>
                      <a:pt x="86" y="141"/>
                      <a:pt x="81" y="156"/>
                    </a:cubicBezTo>
                    <a:cubicBezTo>
                      <a:pt x="71" y="149"/>
                      <a:pt x="28" y="151"/>
                      <a:pt x="42" y="168"/>
                    </a:cubicBezTo>
                    <a:close/>
                    <a:moveTo>
                      <a:pt x="36" y="54"/>
                    </a:moveTo>
                    <a:cubicBezTo>
                      <a:pt x="75" y="55"/>
                      <a:pt x="100" y="42"/>
                      <a:pt x="135" y="39"/>
                    </a:cubicBezTo>
                    <a:cubicBezTo>
                      <a:pt x="115" y="33"/>
                      <a:pt x="62" y="45"/>
                      <a:pt x="36" y="54"/>
                    </a:cubicBezTo>
                    <a:close/>
                  </a:path>
                </a:pathLst>
              </a:custGeom>
              <a:solidFill>
                <a:srgbClr val="0D394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5" name="Freeform 125"/>
              <p:cNvSpPr/>
              <p:nvPr/>
            </p:nvSpPr>
            <p:spPr bwMode="auto">
              <a:xfrm>
                <a:off x="3117" y="1777"/>
                <a:ext cx="9" cy="147"/>
              </a:xfrm>
              <a:custGeom>
                <a:cxnLst>
                  <a:cxn ang="0">
                    <a:pos x="0" y="0"/>
                  </a:cxn>
                  <a:cxn ang="0">
                    <a:pos x="0" y="87"/>
                  </a:cxn>
                  <a:cxn ang="0">
                    <a:pos x="0" y="0"/>
                  </a:cxn>
                </a:cxnLst>
                <a:rect b="b" l="0" r="r" t="0"/>
                <a:pathLst>
                  <a:path h="87" w="5">
                    <a:moveTo>
                      <a:pt x="0" y="0"/>
                    </a:moveTo>
                    <a:cubicBezTo>
                      <a:pt x="5" y="22"/>
                      <a:pt x="5" y="65"/>
                      <a:pt x="0" y="87"/>
                    </a:cubicBezTo>
                    <a:cubicBezTo>
                      <a:pt x="0" y="58"/>
                      <a:pt x="0" y="29"/>
                      <a:pt x="0" y="0"/>
                    </a:cubicBezTo>
                    <a:close/>
                  </a:path>
                </a:pathLst>
              </a:custGeom>
              <a:solidFill>
                <a:srgbClr val="15323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6" name="Freeform 126"/>
              <p:cNvSpPr/>
              <p:nvPr/>
            </p:nvSpPr>
            <p:spPr bwMode="auto">
              <a:xfrm>
                <a:off x="4744" y="1782"/>
                <a:ext cx="9" cy="86"/>
              </a:xfrm>
              <a:custGeom>
                <a:cxnLst>
                  <a:cxn ang="0">
                    <a:pos x="0" y="0"/>
                  </a:cxn>
                  <a:cxn ang="0">
                    <a:pos x="0" y="51"/>
                  </a:cxn>
                  <a:cxn ang="0">
                    <a:pos x="0" y="0"/>
                  </a:cxn>
                </a:cxnLst>
                <a:rect b="b" l="0" r="r" t="0"/>
                <a:pathLst>
                  <a:path h="51" w="5">
                    <a:moveTo>
                      <a:pt x="0" y="0"/>
                    </a:moveTo>
                    <a:cubicBezTo>
                      <a:pt x="5" y="10"/>
                      <a:pt x="5" y="41"/>
                      <a:pt x="0" y="51"/>
                    </a:cubicBezTo>
                    <a:cubicBezTo>
                      <a:pt x="0" y="34"/>
                      <a:pt x="0" y="17"/>
                      <a:pt x="0" y="0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7" name="Freeform 127"/>
              <p:cNvSpPr/>
              <p:nvPr/>
            </p:nvSpPr>
            <p:spPr bwMode="auto">
              <a:xfrm>
                <a:off x="2339" y="1787"/>
                <a:ext cx="12" cy="137"/>
              </a:xfrm>
              <a:custGeom>
                <a:cxnLst>
                  <a:cxn ang="0">
                    <a:pos x="0" y="0"/>
                  </a:cxn>
                  <a:cxn ang="0">
                    <a:pos x="3" y="81"/>
                  </a:cxn>
                  <a:cxn ang="0">
                    <a:pos x="0" y="81"/>
                  </a:cxn>
                  <a:cxn ang="0">
                    <a:pos x="0" y="0"/>
                  </a:cxn>
                </a:cxnLst>
                <a:rect b="b" l="0" r="r" t="0"/>
                <a:pathLst>
                  <a:path h="81" w="7">
                    <a:moveTo>
                      <a:pt x="0" y="0"/>
                    </a:moveTo>
                    <a:cubicBezTo>
                      <a:pt x="7" y="21"/>
                      <a:pt x="1" y="55"/>
                      <a:pt x="3" y="81"/>
                    </a:cubicBezTo>
                    <a:cubicBezTo>
                      <a:pt x="2" y="81"/>
                      <a:pt x="1" y="81"/>
                      <a:pt x="0" y="81"/>
                    </a:cubicBezTo>
                    <a:cubicBezTo>
                      <a:pt x="0" y="54"/>
                      <a:pt x="0" y="27"/>
                      <a:pt x="0" y="0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8" name="Freeform 128"/>
              <p:cNvSpPr/>
              <p:nvPr/>
            </p:nvSpPr>
            <p:spPr bwMode="auto">
              <a:xfrm>
                <a:off x="1551" y="1792"/>
                <a:ext cx="12" cy="76"/>
              </a:xfrm>
              <a:custGeom>
                <a:cxnLst>
                  <a:cxn ang="0">
                    <a:pos x="0" y="0"/>
                  </a:cxn>
                  <a:cxn ang="0">
                    <a:pos x="3" y="45"/>
                  </a:cxn>
                  <a:cxn ang="0">
                    <a:pos x="0" y="45"/>
                  </a:cxn>
                  <a:cxn ang="0">
                    <a:pos x="0" y="0"/>
                  </a:cxn>
                </a:cxnLst>
                <a:rect b="b" l="0" r="r" t="0"/>
                <a:pathLst>
                  <a:path h="45" w="7">
                    <a:moveTo>
                      <a:pt x="0" y="0"/>
                    </a:moveTo>
                    <a:cubicBezTo>
                      <a:pt x="7" y="9"/>
                      <a:pt x="1" y="31"/>
                      <a:pt x="3" y="45"/>
                    </a:cubicBezTo>
                    <a:cubicBezTo>
                      <a:pt x="2" y="45"/>
                      <a:pt x="1" y="45"/>
                      <a:pt x="0" y="45"/>
                    </a:cubicBezTo>
                    <a:cubicBezTo>
                      <a:pt x="0" y="30"/>
                      <a:pt x="0" y="15"/>
                      <a:pt x="0" y="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9" name="Freeform 129"/>
              <p:cNvSpPr/>
              <p:nvPr/>
            </p:nvSpPr>
            <p:spPr bwMode="auto">
              <a:xfrm>
                <a:off x="3473" y="1792"/>
                <a:ext cx="12" cy="56"/>
              </a:xfrm>
              <a:custGeom>
                <a:cxnLst>
                  <a:cxn ang="0">
                    <a:pos x="0" y="0"/>
                  </a:cxn>
                  <a:cxn ang="0">
                    <a:pos x="3" y="33"/>
                  </a:cxn>
                  <a:cxn ang="0">
                    <a:pos x="0" y="33"/>
                  </a:cxn>
                  <a:cxn ang="0">
                    <a:pos x="0" y="0"/>
                  </a:cxn>
                </a:cxnLst>
                <a:rect b="b" l="0" r="r" t="0"/>
                <a:pathLst>
                  <a:path h="33" w="7">
                    <a:moveTo>
                      <a:pt x="0" y="0"/>
                    </a:moveTo>
                    <a:cubicBezTo>
                      <a:pt x="7" y="5"/>
                      <a:pt x="1" y="23"/>
                      <a:pt x="3" y="33"/>
                    </a:cubicBezTo>
                    <a:cubicBezTo>
                      <a:pt x="2" y="33"/>
                      <a:pt x="1" y="33"/>
                      <a:pt x="0" y="33"/>
                    </a:cubicBezTo>
                    <a:cubicBezTo>
                      <a:pt x="0" y="22"/>
                      <a:pt x="0" y="11"/>
                      <a:pt x="0" y="0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0" name="Freeform 130"/>
              <p:cNvSpPr/>
              <p:nvPr/>
            </p:nvSpPr>
            <p:spPr bwMode="auto">
              <a:xfrm>
                <a:off x="4768" y="1802"/>
                <a:ext cx="12" cy="72"/>
              </a:xfrm>
              <a:custGeom>
                <a:cxnLst>
                  <a:cxn ang="0">
                    <a:pos x="7" y="0"/>
                  </a:cxn>
                  <a:cxn ang="0">
                    <a:pos x="7" y="42"/>
                  </a:cxn>
                  <a:cxn ang="0">
                    <a:pos x="4" y="42"/>
                  </a:cxn>
                  <a:cxn ang="0">
                    <a:pos x="7" y="0"/>
                  </a:cxn>
                </a:cxnLst>
                <a:rect b="b" l="0" r="r" t="0"/>
                <a:pathLst>
                  <a:path h="42" w="7">
                    <a:moveTo>
                      <a:pt x="7" y="0"/>
                    </a:moveTo>
                    <a:cubicBezTo>
                      <a:pt x="7" y="14"/>
                      <a:pt x="7" y="28"/>
                      <a:pt x="7" y="42"/>
                    </a:cubicBezTo>
                    <a:cubicBezTo>
                      <a:pt x="6" y="42"/>
                      <a:pt x="5" y="42"/>
                      <a:pt x="4" y="42"/>
                    </a:cubicBezTo>
                    <a:cubicBezTo>
                      <a:pt x="6" y="29"/>
                      <a:pt x="0" y="8"/>
                      <a:pt x="7" y="0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1" name="Freeform 131"/>
              <p:cNvSpPr/>
              <p:nvPr/>
            </p:nvSpPr>
            <p:spPr bwMode="auto">
              <a:xfrm>
                <a:off x="3661" y="1807"/>
                <a:ext cx="41" cy="133"/>
              </a:xfrm>
              <a:custGeom>
                <a:cxnLst>
                  <a:cxn ang="0">
                    <a:pos x="0" y="0"/>
                  </a:cxn>
                  <a:cxn ang="0">
                    <a:pos x="24" y="0"/>
                  </a:cxn>
                  <a:cxn ang="0">
                    <a:pos x="24" y="78"/>
                  </a:cxn>
                  <a:cxn ang="0">
                    <a:pos x="0" y="78"/>
                  </a:cxn>
                  <a:cxn ang="0">
                    <a:pos x="0" y="0"/>
                  </a:cxn>
                </a:cxnLst>
                <a:rect b="b" l="0" r="r" t="0"/>
                <a:pathLst>
                  <a:path h="78" w="24">
                    <a:moveTo>
                      <a:pt x="0" y="0"/>
                    </a:moveTo>
                    <a:cubicBezTo>
                      <a:pt x="8" y="0"/>
                      <a:pt x="16" y="0"/>
                      <a:pt x="24" y="0"/>
                    </a:cubicBezTo>
                    <a:cubicBezTo>
                      <a:pt x="24" y="26"/>
                      <a:pt x="24" y="52"/>
                      <a:pt x="24" y="78"/>
                    </a:cubicBezTo>
                    <a:cubicBezTo>
                      <a:pt x="16" y="78"/>
                      <a:pt x="8" y="78"/>
                      <a:pt x="0" y="78"/>
                    </a:cubicBezTo>
                    <a:cubicBezTo>
                      <a:pt x="0" y="52"/>
                      <a:pt x="0" y="26"/>
                      <a:pt x="0" y="0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2" name="Freeform 132"/>
              <p:cNvSpPr/>
              <p:nvPr/>
            </p:nvSpPr>
            <p:spPr bwMode="auto">
              <a:xfrm>
                <a:off x="2700" y="1813"/>
                <a:ext cx="5" cy="101"/>
              </a:xfrm>
              <a:custGeom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60"/>
                  </a:cxn>
                  <a:cxn ang="0">
                    <a:pos x="0" y="60"/>
                  </a:cxn>
                  <a:cxn ang="0">
                    <a:pos x="0" y="0"/>
                  </a:cxn>
                </a:cxnLst>
                <a:rect b="b" l="0" r="r" t="0"/>
                <a:pathLst>
                  <a:path h="60"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20"/>
                      <a:pt x="3" y="40"/>
                      <a:pt x="3" y="60"/>
                    </a:cubicBezTo>
                    <a:cubicBezTo>
                      <a:pt x="2" y="60"/>
                      <a:pt x="1" y="60"/>
                      <a:pt x="0" y="60"/>
                    </a:cubicBezTo>
                    <a:cubicBezTo>
                      <a:pt x="0" y="40"/>
                      <a:pt x="0" y="20"/>
                      <a:pt x="0" y="0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3" name="Freeform 133"/>
              <p:cNvSpPr/>
              <p:nvPr/>
            </p:nvSpPr>
            <p:spPr bwMode="auto">
              <a:xfrm>
                <a:off x="4509" y="1813"/>
                <a:ext cx="11" cy="96"/>
              </a:xfrm>
              <a:custGeom>
                <a:cxnLst>
                  <a:cxn ang="0">
                    <a:pos x="4" y="57"/>
                  </a:cxn>
                  <a:cxn ang="0">
                    <a:pos x="7" y="0"/>
                  </a:cxn>
                  <a:cxn ang="0">
                    <a:pos x="7" y="57"/>
                  </a:cxn>
                  <a:cxn ang="0">
                    <a:pos x="4" y="57"/>
                  </a:cxn>
                </a:cxnLst>
                <a:rect b="b" l="0" r="r" t="0"/>
                <a:pathLst>
                  <a:path h="57" w="7">
                    <a:moveTo>
                      <a:pt x="4" y="57"/>
                    </a:moveTo>
                    <a:cubicBezTo>
                      <a:pt x="6" y="39"/>
                      <a:pt x="0" y="13"/>
                      <a:pt x="7" y="0"/>
                    </a:cubicBezTo>
                    <a:cubicBezTo>
                      <a:pt x="7" y="19"/>
                      <a:pt x="7" y="38"/>
                      <a:pt x="7" y="57"/>
                    </a:cubicBezTo>
                    <a:cubicBezTo>
                      <a:pt x="6" y="57"/>
                      <a:pt x="5" y="57"/>
                      <a:pt x="4" y="57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4" name="Freeform 134"/>
              <p:cNvSpPr/>
              <p:nvPr/>
            </p:nvSpPr>
            <p:spPr bwMode="auto">
              <a:xfrm>
                <a:off x="4958" y="1823"/>
                <a:ext cx="11" cy="76"/>
              </a:xfrm>
              <a:custGeom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45"/>
                  </a:cxn>
                  <a:cxn ang="0">
                    <a:pos x="0" y="0"/>
                  </a:cxn>
                </a:cxnLst>
                <a:rect b="b" l="0" r="r" t="0"/>
                <a:pathLst>
                  <a:path h="45" w="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14"/>
                      <a:pt x="7" y="36"/>
                      <a:pt x="0" y="45"/>
                    </a:cubicBezTo>
                    <a:cubicBezTo>
                      <a:pt x="0" y="30"/>
                      <a:pt x="0" y="15"/>
                      <a:pt x="0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5" name="Freeform 135"/>
              <p:cNvSpPr/>
              <p:nvPr/>
            </p:nvSpPr>
            <p:spPr bwMode="auto">
              <a:xfrm>
                <a:off x="2750" y="1828"/>
                <a:ext cx="11" cy="61"/>
              </a:xfrm>
              <a:custGeom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7" y="36"/>
                  </a:cxn>
                  <a:cxn ang="0">
                    <a:pos x="4" y="0"/>
                  </a:cxn>
                </a:cxnLst>
                <a:rect b="b" l="0" r="r" t="0"/>
                <a:pathLst>
                  <a:path h="36" w="7">
                    <a:moveTo>
                      <a:pt x="4" y="0"/>
                    </a:moveTo>
                    <a:cubicBezTo>
                      <a:pt x="5" y="0"/>
                      <a:pt x="6" y="0"/>
                      <a:pt x="7" y="0"/>
                    </a:cubicBezTo>
                    <a:cubicBezTo>
                      <a:pt x="7" y="12"/>
                      <a:pt x="7" y="24"/>
                      <a:pt x="7" y="36"/>
                    </a:cubicBezTo>
                    <a:cubicBezTo>
                      <a:pt x="0" y="30"/>
                      <a:pt x="6" y="11"/>
                      <a:pt x="4" y="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6" name="Freeform 136"/>
              <p:cNvSpPr/>
              <p:nvPr/>
            </p:nvSpPr>
            <p:spPr bwMode="auto">
              <a:xfrm>
                <a:off x="4012" y="1797"/>
                <a:ext cx="20" cy="244"/>
              </a:xfrm>
              <a:custGeom>
                <a:cxnLst>
                  <a:cxn ang="0">
                    <a:pos x="3" y="144"/>
                  </a:cxn>
                  <a:cxn ang="0">
                    <a:pos x="3" y="72"/>
                  </a:cxn>
                  <a:cxn ang="0">
                    <a:pos x="6" y="36"/>
                  </a:cxn>
                  <a:cxn ang="0">
                    <a:pos x="9" y="66"/>
                  </a:cxn>
                  <a:cxn ang="0">
                    <a:pos x="9" y="75"/>
                  </a:cxn>
                  <a:cxn ang="0">
                    <a:pos x="3" y="144"/>
                  </a:cxn>
                </a:cxnLst>
                <a:rect b="b" l="0" r="r" t="0"/>
                <a:pathLst>
                  <a:path h="144" w="12">
                    <a:moveTo>
                      <a:pt x="3" y="144"/>
                    </a:moveTo>
                    <a:cubicBezTo>
                      <a:pt x="3" y="120"/>
                      <a:pt x="3" y="96"/>
                      <a:pt x="3" y="72"/>
                    </a:cubicBezTo>
                    <a:cubicBezTo>
                      <a:pt x="2" y="59"/>
                      <a:pt x="3" y="0"/>
                      <a:pt x="6" y="36"/>
                    </a:cubicBezTo>
                    <a:cubicBezTo>
                      <a:pt x="8" y="45"/>
                      <a:pt x="2" y="62"/>
                      <a:pt x="9" y="66"/>
                    </a:cubicBezTo>
                    <a:cubicBezTo>
                      <a:pt x="9" y="69"/>
                      <a:pt x="9" y="72"/>
                      <a:pt x="9" y="75"/>
                    </a:cubicBezTo>
                    <a:cubicBezTo>
                      <a:pt x="0" y="91"/>
                      <a:pt x="12" y="128"/>
                      <a:pt x="3" y="144"/>
                    </a:cubicBezTo>
                    <a:close/>
                  </a:path>
                </a:pathLst>
              </a:custGeom>
              <a:solidFill>
                <a:srgbClr val="1B3D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7" name="Freeform 137"/>
              <p:cNvSpPr/>
              <p:nvPr/>
            </p:nvSpPr>
            <p:spPr bwMode="auto">
              <a:xfrm>
                <a:off x="4015" y="1858"/>
                <a:ext cx="19" cy="51"/>
              </a:xfrm>
              <a:custGeom>
                <a:cxnLst>
                  <a:cxn ang="0">
                    <a:pos x="4" y="0"/>
                  </a:cxn>
                  <a:cxn ang="0">
                    <a:pos x="7" y="30"/>
                  </a:cxn>
                  <a:cxn ang="0">
                    <a:pos x="4" y="0"/>
                  </a:cxn>
                </a:cxnLst>
                <a:rect b="b" l="0" r="r" t="0"/>
                <a:pathLst>
                  <a:path h="30" w="11">
                    <a:moveTo>
                      <a:pt x="4" y="0"/>
                    </a:moveTo>
                    <a:cubicBezTo>
                      <a:pt x="11" y="4"/>
                      <a:pt x="5" y="21"/>
                      <a:pt x="7" y="30"/>
                    </a:cubicBezTo>
                    <a:cubicBezTo>
                      <a:pt x="0" y="26"/>
                      <a:pt x="6" y="9"/>
                      <a:pt x="4" y="0"/>
                    </a:cubicBezTo>
                    <a:close/>
                  </a:path>
                </a:pathLst>
              </a:custGeom>
              <a:solidFill>
                <a:srgbClr val="15323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8" name="Freeform 138"/>
              <p:cNvSpPr/>
              <p:nvPr/>
            </p:nvSpPr>
            <p:spPr bwMode="auto">
              <a:xfrm>
                <a:off x="1526" y="1868"/>
                <a:ext cx="12" cy="62"/>
              </a:xfrm>
              <a:custGeom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36"/>
                  </a:cxn>
                  <a:cxn ang="0">
                    <a:pos x="0" y="0"/>
                  </a:cxn>
                </a:cxnLst>
                <a:rect b="b" l="0" r="r" t="0"/>
                <a:pathLst>
                  <a:path h="36" w="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11"/>
                      <a:pt x="7" y="30"/>
                      <a:pt x="0" y="36"/>
                    </a:cubicBezTo>
                    <a:cubicBezTo>
                      <a:pt x="0" y="24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9" name="Freeform 139"/>
              <p:cNvSpPr/>
              <p:nvPr/>
            </p:nvSpPr>
            <p:spPr bwMode="auto">
              <a:xfrm>
                <a:off x="1551" y="1868"/>
                <a:ext cx="12" cy="51"/>
              </a:xfrm>
              <a:custGeom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b="b" l="0" r="r" t="0"/>
                <a:pathLst>
                  <a:path h="30" w="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9"/>
                      <a:pt x="7" y="26"/>
                      <a:pt x="0" y="30"/>
                    </a:cubicBezTo>
                    <a:cubicBezTo>
                      <a:pt x="0" y="20"/>
                      <a:pt x="0" y="10"/>
                      <a:pt x="0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0" name="Freeform 140"/>
              <p:cNvSpPr/>
              <p:nvPr/>
            </p:nvSpPr>
            <p:spPr bwMode="auto">
              <a:xfrm>
                <a:off x="2055" y="1868"/>
                <a:ext cx="12" cy="128"/>
              </a:xfrm>
              <a:custGeom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75"/>
                  </a:cxn>
                  <a:cxn ang="0">
                    <a:pos x="0" y="0"/>
                  </a:cxn>
                </a:cxnLst>
                <a:rect b="b" l="0" r="r" t="0"/>
                <a:pathLst>
                  <a:path h="75" w="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4"/>
                      <a:pt x="7" y="56"/>
                      <a:pt x="0" y="75"/>
                    </a:cubicBezTo>
                    <a:cubicBezTo>
                      <a:pt x="0" y="50"/>
                      <a:pt x="0" y="25"/>
                      <a:pt x="0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1" name="Freeform 141"/>
              <p:cNvSpPr/>
              <p:nvPr/>
            </p:nvSpPr>
            <p:spPr bwMode="auto">
              <a:xfrm>
                <a:off x="4236" y="1884"/>
                <a:ext cx="61" cy="5"/>
              </a:xfrm>
              <a:custGeom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3"/>
                  </a:cxn>
                  <a:cxn ang="0">
                    <a:pos x="0" y="3"/>
                  </a:cxn>
                </a:cxnLst>
                <a:rect b="b" l="0" r="r" t="0"/>
                <a:pathLst>
                  <a:path h="3" w="36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12" y="0"/>
                      <a:pt x="24" y="0"/>
                      <a:pt x="36" y="0"/>
                    </a:cubicBezTo>
                    <a:cubicBezTo>
                      <a:pt x="36" y="1"/>
                      <a:pt x="36" y="2"/>
                      <a:pt x="36" y="3"/>
                    </a:cubicBezTo>
                    <a:cubicBezTo>
                      <a:pt x="24" y="3"/>
                      <a:pt x="12" y="3"/>
                      <a:pt x="0" y="3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2" name="Freeform 142"/>
              <p:cNvSpPr/>
              <p:nvPr/>
            </p:nvSpPr>
            <p:spPr bwMode="auto">
              <a:xfrm>
                <a:off x="1199" y="1889"/>
                <a:ext cx="12" cy="56"/>
              </a:xfrm>
              <a:custGeom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7" y="33"/>
                  </a:cxn>
                  <a:cxn ang="0">
                    <a:pos x="4" y="0"/>
                  </a:cxn>
                </a:cxnLst>
                <a:rect b="b" l="0" r="r" t="0"/>
                <a:pathLst>
                  <a:path h="33" w="7">
                    <a:moveTo>
                      <a:pt x="4" y="0"/>
                    </a:moveTo>
                    <a:cubicBezTo>
                      <a:pt x="5" y="0"/>
                      <a:pt x="6" y="0"/>
                      <a:pt x="7" y="0"/>
                    </a:cubicBezTo>
                    <a:cubicBezTo>
                      <a:pt x="7" y="11"/>
                      <a:pt x="7" y="22"/>
                      <a:pt x="7" y="33"/>
                    </a:cubicBezTo>
                    <a:cubicBezTo>
                      <a:pt x="0" y="28"/>
                      <a:pt x="6" y="10"/>
                      <a:pt x="4" y="0"/>
                    </a:cubicBezTo>
                    <a:close/>
                  </a:path>
                </a:pathLst>
              </a:custGeom>
              <a:solidFill>
                <a:srgbClr val="09617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3" name="Freeform 143"/>
              <p:cNvSpPr/>
              <p:nvPr/>
            </p:nvSpPr>
            <p:spPr bwMode="auto">
              <a:xfrm>
                <a:off x="2329" y="1904"/>
                <a:ext cx="12" cy="61"/>
              </a:xfrm>
              <a:custGeom>
                <a:cxnLst>
                  <a:cxn ang="0">
                    <a:pos x="0" y="0"/>
                  </a:cxn>
                  <a:cxn ang="0">
                    <a:pos x="3" y="36"/>
                  </a:cxn>
                  <a:cxn ang="0">
                    <a:pos x="0" y="36"/>
                  </a:cxn>
                  <a:cxn ang="0">
                    <a:pos x="0" y="0"/>
                  </a:cxn>
                </a:cxnLst>
                <a:rect b="b" l="0" r="r" t="0"/>
                <a:pathLst>
                  <a:path h="36" w="7">
                    <a:moveTo>
                      <a:pt x="0" y="0"/>
                    </a:moveTo>
                    <a:cubicBezTo>
                      <a:pt x="7" y="6"/>
                      <a:pt x="1" y="25"/>
                      <a:pt x="3" y="36"/>
                    </a:cubicBezTo>
                    <a:cubicBezTo>
                      <a:pt x="2" y="36"/>
                      <a:pt x="1" y="36"/>
                      <a:pt x="0" y="36"/>
                    </a:cubicBezTo>
                    <a:cubicBezTo>
                      <a:pt x="0" y="24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4" name="Freeform 144"/>
              <p:cNvSpPr/>
              <p:nvPr/>
            </p:nvSpPr>
            <p:spPr bwMode="auto">
              <a:xfrm>
                <a:off x="3271" y="1909"/>
                <a:ext cx="9" cy="56"/>
              </a:xfrm>
              <a:custGeom>
                <a:cxnLst>
                  <a:cxn ang="0">
                    <a:pos x="5" y="0"/>
                  </a:cxn>
                  <a:cxn ang="0">
                    <a:pos x="5" y="33"/>
                  </a:cxn>
                  <a:cxn ang="0">
                    <a:pos x="5" y="0"/>
                  </a:cxn>
                </a:cxnLst>
                <a:rect b="b" l="0" r="r" t="0"/>
                <a:pathLst>
                  <a:path h="33" w="5">
                    <a:moveTo>
                      <a:pt x="5" y="0"/>
                    </a:moveTo>
                    <a:cubicBezTo>
                      <a:pt x="5" y="11"/>
                      <a:pt x="5" y="22"/>
                      <a:pt x="5" y="33"/>
                    </a:cubicBezTo>
                    <a:cubicBezTo>
                      <a:pt x="0" y="29"/>
                      <a:pt x="0" y="4"/>
                      <a:pt x="5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5" name="Freeform 145"/>
              <p:cNvSpPr/>
              <p:nvPr/>
            </p:nvSpPr>
            <p:spPr bwMode="auto">
              <a:xfrm>
                <a:off x="1851" y="1914"/>
                <a:ext cx="9" cy="82"/>
              </a:xfrm>
              <a:custGeom>
                <a:cxnLst>
                  <a:cxn ang="0">
                    <a:pos x="0" y="0"/>
                  </a:cxn>
                  <a:cxn ang="0">
                    <a:pos x="0" y="48"/>
                  </a:cxn>
                  <a:cxn ang="0">
                    <a:pos x="0" y="0"/>
                  </a:cxn>
                </a:cxnLst>
                <a:rect b="b" l="0" r="r" t="0"/>
                <a:pathLst>
                  <a:path h="48" w="5">
                    <a:moveTo>
                      <a:pt x="0" y="0"/>
                    </a:moveTo>
                    <a:cubicBezTo>
                      <a:pt x="5" y="9"/>
                      <a:pt x="5" y="39"/>
                      <a:pt x="0" y="48"/>
                    </a:cubicBezTo>
                    <a:cubicBezTo>
                      <a:pt x="0" y="32"/>
                      <a:pt x="0" y="16"/>
                      <a:pt x="0" y="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6" name="Freeform 146"/>
              <p:cNvSpPr/>
              <p:nvPr/>
            </p:nvSpPr>
            <p:spPr bwMode="auto">
              <a:xfrm>
                <a:off x="1862" y="1919"/>
                <a:ext cx="8" cy="82"/>
              </a:xfrm>
              <a:custGeom>
                <a:cxnLst>
                  <a:cxn ang="0">
                    <a:pos x="0" y="0"/>
                  </a:cxn>
                  <a:cxn ang="0">
                    <a:pos x="0" y="48"/>
                  </a:cxn>
                  <a:cxn ang="0">
                    <a:pos x="0" y="0"/>
                  </a:cxn>
                </a:cxnLst>
                <a:rect b="b" l="0" r="r" t="0"/>
                <a:pathLst>
                  <a:path h="48" w="5">
                    <a:moveTo>
                      <a:pt x="0" y="0"/>
                    </a:moveTo>
                    <a:cubicBezTo>
                      <a:pt x="5" y="9"/>
                      <a:pt x="5" y="39"/>
                      <a:pt x="0" y="48"/>
                    </a:cubicBezTo>
                    <a:cubicBezTo>
                      <a:pt x="0" y="32"/>
                      <a:pt x="0" y="16"/>
                      <a:pt x="0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7" name="Freeform 147"/>
              <p:cNvSpPr/>
              <p:nvPr/>
            </p:nvSpPr>
            <p:spPr bwMode="auto">
              <a:xfrm>
                <a:off x="4639" y="1930"/>
                <a:ext cx="9" cy="122"/>
              </a:xfrm>
              <a:custGeom>
                <a:cxnLst>
                  <a:cxn ang="0">
                    <a:pos x="5" y="72"/>
                  </a:cxn>
                  <a:cxn ang="0">
                    <a:pos x="5" y="0"/>
                  </a:cxn>
                  <a:cxn ang="0">
                    <a:pos x="5" y="72"/>
                  </a:cxn>
                </a:cxnLst>
                <a:rect b="b" l="0" r="r" t="0"/>
                <a:pathLst>
                  <a:path h="72" w="5">
                    <a:moveTo>
                      <a:pt x="5" y="72"/>
                    </a:moveTo>
                    <a:cubicBezTo>
                      <a:pt x="0" y="55"/>
                      <a:pt x="0" y="17"/>
                      <a:pt x="5" y="0"/>
                    </a:cubicBezTo>
                    <a:cubicBezTo>
                      <a:pt x="5" y="24"/>
                      <a:pt x="5" y="48"/>
                      <a:pt x="5" y="72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8" name="Freeform 148"/>
              <p:cNvSpPr/>
              <p:nvPr/>
            </p:nvSpPr>
            <p:spPr bwMode="auto">
              <a:xfrm>
                <a:off x="3458" y="1955"/>
                <a:ext cx="8" cy="132"/>
              </a:xfrm>
              <a:custGeom>
                <a:cxnLst>
                  <a:cxn ang="0">
                    <a:pos x="0" y="0"/>
                  </a:cxn>
                  <a:cxn ang="0">
                    <a:pos x="0" y="78"/>
                  </a:cxn>
                  <a:cxn ang="0">
                    <a:pos x="0" y="0"/>
                  </a:cxn>
                </a:cxnLst>
                <a:rect b="b" l="0" r="r" t="0"/>
                <a:pathLst>
                  <a:path h="78" w="5">
                    <a:moveTo>
                      <a:pt x="0" y="0"/>
                    </a:moveTo>
                    <a:cubicBezTo>
                      <a:pt x="5" y="19"/>
                      <a:pt x="5" y="59"/>
                      <a:pt x="0" y="78"/>
                    </a:cubicBezTo>
                    <a:cubicBezTo>
                      <a:pt x="0" y="52"/>
                      <a:pt x="0" y="26"/>
                      <a:pt x="0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9" name="Freeform 149"/>
              <p:cNvSpPr/>
              <p:nvPr/>
            </p:nvSpPr>
            <p:spPr bwMode="auto">
              <a:xfrm>
                <a:off x="4212" y="1955"/>
                <a:ext cx="8" cy="112"/>
              </a:xfrm>
              <a:custGeom>
                <a:cxnLst>
                  <a:cxn ang="0">
                    <a:pos x="5" y="0"/>
                  </a:cxn>
                  <a:cxn ang="0">
                    <a:pos x="5" y="66"/>
                  </a:cxn>
                  <a:cxn ang="0">
                    <a:pos x="5" y="0"/>
                  </a:cxn>
                </a:cxnLst>
                <a:rect b="b" l="0" r="r" t="0"/>
                <a:pathLst>
                  <a:path h="66" w="5">
                    <a:moveTo>
                      <a:pt x="5" y="0"/>
                    </a:moveTo>
                    <a:cubicBezTo>
                      <a:pt x="5" y="22"/>
                      <a:pt x="5" y="44"/>
                      <a:pt x="5" y="66"/>
                    </a:cubicBezTo>
                    <a:cubicBezTo>
                      <a:pt x="0" y="51"/>
                      <a:pt x="0" y="15"/>
                      <a:pt x="5" y="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0" name="Freeform 150"/>
              <p:cNvSpPr/>
              <p:nvPr/>
            </p:nvSpPr>
            <p:spPr bwMode="auto">
              <a:xfrm>
                <a:off x="1889" y="1960"/>
                <a:ext cx="8" cy="107"/>
              </a:xfrm>
              <a:custGeom>
                <a:cxnLst>
                  <a:cxn ang="0">
                    <a:pos x="5" y="63"/>
                  </a:cxn>
                  <a:cxn ang="0">
                    <a:pos x="5" y="0"/>
                  </a:cxn>
                  <a:cxn ang="0">
                    <a:pos x="5" y="63"/>
                  </a:cxn>
                </a:cxnLst>
                <a:rect b="b" l="0" r="r" t="0"/>
                <a:pathLst>
                  <a:path h="62" w="5">
                    <a:moveTo>
                      <a:pt x="5" y="63"/>
                    </a:moveTo>
                    <a:cubicBezTo>
                      <a:pt x="0" y="49"/>
                      <a:pt x="0" y="14"/>
                      <a:pt x="5" y="0"/>
                    </a:cubicBezTo>
                    <a:cubicBezTo>
                      <a:pt x="5" y="21"/>
                      <a:pt x="5" y="42"/>
                      <a:pt x="5" y="63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1" name="Freeform 151"/>
              <p:cNvSpPr/>
              <p:nvPr/>
            </p:nvSpPr>
            <p:spPr bwMode="auto">
              <a:xfrm>
                <a:off x="1799" y="1965"/>
                <a:ext cx="12" cy="66"/>
              </a:xfrm>
              <a:custGeom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7" y="39"/>
                  </a:cxn>
                  <a:cxn ang="0">
                    <a:pos x="4" y="0"/>
                  </a:cxn>
                </a:cxnLst>
                <a:rect b="b" l="0" r="r" t="0"/>
                <a:pathLst>
                  <a:path h="39" w="7">
                    <a:moveTo>
                      <a:pt x="4" y="0"/>
                    </a:moveTo>
                    <a:cubicBezTo>
                      <a:pt x="5" y="0"/>
                      <a:pt x="6" y="0"/>
                      <a:pt x="7" y="0"/>
                    </a:cubicBezTo>
                    <a:cubicBezTo>
                      <a:pt x="7" y="13"/>
                      <a:pt x="7" y="26"/>
                      <a:pt x="7" y="39"/>
                    </a:cubicBezTo>
                    <a:cubicBezTo>
                      <a:pt x="0" y="32"/>
                      <a:pt x="6" y="12"/>
                      <a:pt x="4" y="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2" name="Freeform 152"/>
              <p:cNvSpPr/>
              <p:nvPr/>
            </p:nvSpPr>
            <p:spPr bwMode="auto">
              <a:xfrm>
                <a:off x="2419" y="1970"/>
                <a:ext cx="12" cy="127"/>
              </a:xfrm>
              <a:custGeom>
                <a:cxnLst>
                  <a:cxn ang="0">
                    <a:pos x="4" y="75"/>
                  </a:cxn>
                  <a:cxn ang="0">
                    <a:pos x="7" y="0"/>
                  </a:cxn>
                  <a:cxn ang="0">
                    <a:pos x="7" y="75"/>
                  </a:cxn>
                  <a:cxn ang="0">
                    <a:pos x="4" y="75"/>
                  </a:cxn>
                </a:cxnLst>
                <a:rect b="b" l="0" r="r" t="0"/>
                <a:pathLst>
                  <a:path h="75" w="7">
                    <a:moveTo>
                      <a:pt x="4" y="75"/>
                    </a:moveTo>
                    <a:cubicBezTo>
                      <a:pt x="6" y="51"/>
                      <a:pt x="0" y="19"/>
                      <a:pt x="7" y="0"/>
                    </a:cubicBezTo>
                    <a:cubicBezTo>
                      <a:pt x="7" y="25"/>
                      <a:pt x="7" y="50"/>
                      <a:pt x="7" y="75"/>
                    </a:cubicBezTo>
                    <a:cubicBezTo>
                      <a:pt x="6" y="75"/>
                      <a:pt x="5" y="75"/>
                      <a:pt x="4" y="75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3" name="Freeform 153"/>
              <p:cNvSpPr/>
              <p:nvPr/>
            </p:nvSpPr>
            <p:spPr bwMode="auto">
              <a:xfrm>
                <a:off x="2536" y="1980"/>
                <a:ext cx="12" cy="163"/>
              </a:xfrm>
              <a:custGeom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7" y="96"/>
                  </a:cxn>
                  <a:cxn ang="0">
                    <a:pos x="4" y="0"/>
                  </a:cxn>
                </a:cxnLst>
                <a:rect b="b" l="0" r="r" t="0"/>
                <a:pathLst>
                  <a:path h="96" w="7">
                    <a:moveTo>
                      <a:pt x="4" y="0"/>
                    </a:moveTo>
                    <a:cubicBezTo>
                      <a:pt x="5" y="0"/>
                      <a:pt x="6" y="0"/>
                      <a:pt x="7" y="0"/>
                    </a:cubicBezTo>
                    <a:cubicBezTo>
                      <a:pt x="7" y="32"/>
                      <a:pt x="7" y="64"/>
                      <a:pt x="7" y="96"/>
                    </a:cubicBezTo>
                    <a:cubicBezTo>
                      <a:pt x="0" y="70"/>
                      <a:pt x="6" y="31"/>
                      <a:pt x="4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4" name="Freeform 154"/>
              <p:cNvSpPr/>
              <p:nvPr/>
            </p:nvSpPr>
            <p:spPr bwMode="auto">
              <a:xfrm>
                <a:off x="2721" y="1989"/>
                <a:ext cx="12" cy="52"/>
              </a:xfrm>
              <a:custGeom>
                <a:cxnLst>
                  <a:cxn ang="0">
                    <a:pos x="0" y="4"/>
                  </a:cxn>
                  <a:cxn ang="0">
                    <a:pos x="3" y="1"/>
                  </a:cxn>
                  <a:cxn ang="0">
                    <a:pos x="0" y="31"/>
                  </a:cxn>
                  <a:cxn ang="0">
                    <a:pos x="0" y="4"/>
                  </a:cxn>
                </a:cxnLst>
                <a:rect b="b" l="0" r="r" t="0"/>
                <a:pathLst>
                  <a:path h="31" w="7">
                    <a:moveTo>
                      <a:pt x="0" y="4"/>
                    </a:moveTo>
                    <a:cubicBezTo>
                      <a:pt x="0" y="2"/>
                      <a:pt x="0" y="0"/>
                      <a:pt x="3" y="1"/>
                    </a:cubicBezTo>
                    <a:cubicBezTo>
                      <a:pt x="1" y="10"/>
                      <a:pt x="7" y="27"/>
                      <a:pt x="0" y="31"/>
                    </a:cubicBezTo>
                    <a:cubicBezTo>
                      <a:pt x="0" y="22"/>
                      <a:pt x="0" y="13"/>
                      <a:pt x="0" y="4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5" name="Freeform 155"/>
              <p:cNvSpPr/>
              <p:nvPr/>
            </p:nvSpPr>
            <p:spPr bwMode="auto">
              <a:xfrm>
                <a:off x="1306" y="1996"/>
                <a:ext cx="12" cy="66"/>
              </a:xfrm>
              <a:custGeom>
                <a:cxnLst>
                  <a:cxn ang="0">
                    <a:pos x="4" y="39"/>
                  </a:cxn>
                  <a:cxn ang="0">
                    <a:pos x="7" y="0"/>
                  </a:cxn>
                  <a:cxn ang="0">
                    <a:pos x="7" y="39"/>
                  </a:cxn>
                  <a:cxn ang="0">
                    <a:pos x="4" y="39"/>
                  </a:cxn>
                </a:cxnLst>
                <a:rect b="b" l="0" r="r" t="0"/>
                <a:pathLst>
                  <a:path h="39" w="7">
                    <a:moveTo>
                      <a:pt x="4" y="39"/>
                    </a:moveTo>
                    <a:cubicBezTo>
                      <a:pt x="6" y="27"/>
                      <a:pt x="0" y="7"/>
                      <a:pt x="7" y="0"/>
                    </a:cubicBezTo>
                    <a:cubicBezTo>
                      <a:pt x="7" y="13"/>
                      <a:pt x="7" y="26"/>
                      <a:pt x="7" y="39"/>
                    </a:cubicBezTo>
                    <a:cubicBezTo>
                      <a:pt x="6" y="39"/>
                      <a:pt x="5" y="39"/>
                      <a:pt x="4" y="39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6" name="Freeform 156"/>
              <p:cNvSpPr/>
              <p:nvPr/>
            </p:nvSpPr>
            <p:spPr bwMode="auto">
              <a:xfrm>
                <a:off x="3697" y="1996"/>
                <a:ext cx="8" cy="71"/>
              </a:xfrm>
              <a:custGeom>
                <a:cxnLst>
                  <a:cxn ang="0">
                    <a:pos x="0" y="0"/>
                  </a:cxn>
                  <a:cxn ang="0">
                    <a:pos x="0" y="42"/>
                  </a:cxn>
                  <a:cxn ang="0">
                    <a:pos x="0" y="0"/>
                  </a:cxn>
                </a:cxnLst>
                <a:rect b="b" l="0" r="r" t="0"/>
                <a:pathLst>
                  <a:path h="42" w="5">
                    <a:moveTo>
                      <a:pt x="0" y="0"/>
                    </a:moveTo>
                    <a:cubicBezTo>
                      <a:pt x="5" y="7"/>
                      <a:pt x="5" y="35"/>
                      <a:pt x="0" y="42"/>
                    </a:cubicBezTo>
                    <a:cubicBezTo>
                      <a:pt x="0" y="28"/>
                      <a:pt x="0" y="14"/>
                      <a:pt x="0" y="0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7" name="Freeform 157"/>
              <p:cNvSpPr/>
              <p:nvPr/>
            </p:nvSpPr>
            <p:spPr bwMode="auto">
              <a:xfrm>
                <a:off x="3743" y="1996"/>
                <a:ext cx="11" cy="91"/>
              </a:xfrm>
              <a:custGeom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54"/>
                  </a:cxn>
                  <a:cxn ang="0">
                    <a:pos x="0" y="0"/>
                  </a:cxn>
                </a:cxnLst>
                <a:rect b="b" l="0" r="r" t="0"/>
                <a:pathLst>
                  <a:path h="54" w="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17"/>
                      <a:pt x="7" y="42"/>
                      <a:pt x="0" y="54"/>
                    </a:cubicBezTo>
                    <a:cubicBezTo>
                      <a:pt x="0" y="36"/>
                      <a:pt x="0" y="18"/>
                      <a:pt x="0" y="0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8" name="Freeform 158"/>
              <p:cNvSpPr/>
              <p:nvPr/>
            </p:nvSpPr>
            <p:spPr bwMode="auto">
              <a:xfrm>
                <a:off x="4058" y="2011"/>
                <a:ext cx="25" cy="20"/>
              </a:xfrm>
              <a:custGeom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b="b" l="0" r="r" t="0"/>
                <a:pathLst>
                  <a:path h="12" w="15">
                    <a:moveTo>
                      <a:pt x="0" y="0"/>
                    </a:moveTo>
                    <a:cubicBezTo>
                      <a:pt x="5" y="0"/>
                      <a:pt x="10" y="0"/>
                      <a:pt x="15" y="0"/>
                    </a:cubicBezTo>
                    <a:cubicBezTo>
                      <a:pt x="13" y="9"/>
                      <a:pt x="1" y="12"/>
                      <a:pt x="0" y="0"/>
                    </a:cubicBezTo>
                    <a:close/>
                  </a:path>
                </a:pathLst>
              </a:custGeom>
              <a:solidFill>
                <a:srgbClr val="EBF7F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9" name="Freeform 159"/>
              <p:cNvSpPr/>
              <p:nvPr/>
            </p:nvSpPr>
            <p:spPr bwMode="auto">
              <a:xfrm>
                <a:off x="5100" y="2031"/>
                <a:ext cx="8" cy="61"/>
              </a:xfrm>
              <a:custGeom>
                <a:cxnLst>
                  <a:cxn ang="0">
                    <a:pos x="0" y="0"/>
                  </a:cxn>
                  <a:cxn ang="0">
                    <a:pos x="0" y="36"/>
                  </a:cxn>
                  <a:cxn ang="0">
                    <a:pos x="0" y="0"/>
                  </a:cxn>
                </a:cxnLst>
                <a:rect b="b" l="0" r="r" t="0"/>
                <a:pathLst>
                  <a:path h="36" w="5">
                    <a:moveTo>
                      <a:pt x="0" y="0"/>
                    </a:moveTo>
                    <a:cubicBezTo>
                      <a:pt x="5" y="5"/>
                      <a:pt x="5" y="31"/>
                      <a:pt x="0" y="36"/>
                    </a:cubicBezTo>
                    <a:cubicBezTo>
                      <a:pt x="0" y="24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047DA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0" name="Freeform 160"/>
              <p:cNvSpPr/>
              <p:nvPr/>
            </p:nvSpPr>
            <p:spPr bwMode="auto">
              <a:xfrm>
                <a:off x="2219" y="2026"/>
                <a:ext cx="80" cy="56"/>
              </a:xfrm>
              <a:custGeom>
                <a:cxnLst>
                  <a:cxn ang="0">
                    <a:pos x="23" y="15"/>
                  </a:cxn>
                  <a:cxn ang="0">
                    <a:pos x="5" y="33"/>
                  </a:cxn>
                  <a:cxn ang="0">
                    <a:pos x="47" y="6"/>
                  </a:cxn>
                  <a:cxn ang="0">
                    <a:pos x="47" y="9"/>
                  </a:cxn>
                  <a:cxn ang="0">
                    <a:pos x="23" y="15"/>
                  </a:cxn>
                </a:cxnLst>
                <a:rect b="b" l="0" r="r" t="0"/>
                <a:pathLst>
                  <a:path h="33" w="47">
                    <a:moveTo>
                      <a:pt x="23" y="15"/>
                    </a:moveTo>
                    <a:cubicBezTo>
                      <a:pt x="13" y="17"/>
                      <a:pt x="10" y="26"/>
                      <a:pt x="5" y="33"/>
                    </a:cubicBezTo>
                    <a:cubicBezTo>
                      <a:pt x="0" y="17"/>
                      <a:pt x="20" y="0"/>
                      <a:pt x="47" y="6"/>
                    </a:cubicBezTo>
                    <a:cubicBezTo>
                      <a:pt x="47" y="7"/>
                      <a:pt x="47" y="8"/>
                      <a:pt x="47" y="9"/>
                    </a:cubicBezTo>
                    <a:cubicBezTo>
                      <a:pt x="46" y="18"/>
                      <a:pt x="24" y="6"/>
                      <a:pt x="23" y="15"/>
                    </a:cubicBezTo>
                    <a:close/>
                  </a:path>
                </a:pathLst>
              </a:custGeom>
              <a:solidFill>
                <a:srgbClr val="1B3D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1" name="Freeform 161"/>
              <p:cNvSpPr/>
              <p:nvPr/>
            </p:nvSpPr>
            <p:spPr bwMode="auto">
              <a:xfrm>
                <a:off x="1801" y="2041"/>
                <a:ext cx="50" cy="9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27" y="5"/>
                      <a:pt x="3" y="5"/>
                      <a:pt x="0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2" name="Freeform 162"/>
              <p:cNvSpPr/>
              <p:nvPr/>
            </p:nvSpPr>
            <p:spPr bwMode="auto">
              <a:xfrm>
                <a:off x="2258" y="2036"/>
                <a:ext cx="59" cy="21"/>
              </a:xfrm>
              <a:custGeom>
                <a:cxnLst>
                  <a:cxn ang="0">
                    <a:pos x="24" y="3"/>
                  </a:cxn>
                  <a:cxn ang="0">
                    <a:pos x="0" y="9"/>
                  </a:cxn>
                  <a:cxn ang="0">
                    <a:pos x="24" y="3"/>
                  </a:cxn>
                </a:cxnLst>
                <a:rect b="b" l="0" r="r" t="0"/>
                <a:pathLst>
                  <a:path h="12" w="35">
                    <a:moveTo>
                      <a:pt x="24" y="3"/>
                    </a:moveTo>
                    <a:cubicBezTo>
                      <a:pt x="35" y="12"/>
                      <a:pt x="8" y="8"/>
                      <a:pt x="0" y="9"/>
                    </a:cubicBezTo>
                    <a:cubicBezTo>
                      <a:pt x="1" y="0"/>
                      <a:pt x="23" y="12"/>
                      <a:pt x="24" y="3"/>
                    </a:cubicBezTo>
                    <a:close/>
                  </a:path>
                </a:pathLst>
              </a:custGeom>
              <a:solidFill>
                <a:srgbClr val="15323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3" name="Freeform 163"/>
              <p:cNvSpPr/>
              <p:nvPr/>
            </p:nvSpPr>
            <p:spPr bwMode="auto">
              <a:xfrm>
                <a:off x="4053" y="2055"/>
                <a:ext cx="42" cy="32"/>
              </a:xfrm>
              <a:custGeom>
                <a:cxnLst>
                  <a:cxn ang="0">
                    <a:pos x="18" y="19"/>
                  </a:cxn>
                  <a:cxn ang="0">
                    <a:pos x="9" y="19"/>
                  </a:cxn>
                  <a:cxn ang="0">
                    <a:pos x="0" y="10"/>
                  </a:cxn>
                  <a:cxn ang="0">
                    <a:pos x="24" y="1"/>
                  </a:cxn>
                  <a:cxn ang="0">
                    <a:pos x="18" y="19"/>
                  </a:cxn>
                </a:cxnLst>
                <a:rect b="b" l="0" r="r" t="0"/>
                <a:pathLst>
                  <a:path h="19" w="25">
                    <a:moveTo>
                      <a:pt x="18" y="19"/>
                    </a:moveTo>
                    <a:cubicBezTo>
                      <a:pt x="15" y="19"/>
                      <a:pt x="12" y="19"/>
                      <a:pt x="9" y="19"/>
                    </a:cubicBezTo>
                    <a:cubicBezTo>
                      <a:pt x="15" y="4"/>
                      <a:pt x="6" y="15"/>
                      <a:pt x="0" y="10"/>
                    </a:cubicBezTo>
                    <a:cubicBezTo>
                      <a:pt x="3" y="2"/>
                      <a:pt x="12" y="0"/>
                      <a:pt x="24" y="1"/>
                    </a:cubicBezTo>
                    <a:cubicBezTo>
                      <a:pt x="25" y="13"/>
                      <a:pt x="11" y="7"/>
                      <a:pt x="18" y="19"/>
                    </a:cubicBezTo>
                    <a:close/>
                  </a:path>
                </a:pathLst>
              </a:custGeom>
              <a:solidFill>
                <a:srgbClr val="EBF7F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4" name="Freeform 164"/>
              <p:cNvSpPr/>
              <p:nvPr/>
            </p:nvSpPr>
            <p:spPr bwMode="auto">
              <a:xfrm>
                <a:off x="4210" y="2077"/>
                <a:ext cx="97" cy="8"/>
              </a:xfrm>
              <a:custGeom>
                <a:cxnLst>
                  <a:cxn ang="0">
                    <a:pos x="0" y="0"/>
                  </a:cxn>
                  <a:cxn ang="0">
                    <a:pos x="57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57">
                    <a:moveTo>
                      <a:pt x="0" y="0"/>
                    </a:moveTo>
                    <a:cubicBezTo>
                      <a:pt x="19" y="0"/>
                      <a:pt x="38" y="0"/>
                      <a:pt x="57" y="0"/>
                    </a:cubicBezTo>
                    <a:cubicBezTo>
                      <a:pt x="45" y="5"/>
                      <a:pt x="12" y="5"/>
                      <a:pt x="0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5" name="Freeform 165"/>
              <p:cNvSpPr/>
              <p:nvPr/>
            </p:nvSpPr>
            <p:spPr bwMode="auto">
              <a:xfrm>
                <a:off x="2253" y="2087"/>
                <a:ext cx="66" cy="36"/>
              </a:xfrm>
              <a:custGeom>
                <a:cxnLst>
                  <a:cxn ang="0">
                    <a:pos x="39" y="12"/>
                  </a:cxn>
                  <a:cxn ang="0">
                    <a:pos x="0" y="12"/>
                  </a:cxn>
                  <a:cxn ang="0">
                    <a:pos x="39" y="12"/>
                  </a:cxn>
                </a:cxnLst>
                <a:rect b="b" l="0" r="r" t="0"/>
                <a:pathLst>
                  <a:path h="21" w="39">
                    <a:moveTo>
                      <a:pt x="39" y="12"/>
                    </a:moveTo>
                    <a:cubicBezTo>
                      <a:pt x="29" y="21"/>
                      <a:pt x="13" y="10"/>
                      <a:pt x="0" y="12"/>
                    </a:cubicBezTo>
                    <a:cubicBezTo>
                      <a:pt x="5" y="0"/>
                      <a:pt x="33" y="6"/>
                      <a:pt x="39" y="12"/>
                    </a:cubicBezTo>
                    <a:close/>
                  </a:path>
                </a:pathLst>
              </a:custGeom>
              <a:solidFill>
                <a:srgbClr val="1B3D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6" name="Freeform 166"/>
              <p:cNvSpPr/>
              <p:nvPr/>
            </p:nvSpPr>
            <p:spPr bwMode="auto">
              <a:xfrm>
                <a:off x="4195" y="2121"/>
                <a:ext cx="117" cy="19"/>
              </a:xfrm>
              <a:custGeom>
                <a:cxnLst>
                  <a:cxn ang="0">
                    <a:pos x="0" y="4"/>
                  </a:cxn>
                  <a:cxn ang="0">
                    <a:pos x="69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69">
                    <a:moveTo>
                      <a:pt x="0" y="4"/>
                    </a:moveTo>
                    <a:cubicBezTo>
                      <a:pt x="22" y="6"/>
                      <a:pt x="52" y="0"/>
                      <a:pt x="69" y="7"/>
                    </a:cubicBezTo>
                    <a:cubicBezTo>
                      <a:pt x="47" y="5"/>
                      <a:pt x="17" y="11"/>
                      <a:pt x="0" y="4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7" name="Freeform 167"/>
              <p:cNvSpPr/>
              <p:nvPr/>
            </p:nvSpPr>
            <p:spPr bwMode="auto">
              <a:xfrm>
                <a:off x="4031" y="2152"/>
                <a:ext cx="128" cy="67"/>
              </a:xfrm>
              <a:custGeom>
                <a:cxnLst>
                  <a:cxn ang="0">
                    <a:pos x="7" y="16"/>
                  </a:cxn>
                  <a:cxn ang="0">
                    <a:pos x="64" y="1"/>
                  </a:cxn>
                  <a:cxn ang="0">
                    <a:pos x="76" y="19"/>
                  </a:cxn>
                  <a:cxn ang="0">
                    <a:pos x="76" y="22"/>
                  </a:cxn>
                  <a:cxn ang="0">
                    <a:pos x="28" y="25"/>
                  </a:cxn>
                  <a:cxn ang="0">
                    <a:pos x="16" y="31"/>
                  </a:cxn>
                  <a:cxn ang="0">
                    <a:pos x="7" y="40"/>
                  </a:cxn>
                  <a:cxn ang="0">
                    <a:pos x="7" y="16"/>
                  </a:cxn>
                </a:cxnLst>
                <a:rect b="b" l="0" r="r" t="0"/>
                <a:pathLst>
                  <a:path h="40" w="76">
                    <a:moveTo>
                      <a:pt x="7" y="16"/>
                    </a:moveTo>
                    <a:cubicBezTo>
                      <a:pt x="16" y="1"/>
                      <a:pt x="39" y="0"/>
                      <a:pt x="64" y="1"/>
                    </a:cubicBezTo>
                    <a:cubicBezTo>
                      <a:pt x="67" y="8"/>
                      <a:pt x="67" y="18"/>
                      <a:pt x="76" y="19"/>
                    </a:cubicBezTo>
                    <a:cubicBezTo>
                      <a:pt x="76" y="20"/>
                      <a:pt x="76" y="21"/>
                      <a:pt x="76" y="22"/>
                    </a:cubicBezTo>
                    <a:cubicBezTo>
                      <a:pt x="61" y="24"/>
                      <a:pt x="38" y="18"/>
                      <a:pt x="28" y="25"/>
                    </a:cubicBezTo>
                    <a:cubicBezTo>
                      <a:pt x="20" y="23"/>
                      <a:pt x="22" y="31"/>
                      <a:pt x="16" y="31"/>
                    </a:cubicBezTo>
                    <a:cubicBezTo>
                      <a:pt x="12" y="33"/>
                      <a:pt x="9" y="36"/>
                      <a:pt x="7" y="40"/>
                    </a:cubicBezTo>
                    <a:cubicBezTo>
                      <a:pt x="0" y="37"/>
                      <a:pt x="11" y="26"/>
                      <a:pt x="7" y="16"/>
                    </a:cubicBezTo>
                    <a:close/>
                  </a:path>
                </a:pathLst>
              </a:custGeom>
              <a:solidFill>
                <a:srgbClr val="1B3D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8" name="Freeform 168"/>
              <p:cNvSpPr/>
              <p:nvPr/>
            </p:nvSpPr>
            <p:spPr bwMode="auto">
              <a:xfrm>
                <a:off x="4078" y="2182"/>
                <a:ext cx="81" cy="19"/>
              </a:xfrm>
              <a:custGeom>
                <a:cxnLst>
                  <a:cxn ang="0">
                    <a:pos x="0" y="7"/>
                  </a:cxn>
                  <a:cxn ang="0">
                    <a:pos x="48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48">
                    <a:moveTo>
                      <a:pt x="0" y="7"/>
                    </a:moveTo>
                    <a:cubicBezTo>
                      <a:pt x="10" y="0"/>
                      <a:pt x="33" y="6"/>
                      <a:pt x="48" y="4"/>
                    </a:cubicBezTo>
                    <a:cubicBezTo>
                      <a:pt x="38" y="11"/>
                      <a:pt x="15" y="5"/>
                      <a:pt x="0" y="7"/>
                    </a:cubicBezTo>
                    <a:close/>
                  </a:path>
                </a:pathLst>
              </a:custGeom>
              <a:solidFill>
                <a:srgbClr val="15323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9" name="Freeform 169"/>
              <p:cNvSpPr/>
              <p:nvPr/>
            </p:nvSpPr>
            <p:spPr bwMode="auto">
              <a:xfrm>
                <a:off x="1540" y="2194"/>
                <a:ext cx="18" cy="127"/>
              </a:xfrm>
              <a:custGeom>
                <a:cxnLst>
                  <a:cxn ang="0">
                    <a:pos x="7" y="75"/>
                  </a:cxn>
                  <a:cxn ang="0">
                    <a:pos x="4" y="0"/>
                  </a:cxn>
                  <a:cxn ang="0">
                    <a:pos x="7" y="75"/>
                  </a:cxn>
                </a:cxnLst>
                <a:rect b="b" l="0" r="r" t="0"/>
                <a:pathLst>
                  <a:path h="75" w="11">
                    <a:moveTo>
                      <a:pt x="7" y="75"/>
                    </a:moveTo>
                    <a:cubicBezTo>
                      <a:pt x="0" y="56"/>
                      <a:pt x="6" y="24"/>
                      <a:pt x="4" y="0"/>
                    </a:cubicBezTo>
                    <a:cubicBezTo>
                      <a:pt x="11" y="19"/>
                      <a:pt x="5" y="51"/>
                      <a:pt x="7" y="75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0" name="Freeform 170"/>
              <p:cNvSpPr/>
              <p:nvPr/>
            </p:nvSpPr>
            <p:spPr bwMode="auto">
              <a:xfrm>
                <a:off x="4866" y="2218"/>
                <a:ext cx="51" cy="18"/>
              </a:xfrm>
              <a:custGeom>
                <a:cxnLst>
                  <a:cxn ang="0">
                    <a:pos x="30" y="7"/>
                  </a:cxn>
                  <a:cxn ang="0">
                    <a:pos x="0" y="4"/>
                  </a:cxn>
                  <a:cxn ang="0">
                    <a:pos x="30" y="7"/>
                  </a:cxn>
                </a:cxnLst>
                <a:rect b="b" l="0" r="r" t="0"/>
                <a:pathLst>
                  <a:path h="11" w="30">
                    <a:moveTo>
                      <a:pt x="30" y="7"/>
                    </a:moveTo>
                    <a:cubicBezTo>
                      <a:pt x="21" y="5"/>
                      <a:pt x="4" y="11"/>
                      <a:pt x="0" y="4"/>
                    </a:cubicBezTo>
                    <a:cubicBezTo>
                      <a:pt x="9" y="6"/>
                      <a:pt x="26" y="0"/>
                      <a:pt x="30" y="7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1" name="Freeform 171"/>
              <p:cNvSpPr/>
              <p:nvPr/>
            </p:nvSpPr>
            <p:spPr bwMode="auto">
              <a:xfrm>
                <a:off x="1673" y="2230"/>
                <a:ext cx="9" cy="76"/>
              </a:xfrm>
              <a:custGeom>
                <a:cxnLst>
                  <a:cxn ang="0">
                    <a:pos x="0" y="0"/>
                  </a:cxn>
                  <a:cxn ang="0">
                    <a:pos x="0" y="45"/>
                  </a:cxn>
                  <a:cxn ang="0">
                    <a:pos x="0" y="0"/>
                  </a:cxn>
                </a:cxnLst>
                <a:rect b="b" l="0" r="r" t="0"/>
                <a:pathLst>
                  <a:path h="45" w="5">
                    <a:moveTo>
                      <a:pt x="0" y="0"/>
                    </a:moveTo>
                    <a:cubicBezTo>
                      <a:pt x="5" y="8"/>
                      <a:pt x="5" y="37"/>
                      <a:pt x="0" y="45"/>
                    </a:cubicBezTo>
                    <a:cubicBezTo>
                      <a:pt x="0" y="30"/>
                      <a:pt x="0" y="15"/>
                      <a:pt x="0" y="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2" name="Freeform 172"/>
              <p:cNvSpPr/>
              <p:nvPr/>
            </p:nvSpPr>
            <p:spPr bwMode="auto">
              <a:xfrm>
                <a:off x="4037" y="2235"/>
                <a:ext cx="39" cy="61"/>
              </a:xfrm>
              <a:custGeom>
                <a:cxnLst>
                  <a:cxn ang="0">
                    <a:pos x="0" y="30"/>
                  </a:cxn>
                  <a:cxn ang="0">
                    <a:pos x="0" y="15"/>
                  </a:cxn>
                  <a:cxn ang="0">
                    <a:pos x="21" y="0"/>
                  </a:cxn>
                  <a:cxn ang="0">
                    <a:pos x="9" y="21"/>
                  </a:cxn>
                  <a:cxn ang="0">
                    <a:pos x="18" y="30"/>
                  </a:cxn>
                  <a:cxn ang="0">
                    <a:pos x="0" y="30"/>
                  </a:cxn>
                </a:cxnLst>
                <a:rect b="b" l="0" r="r" t="0"/>
                <a:pathLst>
                  <a:path h="36" w="23">
                    <a:moveTo>
                      <a:pt x="0" y="30"/>
                    </a:moveTo>
                    <a:cubicBezTo>
                      <a:pt x="0" y="25"/>
                      <a:pt x="0" y="20"/>
                      <a:pt x="0" y="15"/>
                    </a:cubicBezTo>
                    <a:cubicBezTo>
                      <a:pt x="9" y="12"/>
                      <a:pt x="9" y="0"/>
                      <a:pt x="21" y="0"/>
                    </a:cubicBezTo>
                    <a:cubicBezTo>
                      <a:pt x="22" y="12"/>
                      <a:pt x="13" y="14"/>
                      <a:pt x="9" y="21"/>
                    </a:cubicBezTo>
                    <a:cubicBezTo>
                      <a:pt x="8" y="28"/>
                      <a:pt x="23" y="19"/>
                      <a:pt x="18" y="30"/>
                    </a:cubicBezTo>
                    <a:cubicBezTo>
                      <a:pt x="12" y="36"/>
                      <a:pt x="7" y="31"/>
                      <a:pt x="0" y="30"/>
                    </a:cubicBezTo>
                    <a:close/>
                  </a:path>
                </a:pathLst>
              </a:custGeom>
              <a:solidFill>
                <a:srgbClr val="EBF7F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3" name="Freeform 173"/>
              <p:cNvSpPr/>
              <p:nvPr/>
            </p:nvSpPr>
            <p:spPr bwMode="auto">
              <a:xfrm>
                <a:off x="1916" y="2240"/>
                <a:ext cx="8" cy="51"/>
              </a:xfrm>
              <a:custGeom>
                <a:cxnLst>
                  <a:cxn ang="0">
                    <a:pos x="1" y="0"/>
                  </a:cxn>
                  <a:cxn ang="0">
                    <a:pos x="4" y="12"/>
                  </a:cxn>
                  <a:cxn ang="0">
                    <a:pos x="4" y="21"/>
                  </a:cxn>
                  <a:cxn ang="0">
                    <a:pos x="4" y="30"/>
                  </a:cxn>
                  <a:cxn ang="0">
                    <a:pos x="1" y="27"/>
                  </a:cxn>
                  <a:cxn ang="0">
                    <a:pos x="1" y="0"/>
                  </a:cxn>
                </a:cxnLst>
                <a:rect b="b" l="0" r="r" t="0"/>
                <a:pathLst>
                  <a:path h="30" w="5">
                    <a:moveTo>
                      <a:pt x="1" y="0"/>
                    </a:moveTo>
                    <a:cubicBezTo>
                      <a:pt x="5" y="1"/>
                      <a:pt x="4" y="7"/>
                      <a:pt x="4" y="12"/>
                    </a:cubicBezTo>
                    <a:cubicBezTo>
                      <a:pt x="4" y="15"/>
                      <a:pt x="4" y="18"/>
                      <a:pt x="4" y="21"/>
                    </a:cubicBezTo>
                    <a:cubicBezTo>
                      <a:pt x="4" y="24"/>
                      <a:pt x="4" y="27"/>
                      <a:pt x="4" y="30"/>
                    </a:cubicBezTo>
                    <a:cubicBezTo>
                      <a:pt x="2" y="30"/>
                      <a:pt x="0" y="30"/>
                      <a:pt x="1" y="27"/>
                    </a:cubicBezTo>
                    <a:cubicBezTo>
                      <a:pt x="1" y="18"/>
                      <a:pt x="1" y="9"/>
                      <a:pt x="1" y="0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4" name="Freeform 174"/>
              <p:cNvSpPr/>
              <p:nvPr/>
            </p:nvSpPr>
            <p:spPr bwMode="auto">
              <a:xfrm>
                <a:off x="2067" y="2240"/>
                <a:ext cx="8" cy="137"/>
              </a:xfrm>
              <a:custGeom>
                <a:cxnLst>
                  <a:cxn ang="0">
                    <a:pos x="5" y="81"/>
                  </a:cxn>
                  <a:cxn ang="0">
                    <a:pos x="5" y="0"/>
                  </a:cxn>
                  <a:cxn ang="0">
                    <a:pos x="5" y="81"/>
                  </a:cxn>
                </a:cxnLst>
                <a:rect b="b" l="0" r="r" t="0"/>
                <a:pathLst>
                  <a:path h="81" w="5">
                    <a:moveTo>
                      <a:pt x="5" y="81"/>
                    </a:moveTo>
                    <a:cubicBezTo>
                      <a:pt x="0" y="61"/>
                      <a:pt x="0" y="20"/>
                      <a:pt x="5" y="0"/>
                    </a:cubicBezTo>
                    <a:cubicBezTo>
                      <a:pt x="5" y="27"/>
                      <a:pt x="5" y="54"/>
                      <a:pt x="5" y="81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5" name="Freeform 175"/>
              <p:cNvSpPr/>
              <p:nvPr/>
            </p:nvSpPr>
            <p:spPr bwMode="auto">
              <a:xfrm>
                <a:off x="4590" y="2240"/>
                <a:ext cx="19" cy="66"/>
              </a:xfrm>
              <a:custGeom>
                <a:cxnLst>
                  <a:cxn ang="0">
                    <a:pos x="4" y="0"/>
                  </a:cxn>
                  <a:cxn ang="0">
                    <a:pos x="7" y="39"/>
                  </a:cxn>
                  <a:cxn ang="0">
                    <a:pos x="4" y="0"/>
                  </a:cxn>
                </a:cxnLst>
                <a:rect b="b" l="0" r="r" t="0"/>
                <a:pathLst>
                  <a:path h="39" w="11">
                    <a:moveTo>
                      <a:pt x="4" y="0"/>
                    </a:moveTo>
                    <a:cubicBezTo>
                      <a:pt x="11" y="7"/>
                      <a:pt x="5" y="27"/>
                      <a:pt x="7" y="39"/>
                    </a:cubicBezTo>
                    <a:cubicBezTo>
                      <a:pt x="0" y="32"/>
                      <a:pt x="6" y="12"/>
                      <a:pt x="4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6" name="Freeform 176"/>
              <p:cNvSpPr/>
              <p:nvPr/>
            </p:nvSpPr>
            <p:spPr bwMode="auto">
              <a:xfrm>
                <a:off x="2019" y="2260"/>
                <a:ext cx="12" cy="76"/>
              </a:xfrm>
              <a:custGeom>
                <a:cxnLst>
                  <a:cxn ang="0">
                    <a:pos x="0" y="0"/>
                  </a:cxn>
                  <a:cxn ang="0">
                    <a:pos x="3" y="45"/>
                  </a:cxn>
                  <a:cxn ang="0">
                    <a:pos x="0" y="45"/>
                  </a:cxn>
                  <a:cxn ang="0">
                    <a:pos x="0" y="0"/>
                  </a:cxn>
                </a:cxnLst>
                <a:rect b="b" l="0" r="r" t="0"/>
                <a:pathLst>
                  <a:path h="45" w="7">
                    <a:moveTo>
                      <a:pt x="0" y="0"/>
                    </a:moveTo>
                    <a:cubicBezTo>
                      <a:pt x="7" y="9"/>
                      <a:pt x="1" y="31"/>
                      <a:pt x="3" y="45"/>
                    </a:cubicBezTo>
                    <a:cubicBezTo>
                      <a:pt x="2" y="45"/>
                      <a:pt x="1" y="45"/>
                      <a:pt x="0" y="45"/>
                    </a:cubicBezTo>
                    <a:cubicBezTo>
                      <a:pt x="0" y="30"/>
                      <a:pt x="0" y="15"/>
                      <a:pt x="0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7" name="Freeform 177"/>
              <p:cNvSpPr/>
              <p:nvPr/>
            </p:nvSpPr>
            <p:spPr bwMode="auto">
              <a:xfrm>
                <a:off x="1223" y="2265"/>
                <a:ext cx="8" cy="87"/>
              </a:xfrm>
              <a:custGeom>
                <a:cxnLst>
                  <a:cxn ang="0">
                    <a:pos x="5" y="0"/>
                  </a:cxn>
                  <a:cxn ang="0">
                    <a:pos x="5" y="51"/>
                  </a:cxn>
                  <a:cxn ang="0">
                    <a:pos x="5" y="0"/>
                  </a:cxn>
                </a:cxnLst>
                <a:rect b="b" l="0" r="r" t="0"/>
                <a:pathLst>
                  <a:path h="51" w="5">
                    <a:moveTo>
                      <a:pt x="5" y="0"/>
                    </a:moveTo>
                    <a:cubicBezTo>
                      <a:pt x="5" y="17"/>
                      <a:pt x="5" y="34"/>
                      <a:pt x="5" y="51"/>
                    </a:cubicBezTo>
                    <a:cubicBezTo>
                      <a:pt x="0" y="41"/>
                      <a:pt x="0" y="10"/>
                      <a:pt x="5" y="0"/>
                    </a:cubicBezTo>
                    <a:close/>
                  </a:path>
                </a:pathLst>
              </a:custGeom>
              <a:solidFill>
                <a:srgbClr val="047DA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8" name="Freeform 178"/>
              <p:cNvSpPr/>
              <p:nvPr/>
            </p:nvSpPr>
            <p:spPr bwMode="auto">
              <a:xfrm>
                <a:off x="2953" y="2265"/>
                <a:ext cx="12" cy="61"/>
              </a:xfrm>
              <a:custGeom>
                <a:cxnLst>
                  <a:cxn ang="0">
                    <a:pos x="4" y="36"/>
                  </a:cxn>
                  <a:cxn ang="0">
                    <a:pos x="7" y="0"/>
                  </a:cxn>
                  <a:cxn ang="0">
                    <a:pos x="7" y="36"/>
                  </a:cxn>
                  <a:cxn ang="0">
                    <a:pos x="4" y="36"/>
                  </a:cxn>
                </a:cxnLst>
                <a:rect b="b" l="0" r="r" t="0"/>
                <a:pathLst>
                  <a:path h="36" w="7">
                    <a:moveTo>
                      <a:pt x="4" y="36"/>
                    </a:moveTo>
                    <a:cubicBezTo>
                      <a:pt x="6" y="25"/>
                      <a:pt x="0" y="6"/>
                      <a:pt x="7" y="0"/>
                    </a:cubicBezTo>
                    <a:cubicBezTo>
                      <a:pt x="7" y="12"/>
                      <a:pt x="7" y="24"/>
                      <a:pt x="7" y="36"/>
                    </a:cubicBezTo>
                    <a:cubicBezTo>
                      <a:pt x="6" y="36"/>
                      <a:pt x="5" y="36"/>
                      <a:pt x="4" y="36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9" name="Freeform 179"/>
              <p:cNvSpPr/>
              <p:nvPr/>
            </p:nvSpPr>
            <p:spPr bwMode="auto">
              <a:xfrm>
                <a:off x="3687" y="2275"/>
                <a:ext cx="8" cy="117"/>
              </a:xfrm>
              <a:custGeom>
                <a:cxnLst>
                  <a:cxn ang="0">
                    <a:pos x="0" y="0"/>
                  </a:cxn>
                  <a:cxn ang="0">
                    <a:pos x="0" y="69"/>
                  </a:cxn>
                  <a:cxn ang="0">
                    <a:pos x="0" y="0"/>
                  </a:cxn>
                </a:cxnLst>
                <a:rect b="b" l="0" r="r" t="0"/>
                <a:pathLst>
                  <a:path h="69" w="5">
                    <a:moveTo>
                      <a:pt x="0" y="0"/>
                    </a:moveTo>
                    <a:cubicBezTo>
                      <a:pt x="5" y="16"/>
                      <a:pt x="5" y="53"/>
                      <a:pt x="0" y="69"/>
                    </a:cubicBezTo>
                    <a:cubicBezTo>
                      <a:pt x="0" y="46"/>
                      <a:pt x="0" y="23"/>
                      <a:pt x="0" y="0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0" name="Freeform 180"/>
              <p:cNvSpPr/>
              <p:nvPr/>
            </p:nvSpPr>
            <p:spPr bwMode="auto">
              <a:xfrm>
                <a:off x="1892" y="2280"/>
                <a:ext cx="12" cy="67"/>
              </a:xfrm>
              <a:custGeom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39"/>
                  </a:cxn>
                  <a:cxn ang="0">
                    <a:pos x="0" y="0"/>
                  </a:cxn>
                </a:cxnLst>
                <a:rect b="b" l="0" r="r" t="0"/>
                <a:pathLst>
                  <a:path h="39" w="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12"/>
                      <a:pt x="7" y="32"/>
                      <a:pt x="0" y="39"/>
                    </a:cubicBezTo>
                    <a:cubicBezTo>
                      <a:pt x="0" y="26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1" name="Freeform 181"/>
              <p:cNvSpPr/>
              <p:nvPr/>
            </p:nvSpPr>
            <p:spPr bwMode="auto">
              <a:xfrm>
                <a:off x="2228" y="2280"/>
                <a:ext cx="33" cy="34"/>
              </a:xfrm>
              <a:custGeom>
                <a:cxnLst>
                  <a:cxn ang="0">
                    <a:pos x="9" y="0"/>
                  </a:cxn>
                  <a:cxn ang="0">
                    <a:pos x="0" y="18"/>
                  </a:cxn>
                  <a:cxn ang="0">
                    <a:pos x="9" y="0"/>
                  </a:cxn>
                </a:cxnLst>
                <a:rect b="b" l="0" r="r" t="0"/>
                <a:pathLst>
                  <a:path h="20" w="20">
                    <a:moveTo>
                      <a:pt x="9" y="0"/>
                    </a:moveTo>
                    <a:cubicBezTo>
                      <a:pt x="20" y="3"/>
                      <a:pt x="11" y="20"/>
                      <a:pt x="0" y="18"/>
                    </a:cubicBezTo>
                    <a:cubicBezTo>
                      <a:pt x="0" y="9"/>
                      <a:pt x="6" y="6"/>
                      <a:pt x="9" y="0"/>
                    </a:cubicBezTo>
                    <a:close/>
                  </a:path>
                </a:pathLst>
              </a:custGeom>
              <a:solidFill>
                <a:srgbClr val="EBF7F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2" name="Freeform 182"/>
              <p:cNvSpPr/>
              <p:nvPr/>
            </p:nvSpPr>
            <p:spPr bwMode="auto">
              <a:xfrm>
                <a:off x="4170" y="2286"/>
                <a:ext cx="5" cy="76"/>
              </a:xfrm>
              <a:custGeom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45"/>
                  </a:cxn>
                  <a:cxn ang="0">
                    <a:pos x="0" y="45"/>
                  </a:cxn>
                  <a:cxn ang="0">
                    <a:pos x="0" y="0"/>
                  </a:cxn>
                </a:cxnLst>
                <a:rect b="b" l="0" r="r" t="0"/>
                <a:pathLst>
                  <a:path h="45"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5"/>
                      <a:pt x="3" y="30"/>
                      <a:pt x="3" y="45"/>
                    </a:cubicBezTo>
                    <a:cubicBezTo>
                      <a:pt x="2" y="45"/>
                      <a:pt x="1" y="45"/>
                      <a:pt x="0" y="45"/>
                    </a:cubicBezTo>
                    <a:cubicBezTo>
                      <a:pt x="0" y="30"/>
                      <a:pt x="0" y="15"/>
                      <a:pt x="0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3" name="Freeform 183"/>
              <p:cNvSpPr/>
              <p:nvPr/>
            </p:nvSpPr>
            <p:spPr bwMode="auto">
              <a:xfrm>
                <a:off x="2029" y="2291"/>
                <a:ext cx="12" cy="56"/>
              </a:xfrm>
              <a:custGeom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33"/>
                  </a:cxn>
                  <a:cxn ang="0">
                    <a:pos x="0" y="0"/>
                  </a:cxn>
                </a:cxnLst>
                <a:rect b="b" l="0" r="r" t="0"/>
                <a:pathLst>
                  <a:path h="33" w="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10"/>
                      <a:pt x="7" y="28"/>
                      <a:pt x="0" y="33"/>
                    </a:cubicBezTo>
                    <a:cubicBezTo>
                      <a:pt x="0" y="22"/>
                      <a:pt x="0" y="11"/>
                      <a:pt x="0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4" name="Freeform 184"/>
              <p:cNvSpPr/>
              <p:nvPr/>
            </p:nvSpPr>
            <p:spPr bwMode="auto">
              <a:xfrm>
                <a:off x="4039" y="2296"/>
                <a:ext cx="44" cy="96"/>
              </a:xfrm>
              <a:custGeom>
                <a:cxnLst>
                  <a:cxn ang="0">
                    <a:pos x="23" y="0"/>
                  </a:cxn>
                  <a:cxn ang="0">
                    <a:pos x="14" y="57"/>
                  </a:cxn>
                  <a:cxn ang="0">
                    <a:pos x="23" y="0"/>
                  </a:cxn>
                </a:cxnLst>
                <a:rect b="b" l="0" r="r" t="0"/>
                <a:pathLst>
                  <a:path h="57" w="26">
                    <a:moveTo>
                      <a:pt x="23" y="0"/>
                    </a:moveTo>
                    <a:cubicBezTo>
                      <a:pt x="12" y="20"/>
                      <a:pt x="26" y="40"/>
                      <a:pt x="14" y="57"/>
                    </a:cubicBezTo>
                    <a:cubicBezTo>
                      <a:pt x="4" y="41"/>
                      <a:pt x="0" y="5"/>
                      <a:pt x="23" y="0"/>
                    </a:cubicBezTo>
                    <a:close/>
                  </a:path>
                </a:pathLst>
              </a:custGeom>
              <a:solidFill>
                <a:srgbClr val="EBF7F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5" name="Freeform 185"/>
              <p:cNvSpPr/>
              <p:nvPr/>
            </p:nvSpPr>
            <p:spPr bwMode="auto">
              <a:xfrm>
                <a:off x="3010" y="2301"/>
                <a:ext cx="61" cy="86"/>
              </a:xfrm>
              <a:custGeom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27" y="0"/>
                  </a:cxn>
                  <a:cxn ang="0">
                    <a:pos x="36" y="0"/>
                  </a:cxn>
                  <a:cxn ang="0">
                    <a:pos x="36" y="51"/>
                  </a:cxn>
                  <a:cxn ang="0">
                    <a:pos x="0" y="51"/>
                  </a:cxn>
                </a:cxnLst>
                <a:rect b="b" l="0" r="r" t="0"/>
                <a:pathLst>
                  <a:path h="51" w="36">
                    <a:moveTo>
                      <a:pt x="0" y="51"/>
                    </a:moveTo>
                    <a:cubicBezTo>
                      <a:pt x="0" y="34"/>
                      <a:pt x="0" y="17"/>
                      <a:pt x="0" y="0"/>
                    </a:cubicBezTo>
                    <a:cubicBezTo>
                      <a:pt x="3" y="0"/>
                      <a:pt x="6" y="0"/>
                      <a:pt x="9" y="0"/>
                    </a:cubicBezTo>
                    <a:cubicBezTo>
                      <a:pt x="15" y="0"/>
                      <a:pt x="21" y="0"/>
                      <a:pt x="27" y="0"/>
                    </a:cubicBezTo>
                    <a:cubicBezTo>
                      <a:pt x="30" y="0"/>
                      <a:pt x="33" y="0"/>
                      <a:pt x="36" y="0"/>
                    </a:cubicBezTo>
                    <a:cubicBezTo>
                      <a:pt x="36" y="17"/>
                      <a:pt x="36" y="34"/>
                      <a:pt x="36" y="51"/>
                    </a:cubicBezTo>
                    <a:cubicBezTo>
                      <a:pt x="24" y="51"/>
                      <a:pt x="12" y="51"/>
                      <a:pt x="0" y="51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6" name="Freeform 186"/>
              <p:cNvSpPr/>
              <p:nvPr/>
            </p:nvSpPr>
            <p:spPr bwMode="auto">
              <a:xfrm>
                <a:off x="2214" y="2325"/>
                <a:ext cx="36" cy="25"/>
              </a:xfrm>
              <a:custGeom>
                <a:cxnLst>
                  <a:cxn ang="0">
                    <a:pos x="17" y="1"/>
                  </a:cxn>
                  <a:cxn ang="0">
                    <a:pos x="2" y="4"/>
                  </a:cxn>
                  <a:cxn ang="0">
                    <a:pos x="17" y="1"/>
                  </a:cxn>
                </a:cxnLst>
                <a:rect b="b" l="0" r="r" t="0"/>
                <a:pathLst>
                  <a:path h="15" w="21">
                    <a:moveTo>
                      <a:pt x="17" y="1"/>
                    </a:moveTo>
                    <a:cubicBezTo>
                      <a:pt x="21" y="10"/>
                      <a:pt x="0" y="15"/>
                      <a:pt x="2" y="4"/>
                    </a:cubicBezTo>
                    <a:cubicBezTo>
                      <a:pt x="5" y="1"/>
                      <a:pt x="10" y="0"/>
                      <a:pt x="17" y="1"/>
                    </a:cubicBezTo>
                    <a:close/>
                  </a:path>
                </a:pathLst>
              </a:custGeom>
              <a:solidFill>
                <a:srgbClr val="EBF7F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7" name="Freeform 187"/>
              <p:cNvSpPr/>
              <p:nvPr/>
            </p:nvSpPr>
            <p:spPr bwMode="auto">
              <a:xfrm>
                <a:off x="1323" y="2331"/>
                <a:ext cx="8" cy="72"/>
              </a:xfrm>
              <a:custGeom>
                <a:cxnLst>
                  <a:cxn ang="0">
                    <a:pos x="0" y="0"/>
                  </a:cxn>
                  <a:cxn ang="0">
                    <a:pos x="0" y="42"/>
                  </a:cxn>
                  <a:cxn ang="0">
                    <a:pos x="0" y="0"/>
                  </a:cxn>
                </a:cxnLst>
                <a:rect b="b" l="0" r="r" t="0"/>
                <a:pathLst>
                  <a:path h="42" w="5">
                    <a:moveTo>
                      <a:pt x="0" y="0"/>
                    </a:moveTo>
                    <a:cubicBezTo>
                      <a:pt x="5" y="7"/>
                      <a:pt x="5" y="35"/>
                      <a:pt x="0" y="42"/>
                    </a:cubicBezTo>
                    <a:cubicBezTo>
                      <a:pt x="0" y="28"/>
                      <a:pt x="0" y="14"/>
                      <a:pt x="0" y="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8" name="Freeform 188"/>
              <p:cNvSpPr/>
              <p:nvPr/>
            </p:nvSpPr>
            <p:spPr bwMode="auto">
              <a:xfrm>
                <a:off x="1326" y="2342"/>
                <a:ext cx="19" cy="61"/>
              </a:xfrm>
              <a:custGeom>
                <a:cxnLst>
                  <a:cxn ang="0">
                    <a:pos x="4" y="0"/>
                  </a:cxn>
                  <a:cxn ang="0">
                    <a:pos x="7" y="36"/>
                  </a:cxn>
                  <a:cxn ang="0">
                    <a:pos x="4" y="0"/>
                  </a:cxn>
                </a:cxnLst>
                <a:rect b="b" l="0" r="r" t="0"/>
                <a:pathLst>
                  <a:path h="36" w="11">
                    <a:moveTo>
                      <a:pt x="4" y="0"/>
                    </a:moveTo>
                    <a:cubicBezTo>
                      <a:pt x="11" y="6"/>
                      <a:pt x="5" y="25"/>
                      <a:pt x="7" y="36"/>
                    </a:cubicBezTo>
                    <a:cubicBezTo>
                      <a:pt x="0" y="30"/>
                      <a:pt x="6" y="11"/>
                      <a:pt x="4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9" name="Freeform 189"/>
              <p:cNvSpPr/>
              <p:nvPr/>
            </p:nvSpPr>
            <p:spPr bwMode="auto">
              <a:xfrm>
                <a:off x="3763" y="2342"/>
                <a:ext cx="12" cy="55"/>
              </a:xfrm>
              <a:custGeom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33"/>
                  </a:cxn>
                  <a:cxn ang="0">
                    <a:pos x="0" y="0"/>
                  </a:cxn>
                </a:cxnLst>
                <a:rect b="b" l="0" r="r" t="0"/>
                <a:pathLst>
                  <a:path h="33" w="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10"/>
                      <a:pt x="7" y="28"/>
                      <a:pt x="0" y="33"/>
                    </a:cubicBezTo>
                    <a:cubicBezTo>
                      <a:pt x="0" y="22"/>
                      <a:pt x="0" y="11"/>
                      <a:pt x="0" y="0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0" name="Freeform 190"/>
              <p:cNvSpPr/>
              <p:nvPr/>
            </p:nvSpPr>
            <p:spPr bwMode="auto">
              <a:xfrm>
                <a:off x="4022" y="2342"/>
                <a:ext cx="5" cy="55"/>
              </a:xfrm>
              <a:custGeom>
                <a:cxnLst>
                  <a:cxn ang="0">
                    <a:pos x="0" y="33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33"/>
                  </a:cxn>
                  <a:cxn ang="0">
                    <a:pos x="0" y="33"/>
                  </a:cxn>
                </a:cxnLst>
                <a:rect b="b" l="0" r="r" t="0"/>
                <a:pathLst>
                  <a:path h="33" w="3">
                    <a:moveTo>
                      <a:pt x="0" y="33"/>
                    </a:moveTo>
                    <a:cubicBezTo>
                      <a:pt x="0" y="22"/>
                      <a:pt x="0" y="1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11"/>
                      <a:pt x="3" y="22"/>
                      <a:pt x="3" y="33"/>
                    </a:cubicBezTo>
                    <a:cubicBezTo>
                      <a:pt x="2" y="33"/>
                      <a:pt x="1" y="33"/>
                      <a:pt x="0" y="33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1" name="Freeform 191"/>
              <p:cNvSpPr/>
              <p:nvPr/>
            </p:nvSpPr>
            <p:spPr bwMode="auto">
              <a:xfrm>
                <a:off x="3010" y="2387"/>
                <a:ext cx="61" cy="5"/>
              </a:xfrm>
              <a:custGeom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3"/>
                  </a:cxn>
                  <a:cxn ang="0">
                    <a:pos x="0" y="3"/>
                  </a:cxn>
                </a:cxnLst>
                <a:rect b="b" l="0" r="r" t="0"/>
                <a:pathLst>
                  <a:path h="3" w="36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12" y="0"/>
                      <a:pt x="24" y="0"/>
                      <a:pt x="36" y="0"/>
                    </a:cubicBezTo>
                    <a:cubicBezTo>
                      <a:pt x="36" y="1"/>
                      <a:pt x="36" y="2"/>
                      <a:pt x="36" y="3"/>
                    </a:cubicBezTo>
                    <a:cubicBezTo>
                      <a:pt x="24" y="3"/>
                      <a:pt x="12" y="3"/>
                      <a:pt x="0" y="3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2" name="Freeform 192"/>
              <p:cNvSpPr/>
              <p:nvPr/>
            </p:nvSpPr>
            <p:spPr bwMode="auto">
              <a:xfrm>
                <a:off x="3239" y="2392"/>
                <a:ext cx="127" cy="12"/>
              </a:xfrm>
              <a:custGeom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0" y="3"/>
                  </a:cxn>
                </a:cxnLst>
                <a:rect b="b" l="0" r="r" t="0"/>
                <a:pathLst>
                  <a:path h="7" w="75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25" y="0"/>
                      <a:pt x="50" y="0"/>
                      <a:pt x="75" y="0"/>
                    </a:cubicBezTo>
                    <a:cubicBezTo>
                      <a:pt x="56" y="7"/>
                      <a:pt x="24" y="1"/>
                      <a:pt x="0" y="3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3" name="Freeform 193"/>
              <p:cNvSpPr/>
              <p:nvPr/>
            </p:nvSpPr>
            <p:spPr bwMode="auto">
              <a:xfrm>
                <a:off x="2355" y="2394"/>
                <a:ext cx="61" cy="9"/>
              </a:xfrm>
              <a:custGeom>
                <a:cxnLst>
                  <a:cxn ang="0">
                    <a:pos x="0" y="5"/>
                  </a:cxn>
                  <a:cxn ang="0">
                    <a:pos x="36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6">
                    <a:moveTo>
                      <a:pt x="0" y="5"/>
                    </a:moveTo>
                    <a:cubicBezTo>
                      <a:pt x="5" y="0"/>
                      <a:pt x="31" y="0"/>
                      <a:pt x="36" y="5"/>
                    </a:cubicBezTo>
                    <a:cubicBezTo>
                      <a:pt x="24" y="5"/>
                      <a:pt x="12" y="5"/>
                      <a:pt x="0" y="5"/>
                    </a:cubicBezTo>
                    <a:close/>
                  </a:path>
                </a:pathLst>
              </a:custGeom>
              <a:solidFill>
                <a:srgbClr val="047DA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4" name="Freeform 194"/>
              <p:cNvSpPr/>
              <p:nvPr/>
            </p:nvSpPr>
            <p:spPr bwMode="auto">
              <a:xfrm>
                <a:off x="3712" y="2397"/>
                <a:ext cx="51" cy="9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27" y="5"/>
                      <a:pt x="3" y="5"/>
                      <a:pt x="0" y="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5" name="Freeform 195"/>
              <p:cNvSpPr/>
              <p:nvPr/>
            </p:nvSpPr>
            <p:spPr bwMode="auto">
              <a:xfrm>
                <a:off x="2797" y="2399"/>
                <a:ext cx="61" cy="9"/>
              </a:xfrm>
              <a:custGeom>
                <a:cxnLst>
                  <a:cxn ang="0">
                    <a:pos x="0" y="5"/>
                  </a:cxn>
                  <a:cxn ang="0">
                    <a:pos x="36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6">
                    <a:moveTo>
                      <a:pt x="0" y="5"/>
                    </a:moveTo>
                    <a:cubicBezTo>
                      <a:pt x="5" y="0"/>
                      <a:pt x="31" y="0"/>
                      <a:pt x="36" y="5"/>
                    </a:cubicBezTo>
                    <a:cubicBezTo>
                      <a:pt x="24" y="5"/>
                      <a:pt x="12" y="5"/>
                      <a:pt x="0" y="5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6" name="Freeform 196"/>
              <p:cNvSpPr/>
              <p:nvPr/>
            </p:nvSpPr>
            <p:spPr bwMode="auto">
              <a:xfrm>
                <a:off x="5252" y="2396"/>
                <a:ext cx="51" cy="12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30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30" y="5"/>
                      <a:pt x="30" y="6"/>
                      <a:pt x="30" y="7"/>
                    </a:cubicBezTo>
                    <a:cubicBezTo>
                      <a:pt x="20" y="7"/>
                      <a:pt x="10" y="7"/>
                      <a:pt x="0" y="7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7" name="Freeform 197"/>
              <p:cNvSpPr/>
              <p:nvPr/>
            </p:nvSpPr>
            <p:spPr bwMode="auto">
              <a:xfrm>
                <a:off x="5146" y="2408"/>
                <a:ext cx="51" cy="11"/>
              </a:xfrm>
              <a:custGeom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30" y="0"/>
                  </a:cxn>
                  <a:cxn ang="0">
                    <a:pos x="0" y="3"/>
                  </a:cxn>
                </a:cxnLst>
                <a:rect b="b" l="0" r="r" t="0"/>
                <a:pathLst>
                  <a:path h="7" w="30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10" y="0"/>
                      <a:pt x="20" y="0"/>
                      <a:pt x="30" y="0"/>
                    </a:cubicBezTo>
                    <a:cubicBezTo>
                      <a:pt x="26" y="7"/>
                      <a:pt x="9" y="1"/>
                      <a:pt x="0" y="3"/>
                    </a:cubicBezTo>
                    <a:close/>
                  </a:path>
                </a:pathLst>
              </a:custGeom>
              <a:solidFill>
                <a:srgbClr val="047DA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8" name="Freeform 198"/>
              <p:cNvSpPr/>
              <p:nvPr/>
            </p:nvSpPr>
            <p:spPr bwMode="auto">
              <a:xfrm>
                <a:off x="4663" y="2409"/>
                <a:ext cx="96" cy="9"/>
              </a:xfrm>
              <a:custGeom>
                <a:cxnLst>
                  <a:cxn ang="0">
                    <a:pos x="0" y="5"/>
                  </a:cxn>
                  <a:cxn ang="0">
                    <a:pos x="57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57">
                    <a:moveTo>
                      <a:pt x="0" y="5"/>
                    </a:moveTo>
                    <a:cubicBezTo>
                      <a:pt x="12" y="0"/>
                      <a:pt x="45" y="0"/>
                      <a:pt x="57" y="5"/>
                    </a:cubicBezTo>
                    <a:cubicBezTo>
                      <a:pt x="38" y="5"/>
                      <a:pt x="19" y="5"/>
                      <a:pt x="0" y="5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9" name="Freeform 199"/>
              <p:cNvSpPr/>
              <p:nvPr/>
            </p:nvSpPr>
            <p:spPr bwMode="auto">
              <a:xfrm>
                <a:off x="3565" y="2411"/>
                <a:ext cx="132" cy="19"/>
              </a:xfrm>
              <a:custGeom>
                <a:cxnLst>
                  <a:cxn ang="0">
                    <a:pos x="0" y="4"/>
                  </a:cxn>
                  <a:cxn ang="0">
                    <a:pos x="78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78">
                    <a:moveTo>
                      <a:pt x="0" y="4"/>
                    </a:moveTo>
                    <a:cubicBezTo>
                      <a:pt x="25" y="6"/>
                      <a:pt x="58" y="0"/>
                      <a:pt x="78" y="7"/>
                    </a:cubicBezTo>
                    <a:cubicBezTo>
                      <a:pt x="53" y="5"/>
                      <a:pt x="20" y="11"/>
                      <a:pt x="0" y="4"/>
                    </a:cubicBezTo>
                    <a:close/>
                  </a:path>
                </a:pathLst>
              </a:custGeom>
              <a:solidFill>
                <a:srgbClr val="047DA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0" name="Freeform 200"/>
              <p:cNvSpPr/>
              <p:nvPr/>
            </p:nvSpPr>
            <p:spPr bwMode="auto">
              <a:xfrm>
                <a:off x="4220" y="2411"/>
                <a:ext cx="107" cy="19"/>
              </a:xfrm>
              <a:custGeom>
                <a:cxnLst>
                  <a:cxn ang="0">
                    <a:pos x="0" y="7"/>
                  </a:cxn>
                  <a:cxn ang="0">
                    <a:pos x="63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62">
                    <a:moveTo>
                      <a:pt x="0" y="7"/>
                    </a:moveTo>
                    <a:cubicBezTo>
                      <a:pt x="15" y="0"/>
                      <a:pt x="43" y="6"/>
                      <a:pt x="63" y="4"/>
                    </a:cubicBezTo>
                    <a:cubicBezTo>
                      <a:pt x="48" y="11"/>
                      <a:pt x="20" y="5"/>
                      <a:pt x="0" y="7"/>
                    </a:cubicBezTo>
                    <a:close/>
                  </a:path>
                </a:pathLst>
              </a:custGeom>
              <a:solidFill>
                <a:srgbClr val="047DA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1" name="Freeform 201"/>
              <p:cNvSpPr/>
              <p:nvPr/>
            </p:nvSpPr>
            <p:spPr bwMode="auto">
              <a:xfrm>
                <a:off x="880" y="2433"/>
                <a:ext cx="71" cy="5"/>
              </a:xfrm>
              <a:custGeom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0" y="3"/>
                  </a:cxn>
                </a:cxnLst>
                <a:rect b="b" l="0" r="r" t="0"/>
                <a:pathLst>
                  <a:path h="3" w="42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14" y="0"/>
                      <a:pt x="28" y="0"/>
                      <a:pt x="42" y="0"/>
                    </a:cubicBezTo>
                    <a:cubicBezTo>
                      <a:pt x="42" y="1"/>
                      <a:pt x="42" y="2"/>
                      <a:pt x="42" y="3"/>
                    </a:cubicBezTo>
                    <a:cubicBezTo>
                      <a:pt x="28" y="3"/>
                      <a:pt x="14" y="3"/>
                      <a:pt x="0" y="3"/>
                    </a:cubicBezTo>
                    <a:close/>
                  </a:path>
                </a:pathLst>
              </a:custGeom>
              <a:solidFill>
                <a:srgbClr val="09617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2" name="Freeform 202"/>
              <p:cNvSpPr/>
              <p:nvPr/>
            </p:nvSpPr>
            <p:spPr bwMode="auto">
              <a:xfrm>
                <a:off x="951" y="2433"/>
                <a:ext cx="72" cy="12"/>
              </a:xfrm>
              <a:custGeom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0" y="3"/>
                  </a:cxn>
                </a:cxnLst>
                <a:rect b="b" l="0" r="r" t="0"/>
                <a:pathLst>
                  <a:path h="7" w="42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14" y="0"/>
                      <a:pt x="28" y="0"/>
                      <a:pt x="42" y="0"/>
                    </a:cubicBezTo>
                    <a:cubicBezTo>
                      <a:pt x="34" y="7"/>
                      <a:pt x="13" y="1"/>
                      <a:pt x="0" y="3"/>
                    </a:cubicBezTo>
                    <a:close/>
                  </a:path>
                </a:pathLst>
              </a:custGeom>
              <a:solidFill>
                <a:srgbClr val="047DA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3" name="Freeform 203"/>
              <p:cNvSpPr/>
              <p:nvPr/>
            </p:nvSpPr>
            <p:spPr bwMode="auto">
              <a:xfrm>
                <a:off x="5130" y="1075"/>
                <a:ext cx="97" cy="71"/>
              </a:xfrm>
              <a:custGeom>
                <a:cxnLst>
                  <a:cxn ang="0">
                    <a:pos x="0" y="0"/>
                  </a:cxn>
                  <a:cxn ang="0">
                    <a:pos x="3" y="39"/>
                  </a:cxn>
                  <a:cxn ang="0">
                    <a:pos x="57" y="42"/>
                  </a:cxn>
                  <a:cxn ang="0">
                    <a:pos x="0" y="42"/>
                  </a:cxn>
                  <a:cxn ang="0">
                    <a:pos x="0" y="0"/>
                  </a:cxn>
                </a:cxnLst>
                <a:rect b="b" l="0" r="r" t="0"/>
                <a:pathLst>
                  <a:path h="42" w="57">
                    <a:moveTo>
                      <a:pt x="0" y="0"/>
                    </a:moveTo>
                    <a:cubicBezTo>
                      <a:pt x="7" y="7"/>
                      <a:pt x="1" y="27"/>
                      <a:pt x="3" y="39"/>
                    </a:cubicBezTo>
                    <a:cubicBezTo>
                      <a:pt x="20" y="41"/>
                      <a:pt x="45" y="35"/>
                      <a:pt x="57" y="42"/>
                    </a:cubicBezTo>
                    <a:cubicBezTo>
                      <a:pt x="38" y="42"/>
                      <a:pt x="19" y="42"/>
                      <a:pt x="0" y="42"/>
                    </a:cubicBezTo>
                    <a:cubicBezTo>
                      <a:pt x="0" y="28"/>
                      <a:pt x="0" y="14"/>
                      <a:pt x="0" y="0"/>
                    </a:cubicBezTo>
                    <a:close/>
                  </a:path>
                </a:pathLst>
              </a:custGeom>
              <a:solidFill>
                <a:srgbClr val="047DA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4" name="Freeform 204"/>
              <p:cNvSpPr>
                <a:spLocks noEditPoints="1"/>
              </p:cNvSpPr>
              <p:nvPr/>
            </p:nvSpPr>
            <p:spPr bwMode="auto">
              <a:xfrm>
                <a:off x="392" y="756"/>
                <a:ext cx="4972" cy="1736"/>
              </a:xfrm>
              <a:custGeom>
                <a:cxnLst>
                  <a:cxn ang="0">
                    <a:pos x="2778" y="752"/>
                  </a:cxn>
                  <a:cxn ang="0">
                    <a:pos x="2577" y="980"/>
                  </a:cxn>
                  <a:cxn ang="0">
                    <a:pos x="1413" y="974"/>
                  </a:cxn>
                  <a:cxn ang="0">
                    <a:pos x="690" y="977"/>
                  </a:cxn>
                  <a:cxn ang="0">
                    <a:pos x="330" y="980"/>
                  </a:cxn>
                  <a:cxn ang="0">
                    <a:pos x="453" y="185"/>
                  </a:cxn>
                  <a:cxn ang="0">
                    <a:pos x="2082" y="23"/>
                  </a:cxn>
                  <a:cxn ang="0">
                    <a:pos x="2859" y="344"/>
                  </a:cxn>
                  <a:cxn ang="0">
                    <a:pos x="2763" y="746"/>
                  </a:cxn>
                  <a:cxn ang="0">
                    <a:pos x="930" y="32"/>
                  </a:cxn>
                  <a:cxn ang="0">
                    <a:pos x="1188" y="122"/>
                  </a:cxn>
                  <a:cxn ang="0">
                    <a:pos x="2661" y="92"/>
                  </a:cxn>
                  <a:cxn ang="0">
                    <a:pos x="2523" y="119"/>
                  </a:cxn>
                  <a:cxn ang="0">
                    <a:pos x="2235" y="152"/>
                  </a:cxn>
                  <a:cxn ang="0">
                    <a:pos x="2151" y="728"/>
                  </a:cxn>
                  <a:cxn ang="0">
                    <a:pos x="2430" y="230"/>
                  </a:cxn>
                  <a:cxn ang="0">
                    <a:pos x="2544" y="245"/>
                  </a:cxn>
                  <a:cxn ang="0">
                    <a:pos x="2229" y="557"/>
                  </a:cxn>
                  <a:cxn ang="0">
                    <a:pos x="2304" y="905"/>
                  </a:cxn>
                  <a:cxn ang="0">
                    <a:pos x="2694" y="872"/>
                  </a:cxn>
                  <a:cxn ang="0">
                    <a:pos x="2451" y="149"/>
                  </a:cxn>
                  <a:cxn ang="0">
                    <a:pos x="2145" y="689"/>
                  </a:cxn>
                  <a:cxn ang="0">
                    <a:pos x="2514" y="245"/>
                  </a:cxn>
                  <a:cxn ang="0">
                    <a:pos x="2589" y="872"/>
                  </a:cxn>
                  <a:cxn ang="0">
                    <a:pos x="1119" y="131"/>
                  </a:cxn>
                  <a:cxn ang="0">
                    <a:pos x="2187" y="131"/>
                  </a:cxn>
                  <a:cxn ang="0">
                    <a:pos x="2547" y="143"/>
                  </a:cxn>
                  <a:cxn ang="0">
                    <a:pos x="1281" y="146"/>
                  </a:cxn>
                  <a:cxn ang="0">
                    <a:pos x="1176" y="224"/>
                  </a:cxn>
                  <a:cxn ang="0">
                    <a:pos x="1143" y="497"/>
                  </a:cxn>
                  <a:cxn ang="0">
                    <a:pos x="1410" y="938"/>
                  </a:cxn>
                  <a:cxn ang="0">
                    <a:pos x="1563" y="878"/>
                  </a:cxn>
                  <a:cxn ang="0">
                    <a:pos x="1899" y="893"/>
                  </a:cxn>
                  <a:cxn ang="0">
                    <a:pos x="2133" y="782"/>
                  </a:cxn>
                  <a:cxn ang="0">
                    <a:pos x="1920" y="179"/>
                  </a:cxn>
                  <a:cxn ang="0">
                    <a:pos x="1875" y="152"/>
                  </a:cxn>
                  <a:cxn ang="0">
                    <a:pos x="1152" y="959"/>
                  </a:cxn>
                  <a:cxn ang="0">
                    <a:pos x="1965" y="188"/>
                  </a:cxn>
                  <a:cxn ang="0">
                    <a:pos x="558" y="572"/>
                  </a:cxn>
                  <a:cxn ang="0">
                    <a:pos x="504" y="866"/>
                  </a:cxn>
                  <a:cxn ang="0">
                    <a:pos x="597" y="938"/>
                  </a:cxn>
                  <a:cxn ang="0">
                    <a:pos x="612" y="848"/>
                  </a:cxn>
                  <a:cxn ang="0">
                    <a:pos x="1035" y="311"/>
                  </a:cxn>
                  <a:cxn ang="0">
                    <a:pos x="1140" y="155"/>
                  </a:cxn>
                  <a:cxn ang="0">
                    <a:pos x="501" y="278"/>
                  </a:cxn>
                  <a:cxn ang="0">
                    <a:pos x="2142" y="236"/>
                  </a:cxn>
                  <a:cxn ang="0">
                    <a:pos x="2595" y="377"/>
                  </a:cxn>
                  <a:cxn ang="0">
                    <a:pos x="2322" y="422"/>
                  </a:cxn>
                  <a:cxn ang="0">
                    <a:pos x="2478" y="494"/>
                  </a:cxn>
                  <a:cxn ang="0">
                    <a:pos x="2223" y="830"/>
                  </a:cxn>
                  <a:cxn ang="0">
                    <a:pos x="825" y="842"/>
                  </a:cxn>
                  <a:cxn ang="0">
                    <a:pos x="2439" y="851"/>
                  </a:cxn>
                  <a:cxn ang="0">
                    <a:pos x="2226" y="968"/>
                  </a:cxn>
                  <a:cxn ang="0">
                    <a:pos x="2583" y="968"/>
                  </a:cxn>
                  <a:cxn ang="0">
                    <a:pos x="2049" y="917"/>
                  </a:cxn>
                  <a:cxn ang="0">
                    <a:pos x="2373" y="878"/>
                  </a:cxn>
                  <a:cxn ang="0">
                    <a:pos x="1761" y="968"/>
                  </a:cxn>
                  <a:cxn ang="0">
                    <a:pos x="1278" y="959"/>
                  </a:cxn>
                  <a:cxn ang="0">
                    <a:pos x="1500" y="962"/>
                  </a:cxn>
                  <a:cxn ang="0">
                    <a:pos x="1494" y="962"/>
                  </a:cxn>
                </a:cxnLst>
                <a:rect b="b" l="0" r="r" t="0"/>
                <a:pathLst>
                  <a:path h="1024" w="2934">
                    <a:moveTo>
                      <a:pt x="2082" y="23"/>
                    </a:moveTo>
                    <a:cubicBezTo>
                      <a:pt x="2163" y="21"/>
                      <a:pt x="2228" y="3"/>
                      <a:pt x="2310" y="2"/>
                    </a:cubicBezTo>
                    <a:cubicBezTo>
                      <a:pt x="2409" y="2"/>
                      <a:pt x="2508" y="2"/>
                      <a:pt x="2607" y="2"/>
                    </a:cubicBezTo>
                    <a:cubicBezTo>
                      <a:pt x="2646" y="0"/>
                      <a:pt x="2668" y="15"/>
                      <a:pt x="2706" y="14"/>
                    </a:cubicBezTo>
                    <a:cubicBezTo>
                      <a:pt x="2712" y="21"/>
                      <a:pt x="2731" y="15"/>
                      <a:pt x="2742" y="17"/>
                    </a:cubicBezTo>
                    <a:cubicBezTo>
                      <a:pt x="2760" y="17"/>
                      <a:pt x="2778" y="17"/>
                      <a:pt x="2796" y="17"/>
                    </a:cubicBezTo>
                    <a:cubicBezTo>
                      <a:pt x="2815" y="19"/>
                      <a:pt x="2841" y="14"/>
                      <a:pt x="2856" y="20"/>
                    </a:cubicBezTo>
                    <a:cubicBezTo>
                      <a:pt x="2858" y="46"/>
                      <a:pt x="2850" y="82"/>
                      <a:pt x="2862" y="98"/>
                    </a:cubicBezTo>
                    <a:cubicBezTo>
                      <a:pt x="2845" y="105"/>
                      <a:pt x="2814" y="98"/>
                      <a:pt x="2796" y="104"/>
                    </a:cubicBezTo>
                    <a:cubicBezTo>
                      <a:pt x="2802" y="117"/>
                      <a:pt x="2792" y="158"/>
                      <a:pt x="2796" y="188"/>
                    </a:cubicBezTo>
                    <a:cubicBezTo>
                      <a:pt x="2796" y="202"/>
                      <a:pt x="2796" y="216"/>
                      <a:pt x="2796" y="230"/>
                    </a:cubicBezTo>
                    <a:cubicBezTo>
                      <a:pt x="2815" y="230"/>
                      <a:pt x="2834" y="230"/>
                      <a:pt x="2853" y="230"/>
                    </a:cubicBezTo>
                    <a:cubicBezTo>
                      <a:pt x="2874" y="229"/>
                      <a:pt x="2900" y="233"/>
                      <a:pt x="2916" y="227"/>
                    </a:cubicBezTo>
                    <a:cubicBezTo>
                      <a:pt x="2896" y="300"/>
                      <a:pt x="2899" y="392"/>
                      <a:pt x="2877" y="461"/>
                    </a:cubicBezTo>
                    <a:cubicBezTo>
                      <a:pt x="2873" y="475"/>
                      <a:pt x="2863" y="486"/>
                      <a:pt x="2856" y="497"/>
                    </a:cubicBezTo>
                    <a:cubicBezTo>
                      <a:pt x="2859" y="502"/>
                      <a:pt x="2865" y="504"/>
                      <a:pt x="2874" y="503"/>
                    </a:cubicBezTo>
                    <a:cubicBezTo>
                      <a:pt x="2851" y="510"/>
                      <a:pt x="2817" y="502"/>
                      <a:pt x="2793" y="500"/>
                    </a:cubicBezTo>
                    <a:cubicBezTo>
                      <a:pt x="2779" y="557"/>
                      <a:pt x="2762" y="611"/>
                      <a:pt x="2766" y="686"/>
                    </a:cubicBezTo>
                    <a:cubicBezTo>
                      <a:pt x="2766" y="694"/>
                      <a:pt x="2784" y="684"/>
                      <a:pt x="2784" y="692"/>
                    </a:cubicBezTo>
                    <a:cubicBezTo>
                      <a:pt x="2789" y="724"/>
                      <a:pt x="2779" y="737"/>
                      <a:pt x="2778" y="752"/>
                    </a:cubicBezTo>
                    <a:cubicBezTo>
                      <a:pt x="2778" y="764"/>
                      <a:pt x="2778" y="776"/>
                      <a:pt x="2778" y="788"/>
                    </a:cubicBezTo>
                    <a:cubicBezTo>
                      <a:pt x="2780" y="815"/>
                      <a:pt x="2771" y="831"/>
                      <a:pt x="2772" y="857"/>
                    </a:cubicBezTo>
                    <a:cubicBezTo>
                      <a:pt x="2765" y="864"/>
                      <a:pt x="2771" y="884"/>
                      <a:pt x="2769" y="896"/>
                    </a:cubicBezTo>
                    <a:cubicBezTo>
                      <a:pt x="2760" y="913"/>
                      <a:pt x="2774" y="953"/>
                      <a:pt x="2751" y="956"/>
                    </a:cubicBezTo>
                    <a:cubicBezTo>
                      <a:pt x="2748" y="955"/>
                      <a:pt x="2748" y="957"/>
                      <a:pt x="2748" y="959"/>
                    </a:cubicBezTo>
                    <a:cubicBezTo>
                      <a:pt x="2762" y="971"/>
                      <a:pt x="2810" y="965"/>
                      <a:pt x="2829" y="962"/>
                    </a:cubicBezTo>
                    <a:cubicBezTo>
                      <a:pt x="2846" y="962"/>
                      <a:pt x="2863" y="962"/>
                      <a:pt x="2880" y="962"/>
                    </a:cubicBezTo>
                    <a:cubicBezTo>
                      <a:pt x="2897" y="964"/>
                      <a:pt x="2921" y="959"/>
                      <a:pt x="2934" y="965"/>
                    </a:cubicBezTo>
                    <a:cubicBezTo>
                      <a:pt x="2934" y="966"/>
                      <a:pt x="2934" y="967"/>
                      <a:pt x="2934" y="968"/>
                    </a:cubicBezTo>
                    <a:cubicBezTo>
                      <a:pt x="2931" y="967"/>
                      <a:pt x="2931" y="969"/>
                      <a:pt x="2931" y="971"/>
                    </a:cubicBezTo>
                    <a:cubicBezTo>
                      <a:pt x="2920" y="971"/>
                      <a:pt x="2909" y="971"/>
                      <a:pt x="2898" y="971"/>
                    </a:cubicBezTo>
                    <a:cubicBezTo>
                      <a:pt x="2889" y="973"/>
                      <a:pt x="2872" y="967"/>
                      <a:pt x="2868" y="974"/>
                    </a:cubicBezTo>
                    <a:cubicBezTo>
                      <a:pt x="2857" y="974"/>
                      <a:pt x="2846" y="974"/>
                      <a:pt x="2835" y="974"/>
                    </a:cubicBezTo>
                    <a:cubicBezTo>
                      <a:pt x="2825" y="974"/>
                      <a:pt x="2815" y="974"/>
                      <a:pt x="2805" y="974"/>
                    </a:cubicBezTo>
                    <a:cubicBezTo>
                      <a:pt x="2787" y="976"/>
                      <a:pt x="2761" y="970"/>
                      <a:pt x="2748" y="977"/>
                    </a:cubicBezTo>
                    <a:cubicBezTo>
                      <a:pt x="2743" y="990"/>
                      <a:pt x="2752" y="1017"/>
                      <a:pt x="2736" y="1019"/>
                    </a:cubicBezTo>
                    <a:cubicBezTo>
                      <a:pt x="2736" y="1005"/>
                      <a:pt x="2736" y="991"/>
                      <a:pt x="2736" y="977"/>
                    </a:cubicBezTo>
                    <a:cubicBezTo>
                      <a:pt x="2712" y="978"/>
                      <a:pt x="2682" y="973"/>
                      <a:pt x="2667" y="983"/>
                    </a:cubicBezTo>
                    <a:cubicBezTo>
                      <a:pt x="2653" y="971"/>
                      <a:pt x="2605" y="977"/>
                      <a:pt x="2586" y="980"/>
                    </a:cubicBezTo>
                    <a:cubicBezTo>
                      <a:pt x="2583" y="980"/>
                      <a:pt x="2580" y="980"/>
                      <a:pt x="2577" y="980"/>
                    </a:cubicBezTo>
                    <a:cubicBezTo>
                      <a:pt x="2565" y="975"/>
                      <a:pt x="2532" y="975"/>
                      <a:pt x="2520" y="980"/>
                    </a:cubicBezTo>
                    <a:cubicBezTo>
                      <a:pt x="2471" y="981"/>
                      <a:pt x="2369" y="980"/>
                      <a:pt x="2322" y="980"/>
                    </a:cubicBezTo>
                    <a:cubicBezTo>
                      <a:pt x="2302" y="982"/>
                      <a:pt x="2274" y="976"/>
                      <a:pt x="2259" y="983"/>
                    </a:cubicBezTo>
                    <a:cubicBezTo>
                      <a:pt x="2256" y="985"/>
                      <a:pt x="2254" y="987"/>
                      <a:pt x="2253" y="983"/>
                    </a:cubicBezTo>
                    <a:cubicBezTo>
                      <a:pt x="2161" y="978"/>
                      <a:pt x="2048" y="978"/>
                      <a:pt x="1956" y="983"/>
                    </a:cubicBezTo>
                    <a:cubicBezTo>
                      <a:pt x="1954" y="983"/>
                      <a:pt x="1952" y="983"/>
                      <a:pt x="1950" y="983"/>
                    </a:cubicBezTo>
                    <a:cubicBezTo>
                      <a:pt x="1930" y="976"/>
                      <a:pt x="1897" y="982"/>
                      <a:pt x="1872" y="980"/>
                    </a:cubicBezTo>
                    <a:cubicBezTo>
                      <a:pt x="1836" y="980"/>
                      <a:pt x="1800" y="980"/>
                      <a:pt x="1764" y="980"/>
                    </a:cubicBezTo>
                    <a:cubicBezTo>
                      <a:pt x="1760" y="981"/>
                      <a:pt x="1762" y="988"/>
                      <a:pt x="1761" y="992"/>
                    </a:cubicBezTo>
                    <a:cubicBezTo>
                      <a:pt x="1751" y="995"/>
                      <a:pt x="1756" y="983"/>
                      <a:pt x="1755" y="977"/>
                    </a:cubicBezTo>
                    <a:cubicBezTo>
                      <a:pt x="1737" y="977"/>
                      <a:pt x="1719" y="977"/>
                      <a:pt x="1701" y="977"/>
                    </a:cubicBezTo>
                    <a:cubicBezTo>
                      <a:pt x="1678" y="972"/>
                      <a:pt x="1634" y="972"/>
                      <a:pt x="1611" y="977"/>
                    </a:cubicBezTo>
                    <a:cubicBezTo>
                      <a:pt x="1612" y="985"/>
                      <a:pt x="1610" y="990"/>
                      <a:pt x="1602" y="989"/>
                    </a:cubicBezTo>
                    <a:cubicBezTo>
                      <a:pt x="1601" y="982"/>
                      <a:pt x="1607" y="982"/>
                      <a:pt x="1605" y="974"/>
                    </a:cubicBezTo>
                    <a:cubicBezTo>
                      <a:pt x="1593" y="972"/>
                      <a:pt x="1588" y="977"/>
                      <a:pt x="1578" y="977"/>
                    </a:cubicBezTo>
                    <a:cubicBezTo>
                      <a:pt x="1559" y="972"/>
                      <a:pt x="1519" y="972"/>
                      <a:pt x="1500" y="977"/>
                    </a:cubicBezTo>
                    <a:cubicBezTo>
                      <a:pt x="1501" y="983"/>
                      <a:pt x="1499" y="986"/>
                      <a:pt x="1494" y="986"/>
                    </a:cubicBezTo>
                    <a:cubicBezTo>
                      <a:pt x="1499" y="964"/>
                      <a:pt x="1468" y="978"/>
                      <a:pt x="1455" y="974"/>
                    </a:cubicBezTo>
                    <a:cubicBezTo>
                      <a:pt x="1450" y="969"/>
                      <a:pt x="1424" y="969"/>
                      <a:pt x="1419" y="974"/>
                    </a:cubicBezTo>
                    <a:cubicBezTo>
                      <a:pt x="1418" y="978"/>
                      <a:pt x="1413" y="977"/>
                      <a:pt x="1413" y="974"/>
                    </a:cubicBezTo>
                    <a:cubicBezTo>
                      <a:pt x="1407" y="971"/>
                      <a:pt x="1371" y="964"/>
                      <a:pt x="1374" y="980"/>
                    </a:cubicBezTo>
                    <a:cubicBezTo>
                      <a:pt x="1366" y="977"/>
                      <a:pt x="1358" y="963"/>
                      <a:pt x="1344" y="977"/>
                    </a:cubicBezTo>
                    <a:cubicBezTo>
                      <a:pt x="1344" y="964"/>
                      <a:pt x="1321" y="974"/>
                      <a:pt x="1311" y="971"/>
                    </a:cubicBezTo>
                    <a:cubicBezTo>
                      <a:pt x="1300" y="971"/>
                      <a:pt x="1289" y="971"/>
                      <a:pt x="1278" y="971"/>
                    </a:cubicBezTo>
                    <a:cubicBezTo>
                      <a:pt x="1273" y="964"/>
                      <a:pt x="1255" y="970"/>
                      <a:pt x="1245" y="968"/>
                    </a:cubicBezTo>
                    <a:cubicBezTo>
                      <a:pt x="1231" y="971"/>
                      <a:pt x="1204" y="961"/>
                      <a:pt x="1200" y="974"/>
                    </a:cubicBezTo>
                    <a:cubicBezTo>
                      <a:pt x="1197" y="974"/>
                      <a:pt x="1195" y="973"/>
                      <a:pt x="1194" y="971"/>
                    </a:cubicBezTo>
                    <a:cubicBezTo>
                      <a:pt x="1189" y="966"/>
                      <a:pt x="1163" y="966"/>
                      <a:pt x="1158" y="971"/>
                    </a:cubicBezTo>
                    <a:cubicBezTo>
                      <a:pt x="1156" y="976"/>
                      <a:pt x="1156" y="983"/>
                      <a:pt x="1152" y="986"/>
                    </a:cubicBezTo>
                    <a:cubicBezTo>
                      <a:pt x="1138" y="986"/>
                      <a:pt x="1152" y="975"/>
                      <a:pt x="1149" y="968"/>
                    </a:cubicBezTo>
                    <a:cubicBezTo>
                      <a:pt x="1085" y="968"/>
                      <a:pt x="1040" y="969"/>
                      <a:pt x="978" y="968"/>
                    </a:cubicBezTo>
                    <a:cubicBezTo>
                      <a:pt x="954" y="968"/>
                      <a:pt x="930" y="968"/>
                      <a:pt x="906" y="968"/>
                    </a:cubicBezTo>
                    <a:cubicBezTo>
                      <a:pt x="899" y="968"/>
                      <a:pt x="905" y="981"/>
                      <a:pt x="903" y="986"/>
                    </a:cubicBezTo>
                    <a:cubicBezTo>
                      <a:pt x="897" y="997"/>
                      <a:pt x="896" y="977"/>
                      <a:pt x="897" y="971"/>
                    </a:cubicBezTo>
                    <a:cubicBezTo>
                      <a:pt x="897" y="970"/>
                      <a:pt x="897" y="969"/>
                      <a:pt x="897" y="968"/>
                    </a:cubicBezTo>
                    <a:cubicBezTo>
                      <a:pt x="873" y="970"/>
                      <a:pt x="841" y="964"/>
                      <a:pt x="822" y="971"/>
                    </a:cubicBezTo>
                    <a:cubicBezTo>
                      <a:pt x="822" y="974"/>
                      <a:pt x="822" y="977"/>
                      <a:pt x="822" y="980"/>
                    </a:cubicBezTo>
                    <a:cubicBezTo>
                      <a:pt x="816" y="970"/>
                      <a:pt x="800" y="970"/>
                      <a:pt x="783" y="971"/>
                    </a:cubicBezTo>
                    <a:cubicBezTo>
                      <a:pt x="768" y="973"/>
                      <a:pt x="745" y="967"/>
                      <a:pt x="735" y="974"/>
                    </a:cubicBezTo>
                    <a:cubicBezTo>
                      <a:pt x="721" y="976"/>
                      <a:pt x="699" y="970"/>
                      <a:pt x="690" y="977"/>
                    </a:cubicBezTo>
                    <a:cubicBezTo>
                      <a:pt x="681" y="973"/>
                      <a:pt x="654" y="972"/>
                      <a:pt x="645" y="977"/>
                    </a:cubicBezTo>
                    <a:cubicBezTo>
                      <a:pt x="614" y="981"/>
                      <a:pt x="568" y="970"/>
                      <a:pt x="555" y="992"/>
                    </a:cubicBezTo>
                    <a:cubicBezTo>
                      <a:pt x="556" y="981"/>
                      <a:pt x="532" y="980"/>
                      <a:pt x="525" y="986"/>
                    </a:cubicBezTo>
                    <a:cubicBezTo>
                      <a:pt x="519" y="986"/>
                      <a:pt x="513" y="986"/>
                      <a:pt x="507" y="986"/>
                    </a:cubicBezTo>
                    <a:cubicBezTo>
                      <a:pt x="501" y="987"/>
                      <a:pt x="506" y="1024"/>
                      <a:pt x="498" y="1004"/>
                    </a:cubicBezTo>
                    <a:cubicBezTo>
                      <a:pt x="498" y="998"/>
                      <a:pt x="498" y="992"/>
                      <a:pt x="498" y="986"/>
                    </a:cubicBezTo>
                    <a:cubicBezTo>
                      <a:pt x="484" y="986"/>
                      <a:pt x="470" y="986"/>
                      <a:pt x="456" y="986"/>
                    </a:cubicBezTo>
                    <a:cubicBezTo>
                      <a:pt x="442" y="988"/>
                      <a:pt x="420" y="982"/>
                      <a:pt x="411" y="989"/>
                    </a:cubicBezTo>
                    <a:cubicBezTo>
                      <a:pt x="398" y="989"/>
                      <a:pt x="385" y="989"/>
                      <a:pt x="372" y="989"/>
                    </a:cubicBezTo>
                    <a:cubicBezTo>
                      <a:pt x="358" y="989"/>
                      <a:pt x="344" y="989"/>
                      <a:pt x="330" y="989"/>
                    </a:cubicBezTo>
                    <a:cubicBezTo>
                      <a:pt x="316" y="989"/>
                      <a:pt x="302" y="989"/>
                      <a:pt x="288" y="989"/>
                    </a:cubicBezTo>
                    <a:cubicBezTo>
                      <a:pt x="275" y="991"/>
                      <a:pt x="254" y="985"/>
                      <a:pt x="246" y="992"/>
                    </a:cubicBezTo>
                    <a:cubicBezTo>
                      <a:pt x="232" y="992"/>
                      <a:pt x="218" y="992"/>
                      <a:pt x="204" y="992"/>
                    </a:cubicBezTo>
                    <a:cubicBezTo>
                      <a:pt x="189" y="994"/>
                      <a:pt x="166" y="988"/>
                      <a:pt x="156" y="995"/>
                    </a:cubicBezTo>
                    <a:cubicBezTo>
                      <a:pt x="103" y="1001"/>
                      <a:pt x="63" y="1020"/>
                      <a:pt x="0" y="1016"/>
                    </a:cubicBezTo>
                    <a:cubicBezTo>
                      <a:pt x="0" y="1015"/>
                      <a:pt x="0" y="1014"/>
                      <a:pt x="0" y="1013"/>
                    </a:cubicBezTo>
                    <a:cubicBezTo>
                      <a:pt x="63" y="1013"/>
                      <a:pt x="101" y="988"/>
                      <a:pt x="162" y="986"/>
                    </a:cubicBezTo>
                    <a:cubicBezTo>
                      <a:pt x="180" y="984"/>
                      <a:pt x="206" y="990"/>
                      <a:pt x="219" y="983"/>
                    </a:cubicBezTo>
                    <a:cubicBezTo>
                      <a:pt x="237" y="983"/>
                      <a:pt x="255" y="983"/>
                      <a:pt x="273" y="983"/>
                    </a:cubicBezTo>
                    <a:cubicBezTo>
                      <a:pt x="291" y="981"/>
                      <a:pt x="317" y="987"/>
                      <a:pt x="330" y="980"/>
                    </a:cubicBezTo>
                    <a:cubicBezTo>
                      <a:pt x="348" y="980"/>
                      <a:pt x="366" y="980"/>
                      <a:pt x="384" y="980"/>
                    </a:cubicBezTo>
                    <a:cubicBezTo>
                      <a:pt x="402" y="978"/>
                      <a:pt x="428" y="984"/>
                      <a:pt x="441" y="977"/>
                    </a:cubicBezTo>
                    <a:cubicBezTo>
                      <a:pt x="458" y="977"/>
                      <a:pt x="475" y="977"/>
                      <a:pt x="492" y="977"/>
                    </a:cubicBezTo>
                    <a:cubicBezTo>
                      <a:pt x="499" y="971"/>
                      <a:pt x="493" y="952"/>
                      <a:pt x="495" y="941"/>
                    </a:cubicBezTo>
                    <a:cubicBezTo>
                      <a:pt x="495" y="924"/>
                      <a:pt x="495" y="907"/>
                      <a:pt x="495" y="890"/>
                    </a:cubicBezTo>
                    <a:cubicBezTo>
                      <a:pt x="495" y="881"/>
                      <a:pt x="497" y="870"/>
                      <a:pt x="492" y="866"/>
                    </a:cubicBezTo>
                    <a:cubicBezTo>
                      <a:pt x="490" y="850"/>
                      <a:pt x="496" y="826"/>
                      <a:pt x="489" y="815"/>
                    </a:cubicBezTo>
                    <a:cubicBezTo>
                      <a:pt x="484" y="809"/>
                      <a:pt x="487" y="795"/>
                      <a:pt x="486" y="785"/>
                    </a:cubicBezTo>
                    <a:cubicBezTo>
                      <a:pt x="484" y="773"/>
                      <a:pt x="490" y="753"/>
                      <a:pt x="483" y="746"/>
                    </a:cubicBezTo>
                    <a:cubicBezTo>
                      <a:pt x="483" y="731"/>
                      <a:pt x="483" y="716"/>
                      <a:pt x="483" y="701"/>
                    </a:cubicBezTo>
                    <a:cubicBezTo>
                      <a:pt x="483" y="690"/>
                      <a:pt x="483" y="679"/>
                      <a:pt x="483" y="668"/>
                    </a:cubicBezTo>
                    <a:cubicBezTo>
                      <a:pt x="481" y="658"/>
                      <a:pt x="487" y="640"/>
                      <a:pt x="480" y="635"/>
                    </a:cubicBezTo>
                    <a:cubicBezTo>
                      <a:pt x="482" y="621"/>
                      <a:pt x="477" y="614"/>
                      <a:pt x="477" y="602"/>
                    </a:cubicBezTo>
                    <a:cubicBezTo>
                      <a:pt x="483" y="592"/>
                      <a:pt x="480" y="565"/>
                      <a:pt x="477" y="554"/>
                    </a:cubicBezTo>
                    <a:cubicBezTo>
                      <a:pt x="480" y="546"/>
                      <a:pt x="481" y="536"/>
                      <a:pt x="480" y="524"/>
                    </a:cubicBezTo>
                    <a:cubicBezTo>
                      <a:pt x="487" y="516"/>
                      <a:pt x="481" y="495"/>
                      <a:pt x="483" y="482"/>
                    </a:cubicBezTo>
                    <a:cubicBezTo>
                      <a:pt x="483" y="418"/>
                      <a:pt x="490" y="370"/>
                      <a:pt x="489" y="323"/>
                    </a:cubicBezTo>
                    <a:cubicBezTo>
                      <a:pt x="492" y="297"/>
                      <a:pt x="498" y="242"/>
                      <a:pt x="486" y="221"/>
                    </a:cubicBezTo>
                    <a:cubicBezTo>
                      <a:pt x="495" y="200"/>
                      <a:pt x="488" y="192"/>
                      <a:pt x="492" y="158"/>
                    </a:cubicBezTo>
                    <a:cubicBezTo>
                      <a:pt x="470" y="158"/>
                      <a:pt x="460" y="170"/>
                      <a:pt x="453" y="185"/>
                    </a:cubicBezTo>
                    <a:cubicBezTo>
                      <a:pt x="449" y="185"/>
                      <a:pt x="450" y="180"/>
                      <a:pt x="450" y="176"/>
                    </a:cubicBezTo>
                    <a:cubicBezTo>
                      <a:pt x="448" y="162"/>
                      <a:pt x="454" y="140"/>
                      <a:pt x="447" y="131"/>
                    </a:cubicBezTo>
                    <a:cubicBezTo>
                      <a:pt x="451" y="94"/>
                      <a:pt x="439" y="41"/>
                      <a:pt x="453" y="14"/>
                    </a:cubicBezTo>
                    <a:cubicBezTo>
                      <a:pt x="466" y="9"/>
                      <a:pt x="453" y="30"/>
                      <a:pt x="462" y="29"/>
                    </a:cubicBezTo>
                    <a:cubicBezTo>
                      <a:pt x="505" y="24"/>
                      <a:pt x="550" y="21"/>
                      <a:pt x="597" y="20"/>
                    </a:cubicBezTo>
                    <a:cubicBezTo>
                      <a:pt x="617" y="18"/>
                      <a:pt x="645" y="24"/>
                      <a:pt x="660" y="17"/>
                    </a:cubicBezTo>
                    <a:cubicBezTo>
                      <a:pt x="667" y="17"/>
                      <a:pt x="674" y="17"/>
                      <a:pt x="681" y="17"/>
                    </a:cubicBezTo>
                    <a:cubicBezTo>
                      <a:pt x="695" y="17"/>
                      <a:pt x="709" y="17"/>
                      <a:pt x="723" y="17"/>
                    </a:cubicBezTo>
                    <a:cubicBezTo>
                      <a:pt x="737" y="17"/>
                      <a:pt x="751" y="17"/>
                      <a:pt x="765" y="17"/>
                    </a:cubicBezTo>
                    <a:cubicBezTo>
                      <a:pt x="785" y="15"/>
                      <a:pt x="813" y="21"/>
                      <a:pt x="828" y="14"/>
                    </a:cubicBezTo>
                    <a:cubicBezTo>
                      <a:pt x="881" y="14"/>
                      <a:pt x="934" y="14"/>
                      <a:pt x="987" y="14"/>
                    </a:cubicBezTo>
                    <a:cubicBezTo>
                      <a:pt x="991" y="21"/>
                      <a:pt x="1008" y="15"/>
                      <a:pt x="1017" y="17"/>
                    </a:cubicBezTo>
                    <a:cubicBezTo>
                      <a:pt x="1102" y="16"/>
                      <a:pt x="1172" y="30"/>
                      <a:pt x="1257" y="29"/>
                    </a:cubicBezTo>
                    <a:cubicBezTo>
                      <a:pt x="1367" y="34"/>
                      <a:pt x="1498" y="34"/>
                      <a:pt x="1608" y="29"/>
                    </a:cubicBezTo>
                    <a:cubicBezTo>
                      <a:pt x="1648" y="29"/>
                      <a:pt x="1688" y="29"/>
                      <a:pt x="1728" y="29"/>
                    </a:cubicBezTo>
                    <a:cubicBezTo>
                      <a:pt x="1748" y="29"/>
                      <a:pt x="1768" y="29"/>
                      <a:pt x="1788" y="29"/>
                    </a:cubicBezTo>
                    <a:cubicBezTo>
                      <a:pt x="1808" y="29"/>
                      <a:pt x="1828" y="29"/>
                      <a:pt x="1848" y="29"/>
                    </a:cubicBezTo>
                    <a:cubicBezTo>
                      <a:pt x="1867" y="27"/>
                      <a:pt x="1894" y="33"/>
                      <a:pt x="1908" y="26"/>
                    </a:cubicBezTo>
                    <a:cubicBezTo>
                      <a:pt x="1949" y="26"/>
                      <a:pt x="1990" y="26"/>
                      <a:pt x="2031" y="26"/>
                    </a:cubicBezTo>
                    <a:cubicBezTo>
                      <a:pt x="2047" y="24"/>
                      <a:pt x="2071" y="30"/>
                      <a:pt x="2082" y="23"/>
                    </a:cubicBezTo>
                    <a:close/>
                    <a:moveTo>
                      <a:pt x="2889" y="332"/>
                    </a:moveTo>
                    <a:cubicBezTo>
                      <a:pt x="2896" y="300"/>
                      <a:pt x="2902" y="267"/>
                      <a:pt x="2910" y="236"/>
                    </a:cubicBezTo>
                    <a:cubicBezTo>
                      <a:pt x="2874" y="240"/>
                      <a:pt x="2822" y="228"/>
                      <a:pt x="2796" y="242"/>
                    </a:cubicBezTo>
                    <a:cubicBezTo>
                      <a:pt x="2811" y="263"/>
                      <a:pt x="2859" y="251"/>
                      <a:pt x="2886" y="260"/>
                    </a:cubicBezTo>
                    <a:cubicBezTo>
                      <a:pt x="2885" y="290"/>
                      <a:pt x="2867" y="319"/>
                      <a:pt x="2868" y="341"/>
                    </a:cubicBezTo>
                    <a:cubicBezTo>
                      <a:pt x="2868" y="345"/>
                      <a:pt x="2867" y="348"/>
                      <a:pt x="2865" y="350"/>
                    </a:cubicBezTo>
                    <a:cubicBezTo>
                      <a:pt x="2854" y="350"/>
                      <a:pt x="2843" y="350"/>
                      <a:pt x="2832" y="350"/>
                    </a:cubicBezTo>
                    <a:cubicBezTo>
                      <a:pt x="2827" y="342"/>
                      <a:pt x="2812" y="344"/>
                      <a:pt x="2799" y="344"/>
                    </a:cubicBezTo>
                    <a:cubicBezTo>
                      <a:pt x="2794" y="350"/>
                      <a:pt x="2794" y="377"/>
                      <a:pt x="2799" y="383"/>
                    </a:cubicBezTo>
                    <a:cubicBezTo>
                      <a:pt x="2817" y="385"/>
                      <a:pt x="2843" y="379"/>
                      <a:pt x="2856" y="386"/>
                    </a:cubicBezTo>
                    <a:cubicBezTo>
                      <a:pt x="2848" y="418"/>
                      <a:pt x="2839" y="452"/>
                      <a:pt x="2826" y="470"/>
                    </a:cubicBezTo>
                    <a:cubicBezTo>
                      <a:pt x="2824" y="469"/>
                      <a:pt x="2823" y="467"/>
                      <a:pt x="2823" y="464"/>
                    </a:cubicBezTo>
                    <a:cubicBezTo>
                      <a:pt x="2819" y="457"/>
                      <a:pt x="2802" y="463"/>
                      <a:pt x="2793" y="461"/>
                    </a:cubicBezTo>
                    <a:cubicBezTo>
                      <a:pt x="2793" y="464"/>
                      <a:pt x="2793" y="467"/>
                      <a:pt x="2793" y="470"/>
                    </a:cubicBezTo>
                    <a:cubicBezTo>
                      <a:pt x="2793" y="474"/>
                      <a:pt x="2793" y="478"/>
                      <a:pt x="2793" y="482"/>
                    </a:cubicBezTo>
                    <a:cubicBezTo>
                      <a:pt x="2779" y="498"/>
                      <a:pt x="2811" y="494"/>
                      <a:pt x="2823" y="494"/>
                    </a:cubicBezTo>
                    <a:cubicBezTo>
                      <a:pt x="2835" y="492"/>
                      <a:pt x="2838" y="499"/>
                      <a:pt x="2850" y="497"/>
                    </a:cubicBezTo>
                    <a:cubicBezTo>
                      <a:pt x="2879" y="458"/>
                      <a:pt x="2879" y="390"/>
                      <a:pt x="2889" y="332"/>
                    </a:cubicBezTo>
                    <a:close/>
                    <a:moveTo>
                      <a:pt x="2799" y="338"/>
                    </a:moveTo>
                    <a:cubicBezTo>
                      <a:pt x="2822" y="337"/>
                      <a:pt x="2834" y="347"/>
                      <a:pt x="2859" y="344"/>
                    </a:cubicBezTo>
                    <a:cubicBezTo>
                      <a:pt x="2864" y="315"/>
                      <a:pt x="2876" y="293"/>
                      <a:pt x="2880" y="263"/>
                    </a:cubicBezTo>
                    <a:cubicBezTo>
                      <a:pt x="2852" y="262"/>
                      <a:pt x="2827" y="258"/>
                      <a:pt x="2796" y="260"/>
                    </a:cubicBezTo>
                    <a:cubicBezTo>
                      <a:pt x="2796" y="266"/>
                      <a:pt x="2796" y="272"/>
                      <a:pt x="2796" y="278"/>
                    </a:cubicBezTo>
                    <a:cubicBezTo>
                      <a:pt x="2798" y="297"/>
                      <a:pt x="2792" y="324"/>
                      <a:pt x="2799" y="338"/>
                    </a:cubicBezTo>
                    <a:close/>
                    <a:moveTo>
                      <a:pt x="2826" y="455"/>
                    </a:moveTo>
                    <a:cubicBezTo>
                      <a:pt x="2837" y="437"/>
                      <a:pt x="2843" y="414"/>
                      <a:pt x="2850" y="392"/>
                    </a:cubicBezTo>
                    <a:cubicBezTo>
                      <a:pt x="2837" y="394"/>
                      <a:pt x="2832" y="388"/>
                      <a:pt x="2820" y="389"/>
                    </a:cubicBezTo>
                    <a:cubicBezTo>
                      <a:pt x="2800" y="375"/>
                      <a:pt x="2791" y="398"/>
                      <a:pt x="2796" y="419"/>
                    </a:cubicBezTo>
                    <a:cubicBezTo>
                      <a:pt x="2796" y="427"/>
                      <a:pt x="2796" y="435"/>
                      <a:pt x="2796" y="443"/>
                    </a:cubicBezTo>
                    <a:cubicBezTo>
                      <a:pt x="2779" y="460"/>
                      <a:pt x="2818" y="462"/>
                      <a:pt x="2826" y="455"/>
                    </a:cubicBezTo>
                    <a:close/>
                    <a:moveTo>
                      <a:pt x="2769" y="815"/>
                    </a:moveTo>
                    <a:cubicBezTo>
                      <a:pt x="2767" y="796"/>
                      <a:pt x="2778" y="774"/>
                      <a:pt x="2769" y="758"/>
                    </a:cubicBezTo>
                    <a:cubicBezTo>
                      <a:pt x="2766" y="781"/>
                      <a:pt x="2761" y="802"/>
                      <a:pt x="2760" y="827"/>
                    </a:cubicBezTo>
                    <a:cubicBezTo>
                      <a:pt x="2755" y="838"/>
                      <a:pt x="2755" y="870"/>
                      <a:pt x="2760" y="881"/>
                    </a:cubicBezTo>
                    <a:cubicBezTo>
                      <a:pt x="2764" y="897"/>
                      <a:pt x="2750" y="895"/>
                      <a:pt x="2754" y="911"/>
                    </a:cubicBezTo>
                    <a:cubicBezTo>
                      <a:pt x="2747" y="918"/>
                      <a:pt x="2753" y="938"/>
                      <a:pt x="2751" y="950"/>
                    </a:cubicBezTo>
                    <a:cubicBezTo>
                      <a:pt x="2763" y="951"/>
                      <a:pt x="2754" y="931"/>
                      <a:pt x="2757" y="923"/>
                    </a:cubicBezTo>
                    <a:cubicBezTo>
                      <a:pt x="2764" y="901"/>
                      <a:pt x="2767" y="875"/>
                      <a:pt x="2766" y="845"/>
                    </a:cubicBezTo>
                    <a:cubicBezTo>
                      <a:pt x="2773" y="841"/>
                      <a:pt x="2767" y="824"/>
                      <a:pt x="2769" y="815"/>
                    </a:cubicBezTo>
                    <a:close/>
                    <a:moveTo>
                      <a:pt x="2763" y="746"/>
                    </a:moveTo>
                    <a:cubicBezTo>
                      <a:pt x="2760" y="750"/>
                      <a:pt x="2757" y="770"/>
                      <a:pt x="2763" y="773"/>
                    </a:cubicBezTo>
                    <a:cubicBezTo>
                      <a:pt x="2763" y="763"/>
                      <a:pt x="2768" y="758"/>
                      <a:pt x="2766" y="746"/>
                    </a:cubicBezTo>
                    <a:cubicBezTo>
                      <a:pt x="2777" y="736"/>
                      <a:pt x="2779" y="717"/>
                      <a:pt x="2778" y="695"/>
                    </a:cubicBezTo>
                    <a:cubicBezTo>
                      <a:pt x="2774" y="695"/>
                      <a:pt x="2770" y="695"/>
                      <a:pt x="2766" y="695"/>
                    </a:cubicBezTo>
                    <a:cubicBezTo>
                      <a:pt x="2759" y="706"/>
                      <a:pt x="2765" y="730"/>
                      <a:pt x="2763" y="746"/>
                    </a:cubicBezTo>
                    <a:close/>
                    <a:moveTo>
                      <a:pt x="2334" y="11"/>
                    </a:moveTo>
                    <a:cubicBezTo>
                      <a:pt x="2224" y="16"/>
                      <a:pt x="2129" y="36"/>
                      <a:pt x="2016" y="38"/>
                    </a:cubicBezTo>
                    <a:cubicBezTo>
                      <a:pt x="1986" y="38"/>
                      <a:pt x="1956" y="38"/>
                      <a:pt x="1926" y="38"/>
                    </a:cubicBezTo>
                    <a:cubicBezTo>
                      <a:pt x="1867" y="38"/>
                      <a:pt x="1808" y="38"/>
                      <a:pt x="1749" y="38"/>
                    </a:cubicBezTo>
                    <a:cubicBezTo>
                      <a:pt x="1719" y="40"/>
                      <a:pt x="1681" y="34"/>
                      <a:pt x="1656" y="41"/>
                    </a:cubicBezTo>
                    <a:cubicBezTo>
                      <a:pt x="1509" y="41"/>
                      <a:pt x="1362" y="41"/>
                      <a:pt x="1215" y="41"/>
                    </a:cubicBezTo>
                    <a:cubicBezTo>
                      <a:pt x="1204" y="34"/>
                      <a:pt x="1180" y="40"/>
                      <a:pt x="1164" y="38"/>
                    </a:cubicBezTo>
                    <a:cubicBezTo>
                      <a:pt x="1154" y="38"/>
                      <a:pt x="1144" y="38"/>
                      <a:pt x="1134" y="38"/>
                    </a:cubicBezTo>
                    <a:cubicBezTo>
                      <a:pt x="1122" y="38"/>
                      <a:pt x="1110" y="38"/>
                      <a:pt x="1098" y="38"/>
                    </a:cubicBezTo>
                    <a:cubicBezTo>
                      <a:pt x="1093" y="38"/>
                      <a:pt x="1088" y="38"/>
                      <a:pt x="1083" y="38"/>
                    </a:cubicBezTo>
                    <a:cubicBezTo>
                      <a:pt x="1078" y="31"/>
                      <a:pt x="1060" y="37"/>
                      <a:pt x="1050" y="35"/>
                    </a:cubicBezTo>
                    <a:cubicBezTo>
                      <a:pt x="1039" y="35"/>
                      <a:pt x="1028" y="35"/>
                      <a:pt x="1017" y="35"/>
                    </a:cubicBezTo>
                    <a:cubicBezTo>
                      <a:pt x="1012" y="35"/>
                      <a:pt x="1007" y="35"/>
                      <a:pt x="1002" y="35"/>
                    </a:cubicBezTo>
                    <a:cubicBezTo>
                      <a:pt x="996" y="28"/>
                      <a:pt x="977" y="34"/>
                      <a:pt x="966" y="32"/>
                    </a:cubicBezTo>
                    <a:cubicBezTo>
                      <a:pt x="954" y="32"/>
                      <a:pt x="942" y="32"/>
                      <a:pt x="930" y="32"/>
                    </a:cubicBezTo>
                    <a:cubicBezTo>
                      <a:pt x="924" y="25"/>
                      <a:pt x="905" y="31"/>
                      <a:pt x="894" y="29"/>
                    </a:cubicBezTo>
                    <a:cubicBezTo>
                      <a:pt x="870" y="29"/>
                      <a:pt x="846" y="29"/>
                      <a:pt x="822" y="29"/>
                    </a:cubicBezTo>
                    <a:cubicBezTo>
                      <a:pt x="767" y="29"/>
                      <a:pt x="712" y="29"/>
                      <a:pt x="657" y="29"/>
                    </a:cubicBezTo>
                    <a:cubicBezTo>
                      <a:pt x="639" y="29"/>
                      <a:pt x="621" y="29"/>
                      <a:pt x="603" y="29"/>
                    </a:cubicBezTo>
                    <a:cubicBezTo>
                      <a:pt x="580" y="31"/>
                      <a:pt x="549" y="25"/>
                      <a:pt x="531" y="32"/>
                    </a:cubicBezTo>
                    <a:cubicBezTo>
                      <a:pt x="506" y="30"/>
                      <a:pt x="492" y="39"/>
                      <a:pt x="468" y="38"/>
                    </a:cubicBezTo>
                    <a:cubicBezTo>
                      <a:pt x="467" y="36"/>
                      <a:pt x="465" y="35"/>
                      <a:pt x="462" y="35"/>
                    </a:cubicBezTo>
                    <a:cubicBezTo>
                      <a:pt x="449" y="53"/>
                      <a:pt x="460" y="95"/>
                      <a:pt x="456" y="122"/>
                    </a:cubicBezTo>
                    <a:cubicBezTo>
                      <a:pt x="457" y="131"/>
                      <a:pt x="452" y="162"/>
                      <a:pt x="462" y="152"/>
                    </a:cubicBezTo>
                    <a:cubicBezTo>
                      <a:pt x="523" y="133"/>
                      <a:pt x="602" y="132"/>
                      <a:pt x="675" y="125"/>
                    </a:cubicBezTo>
                    <a:cubicBezTo>
                      <a:pt x="685" y="123"/>
                      <a:pt x="703" y="129"/>
                      <a:pt x="708" y="122"/>
                    </a:cubicBezTo>
                    <a:cubicBezTo>
                      <a:pt x="719" y="122"/>
                      <a:pt x="730" y="122"/>
                      <a:pt x="741" y="122"/>
                    </a:cubicBezTo>
                    <a:cubicBezTo>
                      <a:pt x="750" y="120"/>
                      <a:pt x="767" y="126"/>
                      <a:pt x="771" y="119"/>
                    </a:cubicBezTo>
                    <a:cubicBezTo>
                      <a:pt x="789" y="119"/>
                      <a:pt x="807" y="119"/>
                      <a:pt x="825" y="119"/>
                    </a:cubicBezTo>
                    <a:cubicBezTo>
                      <a:pt x="835" y="119"/>
                      <a:pt x="845" y="119"/>
                      <a:pt x="855" y="119"/>
                    </a:cubicBezTo>
                    <a:cubicBezTo>
                      <a:pt x="908" y="119"/>
                      <a:pt x="961" y="119"/>
                      <a:pt x="1014" y="119"/>
                    </a:cubicBezTo>
                    <a:cubicBezTo>
                      <a:pt x="1035" y="119"/>
                      <a:pt x="1056" y="119"/>
                      <a:pt x="1077" y="119"/>
                    </a:cubicBezTo>
                    <a:cubicBezTo>
                      <a:pt x="1085" y="119"/>
                      <a:pt x="1093" y="119"/>
                      <a:pt x="1101" y="119"/>
                    </a:cubicBezTo>
                    <a:cubicBezTo>
                      <a:pt x="1110" y="126"/>
                      <a:pt x="1132" y="120"/>
                      <a:pt x="1146" y="122"/>
                    </a:cubicBezTo>
                    <a:cubicBezTo>
                      <a:pt x="1160" y="122"/>
                      <a:pt x="1174" y="122"/>
                      <a:pt x="1188" y="122"/>
                    </a:cubicBezTo>
                    <a:cubicBezTo>
                      <a:pt x="1194" y="129"/>
                      <a:pt x="1213" y="123"/>
                      <a:pt x="1224" y="125"/>
                    </a:cubicBezTo>
                    <a:cubicBezTo>
                      <a:pt x="1236" y="125"/>
                      <a:pt x="1248" y="125"/>
                      <a:pt x="1260" y="125"/>
                    </a:cubicBezTo>
                    <a:cubicBezTo>
                      <a:pt x="1280" y="132"/>
                      <a:pt x="1313" y="126"/>
                      <a:pt x="1338" y="128"/>
                    </a:cubicBezTo>
                    <a:cubicBezTo>
                      <a:pt x="1356" y="128"/>
                      <a:pt x="1374" y="128"/>
                      <a:pt x="1392" y="128"/>
                    </a:cubicBezTo>
                    <a:cubicBezTo>
                      <a:pt x="1403" y="135"/>
                      <a:pt x="1427" y="129"/>
                      <a:pt x="1443" y="131"/>
                    </a:cubicBezTo>
                    <a:cubicBezTo>
                      <a:pt x="1460" y="131"/>
                      <a:pt x="1477" y="131"/>
                      <a:pt x="1494" y="131"/>
                    </a:cubicBezTo>
                    <a:cubicBezTo>
                      <a:pt x="1540" y="131"/>
                      <a:pt x="1586" y="131"/>
                      <a:pt x="1632" y="131"/>
                    </a:cubicBezTo>
                    <a:cubicBezTo>
                      <a:pt x="1706" y="131"/>
                      <a:pt x="1780" y="131"/>
                      <a:pt x="1854" y="131"/>
                    </a:cubicBezTo>
                    <a:cubicBezTo>
                      <a:pt x="1867" y="131"/>
                      <a:pt x="1880" y="131"/>
                      <a:pt x="1893" y="131"/>
                    </a:cubicBezTo>
                    <a:cubicBezTo>
                      <a:pt x="1912" y="129"/>
                      <a:pt x="1939" y="135"/>
                      <a:pt x="1953" y="128"/>
                    </a:cubicBezTo>
                    <a:cubicBezTo>
                      <a:pt x="1966" y="128"/>
                      <a:pt x="1979" y="128"/>
                      <a:pt x="1992" y="128"/>
                    </a:cubicBezTo>
                    <a:cubicBezTo>
                      <a:pt x="2010" y="126"/>
                      <a:pt x="2036" y="132"/>
                      <a:pt x="2049" y="125"/>
                    </a:cubicBezTo>
                    <a:cubicBezTo>
                      <a:pt x="2089" y="124"/>
                      <a:pt x="2123" y="117"/>
                      <a:pt x="2166" y="119"/>
                    </a:cubicBezTo>
                    <a:cubicBezTo>
                      <a:pt x="2176" y="117"/>
                      <a:pt x="2194" y="123"/>
                      <a:pt x="2199" y="116"/>
                    </a:cubicBezTo>
                    <a:cubicBezTo>
                      <a:pt x="2210" y="116"/>
                      <a:pt x="2221" y="116"/>
                      <a:pt x="2232" y="116"/>
                    </a:cubicBezTo>
                    <a:cubicBezTo>
                      <a:pt x="2242" y="114"/>
                      <a:pt x="2260" y="120"/>
                      <a:pt x="2265" y="113"/>
                    </a:cubicBezTo>
                    <a:cubicBezTo>
                      <a:pt x="2357" y="109"/>
                      <a:pt x="2443" y="99"/>
                      <a:pt x="2538" y="98"/>
                    </a:cubicBezTo>
                    <a:cubicBezTo>
                      <a:pt x="2547" y="96"/>
                      <a:pt x="2564" y="102"/>
                      <a:pt x="2568" y="95"/>
                    </a:cubicBezTo>
                    <a:cubicBezTo>
                      <a:pt x="2582" y="95"/>
                      <a:pt x="2596" y="95"/>
                      <a:pt x="2610" y="95"/>
                    </a:cubicBezTo>
                    <a:cubicBezTo>
                      <a:pt x="2626" y="93"/>
                      <a:pt x="2650" y="99"/>
                      <a:pt x="2661" y="92"/>
                    </a:cubicBezTo>
                    <a:cubicBezTo>
                      <a:pt x="2672" y="92"/>
                      <a:pt x="2683" y="92"/>
                      <a:pt x="2694" y="92"/>
                    </a:cubicBezTo>
                    <a:cubicBezTo>
                      <a:pt x="2705" y="92"/>
                      <a:pt x="2716" y="92"/>
                      <a:pt x="2727" y="92"/>
                    </a:cubicBezTo>
                    <a:cubicBezTo>
                      <a:pt x="2749" y="91"/>
                      <a:pt x="2776" y="95"/>
                      <a:pt x="2793" y="89"/>
                    </a:cubicBezTo>
                    <a:cubicBezTo>
                      <a:pt x="2794" y="89"/>
                      <a:pt x="2795" y="89"/>
                      <a:pt x="2796" y="89"/>
                    </a:cubicBezTo>
                    <a:cubicBezTo>
                      <a:pt x="2807" y="96"/>
                      <a:pt x="2831" y="90"/>
                      <a:pt x="2847" y="92"/>
                    </a:cubicBezTo>
                    <a:cubicBezTo>
                      <a:pt x="2847" y="83"/>
                      <a:pt x="2847" y="74"/>
                      <a:pt x="2847" y="65"/>
                    </a:cubicBezTo>
                    <a:cubicBezTo>
                      <a:pt x="2845" y="53"/>
                      <a:pt x="2851" y="33"/>
                      <a:pt x="2844" y="26"/>
                    </a:cubicBezTo>
                    <a:cubicBezTo>
                      <a:pt x="2835" y="26"/>
                      <a:pt x="2826" y="26"/>
                      <a:pt x="2817" y="26"/>
                    </a:cubicBezTo>
                    <a:cubicBezTo>
                      <a:pt x="2791" y="26"/>
                      <a:pt x="2765" y="26"/>
                      <a:pt x="2739" y="26"/>
                    </a:cubicBezTo>
                    <a:cubicBezTo>
                      <a:pt x="2684" y="25"/>
                      <a:pt x="2635" y="18"/>
                      <a:pt x="2586" y="11"/>
                    </a:cubicBezTo>
                    <a:cubicBezTo>
                      <a:pt x="2574" y="4"/>
                      <a:pt x="2549" y="10"/>
                      <a:pt x="2532" y="8"/>
                    </a:cubicBezTo>
                    <a:cubicBezTo>
                      <a:pt x="2477" y="8"/>
                      <a:pt x="2422" y="8"/>
                      <a:pt x="2367" y="8"/>
                    </a:cubicBezTo>
                    <a:cubicBezTo>
                      <a:pt x="2357" y="10"/>
                      <a:pt x="2339" y="4"/>
                      <a:pt x="2334" y="11"/>
                    </a:cubicBezTo>
                    <a:close/>
                    <a:moveTo>
                      <a:pt x="2478" y="110"/>
                    </a:moveTo>
                    <a:cubicBezTo>
                      <a:pt x="2457" y="108"/>
                      <a:pt x="2445" y="115"/>
                      <a:pt x="2424" y="113"/>
                    </a:cubicBezTo>
                    <a:cubicBezTo>
                      <a:pt x="2412" y="113"/>
                      <a:pt x="2400" y="113"/>
                      <a:pt x="2388" y="113"/>
                    </a:cubicBezTo>
                    <a:cubicBezTo>
                      <a:pt x="2394" y="120"/>
                      <a:pt x="2413" y="114"/>
                      <a:pt x="2424" y="116"/>
                    </a:cubicBezTo>
                    <a:cubicBezTo>
                      <a:pt x="2451" y="114"/>
                      <a:pt x="2486" y="120"/>
                      <a:pt x="2508" y="113"/>
                    </a:cubicBezTo>
                    <a:cubicBezTo>
                      <a:pt x="2531" y="109"/>
                      <a:pt x="2487" y="110"/>
                      <a:pt x="2478" y="110"/>
                    </a:cubicBezTo>
                    <a:close/>
                    <a:moveTo>
                      <a:pt x="2523" y="119"/>
                    </a:moveTo>
                    <a:cubicBezTo>
                      <a:pt x="2513" y="118"/>
                      <a:pt x="2506" y="120"/>
                      <a:pt x="2499" y="122"/>
                    </a:cubicBezTo>
                    <a:cubicBezTo>
                      <a:pt x="2494" y="124"/>
                      <a:pt x="2487" y="124"/>
                      <a:pt x="2484" y="128"/>
                    </a:cubicBezTo>
                    <a:cubicBezTo>
                      <a:pt x="2499" y="128"/>
                      <a:pt x="2514" y="128"/>
                      <a:pt x="2529" y="128"/>
                    </a:cubicBezTo>
                    <a:cubicBezTo>
                      <a:pt x="2534" y="128"/>
                      <a:pt x="2531" y="120"/>
                      <a:pt x="2535" y="119"/>
                    </a:cubicBezTo>
                    <a:cubicBezTo>
                      <a:pt x="2553" y="119"/>
                      <a:pt x="2573" y="119"/>
                      <a:pt x="2592" y="119"/>
                    </a:cubicBezTo>
                    <a:cubicBezTo>
                      <a:pt x="2605" y="119"/>
                      <a:pt x="2644" y="118"/>
                      <a:pt x="2634" y="116"/>
                    </a:cubicBezTo>
                    <a:cubicBezTo>
                      <a:pt x="2601" y="109"/>
                      <a:pt x="2563" y="118"/>
                      <a:pt x="2523" y="119"/>
                    </a:cubicBezTo>
                    <a:close/>
                    <a:moveTo>
                      <a:pt x="2445" y="122"/>
                    </a:moveTo>
                    <a:cubicBezTo>
                      <a:pt x="2432" y="122"/>
                      <a:pt x="2419" y="122"/>
                      <a:pt x="2406" y="122"/>
                    </a:cubicBezTo>
                    <a:cubicBezTo>
                      <a:pt x="2380" y="120"/>
                      <a:pt x="2363" y="127"/>
                      <a:pt x="2337" y="125"/>
                    </a:cubicBezTo>
                    <a:cubicBezTo>
                      <a:pt x="2302" y="124"/>
                      <a:pt x="2273" y="129"/>
                      <a:pt x="2241" y="131"/>
                    </a:cubicBezTo>
                    <a:cubicBezTo>
                      <a:pt x="2191" y="134"/>
                      <a:pt x="2208" y="142"/>
                      <a:pt x="2253" y="134"/>
                    </a:cubicBezTo>
                    <a:cubicBezTo>
                      <a:pt x="2265" y="134"/>
                      <a:pt x="2277" y="134"/>
                      <a:pt x="2289" y="134"/>
                    </a:cubicBezTo>
                    <a:cubicBezTo>
                      <a:pt x="2303" y="134"/>
                      <a:pt x="2317" y="134"/>
                      <a:pt x="2331" y="134"/>
                    </a:cubicBezTo>
                    <a:cubicBezTo>
                      <a:pt x="2353" y="134"/>
                      <a:pt x="2375" y="134"/>
                      <a:pt x="2397" y="134"/>
                    </a:cubicBezTo>
                    <a:cubicBezTo>
                      <a:pt x="2397" y="135"/>
                      <a:pt x="2397" y="136"/>
                      <a:pt x="2397" y="137"/>
                    </a:cubicBezTo>
                    <a:cubicBezTo>
                      <a:pt x="2379" y="137"/>
                      <a:pt x="2361" y="137"/>
                      <a:pt x="2343" y="137"/>
                    </a:cubicBezTo>
                    <a:cubicBezTo>
                      <a:pt x="2334" y="139"/>
                      <a:pt x="2317" y="133"/>
                      <a:pt x="2313" y="140"/>
                    </a:cubicBezTo>
                    <a:cubicBezTo>
                      <a:pt x="2291" y="148"/>
                      <a:pt x="2257" y="144"/>
                      <a:pt x="2232" y="149"/>
                    </a:cubicBezTo>
                    <a:cubicBezTo>
                      <a:pt x="2190" y="150"/>
                      <a:pt x="2208" y="151"/>
                      <a:pt x="2235" y="152"/>
                    </a:cubicBezTo>
                    <a:cubicBezTo>
                      <a:pt x="2256" y="153"/>
                      <a:pt x="2289" y="152"/>
                      <a:pt x="2301" y="152"/>
                    </a:cubicBezTo>
                    <a:cubicBezTo>
                      <a:pt x="2290" y="159"/>
                      <a:pt x="2266" y="153"/>
                      <a:pt x="2250" y="155"/>
                    </a:cubicBezTo>
                    <a:cubicBezTo>
                      <a:pt x="2234" y="155"/>
                      <a:pt x="2218" y="155"/>
                      <a:pt x="2202" y="155"/>
                    </a:cubicBezTo>
                    <a:cubicBezTo>
                      <a:pt x="2198" y="164"/>
                      <a:pt x="2197" y="191"/>
                      <a:pt x="2202" y="200"/>
                    </a:cubicBezTo>
                    <a:cubicBezTo>
                      <a:pt x="2203" y="247"/>
                      <a:pt x="2206" y="278"/>
                      <a:pt x="2214" y="326"/>
                    </a:cubicBezTo>
                    <a:cubicBezTo>
                      <a:pt x="2214" y="339"/>
                      <a:pt x="2219" y="347"/>
                      <a:pt x="2217" y="362"/>
                    </a:cubicBezTo>
                    <a:cubicBezTo>
                      <a:pt x="2215" y="366"/>
                      <a:pt x="2221" y="378"/>
                      <a:pt x="2214" y="377"/>
                    </a:cubicBezTo>
                    <a:cubicBezTo>
                      <a:pt x="2211" y="343"/>
                      <a:pt x="2209" y="308"/>
                      <a:pt x="2202" y="278"/>
                    </a:cubicBezTo>
                    <a:cubicBezTo>
                      <a:pt x="2202" y="277"/>
                      <a:pt x="2202" y="276"/>
                      <a:pt x="2202" y="275"/>
                    </a:cubicBezTo>
                    <a:cubicBezTo>
                      <a:pt x="2196" y="235"/>
                      <a:pt x="2152" y="252"/>
                      <a:pt x="2130" y="266"/>
                    </a:cubicBezTo>
                    <a:cubicBezTo>
                      <a:pt x="2134" y="274"/>
                      <a:pt x="2133" y="287"/>
                      <a:pt x="2133" y="299"/>
                    </a:cubicBezTo>
                    <a:cubicBezTo>
                      <a:pt x="2135" y="328"/>
                      <a:pt x="2129" y="365"/>
                      <a:pt x="2136" y="389"/>
                    </a:cubicBezTo>
                    <a:cubicBezTo>
                      <a:pt x="2137" y="420"/>
                      <a:pt x="2138" y="463"/>
                      <a:pt x="2145" y="479"/>
                    </a:cubicBezTo>
                    <a:cubicBezTo>
                      <a:pt x="2144" y="489"/>
                      <a:pt x="2137" y="509"/>
                      <a:pt x="2145" y="518"/>
                    </a:cubicBezTo>
                    <a:cubicBezTo>
                      <a:pt x="2145" y="527"/>
                      <a:pt x="2145" y="536"/>
                      <a:pt x="2145" y="545"/>
                    </a:cubicBezTo>
                    <a:cubicBezTo>
                      <a:pt x="2145" y="558"/>
                      <a:pt x="2145" y="571"/>
                      <a:pt x="2145" y="584"/>
                    </a:cubicBezTo>
                    <a:cubicBezTo>
                      <a:pt x="2147" y="593"/>
                      <a:pt x="2141" y="610"/>
                      <a:pt x="2148" y="614"/>
                    </a:cubicBezTo>
                    <a:cubicBezTo>
                      <a:pt x="2148" y="623"/>
                      <a:pt x="2148" y="632"/>
                      <a:pt x="2148" y="641"/>
                    </a:cubicBezTo>
                    <a:cubicBezTo>
                      <a:pt x="2150" y="652"/>
                      <a:pt x="2144" y="671"/>
                      <a:pt x="2151" y="677"/>
                    </a:cubicBezTo>
                    <a:cubicBezTo>
                      <a:pt x="2151" y="694"/>
                      <a:pt x="2151" y="711"/>
                      <a:pt x="2151" y="728"/>
                    </a:cubicBezTo>
                    <a:cubicBezTo>
                      <a:pt x="2153" y="739"/>
                      <a:pt x="2147" y="758"/>
                      <a:pt x="2154" y="764"/>
                    </a:cubicBezTo>
                    <a:cubicBezTo>
                      <a:pt x="2155" y="777"/>
                      <a:pt x="2152" y="786"/>
                      <a:pt x="2151" y="797"/>
                    </a:cubicBezTo>
                    <a:cubicBezTo>
                      <a:pt x="2170" y="787"/>
                      <a:pt x="2197" y="785"/>
                      <a:pt x="2223" y="782"/>
                    </a:cubicBezTo>
                    <a:cubicBezTo>
                      <a:pt x="2224" y="769"/>
                      <a:pt x="2199" y="782"/>
                      <a:pt x="2202" y="767"/>
                    </a:cubicBezTo>
                    <a:cubicBezTo>
                      <a:pt x="2211" y="765"/>
                      <a:pt x="2213" y="770"/>
                      <a:pt x="2220" y="770"/>
                    </a:cubicBezTo>
                    <a:cubicBezTo>
                      <a:pt x="2227" y="761"/>
                      <a:pt x="2221" y="739"/>
                      <a:pt x="2223" y="725"/>
                    </a:cubicBezTo>
                    <a:cubicBezTo>
                      <a:pt x="2219" y="725"/>
                      <a:pt x="2215" y="725"/>
                      <a:pt x="2211" y="725"/>
                    </a:cubicBezTo>
                    <a:cubicBezTo>
                      <a:pt x="2209" y="724"/>
                      <a:pt x="2208" y="722"/>
                      <a:pt x="2208" y="719"/>
                    </a:cubicBezTo>
                    <a:cubicBezTo>
                      <a:pt x="2212" y="719"/>
                      <a:pt x="2216" y="719"/>
                      <a:pt x="2220" y="719"/>
                    </a:cubicBezTo>
                    <a:cubicBezTo>
                      <a:pt x="2227" y="716"/>
                      <a:pt x="2221" y="700"/>
                      <a:pt x="2223" y="692"/>
                    </a:cubicBezTo>
                    <a:cubicBezTo>
                      <a:pt x="2222" y="653"/>
                      <a:pt x="2224" y="594"/>
                      <a:pt x="2223" y="545"/>
                    </a:cubicBezTo>
                    <a:cubicBezTo>
                      <a:pt x="2223" y="524"/>
                      <a:pt x="2223" y="503"/>
                      <a:pt x="2223" y="482"/>
                    </a:cubicBezTo>
                    <a:cubicBezTo>
                      <a:pt x="2224" y="478"/>
                      <a:pt x="2222" y="471"/>
                      <a:pt x="2226" y="470"/>
                    </a:cubicBezTo>
                    <a:cubicBezTo>
                      <a:pt x="2226" y="483"/>
                      <a:pt x="2235" y="469"/>
                      <a:pt x="2232" y="461"/>
                    </a:cubicBezTo>
                    <a:cubicBezTo>
                      <a:pt x="2239" y="450"/>
                      <a:pt x="2233" y="426"/>
                      <a:pt x="2235" y="410"/>
                    </a:cubicBezTo>
                    <a:cubicBezTo>
                      <a:pt x="2235" y="382"/>
                      <a:pt x="2235" y="354"/>
                      <a:pt x="2235" y="326"/>
                    </a:cubicBezTo>
                    <a:cubicBezTo>
                      <a:pt x="2233" y="304"/>
                      <a:pt x="2239" y="274"/>
                      <a:pt x="2232" y="257"/>
                    </a:cubicBezTo>
                    <a:cubicBezTo>
                      <a:pt x="2233" y="244"/>
                      <a:pt x="2257" y="254"/>
                      <a:pt x="2268" y="251"/>
                    </a:cubicBezTo>
                    <a:cubicBezTo>
                      <a:pt x="2284" y="249"/>
                      <a:pt x="2308" y="255"/>
                      <a:pt x="2319" y="248"/>
                    </a:cubicBezTo>
                    <a:cubicBezTo>
                      <a:pt x="2364" y="250"/>
                      <a:pt x="2387" y="230"/>
                      <a:pt x="2430" y="230"/>
                    </a:cubicBezTo>
                    <a:cubicBezTo>
                      <a:pt x="2459" y="212"/>
                      <a:pt x="2493" y="183"/>
                      <a:pt x="2520" y="173"/>
                    </a:cubicBezTo>
                    <a:cubicBezTo>
                      <a:pt x="2520" y="197"/>
                      <a:pt x="2520" y="221"/>
                      <a:pt x="2520" y="245"/>
                    </a:cubicBezTo>
                    <a:cubicBezTo>
                      <a:pt x="2521" y="245"/>
                      <a:pt x="2522" y="245"/>
                      <a:pt x="2523" y="245"/>
                    </a:cubicBezTo>
                    <a:cubicBezTo>
                      <a:pt x="2523" y="248"/>
                      <a:pt x="2521" y="249"/>
                      <a:pt x="2520" y="251"/>
                    </a:cubicBezTo>
                    <a:cubicBezTo>
                      <a:pt x="2520" y="254"/>
                      <a:pt x="2520" y="257"/>
                      <a:pt x="2520" y="260"/>
                    </a:cubicBezTo>
                    <a:cubicBezTo>
                      <a:pt x="2531" y="267"/>
                      <a:pt x="2555" y="261"/>
                      <a:pt x="2571" y="263"/>
                    </a:cubicBezTo>
                    <a:cubicBezTo>
                      <a:pt x="2578" y="280"/>
                      <a:pt x="2572" y="310"/>
                      <a:pt x="2574" y="332"/>
                    </a:cubicBezTo>
                    <a:cubicBezTo>
                      <a:pt x="2574" y="334"/>
                      <a:pt x="2574" y="336"/>
                      <a:pt x="2574" y="338"/>
                    </a:cubicBezTo>
                    <a:cubicBezTo>
                      <a:pt x="2568" y="343"/>
                      <a:pt x="2554" y="340"/>
                      <a:pt x="2544" y="341"/>
                    </a:cubicBezTo>
                    <a:cubicBezTo>
                      <a:pt x="2540" y="341"/>
                      <a:pt x="2536" y="341"/>
                      <a:pt x="2532" y="341"/>
                    </a:cubicBezTo>
                    <a:cubicBezTo>
                      <a:pt x="2520" y="324"/>
                      <a:pt x="2512" y="363"/>
                      <a:pt x="2526" y="362"/>
                    </a:cubicBezTo>
                    <a:cubicBezTo>
                      <a:pt x="2537" y="364"/>
                      <a:pt x="2556" y="358"/>
                      <a:pt x="2562" y="365"/>
                    </a:cubicBezTo>
                    <a:cubicBezTo>
                      <a:pt x="2562" y="389"/>
                      <a:pt x="2562" y="413"/>
                      <a:pt x="2562" y="437"/>
                    </a:cubicBezTo>
                    <a:cubicBezTo>
                      <a:pt x="2560" y="438"/>
                      <a:pt x="2559" y="440"/>
                      <a:pt x="2559" y="443"/>
                    </a:cubicBezTo>
                    <a:cubicBezTo>
                      <a:pt x="2545" y="443"/>
                      <a:pt x="2531" y="443"/>
                      <a:pt x="2517" y="443"/>
                    </a:cubicBezTo>
                    <a:cubicBezTo>
                      <a:pt x="2518" y="456"/>
                      <a:pt x="2515" y="465"/>
                      <a:pt x="2514" y="476"/>
                    </a:cubicBezTo>
                    <a:cubicBezTo>
                      <a:pt x="2533" y="476"/>
                      <a:pt x="2552" y="476"/>
                      <a:pt x="2571" y="476"/>
                    </a:cubicBezTo>
                    <a:cubicBezTo>
                      <a:pt x="2573" y="422"/>
                      <a:pt x="2592" y="385"/>
                      <a:pt x="2589" y="326"/>
                    </a:cubicBezTo>
                    <a:cubicBezTo>
                      <a:pt x="2589" y="301"/>
                      <a:pt x="2589" y="276"/>
                      <a:pt x="2589" y="251"/>
                    </a:cubicBezTo>
                    <a:cubicBezTo>
                      <a:pt x="2581" y="242"/>
                      <a:pt x="2552" y="254"/>
                      <a:pt x="2544" y="245"/>
                    </a:cubicBezTo>
                    <a:cubicBezTo>
                      <a:pt x="2593" y="242"/>
                      <a:pt x="2615" y="245"/>
                      <a:pt x="2664" y="239"/>
                    </a:cubicBezTo>
                    <a:cubicBezTo>
                      <a:pt x="2668" y="239"/>
                      <a:pt x="2672" y="239"/>
                      <a:pt x="2676" y="239"/>
                    </a:cubicBezTo>
                    <a:cubicBezTo>
                      <a:pt x="2689" y="239"/>
                      <a:pt x="2702" y="239"/>
                      <a:pt x="2715" y="239"/>
                    </a:cubicBezTo>
                    <a:cubicBezTo>
                      <a:pt x="2715" y="241"/>
                      <a:pt x="2715" y="243"/>
                      <a:pt x="2718" y="242"/>
                    </a:cubicBezTo>
                    <a:cubicBezTo>
                      <a:pt x="2691" y="255"/>
                      <a:pt x="2693" y="297"/>
                      <a:pt x="2691" y="335"/>
                    </a:cubicBezTo>
                    <a:cubicBezTo>
                      <a:pt x="2686" y="338"/>
                      <a:pt x="2686" y="362"/>
                      <a:pt x="2691" y="365"/>
                    </a:cubicBezTo>
                    <a:cubicBezTo>
                      <a:pt x="2691" y="370"/>
                      <a:pt x="2691" y="375"/>
                      <a:pt x="2691" y="380"/>
                    </a:cubicBezTo>
                    <a:cubicBezTo>
                      <a:pt x="2691" y="390"/>
                      <a:pt x="2691" y="400"/>
                      <a:pt x="2691" y="410"/>
                    </a:cubicBezTo>
                    <a:cubicBezTo>
                      <a:pt x="2691" y="437"/>
                      <a:pt x="2687" y="460"/>
                      <a:pt x="2682" y="482"/>
                    </a:cubicBezTo>
                    <a:cubicBezTo>
                      <a:pt x="2645" y="482"/>
                      <a:pt x="2608" y="482"/>
                      <a:pt x="2571" y="482"/>
                    </a:cubicBezTo>
                    <a:cubicBezTo>
                      <a:pt x="2552" y="484"/>
                      <a:pt x="2525" y="478"/>
                      <a:pt x="2511" y="485"/>
                    </a:cubicBezTo>
                    <a:cubicBezTo>
                      <a:pt x="2510" y="485"/>
                      <a:pt x="2509" y="485"/>
                      <a:pt x="2508" y="485"/>
                    </a:cubicBezTo>
                    <a:cubicBezTo>
                      <a:pt x="2498" y="491"/>
                      <a:pt x="2514" y="499"/>
                      <a:pt x="2508" y="500"/>
                    </a:cubicBezTo>
                    <a:cubicBezTo>
                      <a:pt x="2467" y="507"/>
                      <a:pt x="2458" y="490"/>
                      <a:pt x="2427" y="482"/>
                    </a:cubicBezTo>
                    <a:cubicBezTo>
                      <a:pt x="2419" y="475"/>
                      <a:pt x="2398" y="481"/>
                      <a:pt x="2385" y="479"/>
                    </a:cubicBezTo>
                    <a:cubicBezTo>
                      <a:pt x="2373" y="479"/>
                      <a:pt x="2361" y="479"/>
                      <a:pt x="2349" y="479"/>
                    </a:cubicBezTo>
                    <a:cubicBezTo>
                      <a:pt x="2338" y="481"/>
                      <a:pt x="2319" y="475"/>
                      <a:pt x="2313" y="482"/>
                    </a:cubicBezTo>
                    <a:cubicBezTo>
                      <a:pt x="2292" y="482"/>
                      <a:pt x="2253" y="482"/>
                      <a:pt x="2226" y="485"/>
                    </a:cubicBezTo>
                    <a:cubicBezTo>
                      <a:pt x="2226" y="489"/>
                      <a:pt x="2226" y="493"/>
                      <a:pt x="2226" y="497"/>
                    </a:cubicBezTo>
                    <a:cubicBezTo>
                      <a:pt x="2228" y="516"/>
                      <a:pt x="2222" y="543"/>
                      <a:pt x="2229" y="557"/>
                    </a:cubicBezTo>
                    <a:cubicBezTo>
                      <a:pt x="2228" y="654"/>
                      <a:pt x="2231" y="757"/>
                      <a:pt x="2229" y="845"/>
                    </a:cubicBezTo>
                    <a:cubicBezTo>
                      <a:pt x="2229" y="864"/>
                      <a:pt x="2229" y="883"/>
                      <a:pt x="2229" y="902"/>
                    </a:cubicBezTo>
                    <a:cubicBezTo>
                      <a:pt x="2229" y="917"/>
                      <a:pt x="2229" y="932"/>
                      <a:pt x="2229" y="947"/>
                    </a:cubicBezTo>
                    <a:cubicBezTo>
                      <a:pt x="2229" y="955"/>
                      <a:pt x="2229" y="963"/>
                      <a:pt x="2229" y="971"/>
                    </a:cubicBezTo>
                    <a:cubicBezTo>
                      <a:pt x="2236" y="969"/>
                      <a:pt x="2251" y="975"/>
                      <a:pt x="2253" y="968"/>
                    </a:cubicBezTo>
                    <a:cubicBezTo>
                      <a:pt x="2253" y="939"/>
                      <a:pt x="2253" y="910"/>
                      <a:pt x="2253" y="881"/>
                    </a:cubicBezTo>
                    <a:cubicBezTo>
                      <a:pt x="2254" y="876"/>
                      <a:pt x="2260" y="879"/>
                      <a:pt x="2262" y="881"/>
                    </a:cubicBezTo>
                    <a:cubicBezTo>
                      <a:pt x="2262" y="884"/>
                      <a:pt x="2260" y="885"/>
                      <a:pt x="2259" y="887"/>
                    </a:cubicBezTo>
                    <a:cubicBezTo>
                      <a:pt x="2258" y="907"/>
                      <a:pt x="2245" y="965"/>
                      <a:pt x="2268" y="971"/>
                    </a:cubicBezTo>
                    <a:cubicBezTo>
                      <a:pt x="2273" y="962"/>
                      <a:pt x="2273" y="932"/>
                      <a:pt x="2268" y="923"/>
                    </a:cubicBezTo>
                    <a:cubicBezTo>
                      <a:pt x="2270" y="914"/>
                      <a:pt x="2264" y="897"/>
                      <a:pt x="2271" y="893"/>
                    </a:cubicBezTo>
                    <a:cubicBezTo>
                      <a:pt x="2273" y="894"/>
                      <a:pt x="2274" y="896"/>
                      <a:pt x="2274" y="899"/>
                    </a:cubicBezTo>
                    <a:cubicBezTo>
                      <a:pt x="2274" y="901"/>
                      <a:pt x="2274" y="903"/>
                      <a:pt x="2274" y="905"/>
                    </a:cubicBezTo>
                    <a:cubicBezTo>
                      <a:pt x="2274" y="911"/>
                      <a:pt x="2274" y="917"/>
                      <a:pt x="2274" y="923"/>
                    </a:cubicBezTo>
                    <a:cubicBezTo>
                      <a:pt x="2276" y="935"/>
                      <a:pt x="2270" y="955"/>
                      <a:pt x="2277" y="962"/>
                    </a:cubicBezTo>
                    <a:cubicBezTo>
                      <a:pt x="2277" y="964"/>
                      <a:pt x="2277" y="966"/>
                      <a:pt x="2277" y="968"/>
                    </a:cubicBezTo>
                    <a:cubicBezTo>
                      <a:pt x="2283" y="973"/>
                      <a:pt x="2310" y="973"/>
                      <a:pt x="2316" y="968"/>
                    </a:cubicBezTo>
                    <a:cubicBezTo>
                      <a:pt x="2316" y="954"/>
                      <a:pt x="2316" y="940"/>
                      <a:pt x="2316" y="926"/>
                    </a:cubicBezTo>
                    <a:cubicBezTo>
                      <a:pt x="2316" y="919"/>
                      <a:pt x="2316" y="912"/>
                      <a:pt x="2316" y="905"/>
                    </a:cubicBezTo>
                    <a:cubicBezTo>
                      <a:pt x="2312" y="905"/>
                      <a:pt x="2308" y="905"/>
                      <a:pt x="2304" y="905"/>
                    </a:cubicBezTo>
                    <a:cubicBezTo>
                      <a:pt x="2298" y="905"/>
                      <a:pt x="2292" y="905"/>
                      <a:pt x="2286" y="905"/>
                    </a:cubicBezTo>
                    <a:cubicBezTo>
                      <a:pt x="2291" y="898"/>
                      <a:pt x="2309" y="904"/>
                      <a:pt x="2319" y="902"/>
                    </a:cubicBezTo>
                    <a:cubicBezTo>
                      <a:pt x="2321" y="908"/>
                      <a:pt x="2315" y="922"/>
                      <a:pt x="2322" y="923"/>
                    </a:cubicBezTo>
                    <a:cubicBezTo>
                      <a:pt x="2322" y="938"/>
                      <a:pt x="2322" y="953"/>
                      <a:pt x="2322" y="968"/>
                    </a:cubicBezTo>
                    <a:cubicBezTo>
                      <a:pt x="2336" y="981"/>
                      <a:pt x="2335" y="955"/>
                      <a:pt x="2334" y="944"/>
                    </a:cubicBezTo>
                    <a:cubicBezTo>
                      <a:pt x="2334" y="929"/>
                      <a:pt x="2334" y="914"/>
                      <a:pt x="2334" y="899"/>
                    </a:cubicBezTo>
                    <a:cubicBezTo>
                      <a:pt x="2334" y="893"/>
                      <a:pt x="2334" y="887"/>
                      <a:pt x="2334" y="881"/>
                    </a:cubicBezTo>
                    <a:cubicBezTo>
                      <a:pt x="2314" y="879"/>
                      <a:pt x="2303" y="886"/>
                      <a:pt x="2283" y="884"/>
                    </a:cubicBezTo>
                    <a:cubicBezTo>
                      <a:pt x="2279" y="883"/>
                      <a:pt x="2272" y="885"/>
                      <a:pt x="2271" y="881"/>
                    </a:cubicBezTo>
                    <a:cubicBezTo>
                      <a:pt x="2293" y="880"/>
                      <a:pt x="2312" y="876"/>
                      <a:pt x="2331" y="872"/>
                    </a:cubicBezTo>
                    <a:cubicBezTo>
                      <a:pt x="2346" y="866"/>
                      <a:pt x="2371" y="870"/>
                      <a:pt x="2391" y="869"/>
                    </a:cubicBezTo>
                    <a:cubicBezTo>
                      <a:pt x="2395" y="869"/>
                      <a:pt x="2399" y="869"/>
                      <a:pt x="2403" y="869"/>
                    </a:cubicBezTo>
                    <a:cubicBezTo>
                      <a:pt x="2408" y="863"/>
                      <a:pt x="2408" y="836"/>
                      <a:pt x="2403" y="830"/>
                    </a:cubicBezTo>
                    <a:cubicBezTo>
                      <a:pt x="2404" y="826"/>
                      <a:pt x="2406" y="823"/>
                      <a:pt x="2409" y="821"/>
                    </a:cubicBezTo>
                    <a:cubicBezTo>
                      <a:pt x="2447" y="832"/>
                      <a:pt x="2478" y="850"/>
                      <a:pt x="2511" y="866"/>
                    </a:cubicBezTo>
                    <a:cubicBezTo>
                      <a:pt x="2533" y="866"/>
                      <a:pt x="2555" y="866"/>
                      <a:pt x="2577" y="866"/>
                    </a:cubicBezTo>
                    <a:cubicBezTo>
                      <a:pt x="2588" y="866"/>
                      <a:pt x="2599" y="866"/>
                      <a:pt x="2610" y="866"/>
                    </a:cubicBezTo>
                    <a:cubicBezTo>
                      <a:pt x="2620" y="866"/>
                      <a:pt x="2630" y="866"/>
                      <a:pt x="2640" y="866"/>
                    </a:cubicBezTo>
                    <a:cubicBezTo>
                      <a:pt x="2644" y="873"/>
                      <a:pt x="2661" y="867"/>
                      <a:pt x="2670" y="869"/>
                    </a:cubicBezTo>
                    <a:cubicBezTo>
                      <a:pt x="2677" y="871"/>
                      <a:pt x="2692" y="865"/>
                      <a:pt x="2694" y="872"/>
                    </a:cubicBezTo>
                    <a:cubicBezTo>
                      <a:pt x="2699" y="888"/>
                      <a:pt x="2680" y="880"/>
                      <a:pt x="2679" y="890"/>
                    </a:cubicBezTo>
                    <a:cubicBezTo>
                      <a:pt x="2672" y="909"/>
                      <a:pt x="2678" y="941"/>
                      <a:pt x="2676" y="965"/>
                    </a:cubicBezTo>
                    <a:cubicBezTo>
                      <a:pt x="2693" y="961"/>
                      <a:pt x="2743" y="974"/>
                      <a:pt x="2736" y="956"/>
                    </a:cubicBezTo>
                    <a:cubicBezTo>
                      <a:pt x="2739" y="942"/>
                      <a:pt x="2740" y="900"/>
                      <a:pt x="2745" y="878"/>
                    </a:cubicBezTo>
                    <a:cubicBezTo>
                      <a:pt x="2752" y="850"/>
                      <a:pt x="2746" y="809"/>
                      <a:pt x="2748" y="776"/>
                    </a:cubicBezTo>
                    <a:cubicBezTo>
                      <a:pt x="2755" y="757"/>
                      <a:pt x="2754" y="730"/>
                      <a:pt x="2754" y="704"/>
                    </a:cubicBezTo>
                    <a:cubicBezTo>
                      <a:pt x="2761" y="683"/>
                      <a:pt x="2755" y="649"/>
                      <a:pt x="2757" y="623"/>
                    </a:cubicBezTo>
                    <a:cubicBezTo>
                      <a:pt x="2778" y="523"/>
                      <a:pt x="2793" y="417"/>
                      <a:pt x="2787" y="290"/>
                    </a:cubicBezTo>
                    <a:cubicBezTo>
                      <a:pt x="2787" y="268"/>
                      <a:pt x="2787" y="246"/>
                      <a:pt x="2787" y="224"/>
                    </a:cubicBezTo>
                    <a:cubicBezTo>
                      <a:pt x="2779" y="206"/>
                      <a:pt x="2800" y="168"/>
                      <a:pt x="2784" y="155"/>
                    </a:cubicBezTo>
                    <a:cubicBezTo>
                      <a:pt x="2778" y="150"/>
                      <a:pt x="2719" y="163"/>
                      <a:pt x="2754" y="164"/>
                    </a:cubicBezTo>
                    <a:cubicBezTo>
                      <a:pt x="2761" y="168"/>
                      <a:pt x="2776" y="164"/>
                      <a:pt x="2778" y="173"/>
                    </a:cubicBezTo>
                    <a:cubicBezTo>
                      <a:pt x="2766" y="173"/>
                      <a:pt x="2759" y="168"/>
                      <a:pt x="2745" y="170"/>
                    </a:cubicBezTo>
                    <a:cubicBezTo>
                      <a:pt x="2727" y="166"/>
                      <a:pt x="2701" y="154"/>
                      <a:pt x="2685" y="158"/>
                    </a:cubicBezTo>
                    <a:cubicBezTo>
                      <a:pt x="2704" y="163"/>
                      <a:pt x="2720" y="171"/>
                      <a:pt x="2742" y="173"/>
                    </a:cubicBezTo>
                    <a:cubicBezTo>
                      <a:pt x="2745" y="173"/>
                      <a:pt x="2748" y="173"/>
                      <a:pt x="2751" y="173"/>
                    </a:cubicBezTo>
                    <a:cubicBezTo>
                      <a:pt x="2666" y="189"/>
                      <a:pt x="2589" y="147"/>
                      <a:pt x="2499" y="158"/>
                    </a:cubicBezTo>
                    <a:cubicBezTo>
                      <a:pt x="2494" y="151"/>
                      <a:pt x="2476" y="157"/>
                      <a:pt x="2466" y="155"/>
                    </a:cubicBezTo>
                    <a:cubicBezTo>
                      <a:pt x="2451" y="155"/>
                      <a:pt x="2434" y="157"/>
                      <a:pt x="2427" y="149"/>
                    </a:cubicBezTo>
                    <a:cubicBezTo>
                      <a:pt x="2434" y="142"/>
                      <a:pt x="2440" y="151"/>
                      <a:pt x="2451" y="149"/>
                    </a:cubicBezTo>
                    <a:cubicBezTo>
                      <a:pt x="2464" y="149"/>
                      <a:pt x="2477" y="149"/>
                      <a:pt x="2490" y="149"/>
                    </a:cubicBezTo>
                    <a:cubicBezTo>
                      <a:pt x="2483" y="142"/>
                      <a:pt x="2463" y="148"/>
                      <a:pt x="2451" y="146"/>
                    </a:cubicBezTo>
                    <a:cubicBezTo>
                      <a:pt x="2440" y="141"/>
                      <a:pt x="2419" y="146"/>
                      <a:pt x="2409" y="140"/>
                    </a:cubicBezTo>
                    <a:cubicBezTo>
                      <a:pt x="2411" y="140"/>
                      <a:pt x="2413" y="140"/>
                      <a:pt x="2415" y="140"/>
                    </a:cubicBezTo>
                    <a:cubicBezTo>
                      <a:pt x="2425" y="139"/>
                      <a:pt x="2465" y="142"/>
                      <a:pt x="2451" y="137"/>
                    </a:cubicBezTo>
                    <a:cubicBezTo>
                      <a:pt x="2451" y="136"/>
                      <a:pt x="2451" y="135"/>
                      <a:pt x="2451" y="134"/>
                    </a:cubicBezTo>
                    <a:cubicBezTo>
                      <a:pt x="2450" y="128"/>
                      <a:pt x="2412" y="133"/>
                      <a:pt x="2397" y="131"/>
                    </a:cubicBezTo>
                    <a:cubicBezTo>
                      <a:pt x="2376" y="131"/>
                      <a:pt x="2355" y="131"/>
                      <a:pt x="2334" y="131"/>
                    </a:cubicBezTo>
                    <a:cubicBezTo>
                      <a:pt x="2334" y="129"/>
                      <a:pt x="2334" y="127"/>
                      <a:pt x="2337" y="128"/>
                    </a:cubicBezTo>
                    <a:cubicBezTo>
                      <a:pt x="2358" y="128"/>
                      <a:pt x="2379" y="128"/>
                      <a:pt x="2400" y="128"/>
                    </a:cubicBezTo>
                    <a:cubicBezTo>
                      <a:pt x="2422" y="126"/>
                      <a:pt x="2452" y="132"/>
                      <a:pt x="2469" y="125"/>
                    </a:cubicBezTo>
                    <a:cubicBezTo>
                      <a:pt x="2494" y="119"/>
                      <a:pt x="2450" y="115"/>
                      <a:pt x="2445" y="122"/>
                    </a:cubicBezTo>
                    <a:close/>
                    <a:moveTo>
                      <a:pt x="2139" y="593"/>
                    </a:moveTo>
                    <a:cubicBezTo>
                      <a:pt x="2140" y="617"/>
                      <a:pt x="2143" y="608"/>
                      <a:pt x="2142" y="584"/>
                    </a:cubicBezTo>
                    <a:cubicBezTo>
                      <a:pt x="2141" y="552"/>
                      <a:pt x="2139" y="578"/>
                      <a:pt x="2139" y="593"/>
                    </a:cubicBezTo>
                    <a:close/>
                    <a:moveTo>
                      <a:pt x="2142" y="650"/>
                    </a:moveTo>
                    <a:cubicBezTo>
                      <a:pt x="2139" y="614"/>
                      <a:pt x="2138" y="673"/>
                      <a:pt x="2139" y="686"/>
                    </a:cubicBezTo>
                    <a:cubicBezTo>
                      <a:pt x="2139" y="710"/>
                      <a:pt x="2139" y="734"/>
                      <a:pt x="2139" y="758"/>
                    </a:cubicBezTo>
                    <a:cubicBezTo>
                      <a:pt x="2143" y="785"/>
                      <a:pt x="2144" y="834"/>
                      <a:pt x="2145" y="773"/>
                    </a:cubicBezTo>
                    <a:cubicBezTo>
                      <a:pt x="2145" y="745"/>
                      <a:pt x="2145" y="717"/>
                      <a:pt x="2145" y="689"/>
                    </a:cubicBezTo>
                    <a:cubicBezTo>
                      <a:pt x="2145" y="686"/>
                      <a:pt x="2145" y="683"/>
                      <a:pt x="2145" y="680"/>
                    </a:cubicBezTo>
                    <a:cubicBezTo>
                      <a:pt x="2143" y="671"/>
                      <a:pt x="2149" y="654"/>
                      <a:pt x="2142" y="650"/>
                    </a:cubicBezTo>
                    <a:close/>
                    <a:moveTo>
                      <a:pt x="2487" y="233"/>
                    </a:moveTo>
                    <a:cubicBezTo>
                      <a:pt x="2485" y="223"/>
                      <a:pt x="2491" y="205"/>
                      <a:pt x="2484" y="200"/>
                    </a:cubicBezTo>
                    <a:cubicBezTo>
                      <a:pt x="2468" y="215"/>
                      <a:pt x="2447" y="225"/>
                      <a:pt x="2430" y="239"/>
                    </a:cubicBezTo>
                    <a:cubicBezTo>
                      <a:pt x="2425" y="242"/>
                      <a:pt x="2425" y="266"/>
                      <a:pt x="2430" y="269"/>
                    </a:cubicBezTo>
                    <a:cubicBezTo>
                      <a:pt x="2432" y="281"/>
                      <a:pt x="2427" y="286"/>
                      <a:pt x="2427" y="296"/>
                    </a:cubicBezTo>
                    <a:cubicBezTo>
                      <a:pt x="2429" y="307"/>
                      <a:pt x="2423" y="326"/>
                      <a:pt x="2430" y="332"/>
                    </a:cubicBezTo>
                    <a:cubicBezTo>
                      <a:pt x="2428" y="359"/>
                      <a:pt x="2433" y="379"/>
                      <a:pt x="2433" y="404"/>
                    </a:cubicBezTo>
                    <a:cubicBezTo>
                      <a:pt x="2433" y="422"/>
                      <a:pt x="2433" y="440"/>
                      <a:pt x="2433" y="458"/>
                    </a:cubicBezTo>
                    <a:cubicBezTo>
                      <a:pt x="2433" y="464"/>
                      <a:pt x="2433" y="470"/>
                      <a:pt x="2433" y="476"/>
                    </a:cubicBezTo>
                    <a:cubicBezTo>
                      <a:pt x="2447" y="480"/>
                      <a:pt x="2459" y="486"/>
                      <a:pt x="2472" y="491"/>
                    </a:cubicBezTo>
                    <a:cubicBezTo>
                      <a:pt x="2471" y="478"/>
                      <a:pt x="2478" y="474"/>
                      <a:pt x="2484" y="461"/>
                    </a:cubicBezTo>
                    <a:cubicBezTo>
                      <a:pt x="2494" y="419"/>
                      <a:pt x="2489" y="362"/>
                      <a:pt x="2490" y="311"/>
                    </a:cubicBezTo>
                    <a:cubicBezTo>
                      <a:pt x="2490" y="301"/>
                      <a:pt x="2490" y="291"/>
                      <a:pt x="2490" y="281"/>
                    </a:cubicBezTo>
                    <a:cubicBezTo>
                      <a:pt x="2488" y="266"/>
                      <a:pt x="2494" y="243"/>
                      <a:pt x="2487" y="233"/>
                    </a:cubicBezTo>
                    <a:close/>
                    <a:moveTo>
                      <a:pt x="2508" y="188"/>
                    </a:moveTo>
                    <a:cubicBezTo>
                      <a:pt x="2502" y="189"/>
                      <a:pt x="2500" y="194"/>
                      <a:pt x="2493" y="194"/>
                    </a:cubicBezTo>
                    <a:cubicBezTo>
                      <a:pt x="2493" y="210"/>
                      <a:pt x="2493" y="226"/>
                      <a:pt x="2493" y="242"/>
                    </a:cubicBezTo>
                    <a:cubicBezTo>
                      <a:pt x="2494" y="249"/>
                      <a:pt x="2508" y="243"/>
                      <a:pt x="2514" y="245"/>
                    </a:cubicBezTo>
                    <a:cubicBezTo>
                      <a:pt x="2511" y="229"/>
                      <a:pt x="2520" y="185"/>
                      <a:pt x="2508" y="188"/>
                    </a:cubicBezTo>
                    <a:close/>
                    <a:moveTo>
                      <a:pt x="2511" y="251"/>
                    </a:moveTo>
                    <a:cubicBezTo>
                      <a:pt x="2509" y="251"/>
                      <a:pt x="2507" y="251"/>
                      <a:pt x="2505" y="251"/>
                    </a:cubicBezTo>
                    <a:cubicBezTo>
                      <a:pt x="2491" y="265"/>
                      <a:pt x="2503" y="305"/>
                      <a:pt x="2499" y="329"/>
                    </a:cubicBezTo>
                    <a:cubicBezTo>
                      <a:pt x="2499" y="355"/>
                      <a:pt x="2499" y="381"/>
                      <a:pt x="2499" y="407"/>
                    </a:cubicBezTo>
                    <a:cubicBezTo>
                      <a:pt x="2505" y="434"/>
                      <a:pt x="2488" y="469"/>
                      <a:pt x="2493" y="476"/>
                    </a:cubicBezTo>
                    <a:cubicBezTo>
                      <a:pt x="2521" y="477"/>
                      <a:pt x="2503" y="442"/>
                      <a:pt x="2514" y="431"/>
                    </a:cubicBezTo>
                    <a:cubicBezTo>
                      <a:pt x="2521" y="423"/>
                      <a:pt x="2515" y="402"/>
                      <a:pt x="2517" y="389"/>
                    </a:cubicBezTo>
                    <a:cubicBezTo>
                      <a:pt x="2515" y="378"/>
                      <a:pt x="2521" y="359"/>
                      <a:pt x="2514" y="353"/>
                    </a:cubicBezTo>
                    <a:cubicBezTo>
                      <a:pt x="2511" y="334"/>
                      <a:pt x="2515" y="323"/>
                      <a:pt x="2514" y="299"/>
                    </a:cubicBezTo>
                    <a:cubicBezTo>
                      <a:pt x="2512" y="284"/>
                      <a:pt x="2518" y="261"/>
                      <a:pt x="2511" y="251"/>
                    </a:cubicBezTo>
                    <a:close/>
                    <a:moveTo>
                      <a:pt x="2520" y="368"/>
                    </a:moveTo>
                    <a:cubicBezTo>
                      <a:pt x="2520" y="391"/>
                      <a:pt x="2520" y="414"/>
                      <a:pt x="2520" y="437"/>
                    </a:cubicBezTo>
                    <a:cubicBezTo>
                      <a:pt x="2534" y="438"/>
                      <a:pt x="2545" y="436"/>
                      <a:pt x="2556" y="434"/>
                    </a:cubicBezTo>
                    <a:cubicBezTo>
                      <a:pt x="2556" y="413"/>
                      <a:pt x="2556" y="392"/>
                      <a:pt x="2556" y="371"/>
                    </a:cubicBezTo>
                    <a:cubicBezTo>
                      <a:pt x="2541" y="373"/>
                      <a:pt x="2534" y="367"/>
                      <a:pt x="2520" y="368"/>
                    </a:cubicBezTo>
                    <a:close/>
                    <a:moveTo>
                      <a:pt x="2670" y="899"/>
                    </a:moveTo>
                    <a:cubicBezTo>
                      <a:pt x="2666" y="881"/>
                      <a:pt x="2682" y="883"/>
                      <a:pt x="2688" y="875"/>
                    </a:cubicBezTo>
                    <a:cubicBezTo>
                      <a:pt x="2683" y="875"/>
                      <a:pt x="2678" y="875"/>
                      <a:pt x="2673" y="875"/>
                    </a:cubicBezTo>
                    <a:cubicBezTo>
                      <a:pt x="2651" y="868"/>
                      <a:pt x="2616" y="874"/>
                      <a:pt x="2589" y="872"/>
                    </a:cubicBezTo>
                    <a:cubicBezTo>
                      <a:pt x="2589" y="903"/>
                      <a:pt x="2589" y="934"/>
                      <a:pt x="2589" y="965"/>
                    </a:cubicBezTo>
                    <a:cubicBezTo>
                      <a:pt x="2596" y="970"/>
                      <a:pt x="2624" y="970"/>
                      <a:pt x="2631" y="965"/>
                    </a:cubicBezTo>
                    <a:cubicBezTo>
                      <a:pt x="2644" y="965"/>
                      <a:pt x="2657" y="965"/>
                      <a:pt x="2670" y="965"/>
                    </a:cubicBezTo>
                    <a:cubicBezTo>
                      <a:pt x="2670" y="943"/>
                      <a:pt x="2670" y="921"/>
                      <a:pt x="2670" y="899"/>
                    </a:cubicBezTo>
                    <a:close/>
                    <a:moveTo>
                      <a:pt x="2706" y="170"/>
                    </a:moveTo>
                    <a:cubicBezTo>
                      <a:pt x="2685" y="171"/>
                      <a:pt x="2678" y="158"/>
                      <a:pt x="2658" y="158"/>
                    </a:cubicBezTo>
                    <a:cubicBezTo>
                      <a:pt x="2667" y="168"/>
                      <a:pt x="2692" y="176"/>
                      <a:pt x="2706" y="170"/>
                    </a:cubicBezTo>
                    <a:close/>
                    <a:moveTo>
                      <a:pt x="2787" y="128"/>
                    </a:moveTo>
                    <a:cubicBezTo>
                      <a:pt x="2789" y="120"/>
                      <a:pt x="2772" y="115"/>
                      <a:pt x="2769" y="122"/>
                    </a:cubicBezTo>
                    <a:cubicBezTo>
                      <a:pt x="2778" y="121"/>
                      <a:pt x="2776" y="131"/>
                      <a:pt x="2787" y="128"/>
                    </a:cubicBezTo>
                    <a:close/>
                    <a:moveTo>
                      <a:pt x="873" y="128"/>
                    </a:moveTo>
                    <a:cubicBezTo>
                      <a:pt x="859" y="128"/>
                      <a:pt x="845" y="128"/>
                      <a:pt x="831" y="128"/>
                    </a:cubicBezTo>
                    <a:cubicBezTo>
                      <a:pt x="839" y="135"/>
                      <a:pt x="860" y="129"/>
                      <a:pt x="873" y="131"/>
                    </a:cubicBezTo>
                    <a:cubicBezTo>
                      <a:pt x="873" y="133"/>
                      <a:pt x="873" y="135"/>
                      <a:pt x="876" y="134"/>
                    </a:cubicBezTo>
                    <a:cubicBezTo>
                      <a:pt x="891" y="135"/>
                      <a:pt x="911" y="131"/>
                      <a:pt x="921" y="137"/>
                    </a:cubicBezTo>
                    <a:cubicBezTo>
                      <a:pt x="946" y="137"/>
                      <a:pt x="971" y="137"/>
                      <a:pt x="996" y="137"/>
                    </a:cubicBezTo>
                    <a:cubicBezTo>
                      <a:pt x="1011" y="134"/>
                      <a:pt x="1038" y="143"/>
                      <a:pt x="1044" y="131"/>
                    </a:cubicBezTo>
                    <a:cubicBezTo>
                      <a:pt x="993" y="124"/>
                      <a:pt x="929" y="130"/>
                      <a:pt x="873" y="128"/>
                    </a:cubicBezTo>
                    <a:close/>
                    <a:moveTo>
                      <a:pt x="1116" y="158"/>
                    </a:moveTo>
                    <a:cubicBezTo>
                      <a:pt x="1122" y="148"/>
                      <a:pt x="1115" y="142"/>
                      <a:pt x="1119" y="131"/>
                    </a:cubicBezTo>
                    <a:cubicBezTo>
                      <a:pt x="1109" y="131"/>
                      <a:pt x="1099" y="131"/>
                      <a:pt x="1089" y="131"/>
                    </a:cubicBezTo>
                    <a:cubicBezTo>
                      <a:pt x="1087" y="137"/>
                      <a:pt x="1083" y="141"/>
                      <a:pt x="1080" y="146"/>
                    </a:cubicBezTo>
                    <a:cubicBezTo>
                      <a:pt x="1072" y="152"/>
                      <a:pt x="1065" y="159"/>
                      <a:pt x="1059" y="167"/>
                    </a:cubicBezTo>
                    <a:cubicBezTo>
                      <a:pt x="1047" y="175"/>
                      <a:pt x="1045" y="193"/>
                      <a:pt x="1047" y="215"/>
                    </a:cubicBezTo>
                    <a:cubicBezTo>
                      <a:pt x="1049" y="224"/>
                      <a:pt x="1043" y="241"/>
                      <a:pt x="1050" y="245"/>
                    </a:cubicBezTo>
                    <a:cubicBezTo>
                      <a:pt x="1051" y="245"/>
                      <a:pt x="1052" y="245"/>
                      <a:pt x="1053" y="245"/>
                    </a:cubicBezTo>
                    <a:cubicBezTo>
                      <a:pt x="1076" y="246"/>
                      <a:pt x="1104" y="242"/>
                      <a:pt x="1122" y="248"/>
                    </a:cubicBezTo>
                    <a:cubicBezTo>
                      <a:pt x="1120" y="236"/>
                      <a:pt x="1126" y="216"/>
                      <a:pt x="1119" y="209"/>
                    </a:cubicBezTo>
                    <a:cubicBezTo>
                      <a:pt x="1119" y="201"/>
                      <a:pt x="1120" y="192"/>
                      <a:pt x="1116" y="188"/>
                    </a:cubicBezTo>
                    <a:cubicBezTo>
                      <a:pt x="1121" y="185"/>
                      <a:pt x="1121" y="161"/>
                      <a:pt x="1116" y="158"/>
                    </a:cubicBezTo>
                    <a:close/>
                    <a:moveTo>
                      <a:pt x="1125" y="134"/>
                    </a:moveTo>
                    <a:cubicBezTo>
                      <a:pt x="1125" y="135"/>
                      <a:pt x="1125" y="136"/>
                      <a:pt x="1125" y="137"/>
                    </a:cubicBezTo>
                    <a:cubicBezTo>
                      <a:pt x="1125" y="139"/>
                      <a:pt x="1125" y="141"/>
                      <a:pt x="1125" y="143"/>
                    </a:cubicBezTo>
                    <a:cubicBezTo>
                      <a:pt x="1147" y="138"/>
                      <a:pt x="1177" y="141"/>
                      <a:pt x="1203" y="140"/>
                    </a:cubicBezTo>
                    <a:cubicBezTo>
                      <a:pt x="1208" y="138"/>
                      <a:pt x="1221" y="144"/>
                      <a:pt x="1221" y="137"/>
                    </a:cubicBezTo>
                    <a:cubicBezTo>
                      <a:pt x="1214" y="137"/>
                      <a:pt x="1212" y="132"/>
                      <a:pt x="1203" y="134"/>
                    </a:cubicBezTo>
                    <a:cubicBezTo>
                      <a:pt x="1196" y="134"/>
                      <a:pt x="1189" y="134"/>
                      <a:pt x="1182" y="134"/>
                    </a:cubicBezTo>
                    <a:cubicBezTo>
                      <a:pt x="1175" y="134"/>
                      <a:pt x="1168" y="134"/>
                      <a:pt x="1161" y="134"/>
                    </a:cubicBezTo>
                    <a:cubicBezTo>
                      <a:pt x="1156" y="129"/>
                      <a:pt x="1130" y="129"/>
                      <a:pt x="1125" y="134"/>
                    </a:cubicBezTo>
                    <a:close/>
                    <a:moveTo>
                      <a:pt x="2187" y="131"/>
                    </a:moveTo>
                    <a:cubicBezTo>
                      <a:pt x="2178" y="130"/>
                      <a:pt x="2175" y="135"/>
                      <a:pt x="2172" y="140"/>
                    </a:cubicBezTo>
                    <a:cubicBezTo>
                      <a:pt x="2179" y="138"/>
                      <a:pt x="2194" y="144"/>
                      <a:pt x="2196" y="137"/>
                    </a:cubicBezTo>
                    <a:cubicBezTo>
                      <a:pt x="2191" y="137"/>
                      <a:pt x="2186" y="137"/>
                      <a:pt x="2187" y="131"/>
                    </a:cubicBezTo>
                    <a:close/>
                    <a:moveTo>
                      <a:pt x="2157" y="161"/>
                    </a:moveTo>
                    <a:cubicBezTo>
                      <a:pt x="2158" y="153"/>
                      <a:pt x="2177" y="148"/>
                      <a:pt x="2169" y="140"/>
                    </a:cubicBezTo>
                    <a:cubicBezTo>
                      <a:pt x="2168" y="148"/>
                      <a:pt x="2149" y="153"/>
                      <a:pt x="2157" y="161"/>
                    </a:cubicBezTo>
                    <a:close/>
                    <a:moveTo>
                      <a:pt x="2148" y="161"/>
                    </a:moveTo>
                    <a:cubicBezTo>
                      <a:pt x="2147" y="169"/>
                      <a:pt x="2128" y="174"/>
                      <a:pt x="2136" y="182"/>
                    </a:cubicBezTo>
                    <a:cubicBezTo>
                      <a:pt x="2137" y="174"/>
                      <a:pt x="2156" y="169"/>
                      <a:pt x="2148" y="161"/>
                    </a:cubicBezTo>
                    <a:close/>
                    <a:moveTo>
                      <a:pt x="2193" y="155"/>
                    </a:moveTo>
                    <a:cubicBezTo>
                      <a:pt x="2188" y="154"/>
                      <a:pt x="2194" y="152"/>
                      <a:pt x="2196" y="149"/>
                    </a:cubicBezTo>
                    <a:cubicBezTo>
                      <a:pt x="2169" y="140"/>
                      <a:pt x="2161" y="170"/>
                      <a:pt x="2145" y="182"/>
                    </a:cubicBezTo>
                    <a:cubicBezTo>
                      <a:pt x="2158" y="182"/>
                      <a:pt x="2156" y="167"/>
                      <a:pt x="2169" y="167"/>
                    </a:cubicBezTo>
                    <a:cubicBezTo>
                      <a:pt x="2158" y="185"/>
                      <a:pt x="2140" y="196"/>
                      <a:pt x="2130" y="215"/>
                    </a:cubicBezTo>
                    <a:cubicBezTo>
                      <a:pt x="2140" y="213"/>
                      <a:pt x="2145" y="206"/>
                      <a:pt x="2154" y="203"/>
                    </a:cubicBezTo>
                    <a:cubicBezTo>
                      <a:pt x="2194" y="216"/>
                      <a:pt x="2205" y="184"/>
                      <a:pt x="2193" y="155"/>
                    </a:cubicBezTo>
                    <a:close/>
                    <a:moveTo>
                      <a:pt x="2526" y="134"/>
                    </a:moveTo>
                    <a:cubicBezTo>
                      <a:pt x="2514" y="134"/>
                      <a:pt x="2488" y="136"/>
                      <a:pt x="2490" y="140"/>
                    </a:cubicBezTo>
                    <a:cubicBezTo>
                      <a:pt x="2497" y="140"/>
                      <a:pt x="2504" y="140"/>
                      <a:pt x="2511" y="140"/>
                    </a:cubicBezTo>
                    <a:cubicBezTo>
                      <a:pt x="2517" y="147"/>
                      <a:pt x="2536" y="141"/>
                      <a:pt x="2547" y="143"/>
                    </a:cubicBezTo>
                    <a:cubicBezTo>
                      <a:pt x="2562" y="142"/>
                      <a:pt x="2570" y="148"/>
                      <a:pt x="2586" y="146"/>
                    </a:cubicBezTo>
                    <a:cubicBezTo>
                      <a:pt x="2588" y="151"/>
                      <a:pt x="2611" y="151"/>
                      <a:pt x="2613" y="146"/>
                    </a:cubicBezTo>
                    <a:cubicBezTo>
                      <a:pt x="2604" y="147"/>
                      <a:pt x="2602" y="141"/>
                      <a:pt x="2592" y="143"/>
                    </a:cubicBezTo>
                    <a:cubicBezTo>
                      <a:pt x="2588" y="142"/>
                      <a:pt x="2581" y="144"/>
                      <a:pt x="2580" y="140"/>
                    </a:cubicBezTo>
                    <a:cubicBezTo>
                      <a:pt x="2591" y="140"/>
                      <a:pt x="2602" y="140"/>
                      <a:pt x="2613" y="140"/>
                    </a:cubicBezTo>
                    <a:cubicBezTo>
                      <a:pt x="2615" y="145"/>
                      <a:pt x="2638" y="145"/>
                      <a:pt x="2640" y="140"/>
                    </a:cubicBezTo>
                    <a:cubicBezTo>
                      <a:pt x="2631" y="142"/>
                      <a:pt x="2629" y="137"/>
                      <a:pt x="2622" y="137"/>
                    </a:cubicBezTo>
                    <a:cubicBezTo>
                      <a:pt x="2615" y="136"/>
                      <a:pt x="2611" y="132"/>
                      <a:pt x="2601" y="134"/>
                    </a:cubicBezTo>
                    <a:cubicBezTo>
                      <a:pt x="2583" y="129"/>
                      <a:pt x="2544" y="129"/>
                      <a:pt x="2526" y="134"/>
                    </a:cubicBezTo>
                    <a:close/>
                    <a:moveTo>
                      <a:pt x="2667" y="134"/>
                    </a:moveTo>
                    <a:cubicBezTo>
                      <a:pt x="2659" y="136"/>
                      <a:pt x="2643" y="130"/>
                      <a:pt x="2640" y="137"/>
                    </a:cubicBezTo>
                    <a:cubicBezTo>
                      <a:pt x="2653" y="137"/>
                      <a:pt x="2659" y="143"/>
                      <a:pt x="2667" y="134"/>
                    </a:cubicBezTo>
                    <a:close/>
                    <a:moveTo>
                      <a:pt x="1329" y="140"/>
                    </a:moveTo>
                    <a:cubicBezTo>
                      <a:pt x="1301" y="140"/>
                      <a:pt x="1272" y="139"/>
                      <a:pt x="1248" y="143"/>
                    </a:cubicBezTo>
                    <a:cubicBezTo>
                      <a:pt x="1231" y="141"/>
                      <a:pt x="1222" y="147"/>
                      <a:pt x="1206" y="146"/>
                    </a:cubicBezTo>
                    <a:cubicBezTo>
                      <a:pt x="1185" y="146"/>
                      <a:pt x="1165" y="147"/>
                      <a:pt x="1149" y="152"/>
                    </a:cubicBezTo>
                    <a:cubicBezTo>
                      <a:pt x="1160" y="157"/>
                      <a:pt x="1192" y="157"/>
                      <a:pt x="1203" y="152"/>
                    </a:cubicBezTo>
                    <a:cubicBezTo>
                      <a:pt x="1203" y="150"/>
                      <a:pt x="1203" y="148"/>
                      <a:pt x="1206" y="149"/>
                    </a:cubicBezTo>
                    <a:cubicBezTo>
                      <a:pt x="1223" y="151"/>
                      <a:pt x="1233" y="146"/>
                      <a:pt x="1248" y="146"/>
                    </a:cubicBezTo>
                    <a:cubicBezTo>
                      <a:pt x="1259" y="146"/>
                      <a:pt x="1270" y="146"/>
                      <a:pt x="1281" y="146"/>
                    </a:cubicBezTo>
                    <a:cubicBezTo>
                      <a:pt x="1299" y="146"/>
                      <a:pt x="1317" y="146"/>
                      <a:pt x="1335" y="146"/>
                    </a:cubicBezTo>
                    <a:cubicBezTo>
                      <a:pt x="1407" y="146"/>
                      <a:pt x="1479" y="146"/>
                      <a:pt x="1551" y="146"/>
                    </a:cubicBezTo>
                    <a:cubicBezTo>
                      <a:pt x="1539" y="153"/>
                      <a:pt x="1514" y="147"/>
                      <a:pt x="1497" y="149"/>
                    </a:cubicBezTo>
                    <a:cubicBezTo>
                      <a:pt x="1479" y="149"/>
                      <a:pt x="1461" y="149"/>
                      <a:pt x="1443" y="149"/>
                    </a:cubicBezTo>
                    <a:cubicBezTo>
                      <a:pt x="1425" y="149"/>
                      <a:pt x="1407" y="149"/>
                      <a:pt x="1389" y="149"/>
                    </a:cubicBezTo>
                    <a:cubicBezTo>
                      <a:pt x="1372" y="151"/>
                      <a:pt x="1347" y="145"/>
                      <a:pt x="1335" y="152"/>
                    </a:cubicBezTo>
                    <a:cubicBezTo>
                      <a:pt x="1312" y="150"/>
                      <a:pt x="1279" y="156"/>
                      <a:pt x="1320" y="155"/>
                    </a:cubicBezTo>
                    <a:cubicBezTo>
                      <a:pt x="1343" y="155"/>
                      <a:pt x="1366" y="155"/>
                      <a:pt x="1389" y="155"/>
                    </a:cubicBezTo>
                    <a:cubicBezTo>
                      <a:pt x="1375" y="164"/>
                      <a:pt x="1340" y="152"/>
                      <a:pt x="1326" y="161"/>
                    </a:cubicBezTo>
                    <a:cubicBezTo>
                      <a:pt x="1305" y="161"/>
                      <a:pt x="1284" y="161"/>
                      <a:pt x="1263" y="161"/>
                    </a:cubicBezTo>
                    <a:cubicBezTo>
                      <a:pt x="1239" y="161"/>
                      <a:pt x="1215" y="161"/>
                      <a:pt x="1191" y="161"/>
                    </a:cubicBezTo>
                    <a:cubicBezTo>
                      <a:pt x="1189" y="173"/>
                      <a:pt x="1207" y="165"/>
                      <a:pt x="1215" y="167"/>
                    </a:cubicBezTo>
                    <a:cubicBezTo>
                      <a:pt x="1225" y="167"/>
                      <a:pt x="1235" y="167"/>
                      <a:pt x="1245" y="167"/>
                    </a:cubicBezTo>
                    <a:cubicBezTo>
                      <a:pt x="1251" y="181"/>
                      <a:pt x="1322" y="176"/>
                      <a:pt x="1359" y="176"/>
                    </a:cubicBezTo>
                    <a:cubicBezTo>
                      <a:pt x="1410" y="176"/>
                      <a:pt x="1456" y="174"/>
                      <a:pt x="1485" y="179"/>
                    </a:cubicBezTo>
                    <a:cubicBezTo>
                      <a:pt x="1393" y="179"/>
                      <a:pt x="1301" y="179"/>
                      <a:pt x="1209" y="179"/>
                    </a:cubicBezTo>
                    <a:cubicBezTo>
                      <a:pt x="1176" y="179"/>
                      <a:pt x="1153" y="189"/>
                      <a:pt x="1125" y="194"/>
                    </a:cubicBezTo>
                    <a:cubicBezTo>
                      <a:pt x="1126" y="204"/>
                      <a:pt x="1130" y="211"/>
                      <a:pt x="1128" y="224"/>
                    </a:cubicBezTo>
                    <a:cubicBezTo>
                      <a:pt x="1133" y="224"/>
                      <a:pt x="1138" y="224"/>
                      <a:pt x="1143" y="224"/>
                    </a:cubicBezTo>
                    <a:cubicBezTo>
                      <a:pt x="1154" y="224"/>
                      <a:pt x="1165" y="224"/>
                      <a:pt x="1176" y="224"/>
                    </a:cubicBezTo>
                    <a:cubicBezTo>
                      <a:pt x="1166" y="232"/>
                      <a:pt x="1146" y="230"/>
                      <a:pt x="1128" y="230"/>
                    </a:cubicBezTo>
                    <a:cubicBezTo>
                      <a:pt x="1133" y="276"/>
                      <a:pt x="1135" y="315"/>
                      <a:pt x="1140" y="365"/>
                    </a:cubicBezTo>
                    <a:cubicBezTo>
                      <a:pt x="1140" y="371"/>
                      <a:pt x="1140" y="377"/>
                      <a:pt x="1140" y="383"/>
                    </a:cubicBezTo>
                    <a:cubicBezTo>
                      <a:pt x="1140" y="385"/>
                      <a:pt x="1140" y="387"/>
                      <a:pt x="1137" y="386"/>
                    </a:cubicBezTo>
                    <a:cubicBezTo>
                      <a:pt x="1137" y="377"/>
                      <a:pt x="1137" y="368"/>
                      <a:pt x="1137" y="359"/>
                    </a:cubicBezTo>
                    <a:cubicBezTo>
                      <a:pt x="1136" y="359"/>
                      <a:pt x="1135" y="359"/>
                      <a:pt x="1134" y="359"/>
                    </a:cubicBezTo>
                    <a:cubicBezTo>
                      <a:pt x="1150" y="295"/>
                      <a:pt x="1088" y="272"/>
                      <a:pt x="1050" y="305"/>
                    </a:cubicBezTo>
                    <a:cubicBezTo>
                      <a:pt x="1050" y="332"/>
                      <a:pt x="1054" y="355"/>
                      <a:pt x="1059" y="377"/>
                    </a:cubicBezTo>
                    <a:cubicBezTo>
                      <a:pt x="1062" y="404"/>
                      <a:pt x="1069" y="427"/>
                      <a:pt x="1068" y="458"/>
                    </a:cubicBezTo>
                    <a:cubicBezTo>
                      <a:pt x="1068" y="481"/>
                      <a:pt x="1068" y="504"/>
                      <a:pt x="1068" y="527"/>
                    </a:cubicBezTo>
                    <a:cubicBezTo>
                      <a:pt x="1070" y="536"/>
                      <a:pt x="1064" y="553"/>
                      <a:pt x="1071" y="557"/>
                    </a:cubicBezTo>
                    <a:cubicBezTo>
                      <a:pt x="1069" y="614"/>
                      <a:pt x="1079" y="659"/>
                      <a:pt x="1077" y="716"/>
                    </a:cubicBezTo>
                    <a:cubicBezTo>
                      <a:pt x="1079" y="728"/>
                      <a:pt x="1071" y="765"/>
                      <a:pt x="1083" y="758"/>
                    </a:cubicBezTo>
                    <a:cubicBezTo>
                      <a:pt x="1096" y="745"/>
                      <a:pt x="1125" y="744"/>
                      <a:pt x="1140" y="749"/>
                    </a:cubicBezTo>
                    <a:cubicBezTo>
                      <a:pt x="1148" y="794"/>
                      <a:pt x="1146" y="735"/>
                      <a:pt x="1146" y="713"/>
                    </a:cubicBezTo>
                    <a:cubicBezTo>
                      <a:pt x="1144" y="702"/>
                      <a:pt x="1150" y="683"/>
                      <a:pt x="1143" y="677"/>
                    </a:cubicBezTo>
                    <a:cubicBezTo>
                      <a:pt x="1143" y="644"/>
                      <a:pt x="1143" y="611"/>
                      <a:pt x="1143" y="578"/>
                    </a:cubicBezTo>
                    <a:cubicBezTo>
                      <a:pt x="1143" y="576"/>
                      <a:pt x="1143" y="574"/>
                      <a:pt x="1143" y="572"/>
                    </a:cubicBezTo>
                    <a:cubicBezTo>
                      <a:pt x="1143" y="564"/>
                      <a:pt x="1143" y="556"/>
                      <a:pt x="1143" y="548"/>
                    </a:cubicBezTo>
                    <a:cubicBezTo>
                      <a:pt x="1143" y="531"/>
                      <a:pt x="1143" y="514"/>
                      <a:pt x="1143" y="497"/>
                    </a:cubicBezTo>
                    <a:cubicBezTo>
                      <a:pt x="1143" y="483"/>
                      <a:pt x="1143" y="469"/>
                      <a:pt x="1143" y="455"/>
                    </a:cubicBezTo>
                    <a:cubicBezTo>
                      <a:pt x="1144" y="455"/>
                      <a:pt x="1145" y="455"/>
                      <a:pt x="1146" y="455"/>
                    </a:cubicBezTo>
                    <a:cubicBezTo>
                      <a:pt x="1146" y="463"/>
                      <a:pt x="1146" y="471"/>
                      <a:pt x="1146" y="479"/>
                    </a:cubicBezTo>
                    <a:cubicBezTo>
                      <a:pt x="1148" y="501"/>
                      <a:pt x="1142" y="531"/>
                      <a:pt x="1149" y="548"/>
                    </a:cubicBezTo>
                    <a:cubicBezTo>
                      <a:pt x="1149" y="568"/>
                      <a:pt x="1149" y="588"/>
                      <a:pt x="1149" y="608"/>
                    </a:cubicBezTo>
                    <a:cubicBezTo>
                      <a:pt x="1149" y="635"/>
                      <a:pt x="1149" y="662"/>
                      <a:pt x="1149" y="689"/>
                    </a:cubicBezTo>
                    <a:cubicBezTo>
                      <a:pt x="1151" y="714"/>
                      <a:pt x="1145" y="747"/>
                      <a:pt x="1152" y="767"/>
                    </a:cubicBezTo>
                    <a:cubicBezTo>
                      <a:pt x="1156" y="783"/>
                      <a:pt x="1151" y="792"/>
                      <a:pt x="1152" y="812"/>
                    </a:cubicBezTo>
                    <a:cubicBezTo>
                      <a:pt x="1154" y="829"/>
                      <a:pt x="1148" y="854"/>
                      <a:pt x="1155" y="866"/>
                    </a:cubicBezTo>
                    <a:cubicBezTo>
                      <a:pt x="1155" y="873"/>
                      <a:pt x="1155" y="880"/>
                      <a:pt x="1155" y="887"/>
                    </a:cubicBezTo>
                    <a:cubicBezTo>
                      <a:pt x="1155" y="899"/>
                      <a:pt x="1155" y="911"/>
                      <a:pt x="1155" y="923"/>
                    </a:cubicBezTo>
                    <a:cubicBezTo>
                      <a:pt x="1157" y="934"/>
                      <a:pt x="1151" y="953"/>
                      <a:pt x="1158" y="959"/>
                    </a:cubicBezTo>
                    <a:cubicBezTo>
                      <a:pt x="1169" y="955"/>
                      <a:pt x="1197" y="968"/>
                      <a:pt x="1194" y="950"/>
                    </a:cubicBezTo>
                    <a:cubicBezTo>
                      <a:pt x="1192" y="932"/>
                      <a:pt x="1190" y="914"/>
                      <a:pt x="1191" y="893"/>
                    </a:cubicBezTo>
                    <a:cubicBezTo>
                      <a:pt x="1228" y="896"/>
                      <a:pt x="1277" y="886"/>
                      <a:pt x="1320" y="884"/>
                    </a:cubicBezTo>
                    <a:cubicBezTo>
                      <a:pt x="1341" y="884"/>
                      <a:pt x="1362" y="884"/>
                      <a:pt x="1383" y="884"/>
                    </a:cubicBezTo>
                    <a:cubicBezTo>
                      <a:pt x="1384" y="896"/>
                      <a:pt x="1373" y="896"/>
                      <a:pt x="1377" y="911"/>
                    </a:cubicBezTo>
                    <a:cubicBezTo>
                      <a:pt x="1372" y="921"/>
                      <a:pt x="1372" y="952"/>
                      <a:pt x="1377" y="962"/>
                    </a:cubicBezTo>
                    <a:cubicBezTo>
                      <a:pt x="1389" y="962"/>
                      <a:pt x="1401" y="962"/>
                      <a:pt x="1413" y="962"/>
                    </a:cubicBezTo>
                    <a:cubicBezTo>
                      <a:pt x="1411" y="955"/>
                      <a:pt x="1417" y="940"/>
                      <a:pt x="1410" y="938"/>
                    </a:cubicBezTo>
                    <a:cubicBezTo>
                      <a:pt x="1410" y="920"/>
                      <a:pt x="1410" y="902"/>
                      <a:pt x="1410" y="884"/>
                    </a:cubicBezTo>
                    <a:cubicBezTo>
                      <a:pt x="1412" y="885"/>
                      <a:pt x="1416" y="884"/>
                      <a:pt x="1416" y="887"/>
                    </a:cubicBezTo>
                    <a:cubicBezTo>
                      <a:pt x="1421" y="892"/>
                      <a:pt x="1447" y="892"/>
                      <a:pt x="1452" y="887"/>
                    </a:cubicBezTo>
                    <a:cubicBezTo>
                      <a:pt x="1482" y="889"/>
                      <a:pt x="1506" y="885"/>
                      <a:pt x="1533" y="884"/>
                    </a:cubicBezTo>
                    <a:cubicBezTo>
                      <a:pt x="1534" y="891"/>
                      <a:pt x="1522" y="885"/>
                      <a:pt x="1518" y="887"/>
                    </a:cubicBezTo>
                    <a:cubicBezTo>
                      <a:pt x="1518" y="888"/>
                      <a:pt x="1518" y="889"/>
                      <a:pt x="1518" y="890"/>
                    </a:cubicBezTo>
                    <a:cubicBezTo>
                      <a:pt x="1511" y="896"/>
                      <a:pt x="1517" y="915"/>
                      <a:pt x="1515" y="926"/>
                    </a:cubicBezTo>
                    <a:cubicBezTo>
                      <a:pt x="1515" y="936"/>
                      <a:pt x="1515" y="946"/>
                      <a:pt x="1515" y="956"/>
                    </a:cubicBezTo>
                    <a:cubicBezTo>
                      <a:pt x="1515" y="959"/>
                      <a:pt x="1513" y="960"/>
                      <a:pt x="1512" y="962"/>
                    </a:cubicBezTo>
                    <a:cubicBezTo>
                      <a:pt x="1533" y="979"/>
                      <a:pt x="1549" y="949"/>
                      <a:pt x="1536" y="932"/>
                    </a:cubicBezTo>
                    <a:cubicBezTo>
                      <a:pt x="1536" y="929"/>
                      <a:pt x="1536" y="926"/>
                      <a:pt x="1536" y="923"/>
                    </a:cubicBezTo>
                    <a:cubicBezTo>
                      <a:pt x="1538" y="917"/>
                      <a:pt x="1532" y="903"/>
                      <a:pt x="1539" y="902"/>
                    </a:cubicBezTo>
                    <a:cubicBezTo>
                      <a:pt x="1550" y="907"/>
                      <a:pt x="1569" y="899"/>
                      <a:pt x="1587" y="902"/>
                    </a:cubicBezTo>
                    <a:cubicBezTo>
                      <a:pt x="1588" y="906"/>
                      <a:pt x="1591" y="908"/>
                      <a:pt x="1590" y="914"/>
                    </a:cubicBezTo>
                    <a:cubicBezTo>
                      <a:pt x="1590" y="931"/>
                      <a:pt x="1590" y="948"/>
                      <a:pt x="1590" y="965"/>
                    </a:cubicBezTo>
                    <a:cubicBezTo>
                      <a:pt x="1596" y="965"/>
                      <a:pt x="1602" y="965"/>
                      <a:pt x="1608" y="965"/>
                    </a:cubicBezTo>
                    <a:cubicBezTo>
                      <a:pt x="1608" y="963"/>
                      <a:pt x="1608" y="961"/>
                      <a:pt x="1608" y="959"/>
                    </a:cubicBezTo>
                    <a:cubicBezTo>
                      <a:pt x="1606" y="936"/>
                      <a:pt x="1612" y="905"/>
                      <a:pt x="1605" y="887"/>
                    </a:cubicBezTo>
                    <a:cubicBezTo>
                      <a:pt x="1605" y="885"/>
                      <a:pt x="1605" y="883"/>
                      <a:pt x="1602" y="884"/>
                    </a:cubicBezTo>
                    <a:cubicBezTo>
                      <a:pt x="1596" y="875"/>
                      <a:pt x="1569" y="887"/>
                      <a:pt x="1563" y="878"/>
                    </a:cubicBezTo>
                    <a:cubicBezTo>
                      <a:pt x="1577" y="871"/>
                      <a:pt x="1595" y="878"/>
                      <a:pt x="1611" y="878"/>
                    </a:cubicBezTo>
                    <a:cubicBezTo>
                      <a:pt x="1613" y="889"/>
                      <a:pt x="1607" y="908"/>
                      <a:pt x="1614" y="914"/>
                    </a:cubicBezTo>
                    <a:cubicBezTo>
                      <a:pt x="1614" y="931"/>
                      <a:pt x="1614" y="948"/>
                      <a:pt x="1614" y="965"/>
                    </a:cubicBezTo>
                    <a:cubicBezTo>
                      <a:pt x="1631" y="965"/>
                      <a:pt x="1648" y="965"/>
                      <a:pt x="1665" y="965"/>
                    </a:cubicBezTo>
                    <a:cubicBezTo>
                      <a:pt x="1665" y="962"/>
                      <a:pt x="1665" y="959"/>
                      <a:pt x="1665" y="956"/>
                    </a:cubicBezTo>
                    <a:cubicBezTo>
                      <a:pt x="1672" y="937"/>
                      <a:pt x="1666" y="905"/>
                      <a:pt x="1668" y="881"/>
                    </a:cubicBezTo>
                    <a:cubicBezTo>
                      <a:pt x="1676" y="886"/>
                      <a:pt x="1684" y="871"/>
                      <a:pt x="1701" y="875"/>
                    </a:cubicBezTo>
                    <a:cubicBezTo>
                      <a:pt x="1721" y="875"/>
                      <a:pt x="1741" y="875"/>
                      <a:pt x="1761" y="875"/>
                    </a:cubicBezTo>
                    <a:cubicBezTo>
                      <a:pt x="1793" y="876"/>
                      <a:pt x="1823" y="879"/>
                      <a:pt x="1854" y="881"/>
                    </a:cubicBezTo>
                    <a:cubicBezTo>
                      <a:pt x="1854" y="902"/>
                      <a:pt x="1854" y="923"/>
                      <a:pt x="1854" y="944"/>
                    </a:cubicBezTo>
                    <a:cubicBezTo>
                      <a:pt x="1855" y="954"/>
                      <a:pt x="1849" y="957"/>
                      <a:pt x="1851" y="968"/>
                    </a:cubicBezTo>
                    <a:cubicBezTo>
                      <a:pt x="1857" y="968"/>
                      <a:pt x="1863" y="968"/>
                      <a:pt x="1869" y="968"/>
                    </a:cubicBezTo>
                    <a:cubicBezTo>
                      <a:pt x="1873" y="967"/>
                      <a:pt x="1872" y="961"/>
                      <a:pt x="1872" y="956"/>
                    </a:cubicBezTo>
                    <a:cubicBezTo>
                      <a:pt x="1872" y="929"/>
                      <a:pt x="1872" y="902"/>
                      <a:pt x="1872" y="875"/>
                    </a:cubicBezTo>
                    <a:cubicBezTo>
                      <a:pt x="1874" y="875"/>
                      <a:pt x="1876" y="875"/>
                      <a:pt x="1878" y="875"/>
                    </a:cubicBezTo>
                    <a:cubicBezTo>
                      <a:pt x="1878" y="906"/>
                      <a:pt x="1878" y="937"/>
                      <a:pt x="1878" y="968"/>
                    </a:cubicBezTo>
                    <a:cubicBezTo>
                      <a:pt x="1894" y="966"/>
                      <a:pt x="1918" y="972"/>
                      <a:pt x="1929" y="965"/>
                    </a:cubicBezTo>
                    <a:cubicBezTo>
                      <a:pt x="1912" y="963"/>
                      <a:pt x="1896" y="960"/>
                      <a:pt x="1884" y="953"/>
                    </a:cubicBezTo>
                    <a:cubicBezTo>
                      <a:pt x="1904" y="947"/>
                      <a:pt x="1885" y="902"/>
                      <a:pt x="1896" y="887"/>
                    </a:cubicBezTo>
                    <a:cubicBezTo>
                      <a:pt x="1898" y="888"/>
                      <a:pt x="1899" y="890"/>
                      <a:pt x="1899" y="893"/>
                    </a:cubicBezTo>
                    <a:cubicBezTo>
                      <a:pt x="1908" y="900"/>
                      <a:pt x="1930" y="894"/>
                      <a:pt x="1944" y="896"/>
                    </a:cubicBezTo>
                    <a:cubicBezTo>
                      <a:pt x="1944" y="919"/>
                      <a:pt x="1944" y="942"/>
                      <a:pt x="1944" y="965"/>
                    </a:cubicBezTo>
                    <a:cubicBezTo>
                      <a:pt x="1945" y="967"/>
                      <a:pt x="1947" y="968"/>
                      <a:pt x="1950" y="968"/>
                    </a:cubicBezTo>
                    <a:cubicBezTo>
                      <a:pt x="1955" y="964"/>
                      <a:pt x="1955" y="955"/>
                      <a:pt x="1959" y="950"/>
                    </a:cubicBezTo>
                    <a:cubicBezTo>
                      <a:pt x="1964" y="933"/>
                      <a:pt x="1964" y="895"/>
                      <a:pt x="1959" y="878"/>
                    </a:cubicBezTo>
                    <a:cubicBezTo>
                      <a:pt x="1954" y="878"/>
                      <a:pt x="1949" y="878"/>
                      <a:pt x="1944" y="878"/>
                    </a:cubicBezTo>
                    <a:cubicBezTo>
                      <a:pt x="1939" y="871"/>
                      <a:pt x="1921" y="877"/>
                      <a:pt x="1911" y="875"/>
                    </a:cubicBezTo>
                    <a:cubicBezTo>
                      <a:pt x="1905" y="875"/>
                      <a:pt x="1899" y="875"/>
                      <a:pt x="1893" y="875"/>
                    </a:cubicBezTo>
                    <a:cubicBezTo>
                      <a:pt x="1895" y="868"/>
                      <a:pt x="1910" y="874"/>
                      <a:pt x="1917" y="872"/>
                    </a:cubicBezTo>
                    <a:cubicBezTo>
                      <a:pt x="1947" y="872"/>
                      <a:pt x="1963" y="870"/>
                      <a:pt x="1989" y="872"/>
                    </a:cubicBezTo>
                    <a:cubicBezTo>
                      <a:pt x="1992" y="860"/>
                      <a:pt x="1984" y="843"/>
                      <a:pt x="1989" y="839"/>
                    </a:cubicBezTo>
                    <a:cubicBezTo>
                      <a:pt x="2013" y="858"/>
                      <a:pt x="2037" y="877"/>
                      <a:pt x="2076" y="881"/>
                    </a:cubicBezTo>
                    <a:cubicBezTo>
                      <a:pt x="2067" y="905"/>
                      <a:pt x="2065" y="936"/>
                      <a:pt x="2064" y="968"/>
                    </a:cubicBezTo>
                    <a:cubicBezTo>
                      <a:pt x="2084" y="973"/>
                      <a:pt x="2125" y="973"/>
                      <a:pt x="2145" y="968"/>
                    </a:cubicBezTo>
                    <a:cubicBezTo>
                      <a:pt x="2145" y="957"/>
                      <a:pt x="2145" y="946"/>
                      <a:pt x="2145" y="935"/>
                    </a:cubicBezTo>
                    <a:cubicBezTo>
                      <a:pt x="2145" y="909"/>
                      <a:pt x="2145" y="883"/>
                      <a:pt x="2145" y="857"/>
                    </a:cubicBezTo>
                    <a:cubicBezTo>
                      <a:pt x="2138" y="877"/>
                      <a:pt x="2144" y="910"/>
                      <a:pt x="2142" y="935"/>
                    </a:cubicBezTo>
                    <a:cubicBezTo>
                      <a:pt x="2141" y="935"/>
                      <a:pt x="2140" y="935"/>
                      <a:pt x="2139" y="935"/>
                    </a:cubicBezTo>
                    <a:cubicBezTo>
                      <a:pt x="2133" y="927"/>
                      <a:pt x="2140" y="906"/>
                      <a:pt x="2133" y="899"/>
                    </a:cubicBezTo>
                    <a:cubicBezTo>
                      <a:pt x="2128" y="863"/>
                      <a:pt x="2122" y="816"/>
                      <a:pt x="2133" y="782"/>
                    </a:cubicBezTo>
                    <a:cubicBezTo>
                      <a:pt x="2125" y="771"/>
                      <a:pt x="2135" y="742"/>
                      <a:pt x="2127" y="731"/>
                    </a:cubicBezTo>
                    <a:cubicBezTo>
                      <a:pt x="2127" y="720"/>
                      <a:pt x="2127" y="709"/>
                      <a:pt x="2127" y="698"/>
                    </a:cubicBezTo>
                    <a:cubicBezTo>
                      <a:pt x="2127" y="659"/>
                      <a:pt x="2127" y="620"/>
                      <a:pt x="2127" y="581"/>
                    </a:cubicBezTo>
                    <a:cubicBezTo>
                      <a:pt x="2127" y="570"/>
                      <a:pt x="2127" y="559"/>
                      <a:pt x="2127" y="548"/>
                    </a:cubicBezTo>
                    <a:cubicBezTo>
                      <a:pt x="2125" y="534"/>
                      <a:pt x="2131" y="512"/>
                      <a:pt x="2124" y="503"/>
                    </a:cubicBezTo>
                    <a:cubicBezTo>
                      <a:pt x="2124" y="492"/>
                      <a:pt x="2124" y="481"/>
                      <a:pt x="2124" y="470"/>
                    </a:cubicBezTo>
                    <a:cubicBezTo>
                      <a:pt x="2124" y="461"/>
                      <a:pt x="2124" y="452"/>
                      <a:pt x="2124" y="443"/>
                    </a:cubicBezTo>
                    <a:cubicBezTo>
                      <a:pt x="2135" y="439"/>
                      <a:pt x="2130" y="404"/>
                      <a:pt x="2127" y="395"/>
                    </a:cubicBezTo>
                    <a:cubicBezTo>
                      <a:pt x="2127" y="373"/>
                      <a:pt x="2127" y="351"/>
                      <a:pt x="2127" y="329"/>
                    </a:cubicBezTo>
                    <a:cubicBezTo>
                      <a:pt x="2115" y="324"/>
                      <a:pt x="2124" y="366"/>
                      <a:pt x="2121" y="380"/>
                    </a:cubicBezTo>
                    <a:cubicBezTo>
                      <a:pt x="2120" y="380"/>
                      <a:pt x="2119" y="380"/>
                      <a:pt x="2118" y="380"/>
                    </a:cubicBezTo>
                    <a:cubicBezTo>
                      <a:pt x="2118" y="368"/>
                      <a:pt x="2118" y="356"/>
                      <a:pt x="2118" y="344"/>
                    </a:cubicBezTo>
                    <a:cubicBezTo>
                      <a:pt x="2120" y="332"/>
                      <a:pt x="2114" y="312"/>
                      <a:pt x="2121" y="305"/>
                    </a:cubicBezTo>
                    <a:cubicBezTo>
                      <a:pt x="2128" y="292"/>
                      <a:pt x="2122" y="266"/>
                      <a:pt x="2124" y="248"/>
                    </a:cubicBezTo>
                    <a:cubicBezTo>
                      <a:pt x="2122" y="223"/>
                      <a:pt x="2123" y="215"/>
                      <a:pt x="2124" y="188"/>
                    </a:cubicBezTo>
                    <a:cubicBezTo>
                      <a:pt x="2112" y="188"/>
                      <a:pt x="2100" y="188"/>
                      <a:pt x="2088" y="188"/>
                    </a:cubicBezTo>
                    <a:cubicBezTo>
                      <a:pt x="2078" y="190"/>
                      <a:pt x="2060" y="184"/>
                      <a:pt x="2055" y="191"/>
                    </a:cubicBezTo>
                    <a:cubicBezTo>
                      <a:pt x="1990" y="192"/>
                      <a:pt x="1930" y="198"/>
                      <a:pt x="1881" y="185"/>
                    </a:cubicBezTo>
                    <a:cubicBezTo>
                      <a:pt x="1885" y="185"/>
                      <a:pt x="1885" y="181"/>
                      <a:pt x="1890" y="182"/>
                    </a:cubicBezTo>
                    <a:cubicBezTo>
                      <a:pt x="1899" y="180"/>
                      <a:pt x="1916" y="186"/>
                      <a:pt x="1920" y="179"/>
                    </a:cubicBezTo>
                    <a:cubicBezTo>
                      <a:pt x="1945" y="175"/>
                      <a:pt x="1971" y="172"/>
                      <a:pt x="2001" y="173"/>
                    </a:cubicBezTo>
                    <a:cubicBezTo>
                      <a:pt x="2039" y="173"/>
                      <a:pt x="2078" y="172"/>
                      <a:pt x="2112" y="176"/>
                    </a:cubicBezTo>
                    <a:cubicBezTo>
                      <a:pt x="2122" y="178"/>
                      <a:pt x="2126" y="174"/>
                      <a:pt x="2124" y="164"/>
                    </a:cubicBezTo>
                    <a:cubicBezTo>
                      <a:pt x="2108" y="157"/>
                      <a:pt x="2079" y="163"/>
                      <a:pt x="2058" y="161"/>
                    </a:cubicBezTo>
                    <a:cubicBezTo>
                      <a:pt x="2022" y="163"/>
                      <a:pt x="1993" y="158"/>
                      <a:pt x="1959" y="158"/>
                    </a:cubicBezTo>
                    <a:cubicBezTo>
                      <a:pt x="1959" y="156"/>
                      <a:pt x="1959" y="154"/>
                      <a:pt x="1962" y="155"/>
                    </a:cubicBezTo>
                    <a:cubicBezTo>
                      <a:pt x="2017" y="155"/>
                      <a:pt x="2073" y="154"/>
                      <a:pt x="2124" y="158"/>
                    </a:cubicBezTo>
                    <a:cubicBezTo>
                      <a:pt x="2118" y="141"/>
                      <a:pt x="2044" y="150"/>
                      <a:pt x="2019" y="152"/>
                    </a:cubicBezTo>
                    <a:cubicBezTo>
                      <a:pt x="2000" y="152"/>
                      <a:pt x="1981" y="152"/>
                      <a:pt x="1962" y="152"/>
                    </a:cubicBezTo>
                    <a:cubicBezTo>
                      <a:pt x="1961" y="152"/>
                      <a:pt x="1960" y="152"/>
                      <a:pt x="1959" y="152"/>
                    </a:cubicBezTo>
                    <a:cubicBezTo>
                      <a:pt x="1959" y="151"/>
                      <a:pt x="1959" y="150"/>
                      <a:pt x="1959" y="149"/>
                    </a:cubicBezTo>
                    <a:cubicBezTo>
                      <a:pt x="1977" y="151"/>
                      <a:pt x="1998" y="145"/>
                      <a:pt x="1968" y="146"/>
                    </a:cubicBezTo>
                    <a:cubicBezTo>
                      <a:pt x="1989" y="139"/>
                      <a:pt x="2023" y="145"/>
                      <a:pt x="2049" y="143"/>
                    </a:cubicBezTo>
                    <a:cubicBezTo>
                      <a:pt x="2074" y="140"/>
                      <a:pt x="2112" y="150"/>
                      <a:pt x="2127" y="137"/>
                    </a:cubicBezTo>
                    <a:cubicBezTo>
                      <a:pt x="2101" y="137"/>
                      <a:pt x="2075" y="137"/>
                      <a:pt x="2049" y="137"/>
                    </a:cubicBezTo>
                    <a:cubicBezTo>
                      <a:pt x="1981" y="139"/>
                      <a:pt x="1905" y="133"/>
                      <a:pt x="1842" y="140"/>
                    </a:cubicBezTo>
                    <a:cubicBezTo>
                      <a:pt x="1851" y="138"/>
                      <a:pt x="1851" y="145"/>
                      <a:pt x="1860" y="143"/>
                    </a:cubicBezTo>
                    <a:cubicBezTo>
                      <a:pt x="1883" y="141"/>
                      <a:pt x="1897" y="148"/>
                      <a:pt x="1920" y="146"/>
                    </a:cubicBezTo>
                    <a:cubicBezTo>
                      <a:pt x="1923" y="156"/>
                      <a:pt x="1911" y="151"/>
                      <a:pt x="1905" y="152"/>
                    </a:cubicBezTo>
                    <a:cubicBezTo>
                      <a:pt x="1895" y="152"/>
                      <a:pt x="1885" y="152"/>
                      <a:pt x="1875" y="152"/>
                    </a:cubicBezTo>
                    <a:cubicBezTo>
                      <a:pt x="1865" y="152"/>
                      <a:pt x="1855" y="152"/>
                      <a:pt x="1845" y="152"/>
                    </a:cubicBezTo>
                    <a:cubicBezTo>
                      <a:pt x="1841" y="145"/>
                      <a:pt x="1824" y="151"/>
                      <a:pt x="1815" y="149"/>
                    </a:cubicBezTo>
                    <a:cubicBezTo>
                      <a:pt x="1806" y="149"/>
                      <a:pt x="1797" y="149"/>
                      <a:pt x="1788" y="149"/>
                    </a:cubicBezTo>
                    <a:cubicBezTo>
                      <a:pt x="1776" y="144"/>
                      <a:pt x="1758" y="146"/>
                      <a:pt x="1752" y="146"/>
                    </a:cubicBezTo>
                    <a:cubicBezTo>
                      <a:pt x="1724" y="148"/>
                      <a:pt x="1778" y="150"/>
                      <a:pt x="1788" y="152"/>
                    </a:cubicBezTo>
                    <a:cubicBezTo>
                      <a:pt x="1791" y="152"/>
                      <a:pt x="1794" y="152"/>
                      <a:pt x="1797" y="152"/>
                    </a:cubicBezTo>
                    <a:cubicBezTo>
                      <a:pt x="1797" y="159"/>
                      <a:pt x="1784" y="153"/>
                      <a:pt x="1779" y="155"/>
                    </a:cubicBezTo>
                    <a:cubicBezTo>
                      <a:pt x="1766" y="155"/>
                      <a:pt x="1753" y="155"/>
                      <a:pt x="1740" y="155"/>
                    </a:cubicBezTo>
                    <a:cubicBezTo>
                      <a:pt x="1732" y="148"/>
                      <a:pt x="1711" y="154"/>
                      <a:pt x="1698" y="152"/>
                    </a:cubicBezTo>
                    <a:cubicBezTo>
                      <a:pt x="1649" y="149"/>
                      <a:pt x="1600" y="146"/>
                      <a:pt x="1551" y="143"/>
                    </a:cubicBezTo>
                    <a:cubicBezTo>
                      <a:pt x="1524" y="140"/>
                      <a:pt x="1495" y="139"/>
                      <a:pt x="1464" y="140"/>
                    </a:cubicBezTo>
                    <a:cubicBezTo>
                      <a:pt x="1441" y="140"/>
                      <a:pt x="1418" y="140"/>
                      <a:pt x="1395" y="140"/>
                    </a:cubicBezTo>
                    <a:cubicBezTo>
                      <a:pt x="1373" y="140"/>
                      <a:pt x="1351" y="140"/>
                      <a:pt x="1329" y="140"/>
                    </a:cubicBezTo>
                    <a:close/>
                    <a:moveTo>
                      <a:pt x="1149" y="887"/>
                    </a:moveTo>
                    <a:cubicBezTo>
                      <a:pt x="1147" y="865"/>
                      <a:pt x="1153" y="835"/>
                      <a:pt x="1146" y="818"/>
                    </a:cubicBezTo>
                    <a:cubicBezTo>
                      <a:pt x="1140" y="817"/>
                      <a:pt x="1140" y="810"/>
                      <a:pt x="1137" y="806"/>
                    </a:cubicBezTo>
                    <a:cubicBezTo>
                      <a:pt x="1113" y="806"/>
                      <a:pt x="1086" y="803"/>
                      <a:pt x="1074" y="815"/>
                    </a:cubicBezTo>
                    <a:cubicBezTo>
                      <a:pt x="1076" y="870"/>
                      <a:pt x="1057" y="904"/>
                      <a:pt x="1056" y="956"/>
                    </a:cubicBezTo>
                    <a:cubicBezTo>
                      <a:pt x="1076" y="961"/>
                      <a:pt x="1117" y="961"/>
                      <a:pt x="1137" y="956"/>
                    </a:cubicBezTo>
                    <a:cubicBezTo>
                      <a:pt x="1142" y="945"/>
                      <a:pt x="1142" y="965"/>
                      <a:pt x="1152" y="959"/>
                    </a:cubicBezTo>
                    <a:cubicBezTo>
                      <a:pt x="1150" y="936"/>
                      <a:pt x="1156" y="905"/>
                      <a:pt x="1149" y="887"/>
                    </a:cubicBezTo>
                    <a:close/>
                    <a:moveTo>
                      <a:pt x="1965" y="953"/>
                    </a:moveTo>
                    <a:cubicBezTo>
                      <a:pt x="1967" y="962"/>
                      <a:pt x="1957" y="959"/>
                      <a:pt x="1959" y="968"/>
                    </a:cubicBezTo>
                    <a:cubicBezTo>
                      <a:pt x="1962" y="973"/>
                      <a:pt x="1986" y="973"/>
                      <a:pt x="1989" y="968"/>
                    </a:cubicBezTo>
                    <a:cubicBezTo>
                      <a:pt x="1996" y="963"/>
                      <a:pt x="1990" y="945"/>
                      <a:pt x="1992" y="935"/>
                    </a:cubicBezTo>
                    <a:cubicBezTo>
                      <a:pt x="1990" y="924"/>
                      <a:pt x="1996" y="905"/>
                      <a:pt x="1989" y="899"/>
                    </a:cubicBezTo>
                    <a:cubicBezTo>
                      <a:pt x="1983" y="902"/>
                      <a:pt x="1980" y="908"/>
                      <a:pt x="1971" y="908"/>
                    </a:cubicBezTo>
                    <a:cubicBezTo>
                      <a:pt x="1960" y="903"/>
                      <a:pt x="1967" y="940"/>
                      <a:pt x="1965" y="953"/>
                    </a:cubicBezTo>
                    <a:close/>
                    <a:moveTo>
                      <a:pt x="1986" y="893"/>
                    </a:moveTo>
                    <a:cubicBezTo>
                      <a:pt x="1993" y="893"/>
                      <a:pt x="1992" y="885"/>
                      <a:pt x="1992" y="878"/>
                    </a:cubicBezTo>
                    <a:cubicBezTo>
                      <a:pt x="1983" y="877"/>
                      <a:pt x="1987" y="889"/>
                      <a:pt x="1980" y="890"/>
                    </a:cubicBezTo>
                    <a:cubicBezTo>
                      <a:pt x="1976" y="893"/>
                      <a:pt x="1971" y="895"/>
                      <a:pt x="1968" y="899"/>
                    </a:cubicBezTo>
                    <a:cubicBezTo>
                      <a:pt x="1978" y="901"/>
                      <a:pt x="1981" y="896"/>
                      <a:pt x="1986" y="893"/>
                    </a:cubicBezTo>
                    <a:close/>
                    <a:moveTo>
                      <a:pt x="1998" y="851"/>
                    </a:moveTo>
                    <a:cubicBezTo>
                      <a:pt x="1983" y="867"/>
                      <a:pt x="2008" y="885"/>
                      <a:pt x="2022" y="872"/>
                    </a:cubicBezTo>
                    <a:cubicBezTo>
                      <a:pt x="2016" y="871"/>
                      <a:pt x="2016" y="864"/>
                      <a:pt x="2010" y="863"/>
                    </a:cubicBezTo>
                    <a:cubicBezTo>
                      <a:pt x="2007" y="858"/>
                      <a:pt x="2003" y="854"/>
                      <a:pt x="1998" y="851"/>
                    </a:cubicBezTo>
                    <a:close/>
                    <a:moveTo>
                      <a:pt x="2025" y="179"/>
                    </a:moveTo>
                    <a:cubicBezTo>
                      <a:pt x="1990" y="179"/>
                      <a:pt x="1954" y="178"/>
                      <a:pt x="1929" y="188"/>
                    </a:cubicBezTo>
                    <a:cubicBezTo>
                      <a:pt x="1941" y="188"/>
                      <a:pt x="1953" y="188"/>
                      <a:pt x="1965" y="188"/>
                    </a:cubicBezTo>
                    <a:cubicBezTo>
                      <a:pt x="1978" y="186"/>
                      <a:pt x="1999" y="192"/>
                      <a:pt x="2007" y="185"/>
                    </a:cubicBezTo>
                    <a:cubicBezTo>
                      <a:pt x="2013" y="185"/>
                      <a:pt x="2019" y="185"/>
                      <a:pt x="2025" y="185"/>
                    </a:cubicBezTo>
                    <a:cubicBezTo>
                      <a:pt x="2068" y="186"/>
                      <a:pt x="2057" y="172"/>
                      <a:pt x="2025" y="179"/>
                    </a:cubicBezTo>
                    <a:close/>
                    <a:moveTo>
                      <a:pt x="819" y="146"/>
                    </a:moveTo>
                    <a:cubicBezTo>
                      <a:pt x="739" y="150"/>
                      <a:pt x="663" y="158"/>
                      <a:pt x="585" y="164"/>
                    </a:cubicBezTo>
                    <a:cubicBezTo>
                      <a:pt x="576" y="164"/>
                      <a:pt x="571" y="168"/>
                      <a:pt x="573" y="179"/>
                    </a:cubicBezTo>
                    <a:cubicBezTo>
                      <a:pt x="583" y="182"/>
                      <a:pt x="579" y="171"/>
                      <a:pt x="585" y="170"/>
                    </a:cubicBezTo>
                    <a:cubicBezTo>
                      <a:pt x="587" y="171"/>
                      <a:pt x="588" y="173"/>
                      <a:pt x="588" y="176"/>
                    </a:cubicBezTo>
                    <a:cubicBezTo>
                      <a:pt x="606" y="180"/>
                      <a:pt x="652" y="161"/>
                      <a:pt x="690" y="164"/>
                    </a:cubicBezTo>
                    <a:cubicBezTo>
                      <a:pt x="692" y="165"/>
                      <a:pt x="696" y="164"/>
                      <a:pt x="696" y="167"/>
                    </a:cubicBezTo>
                    <a:cubicBezTo>
                      <a:pt x="653" y="169"/>
                      <a:pt x="619" y="180"/>
                      <a:pt x="582" y="188"/>
                    </a:cubicBezTo>
                    <a:cubicBezTo>
                      <a:pt x="578" y="188"/>
                      <a:pt x="578" y="192"/>
                      <a:pt x="573" y="191"/>
                    </a:cubicBezTo>
                    <a:cubicBezTo>
                      <a:pt x="575" y="195"/>
                      <a:pt x="569" y="207"/>
                      <a:pt x="576" y="206"/>
                    </a:cubicBezTo>
                    <a:cubicBezTo>
                      <a:pt x="577" y="200"/>
                      <a:pt x="585" y="201"/>
                      <a:pt x="582" y="191"/>
                    </a:cubicBezTo>
                    <a:cubicBezTo>
                      <a:pt x="597" y="204"/>
                      <a:pt x="564" y="218"/>
                      <a:pt x="576" y="233"/>
                    </a:cubicBezTo>
                    <a:cubicBezTo>
                      <a:pt x="571" y="243"/>
                      <a:pt x="571" y="274"/>
                      <a:pt x="576" y="284"/>
                    </a:cubicBezTo>
                    <a:cubicBezTo>
                      <a:pt x="575" y="309"/>
                      <a:pt x="555" y="341"/>
                      <a:pt x="561" y="383"/>
                    </a:cubicBezTo>
                    <a:cubicBezTo>
                      <a:pt x="554" y="403"/>
                      <a:pt x="560" y="436"/>
                      <a:pt x="558" y="461"/>
                    </a:cubicBezTo>
                    <a:cubicBezTo>
                      <a:pt x="558" y="487"/>
                      <a:pt x="558" y="513"/>
                      <a:pt x="558" y="539"/>
                    </a:cubicBezTo>
                    <a:cubicBezTo>
                      <a:pt x="558" y="550"/>
                      <a:pt x="558" y="561"/>
                      <a:pt x="558" y="572"/>
                    </a:cubicBezTo>
                    <a:cubicBezTo>
                      <a:pt x="558" y="583"/>
                      <a:pt x="558" y="594"/>
                      <a:pt x="558" y="605"/>
                    </a:cubicBezTo>
                    <a:cubicBezTo>
                      <a:pt x="557" y="605"/>
                      <a:pt x="556" y="605"/>
                      <a:pt x="555" y="605"/>
                    </a:cubicBezTo>
                    <a:cubicBezTo>
                      <a:pt x="555" y="586"/>
                      <a:pt x="555" y="567"/>
                      <a:pt x="555" y="548"/>
                    </a:cubicBezTo>
                    <a:cubicBezTo>
                      <a:pt x="555" y="490"/>
                      <a:pt x="555" y="432"/>
                      <a:pt x="555" y="374"/>
                    </a:cubicBezTo>
                    <a:cubicBezTo>
                      <a:pt x="555" y="362"/>
                      <a:pt x="555" y="350"/>
                      <a:pt x="555" y="338"/>
                    </a:cubicBezTo>
                    <a:cubicBezTo>
                      <a:pt x="555" y="334"/>
                      <a:pt x="560" y="331"/>
                      <a:pt x="555" y="329"/>
                    </a:cubicBezTo>
                    <a:cubicBezTo>
                      <a:pt x="535" y="362"/>
                      <a:pt x="514" y="394"/>
                      <a:pt x="498" y="431"/>
                    </a:cubicBezTo>
                    <a:cubicBezTo>
                      <a:pt x="492" y="434"/>
                      <a:pt x="493" y="477"/>
                      <a:pt x="501" y="458"/>
                    </a:cubicBezTo>
                    <a:cubicBezTo>
                      <a:pt x="512" y="441"/>
                      <a:pt x="516" y="417"/>
                      <a:pt x="537" y="410"/>
                    </a:cubicBezTo>
                    <a:cubicBezTo>
                      <a:pt x="521" y="439"/>
                      <a:pt x="491" y="470"/>
                      <a:pt x="495" y="509"/>
                    </a:cubicBezTo>
                    <a:cubicBezTo>
                      <a:pt x="508" y="479"/>
                      <a:pt x="521" y="449"/>
                      <a:pt x="543" y="428"/>
                    </a:cubicBezTo>
                    <a:cubicBezTo>
                      <a:pt x="526" y="466"/>
                      <a:pt x="505" y="500"/>
                      <a:pt x="489" y="539"/>
                    </a:cubicBezTo>
                    <a:cubicBezTo>
                      <a:pt x="483" y="543"/>
                      <a:pt x="484" y="588"/>
                      <a:pt x="492" y="569"/>
                    </a:cubicBezTo>
                    <a:cubicBezTo>
                      <a:pt x="502" y="552"/>
                      <a:pt x="507" y="530"/>
                      <a:pt x="525" y="521"/>
                    </a:cubicBezTo>
                    <a:cubicBezTo>
                      <a:pt x="509" y="557"/>
                      <a:pt x="474" y="588"/>
                      <a:pt x="492" y="641"/>
                    </a:cubicBezTo>
                    <a:cubicBezTo>
                      <a:pt x="497" y="621"/>
                      <a:pt x="502" y="601"/>
                      <a:pt x="516" y="590"/>
                    </a:cubicBezTo>
                    <a:cubicBezTo>
                      <a:pt x="511" y="616"/>
                      <a:pt x="497" y="633"/>
                      <a:pt x="492" y="659"/>
                    </a:cubicBezTo>
                    <a:cubicBezTo>
                      <a:pt x="486" y="663"/>
                      <a:pt x="487" y="708"/>
                      <a:pt x="495" y="689"/>
                    </a:cubicBezTo>
                    <a:cubicBezTo>
                      <a:pt x="503" y="674"/>
                      <a:pt x="498" y="646"/>
                      <a:pt x="513" y="638"/>
                    </a:cubicBezTo>
                    <a:cubicBezTo>
                      <a:pt x="487" y="704"/>
                      <a:pt x="494" y="784"/>
                      <a:pt x="504" y="866"/>
                    </a:cubicBezTo>
                    <a:cubicBezTo>
                      <a:pt x="512" y="899"/>
                      <a:pt x="484" y="984"/>
                      <a:pt x="525" y="974"/>
                    </a:cubicBezTo>
                    <a:cubicBezTo>
                      <a:pt x="533" y="974"/>
                      <a:pt x="541" y="974"/>
                      <a:pt x="549" y="974"/>
                    </a:cubicBezTo>
                    <a:cubicBezTo>
                      <a:pt x="549" y="973"/>
                      <a:pt x="549" y="972"/>
                      <a:pt x="549" y="971"/>
                    </a:cubicBezTo>
                    <a:cubicBezTo>
                      <a:pt x="554" y="964"/>
                      <a:pt x="554" y="936"/>
                      <a:pt x="549" y="929"/>
                    </a:cubicBezTo>
                    <a:cubicBezTo>
                      <a:pt x="549" y="918"/>
                      <a:pt x="549" y="907"/>
                      <a:pt x="549" y="896"/>
                    </a:cubicBezTo>
                    <a:cubicBezTo>
                      <a:pt x="547" y="884"/>
                      <a:pt x="553" y="864"/>
                      <a:pt x="546" y="857"/>
                    </a:cubicBezTo>
                    <a:cubicBezTo>
                      <a:pt x="546" y="845"/>
                      <a:pt x="546" y="833"/>
                      <a:pt x="546" y="821"/>
                    </a:cubicBezTo>
                    <a:cubicBezTo>
                      <a:pt x="546" y="804"/>
                      <a:pt x="546" y="787"/>
                      <a:pt x="546" y="770"/>
                    </a:cubicBezTo>
                    <a:cubicBezTo>
                      <a:pt x="546" y="757"/>
                      <a:pt x="546" y="744"/>
                      <a:pt x="546" y="731"/>
                    </a:cubicBezTo>
                    <a:cubicBezTo>
                      <a:pt x="547" y="694"/>
                      <a:pt x="553" y="662"/>
                      <a:pt x="552" y="623"/>
                    </a:cubicBezTo>
                    <a:cubicBezTo>
                      <a:pt x="559" y="626"/>
                      <a:pt x="553" y="642"/>
                      <a:pt x="555" y="650"/>
                    </a:cubicBezTo>
                    <a:cubicBezTo>
                      <a:pt x="555" y="663"/>
                      <a:pt x="555" y="676"/>
                      <a:pt x="555" y="689"/>
                    </a:cubicBezTo>
                    <a:cubicBezTo>
                      <a:pt x="548" y="697"/>
                      <a:pt x="554" y="718"/>
                      <a:pt x="552" y="731"/>
                    </a:cubicBezTo>
                    <a:cubicBezTo>
                      <a:pt x="552" y="742"/>
                      <a:pt x="552" y="753"/>
                      <a:pt x="552" y="764"/>
                    </a:cubicBezTo>
                    <a:cubicBezTo>
                      <a:pt x="545" y="775"/>
                      <a:pt x="551" y="799"/>
                      <a:pt x="549" y="815"/>
                    </a:cubicBezTo>
                    <a:cubicBezTo>
                      <a:pt x="551" y="828"/>
                      <a:pt x="545" y="849"/>
                      <a:pt x="552" y="857"/>
                    </a:cubicBezTo>
                    <a:cubicBezTo>
                      <a:pt x="557" y="879"/>
                      <a:pt x="554" y="909"/>
                      <a:pt x="555" y="935"/>
                    </a:cubicBezTo>
                    <a:cubicBezTo>
                      <a:pt x="557" y="946"/>
                      <a:pt x="551" y="965"/>
                      <a:pt x="558" y="971"/>
                    </a:cubicBezTo>
                    <a:cubicBezTo>
                      <a:pt x="573" y="973"/>
                      <a:pt x="580" y="967"/>
                      <a:pt x="594" y="968"/>
                    </a:cubicBezTo>
                    <a:cubicBezTo>
                      <a:pt x="601" y="964"/>
                      <a:pt x="595" y="947"/>
                      <a:pt x="597" y="938"/>
                    </a:cubicBezTo>
                    <a:cubicBezTo>
                      <a:pt x="598" y="928"/>
                      <a:pt x="605" y="924"/>
                      <a:pt x="603" y="911"/>
                    </a:cubicBezTo>
                    <a:cubicBezTo>
                      <a:pt x="605" y="911"/>
                      <a:pt x="607" y="911"/>
                      <a:pt x="606" y="914"/>
                    </a:cubicBezTo>
                    <a:cubicBezTo>
                      <a:pt x="612" y="936"/>
                      <a:pt x="593" y="948"/>
                      <a:pt x="603" y="965"/>
                    </a:cubicBezTo>
                    <a:cubicBezTo>
                      <a:pt x="606" y="965"/>
                      <a:pt x="609" y="965"/>
                      <a:pt x="612" y="965"/>
                    </a:cubicBezTo>
                    <a:cubicBezTo>
                      <a:pt x="635" y="963"/>
                      <a:pt x="666" y="969"/>
                      <a:pt x="684" y="962"/>
                    </a:cubicBezTo>
                    <a:cubicBezTo>
                      <a:pt x="684" y="953"/>
                      <a:pt x="684" y="944"/>
                      <a:pt x="684" y="935"/>
                    </a:cubicBezTo>
                    <a:cubicBezTo>
                      <a:pt x="684" y="931"/>
                      <a:pt x="684" y="927"/>
                      <a:pt x="684" y="923"/>
                    </a:cubicBezTo>
                    <a:cubicBezTo>
                      <a:pt x="682" y="899"/>
                      <a:pt x="688" y="867"/>
                      <a:pt x="681" y="848"/>
                    </a:cubicBezTo>
                    <a:cubicBezTo>
                      <a:pt x="668" y="849"/>
                      <a:pt x="657" y="852"/>
                      <a:pt x="651" y="860"/>
                    </a:cubicBezTo>
                    <a:cubicBezTo>
                      <a:pt x="657" y="860"/>
                      <a:pt x="663" y="860"/>
                      <a:pt x="669" y="860"/>
                    </a:cubicBezTo>
                    <a:cubicBezTo>
                      <a:pt x="669" y="887"/>
                      <a:pt x="669" y="914"/>
                      <a:pt x="669" y="941"/>
                    </a:cubicBezTo>
                    <a:cubicBezTo>
                      <a:pt x="661" y="948"/>
                      <a:pt x="640" y="942"/>
                      <a:pt x="627" y="944"/>
                    </a:cubicBezTo>
                    <a:cubicBezTo>
                      <a:pt x="624" y="925"/>
                      <a:pt x="617" y="876"/>
                      <a:pt x="633" y="866"/>
                    </a:cubicBezTo>
                    <a:cubicBezTo>
                      <a:pt x="649" y="859"/>
                      <a:pt x="627" y="862"/>
                      <a:pt x="624" y="857"/>
                    </a:cubicBezTo>
                    <a:cubicBezTo>
                      <a:pt x="628" y="857"/>
                      <a:pt x="633" y="858"/>
                      <a:pt x="633" y="854"/>
                    </a:cubicBezTo>
                    <a:cubicBezTo>
                      <a:pt x="627" y="856"/>
                      <a:pt x="613" y="850"/>
                      <a:pt x="612" y="857"/>
                    </a:cubicBezTo>
                    <a:cubicBezTo>
                      <a:pt x="611" y="857"/>
                      <a:pt x="610" y="857"/>
                      <a:pt x="609" y="857"/>
                    </a:cubicBezTo>
                    <a:cubicBezTo>
                      <a:pt x="600" y="863"/>
                      <a:pt x="612" y="890"/>
                      <a:pt x="603" y="896"/>
                    </a:cubicBezTo>
                    <a:cubicBezTo>
                      <a:pt x="599" y="884"/>
                      <a:pt x="597" y="854"/>
                      <a:pt x="603" y="842"/>
                    </a:cubicBezTo>
                    <a:cubicBezTo>
                      <a:pt x="608" y="842"/>
                      <a:pt x="605" y="850"/>
                      <a:pt x="612" y="848"/>
                    </a:cubicBezTo>
                    <a:cubicBezTo>
                      <a:pt x="627" y="846"/>
                      <a:pt x="650" y="852"/>
                      <a:pt x="660" y="845"/>
                    </a:cubicBezTo>
                    <a:cubicBezTo>
                      <a:pt x="691" y="834"/>
                      <a:pt x="733" y="825"/>
                      <a:pt x="780" y="833"/>
                    </a:cubicBezTo>
                    <a:cubicBezTo>
                      <a:pt x="780" y="858"/>
                      <a:pt x="780" y="883"/>
                      <a:pt x="780" y="908"/>
                    </a:cubicBezTo>
                    <a:cubicBezTo>
                      <a:pt x="788" y="932"/>
                      <a:pt x="768" y="957"/>
                      <a:pt x="774" y="959"/>
                    </a:cubicBezTo>
                    <a:cubicBezTo>
                      <a:pt x="791" y="961"/>
                      <a:pt x="799" y="954"/>
                      <a:pt x="816" y="956"/>
                    </a:cubicBezTo>
                    <a:cubicBezTo>
                      <a:pt x="817" y="916"/>
                      <a:pt x="815" y="863"/>
                      <a:pt x="816" y="833"/>
                    </a:cubicBezTo>
                    <a:cubicBezTo>
                      <a:pt x="879" y="848"/>
                      <a:pt x="1030" y="780"/>
                      <a:pt x="993" y="875"/>
                    </a:cubicBezTo>
                    <a:cubicBezTo>
                      <a:pt x="988" y="895"/>
                      <a:pt x="988" y="936"/>
                      <a:pt x="993" y="956"/>
                    </a:cubicBezTo>
                    <a:cubicBezTo>
                      <a:pt x="1012" y="956"/>
                      <a:pt x="1031" y="956"/>
                      <a:pt x="1050" y="956"/>
                    </a:cubicBezTo>
                    <a:cubicBezTo>
                      <a:pt x="1049" y="944"/>
                      <a:pt x="1050" y="934"/>
                      <a:pt x="1053" y="926"/>
                    </a:cubicBezTo>
                    <a:cubicBezTo>
                      <a:pt x="1053" y="908"/>
                      <a:pt x="1053" y="890"/>
                      <a:pt x="1053" y="872"/>
                    </a:cubicBezTo>
                    <a:cubicBezTo>
                      <a:pt x="1053" y="871"/>
                      <a:pt x="1053" y="870"/>
                      <a:pt x="1053" y="869"/>
                    </a:cubicBezTo>
                    <a:cubicBezTo>
                      <a:pt x="1053" y="815"/>
                      <a:pt x="1053" y="735"/>
                      <a:pt x="1053" y="671"/>
                    </a:cubicBezTo>
                    <a:cubicBezTo>
                      <a:pt x="1053" y="663"/>
                      <a:pt x="1053" y="655"/>
                      <a:pt x="1053" y="647"/>
                    </a:cubicBezTo>
                    <a:cubicBezTo>
                      <a:pt x="1051" y="625"/>
                      <a:pt x="1057" y="595"/>
                      <a:pt x="1050" y="578"/>
                    </a:cubicBezTo>
                    <a:cubicBezTo>
                      <a:pt x="1050" y="560"/>
                      <a:pt x="1050" y="542"/>
                      <a:pt x="1050" y="524"/>
                    </a:cubicBezTo>
                    <a:cubicBezTo>
                      <a:pt x="1055" y="521"/>
                      <a:pt x="1055" y="497"/>
                      <a:pt x="1050" y="494"/>
                    </a:cubicBezTo>
                    <a:cubicBezTo>
                      <a:pt x="1043" y="480"/>
                      <a:pt x="1050" y="452"/>
                      <a:pt x="1044" y="437"/>
                    </a:cubicBezTo>
                    <a:cubicBezTo>
                      <a:pt x="1042" y="409"/>
                      <a:pt x="1038" y="383"/>
                      <a:pt x="1038" y="353"/>
                    </a:cubicBezTo>
                    <a:cubicBezTo>
                      <a:pt x="1036" y="340"/>
                      <a:pt x="1042" y="319"/>
                      <a:pt x="1035" y="311"/>
                    </a:cubicBezTo>
                    <a:cubicBezTo>
                      <a:pt x="1030" y="259"/>
                      <a:pt x="1040" y="191"/>
                      <a:pt x="1041" y="146"/>
                    </a:cubicBezTo>
                    <a:cubicBezTo>
                      <a:pt x="976" y="152"/>
                      <a:pt x="909" y="152"/>
                      <a:pt x="846" y="158"/>
                    </a:cubicBezTo>
                    <a:cubicBezTo>
                      <a:pt x="792" y="163"/>
                      <a:pt x="742" y="187"/>
                      <a:pt x="696" y="176"/>
                    </a:cubicBezTo>
                    <a:cubicBezTo>
                      <a:pt x="766" y="165"/>
                      <a:pt x="835" y="153"/>
                      <a:pt x="912" y="149"/>
                    </a:cubicBezTo>
                    <a:cubicBezTo>
                      <a:pt x="926" y="149"/>
                      <a:pt x="939" y="148"/>
                      <a:pt x="948" y="143"/>
                    </a:cubicBezTo>
                    <a:cubicBezTo>
                      <a:pt x="930" y="143"/>
                      <a:pt x="912" y="143"/>
                      <a:pt x="894" y="143"/>
                    </a:cubicBezTo>
                    <a:cubicBezTo>
                      <a:pt x="870" y="145"/>
                      <a:pt x="838" y="139"/>
                      <a:pt x="819" y="146"/>
                    </a:cubicBezTo>
                    <a:close/>
                    <a:moveTo>
                      <a:pt x="774" y="839"/>
                    </a:moveTo>
                    <a:cubicBezTo>
                      <a:pt x="741" y="840"/>
                      <a:pt x="717" y="834"/>
                      <a:pt x="690" y="842"/>
                    </a:cubicBezTo>
                    <a:cubicBezTo>
                      <a:pt x="690" y="868"/>
                      <a:pt x="690" y="894"/>
                      <a:pt x="690" y="920"/>
                    </a:cubicBezTo>
                    <a:cubicBezTo>
                      <a:pt x="690" y="935"/>
                      <a:pt x="690" y="950"/>
                      <a:pt x="690" y="965"/>
                    </a:cubicBezTo>
                    <a:cubicBezTo>
                      <a:pt x="711" y="962"/>
                      <a:pt x="734" y="961"/>
                      <a:pt x="759" y="962"/>
                    </a:cubicBezTo>
                    <a:cubicBezTo>
                      <a:pt x="760" y="949"/>
                      <a:pt x="776" y="951"/>
                      <a:pt x="771" y="932"/>
                    </a:cubicBezTo>
                    <a:cubicBezTo>
                      <a:pt x="778" y="920"/>
                      <a:pt x="772" y="895"/>
                      <a:pt x="774" y="878"/>
                    </a:cubicBezTo>
                    <a:cubicBezTo>
                      <a:pt x="779" y="872"/>
                      <a:pt x="779" y="845"/>
                      <a:pt x="774" y="839"/>
                    </a:cubicBezTo>
                    <a:close/>
                    <a:moveTo>
                      <a:pt x="2760" y="149"/>
                    </a:moveTo>
                    <a:cubicBezTo>
                      <a:pt x="2766" y="150"/>
                      <a:pt x="2782" y="156"/>
                      <a:pt x="2787" y="149"/>
                    </a:cubicBezTo>
                    <a:cubicBezTo>
                      <a:pt x="2783" y="146"/>
                      <a:pt x="2763" y="143"/>
                      <a:pt x="2760" y="149"/>
                    </a:cubicBezTo>
                    <a:close/>
                    <a:moveTo>
                      <a:pt x="1125" y="155"/>
                    </a:moveTo>
                    <a:cubicBezTo>
                      <a:pt x="1130" y="155"/>
                      <a:pt x="1135" y="155"/>
                      <a:pt x="1140" y="155"/>
                    </a:cubicBezTo>
                    <a:cubicBezTo>
                      <a:pt x="1145" y="146"/>
                      <a:pt x="1120" y="146"/>
                      <a:pt x="1125" y="155"/>
                    </a:cubicBezTo>
                    <a:close/>
                    <a:moveTo>
                      <a:pt x="1125" y="170"/>
                    </a:moveTo>
                    <a:cubicBezTo>
                      <a:pt x="1137" y="167"/>
                      <a:pt x="1170" y="169"/>
                      <a:pt x="1170" y="164"/>
                    </a:cubicBezTo>
                    <a:cubicBezTo>
                      <a:pt x="1156" y="167"/>
                      <a:pt x="1129" y="157"/>
                      <a:pt x="1125" y="170"/>
                    </a:cubicBezTo>
                    <a:close/>
                    <a:moveTo>
                      <a:pt x="525" y="194"/>
                    </a:moveTo>
                    <a:cubicBezTo>
                      <a:pt x="526" y="185"/>
                      <a:pt x="538" y="187"/>
                      <a:pt x="540" y="179"/>
                    </a:cubicBezTo>
                    <a:cubicBezTo>
                      <a:pt x="530" y="177"/>
                      <a:pt x="518" y="189"/>
                      <a:pt x="525" y="194"/>
                    </a:cubicBezTo>
                    <a:close/>
                    <a:moveTo>
                      <a:pt x="531" y="230"/>
                    </a:moveTo>
                    <a:cubicBezTo>
                      <a:pt x="540" y="219"/>
                      <a:pt x="556" y="204"/>
                      <a:pt x="552" y="197"/>
                    </a:cubicBezTo>
                    <a:cubicBezTo>
                      <a:pt x="530" y="212"/>
                      <a:pt x="500" y="235"/>
                      <a:pt x="504" y="266"/>
                    </a:cubicBezTo>
                    <a:cubicBezTo>
                      <a:pt x="508" y="253"/>
                      <a:pt x="521" y="242"/>
                      <a:pt x="531" y="230"/>
                    </a:cubicBezTo>
                    <a:close/>
                    <a:moveTo>
                      <a:pt x="504" y="239"/>
                    </a:moveTo>
                    <a:cubicBezTo>
                      <a:pt x="508" y="224"/>
                      <a:pt x="531" y="212"/>
                      <a:pt x="528" y="200"/>
                    </a:cubicBezTo>
                    <a:cubicBezTo>
                      <a:pt x="523" y="214"/>
                      <a:pt x="492" y="218"/>
                      <a:pt x="504" y="239"/>
                    </a:cubicBezTo>
                    <a:close/>
                    <a:moveTo>
                      <a:pt x="504" y="218"/>
                    </a:moveTo>
                    <a:cubicBezTo>
                      <a:pt x="506" y="210"/>
                      <a:pt x="517" y="211"/>
                      <a:pt x="516" y="200"/>
                    </a:cubicBezTo>
                    <a:cubicBezTo>
                      <a:pt x="508" y="200"/>
                      <a:pt x="496" y="212"/>
                      <a:pt x="504" y="218"/>
                    </a:cubicBezTo>
                    <a:close/>
                    <a:moveTo>
                      <a:pt x="504" y="302"/>
                    </a:moveTo>
                    <a:cubicBezTo>
                      <a:pt x="520" y="264"/>
                      <a:pt x="555" y="245"/>
                      <a:pt x="567" y="203"/>
                    </a:cubicBezTo>
                    <a:cubicBezTo>
                      <a:pt x="544" y="215"/>
                      <a:pt x="521" y="253"/>
                      <a:pt x="501" y="278"/>
                    </a:cubicBezTo>
                    <a:cubicBezTo>
                      <a:pt x="495" y="279"/>
                      <a:pt x="496" y="314"/>
                      <a:pt x="504" y="302"/>
                    </a:cubicBezTo>
                    <a:close/>
                    <a:moveTo>
                      <a:pt x="564" y="227"/>
                    </a:moveTo>
                    <a:cubicBezTo>
                      <a:pt x="545" y="262"/>
                      <a:pt x="504" y="291"/>
                      <a:pt x="501" y="332"/>
                    </a:cubicBezTo>
                    <a:cubicBezTo>
                      <a:pt x="517" y="294"/>
                      <a:pt x="557" y="264"/>
                      <a:pt x="564" y="227"/>
                    </a:cubicBezTo>
                    <a:close/>
                    <a:moveTo>
                      <a:pt x="564" y="248"/>
                    </a:moveTo>
                    <a:cubicBezTo>
                      <a:pt x="545" y="289"/>
                      <a:pt x="499" y="319"/>
                      <a:pt x="501" y="371"/>
                    </a:cubicBezTo>
                    <a:cubicBezTo>
                      <a:pt x="515" y="339"/>
                      <a:pt x="539" y="301"/>
                      <a:pt x="561" y="287"/>
                    </a:cubicBezTo>
                    <a:cubicBezTo>
                      <a:pt x="542" y="327"/>
                      <a:pt x="496" y="356"/>
                      <a:pt x="501" y="410"/>
                    </a:cubicBezTo>
                    <a:cubicBezTo>
                      <a:pt x="519" y="365"/>
                      <a:pt x="551" y="334"/>
                      <a:pt x="567" y="287"/>
                    </a:cubicBezTo>
                    <a:cubicBezTo>
                      <a:pt x="572" y="282"/>
                      <a:pt x="574" y="239"/>
                      <a:pt x="564" y="248"/>
                    </a:cubicBezTo>
                    <a:close/>
                    <a:moveTo>
                      <a:pt x="2193" y="212"/>
                    </a:moveTo>
                    <a:cubicBezTo>
                      <a:pt x="2172" y="197"/>
                      <a:pt x="2140" y="213"/>
                      <a:pt x="2133" y="230"/>
                    </a:cubicBezTo>
                    <a:cubicBezTo>
                      <a:pt x="2139" y="235"/>
                      <a:pt x="2149" y="221"/>
                      <a:pt x="2160" y="221"/>
                    </a:cubicBezTo>
                    <a:cubicBezTo>
                      <a:pt x="2172" y="221"/>
                      <a:pt x="2184" y="221"/>
                      <a:pt x="2196" y="221"/>
                    </a:cubicBezTo>
                    <a:cubicBezTo>
                      <a:pt x="2196" y="217"/>
                      <a:pt x="2197" y="212"/>
                      <a:pt x="2193" y="212"/>
                    </a:cubicBezTo>
                    <a:close/>
                    <a:moveTo>
                      <a:pt x="2139" y="254"/>
                    </a:moveTo>
                    <a:cubicBezTo>
                      <a:pt x="2148" y="241"/>
                      <a:pt x="2178" y="248"/>
                      <a:pt x="2175" y="230"/>
                    </a:cubicBezTo>
                    <a:cubicBezTo>
                      <a:pt x="2183" y="234"/>
                      <a:pt x="2186" y="243"/>
                      <a:pt x="2196" y="245"/>
                    </a:cubicBezTo>
                    <a:cubicBezTo>
                      <a:pt x="2196" y="240"/>
                      <a:pt x="2196" y="235"/>
                      <a:pt x="2196" y="230"/>
                    </a:cubicBezTo>
                    <a:cubicBezTo>
                      <a:pt x="2178" y="222"/>
                      <a:pt x="2156" y="230"/>
                      <a:pt x="2142" y="236"/>
                    </a:cubicBezTo>
                    <a:cubicBezTo>
                      <a:pt x="2134" y="240"/>
                      <a:pt x="2128" y="246"/>
                      <a:pt x="2130" y="260"/>
                    </a:cubicBezTo>
                    <a:cubicBezTo>
                      <a:pt x="2135" y="260"/>
                      <a:pt x="2138" y="258"/>
                      <a:pt x="2139" y="254"/>
                    </a:cubicBezTo>
                    <a:close/>
                    <a:moveTo>
                      <a:pt x="2328" y="314"/>
                    </a:moveTo>
                    <a:cubicBezTo>
                      <a:pt x="2341" y="311"/>
                      <a:pt x="2364" y="289"/>
                      <a:pt x="2361" y="290"/>
                    </a:cubicBezTo>
                    <a:cubicBezTo>
                      <a:pt x="2351" y="299"/>
                      <a:pt x="2336" y="303"/>
                      <a:pt x="2328" y="314"/>
                    </a:cubicBezTo>
                    <a:close/>
                    <a:moveTo>
                      <a:pt x="2421" y="470"/>
                    </a:moveTo>
                    <a:cubicBezTo>
                      <a:pt x="2439" y="419"/>
                      <a:pt x="2414" y="359"/>
                      <a:pt x="2421" y="299"/>
                    </a:cubicBezTo>
                    <a:cubicBezTo>
                      <a:pt x="2407" y="301"/>
                      <a:pt x="2393" y="329"/>
                      <a:pt x="2370" y="332"/>
                    </a:cubicBezTo>
                    <a:cubicBezTo>
                      <a:pt x="2385" y="310"/>
                      <a:pt x="2426" y="298"/>
                      <a:pt x="2418" y="263"/>
                    </a:cubicBezTo>
                    <a:cubicBezTo>
                      <a:pt x="2406" y="294"/>
                      <a:pt x="2364" y="311"/>
                      <a:pt x="2343" y="323"/>
                    </a:cubicBezTo>
                    <a:cubicBezTo>
                      <a:pt x="2360" y="297"/>
                      <a:pt x="2405" y="283"/>
                      <a:pt x="2412" y="257"/>
                    </a:cubicBezTo>
                    <a:cubicBezTo>
                      <a:pt x="2387" y="282"/>
                      <a:pt x="2359" y="304"/>
                      <a:pt x="2328" y="323"/>
                    </a:cubicBezTo>
                    <a:cubicBezTo>
                      <a:pt x="2328" y="335"/>
                      <a:pt x="2328" y="347"/>
                      <a:pt x="2328" y="359"/>
                    </a:cubicBezTo>
                    <a:cubicBezTo>
                      <a:pt x="2330" y="371"/>
                      <a:pt x="2324" y="391"/>
                      <a:pt x="2331" y="398"/>
                    </a:cubicBezTo>
                    <a:cubicBezTo>
                      <a:pt x="2332" y="425"/>
                      <a:pt x="2330" y="449"/>
                      <a:pt x="2322" y="467"/>
                    </a:cubicBezTo>
                    <a:cubicBezTo>
                      <a:pt x="2324" y="478"/>
                      <a:pt x="2399" y="473"/>
                      <a:pt x="2421" y="470"/>
                    </a:cubicBezTo>
                    <a:close/>
                    <a:moveTo>
                      <a:pt x="2631" y="248"/>
                    </a:moveTo>
                    <a:cubicBezTo>
                      <a:pt x="2620" y="250"/>
                      <a:pt x="2601" y="244"/>
                      <a:pt x="2595" y="251"/>
                    </a:cubicBezTo>
                    <a:cubicBezTo>
                      <a:pt x="2595" y="275"/>
                      <a:pt x="2595" y="299"/>
                      <a:pt x="2595" y="323"/>
                    </a:cubicBezTo>
                    <a:cubicBezTo>
                      <a:pt x="2595" y="341"/>
                      <a:pt x="2595" y="359"/>
                      <a:pt x="2595" y="377"/>
                    </a:cubicBezTo>
                    <a:cubicBezTo>
                      <a:pt x="2584" y="405"/>
                      <a:pt x="2581" y="441"/>
                      <a:pt x="2577" y="476"/>
                    </a:cubicBezTo>
                    <a:cubicBezTo>
                      <a:pt x="2610" y="476"/>
                      <a:pt x="2643" y="476"/>
                      <a:pt x="2676" y="476"/>
                    </a:cubicBezTo>
                    <a:cubicBezTo>
                      <a:pt x="2680" y="470"/>
                      <a:pt x="2679" y="459"/>
                      <a:pt x="2682" y="452"/>
                    </a:cubicBezTo>
                    <a:cubicBezTo>
                      <a:pt x="2689" y="438"/>
                      <a:pt x="2683" y="411"/>
                      <a:pt x="2685" y="392"/>
                    </a:cubicBezTo>
                    <a:cubicBezTo>
                      <a:pt x="2685" y="378"/>
                      <a:pt x="2685" y="364"/>
                      <a:pt x="2685" y="350"/>
                    </a:cubicBezTo>
                    <a:cubicBezTo>
                      <a:pt x="2684" y="321"/>
                      <a:pt x="2686" y="295"/>
                      <a:pt x="2691" y="272"/>
                    </a:cubicBezTo>
                    <a:cubicBezTo>
                      <a:pt x="2696" y="267"/>
                      <a:pt x="2695" y="256"/>
                      <a:pt x="2697" y="248"/>
                    </a:cubicBezTo>
                    <a:cubicBezTo>
                      <a:pt x="2682" y="243"/>
                      <a:pt x="2646" y="243"/>
                      <a:pt x="2631" y="248"/>
                    </a:cubicBezTo>
                    <a:close/>
                    <a:moveTo>
                      <a:pt x="1122" y="263"/>
                    </a:moveTo>
                    <a:cubicBezTo>
                      <a:pt x="1110" y="243"/>
                      <a:pt x="1070" y="260"/>
                      <a:pt x="1047" y="257"/>
                    </a:cubicBezTo>
                    <a:cubicBezTo>
                      <a:pt x="1049" y="261"/>
                      <a:pt x="1043" y="273"/>
                      <a:pt x="1050" y="272"/>
                    </a:cubicBezTo>
                    <a:cubicBezTo>
                      <a:pt x="1059" y="254"/>
                      <a:pt x="1099" y="267"/>
                      <a:pt x="1122" y="263"/>
                    </a:cubicBezTo>
                    <a:close/>
                    <a:moveTo>
                      <a:pt x="2322" y="257"/>
                    </a:moveTo>
                    <a:cubicBezTo>
                      <a:pt x="2294" y="253"/>
                      <a:pt x="2215" y="240"/>
                      <a:pt x="2241" y="290"/>
                    </a:cubicBezTo>
                    <a:cubicBezTo>
                      <a:pt x="2241" y="298"/>
                      <a:pt x="2241" y="306"/>
                      <a:pt x="2241" y="314"/>
                    </a:cubicBezTo>
                    <a:cubicBezTo>
                      <a:pt x="2241" y="325"/>
                      <a:pt x="2241" y="336"/>
                      <a:pt x="2241" y="347"/>
                    </a:cubicBezTo>
                    <a:cubicBezTo>
                      <a:pt x="2241" y="377"/>
                      <a:pt x="2241" y="407"/>
                      <a:pt x="2241" y="437"/>
                    </a:cubicBezTo>
                    <a:cubicBezTo>
                      <a:pt x="2242" y="454"/>
                      <a:pt x="2240" y="468"/>
                      <a:pt x="2235" y="479"/>
                    </a:cubicBezTo>
                    <a:cubicBezTo>
                      <a:pt x="2263" y="478"/>
                      <a:pt x="2290" y="476"/>
                      <a:pt x="2313" y="470"/>
                    </a:cubicBezTo>
                    <a:cubicBezTo>
                      <a:pt x="2319" y="457"/>
                      <a:pt x="2323" y="442"/>
                      <a:pt x="2322" y="422"/>
                    </a:cubicBezTo>
                    <a:cubicBezTo>
                      <a:pt x="2327" y="405"/>
                      <a:pt x="2327" y="367"/>
                      <a:pt x="2322" y="350"/>
                    </a:cubicBezTo>
                    <a:cubicBezTo>
                      <a:pt x="2322" y="347"/>
                      <a:pt x="2322" y="344"/>
                      <a:pt x="2322" y="341"/>
                    </a:cubicBezTo>
                    <a:cubicBezTo>
                      <a:pt x="2322" y="328"/>
                      <a:pt x="2322" y="315"/>
                      <a:pt x="2322" y="302"/>
                    </a:cubicBezTo>
                    <a:cubicBezTo>
                      <a:pt x="2321" y="302"/>
                      <a:pt x="2320" y="302"/>
                      <a:pt x="2319" y="302"/>
                    </a:cubicBezTo>
                    <a:cubicBezTo>
                      <a:pt x="2319" y="301"/>
                      <a:pt x="2319" y="300"/>
                      <a:pt x="2319" y="299"/>
                    </a:cubicBezTo>
                    <a:cubicBezTo>
                      <a:pt x="2326" y="291"/>
                      <a:pt x="2320" y="270"/>
                      <a:pt x="2322" y="257"/>
                    </a:cubicBezTo>
                    <a:close/>
                    <a:moveTo>
                      <a:pt x="2328" y="299"/>
                    </a:moveTo>
                    <a:cubicBezTo>
                      <a:pt x="2347" y="289"/>
                      <a:pt x="2376" y="273"/>
                      <a:pt x="2382" y="260"/>
                    </a:cubicBezTo>
                    <a:cubicBezTo>
                      <a:pt x="2364" y="273"/>
                      <a:pt x="2344" y="284"/>
                      <a:pt x="2328" y="299"/>
                    </a:cubicBezTo>
                    <a:close/>
                    <a:moveTo>
                      <a:pt x="1065" y="272"/>
                    </a:moveTo>
                    <a:cubicBezTo>
                      <a:pt x="1062" y="272"/>
                      <a:pt x="1059" y="272"/>
                      <a:pt x="1056" y="272"/>
                    </a:cubicBezTo>
                    <a:cubicBezTo>
                      <a:pt x="1056" y="279"/>
                      <a:pt x="1043" y="289"/>
                      <a:pt x="1053" y="296"/>
                    </a:cubicBezTo>
                    <a:cubicBezTo>
                      <a:pt x="1063" y="282"/>
                      <a:pt x="1108" y="278"/>
                      <a:pt x="1125" y="290"/>
                    </a:cubicBezTo>
                    <a:cubicBezTo>
                      <a:pt x="1127" y="281"/>
                      <a:pt x="1120" y="281"/>
                      <a:pt x="1122" y="272"/>
                    </a:cubicBezTo>
                    <a:cubicBezTo>
                      <a:pt x="1110" y="267"/>
                      <a:pt x="1077" y="267"/>
                      <a:pt x="1065" y="272"/>
                    </a:cubicBezTo>
                    <a:close/>
                    <a:moveTo>
                      <a:pt x="2133" y="461"/>
                    </a:moveTo>
                    <a:cubicBezTo>
                      <a:pt x="2133" y="472"/>
                      <a:pt x="2133" y="483"/>
                      <a:pt x="2133" y="494"/>
                    </a:cubicBezTo>
                    <a:cubicBezTo>
                      <a:pt x="2141" y="497"/>
                      <a:pt x="2136" y="467"/>
                      <a:pt x="2133" y="461"/>
                    </a:cubicBezTo>
                    <a:close/>
                    <a:moveTo>
                      <a:pt x="2502" y="482"/>
                    </a:moveTo>
                    <a:cubicBezTo>
                      <a:pt x="2487" y="479"/>
                      <a:pt x="2482" y="486"/>
                      <a:pt x="2478" y="494"/>
                    </a:cubicBezTo>
                    <a:cubicBezTo>
                      <a:pt x="2488" y="499"/>
                      <a:pt x="2504" y="498"/>
                      <a:pt x="2502" y="482"/>
                    </a:cubicBezTo>
                    <a:close/>
                    <a:moveTo>
                      <a:pt x="1065" y="524"/>
                    </a:moveTo>
                    <a:cubicBezTo>
                      <a:pt x="1060" y="516"/>
                      <a:pt x="1063" y="542"/>
                      <a:pt x="1062" y="548"/>
                    </a:cubicBezTo>
                    <a:cubicBezTo>
                      <a:pt x="1067" y="556"/>
                      <a:pt x="1064" y="530"/>
                      <a:pt x="1065" y="524"/>
                    </a:cubicBezTo>
                    <a:close/>
                    <a:moveTo>
                      <a:pt x="1071" y="734"/>
                    </a:moveTo>
                    <a:cubicBezTo>
                      <a:pt x="1073" y="748"/>
                      <a:pt x="1068" y="785"/>
                      <a:pt x="1074" y="785"/>
                    </a:cubicBezTo>
                    <a:cubicBezTo>
                      <a:pt x="1072" y="771"/>
                      <a:pt x="1077" y="734"/>
                      <a:pt x="1071" y="734"/>
                    </a:cubicBezTo>
                    <a:close/>
                    <a:moveTo>
                      <a:pt x="1125" y="758"/>
                    </a:moveTo>
                    <a:cubicBezTo>
                      <a:pt x="1125" y="757"/>
                      <a:pt x="1125" y="756"/>
                      <a:pt x="1125" y="755"/>
                    </a:cubicBezTo>
                    <a:cubicBezTo>
                      <a:pt x="1098" y="749"/>
                      <a:pt x="1078" y="766"/>
                      <a:pt x="1083" y="782"/>
                    </a:cubicBezTo>
                    <a:cubicBezTo>
                      <a:pt x="1088" y="775"/>
                      <a:pt x="1091" y="766"/>
                      <a:pt x="1101" y="764"/>
                    </a:cubicBezTo>
                    <a:cubicBezTo>
                      <a:pt x="1109" y="763"/>
                      <a:pt x="1136" y="767"/>
                      <a:pt x="1125" y="758"/>
                    </a:cubicBezTo>
                    <a:close/>
                    <a:moveTo>
                      <a:pt x="1083" y="797"/>
                    </a:moveTo>
                    <a:cubicBezTo>
                      <a:pt x="1090" y="785"/>
                      <a:pt x="1112" y="775"/>
                      <a:pt x="1131" y="785"/>
                    </a:cubicBezTo>
                    <a:cubicBezTo>
                      <a:pt x="1127" y="751"/>
                      <a:pt x="1082" y="779"/>
                      <a:pt x="1083" y="797"/>
                    </a:cubicBezTo>
                    <a:close/>
                    <a:moveTo>
                      <a:pt x="1098" y="797"/>
                    </a:moveTo>
                    <a:cubicBezTo>
                      <a:pt x="1111" y="795"/>
                      <a:pt x="1127" y="806"/>
                      <a:pt x="1137" y="797"/>
                    </a:cubicBezTo>
                    <a:cubicBezTo>
                      <a:pt x="1131" y="791"/>
                      <a:pt x="1103" y="785"/>
                      <a:pt x="1098" y="797"/>
                    </a:cubicBezTo>
                    <a:close/>
                    <a:moveTo>
                      <a:pt x="2217" y="821"/>
                    </a:moveTo>
                    <a:cubicBezTo>
                      <a:pt x="2218" y="825"/>
                      <a:pt x="2220" y="828"/>
                      <a:pt x="2223" y="830"/>
                    </a:cubicBezTo>
                    <a:cubicBezTo>
                      <a:pt x="2222" y="818"/>
                      <a:pt x="2226" y="801"/>
                      <a:pt x="2220" y="794"/>
                    </a:cubicBezTo>
                    <a:cubicBezTo>
                      <a:pt x="2187" y="792"/>
                      <a:pt x="2139" y="791"/>
                      <a:pt x="2154" y="827"/>
                    </a:cubicBezTo>
                    <a:cubicBezTo>
                      <a:pt x="2157" y="821"/>
                      <a:pt x="2163" y="818"/>
                      <a:pt x="2172" y="818"/>
                    </a:cubicBezTo>
                    <a:cubicBezTo>
                      <a:pt x="2187" y="819"/>
                      <a:pt x="2207" y="815"/>
                      <a:pt x="2217" y="821"/>
                    </a:cubicBezTo>
                    <a:close/>
                    <a:moveTo>
                      <a:pt x="2223" y="845"/>
                    </a:moveTo>
                    <a:cubicBezTo>
                      <a:pt x="2223" y="844"/>
                      <a:pt x="2223" y="843"/>
                      <a:pt x="2223" y="842"/>
                    </a:cubicBezTo>
                    <a:cubicBezTo>
                      <a:pt x="2214" y="841"/>
                      <a:pt x="2214" y="831"/>
                      <a:pt x="2211" y="824"/>
                    </a:cubicBezTo>
                    <a:cubicBezTo>
                      <a:pt x="2186" y="823"/>
                      <a:pt x="2163" y="824"/>
                      <a:pt x="2154" y="839"/>
                    </a:cubicBezTo>
                    <a:cubicBezTo>
                      <a:pt x="2149" y="845"/>
                      <a:pt x="2151" y="858"/>
                      <a:pt x="2148" y="866"/>
                    </a:cubicBezTo>
                    <a:cubicBezTo>
                      <a:pt x="2157" y="866"/>
                      <a:pt x="2159" y="859"/>
                      <a:pt x="2163" y="854"/>
                    </a:cubicBezTo>
                    <a:cubicBezTo>
                      <a:pt x="2169" y="854"/>
                      <a:pt x="2167" y="846"/>
                      <a:pt x="2175" y="848"/>
                    </a:cubicBezTo>
                    <a:cubicBezTo>
                      <a:pt x="2190" y="846"/>
                      <a:pt x="2213" y="852"/>
                      <a:pt x="2223" y="845"/>
                    </a:cubicBezTo>
                    <a:close/>
                    <a:moveTo>
                      <a:pt x="987" y="866"/>
                    </a:moveTo>
                    <a:cubicBezTo>
                      <a:pt x="987" y="856"/>
                      <a:pt x="987" y="846"/>
                      <a:pt x="987" y="836"/>
                    </a:cubicBezTo>
                    <a:cubicBezTo>
                      <a:pt x="969" y="824"/>
                      <a:pt x="935" y="832"/>
                      <a:pt x="912" y="833"/>
                    </a:cubicBezTo>
                    <a:cubicBezTo>
                      <a:pt x="910" y="841"/>
                      <a:pt x="908" y="854"/>
                      <a:pt x="906" y="869"/>
                    </a:cubicBezTo>
                    <a:cubicBezTo>
                      <a:pt x="902" y="868"/>
                      <a:pt x="903" y="862"/>
                      <a:pt x="903" y="857"/>
                    </a:cubicBezTo>
                    <a:cubicBezTo>
                      <a:pt x="903" y="854"/>
                      <a:pt x="903" y="851"/>
                      <a:pt x="903" y="848"/>
                    </a:cubicBezTo>
                    <a:cubicBezTo>
                      <a:pt x="913" y="833"/>
                      <a:pt x="861" y="838"/>
                      <a:pt x="852" y="842"/>
                    </a:cubicBezTo>
                    <a:cubicBezTo>
                      <a:pt x="843" y="842"/>
                      <a:pt x="834" y="842"/>
                      <a:pt x="825" y="842"/>
                    </a:cubicBezTo>
                    <a:cubicBezTo>
                      <a:pt x="818" y="873"/>
                      <a:pt x="824" y="917"/>
                      <a:pt x="822" y="953"/>
                    </a:cubicBezTo>
                    <a:cubicBezTo>
                      <a:pt x="840" y="958"/>
                      <a:pt x="879" y="958"/>
                      <a:pt x="897" y="953"/>
                    </a:cubicBezTo>
                    <a:cubicBezTo>
                      <a:pt x="897" y="940"/>
                      <a:pt x="897" y="927"/>
                      <a:pt x="897" y="914"/>
                    </a:cubicBezTo>
                    <a:cubicBezTo>
                      <a:pt x="906" y="914"/>
                      <a:pt x="894" y="935"/>
                      <a:pt x="903" y="935"/>
                    </a:cubicBezTo>
                    <a:cubicBezTo>
                      <a:pt x="903" y="941"/>
                      <a:pt x="903" y="947"/>
                      <a:pt x="903" y="953"/>
                    </a:cubicBezTo>
                    <a:cubicBezTo>
                      <a:pt x="925" y="960"/>
                      <a:pt x="960" y="954"/>
                      <a:pt x="987" y="956"/>
                    </a:cubicBezTo>
                    <a:cubicBezTo>
                      <a:pt x="987" y="931"/>
                      <a:pt x="987" y="906"/>
                      <a:pt x="987" y="881"/>
                    </a:cubicBezTo>
                    <a:cubicBezTo>
                      <a:pt x="987" y="876"/>
                      <a:pt x="987" y="871"/>
                      <a:pt x="987" y="866"/>
                    </a:cubicBezTo>
                    <a:close/>
                    <a:moveTo>
                      <a:pt x="2415" y="833"/>
                    </a:moveTo>
                    <a:cubicBezTo>
                      <a:pt x="2408" y="841"/>
                      <a:pt x="2414" y="862"/>
                      <a:pt x="2412" y="875"/>
                    </a:cubicBezTo>
                    <a:cubicBezTo>
                      <a:pt x="2420" y="873"/>
                      <a:pt x="2420" y="879"/>
                      <a:pt x="2427" y="878"/>
                    </a:cubicBezTo>
                    <a:cubicBezTo>
                      <a:pt x="2424" y="862"/>
                      <a:pt x="2435" y="832"/>
                      <a:pt x="2415" y="833"/>
                    </a:cubicBezTo>
                    <a:close/>
                    <a:moveTo>
                      <a:pt x="2424" y="884"/>
                    </a:moveTo>
                    <a:cubicBezTo>
                      <a:pt x="2422" y="883"/>
                      <a:pt x="2418" y="884"/>
                      <a:pt x="2418" y="881"/>
                    </a:cubicBezTo>
                    <a:cubicBezTo>
                      <a:pt x="2410" y="894"/>
                      <a:pt x="2405" y="963"/>
                      <a:pt x="2421" y="968"/>
                    </a:cubicBezTo>
                    <a:cubicBezTo>
                      <a:pt x="2434" y="966"/>
                      <a:pt x="2424" y="941"/>
                      <a:pt x="2427" y="929"/>
                    </a:cubicBezTo>
                    <a:cubicBezTo>
                      <a:pt x="2425" y="915"/>
                      <a:pt x="2431" y="893"/>
                      <a:pt x="2424" y="884"/>
                    </a:cubicBezTo>
                    <a:close/>
                    <a:moveTo>
                      <a:pt x="2439" y="839"/>
                    </a:moveTo>
                    <a:cubicBezTo>
                      <a:pt x="2430" y="832"/>
                      <a:pt x="2429" y="884"/>
                      <a:pt x="2439" y="887"/>
                    </a:cubicBezTo>
                    <a:cubicBezTo>
                      <a:pt x="2441" y="874"/>
                      <a:pt x="2431" y="861"/>
                      <a:pt x="2439" y="851"/>
                    </a:cubicBezTo>
                    <a:cubicBezTo>
                      <a:pt x="2455" y="857"/>
                      <a:pt x="2475" y="859"/>
                      <a:pt x="2481" y="875"/>
                    </a:cubicBezTo>
                    <a:cubicBezTo>
                      <a:pt x="2483" y="887"/>
                      <a:pt x="2477" y="907"/>
                      <a:pt x="2484" y="914"/>
                    </a:cubicBezTo>
                    <a:cubicBezTo>
                      <a:pt x="2488" y="899"/>
                      <a:pt x="2493" y="875"/>
                      <a:pt x="2487" y="860"/>
                    </a:cubicBezTo>
                    <a:cubicBezTo>
                      <a:pt x="2464" y="860"/>
                      <a:pt x="2459" y="842"/>
                      <a:pt x="2439" y="839"/>
                    </a:cubicBezTo>
                    <a:close/>
                    <a:moveTo>
                      <a:pt x="2454" y="935"/>
                    </a:moveTo>
                    <a:cubicBezTo>
                      <a:pt x="2461" y="935"/>
                      <a:pt x="2463" y="940"/>
                      <a:pt x="2472" y="938"/>
                    </a:cubicBezTo>
                    <a:cubicBezTo>
                      <a:pt x="2480" y="910"/>
                      <a:pt x="2479" y="849"/>
                      <a:pt x="2445" y="863"/>
                    </a:cubicBezTo>
                    <a:cubicBezTo>
                      <a:pt x="2444" y="879"/>
                      <a:pt x="2431" y="933"/>
                      <a:pt x="2454" y="935"/>
                    </a:cubicBezTo>
                    <a:close/>
                    <a:moveTo>
                      <a:pt x="2475" y="944"/>
                    </a:moveTo>
                    <a:cubicBezTo>
                      <a:pt x="2463" y="953"/>
                      <a:pt x="2456" y="936"/>
                      <a:pt x="2439" y="941"/>
                    </a:cubicBezTo>
                    <a:cubicBezTo>
                      <a:pt x="2439" y="950"/>
                      <a:pt x="2439" y="959"/>
                      <a:pt x="2439" y="968"/>
                    </a:cubicBezTo>
                    <a:cubicBezTo>
                      <a:pt x="2448" y="973"/>
                      <a:pt x="2478" y="973"/>
                      <a:pt x="2487" y="968"/>
                    </a:cubicBezTo>
                    <a:cubicBezTo>
                      <a:pt x="2487" y="961"/>
                      <a:pt x="2487" y="954"/>
                      <a:pt x="2487" y="947"/>
                    </a:cubicBezTo>
                    <a:cubicBezTo>
                      <a:pt x="2484" y="938"/>
                      <a:pt x="2493" y="917"/>
                      <a:pt x="2481" y="917"/>
                    </a:cubicBezTo>
                    <a:cubicBezTo>
                      <a:pt x="2481" y="928"/>
                      <a:pt x="2483" y="941"/>
                      <a:pt x="2475" y="944"/>
                    </a:cubicBezTo>
                    <a:close/>
                    <a:moveTo>
                      <a:pt x="2223" y="869"/>
                    </a:moveTo>
                    <a:cubicBezTo>
                      <a:pt x="2223" y="865"/>
                      <a:pt x="2223" y="861"/>
                      <a:pt x="2223" y="857"/>
                    </a:cubicBezTo>
                    <a:cubicBezTo>
                      <a:pt x="2196" y="849"/>
                      <a:pt x="2157" y="853"/>
                      <a:pt x="2154" y="878"/>
                    </a:cubicBezTo>
                    <a:cubicBezTo>
                      <a:pt x="2142" y="897"/>
                      <a:pt x="2148" y="947"/>
                      <a:pt x="2151" y="971"/>
                    </a:cubicBezTo>
                    <a:cubicBezTo>
                      <a:pt x="2175" y="969"/>
                      <a:pt x="2207" y="975"/>
                      <a:pt x="2226" y="968"/>
                    </a:cubicBezTo>
                    <a:cubicBezTo>
                      <a:pt x="2226" y="963"/>
                      <a:pt x="2226" y="958"/>
                      <a:pt x="2226" y="953"/>
                    </a:cubicBezTo>
                    <a:cubicBezTo>
                      <a:pt x="2226" y="942"/>
                      <a:pt x="2226" y="931"/>
                      <a:pt x="2226" y="920"/>
                    </a:cubicBezTo>
                    <a:cubicBezTo>
                      <a:pt x="2224" y="904"/>
                      <a:pt x="2230" y="880"/>
                      <a:pt x="2223" y="869"/>
                    </a:cubicBezTo>
                    <a:close/>
                    <a:moveTo>
                      <a:pt x="663" y="866"/>
                    </a:moveTo>
                    <a:cubicBezTo>
                      <a:pt x="648" y="864"/>
                      <a:pt x="640" y="869"/>
                      <a:pt x="633" y="875"/>
                    </a:cubicBezTo>
                    <a:cubicBezTo>
                      <a:pt x="633" y="879"/>
                      <a:pt x="633" y="883"/>
                      <a:pt x="633" y="887"/>
                    </a:cubicBezTo>
                    <a:cubicBezTo>
                      <a:pt x="628" y="896"/>
                      <a:pt x="628" y="926"/>
                      <a:pt x="633" y="935"/>
                    </a:cubicBezTo>
                    <a:cubicBezTo>
                      <a:pt x="639" y="938"/>
                      <a:pt x="670" y="945"/>
                      <a:pt x="663" y="926"/>
                    </a:cubicBezTo>
                    <a:cubicBezTo>
                      <a:pt x="668" y="913"/>
                      <a:pt x="668" y="879"/>
                      <a:pt x="663" y="866"/>
                    </a:cubicBezTo>
                    <a:close/>
                    <a:moveTo>
                      <a:pt x="2571" y="887"/>
                    </a:moveTo>
                    <a:cubicBezTo>
                      <a:pt x="2541" y="892"/>
                      <a:pt x="2520" y="906"/>
                      <a:pt x="2493" y="914"/>
                    </a:cubicBezTo>
                    <a:cubicBezTo>
                      <a:pt x="2495" y="919"/>
                      <a:pt x="2489" y="932"/>
                      <a:pt x="2496" y="932"/>
                    </a:cubicBezTo>
                    <a:cubicBezTo>
                      <a:pt x="2498" y="926"/>
                      <a:pt x="2510" y="930"/>
                      <a:pt x="2511" y="923"/>
                    </a:cubicBezTo>
                    <a:cubicBezTo>
                      <a:pt x="2505" y="920"/>
                      <a:pt x="2501" y="932"/>
                      <a:pt x="2499" y="923"/>
                    </a:cubicBezTo>
                    <a:cubicBezTo>
                      <a:pt x="2521" y="916"/>
                      <a:pt x="2554" y="889"/>
                      <a:pt x="2577" y="902"/>
                    </a:cubicBezTo>
                    <a:cubicBezTo>
                      <a:pt x="2562" y="902"/>
                      <a:pt x="2502" y="925"/>
                      <a:pt x="2523" y="920"/>
                    </a:cubicBezTo>
                    <a:cubicBezTo>
                      <a:pt x="2529" y="922"/>
                      <a:pt x="2543" y="916"/>
                      <a:pt x="2544" y="923"/>
                    </a:cubicBezTo>
                    <a:cubicBezTo>
                      <a:pt x="2525" y="925"/>
                      <a:pt x="2503" y="939"/>
                      <a:pt x="2493" y="941"/>
                    </a:cubicBezTo>
                    <a:cubicBezTo>
                      <a:pt x="2493" y="950"/>
                      <a:pt x="2493" y="959"/>
                      <a:pt x="2493" y="968"/>
                    </a:cubicBezTo>
                    <a:cubicBezTo>
                      <a:pt x="2523" y="968"/>
                      <a:pt x="2553" y="968"/>
                      <a:pt x="2583" y="968"/>
                    </a:cubicBezTo>
                    <a:cubicBezTo>
                      <a:pt x="2581" y="937"/>
                      <a:pt x="2589" y="896"/>
                      <a:pt x="2577" y="875"/>
                    </a:cubicBezTo>
                    <a:cubicBezTo>
                      <a:pt x="2572" y="875"/>
                      <a:pt x="2567" y="875"/>
                      <a:pt x="2562" y="875"/>
                    </a:cubicBezTo>
                    <a:cubicBezTo>
                      <a:pt x="2558" y="886"/>
                      <a:pt x="2575" y="876"/>
                      <a:pt x="2571" y="887"/>
                    </a:cubicBezTo>
                    <a:close/>
                    <a:moveTo>
                      <a:pt x="2559" y="884"/>
                    </a:moveTo>
                    <a:cubicBezTo>
                      <a:pt x="2561" y="884"/>
                      <a:pt x="2563" y="884"/>
                      <a:pt x="2562" y="881"/>
                    </a:cubicBezTo>
                    <a:cubicBezTo>
                      <a:pt x="2531" y="887"/>
                      <a:pt x="2524" y="899"/>
                      <a:pt x="2559" y="884"/>
                    </a:cubicBezTo>
                    <a:close/>
                    <a:moveTo>
                      <a:pt x="2496" y="905"/>
                    </a:moveTo>
                    <a:cubicBezTo>
                      <a:pt x="2500" y="910"/>
                      <a:pt x="2514" y="899"/>
                      <a:pt x="2520" y="896"/>
                    </a:cubicBezTo>
                    <a:cubicBezTo>
                      <a:pt x="2513" y="900"/>
                      <a:pt x="2497" y="895"/>
                      <a:pt x="2496" y="905"/>
                    </a:cubicBezTo>
                    <a:close/>
                    <a:moveTo>
                      <a:pt x="2007" y="881"/>
                    </a:moveTo>
                    <a:cubicBezTo>
                      <a:pt x="1989" y="871"/>
                      <a:pt x="1996" y="898"/>
                      <a:pt x="1995" y="917"/>
                    </a:cubicBezTo>
                    <a:cubicBezTo>
                      <a:pt x="1994" y="934"/>
                      <a:pt x="1995" y="954"/>
                      <a:pt x="1995" y="968"/>
                    </a:cubicBezTo>
                    <a:cubicBezTo>
                      <a:pt x="2009" y="973"/>
                      <a:pt x="2044" y="973"/>
                      <a:pt x="2058" y="968"/>
                    </a:cubicBezTo>
                    <a:cubicBezTo>
                      <a:pt x="2058" y="960"/>
                      <a:pt x="2058" y="952"/>
                      <a:pt x="2058" y="944"/>
                    </a:cubicBezTo>
                    <a:cubicBezTo>
                      <a:pt x="2065" y="940"/>
                      <a:pt x="2059" y="923"/>
                      <a:pt x="2061" y="914"/>
                    </a:cubicBezTo>
                    <a:cubicBezTo>
                      <a:pt x="2061" y="908"/>
                      <a:pt x="2061" y="902"/>
                      <a:pt x="2061" y="896"/>
                    </a:cubicBezTo>
                    <a:cubicBezTo>
                      <a:pt x="2050" y="898"/>
                      <a:pt x="2046" y="893"/>
                      <a:pt x="2040" y="890"/>
                    </a:cubicBezTo>
                    <a:cubicBezTo>
                      <a:pt x="2035" y="884"/>
                      <a:pt x="2029" y="879"/>
                      <a:pt x="2016" y="881"/>
                    </a:cubicBezTo>
                    <a:cubicBezTo>
                      <a:pt x="2017" y="890"/>
                      <a:pt x="2028" y="889"/>
                      <a:pt x="2037" y="890"/>
                    </a:cubicBezTo>
                    <a:cubicBezTo>
                      <a:pt x="2041" y="899"/>
                      <a:pt x="2054" y="899"/>
                      <a:pt x="2049" y="917"/>
                    </a:cubicBezTo>
                    <a:cubicBezTo>
                      <a:pt x="2049" y="931"/>
                      <a:pt x="2049" y="945"/>
                      <a:pt x="2049" y="959"/>
                    </a:cubicBezTo>
                    <a:cubicBezTo>
                      <a:pt x="2048" y="943"/>
                      <a:pt x="2027" y="947"/>
                      <a:pt x="2010" y="947"/>
                    </a:cubicBezTo>
                    <a:cubicBezTo>
                      <a:pt x="2010" y="938"/>
                      <a:pt x="2010" y="929"/>
                      <a:pt x="2010" y="920"/>
                    </a:cubicBezTo>
                    <a:cubicBezTo>
                      <a:pt x="2008" y="908"/>
                      <a:pt x="2014" y="888"/>
                      <a:pt x="2007" y="881"/>
                    </a:cubicBezTo>
                    <a:close/>
                    <a:moveTo>
                      <a:pt x="2040" y="902"/>
                    </a:moveTo>
                    <a:cubicBezTo>
                      <a:pt x="2032" y="899"/>
                      <a:pt x="2028" y="892"/>
                      <a:pt x="2016" y="893"/>
                    </a:cubicBezTo>
                    <a:cubicBezTo>
                      <a:pt x="2018" y="908"/>
                      <a:pt x="2012" y="931"/>
                      <a:pt x="2019" y="941"/>
                    </a:cubicBezTo>
                    <a:cubicBezTo>
                      <a:pt x="2046" y="963"/>
                      <a:pt x="2056" y="913"/>
                      <a:pt x="2040" y="902"/>
                    </a:cubicBezTo>
                    <a:close/>
                    <a:moveTo>
                      <a:pt x="2373" y="878"/>
                    </a:moveTo>
                    <a:cubicBezTo>
                      <a:pt x="2362" y="881"/>
                      <a:pt x="2337" y="870"/>
                      <a:pt x="2340" y="887"/>
                    </a:cubicBezTo>
                    <a:cubicBezTo>
                      <a:pt x="2340" y="895"/>
                      <a:pt x="2340" y="903"/>
                      <a:pt x="2340" y="911"/>
                    </a:cubicBezTo>
                    <a:cubicBezTo>
                      <a:pt x="2333" y="916"/>
                      <a:pt x="2339" y="934"/>
                      <a:pt x="2337" y="944"/>
                    </a:cubicBezTo>
                    <a:cubicBezTo>
                      <a:pt x="2337" y="953"/>
                      <a:pt x="2337" y="962"/>
                      <a:pt x="2337" y="971"/>
                    </a:cubicBezTo>
                    <a:cubicBezTo>
                      <a:pt x="2343" y="971"/>
                      <a:pt x="2349" y="971"/>
                      <a:pt x="2355" y="971"/>
                    </a:cubicBezTo>
                    <a:cubicBezTo>
                      <a:pt x="2353" y="967"/>
                      <a:pt x="2359" y="955"/>
                      <a:pt x="2352" y="956"/>
                    </a:cubicBezTo>
                    <a:cubicBezTo>
                      <a:pt x="2352" y="942"/>
                      <a:pt x="2352" y="928"/>
                      <a:pt x="2352" y="914"/>
                    </a:cubicBezTo>
                    <a:cubicBezTo>
                      <a:pt x="2352" y="907"/>
                      <a:pt x="2352" y="900"/>
                      <a:pt x="2352" y="893"/>
                    </a:cubicBezTo>
                    <a:cubicBezTo>
                      <a:pt x="2369" y="891"/>
                      <a:pt x="2394" y="897"/>
                      <a:pt x="2406" y="890"/>
                    </a:cubicBezTo>
                    <a:cubicBezTo>
                      <a:pt x="2406" y="889"/>
                      <a:pt x="2406" y="888"/>
                      <a:pt x="2406" y="887"/>
                    </a:cubicBezTo>
                    <a:cubicBezTo>
                      <a:pt x="2409" y="870"/>
                      <a:pt x="2384" y="881"/>
                      <a:pt x="2373" y="878"/>
                    </a:cubicBezTo>
                    <a:close/>
                    <a:moveTo>
                      <a:pt x="2067" y="884"/>
                    </a:moveTo>
                    <a:cubicBezTo>
                      <a:pt x="2063" y="886"/>
                      <a:pt x="2051" y="880"/>
                      <a:pt x="2052" y="887"/>
                    </a:cubicBezTo>
                    <a:cubicBezTo>
                      <a:pt x="2056" y="892"/>
                      <a:pt x="2068" y="897"/>
                      <a:pt x="2067" y="884"/>
                    </a:cubicBezTo>
                    <a:close/>
                    <a:moveTo>
                      <a:pt x="2499" y="884"/>
                    </a:moveTo>
                    <a:cubicBezTo>
                      <a:pt x="2501" y="884"/>
                      <a:pt x="2503" y="884"/>
                      <a:pt x="2502" y="881"/>
                    </a:cubicBezTo>
                    <a:cubicBezTo>
                      <a:pt x="2494" y="876"/>
                      <a:pt x="2494" y="894"/>
                      <a:pt x="2499" y="893"/>
                    </a:cubicBezTo>
                    <a:cubicBezTo>
                      <a:pt x="2501" y="887"/>
                      <a:pt x="2525" y="888"/>
                      <a:pt x="2517" y="881"/>
                    </a:cubicBezTo>
                    <a:cubicBezTo>
                      <a:pt x="2514" y="884"/>
                      <a:pt x="2502" y="891"/>
                      <a:pt x="2499" y="884"/>
                    </a:cubicBezTo>
                    <a:close/>
                    <a:moveTo>
                      <a:pt x="1683" y="887"/>
                    </a:moveTo>
                    <a:cubicBezTo>
                      <a:pt x="1679" y="888"/>
                      <a:pt x="1678" y="892"/>
                      <a:pt x="1674" y="893"/>
                    </a:cubicBezTo>
                    <a:cubicBezTo>
                      <a:pt x="1672" y="910"/>
                      <a:pt x="1662" y="961"/>
                      <a:pt x="1680" y="968"/>
                    </a:cubicBezTo>
                    <a:cubicBezTo>
                      <a:pt x="1704" y="966"/>
                      <a:pt x="1736" y="972"/>
                      <a:pt x="1755" y="965"/>
                    </a:cubicBezTo>
                    <a:cubicBezTo>
                      <a:pt x="1755" y="953"/>
                      <a:pt x="1755" y="941"/>
                      <a:pt x="1755" y="929"/>
                    </a:cubicBezTo>
                    <a:cubicBezTo>
                      <a:pt x="1755" y="915"/>
                      <a:pt x="1755" y="901"/>
                      <a:pt x="1755" y="887"/>
                    </a:cubicBezTo>
                    <a:cubicBezTo>
                      <a:pt x="1748" y="880"/>
                      <a:pt x="1728" y="886"/>
                      <a:pt x="1716" y="884"/>
                    </a:cubicBezTo>
                    <a:cubicBezTo>
                      <a:pt x="1706" y="886"/>
                      <a:pt x="1688" y="880"/>
                      <a:pt x="1683" y="887"/>
                    </a:cubicBezTo>
                    <a:close/>
                    <a:moveTo>
                      <a:pt x="1776" y="887"/>
                    </a:moveTo>
                    <a:cubicBezTo>
                      <a:pt x="1771" y="887"/>
                      <a:pt x="1766" y="887"/>
                      <a:pt x="1761" y="887"/>
                    </a:cubicBezTo>
                    <a:cubicBezTo>
                      <a:pt x="1761" y="900"/>
                      <a:pt x="1761" y="913"/>
                      <a:pt x="1761" y="926"/>
                    </a:cubicBezTo>
                    <a:cubicBezTo>
                      <a:pt x="1761" y="940"/>
                      <a:pt x="1761" y="954"/>
                      <a:pt x="1761" y="968"/>
                    </a:cubicBezTo>
                    <a:cubicBezTo>
                      <a:pt x="1789" y="968"/>
                      <a:pt x="1817" y="968"/>
                      <a:pt x="1845" y="968"/>
                    </a:cubicBezTo>
                    <a:cubicBezTo>
                      <a:pt x="1845" y="962"/>
                      <a:pt x="1845" y="956"/>
                      <a:pt x="1845" y="950"/>
                    </a:cubicBezTo>
                    <a:cubicBezTo>
                      <a:pt x="1845" y="946"/>
                      <a:pt x="1849" y="946"/>
                      <a:pt x="1848" y="941"/>
                    </a:cubicBezTo>
                    <a:cubicBezTo>
                      <a:pt x="1855" y="929"/>
                      <a:pt x="1849" y="904"/>
                      <a:pt x="1851" y="887"/>
                    </a:cubicBezTo>
                    <a:cubicBezTo>
                      <a:pt x="1826" y="887"/>
                      <a:pt x="1801" y="887"/>
                      <a:pt x="1776" y="887"/>
                    </a:cubicBezTo>
                    <a:close/>
                    <a:moveTo>
                      <a:pt x="1323" y="893"/>
                    </a:moveTo>
                    <a:cubicBezTo>
                      <a:pt x="1317" y="893"/>
                      <a:pt x="1311" y="893"/>
                      <a:pt x="1305" y="893"/>
                    </a:cubicBezTo>
                    <a:cubicBezTo>
                      <a:pt x="1295" y="895"/>
                      <a:pt x="1277" y="889"/>
                      <a:pt x="1272" y="896"/>
                    </a:cubicBezTo>
                    <a:cubicBezTo>
                      <a:pt x="1243" y="893"/>
                      <a:pt x="1226" y="902"/>
                      <a:pt x="1200" y="902"/>
                    </a:cubicBezTo>
                    <a:cubicBezTo>
                      <a:pt x="1195" y="905"/>
                      <a:pt x="1195" y="929"/>
                      <a:pt x="1200" y="932"/>
                    </a:cubicBezTo>
                    <a:cubicBezTo>
                      <a:pt x="1200" y="933"/>
                      <a:pt x="1200" y="934"/>
                      <a:pt x="1200" y="935"/>
                    </a:cubicBezTo>
                    <a:cubicBezTo>
                      <a:pt x="1200" y="943"/>
                      <a:pt x="1200" y="951"/>
                      <a:pt x="1200" y="959"/>
                    </a:cubicBezTo>
                    <a:cubicBezTo>
                      <a:pt x="1206" y="959"/>
                      <a:pt x="1212" y="959"/>
                      <a:pt x="1218" y="959"/>
                    </a:cubicBezTo>
                    <a:cubicBezTo>
                      <a:pt x="1222" y="959"/>
                      <a:pt x="1226" y="959"/>
                      <a:pt x="1230" y="959"/>
                    </a:cubicBezTo>
                    <a:cubicBezTo>
                      <a:pt x="1230" y="957"/>
                      <a:pt x="1230" y="955"/>
                      <a:pt x="1230" y="953"/>
                    </a:cubicBezTo>
                    <a:cubicBezTo>
                      <a:pt x="1228" y="943"/>
                      <a:pt x="1234" y="925"/>
                      <a:pt x="1227" y="920"/>
                    </a:cubicBezTo>
                    <a:cubicBezTo>
                      <a:pt x="1227" y="918"/>
                      <a:pt x="1227" y="916"/>
                      <a:pt x="1230" y="917"/>
                    </a:cubicBezTo>
                    <a:cubicBezTo>
                      <a:pt x="1245" y="917"/>
                      <a:pt x="1260" y="917"/>
                      <a:pt x="1275" y="917"/>
                    </a:cubicBezTo>
                    <a:cubicBezTo>
                      <a:pt x="1275" y="920"/>
                      <a:pt x="1277" y="921"/>
                      <a:pt x="1278" y="923"/>
                    </a:cubicBezTo>
                    <a:cubicBezTo>
                      <a:pt x="1278" y="935"/>
                      <a:pt x="1278" y="947"/>
                      <a:pt x="1278" y="959"/>
                    </a:cubicBezTo>
                    <a:cubicBezTo>
                      <a:pt x="1285" y="969"/>
                      <a:pt x="1313" y="959"/>
                      <a:pt x="1299" y="947"/>
                    </a:cubicBezTo>
                    <a:cubicBezTo>
                      <a:pt x="1299" y="943"/>
                      <a:pt x="1299" y="939"/>
                      <a:pt x="1299" y="935"/>
                    </a:cubicBezTo>
                    <a:cubicBezTo>
                      <a:pt x="1298" y="919"/>
                      <a:pt x="1303" y="915"/>
                      <a:pt x="1299" y="902"/>
                    </a:cubicBezTo>
                    <a:cubicBezTo>
                      <a:pt x="1323" y="903"/>
                      <a:pt x="1358" y="893"/>
                      <a:pt x="1347" y="929"/>
                    </a:cubicBezTo>
                    <a:cubicBezTo>
                      <a:pt x="1349" y="939"/>
                      <a:pt x="1343" y="957"/>
                      <a:pt x="1350" y="962"/>
                    </a:cubicBezTo>
                    <a:cubicBezTo>
                      <a:pt x="1384" y="972"/>
                      <a:pt x="1367" y="931"/>
                      <a:pt x="1371" y="911"/>
                    </a:cubicBezTo>
                    <a:cubicBezTo>
                      <a:pt x="1371" y="909"/>
                      <a:pt x="1371" y="907"/>
                      <a:pt x="1371" y="905"/>
                    </a:cubicBezTo>
                    <a:cubicBezTo>
                      <a:pt x="1372" y="905"/>
                      <a:pt x="1373" y="905"/>
                      <a:pt x="1374" y="905"/>
                    </a:cubicBezTo>
                    <a:cubicBezTo>
                      <a:pt x="1374" y="900"/>
                      <a:pt x="1374" y="895"/>
                      <a:pt x="1374" y="890"/>
                    </a:cubicBezTo>
                    <a:cubicBezTo>
                      <a:pt x="1358" y="892"/>
                      <a:pt x="1334" y="886"/>
                      <a:pt x="1323" y="893"/>
                    </a:cubicBezTo>
                    <a:close/>
                    <a:moveTo>
                      <a:pt x="1509" y="893"/>
                    </a:moveTo>
                    <a:cubicBezTo>
                      <a:pt x="1486" y="890"/>
                      <a:pt x="1445" y="895"/>
                      <a:pt x="1416" y="896"/>
                    </a:cubicBezTo>
                    <a:cubicBezTo>
                      <a:pt x="1417" y="913"/>
                      <a:pt x="1414" y="934"/>
                      <a:pt x="1419" y="947"/>
                    </a:cubicBezTo>
                    <a:cubicBezTo>
                      <a:pt x="1419" y="952"/>
                      <a:pt x="1419" y="957"/>
                      <a:pt x="1419" y="962"/>
                    </a:cubicBezTo>
                    <a:cubicBezTo>
                      <a:pt x="1424" y="962"/>
                      <a:pt x="1429" y="962"/>
                      <a:pt x="1434" y="962"/>
                    </a:cubicBezTo>
                    <a:cubicBezTo>
                      <a:pt x="1434" y="956"/>
                      <a:pt x="1434" y="950"/>
                      <a:pt x="1434" y="944"/>
                    </a:cubicBezTo>
                    <a:cubicBezTo>
                      <a:pt x="1435" y="930"/>
                      <a:pt x="1438" y="924"/>
                      <a:pt x="1434" y="911"/>
                    </a:cubicBezTo>
                    <a:cubicBezTo>
                      <a:pt x="1443" y="900"/>
                      <a:pt x="1470" y="907"/>
                      <a:pt x="1488" y="905"/>
                    </a:cubicBezTo>
                    <a:cubicBezTo>
                      <a:pt x="1491" y="913"/>
                      <a:pt x="1495" y="920"/>
                      <a:pt x="1500" y="926"/>
                    </a:cubicBezTo>
                    <a:cubicBezTo>
                      <a:pt x="1500" y="938"/>
                      <a:pt x="1500" y="950"/>
                      <a:pt x="1500" y="962"/>
                    </a:cubicBezTo>
                    <a:cubicBezTo>
                      <a:pt x="1510" y="961"/>
                      <a:pt x="1508" y="948"/>
                      <a:pt x="1509" y="938"/>
                    </a:cubicBezTo>
                    <a:cubicBezTo>
                      <a:pt x="1514" y="930"/>
                      <a:pt x="1514" y="901"/>
                      <a:pt x="1509" y="893"/>
                    </a:cubicBezTo>
                    <a:close/>
                    <a:moveTo>
                      <a:pt x="2397" y="899"/>
                    </a:moveTo>
                    <a:cubicBezTo>
                      <a:pt x="2386" y="896"/>
                      <a:pt x="2373" y="895"/>
                      <a:pt x="2358" y="896"/>
                    </a:cubicBezTo>
                    <a:cubicBezTo>
                      <a:pt x="2358" y="920"/>
                      <a:pt x="2358" y="944"/>
                      <a:pt x="2358" y="968"/>
                    </a:cubicBezTo>
                    <a:cubicBezTo>
                      <a:pt x="2367" y="973"/>
                      <a:pt x="2397" y="973"/>
                      <a:pt x="2406" y="968"/>
                    </a:cubicBezTo>
                    <a:cubicBezTo>
                      <a:pt x="2401" y="947"/>
                      <a:pt x="2417" y="905"/>
                      <a:pt x="2397" y="899"/>
                    </a:cubicBezTo>
                    <a:close/>
                    <a:moveTo>
                      <a:pt x="1308" y="908"/>
                    </a:moveTo>
                    <a:cubicBezTo>
                      <a:pt x="1305" y="923"/>
                      <a:pt x="1304" y="940"/>
                      <a:pt x="1305" y="959"/>
                    </a:cubicBezTo>
                    <a:cubicBezTo>
                      <a:pt x="1351" y="979"/>
                      <a:pt x="1346" y="941"/>
                      <a:pt x="1344" y="905"/>
                    </a:cubicBezTo>
                    <a:cubicBezTo>
                      <a:pt x="1334" y="906"/>
                      <a:pt x="1303" y="902"/>
                      <a:pt x="1308" y="908"/>
                    </a:cubicBezTo>
                    <a:close/>
                    <a:moveTo>
                      <a:pt x="1554" y="911"/>
                    </a:moveTo>
                    <a:cubicBezTo>
                      <a:pt x="1534" y="898"/>
                      <a:pt x="1542" y="955"/>
                      <a:pt x="1545" y="965"/>
                    </a:cubicBezTo>
                    <a:cubicBezTo>
                      <a:pt x="1557" y="965"/>
                      <a:pt x="1569" y="965"/>
                      <a:pt x="1581" y="965"/>
                    </a:cubicBezTo>
                    <a:cubicBezTo>
                      <a:pt x="1588" y="952"/>
                      <a:pt x="1582" y="926"/>
                      <a:pt x="1584" y="908"/>
                    </a:cubicBezTo>
                    <a:cubicBezTo>
                      <a:pt x="1580" y="909"/>
                      <a:pt x="1573" y="907"/>
                      <a:pt x="1572" y="911"/>
                    </a:cubicBezTo>
                    <a:cubicBezTo>
                      <a:pt x="1566" y="911"/>
                      <a:pt x="1560" y="911"/>
                      <a:pt x="1554" y="911"/>
                    </a:cubicBezTo>
                    <a:close/>
                    <a:moveTo>
                      <a:pt x="1443" y="914"/>
                    </a:moveTo>
                    <a:cubicBezTo>
                      <a:pt x="1445" y="933"/>
                      <a:pt x="1438" y="943"/>
                      <a:pt x="1440" y="962"/>
                    </a:cubicBezTo>
                    <a:cubicBezTo>
                      <a:pt x="1451" y="967"/>
                      <a:pt x="1483" y="967"/>
                      <a:pt x="1494" y="962"/>
                    </a:cubicBezTo>
                    <a:cubicBezTo>
                      <a:pt x="1492" y="951"/>
                      <a:pt x="1498" y="932"/>
                      <a:pt x="1491" y="926"/>
                    </a:cubicBezTo>
                    <a:cubicBezTo>
                      <a:pt x="1491" y="920"/>
                      <a:pt x="1483" y="922"/>
                      <a:pt x="1485" y="914"/>
                    </a:cubicBezTo>
                    <a:cubicBezTo>
                      <a:pt x="1478" y="909"/>
                      <a:pt x="1450" y="909"/>
                      <a:pt x="1443" y="914"/>
                    </a:cubicBezTo>
                    <a:close/>
                    <a:moveTo>
                      <a:pt x="1236" y="923"/>
                    </a:moveTo>
                    <a:cubicBezTo>
                      <a:pt x="1236" y="935"/>
                      <a:pt x="1236" y="947"/>
                      <a:pt x="1236" y="959"/>
                    </a:cubicBezTo>
                    <a:cubicBezTo>
                      <a:pt x="1248" y="959"/>
                      <a:pt x="1260" y="959"/>
                      <a:pt x="1272" y="959"/>
                    </a:cubicBezTo>
                    <a:cubicBezTo>
                      <a:pt x="1272" y="947"/>
                      <a:pt x="1272" y="935"/>
                      <a:pt x="1272" y="923"/>
                    </a:cubicBezTo>
                    <a:cubicBezTo>
                      <a:pt x="1260" y="923"/>
                      <a:pt x="1248" y="923"/>
                      <a:pt x="1236" y="923"/>
                    </a:cubicBezTo>
                    <a:close/>
                    <a:moveTo>
                      <a:pt x="2556" y="269"/>
                    </a:moveTo>
                    <a:cubicBezTo>
                      <a:pt x="2544" y="269"/>
                      <a:pt x="2532" y="269"/>
                      <a:pt x="2520" y="269"/>
                    </a:cubicBezTo>
                    <a:cubicBezTo>
                      <a:pt x="2520" y="274"/>
                      <a:pt x="2520" y="279"/>
                      <a:pt x="2520" y="284"/>
                    </a:cubicBezTo>
                    <a:cubicBezTo>
                      <a:pt x="2522" y="299"/>
                      <a:pt x="2516" y="322"/>
                      <a:pt x="2523" y="332"/>
                    </a:cubicBezTo>
                    <a:cubicBezTo>
                      <a:pt x="2531" y="337"/>
                      <a:pt x="2560" y="337"/>
                      <a:pt x="2568" y="332"/>
                    </a:cubicBezTo>
                    <a:cubicBezTo>
                      <a:pt x="2562" y="313"/>
                      <a:pt x="2581" y="269"/>
                      <a:pt x="2556" y="269"/>
                    </a:cubicBezTo>
                    <a:close/>
                    <a:moveTo>
                      <a:pt x="1920" y="959"/>
                    </a:moveTo>
                    <a:cubicBezTo>
                      <a:pt x="1950" y="978"/>
                      <a:pt x="1942" y="917"/>
                      <a:pt x="1938" y="902"/>
                    </a:cubicBezTo>
                    <a:cubicBezTo>
                      <a:pt x="1926" y="902"/>
                      <a:pt x="1914" y="902"/>
                      <a:pt x="1902" y="902"/>
                    </a:cubicBezTo>
                    <a:cubicBezTo>
                      <a:pt x="1897" y="911"/>
                      <a:pt x="1897" y="941"/>
                      <a:pt x="1902" y="950"/>
                    </a:cubicBezTo>
                    <a:cubicBezTo>
                      <a:pt x="1906" y="955"/>
                      <a:pt x="1915" y="955"/>
                      <a:pt x="1920" y="959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76" name="Group 406"/>
            <p:cNvGrpSpPr/>
            <p:nvPr/>
          </p:nvGrpSpPr>
          <p:grpSpPr>
            <a:xfrm>
              <a:off x="1827219" y="1295428"/>
              <a:ext cx="6688160" cy="2597206"/>
              <a:chOff x="1151" y="816"/>
              <a:chExt cx="4213" cy="1636"/>
            </a:xfrm>
          </p:grpSpPr>
          <p:sp>
            <p:nvSpPr>
              <p:cNvPr id="1075" name="Freeform 206"/>
              <p:cNvSpPr/>
              <p:nvPr/>
            </p:nvSpPr>
            <p:spPr bwMode="auto">
              <a:xfrm>
                <a:off x="5273" y="2379"/>
                <a:ext cx="91" cy="13"/>
              </a:xfrm>
              <a:custGeom>
                <a:cxnLst>
                  <a:cxn ang="0">
                    <a:pos x="0" y="5"/>
                  </a:cxn>
                  <a:cxn ang="0">
                    <a:pos x="54" y="5"/>
                  </a:cxn>
                  <a:cxn ang="0">
                    <a:pos x="54" y="8"/>
                  </a:cxn>
                  <a:cxn ang="0">
                    <a:pos x="0" y="5"/>
                  </a:cxn>
                </a:cxnLst>
                <a:rect b="b" l="0" r="r" t="0"/>
                <a:pathLst>
                  <a:path h="8" w="54">
                    <a:moveTo>
                      <a:pt x="0" y="5"/>
                    </a:moveTo>
                    <a:cubicBezTo>
                      <a:pt x="11" y="0"/>
                      <a:pt x="42" y="1"/>
                      <a:pt x="54" y="5"/>
                    </a:cubicBezTo>
                    <a:cubicBezTo>
                      <a:pt x="54" y="6"/>
                      <a:pt x="54" y="7"/>
                      <a:pt x="54" y="8"/>
                    </a:cubicBezTo>
                    <a:cubicBezTo>
                      <a:pt x="41" y="2"/>
                      <a:pt x="17" y="7"/>
                      <a:pt x="0" y="5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6" name="Freeform 207"/>
              <p:cNvSpPr/>
              <p:nvPr/>
            </p:nvSpPr>
            <p:spPr bwMode="auto">
              <a:xfrm>
                <a:off x="1282" y="2418"/>
                <a:ext cx="52" cy="34"/>
              </a:xfrm>
              <a:custGeom>
                <a:cxnLst>
                  <a:cxn ang="0">
                    <a:pos x="0" y="6"/>
                  </a:cxn>
                  <a:cxn ang="0">
                    <a:pos x="30" y="12"/>
                  </a:cxn>
                  <a:cxn ang="0">
                    <a:pos x="24" y="6"/>
                  </a:cxn>
                  <a:cxn ang="0">
                    <a:pos x="0" y="6"/>
                  </a:cxn>
                </a:cxnLst>
                <a:rect b="b" l="0" r="r" t="0"/>
                <a:pathLst>
                  <a:path h="20" w="31">
                    <a:moveTo>
                      <a:pt x="0" y="6"/>
                    </a:moveTo>
                    <a:cubicBezTo>
                      <a:pt x="7" y="0"/>
                      <a:pt x="31" y="1"/>
                      <a:pt x="30" y="12"/>
                    </a:cubicBezTo>
                    <a:cubicBezTo>
                      <a:pt x="29" y="20"/>
                      <a:pt x="21" y="12"/>
                      <a:pt x="24" y="6"/>
                    </a:cubicBezTo>
                    <a:cubicBezTo>
                      <a:pt x="16" y="6"/>
                      <a:pt x="8" y="6"/>
                      <a:pt x="0" y="6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7" name="Freeform 208"/>
              <p:cNvSpPr/>
              <p:nvPr/>
            </p:nvSpPr>
            <p:spPr bwMode="auto">
              <a:xfrm>
                <a:off x="5014" y="904"/>
                <a:ext cx="111" cy="13"/>
              </a:xfrm>
              <a:custGeom>
                <a:cxnLst>
                  <a:cxn ang="0">
                    <a:pos x="0" y="2"/>
                  </a:cxn>
                  <a:cxn ang="0">
                    <a:pos x="66" y="2"/>
                  </a:cxn>
                  <a:cxn ang="0">
                    <a:pos x="0" y="5"/>
                  </a:cxn>
                  <a:cxn ang="0">
                    <a:pos x="0" y="2"/>
                  </a:cxn>
                </a:cxnLst>
                <a:rect b="b" l="0" r="r" t="0"/>
                <a:pathLst>
                  <a:path h="8" w="66">
                    <a:moveTo>
                      <a:pt x="0" y="2"/>
                    </a:moveTo>
                    <a:cubicBezTo>
                      <a:pt x="21" y="3"/>
                      <a:pt x="54" y="0"/>
                      <a:pt x="66" y="2"/>
                    </a:cubicBezTo>
                    <a:cubicBezTo>
                      <a:pt x="49" y="8"/>
                      <a:pt x="22" y="4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1948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8" name="Freeform 209"/>
              <p:cNvSpPr/>
              <p:nvPr/>
            </p:nvSpPr>
            <p:spPr bwMode="auto">
              <a:xfrm>
                <a:off x="1151" y="816"/>
                <a:ext cx="34" cy="147"/>
              </a:xfrm>
              <a:custGeom>
                <a:cxnLst>
                  <a:cxn ang="0">
                    <a:pos x="8" y="87"/>
                  </a:cxn>
                  <a:cxn ang="0">
                    <a:pos x="14" y="0"/>
                  </a:cxn>
                  <a:cxn ang="0">
                    <a:pos x="20" y="3"/>
                  </a:cxn>
                  <a:cxn ang="0">
                    <a:pos x="11" y="87"/>
                  </a:cxn>
                  <a:cxn ang="0">
                    <a:pos x="8" y="87"/>
                  </a:cxn>
                </a:cxnLst>
                <a:rect b="b" l="0" r="r" t="0"/>
                <a:pathLst>
                  <a:path h="87" w="20">
                    <a:moveTo>
                      <a:pt x="8" y="87"/>
                    </a:moveTo>
                    <a:cubicBezTo>
                      <a:pt x="12" y="60"/>
                      <a:pt x="1" y="18"/>
                      <a:pt x="14" y="0"/>
                    </a:cubicBezTo>
                    <a:cubicBezTo>
                      <a:pt x="17" y="0"/>
                      <a:pt x="19" y="1"/>
                      <a:pt x="20" y="3"/>
                    </a:cubicBezTo>
                    <a:cubicBezTo>
                      <a:pt x="0" y="14"/>
                      <a:pt x="16" y="61"/>
                      <a:pt x="11" y="87"/>
                    </a:cubicBezTo>
                    <a:cubicBezTo>
                      <a:pt x="10" y="87"/>
                      <a:pt x="9" y="87"/>
                      <a:pt x="8" y="87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9" name="Freeform 210"/>
              <p:cNvSpPr/>
              <p:nvPr/>
            </p:nvSpPr>
            <p:spPr bwMode="auto">
              <a:xfrm>
                <a:off x="5130" y="866"/>
                <a:ext cx="89" cy="53"/>
              </a:xfrm>
              <a:custGeom>
                <a:cxnLst>
                  <a:cxn ang="0">
                    <a:pos x="48" y="0"/>
                  </a:cxn>
                  <a:cxn ang="0">
                    <a:pos x="51" y="0"/>
                  </a:cxn>
                  <a:cxn ang="0">
                    <a:pos x="51" y="27"/>
                  </a:cxn>
                  <a:cxn ang="0">
                    <a:pos x="0" y="24"/>
                  </a:cxn>
                  <a:cxn ang="0">
                    <a:pos x="45" y="24"/>
                  </a:cxn>
                  <a:cxn ang="0">
                    <a:pos x="48" y="0"/>
                  </a:cxn>
                </a:cxnLst>
                <a:rect b="b" l="0" r="r" t="0"/>
                <a:pathLst>
                  <a:path h="31" w="52">
                    <a:moveTo>
                      <a:pt x="48" y="0"/>
                    </a:moveTo>
                    <a:cubicBezTo>
                      <a:pt x="49" y="0"/>
                      <a:pt x="50" y="0"/>
                      <a:pt x="51" y="0"/>
                    </a:cubicBezTo>
                    <a:cubicBezTo>
                      <a:pt x="51" y="9"/>
                      <a:pt x="51" y="18"/>
                      <a:pt x="51" y="27"/>
                    </a:cubicBezTo>
                    <a:cubicBezTo>
                      <a:pt x="35" y="25"/>
                      <a:pt x="11" y="31"/>
                      <a:pt x="0" y="24"/>
                    </a:cubicBezTo>
                    <a:cubicBezTo>
                      <a:pt x="15" y="24"/>
                      <a:pt x="30" y="24"/>
                      <a:pt x="45" y="24"/>
                    </a:cubicBezTo>
                    <a:cubicBezTo>
                      <a:pt x="52" y="22"/>
                      <a:pt x="46" y="7"/>
                      <a:pt x="48" y="0"/>
                    </a:cubicBezTo>
                    <a:close/>
                  </a:path>
                </a:pathLst>
              </a:custGeom>
              <a:solidFill>
                <a:srgbClr val="1948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0" name="Freeform 211"/>
              <p:cNvSpPr/>
              <p:nvPr/>
            </p:nvSpPr>
            <p:spPr bwMode="auto">
              <a:xfrm>
                <a:off x="4014" y="1568"/>
                <a:ext cx="23" cy="66"/>
              </a:xfrm>
              <a:custGeom>
                <a:cxnLst>
                  <a:cxn ang="0">
                    <a:pos x="8" y="39"/>
                  </a:cxn>
                  <a:cxn ang="0">
                    <a:pos x="8" y="0"/>
                  </a:cxn>
                  <a:cxn ang="0">
                    <a:pos x="8" y="39"/>
                  </a:cxn>
                </a:cxnLst>
                <a:rect b="b" l="0" r="r" t="0"/>
                <a:pathLst>
                  <a:path h="39" w="14">
                    <a:moveTo>
                      <a:pt x="8" y="39"/>
                    </a:moveTo>
                    <a:cubicBezTo>
                      <a:pt x="0" y="30"/>
                      <a:pt x="7" y="10"/>
                      <a:pt x="8" y="0"/>
                    </a:cubicBezTo>
                    <a:cubicBezTo>
                      <a:pt x="14" y="7"/>
                      <a:pt x="5" y="24"/>
                      <a:pt x="8" y="39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1" name="Freeform 212"/>
              <p:cNvSpPr/>
              <p:nvPr/>
            </p:nvSpPr>
            <p:spPr bwMode="auto">
              <a:xfrm>
                <a:off x="4602" y="941"/>
                <a:ext cx="271" cy="34"/>
              </a:xfrm>
              <a:custGeom>
                <a:cxnLst>
                  <a:cxn ang="0">
                    <a:pos x="15" y="13"/>
                  </a:cxn>
                  <a:cxn ang="0">
                    <a:pos x="45" y="16"/>
                  </a:cxn>
                  <a:cxn ang="0">
                    <a:pos x="39" y="10"/>
                  </a:cxn>
                  <a:cxn ang="0">
                    <a:pos x="150" y="7"/>
                  </a:cxn>
                  <a:cxn ang="0">
                    <a:pos x="108" y="10"/>
                  </a:cxn>
                  <a:cxn ang="0">
                    <a:pos x="51" y="10"/>
                  </a:cxn>
                  <a:cxn ang="0">
                    <a:pos x="45" y="19"/>
                  </a:cxn>
                  <a:cxn ang="0">
                    <a:pos x="0" y="19"/>
                  </a:cxn>
                  <a:cxn ang="0">
                    <a:pos x="15" y="13"/>
                  </a:cxn>
                </a:cxnLst>
                <a:rect b="b" l="0" r="r" t="0"/>
                <a:pathLst>
                  <a:path h="20" w="160">
                    <a:moveTo>
                      <a:pt x="15" y="13"/>
                    </a:moveTo>
                    <a:cubicBezTo>
                      <a:pt x="19" y="20"/>
                      <a:pt x="36" y="14"/>
                      <a:pt x="45" y="16"/>
                    </a:cubicBezTo>
                    <a:cubicBezTo>
                      <a:pt x="45" y="12"/>
                      <a:pt x="44" y="9"/>
                      <a:pt x="39" y="10"/>
                    </a:cubicBezTo>
                    <a:cubicBezTo>
                      <a:pt x="79" y="9"/>
                      <a:pt x="117" y="0"/>
                      <a:pt x="150" y="7"/>
                    </a:cubicBezTo>
                    <a:cubicBezTo>
                      <a:pt x="160" y="9"/>
                      <a:pt x="121" y="10"/>
                      <a:pt x="108" y="10"/>
                    </a:cubicBezTo>
                    <a:cubicBezTo>
                      <a:pt x="89" y="10"/>
                      <a:pt x="69" y="10"/>
                      <a:pt x="51" y="10"/>
                    </a:cubicBezTo>
                    <a:cubicBezTo>
                      <a:pt x="47" y="11"/>
                      <a:pt x="50" y="19"/>
                      <a:pt x="45" y="19"/>
                    </a:cubicBezTo>
                    <a:cubicBezTo>
                      <a:pt x="30" y="19"/>
                      <a:pt x="15" y="19"/>
                      <a:pt x="0" y="19"/>
                    </a:cubicBezTo>
                    <a:cubicBezTo>
                      <a:pt x="3" y="15"/>
                      <a:pt x="10" y="15"/>
                      <a:pt x="15" y="13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2" name="Freeform 213"/>
              <p:cNvSpPr/>
              <p:nvPr/>
            </p:nvSpPr>
            <p:spPr bwMode="auto">
              <a:xfrm>
                <a:off x="4190" y="966"/>
                <a:ext cx="163" cy="19"/>
              </a:xfrm>
              <a:custGeom>
                <a:cxnLst>
                  <a:cxn ang="0">
                    <a:pos x="0" y="7"/>
                  </a:cxn>
                  <a:cxn ang="0">
                    <a:pos x="96" y="1"/>
                  </a:cxn>
                  <a:cxn ang="0">
                    <a:pos x="96" y="4"/>
                  </a:cxn>
                  <a:cxn ang="0">
                    <a:pos x="93" y="7"/>
                  </a:cxn>
                  <a:cxn ang="0">
                    <a:pos x="90" y="7"/>
                  </a:cxn>
                  <a:cxn ang="0">
                    <a:pos x="48" y="10"/>
                  </a:cxn>
                  <a:cxn ang="0">
                    <a:pos x="12" y="10"/>
                  </a:cxn>
                  <a:cxn ang="0">
                    <a:pos x="0" y="7"/>
                  </a:cxn>
                </a:cxnLst>
                <a:rect b="b" l="0" r="r" t="0"/>
                <a:pathLst>
                  <a:path h="11" w="96">
                    <a:moveTo>
                      <a:pt x="0" y="7"/>
                    </a:moveTo>
                    <a:cubicBezTo>
                      <a:pt x="32" y="5"/>
                      <a:pt x="61" y="0"/>
                      <a:pt x="96" y="1"/>
                    </a:cubicBezTo>
                    <a:cubicBezTo>
                      <a:pt x="96" y="2"/>
                      <a:pt x="96" y="3"/>
                      <a:pt x="96" y="4"/>
                    </a:cubicBezTo>
                    <a:cubicBezTo>
                      <a:pt x="93" y="3"/>
                      <a:pt x="93" y="5"/>
                      <a:pt x="93" y="7"/>
                    </a:cubicBezTo>
                    <a:cubicBezTo>
                      <a:pt x="92" y="7"/>
                      <a:pt x="91" y="7"/>
                      <a:pt x="90" y="7"/>
                    </a:cubicBezTo>
                    <a:cubicBezTo>
                      <a:pt x="77" y="9"/>
                      <a:pt x="56" y="3"/>
                      <a:pt x="48" y="10"/>
                    </a:cubicBezTo>
                    <a:cubicBezTo>
                      <a:pt x="36" y="10"/>
                      <a:pt x="24" y="10"/>
                      <a:pt x="12" y="10"/>
                    </a:cubicBezTo>
                    <a:cubicBezTo>
                      <a:pt x="7" y="10"/>
                      <a:pt x="1" y="11"/>
                      <a:pt x="0" y="7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3" name="Freeform 214"/>
              <p:cNvSpPr/>
              <p:nvPr/>
            </p:nvSpPr>
            <p:spPr bwMode="auto">
              <a:xfrm>
                <a:off x="1877" y="972"/>
                <a:ext cx="76" cy="17"/>
              </a:xfrm>
              <a:custGeom>
                <a:cxnLst>
                  <a:cxn ang="0">
                    <a:pos x="0" y="7"/>
                  </a:cxn>
                  <a:cxn ang="0">
                    <a:pos x="42" y="4"/>
                  </a:cxn>
                  <a:cxn ang="0">
                    <a:pos x="45" y="10"/>
                  </a:cxn>
                  <a:cxn ang="0">
                    <a:pos x="0" y="7"/>
                  </a:cxn>
                </a:cxnLst>
                <a:rect b="b" l="0" r="r" t="0"/>
                <a:pathLst>
                  <a:path h="10" w="45">
                    <a:moveTo>
                      <a:pt x="0" y="7"/>
                    </a:moveTo>
                    <a:cubicBezTo>
                      <a:pt x="8" y="0"/>
                      <a:pt x="29" y="6"/>
                      <a:pt x="42" y="4"/>
                    </a:cubicBezTo>
                    <a:cubicBezTo>
                      <a:pt x="43" y="6"/>
                      <a:pt x="45" y="7"/>
                      <a:pt x="45" y="10"/>
                    </a:cubicBezTo>
                    <a:cubicBezTo>
                      <a:pt x="35" y="4"/>
                      <a:pt x="15" y="8"/>
                      <a:pt x="0" y="7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4" name="Freeform 215"/>
              <p:cNvSpPr/>
              <p:nvPr/>
            </p:nvSpPr>
            <p:spPr bwMode="auto">
              <a:xfrm>
                <a:off x="1872" y="966"/>
                <a:ext cx="334" cy="33"/>
              </a:xfrm>
              <a:custGeom>
                <a:cxnLst>
                  <a:cxn ang="0">
                    <a:pos x="0" y="7"/>
                  </a:cxn>
                  <a:cxn ang="0">
                    <a:pos x="0" y="4"/>
                  </a:cxn>
                  <a:cxn ang="0">
                    <a:pos x="171" y="7"/>
                  </a:cxn>
                  <a:cxn ang="0">
                    <a:pos x="123" y="13"/>
                  </a:cxn>
                  <a:cxn ang="0">
                    <a:pos x="126" y="7"/>
                  </a:cxn>
                  <a:cxn ang="0">
                    <a:pos x="45" y="7"/>
                  </a:cxn>
                  <a:cxn ang="0">
                    <a:pos x="3" y="10"/>
                  </a:cxn>
                  <a:cxn ang="0">
                    <a:pos x="0" y="7"/>
                  </a:cxn>
                </a:cxnLst>
                <a:rect b="b" l="0" r="r" t="0"/>
                <a:pathLst>
                  <a:path h="19" w="197">
                    <a:moveTo>
                      <a:pt x="0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56" y="6"/>
                      <a:pt x="120" y="0"/>
                      <a:pt x="171" y="7"/>
                    </a:cubicBezTo>
                    <a:cubicBezTo>
                      <a:pt x="165" y="19"/>
                      <a:pt x="138" y="10"/>
                      <a:pt x="123" y="13"/>
                    </a:cubicBezTo>
                    <a:cubicBezTo>
                      <a:pt x="147" y="8"/>
                      <a:pt x="197" y="8"/>
                      <a:pt x="126" y="7"/>
                    </a:cubicBezTo>
                    <a:cubicBezTo>
                      <a:pt x="99" y="7"/>
                      <a:pt x="72" y="7"/>
                      <a:pt x="45" y="7"/>
                    </a:cubicBezTo>
                    <a:cubicBezTo>
                      <a:pt x="32" y="9"/>
                      <a:pt x="11" y="3"/>
                      <a:pt x="3" y="10"/>
                    </a:cubicBezTo>
                    <a:cubicBezTo>
                      <a:pt x="0" y="11"/>
                      <a:pt x="0" y="9"/>
                      <a:pt x="0" y="7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5" name="Freeform 216"/>
              <p:cNvSpPr/>
              <p:nvPr/>
            </p:nvSpPr>
            <p:spPr bwMode="auto">
              <a:xfrm>
                <a:off x="2187" y="1004"/>
                <a:ext cx="46" cy="35"/>
              </a:xfrm>
              <a:custGeom>
                <a:cxnLst>
                  <a:cxn ang="0">
                    <a:pos x="0" y="21"/>
                  </a:cxn>
                  <a:cxn ang="0">
                    <a:pos x="21" y="0"/>
                  </a:cxn>
                  <a:cxn ang="0">
                    <a:pos x="27" y="3"/>
                  </a:cxn>
                  <a:cxn ang="0">
                    <a:pos x="9" y="15"/>
                  </a:cxn>
                  <a:cxn ang="0">
                    <a:pos x="0" y="21"/>
                  </a:cxn>
                </a:cxnLst>
                <a:rect b="b" l="0" r="r" t="0"/>
                <a:pathLst>
                  <a:path h="21" w="27">
                    <a:moveTo>
                      <a:pt x="0" y="21"/>
                    </a:moveTo>
                    <a:cubicBezTo>
                      <a:pt x="6" y="13"/>
                      <a:pt x="13" y="6"/>
                      <a:pt x="21" y="0"/>
                    </a:cubicBezTo>
                    <a:cubicBezTo>
                      <a:pt x="23" y="1"/>
                      <a:pt x="27" y="0"/>
                      <a:pt x="27" y="3"/>
                    </a:cubicBezTo>
                    <a:cubicBezTo>
                      <a:pt x="16" y="2"/>
                      <a:pt x="17" y="13"/>
                      <a:pt x="9" y="15"/>
                    </a:cubicBezTo>
                    <a:cubicBezTo>
                      <a:pt x="5" y="16"/>
                      <a:pt x="4" y="20"/>
                      <a:pt x="0" y="21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6" name="Freeform 217"/>
              <p:cNvSpPr/>
              <p:nvPr/>
            </p:nvSpPr>
            <p:spPr bwMode="auto">
              <a:xfrm>
                <a:off x="3998" y="1029"/>
                <a:ext cx="48" cy="36"/>
              </a:xfrm>
              <a:custGeom>
                <a:cxnLst>
                  <a:cxn ang="0">
                    <a:pos x="8" y="21"/>
                  </a:cxn>
                  <a:cxn ang="0">
                    <a:pos x="20" y="0"/>
                  </a:cxn>
                  <a:cxn ang="0">
                    <a:pos x="8" y="21"/>
                  </a:cxn>
                </a:cxnLst>
                <a:rect b="b" l="0" r="r" t="0"/>
                <a:pathLst>
                  <a:path h="21" w="28">
                    <a:moveTo>
                      <a:pt x="8" y="21"/>
                    </a:moveTo>
                    <a:cubicBezTo>
                      <a:pt x="0" y="13"/>
                      <a:pt x="19" y="8"/>
                      <a:pt x="20" y="0"/>
                    </a:cubicBezTo>
                    <a:cubicBezTo>
                      <a:pt x="28" y="8"/>
                      <a:pt x="9" y="13"/>
                      <a:pt x="8" y="21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7" name="Freeform 218"/>
              <p:cNvSpPr/>
              <p:nvPr/>
            </p:nvSpPr>
            <p:spPr bwMode="auto">
              <a:xfrm>
                <a:off x="4105" y="978"/>
                <a:ext cx="105" cy="19"/>
              </a:xfrm>
              <a:custGeom>
                <a:cxnLst>
                  <a:cxn ang="0">
                    <a:pos x="62" y="3"/>
                  </a:cxn>
                  <a:cxn ang="0">
                    <a:pos x="50" y="0"/>
                  </a:cxn>
                  <a:cxn ang="0">
                    <a:pos x="62" y="3"/>
                  </a:cxn>
                </a:cxnLst>
                <a:rect b="b" l="0" r="r" t="0"/>
                <a:pathLst>
                  <a:path h="11" w="62">
                    <a:moveTo>
                      <a:pt x="62" y="3"/>
                    </a:moveTo>
                    <a:cubicBezTo>
                      <a:pt x="17" y="11"/>
                      <a:pt x="0" y="3"/>
                      <a:pt x="50" y="0"/>
                    </a:cubicBezTo>
                    <a:cubicBezTo>
                      <a:pt x="51" y="4"/>
                      <a:pt x="57" y="3"/>
                      <a:pt x="62" y="3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8" name="Freeform 219"/>
              <p:cNvSpPr/>
              <p:nvPr/>
            </p:nvSpPr>
            <p:spPr bwMode="auto">
              <a:xfrm>
                <a:off x="4104" y="978"/>
                <a:ext cx="1006" cy="331"/>
              </a:xfrm>
              <a:custGeom>
                <a:cxnLst>
                  <a:cxn ang="0">
                    <a:pos x="552" y="42"/>
                  </a:cxn>
                  <a:cxn ang="0">
                    <a:pos x="555" y="39"/>
                  </a:cxn>
                  <a:cxn ang="0">
                    <a:pos x="588" y="42"/>
                  </a:cxn>
                  <a:cxn ang="0">
                    <a:pos x="564" y="33"/>
                  </a:cxn>
                  <a:cxn ang="0">
                    <a:pos x="594" y="27"/>
                  </a:cxn>
                  <a:cxn ang="0">
                    <a:pos x="594" y="90"/>
                  </a:cxn>
                  <a:cxn ang="0">
                    <a:pos x="465" y="105"/>
                  </a:cxn>
                  <a:cxn ang="0">
                    <a:pos x="474" y="108"/>
                  </a:cxn>
                  <a:cxn ang="0">
                    <a:pos x="354" y="114"/>
                  </a:cxn>
                  <a:cxn ang="0">
                    <a:pos x="333" y="114"/>
                  </a:cxn>
                  <a:cxn ang="0">
                    <a:pos x="330" y="114"/>
                  </a:cxn>
                  <a:cxn ang="0">
                    <a:pos x="330" y="42"/>
                  </a:cxn>
                  <a:cxn ang="0">
                    <a:pos x="240" y="99"/>
                  </a:cxn>
                  <a:cxn ang="0">
                    <a:pos x="129" y="117"/>
                  </a:cxn>
                  <a:cxn ang="0">
                    <a:pos x="78" y="120"/>
                  </a:cxn>
                  <a:cxn ang="0">
                    <a:pos x="42" y="126"/>
                  </a:cxn>
                  <a:cxn ang="0">
                    <a:pos x="42" y="195"/>
                  </a:cxn>
                  <a:cxn ang="0">
                    <a:pos x="24" y="195"/>
                  </a:cxn>
                  <a:cxn ang="0">
                    <a:pos x="12" y="69"/>
                  </a:cxn>
                  <a:cxn ang="0">
                    <a:pos x="12" y="27"/>
                  </a:cxn>
                  <a:cxn ang="0">
                    <a:pos x="60" y="27"/>
                  </a:cxn>
                  <a:cxn ang="0">
                    <a:pos x="114" y="24"/>
                  </a:cxn>
                  <a:cxn ang="0">
                    <a:pos x="111" y="21"/>
                  </a:cxn>
                  <a:cxn ang="0">
                    <a:pos x="45" y="21"/>
                  </a:cxn>
                  <a:cxn ang="0">
                    <a:pos x="42" y="18"/>
                  </a:cxn>
                  <a:cxn ang="0">
                    <a:pos x="123" y="9"/>
                  </a:cxn>
                  <a:cxn ang="0">
                    <a:pos x="153" y="9"/>
                  </a:cxn>
                  <a:cxn ang="0">
                    <a:pos x="207" y="6"/>
                  </a:cxn>
                  <a:cxn ang="0">
                    <a:pos x="261" y="3"/>
                  </a:cxn>
                  <a:cxn ang="0">
                    <a:pos x="261" y="6"/>
                  </a:cxn>
                  <a:cxn ang="0">
                    <a:pos x="225" y="9"/>
                  </a:cxn>
                  <a:cxn ang="0">
                    <a:pos x="219" y="9"/>
                  </a:cxn>
                  <a:cxn ang="0">
                    <a:pos x="237" y="18"/>
                  </a:cxn>
                  <a:cxn ang="0">
                    <a:pos x="276" y="24"/>
                  </a:cxn>
                  <a:cxn ang="0">
                    <a:pos x="309" y="27"/>
                  </a:cxn>
                  <a:cxn ang="0">
                    <a:pos x="561" y="42"/>
                  </a:cxn>
                  <a:cxn ang="0">
                    <a:pos x="552" y="42"/>
                  </a:cxn>
                </a:cxnLst>
                <a:rect b="b" l="0" r="r" t="0"/>
                <a:pathLst>
                  <a:path h="195" w="594">
                    <a:moveTo>
                      <a:pt x="552" y="42"/>
                    </a:moveTo>
                    <a:cubicBezTo>
                      <a:pt x="551" y="39"/>
                      <a:pt x="553" y="39"/>
                      <a:pt x="555" y="39"/>
                    </a:cubicBezTo>
                    <a:cubicBezTo>
                      <a:pt x="569" y="37"/>
                      <a:pt x="576" y="42"/>
                      <a:pt x="588" y="42"/>
                    </a:cubicBezTo>
                    <a:cubicBezTo>
                      <a:pt x="586" y="33"/>
                      <a:pt x="571" y="37"/>
                      <a:pt x="564" y="33"/>
                    </a:cubicBezTo>
                    <a:cubicBezTo>
                      <a:pt x="571" y="28"/>
                      <a:pt x="585" y="30"/>
                      <a:pt x="594" y="27"/>
                    </a:cubicBezTo>
                    <a:cubicBezTo>
                      <a:pt x="594" y="48"/>
                      <a:pt x="594" y="69"/>
                      <a:pt x="594" y="90"/>
                    </a:cubicBezTo>
                    <a:cubicBezTo>
                      <a:pt x="550" y="94"/>
                      <a:pt x="503" y="95"/>
                      <a:pt x="465" y="105"/>
                    </a:cubicBezTo>
                    <a:cubicBezTo>
                      <a:pt x="465" y="109"/>
                      <a:pt x="470" y="108"/>
                      <a:pt x="474" y="108"/>
                    </a:cubicBezTo>
                    <a:cubicBezTo>
                      <a:pt x="425" y="114"/>
                      <a:pt x="403" y="111"/>
                      <a:pt x="354" y="114"/>
                    </a:cubicBezTo>
                    <a:cubicBezTo>
                      <a:pt x="347" y="114"/>
                      <a:pt x="340" y="114"/>
                      <a:pt x="333" y="114"/>
                    </a:cubicBezTo>
                    <a:cubicBezTo>
                      <a:pt x="332" y="114"/>
                      <a:pt x="331" y="114"/>
                      <a:pt x="330" y="114"/>
                    </a:cubicBezTo>
                    <a:cubicBezTo>
                      <a:pt x="330" y="90"/>
                      <a:pt x="330" y="66"/>
                      <a:pt x="330" y="42"/>
                    </a:cubicBezTo>
                    <a:cubicBezTo>
                      <a:pt x="303" y="52"/>
                      <a:pt x="269" y="81"/>
                      <a:pt x="240" y="99"/>
                    </a:cubicBezTo>
                    <a:cubicBezTo>
                      <a:pt x="197" y="99"/>
                      <a:pt x="174" y="119"/>
                      <a:pt x="129" y="117"/>
                    </a:cubicBezTo>
                    <a:cubicBezTo>
                      <a:pt x="113" y="119"/>
                      <a:pt x="89" y="113"/>
                      <a:pt x="78" y="120"/>
                    </a:cubicBezTo>
                    <a:cubicBezTo>
                      <a:pt x="67" y="123"/>
                      <a:pt x="43" y="113"/>
                      <a:pt x="42" y="126"/>
                    </a:cubicBezTo>
                    <a:cubicBezTo>
                      <a:pt x="42" y="149"/>
                      <a:pt x="42" y="172"/>
                      <a:pt x="42" y="195"/>
                    </a:cubicBezTo>
                    <a:cubicBezTo>
                      <a:pt x="36" y="195"/>
                      <a:pt x="30" y="195"/>
                      <a:pt x="24" y="195"/>
                    </a:cubicBezTo>
                    <a:cubicBezTo>
                      <a:pt x="16" y="147"/>
                      <a:pt x="13" y="116"/>
                      <a:pt x="12" y="69"/>
                    </a:cubicBezTo>
                    <a:cubicBezTo>
                      <a:pt x="12" y="55"/>
                      <a:pt x="12" y="41"/>
                      <a:pt x="12" y="27"/>
                    </a:cubicBezTo>
                    <a:cubicBezTo>
                      <a:pt x="28" y="27"/>
                      <a:pt x="44" y="27"/>
                      <a:pt x="60" y="27"/>
                    </a:cubicBezTo>
                    <a:cubicBezTo>
                      <a:pt x="77" y="25"/>
                      <a:pt x="102" y="31"/>
                      <a:pt x="114" y="24"/>
                    </a:cubicBezTo>
                    <a:cubicBezTo>
                      <a:pt x="115" y="21"/>
                      <a:pt x="113" y="21"/>
                      <a:pt x="111" y="21"/>
                    </a:cubicBezTo>
                    <a:cubicBezTo>
                      <a:pt x="99" y="21"/>
                      <a:pt x="66" y="22"/>
                      <a:pt x="45" y="21"/>
                    </a:cubicBezTo>
                    <a:cubicBezTo>
                      <a:pt x="18" y="20"/>
                      <a:pt x="0" y="19"/>
                      <a:pt x="42" y="18"/>
                    </a:cubicBezTo>
                    <a:cubicBezTo>
                      <a:pt x="67" y="13"/>
                      <a:pt x="101" y="17"/>
                      <a:pt x="123" y="9"/>
                    </a:cubicBezTo>
                    <a:cubicBezTo>
                      <a:pt x="133" y="9"/>
                      <a:pt x="143" y="9"/>
                      <a:pt x="153" y="9"/>
                    </a:cubicBezTo>
                    <a:cubicBezTo>
                      <a:pt x="170" y="7"/>
                      <a:pt x="195" y="13"/>
                      <a:pt x="207" y="6"/>
                    </a:cubicBezTo>
                    <a:cubicBezTo>
                      <a:pt x="220" y="0"/>
                      <a:pt x="244" y="5"/>
                      <a:pt x="261" y="3"/>
                    </a:cubicBezTo>
                    <a:cubicBezTo>
                      <a:pt x="261" y="4"/>
                      <a:pt x="261" y="5"/>
                      <a:pt x="261" y="6"/>
                    </a:cubicBezTo>
                    <a:cubicBezTo>
                      <a:pt x="250" y="8"/>
                      <a:pt x="231" y="2"/>
                      <a:pt x="225" y="9"/>
                    </a:cubicBezTo>
                    <a:cubicBezTo>
                      <a:pt x="223" y="9"/>
                      <a:pt x="221" y="9"/>
                      <a:pt x="219" y="9"/>
                    </a:cubicBezTo>
                    <a:cubicBezTo>
                      <a:pt x="206" y="19"/>
                      <a:pt x="237" y="11"/>
                      <a:pt x="237" y="18"/>
                    </a:cubicBezTo>
                    <a:cubicBezTo>
                      <a:pt x="244" y="26"/>
                      <a:pt x="261" y="24"/>
                      <a:pt x="276" y="24"/>
                    </a:cubicBezTo>
                    <a:cubicBezTo>
                      <a:pt x="281" y="31"/>
                      <a:pt x="299" y="25"/>
                      <a:pt x="309" y="27"/>
                    </a:cubicBezTo>
                    <a:cubicBezTo>
                      <a:pt x="399" y="16"/>
                      <a:pt x="476" y="58"/>
                      <a:pt x="561" y="42"/>
                    </a:cubicBezTo>
                    <a:cubicBezTo>
                      <a:pt x="558" y="42"/>
                      <a:pt x="555" y="42"/>
                      <a:pt x="552" y="42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9" name="Freeform 220"/>
              <p:cNvSpPr/>
              <p:nvPr/>
            </p:nvSpPr>
            <p:spPr bwMode="auto">
              <a:xfrm>
                <a:off x="5000" y="1011"/>
                <a:ext cx="137" cy="125"/>
              </a:xfrm>
              <a:custGeom>
                <a:cxnLst>
                  <a:cxn ang="0">
                    <a:pos x="35" y="14"/>
                  </a:cxn>
                  <a:cxn ang="0">
                    <a:pos x="65" y="5"/>
                  </a:cxn>
                  <a:cxn ang="0">
                    <a:pos x="68" y="74"/>
                  </a:cxn>
                  <a:cxn ang="0">
                    <a:pos x="65" y="74"/>
                  </a:cxn>
                  <a:cxn ang="0">
                    <a:pos x="65" y="71"/>
                  </a:cxn>
                  <a:cxn ang="0">
                    <a:pos x="65" y="8"/>
                  </a:cxn>
                  <a:cxn ang="0">
                    <a:pos x="35" y="14"/>
                  </a:cxn>
                </a:cxnLst>
                <a:rect b="b" l="0" r="r" t="0"/>
                <a:pathLst>
                  <a:path h="74" w="81">
                    <a:moveTo>
                      <a:pt x="35" y="14"/>
                    </a:moveTo>
                    <a:cubicBezTo>
                      <a:pt x="0" y="13"/>
                      <a:pt x="59" y="0"/>
                      <a:pt x="65" y="5"/>
                    </a:cubicBezTo>
                    <a:cubicBezTo>
                      <a:pt x="81" y="18"/>
                      <a:pt x="60" y="56"/>
                      <a:pt x="68" y="74"/>
                    </a:cubicBezTo>
                    <a:cubicBezTo>
                      <a:pt x="67" y="74"/>
                      <a:pt x="66" y="74"/>
                      <a:pt x="65" y="74"/>
                    </a:cubicBezTo>
                    <a:cubicBezTo>
                      <a:pt x="65" y="73"/>
                      <a:pt x="65" y="72"/>
                      <a:pt x="65" y="71"/>
                    </a:cubicBezTo>
                    <a:cubicBezTo>
                      <a:pt x="65" y="50"/>
                      <a:pt x="65" y="29"/>
                      <a:pt x="65" y="8"/>
                    </a:cubicBezTo>
                    <a:cubicBezTo>
                      <a:pt x="56" y="11"/>
                      <a:pt x="42" y="9"/>
                      <a:pt x="35" y="14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0" name="Freeform 221"/>
              <p:cNvSpPr/>
              <p:nvPr/>
            </p:nvSpPr>
            <p:spPr bwMode="auto">
              <a:xfrm>
                <a:off x="4115" y="1019"/>
                <a:ext cx="90" cy="76"/>
              </a:xfrm>
              <a:custGeom>
                <a:cxnLst>
                  <a:cxn ang="0">
                    <a:pos x="5" y="45"/>
                  </a:cxn>
                  <a:cxn ang="0">
                    <a:pos x="5" y="0"/>
                  </a:cxn>
                  <a:cxn ang="0">
                    <a:pos x="53" y="0"/>
                  </a:cxn>
                  <a:cxn ang="0">
                    <a:pos x="53" y="3"/>
                  </a:cxn>
                  <a:cxn ang="0">
                    <a:pos x="5" y="3"/>
                  </a:cxn>
                  <a:cxn ang="0">
                    <a:pos x="5" y="45"/>
                  </a:cxn>
                </a:cxnLst>
                <a:rect b="b" l="0" r="r" t="0"/>
                <a:pathLst>
                  <a:path h="45" w="52">
                    <a:moveTo>
                      <a:pt x="5" y="45"/>
                    </a:moveTo>
                    <a:cubicBezTo>
                      <a:pt x="0" y="36"/>
                      <a:pt x="1" y="9"/>
                      <a:pt x="5" y="0"/>
                    </a:cubicBezTo>
                    <a:cubicBezTo>
                      <a:pt x="21" y="0"/>
                      <a:pt x="37" y="0"/>
                      <a:pt x="53" y="0"/>
                    </a:cubicBezTo>
                    <a:cubicBezTo>
                      <a:pt x="53" y="1"/>
                      <a:pt x="53" y="2"/>
                      <a:pt x="53" y="3"/>
                    </a:cubicBezTo>
                    <a:cubicBezTo>
                      <a:pt x="37" y="3"/>
                      <a:pt x="21" y="3"/>
                      <a:pt x="5" y="3"/>
                    </a:cubicBezTo>
                    <a:cubicBezTo>
                      <a:pt x="5" y="17"/>
                      <a:pt x="5" y="31"/>
                      <a:pt x="5" y="45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1" name="Freeform 222"/>
              <p:cNvSpPr/>
              <p:nvPr/>
            </p:nvSpPr>
            <p:spPr bwMode="auto">
              <a:xfrm>
                <a:off x="3748" y="2243"/>
                <a:ext cx="22" cy="27"/>
              </a:xfrm>
              <a:custGeom>
                <a:cxnLst>
                  <a:cxn ang="0">
                    <a:pos x="0" y="13"/>
                  </a:cxn>
                  <a:cxn ang="0">
                    <a:pos x="12" y="1"/>
                  </a:cxn>
                  <a:cxn ang="0">
                    <a:pos x="6" y="16"/>
                  </a:cxn>
                  <a:cxn ang="0">
                    <a:pos x="0" y="13"/>
                  </a:cxn>
                </a:cxnLst>
                <a:rect b="b" l="0" r="r" t="0"/>
                <a:pathLst>
                  <a:path h="16" w="13">
                    <a:moveTo>
                      <a:pt x="0" y="13"/>
                    </a:moveTo>
                    <a:cubicBezTo>
                      <a:pt x="7" y="12"/>
                      <a:pt x="3" y="0"/>
                      <a:pt x="12" y="1"/>
                    </a:cubicBezTo>
                    <a:cubicBezTo>
                      <a:pt x="12" y="8"/>
                      <a:pt x="13" y="16"/>
                      <a:pt x="6" y="16"/>
                    </a:cubicBezTo>
                    <a:cubicBezTo>
                      <a:pt x="6" y="13"/>
                      <a:pt x="2" y="14"/>
                      <a:pt x="0" y="13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2" name="Freeform 223"/>
              <p:cNvSpPr/>
              <p:nvPr/>
            </p:nvSpPr>
            <p:spPr bwMode="auto">
              <a:xfrm>
                <a:off x="4005" y="2280"/>
                <a:ext cx="14" cy="68"/>
              </a:xfrm>
              <a:custGeom>
                <a:cxnLst>
                  <a:cxn ang="0">
                    <a:pos x="1" y="0"/>
                  </a:cxn>
                  <a:cxn ang="0">
                    <a:pos x="7" y="36"/>
                  </a:cxn>
                  <a:cxn ang="0">
                    <a:pos x="1" y="0"/>
                  </a:cxn>
                </a:cxnLst>
                <a:rect b="b" l="0" r="r" t="0"/>
                <a:pathLst>
                  <a:path h="40" w="8">
                    <a:moveTo>
                      <a:pt x="1" y="0"/>
                    </a:moveTo>
                    <a:cubicBezTo>
                      <a:pt x="8" y="7"/>
                      <a:pt x="1" y="28"/>
                      <a:pt x="7" y="36"/>
                    </a:cubicBezTo>
                    <a:cubicBezTo>
                      <a:pt x="1" y="40"/>
                      <a:pt x="0" y="13"/>
                      <a:pt x="1" y="0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3" name="Freeform 224"/>
              <p:cNvSpPr/>
              <p:nvPr/>
            </p:nvSpPr>
            <p:spPr bwMode="auto">
              <a:xfrm>
                <a:off x="3987" y="1996"/>
                <a:ext cx="23" cy="86"/>
              </a:xfrm>
              <a:custGeom>
                <a:cxnLst>
                  <a:cxn ang="0">
                    <a:pos x="6" y="0"/>
                  </a:cxn>
                  <a:cxn ang="0">
                    <a:pos x="12" y="51"/>
                  </a:cxn>
                  <a:cxn ang="0">
                    <a:pos x="6" y="0"/>
                  </a:cxn>
                </a:cxnLst>
                <a:rect b="b" l="0" r="r" t="0"/>
                <a:pathLst>
                  <a:path h="51" w="14">
                    <a:moveTo>
                      <a:pt x="6" y="0"/>
                    </a:moveTo>
                    <a:cubicBezTo>
                      <a:pt x="14" y="11"/>
                      <a:pt x="4" y="40"/>
                      <a:pt x="12" y="51"/>
                    </a:cubicBezTo>
                    <a:cubicBezTo>
                      <a:pt x="0" y="44"/>
                      <a:pt x="9" y="16"/>
                      <a:pt x="6" y="0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4" name="Freeform 225"/>
              <p:cNvSpPr/>
              <p:nvPr/>
            </p:nvSpPr>
            <p:spPr bwMode="auto">
              <a:xfrm>
                <a:off x="3514" y="982"/>
                <a:ext cx="351" cy="39"/>
              </a:xfrm>
              <a:custGeom>
                <a:cxnLst>
                  <a:cxn ang="0">
                    <a:pos x="18" y="10"/>
                  </a:cxn>
                  <a:cxn ang="0">
                    <a:pos x="0" y="7"/>
                  </a:cxn>
                  <a:cxn ang="0">
                    <a:pos x="207" y="4"/>
                  </a:cxn>
                  <a:cxn ang="0">
                    <a:pos x="207" y="10"/>
                  </a:cxn>
                  <a:cxn ang="0">
                    <a:pos x="126" y="13"/>
                  </a:cxn>
                  <a:cxn ang="0">
                    <a:pos x="117" y="16"/>
                  </a:cxn>
                  <a:cxn ang="0">
                    <a:pos x="117" y="19"/>
                  </a:cxn>
                  <a:cxn ang="0">
                    <a:pos x="63" y="22"/>
                  </a:cxn>
                  <a:cxn ang="0">
                    <a:pos x="63" y="19"/>
                  </a:cxn>
                  <a:cxn ang="0">
                    <a:pos x="78" y="13"/>
                  </a:cxn>
                  <a:cxn ang="0">
                    <a:pos x="90" y="10"/>
                  </a:cxn>
                  <a:cxn ang="0">
                    <a:pos x="18" y="10"/>
                  </a:cxn>
                </a:cxnLst>
                <a:rect b="b" l="0" r="r" t="0"/>
                <a:pathLst>
                  <a:path h="23" w="206">
                    <a:moveTo>
                      <a:pt x="18" y="10"/>
                    </a:moveTo>
                    <a:cubicBezTo>
                      <a:pt x="9" y="12"/>
                      <a:pt x="9" y="5"/>
                      <a:pt x="0" y="7"/>
                    </a:cubicBezTo>
                    <a:cubicBezTo>
                      <a:pt x="63" y="0"/>
                      <a:pt x="139" y="6"/>
                      <a:pt x="207" y="4"/>
                    </a:cubicBezTo>
                    <a:cubicBezTo>
                      <a:pt x="207" y="6"/>
                      <a:pt x="207" y="8"/>
                      <a:pt x="207" y="10"/>
                    </a:cubicBezTo>
                    <a:cubicBezTo>
                      <a:pt x="181" y="12"/>
                      <a:pt x="147" y="6"/>
                      <a:pt x="126" y="13"/>
                    </a:cubicBezTo>
                    <a:cubicBezTo>
                      <a:pt x="117" y="11"/>
                      <a:pt x="98" y="16"/>
                      <a:pt x="117" y="16"/>
                    </a:cubicBezTo>
                    <a:cubicBezTo>
                      <a:pt x="117" y="17"/>
                      <a:pt x="117" y="18"/>
                      <a:pt x="117" y="19"/>
                    </a:cubicBezTo>
                    <a:cubicBezTo>
                      <a:pt x="97" y="18"/>
                      <a:pt x="80" y="20"/>
                      <a:pt x="63" y="22"/>
                    </a:cubicBezTo>
                    <a:cubicBezTo>
                      <a:pt x="63" y="21"/>
                      <a:pt x="63" y="20"/>
                      <a:pt x="63" y="19"/>
                    </a:cubicBezTo>
                    <a:cubicBezTo>
                      <a:pt x="69" y="18"/>
                      <a:pt x="81" y="23"/>
                      <a:pt x="78" y="13"/>
                    </a:cubicBezTo>
                    <a:cubicBezTo>
                      <a:pt x="83" y="13"/>
                      <a:pt x="89" y="14"/>
                      <a:pt x="90" y="10"/>
                    </a:cubicBezTo>
                    <a:cubicBezTo>
                      <a:pt x="73" y="5"/>
                      <a:pt x="35" y="5"/>
                      <a:pt x="18" y="1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5" name="Freeform 226"/>
              <p:cNvSpPr/>
              <p:nvPr/>
            </p:nvSpPr>
            <p:spPr bwMode="auto">
              <a:xfrm>
                <a:off x="1211" y="1670"/>
                <a:ext cx="15" cy="83"/>
              </a:xfrm>
              <a:custGeom>
                <a:cxnLst>
                  <a:cxn ang="0">
                    <a:pos x="6" y="0"/>
                  </a:cxn>
                  <a:cxn ang="0">
                    <a:pos x="9" y="30"/>
                  </a:cxn>
                  <a:cxn ang="0">
                    <a:pos x="6" y="0"/>
                  </a:cxn>
                </a:cxnLst>
                <a:rect b="b" l="0" r="r" t="0"/>
                <a:pathLst>
                  <a:path h="49" w="9">
                    <a:moveTo>
                      <a:pt x="6" y="0"/>
                    </a:moveTo>
                    <a:cubicBezTo>
                      <a:pt x="8" y="9"/>
                      <a:pt x="2" y="26"/>
                      <a:pt x="9" y="30"/>
                    </a:cubicBezTo>
                    <a:cubicBezTo>
                      <a:pt x="1" y="49"/>
                      <a:pt x="0" y="4"/>
                      <a:pt x="6" y="0"/>
                    </a:cubicBezTo>
                    <a:close/>
                  </a:path>
                </a:pathLst>
              </a:custGeom>
              <a:solidFill>
                <a:srgbClr val="1C515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6" name="Freeform 227"/>
              <p:cNvSpPr/>
              <p:nvPr/>
            </p:nvSpPr>
            <p:spPr bwMode="auto">
              <a:xfrm>
                <a:off x="2168" y="1894"/>
                <a:ext cx="9" cy="336"/>
              </a:xfrm>
              <a:custGeom>
                <a:cxnLst>
                  <a:cxn ang="0">
                    <a:pos x="5" y="0"/>
                  </a:cxn>
                  <a:cxn ang="0">
                    <a:pos x="5" y="198"/>
                  </a:cxn>
                  <a:cxn ang="0">
                    <a:pos x="5" y="0"/>
                  </a:cxn>
                </a:cxnLst>
                <a:rect b="b" l="0" r="r" t="0"/>
                <a:pathLst>
                  <a:path h="198" w="5">
                    <a:moveTo>
                      <a:pt x="5" y="0"/>
                    </a:moveTo>
                    <a:cubicBezTo>
                      <a:pt x="5" y="64"/>
                      <a:pt x="5" y="144"/>
                      <a:pt x="5" y="198"/>
                    </a:cubicBezTo>
                    <a:cubicBezTo>
                      <a:pt x="0" y="139"/>
                      <a:pt x="0" y="59"/>
                      <a:pt x="5" y="0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7" name="Freeform 228"/>
              <p:cNvSpPr/>
              <p:nvPr/>
            </p:nvSpPr>
            <p:spPr bwMode="auto">
              <a:xfrm>
                <a:off x="4034" y="994"/>
                <a:ext cx="47" cy="35"/>
              </a:xfrm>
              <a:custGeom>
                <a:cxnLst>
                  <a:cxn ang="0">
                    <a:pos x="20" y="0"/>
                  </a:cxn>
                  <a:cxn ang="0">
                    <a:pos x="8" y="21"/>
                  </a:cxn>
                  <a:cxn ang="0">
                    <a:pos x="20" y="0"/>
                  </a:cxn>
                </a:cxnLst>
                <a:rect b="b" l="0" r="r" t="0"/>
                <a:pathLst>
                  <a:path h="21" w="28">
                    <a:moveTo>
                      <a:pt x="20" y="0"/>
                    </a:moveTo>
                    <a:cubicBezTo>
                      <a:pt x="28" y="8"/>
                      <a:pt x="9" y="13"/>
                      <a:pt x="8" y="21"/>
                    </a:cubicBezTo>
                    <a:cubicBezTo>
                      <a:pt x="0" y="13"/>
                      <a:pt x="19" y="8"/>
                      <a:pt x="20" y="0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8" name="Freeform 229"/>
              <p:cNvSpPr/>
              <p:nvPr/>
            </p:nvSpPr>
            <p:spPr bwMode="auto">
              <a:xfrm>
                <a:off x="4453" y="994"/>
                <a:ext cx="93" cy="18"/>
              </a:xfrm>
              <a:custGeom>
                <a:cxnLst>
                  <a:cxn ang="0">
                    <a:pos x="13" y="0"/>
                  </a:cxn>
                  <a:cxn ang="0">
                    <a:pos x="55" y="6"/>
                  </a:cxn>
                  <a:cxn ang="0">
                    <a:pos x="55" y="9"/>
                  </a:cxn>
                  <a:cxn ang="0">
                    <a:pos x="31" y="9"/>
                  </a:cxn>
                  <a:cxn ang="0">
                    <a:pos x="13" y="0"/>
                  </a:cxn>
                </a:cxnLst>
                <a:rect b="b" l="0" r="r" t="0"/>
                <a:pathLst>
                  <a:path h="11" w="55">
                    <a:moveTo>
                      <a:pt x="13" y="0"/>
                    </a:moveTo>
                    <a:cubicBezTo>
                      <a:pt x="23" y="6"/>
                      <a:pt x="44" y="1"/>
                      <a:pt x="55" y="6"/>
                    </a:cubicBezTo>
                    <a:cubicBezTo>
                      <a:pt x="55" y="7"/>
                      <a:pt x="55" y="8"/>
                      <a:pt x="55" y="9"/>
                    </a:cubicBezTo>
                    <a:cubicBezTo>
                      <a:pt x="44" y="11"/>
                      <a:pt x="38" y="2"/>
                      <a:pt x="31" y="9"/>
                    </a:cubicBezTo>
                    <a:cubicBezTo>
                      <a:pt x="31" y="2"/>
                      <a:pt x="0" y="10"/>
                      <a:pt x="13" y="0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9" name="Freeform 230"/>
              <p:cNvSpPr/>
              <p:nvPr/>
            </p:nvSpPr>
            <p:spPr bwMode="auto">
              <a:xfrm>
                <a:off x="2339" y="1004"/>
                <a:ext cx="97" cy="10"/>
              </a:xfrm>
              <a:custGeom>
                <a:cxnLst>
                  <a:cxn ang="0">
                    <a:pos x="0" y="6"/>
                  </a:cxn>
                  <a:cxn ang="0">
                    <a:pos x="57" y="0"/>
                  </a:cxn>
                  <a:cxn ang="0">
                    <a:pos x="57" y="3"/>
                  </a:cxn>
                  <a:cxn ang="0">
                    <a:pos x="54" y="6"/>
                  </a:cxn>
                  <a:cxn ang="0">
                    <a:pos x="0" y="6"/>
                  </a:cxn>
                </a:cxnLst>
                <a:rect b="b" l="0" r="r" t="0"/>
                <a:pathLst>
                  <a:path h="6" w="57">
                    <a:moveTo>
                      <a:pt x="0" y="6"/>
                    </a:moveTo>
                    <a:cubicBezTo>
                      <a:pt x="16" y="1"/>
                      <a:pt x="36" y="0"/>
                      <a:pt x="57" y="0"/>
                    </a:cubicBezTo>
                    <a:cubicBezTo>
                      <a:pt x="57" y="1"/>
                      <a:pt x="57" y="2"/>
                      <a:pt x="57" y="3"/>
                    </a:cubicBezTo>
                    <a:cubicBezTo>
                      <a:pt x="54" y="2"/>
                      <a:pt x="54" y="4"/>
                      <a:pt x="54" y="6"/>
                    </a:cubicBezTo>
                    <a:cubicBezTo>
                      <a:pt x="36" y="6"/>
                      <a:pt x="18" y="6"/>
                      <a:pt x="0" y="6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0" name="Freeform 231"/>
              <p:cNvSpPr/>
              <p:nvPr/>
            </p:nvSpPr>
            <p:spPr bwMode="auto">
              <a:xfrm>
                <a:off x="2172" y="1007"/>
                <a:ext cx="61" cy="68"/>
              </a:xfrm>
              <a:custGeom>
                <a:cxnLst>
                  <a:cxn ang="0">
                    <a:pos x="18" y="13"/>
                  </a:cxn>
                  <a:cxn ang="0">
                    <a:pos x="36" y="1"/>
                  </a:cxn>
                  <a:cxn ang="0">
                    <a:pos x="9" y="40"/>
                  </a:cxn>
                  <a:cxn ang="0">
                    <a:pos x="18" y="13"/>
                  </a:cxn>
                </a:cxnLst>
                <a:rect b="b" l="0" r="r" t="0"/>
                <a:pathLst>
                  <a:path h="40" w="36">
                    <a:moveTo>
                      <a:pt x="18" y="13"/>
                    </a:moveTo>
                    <a:cubicBezTo>
                      <a:pt x="26" y="11"/>
                      <a:pt x="25" y="0"/>
                      <a:pt x="36" y="1"/>
                    </a:cubicBezTo>
                    <a:cubicBezTo>
                      <a:pt x="28" y="15"/>
                      <a:pt x="17" y="26"/>
                      <a:pt x="9" y="40"/>
                    </a:cubicBezTo>
                    <a:cubicBezTo>
                      <a:pt x="0" y="31"/>
                      <a:pt x="17" y="22"/>
                      <a:pt x="18" y="13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1" name="Freeform 232"/>
              <p:cNvSpPr>
                <a:spLocks noEditPoints="1"/>
              </p:cNvSpPr>
              <p:nvPr/>
            </p:nvSpPr>
            <p:spPr bwMode="auto">
              <a:xfrm>
                <a:off x="2290" y="1007"/>
                <a:ext cx="1705" cy="371"/>
              </a:xfrm>
              <a:custGeom>
                <a:cxnLst>
                  <a:cxn ang="0">
                    <a:pos x="842" y="4"/>
                  </a:cxn>
                  <a:cxn ang="0">
                    <a:pos x="839" y="10"/>
                  </a:cxn>
                  <a:cxn ang="0">
                    <a:pos x="1004" y="16"/>
                  </a:cxn>
                  <a:cxn ang="0">
                    <a:pos x="881" y="25"/>
                  </a:cxn>
                  <a:cxn ang="0">
                    <a:pos x="770" y="34"/>
                  </a:cxn>
                  <a:cxn ang="0">
                    <a:pos x="935" y="43"/>
                  </a:cxn>
                  <a:cxn ang="0">
                    <a:pos x="1004" y="40"/>
                  </a:cxn>
                  <a:cxn ang="0">
                    <a:pos x="923" y="103"/>
                  </a:cxn>
                  <a:cxn ang="0">
                    <a:pos x="884" y="106"/>
                  </a:cxn>
                  <a:cxn ang="0">
                    <a:pos x="677" y="124"/>
                  </a:cxn>
                  <a:cxn ang="0">
                    <a:pos x="635" y="127"/>
                  </a:cxn>
                  <a:cxn ang="0">
                    <a:pos x="563" y="130"/>
                  </a:cxn>
                  <a:cxn ang="0">
                    <a:pos x="509" y="169"/>
                  </a:cxn>
                  <a:cxn ang="0">
                    <a:pos x="428" y="118"/>
                  </a:cxn>
                  <a:cxn ang="0">
                    <a:pos x="329" y="181"/>
                  </a:cxn>
                  <a:cxn ang="0">
                    <a:pos x="269" y="139"/>
                  </a:cxn>
                  <a:cxn ang="0">
                    <a:pos x="293" y="136"/>
                  </a:cxn>
                  <a:cxn ang="0">
                    <a:pos x="89" y="118"/>
                  </a:cxn>
                  <a:cxn ang="0">
                    <a:pos x="74" y="187"/>
                  </a:cxn>
                  <a:cxn ang="0">
                    <a:pos x="8" y="82"/>
                  </a:cxn>
                  <a:cxn ang="0">
                    <a:pos x="23" y="76"/>
                  </a:cxn>
                  <a:cxn ang="0">
                    <a:pos x="5" y="46"/>
                  </a:cxn>
                  <a:cxn ang="0">
                    <a:pos x="365" y="31"/>
                  </a:cxn>
                  <a:cxn ang="0">
                    <a:pos x="125" y="19"/>
                  </a:cxn>
                  <a:cxn ang="0">
                    <a:pos x="143" y="13"/>
                  </a:cxn>
                  <a:cxn ang="0">
                    <a:pos x="269" y="7"/>
                  </a:cxn>
                  <a:cxn ang="0">
                    <a:pos x="317" y="7"/>
                  </a:cxn>
                  <a:cxn ang="0">
                    <a:pos x="380" y="13"/>
                  </a:cxn>
                  <a:cxn ang="0">
                    <a:pos x="500" y="13"/>
                  </a:cxn>
                  <a:cxn ang="0">
                    <a:pos x="650" y="19"/>
                  </a:cxn>
                  <a:cxn ang="0">
                    <a:pos x="749" y="19"/>
                  </a:cxn>
                  <a:cxn ang="0">
                    <a:pos x="677" y="4"/>
                  </a:cxn>
                  <a:cxn ang="0">
                    <a:pos x="668" y="1"/>
                  </a:cxn>
                  <a:cxn ang="0">
                    <a:pos x="725" y="4"/>
                  </a:cxn>
                  <a:cxn ang="0">
                    <a:pos x="785" y="7"/>
                  </a:cxn>
                  <a:cxn ang="0">
                    <a:pos x="26" y="61"/>
                  </a:cxn>
                  <a:cxn ang="0">
                    <a:pos x="74" y="49"/>
                  </a:cxn>
                </a:cxnLst>
                <a:rect b="b" l="0" r="r" t="0"/>
                <a:pathLst>
                  <a:path h="219" w="1004">
                    <a:moveTo>
                      <a:pt x="839" y="4"/>
                    </a:moveTo>
                    <a:cubicBezTo>
                      <a:pt x="840" y="4"/>
                      <a:pt x="841" y="4"/>
                      <a:pt x="842" y="4"/>
                    </a:cubicBezTo>
                    <a:cubicBezTo>
                      <a:pt x="842" y="5"/>
                      <a:pt x="842" y="6"/>
                      <a:pt x="842" y="7"/>
                    </a:cubicBezTo>
                    <a:cubicBezTo>
                      <a:pt x="839" y="6"/>
                      <a:pt x="839" y="8"/>
                      <a:pt x="839" y="10"/>
                    </a:cubicBezTo>
                    <a:cubicBezTo>
                      <a:pt x="868" y="16"/>
                      <a:pt x="903" y="16"/>
                      <a:pt x="938" y="16"/>
                    </a:cubicBezTo>
                    <a:cubicBezTo>
                      <a:pt x="960" y="16"/>
                      <a:pt x="982" y="16"/>
                      <a:pt x="1004" y="16"/>
                    </a:cubicBezTo>
                    <a:cubicBezTo>
                      <a:pt x="1006" y="26"/>
                      <a:pt x="1002" y="30"/>
                      <a:pt x="992" y="28"/>
                    </a:cubicBezTo>
                    <a:cubicBezTo>
                      <a:pt x="968" y="16"/>
                      <a:pt x="910" y="22"/>
                      <a:pt x="881" y="25"/>
                    </a:cubicBezTo>
                    <a:cubicBezTo>
                      <a:pt x="851" y="24"/>
                      <a:pt x="825" y="27"/>
                      <a:pt x="800" y="31"/>
                    </a:cubicBezTo>
                    <a:cubicBezTo>
                      <a:pt x="791" y="33"/>
                      <a:pt x="774" y="27"/>
                      <a:pt x="770" y="34"/>
                    </a:cubicBezTo>
                    <a:cubicBezTo>
                      <a:pt x="765" y="33"/>
                      <a:pt x="765" y="37"/>
                      <a:pt x="761" y="37"/>
                    </a:cubicBezTo>
                    <a:cubicBezTo>
                      <a:pt x="810" y="50"/>
                      <a:pt x="870" y="44"/>
                      <a:pt x="935" y="43"/>
                    </a:cubicBezTo>
                    <a:cubicBezTo>
                      <a:pt x="945" y="41"/>
                      <a:pt x="963" y="47"/>
                      <a:pt x="968" y="40"/>
                    </a:cubicBezTo>
                    <a:cubicBezTo>
                      <a:pt x="980" y="40"/>
                      <a:pt x="992" y="40"/>
                      <a:pt x="1004" y="40"/>
                    </a:cubicBezTo>
                    <a:cubicBezTo>
                      <a:pt x="1003" y="67"/>
                      <a:pt x="1002" y="75"/>
                      <a:pt x="1004" y="100"/>
                    </a:cubicBezTo>
                    <a:cubicBezTo>
                      <a:pt x="979" y="103"/>
                      <a:pt x="952" y="104"/>
                      <a:pt x="923" y="103"/>
                    </a:cubicBezTo>
                    <a:cubicBezTo>
                      <a:pt x="914" y="105"/>
                      <a:pt x="897" y="99"/>
                      <a:pt x="893" y="106"/>
                    </a:cubicBezTo>
                    <a:cubicBezTo>
                      <a:pt x="890" y="106"/>
                      <a:pt x="887" y="106"/>
                      <a:pt x="884" y="106"/>
                    </a:cubicBezTo>
                    <a:cubicBezTo>
                      <a:pt x="868" y="106"/>
                      <a:pt x="852" y="106"/>
                      <a:pt x="836" y="106"/>
                    </a:cubicBezTo>
                    <a:cubicBezTo>
                      <a:pt x="777" y="106"/>
                      <a:pt x="715" y="103"/>
                      <a:pt x="677" y="124"/>
                    </a:cubicBezTo>
                    <a:cubicBezTo>
                      <a:pt x="673" y="124"/>
                      <a:pt x="669" y="124"/>
                      <a:pt x="668" y="127"/>
                    </a:cubicBezTo>
                    <a:cubicBezTo>
                      <a:pt x="657" y="127"/>
                      <a:pt x="646" y="127"/>
                      <a:pt x="635" y="127"/>
                    </a:cubicBezTo>
                    <a:cubicBezTo>
                      <a:pt x="626" y="129"/>
                      <a:pt x="609" y="123"/>
                      <a:pt x="605" y="130"/>
                    </a:cubicBezTo>
                    <a:cubicBezTo>
                      <a:pt x="591" y="130"/>
                      <a:pt x="577" y="130"/>
                      <a:pt x="563" y="130"/>
                    </a:cubicBezTo>
                    <a:cubicBezTo>
                      <a:pt x="555" y="139"/>
                      <a:pt x="571" y="142"/>
                      <a:pt x="566" y="157"/>
                    </a:cubicBezTo>
                    <a:cubicBezTo>
                      <a:pt x="547" y="161"/>
                      <a:pt x="528" y="165"/>
                      <a:pt x="509" y="169"/>
                    </a:cubicBezTo>
                    <a:cubicBezTo>
                      <a:pt x="511" y="156"/>
                      <a:pt x="519" y="149"/>
                      <a:pt x="518" y="133"/>
                    </a:cubicBezTo>
                    <a:cubicBezTo>
                      <a:pt x="494" y="128"/>
                      <a:pt x="461" y="120"/>
                      <a:pt x="428" y="118"/>
                    </a:cubicBezTo>
                    <a:cubicBezTo>
                      <a:pt x="393" y="115"/>
                      <a:pt x="354" y="122"/>
                      <a:pt x="332" y="118"/>
                    </a:cubicBezTo>
                    <a:cubicBezTo>
                      <a:pt x="325" y="133"/>
                      <a:pt x="331" y="161"/>
                      <a:pt x="329" y="181"/>
                    </a:cubicBezTo>
                    <a:cubicBezTo>
                      <a:pt x="313" y="186"/>
                      <a:pt x="290" y="184"/>
                      <a:pt x="269" y="184"/>
                    </a:cubicBezTo>
                    <a:cubicBezTo>
                      <a:pt x="269" y="169"/>
                      <a:pt x="269" y="154"/>
                      <a:pt x="269" y="139"/>
                    </a:cubicBezTo>
                    <a:cubicBezTo>
                      <a:pt x="269" y="138"/>
                      <a:pt x="269" y="137"/>
                      <a:pt x="269" y="136"/>
                    </a:cubicBezTo>
                    <a:cubicBezTo>
                      <a:pt x="277" y="136"/>
                      <a:pt x="285" y="136"/>
                      <a:pt x="293" y="136"/>
                    </a:cubicBezTo>
                    <a:cubicBezTo>
                      <a:pt x="257" y="124"/>
                      <a:pt x="208" y="125"/>
                      <a:pt x="170" y="115"/>
                    </a:cubicBezTo>
                    <a:cubicBezTo>
                      <a:pt x="144" y="117"/>
                      <a:pt x="110" y="111"/>
                      <a:pt x="89" y="118"/>
                    </a:cubicBezTo>
                    <a:cubicBezTo>
                      <a:pt x="78" y="119"/>
                      <a:pt x="72" y="125"/>
                      <a:pt x="59" y="124"/>
                    </a:cubicBezTo>
                    <a:cubicBezTo>
                      <a:pt x="81" y="128"/>
                      <a:pt x="66" y="169"/>
                      <a:pt x="74" y="187"/>
                    </a:cubicBezTo>
                    <a:cubicBezTo>
                      <a:pt x="52" y="193"/>
                      <a:pt x="50" y="219"/>
                      <a:pt x="20" y="217"/>
                    </a:cubicBezTo>
                    <a:cubicBezTo>
                      <a:pt x="15" y="167"/>
                      <a:pt x="13" y="128"/>
                      <a:pt x="8" y="82"/>
                    </a:cubicBezTo>
                    <a:cubicBezTo>
                      <a:pt x="26" y="82"/>
                      <a:pt x="46" y="84"/>
                      <a:pt x="56" y="76"/>
                    </a:cubicBezTo>
                    <a:cubicBezTo>
                      <a:pt x="52" y="71"/>
                      <a:pt x="27" y="71"/>
                      <a:pt x="23" y="76"/>
                    </a:cubicBezTo>
                    <a:cubicBezTo>
                      <a:pt x="18" y="76"/>
                      <a:pt x="13" y="76"/>
                      <a:pt x="8" y="76"/>
                    </a:cubicBezTo>
                    <a:cubicBezTo>
                      <a:pt x="10" y="63"/>
                      <a:pt x="6" y="56"/>
                      <a:pt x="5" y="46"/>
                    </a:cubicBezTo>
                    <a:cubicBezTo>
                      <a:pt x="33" y="41"/>
                      <a:pt x="56" y="31"/>
                      <a:pt x="89" y="31"/>
                    </a:cubicBezTo>
                    <a:cubicBezTo>
                      <a:pt x="174" y="36"/>
                      <a:pt x="280" y="36"/>
                      <a:pt x="365" y="31"/>
                    </a:cubicBezTo>
                    <a:cubicBezTo>
                      <a:pt x="336" y="26"/>
                      <a:pt x="290" y="28"/>
                      <a:pt x="239" y="28"/>
                    </a:cubicBezTo>
                    <a:cubicBezTo>
                      <a:pt x="202" y="28"/>
                      <a:pt x="131" y="33"/>
                      <a:pt x="125" y="19"/>
                    </a:cubicBezTo>
                    <a:cubicBezTo>
                      <a:pt x="125" y="18"/>
                      <a:pt x="125" y="17"/>
                      <a:pt x="125" y="16"/>
                    </a:cubicBezTo>
                    <a:cubicBezTo>
                      <a:pt x="130" y="14"/>
                      <a:pt x="143" y="20"/>
                      <a:pt x="143" y="13"/>
                    </a:cubicBezTo>
                    <a:cubicBezTo>
                      <a:pt x="164" y="13"/>
                      <a:pt x="185" y="13"/>
                      <a:pt x="206" y="13"/>
                    </a:cubicBezTo>
                    <a:cubicBezTo>
                      <a:pt x="224" y="10"/>
                      <a:pt x="271" y="20"/>
                      <a:pt x="269" y="7"/>
                    </a:cubicBezTo>
                    <a:cubicBezTo>
                      <a:pt x="269" y="6"/>
                      <a:pt x="269" y="5"/>
                      <a:pt x="269" y="4"/>
                    </a:cubicBezTo>
                    <a:cubicBezTo>
                      <a:pt x="284" y="6"/>
                      <a:pt x="307" y="0"/>
                      <a:pt x="317" y="7"/>
                    </a:cubicBezTo>
                    <a:cubicBezTo>
                      <a:pt x="314" y="6"/>
                      <a:pt x="314" y="8"/>
                      <a:pt x="314" y="10"/>
                    </a:cubicBezTo>
                    <a:cubicBezTo>
                      <a:pt x="330" y="17"/>
                      <a:pt x="359" y="11"/>
                      <a:pt x="380" y="13"/>
                    </a:cubicBezTo>
                    <a:cubicBezTo>
                      <a:pt x="402" y="13"/>
                      <a:pt x="424" y="13"/>
                      <a:pt x="446" y="13"/>
                    </a:cubicBezTo>
                    <a:cubicBezTo>
                      <a:pt x="464" y="13"/>
                      <a:pt x="482" y="13"/>
                      <a:pt x="500" y="13"/>
                    </a:cubicBezTo>
                    <a:cubicBezTo>
                      <a:pt x="507" y="20"/>
                      <a:pt x="527" y="14"/>
                      <a:pt x="539" y="16"/>
                    </a:cubicBezTo>
                    <a:cubicBezTo>
                      <a:pt x="579" y="14"/>
                      <a:pt x="611" y="20"/>
                      <a:pt x="650" y="19"/>
                    </a:cubicBezTo>
                    <a:cubicBezTo>
                      <a:pt x="658" y="26"/>
                      <a:pt x="679" y="20"/>
                      <a:pt x="692" y="22"/>
                    </a:cubicBezTo>
                    <a:cubicBezTo>
                      <a:pt x="710" y="20"/>
                      <a:pt x="736" y="26"/>
                      <a:pt x="749" y="19"/>
                    </a:cubicBezTo>
                    <a:cubicBezTo>
                      <a:pt x="720" y="17"/>
                      <a:pt x="690" y="16"/>
                      <a:pt x="662" y="13"/>
                    </a:cubicBezTo>
                    <a:cubicBezTo>
                      <a:pt x="662" y="7"/>
                      <a:pt x="690" y="13"/>
                      <a:pt x="677" y="4"/>
                    </a:cubicBezTo>
                    <a:cubicBezTo>
                      <a:pt x="674" y="4"/>
                      <a:pt x="671" y="4"/>
                      <a:pt x="668" y="4"/>
                    </a:cubicBezTo>
                    <a:cubicBezTo>
                      <a:pt x="668" y="3"/>
                      <a:pt x="668" y="2"/>
                      <a:pt x="668" y="1"/>
                    </a:cubicBezTo>
                    <a:cubicBezTo>
                      <a:pt x="677" y="1"/>
                      <a:pt x="686" y="1"/>
                      <a:pt x="695" y="1"/>
                    </a:cubicBezTo>
                    <a:cubicBezTo>
                      <a:pt x="699" y="8"/>
                      <a:pt x="716" y="2"/>
                      <a:pt x="725" y="4"/>
                    </a:cubicBezTo>
                    <a:cubicBezTo>
                      <a:pt x="735" y="4"/>
                      <a:pt x="745" y="4"/>
                      <a:pt x="755" y="4"/>
                    </a:cubicBezTo>
                    <a:cubicBezTo>
                      <a:pt x="759" y="11"/>
                      <a:pt x="776" y="5"/>
                      <a:pt x="785" y="7"/>
                    </a:cubicBezTo>
                    <a:cubicBezTo>
                      <a:pt x="802" y="5"/>
                      <a:pt x="819" y="3"/>
                      <a:pt x="839" y="4"/>
                    </a:cubicBezTo>
                    <a:close/>
                    <a:moveTo>
                      <a:pt x="26" y="61"/>
                    </a:moveTo>
                    <a:cubicBezTo>
                      <a:pt x="0" y="61"/>
                      <a:pt x="23" y="66"/>
                      <a:pt x="38" y="64"/>
                    </a:cubicBezTo>
                    <a:cubicBezTo>
                      <a:pt x="51" y="62"/>
                      <a:pt x="75" y="55"/>
                      <a:pt x="74" y="49"/>
                    </a:cubicBezTo>
                    <a:cubicBezTo>
                      <a:pt x="52" y="47"/>
                      <a:pt x="44" y="59"/>
                      <a:pt x="26" y="61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2" name="Freeform 233"/>
              <p:cNvSpPr/>
              <p:nvPr/>
            </p:nvSpPr>
            <p:spPr bwMode="auto">
              <a:xfrm>
                <a:off x="3712" y="1024"/>
                <a:ext cx="168" cy="10"/>
              </a:xfrm>
              <a:custGeom>
                <a:cxnLst>
                  <a:cxn ang="0">
                    <a:pos x="99" y="6"/>
                  </a:cxn>
                  <a:cxn ang="0">
                    <a:pos x="0" y="0"/>
                  </a:cxn>
                  <a:cxn ang="0">
                    <a:pos x="99" y="3"/>
                  </a:cxn>
                  <a:cxn ang="0">
                    <a:pos x="99" y="6"/>
                  </a:cxn>
                </a:cxnLst>
                <a:rect b="b" l="0" r="r" t="0"/>
                <a:pathLst>
                  <a:path h="6" w="99">
                    <a:moveTo>
                      <a:pt x="99" y="6"/>
                    </a:moveTo>
                    <a:cubicBezTo>
                      <a:pt x="64" y="6"/>
                      <a:pt x="29" y="6"/>
                      <a:pt x="0" y="0"/>
                    </a:cubicBezTo>
                    <a:cubicBezTo>
                      <a:pt x="34" y="0"/>
                      <a:pt x="63" y="5"/>
                      <a:pt x="99" y="3"/>
                    </a:cubicBezTo>
                    <a:cubicBezTo>
                      <a:pt x="99" y="4"/>
                      <a:pt x="99" y="5"/>
                      <a:pt x="99" y="6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3" name="Freeform 234"/>
              <p:cNvSpPr/>
              <p:nvPr/>
            </p:nvSpPr>
            <p:spPr bwMode="auto">
              <a:xfrm>
                <a:off x="3814" y="995"/>
                <a:ext cx="178" cy="29"/>
              </a:xfrm>
              <a:custGeom>
                <a:cxnLst>
                  <a:cxn ang="0">
                    <a:pos x="0" y="11"/>
                  </a:cxn>
                  <a:cxn ang="0">
                    <a:pos x="105" y="17"/>
                  </a:cxn>
                  <a:cxn ang="0">
                    <a:pos x="0" y="11"/>
                  </a:cxn>
                </a:cxnLst>
                <a:rect b="b" l="0" r="r" t="0"/>
                <a:pathLst>
                  <a:path h="17" w="105">
                    <a:moveTo>
                      <a:pt x="0" y="11"/>
                    </a:moveTo>
                    <a:cubicBezTo>
                      <a:pt x="25" y="9"/>
                      <a:pt x="99" y="0"/>
                      <a:pt x="105" y="17"/>
                    </a:cubicBezTo>
                    <a:cubicBezTo>
                      <a:pt x="82" y="3"/>
                      <a:pt x="33" y="15"/>
                      <a:pt x="0" y="11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4" name="Freeform 235"/>
              <p:cNvSpPr>
                <a:spLocks noEditPoints="1"/>
              </p:cNvSpPr>
              <p:nvPr/>
            </p:nvSpPr>
            <p:spPr bwMode="auto">
              <a:xfrm>
                <a:off x="2163" y="978"/>
                <a:ext cx="131" cy="194"/>
              </a:xfrm>
              <a:custGeom>
                <a:cxnLst>
                  <a:cxn ang="0">
                    <a:pos x="14" y="36"/>
                  </a:cxn>
                  <a:cxn ang="0">
                    <a:pos x="23" y="30"/>
                  </a:cxn>
                  <a:cxn ang="0">
                    <a:pos x="14" y="57"/>
                  </a:cxn>
                  <a:cxn ang="0">
                    <a:pos x="41" y="18"/>
                  </a:cxn>
                  <a:cxn ang="0">
                    <a:pos x="35" y="15"/>
                  </a:cxn>
                  <a:cxn ang="0">
                    <a:pos x="44" y="0"/>
                  </a:cxn>
                  <a:cxn ang="0">
                    <a:pos x="74" y="0"/>
                  </a:cxn>
                  <a:cxn ang="0">
                    <a:pos x="71" y="27"/>
                  </a:cxn>
                  <a:cxn ang="0">
                    <a:pos x="71" y="57"/>
                  </a:cxn>
                  <a:cxn ang="0">
                    <a:pos x="74" y="78"/>
                  </a:cxn>
                  <a:cxn ang="0">
                    <a:pos x="74" y="114"/>
                  </a:cxn>
                  <a:cxn ang="0">
                    <a:pos x="8" y="114"/>
                  </a:cxn>
                  <a:cxn ang="0">
                    <a:pos x="5" y="114"/>
                  </a:cxn>
                  <a:cxn ang="0">
                    <a:pos x="2" y="84"/>
                  </a:cxn>
                  <a:cxn ang="0">
                    <a:pos x="14" y="36"/>
                  </a:cxn>
                  <a:cxn ang="0">
                    <a:pos x="17" y="63"/>
                  </a:cxn>
                  <a:cxn ang="0">
                    <a:pos x="41" y="33"/>
                  </a:cxn>
                  <a:cxn ang="0">
                    <a:pos x="17" y="63"/>
                  </a:cxn>
                </a:cxnLst>
                <a:rect b="b" l="0" r="r" t="0"/>
                <a:pathLst>
                  <a:path h="114" w="77">
                    <a:moveTo>
                      <a:pt x="14" y="36"/>
                    </a:moveTo>
                    <a:cubicBezTo>
                      <a:pt x="18" y="35"/>
                      <a:pt x="19" y="31"/>
                      <a:pt x="23" y="30"/>
                    </a:cubicBezTo>
                    <a:cubicBezTo>
                      <a:pt x="22" y="39"/>
                      <a:pt x="5" y="48"/>
                      <a:pt x="14" y="57"/>
                    </a:cubicBezTo>
                    <a:cubicBezTo>
                      <a:pt x="22" y="43"/>
                      <a:pt x="33" y="32"/>
                      <a:pt x="41" y="18"/>
                    </a:cubicBezTo>
                    <a:cubicBezTo>
                      <a:pt x="41" y="15"/>
                      <a:pt x="37" y="16"/>
                      <a:pt x="35" y="15"/>
                    </a:cubicBezTo>
                    <a:cubicBezTo>
                      <a:pt x="38" y="10"/>
                      <a:pt x="42" y="6"/>
                      <a:pt x="44" y="0"/>
                    </a:cubicBezTo>
                    <a:cubicBezTo>
                      <a:pt x="54" y="0"/>
                      <a:pt x="64" y="0"/>
                      <a:pt x="74" y="0"/>
                    </a:cubicBezTo>
                    <a:cubicBezTo>
                      <a:pt x="70" y="11"/>
                      <a:pt x="77" y="17"/>
                      <a:pt x="71" y="27"/>
                    </a:cubicBezTo>
                    <a:cubicBezTo>
                      <a:pt x="71" y="37"/>
                      <a:pt x="71" y="47"/>
                      <a:pt x="71" y="57"/>
                    </a:cubicBezTo>
                    <a:cubicBezTo>
                      <a:pt x="75" y="61"/>
                      <a:pt x="74" y="70"/>
                      <a:pt x="74" y="78"/>
                    </a:cubicBezTo>
                    <a:cubicBezTo>
                      <a:pt x="74" y="90"/>
                      <a:pt x="74" y="102"/>
                      <a:pt x="74" y="114"/>
                    </a:cubicBezTo>
                    <a:cubicBezTo>
                      <a:pt x="59" y="109"/>
                      <a:pt x="23" y="109"/>
                      <a:pt x="8" y="114"/>
                    </a:cubicBezTo>
                    <a:cubicBezTo>
                      <a:pt x="7" y="114"/>
                      <a:pt x="6" y="114"/>
                      <a:pt x="5" y="114"/>
                    </a:cubicBezTo>
                    <a:cubicBezTo>
                      <a:pt x="3" y="105"/>
                      <a:pt x="9" y="88"/>
                      <a:pt x="2" y="84"/>
                    </a:cubicBezTo>
                    <a:cubicBezTo>
                      <a:pt x="0" y="62"/>
                      <a:pt x="2" y="44"/>
                      <a:pt x="14" y="36"/>
                    </a:cubicBezTo>
                    <a:close/>
                    <a:moveTo>
                      <a:pt x="17" y="63"/>
                    </a:moveTo>
                    <a:cubicBezTo>
                      <a:pt x="29" y="60"/>
                      <a:pt x="50" y="37"/>
                      <a:pt x="41" y="33"/>
                    </a:cubicBezTo>
                    <a:cubicBezTo>
                      <a:pt x="30" y="40"/>
                      <a:pt x="23" y="51"/>
                      <a:pt x="17" y="63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5" name="Freeform 236"/>
              <p:cNvSpPr/>
              <p:nvPr/>
            </p:nvSpPr>
            <p:spPr bwMode="auto">
              <a:xfrm>
                <a:off x="2192" y="1034"/>
                <a:ext cx="56" cy="51"/>
              </a:xfrm>
              <a:custGeom>
                <a:cxnLst>
                  <a:cxn ang="0">
                    <a:pos x="24" y="0"/>
                  </a:cxn>
                  <a:cxn ang="0">
                    <a:pos x="0" y="30"/>
                  </a:cxn>
                  <a:cxn ang="0">
                    <a:pos x="24" y="0"/>
                  </a:cxn>
                </a:cxnLst>
                <a:rect b="b" l="0" r="r" t="0"/>
                <a:pathLst>
                  <a:path h="30" w="33">
                    <a:moveTo>
                      <a:pt x="24" y="0"/>
                    </a:moveTo>
                    <a:cubicBezTo>
                      <a:pt x="33" y="4"/>
                      <a:pt x="12" y="27"/>
                      <a:pt x="0" y="30"/>
                    </a:cubicBezTo>
                    <a:cubicBezTo>
                      <a:pt x="6" y="18"/>
                      <a:pt x="13" y="7"/>
                      <a:pt x="24" y="0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6" name="Freeform 237"/>
              <p:cNvSpPr/>
              <p:nvPr/>
            </p:nvSpPr>
            <p:spPr bwMode="auto">
              <a:xfrm>
                <a:off x="1270" y="1056"/>
                <a:ext cx="37" cy="29"/>
              </a:xfrm>
              <a:custGeom>
                <a:cxnLst>
                  <a:cxn ang="0">
                    <a:pos x="22" y="2"/>
                  </a:cxn>
                  <a:cxn ang="0">
                    <a:pos x="7" y="17"/>
                  </a:cxn>
                  <a:cxn ang="0">
                    <a:pos x="22" y="2"/>
                  </a:cxn>
                </a:cxnLst>
                <a:rect b="b" l="0" r="r" t="0"/>
                <a:pathLst>
                  <a:path h="17" w="22">
                    <a:moveTo>
                      <a:pt x="22" y="2"/>
                    </a:moveTo>
                    <a:cubicBezTo>
                      <a:pt x="20" y="10"/>
                      <a:pt x="8" y="8"/>
                      <a:pt x="7" y="17"/>
                    </a:cubicBezTo>
                    <a:cubicBezTo>
                      <a:pt x="0" y="12"/>
                      <a:pt x="12" y="0"/>
                      <a:pt x="22" y="2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7" name="Freeform 238"/>
              <p:cNvSpPr/>
              <p:nvPr/>
            </p:nvSpPr>
            <p:spPr bwMode="auto">
              <a:xfrm>
                <a:off x="3824" y="1048"/>
                <a:ext cx="73" cy="24"/>
              </a:xfrm>
              <a:custGeom>
                <a:cxnLst>
                  <a:cxn ang="0">
                    <a:pos x="0" y="7"/>
                  </a:cxn>
                  <a:cxn ang="0">
                    <a:pos x="0" y="13"/>
                  </a:cxn>
                  <a:cxn ang="0">
                    <a:pos x="0" y="7"/>
                  </a:cxn>
                </a:cxnLst>
                <a:rect b="b" l="0" r="r" t="0"/>
                <a:pathLst>
                  <a:path h="14" w="43">
                    <a:moveTo>
                      <a:pt x="0" y="7"/>
                    </a:moveTo>
                    <a:cubicBezTo>
                      <a:pt x="32" y="0"/>
                      <a:pt x="43" y="14"/>
                      <a:pt x="0" y="13"/>
                    </a:cubicBezTo>
                    <a:cubicBezTo>
                      <a:pt x="10" y="8"/>
                      <a:pt x="22" y="7"/>
                      <a:pt x="0" y="7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8" name="Freeform 239"/>
              <p:cNvSpPr/>
              <p:nvPr/>
            </p:nvSpPr>
            <p:spPr bwMode="auto">
              <a:xfrm>
                <a:off x="1240" y="1090"/>
                <a:ext cx="94" cy="117"/>
              </a:xfrm>
              <a:custGeom>
                <a:cxnLst>
                  <a:cxn ang="0">
                    <a:pos x="4" y="69"/>
                  </a:cxn>
                  <a:cxn ang="0">
                    <a:pos x="52" y="0"/>
                  </a:cxn>
                  <a:cxn ang="0">
                    <a:pos x="31" y="33"/>
                  </a:cxn>
                  <a:cxn ang="0">
                    <a:pos x="4" y="69"/>
                  </a:cxn>
                </a:cxnLst>
                <a:rect b="b" l="0" r="r" t="0"/>
                <a:pathLst>
                  <a:path h="69" w="56">
                    <a:moveTo>
                      <a:pt x="4" y="69"/>
                    </a:moveTo>
                    <a:cubicBezTo>
                      <a:pt x="0" y="38"/>
                      <a:pt x="30" y="15"/>
                      <a:pt x="52" y="0"/>
                    </a:cubicBezTo>
                    <a:cubicBezTo>
                      <a:pt x="56" y="7"/>
                      <a:pt x="40" y="22"/>
                      <a:pt x="31" y="33"/>
                    </a:cubicBezTo>
                    <a:cubicBezTo>
                      <a:pt x="21" y="45"/>
                      <a:pt x="8" y="56"/>
                      <a:pt x="4" y="69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9" name="Freeform 240"/>
              <p:cNvSpPr/>
              <p:nvPr/>
            </p:nvSpPr>
            <p:spPr bwMode="auto">
              <a:xfrm>
                <a:off x="1226" y="1095"/>
                <a:ext cx="66" cy="66"/>
              </a:xfrm>
              <a:custGeom>
                <a:cxnLst>
                  <a:cxn ang="0">
                    <a:pos x="36" y="0"/>
                  </a:cxn>
                  <a:cxn ang="0">
                    <a:pos x="12" y="39"/>
                  </a:cxn>
                  <a:cxn ang="0">
                    <a:pos x="36" y="0"/>
                  </a:cxn>
                </a:cxnLst>
                <a:rect b="b" l="0" r="r" t="0"/>
                <a:pathLst>
                  <a:path h="39" w="39">
                    <a:moveTo>
                      <a:pt x="36" y="0"/>
                    </a:moveTo>
                    <a:cubicBezTo>
                      <a:pt x="39" y="12"/>
                      <a:pt x="16" y="24"/>
                      <a:pt x="12" y="39"/>
                    </a:cubicBezTo>
                    <a:cubicBezTo>
                      <a:pt x="0" y="18"/>
                      <a:pt x="31" y="14"/>
                      <a:pt x="36" y="0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0" name="Freeform 241"/>
              <p:cNvSpPr/>
              <p:nvPr/>
            </p:nvSpPr>
            <p:spPr bwMode="auto">
              <a:xfrm>
                <a:off x="1234" y="1100"/>
                <a:ext cx="119" cy="168"/>
              </a:xfrm>
              <a:custGeom>
                <a:cxnLst>
                  <a:cxn ang="0">
                    <a:pos x="4" y="75"/>
                  </a:cxn>
                  <a:cxn ang="0">
                    <a:pos x="70" y="0"/>
                  </a:cxn>
                  <a:cxn ang="0">
                    <a:pos x="7" y="99"/>
                  </a:cxn>
                  <a:cxn ang="0">
                    <a:pos x="4" y="75"/>
                  </a:cxn>
                </a:cxnLst>
                <a:rect b="b" l="0" r="r" t="0"/>
                <a:pathLst>
                  <a:path h="99" w="70">
                    <a:moveTo>
                      <a:pt x="4" y="75"/>
                    </a:moveTo>
                    <a:cubicBezTo>
                      <a:pt x="24" y="50"/>
                      <a:pt x="47" y="12"/>
                      <a:pt x="70" y="0"/>
                    </a:cubicBezTo>
                    <a:cubicBezTo>
                      <a:pt x="58" y="42"/>
                      <a:pt x="23" y="61"/>
                      <a:pt x="7" y="99"/>
                    </a:cubicBezTo>
                    <a:cubicBezTo>
                      <a:pt x="0" y="97"/>
                      <a:pt x="6" y="82"/>
                      <a:pt x="4" y="75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1" name="Freeform 242"/>
              <p:cNvSpPr/>
              <p:nvPr/>
            </p:nvSpPr>
            <p:spPr bwMode="auto">
              <a:xfrm>
                <a:off x="2290" y="1087"/>
                <a:ext cx="127" cy="32"/>
              </a:xfrm>
              <a:custGeom>
                <a:cxnLst>
                  <a:cxn ang="0">
                    <a:pos x="74" y="2"/>
                  </a:cxn>
                  <a:cxn ang="0">
                    <a:pos x="38" y="17"/>
                  </a:cxn>
                  <a:cxn ang="0">
                    <a:pos x="26" y="14"/>
                  </a:cxn>
                  <a:cxn ang="0">
                    <a:pos x="74" y="2"/>
                  </a:cxn>
                </a:cxnLst>
                <a:rect b="b" l="0" r="r" t="0"/>
                <a:pathLst>
                  <a:path h="19" w="75">
                    <a:moveTo>
                      <a:pt x="74" y="2"/>
                    </a:moveTo>
                    <a:cubicBezTo>
                      <a:pt x="75" y="8"/>
                      <a:pt x="51" y="15"/>
                      <a:pt x="38" y="17"/>
                    </a:cubicBezTo>
                    <a:cubicBezTo>
                      <a:pt x="23" y="19"/>
                      <a:pt x="0" y="14"/>
                      <a:pt x="26" y="14"/>
                    </a:cubicBezTo>
                    <a:cubicBezTo>
                      <a:pt x="44" y="12"/>
                      <a:pt x="52" y="0"/>
                      <a:pt x="74" y="2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2" name="Freeform 243"/>
              <p:cNvSpPr/>
              <p:nvPr/>
            </p:nvSpPr>
            <p:spPr bwMode="auto">
              <a:xfrm>
                <a:off x="1233" y="1095"/>
                <a:ext cx="35" cy="31"/>
              </a:xfrm>
              <a:custGeom>
                <a:cxnLst>
                  <a:cxn ang="0">
                    <a:pos x="20" y="0"/>
                  </a:cxn>
                  <a:cxn ang="0">
                    <a:pos x="8" y="18"/>
                  </a:cxn>
                  <a:cxn ang="0">
                    <a:pos x="20" y="0"/>
                  </a:cxn>
                </a:cxnLst>
                <a:rect b="b" l="0" r="r" t="0"/>
                <a:pathLst>
                  <a:path h="18" w="21">
                    <a:moveTo>
                      <a:pt x="20" y="0"/>
                    </a:moveTo>
                    <a:cubicBezTo>
                      <a:pt x="21" y="11"/>
                      <a:pt x="10" y="10"/>
                      <a:pt x="8" y="18"/>
                    </a:cubicBezTo>
                    <a:cubicBezTo>
                      <a:pt x="0" y="12"/>
                      <a:pt x="12" y="0"/>
                      <a:pt x="20" y="0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3" name="Freeform 244"/>
              <p:cNvSpPr/>
              <p:nvPr/>
            </p:nvSpPr>
            <p:spPr bwMode="auto">
              <a:xfrm>
                <a:off x="4920" y="2265"/>
                <a:ext cx="121" cy="143"/>
              </a:xfrm>
              <a:custGeom>
                <a:cxnLst>
                  <a:cxn ang="0">
                    <a:pos x="7" y="0"/>
                  </a:cxn>
                  <a:cxn ang="0">
                    <a:pos x="7" y="72"/>
                  </a:cxn>
                  <a:cxn ang="0">
                    <a:pos x="64" y="66"/>
                  </a:cxn>
                  <a:cxn ang="0">
                    <a:pos x="4" y="75"/>
                  </a:cxn>
                  <a:cxn ang="0">
                    <a:pos x="7" y="0"/>
                  </a:cxn>
                </a:cxnLst>
                <a:rect b="b" l="0" r="r" t="0"/>
                <a:pathLst>
                  <a:path h="84" w="71">
                    <a:moveTo>
                      <a:pt x="7" y="0"/>
                    </a:moveTo>
                    <a:cubicBezTo>
                      <a:pt x="7" y="24"/>
                      <a:pt x="7" y="48"/>
                      <a:pt x="7" y="72"/>
                    </a:cubicBezTo>
                    <a:cubicBezTo>
                      <a:pt x="24" y="68"/>
                      <a:pt x="56" y="79"/>
                      <a:pt x="64" y="66"/>
                    </a:cubicBezTo>
                    <a:cubicBezTo>
                      <a:pt x="71" y="84"/>
                      <a:pt x="21" y="71"/>
                      <a:pt x="4" y="75"/>
                    </a:cubicBezTo>
                    <a:cubicBezTo>
                      <a:pt x="6" y="51"/>
                      <a:pt x="0" y="19"/>
                      <a:pt x="7" y="0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4" name="Freeform 245"/>
              <p:cNvSpPr/>
              <p:nvPr/>
            </p:nvSpPr>
            <p:spPr bwMode="auto">
              <a:xfrm>
                <a:off x="4342" y="2218"/>
                <a:ext cx="102" cy="17"/>
              </a:xfrm>
              <a:custGeom>
                <a:cxnLst>
                  <a:cxn ang="0">
                    <a:pos x="0" y="10"/>
                  </a:cxn>
                  <a:cxn ang="0">
                    <a:pos x="60" y="7"/>
                  </a:cxn>
                  <a:cxn ang="0">
                    <a:pos x="0" y="10"/>
                  </a:cxn>
                </a:cxnLst>
                <a:rect b="b" l="0" r="r" t="0"/>
                <a:pathLst>
                  <a:path h="10" w="60">
                    <a:moveTo>
                      <a:pt x="0" y="10"/>
                    </a:moveTo>
                    <a:cubicBezTo>
                      <a:pt x="9" y="0"/>
                      <a:pt x="47" y="3"/>
                      <a:pt x="60" y="7"/>
                    </a:cubicBezTo>
                    <a:cubicBezTo>
                      <a:pt x="40" y="8"/>
                      <a:pt x="15" y="4"/>
                      <a:pt x="0" y="10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5" name="Freeform 246"/>
              <p:cNvSpPr/>
              <p:nvPr/>
            </p:nvSpPr>
            <p:spPr bwMode="auto">
              <a:xfrm>
                <a:off x="4170" y="2362"/>
                <a:ext cx="40" cy="47"/>
              </a:xfrm>
              <a:custGeom>
                <a:cxnLst>
                  <a:cxn ang="0">
                    <a:pos x="3" y="0"/>
                  </a:cxn>
                  <a:cxn ang="0">
                    <a:pos x="21" y="21"/>
                  </a:cxn>
                  <a:cxn ang="0">
                    <a:pos x="24" y="21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b="b" l="0" r="r" t="0"/>
                <a:pathLst>
                  <a:path h="28" w="24">
                    <a:moveTo>
                      <a:pt x="3" y="0"/>
                    </a:moveTo>
                    <a:cubicBezTo>
                      <a:pt x="0" y="16"/>
                      <a:pt x="3" y="26"/>
                      <a:pt x="21" y="21"/>
                    </a:cubicBezTo>
                    <a:cubicBezTo>
                      <a:pt x="22" y="21"/>
                      <a:pt x="23" y="21"/>
                      <a:pt x="24" y="21"/>
                    </a:cubicBezTo>
                    <a:cubicBezTo>
                      <a:pt x="22" y="28"/>
                      <a:pt x="7" y="22"/>
                      <a:pt x="0" y="24"/>
                    </a:cubicBezTo>
                    <a:cubicBezTo>
                      <a:pt x="0" y="16"/>
                      <a:pt x="0" y="8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6" name="Freeform 247"/>
              <p:cNvSpPr/>
              <p:nvPr/>
            </p:nvSpPr>
            <p:spPr bwMode="auto">
              <a:xfrm>
                <a:off x="3995" y="1156"/>
                <a:ext cx="27" cy="43"/>
              </a:xfrm>
              <a:custGeom>
                <a:cxnLst>
                  <a:cxn ang="0">
                    <a:pos x="13" y="18"/>
                  </a:cxn>
                  <a:cxn ang="0">
                    <a:pos x="4" y="24"/>
                  </a:cxn>
                  <a:cxn ang="0">
                    <a:pos x="16" y="0"/>
                  </a:cxn>
                  <a:cxn ang="0">
                    <a:pos x="13" y="18"/>
                  </a:cxn>
                </a:cxnLst>
                <a:rect b="b" l="0" r="r" t="0"/>
                <a:pathLst>
                  <a:path h="25" w="16">
                    <a:moveTo>
                      <a:pt x="13" y="18"/>
                    </a:moveTo>
                    <a:cubicBezTo>
                      <a:pt x="12" y="22"/>
                      <a:pt x="9" y="24"/>
                      <a:pt x="4" y="24"/>
                    </a:cubicBezTo>
                    <a:cubicBezTo>
                      <a:pt x="2" y="10"/>
                      <a:pt x="8" y="4"/>
                      <a:pt x="16" y="0"/>
                    </a:cubicBezTo>
                    <a:cubicBezTo>
                      <a:pt x="11" y="2"/>
                      <a:pt x="0" y="25"/>
                      <a:pt x="13" y="18"/>
                    </a:cubicBezTo>
                    <a:close/>
                  </a:path>
                </a:pathLst>
              </a:custGeom>
              <a:solidFill>
                <a:srgbClr val="15323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7" name="Freeform 248"/>
              <p:cNvSpPr/>
              <p:nvPr/>
            </p:nvSpPr>
            <p:spPr bwMode="auto">
              <a:xfrm>
                <a:off x="1241" y="1141"/>
                <a:ext cx="107" cy="178"/>
              </a:xfrm>
              <a:custGeom>
                <a:cxnLst>
                  <a:cxn ang="0">
                    <a:pos x="0" y="105"/>
                  </a:cxn>
                  <a:cxn ang="0">
                    <a:pos x="63" y="0"/>
                  </a:cxn>
                  <a:cxn ang="0">
                    <a:pos x="0" y="105"/>
                  </a:cxn>
                </a:cxnLst>
                <a:rect b="b" l="0" r="r" t="0"/>
                <a:pathLst>
                  <a:path h="105" w="62">
                    <a:moveTo>
                      <a:pt x="0" y="105"/>
                    </a:moveTo>
                    <a:cubicBezTo>
                      <a:pt x="3" y="64"/>
                      <a:pt x="44" y="35"/>
                      <a:pt x="63" y="0"/>
                    </a:cubicBezTo>
                    <a:cubicBezTo>
                      <a:pt x="56" y="37"/>
                      <a:pt x="16" y="67"/>
                      <a:pt x="0" y="105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8" name="Freeform 249"/>
              <p:cNvSpPr>
                <a:spLocks noEditPoints="1"/>
              </p:cNvSpPr>
              <p:nvPr/>
            </p:nvSpPr>
            <p:spPr bwMode="auto">
              <a:xfrm>
                <a:off x="4525" y="1148"/>
                <a:ext cx="77" cy="193"/>
              </a:xfrm>
              <a:custGeom>
                <a:cxnLst>
                  <a:cxn ang="0">
                    <a:pos x="9" y="107"/>
                  </a:cxn>
                  <a:cxn ang="0">
                    <a:pos x="0" y="23"/>
                  </a:cxn>
                  <a:cxn ang="0">
                    <a:pos x="36" y="2"/>
                  </a:cxn>
                  <a:cxn ang="0">
                    <a:pos x="36" y="71"/>
                  </a:cxn>
                  <a:cxn ang="0">
                    <a:pos x="39" y="107"/>
                  </a:cxn>
                  <a:cxn ang="0">
                    <a:pos x="45" y="107"/>
                  </a:cxn>
                  <a:cxn ang="0">
                    <a:pos x="9" y="110"/>
                  </a:cxn>
                  <a:cxn ang="0">
                    <a:pos x="9" y="107"/>
                  </a:cxn>
                  <a:cxn ang="0">
                    <a:pos x="24" y="14"/>
                  </a:cxn>
                  <a:cxn ang="0">
                    <a:pos x="12" y="17"/>
                  </a:cxn>
                  <a:cxn ang="0">
                    <a:pos x="12" y="74"/>
                  </a:cxn>
                  <a:cxn ang="0">
                    <a:pos x="15" y="104"/>
                  </a:cxn>
                  <a:cxn ang="0">
                    <a:pos x="33" y="104"/>
                  </a:cxn>
                  <a:cxn ang="0">
                    <a:pos x="33" y="92"/>
                  </a:cxn>
                  <a:cxn ang="0">
                    <a:pos x="33" y="56"/>
                  </a:cxn>
                  <a:cxn ang="0">
                    <a:pos x="24" y="14"/>
                  </a:cxn>
                </a:cxnLst>
                <a:rect b="b" l="0" r="r" t="0"/>
                <a:pathLst>
                  <a:path h="114" w="45">
                    <a:moveTo>
                      <a:pt x="9" y="107"/>
                    </a:moveTo>
                    <a:cubicBezTo>
                      <a:pt x="4" y="81"/>
                      <a:pt x="12" y="42"/>
                      <a:pt x="0" y="23"/>
                    </a:cubicBezTo>
                    <a:cubicBezTo>
                      <a:pt x="7" y="12"/>
                      <a:pt x="27" y="0"/>
                      <a:pt x="36" y="2"/>
                    </a:cubicBezTo>
                    <a:cubicBezTo>
                      <a:pt x="36" y="25"/>
                      <a:pt x="36" y="48"/>
                      <a:pt x="36" y="71"/>
                    </a:cubicBezTo>
                    <a:cubicBezTo>
                      <a:pt x="38" y="82"/>
                      <a:pt x="32" y="101"/>
                      <a:pt x="39" y="107"/>
                    </a:cubicBezTo>
                    <a:cubicBezTo>
                      <a:pt x="41" y="107"/>
                      <a:pt x="43" y="107"/>
                      <a:pt x="45" y="107"/>
                    </a:cubicBezTo>
                    <a:cubicBezTo>
                      <a:pt x="39" y="114"/>
                      <a:pt x="20" y="108"/>
                      <a:pt x="9" y="110"/>
                    </a:cubicBezTo>
                    <a:cubicBezTo>
                      <a:pt x="9" y="109"/>
                      <a:pt x="9" y="108"/>
                      <a:pt x="9" y="107"/>
                    </a:cubicBezTo>
                    <a:close/>
                    <a:moveTo>
                      <a:pt x="24" y="14"/>
                    </a:moveTo>
                    <a:cubicBezTo>
                      <a:pt x="20" y="15"/>
                      <a:pt x="18" y="18"/>
                      <a:pt x="12" y="17"/>
                    </a:cubicBezTo>
                    <a:cubicBezTo>
                      <a:pt x="12" y="36"/>
                      <a:pt x="12" y="55"/>
                      <a:pt x="12" y="74"/>
                    </a:cubicBezTo>
                    <a:cubicBezTo>
                      <a:pt x="14" y="83"/>
                      <a:pt x="8" y="100"/>
                      <a:pt x="15" y="104"/>
                    </a:cubicBezTo>
                    <a:cubicBezTo>
                      <a:pt x="21" y="104"/>
                      <a:pt x="27" y="104"/>
                      <a:pt x="33" y="104"/>
                    </a:cubicBezTo>
                    <a:cubicBezTo>
                      <a:pt x="33" y="100"/>
                      <a:pt x="33" y="96"/>
                      <a:pt x="33" y="92"/>
                    </a:cubicBezTo>
                    <a:cubicBezTo>
                      <a:pt x="33" y="80"/>
                      <a:pt x="33" y="68"/>
                      <a:pt x="33" y="56"/>
                    </a:cubicBezTo>
                    <a:cubicBezTo>
                      <a:pt x="31" y="43"/>
                      <a:pt x="40" y="3"/>
                      <a:pt x="24" y="14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9" name="Freeform 250"/>
              <p:cNvSpPr/>
              <p:nvPr/>
            </p:nvSpPr>
            <p:spPr bwMode="auto">
              <a:xfrm>
                <a:off x="4337" y="1246"/>
                <a:ext cx="61" cy="43"/>
              </a:xfrm>
              <a:custGeom>
                <a:cxnLst>
                  <a:cxn ang="0">
                    <a:pos x="33" y="1"/>
                  </a:cxn>
                  <a:cxn ang="0">
                    <a:pos x="0" y="25"/>
                  </a:cxn>
                  <a:cxn ang="0">
                    <a:pos x="33" y="1"/>
                  </a:cxn>
                </a:cxnLst>
                <a:rect b="b" l="0" r="r" t="0"/>
                <a:pathLst>
                  <a:path h="25" w="36">
                    <a:moveTo>
                      <a:pt x="33" y="1"/>
                    </a:moveTo>
                    <a:cubicBezTo>
                      <a:pt x="36" y="0"/>
                      <a:pt x="13" y="22"/>
                      <a:pt x="0" y="25"/>
                    </a:cubicBezTo>
                    <a:cubicBezTo>
                      <a:pt x="8" y="14"/>
                      <a:pt x="23" y="10"/>
                      <a:pt x="33" y="1"/>
                    </a:cubicBezTo>
                    <a:close/>
                  </a:path>
                </a:pathLst>
              </a:custGeom>
              <a:solidFill>
                <a:srgbClr val="0D394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0" name="Freeform 251"/>
              <p:cNvSpPr/>
              <p:nvPr/>
            </p:nvSpPr>
            <p:spPr bwMode="auto">
              <a:xfrm>
                <a:off x="3992" y="1426"/>
                <a:ext cx="18" cy="81"/>
              </a:xfrm>
              <a:custGeom>
                <a:cxnLst>
                  <a:cxn ang="0">
                    <a:pos x="3" y="0"/>
                  </a:cxn>
                  <a:cxn ang="0">
                    <a:pos x="0" y="48"/>
                  </a:cxn>
                  <a:cxn ang="0">
                    <a:pos x="0" y="45"/>
                  </a:cxn>
                  <a:cxn ang="0">
                    <a:pos x="3" y="0"/>
                  </a:cxn>
                </a:cxnLst>
                <a:rect b="b" l="0" r="r" t="0"/>
                <a:pathLst>
                  <a:path h="48" w="11">
                    <a:moveTo>
                      <a:pt x="3" y="0"/>
                    </a:moveTo>
                    <a:cubicBezTo>
                      <a:pt x="6" y="9"/>
                      <a:pt x="11" y="44"/>
                      <a:pt x="0" y="48"/>
                    </a:cubicBezTo>
                    <a:cubicBezTo>
                      <a:pt x="0" y="47"/>
                      <a:pt x="0" y="46"/>
                      <a:pt x="0" y="45"/>
                    </a:cubicBezTo>
                    <a:cubicBezTo>
                      <a:pt x="7" y="36"/>
                      <a:pt x="1" y="14"/>
                      <a:pt x="3" y="0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1" name="Freeform 252"/>
              <p:cNvSpPr/>
              <p:nvPr/>
            </p:nvSpPr>
            <p:spPr bwMode="auto">
              <a:xfrm>
                <a:off x="2355" y="2367"/>
                <a:ext cx="66" cy="30"/>
              </a:xfrm>
              <a:custGeom>
                <a:cxnLst>
                  <a:cxn ang="0">
                    <a:pos x="0" y="6"/>
                  </a:cxn>
                  <a:cxn ang="0">
                    <a:pos x="36" y="0"/>
                  </a:cxn>
                  <a:cxn ang="0">
                    <a:pos x="0" y="9"/>
                  </a:cxn>
                  <a:cxn ang="0">
                    <a:pos x="0" y="6"/>
                  </a:cxn>
                </a:cxnLst>
                <a:rect b="b" l="0" r="r" t="0"/>
                <a:pathLst>
                  <a:path h="18" w="39">
                    <a:moveTo>
                      <a:pt x="0" y="6"/>
                    </a:moveTo>
                    <a:cubicBezTo>
                      <a:pt x="13" y="5"/>
                      <a:pt x="32" y="10"/>
                      <a:pt x="36" y="0"/>
                    </a:cubicBezTo>
                    <a:cubicBezTo>
                      <a:pt x="39" y="18"/>
                      <a:pt x="11" y="5"/>
                      <a:pt x="0" y="9"/>
                    </a:cubicBezTo>
                    <a:cubicBezTo>
                      <a:pt x="0" y="8"/>
                      <a:pt x="0" y="7"/>
                      <a:pt x="0" y="6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2" name="Freeform 253"/>
              <p:cNvSpPr/>
              <p:nvPr/>
            </p:nvSpPr>
            <p:spPr bwMode="auto">
              <a:xfrm>
                <a:off x="2507" y="1621"/>
                <a:ext cx="58" cy="29"/>
              </a:xfrm>
              <a:custGeom>
                <a:cxnLst>
                  <a:cxn ang="0">
                    <a:pos x="0" y="8"/>
                  </a:cxn>
                  <a:cxn ang="0">
                    <a:pos x="30" y="17"/>
                  </a:cxn>
                  <a:cxn ang="0">
                    <a:pos x="0" y="8"/>
                  </a:cxn>
                </a:cxnLst>
                <a:rect b="b" l="0" r="r" t="0"/>
                <a:pathLst>
                  <a:path h="17" w="34">
                    <a:moveTo>
                      <a:pt x="0" y="8"/>
                    </a:moveTo>
                    <a:cubicBezTo>
                      <a:pt x="10" y="11"/>
                      <a:pt x="34" y="0"/>
                      <a:pt x="30" y="17"/>
                    </a:cubicBezTo>
                    <a:cubicBezTo>
                      <a:pt x="29" y="5"/>
                      <a:pt x="5" y="16"/>
                      <a:pt x="0" y="8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3" name="Freeform 254"/>
              <p:cNvSpPr/>
              <p:nvPr/>
            </p:nvSpPr>
            <p:spPr bwMode="auto">
              <a:xfrm>
                <a:off x="2707" y="1528"/>
                <a:ext cx="39" cy="105"/>
              </a:xfrm>
              <a:custGeom>
                <a:cxnLst>
                  <a:cxn ang="0">
                    <a:pos x="14" y="0"/>
                  </a:cxn>
                  <a:cxn ang="0">
                    <a:pos x="23" y="60"/>
                  </a:cxn>
                  <a:cxn ang="0">
                    <a:pos x="14" y="0"/>
                  </a:cxn>
                </a:cxnLst>
                <a:rect b="b" l="0" r="r" t="0"/>
                <a:pathLst>
                  <a:path h="62" w="23">
                    <a:moveTo>
                      <a:pt x="14" y="0"/>
                    </a:moveTo>
                    <a:cubicBezTo>
                      <a:pt x="17" y="20"/>
                      <a:pt x="6" y="54"/>
                      <a:pt x="23" y="60"/>
                    </a:cubicBezTo>
                    <a:cubicBezTo>
                      <a:pt x="0" y="62"/>
                      <a:pt x="13" y="12"/>
                      <a:pt x="14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4" name="Freeform 255"/>
              <p:cNvSpPr>
                <a:spLocks noEditPoints="1"/>
              </p:cNvSpPr>
              <p:nvPr/>
            </p:nvSpPr>
            <p:spPr bwMode="auto">
              <a:xfrm>
                <a:off x="4002" y="1155"/>
                <a:ext cx="122" cy="108"/>
              </a:xfrm>
              <a:custGeom>
                <a:cxnLst>
                  <a:cxn ang="0">
                    <a:pos x="3" y="64"/>
                  </a:cxn>
                  <a:cxn ang="0">
                    <a:pos x="0" y="31"/>
                  </a:cxn>
                  <a:cxn ang="0">
                    <a:pos x="72" y="40"/>
                  </a:cxn>
                  <a:cxn ang="0">
                    <a:pos x="39" y="43"/>
                  </a:cxn>
                  <a:cxn ang="0">
                    <a:pos x="6" y="64"/>
                  </a:cxn>
                  <a:cxn ang="0">
                    <a:pos x="3" y="64"/>
                  </a:cxn>
                  <a:cxn ang="0">
                    <a:pos x="30" y="31"/>
                  </a:cxn>
                  <a:cxn ang="0">
                    <a:pos x="30" y="31"/>
                  </a:cxn>
                </a:cxnLst>
                <a:rect b="b" l="0" r="r" t="0"/>
                <a:pathLst>
                  <a:path h="64" w="72">
                    <a:moveTo>
                      <a:pt x="3" y="64"/>
                    </a:moveTo>
                    <a:cubicBezTo>
                      <a:pt x="3" y="52"/>
                      <a:pt x="4" y="39"/>
                      <a:pt x="0" y="31"/>
                    </a:cubicBezTo>
                    <a:cubicBezTo>
                      <a:pt x="22" y="17"/>
                      <a:pt x="66" y="0"/>
                      <a:pt x="72" y="40"/>
                    </a:cubicBezTo>
                    <a:cubicBezTo>
                      <a:pt x="62" y="42"/>
                      <a:pt x="44" y="36"/>
                      <a:pt x="39" y="43"/>
                    </a:cubicBezTo>
                    <a:cubicBezTo>
                      <a:pt x="26" y="48"/>
                      <a:pt x="15" y="55"/>
                      <a:pt x="6" y="64"/>
                    </a:cubicBezTo>
                    <a:cubicBezTo>
                      <a:pt x="5" y="64"/>
                      <a:pt x="4" y="64"/>
                      <a:pt x="3" y="64"/>
                    </a:cubicBezTo>
                    <a:close/>
                    <a:moveTo>
                      <a:pt x="30" y="31"/>
                    </a:moveTo>
                    <a:cubicBezTo>
                      <a:pt x="2" y="25"/>
                      <a:pt x="25" y="48"/>
                      <a:pt x="30" y="31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5" name="Freeform 256"/>
              <p:cNvSpPr/>
              <p:nvPr/>
            </p:nvSpPr>
            <p:spPr bwMode="auto">
              <a:xfrm>
                <a:off x="4337" y="1197"/>
                <a:ext cx="92" cy="66"/>
              </a:xfrm>
              <a:custGeom>
                <a:cxnLst>
                  <a:cxn ang="0">
                    <a:pos x="54" y="0"/>
                  </a:cxn>
                  <a:cxn ang="0">
                    <a:pos x="0" y="39"/>
                  </a:cxn>
                  <a:cxn ang="0">
                    <a:pos x="54" y="0"/>
                  </a:cxn>
                </a:cxnLst>
                <a:rect b="b" l="0" r="r" t="0"/>
                <a:pathLst>
                  <a:path h="39" w="54">
                    <a:moveTo>
                      <a:pt x="54" y="0"/>
                    </a:moveTo>
                    <a:cubicBezTo>
                      <a:pt x="48" y="13"/>
                      <a:pt x="19" y="29"/>
                      <a:pt x="0" y="39"/>
                    </a:cubicBezTo>
                    <a:cubicBezTo>
                      <a:pt x="16" y="24"/>
                      <a:pt x="36" y="13"/>
                      <a:pt x="54" y="0"/>
                    </a:cubicBezTo>
                    <a:close/>
                  </a:path>
                </a:pathLst>
              </a:custGeom>
              <a:solidFill>
                <a:srgbClr val="0D394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6" name="Freeform 257"/>
              <p:cNvSpPr/>
              <p:nvPr/>
            </p:nvSpPr>
            <p:spPr bwMode="auto">
              <a:xfrm>
                <a:off x="4327" y="1192"/>
                <a:ext cx="198" cy="368"/>
              </a:xfrm>
              <a:custGeom>
                <a:cxnLst>
                  <a:cxn ang="0">
                    <a:pos x="6" y="102"/>
                  </a:cxn>
                  <a:cxn ang="0">
                    <a:pos x="6" y="66"/>
                  </a:cxn>
                  <a:cxn ang="0">
                    <a:pos x="90" y="0"/>
                  </a:cxn>
                  <a:cxn ang="0">
                    <a:pos x="21" y="66"/>
                  </a:cxn>
                  <a:cxn ang="0">
                    <a:pos x="96" y="6"/>
                  </a:cxn>
                  <a:cxn ang="0">
                    <a:pos x="48" y="75"/>
                  </a:cxn>
                  <a:cxn ang="0">
                    <a:pos x="99" y="42"/>
                  </a:cxn>
                  <a:cxn ang="0">
                    <a:pos x="99" y="213"/>
                  </a:cxn>
                  <a:cxn ang="0">
                    <a:pos x="0" y="210"/>
                  </a:cxn>
                  <a:cxn ang="0">
                    <a:pos x="9" y="141"/>
                  </a:cxn>
                  <a:cxn ang="0">
                    <a:pos x="6" y="102"/>
                  </a:cxn>
                </a:cxnLst>
                <a:rect b="b" l="0" r="r" t="0"/>
                <a:pathLst>
                  <a:path h="216" w="117">
                    <a:moveTo>
                      <a:pt x="6" y="102"/>
                    </a:moveTo>
                    <a:cubicBezTo>
                      <a:pt x="6" y="90"/>
                      <a:pt x="6" y="78"/>
                      <a:pt x="6" y="66"/>
                    </a:cubicBezTo>
                    <a:cubicBezTo>
                      <a:pt x="37" y="47"/>
                      <a:pt x="65" y="25"/>
                      <a:pt x="90" y="0"/>
                    </a:cubicBezTo>
                    <a:cubicBezTo>
                      <a:pt x="83" y="26"/>
                      <a:pt x="38" y="40"/>
                      <a:pt x="21" y="66"/>
                    </a:cubicBezTo>
                    <a:cubicBezTo>
                      <a:pt x="42" y="54"/>
                      <a:pt x="84" y="37"/>
                      <a:pt x="96" y="6"/>
                    </a:cubicBezTo>
                    <a:cubicBezTo>
                      <a:pt x="104" y="41"/>
                      <a:pt x="63" y="53"/>
                      <a:pt x="48" y="75"/>
                    </a:cubicBezTo>
                    <a:cubicBezTo>
                      <a:pt x="71" y="72"/>
                      <a:pt x="85" y="44"/>
                      <a:pt x="99" y="42"/>
                    </a:cubicBezTo>
                    <a:cubicBezTo>
                      <a:pt x="92" y="102"/>
                      <a:pt x="117" y="162"/>
                      <a:pt x="99" y="213"/>
                    </a:cubicBezTo>
                    <a:cubicBezTo>
                      <a:pt x="67" y="211"/>
                      <a:pt x="27" y="217"/>
                      <a:pt x="0" y="210"/>
                    </a:cubicBezTo>
                    <a:cubicBezTo>
                      <a:pt x="8" y="192"/>
                      <a:pt x="10" y="168"/>
                      <a:pt x="9" y="141"/>
                    </a:cubicBezTo>
                    <a:cubicBezTo>
                      <a:pt x="7" y="129"/>
                      <a:pt x="13" y="109"/>
                      <a:pt x="6" y="102"/>
                    </a:cubicBezTo>
                    <a:close/>
                  </a:path>
                </a:pathLst>
              </a:custGeom>
              <a:solidFill>
                <a:srgbClr val="0D394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7" name="Freeform 258"/>
              <p:cNvSpPr>
                <a:spLocks noEditPoints="1"/>
              </p:cNvSpPr>
              <p:nvPr/>
            </p:nvSpPr>
            <p:spPr bwMode="auto">
              <a:xfrm>
                <a:off x="4814" y="1189"/>
                <a:ext cx="118" cy="140"/>
              </a:xfrm>
              <a:custGeom>
                <a:cxnLst>
                  <a:cxn ang="0">
                    <a:pos x="4" y="53"/>
                  </a:cxn>
                  <a:cxn ang="0">
                    <a:pos x="1" y="5"/>
                  </a:cxn>
                  <a:cxn ang="0">
                    <a:pos x="70" y="2"/>
                  </a:cxn>
                  <a:cxn ang="0">
                    <a:pos x="70" y="20"/>
                  </a:cxn>
                  <a:cxn ang="0">
                    <a:pos x="58" y="80"/>
                  </a:cxn>
                  <a:cxn ang="0">
                    <a:pos x="52" y="83"/>
                  </a:cxn>
                  <a:cxn ang="0">
                    <a:pos x="7" y="80"/>
                  </a:cxn>
                  <a:cxn ang="0">
                    <a:pos x="4" y="68"/>
                  </a:cxn>
                  <a:cxn ang="0">
                    <a:pos x="4" y="53"/>
                  </a:cxn>
                  <a:cxn ang="0">
                    <a:pos x="55" y="71"/>
                  </a:cxn>
                  <a:cxn ang="0">
                    <a:pos x="64" y="11"/>
                  </a:cxn>
                  <a:cxn ang="0">
                    <a:pos x="43" y="14"/>
                  </a:cxn>
                  <a:cxn ang="0">
                    <a:pos x="10" y="14"/>
                  </a:cxn>
                  <a:cxn ang="0">
                    <a:pos x="10" y="74"/>
                  </a:cxn>
                  <a:cxn ang="0">
                    <a:pos x="55" y="71"/>
                  </a:cxn>
                </a:cxnLst>
                <a:rect b="b" l="0" r="r" t="0"/>
                <a:pathLst>
                  <a:path h="83" w="70">
                    <a:moveTo>
                      <a:pt x="4" y="53"/>
                    </a:moveTo>
                    <a:cubicBezTo>
                      <a:pt x="6" y="34"/>
                      <a:pt x="0" y="23"/>
                      <a:pt x="1" y="5"/>
                    </a:cubicBezTo>
                    <a:cubicBezTo>
                      <a:pt x="22" y="20"/>
                      <a:pt x="43" y="0"/>
                      <a:pt x="70" y="2"/>
                    </a:cubicBezTo>
                    <a:cubicBezTo>
                      <a:pt x="70" y="8"/>
                      <a:pt x="70" y="14"/>
                      <a:pt x="70" y="20"/>
                    </a:cubicBezTo>
                    <a:cubicBezTo>
                      <a:pt x="70" y="44"/>
                      <a:pt x="61" y="59"/>
                      <a:pt x="58" y="80"/>
                    </a:cubicBezTo>
                    <a:cubicBezTo>
                      <a:pt x="55" y="80"/>
                      <a:pt x="54" y="82"/>
                      <a:pt x="52" y="83"/>
                    </a:cubicBezTo>
                    <a:cubicBezTo>
                      <a:pt x="43" y="76"/>
                      <a:pt x="21" y="82"/>
                      <a:pt x="7" y="80"/>
                    </a:cubicBezTo>
                    <a:cubicBezTo>
                      <a:pt x="7" y="75"/>
                      <a:pt x="8" y="69"/>
                      <a:pt x="4" y="68"/>
                    </a:cubicBezTo>
                    <a:cubicBezTo>
                      <a:pt x="4" y="63"/>
                      <a:pt x="4" y="58"/>
                      <a:pt x="4" y="53"/>
                    </a:cubicBezTo>
                    <a:close/>
                    <a:moveTo>
                      <a:pt x="55" y="71"/>
                    </a:moveTo>
                    <a:cubicBezTo>
                      <a:pt x="58" y="51"/>
                      <a:pt x="65" y="35"/>
                      <a:pt x="64" y="11"/>
                    </a:cubicBezTo>
                    <a:cubicBezTo>
                      <a:pt x="54" y="9"/>
                      <a:pt x="50" y="13"/>
                      <a:pt x="43" y="14"/>
                    </a:cubicBezTo>
                    <a:cubicBezTo>
                      <a:pt x="32" y="14"/>
                      <a:pt x="21" y="14"/>
                      <a:pt x="10" y="14"/>
                    </a:cubicBezTo>
                    <a:cubicBezTo>
                      <a:pt x="10" y="34"/>
                      <a:pt x="10" y="54"/>
                      <a:pt x="10" y="74"/>
                    </a:cubicBezTo>
                    <a:cubicBezTo>
                      <a:pt x="24" y="72"/>
                      <a:pt x="46" y="78"/>
                      <a:pt x="55" y="71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8" name="Freeform 259"/>
              <p:cNvSpPr>
                <a:spLocks noEditPoints="1"/>
              </p:cNvSpPr>
              <p:nvPr/>
            </p:nvSpPr>
            <p:spPr bwMode="auto">
              <a:xfrm>
                <a:off x="2817" y="1202"/>
                <a:ext cx="353" cy="465"/>
              </a:xfrm>
              <a:custGeom>
                <a:cxnLst>
                  <a:cxn ang="0">
                    <a:pos x="21" y="3"/>
                  </a:cxn>
                  <a:cxn ang="0">
                    <a:pos x="117" y="3"/>
                  </a:cxn>
                  <a:cxn ang="0">
                    <a:pos x="207" y="18"/>
                  </a:cxn>
                  <a:cxn ang="0">
                    <a:pos x="198" y="54"/>
                  </a:cxn>
                  <a:cxn ang="0">
                    <a:pos x="186" y="258"/>
                  </a:cxn>
                  <a:cxn ang="0">
                    <a:pos x="171" y="258"/>
                  </a:cxn>
                  <a:cxn ang="0">
                    <a:pos x="123" y="255"/>
                  </a:cxn>
                  <a:cxn ang="0">
                    <a:pos x="39" y="267"/>
                  </a:cxn>
                  <a:cxn ang="0">
                    <a:pos x="0" y="267"/>
                  </a:cxn>
                  <a:cxn ang="0">
                    <a:pos x="21" y="66"/>
                  </a:cxn>
                  <a:cxn ang="0">
                    <a:pos x="21" y="3"/>
                  </a:cxn>
                  <a:cxn ang="0">
                    <a:pos x="189" y="45"/>
                  </a:cxn>
                  <a:cxn ang="0">
                    <a:pos x="198" y="21"/>
                  </a:cxn>
                  <a:cxn ang="0">
                    <a:pos x="117" y="15"/>
                  </a:cxn>
                  <a:cxn ang="0">
                    <a:pos x="117" y="24"/>
                  </a:cxn>
                  <a:cxn ang="0">
                    <a:pos x="117" y="123"/>
                  </a:cxn>
                  <a:cxn ang="0">
                    <a:pos x="117" y="147"/>
                  </a:cxn>
                  <a:cxn ang="0">
                    <a:pos x="114" y="81"/>
                  </a:cxn>
                  <a:cxn ang="0">
                    <a:pos x="111" y="36"/>
                  </a:cxn>
                  <a:cxn ang="0">
                    <a:pos x="108" y="48"/>
                  </a:cxn>
                  <a:cxn ang="0">
                    <a:pos x="90" y="129"/>
                  </a:cxn>
                  <a:cxn ang="0">
                    <a:pos x="45" y="111"/>
                  </a:cxn>
                  <a:cxn ang="0">
                    <a:pos x="45" y="33"/>
                  </a:cxn>
                  <a:cxn ang="0">
                    <a:pos x="39" y="51"/>
                  </a:cxn>
                  <a:cxn ang="0">
                    <a:pos x="57" y="24"/>
                  </a:cxn>
                  <a:cxn ang="0">
                    <a:pos x="111" y="24"/>
                  </a:cxn>
                  <a:cxn ang="0">
                    <a:pos x="111" y="15"/>
                  </a:cxn>
                  <a:cxn ang="0">
                    <a:pos x="102" y="15"/>
                  </a:cxn>
                  <a:cxn ang="0">
                    <a:pos x="33" y="15"/>
                  </a:cxn>
                  <a:cxn ang="0">
                    <a:pos x="30" y="15"/>
                  </a:cxn>
                  <a:cxn ang="0">
                    <a:pos x="24" y="90"/>
                  </a:cxn>
                  <a:cxn ang="0">
                    <a:pos x="24" y="192"/>
                  </a:cxn>
                  <a:cxn ang="0">
                    <a:pos x="9" y="258"/>
                  </a:cxn>
                  <a:cxn ang="0">
                    <a:pos x="57" y="261"/>
                  </a:cxn>
                  <a:cxn ang="0">
                    <a:pos x="90" y="255"/>
                  </a:cxn>
                  <a:cxn ang="0">
                    <a:pos x="111" y="156"/>
                  </a:cxn>
                  <a:cxn ang="0">
                    <a:pos x="114" y="165"/>
                  </a:cxn>
                  <a:cxn ang="0">
                    <a:pos x="108" y="201"/>
                  </a:cxn>
                  <a:cxn ang="0">
                    <a:pos x="105" y="225"/>
                  </a:cxn>
                  <a:cxn ang="0">
                    <a:pos x="102" y="228"/>
                  </a:cxn>
                  <a:cxn ang="0">
                    <a:pos x="138" y="252"/>
                  </a:cxn>
                  <a:cxn ang="0">
                    <a:pos x="174" y="252"/>
                  </a:cxn>
                  <a:cxn ang="0">
                    <a:pos x="174" y="246"/>
                  </a:cxn>
                  <a:cxn ang="0">
                    <a:pos x="177" y="174"/>
                  </a:cxn>
                  <a:cxn ang="0">
                    <a:pos x="189" y="45"/>
                  </a:cxn>
                  <a:cxn ang="0">
                    <a:pos x="48" y="102"/>
                  </a:cxn>
                  <a:cxn ang="0">
                    <a:pos x="87" y="123"/>
                  </a:cxn>
                  <a:cxn ang="0">
                    <a:pos x="105" y="33"/>
                  </a:cxn>
                  <a:cxn ang="0">
                    <a:pos x="51" y="33"/>
                  </a:cxn>
                  <a:cxn ang="0">
                    <a:pos x="48" y="54"/>
                  </a:cxn>
                  <a:cxn ang="0">
                    <a:pos x="48" y="102"/>
                  </a:cxn>
                </a:cxnLst>
                <a:rect b="b" l="0" r="r" t="0"/>
                <a:pathLst>
                  <a:path h="274" w="208">
                    <a:moveTo>
                      <a:pt x="21" y="3"/>
                    </a:moveTo>
                    <a:cubicBezTo>
                      <a:pt x="43" y="7"/>
                      <a:pt x="82" y="0"/>
                      <a:pt x="117" y="3"/>
                    </a:cubicBezTo>
                    <a:cubicBezTo>
                      <a:pt x="150" y="5"/>
                      <a:pt x="183" y="13"/>
                      <a:pt x="207" y="18"/>
                    </a:cubicBezTo>
                    <a:cubicBezTo>
                      <a:pt x="208" y="34"/>
                      <a:pt x="200" y="41"/>
                      <a:pt x="198" y="54"/>
                    </a:cubicBezTo>
                    <a:cubicBezTo>
                      <a:pt x="179" y="103"/>
                      <a:pt x="180" y="214"/>
                      <a:pt x="186" y="258"/>
                    </a:cubicBezTo>
                    <a:cubicBezTo>
                      <a:pt x="181" y="256"/>
                      <a:pt x="174" y="267"/>
                      <a:pt x="171" y="258"/>
                    </a:cubicBezTo>
                    <a:cubicBezTo>
                      <a:pt x="161" y="251"/>
                      <a:pt x="138" y="257"/>
                      <a:pt x="123" y="255"/>
                    </a:cubicBezTo>
                    <a:cubicBezTo>
                      <a:pt x="90" y="254"/>
                      <a:pt x="78" y="274"/>
                      <a:pt x="39" y="267"/>
                    </a:cubicBezTo>
                    <a:cubicBezTo>
                      <a:pt x="26" y="267"/>
                      <a:pt x="13" y="267"/>
                      <a:pt x="0" y="267"/>
                    </a:cubicBezTo>
                    <a:cubicBezTo>
                      <a:pt x="17" y="210"/>
                      <a:pt x="25" y="144"/>
                      <a:pt x="21" y="66"/>
                    </a:cubicBezTo>
                    <a:cubicBezTo>
                      <a:pt x="21" y="45"/>
                      <a:pt x="21" y="24"/>
                      <a:pt x="21" y="3"/>
                    </a:cubicBezTo>
                    <a:close/>
                    <a:moveTo>
                      <a:pt x="189" y="45"/>
                    </a:moveTo>
                    <a:cubicBezTo>
                      <a:pt x="195" y="40"/>
                      <a:pt x="197" y="31"/>
                      <a:pt x="198" y="21"/>
                    </a:cubicBezTo>
                    <a:cubicBezTo>
                      <a:pt x="176" y="14"/>
                      <a:pt x="146" y="15"/>
                      <a:pt x="117" y="15"/>
                    </a:cubicBezTo>
                    <a:cubicBezTo>
                      <a:pt x="117" y="18"/>
                      <a:pt x="117" y="21"/>
                      <a:pt x="117" y="24"/>
                    </a:cubicBezTo>
                    <a:cubicBezTo>
                      <a:pt x="117" y="57"/>
                      <a:pt x="117" y="90"/>
                      <a:pt x="117" y="123"/>
                    </a:cubicBezTo>
                    <a:cubicBezTo>
                      <a:pt x="117" y="131"/>
                      <a:pt x="117" y="139"/>
                      <a:pt x="117" y="147"/>
                    </a:cubicBezTo>
                    <a:cubicBezTo>
                      <a:pt x="110" y="131"/>
                      <a:pt x="116" y="102"/>
                      <a:pt x="114" y="81"/>
                    </a:cubicBezTo>
                    <a:cubicBezTo>
                      <a:pt x="112" y="67"/>
                      <a:pt x="118" y="45"/>
                      <a:pt x="111" y="36"/>
                    </a:cubicBezTo>
                    <a:cubicBezTo>
                      <a:pt x="110" y="40"/>
                      <a:pt x="107" y="42"/>
                      <a:pt x="108" y="48"/>
                    </a:cubicBezTo>
                    <a:cubicBezTo>
                      <a:pt x="104" y="77"/>
                      <a:pt x="99" y="105"/>
                      <a:pt x="90" y="129"/>
                    </a:cubicBezTo>
                    <a:cubicBezTo>
                      <a:pt x="64" y="134"/>
                      <a:pt x="65" y="112"/>
                      <a:pt x="45" y="111"/>
                    </a:cubicBezTo>
                    <a:cubicBezTo>
                      <a:pt x="40" y="91"/>
                      <a:pt x="41" y="53"/>
                      <a:pt x="45" y="33"/>
                    </a:cubicBezTo>
                    <a:cubicBezTo>
                      <a:pt x="34" y="30"/>
                      <a:pt x="41" y="45"/>
                      <a:pt x="39" y="51"/>
                    </a:cubicBezTo>
                    <a:cubicBezTo>
                      <a:pt x="24" y="44"/>
                      <a:pt x="36" y="15"/>
                      <a:pt x="57" y="24"/>
                    </a:cubicBezTo>
                    <a:cubicBezTo>
                      <a:pt x="68" y="29"/>
                      <a:pt x="100" y="29"/>
                      <a:pt x="111" y="24"/>
                    </a:cubicBezTo>
                    <a:cubicBezTo>
                      <a:pt x="111" y="21"/>
                      <a:pt x="111" y="18"/>
                      <a:pt x="111" y="15"/>
                    </a:cubicBezTo>
                    <a:cubicBezTo>
                      <a:pt x="110" y="10"/>
                      <a:pt x="104" y="13"/>
                      <a:pt x="102" y="15"/>
                    </a:cubicBezTo>
                    <a:cubicBezTo>
                      <a:pt x="86" y="10"/>
                      <a:pt x="49" y="10"/>
                      <a:pt x="33" y="15"/>
                    </a:cubicBezTo>
                    <a:cubicBezTo>
                      <a:pt x="32" y="15"/>
                      <a:pt x="31" y="15"/>
                      <a:pt x="30" y="15"/>
                    </a:cubicBezTo>
                    <a:cubicBezTo>
                      <a:pt x="16" y="28"/>
                      <a:pt x="28" y="67"/>
                      <a:pt x="24" y="90"/>
                    </a:cubicBezTo>
                    <a:cubicBezTo>
                      <a:pt x="24" y="124"/>
                      <a:pt x="24" y="158"/>
                      <a:pt x="24" y="192"/>
                    </a:cubicBezTo>
                    <a:cubicBezTo>
                      <a:pt x="24" y="219"/>
                      <a:pt x="12" y="234"/>
                      <a:pt x="9" y="258"/>
                    </a:cubicBezTo>
                    <a:cubicBezTo>
                      <a:pt x="2" y="268"/>
                      <a:pt x="50" y="265"/>
                      <a:pt x="57" y="261"/>
                    </a:cubicBezTo>
                    <a:cubicBezTo>
                      <a:pt x="71" y="262"/>
                      <a:pt x="79" y="257"/>
                      <a:pt x="90" y="255"/>
                    </a:cubicBezTo>
                    <a:cubicBezTo>
                      <a:pt x="101" y="226"/>
                      <a:pt x="102" y="187"/>
                      <a:pt x="111" y="156"/>
                    </a:cubicBezTo>
                    <a:cubicBezTo>
                      <a:pt x="114" y="157"/>
                      <a:pt x="114" y="161"/>
                      <a:pt x="114" y="165"/>
                    </a:cubicBezTo>
                    <a:cubicBezTo>
                      <a:pt x="117" y="182"/>
                      <a:pt x="109" y="188"/>
                      <a:pt x="108" y="201"/>
                    </a:cubicBezTo>
                    <a:cubicBezTo>
                      <a:pt x="101" y="203"/>
                      <a:pt x="107" y="218"/>
                      <a:pt x="105" y="225"/>
                    </a:cubicBezTo>
                    <a:cubicBezTo>
                      <a:pt x="103" y="225"/>
                      <a:pt x="101" y="225"/>
                      <a:pt x="102" y="228"/>
                    </a:cubicBezTo>
                    <a:cubicBezTo>
                      <a:pt x="86" y="252"/>
                      <a:pt x="116" y="256"/>
                      <a:pt x="138" y="252"/>
                    </a:cubicBezTo>
                    <a:cubicBezTo>
                      <a:pt x="150" y="252"/>
                      <a:pt x="162" y="252"/>
                      <a:pt x="174" y="252"/>
                    </a:cubicBezTo>
                    <a:cubicBezTo>
                      <a:pt x="174" y="250"/>
                      <a:pt x="174" y="248"/>
                      <a:pt x="174" y="246"/>
                    </a:cubicBezTo>
                    <a:cubicBezTo>
                      <a:pt x="181" y="228"/>
                      <a:pt x="175" y="197"/>
                      <a:pt x="177" y="174"/>
                    </a:cubicBezTo>
                    <a:cubicBezTo>
                      <a:pt x="175" y="125"/>
                      <a:pt x="184" y="87"/>
                      <a:pt x="189" y="45"/>
                    </a:cubicBezTo>
                    <a:close/>
                    <a:moveTo>
                      <a:pt x="48" y="102"/>
                    </a:moveTo>
                    <a:cubicBezTo>
                      <a:pt x="63" y="107"/>
                      <a:pt x="68" y="122"/>
                      <a:pt x="87" y="123"/>
                    </a:cubicBezTo>
                    <a:cubicBezTo>
                      <a:pt x="90" y="90"/>
                      <a:pt x="103" y="67"/>
                      <a:pt x="105" y="33"/>
                    </a:cubicBezTo>
                    <a:cubicBezTo>
                      <a:pt x="87" y="33"/>
                      <a:pt x="69" y="33"/>
                      <a:pt x="51" y="33"/>
                    </a:cubicBezTo>
                    <a:cubicBezTo>
                      <a:pt x="49" y="39"/>
                      <a:pt x="55" y="53"/>
                      <a:pt x="48" y="54"/>
                    </a:cubicBezTo>
                    <a:cubicBezTo>
                      <a:pt x="43" y="63"/>
                      <a:pt x="43" y="93"/>
                      <a:pt x="48" y="102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9" name="Freeform 260"/>
              <p:cNvSpPr/>
              <p:nvPr/>
            </p:nvSpPr>
            <p:spPr bwMode="auto">
              <a:xfrm>
                <a:off x="2875" y="1253"/>
                <a:ext cx="19" cy="137"/>
              </a:xfrm>
              <a:custGeom>
                <a:cxnLst>
                  <a:cxn ang="0">
                    <a:pos x="5" y="21"/>
                  </a:cxn>
                  <a:cxn ang="0">
                    <a:pos x="11" y="3"/>
                  </a:cxn>
                  <a:cxn ang="0">
                    <a:pos x="11" y="81"/>
                  </a:cxn>
                  <a:cxn ang="0">
                    <a:pos x="5" y="54"/>
                  </a:cxn>
                  <a:cxn ang="0">
                    <a:pos x="5" y="21"/>
                  </a:cxn>
                </a:cxnLst>
                <a:rect b="b" l="0" r="r" t="0"/>
                <a:pathLst>
                  <a:path h="81" w="11">
                    <a:moveTo>
                      <a:pt x="5" y="21"/>
                    </a:moveTo>
                    <a:cubicBezTo>
                      <a:pt x="7" y="15"/>
                      <a:pt x="0" y="0"/>
                      <a:pt x="11" y="3"/>
                    </a:cubicBezTo>
                    <a:cubicBezTo>
                      <a:pt x="7" y="23"/>
                      <a:pt x="6" y="61"/>
                      <a:pt x="11" y="81"/>
                    </a:cubicBezTo>
                    <a:cubicBezTo>
                      <a:pt x="1" y="80"/>
                      <a:pt x="6" y="64"/>
                      <a:pt x="5" y="54"/>
                    </a:cubicBezTo>
                    <a:cubicBezTo>
                      <a:pt x="5" y="43"/>
                      <a:pt x="5" y="32"/>
                      <a:pt x="5" y="21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0" name="Freeform 261"/>
              <p:cNvSpPr/>
              <p:nvPr/>
            </p:nvSpPr>
            <p:spPr bwMode="auto">
              <a:xfrm>
                <a:off x="4829" y="1212"/>
                <a:ext cx="78" cy="114"/>
              </a:xfrm>
              <a:custGeom>
                <a:cxnLst>
                  <a:cxn ang="0">
                    <a:pos x="34" y="0"/>
                  </a:cxn>
                  <a:cxn ang="0">
                    <a:pos x="4" y="3"/>
                  </a:cxn>
                  <a:cxn ang="0">
                    <a:pos x="46" y="57"/>
                  </a:cxn>
                  <a:cxn ang="0">
                    <a:pos x="1" y="60"/>
                  </a:cxn>
                  <a:cxn ang="0">
                    <a:pos x="1" y="0"/>
                  </a:cxn>
                  <a:cxn ang="0">
                    <a:pos x="34" y="0"/>
                  </a:cxn>
                </a:cxnLst>
                <a:rect b="b" l="0" r="r" t="0"/>
                <a:pathLst>
                  <a:path h="67" w="46">
                    <a:moveTo>
                      <a:pt x="34" y="0"/>
                    </a:moveTo>
                    <a:cubicBezTo>
                      <a:pt x="30" y="7"/>
                      <a:pt x="13" y="1"/>
                      <a:pt x="4" y="3"/>
                    </a:cubicBezTo>
                    <a:cubicBezTo>
                      <a:pt x="1" y="48"/>
                      <a:pt x="0" y="67"/>
                      <a:pt x="46" y="57"/>
                    </a:cubicBezTo>
                    <a:cubicBezTo>
                      <a:pt x="37" y="64"/>
                      <a:pt x="15" y="58"/>
                      <a:pt x="1" y="60"/>
                    </a:cubicBezTo>
                    <a:cubicBezTo>
                      <a:pt x="1" y="40"/>
                      <a:pt x="1" y="20"/>
                      <a:pt x="1" y="0"/>
                    </a:cubicBezTo>
                    <a:cubicBezTo>
                      <a:pt x="12" y="0"/>
                      <a:pt x="23" y="0"/>
                      <a:pt x="34" y="0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1" name="Freeform 262"/>
              <p:cNvSpPr>
                <a:spLocks noEditPoints="1"/>
              </p:cNvSpPr>
              <p:nvPr/>
            </p:nvSpPr>
            <p:spPr bwMode="auto">
              <a:xfrm>
                <a:off x="3575" y="1206"/>
                <a:ext cx="376" cy="469"/>
              </a:xfrm>
              <a:custGeom>
                <a:cxnLst>
                  <a:cxn ang="0">
                    <a:pos x="165" y="277"/>
                  </a:cxn>
                  <a:cxn ang="0">
                    <a:pos x="0" y="253"/>
                  </a:cxn>
                  <a:cxn ang="0">
                    <a:pos x="39" y="7"/>
                  </a:cxn>
                  <a:cxn ang="0">
                    <a:pos x="108" y="4"/>
                  </a:cxn>
                  <a:cxn ang="0">
                    <a:pos x="162" y="7"/>
                  </a:cxn>
                  <a:cxn ang="0">
                    <a:pos x="219" y="7"/>
                  </a:cxn>
                  <a:cxn ang="0">
                    <a:pos x="222" y="7"/>
                  </a:cxn>
                  <a:cxn ang="0">
                    <a:pos x="207" y="148"/>
                  </a:cxn>
                  <a:cxn ang="0">
                    <a:pos x="204" y="199"/>
                  </a:cxn>
                  <a:cxn ang="0">
                    <a:pos x="204" y="232"/>
                  </a:cxn>
                  <a:cxn ang="0">
                    <a:pos x="204" y="277"/>
                  </a:cxn>
                  <a:cxn ang="0">
                    <a:pos x="165" y="277"/>
                  </a:cxn>
                  <a:cxn ang="0">
                    <a:pos x="108" y="199"/>
                  </a:cxn>
                  <a:cxn ang="0">
                    <a:pos x="114" y="175"/>
                  </a:cxn>
                  <a:cxn ang="0">
                    <a:pos x="87" y="256"/>
                  </a:cxn>
                  <a:cxn ang="0">
                    <a:pos x="198" y="271"/>
                  </a:cxn>
                  <a:cxn ang="0">
                    <a:pos x="198" y="166"/>
                  </a:cxn>
                  <a:cxn ang="0">
                    <a:pos x="201" y="106"/>
                  </a:cxn>
                  <a:cxn ang="0">
                    <a:pos x="201" y="88"/>
                  </a:cxn>
                  <a:cxn ang="0">
                    <a:pos x="213" y="16"/>
                  </a:cxn>
                  <a:cxn ang="0">
                    <a:pos x="126" y="13"/>
                  </a:cxn>
                  <a:cxn ang="0">
                    <a:pos x="126" y="22"/>
                  </a:cxn>
                  <a:cxn ang="0">
                    <a:pos x="126" y="40"/>
                  </a:cxn>
                  <a:cxn ang="0">
                    <a:pos x="123" y="73"/>
                  </a:cxn>
                  <a:cxn ang="0">
                    <a:pos x="123" y="97"/>
                  </a:cxn>
                  <a:cxn ang="0">
                    <a:pos x="120" y="142"/>
                  </a:cxn>
                  <a:cxn ang="0">
                    <a:pos x="117" y="115"/>
                  </a:cxn>
                  <a:cxn ang="0">
                    <a:pos x="117" y="73"/>
                  </a:cxn>
                  <a:cxn ang="0">
                    <a:pos x="120" y="40"/>
                  </a:cxn>
                  <a:cxn ang="0">
                    <a:pos x="120" y="13"/>
                  </a:cxn>
                  <a:cxn ang="0">
                    <a:pos x="42" y="31"/>
                  </a:cxn>
                  <a:cxn ang="0">
                    <a:pos x="39" y="67"/>
                  </a:cxn>
                  <a:cxn ang="0">
                    <a:pos x="27" y="148"/>
                  </a:cxn>
                  <a:cxn ang="0">
                    <a:pos x="15" y="238"/>
                  </a:cxn>
                  <a:cxn ang="0">
                    <a:pos x="12" y="238"/>
                  </a:cxn>
                  <a:cxn ang="0">
                    <a:pos x="12" y="250"/>
                  </a:cxn>
                  <a:cxn ang="0">
                    <a:pos x="48" y="250"/>
                  </a:cxn>
                  <a:cxn ang="0">
                    <a:pos x="81" y="250"/>
                  </a:cxn>
                  <a:cxn ang="0">
                    <a:pos x="114" y="163"/>
                  </a:cxn>
                  <a:cxn ang="0">
                    <a:pos x="117" y="163"/>
                  </a:cxn>
                  <a:cxn ang="0">
                    <a:pos x="126" y="154"/>
                  </a:cxn>
                  <a:cxn ang="0">
                    <a:pos x="180" y="154"/>
                  </a:cxn>
                  <a:cxn ang="0">
                    <a:pos x="180" y="181"/>
                  </a:cxn>
                  <a:cxn ang="0">
                    <a:pos x="180" y="229"/>
                  </a:cxn>
                  <a:cxn ang="0">
                    <a:pos x="177" y="256"/>
                  </a:cxn>
                  <a:cxn ang="0">
                    <a:pos x="108" y="235"/>
                  </a:cxn>
                  <a:cxn ang="0">
                    <a:pos x="108" y="199"/>
                  </a:cxn>
                  <a:cxn ang="0">
                    <a:pos x="114" y="232"/>
                  </a:cxn>
                  <a:cxn ang="0">
                    <a:pos x="174" y="250"/>
                  </a:cxn>
                  <a:cxn ang="0">
                    <a:pos x="174" y="163"/>
                  </a:cxn>
                  <a:cxn ang="0">
                    <a:pos x="129" y="163"/>
                  </a:cxn>
                  <a:cxn ang="0">
                    <a:pos x="114" y="202"/>
                  </a:cxn>
                  <a:cxn ang="0">
                    <a:pos x="114" y="232"/>
                  </a:cxn>
                </a:cxnLst>
                <a:rect b="b" l="0" r="r" t="0"/>
                <a:pathLst>
                  <a:path h="277" w="221">
                    <a:moveTo>
                      <a:pt x="165" y="277"/>
                    </a:moveTo>
                    <a:cubicBezTo>
                      <a:pt x="115" y="264"/>
                      <a:pt x="62" y="254"/>
                      <a:pt x="0" y="253"/>
                    </a:cubicBezTo>
                    <a:cubicBezTo>
                      <a:pt x="30" y="188"/>
                      <a:pt x="19" y="82"/>
                      <a:pt x="39" y="7"/>
                    </a:cubicBezTo>
                    <a:cubicBezTo>
                      <a:pt x="56" y="0"/>
                      <a:pt x="86" y="6"/>
                      <a:pt x="108" y="4"/>
                    </a:cubicBezTo>
                    <a:cubicBezTo>
                      <a:pt x="120" y="11"/>
                      <a:pt x="145" y="5"/>
                      <a:pt x="162" y="7"/>
                    </a:cubicBezTo>
                    <a:cubicBezTo>
                      <a:pt x="181" y="7"/>
                      <a:pt x="200" y="7"/>
                      <a:pt x="219" y="7"/>
                    </a:cubicBezTo>
                    <a:cubicBezTo>
                      <a:pt x="220" y="7"/>
                      <a:pt x="221" y="7"/>
                      <a:pt x="222" y="7"/>
                    </a:cubicBezTo>
                    <a:cubicBezTo>
                      <a:pt x="215" y="52"/>
                      <a:pt x="205" y="94"/>
                      <a:pt x="207" y="148"/>
                    </a:cubicBezTo>
                    <a:cubicBezTo>
                      <a:pt x="200" y="159"/>
                      <a:pt x="206" y="183"/>
                      <a:pt x="204" y="199"/>
                    </a:cubicBezTo>
                    <a:cubicBezTo>
                      <a:pt x="204" y="210"/>
                      <a:pt x="204" y="221"/>
                      <a:pt x="204" y="232"/>
                    </a:cubicBezTo>
                    <a:cubicBezTo>
                      <a:pt x="204" y="247"/>
                      <a:pt x="204" y="262"/>
                      <a:pt x="204" y="277"/>
                    </a:cubicBezTo>
                    <a:cubicBezTo>
                      <a:pt x="191" y="277"/>
                      <a:pt x="178" y="277"/>
                      <a:pt x="165" y="277"/>
                    </a:cubicBezTo>
                    <a:close/>
                    <a:moveTo>
                      <a:pt x="108" y="199"/>
                    </a:moveTo>
                    <a:cubicBezTo>
                      <a:pt x="108" y="191"/>
                      <a:pt x="123" y="182"/>
                      <a:pt x="114" y="175"/>
                    </a:cubicBezTo>
                    <a:cubicBezTo>
                      <a:pt x="98" y="195"/>
                      <a:pt x="94" y="227"/>
                      <a:pt x="87" y="256"/>
                    </a:cubicBezTo>
                    <a:cubicBezTo>
                      <a:pt x="125" y="260"/>
                      <a:pt x="155" y="272"/>
                      <a:pt x="198" y="271"/>
                    </a:cubicBezTo>
                    <a:cubicBezTo>
                      <a:pt x="198" y="236"/>
                      <a:pt x="198" y="201"/>
                      <a:pt x="198" y="166"/>
                    </a:cubicBezTo>
                    <a:cubicBezTo>
                      <a:pt x="205" y="152"/>
                      <a:pt x="199" y="125"/>
                      <a:pt x="201" y="106"/>
                    </a:cubicBezTo>
                    <a:cubicBezTo>
                      <a:pt x="201" y="100"/>
                      <a:pt x="201" y="94"/>
                      <a:pt x="201" y="88"/>
                    </a:cubicBezTo>
                    <a:cubicBezTo>
                      <a:pt x="204" y="63"/>
                      <a:pt x="210" y="41"/>
                      <a:pt x="213" y="16"/>
                    </a:cubicBezTo>
                    <a:cubicBezTo>
                      <a:pt x="190" y="9"/>
                      <a:pt x="154" y="15"/>
                      <a:pt x="126" y="13"/>
                    </a:cubicBezTo>
                    <a:cubicBezTo>
                      <a:pt x="126" y="16"/>
                      <a:pt x="126" y="19"/>
                      <a:pt x="126" y="22"/>
                    </a:cubicBezTo>
                    <a:cubicBezTo>
                      <a:pt x="126" y="28"/>
                      <a:pt x="126" y="34"/>
                      <a:pt x="126" y="40"/>
                    </a:cubicBezTo>
                    <a:cubicBezTo>
                      <a:pt x="119" y="45"/>
                      <a:pt x="125" y="63"/>
                      <a:pt x="123" y="73"/>
                    </a:cubicBezTo>
                    <a:cubicBezTo>
                      <a:pt x="123" y="81"/>
                      <a:pt x="123" y="89"/>
                      <a:pt x="123" y="97"/>
                    </a:cubicBezTo>
                    <a:cubicBezTo>
                      <a:pt x="125" y="115"/>
                      <a:pt x="119" y="125"/>
                      <a:pt x="120" y="142"/>
                    </a:cubicBezTo>
                    <a:cubicBezTo>
                      <a:pt x="113" y="139"/>
                      <a:pt x="119" y="123"/>
                      <a:pt x="117" y="115"/>
                    </a:cubicBezTo>
                    <a:cubicBezTo>
                      <a:pt x="117" y="101"/>
                      <a:pt x="117" y="87"/>
                      <a:pt x="117" y="73"/>
                    </a:cubicBezTo>
                    <a:cubicBezTo>
                      <a:pt x="124" y="68"/>
                      <a:pt x="118" y="50"/>
                      <a:pt x="120" y="40"/>
                    </a:cubicBezTo>
                    <a:cubicBezTo>
                      <a:pt x="120" y="31"/>
                      <a:pt x="120" y="22"/>
                      <a:pt x="120" y="13"/>
                    </a:cubicBezTo>
                    <a:cubicBezTo>
                      <a:pt x="84" y="9"/>
                      <a:pt x="69" y="26"/>
                      <a:pt x="42" y="31"/>
                    </a:cubicBezTo>
                    <a:cubicBezTo>
                      <a:pt x="42" y="44"/>
                      <a:pt x="37" y="52"/>
                      <a:pt x="39" y="67"/>
                    </a:cubicBezTo>
                    <a:cubicBezTo>
                      <a:pt x="33" y="92"/>
                      <a:pt x="30" y="120"/>
                      <a:pt x="27" y="148"/>
                    </a:cubicBezTo>
                    <a:cubicBezTo>
                      <a:pt x="27" y="182"/>
                      <a:pt x="23" y="212"/>
                      <a:pt x="15" y="238"/>
                    </a:cubicBezTo>
                    <a:cubicBezTo>
                      <a:pt x="14" y="238"/>
                      <a:pt x="13" y="238"/>
                      <a:pt x="12" y="238"/>
                    </a:cubicBezTo>
                    <a:cubicBezTo>
                      <a:pt x="12" y="242"/>
                      <a:pt x="12" y="246"/>
                      <a:pt x="12" y="250"/>
                    </a:cubicBezTo>
                    <a:cubicBezTo>
                      <a:pt x="24" y="250"/>
                      <a:pt x="36" y="250"/>
                      <a:pt x="48" y="250"/>
                    </a:cubicBezTo>
                    <a:cubicBezTo>
                      <a:pt x="59" y="250"/>
                      <a:pt x="70" y="250"/>
                      <a:pt x="81" y="250"/>
                    </a:cubicBezTo>
                    <a:cubicBezTo>
                      <a:pt x="90" y="219"/>
                      <a:pt x="97" y="186"/>
                      <a:pt x="114" y="163"/>
                    </a:cubicBezTo>
                    <a:cubicBezTo>
                      <a:pt x="115" y="163"/>
                      <a:pt x="116" y="163"/>
                      <a:pt x="117" y="163"/>
                    </a:cubicBezTo>
                    <a:cubicBezTo>
                      <a:pt x="118" y="189"/>
                      <a:pt x="120" y="157"/>
                      <a:pt x="126" y="154"/>
                    </a:cubicBezTo>
                    <a:cubicBezTo>
                      <a:pt x="138" y="146"/>
                      <a:pt x="156" y="159"/>
                      <a:pt x="180" y="154"/>
                    </a:cubicBezTo>
                    <a:cubicBezTo>
                      <a:pt x="180" y="163"/>
                      <a:pt x="180" y="172"/>
                      <a:pt x="180" y="181"/>
                    </a:cubicBezTo>
                    <a:cubicBezTo>
                      <a:pt x="180" y="197"/>
                      <a:pt x="180" y="213"/>
                      <a:pt x="180" y="229"/>
                    </a:cubicBezTo>
                    <a:cubicBezTo>
                      <a:pt x="178" y="237"/>
                      <a:pt x="184" y="253"/>
                      <a:pt x="177" y="256"/>
                    </a:cubicBezTo>
                    <a:cubicBezTo>
                      <a:pt x="146" y="257"/>
                      <a:pt x="128" y="245"/>
                      <a:pt x="108" y="235"/>
                    </a:cubicBezTo>
                    <a:cubicBezTo>
                      <a:pt x="108" y="223"/>
                      <a:pt x="108" y="211"/>
                      <a:pt x="108" y="199"/>
                    </a:cubicBezTo>
                    <a:close/>
                    <a:moveTo>
                      <a:pt x="114" y="232"/>
                    </a:moveTo>
                    <a:cubicBezTo>
                      <a:pt x="131" y="241"/>
                      <a:pt x="148" y="250"/>
                      <a:pt x="174" y="250"/>
                    </a:cubicBezTo>
                    <a:cubicBezTo>
                      <a:pt x="174" y="221"/>
                      <a:pt x="174" y="192"/>
                      <a:pt x="174" y="163"/>
                    </a:cubicBezTo>
                    <a:cubicBezTo>
                      <a:pt x="166" y="158"/>
                      <a:pt x="137" y="158"/>
                      <a:pt x="129" y="163"/>
                    </a:cubicBezTo>
                    <a:cubicBezTo>
                      <a:pt x="125" y="177"/>
                      <a:pt x="120" y="190"/>
                      <a:pt x="114" y="202"/>
                    </a:cubicBezTo>
                    <a:cubicBezTo>
                      <a:pt x="109" y="205"/>
                      <a:pt x="109" y="229"/>
                      <a:pt x="114" y="232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2" name="Freeform 263"/>
              <p:cNvSpPr/>
              <p:nvPr/>
            </p:nvSpPr>
            <p:spPr bwMode="auto">
              <a:xfrm>
                <a:off x="4724" y="1212"/>
                <a:ext cx="42" cy="107"/>
              </a:xfrm>
              <a:custGeom>
                <a:cxnLst>
                  <a:cxn ang="0">
                    <a:pos x="0" y="0"/>
                  </a:cxn>
                  <a:cxn ang="0">
                    <a:pos x="12" y="63"/>
                  </a:cxn>
                  <a:cxn ang="0">
                    <a:pos x="9" y="63"/>
                  </a:cxn>
                  <a:cxn ang="0">
                    <a:pos x="9" y="3"/>
                  </a:cxn>
                  <a:cxn ang="0">
                    <a:pos x="0" y="0"/>
                  </a:cxn>
                </a:cxnLst>
                <a:rect b="b" l="0" r="r" t="0"/>
                <a:pathLst>
                  <a:path h="62" w="25">
                    <a:moveTo>
                      <a:pt x="0" y="0"/>
                    </a:moveTo>
                    <a:cubicBezTo>
                      <a:pt x="25" y="0"/>
                      <a:pt x="6" y="44"/>
                      <a:pt x="12" y="63"/>
                    </a:cubicBezTo>
                    <a:cubicBezTo>
                      <a:pt x="11" y="63"/>
                      <a:pt x="10" y="63"/>
                      <a:pt x="9" y="63"/>
                    </a:cubicBezTo>
                    <a:cubicBezTo>
                      <a:pt x="9" y="43"/>
                      <a:pt x="9" y="23"/>
                      <a:pt x="9" y="3"/>
                    </a:cubicBezTo>
                    <a:cubicBezTo>
                      <a:pt x="5" y="3"/>
                      <a:pt x="0" y="4"/>
                      <a:pt x="0" y="0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3" name="Freeform 264"/>
              <p:cNvSpPr/>
              <p:nvPr/>
            </p:nvSpPr>
            <p:spPr bwMode="auto">
              <a:xfrm>
                <a:off x="4759" y="1217"/>
                <a:ext cx="194" cy="346"/>
              </a:xfrm>
              <a:custGeom>
                <a:cxnLst>
                  <a:cxn ang="0">
                    <a:pos x="102" y="3"/>
                  </a:cxn>
                  <a:cxn ang="0">
                    <a:pos x="114" y="0"/>
                  </a:cxn>
                  <a:cxn ang="0">
                    <a:pos x="108" y="78"/>
                  </a:cxn>
                  <a:cxn ang="0">
                    <a:pos x="105" y="120"/>
                  </a:cxn>
                  <a:cxn ang="0">
                    <a:pos x="105" y="180"/>
                  </a:cxn>
                  <a:cxn ang="0">
                    <a:pos x="99" y="204"/>
                  </a:cxn>
                  <a:cxn ang="0">
                    <a:pos x="0" y="204"/>
                  </a:cxn>
                  <a:cxn ang="0">
                    <a:pos x="18" y="105"/>
                  </a:cxn>
                  <a:cxn ang="0">
                    <a:pos x="24" y="96"/>
                  </a:cxn>
                  <a:cxn ang="0">
                    <a:pos x="27" y="96"/>
                  </a:cxn>
                  <a:cxn ang="0">
                    <a:pos x="30" y="126"/>
                  </a:cxn>
                  <a:cxn ang="0">
                    <a:pos x="21" y="177"/>
                  </a:cxn>
                  <a:cxn ang="0">
                    <a:pos x="60" y="177"/>
                  </a:cxn>
                  <a:cxn ang="0">
                    <a:pos x="90" y="171"/>
                  </a:cxn>
                  <a:cxn ang="0">
                    <a:pos x="93" y="171"/>
                  </a:cxn>
                  <a:cxn ang="0">
                    <a:pos x="93" y="84"/>
                  </a:cxn>
                  <a:cxn ang="0">
                    <a:pos x="45" y="84"/>
                  </a:cxn>
                  <a:cxn ang="0">
                    <a:pos x="24" y="93"/>
                  </a:cxn>
                  <a:cxn ang="0">
                    <a:pos x="21" y="51"/>
                  </a:cxn>
                  <a:cxn ang="0">
                    <a:pos x="21" y="48"/>
                  </a:cxn>
                  <a:cxn ang="0">
                    <a:pos x="36" y="36"/>
                  </a:cxn>
                  <a:cxn ang="0">
                    <a:pos x="36" y="51"/>
                  </a:cxn>
                  <a:cxn ang="0">
                    <a:pos x="36" y="66"/>
                  </a:cxn>
                  <a:cxn ang="0">
                    <a:pos x="84" y="66"/>
                  </a:cxn>
                  <a:cxn ang="0">
                    <a:pos x="90" y="63"/>
                  </a:cxn>
                  <a:cxn ang="0">
                    <a:pos x="102" y="3"/>
                  </a:cxn>
                </a:cxnLst>
                <a:rect b="b" l="0" r="r" t="0"/>
                <a:pathLst>
                  <a:path h="204" w="114">
                    <a:moveTo>
                      <a:pt x="102" y="3"/>
                    </a:moveTo>
                    <a:cubicBezTo>
                      <a:pt x="108" y="4"/>
                      <a:pt x="109" y="0"/>
                      <a:pt x="114" y="0"/>
                    </a:cubicBezTo>
                    <a:cubicBezTo>
                      <a:pt x="109" y="23"/>
                      <a:pt x="107" y="49"/>
                      <a:pt x="108" y="78"/>
                    </a:cubicBezTo>
                    <a:cubicBezTo>
                      <a:pt x="101" y="86"/>
                      <a:pt x="107" y="107"/>
                      <a:pt x="105" y="120"/>
                    </a:cubicBezTo>
                    <a:cubicBezTo>
                      <a:pt x="105" y="140"/>
                      <a:pt x="105" y="160"/>
                      <a:pt x="105" y="180"/>
                    </a:cubicBezTo>
                    <a:cubicBezTo>
                      <a:pt x="102" y="187"/>
                      <a:pt x="103" y="198"/>
                      <a:pt x="99" y="204"/>
                    </a:cubicBezTo>
                    <a:cubicBezTo>
                      <a:pt x="66" y="204"/>
                      <a:pt x="33" y="204"/>
                      <a:pt x="0" y="204"/>
                    </a:cubicBezTo>
                    <a:cubicBezTo>
                      <a:pt x="4" y="169"/>
                      <a:pt x="7" y="133"/>
                      <a:pt x="18" y="105"/>
                    </a:cubicBezTo>
                    <a:cubicBezTo>
                      <a:pt x="23" y="105"/>
                      <a:pt x="20" y="97"/>
                      <a:pt x="24" y="96"/>
                    </a:cubicBezTo>
                    <a:cubicBezTo>
                      <a:pt x="25" y="96"/>
                      <a:pt x="26" y="96"/>
                      <a:pt x="27" y="96"/>
                    </a:cubicBezTo>
                    <a:cubicBezTo>
                      <a:pt x="32" y="102"/>
                      <a:pt x="29" y="116"/>
                      <a:pt x="30" y="126"/>
                    </a:cubicBezTo>
                    <a:cubicBezTo>
                      <a:pt x="29" y="145"/>
                      <a:pt x="20" y="156"/>
                      <a:pt x="21" y="177"/>
                    </a:cubicBezTo>
                    <a:cubicBezTo>
                      <a:pt x="27" y="182"/>
                      <a:pt x="54" y="182"/>
                      <a:pt x="60" y="177"/>
                    </a:cubicBezTo>
                    <a:cubicBezTo>
                      <a:pt x="72" y="177"/>
                      <a:pt x="83" y="176"/>
                      <a:pt x="90" y="171"/>
                    </a:cubicBezTo>
                    <a:cubicBezTo>
                      <a:pt x="91" y="171"/>
                      <a:pt x="92" y="171"/>
                      <a:pt x="93" y="171"/>
                    </a:cubicBezTo>
                    <a:cubicBezTo>
                      <a:pt x="93" y="142"/>
                      <a:pt x="93" y="113"/>
                      <a:pt x="93" y="84"/>
                    </a:cubicBezTo>
                    <a:cubicBezTo>
                      <a:pt x="83" y="80"/>
                      <a:pt x="55" y="79"/>
                      <a:pt x="45" y="84"/>
                    </a:cubicBezTo>
                    <a:cubicBezTo>
                      <a:pt x="35" y="84"/>
                      <a:pt x="29" y="88"/>
                      <a:pt x="24" y="93"/>
                    </a:cubicBezTo>
                    <a:cubicBezTo>
                      <a:pt x="17" y="85"/>
                      <a:pt x="23" y="64"/>
                      <a:pt x="21" y="51"/>
                    </a:cubicBezTo>
                    <a:cubicBezTo>
                      <a:pt x="21" y="50"/>
                      <a:pt x="21" y="49"/>
                      <a:pt x="21" y="48"/>
                    </a:cubicBezTo>
                    <a:cubicBezTo>
                      <a:pt x="28" y="46"/>
                      <a:pt x="29" y="38"/>
                      <a:pt x="36" y="36"/>
                    </a:cubicBezTo>
                    <a:cubicBezTo>
                      <a:pt x="36" y="41"/>
                      <a:pt x="36" y="46"/>
                      <a:pt x="36" y="51"/>
                    </a:cubicBezTo>
                    <a:cubicBezTo>
                      <a:pt x="36" y="56"/>
                      <a:pt x="36" y="61"/>
                      <a:pt x="36" y="66"/>
                    </a:cubicBezTo>
                    <a:cubicBezTo>
                      <a:pt x="52" y="66"/>
                      <a:pt x="68" y="66"/>
                      <a:pt x="84" y="66"/>
                    </a:cubicBezTo>
                    <a:cubicBezTo>
                      <a:pt x="86" y="65"/>
                      <a:pt x="87" y="63"/>
                      <a:pt x="90" y="63"/>
                    </a:cubicBezTo>
                    <a:cubicBezTo>
                      <a:pt x="93" y="42"/>
                      <a:pt x="102" y="27"/>
                      <a:pt x="102" y="3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4" name="Freeform 265"/>
              <p:cNvSpPr>
                <a:spLocks noEditPoints="1"/>
              </p:cNvSpPr>
              <p:nvPr/>
            </p:nvSpPr>
            <p:spPr bwMode="auto">
              <a:xfrm>
                <a:off x="1765" y="1222"/>
                <a:ext cx="324" cy="418"/>
              </a:xfrm>
              <a:custGeom>
                <a:cxnLst>
                  <a:cxn ang="0">
                    <a:pos x="12" y="138"/>
                  </a:cxn>
                  <a:cxn ang="0">
                    <a:pos x="15" y="144"/>
                  </a:cxn>
                  <a:cxn ang="0">
                    <a:pos x="15" y="153"/>
                  </a:cxn>
                  <a:cxn ang="0">
                    <a:pos x="9" y="219"/>
                  </a:cxn>
                  <a:cxn ang="0">
                    <a:pos x="69" y="228"/>
                  </a:cxn>
                  <a:cxn ang="0">
                    <a:pos x="75" y="231"/>
                  </a:cxn>
                  <a:cxn ang="0">
                    <a:pos x="78" y="111"/>
                  </a:cxn>
                  <a:cxn ang="0">
                    <a:pos x="78" y="108"/>
                  </a:cxn>
                  <a:cxn ang="0">
                    <a:pos x="81" y="69"/>
                  </a:cxn>
                  <a:cxn ang="0">
                    <a:pos x="81" y="18"/>
                  </a:cxn>
                  <a:cxn ang="0">
                    <a:pos x="51" y="15"/>
                  </a:cxn>
                  <a:cxn ang="0">
                    <a:pos x="21" y="18"/>
                  </a:cxn>
                  <a:cxn ang="0">
                    <a:pos x="21" y="51"/>
                  </a:cxn>
                  <a:cxn ang="0">
                    <a:pos x="18" y="93"/>
                  </a:cxn>
                  <a:cxn ang="0">
                    <a:pos x="18" y="117"/>
                  </a:cxn>
                  <a:cxn ang="0">
                    <a:pos x="18" y="129"/>
                  </a:cxn>
                  <a:cxn ang="0">
                    <a:pos x="15" y="123"/>
                  </a:cxn>
                  <a:cxn ang="0">
                    <a:pos x="15" y="54"/>
                  </a:cxn>
                  <a:cxn ang="0">
                    <a:pos x="15" y="12"/>
                  </a:cxn>
                  <a:cxn ang="0">
                    <a:pos x="48" y="9"/>
                  </a:cxn>
                  <a:cxn ang="0">
                    <a:pos x="78" y="6"/>
                  </a:cxn>
                  <a:cxn ang="0">
                    <a:pos x="147" y="0"/>
                  </a:cxn>
                  <a:cxn ang="0">
                    <a:pos x="183" y="0"/>
                  </a:cxn>
                  <a:cxn ang="0">
                    <a:pos x="177" y="36"/>
                  </a:cxn>
                  <a:cxn ang="0">
                    <a:pos x="174" y="69"/>
                  </a:cxn>
                  <a:cxn ang="0">
                    <a:pos x="174" y="201"/>
                  </a:cxn>
                  <a:cxn ang="0">
                    <a:pos x="165" y="246"/>
                  </a:cxn>
                  <a:cxn ang="0">
                    <a:pos x="54" y="234"/>
                  </a:cxn>
                  <a:cxn ang="0">
                    <a:pos x="0" y="228"/>
                  </a:cxn>
                  <a:cxn ang="0">
                    <a:pos x="12" y="138"/>
                  </a:cxn>
                  <a:cxn ang="0">
                    <a:pos x="171" y="27"/>
                  </a:cxn>
                  <a:cxn ang="0">
                    <a:pos x="177" y="6"/>
                  </a:cxn>
                  <a:cxn ang="0">
                    <a:pos x="120" y="12"/>
                  </a:cxn>
                  <a:cxn ang="0">
                    <a:pos x="90" y="15"/>
                  </a:cxn>
                  <a:cxn ang="0">
                    <a:pos x="87" y="84"/>
                  </a:cxn>
                  <a:cxn ang="0">
                    <a:pos x="87" y="99"/>
                  </a:cxn>
                  <a:cxn ang="0">
                    <a:pos x="84" y="156"/>
                  </a:cxn>
                  <a:cxn ang="0">
                    <a:pos x="84" y="183"/>
                  </a:cxn>
                  <a:cxn ang="0">
                    <a:pos x="84" y="231"/>
                  </a:cxn>
                  <a:cxn ang="0">
                    <a:pos x="162" y="240"/>
                  </a:cxn>
                  <a:cxn ang="0">
                    <a:pos x="168" y="186"/>
                  </a:cxn>
                  <a:cxn ang="0">
                    <a:pos x="168" y="90"/>
                  </a:cxn>
                  <a:cxn ang="0">
                    <a:pos x="168" y="66"/>
                  </a:cxn>
                  <a:cxn ang="0">
                    <a:pos x="171" y="27"/>
                  </a:cxn>
                </a:cxnLst>
                <a:rect b="b" l="0" r="r" t="0"/>
                <a:pathLst>
                  <a:path h="246" w="191">
                    <a:moveTo>
                      <a:pt x="12" y="138"/>
                    </a:moveTo>
                    <a:cubicBezTo>
                      <a:pt x="15" y="138"/>
                      <a:pt x="14" y="142"/>
                      <a:pt x="15" y="144"/>
                    </a:cubicBezTo>
                    <a:cubicBezTo>
                      <a:pt x="15" y="147"/>
                      <a:pt x="15" y="150"/>
                      <a:pt x="15" y="153"/>
                    </a:cubicBezTo>
                    <a:cubicBezTo>
                      <a:pt x="16" y="178"/>
                      <a:pt x="12" y="198"/>
                      <a:pt x="9" y="219"/>
                    </a:cubicBezTo>
                    <a:cubicBezTo>
                      <a:pt x="25" y="226"/>
                      <a:pt x="50" y="224"/>
                      <a:pt x="69" y="228"/>
                    </a:cubicBezTo>
                    <a:cubicBezTo>
                      <a:pt x="69" y="231"/>
                      <a:pt x="73" y="230"/>
                      <a:pt x="75" y="231"/>
                    </a:cubicBezTo>
                    <a:cubicBezTo>
                      <a:pt x="82" y="197"/>
                      <a:pt x="76" y="150"/>
                      <a:pt x="78" y="111"/>
                    </a:cubicBezTo>
                    <a:cubicBezTo>
                      <a:pt x="78" y="110"/>
                      <a:pt x="78" y="109"/>
                      <a:pt x="78" y="108"/>
                    </a:cubicBezTo>
                    <a:cubicBezTo>
                      <a:pt x="85" y="101"/>
                      <a:pt x="79" y="81"/>
                      <a:pt x="81" y="69"/>
                    </a:cubicBezTo>
                    <a:cubicBezTo>
                      <a:pt x="81" y="52"/>
                      <a:pt x="81" y="35"/>
                      <a:pt x="81" y="18"/>
                    </a:cubicBezTo>
                    <a:cubicBezTo>
                      <a:pt x="77" y="11"/>
                      <a:pt x="60" y="17"/>
                      <a:pt x="51" y="15"/>
                    </a:cubicBezTo>
                    <a:cubicBezTo>
                      <a:pt x="42" y="17"/>
                      <a:pt x="25" y="11"/>
                      <a:pt x="21" y="18"/>
                    </a:cubicBezTo>
                    <a:cubicBezTo>
                      <a:pt x="21" y="29"/>
                      <a:pt x="21" y="40"/>
                      <a:pt x="21" y="51"/>
                    </a:cubicBezTo>
                    <a:cubicBezTo>
                      <a:pt x="14" y="59"/>
                      <a:pt x="20" y="80"/>
                      <a:pt x="18" y="93"/>
                    </a:cubicBezTo>
                    <a:cubicBezTo>
                      <a:pt x="18" y="101"/>
                      <a:pt x="18" y="109"/>
                      <a:pt x="18" y="117"/>
                    </a:cubicBezTo>
                    <a:cubicBezTo>
                      <a:pt x="18" y="121"/>
                      <a:pt x="18" y="125"/>
                      <a:pt x="18" y="129"/>
                    </a:cubicBezTo>
                    <a:cubicBezTo>
                      <a:pt x="15" y="129"/>
                      <a:pt x="16" y="125"/>
                      <a:pt x="15" y="123"/>
                    </a:cubicBezTo>
                    <a:cubicBezTo>
                      <a:pt x="15" y="100"/>
                      <a:pt x="15" y="77"/>
                      <a:pt x="15" y="54"/>
                    </a:cubicBezTo>
                    <a:cubicBezTo>
                      <a:pt x="15" y="40"/>
                      <a:pt x="15" y="26"/>
                      <a:pt x="15" y="12"/>
                    </a:cubicBezTo>
                    <a:cubicBezTo>
                      <a:pt x="23" y="8"/>
                      <a:pt x="36" y="9"/>
                      <a:pt x="48" y="9"/>
                    </a:cubicBezTo>
                    <a:cubicBezTo>
                      <a:pt x="57" y="7"/>
                      <a:pt x="74" y="13"/>
                      <a:pt x="78" y="6"/>
                    </a:cubicBezTo>
                    <a:cubicBezTo>
                      <a:pt x="103" y="6"/>
                      <a:pt x="129" y="7"/>
                      <a:pt x="147" y="0"/>
                    </a:cubicBezTo>
                    <a:cubicBezTo>
                      <a:pt x="159" y="0"/>
                      <a:pt x="171" y="0"/>
                      <a:pt x="183" y="0"/>
                    </a:cubicBezTo>
                    <a:cubicBezTo>
                      <a:pt x="191" y="11"/>
                      <a:pt x="170" y="17"/>
                      <a:pt x="177" y="36"/>
                    </a:cubicBezTo>
                    <a:cubicBezTo>
                      <a:pt x="170" y="41"/>
                      <a:pt x="176" y="59"/>
                      <a:pt x="174" y="69"/>
                    </a:cubicBezTo>
                    <a:cubicBezTo>
                      <a:pt x="174" y="113"/>
                      <a:pt x="174" y="157"/>
                      <a:pt x="174" y="201"/>
                    </a:cubicBezTo>
                    <a:cubicBezTo>
                      <a:pt x="176" y="221"/>
                      <a:pt x="169" y="232"/>
                      <a:pt x="165" y="246"/>
                    </a:cubicBezTo>
                    <a:cubicBezTo>
                      <a:pt x="125" y="245"/>
                      <a:pt x="91" y="238"/>
                      <a:pt x="54" y="234"/>
                    </a:cubicBezTo>
                    <a:cubicBezTo>
                      <a:pt x="40" y="228"/>
                      <a:pt x="15" y="233"/>
                      <a:pt x="0" y="228"/>
                    </a:cubicBezTo>
                    <a:cubicBezTo>
                      <a:pt x="3" y="197"/>
                      <a:pt x="12" y="172"/>
                      <a:pt x="12" y="138"/>
                    </a:cubicBezTo>
                    <a:close/>
                    <a:moveTo>
                      <a:pt x="171" y="27"/>
                    </a:moveTo>
                    <a:cubicBezTo>
                      <a:pt x="169" y="16"/>
                      <a:pt x="174" y="12"/>
                      <a:pt x="177" y="6"/>
                    </a:cubicBezTo>
                    <a:cubicBezTo>
                      <a:pt x="153" y="3"/>
                      <a:pt x="138" y="9"/>
                      <a:pt x="120" y="12"/>
                    </a:cubicBezTo>
                    <a:cubicBezTo>
                      <a:pt x="111" y="14"/>
                      <a:pt x="94" y="8"/>
                      <a:pt x="90" y="15"/>
                    </a:cubicBezTo>
                    <a:cubicBezTo>
                      <a:pt x="83" y="32"/>
                      <a:pt x="89" y="62"/>
                      <a:pt x="87" y="84"/>
                    </a:cubicBezTo>
                    <a:cubicBezTo>
                      <a:pt x="87" y="89"/>
                      <a:pt x="87" y="94"/>
                      <a:pt x="87" y="99"/>
                    </a:cubicBezTo>
                    <a:cubicBezTo>
                      <a:pt x="80" y="112"/>
                      <a:pt x="86" y="138"/>
                      <a:pt x="84" y="156"/>
                    </a:cubicBezTo>
                    <a:cubicBezTo>
                      <a:pt x="84" y="165"/>
                      <a:pt x="84" y="174"/>
                      <a:pt x="84" y="183"/>
                    </a:cubicBezTo>
                    <a:cubicBezTo>
                      <a:pt x="79" y="192"/>
                      <a:pt x="79" y="222"/>
                      <a:pt x="84" y="231"/>
                    </a:cubicBezTo>
                    <a:cubicBezTo>
                      <a:pt x="106" y="238"/>
                      <a:pt x="137" y="236"/>
                      <a:pt x="162" y="240"/>
                    </a:cubicBezTo>
                    <a:cubicBezTo>
                      <a:pt x="163" y="221"/>
                      <a:pt x="171" y="209"/>
                      <a:pt x="168" y="186"/>
                    </a:cubicBezTo>
                    <a:cubicBezTo>
                      <a:pt x="168" y="154"/>
                      <a:pt x="168" y="122"/>
                      <a:pt x="168" y="90"/>
                    </a:cubicBezTo>
                    <a:cubicBezTo>
                      <a:pt x="168" y="82"/>
                      <a:pt x="168" y="74"/>
                      <a:pt x="168" y="66"/>
                    </a:cubicBezTo>
                    <a:cubicBezTo>
                      <a:pt x="175" y="59"/>
                      <a:pt x="169" y="39"/>
                      <a:pt x="171" y="27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5" name="Freeform 266"/>
              <p:cNvSpPr/>
              <p:nvPr/>
            </p:nvSpPr>
            <p:spPr bwMode="auto">
              <a:xfrm>
                <a:off x="2670" y="1228"/>
                <a:ext cx="57" cy="25"/>
              </a:xfrm>
              <a:custGeom>
                <a:cxnLst>
                  <a:cxn ang="0">
                    <a:pos x="0" y="6"/>
                  </a:cxn>
                  <a:cxn ang="0">
                    <a:pos x="33" y="15"/>
                  </a:cxn>
                  <a:cxn ang="0">
                    <a:pos x="0" y="6"/>
                  </a:cxn>
                </a:cxnLst>
                <a:rect b="b" l="0" r="r" t="0"/>
                <a:pathLst>
                  <a:path h="15" w="34">
                    <a:moveTo>
                      <a:pt x="0" y="6"/>
                    </a:moveTo>
                    <a:cubicBezTo>
                      <a:pt x="12" y="8"/>
                      <a:pt x="34" y="0"/>
                      <a:pt x="33" y="15"/>
                    </a:cubicBezTo>
                    <a:cubicBezTo>
                      <a:pt x="31" y="3"/>
                      <a:pt x="6" y="14"/>
                      <a:pt x="0" y="6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6" name="Freeform 267"/>
              <p:cNvSpPr/>
              <p:nvPr/>
            </p:nvSpPr>
            <p:spPr bwMode="auto">
              <a:xfrm>
                <a:off x="4207" y="1192"/>
                <a:ext cx="130" cy="78"/>
              </a:xfrm>
              <a:custGeom>
                <a:cxnLst>
                  <a:cxn ang="0">
                    <a:pos x="2" y="15"/>
                  </a:cxn>
                  <a:cxn ang="0">
                    <a:pos x="65" y="42"/>
                  </a:cxn>
                  <a:cxn ang="0">
                    <a:pos x="62" y="45"/>
                  </a:cxn>
                  <a:cxn ang="0">
                    <a:pos x="14" y="24"/>
                  </a:cxn>
                  <a:cxn ang="0">
                    <a:pos x="5" y="27"/>
                  </a:cxn>
                  <a:cxn ang="0">
                    <a:pos x="2" y="15"/>
                  </a:cxn>
                </a:cxnLst>
                <a:rect b="b" l="0" r="r" t="0"/>
                <a:pathLst>
                  <a:path h="46" w="77">
                    <a:moveTo>
                      <a:pt x="2" y="15"/>
                    </a:moveTo>
                    <a:cubicBezTo>
                      <a:pt x="20" y="27"/>
                      <a:pt x="77" y="0"/>
                      <a:pt x="65" y="42"/>
                    </a:cubicBezTo>
                    <a:cubicBezTo>
                      <a:pt x="65" y="44"/>
                      <a:pt x="65" y="46"/>
                      <a:pt x="62" y="45"/>
                    </a:cubicBezTo>
                    <a:cubicBezTo>
                      <a:pt x="75" y="11"/>
                      <a:pt x="29" y="20"/>
                      <a:pt x="14" y="24"/>
                    </a:cubicBezTo>
                    <a:cubicBezTo>
                      <a:pt x="10" y="24"/>
                      <a:pt x="6" y="24"/>
                      <a:pt x="5" y="27"/>
                    </a:cubicBezTo>
                    <a:cubicBezTo>
                      <a:pt x="0" y="24"/>
                      <a:pt x="6" y="23"/>
                      <a:pt x="2" y="15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7" name="Freeform 268"/>
              <p:cNvSpPr/>
              <p:nvPr/>
            </p:nvSpPr>
            <p:spPr bwMode="auto">
              <a:xfrm>
                <a:off x="4209" y="1350"/>
                <a:ext cx="93" cy="20"/>
              </a:xfrm>
              <a:custGeom>
                <a:cxnLst>
                  <a:cxn ang="0">
                    <a:pos x="1" y="3"/>
                  </a:cxn>
                  <a:cxn ang="0">
                    <a:pos x="55" y="0"/>
                  </a:cxn>
                  <a:cxn ang="0">
                    <a:pos x="4" y="6"/>
                  </a:cxn>
                  <a:cxn ang="0">
                    <a:pos x="1" y="3"/>
                  </a:cxn>
                </a:cxnLst>
                <a:rect b="b" l="0" r="r" t="0"/>
                <a:pathLst>
                  <a:path h="12" w="55">
                    <a:moveTo>
                      <a:pt x="1" y="3"/>
                    </a:moveTo>
                    <a:cubicBezTo>
                      <a:pt x="18" y="1"/>
                      <a:pt x="42" y="6"/>
                      <a:pt x="55" y="0"/>
                    </a:cubicBezTo>
                    <a:cubicBezTo>
                      <a:pt x="48" y="12"/>
                      <a:pt x="20" y="3"/>
                      <a:pt x="4" y="6"/>
                    </a:cubicBezTo>
                    <a:cubicBezTo>
                      <a:pt x="2" y="6"/>
                      <a:pt x="0" y="6"/>
                      <a:pt x="1" y="3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8" name="Freeform 269"/>
              <p:cNvSpPr/>
              <p:nvPr/>
            </p:nvSpPr>
            <p:spPr bwMode="auto">
              <a:xfrm>
                <a:off x="1551" y="1226"/>
                <a:ext cx="41" cy="22"/>
              </a:xfrm>
              <a:custGeom>
                <a:cxnLst>
                  <a:cxn ang="0">
                    <a:pos x="24" y="4"/>
                  </a:cxn>
                  <a:cxn ang="0">
                    <a:pos x="0" y="13"/>
                  </a:cxn>
                  <a:cxn ang="0">
                    <a:pos x="0" y="1"/>
                  </a:cxn>
                  <a:cxn ang="0">
                    <a:pos x="24" y="1"/>
                  </a:cxn>
                  <a:cxn ang="0">
                    <a:pos x="24" y="4"/>
                  </a:cxn>
                </a:cxnLst>
                <a:rect b="b" l="0" r="r" t="0"/>
                <a:pathLst>
                  <a:path h="13" w="24">
                    <a:moveTo>
                      <a:pt x="24" y="4"/>
                    </a:moveTo>
                    <a:cubicBezTo>
                      <a:pt x="9" y="0"/>
                      <a:pt x="11" y="13"/>
                      <a:pt x="0" y="13"/>
                    </a:cubicBezTo>
                    <a:cubicBezTo>
                      <a:pt x="0" y="9"/>
                      <a:pt x="0" y="5"/>
                      <a:pt x="0" y="1"/>
                    </a:cubicBezTo>
                    <a:cubicBezTo>
                      <a:pt x="8" y="1"/>
                      <a:pt x="16" y="1"/>
                      <a:pt x="24" y="1"/>
                    </a:cubicBezTo>
                    <a:cubicBezTo>
                      <a:pt x="24" y="2"/>
                      <a:pt x="24" y="3"/>
                      <a:pt x="24" y="4"/>
                    </a:cubicBezTo>
                    <a:close/>
                  </a:path>
                </a:pathLst>
              </a:custGeom>
              <a:solidFill>
                <a:srgbClr val="2E5F6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9" name="Freeform 270"/>
              <p:cNvSpPr/>
              <p:nvPr/>
            </p:nvSpPr>
            <p:spPr bwMode="auto">
              <a:xfrm>
                <a:off x="2844" y="1228"/>
                <a:ext cx="24" cy="127"/>
              </a:xfrm>
              <a:custGeom>
                <a:cxnLst>
                  <a:cxn ang="0">
                    <a:pos x="8" y="75"/>
                  </a:cxn>
                  <a:cxn ang="0">
                    <a:pos x="14" y="0"/>
                  </a:cxn>
                  <a:cxn ang="0">
                    <a:pos x="11" y="75"/>
                  </a:cxn>
                  <a:cxn ang="0">
                    <a:pos x="8" y="75"/>
                  </a:cxn>
                </a:cxnLst>
                <a:rect b="b" l="0" r="r" t="0"/>
                <a:pathLst>
                  <a:path h="75" w="14">
                    <a:moveTo>
                      <a:pt x="8" y="75"/>
                    </a:moveTo>
                    <a:cubicBezTo>
                      <a:pt x="12" y="52"/>
                      <a:pt x="0" y="13"/>
                      <a:pt x="14" y="0"/>
                    </a:cubicBezTo>
                    <a:cubicBezTo>
                      <a:pt x="7" y="19"/>
                      <a:pt x="13" y="51"/>
                      <a:pt x="11" y="75"/>
                    </a:cubicBezTo>
                    <a:cubicBezTo>
                      <a:pt x="10" y="75"/>
                      <a:pt x="9" y="75"/>
                      <a:pt x="8" y="75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0" name="Freeform 271"/>
              <p:cNvSpPr/>
              <p:nvPr/>
            </p:nvSpPr>
            <p:spPr bwMode="auto">
              <a:xfrm>
                <a:off x="3788" y="1221"/>
                <a:ext cx="148" cy="22"/>
              </a:xfrm>
              <a:custGeom>
                <a:cxnLst>
                  <a:cxn ang="0">
                    <a:pos x="0" y="13"/>
                  </a:cxn>
                  <a:cxn ang="0">
                    <a:pos x="0" y="4"/>
                  </a:cxn>
                  <a:cxn ang="0">
                    <a:pos x="87" y="7"/>
                  </a:cxn>
                  <a:cxn ang="0">
                    <a:pos x="0" y="13"/>
                  </a:cxn>
                </a:cxnLst>
                <a:rect b="b" l="0" r="r" t="0"/>
                <a:pathLst>
                  <a:path h="13" w="87">
                    <a:moveTo>
                      <a:pt x="0" y="13"/>
                    </a:moveTo>
                    <a:cubicBezTo>
                      <a:pt x="0" y="10"/>
                      <a:pt x="0" y="7"/>
                      <a:pt x="0" y="4"/>
                    </a:cubicBezTo>
                    <a:cubicBezTo>
                      <a:pt x="28" y="6"/>
                      <a:pt x="64" y="0"/>
                      <a:pt x="87" y="7"/>
                    </a:cubicBezTo>
                    <a:cubicBezTo>
                      <a:pt x="59" y="10"/>
                      <a:pt x="18" y="0"/>
                      <a:pt x="0" y="13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1" name="Freeform 272"/>
              <p:cNvSpPr>
                <a:spLocks noEditPoints="1"/>
              </p:cNvSpPr>
              <p:nvPr/>
            </p:nvSpPr>
            <p:spPr bwMode="auto">
              <a:xfrm>
                <a:off x="4012" y="1228"/>
                <a:ext cx="149" cy="880"/>
              </a:xfrm>
              <a:custGeom>
                <a:cxnLst>
                  <a:cxn ang="0">
                    <a:pos x="0" y="21"/>
                  </a:cxn>
                  <a:cxn ang="0">
                    <a:pos x="33" y="0"/>
                  </a:cxn>
                  <a:cxn ang="0">
                    <a:pos x="66" y="0"/>
                  </a:cxn>
                  <a:cxn ang="0">
                    <a:pos x="78" y="99"/>
                  </a:cxn>
                  <a:cxn ang="0">
                    <a:pos x="81" y="117"/>
                  </a:cxn>
                  <a:cxn ang="0">
                    <a:pos x="81" y="135"/>
                  </a:cxn>
                  <a:cxn ang="0">
                    <a:pos x="84" y="156"/>
                  </a:cxn>
                  <a:cxn ang="0">
                    <a:pos x="84" y="186"/>
                  </a:cxn>
                  <a:cxn ang="0">
                    <a:pos x="84" y="204"/>
                  </a:cxn>
                  <a:cxn ang="0">
                    <a:pos x="87" y="267"/>
                  </a:cxn>
                  <a:cxn ang="0">
                    <a:pos x="87" y="414"/>
                  </a:cxn>
                  <a:cxn ang="0">
                    <a:pos x="84" y="441"/>
                  </a:cxn>
                  <a:cxn ang="0">
                    <a:pos x="72" y="441"/>
                  </a:cxn>
                  <a:cxn ang="0">
                    <a:pos x="75" y="447"/>
                  </a:cxn>
                  <a:cxn ang="0">
                    <a:pos x="84" y="453"/>
                  </a:cxn>
                  <a:cxn ang="0">
                    <a:pos x="84" y="492"/>
                  </a:cxn>
                  <a:cxn ang="0">
                    <a:pos x="66" y="489"/>
                  </a:cxn>
                  <a:cxn ang="0">
                    <a:pos x="87" y="504"/>
                  </a:cxn>
                  <a:cxn ang="0">
                    <a:pos x="15" y="519"/>
                  </a:cxn>
                  <a:cxn ang="0">
                    <a:pos x="18" y="486"/>
                  </a:cxn>
                  <a:cxn ang="0">
                    <a:pos x="15" y="450"/>
                  </a:cxn>
                  <a:cxn ang="0">
                    <a:pos x="15" y="399"/>
                  </a:cxn>
                  <a:cxn ang="0">
                    <a:pos x="12" y="363"/>
                  </a:cxn>
                  <a:cxn ang="0">
                    <a:pos x="12" y="336"/>
                  </a:cxn>
                  <a:cxn ang="0">
                    <a:pos x="12" y="306"/>
                  </a:cxn>
                  <a:cxn ang="0">
                    <a:pos x="9" y="267"/>
                  </a:cxn>
                  <a:cxn ang="0">
                    <a:pos x="9" y="240"/>
                  </a:cxn>
                  <a:cxn ang="0">
                    <a:pos x="9" y="201"/>
                  </a:cxn>
                  <a:cxn ang="0">
                    <a:pos x="0" y="111"/>
                  </a:cxn>
                  <a:cxn ang="0">
                    <a:pos x="0" y="21"/>
                  </a:cxn>
                  <a:cxn ang="0">
                    <a:pos x="48" y="489"/>
                  </a:cxn>
                  <a:cxn ang="0">
                    <a:pos x="24" y="498"/>
                  </a:cxn>
                  <a:cxn ang="0">
                    <a:pos x="33" y="507"/>
                  </a:cxn>
                  <a:cxn ang="0">
                    <a:pos x="42" y="507"/>
                  </a:cxn>
                  <a:cxn ang="0">
                    <a:pos x="48" y="489"/>
                  </a:cxn>
                  <a:cxn ang="0">
                    <a:pos x="69" y="60"/>
                  </a:cxn>
                  <a:cxn ang="0">
                    <a:pos x="51" y="57"/>
                  </a:cxn>
                  <a:cxn ang="0">
                    <a:pos x="69" y="60"/>
                  </a:cxn>
                  <a:cxn ang="0">
                    <a:pos x="69" y="87"/>
                  </a:cxn>
                  <a:cxn ang="0">
                    <a:pos x="48" y="84"/>
                  </a:cxn>
                  <a:cxn ang="0">
                    <a:pos x="69" y="87"/>
                  </a:cxn>
                  <a:cxn ang="0">
                    <a:pos x="72" y="129"/>
                  </a:cxn>
                  <a:cxn ang="0">
                    <a:pos x="60" y="129"/>
                  </a:cxn>
                  <a:cxn ang="0">
                    <a:pos x="72" y="129"/>
                  </a:cxn>
                  <a:cxn ang="0">
                    <a:pos x="42" y="462"/>
                  </a:cxn>
                  <a:cxn ang="0">
                    <a:pos x="27" y="462"/>
                  </a:cxn>
                  <a:cxn ang="0">
                    <a:pos x="42" y="462"/>
                  </a:cxn>
                </a:cxnLst>
                <a:rect b="b" l="0" r="r" t="0"/>
                <a:pathLst>
                  <a:path h="519" w="88">
                    <a:moveTo>
                      <a:pt x="0" y="21"/>
                    </a:moveTo>
                    <a:cubicBezTo>
                      <a:pt x="9" y="12"/>
                      <a:pt x="20" y="5"/>
                      <a:pt x="33" y="0"/>
                    </a:cubicBezTo>
                    <a:cubicBezTo>
                      <a:pt x="44" y="0"/>
                      <a:pt x="55" y="0"/>
                      <a:pt x="66" y="0"/>
                    </a:cubicBezTo>
                    <a:cubicBezTo>
                      <a:pt x="73" y="30"/>
                      <a:pt x="75" y="65"/>
                      <a:pt x="78" y="99"/>
                    </a:cubicBezTo>
                    <a:cubicBezTo>
                      <a:pt x="80" y="104"/>
                      <a:pt x="74" y="117"/>
                      <a:pt x="81" y="117"/>
                    </a:cubicBezTo>
                    <a:cubicBezTo>
                      <a:pt x="81" y="123"/>
                      <a:pt x="81" y="129"/>
                      <a:pt x="81" y="135"/>
                    </a:cubicBezTo>
                    <a:cubicBezTo>
                      <a:pt x="83" y="141"/>
                      <a:pt x="77" y="155"/>
                      <a:pt x="84" y="156"/>
                    </a:cubicBezTo>
                    <a:cubicBezTo>
                      <a:pt x="84" y="166"/>
                      <a:pt x="84" y="176"/>
                      <a:pt x="84" y="186"/>
                    </a:cubicBezTo>
                    <a:cubicBezTo>
                      <a:pt x="84" y="192"/>
                      <a:pt x="84" y="198"/>
                      <a:pt x="84" y="204"/>
                    </a:cubicBezTo>
                    <a:cubicBezTo>
                      <a:pt x="86" y="224"/>
                      <a:pt x="80" y="252"/>
                      <a:pt x="87" y="267"/>
                    </a:cubicBezTo>
                    <a:cubicBezTo>
                      <a:pt x="88" y="316"/>
                      <a:pt x="86" y="375"/>
                      <a:pt x="87" y="414"/>
                    </a:cubicBezTo>
                    <a:cubicBezTo>
                      <a:pt x="70" y="425"/>
                      <a:pt x="82" y="423"/>
                      <a:pt x="84" y="441"/>
                    </a:cubicBezTo>
                    <a:cubicBezTo>
                      <a:pt x="80" y="441"/>
                      <a:pt x="76" y="441"/>
                      <a:pt x="72" y="441"/>
                    </a:cubicBezTo>
                    <a:cubicBezTo>
                      <a:pt x="72" y="444"/>
                      <a:pt x="73" y="446"/>
                      <a:pt x="75" y="447"/>
                    </a:cubicBezTo>
                    <a:cubicBezTo>
                      <a:pt x="76" y="451"/>
                      <a:pt x="84" y="448"/>
                      <a:pt x="84" y="453"/>
                    </a:cubicBezTo>
                    <a:cubicBezTo>
                      <a:pt x="77" y="472"/>
                      <a:pt x="85" y="469"/>
                      <a:pt x="84" y="492"/>
                    </a:cubicBezTo>
                    <a:cubicBezTo>
                      <a:pt x="77" y="492"/>
                      <a:pt x="75" y="487"/>
                      <a:pt x="66" y="489"/>
                    </a:cubicBezTo>
                    <a:cubicBezTo>
                      <a:pt x="63" y="504"/>
                      <a:pt x="88" y="491"/>
                      <a:pt x="87" y="504"/>
                    </a:cubicBezTo>
                    <a:cubicBezTo>
                      <a:pt x="61" y="507"/>
                      <a:pt x="34" y="509"/>
                      <a:pt x="15" y="519"/>
                    </a:cubicBezTo>
                    <a:cubicBezTo>
                      <a:pt x="16" y="508"/>
                      <a:pt x="19" y="499"/>
                      <a:pt x="18" y="486"/>
                    </a:cubicBezTo>
                    <a:cubicBezTo>
                      <a:pt x="16" y="475"/>
                      <a:pt x="22" y="456"/>
                      <a:pt x="15" y="450"/>
                    </a:cubicBezTo>
                    <a:cubicBezTo>
                      <a:pt x="15" y="433"/>
                      <a:pt x="15" y="416"/>
                      <a:pt x="15" y="399"/>
                    </a:cubicBezTo>
                    <a:cubicBezTo>
                      <a:pt x="13" y="388"/>
                      <a:pt x="19" y="369"/>
                      <a:pt x="12" y="363"/>
                    </a:cubicBezTo>
                    <a:cubicBezTo>
                      <a:pt x="12" y="354"/>
                      <a:pt x="12" y="345"/>
                      <a:pt x="12" y="336"/>
                    </a:cubicBezTo>
                    <a:cubicBezTo>
                      <a:pt x="12" y="326"/>
                      <a:pt x="12" y="316"/>
                      <a:pt x="12" y="306"/>
                    </a:cubicBezTo>
                    <a:cubicBezTo>
                      <a:pt x="10" y="294"/>
                      <a:pt x="16" y="274"/>
                      <a:pt x="9" y="267"/>
                    </a:cubicBezTo>
                    <a:cubicBezTo>
                      <a:pt x="9" y="258"/>
                      <a:pt x="9" y="249"/>
                      <a:pt x="9" y="240"/>
                    </a:cubicBezTo>
                    <a:cubicBezTo>
                      <a:pt x="6" y="225"/>
                      <a:pt x="15" y="208"/>
                      <a:pt x="9" y="201"/>
                    </a:cubicBezTo>
                    <a:cubicBezTo>
                      <a:pt x="2" y="185"/>
                      <a:pt x="1" y="142"/>
                      <a:pt x="0" y="111"/>
                    </a:cubicBezTo>
                    <a:cubicBezTo>
                      <a:pt x="0" y="81"/>
                      <a:pt x="0" y="51"/>
                      <a:pt x="0" y="21"/>
                    </a:cubicBezTo>
                    <a:close/>
                    <a:moveTo>
                      <a:pt x="48" y="489"/>
                    </a:moveTo>
                    <a:cubicBezTo>
                      <a:pt x="36" y="488"/>
                      <a:pt x="27" y="490"/>
                      <a:pt x="24" y="498"/>
                    </a:cubicBezTo>
                    <a:cubicBezTo>
                      <a:pt x="30" y="503"/>
                      <a:pt x="39" y="492"/>
                      <a:pt x="33" y="507"/>
                    </a:cubicBezTo>
                    <a:cubicBezTo>
                      <a:pt x="36" y="507"/>
                      <a:pt x="39" y="507"/>
                      <a:pt x="42" y="507"/>
                    </a:cubicBezTo>
                    <a:cubicBezTo>
                      <a:pt x="35" y="495"/>
                      <a:pt x="49" y="501"/>
                      <a:pt x="48" y="489"/>
                    </a:cubicBezTo>
                    <a:close/>
                    <a:moveTo>
                      <a:pt x="69" y="60"/>
                    </a:moveTo>
                    <a:cubicBezTo>
                      <a:pt x="65" y="57"/>
                      <a:pt x="58" y="57"/>
                      <a:pt x="51" y="57"/>
                    </a:cubicBezTo>
                    <a:cubicBezTo>
                      <a:pt x="48" y="69"/>
                      <a:pt x="69" y="69"/>
                      <a:pt x="69" y="60"/>
                    </a:cubicBezTo>
                    <a:close/>
                    <a:moveTo>
                      <a:pt x="69" y="87"/>
                    </a:moveTo>
                    <a:cubicBezTo>
                      <a:pt x="73" y="77"/>
                      <a:pt x="49" y="80"/>
                      <a:pt x="48" y="84"/>
                    </a:cubicBezTo>
                    <a:cubicBezTo>
                      <a:pt x="52" y="88"/>
                      <a:pt x="61" y="87"/>
                      <a:pt x="69" y="87"/>
                    </a:cubicBezTo>
                    <a:close/>
                    <a:moveTo>
                      <a:pt x="72" y="129"/>
                    </a:moveTo>
                    <a:cubicBezTo>
                      <a:pt x="68" y="129"/>
                      <a:pt x="64" y="129"/>
                      <a:pt x="60" y="129"/>
                    </a:cubicBezTo>
                    <a:cubicBezTo>
                      <a:pt x="58" y="141"/>
                      <a:pt x="74" y="141"/>
                      <a:pt x="72" y="129"/>
                    </a:cubicBezTo>
                    <a:close/>
                    <a:moveTo>
                      <a:pt x="42" y="462"/>
                    </a:moveTo>
                    <a:cubicBezTo>
                      <a:pt x="37" y="462"/>
                      <a:pt x="32" y="462"/>
                      <a:pt x="27" y="462"/>
                    </a:cubicBezTo>
                    <a:cubicBezTo>
                      <a:pt x="28" y="474"/>
                      <a:pt x="40" y="471"/>
                      <a:pt x="42" y="462"/>
                    </a:cubicBezTo>
                    <a:close/>
                  </a:path>
                </a:pathLst>
              </a:custGeom>
              <a:solidFill>
                <a:srgbClr val="C9EBF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2" name="Freeform 273"/>
              <p:cNvSpPr/>
              <p:nvPr/>
            </p:nvSpPr>
            <p:spPr bwMode="auto">
              <a:xfrm>
                <a:off x="4310" y="1263"/>
                <a:ext cx="12" cy="82"/>
              </a:xfrm>
              <a:custGeom>
                <a:cxnLst>
                  <a:cxn ang="0">
                    <a:pos x="1" y="3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7" y="3"/>
                  </a:cxn>
                  <a:cxn ang="0">
                    <a:pos x="4" y="42"/>
                  </a:cxn>
                  <a:cxn ang="0">
                    <a:pos x="1" y="48"/>
                  </a:cxn>
                  <a:cxn ang="0">
                    <a:pos x="1" y="3"/>
                  </a:cxn>
                </a:cxnLst>
                <a:rect b="b" l="0" r="r" t="0"/>
                <a:pathLst>
                  <a:path h="48" w="7">
                    <a:moveTo>
                      <a:pt x="1" y="3"/>
                    </a:moveTo>
                    <a:cubicBezTo>
                      <a:pt x="4" y="4"/>
                      <a:pt x="4" y="2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1"/>
                      <a:pt x="7" y="2"/>
                      <a:pt x="7" y="3"/>
                    </a:cubicBezTo>
                    <a:cubicBezTo>
                      <a:pt x="0" y="10"/>
                      <a:pt x="6" y="30"/>
                      <a:pt x="4" y="42"/>
                    </a:cubicBezTo>
                    <a:cubicBezTo>
                      <a:pt x="3" y="44"/>
                      <a:pt x="4" y="48"/>
                      <a:pt x="1" y="48"/>
                    </a:cubicBezTo>
                    <a:cubicBezTo>
                      <a:pt x="1" y="33"/>
                      <a:pt x="1" y="18"/>
                      <a:pt x="1" y="3"/>
                    </a:cubicBezTo>
                    <a:close/>
                  </a:path>
                </a:pathLst>
              </a:custGeom>
              <a:solidFill>
                <a:srgbClr val="284C5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3" name="Freeform 274"/>
              <p:cNvSpPr/>
              <p:nvPr/>
            </p:nvSpPr>
            <p:spPr bwMode="auto">
              <a:xfrm>
                <a:off x="3443" y="1236"/>
                <a:ext cx="145" cy="88"/>
              </a:xfrm>
              <a:custGeom>
                <a:cxnLst>
                  <a:cxn ang="0">
                    <a:pos x="0" y="19"/>
                  </a:cxn>
                  <a:cxn ang="0">
                    <a:pos x="63" y="49"/>
                  </a:cxn>
                  <a:cxn ang="0">
                    <a:pos x="60" y="52"/>
                  </a:cxn>
                  <a:cxn ang="0">
                    <a:pos x="60" y="16"/>
                  </a:cxn>
                  <a:cxn ang="0">
                    <a:pos x="0" y="19"/>
                  </a:cxn>
                </a:cxnLst>
                <a:rect b="b" l="0" r="r" t="0"/>
                <a:pathLst>
                  <a:path h="52" w="86">
                    <a:moveTo>
                      <a:pt x="0" y="19"/>
                    </a:moveTo>
                    <a:cubicBezTo>
                      <a:pt x="7" y="10"/>
                      <a:pt x="86" y="0"/>
                      <a:pt x="63" y="49"/>
                    </a:cubicBezTo>
                    <a:cubicBezTo>
                      <a:pt x="64" y="52"/>
                      <a:pt x="62" y="52"/>
                      <a:pt x="60" y="52"/>
                    </a:cubicBezTo>
                    <a:cubicBezTo>
                      <a:pt x="60" y="40"/>
                      <a:pt x="60" y="28"/>
                      <a:pt x="60" y="16"/>
                    </a:cubicBezTo>
                    <a:cubicBezTo>
                      <a:pt x="41" y="18"/>
                      <a:pt x="14" y="12"/>
                      <a:pt x="0" y="19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4" name="Freeform 275"/>
              <p:cNvSpPr/>
              <p:nvPr/>
            </p:nvSpPr>
            <p:spPr bwMode="auto">
              <a:xfrm>
                <a:off x="4266" y="1228"/>
                <a:ext cx="48" cy="111"/>
              </a:xfrm>
              <a:custGeom>
                <a:cxnLst>
                  <a:cxn ang="0">
                    <a:pos x="0" y="3"/>
                  </a:cxn>
                  <a:cxn ang="0">
                    <a:pos x="24" y="6"/>
                  </a:cxn>
                  <a:cxn ang="0">
                    <a:pos x="21" y="66"/>
                  </a:cxn>
                  <a:cxn ang="0">
                    <a:pos x="21" y="9"/>
                  </a:cxn>
                  <a:cxn ang="0">
                    <a:pos x="0" y="3"/>
                  </a:cxn>
                </a:cxnLst>
                <a:rect b="b" l="0" r="r" t="0"/>
                <a:pathLst>
                  <a:path h="66" w="28">
                    <a:moveTo>
                      <a:pt x="0" y="3"/>
                    </a:moveTo>
                    <a:cubicBezTo>
                      <a:pt x="9" y="3"/>
                      <a:pt x="20" y="1"/>
                      <a:pt x="24" y="6"/>
                    </a:cubicBezTo>
                    <a:cubicBezTo>
                      <a:pt x="22" y="25"/>
                      <a:pt x="28" y="52"/>
                      <a:pt x="21" y="66"/>
                    </a:cubicBezTo>
                    <a:cubicBezTo>
                      <a:pt x="21" y="47"/>
                      <a:pt x="21" y="28"/>
                      <a:pt x="21" y="9"/>
                    </a:cubicBezTo>
                    <a:cubicBezTo>
                      <a:pt x="21" y="0"/>
                      <a:pt x="0" y="12"/>
                      <a:pt x="0" y="3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5" name="Freeform 276"/>
              <p:cNvSpPr/>
              <p:nvPr/>
            </p:nvSpPr>
            <p:spPr bwMode="auto">
              <a:xfrm>
                <a:off x="4197" y="1243"/>
                <a:ext cx="84" cy="139"/>
              </a:xfrm>
              <a:custGeom>
                <a:cxnLst>
                  <a:cxn ang="0">
                    <a:pos x="11" y="0"/>
                  </a:cxn>
                  <a:cxn ang="0">
                    <a:pos x="50" y="60"/>
                  </a:cxn>
                  <a:cxn ang="0">
                    <a:pos x="11" y="0"/>
                  </a:cxn>
                </a:cxnLst>
                <a:rect b="b" l="0" r="r" t="0"/>
                <a:pathLst>
                  <a:path h="82" w="50">
                    <a:moveTo>
                      <a:pt x="11" y="0"/>
                    </a:moveTo>
                    <a:cubicBezTo>
                      <a:pt x="19" y="25"/>
                      <a:pt x="0" y="77"/>
                      <a:pt x="50" y="60"/>
                    </a:cubicBezTo>
                    <a:cubicBezTo>
                      <a:pt x="7" y="82"/>
                      <a:pt x="7" y="35"/>
                      <a:pt x="11" y="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6" name="Freeform 277"/>
              <p:cNvSpPr/>
              <p:nvPr/>
            </p:nvSpPr>
            <p:spPr bwMode="auto">
              <a:xfrm>
                <a:off x="1233" y="1177"/>
                <a:ext cx="127" cy="274"/>
              </a:xfrm>
              <a:custGeom>
                <a:cxnLst>
                  <a:cxn ang="0">
                    <a:pos x="71" y="39"/>
                  </a:cxn>
                  <a:cxn ang="0">
                    <a:pos x="5" y="162"/>
                  </a:cxn>
                  <a:cxn ang="0">
                    <a:pos x="65" y="39"/>
                  </a:cxn>
                  <a:cxn ang="0">
                    <a:pos x="5" y="123"/>
                  </a:cxn>
                  <a:cxn ang="0">
                    <a:pos x="68" y="0"/>
                  </a:cxn>
                  <a:cxn ang="0">
                    <a:pos x="71" y="39"/>
                  </a:cxn>
                </a:cxnLst>
                <a:rect b="b" l="0" r="r" t="0"/>
                <a:pathLst>
                  <a:path h="162" w="75">
                    <a:moveTo>
                      <a:pt x="71" y="39"/>
                    </a:moveTo>
                    <a:cubicBezTo>
                      <a:pt x="55" y="86"/>
                      <a:pt x="23" y="117"/>
                      <a:pt x="5" y="162"/>
                    </a:cubicBezTo>
                    <a:cubicBezTo>
                      <a:pt x="0" y="108"/>
                      <a:pt x="46" y="79"/>
                      <a:pt x="65" y="39"/>
                    </a:cubicBezTo>
                    <a:cubicBezTo>
                      <a:pt x="43" y="53"/>
                      <a:pt x="19" y="91"/>
                      <a:pt x="5" y="123"/>
                    </a:cubicBezTo>
                    <a:cubicBezTo>
                      <a:pt x="3" y="71"/>
                      <a:pt x="49" y="41"/>
                      <a:pt x="68" y="0"/>
                    </a:cubicBezTo>
                    <a:cubicBezTo>
                      <a:pt x="75" y="7"/>
                      <a:pt x="69" y="27"/>
                      <a:pt x="71" y="39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7" name="Freeform 278"/>
              <p:cNvSpPr/>
              <p:nvPr/>
            </p:nvSpPr>
            <p:spPr bwMode="auto">
              <a:xfrm>
                <a:off x="1450" y="1324"/>
                <a:ext cx="93" cy="73"/>
              </a:xfrm>
              <a:custGeom>
                <a:cxnLst>
                  <a:cxn ang="0">
                    <a:pos x="45" y="0"/>
                  </a:cxn>
                  <a:cxn ang="0">
                    <a:pos x="48" y="0"/>
                  </a:cxn>
                  <a:cxn ang="0">
                    <a:pos x="45" y="39"/>
                  </a:cxn>
                  <a:cxn ang="0">
                    <a:pos x="0" y="36"/>
                  </a:cxn>
                  <a:cxn ang="0">
                    <a:pos x="45" y="0"/>
                  </a:cxn>
                </a:cxnLst>
                <a:rect b="b" l="0" r="r" t="0"/>
                <a:pathLst>
                  <a:path h="43" w="55">
                    <a:moveTo>
                      <a:pt x="45" y="0"/>
                    </a:moveTo>
                    <a:cubicBezTo>
                      <a:pt x="46" y="0"/>
                      <a:pt x="47" y="0"/>
                      <a:pt x="48" y="0"/>
                    </a:cubicBezTo>
                    <a:cubicBezTo>
                      <a:pt x="47" y="13"/>
                      <a:pt x="51" y="31"/>
                      <a:pt x="45" y="39"/>
                    </a:cubicBezTo>
                    <a:cubicBezTo>
                      <a:pt x="31" y="37"/>
                      <a:pt x="9" y="43"/>
                      <a:pt x="0" y="36"/>
                    </a:cubicBezTo>
                    <a:cubicBezTo>
                      <a:pt x="31" y="40"/>
                      <a:pt x="55" y="37"/>
                      <a:pt x="45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8" name="Freeform 279"/>
              <p:cNvSpPr/>
              <p:nvPr/>
            </p:nvSpPr>
            <p:spPr bwMode="auto">
              <a:xfrm>
                <a:off x="2456" y="1365"/>
                <a:ext cx="112" cy="32"/>
              </a:xfrm>
              <a:custGeom>
                <a:cxnLst>
                  <a:cxn ang="0">
                    <a:pos x="54" y="0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54" y="0"/>
                  </a:cxn>
                </a:cxnLst>
                <a:rect b="b" l="0" r="r" t="0"/>
                <a:pathLst>
                  <a:path h="19" w="66">
                    <a:moveTo>
                      <a:pt x="54" y="0"/>
                    </a:moveTo>
                    <a:cubicBezTo>
                      <a:pt x="66" y="19"/>
                      <a:pt x="11" y="13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18" y="4"/>
                      <a:pt x="53" y="19"/>
                      <a:pt x="54" y="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9" name="Freeform 280"/>
              <p:cNvSpPr/>
              <p:nvPr/>
            </p:nvSpPr>
            <p:spPr bwMode="auto">
              <a:xfrm>
                <a:off x="1780" y="1370"/>
                <a:ext cx="129" cy="239"/>
              </a:xfrm>
              <a:custGeom>
                <a:cxnLst>
                  <a:cxn ang="0">
                    <a:pos x="9" y="30"/>
                  </a:cxn>
                  <a:cxn ang="0">
                    <a:pos x="15" y="24"/>
                  </a:cxn>
                  <a:cxn ang="0">
                    <a:pos x="27" y="30"/>
                  </a:cxn>
                  <a:cxn ang="0">
                    <a:pos x="57" y="33"/>
                  </a:cxn>
                  <a:cxn ang="0">
                    <a:pos x="60" y="3"/>
                  </a:cxn>
                  <a:cxn ang="0">
                    <a:pos x="69" y="0"/>
                  </a:cxn>
                  <a:cxn ang="0">
                    <a:pos x="69" y="21"/>
                  </a:cxn>
                  <a:cxn ang="0">
                    <a:pos x="69" y="24"/>
                  </a:cxn>
                  <a:cxn ang="0">
                    <a:pos x="60" y="141"/>
                  </a:cxn>
                  <a:cxn ang="0">
                    <a:pos x="0" y="132"/>
                  </a:cxn>
                  <a:cxn ang="0">
                    <a:pos x="6" y="66"/>
                  </a:cxn>
                  <a:cxn ang="0">
                    <a:pos x="12" y="105"/>
                  </a:cxn>
                  <a:cxn ang="0">
                    <a:pos x="12" y="120"/>
                  </a:cxn>
                  <a:cxn ang="0">
                    <a:pos x="54" y="117"/>
                  </a:cxn>
                  <a:cxn ang="0">
                    <a:pos x="54" y="48"/>
                  </a:cxn>
                  <a:cxn ang="0">
                    <a:pos x="12" y="54"/>
                  </a:cxn>
                  <a:cxn ang="0">
                    <a:pos x="9" y="54"/>
                  </a:cxn>
                  <a:cxn ang="0">
                    <a:pos x="9" y="42"/>
                  </a:cxn>
                  <a:cxn ang="0">
                    <a:pos x="9" y="30"/>
                  </a:cxn>
                </a:cxnLst>
                <a:rect b="b" l="0" r="r" t="0"/>
                <a:pathLst>
                  <a:path h="141" w="76">
                    <a:moveTo>
                      <a:pt x="9" y="30"/>
                    </a:moveTo>
                    <a:cubicBezTo>
                      <a:pt x="12" y="29"/>
                      <a:pt x="14" y="27"/>
                      <a:pt x="15" y="24"/>
                    </a:cubicBezTo>
                    <a:cubicBezTo>
                      <a:pt x="23" y="22"/>
                      <a:pt x="21" y="30"/>
                      <a:pt x="27" y="30"/>
                    </a:cubicBezTo>
                    <a:cubicBezTo>
                      <a:pt x="28" y="38"/>
                      <a:pt x="52" y="39"/>
                      <a:pt x="57" y="33"/>
                    </a:cubicBezTo>
                    <a:cubicBezTo>
                      <a:pt x="64" y="29"/>
                      <a:pt x="58" y="12"/>
                      <a:pt x="60" y="3"/>
                    </a:cubicBezTo>
                    <a:cubicBezTo>
                      <a:pt x="62" y="1"/>
                      <a:pt x="65" y="0"/>
                      <a:pt x="69" y="0"/>
                    </a:cubicBezTo>
                    <a:cubicBezTo>
                      <a:pt x="69" y="7"/>
                      <a:pt x="69" y="14"/>
                      <a:pt x="69" y="21"/>
                    </a:cubicBezTo>
                    <a:cubicBezTo>
                      <a:pt x="69" y="22"/>
                      <a:pt x="69" y="23"/>
                      <a:pt x="69" y="24"/>
                    </a:cubicBezTo>
                    <a:cubicBezTo>
                      <a:pt x="58" y="55"/>
                      <a:pt x="76" y="115"/>
                      <a:pt x="60" y="141"/>
                    </a:cubicBezTo>
                    <a:cubicBezTo>
                      <a:pt x="41" y="137"/>
                      <a:pt x="16" y="139"/>
                      <a:pt x="0" y="132"/>
                    </a:cubicBezTo>
                    <a:cubicBezTo>
                      <a:pt x="3" y="111"/>
                      <a:pt x="7" y="91"/>
                      <a:pt x="6" y="66"/>
                    </a:cubicBezTo>
                    <a:cubicBezTo>
                      <a:pt x="15" y="72"/>
                      <a:pt x="3" y="99"/>
                      <a:pt x="12" y="105"/>
                    </a:cubicBezTo>
                    <a:cubicBezTo>
                      <a:pt x="12" y="110"/>
                      <a:pt x="12" y="115"/>
                      <a:pt x="12" y="120"/>
                    </a:cubicBezTo>
                    <a:cubicBezTo>
                      <a:pt x="26" y="119"/>
                      <a:pt x="45" y="123"/>
                      <a:pt x="54" y="117"/>
                    </a:cubicBezTo>
                    <a:cubicBezTo>
                      <a:pt x="59" y="101"/>
                      <a:pt x="59" y="64"/>
                      <a:pt x="54" y="48"/>
                    </a:cubicBezTo>
                    <a:cubicBezTo>
                      <a:pt x="38" y="51"/>
                      <a:pt x="16" y="36"/>
                      <a:pt x="12" y="54"/>
                    </a:cubicBezTo>
                    <a:cubicBezTo>
                      <a:pt x="11" y="54"/>
                      <a:pt x="10" y="54"/>
                      <a:pt x="9" y="54"/>
                    </a:cubicBezTo>
                    <a:cubicBezTo>
                      <a:pt x="9" y="50"/>
                      <a:pt x="9" y="46"/>
                      <a:pt x="9" y="42"/>
                    </a:cubicBezTo>
                    <a:cubicBezTo>
                      <a:pt x="9" y="38"/>
                      <a:pt x="9" y="34"/>
                      <a:pt x="9" y="30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0" name="Freeform 281"/>
              <p:cNvSpPr>
                <a:spLocks noEditPoints="1"/>
              </p:cNvSpPr>
              <p:nvPr/>
            </p:nvSpPr>
            <p:spPr bwMode="auto">
              <a:xfrm>
                <a:off x="3033" y="1251"/>
                <a:ext cx="96" cy="165"/>
              </a:xfrm>
              <a:custGeom>
                <a:cxnLst>
                  <a:cxn ang="0">
                    <a:pos x="2" y="31"/>
                  </a:cxn>
                  <a:cxn ang="0">
                    <a:pos x="2" y="1"/>
                  </a:cxn>
                  <a:cxn ang="0">
                    <a:pos x="50" y="7"/>
                  </a:cxn>
                  <a:cxn ang="0">
                    <a:pos x="50" y="16"/>
                  </a:cxn>
                  <a:cxn ang="0">
                    <a:pos x="35" y="94"/>
                  </a:cxn>
                  <a:cxn ang="0">
                    <a:pos x="2" y="31"/>
                  </a:cxn>
                  <a:cxn ang="0">
                    <a:pos x="41" y="13"/>
                  </a:cxn>
                  <a:cxn ang="0">
                    <a:pos x="11" y="7"/>
                  </a:cxn>
                  <a:cxn ang="0">
                    <a:pos x="11" y="70"/>
                  </a:cxn>
                  <a:cxn ang="0">
                    <a:pos x="29" y="88"/>
                  </a:cxn>
                  <a:cxn ang="0">
                    <a:pos x="41" y="43"/>
                  </a:cxn>
                  <a:cxn ang="0">
                    <a:pos x="41" y="13"/>
                  </a:cxn>
                </a:cxnLst>
                <a:rect b="b" l="0" r="r" t="0"/>
                <a:pathLst>
                  <a:path h="97" w="57">
                    <a:moveTo>
                      <a:pt x="2" y="31"/>
                    </a:moveTo>
                    <a:cubicBezTo>
                      <a:pt x="2" y="21"/>
                      <a:pt x="2" y="11"/>
                      <a:pt x="2" y="1"/>
                    </a:cubicBezTo>
                    <a:cubicBezTo>
                      <a:pt x="21" y="0"/>
                      <a:pt x="37" y="2"/>
                      <a:pt x="50" y="7"/>
                    </a:cubicBezTo>
                    <a:cubicBezTo>
                      <a:pt x="50" y="10"/>
                      <a:pt x="50" y="13"/>
                      <a:pt x="50" y="16"/>
                    </a:cubicBezTo>
                    <a:cubicBezTo>
                      <a:pt x="57" y="54"/>
                      <a:pt x="31" y="59"/>
                      <a:pt x="35" y="94"/>
                    </a:cubicBezTo>
                    <a:cubicBezTo>
                      <a:pt x="0" y="97"/>
                      <a:pt x="2" y="63"/>
                      <a:pt x="2" y="31"/>
                    </a:cubicBezTo>
                    <a:close/>
                    <a:moveTo>
                      <a:pt x="41" y="13"/>
                    </a:moveTo>
                    <a:cubicBezTo>
                      <a:pt x="39" y="3"/>
                      <a:pt x="21" y="9"/>
                      <a:pt x="11" y="7"/>
                    </a:cubicBezTo>
                    <a:cubicBezTo>
                      <a:pt x="6" y="21"/>
                      <a:pt x="6" y="56"/>
                      <a:pt x="11" y="70"/>
                    </a:cubicBezTo>
                    <a:cubicBezTo>
                      <a:pt x="13" y="80"/>
                      <a:pt x="19" y="86"/>
                      <a:pt x="29" y="88"/>
                    </a:cubicBezTo>
                    <a:cubicBezTo>
                      <a:pt x="30" y="70"/>
                      <a:pt x="37" y="58"/>
                      <a:pt x="41" y="43"/>
                    </a:cubicBezTo>
                    <a:cubicBezTo>
                      <a:pt x="46" y="40"/>
                      <a:pt x="46" y="16"/>
                      <a:pt x="41" y="13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1" name="Freeform 282"/>
              <p:cNvSpPr/>
              <p:nvPr/>
            </p:nvSpPr>
            <p:spPr bwMode="auto">
              <a:xfrm>
                <a:off x="1433" y="1236"/>
                <a:ext cx="62" cy="139"/>
              </a:xfrm>
              <a:custGeom>
                <a:cxnLst>
                  <a:cxn ang="0">
                    <a:pos x="13" y="82"/>
                  </a:cxn>
                  <a:cxn ang="0">
                    <a:pos x="37" y="19"/>
                  </a:cxn>
                  <a:cxn ang="0">
                    <a:pos x="16" y="19"/>
                  </a:cxn>
                  <a:cxn ang="0">
                    <a:pos x="16" y="82"/>
                  </a:cxn>
                  <a:cxn ang="0">
                    <a:pos x="13" y="82"/>
                  </a:cxn>
                </a:cxnLst>
                <a:rect b="b" l="0" r="r" t="0"/>
                <a:pathLst>
                  <a:path h="82" w="37">
                    <a:moveTo>
                      <a:pt x="13" y="82"/>
                    </a:moveTo>
                    <a:cubicBezTo>
                      <a:pt x="16" y="58"/>
                      <a:pt x="0" y="0"/>
                      <a:pt x="37" y="19"/>
                    </a:cubicBezTo>
                    <a:cubicBezTo>
                      <a:pt x="30" y="19"/>
                      <a:pt x="23" y="19"/>
                      <a:pt x="16" y="19"/>
                    </a:cubicBezTo>
                    <a:cubicBezTo>
                      <a:pt x="16" y="40"/>
                      <a:pt x="16" y="61"/>
                      <a:pt x="16" y="82"/>
                    </a:cubicBezTo>
                    <a:cubicBezTo>
                      <a:pt x="15" y="82"/>
                      <a:pt x="14" y="82"/>
                      <a:pt x="13" y="82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2" name="Freeform 283"/>
              <p:cNvSpPr>
                <a:spLocks noEditPoints="1"/>
              </p:cNvSpPr>
              <p:nvPr/>
            </p:nvSpPr>
            <p:spPr bwMode="auto">
              <a:xfrm>
                <a:off x="4507" y="1258"/>
                <a:ext cx="112" cy="331"/>
              </a:xfrm>
              <a:custGeom>
                <a:cxnLst>
                  <a:cxn ang="0">
                    <a:pos x="50" y="3"/>
                  </a:cxn>
                  <a:cxn ang="0">
                    <a:pos x="59" y="0"/>
                  </a:cxn>
                  <a:cxn ang="0">
                    <a:pos x="62" y="15"/>
                  </a:cxn>
                  <a:cxn ang="0">
                    <a:pos x="56" y="165"/>
                  </a:cxn>
                  <a:cxn ang="0">
                    <a:pos x="44" y="195"/>
                  </a:cxn>
                  <a:cxn ang="0">
                    <a:pos x="5" y="180"/>
                  </a:cxn>
                  <a:cxn ang="0">
                    <a:pos x="5" y="162"/>
                  </a:cxn>
                  <a:cxn ang="0">
                    <a:pos x="5" y="108"/>
                  </a:cxn>
                  <a:cxn ang="0">
                    <a:pos x="2" y="36"/>
                  </a:cxn>
                  <a:cxn ang="0">
                    <a:pos x="2" y="27"/>
                  </a:cxn>
                  <a:cxn ang="0">
                    <a:pos x="20" y="42"/>
                  </a:cxn>
                  <a:cxn ang="0">
                    <a:pos x="20" y="45"/>
                  </a:cxn>
                  <a:cxn ang="0">
                    <a:pos x="20" y="48"/>
                  </a:cxn>
                  <a:cxn ang="0">
                    <a:pos x="59" y="48"/>
                  </a:cxn>
                  <a:cxn ang="0">
                    <a:pos x="56" y="42"/>
                  </a:cxn>
                  <a:cxn ang="0">
                    <a:pos x="50" y="42"/>
                  </a:cxn>
                  <a:cxn ang="0">
                    <a:pos x="50" y="6"/>
                  </a:cxn>
                  <a:cxn ang="0">
                    <a:pos x="50" y="3"/>
                  </a:cxn>
                  <a:cxn ang="0">
                    <a:pos x="14" y="63"/>
                  </a:cxn>
                  <a:cxn ang="0">
                    <a:pos x="17" y="150"/>
                  </a:cxn>
                  <a:cxn ang="0">
                    <a:pos x="17" y="159"/>
                  </a:cxn>
                  <a:cxn ang="0">
                    <a:pos x="41" y="162"/>
                  </a:cxn>
                  <a:cxn ang="0">
                    <a:pos x="47" y="138"/>
                  </a:cxn>
                  <a:cxn ang="0">
                    <a:pos x="50" y="90"/>
                  </a:cxn>
                  <a:cxn ang="0">
                    <a:pos x="20" y="57"/>
                  </a:cxn>
                  <a:cxn ang="0">
                    <a:pos x="14" y="63"/>
                  </a:cxn>
                </a:cxnLst>
                <a:rect b="b" l="0" r="r" t="0"/>
                <a:pathLst>
                  <a:path h="195" w="66">
                    <a:moveTo>
                      <a:pt x="50" y="3"/>
                    </a:moveTo>
                    <a:cubicBezTo>
                      <a:pt x="54" y="3"/>
                      <a:pt x="57" y="2"/>
                      <a:pt x="59" y="0"/>
                    </a:cubicBezTo>
                    <a:cubicBezTo>
                      <a:pt x="61" y="4"/>
                      <a:pt x="55" y="16"/>
                      <a:pt x="62" y="15"/>
                    </a:cubicBezTo>
                    <a:cubicBezTo>
                      <a:pt x="61" y="66"/>
                      <a:pt x="66" y="123"/>
                      <a:pt x="56" y="165"/>
                    </a:cubicBezTo>
                    <a:cubicBezTo>
                      <a:pt x="50" y="178"/>
                      <a:pt x="43" y="182"/>
                      <a:pt x="44" y="195"/>
                    </a:cubicBezTo>
                    <a:cubicBezTo>
                      <a:pt x="31" y="190"/>
                      <a:pt x="19" y="184"/>
                      <a:pt x="5" y="180"/>
                    </a:cubicBezTo>
                    <a:cubicBezTo>
                      <a:pt x="5" y="174"/>
                      <a:pt x="5" y="168"/>
                      <a:pt x="5" y="162"/>
                    </a:cubicBezTo>
                    <a:cubicBezTo>
                      <a:pt x="10" y="151"/>
                      <a:pt x="10" y="119"/>
                      <a:pt x="5" y="108"/>
                    </a:cubicBezTo>
                    <a:cubicBezTo>
                      <a:pt x="5" y="83"/>
                      <a:pt x="0" y="63"/>
                      <a:pt x="2" y="36"/>
                    </a:cubicBezTo>
                    <a:cubicBezTo>
                      <a:pt x="2" y="33"/>
                      <a:pt x="2" y="30"/>
                      <a:pt x="2" y="27"/>
                    </a:cubicBezTo>
                    <a:cubicBezTo>
                      <a:pt x="20" y="18"/>
                      <a:pt x="15" y="32"/>
                      <a:pt x="20" y="42"/>
                    </a:cubicBezTo>
                    <a:cubicBezTo>
                      <a:pt x="20" y="43"/>
                      <a:pt x="20" y="44"/>
                      <a:pt x="20" y="45"/>
                    </a:cubicBezTo>
                    <a:cubicBezTo>
                      <a:pt x="20" y="46"/>
                      <a:pt x="20" y="47"/>
                      <a:pt x="20" y="48"/>
                    </a:cubicBezTo>
                    <a:cubicBezTo>
                      <a:pt x="33" y="48"/>
                      <a:pt x="46" y="48"/>
                      <a:pt x="59" y="48"/>
                    </a:cubicBezTo>
                    <a:cubicBezTo>
                      <a:pt x="59" y="45"/>
                      <a:pt x="58" y="43"/>
                      <a:pt x="56" y="42"/>
                    </a:cubicBezTo>
                    <a:cubicBezTo>
                      <a:pt x="54" y="42"/>
                      <a:pt x="52" y="42"/>
                      <a:pt x="50" y="42"/>
                    </a:cubicBezTo>
                    <a:cubicBezTo>
                      <a:pt x="50" y="30"/>
                      <a:pt x="50" y="18"/>
                      <a:pt x="50" y="6"/>
                    </a:cubicBezTo>
                    <a:cubicBezTo>
                      <a:pt x="50" y="5"/>
                      <a:pt x="50" y="4"/>
                      <a:pt x="50" y="3"/>
                    </a:cubicBezTo>
                    <a:close/>
                    <a:moveTo>
                      <a:pt x="14" y="63"/>
                    </a:moveTo>
                    <a:cubicBezTo>
                      <a:pt x="16" y="91"/>
                      <a:pt x="10" y="127"/>
                      <a:pt x="17" y="150"/>
                    </a:cubicBezTo>
                    <a:cubicBezTo>
                      <a:pt x="17" y="153"/>
                      <a:pt x="17" y="156"/>
                      <a:pt x="17" y="159"/>
                    </a:cubicBezTo>
                    <a:cubicBezTo>
                      <a:pt x="24" y="161"/>
                      <a:pt x="31" y="163"/>
                      <a:pt x="41" y="162"/>
                    </a:cubicBezTo>
                    <a:cubicBezTo>
                      <a:pt x="44" y="155"/>
                      <a:pt x="48" y="149"/>
                      <a:pt x="47" y="138"/>
                    </a:cubicBezTo>
                    <a:cubicBezTo>
                      <a:pt x="54" y="128"/>
                      <a:pt x="48" y="105"/>
                      <a:pt x="50" y="90"/>
                    </a:cubicBezTo>
                    <a:cubicBezTo>
                      <a:pt x="55" y="64"/>
                      <a:pt x="47" y="51"/>
                      <a:pt x="20" y="57"/>
                    </a:cubicBezTo>
                    <a:cubicBezTo>
                      <a:pt x="16" y="57"/>
                      <a:pt x="13" y="58"/>
                      <a:pt x="14" y="63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3" name="Freeform 284"/>
              <p:cNvSpPr/>
              <p:nvPr/>
            </p:nvSpPr>
            <p:spPr bwMode="auto">
              <a:xfrm>
                <a:off x="3427" y="1273"/>
                <a:ext cx="87" cy="161"/>
              </a:xfrm>
              <a:custGeom>
                <a:cxnLst>
                  <a:cxn ang="0">
                    <a:pos x="21" y="0"/>
                  </a:cxn>
                  <a:cxn ang="0">
                    <a:pos x="51" y="81"/>
                  </a:cxn>
                  <a:cxn ang="0">
                    <a:pos x="18" y="84"/>
                  </a:cxn>
                  <a:cxn ang="0">
                    <a:pos x="21" y="0"/>
                  </a:cxn>
                </a:cxnLst>
                <a:rect b="b" l="0" r="r" t="0"/>
                <a:pathLst>
                  <a:path h="95" w="51">
                    <a:moveTo>
                      <a:pt x="21" y="0"/>
                    </a:moveTo>
                    <a:cubicBezTo>
                      <a:pt x="28" y="30"/>
                      <a:pt x="0" y="95"/>
                      <a:pt x="51" y="81"/>
                    </a:cubicBezTo>
                    <a:cubicBezTo>
                      <a:pt x="46" y="88"/>
                      <a:pt x="28" y="82"/>
                      <a:pt x="18" y="84"/>
                    </a:cubicBezTo>
                    <a:cubicBezTo>
                      <a:pt x="20" y="57"/>
                      <a:pt x="14" y="22"/>
                      <a:pt x="21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4" name="Freeform 285"/>
              <p:cNvSpPr>
                <a:spLocks noEditPoints="1"/>
              </p:cNvSpPr>
              <p:nvPr/>
            </p:nvSpPr>
            <p:spPr bwMode="auto">
              <a:xfrm>
                <a:off x="1804" y="1278"/>
                <a:ext cx="73" cy="158"/>
              </a:xfrm>
              <a:custGeom>
                <a:cxnLst>
                  <a:cxn ang="0">
                    <a:pos x="4" y="0"/>
                  </a:cxn>
                  <a:cxn ang="0">
                    <a:pos x="43" y="0"/>
                  </a:cxn>
                  <a:cxn ang="0">
                    <a:pos x="43" y="57"/>
                  </a:cxn>
                  <a:cxn ang="0">
                    <a:pos x="43" y="87"/>
                  </a:cxn>
                  <a:cxn ang="0">
                    <a:pos x="13" y="84"/>
                  </a:cxn>
                  <a:cxn ang="0">
                    <a:pos x="7" y="60"/>
                  </a:cxn>
                  <a:cxn ang="0">
                    <a:pos x="7" y="27"/>
                  </a:cxn>
                  <a:cxn ang="0">
                    <a:pos x="4" y="0"/>
                  </a:cxn>
                  <a:cxn ang="0">
                    <a:pos x="16" y="75"/>
                  </a:cxn>
                  <a:cxn ang="0">
                    <a:pos x="37" y="84"/>
                  </a:cxn>
                  <a:cxn ang="0">
                    <a:pos x="37" y="6"/>
                  </a:cxn>
                  <a:cxn ang="0">
                    <a:pos x="16" y="6"/>
                  </a:cxn>
                  <a:cxn ang="0">
                    <a:pos x="16" y="75"/>
                  </a:cxn>
                </a:cxnLst>
                <a:rect b="b" l="0" r="r" t="0"/>
                <a:pathLst>
                  <a:path h="93" w="43">
                    <a:moveTo>
                      <a:pt x="4" y="0"/>
                    </a:moveTo>
                    <a:cubicBezTo>
                      <a:pt x="17" y="0"/>
                      <a:pt x="30" y="0"/>
                      <a:pt x="43" y="0"/>
                    </a:cubicBezTo>
                    <a:cubicBezTo>
                      <a:pt x="43" y="19"/>
                      <a:pt x="43" y="38"/>
                      <a:pt x="43" y="57"/>
                    </a:cubicBezTo>
                    <a:cubicBezTo>
                      <a:pt x="43" y="67"/>
                      <a:pt x="43" y="77"/>
                      <a:pt x="43" y="87"/>
                    </a:cubicBezTo>
                    <a:cubicBezTo>
                      <a:pt x="38" y="93"/>
                      <a:pt x="14" y="92"/>
                      <a:pt x="13" y="84"/>
                    </a:cubicBezTo>
                    <a:cubicBezTo>
                      <a:pt x="10" y="77"/>
                      <a:pt x="6" y="71"/>
                      <a:pt x="7" y="60"/>
                    </a:cubicBezTo>
                    <a:cubicBezTo>
                      <a:pt x="7" y="49"/>
                      <a:pt x="7" y="38"/>
                      <a:pt x="7" y="27"/>
                    </a:cubicBezTo>
                    <a:cubicBezTo>
                      <a:pt x="11" y="14"/>
                      <a:pt x="0" y="2"/>
                      <a:pt x="4" y="0"/>
                    </a:cubicBezTo>
                    <a:close/>
                    <a:moveTo>
                      <a:pt x="16" y="75"/>
                    </a:moveTo>
                    <a:cubicBezTo>
                      <a:pt x="18" y="83"/>
                      <a:pt x="26" y="85"/>
                      <a:pt x="37" y="84"/>
                    </a:cubicBezTo>
                    <a:cubicBezTo>
                      <a:pt x="37" y="58"/>
                      <a:pt x="37" y="32"/>
                      <a:pt x="37" y="6"/>
                    </a:cubicBezTo>
                    <a:cubicBezTo>
                      <a:pt x="30" y="6"/>
                      <a:pt x="23" y="6"/>
                      <a:pt x="16" y="6"/>
                    </a:cubicBezTo>
                    <a:cubicBezTo>
                      <a:pt x="11" y="22"/>
                      <a:pt x="11" y="59"/>
                      <a:pt x="16" y="75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5" name="Freeform 286"/>
              <p:cNvSpPr/>
              <p:nvPr/>
            </p:nvSpPr>
            <p:spPr bwMode="auto">
              <a:xfrm>
                <a:off x="2963" y="1589"/>
                <a:ext cx="88" cy="47"/>
              </a:xfrm>
              <a:custGeom>
                <a:cxnLst>
                  <a:cxn ang="0">
                    <a:pos x="52" y="24"/>
                  </a:cxn>
                  <a:cxn ang="0">
                    <a:pos x="16" y="0"/>
                  </a:cxn>
                  <a:cxn ang="0">
                    <a:pos x="16" y="21"/>
                  </a:cxn>
                  <a:cxn ang="0">
                    <a:pos x="52" y="21"/>
                  </a:cxn>
                  <a:cxn ang="0">
                    <a:pos x="52" y="24"/>
                  </a:cxn>
                </a:cxnLst>
                <a:rect b="b" l="0" r="r" t="0"/>
                <a:pathLst>
                  <a:path h="28" w="52">
                    <a:moveTo>
                      <a:pt x="52" y="24"/>
                    </a:moveTo>
                    <a:cubicBezTo>
                      <a:pt x="30" y="28"/>
                      <a:pt x="0" y="24"/>
                      <a:pt x="16" y="0"/>
                    </a:cubicBezTo>
                    <a:cubicBezTo>
                      <a:pt x="16" y="7"/>
                      <a:pt x="16" y="14"/>
                      <a:pt x="16" y="21"/>
                    </a:cubicBezTo>
                    <a:cubicBezTo>
                      <a:pt x="28" y="21"/>
                      <a:pt x="40" y="21"/>
                      <a:pt x="52" y="21"/>
                    </a:cubicBezTo>
                    <a:cubicBezTo>
                      <a:pt x="52" y="22"/>
                      <a:pt x="52" y="23"/>
                      <a:pt x="52" y="24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6" name="Freeform 287"/>
              <p:cNvSpPr/>
              <p:nvPr/>
            </p:nvSpPr>
            <p:spPr bwMode="auto">
              <a:xfrm>
                <a:off x="1938" y="1390"/>
                <a:ext cx="76" cy="43"/>
              </a:xfrm>
              <a:custGeom>
                <a:cxnLst>
                  <a:cxn ang="0">
                    <a:pos x="6" y="0"/>
                  </a:cxn>
                  <a:cxn ang="0">
                    <a:pos x="6" y="18"/>
                  </a:cxn>
                  <a:cxn ang="0">
                    <a:pos x="42" y="18"/>
                  </a:cxn>
                  <a:cxn ang="0">
                    <a:pos x="45" y="18"/>
                  </a:cxn>
                  <a:cxn ang="0">
                    <a:pos x="6" y="21"/>
                  </a:cxn>
                  <a:cxn ang="0">
                    <a:pos x="6" y="0"/>
                  </a:cxn>
                </a:cxnLst>
                <a:rect b="b" l="0" r="r" t="0"/>
                <a:pathLst>
                  <a:path h="25" w="45">
                    <a:moveTo>
                      <a:pt x="6" y="0"/>
                    </a:moveTo>
                    <a:cubicBezTo>
                      <a:pt x="6" y="6"/>
                      <a:pt x="6" y="12"/>
                      <a:pt x="6" y="18"/>
                    </a:cubicBezTo>
                    <a:cubicBezTo>
                      <a:pt x="18" y="18"/>
                      <a:pt x="30" y="18"/>
                      <a:pt x="42" y="18"/>
                    </a:cubicBezTo>
                    <a:cubicBezTo>
                      <a:pt x="43" y="18"/>
                      <a:pt x="44" y="18"/>
                      <a:pt x="45" y="18"/>
                    </a:cubicBezTo>
                    <a:cubicBezTo>
                      <a:pt x="38" y="25"/>
                      <a:pt x="18" y="19"/>
                      <a:pt x="6" y="21"/>
                    </a:cubicBezTo>
                    <a:cubicBezTo>
                      <a:pt x="3" y="18"/>
                      <a:pt x="0" y="2"/>
                      <a:pt x="6" y="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7" name="Freeform 288"/>
              <p:cNvSpPr/>
              <p:nvPr/>
            </p:nvSpPr>
            <p:spPr bwMode="auto">
              <a:xfrm>
                <a:off x="3468" y="1624"/>
                <a:ext cx="68" cy="27"/>
              </a:xfrm>
              <a:custGeom>
                <a:cxnLst>
                  <a:cxn ang="0">
                    <a:pos x="0" y="6"/>
                  </a:cxn>
                  <a:cxn ang="0">
                    <a:pos x="36" y="0"/>
                  </a:cxn>
                  <a:cxn ang="0">
                    <a:pos x="0" y="6"/>
                  </a:cxn>
                </a:cxnLst>
                <a:rect b="b" l="0" r="r" t="0"/>
                <a:pathLst>
                  <a:path h="16" w="40">
                    <a:moveTo>
                      <a:pt x="0" y="6"/>
                    </a:moveTo>
                    <a:cubicBezTo>
                      <a:pt x="13" y="5"/>
                      <a:pt x="32" y="10"/>
                      <a:pt x="36" y="0"/>
                    </a:cubicBezTo>
                    <a:cubicBezTo>
                      <a:pt x="40" y="16"/>
                      <a:pt x="5" y="9"/>
                      <a:pt x="0" y="6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8" name="Freeform 289"/>
              <p:cNvSpPr/>
              <p:nvPr/>
            </p:nvSpPr>
            <p:spPr bwMode="auto">
              <a:xfrm>
                <a:off x="3976" y="1306"/>
                <a:ext cx="26" cy="95"/>
              </a:xfrm>
              <a:custGeom>
                <a:cxnLst>
                  <a:cxn ang="0">
                    <a:pos x="6" y="56"/>
                  </a:cxn>
                  <a:cxn ang="0">
                    <a:pos x="12" y="5"/>
                  </a:cxn>
                  <a:cxn ang="0">
                    <a:pos x="6" y="56"/>
                  </a:cxn>
                </a:cxnLst>
                <a:rect b="b" l="0" r="r" t="0"/>
                <a:pathLst>
                  <a:path h="56" w="15">
                    <a:moveTo>
                      <a:pt x="6" y="56"/>
                    </a:moveTo>
                    <a:cubicBezTo>
                      <a:pt x="9" y="42"/>
                      <a:pt x="0" y="0"/>
                      <a:pt x="12" y="5"/>
                    </a:cubicBezTo>
                    <a:cubicBezTo>
                      <a:pt x="3" y="15"/>
                      <a:pt x="15" y="46"/>
                      <a:pt x="6" y="56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9" name="Freeform 290"/>
              <p:cNvSpPr/>
              <p:nvPr/>
            </p:nvSpPr>
            <p:spPr bwMode="auto">
              <a:xfrm>
                <a:off x="3621" y="1319"/>
                <a:ext cx="40" cy="137"/>
              </a:xfrm>
              <a:custGeom>
                <a:cxnLst>
                  <a:cxn ang="0">
                    <a:pos x="24" y="48"/>
                  </a:cxn>
                  <a:cxn ang="0">
                    <a:pos x="0" y="8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5" y="45"/>
                  </a:cxn>
                  <a:cxn ang="0">
                    <a:pos x="15" y="48"/>
                  </a:cxn>
                  <a:cxn ang="0">
                    <a:pos x="24" y="48"/>
                  </a:cxn>
                </a:cxnLst>
                <a:rect b="b" l="0" r="r" t="0"/>
                <a:pathLst>
                  <a:path h="81" w="24">
                    <a:moveTo>
                      <a:pt x="24" y="48"/>
                    </a:moveTo>
                    <a:cubicBezTo>
                      <a:pt x="17" y="60"/>
                      <a:pt x="2" y="64"/>
                      <a:pt x="0" y="81"/>
                    </a:cubicBezTo>
                    <a:cubicBezTo>
                      <a:pt x="3" y="53"/>
                      <a:pt x="6" y="25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5" y="15"/>
                      <a:pt x="15" y="30"/>
                      <a:pt x="15" y="45"/>
                    </a:cubicBezTo>
                    <a:cubicBezTo>
                      <a:pt x="15" y="46"/>
                      <a:pt x="15" y="47"/>
                      <a:pt x="15" y="48"/>
                    </a:cubicBezTo>
                    <a:cubicBezTo>
                      <a:pt x="18" y="48"/>
                      <a:pt x="21" y="48"/>
                      <a:pt x="24" y="48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60" name="Freeform 291"/>
              <p:cNvSpPr/>
              <p:nvPr/>
            </p:nvSpPr>
            <p:spPr bwMode="auto">
              <a:xfrm>
                <a:off x="5125" y="1531"/>
                <a:ext cx="51" cy="22"/>
              </a:xfrm>
              <a:custGeom>
                <a:cxnLst>
                  <a:cxn ang="0">
                    <a:pos x="0" y="13"/>
                  </a:cxn>
                  <a:cxn ang="0">
                    <a:pos x="0" y="4"/>
                  </a:cxn>
                  <a:cxn ang="0">
                    <a:pos x="30" y="7"/>
                  </a:cxn>
                  <a:cxn ang="0">
                    <a:pos x="0" y="13"/>
                  </a:cxn>
                </a:cxnLst>
                <a:rect b="b" l="0" r="r" t="0"/>
                <a:pathLst>
                  <a:path h="13" w="30">
                    <a:moveTo>
                      <a:pt x="0" y="13"/>
                    </a:moveTo>
                    <a:cubicBezTo>
                      <a:pt x="0" y="10"/>
                      <a:pt x="0" y="7"/>
                      <a:pt x="0" y="4"/>
                    </a:cubicBezTo>
                    <a:cubicBezTo>
                      <a:pt x="9" y="6"/>
                      <a:pt x="26" y="0"/>
                      <a:pt x="30" y="7"/>
                    </a:cubicBezTo>
                    <a:cubicBezTo>
                      <a:pt x="19" y="8"/>
                      <a:pt x="3" y="4"/>
                      <a:pt x="0" y="13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61" name="Freeform 292"/>
              <p:cNvSpPr/>
              <p:nvPr/>
            </p:nvSpPr>
            <p:spPr bwMode="auto">
              <a:xfrm>
                <a:off x="1196" y="1314"/>
                <a:ext cx="145" cy="1094"/>
              </a:xfrm>
              <a:custGeom>
                <a:cxnLst>
                  <a:cxn ang="0">
                    <a:pos x="24" y="102"/>
                  </a:cxn>
                  <a:cxn ang="0">
                    <a:pos x="81" y="0"/>
                  </a:cxn>
                  <a:cxn ang="0">
                    <a:pos x="81" y="9"/>
                  </a:cxn>
                  <a:cxn ang="0">
                    <a:pos x="81" y="45"/>
                  </a:cxn>
                  <a:cxn ang="0">
                    <a:pos x="81" y="219"/>
                  </a:cxn>
                  <a:cxn ang="0">
                    <a:pos x="78" y="276"/>
                  </a:cxn>
                  <a:cxn ang="0">
                    <a:pos x="78" y="294"/>
                  </a:cxn>
                  <a:cxn ang="0">
                    <a:pos x="72" y="402"/>
                  </a:cxn>
                  <a:cxn ang="0">
                    <a:pos x="69" y="441"/>
                  </a:cxn>
                  <a:cxn ang="0">
                    <a:pos x="72" y="492"/>
                  </a:cxn>
                  <a:cxn ang="0">
                    <a:pos x="72" y="528"/>
                  </a:cxn>
                  <a:cxn ang="0">
                    <a:pos x="75" y="567"/>
                  </a:cxn>
                  <a:cxn ang="0">
                    <a:pos x="75" y="600"/>
                  </a:cxn>
                  <a:cxn ang="0">
                    <a:pos x="75" y="642"/>
                  </a:cxn>
                  <a:cxn ang="0">
                    <a:pos x="75" y="645"/>
                  </a:cxn>
                  <a:cxn ang="0">
                    <a:pos x="51" y="645"/>
                  </a:cxn>
                  <a:cxn ang="0">
                    <a:pos x="33" y="645"/>
                  </a:cxn>
                  <a:cxn ang="0">
                    <a:pos x="30" y="537"/>
                  </a:cxn>
                  <a:cxn ang="0">
                    <a:pos x="39" y="309"/>
                  </a:cxn>
                  <a:cxn ang="0">
                    <a:pos x="21" y="360"/>
                  </a:cxn>
                  <a:cxn ang="0">
                    <a:pos x="18" y="330"/>
                  </a:cxn>
                  <a:cxn ang="0">
                    <a:pos x="42" y="261"/>
                  </a:cxn>
                  <a:cxn ang="0">
                    <a:pos x="18" y="312"/>
                  </a:cxn>
                  <a:cxn ang="0">
                    <a:pos x="51" y="192"/>
                  </a:cxn>
                  <a:cxn ang="0">
                    <a:pos x="18" y="240"/>
                  </a:cxn>
                  <a:cxn ang="0">
                    <a:pos x="15" y="210"/>
                  </a:cxn>
                  <a:cxn ang="0">
                    <a:pos x="69" y="99"/>
                  </a:cxn>
                  <a:cxn ang="0">
                    <a:pos x="21" y="180"/>
                  </a:cxn>
                  <a:cxn ang="0">
                    <a:pos x="63" y="81"/>
                  </a:cxn>
                  <a:cxn ang="0">
                    <a:pos x="27" y="129"/>
                  </a:cxn>
                  <a:cxn ang="0">
                    <a:pos x="24" y="102"/>
                  </a:cxn>
                </a:cxnLst>
                <a:rect b="b" l="0" r="r" t="0"/>
                <a:pathLst>
                  <a:path h="645" w="86">
                    <a:moveTo>
                      <a:pt x="24" y="102"/>
                    </a:moveTo>
                    <a:cubicBezTo>
                      <a:pt x="40" y="65"/>
                      <a:pt x="61" y="33"/>
                      <a:pt x="81" y="0"/>
                    </a:cubicBezTo>
                    <a:cubicBezTo>
                      <a:pt x="86" y="2"/>
                      <a:pt x="81" y="5"/>
                      <a:pt x="81" y="9"/>
                    </a:cubicBezTo>
                    <a:cubicBezTo>
                      <a:pt x="76" y="14"/>
                      <a:pt x="76" y="40"/>
                      <a:pt x="81" y="45"/>
                    </a:cubicBezTo>
                    <a:cubicBezTo>
                      <a:pt x="81" y="103"/>
                      <a:pt x="81" y="161"/>
                      <a:pt x="81" y="219"/>
                    </a:cubicBezTo>
                    <a:cubicBezTo>
                      <a:pt x="74" y="232"/>
                      <a:pt x="80" y="258"/>
                      <a:pt x="78" y="276"/>
                    </a:cubicBezTo>
                    <a:cubicBezTo>
                      <a:pt x="78" y="282"/>
                      <a:pt x="78" y="288"/>
                      <a:pt x="78" y="294"/>
                    </a:cubicBezTo>
                    <a:cubicBezTo>
                      <a:pt x="79" y="333"/>
                      <a:pt x="73" y="365"/>
                      <a:pt x="72" y="402"/>
                    </a:cubicBezTo>
                    <a:cubicBezTo>
                      <a:pt x="65" y="409"/>
                      <a:pt x="71" y="429"/>
                      <a:pt x="69" y="441"/>
                    </a:cubicBezTo>
                    <a:cubicBezTo>
                      <a:pt x="71" y="457"/>
                      <a:pt x="65" y="481"/>
                      <a:pt x="72" y="492"/>
                    </a:cubicBezTo>
                    <a:cubicBezTo>
                      <a:pt x="72" y="504"/>
                      <a:pt x="72" y="516"/>
                      <a:pt x="72" y="528"/>
                    </a:cubicBezTo>
                    <a:cubicBezTo>
                      <a:pt x="74" y="540"/>
                      <a:pt x="68" y="560"/>
                      <a:pt x="75" y="567"/>
                    </a:cubicBezTo>
                    <a:cubicBezTo>
                      <a:pt x="75" y="578"/>
                      <a:pt x="75" y="589"/>
                      <a:pt x="75" y="600"/>
                    </a:cubicBezTo>
                    <a:cubicBezTo>
                      <a:pt x="75" y="614"/>
                      <a:pt x="75" y="628"/>
                      <a:pt x="75" y="642"/>
                    </a:cubicBezTo>
                    <a:cubicBezTo>
                      <a:pt x="75" y="643"/>
                      <a:pt x="75" y="644"/>
                      <a:pt x="75" y="645"/>
                    </a:cubicBezTo>
                    <a:cubicBezTo>
                      <a:pt x="67" y="645"/>
                      <a:pt x="59" y="645"/>
                      <a:pt x="51" y="645"/>
                    </a:cubicBezTo>
                    <a:cubicBezTo>
                      <a:pt x="45" y="645"/>
                      <a:pt x="39" y="645"/>
                      <a:pt x="33" y="645"/>
                    </a:cubicBezTo>
                    <a:cubicBezTo>
                      <a:pt x="31" y="610"/>
                      <a:pt x="37" y="567"/>
                      <a:pt x="30" y="537"/>
                    </a:cubicBezTo>
                    <a:cubicBezTo>
                      <a:pt x="20" y="455"/>
                      <a:pt x="13" y="375"/>
                      <a:pt x="39" y="309"/>
                    </a:cubicBezTo>
                    <a:cubicBezTo>
                      <a:pt x="24" y="317"/>
                      <a:pt x="29" y="345"/>
                      <a:pt x="21" y="360"/>
                    </a:cubicBezTo>
                    <a:cubicBezTo>
                      <a:pt x="14" y="356"/>
                      <a:pt x="20" y="339"/>
                      <a:pt x="18" y="330"/>
                    </a:cubicBezTo>
                    <a:cubicBezTo>
                      <a:pt x="23" y="304"/>
                      <a:pt x="37" y="287"/>
                      <a:pt x="42" y="261"/>
                    </a:cubicBezTo>
                    <a:cubicBezTo>
                      <a:pt x="28" y="272"/>
                      <a:pt x="23" y="292"/>
                      <a:pt x="18" y="312"/>
                    </a:cubicBezTo>
                    <a:cubicBezTo>
                      <a:pt x="0" y="259"/>
                      <a:pt x="35" y="228"/>
                      <a:pt x="51" y="192"/>
                    </a:cubicBezTo>
                    <a:cubicBezTo>
                      <a:pt x="33" y="201"/>
                      <a:pt x="28" y="223"/>
                      <a:pt x="18" y="240"/>
                    </a:cubicBezTo>
                    <a:cubicBezTo>
                      <a:pt x="11" y="236"/>
                      <a:pt x="17" y="219"/>
                      <a:pt x="15" y="210"/>
                    </a:cubicBezTo>
                    <a:cubicBezTo>
                      <a:pt x="31" y="171"/>
                      <a:pt x="52" y="137"/>
                      <a:pt x="69" y="99"/>
                    </a:cubicBezTo>
                    <a:cubicBezTo>
                      <a:pt x="47" y="120"/>
                      <a:pt x="34" y="150"/>
                      <a:pt x="21" y="180"/>
                    </a:cubicBezTo>
                    <a:cubicBezTo>
                      <a:pt x="17" y="141"/>
                      <a:pt x="47" y="110"/>
                      <a:pt x="63" y="81"/>
                    </a:cubicBezTo>
                    <a:cubicBezTo>
                      <a:pt x="42" y="88"/>
                      <a:pt x="38" y="112"/>
                      <a:pt x="27" y="129"/>
                    </a:cubicBezTo>
                    <a:cubicBezTo>
                      <a:pt x="20" y="126"/>
                      <a:pt x="26" y="110"/>
                      <a:pt x="24" y="102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62" name="Freeform 293"/>
              <p:cNvSpPr/>
              <p:nvPr/>
            </p:nvSpPr>
            <p:spPr bwMode="auto">
              <a:xfrm>
                <a:off x="1212" y="2225"/>
                <a:ext cx="70" cy="200"/>
              </a:xfrm>
              <a:custGeom>
                <a:cxnLst>
                  <a:cxn ang="0">
                    <a:pos x="20" y="0"/>
                  </a:cxn>
                  <a:cxn ang="0">
                    <a:pos x="23" y="108"/>
                  </a:cxn>
                  <a:cxn ang="0">
                    <a:pos x="41" y="108"/>
                  </a:cxn>
                  <a:cxn ang="0">
                    <a:pos x="20" y="0"/>
                  </a:cxn>
                </a:cxnLst>
                <a:rect b="b" l="0" r="r" t="0"/>
                <a:pathLst>
                  <a:path h="118" w="41">
                    <a:moveTo>
                      <a:pt x="20" y="0"/>
                    </a:moveTo>
                    <a:cubicBezTo>
                      <a:pt x="27" y="30"/>
                      <a:pt x="21" y="73"/>
                      <a:pt x="23" y="108"/>
                    </a:cubicBezTo>
                    <a:cubicBezTo>
                      <a:pt x="29" y="108"/>
                      <a:pt x="35" y="108"/>
                      <a:pt x="41" y="108"/>
                    </a:cubicBezTo>
                    <a:cubicBezTo>
                      <a:pt x="0" y="118"/>
                      <a:pt x="28" y="33"/>
                      <a:pt x="20" y="0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63" name="Freeform 294"/>
              <p:cNvSpPr/>
              <p:nvPr/>
            </p:nvSpPr>
            <p:spPr bwMode="auto">
              <a:xfrm>
                <a:off x="4649" y="1306"/>
                <a:ext cx="34" cy="66"/>
              </a:xfrm>
              <a:custGeom>
                <a:cxnLst>
                  <a:cxn ang="0">
                    <a:pos x="14" y="38"/>
                  </a:cxn>
                  <a:cxn ang="0">
                    <a:pos x="20" y="17"/>
                  </a:cxn>
                  <a:cxn ang="0">
                    <a:pos x="11" y="17"/>
                  </a:cxn>
                  <a:cxn ang="0">
                    <a:pos x="11" y="29"/>
                  </a:cxn>
                  <a:cxn ang="0">
                    <a:pos x="14" y="38"/>
                  </a:cxn>
                </a:cxnLst>
                <a:rect b="b" l="0" r="r" t="0"/>
                <a:pathLst>
                  <a:path h="39" w="20">
                    <a:moveTo>
                      <a:pt x="14" y="38"/>
                    </a:moveTo>
                    <a:cubicBezTo>
                      <a:pt x="0" y="39"/>
                      <a:pt x="8" y="0"/>
                      <a:pt x="20" y="17"/>
                    </a:cubicBezTo>
                    <a:cubicBezTo>
                      <a:pt x="17" y="17"/>
                      <a:pt x="14" y="17"/>
                      <a:pt x="11" y="17"/>
                    </a:cubicBezTo>
                    <a:cubicBezTo>
                      <a:pt x="11" y="21"/>
                      <a:pt x="11" y="25"/>
                      <a:pt x="11" y="29"/>
                    </a:cubicBezTo>
                    <a:cubicBezTo>
                      <a:pt x="11" y="33"/>
                      <a:pt x="12" y="36"/>
                      <a:pt x="14" y="38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64" name="Freeform 295"/>
              <p:cNvSpPr>
                <a:spLocks noEditPoints="1"/>
              </p:cNvSpPr>
              <p:nvPr/>
            </p:nvSpPr>
            <p:spPr bwMode="auto">
              <a:xfrm>
                <a:off x="4180" y="1334"/>
                <a:ext cx="149" cy="234"/>
              </a:xfrm>
              <a:custGeom>
                <a:cxnLst>
                  <a:cxn ang="0">
                    <a:pos x="81" y="0"/>
                  </a:cxn>
                  <a:cxn ang="0">
                    <a:pos x="87" y="0"/>
                  </a:cxn>
                  <a:cxn ang="0">
                    <a:pos x="87" y="9"/>
                  </a:cxn>
                  <a:cxn ang="0">
                    <a:pos x="87" y="81"/>
                  </a:cxn>
                  <a:cxn ang="0">
                    <a:pos x="78" y="129"/>
                  </a:cxn>
                  <a:cxn ang="0">
                    <a:pos x="0" y="138"/>
                  </a:cxn>
                  <a:cxn ang="0">
                    <a:pos x="6" y="96"/>
                  </a:cxn>
                  <a:cxn ang="0">
                    <a:pos x="9" y="24"/>
                  </a:cxn>
                  <a:cxn ang="0">
                    <a:pos x="21" y="15"/>
                  </a:cxn>
                  <a:cxn ang="0">
                    <a:pos x="72" y="9"/>
                  </a:cxn>
                  <a:cxn ang="0">
                    <a:pos x="78" y="6"/>
                  </a:cxn>
                  <a:cxn ang="0">
                    <a:pos x="81" y="0"/>
                  </a:cxn>
                  <a:cxn ang="0">
                    <a:pos x="21" y="39"/>
                  </a:cxn>
                  <a:cxn ang="0">
                    <a:pos x="21" y="42"/>
                  </a:cxn>
                  <a:cxn ang="0">
                    <a:pos x="24" y="111"/>
                  </a:cxn>
                  <a:cxn ang="0">
                    <a:pos x="69" y="114"/>
                  </a:cxn>
                  <a:cxn ang="0">
                    <a:pos x="75" y="90"/>
                  </a:cxn>
                  <a:cxn ang="0">
                    <a:pos x="75" y="39"/>
                  </a:cxn>
                  <a:cxn ang="0">
                    <a:pos x="21" y="39"/>
                  </a:cxn>
                </a:cxnLst>
                <a:rect b="b" l="0" r="r" t="0"/>
                <a:pathLst>
                  <a:path h="138" w="88">
                    <a:moveTo>
                      <a:pt x="81" y="0"/>
                    </a:moveTo>
                    <a:cubicBezTo>
                      <a:pt x="83" y="0"/>
                      <a:pt x="85" y="0"/>
                      <a:pt x="87" y="0"/>
                    </a:cubicBezTo>
                    <a:cubicBezTo>
                      <a:pt x="87" y="3"/>
                      <a:pt x="87" y="6"/>
                      <a:pt x="87" y="9"/>
                    </a:cubicBezTo>
                    <a:cubicBezTo>
                      <a:pt x="87" y="33"/>
                      <a:pt x="87" y="57"/>
                      <a:pt x="87" y="81"/>
                    </a:cubicBezTo>
                    <a:cubicBezTo>
                      <a:pt x="88" y="101"/>
                      <a:pt x="84" y="116"/>
                      <a:pt x="78" y="129"/>
                    </a:cubicBezTo>
                    <a:cubicBezTo>
                      <a:pt x="55" y="135"/>
                      <a:pt x="28" y="137"/>
                      <a:pt x="0" y="138"/>
                    </a:cubicBezTo>
                    <a:cubicBezTo>
                      <a:pt x="5" y="127"/>
                      <a:pt x="7" y="113"/>
                      <a:pt x="6" y="96"/>
                    </a:cubicBezTo>
                    <a:cubicBezTo>
                      <a:pt x="13" y="78"/>
                      <a:pt x="7" y="47"/>
                      <a:pt x="9" y="24"/>
                    </a:cubicBezTo>
                    <a:cubicBezTo>
                      <a:pt x="13" y="21"/>
                      <a:pt x="20" y="21"/>
                      <a:pt x="21" y="15"/>
                    </a:cubicBezTo>
                    <a:cubicBezTo>
                      <a:pt x="37" y="12"/>
                      <a:pt x="65" y="21"/>
                      <a:pt x="72" y="9"/>
                    </a:cubicBezTo>
                    <a:cubicBezTo>
                      <a:pt x="75" y="9"/>
                      <a:pt x="77" y="8"/>
                      <a:pt x="78" y="6"/>
                    </a:cubicBezTo>
                    <a:cubicBezTo>
                      <a:pt x="81" y="6"/>
                      <a:pt x="80" y="2"/>
                      <a:pt x="81" y="0"/>
                    </a:cubicBezTo>
                    <a:close/>
                    <a:moveTo>
                      <a:pt x="21" y="39"/>
                    </a:moveTo>
                    <a:cubicBezTo>
                      <a:pt x="19" y="39"/>
                      <a:pt x="18" y="41"/>
                      <a:pt x="21" y="42"/>
                    </a:cubicBezTo>
                    <a:cubicBezTo>
                      <a:pt x="23" y="64"/>
                      <a:pt x="17" y="94"/>
                      <a:pt x="24" y="111"/>
                    </a:cubicBezTo>
                    <a:cubicBezTo>
                      <a:pt x="31" y="126"/>
                      <a:pt x="52" y="108"/>
                      <a:pt x="69" y="114"/>
                    </a:cubicBezTo>
                    <a:cubicBezTo>
                      <a:pt x="76" y="111"/>
                      <a:pt x="68" y="93"/>
                      <a:pt x="75" y="90"/>
                    </a:cubicBezTo>
                    <a:cubicBezTo>
                      <a:pt x="80" y="80"/>
                      <a:pt x="80" y="49"/>
                      <a:pt x="75" y="39"/>
                    </a:cubicBezTo>
                    <a:cubicBezTo>
                      <a:pt x="64" y="34"/>
                      <a:pt x="32" y="34"/>
                      <a:pt x="21" y="39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65" name="Freeform 296"/>
              <p:cNvSpPr/>
              <p:nvPr/>
            </p:nvSpPr>
            <p:spPr bwMode="auto">
              <a:xfrm>
                <a:off x="4541" y="1345"/>
                <a:ext cx="59" cy="66"/>
              </a:xfrm>
              <a:custGeom>
                <a:cxnLst>
                  <a:cxn ang="0">
                    <a:pos x="0" y="6"/>
                  </a:cxn>
                  <a:cxn ang="0">
                    <a:pos x="30" y="39"/>
                  </a:cxn>
                  <a:cxn ang="0">
                    <a:pos x="27" y="39"/>
                  </a:cxn>
                  <a:cxn ang="0">
                    <a:pos x="0" y="9"/>
                  </a:cxn>
                  <a:cxn ang="0">
                    <a:pos x="0" y="6"/>
                  </a:cxn>
                </a:cxnLst>
                <a:rect b="b" l="0" r="r" t="0"/>
                <a:pathLst>
                  <a:path h="39" w="35">
                    <a:moveTo>
                      <a:pt x="0" y="6"/>
                    </a:moveTo>
                    <a:cubicBezTo>
                      <a:pt x="27" y="0"/>
                      <a:pt x="35" y="13"/>
                      <a:pt x="30" y="39"/>
                    </a:cubicBezTo>
                    <a:cubicBezTo>
                      <a:pt x="29" y="39"/>
                      <a:pt x="28" y="39"/>
                      <a:pt x="27" y="39"/>
                    </a:cubicBezTo>
                    <a:cubicBezTo>
                      <a:pt x="31" y="16"/>
                      <a:pt x="25" y="3"/>
                      <a:pt x="0" y="9"/>
                    </a:cubicBezTo>
                    <a:cubicBezTo>
                      <a:pt x="0" y="8"/>
                      <a:pt x="0" y="7"/>
                      <a:pt x="0" y="6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66" name="Freeform 297"/>
              <p:cNvSpPr/>
              <p:nvPr/>
            </p:nvSpPr>
            <p:spPr bwMode="auto">
              <a:xfrm>
                <a:off x="4556" y="1358"/>
                <a:ext cx="29" cy="48"/>
              </a:xfrm>
              <a:custGeom>
                <a:cxnLst>
                  <a:cxn ang="0">
                    <a:pos x="0" y="4"/>
                  </a:cxn>
                  <a:cxn ang="0">
                    <a:pos x="15" y="28"/>
                  </a:cxn>
                  <a:cxn ang="0">
                    <a:pos x="12" y="7"/>
                  </a:cxn>
                  <a:cxn ang="0">
                    <a:pos x="0" y="4"/>
                  </a:cxn>
                </a:cxnLst>
                <a:rect b="b" l="0" r="r" t="0"/>
                <a:pathLst>
                  <a:path h="28" w="17">
                    <a:moveTo>
                      <a:pt x="0" y="4"/>
                    </a:moveTo>
                    <a:cubicBezTo>
                      <a:pt x="17" y="0"/>
                      <a:pt x="16" y="14"/>
                      <a:pt x="15" y="28"/>
                    </a:cubicBezTo>
                    <a:cubicBezTo>
                      <a:pt x="8" y="27"/>
                      <a:pt x="14" y="13"/>
                      <a:pt x="12" y="7"/>
                    </a:cubicBezTo>
                    <a:cubicBezTo>
                      <a:pt x="7" y="7"/>
                      <a:pt x="1" y="8"/>
                      <a:pt x="0" y="4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67" name="Freeform 298"/>
              <p:cNvSpPr/>
              <p:nvPr/>
            </p:nvSpPr>
            <p:spPr bwMode="auto">
              <a:xfrm>
                <a:off x="4875" y="1363"/>
                <a:ext cx="57" cy="139"/>
              </a:xfrm>
              <a:custGeom>
                <a:cxnLst>
                  <a:cxn ang="0">
                    <a:pos x="1" y="4"/>
                  </a:cxn>
                  <a:cxn ang="0">
                    <a:pos x="16" y="82"/>
                  </a:cxn>
                  <a:cxn ang="0">
                    <a:pos x="16" y="7"/>
                  </a:cxn>
                  <a:cxn ang="0">
                    <a:pos x="1" y="4"/>
                  </a:cxn>
                </a:cxnLst>
                <a:rect b="b" l="0" r="r" t="0"/>
                <a:pathLst>
                  <a:path h="82" w="34">
                    <a:moveTo>
                      <a:pt x="1" y="4"/>
                    </a:moveTo>
                    <a:cubicBezTo>
                      <a:pt x="34" y="0"/>
                      <a:pt x="16" y="63"/>
                      <a:pt x="16" y="82"/>
                    </a:cubicBezTo>
                    <a:cubicBezTo>
                      <a:pt x="16" y="57"/>
                      <a:pt x="16" y="32"/>
                      <a:pt x="16" y="7"/>
                    </a:cubicBezTo>
                    <a:cubicBezTo>
                      <a:pt x="12" y="5"/>
                      <a:pt x="0" y="11"/>
                      <a:pt x="1" y="4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68" name="Freeform 299"/>
              <p:cNvSpPr>
                <a:spLocks noEditPoints="1"/>
              </p:cNvSpPr>
              <p:nvPr/>
            </p:nvSpPr>
            <p:spPr bwMode="auto">
              <a:xfrm>
                <a:off x="3600" y="1377"/>
                <a:ext cx="171" cy="252"/>
              </a:xfrm>
              <a:custGeom>
                <a:cxnLst>
                  <a:cxn ang="0">
                    <a:pos x="12" y="47"/>
                  </a:cxn>
                  <a:cxn ang="0">
                    <a:pos x="36" y="14"/>
                  </a:cxn>
                  <a:cxn ang="0">
                    <a:pos x="87" y="11"/>
                  </a:cxn>
                  <a:cxn ang="0">
                    <a:pos x="87" y="2"/>
                  </a:cxn>
                  <a:cxn ang="0">
                    <a:pos x="99" y="14"/>
                  </a:cxn>
                  <a:cxn ang="0">
                    <a:pos x="99" y="62"/>
                  </a:cxn>
                  <a:cxn ang="0">
                    <a:pos x="66" y="149"/>
                  </a:cxn>
                  <a:cxn ang="0">
                    <a:pos x="33" y="149"/>
                  </a:cxn>
                  <a:cxn ang="0">
                    <a:pos x="0" y="146"/>
                  </a:cxn>
                  <a:cxn ang="0">
                    <a:pos x="0" y="137"/>
                  </a:cxn>
                  <a:cxn ang="0">
                    <a:pos x="12" y="47"/>
                  </a:cxn>
                  <a:cxn ang="0">
                    <a:pos x="78" y="32"/>
                  </a:cxn>
                  <a:cxn ang="0">
                    <a:pos x="24" y="32"/>
                  </a:cxn>
                  <a:cxn ang="0">
                    <a:pos x="21" y="119"/>
                  </a:cxn>
                  <a:cxn ang="0">
                    <a:pos x="48" y="119"/>
                  </a:cxn>
                  <a:cxn ang="0">
                    <a:pos x="78" y="32"/>
                  </a:cxn>
                </a:cxnLst>
                <a:rect b="b" l="0" r="r" t="0"/>
                <a:pathLst>
                  <a:path h="149" w="100">
                    <a:moveTo>
                      <a:pt x="12" y="47"/>
                    </a:moveTo>
                    <a:cubicBezTo>
                      <a:pt x="14" y="30"/>
                      <a:pt x="29" y="26"/>
                      <a:pt x="36" y="14"/>
                    </a:cubicBezTo>
                    <a:cubicBezTo>
                      <a:pt x="52" y="12"/>
                      <a:pt x="76" y="18"/>
                      <a:pt x="87" y="11"/>
                    </a:cubicBezTo>
                    <a:cubicBezTo>
                      <a:pt x="87" y="8"/>
                      <a:pt x="87" y="5"/>
                      <a:pt x="87" y="2"/>
                    </a:cubicBezTo>
                    <a:cubicBezTo>
                      <a:pt x="97" y="0"/>
                      <a:pt x="101" y="4"/>
                      <a:pt x="99" y="14"/>
                    </a:cubicBezTo>
                    <a:cubicBezTo>
                      <a:pt x="99" y="30"/>
                      <a:pt x="99" y="46"/>
                      <a:pt x="99" y="62"/>
                    </a:cubicBezTo>
                    <a:cubicBezTo>
                      <a:pt x="82" y="85"/>
                      <a:pt x="75" y="118"/>
                      <a:pt x="66" y="149"/>
                    </a:cubicBezTo>
                    <a:cubicBezTo>
                      <a:pt x="55" y="149"/>
                      <a:pt x="44" y="149"/>
                      <a:pt x="33" y="149"/>
                    </a:cubicBezTo>
                    <a:cubicBezTo>
                      <a:pt x="28" y="142"/>
                      <a:pt x="10" y="148"/>
                      <a:pt x="0" y="146"/>
                    </a:cubicBezTo>
                    <a:cubicBezTo>
                      <a:pt x="0" y="143"/>
                      <a:pt x="0" y="140"/>
                      <a:pt x="0" y="137"/>
                    </a:cubicBezTo>
                    <a:cubicBezTo>
                      <a:pt x="8" y="111"/>
                      <a:pt x="12" y="81"/>
                      <a:pt x="12" y="47"/>
                    </a:cubicBezTo>
                    <a:close/>
                    <a:moveTo>
                      <a:pt x="78" y="32"/>
                    </a:moveTo>
                    <a:cubicBezTo>
                      <a:pt x="67" y="27"/>
                      <a:pt x="35" y="27"/>
                      <a:pt x="24" y="32"/>
                    </a:cubicBezTo>
                    <a:cubicBezTo>
                      <a:pt x="18" y="55"/>
                      <a:pt x="14" y="94"/>
                      <a:pt x="21" y="119"/>
                    </a:cubicBezTo>
                    <a:cubicBezTo>
                      <a:pt x="30" y="119"/>
                      <a:pt x="39" y="119"/>
                      <a:pt x="48" y="119"/>
                    </a:cubicBezTo>
                    <a:cubicBezTo>
                      <a:pt x="61" y="93"/>
                      <a:pt x="83" y="76"/>
                      <a:pt x="78" y="32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69" name="Freeform 300"/>
              <p:cNvSpPr/>
              <p:nvPr/>
            </p:nvSpPr>
            <p:spPr bwMode="auto">
              <a:xfrm>
                <a:off x="1582" y="1421"/>
                <a:ext cx="66" cy="132"/>
              </a:xfrm>
              <a:custGeom>
                <a:cxnLst>
                  <a:cxn ang="0">
                    <a:pos x="39" y="72"/>
                  </a:cxn>
                  <a:cxn ang="0">
                    <a:pos x="0" y="72"/>
                  </a:cxn>
                  <a:cxn ang="0">
                    <a:pos x="0" y="6"/>
                  </a:cxn>
                  <a:cxn ang="0">
                    <a:pos x="39" y="6"/>
                  </a:cxn>
                  <a:cxn ang="0">
                    <a:pos x="3" y="6"/>
                  </a:cxn>
                  <a:cxn ang="0">
                    <a:pos x="3" y="69"/>
                  </a:cxn>
                  <a:cxn ang="0">
                    <a:pos x="39" y="72"/>
                  </a:cxn>
                </a:cxnLst>
                <a:rect b="b" l="0" r="r" t="0"/>
                <a:pathLst>
                  <a:path h="78" w="39">
                    <a:moveTo>
                      <a:pt x="39" y="72"/>
                    </a:moveTo>
                    <a:cubicBezTo>
                      <a:pt x="32" y="78"/>
                      <a:pt x="7" y="76"/>
                      <a:pt x="0" y="72"/>
                    </a:cubicBezTo>
                    <a:cubicBezTo>
                      <a:pt x="0" y="50"/>
                      <a:pt x="0" y="28"/>
                      <a:pt x="0" y="6"/>
                    </a:cubicBezTo>
                    <a:cubicBezTo>
                      <a:pt x="7" y="2"/>
                      <a:pt x="32" y="0"/>
                      <a:pt x="39" y="6"/>
                    </a:cubicBezTo>
                    <a:cubicBezTo>
                      <a:pt x="27" y="6"/>
                      <a:pt x="15" y="6"/>
                      <a:pt x="3" y="6"/>
                    </a:cubicBezTo>
                    <a:cubicBezTo>
                      <a:pt x="3" y="27"/>
                      <a:pt x="3" y="48"/>
                      <a:pt x="3" y="69"/>
                    </a:cubicBezTo>
                    <a:cubicBezTo>
                      <a:pt x="9" y="76"/>
                      <a:pt x="28" y="70"/>
                      <a:pt x="39" y="72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0" name="Freeform 301"/>
              <p:cNvSpPr>
                <a:spLocks noEditPoints="1"/>
              </p:cNvSpPr>
              <p:nvPr/>
            </p:nvSpPr>
            <p:spPr bwMode="auto">
              <a:xfrm>
                <a:off x="2609" y="1426"/>
                <a:ext cx="115" cy="178"/>
              </a:xfrm>
              <a:custGeom>
                <a:cxnLst>
                  <a:cxn ang="0">
                    <a:pos x="54" y="6"/>
                  </a:cxn>
                  <a:cxn ang="0">
                    <a:pos x="57" y="6"/>
                  </a:cxn>
                  <a:cxn ang="0">
                    <a:pos x="48" y="105"/>
                  </a:cxn>
                  <a:cxn ang="0">
                    <a:pos x="0" y="105"/>
                  </a:cxn>
                  <a:cxn ang="0">
                    <a:pos x="0" y="96"/>
                  </a:cxn>
                  <a:cxn ang="0">
                    <a:pos x="0" y="36"/>
                  </a:cxn>
                  <a:cxn ang="0">
                    <a:pos x="0" y="0"/>
                  </a:cxn>
                  <a:cxn ang="0">
                    <a:pos x="6" y="3"/>
                  </a:cxn>
                  <a:cxn ang="0">
                    <a:pos x="54" y="6"/>
                  </a:cxn>
                  <a:cxn ang="0">
                    <a:pos x="6" y="15"/>
                  </a:cxn>
                  <a:cxn ang="0">
                    <a:pos x="9" y="99"/>
                  </a:cxn>
                  <a:cxn ang="0">
                    <a:pos x="42" y="99"/>
                  </a:cxn>
                  <a:cxn ang="0">
                    <a:pos x="48" y="33"/>
                  </a:cxn>
                  <a:cxn ang="0">
                    <a:pos x="6" y="15"/>
                  </a:cxn>
                </a:cxnLst>
                <a:rect b="b" l="0" r="r" t="0"/>
                <a:pathLst>
                  <a:path h="105" w="68">
                    <a:moveTo>
                      <a:pt x="54" y="6"/>
                    </a:moveTo>
                    <a:cubicBezTo>
                      <a:pt x="55" y="6"/>
                      <a:pt x="56" y="6"/>
                      <a:pt x="57" y="6"/>
                    </a:cubicBezTo>
                    <a:cubicBezTo>
                      <a:pt x="55" y="40"/>
                      <a:pt x="50" y="71"/>
                      <a:pt x="48" y="105"/>
                    </a:cubicBezTo>
                    <a:cubicBezTo>
                      <a:pt x="32" y="105"/>
                      <a:pt x="16" y="105"/>
                      <a:pt x="0" y="105"/>
                    </a:cubicBezTo>
                    <a:cubicBezTo>
                      <a:pt x="0" y="102"/>
                      <a:pt x="0" y="99"/>
                      <a:pt x="0" y="96"/>
                    </a:cubicBezTo>
                    <a:cubicBezTo>
                      <a:pt x="5" y="83"/>
                      <a:pt x="5" y="49"/>
                      <a:pt x="0" y="36"/>
                    </a:cubicBezTo>
                    <a:cubicBezTo>
                      <a:pt x="0" y="24"/>
                      <a:pt x="0" y="12"/>
                      <a:pt x="0" y="0"/>
                    </a:cubicBezTo>
                    <a:cubicBezTo>
                      <a:pt x="3" y="0"/>
                      <a:pt x="5" y="1"/>
                      <a:pt x="6" y="3"/>
                    </a:cubicBezTo>
                    <a:cubicBezTo>
                      <a:pt x="16" y="10"/>
                      <a:pt x="39" y="4"/>
                      <a:pt x="54" y="6"/>
                    </a:cubicBezTo>
                    <a:close/>
                    <a:moveTo>
                      <a:pt x="6" y="15"/>
                    </a:moveTo>
                    <a:cubicBezTo>
                      <a:pt x="8" y="42"/>
                      <a:pt x="10" y="69"/>
                      <a:pt x="9" y="99"/>
                    </a:cubicBezTo>
                    <a:cubicBezTo>
                      <a:pt x="20" y="99"/>
                      <a:pt x="31" y="99"/>
                      <a:pt x="42" y="99"/>
                    </a:cubicBezTo>
                    <a:cubicBezTo>
                      <a:pt x="44" y="77"/>
                      <a:pt x="45" y="54"/>
                      <a:pt x="48" y="33"/>
                    </a:cubicBezTo>
                    <a:cubicBezTo>
                      <a:pt x="68" y="7"/>
                      <a:pt x="19" y="8"/>
                      <a:pt x="6" y="15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1" name="Freeform 302"/>
              <p:cNvSpPr/>
              <p:nvPr/>
            </p:nvSpPr>
            <p:spPr bwMode="auto">
              <a:xfrm>
                <a:off x="2619" y="1438"/>
                <a:ext cx="105" cy="44"/>
              </a:xfrm>
              <a:custGeom>
                <a:cxnLst>
                  <a:cxn ang="0">
                    <a:pos x="0" y="8"/>
                  </a:cxn>
                  <a:cxn ang="0">
                    <a:pos x="42" y="26"/>
                  </a:cxn>
                  <a:cxn ang="0">
                    <a:pos x="42" y="8"/>
                  </a:cxn>
                  <a:cxn ang="0">
                    <a:pos x="0" y="8"/>
                  </a:cxn>
                </a:cxnLst>
                <a:rect b="b" l="0" r="r" t="0"/>
                <a:pathLst>
                  <a:path h="26" w="62">
                    <a:moveTo>
                      <a:pt x="0" y="8"/>
                    </a:moveTo>
                    <a:cubicBezTo>
                      <a:pt x="13" y="1"/>
                      <a:pt x="62" y="0"/>
                      <a:pt x="42" y="26"/>
                    </a:cubicBezTo>
                    <a:cubicBezTo>
                      <a:pt x="42" y="20"/>
                      <a:pt x="42" y="14"/>
                      <a:pt x="42" y="8"/>
                    </a:cubicBezTo>
                    <a:cubicBezTo>
                      <a:pt x="28" y="8"/>
                      <a:pt x="14" y="8"/>
                      <a:pt x="0" y="8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2" name="Freeform 303"/>
              <p:cNvSpPr/>
              <p:nvPr/>
            </p:nvSpPr>
            <p:spPr bwMode="auto">
              <a:xfrm>
                <a:off x="3009" y="1429"/>
                <a:ext cx="83" cy="83"/>
              </a:xfrm>
              <a:custGeom>
                <a:cxnLst>
                  <a:cxn ang="0">
                    <a:pos x="10" y="49"/>
                  </a:cxn>
                  <a:cxn ang="0">
                    <a:pos x="49" y="13"/>
                  </a:cxn>
                  <a:cxn ang="0">
                    <a:pos x="13" y="13"/>
                  </a:cxn>
                  <a:cxn ang="0">
                    <a:pos x="10" y="49"/>
                  </a:cxn>
                </a:cxnLst>
                <a:rect b="b" l="0" r="r" t="0"/>
                <a:pathLst>
                  <a:path h="49" w="49">
                    <a:moveTo>
                      <a:pt x="10" y="49"/>
                    </a:moveTo>
                    <a:cubicBezTo>
                      <a:pt x="0" y="16"/>
                      <a:pt x="23" y="0"/>
                      <a:pt x="49" y="13"/>
                    </a:cubicBezTo>
                    <a:cubicBezTo>
                      <a:pt x="37" y="13"/>
                      <a:pt x="25" y="13"/>
                      <a:pt x="13" y="13"/>
                    </a:cubicBezTo>
                    <a:cubicBezTo>
                      <a:pt x="11" y="24"/>
                      <a:pt x="17" y="43"/>
                      <a:pt x="10" y="49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3" name="Freeform 304"/>
              <p:cNvSpPr/>
              <p:nvPr/>
            </p:nvSpPr>
            <p:spPr bwMode="auto">
              <a:xfrm>
                <a:off x="3632" y="1482"/>
                <a:ext cx="19" cy="86"/>
              </a:xfrm>
              <a:custGeom>
                <a:cxnLst>
                  <a:cxn ang="0">
                    <a:pos x="11" y="51"/>
                  </a:cxn>
                  <a:cxn ang="0">
                    <a:pos x="8" y="0"/>
                  </a:cxn>
                  <a:cxn ang="0">
                    <a:pos x="11" y="51"/>
                  </a:cxn>
                </a:cxnLst>
                <a:rect b="b" l="0" r="r" t="0"/>
                <a:pathLst>
                  <a:path h="51" w="11">
                    <a:moveTo>
                      <a:pt x="11" y="51"/>
                    </a:moveTo>
                    <a:cubicBezTo>
                      <a:pt x="0" y="46"/>
                      <a:pt x="5" y="10"/>
                      <a:pt x="8" y="0"/>
                    </a:cubicBezTo>
                    <a:cubicBezTo>
                      <a:pt x="9" y="17"/>
                      <a:pt x="5" y="39"/>
                      <a:pt x="11" y="51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4" name="Freeform 305"/>
              <p:cNvSpPr>
                <a:spLocks noEditPoints="1"/>
              </p:cNvSpPr>
              <p:nvPr/>
            </p:nvSpPr>
            <p:spPr bwMode="auto">
              <a:xfrm>
                <a:off x="2997" y="1451"/>
                <a:ext cx="102" cy="143"/>
              </a:xfrm>
              <a:custGeom>
                <a:cxnLst>
                  <a:cxn ang="0">
                    <a:pos x="5" y="72"/>
                  </a:cxn>
                  <a:cxn ang="0">
                    <a:pos x="17" y="36"/>
                  </a:cxn>
                  <a:cxn ang="0">
                    <a:pos x="20" y="0"/>
                  </a:cxn>
                  <a:cxn ang="0">
                    <a:pos x="56" y="0"/>
                  </a:cxn>
                  <a:cxn ang="0">
                    <a:pos x="56" y="75"/>
                  </a:cxn>
                  <a:cxn ang="0">
                    <a:pos x="53" y="78"/>
                  </a:cxn>
                  <a:cxn ang="0">
                    <a:pos x="5" y="72"/>
                  </a:cxn>
                  <a:cxn ang="0">
                    <a:pos x="44" y="6"/>
                  </a:cxn>
                  <a:cxn ang="0">
                    <a:pos x="26" y="6"/>
                  </a:cxn>
                  <a:cxn ang="0">
                    <a:pos x="11" y="75"/>
                  </a:cxn>
                  <a:cxn ang="0">
                    <a:pos x="50" y="75"/>
                  </a:cxn>
                  <a:cxn ang="0">
                    <a:pos x="50" y="63"/>
                  </a:cxn>
                  <a:cxn ang="0">
                    <a:pos x="44" y="6"/>
                  </a:cxn>
                </a:cxnLst>
                <a:rect b="b" l="0" r="r" t="0"/>
                <a:pathLst>
                  <a:path h="84" w="60">
                    <a:moveTo>
                      <a:pt x="5" y="72"/>
                    </a:moveTo>
                    <a:cubicBezTo>
                      <a:pt x="5" y="56"/>
                      <a:pt x="16" y="51"/>
                      <a:pt x="17" y="36"/>
                    </a:cubicBezTo>
                    <a:cubicBezTo>
                      <a:pt x="24" y="30"/>
                      <a:pt x="18" y="11"/>
                      <a:pt x="20" y="0"/>
                    </a:cubicBezTo>
                    <a:cubicBezTo>
                      <a:pt x="32" y="0"/>
                      <a:pt x="44" y="0"/>
                      <a:pt x="56" y="0"/>
                    </a:cubicBezTo>
                    <a:cubicBezTo>
                      <a:pt x="56" y="25"/>
                      <a:pt x="56" y="50"/>
                      <a:pt x="56" y="75"/>
                    </a:cubicBezTo>
                    <a:cubicBezTo>
                      <a:pt x="56" y="77"/>
                      <a:pt x="56" y="79"/>
                      <a:pt x="53" y="78"/>
                    </a:cubicBezTo>
                    <a:cubicBezTo>
                      <a:pt x="39" y="75"/>
                      <a:pt x="0" y="84"/>
                      <a:pt x="5" y="72"/>
                    </a:cubicBezTo>
                    <a:close/>
                    <a:moveTo>
                      <a:pt x="44" y="6"/>
                    </a:moveTo>
                    <a:cubicBezTo>
                      <a:pt x="38" y="6"/>
                      <a:pt x="32" y="6"/>
                      <a:pt x="26" y="6"/>
                    </a:cubicBezTo>
                    <a:cubicBezTo>
                      <a:pt x="29" y="37"/>
                      <a:pt x="16" y="52"/>
                      <a:pt x="11" y="75"/>
                    </a:cubicBezTo>
                    <a:cubicBezTo>
                      <a:pt x="24" y="75"/>
                      <a:pt x="37" y="75"/>
                      <a:pt x="50" y="75"/>
                    </a:cubicBezTo>
                    <a:cubicBezTo>
                      <a:pt x="50" y="71"/>
                      <a:pt x="50" y="67"/>
                      <a:pt x="50" y="63"/>
                    </a:cubicBezTo>
                    <a:cubicBezTo>
                      <a:pt x="53" y="51"/>
                      <a:pt x="60" y="9"/>
                      <a:pt x="44" y="6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5" name="Freeform 306"/>
              <p:cNvSpPr/>
              <p:nvPr/>
            </p:nvSpPr>
            <p:spPr bwMode="auto">
              <a:xfrm>
                <a:off x="1799" y="1467"/>
                <a:ext cx="63" cy="106"/>
              </a:xfrm>
              <a:custGeom>
                <a:cxnLst>
                  <a:cxn ang="0">
                    <a:pos x="37" y="57"/>
                  </a:cxn>
                  <a:cxn ang="0">
                    <a:pos x="4" y="57"/>
                  </a:cxn>
                  <a:cxn ang="0">
                    <a:pos x="7" y="0"/>
                  </a:cxn>
                  <a:cxn ang="0">
                    <a:pos x="7" y="54"/>
                  </a:cxn>
                  <a:cxn ang="0">
                    <a:pos x="37" y="57"/>
                  </a:cxn>
                </a:cxnLst>
                <a:rect b="b" l="0" r="r" t="0"/>
                <a:pathLst>
                  <a:path h="62" w="37">
                    <a:moveTo>
                      <a:pt x="37" y="57"/>
                    </a:moveTo>
                    <a:cubicBezTo>
                      <a:pt x="32" y="63"/>
                      <a:pt x="9" y="61"/>
                      <a:pt x="4" y="57"/>
                    </a:cubicBezTo>
                    <a:cubicBezTo>
                      <a:pt x="6" y="39"/>
                      <a:pt x="0" y="13"/>
                      <a:pt x="7" y="0"/>
                    </a:cubicBezTo>
                    <a:cubicBezTo>
                      <a:pt x="7" y="18"/>
                      <a:pt x="7" y="36"/>
                      <a:pt x="7" y="54"/>
                    </a:cubicBezTo>
                    <a:cubicBezTo>
                      <a:pt x="11" y="61"/>
                      <a:pt x="28" y="55"/>
                      <a:pt x="37" y="57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6" name="Freeform 307"/>
              <p:cNvSpPr/>
              <p:nvPr/>
            </p:nvSpPr>
            <p:spPr bwMode="auto">
              <a:xfrm>
                <a:off x="3071" y="1462"/>
                <a:ext cx="28" cy="96"/>
              </a:xfrm>
              <a:custGeom>
                <a:cxnLst>
                  <a:cxn ang="0">
                    <a:pos x="0" y="0"/>
                  </a:cxn>
                  <a:cxn ang="0">
                    <a:pos x="6" y="57"/>
                  </a:cxn>
                  <a:cxn ang="0">
                    <a:pos x="0" y="0"/>
                  </a:cxn>
                </a:cxnLst>
                <a:rect b="b" l="0" r="r" t="0"/>
                <a:pathLst>
                  <a:path h="57" w="16">
                    <a:moveTo>
                      <a:pt x="0" y="0"/>
                    </a:moveTo>
                    <a:cubicBezTo>
                      <a:pt x="16" y="3"/>
                      <a:pt x="9" y="45"/>
                      <a:pt x="6" y="57"/>
                    </a:cubicBezTo>
                    <a:cubicBezTo>
                      <a:pt x="3" y="39"/>
                      <a:pt x="12" y="9"/>
                      <a:pt x="0" y="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7" name="Freeform 308"/>
              <p:cNvSpPr/>
              <p:nvPr/>
            </p:nvSpPr>
            <p:spPr bwMode="auto">
              <a:xfrm>
                <a:off x="3265" y="1463"/>
                <a:ext cx="98" cy="121"/>
              </a:xfrm>
              <a:custGeom>
                <a:cxnLst>
                  <a:cxn ang="0">
                    <a:pos x="0" y="14"/>
                  </a:cxn>
                  <a:cxn ang="0">
                    <a:pos x="0" y="11"/>
                  </a:cxn>
                  <a:cxn ang="0">
                    <a:pos x="48" y="11"/>
                  </a:cxn>
                  <a:cxn ang="0">
                    <a:pos x="45" y="71"/>
                  </a:cxn>
                  <a:cxn ang="0">
                    <a:pos x="45" y="17"/>
                  </a:cxn>
                  <a:cxn ang="0">
                    <a:pos x="0" y="14"/>
                  </a:cxn>
                </a:cxnLst>
                <a:rect b="b" l="0" r="r" t="0"/>
                <a:pathLst>
                  <a:path h="71" w="57">
                    <a:moveTo>
                      <a:pt x="0" y="14"/>
                    </a:moveTo>
                    <a:cubicBezTo>
                      <a:pt x="0" y="13"/>
                      <a:pt x="0" y="12"/>
                      <a:pt x="0" y="11"/>
                    </a:cubicBezTo>
                    <a:cubicBezTo>
                      <a:pt x="17" y="18"/>
                      <a:pt x="37" y="0"/>
                      <a:pt x="48" y="11"/>
                    </a:cubicBezTo>
                    <a:cubicBezTo>
                      <a:pt x="58" y="21"/>
                      <a:pt x="43" y="58"/>
                      <a:pt x="45" y="71"/>
                    </a:cubicBezTo>
                    <a:cubicBezTo>
                      <a:pt x="45" y="53"/>
                      <a:pt x="45" y="35"/>
                      <a:pt x="45" y="17"/>
                    </a:cubicBezTo>
                    <a:cubicBezTo>
                      <a:pt x="36" y="10"/>
                      <a:pt x="14" y="16"/>
                      <a:pt x="0" y="14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8" name="Freeform 309"/>
              <p:cNvSpPr/>
              <p:nvPr/>
            </p:nvSpPr>
            <p:spPr bwMode="auto">
              <a:xfrm>
                <a:off x="1938" y="1487"/>
                <a:ext cx="88" cy="117"/>
              </a:xfrm>
              <a:custGeom>
                <a:cxnLst>
                  <a:cxn ang="0">
                    <a:pos x="39" y="0"/>
                  </a:cxn>
                  <a:cxn ang="0">
                    <a:pos x="42" y="60"/>
                  </a:cxn>
                  <a:cxn ang="0">
                    <a:pos x="0" y="57"/>
                  </a:cxn>
                  <a:cxn ang="0">
                    <a:pos x="39" y="57"/>
                  </a:cxn>
                  <a:cxn ang="0">
                    <a:pos x="39" y="0"/>
                  </a:cxn>
                </a:cxnLst>
                <a:rect b="b" l="0" r="r" t="0"/>
                <a:pathLst>
                  <a:path h="69" w="52">
                    <a:moveTo>
                      <a:pt x="39" y="0"/>
                    </a:moveTo>
                    <a:cubicBezTo>
                      <a:pt x="37" y="11"/>
                      <a:pt x="52" y="51"/>
                      <a:pt x="42" y="60"/>
                    </a:cubicBezTo>
                    <a:cubicBezTo>
                      <a:pt x="33" y="69"/>
                      <a:pt x="11" y="57"/>
                      <a:pt x="0" y="57"/>
                    </a:cubicBezTo>
                    <a:cubicBezTo>
                      <a:pt x="13" y="57"/>
                      <a:pt x="26" y="57"/>
                      <a:pt x="39" y="57"/>
                    </a:cubicBezTo>
                    <a:cubicBezTo>
                      <a:pt x="39" y="38"/>
                      <a:pt x="39" y="19"/>
                      <a:pt x="39" y="0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9" name="Freeform 310"/>
              <p:cNvSpPr>
                <a:spLocks noEditPoints="1"/>
              </p:cNvSpPr>
              <p:nvPr/>
            </p:nvSpPr>
            <p:spPr bwMode="auto">
              <a:xfrm>
                <a:off x="3624" y="1431"/>
                <a:ext cx="117" cy="148"/>
              </a:xfrm>
              <a:custGeom>
                <a:cxnLst>
                  <a:cxn ang="0">
                    <a:pos x="64" y="0"/>
                  </a:cxn>
                  <a:cxn ang="0">
                    <a:pos x="34" y="87"/>
                  </a:cxn>
                  <a:cxn ang="0">
                    <a:pos x="7" y="87"/>
                  </a:cxn>
                  <a:cxn ang="0">
                    <a:pos x="10" y="0"/>
                  </a:cxn>
                  <a:cxn ang="0">
                    <a:pos x="64" y="0"/>
                  </a:cxn>
                  <a:cxn ang="0">
                    <a:pos x="16" y="81"/>
                  </a:cxn>
                  <a:cxn ang="0">
                    <a:pos x="58" y="30"/>
                  </a:cxn>
                  <a:cxn ang="0">
                    <a:pos x="61" y="6"/>
                  </a:cxn>
                  <a:cxn ang="0">
                    <a:pos x="16" y="6"/>
                  </a:cxn>
                  <a:cxn ang="0">
                    <a:pos x="13" y="27"/>
                  </a:cxn>
                  <a:cxn ang="0">
                    <a:pos x="13" y="30"/>
                  </a:cxn>
                  <a:cxn ang="0">
                    <a:pos x="16" y="81"/>
                  </a:cxn>
                </a:cxnLst>
                <a:rect b="b" l="0" r="r" t="0"/>
                <a:pathLst>
                  <a:path h="87" w="69">
                    <a:moveTo>
                      <a:pt x="64" y="0"/>
                    </a:moveTo>
                    <a:cubicBezTo>
                      <a:pt x="69" y="44"/>
                      <a:pt x="47" y="61"/>
                      <a:pt x="34" y="87"/>
                    </a:cubicBezTo>
                    <a:cubicBezTo>
                      <a:pt x="25" y="87"/>
                      <a:pt x="16" y="87"/>
                      <a:pt x="7" y="87"/>
                    </a:cubicBezTo>
                    <a:cubicBezTo>
                      <a:pt x="0" y="62"/>
                      <a:pt x="4" y="23"/>
                      <a:pt x="10" y="0"/>
                    </a:cubicBezTo>
                    <a:cubicBezTo>
                      <a:pt x="28" y="0"/>
                      <a:pt x="46" y="0"/>
                      <a:pt x="64" y="0"/>
                    </a:cubicBezTo>
                    <a:close/>
                    <a:moveTo>
                      <a:pt x="16" y="81"/>
                    </a:moveTo>
                    <a:cubicBezTo>
                      <a:pt x="42" y="76"/>
                      <a:pt x="48" y="51"/>
                      <a:pt x="58" y="30"/>
                    </a:cubicBezTo>
                    <a:cubicBezTo>
                      <a:pt x="65" y="28"/>
                      <a:pt x="59" y="13"/>
                      <a:pt x="61" y="6"/>
                    </a:cubicBezTo>
                    <a:cubicBezTo>
                      <a:pt x="46" y="6"/>
                      <a:pt x="31" y="6"/>
                      <a:pt x="16" y="6"/>
                    </a:cubicBezTo>
                    <a:cubicBezTo>
                      <a:pt x="12" y="10"/>
                      <a:pt x="13" y="19"/>
                      <a:pt x="13" y="27"/>
                    </a:cubicBezTo>
                    <a:cubicBezTo>
                      <a:pt x="13" y="28"/>
                      <a:pt x="13" y="29"/>
                      <a:pt x="13" y="30"/>
                    </a:cubicBezTo>
                    <a:cubicBezTo>
                      <a:pt x="10" y="40"/>
                      <a:pt x="5" y="76"/>
                      <a:pt x="16" y="81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80" name="Freeform 311"/>
              <p:cNvSpPr>
                <a:spLocks noEditPoints="1"/>
              </p:cNvSpPr>
              <p:nvPr/>
            </p:nvSpPr>
            <p:spPr bwMode="auto">
              <a:xfrm>
                <a:off x="2399" y="1665"/>
                <a:ext cx="1120" cy="529"/>
              </a:xfrm>
              <a:custGeom>
                <a:cxnLst>
                  <a:cxn ang="0">
                    <a:pos x="592" y="54"/>
                  </a:cxn>
                  <a:cxn ang="0">
                    <a:pos x="646" y="276"/>
                  </a:cxn>
                  <a:cxn ang="0">
                    <a:pos x="643" y="270"/>
                  </a:cxn>
                  <a:cxn ang="0">
                    <a:pos x="580" y="63"/>
                  </a:cxn>
                  <a:cxn ang="0">
                    <a:pos x="553" y="276"/>
                  </a:cxn>
                  <a:cxn ang="0">
                    <a:pos x="574" y="63"/>
                  </a:cxn>
                  <a:cxn ang="0">
                    <a:pos x="562" y="120"/>
                  </a:cxn>
                  <a:cxn ang="0">
                    <a:pos x="520" y="177"/>
                  </a:cxn>
                  <a:cxn ang="0">
                    <a:pos x="532" y="282"/>
                  </a:cxn>
                  <a:cxn ang="0">
                    <a:pos x="316" y="276"/>
                  </a:cxn>
                  <a:cxn ang="0">
                    <a:pos x="1" y="282"/>
                  </a:cxn>
                  <a:cxn ang="0">
                    <a:pos x="175" y="21"/>
                  </a:cxn>
                  <a:cxn ang="0">
                    <a:pos x="196" y="267"/>
                  </a:cxn>
                  <a:cxn ang="0">
                    <a:pos x="238" y="144"/>
                  </a:cxn>
                  <a:cxn ang="0">
                    <a:pos x="205" y="78"/>
                  </a:cxn>
                  <a:cxn ang="0">
                    <a:pos x="241" y="120"/>
                  </a:cxn>
                  <a:cxn ang="0">
                    <a:pos x="331" y="54"/>
                  </a:cxn>
                  <a:cxn ang="0">
                    <a:pos x="484" y="264"/>
                  </a:cxn>
                  <a:cxn ang="0">
                    <a:pos x="490" y="69"/>
                  </a:cxn>
                  <a:cxn ang="0">
                    <a:pos x="490" y="288"/>
                  </a:cxn>
                  <a:cxn ang="0">
                    <a:pos x="337" y="87"/>
                  </a:cxn>
                  <a:cxn ang="0">
                    <a:pos x="226" y="264"/>
                  </a:cxn>
                  <a:cxn ang="0">
                    <a:pos x="307" y="219"/>
                  </a:cxn>
                  <a:cxn ang="0">
                    <a:pos x="277" y="180"/>
                  </a:cxn>
                  <a:cxn ang="0">
                    <a:pos x="358" y="138"/>
                  </a:cxn>
                  <a:cxn ang="0">
                    <a:pos x="328" y="213"/>
                  </a:cxn>
                  <a:cxn ang="0">
                    <a:pos x="409" y="282"/>
                  </a:cxn>
                  <a:cxn ang="0">
                    <a:pos x="328" y="132"/>
                  </a:cxn>
                  <a:cxn ang="0">
                    <a:pos x="250" y="96"/>
                  </a:cxn>
                  <a:cxn ang="0">
                    <a:pos x="346" y="69"/>
                  </a:cxn>
                  <a:cxn ang="0">
                    <a:pos x="211" y="96"/>
                  </a:cxn>
                  <a:cxn ang="0">
                    <a:pos x="484" y="24"/>
                  </a:cxn>
                  <a:cxn ang="0">
                    <a:pos x="418" y="240"/>
                  </a:cxn>
                  <a:cxn ang="0">
                    <a:pos x="463" y="291"/>
                  </a:cxn>
                  <a:cxn ang="0">
                    <a:pos x="481" y="69"/>
                  </a:cxn>
                  <a:cxn ang="0">
                    <a:pos x="493" y="21"/>
                  </a:cxn>
                  <a:cxn ang="0">
                    <a:pos x="178" y="39"/>
                  </a:cxn>
                  <a:cxn ang="0">
                    <a:pos x="118" y="57"/>
                  </a:cxn>
                  <a:cxn ang="0">
                    <a:pos x="88" y="282"/>
                  </a:cxn>
                  <a:cxn ang="0">
                    <a:pos x="169" y="153"/>
                  </a:cxn>
                  <a:cxn ang="0">
                    <a:pos x="112" y="72"/>
                  </a:cxn>
                  <a:cxn ang="0">
                    <a:pos x="115" y="78"/>
                  </a:cxn>
                  <a:cxn ang="0">
                    <a:pos x="169" y="81"/>
                  </a:cxn>
                  <a:cxn ang="0">
                    <a:pos x="181" y="186"/>
                  </a:cxn>
                  <a:cxn ang="0">
                    <a:pos x="187" y="57"/>
                  </a:cxn>
                  <a:cxn ang="0">
                    <a:pos x="7" y="141"/>
                  </a:cxn>
                  <a:cxn ang="0">
                    <a:pos x="82" y="282"/>
                  </a:cxn>
                  <a:cxn ang="0">
                    <a:pos x="82" y="135"/>
                  </a:cxn>
                  <a:cxn ang="0">
                    <a:pos x="538" y="138"/>
                  </a:cxn>
                  <a:cxn ang="0">
                    <a:pos x="193" y="192"/>
                  </a:cxn>
                  <a:cxn ang="0">
                    <a:pos x="184" y="270"/>
                  </a:cxn>
                  <a:cxn ang="0">
                    <a:pos x="289" y="135"/>
                  </a:cxn>
                  <a:cxn ang="0">
                    <a:pos x="286" y="177"/>
                  </a:cxn>
                  <a:cxn ang="0">
                    <a:pos x="337" y="168"/>
                  </a:cxn>
                  <a:cxn ang="0">
                    <a:pos x="331" y="186"/>
                  </a:cxn>
                  <a:cxn ang="0">
                    <a:pos x="520" y="183"/>
                  </a:cxn>
                  <a:cxn ang="0">
                    <a:pos x="391" y="195"/>
                  </a:cxn>
                  <a:cxn ang="0">
                    <a:pos x="316" y="222"/>
                  </a:cxn>
                  <a:cxn ang="0">
                    <a:pos x="319" y="228"/>
                  </a:cxn>
                  <a:cxn ang="0">
                    <a:pos x="325" y="270"/>
                  </a:cxn>
                  <a:cxn ang="0">
                    <a:pos x="310" y="237"/>
                  </a:cxn>
                </a:cxnLst>
                <a:rect b="b" l="0" r="r" t="0"/>
                <a:pathLst>
                  <a:path h="312" w="661">
                    <a:moveTo>
                      <a:pt x="418" y="57"/>
                    </a:moveTo>
                    <a:cubicBezTo>
                      <a:pt x="450" y="37"/>
                      <a:pt x="480" y="15"/>
                      <a:pt x="517" y="0"/>
                    </a:cubicBezTo>
                    <a:cubicBezTo>
                      <a:pt x="519" y="19"/>
                      <a:pt x="513" y="46"/>
                      <a:pt x="520" y="60"/>
                    </a:cubicBezTo>
                    <a:cubicBezTo>
                      <a:pt x="546" y="60"/>
                      <a:pt x="566" y="54"/>
                      <a:pt x="592" y="54"/>
                    </a:cubicBezTo>
                    <a:cubicBezTo>
                      <a:pt x="615" y="54"/>
                      <a:pt x="638" y="54"/>
                      <a:pt x="661" y="54"/>
                    </a:cubicBezTo>
                    <a:cubicBezTo>
                      <a:pt x="657" y="115"/>
                      <a:pt x="649" y="172"/>
                      <a:pt x="649" y="237"/>
                    </a:cubicBezTo>
                    <a:cubicBezTo>
                      <a:pt x="642" y="242"/>
                      <a:pt x="648" y="260"/>
                      <a:pt x="646" y="270"/>
                    </a:cubicBezTo>
                    <a:cubicBezTo>
                      <a:pt x="646" y="272"/>
                      <a:pt x="646" y="274"/>
                      <a:pt x="646" y="276"/>
                    </a:cubicBezTo>
                    <a:cubicBezTo>
                      <a:pt x="637" y="276"/>
                      <a:pt x="628" y="276"/>
                      <a:pt x="619" y="276"/>
                    </a:cubicBezTo>
                    <a:cubicBezTo>
                      <a:pt x="618" y="273"/>
                      <a:pt x="613" y="274"/>
                      <a:pt x="613" y="270"/>
                    </a:cubicBezTo>
                    <a:cubicBezTo>
                      <a:pt x="622" y="270"/>
                      <a:pt x="631" y="270"/>
                      <a:pt x="640" y="270"/>
                    </a:cubicBezTo>
                    <a:cubicBezTo>
                      <a:pt x="641" y="270"/>
                      <a:pt x="642" y="270"/>
                      <a:pt x="643" y="270"/>
                    </a:cubicBezTo>
                    <a:cubicBezTo>
                      <a:pt x="643" y="251"/>
                      <a:pt x="643" y="232"/>
                      <a:pt x="643" y="213"/>
                    </a:cubicBezTo>
                    <a:cubicBezTo>
                      <a:pt x="642" y="177"/>
                      <a:pt x="649" y="149"/>
                      <a:pt x="649" y="114"/>
                    </a:cubicBezTo>
                    <a:cubicBezTo>
                      <a:pt x="654" y="100"/>
                      <a:pt x="653" y="80"/>
                      <a:pt x="655" y="63"/>
                    </a:cubicBezTo>
                    <a:cubicBezTo>
                      <a:pt x="637" y="58"/>
                      <a:pt x="598" y="58"/>
                      <a:pt x="580" y="63"/>
                    </a:cubicBezTo>
                    <a:cubicBezTo>
                      <a:pt x="580" y="85"/>
                      <a:pt x="580" y="107"/>
                      <a:pt x="580" y="129"/>
                    </a:cubicBezTo>
                    <a:cubicBezTo>
                      <a:pt x="580" y="157"/>
                      <a:pt x="580" y="185"/>
                      <a:pt x="580" y="213"/>
                    </a:cubicBezTo>
                    <a:cubicBezTo>
                      <a:pt x="567" y="226"/>
                      <a:pt x="560" y="245"/>
                      <a:pt x="556" y="267"/>
                    </a:cubicBezTo>
                    <a:cubicBezTo>
                      <a:pt x="552" y="267"/>
                      <a:pt x="553" y="272"/>
                      <a:pt x="553" y="276"/>
                    </a:cubicBezTo>
                    <a:cubicBezTo>
                      <a:pt x="550" y="278"/>
                      <a:pt x="550" y="283"/>
                      <a:pt x="544" y="282"/>
                    </a:cubicBezTo>
                    <a:cubicBezTo>
                      <a:pt x="544" y="281"/>
                      <a:pt x="544" y="280"/>
                      <a:pt x="544" y="279"/>
                    </a:cubicBezTo>
                    <a:cubicBezTo>
                      <a:pt x="559" y="234"/>
                      <a:pt x="583" y="198"/>
                      <a:pt x="574" y="129"/>
                    </a:cubicBezTo>
                    <a:cubicBezTo>
                      <a:pt x="574" y="107"/>
                      <a:pt x="574" y="85"/>
                      <a:pt x="574" y="63"/>
                    </a:cubicBezTo>
                    <a:cubicBezTo>
                      <a:pt x="555" y="64"/>
                      <a:pt x="536" y="65"/>
                      <a:pt x="520" y="69"/>
                    </a:cubicBezTo>
                    <a:cubicBezTo>
                      <a:pt x="509" y="84"/>
                      <a:pt x="547" y="76"/>
                      <a:pt x="559" y="78"/>
                    </a:cubicBezTo>
                    <a:cubicBezTo>
                      <a:pt x="562" y="78"/>
                      <a:pt x="561" y="82"/>
                      <a:pt x="562" y="84"/>
                    </a:cubicBezTo>
                    <a:cubicBezTo>
                      <a:pt x="562" y="96"/>
                      <a:pt x="562" y="108"/>
                      <a:pt x="562" y="120"/>
                    </a:cubicBezTo>
                    <a:cubicBezTo>
                      <a:pt x="562" y="127"/>
                      <a:pt x="557" y="129"/>
                      <a:pt x="556" y="135"/>
                    </a:cubicBezTo>
                    <a:cubicBezTo>
                      <a:pt x="556" y="138"/>
                      <a:pt x="556" y="141"/>
                      <a:pt x="556" y="144"/>
                    </a:cubicBezTo>
                    <a:cubicBezTo>
                      <a:pt x="544" y="144"/>
                      <a:pt x="532" y="144"/>
                      <a:pt x="520" y="144"/>
                    </a:cubicBezTo>
                    <a:cubicBezTo>
                      <a:pt x="515" y="148"/>
                      <a:pt x="515" y="173"/>
                      <a:pt x="520" y="177"/>
                    </a:cubicBezTo>
                    <a:cubicBezTo>
                      <a:pt x="532" y="177"/>
                      <a:pt x="544" y="177"/>
                      <a:pt x="556" y="177"/>
                    </a:cubicBezTo>
                    <a:cubicBezTo>
                      <a:pt x="554" y="197"/>
                      <a:pt x="559" y="210"/>
                      <a:pt x="556" y="222"/>
                    </a:cubicBezTo>
                    <a:cubicBezTo>
                      <a:pt x="549" y="254"/>
                      <a:pt x="517" y="250"/>
                      <a:pt x="505" y="276"/>
                    </a:cubicBezTo>
                    <a:cubicBezTo>
                      <a:pt x="507" y="285"/>
                      <a:pt x="530" y="273"/>
                      <a:pt x="532" y="282"/>
                    </a:cubicBezTo>
                    <a:cubicBezTo>
                      <a:pt x="498" y="276"/>
                      <a:pt x="495" y="301"/>
                      <a:pt x="478" y="312"/>
                    </a:cubicBezTo>
                    <a:cubicBezTo>
                      <a:pt x="468" y="296"/>
                      <a:pt x="451" y="298"/>
                      <a:pt x="424" y="294"/>
                    </a:cubicBezTo>
                    <a:cubicBezTo>
                      <a:pt x="418" y="287"/>
                      <a:pt x="399" y="293"/>
                      <a:pt x="388" y="291"/>
                    </a:cubicBezTo>
                    <a:cubicBezTo>
                      <a:pt x="369" y="281"/>
                      <a:pt x="349" y="272"/>
                      <a:pt x="316" y="276"/>
                    </a:cubicBezTo>
                    <a:cubicBezTo>
                      <a:pt x="312" y="269"/>
                      <a:pt x="295" y="275"/>
                      <a:pt x="286" y="273"/>
                    </a:cubicBezTo>
                    <a:cubicBezTo>
                      <a:pt x="228" y="266"/>
                      <a:pt x="190" y="276"/>
                      <a:pt x="142" y="285"/>
                    </a:cubicBezTo>
                    <a:cubicBezTo>
                      <a:pt x="124" y="287"/>
                      <a:pt x="98" y="281"/>
                      <a:pt x="85" y="288"/>
                    </a:cubicBezTo>
                    <a:cubicBezTo>
                      <a:pt x="70" y="285"/>
                      <a:pt x="16" y="295"/>
                      <a:pt x="1" y="282"/>
                    </a:cubicBezTo>
                    <a:cubicBezTo>
                      <a:pt x="1" y="234"/>
                      <a:pt x="1" y="186"/>
                      <a:pt x="1" y="138"/>
                    </a:cubicBezTo>
                    <a:cubicBezTo>
                      <a:pt x="0" y="104"/>
                      <a:pt x="14" y="85"/>
                      <a:pt x="16" y="54"/>
                    </a:cubicBezTo>
                    <a:cubicBezTo>
                      <a:pt x="73" y="58"/>
                      <a:pt x="116" y="48"/>
                      <a:pt x="169" y="48"/>
                    </a:cubicBezTo>
                    <a:cubicBezTo>
                      <a:pt x="177" y="45"/>
                      <a:pt x="168" y="25"/>
                      <a:pt x="175" y="21"/>
                    </a:cubicBezTo>
                    <a:cubicBezTo>
                      <a:pt x="184" y="39"/>
                      <a:pt x="204" y="46"/>
                      <a:pt x="226" y="51"/>
                    </a:cubicBezTo>
                    <a:cubicBezTo>
                      <a:pt x="221" y="58"/>
                      <a:pt x="205" y="52"/>
                      <a:pt x="199" y="51"/>
                    </a:cubicBezTo>
                    <a:cubicBezTo>
                      <a:pt x="192" y="114"/>
                      <a:pt x="198" y="190"/>
                      <a:pt x="196" y="258"/>
                    </a:cubicBezTo>
                    <a:cubicBezTo>
                      <a:pt x="196" y="261"/>
                      <a:pt x="196" y="264"/>
                      <a:pt x="196" y="267"/>
                    </a:cubicBezTo>
                    <a:cubicBezTo>
                      <a:pt x="200" y="267"/>
                      <a:pt x="204" y="267"/>
                      <a:pt x="208" y="267"/>
                    </a:cubicBezTo>
                    <a:cubicBezTo>
                      <a:pt x="224" y="271"/>
                      <a:pt x="220" y="255"/>
                      <a:pt x="220" y="243"/>
                    </a:cubicBezTo>
                    <a:cubicBezTo>
                      <a:pt x="228" y="225"/>
                      <a:pt x="234" y="205"/>
                      <a:pt x="235" y="180"/>
                    </a:cubicBezTo>
                    <a:cubicBezTo>
                      <a:pt x="242" y="174"/>
                      <a:pt x="236" y="155"/>
                      <a:pt x="238" y="144"/>
                    </a:cubicBezTo>
                    <a:cubicBezTo>
                      <a:pt x="238" y="140"/>
                      <a:pt x="238" y="136"/>
                      <a:pt x="238" y="132"/>
                    </a:cubicBezTo>
                    <a:cubicBezTo>
                      <a:pt x="227" y="138"/>
                      <a:pt x="229" y="157"/>
                      <a:pt x="223" y="168"/>
                    </a:cubicBezTo>
                    <a:cubicBezTo>
                      <a:pt x="213" y="170"/>
                      <a:pt x="219" y="156"/>
                      <a:pt x="208" y="159"/>
                    </a:cubicBezTo>
                    <a:cubicBezTo>
                      <a:pt x="206" y="133"/>
                      <a:pt x="212" y="99"/>
                      <a:pt x="205" y="78"/>
                    </a:cubicBezTo>
                    <a:cubicBezTo>
                      <a:pt x="205" y="76"/>
                      <a:pt x="205" y="74"/>
                      <a:pt x="205" y="72"/>
                    </a:cubicBezTo>
                    <a:cubicBezTo>
                      <a:pt x="215" y="70"/>
                      <a:pt x="219" y="72"/>
                      <a:pt x="232" y="69"/>
                    </a:cubicBezTo>
                    <a:cubicBezTo>
                      <a:pt x="235" y="69"/>
                      <a:pt x="238" y="69"/>
                      <a:pt x="241" y="69"/>
                    </a:cubicBezTo>
                    <a:cubicBezTo>
                      <a:pt x="241" y="86"/>
                      <a:pt x="241" y="103"/>
                      <a:pt x="241" y="120"/>
                    </a:cubicBezTo>
                    <a:cubicBezTo>
                      <a:pt x="245" y="110"/>
                      <a:pt x="249" y="95"/>
                      <a:pt x="244" y="84"/>
                    </a:cubicBezTo>
                    <a:cubicBezTo>
                      <a:pt x="262" y="70"/>
                      <a:pt x="237" y="54"/>
                      <a:pt x="235" y="54"/>
                    </a:cubicBezTo>
                    <a:cubicBezTo>
                      <a:pt x="257" y="58"/>
                      <a:pt x="262" y="45"/>
                      <a:pt x="274" y="54"/>
                    </a:cubicBezTo>
                    <a:cubicBezTo>
                      <a:pt x="293" y="54"/>
                      <a:pt x="312" y="54"/>
                      <a:pt x="331" y="54"/>
                    </a:cubicBezTo>
                    <a:cubicBezTo>
                      <a:pt x="330" y="61"/>
                      <a:pt x="342" y="55"/>
                      <a:pt x="346" y="57"/>
                    </a:cubicBezTo>
                    <a:cubicBezTo>
                      <a:pt x="352" y="64"/>
                      <a:pt x="371" y="58"/>
                      <a:pt x="382" y="60"/>
                    </a:cubicBezTo>
                    <a:cubicBezTo>
                      <a:pt x="393" y="58"/>
                      <a:pt x="412" y="64"/>
                      <a:pt x="418" y="57"/>
                    </a:cubicBezTo>
                    <a:close/>
                    <a:moveTo>
                      <a:pt x="484" y="264"/>
                    </a:moveTo>
                    <a:cubicBezTo>
                      <a:pt x="486" y="272"/>
                      <a:pt x="480" y="272"/>
                      <a:pt x="481" y="279"/>
                    </a:cubicBezTo>
                    <a:cubicBezTo>
                      <a:pt x="517" y="282"/>
                      <a:pt x="509" y="241"/>
                      <a:pt x="511" y="210"/>
                    </a:cubicBezTo>
                    <a:cubicBezTo>
                      <a:pt x="516" y="170"/>
                      <a:pt x="516" y="109"/>
                      <a:pt x="511" y="69"/>
                    </a:cubicBezTo>
                    <a:cubicBezTo>
                      <a:pt x="504" y="69"/>
                      <a:pt x="497" y="69"/>
                      <a:pt x="490" y="69"/>
                    </a:cubicBezTo>
                    <a:cubicBezTo>
                      <a:pt x="490" y="78"/>
                      <a:pt x="490" y="87"/>
                      <a:pt x="490" y="96"/>
                    </a:cubicBezTo>
                    <a:cubicBezTo>
                      <a:pt x="490" y="99"/>
                      <a:pt x="488" y="100"/>
                      <a:pt x="487" y="102"/>
                    </a:cubicBezTo>
                    <a:cubicBezTo>
                      <a:pt x="480" y="150"/>
                      <a:pt x="486" y="211"/>
                      <a:pt x="484" y="264"/>
                    </a:cubicBezTo>
                    <a:close/>
                    <a:moveTo>
                      <a:pt x="490" y="288"/>
                    </a:moveTo>
                    <a:cubicBezTo>
                      <a:pt x="483" y="288"/>
                      <a:pt x="476" y="288"/>
                      <a:pt x="469" y="288"/>
                    </a:cubicBezTo>
                    <a:cubicBezTo>
                      <a:pt x="471" y="304"/>
                      <a:pt x="487" y="299"/>
                      <a:pt x="490" y="288"/>
                    </a:cubicBezTo>
                    <a:close/>
                    <a:moveTo>
                      <a:pt x="424" y="66"/>
                    </a:moveTo>
                    <a:cubicBezTo>
                      <a:pt x="379" y="63"/>
                      <a:pt x="363" y="70"/>
                      <a:pt x="337" y="87"/>
                    </a:cubicBezTo>
                    <a:cubicBezTo>
                      <a:pt x="365" y="88"/>
                      <a:pt x="385" y="65"/>
                      <a:pt x="409" y="72"/>
                    </a:cubicBezTo>
                    <a:cubicBezTo>
                      <a:pt x="401" y="101"/>
                      <a:pt x="353" y="88"/>
                      <a:pt x="319" y="90"/>
                    </a:cubicBezTo>
                    <a:cubicBezTo>
                      <a:pt x="296" y="92"/>
                      <a:pt x="273" y="106"/>
                      <a:pt x="250" y="99"/>
                    </a:cubicBezTo>
                    <a:cubicBezTo>
                      <a:pt x="247" y="159"/>
                      <a:pt x="235" y="210"/>
                      <a:pt x="226" y="264"/>
                    </a:cubicBezTo>
                    <a:cubicBezTo>
                      <a:pt x="239" y="269"/>
                      <a:pt x="260" y="266"/>
                      <a:pt x="277" y="267"/>
                    </a:cubicBezTo>
                    <a:cubicBezTo>
                      <a:pt x="273" y="256"/>
                      <a:pt x="274" y="240"/>
                      <a:pt x="268" y="231"/>
                    </a:cubicBezTo>
                    <a:cubicBezTo>
                      <a:pt x="268" y="230"/>
                      <a:pt x="268" y="229"/>
                      <a:pt x="268" y="228"/>
                    </a:cubicBezTo>
                    <a:cubicBezTo>
                      <a:pt x="268" y="212"/>
                      <a:pt x="294" y="222"/>
                      <a:pt x="307" y="219"/>
                    </a:cubicBezTo>
                    <a:cubicBezTo>
                      <a:pt x="312" y="204"/>
                      <a:pt x="265" y="215"/>
                      <a:pt x="259" y="201"/>
                    </a:cubicBezTo>
                    <a:cubicBezTo>
                      <a:pt x="269" y="194"/>
                      <a:pt x="293" y="199"/>
                      <a:pt x="304" y="201"/>
                    </a:cubicBezTo>
                    <a:cubicBezTo>
                      <a:pt x="302" y="192"/>
                      <a:pt x="309" y="192"/>
                      <a:pt x="307" y="183"/>
                    </a:cubicBezTo>
                    <a:cubicBezTo>
                      <a:pt x="298" y="181"/>
                      <a:pt x="281" y="187"/>
                      <a:pt x="277" y="180"/>
                    </a:cubicBezTo>
                    <a:cubicBezTo>
                      <a:pt x="287" y="159"/>
                      <a:pt x="287" y="157"/>
                      <a:pt x="283" y="129"/>
                    </a:cubicBezTo>
                    <a:cubicBezTo>
                      <a:pt x="315" y="131"/>
                      <a:pt x="349" y="116"/>
                      <a:pt x="373" y="123"/>
                    </a:cubicBezTo>
                    <a:cubicBezTo>
                      <a:pt x="363" y="132"/>
                      <a:pt x="335" y="123"/>
                      <a:pt x="337" y="144"/>
                    </a:cubicBezTo>
                    <a:cubicBezTo>
                      <a:pt x="341" y="151"/>
                      <a:pt x="345" y="132"/>
                      <a:pt x="358" y="138"/>
                    </a:cubicBezTo>
                    <a:cubicBezTo>
                      <a:pt x="358" y="154"/>
                      <a:pt x="367" y="149"/>
                      <a:pt x="367" y="168"/>
                    </a:cubicBezTo>
                    <a:cubicBezTo>
                      <a:pt x="352" y="169"/>
                      <a:pt x="354" y="187"/>
                      <a:pt x="346" y="195"/>
                    </a:cubicBezTo>
                    <a:cubicBezTo>
                      <a:pt x="335" y="197"/>
                      <a:pt x="330" y="193"/>
                      <a:pt x="325" y="189"/>
                    </a:cubicBezTo>
                    <a:cubicBezTo>
                      <a:pt x="327" y="196"/>
                      <a:pt x="321" y="211"/>
                      <a:pt x="328" y="213"/>
                    </a:cubicBezTo>
                    <a:cubicBezTo>
                      <a:pt x="341" y="198"/>
                      <a:pt x="373" y="186"/>
                      <a:pt x="397" y="192"/>
                    </a:cubicBezTo>
                    <a:cubicBezTo>
                      <a:pt x="394" y="210"/>
                      <a:pt x="382" y="219"/>
                      <a:pt x="361" y="219"/>
                    </a:cubicBezTo>
                    <a:cubicBezTo>
                      <a:pt x="362" y="239"/>
                      <a:pt x="357" y="253"/>
                      <a:pt x="355" y="270"/>
                    </a:cubicBezTo>
                    <a:cubicBezTo>
                      <a:pt x="372" y="275"/>
                      <a:pt x="384" y="285"/>
                      <a:pt x="409" y="282"/>
                    </a:cubicBezTo>
                    <a:cubicBezTo>
                      <a:pt x="405" y="230"/>
                      <a:pt x="425" y="202"/>
                      <a:pt x="424" y="153"/>
                    </a:cubicBezTo>
                    <a:cubicBezTo>
                      <a:pt x="429" y="131"/>
                      <a:pt x="429" y="88"/>
                      <a:pt x="424" y="66"/>
                    </a:cubicBezTo>
                    <a:close/>
                    <a:moveTo>
                      <a:pt x="334" y="153"/>
                    </a:moveTo>
                    <a:cubicBezTo>
                      <a:pt x="338" y="149"/>
                      <a:pt x="330" y="139"/>
                      <a:pt x="328" y="132"/>
                    </a:cubicBezTo>
                    <a:cubicBezTo>
                      <a:pt x="324" y="136"/>
                      <a:pt x="325" y="153"/>
                      <a:pt x="334" y="153"/>
                    </a:cubicBezTo>
                    <a:close/>
                    <a:moveTo>
                      <a:pt x="328" y="63"/>
                    </a:moveTo>
                    <a:cubicBezTo>
                      <a:pt x="304" y="70"/>
                      <a:pt x="280" y="77"/>
                      <a:pt x="253" y="81"/>
                    </a:cubicBezTo>
                    <a:cubicBezTo>
                      <a:pt x="254" y="88"/>
                      <a:pt x="253" y="93"/>
                      <a:pt x="250" y="96"/>
                    </a:cubicBezTo>
                    <a:cubicBezTo>
                      <a:pt x="272" y="90"/>
                      <a:pt x="302" y="92"/>
                      <a:pt x="319" y="81"/>
                    </a:cubicBezTo>
                    <a:cubicBezTo>
                      <a:pt x="336" y="76"/>
                      <a:pt x="308" y="82"/>
                      <a:pt x="298" y="84"/>
                    </a:cubicBezTo>
                    <a:cubicBezTo>
                      <a:pt x="282" y="87"/>
                      <a:pt x="263" y="94"/>
                      <a:pt x="256" y="87"/>
                    </a:cubicBezTo>
                    <a:cubicBezTo>
                      <a:pt x="281" y="76"/>
                      <a:pt x="313" y="72"/>
                      <a:pt x="346" y="69"/>
                    </a:cubicBezTo>
                    <a:cubicBezTo>
                      <a:pt x="371" y="63"/>
                      <a:pt x="328" y="61"/>
                      <a:pt x="328" y="63"/>
                    </a:cubicBezTo>
                    <a:close/>
                    <a:moveTo>
                      <a:pt x="235" y="96"/>
                    </a:moveTo>
                    <a:cubicBezTo>
                      <a:pt x="248" y="80"/>
                      <a:pt x="230" y="69"/>
                      <a:pt x="211" y="75"/>
                    </a:cubicBezTo>
                    <a:cubicBezTo>
                      <a:pt x="211" y="82"/>
                      <a:pt x="211" y="89"/>
                      <a:pt x="211" y="96"/>
                    </a:cubicBezTo>
                    <a:cubicBezTo>
                      <a:pt x="213" y="107"/>
                      <a:pt x="207" y="126"/>
                      <a:pt x="214" y="132"/>
                    </a:cubicBezTo>
                    <a:cubicBezTo>
                      <a:pt x="214" y="139"/>
                      <a:pt x="214" y="146"/>
                      <a:pt x="214" y="153"/>
                    </a:cubicBezTo>
                    <a:cubicBezTo>
                      <a:pt x="228" y="141"/>
                      <a:pt x="238" y="125"/>
                      <a:pt x="235" y="96"/>
                    </a:cubicBezTo>
                    <a:close/>
                    <a:moveTo>
                      <a:pt x="484" y="24"/>
                    </a:moveTo>
                    <a:cubicBezTo>
                      <a:pt x="464" y="34"/>
                      <a:pt x="445" y="45"/>
                      <a:pt x="430" y="60"/>
                    </a:cubicBezTo>
                    <a:cubicBezTo>
                      <a:pt x="430" y="84"/>
                      <a:pt x="430" y="108"/>
                      <a:pt x="430" y="132"/>
                    </a:cubicBezTo>
                    <a:cubicBezTo>
                      <a:pt x="430" y="141"/>
                      <a:pt x="430" y="150"/>
                      <a:pt x="430" y="159"/>
                    </a:cubicBezTo>
                    <a:cubicBezTo>
                      <a:pt x="428" y="188"/>
                      <a:pt x="426" y="217"/>
                      <a:pt x="418" y="240"/>
                    </a:cubicBezTo>
                    <a:cubicBezTo>
                      <a:pt x="411" y="245"/>
                      <a:pt x="417" y="263"/>
                      <a:pt x="415" y="273"/>
                    </a:cubicBezTo>
                    <a:cubicBezTo>
                      <a:pt x="415" y="277"/>
                      <a:pt x="415" y="281"/>
                      <a:pt x="415" y="285"/>
                    </a:cubicBezTo>
                    <a:cubicBezTo>
                      <a:pt x="419" y="292"/>
                      <a:pt x="436" y="286"/>
                      <a:pt x="445" y="288"/>
                    </a:cubicBezTo>
                    <a:cubicBezTo>
                      <a:pt x="454" y="286"/>
                      <a:pt x="456" y="291"/>
                      <a:pt x="463" y="291"/>
                    </a:cubicBezTo>
                    <a:cubicBezTo>
                      <a:pt x="476" y="272"/>
                      <a:pt x="475" y="239"/>
                      <a:pt x="475" y="207"/>
                    </a:cubicBezTo>
                    <a:cubicBezTo>
                      <a:pt x="482" y="200"/>
                      <a:pt x="476" y="180"/>
                      <a:pt x="478" y="168"/>
                    </a:cubicBezTo>
                    <a:cubicBezTo>
                      <a:pt x="478" y="153"/>
                      <a:pt x="478" y="138"/>
                      <a:pt x="478" y="123"/>
                    </a:cubicBezTo>
                    <a:cubicBezTo>
                      <a:pt x="485" y="111"/>
                      <a:pt x="479" y="86"/>
                      <a:pt x="481" y="69"/>
                    </a:cubicBezTo>
                    <a:cubicBezTo>
                      <a:pt x="489" y="63"/>
                      <a:pt x="490" y="34"/>
                      <a:pt x="484" y="24"/>
                    </a:cubicBezTo>
                    <a:close/>
                    <a:moveTo>
                      <a:pt x="511" y="12"/>
                    </a:moveTo>
                    <a:cubicBezTo>
                      <a:pt x="502" y="11"/>
                      <a:pt x="502" y="19"/>
                      <a:pt x="493" y="18"/>
                    </a:cubicBezTo>
                    <a:cubicBezTo>
                      <a:pt x="493" y="19"/>
                      <a:pt x="493" y="20"/>
                      <a:pt x="493" y="21"/>
                    </a:cubicBezTo>
                    <a:cubicBezTo>
                      <a:pt x="488" y="28"/>
                      <a:pt x="488" y="56"/>
                      <a:pt x="493" y="63"/>
                    </a:cubicBezTo>
                    <a:cubicBezTo>
                      <a:pt x="499" y="63"/>
                      <a:pt x="505" y="63"/>
                      <a:pt x="511" y="63"/>
                    </a:cubicBezTo>
                    <a:cubicBezTo>
                      <a:pt x="516" y="53"/>
                      <a:pt x="516" y="22"/>
                      <a:pt x="511" y="12"/>
                    </a:cubicBezTo>
                    <a:close/>
                    <a:moveTo>
                      <a:pt x="178" y="39"/>
                    </a:moveTo>
                    <a:cubicBezTo>
                      <a:pt x="178" y="43"/>
                      <a:pt x="178" y="47"/>
                      <a:pt x="178" y="51"/>
                    </a:cubicBezTo>
                    <a:cubicBezTo>
                      <a:pt x="182" y="51"/>
                      <a:pt x="186" y="51"/>
                      <a:pt x="190" y="51"/>
                    </a:cubicBezTo>
                    <a:cubicBezTo>
                      <a:pt x="191" y="42"/>
                      <a:pt x="182" y="43"/>
                      <a:pt x="178" y="39"/>
                    </a:cubicBezTo>
                    <a:close/>
                    <a:moveTo>
                      <a:pt x="118" y="57"/>
                    </a:moveTo>
                    <a:cubicBezTo>
                      <a:pt x="110" y="57"/>
                      <a:pt x="102" y="57"/>
                      <a:pt x="94" y="57"/>
                    </a:cubicBezTo>
                    <a:cubicBezTo>
                      <a:pt x="92" y="87"/>
                      <a:pt x="89" y="116"/>
                      <a:pt x="88" y="147"/>
                    </a:cubicBezTo>
                    <a:cubicBezTo>
                      <a:pt x="81" y="154"/>
                      <a:pt x="87" y="174"/>
                      <a:pt x="85" y="186"/>
                    </a:cubicBezTo>
                    <a:cubicBezTo>
                      <a:pt x="87" y="217"/>
                      <a:pt x="81" y="256"/>
                      <a:pt x="88" y="282"/>
                    </a:cubicBezTo>
                    <a:cubicBezTo>
                      <a:pt x="113" y="281"/>
                      <a:pt x="133" y="275"/>
                      <a:pt x="160" y="276"/>
                    </a:cubicBezTo>
                    <a:cubicBezTo>
                      <a:pt x="162" y="271"/>
                      <a:pt x="156" y="258"/>
                      <a:pt x="163" y="258"/>
                    </a:cubicBezTo>
                    <a:cubicBezTo>
                      <a:pt x="171" y="257"/>
                      <a:pt x="160" y="275"/>
                      <a:pt x="172" y="270"/>
                    </a:cubicBezTo>
                    <a:cubicBezTo>
                      <a:pt x="174" y="235"/>
                      <a:pt x="181" y="183"/>
                      <a:pt x="169" y="153"/>
                    </a:cubicBezTo>
                    <a:cubicBezTo>
                      <a:pt x="150" y="153"/>
                      <a:pt x="131" y="153"/>
                      <a:pt x="112" y="153"/>
                    </a:cubicBezTo>
                    <a:cubicBezTo>
                      <a:pt x="112" y="151"/>
                      <a:pt x="112" y="149"/>
                      <a:pt x="112" y="147"/>
                    </a:cubicBezTo>
                    <a:cubicBezTo>
                      <a:pt x="110" y="136"/>
                      <a:pt x="116" y="117"/>
                      <a:pt x="109" y="111"/>
                    </a:cubicBezTo>
                    <a:cubicBezTo>
                      <a:pt x="110" y="98"/>
                      <a:pt x="106" y="80"/>
                      <a:pt x="112" y="72"/>
                    </a:cubicBezTo>
                    <a:cubicBezTo>
                      <a:pt x="125" y="71"/>
                      <a:pt x="175" y="83"/>
                      <a:pt x="172" y="57"/>
                    </a:cubicBezTo>
                    <a:cubicBezTo>
                      <a:pt x="161" y="52"/>
                      <a:pt x="129" y="52"/>
                      <a:pt x="118" y="57"/>
                    </a:cubicBezTo>
                    <a:close/>
                    <a:moveTo>
                      <a:pt x="169" y="81"/>
                    </a:moveTo>
                    <a:cubicBezTo>
                      <a:pt x="155" y="82"/>
                      <a:pt x="125" y="68"/>
                      <a:pt x="115" y="78"/>
                    </a:cubicBezTo>
                    <a:cubicBezTo>
                      <a:pt x="103" y="90"/>
                      <a:pt x="124" y="125"/>
                      <a:pt x="115" y="144"/>
                    </a:cubicBezTo>
                    <a:cubicBezTo>
                      <a:pt x="124" y="149"/>
                      <a:pt x="154" y="149"/>
                      <a:pt x="163" y="144"/>
                    </a:cubicBezTo>
                    <a:cubicBezTo>
                      <a:pt x="166" y="144"/>
                      <a:pt x="167" y="142"/>
                      <a:pt x="169" y="141"/>
                    </a:cubicBezTo>
                    <a:cubicBezTo>
                      <a:pt x="169" y="121"/>
                      <a:pt x="169" y="101"/>
                      <a:pt x="169" y="81"/>
                    </a:cubicBezTo>
                    <a:close/>
                    <a:moveTo>
                      <a:pt x="187" y="57"/>
                    </a:moveTo>
                    <a:cubicBezTo>
                      <a:pt x="173" y="45"/>
                      <a:pt x="179" y="77"/>
                      <a:pt x="178" y="87"/>
                    </a:cubicBezTo>
                    <a:cubicBezTo>
                      <a:pt x="178" y="107"/>
                      <a:pt x="178" y="127"/>
                      <a:pt x="178" y="147"/>
                    </a:cubicBezTo>
                    <a:cubicBezTo>
                      <a:pt x="180" y="159"/>
                      <a:pt x="174" y="179"/>
                      <a:pt x="181" y="186"/>
                    </a:cubicBezTo>
                    <a:cubicBezTo>
                      <a:pt x="184" y="178"/>
                      <a:pt x="185" y="168"/>
                      <a:pt x="184" y="156"/>
                    </a:cubicBezTo>
                    <a:cubicBezTo>
                      <a:pt x="184" y="146"/>
                      <a:pt x="184" y="136"/>
                      <a:pt x="184" y="126"/>
                    </a:cubicBezTo>
                    <a:cubicBezTo>
                      <a:pt x="191" y="117"/>
                      <a:pt x="185" y="95"/>
                      <a:pt x="187" y="81"/>
                    </a:cubicBezTo>
                    <a:cubicBezTo>
                      <a:pt x="185" y="73"/>
                      <a:pt x="196" y="62"/>
                      <a:pt x="187" y="57"/>
                    </a:cubicBezTo>
                    <a:close/>
                    <a:moveTo>
                      <a:pt x="85" y="105"/>
                    </a:moveTo>
                    <a:cubicBezTo>
                      <a:pt x="83" y="87"/>
                      <a:pt x="90" y="78"/>
                      <a:pt x="88" y="60"/>
                    </a:cubicBezTo>
                    <a:cubicBezTo>
                      <a:pt x="66" y="60"/>
                      <a:pt x="44" y="60"/>
                      <a:pt x="22" y="60"/>
                    </a:cubicBezTo>
                    <a:cubicBezTo>
                      <a:pt x="21" y="91"/>
                      <a:pt x="5" y="107"/>
                      <a:pt x="7" y="141"/>
                    </a:cubicBezTo>
                    <a:cubicBezTo>
                      <a:pt x="0" y="149"/>
                      <a:pt x="6" y="170"/>
                      <a:pt x="4" y="183"/>
                    </a:cubicBezTo>
                    <a:cubicBezTo>
                      <a:pt x="6" y="215"/>
                      <a:pt x="0" y="255"/>
                      <a:pt x="7" y="282"/>
                    </a:cubicBezTo>
                    <a:cubicBezTo>
                      <a:pt x="19" y="282"/>
                      <a:pt x="31" y="282"/>
                      <a:pt x="43" y="282"/>
                    </a:cubicBezTo>
                    <a:cubicBezTo>
                      <a:pt x="49" y="287"/>
                      <a:pt x="76" y="287"/>
                      <a:pt x="82" y="282"/>
                    </a:cubicBezTo>
                    <a:cubicBezTo>
                      <a:pt x="82" y="279"/>
                      <a:pt x="82" y="276"/>
                      <a:pt x="82" y="273"/>
                    </a:cubicBezTo>
                    <a:cubicBezTo>
                      <a:pt x="82" y="263"/>
                      <a:pt x="82" y="253"/>
                      <a:pt x="82" y="243"/>
                    </a:cubicBezTo>
                    <a:cubicBezTo>
                      <a:pt x="82" y="208"/>
                      <a:pt x="82" y="173"/>
                      <a:pt x="82" y="138"/>
                    </a:cubicBezTo>
                    <a:cubicBezTo>
                      <a:pt x="82" y="137"/>
                      <a:pt x="82" y="136"/>
                      <a:pt x="82" y="135"/>
                    </a:cubicBezTo>
                    <a:cubicBezTo>
                      <a:pt x="89" y="131"/>
                      <a:pt x="83" y="114"/>
                      <a:pt x="85" y="105"/>
                    </a:cubicBezTo>
                    <a:close/>
                    <a:moveTo>
                      <a:pt x="532" y="84"/>
                    </a:moveTo>
                    <a:cubicBezTo>
                      <a:pt x="506" y="70"/>
                      <a:pt x="521" y="123"/>
                      <a:pt x="517" y="141"/>
                    </a:cubicBezTo>
                    <a:cubicBezTo>
                      <a:pt x="523" y="139"/>
                      <a:pt x="537" y="145"/>
                      <a:pt x="538" y="138"/>
                    </a:cubicBezTo>
                    <a:cubicBezTo>
                      <a:pt x="542" y="138"/>
                      <a:pt x="546" y="138"/>
                      <a:pt x="550" y="138"/>
                    </a:cubicBezTo>
                    <a:cubicBezTo>
                      <a:pt x="555" y="123"/>
                      <a:pt x="558" y="106"/>
                      <a:pt x="556" y="84"/>
                    </a:cubicBezTo>
                    <a:cubicBezTo>
                      <a:pt x="548" y="84"/>
                      <a:pt x="540" y="84"/>
                      <a:pt x="532" y="84"/>
                    </a:cubicBezTo>
                    <a:close/>
                    <a:moveTo>
                      <a:pt x="193" y="192"/>
                    </a:moveTo>
                    <a:cubicBezTo>
                      <a:pt x="194" y="169"/>
                      <a:pt x="191" y="89"/>
                      <a:pt x="190" y="156"/>
                    </a:cubicBezTo>
                    <a:cubicBezTo>
                      <a:pt x="186" y="166"/>
                      <a:pt x="187" y="181"/>
                      <a:pt x="187" y="195"/>
                    </a:cubicBezTo>
                    <a:cubicBezTo>
                      <a:pt x="187" y="202"/>
                      <a:pt x="187" y="209"/>
                      <a:pt x="187" y="216"/>
                    </a:cubicBezTo>
                    <a:cubicBezTo>
                      <a:pt x="180" y="228"/>
                      <a:pt x="186" y="253"/>
                      <a:pt x="184" y="270"/>
                    </a:cubicBezTo>
                    <a:cubicBezTo>
                      <a:pt x="196" y="271"/>
                      <a:pt x="187" y="251"/>
                      <a:pt x="190" y="243"/>
                    </a:cubicBezTo>
                    <a:cubicBezTo>
                      <a:pt x="190" y="236"/>
                      <a:pt x="190" y="229"/>
                      <a:pt x="190" y="222"/>
                    </a:cubicBezTo>
                    <a:cubicBezTo>
                      <a:pt x="197" y="218"/>
                      <a:pt x="191" y="201"/>
                      <a:pt x="193" y="192"/>
                    </a:cubicBezTo>
                    <a:close/>
                    <a:moveTo>
                      <a:pt x="289" y="135"/>
                    </a:moveTo>
                    <a:cubicBezTo>
                      <a:pt x="289" y="139"/>
                      <a:pt x="289" y="143"/>
                      <a:pt x="289" y="147"/>
                    </a:cubicBezTo>
                    <a:cubicBezTo>
                      <a:pt x="300" y="149"/>
                      <a:pt x="312" y="150"/>
                      <a:pt x="322" y="153"/>
                    </a:cubicBezTo>
                    <a:cubicBezTo>
                      <a:pt x="319" y="139"/>
                      <a:pt x="308" y="133"/>
                      <a:pt x="289" y="135"/>
                    </a:cubicBezTo>
                    <a:close/>
                    <a:moveTo>
                      <a:pt x="286" y="177"/>
                    </a:moveTo>
                    <a:cubicBezTo>
                      <a:pt x="304" y="179"/>
                      <a:pt x="312" y="171"/>
                      <a:pt x="319" y="162"/>
                    </a:cubicBezTo>
                    <a:cubicBezTo>
                      <a:pt x="307" y="154"/>
                      <a:pt x="283" y="160"/>
                      <a:pt x="286" y="177"/>
                    </a:cubicBezTo>
                    <a:close/>
                    <a:moveTo>
                      <a:pt x="340" y="174"/>
                    </a:moveTo>
                    <a:cubicBezTo>
                      <a:pt x="340" y="171"/>
                      <a:pt x="338" y="170"/>
                      <a:pt x="337" y="168"/>
                    </a:cubicBezTo>
                    <a:cubicBezTo>
                      <a:pt x="347" y="168"/>
                      <a:pt x="355" y="166"/>
                      <a:pt x="361" y="162"/>
                    </a:cubicBezTo>
                    <a:cubicBezTo>
                      <a:pt x="356" y="157"/>
                      <a:pt x="343" y="160"/>
                      <a:pt x="334" y="159"/>
                    </a:cubicBezTo>
                    <a:cubicBezTo>
                      <a:pt x="334" y="164"/>
                      <a:pt x="334" y="169"/>
                      <a:pt x="334" y="174"/>
                    </a:cubicBezTo>
                    <a:cubicBezTo>
                      <a:pt x="333" y="178"/>
                      <a:pt x="330" y="180"/>
                      <a:pt x="331" y="186"/>
                    </a:cubicBezTo>
                    <a:cubicBezTo>
                      <a:pt x="336" y="186"/>
                      <a:pt x="341" y="186"/>
                      <a:pt x="346" y="186"/>
                    </a:cubicBezTo>
                    <a:cubicBezTo>
                      <a:pt x="346" y="182"/>
                      <a:pt x="346" y="178"/>
                      <a:pt x="346" y="174"/>
                    </a:cubicBezTo>
                    <a:cubicBezTo>
                      <a:pt x="344" y="174"/>
                      <a:pt x="342" y="174"/>
                      <a:pt x="340" y="174"/>
                    </a:cubicBezTo>
                    <a:close/>
                    <a:moveTo>
                      <a:pt x="520" y="183"/>
                    </a:moveTo>
                    <a:cubicBezTo>
                      <a:pt x="517" y="195"/>
                      <a:pt x="508" y="255"/>
                      <a:pt x="529" y="243"/>
                    </a:cubicBezTo>
                    <a:cubicBezTo>
                      <a:pt x="550" y="238"/>
                      <a:pt x="552" y="214"/>
                      <a:pt x="550" y="186"/>
                    </a:cubicBezTo>
                    <a:cubicBezTo>
                      <a:pt x="542" y="183"/>
                      <a:pt x="532" y="182"/>
                      <a:pt x="520" y="183"/>
                    </a:cubicBezTo>
                    <a:close/>
                    <a:moveTo>
                      <a:pt x="391" y="195"/>
                    </a:moveTo>
                    <a:cubicBezTo>
                      <a:pt x="369" y="196"/>
                      <a:pt x="351" y="201"/>
                      <a:pt x="340" y="213"/>
                    </a:cubicBezTo>
                    <a:cubicBezTo>
                      <a:pt x="366" y="216"/>
                      <a:pt x="380" y="207"/>
                      <a:pt x="391" y="195"/>
                    </a:cubicBezTo>
                    <a:close/>
                    <a:moveTo>
                      <a:pt x="319" y="228"/>
                    </a:moveTo>
                    <a:cubicBezTo>
                      <a:pt x="313" y="228"/>
                      <a:pt x="313" y="226"/>
                      <a:pt x="316" y="222"/>
                    </a:cubicBezTo>
                    <a:cubicBezTo>
                      <a:pt x="303" y="224"/>
                      <a:pt x="282" y="218"/>
                      <a:pt x="274" y="225"/>
                    </a:cubicBezTo>
                    <a:cubicBezTo>
                      <a:pt x="287" y="230"/>
                      <a:pt x="304" y="231"/>
                      <a:pt x="319" y="234"/>
                    </a:cubicBezTo>
                    <a:cubicBezTo>
                      <a:pt x="330" y="231"/>
                      <a:pt x="354" y="241"/>
                      <a:pt x="355" y="228"/>
                    </a:cubicBezTo>
                    <a:cubicBezTo>
                      <a:pt x="351" y="214"/>
                      <a:pt x="325" y="225"/>
                      <a:pt x="319" y="228"/>
                    </a:cubicBezTo>
                    <a:close/>
                    <a:moveTo>
                      <a:pt x="310" y="237"/>
                    </a:moveTo>
                    <a:cubicBezTo>
                      <a:pt x="300" y="237"/>
                      <a:pt x="290" y="237"/>
                      <a:pt x="280" y="237"/>
                    </a:cubicBezTo>
                    <a:cubicBezTo>
                      <a:pt x="281" y="247"/>
                      <a:pt x="285" y="254"/>
                      <a:pt x="283" y="267"/>
                    </a:cubicBezTo>
                    <a:cubicBezTo>
                      <a:pt x="291" y="274"/>
                      <a:pt x="312" y="268"/>
                      <a:pt x="325" y="270"/>
                    </a:cubicBezTo>
                    <a:cubicBezTo>
                      <a:pt x="332" y="270"/>
                      <a:pt x="339" y="270"/>
                      <a:pt x="346" y="270"/>
                    </a:cubicBezTo>
                    <a:cubicBezTo>
                      <a:pt x="348" y="263"/>
                      <a:pt x="350" y="256"/>
                      <a:pt x="349" y="246"/>
                    </a:cubicBezTo>
                    <a:cubicBezTo>
                      <a:pt x="348" y="246"/>
                      <a:pt x="347" y="246"/>
                      <a:pt x="346" y="246"/>
                    </a:cubicBezTo>
                    <a:cubicBezTo>
                      <a:pt x="345" y="232"/>
                      <a:pt x="323" y="239"/>
                      <a:pt x="310" y="237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81" name="Freeform 312"/>
              <p:cNvSpPr/>
              <p:nvPr/>
            </p:nvSpPr>
            <p:spPr bwMode="auto">
              <a:xfrm>
                <a:off x="2829" y="2024"/>
                <a:ext cx="90" cy="33"/>
              </a:xfrm>
              <a:custGeom>
                <a:cxnLst>
                  <a:cxn ang="0">
                    <a:pos x="14" y="19"/>
                  </a:cxn>
                  <a:cxn ang="0">
                    <a:pos x="53" y="7"/>
                  </a:cxn>
                  <a:cxn ang="0">
                    <a:pos x="14" y="16"/>
                  </a:cxn>
                  <a:cxn ang="0">
                    <a:pos x="14" y="19"/>
                  </a:cxn>
                </a:cxnLst>
                <a:rect b="b" l="0" r="r" t="0"/>
                <a:pathLst>
                  <a:path h="19" w="52">
                    <a:moveTo>
                      <a:pt x="14" y="19"/>
                    </a:moveTo>
                    <a:cubicBezTo>
                      <a:pt x="0" y="2"/>
                      <a:pt x="43" y="0"/>
                      <a:pt x="53" y="7"/>
                    </a:cubicBezTo>
                    <a:cubicBezTo>
                      <a:pt x="40" y="10"/>
                      <a:pt x="14" y="0"/>
                      <a:pt x="14" y="16"/>
                    </a:cubicBezTo>
                    <a:cubicBezTo>
                      <a:pt x="14" y="17"/>
                      <a:pt x="14" y="18"/>
                      <a:pt x="14" y="19"/>
                    </a:cubicBezTo>
                    <a:close/>
                  </a:path>
                </a:pathLst>
              </a:custGeom>
              <a:solidFill>
                <a:srgbClr val="15323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82" name="Freeform 313"/>
              <p:cNvSpPr/>
              <p:nvPr/>
            </p:nvSpPr>
            <p:spPr bwMode="auto">
              <a:xfrm>
                <a:off x="2955" y="1768"/>
                <a:ext cx="72" cy="14"/>
              </a:xfrm>
              <a:custGeom>
                <a:cxnLst>
                  <a:cxn ang="0">
                    <a:pos x="0" y="2"/>
                  </a:cxn>
                  <a:cxn ang="0">
                    <a:pos x="18" y="8"/>
                  </a:cxn>
                  <a:cxn ang="0">
                    <a:pos x="0" y="2"/>
                  </a:cxn>
                </a:cxnLst>
                <a:rect b="b" l="0" r="r" t="0"/>
                <a:pathLst>
                  <a:path h="8" w="43">
                    <a:moveTo>
                      <a:pt x="0" y="2"/>
                    </a:moveTo>
                    <a:cubicBezTo>
                      <a:pt x="0" y="0"/>
                      <a:pt x="43" y="2"/>
                      <a:pt x="18" y="8"/>
                    </a:cubicBezTo>
                    <a:cubicBezTo>
                      <a:pt x="17" y="1"/>
                      <a:pt x="2" y="8"/>
                      <a:pt x="0" y="2"/>
                    </a:cubicBezTo>
                    <a:close/>
                  </a:path>
                </a:pathLst>
              </a:custGeom>
              <a:solidFill>
                <a:srgbClr val="15323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83" name="Freeform 314"/>
              <p:cNvSpPr/>
              <p:nvPr/>
            </p:nvSpPr>
            <p:spPr bwMode="auto">
              <a:xfrm>
                <a:off x="2792" y="1775"/>
                <a:ext cx="29" cy="93"/>
              </a:xfrm>
              <a:custGeom>
                <a:cxnLst>
                  <a:cxn ang="0">
                    <a:pos x="0" y="4"/>
                  </a:cxn>
                  <a:cxn ang="0">
                    <a:pos x="9" y="1"/>
                  </a:cxn>
                  <a:cxn ang="0">
                    <a:pos x="12" y="19"/>
                  </a:cxn>
                  <a:cxn ang="0">
                    <a:pos x="9" y="55"/>
                  </a:cxn>
                  <a:cxn ang="0">
                    <a:pos x="9" y="4"/>
                  </a:cxn>
                  <a:cxn ang="0">
                    <a:pos x="0" y="4"/>
                  </a:cxn>
                </a:cxnLst>
                <a:rect b="b" l="0" r="r" t="0"/>
                <a:pathLst>
                  <a:path h="55" w="17">
                    <a:moveTo>
                      <a:pt x="0" y="4"/>
                    </a:moveTo>
                    <a:cubicBezTo>
                      <a:pt x="0" y="0"/>
                      <a:pt x="5" y="1"/>
                      <a:pt x="9" y="1"/>
                    </a:cubicBezTo>
                    <a:cubicBezTo>
                      <a:pt x="12" y="5"/>
                      <a:pt x="12" y="12"/>
                      <a:pt x="12" y="19"/>
                    </a:cubicBezTo>
                    <a:cubicBezTo>
                      <a:pt x="17" y="30"/>
                      <a:pt x="13" y="45"/>
                      <a:pt x="9" y="55"/>
                    </a:cubicBezTo>
                    <a:cubicBezTo>
                      <a:pt x="9" y="38"/>
                      <a:pt x="9" y="21"/>
                      <a:pt x="9" y="4"/>
                    </a:cubicBezTo>
                    <a:cubicBezTo>
                      <a:pt x="6" y="4"/>
                      <a:pt x="3" y="4"/>
                      <a:pt x="0" y="4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84" name="Freeform 315"/>
              <p:cNvSpPr/>
              <p:nvPr/>
            </p:nvSpPr>
            <p:spPr bwMode="auto">
              <a:xfrm>
                <a:off x="4790" y="1704"/>
                <a:ext cx="157" cy="27"/>
              </a:xfrm>
              <a:custGeom>
                <a:cxnLst>
                  <a:cxn ang="0">
                    <a:pos x="0" y="7"/>
                  </a:cxn>
                  <a:cxn ang="0">
                    <a:pos x="93" y="13"/>
                  </a:cxn>
                  <a:cxn ang="0">
                    <a:pos x="0" y="7"/>
                  </a:cxn>
                </a:cxnLst>
                <a:rect b="b" l="0" r="r" t="0"/>
                <a:pathLst>
                  <a:path h="16" w="93">
                    <a:moveTo>
                      <a:pt x="0" y="7"/>
                    </a:moveTo>
                    <a:cubicBezTo>
                      <a:pt x="29" y="11"/>
                      <a:pt x="73" y="0"/>
                      <a:pt x="93" y="13"/>
                    </a:cubicBezTo>
                    <a:cubicBezTo>
                      <a:pt x="69" y="4"/>
                      <a:pt x="24" y="16"/>
                      <a:pt x="0" y="7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85" name="Freeform 316"/>
              <p:cNvSpPr>
                <a:spLocks noEditPoints="1"/>
              </p:cNvSpPr>
              <p:nvPr/>
            </p:nvSpPr>
            <p:spPr bwMode="auto">
              <a:xfrm>
                <a:off x="4602" y="1685"/>
                <a:ext cx="356" cy="438"/>
              </a:xfrm>
              <a:custGeom>
                <a:cxnLst>
                  <a:cxn ang="0">
                    <a:pos x="105" y="18"/>
                  </a:cxn>
                  <a:cxn ang="0">
                    <a:pos x="105" y="3"/>
                  </a:cxn>
                  <a:cxn ang="0">
                    <a:pos x="111" y="18"/>
                  </a:cxn>
                  <a:cxn ang="0">
                    <a:pos x="204" y="24"/>
                  </a:cxn>
                  <a:cxn ang="0">
                    <a:pos x="210" y="33"/>
                  </a:cxn>
                  <a:cxn ang="0">
                    <a:pos x="210" y="81"/>
                  </a:cxn>
                  <a:cxn ang="0">
                    <a:pos x="210" y="126"/>
                  </a:cxn>
                  <a:cxn ang="0">
                    <a:pos x="183" y="258"/>
                  </a:cxn>
                  <a:cxn ang="0">
                    <a:pos x="150" y="258"/>
                  </a:cxn>
                  <a:cxn ang="0">
                    <a:pos x="117" y="258"/>
                  </a:cxn>
                  <a:cxn ang="0">
                    <a:pos x="87" y="255"/>
                  </a:cxn>
                  <a:cxn ang="0">
                    <a:pos x="54" y="255"/>
                  </a:cxn>
                  <a:cxn ang="0">
                    <a:pos x="21" y="252"/>
                  </a:cxn>
                  <a:cxn ang="0">
                    <a:pos x="6" y="252"/>
                  </a:cxn>
                  <a:cxn ang="0">
                    <a:pos x="9" y="168"/>
                  </a:cxn>
                  <a:cxn ang="0">
                    <a:pos x="12" y="111"/>
                  </a:cxn>
                  <a:cxn ang="0">
                    <a:pos x="15" y="57"/>
                  </a:cxn>
                  <a:cxn ang="0">
                    <a:pos x="15" y="27"/>
                  </a:cxn>
                  <a:cxn ang="0">
                    <a:pos x="15" y="21"/>
                  </a:cxn>
                  <a:cxn ang="0">
                    <a:pos x="105" y="18"/>
                  </a:cxn>
                  <a:cxn ang="0">
                    <a:pos x="198" y="30"/>
                  </a:cxn>
                  <a:cxn ang="0">
                    <a:pos x="114" y="27"/>
                  </a:cxn>
                  <a:cxn ang="0">
                    <a:pos x="111" y="75"/>
                  </a:cxn>
                  <a:cxn ang="0">
                    <a:pos x="108" y="123"/>
                  </a:cxn>
                  <a:cxn ang="0">
                    <a:pos x="102" y="204"/>
                  </a:cxn>
                  <a:cxn ang="0">
                    <a:pos x="81" y="249"/>
                  </a:cxn>
                  <a:cxn ang="0">
                    <a:pos x="114" y="252"/>
                  </a:cxn>
                  <a:cxn ang="0">
                    <a:pos x="183" y="252"/>
                  </a:cxn>
                  <a:cxn ang="0">
                    <a:pos x="204" y="123"/>
                  </a:cxn>
                  <a:cxn ang="0">
                    <a:pos x="204" y="39"/>
                  </a:cxn>
                  <a:cxn ang="0">
                    <a:pos x="198" y="30"/>
                  </a:cxn>
                  <a:cxn ang="0">
                    <a:pos x="15" y="177"/>
                  </a:cxn>
                  <a:cxn ang="0">
                    <a:pos x="12" y="246"/>
                  </a:cxn>
                  <a:cxn ang="0">
                    <a:pos x="75" y="249"/>
                  </a:cxn>
                  <a:cxn ang="0">
                    <a:pos x="75" y="228"/>
                  </a:cxn>
                  <a:cxn ang="0">
                    <a:pos x="105" y="111"/>
                  </a:cxn>
                  <a:cxn ang="0">
                    <a:pos x="105" y="69"/>
                  </a:cxn>
                  <a:cxn ang="0">
                    <a:pos x="105" y="27"/>
                  </a:cxn>
                  <a:cxn ang="0">
                    <a:pos x="75" y="30"/>
                  </a:cxn>
                  <a:cxn ang="0">
                    <a:pos x="84" y="36"/>
                  </a:cxn>
                  <a:cxn ang="0">
                    <a:pos x="45" y="45"/>
                  </a:cxn>
                  <a:cxn ang="0">
                    <a:pos x="93" y="48"/>
                  </a:cxn>
                  <a:cxn ang="0">
                    <a:pos x="90" y="114"/>
                  </a:cxn>
                  <a:cxn ang="0">
                    <a:pos x="84" y="135"/>
                  </a:cxn>
                  <a:cxn ang="0">
                    <a:pos x="39" y="132"/>
                  </a:cxn>
                  <a:cxn ang="0">
                    <a:pos x="30" y="48"/>
                  </a:cxn>
                  <a:cxn ang="0">
                    <a:pos x="21" y="81"/>
                  </a:cxn>
                  <a:cxn ang="0">
                    <a:pos x="21" y="84"/>
                  </a:cxn>
                  <a:cxn ang="0">
                    <a:pos x="18" y="114"/>
                  </a:cxn>
                  <a:cxn ang="0">
                    <a:pos x="18" y="138"/>
                  </a:cxn>
                  <a:cxn ang="0">
                    <a:pos x="15" y="177"/>
                  </a:cxn>
                  <a:cxn ang="0">
                    <a:pos x="84" y="57"/>
                  </a:cxn>
                  <a:cxn ang="0">
                    <a:pos x="42" y="57"/>
                  </a:cxn>
                  <a:cxn ang="0">
                    <a:pos x="33" y="120"/>
                  </a:cxn>
                  <a:cxn ang="0">
                    <a:pos x="81" y="120"/>
                  </a:cxn>
                  <a:cxn ang="0">
                    <a:pos x="84" y="108"/>
                  </a:cxn>
                  <a:cxn ang="0">
                    <a:pos x="84" y="57"/>
                  </a:cxn>
                </a:cxnLst>
                <a:rect b="b" l="0" r="r" t="0"/>
                <a:pathLst>
                  <a:path h="258" w="210">
                    <a:moveTo>
                      <a:pt x="105" y="18"/>
                    </a:moveTo>
                    <a:cubicBezTo>
                      <a:pt x="105" y="13"/>
                      <a:pt x="105" y="8"/>
                      <a:pt x="105" y="3"/>
                    </a:cubicBezTo>
                    <a:cubicBezTo>
                      <a:pt x="115" y="0"/>
                      <a:pt x="110" y="12"/>
                      <a:pt x="111" y="18"/>
                    </a:cubicBezTo>
                    <a:cubicBezTo>
                      <a:pt x="135" y="27"/>
                      <a:pt x="180" y="15"/>
                      <a:pt x="204" y="24"/>
                    </a:cubicBezTo>
                    <a:cubicBezTo>
                      <a:pt x="204" y="29"/>
                      <a:pt x="206" y="32"/>
                      <a:pt x="210" y="33"/>
                    </a:cubicBezTo>
                    <a:cubicBezTo>
                      <a:pt x="210" y="49"/>
                      <a:pt x="210" y="65"/>
                      <a:pt x="210" y="81"/>
                    </a:cubicBezTo>
                    <a:cubicBezTo>
                      <a:pt x="210" y="96"/>
                      <a:pt x="210" y="111"/>
                      <a:pt x="210" y="126"/>
                    </a:cubicBezTo>
                    <a:cubicBezTo>
                      <a:pt x="188" y="157"/>
                      <a:pt x="198" y="220"/>
                      <a:pt x="183" y="258"/>
                    </a:cubicBezTo>
                    <a:cubicBezTo>
                      <a:pt x="172" y="258"/>
                      <a:pt x="161" y="258"/>
                      <a:pt x="150" y="258"/>
                    </a:cubicBezTo>
                    <a:cubicBezTo>
                      <a:pt x="139" y="258"/>
                      <a:pt x="128" y="258"/>
                      <a:pt x="117" y="258"/>
                    </a:cubicBezTo>
                    <a:cubicBezTo>
                      <a:pt x="113" y="251"/>
                      <a:pt x="96" y="257"/>
                      <a:pt x="87" y="255"/>
                    </a:cubicBezTo>
                    <a:cubicBezTo>
                      <a:pt x="76" y="255"/>
                      <a:pt x="65" y="255"/>
                      <a:pt x="54" y="255"/>
                    </a:cubicBezTo>
                    <a:cubicBezTo>
                      <a:pt x="49" y="248"/>
                      <a:pt x="31" y="254"/>
                      <a:pt x="21" y="252"/>
                    </a:cubicBezTo>
                    <a:cubicBezTo>
                      <a:pt x="16" y="252"/>
                      <a:pt x="11" y="252"/>
                      <a:pt x="6" y="252"/>
                    </a:cubicBezTo>
                    <a:cubicBezTo>
                      <a:pt x="8" y="225"/>
                      <a:pt x="10" y="198"/>
                      <a:pt x="9" y="168"/>
                    </a:cubicBezTo>
                    <a:cubicBezTo>
                      <a:pt x="16" y="155"/>
                      <a:pt x="10" y="129"/>
                      <a:pt x="12" y="111"/>
                    </a:cubicBezTo>
                    <a:cubicBezTo>
                      <a:pt x="18" y="98"/>
                      <a:pt x="13" y="74"/>
                      <a:pt x="15" y="57"/>
                    </a:cubicBezTo>
                    <a:cubicBezTo>
                      <a:pt x="20" y="54"/>
                      <a:pt x="20" y="30"/>
                      <a:pt x="15" y="27"/>
                    </a:cubicBezTo>
                    <a:cubicBezTo>
                      <a:pt x="13" y="24"/>
                      <a:pt x="11" y="22"/>
                      <a:pt x="15" y="21"/>
                    </a:cubicBezTo>
                    <a:cubicBezTo>
                      <a:pt x="44" y="19"/>
                      <a:pt x="81" y="25"/>
                      <a:pt x="105" y="18"/>
                    </a:cubicBezTo>
                    <a:close/>
                    <a:moveTo>
                      <a:pt x="198" y="30"/>
                    </a:moveTo>
                    <a:cubicBezTo>
                      <a:pt x="176" y="23"/>
                      <a:pt x="141" y="29"/>
                      <a:pt x="114" y="27"/>
                    </a:cubicBezTo>
                    <a:cubicBezTo>
                      <a:pt x="107" y="37"/>
                      <a:pt x="113" y="60"/>
                      <a:pt x="111" y="75"/>
                    </a:cubicBezTo>
                    <a:cubicBezTo>
                      <a:pt x="113" y="94"/>
                      <a:pt x="108" y="105"/>
                      <a:pt x="108" y="123"/>
                    </a:cubicBezTo>
                    <a:cubicBezTo>
                      <a:pt x="103" y="149"/>
                      <a:pt x="108" y="179"/>
                      <a:pt x="102" y="204"/>
                    </a:cubicBezTo>
                    <a:cubicBezTo>
                      <a:pt x="98" y="220"/>
                      <a:pt x="72" y="227"/>
                      <a:pt x="81" y="249"/>
                    </a:cubicBezTo>
                    <a:cubicBezTo>
                      <a:pt x="86" y="256"/>
                      <a:pt x="104" y="250"/>
                      <a:pt x="114" y="252"/>
                    </a:cubicBezTo>
                    <a:cubicBezTo>
                      <a:pt x="137" y="252"/>
                      <a:pt x="160" y="252"/>
                      <a:pt x="183" y="252"/>
                    </a:cubicBezTo>
                    <a:cubicBezTo>
                      <a:pt x="186" y="205"/>
                      <a:pt x="185" y="154"/>
                      <a:pt x="204" y="123"/>
                    </a:cubicBezTo>
                    <a:cubicBezTo>
                      <a:pt x="209" y="102"/>
                      <a:pt x="209" y="60"/>
                      <a:pt x="204" y="39"/>
                    </a:cubicBezTo>
                    <a:cubicBezTo>
                      <a:pt x="203" y="35"/>
                      <a:pt x="201" y="32"/>
                      <a:pt x="198" y="30"/>
                    </a:cubicBezTo>
                    <a:close/>
                    <a:moveTo>
                      <a:pt x="15" y="177"/>
                    </a:moveTo>
                    <a:cubicBezTo>
                      <a:pt x="16" y="202"/>
                      <a:pt x="15" y="225"/>
                      <a:pt x="12" y="246"/>
                    </a:cubicBezTo>
                    <a:cubicBezTo>
                      <a:pt x="36" y="244"/>
                      <a:pt x="52" y="250"/>
                      <a:pt x="75" y="249"/>
                    </a:cubicBezTo>
                    <a:cubicBezTo>
                      <a:pt x="75" y="242"/>
                      <a:pt x="75" y="235"/>
                      <a:pt x="75" y="228"/>
                    </a:cubicBezTo>
                    <a:cubicBezTo>
                      <a:pt x="104" y="208"/>
                      <a:pt x="94" y="149"/>
                      <a:pt x="105" y="111"/>
                    </a:cubicBezTo>
                    <a:cubicBezTo>
                      <a:pt x="105" y="97"/>
                      <a:pt x="105" y="83"/>
                      <a:pt x="105" y="69"/>
                    </a:cubicBezTo>
                    <a:cubicBezTo>
                      <a:pt x="105" y="55"/>
                      <a:pt x="105" y="41"/>
                      <a:pt x="105" y="27"/>
                    </a:cubicBezTo>
                    <a:cubicBezTo>
                      <a:pt x="96" y="29"/>
                      <a:pt x="79" y="23"/>
                      <a:pt x="75" y="30"/>
                    </a:cubicBezTo>
                    <a:cubicBezTo>
                      <a:pt x="80" y="30"/>
                      <a:pt x="85" y="30"/>
                      <a:pt x="84" y="36"/>
                    </a:cubicBezTo>
                    <a:cubicBezTo>
                      <a:pt x="69" y="37"/>
                      <a:pt x="51" y="35"/>
                      <a:pt x="45" y="45"/>
                    </a:cubicBezTo>
                    <a:cubicBezTo>
                      <a:pt x="61" y="46"/>
                      <a:pt x="82" y="42"/>
                      <a:pt x="93" y="48"/>
                    </a:cubicBezTo>
                    <a:cubicBezTo>
                      <a:pt x="91" y="69"/>
                      <a:pt x="97" y="98"/>
                      <a:pt x="90" y="114"/>
                    </a:cubicBezTo>
                    <a:cubicBezTo>
                      <a:pt x="88" y="121"/>
                      <a:pt x="87" y="129"/>
                      <a:pt x="84" y="135"/>
                    </a:cubicBezTo>
                    <a:cubicBezTo>
                      <a:pt x="74" y="123"/>
                      <a:pt x="58" y="136"/>
                      <a:pt x="39" y="132"/>
                    </a:cubicBezTo>
                    <a:cubicBezTo>
                      <a:pt x="0" y="136"/>
                      <a:pt x="57" y="64"/>
                      <a:pt x="30" y="48"/>
                    </a:cubicBezTo>
                    <a:cubicBezTo>
                      <a:pt x="13" y="45"/>
                      <a:pt x="24" y="70"/>
                      <a:pt x="21" y="81"/>
                    </a:cubicBezTo>
                    <a:cubicBezTo>
                      <a:pt x="21" y="82"/>
                      <a:pt x="21" y="83"/>
                      <a:pt x="21" y="84"/>
                    </a:cubicBezTo>
                    <a:cubicBezTo>
                      <a:pt x="14" y="88"/>
                      <a:pt x="20" y="105"/>
                      <a:pt x="18" y="114"/>
                    </a:cubicBezTo>
                    <a:cubicBezTo>
                      <a:pt x="18" y="122"/>
                      <a:pt x="18" y="130"/>
                      <a:pt x="18" y="138"/>
                    </a:cubicBezTo>
                    <a:cubicBezTo>
                      <a:pt x="11" y="145"/>
                      <a:pt x="17" y="165"/>
                      <a:pt x="15" y="177"/>
                    </a:cubicBezTo>
                    <a:close/>
                    <a:moveTo>
                      <a:pt x="84" y="57"/>
                    </a:moveTo>
                    <a:cubicBezTo>
                      <a:pt x="74" y="54"/>
                      <a:pt x="51" y="51"/>
                      <a:pt x="42" y="57"/>
                    </a:cubicBezTo>
                    <a:cubicBezTo>
                      <a:pt x="43" y="82"/>
                      <a:pt x="37" y="100"/>
                      <a:pt x="33" y="120"/>
                    </a:cubicBezTo>
                    <a:cubicBezTo>
                      <a:pt x="42" y="125"/>
                      <a:pt x="72" y="125"/>
                      <a:pt x="81" y="120"/>
                    </a:cubicBezTo>
                    <a:cubicBezTo>
                      <a:pt x="82" y="116"/>
                      <a:pt x="85" y="114"/>
                      <a:pt x="84" y="108"/>
                    </a:cubicBezTo>
                    <a:cubicBezTo>
                      <a:pt x="89" y="98"/>
                      <a:pt x="89" y="67"/>
                      <a:pt x="84" y="57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86" name="Freeform 317"/>
              <p:cNvSpPr>
                <a:spLocks noEditPoints="1"/>
              </p:cNvSpPr>
              <p:nvPr/>
            </p:nvSpPr>
            <p:spPr bwMode="auto">
              <a:xfrm>
                <a:off x="1760" y="1706"/>
                <a:ext cx="330" cy="388"/>
              </a:xfrm>
              <a:custGeom>
                <a:cxnLst>
                  <a:cxn ang="0">
                    <a:pos x="9" y="45"/>
                  </a:cxn>
                  <a:cxn ang="0">
                    <a:pos x="3" y="0"/>
                  </a:cxn>
                  <a:cxn ang="0">
                    <a:pos x="192" y="3"/>
                  </a:cxn>
                  <a:cxn ang="0">
                    <a:pos x="177" y="30"/>
                  </a:cxn>
                  <a:cxn ang="0">
                    <a:pos x="174" y="96"/>
                  </a:cxn>
                  <a:cxn ang="0">
                    <a:pos x="174" y="171"/>
                  </a:cxn>
                  <a:cxn ang="0">
                    <a:pos x="171" y="213"/>
                  </a:cxn>
                  <a:cxn ang="0">
                    <a:pos x="168" y="219"/>
                  </a:cxn>
                  <a:cxn ang="0">
                    <a:pos x="78" y="222"/>
                  </a:cxn>
                  <a:cxn ang="0">
                    <a:pos x="66" y="222"/>
                  </a:cxn>
                  <a:cxn ang="0">
                    <a:pos x="3" y="219"/>
                  </a:cxn>
                  <a:cxn ang="0">
                    <a:pos x="3" y="216"/>
                  </a:cxn>
                  <a:cxn ang="0">
                    <a:pos x="6" y="111"/>
                  </a:cxn>
                  <a:cxn ang="0">
                    <a:pos x="9" y="90"/>
                  </a:cxn>
                  <a:cxn ang="0">
                    <a:pos x="12" y="114"/>
                  </a:cxn>
                  <a:cxn ang="0">
                    <a:pos x="12" y="159"/>
                  </a:cxn>
                  <a:cxn ang="0">
                    <a:pos x="12" y="213"/>
                  </a:cxn>
                  <a:cxn ang="0">
                    <a:pos x="72" y="213"/>
                  </a:cxn>
                  <a:cxn ang="0">
                    <a:pos x="75" y="60"/>
                  </a:cxn>
                  <a:cxn ang="0">
                    <a:pos x="84" y="15"/>
                  </a:cxn>
                  <a:cxn ang="0">
                    <a:pos x="15" y="12"/>
                  </a:cxn>
                  <a:cxn ang="0">
                    <a:pos x="15" y="78"/>
                  </a:cxn>
                  <a:cxn ang="0">
                    <a:pos x="9" y="45"/>
                  </a:cxn>
                  <a:cxn ang="0">
                    <a:pos x="168" y="75"/>
                  </a:cxn>
                  <a:cxn ang="0">
                    <a:pos x="177" y="9"/>
                  </a:cxn>
                  <a:cxn ang="0">
                    <a:pos x="126" y="9"/>
                  </a:cxn>
                  <a:cxn ang="0">
                    <a:pos x="93" y="12"/>
                  </a:cxn>
                  <a:cxn ang="0">
                    <a:pos x="81" y="84"/>
                  </a:cxn>
                  <a:cxn ang="0">
                    <a:pos x="81" y="150"/>
                  </a:cxn>
                  <a:cxn ang="0">
                    <a:pos x="81" y="213"/>
                  </a:cxn>
                  <a:cxn ang="0">
                    <a:pos x="162" y="213"/>
                  </a:cxn>
                  <a:cxn ang="0">
                    <a:pos x="168" y="150"/>
                  </a:cxn>
                  <a:cxn ang="0">
                    <a:pos x="168" y="90"/>
                  </a:cxn>
                  <a:cxn ang="0">
                    <a:pos x="168" y="75"/>
                  </a:cxn>
                </a:cxnLst>
                <a:rect b="b" l="0" r="r" t="0"/>
                <a:pathLst>
                  <a:path h="229" w="195">
                    <a:moveTo>
                      <a:pt x="9" y="45"/>
                    </a:moveTo>
                    <a:cubicBezTo>
                      <a:pt x="15" y="22"/>
                      <a:pt x="0" y="11"/>
                      <a:pt x="3" y="0"/>
                    </a:cubicBezTo>
                    <a:cubicBezTo>
                      <a:pt x="60" y="7"/>
                      <a:pt x="130" y="1"/>
                      <a:pt x="192" y="3"/>
                    </a:cubicBezTo>
                    <a:cubicBezTo>
                      <a:pt x="195" y="20"/>
                      <a:pt x="176" y="15"/>
                      <a:pt x="177" y="30"/>
                    </a:cubicBezTo>
                    <a:cubicBezTo>
                      <a:pt x="170" y="46"/>
                      <a:pt x="176" y="75"/>
                      <a:pt x="174" y="96"/>
                    </a:cubicBezTo>
                    <a:cubicBezTo>
                      <a:pt x="174" y="121"/>
                      <a:pt x="174" y="146"/>
                      <a:pt x="174" y="171"/>
                    </a:cubicBezTo>
                    <a:cubicBezTo>
                      <a:pt x="174" y="186"/>
                      <a:pt x="176" y="203"/>
                      <a:pt x="171" y="213"/>
                    </a:cubicBezTo>
                    <a:cubicBezTo>
                      <a:pt x="168" y="213"/>
                      <a:pt x="169" y="217"/>
                      <a:pt x="168" y="219"/>
                    </a:cubicBezTo>
                    <a:cubicBezTo>
                      <a:pt x="139" y="221"/>
                      <a:pt x="102" y="215"/>
                      <a:pt x="78" y="222"/>
                    </a:cubicBezTo>
                    <a:cubicBezTo>
                      <a:pt x="76" y="223"/>
                      <a:pt x="66" y="229"/>
                      <a:pt x="66" y="222"/>
                    </a:cubicBezTo>
                    <a:cubicBezTo>
                      <a:pt x="51" y="215"/>
                      <a:pt x="23" y="221"/>
                      <a:pt x="3" y="219"/>
                    </a:cubicBezTo>
                    <a:cubicBezTo>
                      <a:pt x="3" y="218"/>
                      <a:pt x="3" y="217"/>
                      <a:pt x="3" y="216"/>
                    </a:cubicBezTo>
                    <a:cubicBezTo>
                      <a:pt x="10" y="187"/>
                      <a:pt x="4" y="145"/>
                      <a:pt x="6" y="111"/>
                    </a:cubicBezTo>
                    <a:cubicBezTo>
                      <a:pt x="4" y="101"/>
                      <a:pt x="8" y="97"/>
                      <a:pt x="9" y="90"/>
                    </a:cubicBezTo>
                    <a:cubicBezTo>
                      <a:pt x="16" y="92"/>
                      <a:pt x="10" y="107"/>
                      <a:pt x="12" y="114"/>
                    </a:cubicBezTo>
                    <a:cubicBezTo>
                      <a:pt x="12" y="129"/>
                      <a:pt x="12" y="144"/>
                      <a:pt x="12" y="159"/>
                    </a:cubicBezTo>
                    <a:cubicBezTo>
                      <a:pt x="7" y="170"/>
                      <a:pt x="7" y="202"/>
                      <a:pt x="12" y="213"/>
                    </a:cubicBezTo>
                    <a:cubicBezTo>
                      <a:pt x="32" y="213"/>
                      <a:pt x="52" y="213"/>
                      <a:pt x="72" y="213"/>
                    </a:cubicBezTo>
                    <a:cubicBezTo>
                      <a:pt x="79" y="168"/>
                      <a:pt x="73" y="110"/>
                      <a:pt x="75" y="60"/>
                    </a:cubicBezTo>
                    <a:cubicBezTo>
                      <a:pt x="79" y="46"/>
                      <a:pt x="81" y="30"/>
                      <a:pt x="84" y="15"/>
                    </a:cubicBezTo>
                    <a:cubicBezTo>
                      <a:pt x="67" y="8"/>
                      <a:pt x="37" y="14"/>
                      <a:pt x="15" y="12"/>
                    </a:cubicBezTo>
                    <a:cubicBezTo>
                      <a:pt x="15" y="34"/>
                      <a:pt x="15" y="56"/>
                      <a:pt x="15" y="78"/>
                    </a:cubicBezTo>
                    <a:cubicBezTo>
                      <a:pt x="6" y="74"/>
                      <a:pt x="18" y="49"/>
                      <a:pt x="9" y="45"/>
                    </a:cubicBezTo>
                    <a:close/>
                    <a:moveTo>
                      <a:pt x="168" y="75"/>
                    </a:moveTo>
                    <a:cubicBezTo>
                      <a:pt x="175" y="57"/>
                      <a:pt x="168" y="25"/>
                      <a:pt x="177" y="9"/>
                    </a:cubicBezTo>
                    <a:cubicBezTo>
                      <a:pt x="160" y="9"/>
                      <a:pt x="143" y="9"/>
                      <a:pt x="126" y="9"/>
                    </a:cubicBezTo>
                    <a:cubicBezTo>
                      <a:pt x="116" y="11"/>
                      <a:pt x="98" y="5"/>
                      <a:pt x="93" y="12"/>
                    </a:cubicBezTo>
                    <a:cubicBezTo>
                      <a:pt x="91" y="38"/>
                      <a:pt x="79" y="54"/>
                      <a:pt x="81" y="84"/>
                    </a:cubicBezTo>
                    <a:cubicBezTo>
                      <a:pt x="81" y="106"/>
                      <a:pt x="81" y="128"/>
                      <a:pt x="81" y="150"/>
                    </a:cubicBezTo>
                    <a:cubicBezTo>
                      <a:pt x="76" y="164"/>
                      <a:pt x="76" y="199"/>
                      <a:pt x="81" y="213"/>
                    </a:cubicBezTo>
                    <a:cubicBezTo>
                      <a:pt x="108" y="213"/>
                      <a:pt x="135" y="213"/>
                      <a:pt x="162" y="213"/>
                    </a:cubicBezTo>
                    <a:cubicBezTo>
                      <a:pt x="168" y="196"/>
                      <a:pt x="169" y="174"/>
                      <a:pt x="168" y="150"/>
                    </a:cubicBezTo>
                    <a:cubicBezTo>
                      <a:pt x="168" y="130"/>
                      <a:pt x="168" y="110"/>
                      <a:pt x="168" y="90"/>
                    </a:cubicBezTo>
                    <a:cubicBezTo>
                      <a:pt x="168" y="85"/>
                      <a:pt x="168" y="80"/>
                      <a:pt x="168" y="75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87" name="Freeform 318"/>
              <p:cNvSpPr/>
              <p:nvPr/>
            </p:nvSpPr>
            <p:spPr bwMode="auto">
              <a:xfrm>
                <a:off x="3209" y="1706"/>
                <a:ext cx="22" cy="76"/>
              </a:xfrm>
              <a:custGeom>
                <a:cxnLst>
                  <a:cxn ang="0">
                    <a:pos x="0" y="39"/>
                  </a:cxn>
                  <a:cxn ang="0">
                    <a:pos x="6" y="0"/>
                  </a:cxn>
                  <a:cxn ang="0">
                    <a:pos x="3" y="45"/>
                  </a:cxn>
                  <a:cxn ang="0">
                    <a:pos x="0" y="45"/>
                  </a:cxn>
                  <a:cxn ang="0">
                    <a:pos x="0" y="39"/>
                  </a:cxn>
                </a:cxnLst>
                <a:rect b="b" l="0" r="r" t="0"/>
                <a:pathLst>
                  <a:path h="45" w="13">
                    <a:moveTo>
                      <a:pt x="0" y="39"/>
                    </a:moveTo>
                    <a:cubicBezTo>
                      <a:pt x="13" y="37"/>
                      <a:pt x="3" y="12"/>
                      <a:pt x="6" y="0"/>
                    </a:cubicBezTo>
                    <a:cubicBezTo>
                      <a:pt x="12" y="10"/>
                      <a:pt x="11" y="39"/>
                      <a:pt x="3" y="45"/>
                    </a:cubicBezTo>
                    <a:cubicBezTo>
                      <a:pt x="2" y="45"/>
                      <a:pt x="1" y="45"/>
                      <a:pt x="0" y="45"/>
                    </a:cubicBezTo>
                    <a:cubicBezTo>
                      <a:pt x="0" y="43"/>
                      <a:pt x="0" y="41"/>
                      <a:pt x="0" y="39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88" name="Freeform 319"/>
              <p:cNvSpPr>
                <a:spLocks noEditPoints="1"/>
              </p:cNvSpPr>
              <p:nvPr/>
            </p:nvSpPr>
            <p:spPr bwMode="auto">
              <a:xfrm>
                <a:off x="4180" y="1699"/>
                <a:ext cx="344" cy="434"/>
              </a:xfrm>
              <a:custGeom>
                <a:cxnLst>
                  <a:cxn ang="0">
                    <a:pos x="3" y="88"/>
                  </a:cxn>
                  <a:cxn ang="0">
                    <a:pos x="6" y="22"/>
                  </a:cxn>
                  <a:cxn ang="0">
                    <a:pos x="129" y="4"/>
                  </a:cxn>
                  <a:cxn ang="0">
                    <a:pos x="192" y="4"/>
                  </a:cxn>
                  <a:cxn ang="0">
                    <a:pos x="195" y="7"/>
                  </a:cxn>
                  <a:cxn ang="0">
                    <a:pos x="201" y="67"/>
                  </a:cxn>
                  <a:cxn ang="0">
                    <a:pos x="198" y="124"/>
                  </a:cxn>
                  <a:cxn ang="0">
                    <a:pos x="198" y="157"/>
                  </a:cxn>
                  <a:cxn ang="0">
                    <a:pos x="168" y="250"/>
                  </a:cxn>
                  <a:cxn ang="0">
                    <a:pos x="159" y="250"/>
                  </a:cxn>
                  <a:cxn ang="0">
                    <a:pos x="123" y="253"/>
                  </a:cxn>
                  <a:cxn ang="0">
                    <a:pos x="78" y="256"/>
                  </a:cxn>
                  <a:cxn ang="0">
                    <a:pos x="9" y="253"/>
                  </a:cxn>
                  <a:cxn ang="0">
                    <a:pos x="0" y="220"/>
                  </a:cxn>
                  <a:cxn ang="0">
                    <a:pos x="0" y="175"/>
                  </a:cxn>
                  <a:cxn ang="0">
                    <a:pos x="0" y="139"/>
                  </a:cxn>
                  <a:cxn ang="0">
                    <a:pos x="3" y="88"/>
                  </a:cxn>
                  <a:cxn ang="0">
                    <a:pos x="87" y="238"/>
                  </a:cxn>
                  <a:cxn ang="0">
                    <a:pos x="120" y="247"/>
                  </a:cxn>
                  <a:cxn ang="0">
                    <a:pos x="165" y="244"/>
                  </a:cxn>
                  <a:cxn ang="0">
                    <a:pos x="192" y="31"/>
                  </a:cxn>
                  <a:cxn ang="0">
                    <a:pos x="189" y="13"/>
                  </a:cxn>
                  <a:cxn ang="0">
                    <a:pos x="117" y="10"/>
                  </a:cxn>
                  <a:cxn ang="0">
                    <a:pos x="102" y="58"/>
                  </a:cxn>
                  <a:cxn ang="0">
                    <a:pos x="102" y="100"/>
                  </a:cxn>
                  <a:cxn ang="0">
                    <a:pos x="87" y="238"/>
                  </a:cxn>
                  <a:cxn ang="0">
                    <a:pos x="9" y="241"/>
                  </a:cxn>
                  <a:cxn ang="0">
                    <a:pos x="81" y="247"/>
                  </a:cxn>
                  <a:cxn ang="0">
                    <a:pos x="81" y="238"/>
                  </a:cxn>
                  <a:cxn ang="0">
                    <a:pos x="93" y="211"/>
                  </a:cxn>
                  <a:cxn ang="0">
                    <a:pos x="96" y="103"/>
                  </a:cxn>
                  <a:cxn ang="0">
                    <a:pos x="93" y="13"/>
                  </a:cxn>
                  <a:cxn ang="0">
                    <a:pos x="66" y="13"/>
                  </a:cxn>
                  <a:cxn ang="0">
                    <a:pos x="36" y="16"/>
                  </a:cxn>
                  <a:cxn ang="0">
                    <a:pos x="15" y="28"/>
                  </a:cxn>
                  <a:cxn ang="0">
                    <a:pos x="12" y="70"/>
                  </a:cxn>
                  <a:cxn ang="0">
                    <a:pos x="9" y="118"/>
                  </a:cxn>
                  <a:cxn ang="0">
                    <a:pos x="6" y="175"/>
                  </a:cxn>
                  <a:cxn ang="0">
                    <a:pos x="6" y="217"/>
                  </a:cxn>
                  <a:cxn ang="0">
                    <a:pos x="9" y="241"/>
                  </a:cxn>
                </a:cxnLst>
                <a:rect b="b" l="0" r="r" t="0"/>
                <a:pathLst>
                  <a:path h="256" w="203">
                    <a:moveTo>
                      <a:pt x="3" y="88"/>
                    </a:moveTo>
                    <a:cubicBezTo>
                      <a:pt x="5" y="67"/>
                      <a:pt x="7" y="46"/>
                      <a:pt x="6" y="22"/>
                    </a:cubicBezTo>
                    <a:cubicBezTo>
                      <a:pt x="35" y="0"/>
                      <a:pt x="89" y="7"/>
                      <a:pt x="129" y="4"/>
                    </a:cubicBezTo>
                    <a:cubicBezTo>
                      <a:pt x="150" y="4"/>
                      <a:pt x="171" y="4"/>
                      <a:pt x="192" y="4"/>
                    </a:cubicBezTo>
                    <a:cubicBezTo>
                      <a:pt x="191" y="7"/>
                      <a:pt x="193" y="7"/>
                      <a:pt x="195" y="7"/>
                    </a:cubicBezTo>
                    <a:cubicBezTo>
                      <a:pt x="203" y="21"/>
                      <a:pt x="201" y="45"/>
                      <a:pt x="201" y="67"/>
                    </a:cubicBezTo>
                    <a:cubicBezTo>
                      <a:pt x="194" y="80"/>
                      <a:pt x="200" y="106"/>
                      <a:pt x="198" y="124"/>
                    </a:cubicBezTo>
                    <a:cubicBezTo>
                      <a:pt x="198" y="135"/>
                      <a:pt x="198" y="146"/>
                      <a:pt x="198" y="157"/>
                    </a:cubicBezTo>
                    <a:cubicBezTo>
                      <a:pt x="195" y="195"/>
                      <a:pt x="184" y="225"/>
                      <a:pt x="168" y="250"/>
                    </a:cubicBezTo>
                    <a:cubicBezTo>
                      <a:pt x="165" y="250"/>
                      <a:pt x="162" y="250"/>
                      <a:pt x="159" y="250"/>
                    </a:cubicBezTo>
                    <a:cubicBezTo>
                      <a:pt x="148" y="252"/>
                      <a:pt x="129" y="246"/>
                      <a:pt x="123" y="253"/>
                    </a:cubicBezTo>
                    <a:cubicBezTo>
                      <a:pt x="108" y="254"/>
                      <a:pt x="89" y="251"/>
                      <a:pt x="78" y="256"/>
                    </a:cubicBezTo>
                    <a:cubicBezTo>
                      <a:pt x="61" y="249"/>
                      <a:pt x="31" y="255"/>
                      <a:pt x="9" y="253"/>
                    </a:cubicBezTo>
                    <a:cubicBezTo>
                      <a:pt x="4" y="244"/>
                      <a:pt x="0" y="234"/>
                      <a:pt x="0" y="220"/>
                    </a:cubicBezTo>
                    <a:cubicBezTo>
                      <a:pt x="0" y="205"/>
                      <a:pt x="0" y="190"/>
                      <a:pt x="0" y="175"/>
                    </a:cubicBezTo>
                    <a:cubicBezTo>
                      <a:pt x="0" y="163"/>
                      <a:pt x="0" y="151"/>
                      <a:pt x="0" y="139"/>
                    </a:cubicBezTo>
                    <a:cubicBezTo>
                      <a:pt x="7" y="128"/>
                      <a:pt x="1" y="104"/>
                      <a:pt x="3" y="88"/>
                    </a:cubicBezTo>
                    <a:close/>
                    <a:moveTo>
                      <a:pt x="87" y="238"/>
                    </a:moveTo>
                    <a:cubicBezTo>
                      <a:pt x="80" y="253"/>
                      <a:pt x="103" y="246"/>
                      <a:pt x="120" y="247"/>
                    </a:cubicBezTo>
                    <a:cubicBezTo>
                      <a:pt x="135" y="248"/>
                      <a:pt x="156" y="249"/>
                      <a:pt x="165" y="244"/>
                    </a:cubicBezTo>
                    <a:cubicBezTo>
                      <a:pt x="196" y="196"/>
                      <a:pt x="200" y="108"/>
                      <a:pt x="192" y="31"/>
                    </a:cubicBezTo>
                    <a:cubicBezTo>
                      <a:pt x="192" y="24"/>
                      <a:pt x="192" y="17"/>
                      <a:pt x="189" y="13"/>
                    </a:cubicBezTo>
                    <a:cubicBezTo>
                      <a:pt x="171" y="6"/>
                      <a:pt x="140" y="12"/>
                      <a:pt x="117" y="10"/>
                    </a:cubicBezTo>
                    <a:cubicBezTo>
                      <a:pt x="89" y="1"/>
                      <a:pt x="99" y="46"/>
                      <a:pt x="102" y="58"/>
                    </a:cubicBezTo>
                    <a:cubicBezTo>
                      <a:pt x="102" y="72"/>
                      <a:pt x="102" y="86"/>
                      <a:pt x="102" y="100"/>
                    </a:cubicBezTo>
                    <a:cubicBezTo>
                      <a:pt x="99" y="148"/>
                      <a:pt x="111" y="211"/>
                      <a:pt x="87" y="238"/>
                    </a:cubicBezTo>
                    <a:close/>
                    <a:moveTo>
                      <a:pt x="9" y="241"/>
                    </a:moveTo>
                    <a:cubicBezTo>
                      <a:pt x="22" y="254"/>
                      <a:pt x="58" y="244"/>
                      <a:pt x="81" y="247"/>
                    </a:cubicBezTo>
                    <a:cubicBezTo>
                      <a:pt x="81" y="244"/>
                      <a:pt x="81" y="241"/>
                      <a:pt x="81" y="238"/>
                    </a:cubicBezTo>
                    <a:cubicBezTo>
                      <a:pt x="82" y="226"/>
                      <a:pt x="89" y="220"/>
                      <a:pt x="93" y="211"/>
                    </a:cubicBezTo>
                    <a:cubicBezTo>
                      <a:pt x="100" y="181"/>
                      <a:pt x="94" y="138"/>
                      <a:pt x="96" y="103"/>
                    </a:cubicBezTo>
                    <a:cubicBezTo>
                      <a:pt x="94" y="74"/>
                      <a:pt x="100" y="37"/>
                      <a:pt x="93" y="13"/>
                    </a:cubicBezTo>
                    <a:cubicBezTo>
                      <a:pt x="84" y="13"/>
                      <a:pt x="75" y="13"/>
                      <a:pt x="66" y="13"/>
                    </a:cubicBezTo>
                    <a:cubicBezTo>
                      <a:pt x="57" y="15"/>
                      <a:pt x="40" y="9"/>
                      <a:pt x="36" y="16"/>
                    </a:cubicBezTo>
                    <a:cubicBezTo>
                      <a:pt x="23" y="14"/>
                      <a:pt x="19" y="21"/>
                      <a:pt x="15" y="28"/>
                    </a:cubicBezTo>
                    <a:cubicBezTo>
                      <a:pt x="8" y="36"/>
                      <a:pt x="14" y="57"/>
                      <a:pt x="12" y="70"/>
                    </a:cubicBezTo>
                    <a:cubicBezTo>
                      <a:pt x="6" y="81"/>
                      <a:pt x="10" y="102"/>
                      <a:pt x="9" y="118"/>
                    </a:cubicBezTo>
                    <a:cubicBezTo>
                      <a:pt x="2" y="131"/>
                      <a:pt x="8" y="157"/>
                      <a:pt x="6" y="175"/>
                    </a:cubicBezTo>
                    <a:cubicBezTo>
                      <a:pt x="6" y="189"/>
                      <a:pt x="6" y="203"/>
                      <a:pt x="6" y="217"/>
                    </a:cubicBezTo>
                    <a:cubicBezTo>
                      <a:pt x="6" y="226"/>
                      <a:pt x="4" y="237"/>
                      <a:pt x="9" y="241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89" name="Freeform 320"/>
              <p:cNvSpPr/>
              <p:nvPr/>
            </p:nvSpPr>
            <p:spPr bwMode="auto">
              <a:xfrm>
                <a:off x="4331" y="1701"/>
                <a:ext cx="47" cy="96"/>
              </a:xfrm>
              <a:custGeom>
                <a:cxnLst>
                  <a:cxn ang="0">
                    <a:pos x="13" y="57"/>
                  </a:cxn>
                  <a:cxn ang="0">
                    <a:pos x="28" y="9"/>
                  </a:cxn>
                  <a:cxn ang="0">
                    <a:pos x="28" y="12"/>
                  </a:cxn>
                  <a:cxn ang="0">
                    <a:pos x="13" y="12"/>
                  </a:cxn>
                  <a:cxn ang="0">
                    <a:pos x="13" y="57"/>
                  </a:cxn>
                </a:cxnLst>
                <a:rect b="b" l="0" r="r" t="0"/>
                <a:pathLst>
                  <a:path h="57" w="28">
                    <a:moveTo>
                      <a:pt x="13" y="57"/>
                    </a:moveTo>
                    <a:cubicBezTo>
                      <a:pt x="10" y="45"/>
                      <a:pt x="0" y="0"/>
                      <a:pt x="28" y="9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3" y="12"/>
                      <a:pt x="18" y="12"/>
                      <a:pt x="13" y="12"/>
                    </a:cubicBezTo>
                    <a:cubicBezTo>
                      <a:pt x="13" y="27"/>
                      <a:pt x="13" y="42"/>
                      <a:pt x="13" y="57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90" name="Freeform 321"/>
              <p:cNvSpPr/>
              <p:nvPr/>
            </p:nvSpPr>
            <p:spPr bwMode="auto">
              <a:xfrm>
                <a:off x="4364" y="1782"/>
                <a:ext cx="26" cy="81"/>
              </a:xfrm>
              <a:custGeom>
                <a:cxnLst>
                  <a:cxn ang="0">
                    <a:pos x="2" y="0"/>
                  </a:cxn>
                  <a:cxn ang="0">
                    <a:pos x="8" y="48"/>
                  </a:cxn>
                  <a:cxn ang="0">
                    <a:pos x="2" y="0"/>
                  </a:cxn>
                </a:cxnLst>
                <a:rect b="b" l="0" r="r" t="0"/>
                <a:pathLst>
                  <a:path h="48" w="15">
                    <a:moveTo>
                      <a:pt x="2" y="0"/>
                    </a:moveTo>
                    <a:cubicBezTo>
                      <a:pt x="15" y="5"/>
                      <a:pt x="5" y="33"/>
                      <a:pt x="8" y="48"/>
                    </a:cubicBezTo>
                    <a:cubicBezTo>
                      <a:pt x="0" y="38"/>
                      <a:pt x="10" y="10"/>
                      <a:pt x="2" y="0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91" name="Freeform 322"/>
              <p:cNvSpPr/>
              <p:nvPr/>
            </p:nvSpPr>
            <p:spPr bwMode="auto">
              <a:xfrm>
                <a:off x="1784" y="1719"/>
                <a:ext cx="118" cy="160"/>
              </a:xfrm>
              <a:custGeom>
                <a:cxnLst>
                  <a:cxn ang="0">
                    <a:pos x="1" y="70"/>
                  </a:cxn>
                  <a:cxn ang="0">
                    <a:pos x="1" y="4"/>
                  </a:cxn>
                  <a:cxn ang="0">
                    <a:pos x="70" y="7"/>
                  </a:cxn>
                  <a:cxn ang="0">
                    <a:pos x="61" y="52"/>
                  </a:cxn>
                  <a:cxn ang="0">
                    <a:pos x="58" y="79"/>
                  </a:cxn>
                  <a:cxn ang="0">
                    <a:pos x="43" y="82"/>
                  </a:cxn>
                  <a:cxn ang="0">
                    <a:pos x="43" y="79"/>
                  </a:cxn>
                  <a:cxn ang="0">
                    <a:pos x="43" y="16"/>
                  </a:cxn>
                  <a:cxn ang="0">
                    <a:pos x="7" y="22"/>
                  </a:cxn>
                  <a:cxn ang="0">
                    <a:pos x="4" y="76"/>
                  </a:cxn>
                  <a:cxn ang="0">
                    <a:pos x="7" y="91"/>
                  </a:cxn>
                  <a:cxn ang="0">
                    <a:pos x="1" y="94"/>
                  </a:cxn>
                  <a:cxn ang="0">
                    <a:pos x="1" y="70"/>
                  </a:cxn>
                </a:cxnLst>
                <a:rect b="b" l="0" r="r" t="0"/>
                <a:pathLst>
                  <a:path h="94" w="70">
                    <a:moveTo>
                      <a:pt x="1" y="70"/>
                    </a:moveTo>
                    <a:cubicBezTo>
                      <a:pt x="1" y="48"/>
                      <a:pt x="1" y="26"/>
                      <a:pt x="1" y="4"/>
                    </a:cubicBezTo>
                    <a:cubicBezTo>
                      <a:pt x="23" y="6"/>
                      <a:pt x="53" y="0"/>
                      <a:pt x="70" y="7"/>
                    </a:cubicBezTo>
                    <a:cubicBezTo>
                      <a:pt x="67" y="22"/>
                      <a:pt x="65" y="38"/>
                      <a:pt x="61" y="52"/>
                    </a:cubicBezTo>
                    <a:cubicBezTo>
                      <a:pt x="54" y="55"/>
                      <a:pt x="60" y="71"/>
                      <a:pt x="58" y="79"/>
                    </a:cubicBezTo>
                    <a:cubicBezTo>
                      <a:pt x="51" y="78"/>
                      <a:pt x="46" y="79"/>
                      <a:pt x="43" y="82"/>
                    </a:cubicBezTo>
                    <a:cubicBezTo>
                      <a:pt x="43" y="81"/>
                      <a:pt x="43" y="80"/>
                      <a:pt x="43" y="79"/>
                    </a:cubicBezTo>
                    <a:cubicBezTo>
                      <a:pt x="48" y="65"/>
                      <a:pt x="48" y="30"/>
                      <a:pt x="43" y="16"/>
                    </a:cubicBezTo>
                    <a:cubicBezTo>
                      <a:pt x="31" y="18"/>
                      <a:pt x="10" y="11"/>
                      <a:pt x="7" y="22"/>
                    </a:cubicBezTo>
                    <a:cubicBezTo>
                      <a:pt x="0" y="34"/>
                      <a:pt x="6" y="59"/>
                      <a:pt x="4" y="76"/>
                    </a:cubicBezTo>
                    <a:cubicBezTo>
                      <a:pt x="3" y="83"/>
                      <a:pt x="4" y="88"/>
                      <a:pt x="7" y="91"/>
                    </a:cubicBezTo>
                    <a:cubicBezTo>
                      <a:pt x="5" y="92"/>
                      <a:pt x="4" y="94"/>
                      <a:pt x="1" y="94"/>
                    </a:cubicBezTo>
                    <a:cubicBezTo>
                      <a:pt x="1" y="86"/>
                      <a:pt x="1" y="78"/>
                      <a:pt x="1" y="70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92" name="Freeform 323"/>
              <p:cNvSpPr>
                <a:spLocks noEditPoints="1"/>
              </p:cNvSpPr>
              <p:nvPr/>
            </p:nvSpPr>
            <p:spPr bwMode="auto">
              <a:xfrm>
                <a:off x="1380" y="1726"/>
                <a:ext cx="319" cy="395"/>
              </a:xfrm>
              <a:custGeom>
                <a:cxnLst>
                  <a:cxn ang="0">
                    <a:pos x="14" y="18"/>
                  </a:cxn>
                  <a:cxn ang="0">
                    <a:pos x="11" y="18"/>
                  </a:cxn>
                  <a:cxn ang="0">
                    <a:pos x="65" y="0"/>
                  </a:cxn>
                  <a:cxn ang="0">
                    <a:pos x="131" y="0"/>
                  </a:cxn>
                  <a:cxn ang="0">
                    <a:pos x="188" y="6"/>
                  </a:cxn>
                  <a:cxn ang="0">
                    <a:pos x="179" y="93"/>
                  </a:cxn>
                  <a:cxn ang="0">
                    <a:pos x="176" y="156"/>
                  </a:cxn>
                  <a:cxn ang="0">
                    <a:pos x="176" y="216"/>
                  </a:cxn>
                  <a:cxn ang="0">
                    <a:pos x="86" y="228"/>
                  </a:cxn>
                  <a:cxn ang="0">
                    <a:pos x="56" y="228"/>
                  </a:cxn>
                  <a:cxn ang="0">
                    <a:pos x="2" y="231"/>
                  </a:cxn>
                  <a:cxn ang="0">
                    <a:pos x="2" y="216"/>
                  </a:cxn>
                  <a:cxn ang="0">
                    <a:pos x="5" y="144"/>
                  </a:cxn>
                  <a:cxn ang="0">
                    <a:pos x="14" y="117"/>
                  </a:cxn>
                  <a:cxn ang="0">
                    <a:pos x="14" y="18"/>
                  </a:cxn>
                  <a:cxn ang="0">
                    <a:pos x="131" y="9"/>
                  </a:cxn>
                  <a:cxn ang="0">
                    <a:pos x="101" y="12"/>
                  </a:cxn>
                  <a:cxn ang="0">
                    <a:pos x="110" y="81"/>
                  </a:cxn>
                  <a:cxn ang="0">
                    <a:pos x="110" y="96"/>
                  </a:cxn>
                  <a:cxn ang="0">
                    <a:pos x="107" y="171"/>
                  </a:cxn>
                  <a:cxn ang="0">
                    <a:pos x="101" y="216"/>
                  </a:cxn>
                  <a:cxn ang="0">
                    <a:pos x="170" y="210"/>
                  </a:cxn>
                  <a:cxn ang="0">
                    <a:pos x="173" y="111"/>
                  </a:cxn>
                  <a:cxn ang="0">
                    <a:pos x="182" y="12"/>
                  </a:cxn>
                  <a:cxn ang="0">
                    <a:pos x="131" y="9"/>
                  </a:cxn>
                  <a:cxn ang="0">
                    <a:pos x="101" y="39"/>
                  </a:cxn>
                  <a:cxn ang="0">
                    <a:pos x="92" y="9"/>
                  </a:cxn>
                  <a:cxn ang="0">
                    <a:pos x="23" y="15"/>
                  </a:cxn>
                  <a:cxn ang="0">
                    <a:pos x="20" y="120"/>
                  </a:cxn>
                  <a:cxn ang="0">
                    <a:pos x="11" y="144"/>
                  </a:cxn>
                  <a:cxn ang="0">
                    <a:pos x="8" y="222"/>
                  </a:cxn>
                  <a:cxn ang="0">
                    <a:pos x="92" y="219"/>
                  </a:cxn>
                  <a:cxn ang="0">
                    <a:pos x="101" y="114"/>
                  </a:cxn>
                  <a:cxn ang="0">
                    <a:pos x="104" y="84"/>
                  </a:cxn>
                  <a:cxn ang="0">
                    <a:pos x="101" y="39"/>
                  </a:cxn>
                </a:cxnLst>
                <a:rect b="b" l="0" r="r" t="0"/>
                <a:pathLst>
                  <a:path h="233" w="188">
                    <a:moveTo>
                      <a:pt x="14" y="18"/>
                    </a:moveTo>
                    <a:cubicBezTo>
                      <a:pt x="13" y="18"/>
                      <a:pt x="12" y="18"/>
                      <a:pt x="11" y="18"/>
                    </a:cubicBezTo>
                    <a:cubicBezTo>
                      <a:pt x="10" y="5"/>
                      <a:pt x="49" y="6"/>
                      <a:pt x="65" y="0"/>
                    </a:cubicBezTo>
                    <a:cubicBezTo>
                      <a:pt x="87" y="0"/>
                      <a:pt x="109" y="0"/>
                      <a:pt x="131" y="0"/>
                    </a:cubicBezTo>
                    <a:cubicBezTo>
                      <a:pt x="148" y="4"/>
                      <a:pt x="167" y="6"/>
                      <a:pt x="188" y="6"/>
                    </a:cubicBezTo>
                    <a:cubicBezTo>
                      <a:pt x="187" y="37"/>
                      <a:pt x="177" y="59"/>
                      <a:pt x="179" y="93"/>
                    </a:cubicBezTo>
                    <a:cubicBezTo>
                      <a:pt x="172" y="108"/>
                      <a:pt x="178" y="136"/>
                      <a:pt x="176" y="156"/>
                    </a:cubicBezTo>
                    <a:cubicBezTo>
                      <a:pt x="176" y="176"/>
                      <a:pt x="176" y="196"/>
                      <a:pt x="176" y="216"/>
                    </a:cubicBezTo>
                    <a:cubicBezTo>
                      <a:pt x="145" y="217"/>
                      <a:pt x="105" y="225"/>
                      <a:pt x="86" y="228"/>
                    </a:cubicBezTo>
                    <a:cubicBezTo>
                      <a:pt x="83" y="223"/>
                      <a:pt x="59" y="223"/>
                      <a:pt x="56" y="228"/>
                    </a:cubicBezTo>
                    <a:cubicBezTo>
                      <a:pt x="35" y="226"/>
                      <a:pt x="23" y="233"/>
                      <a:pt x="2" y="231"/>
                    </a:cubicBezTo>
                    <a:cubicBezTo>
                      <a:pt x="2" y="226"/>
                      <a:pt x="2" y="221"/>
                      <a:pt x="2" y="216"/>
                    </a:cubicBezTo>
                    <a:cubicBezTo>
                      <a:pt x="0" y="189"/>
                      <a:pt x="6" y="170"/>
                      <a:pt x="5" y="144"/>
                    </a:cubicBezTo>
                    <a:cubicBezTo>
                      <a:pt x="11" y="138"/>
                      <a:pt x="5" y="120"/>
                      <a:pt x="14" y="117"/>
                    </a:cubicBezTo>
                    <a:cubicBezTo>
                      <a:pt x="19" y="91"/>
                      <a:pt x="19" y="44"/>
                      <a:pt x="14" y="18"/>
                    </a:cubicBezTo>
                    <a:close/>
                    <a:moveTo>
                      <a:pt x="131" y="9"/>
                    </a:moveTo>
                    <a:cubicBezTo>
                      <a:pt x="128" y="4"/>
                      <a:pt x="90" y="3"/>
                      <a:pt x="101" y="12"/>
                    </a:cubicBezTo>
                    <a:cubicBezTo>
                      <a:pt x="108" y="31"/>
                      <a:pt x="112" y="53"/>
                      <a:pt x="110" y="81"/>
                    </a:cubicBezTo>
                    <a:cubicBezTo>
                      <a:pt x="110" y="86"/>
                      <a:pt x="110" y="91"/>
                      <a:pt x="110" y="96"/>
                    </a:cubicBezTo>
                    <a:cubicBezTo>
                      <a:pt x="103" y="115"/>
                      <a:pt x="109" y="147"/>
                      <a:pt x="107" y="171"/>
                    </a:cubicBezTo>
                    <a:cubicBezTo>
                      <a:pt x="109" y="190"/>
                      <a:pt x="102" y="200"/>
                      <a:pt x="101" y="216"/>
                    </a:cubicBezTo>
                    <a:cubicBezTo>
                      <a:pt x="126" y="216"/>
                      <a:pt x="145" y="210"/>
                      <a:pt x="170" y="210"/>
                    </a:cubicBezTo>
                    <a:cubicBezTo>
                      <a:pt x="177" y="183"/>
                      <a:pt x="171" y="143"/>
                      <a:pt x="173" y="111"/>
                    </a:cubicBezTo>
                    <a:cubicBezTo>
                      <a:pt x="174" y="76"/>
                      <a:pt x="177" y="43"/>
                      <a:pt x="182" y="12"/>
                    </a:cubicBezTo>
                    <a:cubicBezTo>
                      <a:pt x="165" y="11"/>
                      <a:pt x="143" y="15"/>
                      <a:pt x="131" y="9"/>
                    </a:cubicBezTo>
                    <a:close/>
                    <a:moveTo>
                      <a:pt x="101" y="39"/>
                    </a:moveTo>
                    <a:cubicBezTo>
                      <a:pt x="102" y="25"/>
                      <a:pt x="96" y="18"/>
                      <a:pt x="92" y="9"/>
                    </a:cubicBezTo>
                    <a:cubicBezTo>
                      <a:pt x="66" y="8"/>
                      <a:pt x="43" y="10"/>
                      <a:pt x="23" y="15"/>
                    </a:cubicBezTo>
                    <a:cubicBezTo>
                      <a:pt x="16" y="44"/>
                      <a:pt x="22" y="86"/>
                      <a:pt x="20" y="120"/>
                    </a:cubicBezTo>
                    <a:cubicBezTo>
                      <a:pt x="13" y="124"/>
                      <a:pt x="18" y="140"/>
                      <a:pt x="11" y="144"/>
                    </a:cubicBezTo>
                    <a:cubicBezTo>
                      <a:pt x="7" y="165"/>
                      <a:pt x="1" y="200"/>
                      <a:pt x="8" y="222"/>
                    </a:cubicBezTo>
                    <a:cubicBezTo>
                      <a:pt x="39" y="224"/>
                      <a:pt x="61" y="217"/>
                      <a:pt x="92" y="219"/>
                    </a:cubicBezTo>
                    <a:cubicBezTo>
                      <a:pt x="99" y="188"/>
                      <a:pt x="103" y="154"/>
                      <a:pt x="101" y="114"/>
                    </a:cubicBezTo>
                    <a:cubicBezTo>
                      <a:pt x="108" y="110"/>
                      <a:pt x="102" y="93"/>
                      <a:pt x="104" y="84"/>
                    </a:cubicBezTo>
                    <a:cubicBezTo>
                      <a:pt x="102" y="70"/>
                      <a:pt x="108" y="48"/>
                      <a:pt x="101" y="39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93" name="Freeform 324"/>
              <p:cNvSpPr>
                <a:spLocks noEditPoints="1"/>
              </p:cNvSpPr>
              <p:nvPr/>
            </p:nvSpPr>
            <p:spPr bwMode="auto">
              <a:xfrm>
                <a:off x="4724" y="1787"/>
                <a:ext cx="223" cy="326"/>
              </a:xfrm>
              <a:custGeom>
                <a:cxnLst>
                  <a:cxn ang="0">
                    <a:pos x="117" y="15"/>
                  </a:cxn>
                  <a:cxn ang="0">
                    <a:pos x="132" y="0"/>
                  </a:cxn>
                  <a:cxn ang="0">
                    <a:pos x="132" y="63"/>
                  </a:cxn>
                  <a:cxn ang="0">
                    <a:pos x="111" y="192"/>
                  </a:cxn>
                  <a:cxn ang="0">
                    <a:pos x="42" y="192"/>
                  </a:cxn>
                  <a:cxn ang="0">
                    <a:pos x="9" y="189"/>
                  </a:cxn>
                  <a:cxn ang="0">
                    <a:pos x="30" y="144"/>
                  </a:cxn>
                  <a:cxn ang="0">
                    <a:pos x="36" y="63"/>
                  </a:cxn>
                  <a:cxn ang="0">
                    <a:pos x="54" y="45"/>
                  </a:cxn>
                  <a:cxn ang="0">
                    <a:pos x="51" y="66"/>
                  </a:cxn>
                  <a:cxn ang="0">
                    <a:pos x="63" y="66"/>
                  </a:cxn>
                  <a:cxn ang="0">
                    <a:pos x="93" y="66"/>
                  </a:cxn>
                  <a:cxn ang="0">
                    <a:pos x="105" y="63"/>
                  </a:cxn>
                  <a:cxn ang="0">
                    <a:pos x="96" y="72"/>
                  </a:cxn>
                  <a:cxn ang="0">
                    <a:pos x="114" y="72"/>
                  </a:cxn>
                  <a:cxn ang="0">
                    <a:pos x="114" y="39"/>
                  </a:cxn>
                  <a:cxn ang="0">
                    <a:pos x="117" y="15"/>
                  </a:cxn>
                  <a:cxn ang="0">
                    <a:pos x="93" y="174"/>
                  </a:cxn>
                  <a:cxn ang="0">
                    <a:pos x="108" y="84"/>
                  </a:cxn>
                  <a:cxn ang="0">
                    <a:pos x="51" y="90"/>
                  </a:cxn>
                  <a:cxn ang="0">
                    <a:pos x="48" y="132"/>
                  </a:cxn>
                  <a:cxn ang="0">
                    <a:pos x="30" y="177"/>
                  </a:cxn>
                  <a:cxn ang="0">
                    <a:pos x="93" y="174"/>
                  </a:cxn>
                </a:cxnLst>
                <a:rect b="b" l="0" r="r" t="0"/>
                <a:pathLst>
                  <a:path h="192" w="132">
                    <a:moveTo>
                      <a:pt x="117" y="15"/>
                    </a:moveTo>
                    <a:cubicBezTo>
                      <a:pt x="125" y="13"/>
                      <a:pt x="126" y="4"/>
                      <a:pt x="132" y="0"/>
                    </a:cubicBezTo>
                    <a:cubicBezTo>
                      <a:pt x="132" y="21"/>
                      <a:pt x="132" y="42"/>
                      <a:pt x="132" y="63"/>
                    </a:cubicBezTo>
                    <a:cubicBezTo>
                      <a:pt x="113" y="94"/>
                      <a:pt x="114" y="145"/>
                      <a:pt x="111" y="192"/>
                    </a:cubicBezTo>
                    <a:cubicBezTo>
                      <a:pt x="88" y="192"/>
                      <a:pt x="65" y="192"/>
                      <a:pt x="42" y="192"/>
                    </a:cubicBezTo>
                    <a:cubicBezTo>
                      <a:pt x="37" y="185"/>
                      <a:pt x="19" y="191"/>
                      <a:pt x="9" y="189"/>
                    </a:cubicBezTo>
                    <a:cubicBezTo>
                      <a:pt x="0" y="167"/>
                      <a:pt x="26" y="160"/>
                      <a:pt x="30" y="144"/>
                    </a:cubicBezTo>
                    <a:cubicBezTo>
                      <a:pt x="36" y="119"/>
                      <a:pt x="31" y="89"/>
                      <a:pt x="36" y="63"/>
                    </a:cubicBezTo>
                    <a:cubicBezTo>
                      <a:pt x="40" y="55"/>
                      <a:pt x="40" y="43"/>
                      <a:pt x="54" y="45"/>
                    </a:cubicBezTo>
                    <a:cubicBezTo>
                      <a:pt x="54" y="53"/>
                      <a:pt x="55" y="62"/>
                      <a:pt x="51" y="66"/>
                    </a:cubicBezTo>
                    <a:cubicBezTo>
                      <a:pt x="55" y="66"/>
                      <a:pt x="59" y="66"/>
                      <a:pt x="63" y="66"/>
                    </a:cubicBezTo>
                    <a:cubicBezTo>
                      <a:pt x="66" y="71"/>
                      <a:pt x="90" y="71"/>
                      <a:pt x="93" y="66"/>
                    </a:cubicBezTo>
                    <a:cubicBezTo>
                      <a:pt x="98" y="66"/>
                      <a:pt x="99" y="62"/>
                      <a:pt x="105" y="63"/>
                    </a:cubicBezTo>
                    <a:cubicBezTo>
                      <a:pt x="110" y="74"/>
                      <a:pt x="95" y="65"/>
                      <a:pt x="96" y="72"/>
                    </a:cubicBezTo>
                    <a:cubicBezTo>
                      <a:pt x="99" y="80"/>
                      <a:pt x="109" y="71"/>
                      <a:pt x="114" y="72"/>
                    </a:cubicBezTo>
                    <a:cubicBezTo>
                      <a:pt x="114" y="61"/>
                      <a:pt x="114" y="50"/>
                      <a:pt x="114" y="39"/>
                    </a:cubicBezTo>
                    <a:cubicBezTo>
                      <a:pt x="121" y="37"/>
                      <a:pt x="115" y="22"/>
                      <a:pt x="117" y="15"/>
                    </a:cubicBezTo>
                    <a:close/>
                    <a:moveTo>
                      <a:pt x="93" y="174"/>
                    </a:moveTo>
                    <a:cubicBezTo>
                      <a:pt x="99" y="145"/>
                      <a:pt x="111" y="122"/>
                      <a:pt x="108" y="84"/>
                    </a:cubicBezTo>
                    <a:cubicBezTo>
                      <a:pt x="90" y="87"/>
                      <a:pt x="59" y="77"/>
                      <a:pt x="51" y="90"/>
                    </a:cubicBezTo>
                    <a:cubicBezTo>
                      <a:pt x="44" y="98"/>
                      <a:pt x="50" y="119"/>
                      <a:pt x="48" y="132"/>
                    </a:cubicBezTo>
                    <a:cubicBezTo>
                      <a:pt x="49" y="154"/>
                      <a:pt x="28" y="154"/>
                      <a:pt x="30" y="177"/>
                    </a:cubicBezTo>
                    <a:cubicBezTo>
                      <a:pt x="42" y="181"/>
                      <a:pt x="96" y="185"/>
                      <a:pt x="93" y="174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94" name="Freeform 325"/>
              <p:cNvSpPr/>
              <p:nvPr/>
            </p:nvSpPr>
            <p:spPr bwMode="auto">
              <a:xfrm>
                <a:off x="1546" y="1748"/>
                <a:ext cx="117" cy="29"/>
              </a:xfrm>
              <a:custGeom>
                <a:cxnLst>
                  <a:cxn ang="0">
                    <a:pos x="21" y="17"/>
                  </a:cxn>
                  <a:cxn ang="0">
                    <a:pos x="69" y="8"/>
                  </a:cxn>
                  <a:cxn ang="0">
                    <a:pos x="21" y="17"/>
                  </a:cxn>
                </a:cxnLst>
                <a:rect b="b" l="0" r="r" t="0"/>
                <a:pathLst>
                  <a:path h="17" w="69">
                    <a:moveTo>
                      <a:pt x="21" y="17"/>
                    </a:moveTo>
                    <a:cubicBezTo>
                      <a:pt x="0" y="1"/>
                      <a:pt x="59" y="3"/>
                      <a:pt x="69" y="8"/>
                    </a:cubicBezTo>
                    <a:cubicBezTo>
                      <a:pt x="55" y="11"/>
                      <a:pt x="12" y="0"/>
                      <a:pt x="21" y="17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95" name="Freeform 326"/>
              <p:cNvSpPr/>
              <p:nvPr/>
            </p:nvSpPr>
            <p:spPr bwMode="auto">
              <a:xfrm>
                <a:off x="1587" y="1777"/>
                <a:ext cx="22" cy="81"/>
              </a:xfrm>
              <a:custGeom>
                <a:cxnLst>
                  <a:cxn ang="0">
                    <a:pos x="0" y="0"/>
                  </a:cxn>
                  <a:cxn ang="0">
                    <a:pos x="6" y="48"/>
                  </a:cxn>
                  <a:cxn ang="0">
                    <a:pos x="3" y="48"/>
                  </a:cxn>
                  <a:cxn ang="0">
                    <a:pos x="0" y="0"/>
                  </a:cxn>
                </a:cxnLst>
                <a:rect b="b" l="0" r="r" t="0"/>
                <a:pathLst>
                  <a:path h="48" w="13">
                    <a:moveTo>
                      <a:pt x="0" y="0"/>
                    </a:moveTo>
                    <a:cubicBezTo>
                      <a:pt x="13" y="5"/>
                      <a:pt x="3" y="33"/>
                      <a:pt x="6" y="48"/>
                    </a:cubicBezTo>
                    <a:cubicBezTo>
                      <a:pt x="5" y="48"/>
                      <a:pt x="4" y="48"/>
                      <a:pt x="3" y="48"/>
                    </a:cubicBezTo>
                    <a:cubicBezTo>
                      <a:pt x="2" y="32"/>
                      <a:pt x="6" y="11"/>
                      <a:pt x="0" y="0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96" name="Freeform 327"/>
              <p:cNvSpPr/>
              <p:nvPr/>
            </p:nvSpPr>
            <p:spPr bwMode="auto">
              <a:xfrm>
                <a:off x="3854" y="2108"/>
                <a:ext cx="43" cy="66"/>
              </a:xfrm>
              <a:custGeom>
                <a:cxnLst>
                  <a:cxn ang="0">
                    <a:pos x="0" y="24"/>
                  </a:cxn>
                  <a:cxn ang="0">
                    <a:pos x="15" y="24"/>
                  </a:cxn>
                  <a:cxn ang="0">
                    <a:pos x="15" y="0"/>
                  </a:cxn>
                  <a:cxn ang="0">
                    <a:pos x="0" y="24"/>
                  </a:cxn>
                </a:cxnLst>
                <a:rect b="b" l="0" r="r" t="0"/>
                <a:pathLst>
                  <a:path h="39" w="25">
                    <a:moveTo>
                      <a:pt x="0" y="24"/>
                    </a:moveTo>
                    <a:cubicBezTo>
                      <a:pt x="5" y="24"/>
                      <a:pt x="10" y="24"/>
                      <a:pt x="15" y="24"/>
                    </a:cubicBezTo>
                    <a:cubicBezTo>
                      <a:pt x="15" y="16"/>
                      <a:pt x="15" y="8"/>
                      <a:pt x="15" y="0"/>
                    </a:cubicBezTo>
                    <a:cubicBezTo>
                      <a:pt x="25" y="10"/>
                      <a:pt x="14" y="39"/>
                      <a:pt x="0" y="24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97" name="Freeform 328"/>
              <p:cNvSpPr/>
              <p:nvPr/>
            </p:nvSpPr>
            <p:spPr bwMode="auto">
              <a:xfrm>
                <a:off x="3578" y="1746"/>
                <a:ext cx="343" cy="402"/>
              </a:xfrm>
              <a:custGeom>
                <a:cxnLst>
                  <a:cxn ang="0">
                    <a:pos x="7" y="144"/>
                  </a:cxn>
                  <a:cxn ang="0">
                    <a:pos x="25" y="24"/>
                  </a:cxn>
                  <a:cxn ang="0">
                    <a:pos x="25" y="3"/>
                  </a:cxn>
                  <a:cxn ang="0">
                    <a:pos x="88" y="6"/>
                  </a:cxn>
                  <a:cxn ang="0">
                    <a:pos x="145" y="9"/>
                  </a:cxn>
                  <a:cxn ang="0">
                    <a:pos x="202" y="9"/>
                  </a:cxn>
                  <a:cxn ang="0">
                    <a:pos x="187" y="57"/>
                  </a:cxn>
                  <a:cxn ang="0">
                    <a:pos x="184" y="51"/>
                  </a:cxn>
                  <a:cxn ang="0">
                    <a:pos x="187" y="18"/>
                  </a:cxn>
                  <a:cxn ang="0">
                    <a:pos x="190" y="15"/>
                  </a:cxn>
                  <a:cxn ang="0">
                    <a:pos x="106" y="18"/>
                  </a:cxn>
                  <a:cxn ang="0">
                    <a:pos x="106" y="90"/>
                  </a:cxn>
                  <a:cxn ang="0">
                    <a:pos x="97" y="216"/>
                  </a:cxn>
                  <a:cxn ang="0">
                    <a:pos x="172" y="222"/>
                  </a:cxn>
                  <a:cxn ang="0">
                    <a:pos x="172" y="162"/>
                  </a:cxn>
                  <a:cxn ang="0">
                    <a:pos x="178" y="129"/>
                  </a:cxn>
                  <a:cxn ang="0">
                    <a:pos x="178" y="213"/>
                  </a:cxn>
                  <a:cxn ang="0">
                    <a:pos x="178" y="237"/>
                  </a:cxn>
                  <a:cxn ang="0">
                    <a:pos x="163" y="237"/>
                  </a:cxn>
                  <a:cxn ang="0">
                    <a:pos x="82" y="219"/>
                  </a:cxn>
                  <a:cxn ang="0">
                    <a:pos x="88" y="213"/>
                  </a:cxn>
                  <a:cxn ang="0">
                    <a:pos x="97" y="201"/>
                  </a:cxn>
                  <a:cxn ang="0">
                    <a:pos x="100" y="147"/>
                  </a:cxn>
                  <a:cxn ang="0">
                    <a:pos x="97" y="15"/>
                  </a:cxn>
                  <a:cxn ang="0">
                    <a:pos x="34" y="15"/>
                  </a:cxn>
                  <a:cxn ang="0">
                    <a:pos x="13" y="144"/>
                  </a:cxn>
                  <a:cxn ang="0">
                    <a:pos x="10" y="171"/>
                  </a:cxn>
                  <a:cxn ang="0">
                    <a:pos x="13" y="210"/>
                  </a:cxn>
                  <a:cxn ang="0">
                    <a:pos x="67" y="213"/>
                  </a:cxn>
                  <a:cxn ang="0">
                    <a:pos x="67" y="216"/>
                  </a:cxn>
                  <a:cxn ang="0">
                    <a:pos x="4" y="216"/>
                  </a:cxn>
                  <a:cxn ang="0">
                    <a:pos x="4" y="210"/>
                  </a:cxn>
                  <a:cxn ang="0">
                    <a:pos x="7" y="144"/>
                  </a:cxn>
                </a:cxnLst>
                <a:rect b="b" l="0" r="r" t="0"/>
                <a:pathLst>
                  <a:path h="236" w="201">
                    <a:moveTo>
                      <a:pt x="7" y="144"/>
                    </a:moveTo>
                    <a:cubicBezTo>
                      <a:pt x="0" y="104"/>
                      <a:pt x="31" y="65"/>
                      <a:pt x="25" y="24"/>
                    </a:cubicBezTo>
                    <a:cubicBezTo>
                      <a:pt x="24" y="16"/>
                      <a:pt x="12" y="1"/>
                      <a:pt x="25" y="3"/>
                    </a:cubicBezTo>
                    <a:cubicBezTo>
                      <a:pt x="27" y="0"/>
                      <a:pt x="65" y="11"/>
                      <a:pt x="88" y="6"/>
                    </a:cubicBezTo>
                    <a:cubicBezTo>
                      <a:pt x="101" y="13"/>
                      <a:pt x="127" y="7"/>
                      <a:pt x="145" y="9"/>
                    </a:cubicBezTo>
                    <a:cubicBezTo>
                      <a:pt x="164" y="9"/>
                      <a:pt x="183" y="9"/>
                      <a:pt x="202" y="9"/>
                    </a:cubicBezTo>
                    <a:cubicBezTo>
                      <a:pt x="195" y="23"/>
                      <a:pt x="187" y="36"/>
                      <a:pt x="187" y="57"/>
                    </a:cubicBezTo>
                    <a:cubicBezTo>
                      <a:pt x="184" y="57"/>
                      <a:pt x="185" y="53"/>
                      <a:pt x="184" y="51"/>
                    </a:cubicBezTo>
                    <a:cubicBezTo>
                      <a:pt x="185" y="40"/>
                      <a:pt x="181" y="24"/>
                      <a:pt x="187" y="18"/>
                    </a:cubicBezTo>
                    <a:cubicBezTo>
                      <a:pt x="190" y="19"/>
                      <a:pt x="190" y="17"/>
                      <a:pt x="190" y="15"/>
                    </a:cubicBezTo>
                    <a:cubicBezTo>
                      <a:pt x="163" y="17"/>
                      <a:pt x="128" y="11"/>
                      <a:pt x="106" y="18"/>
                    </a:cubicBezTo>
                    <a:cubicBezTo>
                      <a:pt x="106" y="42"/>
                      <a:pt x="106" y="66"/>
                      <a:pt x="106" y="90"/>
                    </a:cubicBezTo>
                    <a:cubicBezTo>
                      <a:pt x="102" y="131"/>
                      <a:pt x="115" y="189"/>
                      <a:pt x="97" y="216"/>
                    </a:cubicBezTo>
                    <a:cubicBezTo>
                      <a:pt x="124" y="212"/>
                      <a:pt x="154" y="237"/>
                      <a:pt x="172" y="222"/>
                    </a:cubicBezTo>
                    <a:cubicBezTo>
                      <a:pt x="172" y="202"/>
                      <a:pt x="172" y="182"/>
                      <a:pt x="172" y="162"/>
                    </a:cubicBezTo>
                    <a:cubicBezTo>
                      <a:pt x="169" y="145"/>
                      <a:pt x="178" y="89"/>
                      <a:pt x="178" y="129"/>
                    </a:cubicBezTo>
                    <a:cubicBezTo>
                      <a:pt x="178" y="157"/>
                      <a:pt x="178" y="185"/>
                      <a:pt x="178" y="213"/>
                    </a:cubicBezTo>
                    <a:cubicBezTo>
                      <a:pt x="178" y="221"/>
                      <a:pt x="178" y="229"/>
                      <a:pt x="178" y="237"/>
                    </a:cubicBezTo>
                    <a:cubicBezTo>
                      <a:pt x="173" y="237"/>
                      <a:pt x="168" y="237"/>
                      <a:pt x="163" y="237"/>
                    </a:cubicBezTo>
                    <a:cubicBezTo>
                      <a:pt x="137" y="230"/>
                      <a:pt x="111" y="223"/>
                      <a:pt x="82" y="219"/>
                    </a:cubicBezTo>
                    <a:cubicBezTo>
                      <a:pt x="83" y="216"/>
                      <a:pt x="88" y="217"/>
                      <a:pt x="88" y="213"/>
                    </a:cubicBezTo>
                    <a:cubicBezTo>
                      <a:pt x="89" y="207"/>
                      <a:pt x="96" y="207"/>
                      <a:pt x="97" y="201"/>
                    </a:cubicBezTo>
                    <a:cubicBezTo>
                      <a:pt x="104" y="189"/>
                      <a:pt x="98" y="164"/>
                      <a:pt x="100" y="147"/>
                    </a:cubicBezTo>
                    <a:cubicBezTo>
                      <a:pt x="98" y="104"/>
                      <a:pt x="104" y="53"/>
                      <a:pt x="97" y="15"/>
                    </a:cubicBezTo>
                    <a:cubicBezTo>
                      <a:pt x="76" y="15"/>
                      <a:pt x="55" y="15"/>
                      <a:pt x="34" y="15"/>
                    </a:cubicBezTo>
                    <a:cubicBezTo>
                      <a:pt x="30" y="61"/>
                      <a:pt x="18" y="99"/>
                      <a:pt x="13" y="144"/>
                    </a:cubicBezTo>
                    <a:cubicBezTo>
                      <a:pt x="6" y="147"/>
                      <a:pt x="12" y="163"/>
                      <a:pt x="10" y="171"/>
                    </a:cubicBezTo>
                    <a:cubicBezTo>
                      <a:pt x="12" y="183"/>
                      <a:pt x="6" y="203"/>
                      <a:pt x="13" y="210"/>
                    </a:cubicBezTo>
                    <a:cubicBezTo>
                      <a:pt x="34" y="208"/>
                      <a:pt x="46" y="215"/>
                      <a:pt x="67" y="213"/>
                    </a:cubicBezTo>
                    <a:cubicBezTo>
                      <a:pt x="67" y="214"/>
                      <a:pt x="67" y="215"/>
                      <a:pt x="67" y="216"/>
                    </a:cubicBezTo>
                    <a:cubicBezTo>
                      <a:pt x="46" y="216"/>
                      <a:pt x="25" y="216"/>
                      <a:pt x="4" y="216"/>
                    </a:cubicBezTo>
                    <a:cubicBezTo>
                      <a:pt x="4" y="214"/>
                      <a:pt x="4" y="212"/>
                      <a:pt x="4" y="210"/>
                    </a:cubicBezTo>
                    <a:cubicBezTo>
                      <a:pt x="11" y="194"/>
                      <a:pt x="5" y="165"/>
                      <a:pt x="7" y="144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98" name="Freeform 329"/>
              <p:cNvSpPr/>
              <p:nvPr/>
            </p:nvSpPr>
            <p:spPr bwMode="auto">
              <a:xfrm>
                <a:off x="1785" y="1848"/>
                <a:ext cx="66" cy="36"/>
              </a:xfrm>
              <a:custGeom>
                <a:cxnLst>
                  <a:cxn ang="0">
                    <a:pos x="6" y="0"/>
                  </a:cxn>
                  <a:cxn ang="0">
                    <a:pos x="39" y="12"/>
                  </a:cxn>
                  <a:cxn ang="0">
                    <a:pos x="6" y="15"/>
                  </a:cxn>
                  <a:cxn ang="0">
                    <a:pos x="3" y="0"/>
                  </a:cxn>
                  <a:cxn ang="0">
                    <a:pos x="6" y="0"/>
                  </a:cxn>
                </a:cxnLst>
                <a:rect b="b" l="0" r="r" t="0"/>
                <a:pathLst>
                  <a:path h="21" w="39">
                    <a:moveTo>
                      <a:pt x="6" y="0"/>
                    </a:moveTo>
                    <a:cubicBezTo>
                      <a:pt x="0" y="21"/>
                      <a:pt x="27" y="9"/>
                      <a:pt x="39" y="12"/>
                    </a:cubicBezTo>
                    <a:cubicBezTo>
                      <a:pt x="34" y="19"/>
                      <a:pt x="16" y="13"/>
                      <a:pt x="6" y="15"/>
                    </a:cubicBezTo>
                    <a:cubicBezTo>
                      <a:pt x="3" y="12"/>
                      <a:pt x="2" y="7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99" name="Freeform 330"/>
              <p:cNvSpPr/>
              <p:nvPr/>
            </p:nvSpPr>
            <p:spPr bwMode="auto">
              <a:xfrm>
                <a:off x="4315" y="2102"/>
                <a:ext cx="144" cy="26"/>
              </a:xfrm>
              <a:custGeom>
                <a:cxnLst>
                  <a:cxn ang="0">
                    <a:pos x="85" y="6"/>
                  </a:cxn>
                  <a:cxn ang="0">
                    <a:pos x="40" y="9"/>
                  </a:cxn>
                  <a:cxn ang="0">
                    <a:pos x="7" y="0"/>
                  </a:cxn>
                  <a:cxn ang="0">
                    <a:pos x="85" y="6"/>
                  </a:cxn>
                </a:cxnLst>
                <a:rect b="b" l="0" r="r" t="0"/>
                <a:pathLst>
                  <a:path h="15" w="85">
                    <a:moveTo>
                      <a:pt x="85" y="6"/>
                    </a:moveTo>
                    <a:cubicBezTo>
                      <a:pt x="76" y="11"/>
                      <a:pt x="55" y="10"/>
                      <a:pt x="40" y="9"/>
                    </a:cubicBezTo>
                    <a:cubicBezTo>
                      <a:pt x="23" y="8"/>
                      <a:pt x="0" y="15"/>
                      <a:pt x="7" y="0"/>
                    </a:cubicBezTo>
                    <a:cubicBezTo>
                      <a:pt x="21" y="14"/>
                      <a:pt x="61" y="2"/>
                      <a:pt x="85" y="6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00" name="Freeform 331"/>
              <p:cNvSpPr/>
              <p:nvPr/>
            </p:nvSpPr>
            <p:spPr bwMode="auto">
              <a:xfrm>
                <a:off x="2692" y="1741"/>
                <a:ext cx="24" cy="72"/>
              </a:xfrm>
              <a:custGeom>
                <a:cxnLst>
                  <a:cxn ang="0">
                    <a:pos x="5" y="42"/>
                  </a:cxn>
                  <a:cxn ang="0">
                    <a:pos x="14" y="12"/>
                  </a:cxn>
                  <a:cxn ang="0">
                    <a:pos x="8" y="42"/>
                  </a:cxn>
                  <a:cxn ang="0">
                    <a:pos x="5" y="42"/>
                  </a:cxn>
                </a:cxnLst>
                <a:rect b="b" l="0" r="r" t="0"/>
                <a:pathLst>
                  <a:path h="42" w="14">
                    <a:moveTo>
                      <a:pt x="5" y="42"/>
                    </a:moveTo>
                    <a:cubicBezTo>
                      <a:pt x="6" y="32"/>
                      <a:pt x="0" y="0"/>
                      <a:pt x="14" y="12"/>
                    </a:cubicBezTo>
                    <a:cubicBezTo>
                      <a:pt x="2" y="12"/>
                      <a:pt x="11" y="33"/>
                      <a:pt x="8" y="42"/>
                    </a:cubicBezTo>
                    <a:cubicBezTo>
                      <a:pt x="7" y="42"/>
                      <a:pt x="6" y="42"/>
                      <a:pt x="5" y="42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01" name="Freeform 332"/>
              <p:cNvSpPr/>
              <p:nvPr/>
            </p:nvSpPr>
            <p:spPr bwMode="auto">
              <a:xfrm>
                <a:off x="2731" y="1751"/>
                <a:ext cx="112" cy="367"/>
              </a:xfrm>
              <a:custGeom>
                <a:cxnLst>
                  <a:cxn ang="0">
                    <a:pos x="3" y="0"/>
                  </a:cxn>
                  <a:cxn ang="0">
                    <a:pos x="30" y="0"/>
                  </a:cxn>
                  <a:cxn ang="0">
                    <a:pos x="39" y="3"/>
                  </a:cxn>
                  <a:cxn ang="0">
                    <a:pos x="48" y="33"/>
                  </a:cxn>
                  <a:cxn ang="0">
                    <a:pos x="45" y="15"/>
                  </a:cxn>
                  <a:cxn ang="0">
                    <a:pos x="36" y="18"/>
                  </a:cxn>
                  <a:cxn ang="0">
                    <a:pos x="9" y="21"/>
                  </a:cxn>
                  <a:cxn ang="0">
                    <a:pos x="9" y="27"/>
                  </a:cxn>
                  <a:cxn ang="0">
                    <a:pos x="12" y="108"/>
                  </a:cxn>
                  <a:cxn ang="0">
                    <a:pos x="27" y="117"/>
                  </a:cxn>
                  <a:cxn ang="0">
                    <a:pos x="42" y="81"/>
                  </a:cxn>
                  <a:cxn ang="0">
                    <a:pos x="42" y="93"/>
                  </a:cxn>
                  <a:cxn ang="0">
                    <a:pos x="39" y="129"/>
                  </a:cxn>
                  <a:cxn ang="0">
                    <a:pos x="24" y="192"/>
                  </a:cxn>
                  <a:cxn ang="0">
                    <a:pos x="21" y="213"/>
                  </a:cxn>
                  <a:cxn ang="0">
                    <a:pos x="12" y="216"/>
                  </a:cxn>
                  <a:cxn ang="0">
                    <a:pos x="0" y="216"/>
                  </a:cxn>
                  <a:cxn ang="0">
                    <a:pos x="0" y="207"/>
                  </a:cxn>
                  <a:cxn ang="0">
                    <a:pos x="3" y="183"/>
                  </a:cxn>
                  <a:cxn ang="0">
                    <a:pos x="6" y="183"/>
                  </a:cxn>
                  <a:cxn ang="0">
                    <a:pos x="6" y="198"/>
                  </a:cxn>
                  <a:cxn ang="0">
                    <a:pos x="27" y="129"/>
                  </a:cxn>
                  <a:cxn ang="0">
                    <a:pos x="6" y="126"/>
                  </a:cxn>
                  <a:cxn ang="0">
                    <a:pos x="3" y="126"/>
                  </a:cxn>
                  <a:cxn ang="0">
                    <a:pos x="3" y="0"/>
                  </a:cxn>
                </a:cxnLst>
                <a:rect b="b" l="0" r="r" t="0"/>
                <a:pathLst>
                  <a:path h="216" w="66">
                    <a:moveTo>
                      <a:pt x="3" y="0"/>
                    </a:moveTo>
                    <a:cubicBezTo>
                      <a:pt x="9" y="1"/>
                      <a:pt x="25" y="7"/>
                      <a:pt x="30" y="0"/>
                    </a:cubicBezTo>
                    <a:cubicBezTo>
                      <a:pt x="34" y="0"/>
                      <a:pt x="38" y="0"/>
                      <a:pt x="39" y="3"/>
                    </a:cubicBezTo>
                    <a:cubicBezTo>
                      <a:pt x="41" y="3"/>
                      <a:pt x="66" y="19"/>
                      <a:pt x="48" y="33"/>
                    </a:cubicBezTo>
                    <a:cubicBezTo>
                      <a:pt x="48" y="26"/>
                      <a:pt x="48" y="19"/>
                      <a:pt x="45" y="15"/>
                    </a:cubicBezTo>
                    <a:cubicBezTo>
                      <a:pt x="41" y="15"/>
                      <a:pt x="36" y="14"/>
                      <a:pt x="36" y="18"/>
                    </a:cubicBezTo>
                    <a:cubicBezTo>
                      <a:pt x="23" y="21"/>
                      <a:pt x="19" y="19"/>
                      <a:pt x="9" y="21"/>
                    </a:cubicBezTo>
                    <a:cubicBezTo>
                      <a:pt x="9" y="23"/>
                      <a:pt x="9" y="25"/>
                      <a:pt x="9" y="27"/>
                    </a:cubicBezTo>
                    <a:cubicBezTo>
                      <a:pt x="11" y="53"/>
                      <a:pt x="5" y="87"/>
                      <a:pt x="12" y="108"/>
                    </a:cubicBezTo>
                    <a:cubicBezTo>
                      <a:pt x="23" y="105"/>
                      <a:pt x="17" y="119"/>
                      <a:pt x="27" y="117"/>
                    </a:cubicBezTo>
                    <a:cubicBezTo>
                      <a:pt x="33" y="106"/>
                      <a:pt x="31" y="87"/>
                      <a:pt x="42" y="81"/>
                    </a:cubicBezTo>
                    <a:cubicBezTo>
                      <a:pt x="42" y="85"/>
                      <a:pt x="42" y="89"/>
                      <a:pt x="42" y="93"/>
                    </a:cubicBezTo>
                    <a:cubicBezTo>
                      <a:pt x="35" y="99"/>
                      <a:pt x="41" y="118"/>
                      <a:pt x="39" y="129"/>
                    </a:cubicBezTo>
                    <a:cubicBezTo>
                      <a:pt x="38" y="154"/>
                      <a:pt x="32" y="174"/>
                      <a:pt x="24" y="192"/>
                    </a:cubicBezTo>
                    <a:cubicBezTo>
                      <a:pt x="17" y="193"/>
                      <a:pt x="23" y="207"/>
                      <a:pt x="21" y="213"/>
                    </a:cubicBezTo>
                    <a:cubicBezTo>
                      <a:pt x="17" y="213"/>
                      <a:pt x="13" y="213"/>
                      <a:pt x="12" y="216"/>
                    </a:cubicBezTo>
                    <a:cubicBezTo>
                      <a:pt x="8" y="216"/>
                      <a:pt x="4" y="216"/>
                      <a:pt x="0" y="216"/>
                    </a:cubicBezTo>
                    <a:cubicBezTo>
                      <a:pt x="0" y="213"/>
                      <a:pt x="0" y="210"/>
                      <a:pt x="0" y="207"/>
                    </a:cubicBezTo>
                    <a:cubicBezTo>
                      <a:pt x="7" y="205"/>
                      <a:pt x="1" y="190"/>
                      <a:pt x="3" y="183"/>
                    </a:cubicBezTo>
                    <a:cubicBezTo>
                      <a:pt x="4" y="183"/>
                      <a:pt x="5" y="183"/>
                      <a:pt x="6" y="183"/>
                    </a:cubicBezTo>
                    <a:cubicBezTo>
                      <a:pt x="6" y="188"/>
                      <a:pt x="6" y="193"/>
                      <a:pt x="6" y="198"/>
                    </a:cubicBezTo>
                    <a:cubicBezTo>
                      <a:pt x="28" y="190"/>
                      <a:pt x="28" y="160"/>
                      <a:pt x="27" y="129"/>
                    </a:cubicBezTo>
                    <a:cubicBezTo>
                      <a:pt x="26" y="122"/>
                      <a:pt x="12" y="128"/>
                      <a:pt x="6" y="126"/>
                    </a:cubicBezTo>
                    <a:cubicBezTo>
                      <a:pt x="5" y="126"/>
                      <a:pt x="4" y="126"/>
                      <a:pt x="3" y="126"/>
                    </a:cubicBezTo>
                    <a:cubicBezTo>
                      <a:pt x="3" y="84"/>
                      <a:pt x="3" y="42"/>
                      <a:pt x="3" y="0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02" name="Freeform 333"/>
              <p:cNvSpPr/>
              <p:nvPr/>
            </p:nvSpPr>
            <p:spPr bwMode="auto">
              <a:xfrm>
                <a:off x="1806" y="1762"/>
                <a:ext cx="40" cy="101"/>
              </a:xfrm>
              <a:custGeom>
                <a:cxnLst>
                  <a:cxn ang="0">
                    <a:pos x="24" y="51"/>
                  </a:cxn>
                  <a:cxn ang="0">
                    <a:pos x="0" y="57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51"/>
                  </a:cxn>
                </a:cxnLst>
                <a:rect b="b" l="0" r="r" t="0"/>
                <a:pathLst>
                  <a:path h="60" w="24">
                    <a:moveTo>
                      <a:pt x="24" y="51"/>
                    </a:moveTo>
                    <a:cubicBezTo>
                      <a:pt x="23" y="60"/>
                      <a:pt x="9" y="56"/>
                      <a:pt x="0" y="57"/>
                    </a:cubicBezTo>
                    <a:cubicBezTo>
                      <a:pt x="0" y="38"/>
                      <a:pt x="0" y="19"/>
                      <a:pt x="0" y="0"/>
                    </a:cubicBezTo>
                    <a:cubicBezTo>
                      <a:pt x="8" y="0"/>
                      <a:pt x="16" y="0"/>
                      <a:pt x="24" y="0"/>
                    </a:cubicBezTo>
                    <a:cubicBezTo>
                      <a:pt x="24" y="17"/>
                      <a:pt x="24" y="34"/>
                      <a:pt x="24" y="51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03" name="Freeform 334"/>
              <p:cNvSpPr/>
              <p:nvPr/>
            </p:nvSpPr>
            <p:spPr bwMode="auto">
              <a:xfrm>
                <a:off x="3148" y="1758"/>
                <a:ext cx="52" cy="188"/>
              </a:xfrm>
              <a:custGeom>
                <a:cxnLst>
                  <a:cxn ang="0">
                    <a:pos x="27" y="47"/>
                  </a:cxn>
                  <a:cxn ang="0">
                    <a:pos x="0" y="110"/>
                  </a:cxn>
                  <a:cxn ang="0">
                    <a:pos x="0" y="17"/>
                  </a:cxn>
                  <a:cxn ang="0">
                    <a:pos x="30" y="2"/>
                  </a:cxn>
                  <a:cxn ang="0">
                    <a:pos x="30" y="17"/>
                  </a:cxn>
                  <a:cxn ang="0">
                    <a:pos x="27" y="47"/>
                  </a:cxn>
                </a:cxnLst>
                <a:rect b="b" l="0" r="r" t="0"/>
                <a:pathLst>
                  <a:path h="110" w="31">
                    <a:moveTo>
                      <a:pt x="27" y="47"/>
                    </a:moveTo>
                    <a:cubicBezTo>
                      <a:pt x="28" y="78"/>
                      <a:pt x="31" y="111"/>
                      <a:pt x="0" y="110"/>
                    </a:cubicBezTo>
                    <a:cubicBezTo>
                      <a:pt x="0" y="79"/>
                      <a:pt x="0" y="48"/>
                      <a:pt x="0" y="17"/>
                    </a:cubicBezTo>
                    <a:cubicBezTo>
                      <a:pt x="7" y="9"/>
                      <a:pt x="13" y="0"/>
                      <a:pt x="30" y="2"/>
                    </a:cubicBezTo>
                    <a:cubicBezTo>
                      <a:pt x="30" y="7"/>
                      <a:pt x="30" y="12"/>
                      <a:pt x="30" y="17"/>
                    </a:cubicBezTo>
                    <a:cubicBezTo>
                      <a:pt x="23" y="21"/>
                      <a:pt x="29" y="38"/>
                      <a:pt x="27" y="47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04" name="Freeform 335"/>
              <p:cNvSpPr/>
              <p:nvPr/>
            </p:nvSpPr>
            <p:spPr bwMode="auto">
              <a:xfrm>
                <a:off x="4624" y="1762"/>
                <a:ext cx="29" cy="61"/>
              </a:xfrm>
              <a:custGeom>
                <a:cxnLst>
                  <a:cxn ang="0">
                    <a:pos x="8" y="36"/>
                  </a:cxn>
                  <a:cxn ang="0">
                    <a:pos x="17" y="3"/>
                  </a:cxn>
                  <a:cxn ang="0">
                    <a:pos x="8" y="36"/>
                  </a:cxn>
                </a:cxnLst>
                <a:rect b="b" l="0" r="r" t="0"/>
                <a:pathLst>
                  <a:path h="36" w="17">
                    <a:moveTo>
                      <a:pt x="8" y="36"/>
                    </a:moveTo>
                    <a:cubicBezTo>
                      <a:pt x="11" y="25"/>
                      <a:pt x="0" y="0"/>
                      <a:pt x="17" y="3"/>
                    </a:cubicBezTo>
                    <a:cubicBezTo>
                      <a:pt x="5" y="5"/>
                      <a:pt x="16" y="30"/>
                      <a:pt x="8" y="36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05" name="Freeform 336"/>
              <p:cNvSpPr/>
              <p:nvPr/>
            </p:nvSpPr>
            <p:spPr bwMode="auto">
              <a:xfrm>
                <a:off x="2822" y="1770"/>
                <a:ext cx="163" cy="58"/>
              </a:xfrm>
              <a:custGeom>
                <a:cxnLst>
                  <a:cxn ang="0">
                    <a:pos x="96" y="7"/>
                  </a:cxn>
                  <a:cxn ang="0">
                    <a:pos x="6" y="25"/>
                  </a:cxn>
                  <a:cxn ang="0">
                    <a:pos x="48" y="22"/>
                  </a:cxn>
                  <a:cxn ang="0">
                    <a:pos x="69" y="19"/>
                  </a:cxn>
                  <a:cxn ang="0">
                    <a:pos x="0" y="34"/>
                  </a:cxn>
                  <a:cxn ang="0">
                    <a:pos x="3" y="19"/>
                  </a:cxn>
                  <a:cxn ang="0">
                    <a:pos x="78" y="1"/>
                  </a:cxn>
                  <a:cxn ang="0">
                    <a:pos x="96" y="7"/>
                  </a:cxn>
                </a:cxnLst>
                <a:rect b="b" l="0" r="r" t="0"/>
                <a:pathLst>
                  <a:path h="34" w="96">
                    <a:moveTo>
                      <a:pt x="96" y="7"/>
                    </a:moveTo>
                    <a:cubicBezTo>
                      <a:pt x="63" y="10"/>
                      <a:pt x="31" y="14"/>
                      <a:pt x="6" y="25"/>
                    </a:cubicBezTo>
                    <a:cubicBezTo>
                      <a:pt x="13" y="32"/>
                      <a:pt x="32" y="25"/>
                      <a:pt x="48" y="22"/>
                    </a:cubicBezTo>
                    <a:cubicBezTo>
                      <a:pt x="58" y="20"/>
                      <a:pt x="86" y="14"/>
                      <a:pt x="69" y="19"/>
                    </a:cubicBezTo>
                    <a:cubicBezTo>
                      <a:pt x="52" y="30"/>
                      <a:pt x="22" y="28"/>
                      <a:pt x="0" y="34"/>
                    </a:cubicBezTo>
                    <a:cubicBezTo>
                      <a:pt x="3" y="31"/>
                      <a:pt x="4" y="26"/>
                      <a:pt x="3" y="19"/>
                    </a:cubicBezTo>
                    <a:cubicBezTo>
                      <a:pt x="30" y="15"/>
                      <a:pt x="54" y="8"/>
                      <a:pt x="78" y="1"/>
                    </a:cubicBezTo>
                    <a:cubicBezTo>
                      <a:pt x="80" y="7"/>
                      <a:pt x="95" y="0"/>
                      <a:pt x="96" y="7"/>
                    </a:cubicBezTo>
                    <a:close/>
                  </a:path>
                </a:pathLst>
              </a:custGeom>
              <a:solidFill>
                <a:srgbClr val="0D394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06" name="Freeform 337"/>
              <p:cNvSpPr>
                <a:spLocks noEditPoints="1"/>
              </p:cNvSpPr>
              <p:nvPr/>
            </p:nvSpPr>
            <p:spPr bwMode="auto">
              <a:xfrm>
                <a:off x="3588" y="1772"/>
                <a:ext cx="155" cy="339"/>
              </a:xfrm>
              <a:custGeom>
                <a:cxnLst>
                  <a:cxn ang="0">
                    <a:pos x="91" y="186"/>
                  </a:cxn>
                  <a:cxn ang="0">
                    <a:pos x="82" y="198"/>
                  </a:cxn>
                  <a:cxn ang="0">
                    <a:pos x="61" y="198"/>
                  </a:cxn>
                  <a:cxn ang="0">
                    <a:pos x="7" y="195"/>
                  </a:cxn>
                  <a:cxn ang="0">
                    <a:pos x="10" y="180"/>
                  </a:cxn>
                  <a:cxn ang="0">
                    <a:pos x="10" y="183"/>
                  </a:cxn>
                  <a:cxn ang="0">
                    <a:pos x="58" y="183"/>
                  </a:cxn>
                  <a:cxn ang="0">
                    <a:pos x="64" y="174"/>
                  </a:cxn>
                  <a:cxn ang="0">
                    <a:pos x="64" y="132"/>
                  </a:cxn>
                  <a:cxn ang="0">
                    <a:pos x="10" y="144"/>
                  </a:cxn>
                  <a:cxn ang="0">
                    <a:pos x="7" y="129"/>
                  </a:cxn>
                  <a:cxn ang="0">
                    <a:pos x="28" y="0"/>
                  </a:cxn>
                  <a:cxn ang="0">
                    <a:pos x="91" y="0"/>
                  </a:cxn>
                  <a:cxn ang="0">
                    <a:pos x="91" y="132"/>
                  </a:cxn>
                  <a:cxn ang="0">
                    <a:pos x="91" y="186"/>
                  </a:cxn>
                  <a:cxn ang="0">
                    <a:pos x="73" y="12"/>
                  </a:cxn>
                  <a:cxn ang="0">
                    <a:pos x="34" y="15"/>
                  </a:cxn>
                  <a:cxn ang="0">
                    <a:pos x="34" y="21"/>
                  </a:cxn>
                  <a:cxn ang="0">
                    <a:pos x="34" y="54"/>
                  </a:cxn>
                  <a:cxn ang="0">
                    <a:pos x="34" y="102"/>
                  </a:cxn>
                  <a:cxn ang="0">
                    <a:pos x="73" y="102"/>
                  </a:cxn>
                  <a:cxn ang="0">
                    <a:pos x="73" y="12"/>
                  </a:cxn>
                </a:cxnLst>
                <a:rect b="b" l="0" r="r" t="0"/>
                <a:pathLst>
                  <a:path h="200" w="91">
                    <a:moveTo>
                      <a:pt x="91" y="186"/>
                    </a:moveTo>
                    <a:cubicBezTo>
                      <a:pt x="90" y="192"/>
                      <a:pt x="83" y="192"/>
                      <a:pt x="82" y="198"/>
                    </a:cubicBezTo>
                    <a:cubicBezTo>
                      <a:pt x="75" y="198"/>
                      <a:pt x="68" y="198"/>
                      <a:pt x="61" y="198"/>
                    </a:cubicBezTo>
                    <a:cubicBezTo>
                      <a:pt x="40" y="200"/>
                      <a:pt x="28" y="193"/>
                      <a:pt x="7" y="195"/>
                    </a:cubicBezTo>
                    <a:cubicBezTo>
                      <a:pt x="9" y="191"/>
                      <a:pt x="3" y="179"/>
                      <a:pt x="10" y="180"/>
                    </a:cubicBezTo>
                    <a:cubicBezTo>
                      <a:pt x="10" y="181"/>
                      <a:pt x="10" y="182"/>
                      <a:pt x="10" y="183"/>
                    </a:cubicBezTo>
                    <a:cubicBezTo>
                      <a:pt x="19" y="188"/>
                      <a:pt x="49" y="188"/>
                      <a:pt x="58" y="183"/>
                    </a:cubicBezTo>
                    <a:cubicBezTo>
                      <a:pt x="62" y="182"/>
                      <a:pt x="59" y="174"/>
                      <a:pt x="64" y="174"/>
                    </a:cubicBezTo>
                    <a:cubicBezTo>
                      <a:pt x="69" y="167"/>
                      <a:pt x="69" y="139"/>
                      <a:pt x="64" y="132"/>
                    </a:cubicBezTo>
                    <a:cubicBezTo>
                      <a:pt x="56" y="125"/>
                      <a:pt x="0" y="111"/>
                      <a:pt x="10" y="144"/>
                    </a:cubicBezTo>
                    <a:cubicBezTo>
                      <a:pt x="3" y="145"/>
                      <a:pt x="9" y="133"/>
                      <a:pt x="7" y="129"/>
                    </a:cubicBezTo>
                    <a:cubicBezTo>
                      <a:pt x="12" y="84"/>
                      <a:pt x="24" y="46"/>
                      <a:pt x="28" y="0"/>
                    </a:cubicBezTo>
                    <a:cubicBezTo>
                      <a:pt x="49" y="0"/>
                      <a:pt x="70" y="0"/>
                      <a:pt x="91" y="0"/>
                    </a:cubicBezTo>
                    <a:cubicBezTo>
                      <a:pt x="91" y="44"/>
                      <a:pt x="91" y="88"/>
                      <a:pt x="91" y="132"/>
                    </a:cubicBezTo>
                    <a:cubicBezTo>
                      <a:pt x="91" y="150"/>
                      <a:pt x="91" y="168"/>
                      <a:pt x="91" y="186"/>
                    </a:cubicBezTo>
                    <a:close/>
                    <a:moveTo>
                      <a:pt x="73" y="12"/>
                    </a:moveTo>
                    <a:cubicBezTo>
                      <a:pt x="60" y="13"/>
                      <a:pt x="42" y="9"/>
                      <a:pt x="34" y="15"/>
                    </a:cubicBezTo>
                    <a:cubicBezTo>
                      <a:pt x="34" y="17"/>
                      <a:pt x="34" y="19"/>
                      <a:pt x="34" y="21"/>
                    </a:cubicBezTo>
                    <a:cubicBezTo>
                      <a:pt x="29" y="25"/>
                      <a:pt x="29" y="50"/>
                      <a:pt x="34" y="54"/>
                    </a:cubicBezTo>
                    <a:cubicBezTo>
                      <a:pt x="34" y="70"/>
                      <a:pt x="34" y="86"/>
                      <a:pt x="34" y="102"/>
                    </a:cubicBezTo>
                    <a:cubicBezTo>
                      <a:pt x="41" y="106"/>
                      <a:pt x="66" y="108"/>
                      <a:pt x="73" y="102"/>
                    </a:cubicBezTo>
                    <a:cubicBezTo>
                      <a:pt x="78" y="79"/>
                      <a:pt x="78" y="35"/>
                      <a:pt x="73" y="12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07" name="Freeform 338"/>
              <p:cNvSpPr/>
              <p:nvPr/>
            </p:nvSpPr>
            <p:spPr bwMode="auto">
              <a:xfrm>
                <a:off x="4807" y="1772"/>
                <a:ext cx="95" cy="132"/>
              </a:xfrm>
              <a:custGeom>
                <a:cxnLst>
                  <a:cxn ang="0">
                    <a:pos x="56" y="66"/>
                  </a:cxn>
                  <a:cxn ang="0">
                    <a:pos x="11" y="69"/>
                  </a:cxn>
                  <a:cxn ang="0">
                    <a:pos x="14" y="0"/>
                  </a:cxn>
                  <a:cxn ang="0">
                    <a:pos x="14" y="63"/>
                  </a:cxn>
                  <a:cxn ang="0">
                    <a:pos x="56" y="66"/>
                  </a:cxn>
                </a:cxnLst>
                <a:rect b="b" l="0" r="r" t="0"/>
                <a:pathLst>
                  <a:path h="78" w="56">
                    <a:moveTo>
                      <a:pt x="56" y="66"/>
                    </a:moveTo>
                    <a:cubicBezTo>
                      <a:pt x="45" y="65"/>
                      <a:pt x="20" y="78"/>
                      <a:pt x="11" y="69"/>
                    </a:cubicBezTo>
                    <a:cubicBezTo>
                      <a:pt x="0" y="58"/>
                      <a:pt x="17" y="13"/>
                      <a:pt x="14" y="0"/>
                    </a:cubicBezTo>
                    <a:cubicBezTo>
                      <a:pt x="14" y="21"/>
                      <a:pt x="14" y="42"/>
                      <a:pt x="14" y="63"/>
                    </a:cubicBezTo>
                    <a:cubicBezTo>
                      <a:pt x="22" y="70"/>
                      <a:pt x="43" y="64"/>
                      <a:pt x="56" y="66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08" name="Freeform 339"/>
              <p:cNvSpPr/>
              <p:nvPr/>
            </p:nvSpPr>
            <p:spPr bwMode="auto">
              <a:xfrm>
                <a:off x="4876" y="1763"/>
                <a:ext cx="48" cy="39"/>
              </a:xfrm>
              <a:custGeom>
                <a:cxnLst>
                  <a:cxn ang="0">
                    <a:pos x="0" y="5"/>
                  </a:cxn>
                  <a:cxn ang="0">
                    <a:pos x="18" y="23"/>
                  </a:cxn>
                  <a:cxn ang="0">
                    <a:pos x="0" y="5"/>
                  </a:cxn>
                </a:cxnLst>
                <a:rect b="b" l="0" r="r" t="0"/>
                <a:pathLst>
                  <a:path h="23" w="28">
                    <a:moveTo>
                      <a:pt x="0" y="5"/>
                    </a:moveTo>
                    <a:cubicBezTo>
                      <a:pt x="16" y="0"/>
                      <a:pt x="28" y="12"/>
                      <a:pt x="18" y="23"/>
                    </a:cubicBezTo>
                    <a:cubicBezTo>
                      <a:pt x="25" y="4"/>
                      <a:pt x="6" y="11"/>
                      <a:pt x="0" y="5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09" name="Freeform 340"/>
              <p:cNvSpPr/>
              <p:nvPr/>
            </p:nvSpPr>
            <p:spPr bwMode="auto">
              <a:xfrm>
                <a:off x="1607" y="1772"/>
                <a:ext cx="78" cy="178"/>
              </a:xfrm>
              <a:custGeom>
                <a:cxnLst>
                  <a:cxn ang="0">
                    <a:pos x="27" y="0"/>
                  </a:cxn>
                  <a:cxn ang="0">
                    <a:pos x="0" y="81"/>
                  </a:cxn>
                  <a:cxn ang="0">
                    <a:pos x="27" y="81"/>
                  </a:cxn>
                  <a:cxn ang="0">
                    <a:pos x="27" y="0"/>
                  </a:cxn>
                </a:cxnLst>
                <a:rect b="b" l="0" r="r" t="0"/>
                <a:pathLst>
                  <a:path h="105" w="46">
                    <a:moveTo>
                      <a:pt x="27" y="0"/>
                    </a:moveTo>
                    <a:cubicBezTo>
                      <a:pt x="29" y="24"/>
                      <a:pt x="46" y="105"/>
                      <a:pt x="0" y="81"/>
                    </a:cubicBezTo>
                    <a:cubicBezTo>
                      <a:pt x="9" y="81"/>
                      <a:pt x="18" y="81"/>
                      <a:pt x="27" y="81"/>
                    </a:cubicBezTo>
                    <a:cubicBezTo>
                      <a:pt x="27" y="54"/>
                      <a:pt x="27" y="27"/>
                      <a:pt x="27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10" name="Freeform 341"/>
              <p:cNvSpPr/>
              <p:nvPr/>
            </p:nvSpPr>
            <p:spPr bwMode="auto">
              <a:xfrm>
                <a:off x="1892" y="2067"/>
                <a:ext cx="158" cy="34"/>
              </a:xfrm>
              <a:custGeom>
                <a:cxnLst>
                  <a:cxn ang="0">
                    <a:pos x="0" y="9"/>
                  </a:cxn>
                  <a:cxn ang="0">
                    <a:pos x="90" y="6"/>
                  </a:cxn>
                  <a:cxn ang="0">
                    <a:pos x="93" y="0"/>
                  </a:cxn>
                  <a:cxn ang="0">
                    <a:pos x="0" y="9"/>
                  </a:cxn>
                </a:cxnLst>
                <a:rect b="b" l="0" r="r" t="0"/>
                <a:pathLst>
                  <a:path h="20" w="93">
                    <a:moveTo>
                      <a:pt x="0" y="9"/>
                    </a:moveTo>
                    <a:cubicBezTo>
                      <a:pt x="24" y="2"/>
                      <a:pt x="61" y="8"/>
                      <a:pt x="90" y="6"/>
                    </a:cubicBezTo>
                    <a:cubicBezTo>
                      <a:pt x="91" y="4"/>
                      <a:pt x="90" y="0"/>
                      <a:pt x="93" y="0"/>
                    </a:cubicBezTo>
                    <a:cubicBezTo>
                      <a:pt x="79" y="20"/>
                      <a:pt x="29" y="4"/>
                      <a:pt x="0" y="9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11" name="Freeform 342"/>
              <p:cNvSpPr/>
              <p:nvPr/>
            </p:nvSpPr>
            <p:spPr bwMode="auto">
              <a:xfrm>
                <a:off x="1440" y="1779"/>
                <a:ext cx="76" cy="156"/>
              </a:xfrm>
              <a:custGeom>
                <a:cxnLst>
                  <a:cxn ang="0">
                    <a:pos x="21" y="86"/>
                  </a:cxn>
                  <a:cxn ang="0">
                    <a:pos x="0" y="86"/>
                  </a:cxn>
                  <a:cxn ang="0">
                    <a:pos x="0" y="5"/>
                  </a:cxn>
                  <a:cxn ang="0">
                    <a:pos x="45" y="5"/>
                  </a:cxn>
                  <a:cxn ang="0">
                    <a:pos x="3" y="5"/>
                  </a:cxn>
                  <a:cxn ang="0">
                    <a:pos x="3" y="86"/>
                  </a:cxn>
                  <a:cxn ang="0">
                    <a:pos x="21" y="86"/>
                  </a:cxn>
                </a:cxnLst>
                <a:rect b="b" l="0" r="r" t="0"/>
                <a:pathLst>
                  <a:path h="92" w="45">
                    <a:moveTo>
                      <a:pt x="21" y="86"/>
                    </a:moveTo>
                    <a:cubicBezTo>
                      <a:pt x="19" y="92"/>
                      <a:pt x="3" y="89"/>
                      <a:pt x="0" y="86"/>
                    </a:cubicBezTo>
                    <a:cubicBezTo>
                      <a:pt x="0" y="59"/>
                      <a:pt x="0" y="32"/>
                      <a:pt x="0" y="5"/>
                    </a:cubicBezTo>
                    <a:cubicBezTo>
                      <a:pt x="9" y="1"/>
                      <a:pt x="36" y="0"/>
                      <a:pt x="45" y="5"/>
                    </a:cubicBezTo>
                    <a:cubicBezTo>
                      <a:pt x="31" y="5"/>
                      <a:pt x="17" y="5"/>
                      <a:pt x="3" y="5"/>
                    </a:cubicBezTo>
                    <a:cubicBezTo>
                      <a:pt x="3" y="32"/>
                      <a:pt x="3" y="59"/>
                      <a:pt x="3" y="86"/>
                    </a:cubicBezTo>
                    <a:cubicBezTo>
                      <a:pt x="9" y="86"/>
                      <a:pt x="15" y="86"/>
                      <a:pt x="21" y="86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12" name="Freeform 343"/>
              <p:cNvSpPr>
                <a:spLocks noEditPoints="1"/>
              </p:cNvSpPr>
              <p:nvPr/>
            </p:nvSpPr>
            <p:spPr bwMode="auto">
              <a:xfrm>
                <a:off x="3775" y="1782"/>
                <a:ext cx="84" cy="158"/>
              </a:xfrm>
              <a:custGeom>
                <a:cxnLst>
                  <a:cxn ang="0">
                    <a:pos x="11" y="93"/>
                  </a:cxn>
                  <a:cxn ang="0">
                    <a:pos x="2" y="66"/>
                  </a:cxn>
                  <a:cxn ang="0">
                    <a:pos x="2" y="0"/>
                  </a:cxn>
                  <a:cxn ang="0">
                    <a:pos x="50" y="6"/>
                  </a:cxn>
                  <a:cxn ang="0">
                    <a:pos x="50" y="69"/>
                  </a:cxn>
                  <a:cxn ang="0">
                    <a:pos x="41" y="93"/>
                  </a:cxn>
                  <a:cxn ang="0">
                    <a:pos x="11" y="93"/>
                  </a:cxn>
                  <a:cxn ang="0">
                    <a:pos x="11" y="12"/>
                  </a:cxn>
                  <a:cxn ang="0">
                    <a:pos x="11" y="81"/>
                  </a:cxn>
                  <a:cxn ang="0">
                    <a:pos x="38" y="87"/>
                  </a:cxn>
                  <a:cxn ang="0">
                    <a:pos x="44" y="69"/>
                  </a:cxn>
                  <a:cxn ang="0">
                    <a:pos x="44" y="12"/>
                  </a:cxn>
                  <a:cxn ang="0">
                    <a:pos x="11" y="12"/>
                  </a:cxn>
                </a:cxnLst>
                <a:rect b="b" l="0" r="r" t="0"/>
                <a:pathLst>
                  <a:path h="93" w="50">
                    <a:moveTo>
                      <a:pt x="11" y="93"/>
                    </a:moveTo>
                    <a:cubicBezTo>
                      <a:pt x="4" y="88"/>
                      <a:pt x="0" y="80"/>
                      <a:pt x="2" y="66"/>
                    </a:cubicBezTo>
                    <a:cubicBezTo>
                      <a:pt x="2" y="44"/>
                      <a:pt x="2" y="22"/>
                      <a:pt x="2" y="0"/>
                    </a:cubicBezTo>
                    <a:cubicBezTo>
                      <a:pt x="20" y="0"/>
                      <a:pt x="38" y="0"/>
                      <a:pt x="50" y="6"/>
                    </a:cubicBezTo>
                    <a:cubicBezTo>
                      <a:pt x="50" y="27"/>
                      <a:pt x="50" y="48"/>
                      <a:pt x="50" y="69"/>
                    </a:cubicBezTo>
                    <a:cubicBezTo>
                      <a:pt x="48" y="78"/>
                      <a:pt x="41" y="82"/>
                      <a:pt x="41" y="93"/>
                    </a:cubicBezTo>
                    <a:cubicBezTo>
                      <a:pt x="31" y="93"/>
                      <a:pt x="21" y="93"/>
                      <a:pt x="11" y="93"/>
                    </a:cubicBezTo>
                    <a:close/>
                    <a:moveTo>
                      <a:pt x="11" y="12"/>
                    </a:moveTo>
                    <a:cubicBezTo>
                      <a:pt x="6" y="28"/>
                      <a:pt x="6" y="65"/>
                      <a:pt x="11" y="81"/>
                    </a:cubicBezTo>
                    <a:cubicBezTo>
                      <a:pt x="12" y="91"/>
                      <a:pt x="28" y="86"/>
                      <a:pt x="38" y="87"/>
                    </a:cubicBezTo>
                    <a:cubicBezTo>
                      <a:pt x="36" y="77"/>
                      <a:pt x="41" y="74"/>
                      <a:pt x="44" y="69"/>
                    </a:cubicBezTo>
                    <a:cubicBezTo>
                      <a:pt x="49" y="57"/>
                      <a:pt x="49" y="24"/>
                      <a:pt x="44" y="12"/>
                    </a:cubicBezTo>
                    <a:cubicBezTo>
                      <a:pt x="39" y="8"/>
                      <a:pt x="4" y="0"/>
                      <a:pt x="11" y="12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13" name="Freeform 344"/>
              <p:cNvSpPr>
                <a:spLocks noEditPoints="1"/>
              </p:cNvSpPr>
              <p:nvPr/>
            </p:nvSpPr>
            <p:spPr bwMode="auto">
              <a:xfrm>
                <a:off x="3397" y="1779"/>
                <a:ext cx="80" cy="135"/>
              </a:xfrm>
              <a:custGeom>
                <a:cxnLst>
                  <a:cxn ang="0">
                    <a:pos x="0" y="59"/>
                  </a:cxn>
                  <a:cxn ang="0">
                    <a:pos x="0" y="5"/>
                  </a:cxn>
                  <a:cxn ang="0">
                    <a:pos x="45" y="8"/>
                  </a:cxn>
                  <a:cxn ang="0">
                    <a:pos x="45" y="41"/>
                  </a:cxn>
                  <a:cxn ang="0">
                    <a:pos x="36" y="80"/>
                  </a:cxn>
                  <a:cxn ang="0">
                    <a:pos x="0" y="80"/>
                  </a:cxn>
                  <a:cxn ang="0">
                    <a:pos x="0" y="59"/>
                  </a:cxn>
                  <a:cxn ang="0">
                    <a:pos x="21" y="14"/>
                  </a:cxn>
                  <a:cxn ang="0">
                    <a:pos x="9" y="44"/>
                  </a:cxn>
                  <a:cxn ang="0">
                    <a:pos x="9" y="71"/>
                  </a:cxn>
                  <a:cxn ang="0">
                    <a:pos x="33" y="74"/>
                  </a:cxn>
                  <a:cxn ang="0">
                    <a:pos x="39" y="14"/>
                  </a:cxn>
                  <a:cxn ang="0">
                    <a:pos x="21" y="14"/>
                  </a:cxn>
                </a:cxnLst>
                <a:rect b="b" l="0" r="r" t="0"/>
                <a:pathLst>
                  <a:path h="80" w="47">
                    <a:moveTo>
                      <a:pt x="0" y="59"/>
                    </a:moveTo>
                    <a:cubicBezTo>
                      <a:pt x="5" y="46"/>
                      <a:pt x="5" y="18"/>
                      <a:pt x="0" y="5"/>
                    </a:cubicBezTo>
                    <a:cubicBezTo>
                      <a:pt x="14" y="7"/>
                      <a:pt x="36" y="1"/>
                      <a:pt x="45" y="8"/>
                    </a:cubicBezTo>
                    <a:cubicBezTo>
                      <a:pt x="45" y="19"/>
                      <a:pt x="45" y="30"/>
                      <a:pt x="45" y="41"/>
                    </a:cubicBezTo>
                    <a:cubicBezTo>
                      <a:pt x="47" y="59"/>
                      <a:pt x="38" y="66"/>
                      <a:pt x="36" y="80"/>
                    </a:cubicBezTo>
                    <a:cubicBezTo>
                      <a:pt x="24" y="80"/>
                      <a:pt x="12" y="80"/>
                      <a:pt x="0" y="80"/>
                    </a:cubicBezTo>
                    <a:cubicBezTo>
                      <a:pt x="0" y="73"/>
                      <a:pt x="0" y="66"/>
                      <a:pt x="0" y="59"/>
                    </a:cubicBezTo>
                    <a:close/>
                    <a:moveTo>
                      <a:pt x="21" y="14"/>
                    </a:moveTo>
                    <a:cubicBezTo>
                      <a:pt x="5" y="0"/>
                      <a:pt x="9" y="32"/>
                      <a:pt x="9" y="44"/>
                    </a:cubicBezTo>
                    <a:cubicBezTo>
                      <a:pt x="9" y="53"/>
                      <a:pt x="9" y="62"/>
                      <a:pt x="9" y="71"/>
                    </a:cubicBezTo>
                    <a:cubicBezTo>
                      <a:pt x="16" y="73"/>
                      <a:pt x="23" y="75"/>
                      <a:pt x="33" y="74"/>
                    </a:cubicBezTo>
                    <a:cubicBezTo>
                      <a:pt x="37" y="56"/>
                      <a:pt x="41" y="38"/>
                      <a:pt x="39" y="14"/>
                    </a:cubicBezTo>
                    <a:cubicBezTo>
                      <a:pt x="33" y="14"/>
                      <a:pt x="27" y="14"/>
                      <a:pt x="21" y="14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14" name="Freeform 345"/>
              <p:cNvSpPr/>
              <p:nvPr/>
            </p:nvSpPr>
            <p:spPr bwMode="auto">
              <a:xfrm>
                <a:off x="2755" y="1782"/>
                <a:ext cx="64" cy="46"/>
              </a:xfrm>
              <a:custGeom>
                <a:cxnLst>
                  <a:cxn ang="0">
                    <a:pos x="1" y="27"/>
                  </a:cxn>
                  <a:cxn ang="0">
                    <a:pos x="1" y="6"/>
                  </a:cxn>
                  <a:cxn ang="0">
                    <a:pos x="25" y="27"/>
                  </a:cxn>
                  <a:cxn ang="0">
                    <a:pos x="25" y="9"/>
                  </a:cxn>
                  <a:cxn ang="0">
                    <a:pos x="7" y="9"/>
                  </a:cxn>
                  <a:cxn ang="0">
                    <a:pos x="4" y="27"/>
                  </a:cxn>
                  <a:cxn ang="0">
                    <a:pos x="1" y="27"/>
                  </a:cxn>
                </a:cxnLst>
                <a:rect b="b" l="0" r="r" t="0"/>
                <a:pathLst>
                  <a:path h="27" w="38">
                    <a:moveTo>
                      <a:pt x="1" y="27"/>
                    </a:moveTo>
                    <a:cubicBezTo>
                      <a:pt x="1" y="20"/>
                      <a:pt x="1" y="13"/>
                      <a:pt x="1" y="6"/>
                    </a:cubicBezTo>
                    <a:cubicBezTo>
                      <a:pt x="20" y="0"/>
                      <a:pt x="38" y="11"/>
                      <a:pt x="25" y="27"/>
                    </a:cubicBezTo>
                    <a:cubicBezTo>
                      <a:pt x="25" y="21"/>
                      <a:pt x="25" y="15"/>
                      <a:pt x="25" y="9"/>
                    </a:cubicBezTo>
                    <a:cubicBezTo>
                      <a:pt x="19" y="9"/>
                      <a:pt x="13" y="9"/>
                      <a:pt x="7" y="9"/>
                    </a:cubicBezTo>
                    <a:cubicBezTo>
                      <a:pt x="0" y="9"/>
                      <a:pt x="6" y="22"/>
                      <a:pt x="4" y="27"/>
                    </a:cubicBezTo>
                    <a:cubicBezTo>
                      <a:pt x="3" y="27"/>
                      <a:pt x="2" y="27"/>
                      <a:pt x="1" y="27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15" name="Freeform 346"/>
              <p:cNvSpPr/>
              <p:nvPr/>
            </p:nvSpPr>
            <p:spPr bwMode="auto">
              <a:xfrm>
                <a:off x="3256" y="1784"/>
                <a:ext cx="54" cy="127"/>
              </a:xfrm>
              <a:custGeom>
                <a:cxnLst>
                  <a:cxn ang="0">
                    <a:pos x="32" y="68"/>
                  </a:cxn>
                  <a:cxn ang="0">
                    <a:pos x="11" y="71"/>
                  </a:cxn>
                  <a:cxn ang="0">
                    <a:pos x="26" y="14"/>
                  </a:cxn>
                  <a:cxn ang="0">
                    <a:pos x="14" y="65"/>
                  </a:cxn>
                  <a:cxn ang="0">
                    <a:pos x="32" y="68"/>
                  </a:cxn>
                </a:cxnLst>
                <a:rect b="b" l="0" r="r" t="0"/>
                <a:pathLst>
                  <a:path h="75" w="32">
                    <a:moveTo>
                      <a:pt x="32" y="68"/>
                    </a:moveTo>
                    <a:cubicBezTo>
                      <a:pt x="31" y="75"/>
                      <a:pt x="17" y="69"/>
                      <a:pt x="11" y="71"/>
                    </a:cubicBezTo>
                    <a:cubicBezTo>
                      <a:pt x="15" y="53"/>
                      <a:pt x="0" y="0"/>
                      <a:pt x="26" y="14"/>
                    </a:cubicBezTo>
                    <a:cubicBezTo>
                      <a:pt x="2" y="11"/>
                      <a:pt x="19" y="49"/>
                      <a:pt x="14" y="65"/>
                    </a:cubicBezTo>
                    <a:cubicBezTo>
                      <a:pt x="14" y="72"/>
                      <a:pt x="27" y="66"/>
                      <a:pt x="32" y="68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16" name="Freeform 347"/>
              <p:cNvSpPr/>
              <p:nvPr/>
            </p:nvSpPr>
            <p:spPr bwMode="auto">
              <a:xfrm>
                <a:off x="3656" y="1796"/>
                <a:ext cx="58" cy="144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27" y="85"/>
                  </a:cxn>
                  <a:cxn ang="0">
                    <a:pos x="27" y="7"/>
                  </a:cxn>
                  <a:cxn ang="0">
                    <a:pos x="3" y="7"/>
                  </a:cxn>
                  <a:cxn ang="0">
                    <a:pos x="0" y="7"/>
                  </a:cxn>
                </a:cxnLst>
                <a:rect b="b" l="0" r="r" t="0"/>
                <a:pathLst>
                  <a:path h="85" w="34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28" y="30"/>
                      <a:pt x="34" y="64"/>
                      <a:pt x="27" y="85"/>
                    </a:cubicBezTo>
                    <a:cubicBezTo>
                      <a:pt x="27" y="59"/>
                      <a:pt x="27" y="33"/>
                      <a:pt x="27" y="7"/>
                    </a:cubicBezTo>
                    <a:cubicBezTo>
                      <a:pt x="19" y="7"/>
                      <a:pt x="11" y="7"/>
                      <a:pt x="3" y="7"/>
                    </a:cubicBezTo>
                    <a:cubicBezTo>
                      <a:pt x="2" y="7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17" name="Freeform 348"/>
              <p:cNvSpPr/>
              <p:nvPr/>
            </p:nvSpPr>
            <p:spPr bwMode="auto">
              <a:xfrm>
                <a:off x="2843" y="1828"/>
                <a:ext cx="167" cy="37"/>
              </a:xfrm>
              <a:custGeom>
                <a:cxnLst>
                  <a:cxn ang="0">
                    <a:pos x="99" y="6"/>
                  </a:cxn>
                  <a:cxn ang="0">
                    <a:pos x="0" y="21"/>
                  </a:cxn>
                  <a:cxn ang="0">
                    <a:pos x="99" y="6"/>
                  </a:cxn>
                </a:cxnLst>
                <a:rect b="b" l="0" r="r" t="0"/>
                <a:pathLst>
                  <a:path h="22" w="99">
                    <a:moveTo>
                      <a:pt x="99" y="6"/>
                    </a:moveTo>
                    <a:cubicBezTo>
                      <a:pt x="64" y="9"/>
                      <a:pt x="39" y="22"/>
                      <a:pt x="0" y="21"/>
                    </a:cubicBezTo>
                    <a:cubicBezTo>
                      <a:pt x="26" y="12"/>
                      <a:pt x="79" y="0"/>
                      <a:pt x="99" y="6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18" name="Freeform 349"/>
              <p:cNvSpPr/>
              <p:nvPr/>
            </p:nvSpPr>
            <p:spPr bwMode="auto">
              <a:xfrm>
                <a:off x="4231" y="1882"/>
                <a:ext cx="71" cy="27"/>
              </a:xfrm>
              <a:custGeom>
                <a:cxnLst>
                  <a:cxn ang="0">
                    <a:pos x="0" y="16"/>
                  </a:cxn>
                  <a:cxn ang="0">
                    <a:pos x="0" y="7"/>
                  </a:cxn>
                  <a:cxn ang="0">
                    <a:pos x="42" y="13"/>
                  </a:cxn>
                  <a:cxn ang="0">
                    <a:pos x="21" y="10"/>
                  </a:cxn>
                  <a:cxn ang="0">
                    <a:pos x="3" y="16"/>
                  </a:cxn>
                  <a:cxn ang="0">
                    <a:pos x="0" y="16"/>
                  </a:cxn>
                </a:cxnLst>
                <a:rect b="b" l="0" r="r" t="0"/>
                <a:pathLst>
                  <a:path h="16" w="42">
                    <a:moveTo>
                      <a:pt x="0" y="16"/>
                    </a:moveTo>
                    <a:cubicBezTo>
                      <a:pt x="0" y="13"/>
                      <a:pt x="0" y="10"/>
                      <a:pt x="0" y="7"/>
                    </a:cubicBezTo>
                    <a:cubicBezTo>
                      <a:pt x="13" y="10"/>
                      <a:pt x="39" y="0"/>
                      <a:pt x="42" y="13"/>
                    </a:cubicBezTo>
                    <a:cubicBezTo>
                      <a:pt x="38" y="9"/>
                      <a:pt x="29" y="10"/>
                      <a:pt x="21" y="10"/>
                    </a:cubicBezTo>
                    <a:cubicBezTo>
                      <a:pt x="15" y="12"/>
                      <a:pt x="0" y="5"/>
                      <a:pt x="3" y="16"/>
                    </a:cubicBezTo>
                    <a:cubicBezTo>
                      <a:pt x="2" y="16"/>
                      <a:pt x="1" y="16"/>
                      <a:pt x="0" y="16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19" name="Freeform 350"/>
              <p:cNvSpPr>
                <a:spLocks noEditPoints="1"/>
              </p:cNvSpPr>
              <p:nvPr/>
            </p:nvSpPr>
            <p:spPr bwMode="auto">
              <a:xfrm>
                <a:off x="1795" y="1870"/>
                <a:ext cx="68" cy="171"/>
              </a:xfrm>
              <a:custGeom>
                <a:cxnLst>
                  <a:cxn ang="0">
                    <a:pos x="0" y="23"/>
                  </a:cxn>
                  <a:cxn ang="0">
                    <a:pos x="0" y="8"/>
                  </a:cxn>
                  <a:cxn ang="0">
                    <a:pos x="33" y="11"/>
                  </a:cxn>
                  <a:cxn ang="0">
                    <a:pos x="39" y="29"/>
                  </a:cxn>
                  <a:cxn ang="0">
                    <a:pos x="39" y="77"/>
                  </a:cxn>
                  <a:cxn ang="0">
                    <a:pos x="36" y="101"/>
                  </a:cxn>
                  <a:cxn ang="0">
                    <a:pos x="33" y="101"/>
                  </a:cxn>
                  <a:cxn ang="0">
                    <a:pos x="3" y="101"/>
                  </a:cxn>
                  <a:cxn ang="0">
                    <a:pos x="3" y="92"/>
                  </a:cxn>
                  <a:cxn ang="0">
                    <a:pos x="0" y="23"/>
                  </a:cxn>
                  <a:cxn ang="0">
                    <a:pos x="33" y="26"/>
                  </a:cxn>
                  <a:cxn ang="0">
                    <a:pos x="27" y="17"/>
                  </a:cxn>
                  <a:cxn ang="0">
                    <a:pos x="6" y="56"/>
                  </a:cxn>
                  <a:cxn ang="0">
                    <a:pos x="9" y="95"/>
                  </a:cxn>
                  <a:cxn ang="0">
                    <a:pos x="27" y="95"/>
                  </a:cxn>
                  <a:cxn ang="0">
                    <a:pos x="33" y="74"/>
                  </a:cxn>
                  <a:cxn ang="0">
                    <a:pos x="33" y="26"/>
                  </a:cxn>
                </a:cxnLst>
                <a:rect b="b" l="0" r="r" t="0"/>
                <a:pathLst>
                  <a:path h="100" w="40">
                    <a:moveTo>
                      <a:pt x="0" y="23"/>
                    </a:moveTo>
                    <a:cubicBezTo>
                      <a:pt x="0" y="18"/>
                      <a:pt x="0" y="13"/>
                      <a:pt x="0" y="8"/>
                    </a:cubicBezTo>
                    <a:cubicBezTo>
                      <a:pt x="11" y="9"/>
                      <a:pt x="27" y="5"/>
                      <a:pt x="33" y="11"/>
                    </a:cubicBezTo>
                    <a:cubicBezTo>
                      <a:pt x="35" y="17"/>
                      <a:pt x="40" y="20"/>
                      <a:pt x="39" y="29"/>
                    </a:cubicBezTo>
                    <a:cubicBezTo>
                      <a:pt x="39" y="45"/>
                      <a:pt x="39" y="61"/>
                      <a:pt x="39" y="77"/>
                    </a:cubicBezTo>
                    <a:cubicBezTo>
                      <a:pt x="40" y="87"/>
                      <a:pt x="38" y="94"/>
                      <a:pt x="36" y="101"/>
                    </a:cubicBezTo>
                    <a:cubicBezTo>
                      <a:pt x="35" y="101"/>
                      <a:pt x="34" y="101"/>
                      <a:pt x="33" y="101"/>
                    </a:cubicBezTo>
                    <a:cubicBezTo>
                      <a:pt x="23" y="101"/>
                      <a:pt x="13" y="101"/>
                      <a:pt x="3" y="101"/>
                    </a:cubicBezTo>
                    <a:cubicBezTo>
                      <a:pt x="3" y="98"/>
                      <a:pt x="3" y="95"/>
                      <a:pt x="3" y="92"/>
                    </a:cubicBezTo>
                    <a:cubicBezTo>
                      <a:pt x="1" y="70"/>
                      <a:pt x="7" y="40"/>
                      <a:pt x="0" y="23"/>
                    </a:cubicBezTo>
                    <a:close/>
                    <a:moveTo>
                      <a:pt x="33" y="26"/>
                    </a:moveTo>
                    <a:cubicBezTo>
                      <a:pt x="32" y="22"/>
                      <a:pt x="30" y="19"/>
                      <a:pt x="27" y="17"/>
                    </a:cubicBezTo>
                    <a:cubicBezTo>
                      <a:pt x="2" y="0"/>
                      <a:pt x="5" y="37"/>
                      <a:pt x="6" y="56"/>
                    </a:cubicBezTo>
                    <a:cubicBezTo>
                      <a:pt x="8" y="68"/>
                      <a:pt x="2" y="88"/>
                      <a:pt x="9" y="95"/>
                    </a:cubicBezTo>
                    <a:cubicBezTo>
                      <a:pt x="15" y="95"/>
                      <a:pt x="21" y="95"/>
                      <a:pt x="27" y="95"/>
                    </a:cubicBezTo>
                    <a:cubicBezTo>
                      <a:pt x="31" y="90"/>
                      <a:pt x="32" y="82"/>
                      <a:pt x="33" y="74"/>
                    </a:cubicBezTo>
                    <a:cubicBezTo>
                      <a:pt x="38" y="65"/>
                      <a:pt x="38" y="35"/>
                      <a:pt x="33" y="26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20" name="Freeform 351"/>
              <p:cNvSpPr/>
              <p:nvPr/>
            </p:nvSpPr>
            <p:spPr bwMode="auto">
              <a:xfrm>
                <a:off x="2948" y="1889"/>
                <a:ext cx="24" cy="35"/>
              </a:xfrm>
              <a:custGeom>
                <a:cxnLst>
                  <a:cxn ang="0">
                    <a:pos x="4" y="0"/>
                  </a:cxn>
                  <a:cxn ang="0">
                    <a:pos x="10" y="21"/>
                  </a:cxn>
                  <a:cxn ang="0">
                    <a:pos x="4" y="0"/>
                  </a:cxn>
                </a:cxnLst>
                <a:rect b="b" l="0" r="r" t="0"/>
                <a:pathLst>
                  <a:path h="21" w="14">
                    <a:moveTo>
                      <a:pt x="4" y="0"/>
                    </a:moveTo>
                    <a:cubicBezTo>
                      <a:pt x="6" y="7"/>
                      <a:pt x="14" y="17"/>
                      <a:pt x="10" y="21"/>
                    </a:cubicBezTo>
                    <a:cubicBezTo>
                      <a:pt x="1" y="21"/>
                      <a:pt x="0" y="4"/>
                      <a:pt x="4" y="0"/>
                    </a:cubicBezTo>
                    <a:close/>
                  </a:path>
                </a:pathLst>
              </a:custGeom>
              <a:solidFill>
                <a:srgbClr val="869E3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21" name="Freeform 352"/>
              <p:cNvSpPr/>
              <p:nvPr/>
            </p:nvSpPr>
            <p:spPr bwMode="auto">
              <a:xfrm>
                <a:off x="1795" y="1870"/>
                <a:ext cx="46" cy="95"/>
              </a:xfrm>
              <a:custGeom>
                <a:cxnLst>
                  <a:cxn ang="0">
                    <a:pos x="6" y="56"/>
                  </a:cxn>
                  <a:cxn ang="0">
                    <a:pos x="27" y="17"/>
                  </a:cxn>
                  <a:cxn ang="0">
                    <a:pos x="9" y="56"/>
                  </a:cxn>
                  <a:cxn ang="0">
                    <a:pos x="6" y="56"/>
                  </a:cxn>
                </a:cxnLst>
                <a:rect b="b" l="0" r="r" t="0"/>
                <a:pathLst>
                  <a:path h="56" w="27">
                    <a:moveTo>
                      <a:pt x="6" y="56"/>
                    </a:moveTo>
                    <a:cubicBezTo>
                      <a:pt x="5" y="37"/>
                      <a:pt x="2" y="0"/>
                      <a:pt x="27" y="17"/>
                    </a:cubicBezTo>
                    <a:cubicBezTo>
                      <a:pt x="0" y="9"/>
                      <a:pt x="11" y="39"/>
                      <a:pt x="9" y="56"/>
                    </a:cubicBezTo>
                    <a:cubicBezTo>
                      <a:pt x="8" y="56"/>
                      <a:pt x="7" y="56"/>
                      <a:pt x="6" y="56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22" name="Freeform 353"/>
              <p:cNvSpPr/>
              <p:nvPr/>
            </p:nvSpPr>
            <p:spPr bwMode="auto">
              <a:xfrm>
                <a:off x="3124" y="1879"/>
                <a:ext cx="17" cy="79"/>
              </a:xfrm>
              <a:custGeom>
                <a:cxnLst>
                  <a:cxn ang="0">
                    <a:pos x="8" y="45"/>
                  </a:cxn>
                  <a:cxn ang="0">
                    <a:pos x="2" y="33"/>
                  </a:cxn>
                  <a:cxn ang="0">
                    <a:pos x="2" y="6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8" y="45"/>
                  </a:cxn>
                </a:cxnLst>
                <a:rect b="b" l="0" r="r" t="0"/>
                <a:pathLst>
                  <a:path h="47" w="10">
                    <a:moveTo>
                      <a:pt x="8" y="45"/>
                    </a:moveTo>
                    <a:cubicBezTo>
                      <a:pt x="0" y="47"/>
                      <a:pt x="10" y="31"/>
                      <a:pt x="2" y="33"/>
                    </a:cubicBezTo>
                    <a:cubicBezTo>
                      <a:pt x="2" y="24"/>
                      <a:pt x="2" y="15"/>
                      <a:pt x="2" y="6"/>
                    </a:cubicBezTo>
                    <a:cubicBezTo>
                      <a:pt x="4" y="5"/>
                      <a:pt x="5" y="3"/>
                      <a:pt x="5" y="0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15"/>
                      <a:pt x="8" y="30"/>
                      <a:pt x="8" y="45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23" name="Freeform 354"/>
              <p:cNvSpPr>
                <a:spLocks noEditPoints="1"/>
              </p:cNvSpPr>
              <p:nvPr/>
            </p:nvSpPr>
            <p:spPr bwMode="auto">
              <a:xfrm>
                <a:off x="4648" y="1919"/>
                <a:ext cx="106" cy="148"/>
              </a:xfrm>
              <a:custGeom>
                <a:cxnLst>
                  <a:cxn ang="0">
                    <a:pos x="6" y="0"/>
                  </a:cxn>
                  <a:cxn ang="0">
                    <a:pos x="63" y="6"/>
                  </a:cxn>
                  <a:cxn ang="0">
                    <a:pos x="33" y="87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51" y="15"/>
                  </a:cxn>
                  <a:cxn ang="0">
                    <a:pos x="6" y="12"/>
                  </a:cxn>
                  <a:cxn ang="0">
                    <a:pos x="6" y="81"/>
                  </a:cxn>
                  <a:cxn ang="0">
                    <a:pos x="30" y="81"/>
                  </a:cxn>
                  <a:cxn ang="0">
                    <a:pos x="51" y="15"/>
                  </a:cxn>
                </a:cxnLst>
                <a:rect b="b" l="0" r="r" t="0"/>
                <a:pathLst>
                  <a:path h="87" w="62">
                    <a:moveTo>
                      <a:pt x="6" y="0"/>
                    </a:moveTo>
                    <a:cubicBezTo>
                      <a:pt x="16" y="11"/>
                      <a:pt x="44" y="4"/>
                      <a:pt x="63" y="6"/>
                    </a:cubicBezTo>
                    <a:cubicBezTo>
                      <a:pt x="59" y="38"/>
                      <a:pt x="45" y="62"/>
                      <a:pt x="33" y="87"/>
                    </a:cubicBezTo>
                    <a:cubicBezTo>
                      <a:pt x="22" y="87"/>
                      <a:pt x="11" y="87"/>
                      <a:pt x="0" y="87"/>
                    </a:cubicBezTo>
                    <a:cubicBezTo>
                      <a:pt x="0" y="84"/>
                      <a:pt x="0" y="81"/>
                      <a:pt x="0" y="78"/>
                    </a:cubicBezTo>
                    <a:cubicBezTo>
                      <a:pt x="0" y="54"/>
                      <a:pt x="0" y="30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3" y="3"/>
                      <a:pt x="4" y="1"/>
                      <a:pt x="6" y="0"/>
                    </a:cubicBezTo>
                    <a:close/>
                    <a:moveTo>
                      <a:pt x="51" y="15"/>
                    </a:moveTo>
                    <a:cubicBezTo>
                      <a:pt x="33" y="17"/>
                      <a:pt x="22" y="12"/>
                      <a:pt x="6" y="12"/>
                    </a:cubicBezTo>
                    <a:cubicBezTo>
                      <a:pt x="6" y="35"/>
                      <a:pt x="6" y="58"/>
                      <a:pt x="6" y="81"/>
                    </a:cubicBezTo>
                    <a:cubicBezTo>
                      <a:pt x="14" y="81"/>
                      <a:pt x="22" y="81"/>
                      <a:pt x="30" y="81"/>
                    </a:cubicBezTo>
                    <a:cubicBezTo>
                      <a:pt x="33" y="59"/>
                      <a:pt x="59" y="29"/>
                      <a:pt x="51" y="15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24" name="Freeform 355"/>
              <p:cNvSpPr/>
              <p:nvPr/>
            </p:nvSpPr>
            <p:spPr bwMode="auto">
              <a:xfrm>
                <a:off x="2878" y="1926"/>
                <a:ext cx="61" cy="43"/>
              </a:xfrm>
              <a:custGeom>
                <a:cxnLst>
                  <a:cxn ang="0">
                    <a:pos x="36" y="8"/>
                  </a:cxn>
                  <a:cxn ang="0">
                    <a:pos x="3" y="23"/>
                  </a:cxn>
                  <a:cxn ang="0">
                    <a:pos x="36" y="8"/>
                  </a:cxn>
                </a:cxnLst>
                <a:rect b="b" l="0" r="r" t="0"/>
                <a:pathLst>
                  <a:path h="25" w="36">
                    <a:moveTo>
                      <a:pt x="36" y="8"/>
                    </a:moveTo>
                    <a:cubicBezTo>
                      <a:pt x="29" y="17"/>
                      <a:pt x="21" y="25"/>
                      <a:pt x="3" y="23"/>
                    </a:cubicBezTo>
                    <a:cubicBezTo>
                      <a:pt x="0" y="6"/>
                      <a:pt x="24" y="0"/>
                      <a:pt x="36" y="8"/>
                    </a:cubicBezTo>
                    <a:close/>
                  </a:path>
                </a:pathLst>
              </a:custGeom>
              <a:solidFill>
                <a:srgbClr val="B7CF4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25" name="Freeform 356"/>
              <p:cNvSpPr>
                <a:spLocks noEditPoints="1"/>
              </p:cNvSpPr>
              <p:nvPr/>
            </p:nvSpPr>
            <p:spPr bwMode="auto">
              <a:xfrm>
                <a:off x="4373" y="1930"/>
                <a:ext cx="137" cy="142"/>
              </a:xfrm>
              <a:custGeom>
                <a:cxnLst>
                  <a:cxn ang="0">
                    <a:pos x="66" y="48"/>
                  </a:cxn>
                  <a:cxn ang="0">
                    <a:pos x="39" y="84"/>
                  </a:cxn>
                  <a:cxn ang="0">
                    <a:pos x="3" y="84"/>
                  </a:cxn>
                  <a:cxn ang="0">
                    <a:pos x="0" y="75"/>
                  </a:cxn>
                  <a:cxn ang="0">
                    <a:pos x="0" y="69"/>
                  </a:cxn>
                  <a:cxn ang="0">
                    <a:pos x="3" y="30"/>
                  </a:cxn>
                  <a:cxn ang="0">
                    <a:pos x="3" y="0"/>
                  </a:cxn>
                  <a:cxn ang="0">
                    <a:pos x="66" y="0"/>
                  </a:cxn>
                  <a:cxn ang="0">
                    <a:pos x="66" y="48"/>
                  </a:cxn>
                  <a:cxn ang="0">
                    <a:pos x="36" y="75"/>
                  </a:cxn>
                  <a:cxn ang="0">
                    <a:pos x="60" y="45"/>
                  </a:cxn>
                  <a:cxn ang="0">
                    <a:pos x="9" y="9"/>
                  </a:cxn>
                  <a:cxn ang="0">
                    <a:pos x="9" y="15"/>
                  </a:cxn>
                  <a:cxn ang="0">
                    <a:pos x="9" y="48"/>
                  </a:cxn>
                  <a:cxn ang="0">
                    <a:pos x="6" y="78"/>
                  </a:cxn>
                  <a:cxn ang="0">
                    <a:pos x="36" y="75"/>
                  </a:cxn>
                </a:cxnLst>
                <a:rect b="b" l="0" r="r" t="0"/>
                <a:pathLst>
                  <a:path h="84" w="81">
                    <a:moveTo>
                      <a:pt x="66" y="48"/>
                    </a:moveTo>
                    <a:cubicBezTo>
                      <a:pt x="57" y="60"/>
                      <a:pt x="46" y="70"/>
                      <a:pt x="39" y="84"/>
                    </a:cubicBezTo>
                    <a:cubicBezTo>
                      <a:pt x="27" y="84"/>
                      <a:pt x="15" y="84"/>
                      <a:pt x="3" y="84"/>
                    </a:cubicBezTo>
                    <a:cubicBezTo>
                      <a:pt x="3" y="80"/>
                      <a:pt x="3" y="76"/>
                      <a:pt x="0" y="75"/>
                    </a:cubicBezTo>
                    <a:cubicBezTo>
                      <a:pt x="0" y="73"/>
                      <a:pt x="0" y="71"/>
                      <a:pt x="0" y="69"/>
                    </a:cubicBezTo>
                    <a:cubicBezTo>
                      <a:pt x="7" y="62"/>
                      <a:pt x="1" y="42"/>
                      <a:pt x="3" y="30"/>
                    </a:cubicBezTo>
                    <a:cubicBezTo>
                      <a:pt x="3" y="20"/>
                      <a:pt x="3" y="10"/>
                      <a:pt x="3" y="0"/>
                    </a:cubicBezTo>
                    <a:cubicBezTo>
                      <a:pt x="24" y="0"/>
                      <a:pt x="45" y="0"/>
                      <a:pt x="66" y="0"/>
                    </a:cubicBezTo>
                    <a:cubicBezTo>
                      <a:pt x="66" y="16"/>
                      <a:pt x="66" y="32"/>
                      <a:pt x="66" y="48"/>
                    </a:cubicBezTo>
                    <a:close/>
                    <a:moveTo>
                      <a:pt x="36" y="75"/>
                    </a:moveTo>
                    <a:cubicBezTo>
                      <a:pt x="41" y="62"/>
                      <a:pt x="54" y="57"/>
                      <a:pt x="60" y="45"/>
                    </a:cubicBezTo>
                    <a:cubicBezTo>
                      <a:pt x="81" y="2"/>
                      <a:pt x="40" y="0"/>
                      <a:pt x="9" y="9"/>
                    </a:cubicBezTo>
                    <a:cubicBezTo>
                      <a:pt x="9" y="11"/>
                      <a:pt x="9" y="13"/>
                      <a:pt x="9" y="15"/>
                    </a:cubicBezTo>
                    <a:cubicBezTo>
                      <a:pt x="9" y="26"/>
                      <a:pt x="9" y="37"/>
                      <a:pt x="9" y="48"/>
                    </a:cubicBezTo>
                    <a:cubicBezTo>
                      <a:pt x="8" y="58"/>
                      <a:pt x="11" y="72"/>
                      <a:pt x="6" y="78"/>
                    </a:cubicBezTo>
                    <a:cubicBezTo>
                      <a:pt x="10" y="83"/>
                      <a:pt x="36" y="84"/>
                      <a:pt x="36" y="75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26" name="Freeform 357"/>
              <p:cNvSpPr/>
              <p:nvPr/>
            </p:nvSpPr>
            <p:spPr bwMode="auto">
              <a:xfrm>
                <a:off x="4383" y="2057"/>
                <a:ext cx="51" cy="15"/>
              </a:xfrm>
              <a:custGeom>
                <a:cxnLst>
                  <a:cxn ang="0">
                    <a:pos x="0" y="3"/>
                  </a:cxn>
                  <a:cxn ang="0">
                    <a:pos x="30" y="0"/>
                  </a:cxn>
                  <a:cxn ang="0">
                    <a:pos x="0" y="3"/>
                  </a:cxn>
                </a:cxnLst>
                <a:rect b="b" l="0" r="r" t="0"/>
                <a:pathLst>
                  <a:path h="9" w="30">
                    <a:moveTo>
                      <a:pt x="0" y="3"/>
                    </a:moveTo>
                    <a:cubicBezTo>
                      <a:pt x="10" y="2"/>
                      <a:pt x="24" y="5"/>
                      <a:pt x="30" y="0"/>
                    </a:cubicBezTo>
                    <a:cubicBezTo>
                      <a:pt x="30" y="9"/>
                      <a:pt x="4" y="8"/>
                      <a:pt x="0" y="3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27" name="Freeform 358"/>
              <p:cNvSpPr/>
              <p:nvPr/>
            </p:nvSpPr>
            <p:spPr bwMode="auto">
              <a:xfrm>
                <a:off x="4373" y="2057"/>
                <a:ext cx="66" cy="27"/>
              </a:xfrm>
              <a:custGeom>
                <a:cxnLst>
                  <a:cxn ang="0">
                    <a:pos x="0" y="0"/>
                  </a:cxn>
                  <a:cxn ang="0">
                    <a:pos x="3" y="9"/>
                  </a:cxn>
                  <a:cxn ang="0">
                    <a:pos x="39" y="9"/>
                  </a:cxn>
                  <a:cxn ang="0">
                    <a:pos x="0" y="12"/>
                  </a:cxn>
                  <a:cxn ang="0">
                    <a:pos x="0" y="0"/>
                  </a:cxn>
                </a:cxnLst>
                <a:rect b="b" l="0" r="r" t="0"/>
                <a:pathLst>
                  <a:path h="16" w="39">
                    <a:moveTo>
                      <a:pt x="0" y="0"/>
                    </a:moveTo>
                    <a:cubicBezTo>
                      <a:pt x="3" y="1"/>
                      <a:pt x="3" y="5"/>
                      <a:pt x="3" y="9"/>
                    </a:cubicBezTo>
                    <a:cubicBezTo>
                      <a:pt x="15" y="9"/>
                      <a:pt x="27" y="9"/>
                      <a:pt x="39" y="9"/>
                    </a:cubicBezTo>
                    <a:cubicBezTo>
                      <a:pt x="32" y="16"/>
                      <a:pt x="12" y="10"/>
                      <a:pt x="0" y="12"/>
                    </a:cubicBezTo>
                    <a:cubicBezTo>
                      <a:pt x="0" y="8"/>
                      <a:pt x="0" y="4"/>
                      <a:pt x="0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28" name="Freeform 359"/>
              <p:cNvSpPr/>
              <p:nvPr/>
            </p:nvSpPr>
            <p:spPr bwMode="auto">
              <a:xfrm>
                <a:off x="2965" y="1931"/>
                <a:ext cx="45" cy="29"/>
              </a:xfrm>
              <a:custGeom>
                <a:cxnLst>
                  <a:cxn ang="0">
                    <a:pos x="0" y="17"/>
                  </a:cxn>
                  <a:cxn ang="0">
                    <a:pos x="0" y="2"/>
                  </a:cxn>
                  <a:cxn ang="0">
                    <a:pos x="27" y="5"/>
                  </a:cxn>
                  <a:cxn ang="0">
                    <a:pos x="3" y="11"/>
                  </a:cxn>
                  <a:cxn ang="0">
                    <a:pos x="6" y="17"/>
                  </a:cxn>
                  <a:cxn ang="0">
                    <a:pos x="0" y="17"/>
                  </a:cxn>
                </a:cxnLst>
                <a:rect b="b" l="0" r="r" t="0"/>
                <a:pathLst>
                  <a:path h="17" w="27">
                    <a:moveTo>
                      <a:pt x="0" y="17"/>
                    </a:moveTo>
                    <a:cubicBezTo>
                      <a:pt x="0" y="12"/>
                      <a:pt x="0" y="7"/>
                      <a:pt x="0" y="2"/>
                    </a:cubicBezTo>
                    <a:cubicBezTo>
                      <a:pt x="9" y="3"/>
                      <a:pt x="22" y="0"/>
                      <a:pt x="27" y="5"/>
                    </a:cubicBezTo>
                    <a:cubicBezTo>
                      <a:pt x="21" y="9"/>
                      <a:pt x="13" y="11"/>
                      <a:pt x="3" y="11"/>
                    </a:cubicBezTo>
                    <a:cubicBezTo>
                      <a:pt x="4" y="13"/>
                      <a:pt x="6" y="14"/>
                      <a:pt x="6" y="17"/>
                    </a:cubicBezTo>
                    <a:cubicBezTo>
                      <a:pt x="4" y="17"/>
                      <a:pt x="2" y="17"/>
                      <a:pt x="0" y="17"/>
                    </a:cubicBezTo>
                    <a:close/>
                  </a:path>
                </a:pathLst>
              </a:custGeom>
              <a:solidFill>
                <a:srgbClr val="869E3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29" name="Freeform 360"/>
              <p:cNvSpPr/>
              <p:nvPr/>
            </p:nvSpPr>
            <p:spPr bwMode="auto">
              <a:xfrm>
                <a:off x="4266" y="1945"/>
                <a:ext cx="53" cy="112"/>
              </a:xfrm>
              <a:custGeom>
                <a:cxnLst>
                  <a:cxn ang="0">
                    <a:pos x="0" y="3"/>
                  </a:cxn>
                  <a:cxn ang="0">
                    <a:pos x="27" y="6"/>
                  </a:cxn>
                  <a:cxn ang="0">
                    <a:pos x="24" y="66"/>
                  </a:cxn>
                  <a:cxn ang="0">
                    <a:pos x="24" y="9"/>
                  </a:cxn>
                  <a:cxn ang="0">
                    <a:pos x="0" y="3"/>
                  </a:cxn>
                </a:cxnLst>
                <a:rect b="b" l="0" r="r" t="0"/>
                <a:pathLst>
                  <a:path h="66" w="31">
                    <a:moveTo>
                      <a:pt x="0" y="3"/>
                    </a:moveTo>
                    <a:cubicBezTo>
                      <a:pt x="9" y="4"/>
                      <a:pt x="22" y="1"/>
                      <a:pt x="27" y="6"/>
                    </a:cubicBezTo>
                    <a:cubicBezTo>
                      <a:pt x="25" y="25"/>
                      <a:pt x="31" y="52"/>
                      <a:pt x="24" y="66"/>
                    </a:cubicBezTo>
                    <a:cubicBezTo>
                      <a:pt x="24" y="47"/>
                      <a:pt x="24" y="28"/>
                      <a:pt x="24" y="9"/>
                    </a:cubicBezTo>
                    <a:cubicBezTo>
                      <a:pt x="23" y="0"/>
                      <a:pt x="1" y="12"/>
                      <a:pt x="0" y="3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0" name="Freeform 361"/>
              <p:cNvSpPr/>
              <p:nvPr/>
            </p:nvSpPr>
            <p:spPr bwMode="auto">
              <a:xfrm>
                <a:off x="3839" y="1955"/>
                <a:ext cx="31" cy="153"/>
              </a:xfrm>
              <a:custGeom>
                <a:cxnLst>
                  <a:cxn ang="0">
                    <a:pos x="0" y="0"/>
                  </a:cxn>
                  <a:cxn ang="0">
                    <a:pos x="6" y="90"/>
                  </a:cxn>
                  <a:cxn ang="0">
                    <a:pos x="0" y="0"/>
                  </a:cxn>
                </a:cxnLst>
                <a:rect b="b" l="0" r="r" t="0"/>
                <a:pathLst>
                  <a:path h="90" w="18">
                    <a:moveTo>
                      <a:pt x="0" y="0"/>
                    </a:moveTo>
                    <a:cubicBezTo>
                      <a:pt x="18" y="12"/>
                      <a:pt x="8" y="68"/>
                      <a:pt x="6" y="90"/>
                    </a:cubicBezTo>
                    <a:cubicBezTo>
                      <a:pt x="3" y="61"/>
                      <a:pt x="13" y="19"/>
                      <a:pt x="0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1" name="Freeform 362"/>
              <p:cNvSpPr>
                <a:spLocks noEditPoints="1"/>
              </p:cNvSpPr>
              <p:nvPr/>
            </p:nvSpPr>
            <p:spPr bwMode="auto">
              <a:xfrm>
                <a:off x="3768" y="1953"/>
                <a:ext cx="93" cy="155"/>
              </a:xfrm>
              <a:custGeom>
                <a:cxnLst>
                  <a:cxn ang="0">
                    <a:pos x="0" y="46"/>
                  </a:cxn>
                  <a:cxn ang="0">
                    <a:pos x="0" y="4"/>
                  </a:cxn>
                  <a:cxn ang="0">
                    <a:pos x="42" y="1"/>
                  </a:cxn>
                  <a:cxn ang="0">
                    <a:pos x="48" y="91"/>
                  </a:cxn>
                  <a:cxn ang="0">
                    <a:pos x="3" y="76"/>
                  </a:cxn>
                  <a:cxn ang="0">
                    <a:pos x="0" y="46"/>
                  </a:cxn>
                  <a:cxn ang="0">
                    <a:pos x="9" y="73"/>
                  </a:cxn>
                  <a:cxn ang="0">
                    <a:pos x="45" y="85"/>
                  </a:cxn>
                  <a:cxn ang="0">
                    <a:pos x="45" y="73"/>
                  </a:cxn>
                  <a:cxn ang="0">
                    <a:pos x="42" y="7"/>
                  </a:cxn>
                  <a:cxn ang="0">
                    <a:pos x="12" y="13"/>
                  </a:cxn>
                  <a:cxn ang="0">
                    <a:pos x="9" y="73"/>
                  </a:cxn>
                </a:cxnLst>
                <a:rect b="b" l="0" r="r" t="0"/>
                <a:pathLst>
                  <a:path h="91" w="55">
                    <a:moveTo>
                      <a:pt x="0" y="46"/>
                    </a:moveTo>
                    <a:cubicBezTo>
                      <a:pt x="0" y="32"/>
                      <a:pt x="0" y="18"/>
                      <a:pt x="0" y="4"/>
                    </a:cubicBezTo>
                    <a:cubicBezTo>
                      <a:pt x="12" y="1"/>
                      <a:pt x="26" y="0"/>
                      <a:pt x="42" y="1"/>
                    </a:cubicBezTo>
                    <a:cubicBezTo>
                      <a:pt x="55" y="20"/>
                      <a:pt x="45" y="62"/>
                      <a:pt x="48" y="91"/>
                    </a:cubicBezTo>
                    <a:cubicBezTo>
                      <a:pt x="36" y="83"/>
                      <a:pt x="13" y="86"/>
                      <a:pt x="3" y="76"/>
                    </a:cubicBezTo>
                    <a:cubicBezTo>
                      <a:pt x="1" y="67"/>
                      <a:pt x="7" y="50"/>
                      <a:pt x="0" y="46"/>
                    </a:cubicBezTo>
                    <a:close/>
                    <a:moveTo>
                      <a:pt x="9" y="73"/>
                    </a:moveTo>
                    <a:cubicBezTo>
                      <a:pt x="26" y="72"/>
                      <a:pt x="32" y="82"/>
                      <a:pt x="45" y="85"/>
                    </a:cubicBezTo>
                    <a:cubicBezTo>
                      <a:pt x="45" y="81"/>
                      <a:pt x="45" y="77"/>
                      <a:pt x="45" y="73"/>
                    </a:cubicBezTo>
                    <a:cubicBezTo>
                      <a:pt x="43" y="52"/>
                      <a:pt x="49" y="23"/>
                      <a:pt x="42" y="7"/>
                    </a:cubicBezTo>
                    <a:cubicBezTo>
                      <a:pt x="33" y="10"/>
                      <a:pt x="12" y="1"/>
                      <a:pt x="12" y="13"/>
                    </a:cubicBezTo>
                    <a:cubicBezTo>
                      <a:pt x="1" y="21"/>
                      <a:pt x="5" y="60"/>
                      <a:pt x="9" y="73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2" name="Freeform 363"/>
              <p:cNvSpPr/>
              <p:nvPr/>
            </p:nvSpPr>
            <p:spPr bwMode="auto">
              <a:xfrm>
                <a:off x="3770" y="1975"/>
                <a:ext cx="18" cy="102"/>
              </a:xfrm>
              <a:custGeom>
                <a:cxnLst>
                  <a:cxn ang="0">
                    <a:pos x="8" y="60"/>
                  </a:cxn>
                  <a:cxn ang="0">
                    <a:pos x="11" y="0"/>
                  </a:cxn>
                  <a:cxn ang="0">
                    <a:pos x="8" y="60"/>
                  </a:cxn>
                </a:cxnLst>
                <a:rect b="b" l="0" r="r" t="0"/>
                <a:pathLst>
                  <a:path h="60" w="11">
                    <a:moveTo>
                      <a:pt x="8" y="60"/>
                    </a:moveTo>
                    <a:cubicBezTo>
                      <a:pt x="4" y="47"/>
                      <a:pt x="0" y="8"/>
                      <a:pt x="11" y="0"/>
                    </a:cubicBezTo>
                    <a:cubicBezTo>
                      <a:pt x="5" y="15"/>
                      <a:pt x="10" y="41"/>
                      <a:pt x="8" y="6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3" name="Freeform 364"/>
              <p:cNvSpPr/>
              <p:nvPr/>
            </p:nvSpPr>
            <p:spPr bwMode="auto">
              <a:xfrm>
                <a:off x="1479" y="1980"/>
                <a:ext cx="38" cy="87"/>
              </a:xfrm>
              <a:custGeom>
                <a:cxnLst>
                  <a:cxn ang="0">
                    <a:pos x="1" y="0"/>
                  </a:cxn>
                  <a:cxn ang="0">
                    <a:pos x="19" y="0"/>
                  </a:cxn>
                  <a:cxn ang="0">
                    <a:pos x="16" y="51"/>
                  </a:cxn>
                  <a:cxn ang="0">
                    <a:pos x="16" y="3"/>
                  </a:cxn>
                  <a:cxn ang="0">
                    <a:pos x="1" y="0"/>
                  </a:cxn>
                </a:cxnLst>
                <a:rect b="b" l="0" r="r" t="0"/>
                <a:pathLst>
                  <a:path h="51" w="23">
                    <a:moveTo>
                      <a:pt x="1" y="0"/>
                    </a:moveTo>
                    <a:cubicBezTo>
                      <a:pt x="7" y="0"/>
                      <a:pt x="13" y="0"/>
                      <a:pt x="19" y="0"/>
                    </a:cubicBezTo>
                    <a:cubicBezTo>
                      <a:pt x="17" y="16"/>
                      <a:pt x="23" y="40"/>
                      <a:pt x="16" y="51"/>
                    </a:cubicBezTo>
                    <a:cubicBezTo>
                      <a:pt x="16" y="35"/>
                      <a:pt x="16" y="19"/>
                      <a:pt x="16" y="3"/>
                    </a:cubicBezTo>
                    <a:cubicBezTo>
                      <a:pt x="12" y="1"/>
                      <a:pt x="0" y="7"/>
                      <a:pt x="1" y="0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4" name="Freeform 365"/>
              <p:cNvSpPr/>
              <p:nvPr/>
            </p:nvSpPr>
            <p:spPr bwMode="auto">
              <a:xfrm>
                <a:off x="2575" y="1984"/>
                <a:ext cx="29" cy="118"/>
              </a:xfrm>
              <a:custGeom>
                <a:cxnLst>
                  <a:cxn ang="0">
                    <a:pos x="5" y="70"/>
                  </a:cxn>
                  <a:cxn ang="0">
                    <a:pos x="5" y="1"/>
                  </a:cxn>
                  <a:cxn ang="0">
                    <a:pos x="17" y="4"/>
                  </a:cxn>
                  <a:cxn ang="0">
                    <a:pos x="8" y="4"/>
                  </a:cxn>
                  <a:cxn ang="0">
                    <a:pos x="5" y="67"/>
                  </a:cxn>
                  <a:cxn ang="0">
                    <a:pos x="5" y="70"/>
                  </a:cxn>
                </a:cxnLst>
                <a:rect b="b" l="0" r="r" t="0"/>
                <a:pathLst>
                  <a:path h="70" w="17">
                    <a:moveTo>
                      <a:pt x="5" y="70"/>
                    </a:moveTo>
                    <a:cubicBezTo>
                      <a:pt x="0" y="54"/>
                      <a:pt x="0" y="17"/>
                      <a:pt x="5" y="1"/>
                    </a:cubicBezTo>
                    <a:cubicBezTo>
                      <a:pt x="10" y="1"/>
                      <a:pt x="16" y="0"/>
                      <a:pt x="17" y="4"/>
                    </a:cubicBezTo>
                    <a:cubicBezTo>
                      <a:pt x="14" y="4"/>
                      <a:pt x="11" y="4"/>
                      <a:pt x="8" y="4"/>
                    </a:cubicBezTo>
                    <a:cubicBezTo>
                      <a:pt x="1" y="19"/>
                      <a:pt x="7" y="47"/>
                      <a:pt x="5" y="67"/>
                    </a:cubicBezTo>
                    <a:cubicBezTo>
                      <a:pt x="5" y="68"/>
                      <a:pt x="5" y="69"/>
                      <a:pt x="5" y="7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5" name="Freeform 366"/>
              <p:cNvSpPr/>
              <p:nvPr/>
            </p:nvSpPr>
            <p:spPr bwMode="auto">
              <a:xfrm>
                <a:off x="3082" y="1979"/>
                <a:ext cx="115" cy="161"/>
              </a:xfrm>
              <a:custGeom>
                <a:cxnLst>
                  <a:cxn ang="0">
                    <a:pos x="18" y="67"/>
                  </a:cxn>
                  <a:cxn ang="0">
                    <a:pos x="30" y="10"/>
                  </a:cxn>
                  <a:cxn ang="0">
                    <a:pos x="66" y="4"/>
                  </a:cxn>
                  <a:cxn ang="0">
                    <a:pos x="45" y="91"/>
                  </a:cxn>
                  <a:cxn ang="0">
                    <a:pos x="42" y="88"/>
                  </a:cxn>
                  <a:cxn ang="0">
                    <a:pos x="60" y="13"/>
                  </a:cxn>
                  <a:cxn ang="0">
                    <a:pos x="36" y="19"/>
                  </a:cxn>
                  <a:cxn ang="0">
                    <a:pos x="36" y="88"/>
                  </a:cxn>
                  <a:cxn ang="0">
                    <a:pos x="18" y="91"/>
                  </a:cxn>
                  <a:cxn ang="0">
                    <a:pos x="15" y="88"/>
                  </a:cxn>
                  <a:cxn ang="0">
                    <a:pos x="18" y="67"/>
                  </a:cxn>
                </a:cxnLst>
                <a:rect b="b" l="0" r="r" t="0"/>
                <a:pathLst>
                  <a:path h="95" w="68">
                    <a:moveTo>
                      <a:pt x="18" y="67"/>
                    </a:moveTo>
                    <a:cubicBezTo>
                      <a:pt x="26" y="52"/>
                      <a:pt x="32" y="35"/>
                      <a:pt x="30" y="10"/>
                    </a:cubicBezTo>
                    <a:cubicBezTo>
                      <a:pt x="46" y="12"/>
                      <a:pt x="48" y="0"/>
                      <a:pt x="66" y="4"/>
                    </a:cubicBezTo>
                    <a:cubicBezTo>
                      <a:pt x="68" y="42"/>
                      <a:pt x="63" y="73"/>
                      <a:pt x="45" y="91"/>
                    </a:cubicBezTo>
                    <a:cubicBezTo>
                      <a:pt x="42" y="92"/>
                      <a:pt x="42" y="90"/>
                      <a:pt x="42" y="88"/>
                    </a:cubicBezTo>
                    <a:cubicBezTo>
                      <a:pt x="54" y="69"/>
                      <a:pt x="63" y="47"/>
                      <a:pt x="60" y="13"/>
                    </a:cubicBezTo>
                    <a:cubicBezTo>
                      <a:pt x="48" y="11"/>
                      <a:pt x="43" y="16"/>
                      <a:pt x="36" y="19"/>
                    </a:cubicBezTo>
                    <a:cubicBezTo>
                      <a:pt x="48" y="51"/>
                      <a:pt x="0" y="79"/>
                      <a:pt x="36" y="88"/>
                    </a:cubicBezTo>
                    <a:cubicBezTo>
                      <a:pt x="36" y="95"/>
                      <a:pt x="23" y="89"/>
                      <a:pt x="18" y="91"/>
                    </a:cubicBezTo>
                    <a:cubicBezTo>
                      <a:pt x="16" y="91"/>
                      <a:pt x="14" y="91"/>
                      <a:pt x="15" y="88"/>
                    </a:cubicBezTo>
                    <a:cubicBezTo>
                      <a:pt x="15" y="80"/>
                      <a:pt x="14" y="71"/>
                      <a:pt x="18" y="67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6" name="Freeform 367"/>
              <p:cNvSpPr/>
              <p:nvPr/>
            </p:nvSpPr>
            <p:spPr bwMode="auto">
              <a:xfrm>
                <a:off x="5053" y="2041"/>
                <a:ext cx="47" cy="280"/>
              </a:xfrm>
              <a:custGeom>
                <a:cxnLst>
                  <a:cxn ang="0">
                    <a:pos x="10" y="69"/>
                  </a:cxn>
                  <a:cxn ang="0">
                    <a:pos x="19" y="0"/>
                  </a:cxn>
                  <a:cxn ang="0">
                    <a:pos x="19" y="57"/>
                  </a:cxn>
                  <a:cxn ang="0">
                    <a:pos x="16" y="87"/>
                  </a:cxn>
                  <a:cxn ang="0">
                    <a:pos x="7" y="165"/>
                  </a:cxn>
                  <a:cxn ang="0">
                    <a:pos x="4" y="153"/>
                  </a:cxn>
                  <a:cxn ang="0">
                    <a:pos x="10" y="123"/>
                  </a:cxn>
                  <a:cxn ang="0">
                    <a:pos x="10" y="69"/>
                  </a:cxn>
                </a:cxnLst>
                <a:rect b="b" l="0" r="r" t="0"/>
                <a:pathLst>
                  <a:path h="165" w="28">
                    <a:moveTo>
                      <a:pt x="10" y="69"/>
                    </a:moveTo>
                    <a:cubicBezTo>
                      <a:pt x="11" y="44"/>
                      <a:pt x="16" y="23"/>
                      <a:pt x="19" y="0"/>
                    </a:cubicBezTo>
                    <a:cubicBezTo>
                      <a:pt x="28" y="16"/>
                      <a:pt x="17" y="38"/>
                      <a:pt x="19" y="57"/>
                    </a:cubicBezTo>
                    <a:cubicBezTo>
                      <a:pt x="12" y="61"/>
                      <a:pt x="18" y="78"/>
                      <a:pt x="16" y="87"/>
                    </a:cubicBezTo>
                    <a:cubicBezTo>
                      <a:pt x="17" y="117"/>
                      <a:pt x="14" y="143"/>
                      <a:pt x="7" y="165"/>
                    </a:cubicBezTo>
                    <a:cubicBezTo>
                      <a:pt x="3" y="164"/>
                      <a:pt x="5" y="157"/>
                      <a:pt x="4" y="153"/>
                    </a:cubicBezTo>
                    <a:cubicBezTo>
                      <a:pt x="0" y="137"/>
                      <a:pt x="14" y="139"/>
                      <a:pt x="10" y="123"/>
                    </a:cubicBezTo>
                    <a:cubicBezTo>
                      <a:pt x="10" y="105"/>
                      <a:pt x="10" y="87"/>
                      <a:pt x="10" y="69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7" name="Freeform 368"/>
              <p:cNvSpPr/>
              <p:nvPr/>
            </p:nvSpPr>
            <p:spPr bwMode="auto">
              <a:xfrm>
                <a:off x="2226" y="2030"/>
                <a:ext cx="83" cy="78"/>
              </a:xfrm>
              <a:custGeom>
                <a:cxnLst>
                  <a:cxn ang="0">
                    <a:pos x="49" y="34"/>
                  </a:cxn>
                  <a:cxn ang="0">
                    <a:pos x="1" y="46"/>
                  </a:cxn>
                  <a:cxn ang="0">
                    <a:pos x="49" y="34"/>
                  </a:cxn>
                </a:cxnLst>
                <a:rect b="b" l="0" r="r" t="0"/>
                <a:pathLst>
                  <a:path h="46" w="49">
                    <a:moveTo>
                      <a:pt x="49" y="34"/>
                    </a:moveTo>
                    <a:cubicBezTo>
                      <a:pt x="30" y="24"/>
                      <a:pt x="8" y="34"/>
                      <a:pt x="1" y="46"/>
                    </a:cubicBezTo>
                    <a:cubicBezTo>
                      <a:pt x="0" y="28"/>
                      <a:pt x="45" y="0"/>
                      <a:pt x="49" y="34"/>
                    </a:cubicBezTo>
                    <a:close/>
                  </a:path>
                </a:pathLst>
              </a:custGeom>
              <a:solidFill>
                <a:srgbClr val="1B3D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8" name="Freeform 369"/>
              <p:cNvSpPr/>
              <p:nvPr/>
            </p:nvSpPr>
            <p:spPr bwMode="auto">
              <a:xfrm>
                <a:off x="2751" y="2077"/>
                <a:ext cx="27" cy="47"/>
              </a:xfrm>
              <a:custGeom>
                <a:cxnLst>
                  <a:cxn ang="0">
                    <a:pos x="12" y="0"/>
                  </a:cxn>
                  <a:cxn ang="0">
                    <a:pos x="0" y="24"/>
                  </a:cxn>
                  <a:cxn ang="0">
                    <a:pos x="9" y="21"/>
                  </a:cxn>
                  <a:cxn ang="0">
                    <a:pos x="12" y="0"/>
                  </a:cxn>
                </a:cxnLst>
                <a:rect b="b" l="0" r="r" t="0"/>
                <a:pathLst>
                  <a:path h="28" w="16">
                    <a:moveTo>
                      <a:pt x="12" y="0"/>
                    </a:moveTo>
                    <a:cubicBezTo>
                      <a:pt x="12" y="12"/>
                      <a:pt x="16" y="28"/>
                      <a:pt x="0" y="24"/>
                    </a:cubicBezTo>
                    <a:cubicBezTo>
                      <a:pt x="1" y="21"/>
                      <a:pt x="5" y="21"/>
                      <a:pt x="9" y="21"/>
                    </a:cubicBezTo>
                    <a:cubicBezTo>
                      <a:pt x="11" y="15"/>
                      <a:pt x="5" y="1"/>
                      <a:pt x="12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9" name="Freeform 370"/>
              <p:cNvSpPr/>
              <p:nvPr/>
            </p:nvSpPr>
            <p:spPr bwMode="auto">
              <a:xfrm>
                <a:off x="2924" y="2058"/>
                <a:ext cx="61" cy="24"/>
              </a:xfrm>
              <a:custGeom>
                <a:cxnLst>
                  <a:cxn ang="0">
                    <a:pos x="36" y="14"/>
                  </a:cxn>
                  <a:cxn ang="0">
                    <a:pos x="0" y="5"/>
                  </a:cxn>
                  <a:cxn ang="0">
                    <a:pos x="36" y="14"/>
                  </a:cxn>
                </a:cxnLst>
                <a:rect b="b" l="0" r="r" t="0"/>
                <a:pathLst>
                  <a:path h="14" w="36">
                    <a:moveTo>
                      <a:pt x="36" y="14"/>
                    </a:moveTo>
                    <a:cubicBezTo>
                      <a:pt x="32" y="3"/>
                      <a:pt x="7" y="13"/>
                      <a:pt x="0" y="5"/>
                    </a:cubicBezTo>
                    <a:cubicBezTo>
                      <a:pt x="13" y="7"/>
                      <a:pt x="35" y="0"/>
                      <a:pt x="36" y="14"/>
                    </a:cubicBezTo>
                    <a:close/>
                  </a:path>
                </a:pathLst>
              </a:custGeom>
              <a:solidFill>
                <a:srgbClr val="6C8C9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40" name="Freeform 371"/>
              <p:cNvSpPr/>
              <p:nvPr/>
            </p:nvSpPr>
            <p:spPr bwMode="auto">
              <a:xfrm>
                <a:off x="4073" y="2131"/>
                <a:ext cx="76" cy="17"/>
              </a:xfrm>
              <a:custGeom>
                <a:cxnLst>
                  <a:cxn ang="0">
                    <a:pos x="0" y="7"/>
                  </a:cxn>
                  <a:cxn ang="0">
                    <a:pos x="45" y="10"/>
                  </a:cxn>
                  <a:cxn ang="0">
                    <a:pos x="0" y="7"/>
                  </a:cxn>
                </a:cxnLst>
                <a:rect b="b" l="0" r="r" t="0"/>
                <a:pathLst>
                  <a:path h="10" w="45">
                    <a:moveTo>
                      <a:pt x="0" y="7"/>
                    </a:moveTo>
                    <a:cubicBezTo>
                      <a:pt x="8" y="3"/>
                      <a:pt x="41" y="0"/>
                      <a:pt x="45" y="10"/>
                    </a:cubicBezTo>
                    <a:cubicBezTo>
                      <a:pt x="35" y="4"/>
                      <a:pt x="15" y="8"/>
                      <a:pt x="0" y="7"/>
                    </a:cubicBezTo>
                    <a:close/>
                  </a:path>
                </a:pathLst>
              </a:custGeom>
              <a:solidFill>
                <a:srgbClr val="15323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41" name="Freeform 372"/>
              <p:cNvSpPr/>
              <p:nvPr/>
            </p:nvSpPr>
            <p:spPr bwMode="auto">
              <a:xfrm>
                <a:off x="2277" y="2143"/>
                <a:ext cx="69" cy="119"/>
              </a:xfrm>
              <a:custGeom>
                <a:cxnLst>
                  <a:cxn ang="0">
                    <a:pos x="31" y="48"/>
                  </a:cxn>
                  <a:cxn ang="0">
                    <a:pos x="34" y="42"/>
                  </a:cxn>
                  <a:cxn ang="0">
                    <a:pos x="4" y="27"/>
                  </a:cxn>
                  <a:cxn ang="0">
                    <a:pos x="34" y="30"/>
                  </a:cxn>
                  <a:cxn ang="0">
                    <a:pos x="34" y="21"/>
                  </a:cxn>
                  <a:cxn ang="0">
                    <a:pos x="31" y="15"/>
                  </a:cxn>
                  <a:cxn ang="0">
                    <a:pos x="34" y="0"/>
                  </a:cxn>
                  <a:cxn ang="0">
                    <a:pos x="37" y="69"/>
                  </a:cxn>
                  <a:cxn ang="0">
                    <a:pos x="34" y="69"/>
                  </a:cxn>
                  <a:cxn ang="0">
                    <a:pos x="31" y="66"/>
                  </a:cxn>
                  <a:cxn ang="0">
                    <a:pos x="28" y="57"/>
                  </a:cxn>
                  <a:cxn ang="0">
                    <a:pos x="28" y="54"/>
                  </a:cxn>
                  <a:cxn ang="0">
                    <a:pos x="31" y="48"/>
                  </a:cxn>
                </a:cxnLst>
                <a:rect b="b" l="0" r="r" t="0"/>
                <a:pathLst>
                  <a:path h="70" w="41">
                    <a:moveTo>
                      <a:pt x="31" y="48"/>
                    </a:moveTo>
                    <a:cubicBezTo>
                      <a:pt x="34" y="48"/>
                      <a:pt x="33" y="44"/>
                      <a:pt x="34" y="42"/>
                    </a:cubicBezTo>
                    <a:cubicBezTo>
                      <a:pt x="24" y="37"/>
                      <a:pt x="22" y="24"/>
                      <a:pt x="4" y="27"/>
                    </a:cubicBezTo>
                    <a:cubicBezTo>
                      <a:pt x="0" y="20"/>
                      <a:pt x="30" y="25"/>
                      <a:pt x="34" y="30"/>
                    </a:cubicBezTo>
                    <a:cubicBezTo>
                      <a:pt x="34" y="27"/>
                      <a:pt x="34" y="24"/>
                      <a:pt x="34" y="21"/>
                    </a:cubicBezTo>
                    <a:cubicBezTo>
                      <a:pt x="33" y="19"/>
                      <a:pt x="31" y="18"/>
                      <a:pt x="31" y="15"/>
                    </a:cubicBezTo>
                    <a:cubicBezTo>
                      <a:pt x="38" y="16"/>
                      <a:pt x="32" y="4"/>
                      <a:pt x="34" y="0"/>
                    </a:cubicBezTo>
                    <a:cubicBezTo>
                      <a:pt x="41" y="17"/>
                      <a:pt x="35" y="47"/>
                      <a:pt x="37" y="69"/>
                    </a:cubicBezTo>
                    <a:cubicBezTo>
                      <a:pt x="36" y="69"/>
                      <a:pt x="35" y="69"/>
                      <a:pt x="34" y="69"/>
                    </a:cubicBezTo>
                    <a:cubicBezTo>
                      <a:pt x="31" y="70"/>
                      <a:pt x="31" y="68"/>
                      <a:pt x="31" y="66"/>
                    </a:cubicBezTo>
                    <a:cubicBezTo>
                      <a:pt x="37" y="67"/>
                      <a:pt x="35" y="52"/>
                      <a:pt x="28" y="57"/>
                    </a:cubicBezTo>
                    <a:cubicBezTo>
                      <a:pt x="28" y="56"/>
                      <a:pt x="28" y="55"/>
                      <a:pt x="28" y="54"/>
                    </a:cubicBezTo>
                    <a:cubicBezTo>
                      <a:pt x="36" y="54"/>
                      <a:pt x="32" y="52"/>
                      <a:pt x="31" y="48"/>
                    </a:cubicBezTo>
                    <a:close/>
                  </a:path>
                </a:pathLst>
              </a:custGeom>
              <a:solidFill>
                <a:srgbClr val="6C8C9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42" name="Freeform 373"/>
              <p:cNvSpPr/>
              <p:nvPr/>
            </p:nvSpPr>
            <p:spPr bwMode="auto">
              <a:xfrm>
                <a:off x="4031" y="2179"/>
                <a:ext cx="27" cy="46"/>
              </a:xfrm>
              <a:custGeom>
                <a:cxnLst>
                  <a:cxn ang="0">
                    <a:pos x="7" y="0"/>
                  </a:cxn>
                  <a:cxn ang="0">
                    <a:pos x="7" y="24"/>
                  </a:cxn>
                  <a:cxn ang="0">
                    <a:pos x="16" y="15"/>
                  </a:cxn>
                  <a:cxn ang="0">
                    <a:pos x="1" y="27"/>
                  </a:cxn>
                  <a:cxn ang="0">
                    <a:pos x="7" y="0"/>
                  </a:cxn>
                </a:cxnLst>
                <a:rect b="b" l="0" r="r" t="0"/>
                <a:pathLst>
                  <a:path h="27" w="16">
                    <a:moveTo>
                      <a:pt x="7" y="0"/>
                    </a:moveTo>
                    <a:cubicBezTo>
                      <a:pt x="11" y="10"/>
                      <a:pt x="0" y="21"/>
                      <a:pt x="7" y="24"/>
                    </a:cubicBezTo>
                    <a:cubicBezTo>
                      <a:pt x="9" y="20"/>
                      <a:pt x="12" y="17"/>
                      <a:pt x="16" y="15"/>
                    </a:cubicBezTo>
                    <a:cubicBezTo>
                      <a:pt x="12" y="20"/>
                      <a:pt x="10" y="27"/>
                      <a:pt x="1" y="27"/>
                    </a:cubicBezTo>
                    <a:cubicBezTo>
                      <a:pt x="4" y="19"/>
                      <a:pt x="2" y="6"/>
                      <a:pt x="7" y="0"/>
                    </a:cubicBezTo>
                    <a:close/>
                  </a:path>
                </a:pathLst>
              </a:custGeom>
              <a:solidFill>
                <a:srgbClr val="15323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43" name="Freeform 374"/>
              <p:cNvSpPr/>
              <p:nvPr/>
            </p:nvSpPr>
            <p:spPr bwMode="auto">
              <a:xfrm>
                <a:off x="2294" y="2143"/>
                <a:ext cx="40" cy="36"/>
              </a:xfrm>
              <a:custGeom>
                <a:cxnLst>
                  <a:cxn ang="0">
                    <a:pos x="24" y="21"/>
                  </a:cxn>
                  <a:cxn ang="0">
                    <a:pos x="0" y="9"/>
                  </a:cxn>
                  <a:cxn ang="0">
                    <a:pos x="21" y="15"/>
                  </a:cxn>
                  <a:cxn ang="0">
                    <a:pos x="24" y="21"/>
                  </a:cxn>
                </a:cxnLst>
                <a:rect b="b" l="0" r="r" t="0"/>
                <a:pathLst>
                  <a:path h="21" w="24">
                    <a:moveTo>
                      <a:pt x="24" y="21"/>
                    </a:moveTo>
                    <a:cubicBezTo>
                      <a:pt x="13" y="20"/>
                      <a:pt x="11" y="10"/>
                      <a:pt x="0" y="9"/>
                    </a:cubicBezTo>
                    <a:cubicBezTo>
                      <a:pt x="7" y="0"/>
                      <a:pt x="14" y="15"/>
                      <a:pt x="21" y="15"/>
                    </a:cubicBezTo>
                    <a:cubicBezTo>
                      <a:pt x="21" y="18"/>
                      <a:pt x="23" y="19"/>
                      <a:pt x="24" y="2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44" name="Freeform 375"/>
              <p:cNvSpPr/>
              <p:nvPr/>
            </p:nvSpPr>
            <p:spPr bwMode="auto">
              <a:xfrm>
                <a:off x="3194" y="2153"/>
                <a:ext cx="35" cy="27"/>
              </a:xfrm>
              <a:custGeom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0" y="0"/>
                  </a:cxn>
                </a:cxnLst>
                <a:rect b="b" l="0" r="r" t="0"/>
                <a:pathLst>
                  <a:path h="16" w="21">
                    <a:moveTo>
                      <a:pt x="0" y="0"/>
                    </a:moveTo>
                    <a:cubicBezTo>
                      <a:pt x="7" y="0"/>
                      <a:pt x="14" y="0"/>
                      <a:pt x="21" y="0"/>
                    </a:cubicBezTo>
                    <a:cubicBezTo>
                      <a:pt x="18" y="11"/>
                      <a:pt x="2" y="16"/>
                      <a:pt x="0" y="0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45" name="Freeform 376"/>
              <p:cNvSpPr/>
              <p:nvPr/>
            </p:nvSpPr>
            <p:spPr bwMode="auto">
              <a:xfrm>
                <a:off x="2214" y="2199"/>
                <a:ext cx="53" cy="66"/>
              </a:xfrm>
              <a:custGeom>
                <a:cxnLst>
                  <a:cxn ang="0">
                    <a:pos x="14" y="0"/>
                  </a:cxn>
                  <a:cxn ang="0">
                    <a:pos x="23" y="27"/>
                  </a:cxn>
                  <a:cxn ang="0">
                    <a:pos x="8" y="39"/>
                  </a:cxn>
                  <a:cxn ang="0">
                    <a:pos x="14" y="0"/>
                  </a:cxn>
                </a:cxnLst>
                <a:rect b="b" l="0" r="r" t="0"/>
                <a:pathLst>
                  <a:path h="39" w="31">
                    <a:moveTo>
                      <a:pt x="14" y="0"/>
                    </a:moveTo>
                    <a:cubicBezTo>
                      <a:pt x="31" y="5"/>
                      <a:pt x="2" y="25"/>
                      <a:pt x="23" y="27"/>
                    </a:cubicBezTo>
                    <a:cubicBezTo>
                      <a:pt x="21" y="34"/>
                      <a:pt x="17" y="39"/>
                      <a:pt x="8" y="39"/>
                    </a:cubicBezTo>
                    <a:cubicBezTo>
                      <a:pt x="17" y="21"/>
                      <a:pt x="0" y="20"/>
                      <a:pt x="14" y="0"/>
                    </a:cubicBezTo>
                    <a:close/>
                  </a:path>
                </a:pathLst>
              </a:custGeom>
              <a:solidFill>
                <a:srgbClr val="EBF7F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46" name="Freeform 377"/>
              <p:cNvSpPr/>
              <p:nvPr/>
            </p:nvSpPr>
            <p:spPr bwMode="auto">
              <a:xfrm>
                <a:off x="3778" y="2199"/>
                <a:ext cx="31" cy="42"/>
              </a:xfrm>
              <a:custGeom>
                <a:cxnLst>
                  <a:cxn ang="0">
                    <a:pos x="0" y="0"/>
                  </a:cxn>
                  <a:cxn ang="0">
                    <a:pos x="12" y="12"/>
                  </a:cxn>
                  <a:cxn ang="0">
                    <a:pos x="18" y="18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b="b" l="0" r="r" t="0"/>
                <a:pathLst>
                  <a:path h="25" w="18">
                    <a:moveTo>
                      <a:pt x="0" y="0"/>
                    </a:moveTo>
                    <a:cubicBezTo>
                      <a:pt x="5" y="3"/>
                      <a:pt x="9" y="7"/>
                      <a:pt x="12" y="12"/>
                    </a:cubicBezTo>
                    <a:cubicBezTo>
                      <a:pt x="13" y="15"/>
                      <a:pt x="15" y="17"/>
                      <a:pt x="18" y="18"/>
                    </a:cubicBezTo>
                    <a:cubicBezTo>
                      <a:pt x="18" y="25"/>
                      <a:pt x="5" y="19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47" name="Freeform 378"/>
              <p:cNvSpPr/>
              <p:nvPr/>
            </p:nvSpPr>
            <p:spPr bwMode="auto">
              <a:xfrm>
                <a:off x="3753" y="2199"/>
                <a:ext cx="66" cy="58"/>
              </a:xfrm>
              <a:custGeom>
                <a:cxnLst>
                  <a:cxn ang="0">
                    <a:pos x="27" y="12"/>
                  </a:cxn>
                  <a:cxn ang="0">
                    <a:pos x="39" y="21"/>
                  </a:cxn>
                  <a:cxn ang="0">
                    <a:pos x="15" y="0"/>
                  </a:cxn>
                  <a:cxn ang="0">
                    <a:pos x="15" y="21"/>
                  </a:cxn>
                  <a:cxn ang="0">
                    <a:pos x="33" y="18"/>
                  </a:cxn>
                  <a:cxn ang="0">
                    <a:pos x="27" y="12"/>
                  </a:cxn>
                </a:cxnLst>
                <a:rect b="b" l="0" r="r" t="0"/>
                <a:pathLst>
                  <a:path h="34" w="39">
                    <a:moveTo>
                      <a:pt x="27" y="12"/>
                    </a:moveTo>
                    <a:cubicBezTo>
                      <a:pt x="33" y="13"/>
                      <a:pt x="33" y="20"/>
                      <a:pt x="39" y="21"/>
                    </a:cubicBezTo>
                    <a:cubicBezTo>
                      <a:pt x="25" y="34"/>
                      <a:pt x="0" y="16"/>
                      <a:pt x="15" y="0"/>
                    </a:cubicBezTo>
                    <a:cubicBezTo>
                      <a:pt x="15" y="7"/>
                      <a:pt x="15" y="14"/>
                      <a:pt x="15" y="21"/>
                    </a:cubicBezTo>
                    <a:cubicBezTo>
                      <a:pt x="20" y="19"/>
                      <a:pt x="33" y="25"/>
                      <a:pt x="33" y="18"/>
                    </a:cubicBezTo>
                    <a:cubicBezTo>
                      <a:pt x="30" y="17"/>
                      <a:pt x="28" y="15"/>
                      <a:pt x="27" y="12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48" name="Freeform 379"/>
              <p:cNvSpPr>
                <a:spLocks noEditPoints="1"/>
              </p:cNvSpPr>
              <p:nvPr/>
            </p:nvSpPr>
            <p:spPr bwMode="auto">
              <a:xfrm>
                <a:off x="4036" y="2196"/>
                <a:ext cx="129" cy="201"/>
              </a:xfrm>
              <a:custGeom>
                <a:cxnLst>
                  <a:cxn ang="0">
                    <a:pos x="4" y="29"/>
                  </a:cxn>
                  <a:cxn ang="0">
                    <a:pos x="73" y="8"/>
                  </a:cxn>
                  <a:cxn ang="0">
                    <a:pos x="73" y="20"/>
                  </a:cxn>
                  <a:cxn ang="0">
                    <a:pos x="64" y="26"/>
                  </a:cxn>
                  <a:cxn ang="0">
                    <a:pos x="73" y="29"/>
                  </a:cxn>
                  <a:cxn ang="0">
                    <a:pos x="73" y="71"/>
                  </a:cxn>
                  <a:cxn ang="0">
                    <a:pos x="76" y="104"/>
                  </a:cxn>
                  <a:cxn ang="0">
                    <a:pos x="76" y="119"/>
                  </a:cxn>
                  <a:cxn ang="0">
                    <a:pos x="1" y="119"/>
                  </a:cxn>
                  <a:cxn ang="0">
                    <a:pos x="1" y="53"/>
                  </a:cxn>
                  <a:cxn ang="0">
                    <a:pos x="19" y="53"/>
                  </a:cxn>
                  <a:cxn ang="0">
                    <a:pos x="10" y="44"/>
                  </a:cxn>
                  <a:cxn ang="0">
                    <a:pos x="22" y="23"/>
                  </a:cxn>
                  <a:cxn ang="0">
                    <a:pos x="1" y="38"/>
                  </a:cxn>
                  <a:cxn ang="0">
                    <a:pos x="4" y="29"/>
                  </a:cxn>
                  <a:cxn ang="0">
                    <a:pos x="16" y="116"/>
                  </a:cxn>
                  <a:cxn ang="0">
                    <a:pos x="25" y="59"/>
                  </a:cxn>
                  <a:cxn ang="0">
                    <a:pos x="16" y="116"/>
                  </a:cxn>
                </a:cxnLst>
                <a:rect b="b" l="0" r="r" t="0"/>
                <a:pathLst>
                  <a:path h="119" w="76">
                    <a:moveTo>
                      <a:pt x="4" y="29"/>
                    </a:moveTo>
                    <a:cubicBezTo>
                      <a:pt x="7" y="4"/>
                      <a:pt x="46" y="0"/>
                      <a:pt x="73" y="8"/>
                    </a:cubicBezTo>
                    <a:cubicBezTo>
                      <a:pt x="73" y="12"/>
                      <a:pt x="73" y="16"/>
                      <a:pt x="73" y="20"/>
                    </a:cubicBezTo>
                    <a:cubicBezTo>
                      <a:pt x="72" y="24"/>
                      <a:pt x="64" y="21"/>
                      <a:pt x="64" y="26"/>
                    </a:cubicBezTo>
                    <a:cubicBezTo>
                      <a:pt x="64" y="30"/>
                      <a:pt x="69" y="29"/>
                      <a:pt x="73" y="29"/>
                    </a:cubicBezTo>
                    <a:cubicBezTo>
                      <a:pt x="73" y="43"/>
                      <a:pt x="73" y="57"/>
                      <a:pt x="73" y="71"/>
                    </a:cubicBezTo>
                    <a:cubicBezTo>
                      <a:pt x="75" y="81"/>
                      <a:pt x="69" y="99"/>
                      <a:pt x="76" y="104"/>
                    </a:cubicBezTo>
                    <a:cubicBezTo>
                      <a:pt x="76" y="109"/>
                      <a:pt x="76" y="114"/>
                      <a:pt x="76" y="119"/>
                    </a:cubicBezTo>
                    <a:cubicBezTo>
                      <a:pt x="51" y="119"/>
                      <a:pt x="26" y="119"/>
                      <a:pt x="1" y="119"/>
                    </a:cubicBezTo>
                    <a:cubicBezTo>
                      <a:pt x="1" y="97"/>
                      <a:pt x="1" y="75"/>
                      <a:pt x="1" y="53"/>
                    </a:cubicBezTo>
                    <a:cubicBezTo>
                      <a:pt x="8" y="54"/>
                      <a:pt x="13" y="59"/>
                      <a:pt x="19" y="53"/>
                    </a:cubicBezTo>
                    <a:cubicBezTo>
                      <a:pt x="24" y="42"/>
                      <a:pt x="9" y="51"/>
                      <a:pt x="10" y="44"/>
                    </a:cubicBezTo>
                    <a:cubicBezTo>
                      <a:pt x="14" y="37"/>
                      <a:pt x="23" y="35"/>
                      <a:pt x="22" y="23"/>
                    </a:cubicBezTo>
                    <a:cubicBezTo>
                      <a:pt x="10" y="23"/>
                      <a:pt x="10" y="35"/>
                      <a:pt x="1" y="38"/>
                    </a:cubicBezTo>
                    <a:cubicBezTo>
                      <a:pt x="0" y="33"/>
                      <a:pt x="4" y="33"/>
                      <a:pt x="4" y="29"/>
                    </a:cubicBezTo>
                    <a:close/>
                    <a:moveTo>
                      <a:pt x="16" y="116"/>
                    </a:moveTo>
                    <a:cubicBezTo>
                      <a:pt x="28" y="99"/>
                      <a:pt x="14" y="79"/>
                      <a:pt x="25" y="59"/>
                    </a:cubicBezTo>
                    <a:cubicBezTo>
                      <a:pt x="2" y="64"/>
                      <a:pt x="6" y="100"/>
                      <a:pt x="16" y="116"/>
                    </a:cubicBezTo>
                    <a:close/>
                  </a:path>
                </a:pathLst>
              </a:custGeom>
              <a:solidFill>
                <a:srgbClr val="C9EBF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49" name="Freeform 380"/>
              <p:cNvSpPr/>
              <p:nvPr/>
            </p:nvSpPr>
            <p:spPr bwMode="auto">
              <a:xfrm>
                <a:off x="1623" y="2202"/>
                <a:ext cx="55" cy="23"/>
              </a:xfrm>
              <a:custGeom>
                <a:cxnLst>
                  <a:cxn ang="0">
                    <a:pos x="0" y="7"/>
                  </a:cxn>
                  <a:cxn ang="0">
                    <a:pos x="30" y="13"/>
                  </a:cxn>
                  <a:cxn ang="0">
                    <a:pos x="0" y="7"/>
                  </a:cxn>
                </a:cxnLst>
                <a:rect b="b" l="0" r="r" t="0"/>
                <a:pathLst>
                  <a:path h="13" w="33">
                    <a:moveTo>
                      <a:pt x="0" y="7"/>
                    </a:moveTo>
                    <a:cubicBezTo>
                      <a:pt x="5" y="2"/>
                      <a:pt x="33" y="0"/>
                      <a:pt x="30" y="13"/>
                    </a:cubicBezTo>
                    <a:cubicBezTo>
                      <a:pt x="27" y="4"/>
                      <a:pt x="11" y="8"/>
                      <a:pt x="0" y="7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50" name="Freeform 381"/>
              <p:cNvSpPr/>
              <p:nvPr/>
            </p:nvSpPr>
            <p:spPr bwMode="auto">
              <a:xfrm>
                <a:off x="4519" y="2179"/>
                <a:ext cx="98" cy="127"/>
              </a:xfrm>
              <a:custGeom>
                <a:cxnLst>
                  <a:cxn ang="0">
                    <a:pos x="4" y="0"/>
                  </a:cxn>
                  <a:cxn ang="0">
                    <a:pos x="52" y="21"/>
                  </a:cxn>
                  <a:cxn ang="0">
                    <a:pos x="49" y="75"/>
                  </a:cxn>
                  <a:cxn ang="0">
                    <a:pos x="46" y="36"/>
                  </a:cxn>
                  <a:cxn ang="0">
                    <a:pos x="4" y="12"/>
                  </a:cxn>
                  <a:cxn ang="0">
                    <a:pos x="1" y="0"/>
                  </a:cxn>
                  <a:cxn ang="0">
                    <a:pos x="4" y="0"/>
                  </a:cxn>
                </a:cxnLst>
                <a:rect b="b" l="0" r="r" t="0"/>
                <a:pathLst>
                  <a:path h="75" w="57">
                    <a:moveTo>
                      <a:pt x="4" y="0"/>
                    </a:moveTo>
                    <a:cubicBezTo>
                      <a:pt x="24" y="3"/>
                      <a:pt x="29" y="21"/>
                      <a:pt x="52" y="21"/>
                    </a:cubicBezTo>
                    <a:cubicBezTo>
                      <a:pt x="58" y="36"/>
                      <a:pt x="53" y="60"/>
                      <a:pt x="49" y="75"/>
                    </a:cubicBezTo>
                    <a:cubicBezTo>
                      <a:pt x="47" y="63"/>
                      <a:pt x="53" y="43"/>
                      <a:pt x="46" y="36"/>
                    </a:cubicBezTo>
                    <a:cubicBezTo>
                      <a:pt x="40" y="20"/>
                      <a:pt x="20" y="18"/>
                      <a:pt x="4" y="12"/>
                    </a:cubicBezTo>
                    <a:cubicBezTo>
                      <a:pt x="0" y="11"/>
                      <a:pt x="1" y="5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51" name="Freeform 382"/>
              <p:cNvSpPr/>
              <p:nvPr/>
            </p:nvSpPr>
            <p:spPr bwMode="auto">
              <a:xfrm>
                <a:off x="4536" y="2196"/>
                <a:ext cx="59" cy="154"/>
              </a:xfrm>
              <a:custGeom>
                <a:cxnLst>
                  <a:cxn ang="0">
                    <a:pos x="0" y="14"/>
                  </a:cxn>
                  <a:cxn ang="0">
                    <a:pos x="27" y="89"/>
                  </a:cxn>
                  <a:cxn ang="0">
                    <a:pos x="9" y="86"/>
                  </a:cxn>
                  <a:cxn ang="0">
                    <a:pos x="0" y="83"/>
                  </a:cxn>
                  <a:cxn ang="0">
                    <a:pos x="0" y="14"/>
                  </a:cxn>
                </a:cxnLst>
                <a:rect b="b" l="0" r="r" t="0"/>
                <a:pathLst>
                  <a:path h="91" w="35">
                    <a:moveTo>
                      <a:pt x="0" y="14"/>
                    </a:moveTo>
                    <a:cubicBezTo>
                      <a:pt x="34" y="0"/>
                      <a:pt x="35" y="61"/>
                      <a:pt x="27" y="89"/>
                    </a:cubicBezTo>
                    <a:cubicBezTo>
                      <a:pt x="18" y="91"/>
                      <a:pt x="16" y="86"/>
                      <a:pt x="9" y="86"/>
                    </a:cubicBezTo>
                    <a:cubicBezTo>
                      <a:pt x="9" y="82"/>
                      <a:pt x="4" y="83"/>
                      <a:pt x="0" y="83"/>
                    </a:cubicBezTo>
                    <a:cubicBezTo>
                      <a:pt x="0" y="60"/>
                      <a:pt x="0" y="37"/>
                      <a:pt x="0" y="14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52" name="Freeform 383"/>
              <p:cNvSpPr/>
              <p:nvPr/>
            </p:nvSpPr>
            <p:spPr bwMode="auto">
              <a:xfrm>
                <a:off x="4512" y="2219"/>
                <a:ext cx="39" cy="123"/>
              </a:xfrm>
              <a:custGeom>
                <a:cxnLst>
                  <a:cxn ang="0">
                    <a:pos x="14" y="0"/>
                  </a:cxn>
                  <a:cxn ang="0">
                    <a:pos x="14" y="69"/>
                  </a:cxn>
                  <a:cxn ang="0">
                    <a:pos x="23" y="72"/>
                  </a:cxn>
                  <a:cxn ang="0">
                    <a:pos x="14" y="0"/>
                  </a:cxn>
                </a:cxnLst>
                <a:rect b="b" l="0" r="r" t="0"/>
                <a:pathLst>
                  <a:path h="72" w="23">
                    <a:moveTo>
                      <a:pt x="14" y="0"/>
                    </a:moveTo>
                    <a:cubicBezTo>
                      <a:pt x="14" y="23"/>
                      <a:pt x="14" y="46"/>
                      <a:pt x="14" y="69"/>
                    </a:cubicBezTo>
                    <a:cubicBezTo>
                      <a:pt x="18" y="69"/>
                      <a:pt x="23" y="68"/>
                      <a:pt x="23" y="72"/>
                    </a:cubicBezTo>
                    <a:cubicBezTo>
                      <a:pt x="0" y="70"/>
                      <a:pt x="13" y="16"/>
                      <a:pt x="14" y="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53" name="Freeform 384"/>
              <p:cNvSpPr/>
              <p:nvPr/>
            </p:nvSpPr>
            <p:spPr bwMode="auto">
              <a:xfrm>
                <a:off x="4586" y="2311"/>
                <a:ext cx="31" cy="51"/>
              </a:xfrm>
              <a:custGeom>
                <a:cxnLst>
                  <a:cxn ang="0">
                    <a:pos x="0" y="27"/>
                  </a:cxn>
                  <a:cxn ang="0">
                    <a:pos x="6" y="0"/>
                  </a:cxn>
                  <a:cxn ang="0">
                    <a:pos x="12" y="30"/>
                  </a:cxn>
                  <a:cxn ang="0">
                    <a:pos x="0" y="27"/>
                  </a:cxn>
                </a:cxnLst>
                <a:rect b="b" l="0" r="r" t="0"/>
                <a:pathLst>
                  <a:path h="30" w="18">
                    <a:moveTo>
                      <a:pt x="0" y="27"/>
                    </a:moveTo>
                    <a:cubicBezTo>
                      <a:pt x="8" y="24"/>
                      <a:pt x="6" y="11"/>
                      <a:pt x="6" y="0"/>
                    </a:cubicBezTo>
                    <a:cubicBezTo>
                      <a:pt x="18" y="0"/>
                      <a:pt x="9" y="21"/>
                      <a:pt x="12" y="30"/>
                    </a:cubicBezTo>
                    <a:cubicBezTo>
                      <a:pt x="6" y="24"/>
                      <a:pt x="10" y="25"/>
                      <a:pt x="0" y="27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54" name="Freeform 385"/>
              <p:cNvSpPr/>
              <p:nvPr/>
            </p:nvSpPr>
            <p:spPr bwMode="auto">
              <a:xfrm>
                <a:off x="1923" y="2250"/>
                <a:ext cx="142" cy="134"/>
              </a:xfrm>
              <a:custGeom>
                <a:cxnLst>
                  <a:cxn ang="0">
                    <a:pos x="0" y="72"/>
                  </a:cxn>
                  <a:cxn ang="0">
                    <a:pos x="81" y="72"/>
                  </a:cxn>
                  <a:cxn ang="0">
                    <a:pos x="84" y="0"/>
                  </a:cxn>
                  <a:cxn ang="0">
                    <a:pos x="84" y="75"/>
                  </a:cxn>
                  <a:cxn ang="0">
                    <a:pos x="0" y="72"/>
                  </a:cxn>
                </a:cxnLst>
                <a:rect b="b" l="0" r="r" t="0"/>
                <a:pathLst>
                  <a:path h="79" w="84">
                    <a:moveTo>
                      <a:pt x="0" y="72"/>
                    </a:moveTo>
                    <a:cubicBezTo>
                      <a:pt x="27" y="72"/>
                      <a:pt x="54" y="72"/>
                      <a:pt x="81" y="72"/>
                    </a:cubicBezTo>
                    <a:cubicBezTo>
                      <a:pt x="83" y="49"/>
                      <a:pt x="77" y="18"/>
                      <a:pt x="84" y="0"/>
                    </a:cubicBezTo>
                    <a:cubicBezTo>
                      <a:pt x="84" y="25"/>
                      <a:pt x="84" y="50"/>
                      <a:pt x="84" y="75"/>
                    </a:cubicBezTo>
                    <a:cubicBezTo>
                      <a:pt x="57" y="73"/>
                      <a:pt x="22" y="79"/>
                      <a:pt x="0" y="72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55" name="Freeform 386"/>
              <p:cNvSpPr/>
              <p:nvPr/>
            </p:nvSpPr>
            <p:spPr bwMode="auto">
              <a:xfrm>
                <a:off x="4670" y="2250"/>
                <a:ext cx="66" cy="30"/>
              </a:xfrm>
              <a:custGeom>
                <a:cxnLst>
                  <a:cxn ang="0">
                    <a:pos x="38" y="0"/>
                  </a:cxn>
                  <a:cxn ang="0">
                    <a:pos x="35" y="3"/>
                  </a:cxn>
                  <a:cxn ang="0">
                    <a:pos x="38" y="0"/>
                  </a:cxn>
                </a:cxnLst>
                <a:rect b="b" l="0" r="r" t="0"/>
                <a:pathLst>
                  <a:path h="18" w="39">
                    <a:moveTo>
                      <a:pt x="38" y="0"/>
                    </a:moveTo>
                    <a:cubicBezTo>
                      <a:pt x="39" y="3"/>
                      <a:pt x="37" y="3"/>
                      <a:pt x="35" y="3"/>
                    </a:cubicBezTo>
                    <a:cubicBezTo>
                      <a:pt x="0" y="18"/>
                      <a:pt x="7" y="6"/>
                      <a:pt x="38" y="0"/>
                    </a:cubicBezTo>
                    <a:close/>
                  </a:path>
                </a:pathLst>
              </a:custGeom>
              <a:solidFill>
                <a:srgbClr val="15323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56" name="Freeform 387"/>
              <p:cNvSpPr/>
              <p:nvPr/>
            </p:nvSpPr>
            <p:spPr bwMode="auto">
              <a:xfrm>
                <a:off x="4763" y="2216"/>
                <a:ext cx="159" cy="176"/>
              </a:xfrm>
              <a:custGeom>
                <a:cxnLst>
                  <a:cxn ang="0">
                    <a:pos x="10" y="104"/>
                  </a:cxn>
                  <a:cxn ang="0">
                    <a:pos x="10" y="11"/>
                  </a:cxn>
                  <a:cxn ang="0">
                    <a:pos x="94" y="14"/>
                  </a:cxn>
                  <a:cxn ang="0">
                    <a:pos x="16" y="14"/>
                  </a:cxn>
                  <a:cxn ang="0">
                    <a:pos x="13" y="89"/>
                  </a:cxn>
                  <a:cxn ang="0">
                    <a:pos x="13" y="104"/>
                  </a:cxn>
                  <a:cxn ang="0">
                    <a:pos x="10" y="104"/>
                  </a:cxn>
                </a:cxnLst>
                <a:rect b="b" l="0" r="r" t="0"/>
                <a:pathLst>
                  <a:path h="104" w="94">
                    <a:moveTo>
                      <a:pt x="10" y="104"/>
                    </a:moveTo>
                    <a:cubicBezTo>
                      <a:pt x="10" y="73"/>
                      <a:pt x="10" y="42"/>
                      <a:pt x="10" y="11"/>
                    </a:cubicBezTo>
                    <a:cubicBezTo>
                      <a:pt x="37" y="13"/>
                      <a:pt x="72" y="7"/>
                      <a:pt x="94" y="14"/>
                    </a:cubicBezTo>
                    <a:cubicBezTo>
                      <a:pt x="67" y="24"/>
                      <a:pt x="33" y="0"/>
                      <a:pt x="16" y="14"/>
                    </a:cubicBezTo>
                    <a:cubicBezTo>
                      <a:pt x="0" y="27"/>
                      <a:pt x="21" y="63"/>
                      <a:pt x="13" y="89"/>
                    </a:cubicBezTo>
                    <a:cubicBezTo>
                      <a:pt x="13" y="94"/>
                      <a:pt x="13" y="99"/>
                      <a:pt x="13" y="104"/>
                    </a:cubicBezTo>
                    <a:cubicBezTo>
                      <a:pt x="12" y="104"/>
                      <a:pt x="11" y="104"/>
                      <a:pt x="10" y="104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57" name="Freeform 388"/>
              <p:cNvSpPr/>
              <p:nvPr/>
            </p:nvSpPr>
            <p:spPr bwMode="auto">
              <a:xfrm>
                <a:off x="4610" y="2240"/>
                <a:ext cx="170" cy="157"/>
              </a:xfrm>
              <a:custGeom>
                <a:cxnLst>
                  <a:cxn ang="0">
                    <a:pos x="73" y="0"/>
                  </a:cxn>
                  <a:cxn ang="0">
                    <a:pos x="88" y="0"/>
                  </a:cxn>
                  <a:cxn ang="0">
                    <a:pos x="94" y="93"/>
                  </a:cxn>
                  <a:cxn ang="0">
                    <a:pos x="4" y="93"/>
                  </a:cxn>
                  <a:cxn ang="0">
                    <a:pos x="4" y="66"/>
                  </a:cxn>
                  <a:cxn ang="0">
                    <a:pos x="55" y="48"/>
                  </a:cxn>
                  <a:cxn ang="0">
                    <a:pos x="34" y="45"/>
                  </a:cxn>
                  <a:cxn ang="0">
                    <a:pos x="88" y="27"/>
                  </a:cxn>
                  <a:cxn ang="0">
                    <a:pos x="10" y="48"/>
                  </a:cxn>
                  <a:cxn ang="0">
                    <a:pos x="22" y="48"/>
                  </a:cxn>
                  <a:cxn ang="0">
                    <a:pos x="7" y="57"/>
                  </a:cxn>
                  <a:cxn ang="0">
                    <a:pos x="4" y="39"/>
                  </a:cxn>
                  <a:cxn ang="0">
                    <a:pos x="82" y="12"/>
                  </a:cxn>
                  <a:cxn ang="0">
                    <a:pos x="73" y="0"/>
                  </a:cxn>
                </a:cxnLst>
                <a:rect b="b" l="0" r="r" t="0"/>
                <a:pathLst>
                  <a:path h="93" w="100">
                    <a:moveTo>
                      <a:pt x="73" y="0"/>
                    </a:moveTo>
                    <a:cubicBezTo>
                      <a:pt x="78" y="0"/>
                      <a:pt x="83" y="0"/>
                      <a:pt x="88" y="0"/>
                    </a:cubicBezTo>
                    <a:cubicBezTo>
                      <a:pt x="100" y="21"/>
                      <a:pt x="92" y="62"/>
                      <a:pt x="94" y="93"/>
                    </a:cubicBezTo>
                    <a:cubicBezTo>
                      <a:pt x="64" y="93"/>
                      <a:pt x="34" y="93"/>
                      <a:pt x="4" y="93"/>
                    </a:cubicBezTo>
                    <a:cubicBezTo>
                      <a:pt x="4" y="84"/>
                      <a:pt x="4" y="75"/>
                      <a:pt x="4" y="66"/>
                    </a:cubicBezTo>
                    <a:cubicBezTo>
                      <a:pt x="14" y="64"/>
                      <a:pt x="36" y="50"/>
                      <a:pt x="55" y="48"/>
                    </a:cubicBezTo>
                    <a:cubicBezTo>
                      <a:pt x="54" y="41"/>
                      <a:pt x="40" y="47"/>
                      <a:pt x="34" y="45"/>
                    </a:cubicBezTo>
                    <a:cubicBezTo>
                      <a:pt x="13" y="50"/>
                      <a:pt x="73" y="27"/>
                      <a:pt x="88" y="27"/>
                    </a:cubicBezTo>
                    <a:cubicBezTo>
                      <a:pt x="65" y="14"/>
                      <a:pt x="32" y="41"/>
                      <a:pt x="10" y="48"/>
                    </a:cubicBezTo>
                    <a:cubicBezTo>
                      <a:pt x="12" y="57"/>
                      <a:pt x="16" y="45"/>
                      <a:pt x="22" y="48"/>
                    </a:cubicBezTo>
                    <a:cubicBezTo>
                      <a:pt x="21" y="55"/>
                      <a:pt x="9" y="51"/>
                      <a:pt x="7" y="57"/>
                    </a:cubicBezTo>
                    <a:cubicBezTo>
                      <a:pt x="0" y="57"/>
                      <a:pt x="6" y="44"/>
                      <a:pt x="4" y="39"/>
                    </a:cubicBezTo>
                    <a:cubicBezTo>
                      <a:pt x="31" y="31"/>
                      <a:pt x="52" y="17"/>
                      <a:pt x="82" y="12"/>
                    </a:cubicBezTo>
                    <a:cubicBezTo>
                      <a:pt x="86" y="1"/>
                      <a:pt x="69" y="11"/>
                      <a:pt x="73" y="0"/>
                    </a:cubicBezTo>
                    <a:close/>
                  </a:path>
                </a:pathLst>
              </a:custGeom>
              <a:solidFill>
                <a:srgbClr val="0D394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58" name="Freeform 389"/>
              <p:cNvSpPr/>
              <p:nvPr/>
            </p:nvSpPr>
            <p:spPr bwMode="auto">
              <a:xfrm>
                <a:off x="4763" y="2216"/>
                <a:ext cx="184" cy="151"/>
              </a:xfrm>
              <a:custGeom>
                <a:cxnLst>
                  <a:cxn ang="0">
                    <a:pos x="25" y="71"/>
                  </a:cxn>
                  <a:cxn ang="0">
                    <a:pos x="25" y="80"/>
                  </a:cxn>
                  <a:cxn ang="0">
                    <a:pos x="13" y="89"/>
                  </a:cxn>
                  <a:cxn ang="0">
                    <a:pos x="16" y="14"/>
                  </a:cxn>
                  <a:cxn ang="0">
                    <a:pos x="94" y="14"/>
                  </a:cxn>
                  <a:cxn ang="0">
                    <a:pos x="109" y="14"/>
                  </a:cxn>
                  <a:cxn ang="0">
                    <a:pos x="91" y="38"/>
                  </a:cxn>
                  <a:cxn ang="0">
                    <a:pos x="79" y="44"/>
                  </a:cxn>
                  <a:cxn ang="0">
                    <a:pos x="79" y="17"/>
                  </a:cxn>
                  <a:cxn ang="0">
                    <a:pos x="25" y="17"/>
                  </a:cxn>
                  <a:cxn ang="0">
                    <a:pos x="31" y="20"/>
                  </a:cxn>
                  <a:cxn ang="0">
                    <a:pos x="31" y="23"/>
                  </a:cxn>
                  <a:cxn ang="0">
                    <a:pos x="28" y="23"/>
                  </a:cxn>
                  <a:cxn ang="0">
                    <a:pos x="25" y="71"/>
                  </a:cxn>
                </a:cxnLst>
                <a:rect b="b" l="0" r="r" t="0"/>
                <a:pathLst>
                  <a:path h="89" w="109">
                    <a:moveTo>
                      <a:pt x="25" y="71"/>
                    </a:moveTo>
                    <a:cubicBezTo>
                      <a:pt x="25" y="74"/>
                      <a:pt x="25" y="77"/>
                      <a:pt x="25" y="80"/>
                    </a:cubicBezTo>
                    <a:cubicBezTo>
                      <a:pt x="19" y="81"/>
                      <a:pt x="19" y="88"/>
                      <a:pt x="13" y="89"/>
                    </a:cubicBezTo>
                    <a:cubicBezTo>
                      <a:pt x="21" y="63"/>
                      <a:pt x="0" y="27"/>
                      <a:pt x="16" y="14"/>
                    </a:cubicBezTo>
                    <a:cubicBezTo>
                      <a:pt x="33" y="0"/>
                      <a:pt x="67" y="24"/>
                      <a:pt x="94" y="14"/>
                    </a:cubicBezTo>
                    <a:cubicBezTo>
                      <a:pt x="99" y="14"/>
                      <a:pt x="104" y="14"/>
                      <a:pt x="109" y="14"/>
                    </a:cubicBezTo>
                    <a:cubicBezTo>
                      <a:pt x="103" y="22"/>
                      <a:pt x="87" y="20"/>
                      <a:pt x="91" y="38"/>
                    </a:cubicBezTo>
                    <a:cubicBezTo>
                      <a:pt x="83" y="36"/>
                      <a:pt x="85" y="44"/>
                      <a:pt x="79" y="44"/>
                    </a:cubicBezTo>
                    <a:cubicBezTo>
                      <a:pt x="79" y="35"/>
                      <a:pt x="79" y="26"/>
                      <a:pt x="79" y="17"/>
                    </a:cubicBezTo>
                    <a:cubicBezTo>
                      <a:pt x="61" y="17"/>
                      <a:pt x="43" y="17"/>
                      <a:pt x="25" y="17"/>
                    </a:cubicBezTo>
                    <a:cubicBezTo>
                      <a:pt x="25" y="20"/>
                      <a:pt x="29" y="19"/>
                      <a:pt x="31" y="20"/>
                    </a:cubicBezTo>
                    <a:cubicBezTo>
                      <a:pt x="31" y="21"/>
                      <a:pt x="31" y="22"/>
                      <a:pt x="31" y="23"/>
                    </a:cubicBezTo>
                    <a:cubicBezTo>
                      <a:pt x="30" y="23"/>
                      <a:pt x="29" y="23"/>
                      <a:pt x="28" y="23"/>
                    </a:cubicBezTo>
                    <a:cubicBezTo>
                      <a:pt x="21" y="33"/>
                      <a:pt x="27" y="56"/>
                      <a:pt x="25" y="71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59" name="Freeform 390"/>
              <p:cNvSpPr/>
              <p:nvPr/>
            </p:nvSpPr>
            <p:spPr bwMode="auto">
              <a:xfrm>
                <a:off x="4022" y="2245"/>
                <a:ext cx="143" cy="164"/>
              </a:xfrm>
              <a:custGeom>
                <a:cxnLst>
                  <a:cxn ang="0">
                    <a:pos x="84" y="90"/>
                  </a:cxn>
                  <a:cxn ang="0">
                    <a:pos x="9" y="93"/>
                  </a:cxn>
                  <a:cxn ang="0">
                    <a:pos x="12" y="0"/>
                  </a:cxn>
                  <a:cxn ang="0">
                    <a:pos x="9" y="9"/>
                  </a:cxn>
                  <a:cxn ang="0">
                    <a:pos x="9" y="24"/>
                  </a:cxn>
                  <a:cxn ang="0">
                    <a:pos x="9" y="90"/>
                  </a:cxn>
                  <a:cxn ang="0">
                    <a:pos x="84" y="90"/>
                  </a:cxn>
                </a:cxnLst>
                <a:rect b="b" l="0" r="r" t="0"/>
                <a:pathLst>
                  <a:path h="97" w="84">
                    <a:moveTo>
                      <a:pt x="84" y="90"/>
                    </a:moveTo>
                    <a:cubicBezTo>
                      <a:pt x="65" y="97"/>
                      <a:pt x="33" y="91"/>
                      <a:pt x="9" y="93"/>
                    </a:cubicBezTo>
                    <a:cubicBezTo>
                      <a:pt x="6" y="69"/>
                      <a:pt x="0" y="19"/>
                      <a:pt x="12" y="0"/>
                    </a:cubicBezTo>
                    <a:cubicBezTo>
                      <a:pt x="12" y="4"/>
                      <a:pt x="8" y="4"/>
                      <a:pt x="9" y="9"/>
                    </a:cubicBezTo>
                    <a:cubicBezTo>
                      <a:pt x="9" y="14"/>
                      <a:pt x="9" y="19"/>
                      <a:pt x="9" y="24"/>
                    </a:cubicBezTo>
                    <a:cubicBezTo>
                      <a:pt x="9" y="46"/>
                      <a:pt x="9" y="68"/>
                      <a:pt x="9" y="90"/>
                    </a:cubicBezTo>
                    <a:cubicBezTo>
                      <a:pt x="34" y="90"/>
                      <a:pt x="59" y="90"/>
                      <a:pt x="84" y="9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0" name="Freeform 391"/>
              <p:cNvSpPr/>
              <p:nvPr/>
            </p:nvSpPr>
            <p:spPr bwMode="auto">
              <a:xfrm>
                <a:off x="4353" y="2231"/>
                <a:ext cx="61" cy="29"/>
              </a:xfrm>
              <a:custGeom>
                <a:cxnLst>
                  <a:cxn ang="0">
                    <a:pos x="3" y="17"/>
                  </a:cxn>
                  <a:cxn ang="0">
                    <a:pos x="36" y="8"/>
                  </a:cxn>
                  <a:cxn ang="0">
                    <a:pos x="36" y="11"/>
                  </a:cxn>
                  <a:cxn ang="0">
                    <a:pos x="3" y="17"/>
                  </a:cxn>
                </a:cxnLst>
                <a:rect b="b" l="0" r="r" t="0"/>
                <a:pathLst>
                  <a:path h="17" w="36">
                    <a:moveTo>
                      <a:pt x="3" y="17"/>
                    </a:moveTo>
                    <a:cubicBezTo>
                      <a:pt x="0" y="0"/>
                      <a:pt x="25" y="11"/>
                      <a:pt x="36" y="8"/>
                    </a:cubicBezTo>
                    <a:cubicBezTo>
                      <a:pt x="36" y="9"/>
                      <a:pt x="36" y="10"/>
                      <a:pt x="36" y="11"/>
                    </a:cubicBezTo>
                    <a:cubicBezTo>
                      <a:pt x="24" y="12"/>
                      <a:pt x="6" y="7"/>
                      <a:pt x="3" y="17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1" name="Freeform 392"/>
              <p:cNvSpPr/>
              <p:nvPr/>
            </p:nvSpPr>
            <p:spPr bwMode="auto">
              <a:xfrm>
                <a:off x="4414" y="2231"/>
                <a:ext cx="61" cy="29"/>
              </a:xfrm>
              <a:custGeom>
                <a:cxnLst>
                  <a:cxn ang="0">
                    <a:pos x="0" y="11"/>
                  </a:cxn>
                  <a:cxn ang="0">
                    <a:pos x="0" y="8"/>
                  </a:cxn>
                  <a:cxn ang="0">
                    <a:pos x="33" y="17"/>
                  </a:cxn>
                  <a:cxn ang="0">
                    <a:pos x="0" y="11"/>
                  </a:cxn>
                </a:cxnLst>
                <a:rect b="b" l="0" r="r" t="0"/>
                <a:pathLst>
                  <a:path h="17" w="36">
                    <a:moveTo>
                      <a:pt x="0" y="11"/>
                    </a:moveTo>
                    <a:cubicBezTo>
                      <a:pt x="0" y="10"/>
                      <a:pt x="0" y="9"/>
                      <a:pt x="0" y="8"/>
                    </a:cubicBezTo>
                    <a:cubicBezTo>
                      <a:pt x="11" y="11"/>
                      <a:pt x="36" y="0"/>
                      <a:pt x="33" y="17"/>
                    </a:cubicBezTo>
                    <a:cubicBezTo>
                      <a:pt x="30" y="7"/>
                      <a:pt x="12" y="12"/>
                      <a:pt x="0" y="11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2" name="Freeform 393"/>
              <p:cNvSpPr/>
              <p:nvPr/>
            </p:nvSpPr>
            <p:spPr bwMode="auto">
              <a:xfrm>
                <a:off x="4215" y="2370"/>
                <a:ext cx="27" cy="33"/>
              </a:xfrm>
              <a:custGeom>
                <a:cxnLst>
                  <a:cxn ang="0">
                    <a:pos x="3" y="4"/>
                  </a:cxn>
                  <a:cxn ang="0">
                    <a:pos x="12" y="1"/>
                  </a:cxn>
                  <a:cxn ang="0">
                    <a:pos x="9" y="16"/>
                  </a:cxn>
                  <a:cxn ang="0">
                    <a:pos x="3" y="4"/>
                  </a:cxn>
                </a:cxnLst>
                <a:rect b="b" l="0" r="r" t="0"/>
                <a:pathLst>
                  <a:path h="19" w="16">
                    <a:moveTo>
                      <a:pt x="3" y="4"/>
                    </a:moveTo>
                    <a:cubicBezTo>
                      <a:pt x="7" y="4"/>
                      <a:pt x="7" y="0"/>
                      <a:pt x="12" y="1"/>
                    </a:cubicBezTo>
                    <a:cubicBezTo>
                      <a:pt x="10" y="5"/>
                      <a:pt x="16" y="17"/>
                      <a:pt x="9" y="16"/>
                    </a:cubicBezTo>
                    <a:cubicBezTo>
                      <a:pt x="0" y="19"/>
                      <a:pt x="4" y="9"/>
                      <a:pt x="3" y="4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3" name="Freeform 394"/>
              <p:cNvSpPr/>
              <p:nvPr/>
            </p:nvSpPr>
            <p:spPr bwMode="auto">
              <a:xfrm>
                <a:off x="4619" y="2241"/>
                <a:ext cx="52" cy="31"/>
              </a:xfrm>
              <a:custGeom>
                <a:cxnLst>
                  <a:cxn ang="0">
                    <a:pos x="23" y="5"/>
                  </a:cxn>
                  <a:cxn ang="0">
                    <a:pos x="5" y="17"/>
                  </a:cxn>
                  <a:cxn ang="0">
                    <a:pos x="8" y="5"/>
                  </a:cxn>
                  <a:cxn ang="0">
                    <a:pos x="5" y="8"/>
                  </a:cxn>
                  <a:cxn ang="0">
                    <a:pos x="23" y="5"/>
                  </a:cxn>
                </a:cxnLst>
                <a:rect b="b" l="0" r="r" t="0"/>
                <a:pathLst>
                  <a:path h="18" w="31">
                    <a:moveTo>
                      <a:pt x="23" y="5"/>
                    </a:moveTo>
                    <a:cubicBezTo>
                      <a:pt x="31" y="12"/>
                      <a:pt x="7" y="11"/>
                      <a:pt x="5" y="17"/>
                    </a:cubicBezTo>
                    <a:cubicBezTo>
                      <a:pt x="0" y="18"/>
                      <a:pt x="0" y="0"/>
                      <a:pt x="8" y="5"/>
                    </a:cubicBezTo>
                    <a:cubicBezTo>
                      <a:pt x="9" y="8"/>
                      <a:pt x="7" y="8"/>
                      <a:pt x="5" y="8"/>
                    </a:cubicBezTo>
                    <a:cubicBezTo>
                      <a:pt x="8" y="15"/>
                      <a:pt x="20" y="8"/>
                      <a:pt x="23" y="5"/>
                    </a:cubicBezTo>
                    <a:close/>
                  </a:path>
                </a:pathLst>
              </a:custGeom>
              <a:solidFill>
                <a:srgbClr val="15323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4" name="Freeform 395"/>
              <p:cNvSpPr/>
              <p:nvPr/>
            </p:nvSpPr>
            <p:spPr bwMode="auto">
              <a:xfrm>
                <a:off x="3868" y="2248"/>
                <a:ext cx="29" cy="29"/>
              </a:xfrm>
              <a:custGeom>
                <a:cxnLst>
                  <a:cxn ang="0">
                    <a:pos x="1" y="7"/>
                  </a:cxn>
                  <a:cxn ang="0">
                    <a:pos x="16" y="4"/>
                  </a:cxn>
                  <a:cxn ang="0">
                    <a:pos x="1" y="7"/>
                  </a:cxn>
                </a:cxnLst>
                <a:rect b="b" l="0" r="r" t="0"/>
                <a:pathLst>
                  <a:path h="17" w="17">
                    <a:moveTo>
                      <a:pt x="1" y="7"/>
                    </a:moveTo>
                    <a:cubicBezTo>
                      <a:pt x="0" y="0"/>
                      <a:pt x="12" y="6"/>
                      <a:pt x="16" y="4"/>
                    </a:cubicBezTo>
                    <a:cubicBezTo>
                      <a:pt x="17" y="17"/>
                      <a:pt x="5" y="12"/>
                      <a:pt x="1" y="7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5" name="Freeform 396"/>
              <p:cNvSpPr/>
              <p:nvPr/>
            </p:nvSpPr>
            <p:spPr bwMode="auto">
              <a:xfrm>
                <a:off x="4871" y="2255"/>
                <a:ext cx="31" cy="102"/>
              </a:xfrm>
              <a:custGeom>
                <a:cxnLst>
                  <a:cxn ang="0">
                    <a:pos x="6" y="60"/>
                  </a:cxn>
                  <a:cxn ang="0">
                    <a:pos x="0" y="0"/>
                  </a:cxn>
                  <a:cxn ang="0">
                    <a:pos x="6" y="60"/>
                  </a:cxn>
                </a:cxnLst>
                <a:rect b="b" l="0" r="r" t="0"/>
                <a:pathLst>
                  <a:path h="60" w="18">
                    <a:moveTo>
                      <a:pt x="6" y="60"/>
                    </a:moveTo>
                    <a:cubicBezTo>
                      <a:pt x="3" y="41"/>
                      <a:pt x="12" y="10"/>
                      <a:pt x="0" y="0"/>
                    </a:cubicBezTo>
                    <a:cubicBezTo>
                      <a:pt x="18" y="3"/>
                      <a:pt x="8" y="48"/>
                      <a:pt x="6" y="6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6" name="Freeform 397"/>
              <p:cNvSpPr/>
              <p:nvPr/>
            </p:nvSpPr>
            <p:spPr bwMode="auto">
              <a:xfrm>
                <a:off x="3366" y="2257"/>
                <a:ext cx="36" cy="69"/>
              </a:xfrm>
              <a:custGeom>
                <a:cxnLst>
                  <a:cxn ang="0">
                    <a:pos x="6" y="41"/>
                  </a:cxn>
                  <a:cxn ang="0">
                    <a:pos x="6" y="2"/>
                  </a:cxn>
                  <a:cxn ang="0">
                    <a:pos x="21" y="2"/>
                  </a:cxn>
                  <a:cxn ang="0">
                    <a:pos x="21" y="5"/>
                  </a:cxn>
                  <a:cxn ang="0">
                    <a:pos x="9" y="41"/>
                  </a:cxn>
                  <a:cxn ang="0">
                    <a:pos x="6" y="41"/>
                  </a:cxn>
                </a:cxnLst>
                <a:rect b="b" l="0" r="r" t="0"/>
                <a:pathLst>
                  <a:path h="41" w="21">
                    <a:moveTo>
                      <a:pt x="6" y="41"/>
                    </a:moveTo>
                    <a:cubicBezTo>
                      <a:pt x="6" y="28"/>
                      <a:pt x="6" y="15"/>
                      <a:pt x="6" y="2"/>
                    </a:cubicBezTo>
                    <a:cubicBezTo>
                      <a:pt x="11" y="2"/>
                      <a:pt x="16" y="2"/>
                      <a:pt x="21" y="2"/>
                    </a:cubicBezTo>
                    <a:cubicBezTo>
                      <a:pt x="21" y="3"/>
                      <a:pt x="21" y="4"/>
                      <a:pt x="21" y="5"/>
                    </a:cubicBezTo>
                    <a:cubicBezTo>
                      <a:pt x="0" y="0"/>
                      <a:pt x="12" y="28"/>
                      <a:pt x="9" y="41"/>
                    </a:cubicBezTo>
                    <a:cubicBezTo>
                      <a:pt x="8" y="41"/>
                      <a:pt x="7" y="41"/>
                      <a:pt x="6" y="41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7" name="Freeform 398"/>
              <p:cNvSpPr/>
              <p:nvPr/>
            </p:nvSpPr>
            <p:spPr bwMode="auto">
              <a:xfrm>
                <a:off x="3402" y="2260"/>
                <a:ext cx="134" cy="92"/>
              </a:xfrm>
              <a:custGeom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2" y="54"/>
                  </a:cxn>
                  <a:cxn ang="0">
                    <a:pos x="72" y="27"/>
                  </a:cxn>
                  <a:cxn ang="0">
                    <a:pos x="72" y="3"/>
                  </a:cxn>
                  <a:cxn ang="0">
                    <a:pos x="0" y="3"/>
                  </a:cxn>
                </a:cxnLst>
                <a:rect b="b" l="0" r="r" t="0"/>
                <a:pathLst>
                  <a:path h="54" w="79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25" y="0"/>
                      <a:pt x="50" y="0"/>
                      <a:pt x="75" y="0"/>
                    </a:cubicBezTo>
                    <a:cubicBezTo>
                      <a:pt x="73" y="17"/>
                      <a:pt x="79" y="42"/>
                      <a:pt x="72" y="54"/>
                    </a:cubicBezTo>
                    <a:cubicBezTo>
                      <a:pt x="72" y="45"/>
                      <a:pt x="72" y="36"/>
                      <a:pt x="72" y="27"/>
                    </a:cubicBezTo>
                    <a:cubicBezTo>
                      <a:pt x="72" y="19"/>
                      <a:pt x="72" y="11"/>
                      <a:pt x="72" y="3"/>
                    </a:cubicBezTo>
                    <a:cubicBezTo>
                      <a:pt x="48" y="3"/>
                      <a:pt x="24" y="3"/>
                      <a:pt x="0" y="3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8" name="Freeform 399"/>
              <p:cNvSpPr/>
              <p:nvPr/>
            </p:nvSpPr>
            <p:spPr bwMode="auto">
              <a:xfrm>
                <a:off x="2594" y="2267"/>
                <a:ext cx="110" cy="64"/>
              </a:xfrm>
              <a:custGeom>
                <a:cxnLst>
                  <a:cxn ang="0">
                    <a:pos x="0" y="11"/>
                  </a:cxn>
                  <a:cxn ang="0">
                    <a:pos x="51" y="38"/>
                  </a:cxn>
                  <a:cxn ang="0">
                    <a:pos x="48" y="38"/>
                  </a:cxn>
                  <a:cxn ang="0">
                    <a:pos x="0" y="11"/>
                  </a:cxn>
                </a:cxnLst>
                <a:rect b="b" l="0" r="r" t="0"/>
                <a:pathLst>
                  <a:path h="38" w="65">
                    <a:moveTo>
                      <a:pt x="0" y="11"/>
                    </a:moveTo>
                    <a:cubicBezTo>
                      <a:pt x="20" y="5"/>
                      <a:pt x="65" y="0"/>
                      <a:pt x="51" y="38"/>
                    </a:cubicBezTo>
                    <a:cubicBezTo>
                      <a:pt x="50" y="38"/>
                      <a:pt x="49" y="38"/>
                      <a:pt x="48" y="38"/>
                    </a:cubicBezTo>
                    <a:cubicBezTo>
                      <a:pt x="59" y="2"/>
                      <a:pt x="24" y="12"/>
                      <a:pt x="0" y="11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9" name="Freeform 400"/>
              <p:cNvSpPr/>
              <p:nvPr/>
            </p:nvSpPr>
            <p:spPr bwMode="auto">
              <a:xfrm>
                <a:off x="3727" y="2265"/>
                <a:ext cx="31" cy="19"/>
              </a:xfrm>
              <a:custGeom>
                <a:cxnLst>
                  <a:cxn ang="0">
                    <a:pos x="12" y="0"/>
                  </a:cxn>
                  <a:cxn ang="0">
                    <a:pos x="18" y="3"/>
                  </a:cxn>
                  <a:cxn ang="0">
                    <a:pos x="0" y="9"/>
                  </a:cxn>
                  <a:cxn ang="0">
                    <a:pos x="12" y="0"/>
                  </a:cxn>
                </a:cxnLst>
                <a:rect b="b" l="0" r="r" t="0"/>
                <a:pathLst>
                  <a:path h="11" w="18">
                    <a:moveTo>
                      <a:pt x="12" y="0"/>
                    </a:moveTo>
                    <a:cubicBezTo>
                      <a:pt x="14" y="1"/>
                      <a:pt x="18" y="0"/>
                      <a:pt x="18" y="3"/>
                    </a:cubicBezTo>
                    <a:cubicBezTo>
                      <a:pt x="13" y="6"/>
                      <a:pt x="10" y="11"/>
                      <a:pt x="0" y="9"/>
                    </a:cubicBezTo>
                    <a:cubicBezTo>
                      <a:pt x="3" y="5"/>
                      <a:pt x="8" y="3"/>
                      <a:pt x="12" y="0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0" name="Freeform 401"/>
              <p:cNvSpPr/>
              <p:nvPr/>
            </p:nvSpPr>
            <p:spPr bwMode="auto">
              <a:xfrm>
                <a:off x="3771" y="2250"/>
                <a:ext cx="114" cy="147"/>
              </a:xfrm>
              <a:custGeom>
                <a:cxnLst>
                  <a:cxn ang="0">
                    <a:pos x="55" y="36"/>
                  </a:cxn>
                  <a:cxn ang="0">
                    <a:pos x="43" y="9"/>
                  </a:cxn>
                  <a:cxn ang="0">
                    <a:pos x="46" y="9"/>
                  </a:cxn>
                  <a:cxn ang="0">
                    <a:pos x="67" y="15"/>
                  </a:cxn>
                  <a:cxn ang="0">
                    <a:pos x="67" y="33"/>
                  </a:cxn>
                  <a:cxn ang="0">
                    <a:pos x="64" y="63"/>
                  </a:cxn>
                  <a:cxn ang="0">
                    <a:pos x="64" y="87"/>
                  </a:cxn>
                  <a:cxn ang="0">
                    <a:pos x="4" y="87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16" y="39"/>
                  </a:cxn>
                  <a:cxn ang="0">
                    <a:pos x="16" y="66"/>
                  </a:cxn>
                  <a:cxn ang="0">
                    <a:pos x="55" y="78"/>
                  </a:cxn>
                  <a:cxn ang="0">
                    <a:pos x="55" y="36"/>
                  </a:cxn>
                </a:cxnLst>
                <a:rect b="b" l="0" r="r" t="0"/>
                <a:pathLst>
                  <a:path h="87" w="67">
                    <a:moveTo>
                      <a:pt x="55" y="36"/>
                    </a:moveTo>
                    <a:cubicBezTo>
                      <a:pt x="60" y="18"/>
                      <a:pt x="47" y="18"/>
                      <a:pt x="43" y="9"/>
                    </a:cubicBezTo>
                    <a:cubicBezTo>
                      <a:pt x="44" y="9"/>
                      <a:pt x="45" y="9"/>
                      <a:pt x="46" y="9"/>
                    </a:cubicBezTo>
                    <a:cubicBezTo>
                      <a:pt x="52" y="12"/>
                      <a:pt x="56" y="17"/>
                      <a:pt x="67" y="15"/>
                    </a:cubicBezTo>
                    <a:cubicBezTo>
                      <a:pt x="67" y="21"/>
                      <a:pt x="67" y="27"/>
                      <a:pt x="67" y="33"/>
                    </a:cubicBezTo>
                    <a:cubicBezTo>
                      <a:pt x="60" y="37"/>
                      <a:pt x="66" y="54"/>
                      <a:pt x="64" y="63"/>
                    </a:cubicBezTo>
                    <a:cubicBezTo>
                      <a:pt x="64" y="71"/>
                      <a:pt x="64" y="79"/>
                      <a:pt x="64" y="87"/>
                    </a:cubicBezTo>
                    <a:cubicBezTo>
                      <a:pt x="44" y="87"/>
                      <a:pt x="24" y="87"/>
                      <a:pt x="4" y="87"/>
                    </a:cubicBezTo>
                    <a:cubicBezTo>
                      <a:pt x="6" y="59"/>
                      <a:pt x="0" y="23"/>
                      <a:pt x="7" y="0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5" y="12"/>
                      <a:pt x="9" y="32"/>
                      <a:pt x="16" y="39"/>
                    </a:cubicBezTo>
                    <a:cubicBezTo>
                      <a:pt x="16" y="48"/>
                      <a:pt x="16" y="57"/>
                      <a:pt x="16" y="66"/>
                    </a:cubicBezTo>
                    <a:cubicBezTo>
                      <a:pt x="33" y="66"/>
                      <a:pt x="54" y="62"/>
                      <a:pt x="55" y="78"/>
                    </a:cubicBezTo>
                    <a:cubicBezTo>
                      <a:pt x="60" y="71"/>
                      <a:pt x="60" y="43"/>
                      <a:pt x="55" y="36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1" name="Freeform 402"/>
              <p:cNvSpPr/>
              <p:nvPr/>
            </p:nvSpPr>
            <p:spPr bwMode="auto">
              <a:xfrm>
                <a:off x="2426" y="2342"/>
                <a:ext cx="30" cy="42"/>
              </a:xfrm>
              <a:custGeom>
                <a:cxnLst>
                  <a:cxn ang="0">
                    <a:pos x="0" y="0"/>
                  </a:cxn>
                  <a:cxn ang="0">
                    <a:pos x="18" y="24"/>
                  </a:cxn>
                  <a:cxn ang="0">
                    <a:pos x="0" y="24"/>
                  </a:cxn>
                  <a:cxn ang="0">
                    <a:pos x="0" y="0"/>
                  </a:cxn>
                </a:cxnLst>
                <a:rect b="b" l="0" r="r" t="0"/>
                <a:pathLst>
                  <a:path h="25" w="18">
                    <a:moveTo>
                      <a:pt x="0" y="0"/>
                    </a:moveTo>
                    <a:cubicBezTo>
                      <a:pt x="3" y="11"/>
                      <a:pt x="3" y="25"/>
                      <a:pt x="18" y="24"/>
                    </a:cubicBezTo>
                    <a:cubicBezTo>
                      <a:pt x="12" y="24"/>
                      <a:pt x="6" y="24"/>
                      <a:pt x="0" y="24"/>
                    </a:cubicBezTo>
                    <a:cubicBezTo>
                      <a:pt x="0" y="16"/>
                      <a:pt x="0" y="8"/>
                      <a:pt x="0" y="0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2" name="Freeform 403"/>
              <p:cNvSpPr/>
              <p:nvPr/>
            </p:nvSpPr>
            <p:spPr bwMode="auto">
              <a:xfrm>
                <a:off x="3458" y="2264"/>
                <a:ext cx="37" cy="78"/>
              </a:xfrm>
              <a:custGeom>
                <a:cxnLst>
                  <a:cxn ang="0">
                    <a:pos x="15" y="46"/>
                  </a:cxn>
                  <a:cxn ang="0">
                    <a:pos x="0" y="4"/>
                  </a:cxn>
                  <a:cxn ang="0">
                    <a:pos x="18" y="25"/>
                  </a:cxn>
                  <a:cxn ang="0">
                    <a:pos x="15" y="46"/>
                  </a:cxn>
                </a:cxnLst>
                <a:rect b="b" l="0" r="r" t="0"/>
                <a:pathLst>
                  <a:path h="46" w="22">
                    <a:moveTo>
                      <a:pt x="15" y="46"/>
                    </a:moveTo>
                    <a:cubicBezTo>
                      <a:pt x="15" y="27"/>
                      <a:pt x="20" y="3"/>
                      <a:pt x="0" y="4"/>
                    </a:cubicBezTo>
                    <a:cubicBezTo>
                      <a:pt x="17" y="0"/>
                      <a:pt x="20" y="10"/>
                      <a:pt x="18" y="25"/>
                    </a:cubicBezTo>
                    <a:cubicBezTo>
                      <a:pt x="16" y="31"/>
                      <a:pt x="22" y="45"/>
                      <a:pt x="15" y="46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3" name="Freeform 404"/>
              <p:cNvSpPr/>
              <p:nvPr/>
            </p:nvSpPr>
            <p:spPr bwMode="auto">
              <a:xfrm>
                <a:off x="4622" y="2274"/>
                <a:ext cx="41" cy="25"/>
              </a:xfrm>
              <a:custGeom>
                <a:cxnLst>
                  <a:cxn ang="0">
                    <a:pos x="24" y="1"/>
                  </a:cxn>
                  <a:cxn ang="0">
                    <a:pos x="0" y="10"/>
                  </a:cxn>
                  <a:cxn ang="0">
                    <a:pos x="24" y="1"/>
                  </a:cxn>
                </a:cxnLst>
                <a:rect b="b" l="0" r="r" t="0"/>
                <a:pathLst>
                  <a:path h="15" w="24">
                    <a:moveTo>
                      <a:pt x="24" y="1"/>
                    </a:moveTo>
                    <a:cubicBezTo>
                      <a:pt x="18" y="4"/>
                      <a:pt x="4" y="15"/>
                      <a:pt x="0" y="10"/>
                    </a:cubicBezTo>
                    <a:cubicBezTo>
                      <a:pt x="1" y="0"/>
                      <a:pt x="17" y="5"/>
                      <a:pt x="24" y="1"/>
                    </a:cubicBezTo>
                    <a:close/>
                  </a:path>
                </a:pathLst>
              </a:custGeom>
              <a:solidFill>
                <a:srgbClr val="0D394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4" name="Freeform 405"/>
              <p:cNvSpPr/>
              <p:nvPr/>
            </p:nvSpPr>
            <p:spPr bwMode="auto">
              <a:xfrm>
                <a:off x="4454" y="2280"/>
                <a:ext cx="34" cy="117"/>
              </a:xfrm>
              <a:custGeom>
                <a:cxnLst>
                  <a:cxn ang="0">
                    <a:pos x="0" y="0"/>
                  </a:cxn>
                  <a:cxn ang="0">
                    <a:pos x="9" y="69"/>
                  </a:cxn>
                  <a:cxn ang="0">
                    <a:pos x="6" y="69"/>
                  </a:cxn>
                  <a:cxn ang="0">
                    <a:pos x="0" y="0"/>
                  </a:cxn>
                </a:cxnLst>
                <a:rect b="b" l="0" r="r" t="0"/>
                <a:pathLst>
                  <a:path h="69" w="20">
                    <a:moveTo>
                      <a:pt x="0" y="0"/>
                    </a:moveTo>
                    <a:cubicBezTo>
                      <a:pt x="20" y="6"/>
                      <a:pt x="4" y="48"/>
                      <a:pt x="9" y="69"/>
                    </a:cubicBezTo>
                    <a:cubicBezTo>
                      <a:pt x="8" y="69"/>
                      <a:pt x="7" y="69"/>
                      <a:pt x="6" y="69"/>
                    </a:cubicBezTo>
                    <a:cubicBezTo>
                      <a:pt x="3" y="47"/>
                      <a:pt x="13" y="12"/>
                      <a:pt x="0" y="0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77" name="Group 607"/>
            <p:cNvGrpSpPr/>
            <p:nvPr/>
          </p:nvGrpSpPr>
          <p:grpSpPr>
            <a:xfrm>
              <a:off x="1814518" y="1192213"/>
              <a:ext cx="6637366" cy="2665413"/>
              <a:chOff x="1143" y="751"/>
              <a:chExt cx="4181" cy="1679"/>
            </a:xfrm>
          </p:grpSpPr>
          <p:sp>
            <p:nvSpPr>
              <p:cNvPr id="877" name="Freeform 407"/>
              <p:cNvSpPr/>
              <p:nvPr/>
            </p:nvSpPr>
            <p:spPr bwMode="auto">
              <a:xfrm>
                <a:off x="3414" y="2286"/>
                <a:ext cx="59" cy="88"/>
              </a:xfrm>
              <a:custGeom>
                <a:cxnLst>
                  <a:cxn ang="0">
                    <a:pos x="35" y="30"/>
                  </a:cxn>
                  <a:cxn ang="0">
                    <a:pos x="35" y="45"/>
                  </a:cxn>
                  <a:cxn ang="0">
                    <a:pos x="2" y="51"/>
                  </a:cxn>
                  <a:cxn ang="0">
                    <a:pos x="2" y="21"/>
                  </a:cxn>
                  <a:cxn ang="0">
                    <a:pos x="5" y="0"/>
                  </a:cxn>
                  <a:cxn ang="0">
                    <a:pos x="35" y="0"/>
                  </a:cxn>
                  <a:cxn ang="0">
                    <a:pos x="35" y="30"/>
                  </a:cxn>
                </a:cxnLst>
                <a:rect b="b" l="0" r="r" t="0"/>
                <a:pathLst>
                  <a:path h="52" w="35">
                    <a:moveTo>
                      <a:pt x="35" y="30"/>
                    </a:moveTo>
                    <a:cubicBezTo>
                      <a:pt x="35" y="35"/>
                      <a:pt x="35" y="40"/>
                      <a:pt x="35" y="45"/>
                    </a:cubicBezTo>
                    <a:cubicBezTo>
                      <a:pt x="28" y="51"/>
                      <a:pt x="16" y="52"/>
                      <a:pt x="2" y="51"/>
                    </a:cubicBezTo>
                    <a:cubicBezTo>
                      <a:pt x="2" y="41"/>
                      <a:pt x="2" y="31"/>
                      <a:pt x="2" y="21"/>
                    </a:cubicBezTo>
                    <a:cubicBezTo>
                      <a:pt x="0" y="11"/>
                      <a:pt x="6" y="9"/>
                      <a:pt x="5" y="0"/>
                    </a:cubicBezTo>
                    <a:cubicBezTo>
                      <a:pt x="15" y="0"/>
                      <a:pt x="25" y="0"/>
                      <a:pt x="35" y="0"/>
                    </a:cubicBezTo>
                    <a:cubicBezTo>
                      <a:pt x="35" y="10"/>
                      <a:pt x="35" y="20"/>
                      <a:pt x="35" y="30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8" name="Freeform 408"/>
              <p:cNvSpPr/>
              <p:nvPr/>
            </p:nvSpPr>
            <p:spPr bwMode="auto">
              <a:xfrm>
                <a:off x="3646" y="2286"/>
                <a:ext cx="51" cy="128"/>
              </a:xfrm>
              <a:custGeom>
                <a:cxnLst>
                  <a:cxn ang="0">
                    <a:pos x="18" y="0"/>
                  </a:cxn>
                  <a:cxn ang="0">
                    <a:pos x="0" y="57"/>
                  </a:cxn>
                  <a:cxn ang="0">
                    <a:pos x="18" y="57"/>
                  </a:cxn>
                  <a:cxn ang="0">
                    <a:pos x="18" y="0"/>
                  </a:cxn>
                </a:cxnLst>
                <a:rect b="b" l="0" r="r" t="0"/>
                <a:pathLst>
                  <a:path h="76" w="30">
                    <a:moveTo>
                      <a:pt x="18" y="0"/>
                    </a:moveTo>
                    <a:cubicBezTo>
                      <a:pt x="22" y="15"/>
                      <a:pt x="30" y="76"/>
                      <a:pt x="0" y="57"/>
                    </a:cubicBezTo>
                    <a:cubicBezTo>
                      <a:pt x="6" y="57"/>
                      <a:pt x="12" y="57"/>
                      <a:pt x="18" y="57"/>
                    </a:cubicBezTo>
                    <a:cubicBezTo>
                      <a:pt x="18" y="38"/>
                      <a:pt x="18" y="19"/>
                      <a:pt x="18" y="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9" name="Freeform 409"/>
              <p:cNvSpPr/>
              <p:nvPr/>
            </p:nvSpPr>
            <p:spPr bwMode="auto">
              <a:xfrm>
                <a:off x="3714" y="2287"/>
                <a:ext cx="23" cy="85"/>
              </a:xfrm>
              <a:custGeom>
                <a:cxnLst>
                  <a:cxn ang="0">
                    <a:pos x="5" y="50"/>
                  </a:cxn>
                  <a:cxn ang="0">
                    <a:pos x="11" y="5"/>
                  </a:cxn>
                  <a:cxn ang="0">
                    <a:pos x="11" y="20"/>
                  </a:cxn>
                  <a:cxn ang="0">
                    <a:pos x="11" y="29"/>
                  </a:cxn>
                  <a:cxn ang="0">
                    <a:pos x="5" y="50"/>
                  </a:cxn>
                </a:cxnLst>
                <a:rect b="b" l="0" r="r" t="0"/>
                <a:pathLst>
                  <a:path h="50" w="14">
                    <a:moveTo>
                      <a:pt x="5" y="50"/>
                    </a:moveTo>
                    <a:cubicBezTo>
                      <a:pt x="7" y="37"/>
                      <a:pt x="0" y="0"/>
                      <a:pt x="11" y="5"/>
                    </a:cubicBezTo>
                    <a:cubicBezTo>
                      <a:pt x="6" y="4"/>
                      <a:pt x="6" y="21"/>
                      <a:pt x="11" y="20"/>
                    </a:cubicBezTo>
                    <a:cubicBezTo>
                      <a:pt x="7" y="24"/>
                      <a:pt x="10" y="25"/>
                      <a:pt x="11" y="29"/>
                    </a:cubicBezTo>
                    <a:cubicBezTo>
                      <a:pt x="2" y="29"/>
                      <a:pt x="14" y="50"/>
                      <a:pt x="5" y="5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0" name="Freeform 410"/>
              <p:cNvSpPr/>
              <p:nvPr/>
            </p:nvSpPr>
            <p:spPr bwMode="auto">
              <a:xfrm>
                <a:off x="2600" y="2286"/>
                <a:ext cx="82" cy="130"/>
              </a:xfrm>
              <a:custGeom>
                <a:cxnLst>
                  <a:cxn ang="0">
                    <a:pos x="5" y="6"/>
                  </a:cxn>
                  <a:cxn ang="0">
                    <a:pos x="41" y="3"/>
                  </a:cxn>
                  <a:cxn ang="0">
                    <a:pos x="2" y="57"/>
                  </a:cxn>
                  <a:cxn ang="0">
                    <a:pos x="38" y="57"/>
                  </a:cxn>
                  <a:cxn ang="0">
                    <a:pos x="38" y="9"/>
                  </a:cxn>
                  <a:cxn ang="0">
                    <a:pos x="5" y="6"/>
                  </a:cxn>
                </a:cxnLst>
                <a:rect b="b" l="0" r="r" t="0"/>
                <a:pathLst>
                  <a:path h="77" w="48">
                    <a:moveTo>
                      <a:pt x="5" y="6"/>
                    </a:moveTo>
                    <a:cubicBezTo>
                      <a:pt x="0" y="0"/>
                      <a:pt x="31" y="4"/>
                      <a:pt x="41" y="3"/>
                    </a:cubicBezTo>
                    <a:cubicBezTo>
                      <a:pt x="43" y="39"/>
                      <a:pt x="48" y="77"/>
                      <a:pt x="2" y="57"/>
                    </a:cubicBezTo>
                    <a:cubicBezTo>
                      <a:pt x="14" y="57"/>
                      <a:pt x="26" y="57"/>
                      <a:pt x="38" y="57"/>
                    </a:cubicBezTo>
                    <a:cubicBezTo>
                      <a:pt x="38" y="41"/>
                      <a:pt x="38" y="25"/>
                      <a:pt x="38" y="9"/>
                    </a:cubicBezTo>
                    <a:cubicBezTo>
                      <a:pt x="33" y="2"/>
                      <a:pt x="15" y="8"/>
                      <a:pt x="5" y="6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1" name="Freeform 411"/>
              <p:cNvSpPr/>
              <p:nvPr/>
            </p:nvSpPr>
            <p:spPr bwMode="auto">
              <a:xfrm>
                <a:off x="3377" y="2326"/>
                <a:ext cx="142" cy="71"/>
              </a:xfrm>
              <a:custGeom>
                <a:cxnLst>
                  <a:cxn ang="0">
                    <a:pos x="84" y="24"/>
                  </a:cxn>
                  <a:cxn ang="0">
                    <a:pos x="84" y="42"/>
                  </a:cxn>
                  <a:cxn ang="0">
                    <a:pos x="0" y="4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39"/>
                  </a:cxn>
                  <a:cxn ang="0">
                    <a:pos x="81" y="39"/>
                  </a:cxn>
                  <a:cxn ang="0">
                    <a:pos x="81" y="24"/>
                  </a:cxn>
                  <a:cxn ang="0">
                    <a:pos x="84" y="24"/>
                  </a:cxn>
                </a:cxnLst>
                <a:rect b="b" l="0" r="r" t="0"/>
                <a:pathLst>
                  <a:path h="42" w="84">
                    <a:moveTo>
                      <a:pt x="84" y="24"/>
                    </a:moveTo>
                    <a:cubicBezTo>
                      <a:pt x="84" y="30"/>
                      <a:pt x="84" y="36"/>
                      <a:pt x="84" y="42"/>
                    </a:cubicBezTo>
                    <a:cubicBezTo>
                      <a:pt x="56" y="42"/>
                      <a:pt x="28" y="42"/>
                      <a:pt x="0" y="42"/>
                    </a:cubicBezTo>
                    <a:cubicBezTo>
                      <a:pt x="0" y="28"/>
                      <a:pt x="0" y="14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13"/>
                      <a:pt x="3" y="26"/>
                      <a:pt x="3" y="39"/>
                    </a:cubicBezTo>
                    <a:cubicBezTo>
                      <a:pt x="29" y="39"/>
                      <a:pt x="55" y="39"/>
                      <a:pt x="81" y="39"/>
                    </a:cubicBezTo>
                    <a:cubicBezTo>
                      <a:pt x="81" y="34"/>
                      <a:pt x="81" y="29"/>
                      <a:pt x="81" y="24"/>
                    </a:cubicBezTo>
                    <a:cubicBezTo>
                      <a:pt x="82" y="24"/>
                      <a:pt x="83" y="24"/>
                      <a:pt x="84" y="24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2" name="Freeform 412"/>
              <p:cNvSpPr/>
              <p:nvPr/>
            </p:nvSpPr>
            <p:spPr bwMode="auto">
              <a:xfrm>
                <a:off x="4353" y="2357"/>
                <a:ext cx="37" cy="46"/>
              </a:xfrm>
              <a:custGeom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24"/>
                  </a:cxn>
                  <a:cxn ang="0">
                    <a:pos x="15" y="12"/>
                  </a:cxn>
                  <a:cxn ang="0">
                    <a:pos x="18" y="27"/>
                  </a:cxn>
                  <a:cxn ang="0">
                    <a:pos x="0" y="27"/>
                  </a:cxn>
                  <a:cxn ang="0">
                    <a:pos x="0" y="0"/>
                  </a:cxn>
                </a:cxnLst>
                <a:rect b="b" l="0" r="r" t="0"/>
                <a:pathLst>
                  <a:path h="27" w="2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8"/>
                      <a:pt x="3" y="16"/>
                      <a:pt x="3" y="24"/>
                    </a:cubicBezTo>
                    <a:cubicBezTo>
                      <a:pt x="13" y="26"/>
                      <a:pt x="17" y="22"/>
                      <a:pt x="15" y="12"/>
                    </a:cubicBezTo>
                    <a:cubicBezTo>
                      <a:pt x="22" y="11"/>
                      <a:pt x="16" y="23"/>
                      <a:pt x="18" y="27"/>
                    </a:cubicBezTo>
                    <a:cubicBezTo>
                      <a:pt x="12" y="27"/>
                      <a:pt x="6" y="27"/>
                      <a:pt x="0" y="27"/>
                    </a:cubicBezTo>
                    <a:cubicBezTo>
                      <a:pt x="0" y="18"/>
                      <a:pt x="0" y="9"/>
                      <a:pt x="0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3" name="Freeform 413"/>
              <p:cNvSpPr/>
              <p:nvPr/>
            </p:nvSpPr>
            <p:spPr bwMode="auto">
              <a:xfrm>
                <a:off x="3726" y="2311"/>
                <a:ext cx="32" cy="25"/>
              </a:xfrm>
              <a:custGeom>
                <a:cxnLst>
                  <a:cxn ang="0">
                    <a:pos x="4" y="6"/>
                  </a:cxn>
                  <a:cxn ang="0">
                    <a:pos x="19" y="0"/>
                  </a:cxn>
                  <a:cxn ang="0">
                    <a:pos x="4" y="15"/>
                  </a:cxn>
                  <a:cxn ang="0">
                    <a:pos x="4" y="6"/>
                  </a:cxn>
                </a:cxnLst>
                <a:rect b="b" l="0" r="r" t="0"/>
                <a:pathLst>
                  <a:path h="15" w="19">
                    <a:moveTo>
                      <a:pt x="4" y="6"/>
                    </a:moveTo>
                    <a:cubicBezTo>
                      <a:pt x="7" y="2"/>
                      <a:pt x="12" y="0"/>
                      <a:pt x="19" y="0"/>
                    </a:cubicBezTo>
                    <a:cubicBezTo>
                      <a:pt x="15" y="6"/>
                      <a:pt x="10" y="11"/>
                      <a:pt x="4" y="15"/>
                    </a:cubicBezTo>
                    <a:cubicBezTo>
                      <a:pt x="3" y="11"/>
                      <a:pt x="0" y="10"/>
                      <a:pt x="4" y="6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4" name="Freeform 414"/>
              <p:cNvSpPr/>
              <p:nvPr/>
            </p:nvSpPr>
            <p:spPr bwMode="auto">
              <a:xfrm>
                <a:off x="2487" y="2321"/>
                <a:ext cx="61" cy="61"/>
              </a:xfrm>
              <a:custGeom>
                <a:cxnLst>
                  <a:cxn ang="0">
                    <a:pos x="36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0" y="0"/>
                  </a:cxn>
                  <a:cxn ang="0">
                    <a:pos x="36" y="0"/>
                  </a:cxn>
                </a:cxnLst>
                <a:rect b="b" l="0" r="r" t="0"/>
                <a:pathLst>
                  <a:path h="36" w="36">
                    <a:moveTo>
                      <a:pt x="36" y="0"/>
                    </a:moveTo>
                    <a:cubicBezTo>
                      <a:pt x="36" y="12"/>
                      <a:pt x="36" y="24"/>
                      <a:pt x="36" y="36"/>
                    </a:cubicBezTo>
                    <a:cubicBezTo>
                      <a:pt x="24" y="36"/>
                      <a:pt x="12" y="36"/>
                      <a:pt x="0" y="36"/>
                    </a:cubicBezTo>
                    <a:cubicBezTo>
                      <a:pt x="0" y="24"/>
                      <a:pt x="0" y="12"/>
                      <a:pt x="0" y="0"/>
                    </a:cubicBezTo>
                    <a:cubicBezTo>
                      <a:pt x="12" y="0"/>
                      <a:pt x="24" y="0"/>
                      <a:pt x="36" y="0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5" name="Freeform 415"/>
              <p:cNvSpPr/>
              <p:nvPr/>
            </p:nvSpPr>
            <p:spPr bwMode="auto">
              <a:xfrm>
                <a:off x="2955" y="2336"/>
                <a:ext cx="62" cy="80"/>
              </a:xfrm>
              <a:custGeom>
                <a:cxnLst>
                  <a:cxn ang="0">
                    <a:pos x="24" y="0"/>
                  </a:cxn>
                  <a:cxn ang="0">
                    <a:pos x="0" y="30"/>
                  </a:cxn>
                  <a:cxn ang="0">
                    <a:pos x="24" y="0"/>
                  </a:cxn>
                </a:cxnLst>
                <a:rect b="b" l="0" r="r" t="0"/>
                <a:pathLst>
                  <a:path h="47" w="37">
                    <a:moveTo>
                      <a:pt x="24" y="0"/>
                    </a:moveTo>
                    <a:cubicBezTo>
                      <a:pt x="37" y="17"/>
                      <a:pt x="21" y="47"/>
                      <a:pt x="0" y="30"/>
                    </a:cubicBezTo>
                    <a:cubicBezTo>
                      <a:pt x="25" y="37"/>
                      <a:pt x="27" y="21"/>
                      <a:pt x="24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6" name="Freeform 416"/>
              <p:cNvSpPr/>
              <p:nvPr/>
            </p:nvSpPr>
            <p:spPr bwMode="auto">
              <a:xfrm>
                <a:off x="5047" y="2301"/>
                <a:ext cx="28" cy="68"/>
              </a:xfrm>
              <a:custGeom>
                <a:cxnLst>
                  <a:cxn ang="0">
                    <a:pos x="7" y="0"/>
                  </a:cxn>
                  <a:cxn ang="0">
                    <a:pos x="10" y="12"/>
                  </a:cxn>
                  <a:cxn ang="0">
                    <a:pos x="4" y="39"/>
                  </a:cxn>
                  <a:cxn ang="0">
                    <a:pos x="7" y="0"/>
                  </a:cxn>
                </a:cxnLst>
                <a:rect b="b" l="0" r="r" t="0"/>
                <a:pathLst>
                  <a:path h="40" w="16">
                    <a:moveTo>
                      <a:pt x="7" y="0"/>
                    </a:moveTo>
                    <a:cubicBezTo>
                      <a:pt x="8" y="4"/>
                      <a:pt x="6" y="11"/>
                      <a:pt x="10" y="12"/>
                    </a:cubicBezTo>
                    <a:cubicBezTo>
                      <a:pt x="7" y="20"/>
                      <a:pt x="16" y="40"/>
                      <a:pt x="4" y="39"/>
                    </a:cubicBezTo>
                    <a:cubicBezTo>
                      <a:pt x="6" y="27"/>
                      <a:pt x="0" y="7"/>
                      <a:pt x="7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7" name="Freeform 417"/>
              <p:cNvSpPr/>
              <p:nvPr/>
            </p:nvSpPr>
            <p:spPr bwMode="auto">
              <a:xfrm>
                <a:off x="2558" y="2362"/>
                <a:ext cx="59" cy="37"/>
              </a:xfrm>
              <a:custGeom>
                <a:cxnLst>
                  <a:cxn ang="0">
                    <a:pos x="21" y="0"/>
                  </a:cxn>
                  <a:cxn ang="0">
                    <a:pos x="0" y="12"/>
                  </a:cxn>
                  <a:cxn ang="0">
                    <a:pos x="3" y="12"/>
                  </a:cxn>
                  <a:cxn ang="0">
                    <a:pos x="21" y="12"/>
                  </a:cxn>
                  <a:cxn ang="0">
                    <a:pos x="21" y="0"/>
                  </a:cxn>
                </a:cxnLst>
                <a:rect b="b" l="0" r="r" t="0"/>
                <a:pathLst>
                  <a:path h="22" w="35">
                    <a:moveTo>
                      <a:pt x="21" y="0"/>
                    </a:moveTo>
                    <a:cubicBezTo>
                      <a:pt x="35" y="12"/>
                      <a:pt x="7" y="22"/>
                      <a:pt x="0" y="12"/>
                    </a:cubicBezTo>
                    <a:cubicBezTo>
                      <a:pt x="1" y="12"/>
                      <a:pt x="2" y="12"/>
                      <a:pt x="3" y="12"/>
                    </a:cubicBezTo>
                    <a:cubicBezTo>
                      <a:pt x="9" y="12"/>
                      <a:pt x="15" y="12"/>
                      <a:pt x="21" y="12"/>
                    </a:cubicBezTo>
                    <a:cubicBezTo>
                      <a:pt x="21" y="8"/>
                      <a:pt x="21" y="4"/>
                      <a:pt x="21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8" name="Freeform 418"/>
              <p:cNvSpPr/>
              <p:nvPr/>
            </p:nvSpPr>
            <p:spPr bwMode="auto">
              <a:xfrm>
                <a:off x="1916" y="2397"/>
                <a:ext cx="134" cy="33"/>
              </a:xfrm>
              <a:custGeom>
                <a:cxnLst>
                  <a:cxn ang="0">
                    <a:pos x="4" y="18"/>
                  </a:cxn>
                  <a:cxn ang="0">
                    <a:pos x="7" y="0"/>
                  </a:cxn>
                  <a:cxn ang="0">
                    <a:pos x="79" y="0"/>
                  </a:cxn>
                  <a:cxn ang="0">
                    <a:pos x="7" y="3"/>
                  </a:cxn>
                  <a:cxn ang="0">
                    <a:pos x="4" y="18"/>
                  </a:cxn>
                </a:cxnLst>
                <a:rect b="b" l="0" r="r" t="0"/>
                <a:pathLst>
                  <a:path h="19" w="79">
                    <a:moveTo>
                      <a:pt x="4" y="18"/>
                    </a:moveTo>
                    <a:cubicBezTo>
                      <a:pt x="6" y="13"/>
                      <a:pt x="0" y="0"/>
                      <a:pt x="7" y="0"/>
                    </a:cubicBezTo>
                    <a:cubicBezTo>
                      <a:pt x="31" y="0"/>
                      <a:pt x="55" y="0"/>
                      <a:pt x="79" y="0"/>
                    </a:cubicBezTo>
                    <a:cubicBezTo>
                      <a:pt x="61" y="7"/>
                      <a:pt x="30" y="1"/>
                      <a:pt x="7" y="3"/>
                    </a:cubicBezTo>
                    <a:cubicBezTo>
                      <a:pt x="5" y="7"/>
                      <a:pt x="11" y="19"/>
                      <a:pt x="4" y="18"/>
                    </a:cubicBezTo>
                    <a:close/>
                  </a:path>
                </a:pathLst>
              </a:custGeom>
              <a:solidFill>
                <a:srgbClr val="047DA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9" name="Freeform 419"/>
              <p:cNvSpPr/>
              <p:nvPr/>
            </p:nvSpPr>
            <p:spPr bwMode="auto">
              <a:xfrm>
                <a:off x="2426" y="2386"/>
                <a:ext cx="76" cy="22"/>
              </a:xfrm>
              <a:custGeom>
                <a:cxnLst>
                  <a:cxn ang="0">
                    <a:pos x="0" y="13"/>
                  </a:cxn>
                  <a:cxn ang="0">
                    <a:pos x="45" y="7"/>
                  </a:cxn>
                  <a:cxn ang="0">
                    <a:pos x="45" y="10"/>
                  </a:cxn>
                  <a:cxn ang="0">
                    <a:pos x="0" y="13"/>
                  </a:cxn>
                </a:cxnLst>
                <a:rect b="b" l="0" r="r" t="0"/>
                <a:pathLst>
                  <a:path h="13" w="45">
                    <a:moveTo>
                      <a:pt x="0" y="13"/>
                    </a:moveTo>
                    <a:cubicBezTo>
                      <a:pt x="4" y="0"/>
                      <a:pt x="31" y="10"/>
                      <a:pt x="45" y="7"/>
                    </a:cubicBezTo>
                    <a:cubicBezTo>
                      <a:pt x="45" y="8"/>
                      <a:pt x="45" y="9"/>
                      <a:pt x="45" y="10"/>
                    </a:cubicBezTo>
                    <a:cubicBezTo>
                      <a:pt x="30" y="11"/>
                      <a:pt x="10" y="7"/>
                      <a:pt x="0" y="13"/>
                    </a:cubicBezTo>
                    <a:close/>
                  </a:path>
                </a:pathLst>
              </a:custGeom>
              <a:solidFill>
                <a:srgbClr val="09617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0" name="Freeform 420"/>
              <p:cNvSpPr/>
              <p:nvPr/>
            </p:nvSpPr>
            <p:spPr bwMode="auto">
              <a:xfrm>
                <a:off x="2716" y="2391"/>
                <a:ext cx="71" cy="27"/>
              </a:xfrm>
              <a:custGeom>
                <a:cxnLst>
                  <a:cxn ang="0">
                    <a:pos x="3" y="16"/>
                  </a:cxn>
                  <a:cxn ang="0">
                    <a:pos x="42" y="10"/>
                  </a:cxn>
                  <a:cxn ang="0">
                    <a:pos x="3" y="16"/>
                  </a:cxn>
                </a:cxnLst>
                <a:rect b="b" l="0" r="r" t="0"/>
                <a:pathLst>
                  <a:path h="16" w="42">
                    <a:moveTo>
                      <a:pt x="3" y="16"/>
                    </a:moveTo>
                    <a:cubicBezTo>
                      <a:pt x="0" y="0"/>
                      <a:pt x="36" y="7"/>
                      <a:pt x="42" y="10"/>
                    </a:cubicBezTo>
                    <a:cubicBezTo>
                      <a:pt x="29" y="12"/>
                      <a:pt x="7" y="5"/>
                      <a:pt x="3" y="16"/>
                    </a:cubicBezTo>
                    <a:close/>
                  </a:path>
                </a:pathLst>
              </a:custGeom>
              <a:solidFill>
                <a:srgbClr val="09617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1" name="Freeform 421"/>
              <p:cNvSpPr/>
              <p:nvPr/>
            </p:nvSpPr>
            <p:spPr bwMode="auto">
              <a:xfrm>
                <a:off x="4307" y="751"/>
                <a:ext cx="503" cy="9"/>
              </a:xfrm>
              <a:custGeom>
                <a:cxnLst>
                  <a:cxn ang="0">
                    <a:pos x="0" y="5"/>
                  </a:cxn>
                  <a:cxn ang="0">
                    <a:pos x="297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297">
                    <a:moveTo>
                      <a:pt x="0" y="5"/>
                    </a:moveTo>
                    <a:cubicBezTo>
                      <a:pt x="92" y="0"/>
                      <a:pt x="205" y="0"/>
                      <a:pt x="297" y="5"/>
                    </a:cubicBezTo>
                    <a:cubicBezTo>
                      <a:pt x="198" y="5"/>
                      <a:pt x="99" y="5"/>
                      <a:pt x="0" y="5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2" name="Freeform 422"/>
              <p:cNvSpPr/>
              <p:nvPr/>
            </p:nvSpPr>
            <p:spPr bwMode="auto">
              <a:xfrm>
                <a:off x="4348" y="763"/>
                <a:ext cx="55" cy="19"/>
              </a:xfrm>
              <a:custGeom>
                <a:cxnLst>
                  <a:cxn ang="0">
                    <a:pos x="0" y="7"/>
                  </a:cxn>
                  <a:cxn ang="0">
                    <a:pos x="33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3">
                    <a:moveTo>
                      <a:pt x="0" y="7"/>
                    </a:moveTo>
                    <a:cubicBezTo>
                      <a:pt x="5" y="0"/>
                      <a:pt x="23" y="6"/>
                      <a:pt x="33" y="4"/>
                    </a:cubicBezTo>
                    <a:cubicBezTo>
                      <a:pt x="28" y="11"/>
                      <a:pt x="10" y="5"/>
                      <a:pt x="0" y="7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3" name="Freeform 423"/>
              <p:cNvSpPr/>
              <p:nvPr/>
            </p:nvSpPr>
            <p:spPr bwMode="auto">
              <a:xfrm>
                <a:off x="4683" y="763"/>
                <a:ext cx="92" cy="19"/>
              </a:xfrm>
              <a:custGeom>
                <a:cxnLst>
                  <a:cxn ang="0">
                    <a:pos x="0" y="4"/>
                  </a:cxn>
                  <a:cxn ang="0">
                    <a:pos x="54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54">
                    <a:moveTo>
                      <a:pt x="0" y="4"/>
                    </a:moveTo>
                    <a:cubicBezTo>
                      <a:pt x="17" y="6"/>
                      <a:pt x="42" y="0"/>
                      <a:pt x="54" y="7"/>
                    </a:cubicBezTo>
                    <a:cubicBezTo>
                      <a:pt x="37" y="5"/>
                      <a:pt x="12" y="11"/>
                      <a:pt x="0" y="4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4" name="Freeform 424"/>
              <p:cNvSpPr/>
              <p:nvPr/>
            </p:nvSpPr>
            <p:spPr bwMode="auto">
              <a:xfrm>
                <a:off x="1151" y="770"/>
                <a:ext cx="4061" cy="193"/>
              </a:xfrm>
              <a:custGeom>
                <a:cxnLst>
                  <a:cxn ang="0">
                    <a:pos x="2084" y="0"/>
                  </a:cxn>
                  <a:cxn ang="0">
                    <a:pos x="2138" y="3"/>
                  </a:cxn>
                  <a:cxn ang="0">
                    <a:pos x="2291" y="18"/>
                  </a:cxn>
                  <a:cxn ang="0">
                    <a:pos x="2369" y="18"/>
                  </a:cxn>
                  <a:cxn ang="0">
                    <a:pos x="2396" y="18"/>
                  </a:cxn>
                  <a:cxn ang="0">
                    <a:pos x="2396" y="57"/>
                  </a:cxn>
                  <a:cxn ang="0">
                    <a:pos x="2306" y="57"/>
                  </a:cxn>
                  <a:cxn ang="0">
                    <a:pos x="2249" y="57"/>
                  </a:cxn>
                  <a:cxn ang="0">
                    <a:pos x="2099" y="66"/>
                  </a:cxn>
                  <a:cxn ang="0">
                    <a:pos x="1958" y="66"/>
                  </a:cxn>
                  <a:cxn ang="0">
                    <a:pos x="1835" y="66"/>
                  </a:cxn>
                  <a:cxn ang="0">
                    <a:pos x="1775" y="69"/>
                  </a:cxn>
                  <a:cxn ang="0">
                    <a:pos x="1451" y="93"/>
                  </a:cxn>
                  <a:cxn ang="0">
                    <a:pos x="1367" y="90"/>
                  </a:cxn>
                  <a:cxn ang="0">
                    <a:pos x="1184" y="90"/>
                  </a:cxn>
                  <a:cxn ang="0">
                    <a:pos x="878" y="93"/>
                  </a:cxn>
                  <a:cxn ang="0">
                    <a:pos x="830" y="93"/>
                  </a:cxn>
                  <a:cxn ang="0">
                    <a:pos x="761" y="93"/>
                  </a:cxn>
                  <a:cxn ang="0">
                    <a:pos x="677" y="87"/>
                  </a:cxn>
                  <a:cxn ang="0">
                    <a:pos x="632" y="84"/>
                  </a:cxn>
                  <a:cxn ang="0">
                    <a:pos x="584" y="81"/>
                  </a:cxn>
                  <a:cxn ang="0">
                    <a:pos x="554" y="78"/>
                  </a:cxn>
                  <a:cxn ang="0">
                    <a:pos x="518" y="78"/>
                  </a:cxn>
                  <a:cxn ang="0">
                    <a:pos x="464" y="81"/>
                  </a:cxn>
                  <a:cxn ang="0">
                    <a:pos x="419" y="81"/>
                  </a:cxn>
                  <a:cxn ang="0">
                    <a:pos x="329" y="84"/>
                  </a:cxn>
                  <a:cxn ang="0">
                    <a:pos x="11" y="114"/>
                  </a:cxn>
                  <a:cxn ang="0">
                    <a:pos x="20" y="30"/>
                  </a:cxn>
                  <a:cxn ang="0">
                    <a:pos x="83" y="24"/>
                  </a:cxn>
                  <a:cxn ang="0">
                    <a:pos x="155" y="24"/>
                  </a:cxn>
                  <a:cxn ang="0">
                    <a:pos x="209" y="21"/>
                  </a:cxn>
                  <a:cxn ang="0">
                    <a:pos x="374" y="21"/>
                  </a:cxn>
                  <a:cxn ang="0">
                    <a:pos x="446" y="24"/>
                  </a:cxn>
                  <a:cxn ang="0">
                    <a:pos x="482" y="24"/>
                  </a:cxn>
                  <a:cxn ang="0">
                    <a:pos x="518" y="24"/>
                  </a:cxn>
                  <a:cxn ang="0">
                    <a:pos x="554" y="27"/>
                  </a:cxn>
                  <a:cxn ang="0">
                    <a:pos x="569" y="27"/>
                  </a:cxn>
                  <a:cxn ang="0">
                    <a:pos x="602" y="30"/>
                  </a:cxn>
                  <a:cxn ang="0">
                    <a:pos x="635" y="30"/>
                  </a:cxn>
                  <a:cxn ang="0">
                    <a:pos x="650" y="30"/>
                  </a:cxn>
                  <a:cxn ang="0">
                    <a:pos x="686" y="33"/>
                  </a:cxn>
                  <a:cxn ang="0">
                    <a:pos x="716" y="33"/>
                  </a:cxn>
                  <a:cxn ang="0">
                    <a:pos x="767" y="33"/>
                  </a:cxn>
                  <a:cxn ang="0">
                    <a:pos x="1208" y="33"/>
                  </a:cxn>
                  <a:cxn ang="0">
                    <a:pos x="1301" y="33"/>
                  </a:cxn>
                  <a:cxn ang="0">
                    <a:pos x="1478" y="33"/>
                  </a:cxn>
                  <a:cxn ang="0">
                    <a:pos x="1568" y="30"/>
                  </a:cxn>
                  <a:cxn ang="0">
                    <a:pos x="1886" y="3"/>
                  </a:cxn>
                  <a:cxn ang="0">
                    <a:pos x="1919" y="0"/>
                  </a:cxn>
                  <a:cxn ang="0">
                    <a:pos x="2084" y="0"/>
                  </a:cxn>
                </a:cxnLst>
                <a:rect b="b" l="0" r="r" t="0"/>
                <a:pathLst>
                  <a:path h="114" w="2396">
                    <a:moveTo>
                      <a:pt x="2084" y="0"/>
                    </a:moveTo>
                    <a:cubicBezTo>
                      <a:pt x="2096" y="7"/>
                      <a:pt x="2121" y="1"/>
                      <a:pt x="2138" y="3"/>
                    </a:cubicBezTo>
                    <a:cubicBezTo>
                      <a:pt x="2187" y="10"/>
                      <a:pt x="2236" y="17"/>
                      <a:pt x="2291" y="18"/>
                    </a:cubicBezTo>
                    <a:cubicBezTo>
                      <a:pt x="2310" y="23"/>
                      <a:pt x="2350" y="23"/>
                      <a:pt x="2369" y="18"/>
                    </a:cubicBezTo>
                    <a:cubicBezTo>
                      <a:pt x="2378" y="18"/>
                      <a:pt x="2387" y="18"/>
                      <a:pt x="2396" y="18"/>
                    </a:cubicBezTo>
                    <a:cubicBezTo>
                      <a:pt x="2396" y="31"/>
                      <a:pt x="2396" y="44"/>
                      <a:pt x="2396" y="57"/>
                    </a:cubicBezTo>
                    <a:cubicBezTo>
                      <a:pt x="2366" y="57"/>
                      <a:pt x="2336" y="57"/>
                      <a:pt x="2306" y="57"/>
                    </a:cubicBezTo>
                    <a:cubicBezTo>
                      <a:pt x="2294" y="52"/>
                      <a:pt x="2261" y="52"/>
                      <a:pt x="2249" y="57"/>
                    </a:cubicBezTo>
                    <a:cubicBezTo>
                      <a:pt x="2202" y="63"/>
                      <a:pt x="2153" y="67"/>
                      <a:pt x="2099" y="66"/>
                    </a:cubicBezTo>
                    <a:cubicBezTo>
                      <a:pt x="2052" y="66"/>
                      <a:pt x="2005" y="66"/>
                      <a:pt x="1958" y="66"/>
                    </a:cubicBezTo>
                    <a:cubicBezTo>
                      <a:pt x="1917" y="66"/>
                      <a:pt x="1876" y="66"/>
                      <a:pt x="1835" y="66"/>
                    </a:cubicBezTo>
                    <a:cubicBezTo>
                      <a:pt x="1816" y="68"/>
                      <a:pt x="1789" y="62"/>
                      <a:pt x="1775" y="69"/>
                    </a:cubicBezTo>
                    <a:cubicBezTo>
                      <a:pt x="1663" y="73"/>
                      <a:pt x="1578" y="104"/>
                      <a:pt x="1451" y="93"/>
                    </a:cubicBezTo>
                    <a:cubicBezTo>
                      <a:pt x="1429" y="86"/>
                      <a:pt x="1394" y="92"/>
                      <a:pt x="1367" y="90"/>
                    </a:cubicBezTo>
                    <a:cubicBezTo>
                      <a:pt x="1306" y="90"/>
                      <a:pt x="1245" y="90"/>
                      <a:pt x="1184" y="90"/>
                    </a:cubicBezTo>
                    <a:cubicBezTo>
                      <a:pt x="1085" y="83"/>
                      <a:pt x="974" y="88"/>
                      <a:pt x="878" y="93"/>
                    </a:cubicBezTo>
                    <a:cubicBezTo>
                      <a:pt x="862" y="93"/>
                      <a:pt x="846" y="93"/>
                      <a:pt x="830" y="93"/>
                    </a:cubicBezTo>
                    <a:cubicBezTo>
                      <a:pt x="807" y="93"/>
                      <a:pt x="784" y="93"/>
                      <a:pt x="761" y="93"/>
                    </a:cubicBezTo>
                    <a:cubicBezTo>
                      <a:pt x="734" y="90"/>
                      <a:pt x="708" y="86"/>
                      <a:pt x="677" y="87"/>
                    </a:cubicBezTo>
                    <a:cubicBezTo>
                      <a:pt x="668" y="80"/>
                      <a:pt x="646" y="86"/>
                      <a:pt x="632" y="84"/>
                    </a:cubicBezTo>
                    <a:cubicBezTo>
                      <a:pt x="613" y="86"/>
                      <a:pt x="600" y="82"/>
                      <a:pt x="584" y="81"/>
                    </a:cubicBezTo>
                    <a:cubicBezTo>
                      <a:pt x="580" y="74"/>
                      <a:pt x="563" y="80"/>
                      <a:pt x="554" y="78"/>
                    </a:cubicBezTo>
                    <a:cubicBezTo>
                      <a:pt x="542" y="78"/>
                      <a:pt x="530" y="78"/>
                      <a:pt x="518" y="78"/>
                    </a:cubicBezTo>
                    <a:cubicBezTo>
                      <a:pt x="501" y="80"/>
                      <a:pt x="476" y="74"/>
                      <a:pt x="464" y="81"/>
                    </a:cubicBezTo>
                    <a:cubicBezTo>
                      <a:pt x="449" y="81"/>
                      <a:pt x="434" y="81"/>
                      <a:pt x="419" y="81"/>
                    </a:cubicBezTo>
                    <a:cubicBezTo>
                      <a:pt x="390" y="83"/>
                      <a:pt x="353" y="77"/>
                      <a:pt x="329" y="84"/>
                    </a:cubicBezTo>
                    <a:cubicBezTo>
                      <a:pt x="227" y="98"/>
                      <a:pt x="111" y="98"/>
                      <a:pt x="11" y="114"/>
                    </a:cubicBezTo>
                    <a:cubicBezTo>
                      <a:pt x="16" y="88"/>
                      <a:pt x="0" y="41"/>
                      <a:pt x="20" y="30"/>
                    </a:cubicBezTo>
                    <a:cubicBezTo>
                      <a:pt x="44" y="31"/>
                      <a:pt x="58" y="22"/>
                      <a:pt x="83" y="24"/>
                    </a:cubicBezTo>
                    <a:cubicBezTo>
                      <a:pt x="107" y="24"/>
                      <a:pt x="131" y="24"/>
                      <a:pt x="155" y="24"/>
                    </a:cubicBezTo>
                    <a:cubicBezTo>
                      <a:pt x="172" y="22"/>
                      <a:pt x="197" y="28"/>
                      <a:pt x="209" y="21"/>
                    </a:cubicBezTo>
                    <a:cubicBezTo>
                      <a:pt x="264" y="21"/>
                      <a:pt x="319" y="21"/>
                      <a:pt x="374" y="21"/>
                    </a:cubicBezTo>
                    <a:cubicBezTo>
                      <a:pt x="392" y="28"/>
                      <a:pt x="423" y="22"/>
                      <a:pt x="446" y="24"/>
                    </a:cubicBezTo>
                    <a:cubicBezTo>
                      <a:pt x="458" y="24"/>
                      <a:pt x="470" y="24"/>
                      <a:pt x="482" y="24"/>
                    </a:cubicBezTo>
                    <a:cubicBezTo>
                      <a:pt x="494" y="24"/>
                      <a:pt x="506" y="24"/>
                      <a:pt x="518" y="24"/>
                    </a:cubicBezTo>
                    <a:cubicBezTo>
                      <a:pt x="524" y="31"/>
                      <a:pt x="543" y="25"/>
                      <a:pt x="554" y="27"/>
                    </a:cubicBezTo>
                    <a:cubicBezTo>
                      <a:pt x="559" y="27"/>
                      <a:pt x="564" y="27"/>
                      <a:pt x="569" y="27"/>
                    </a:cubicBezTo>
                    <a:cubicBezTo>
                      <a:pt x="574" y="34"/>
                      <a:pt x="592" y="28"/>
                      <a:pt x="602" y="30"/>
                    </a:cubicBezTo>
                    <a:cubicBezTo>
                      <a:pt x="613" y="30"/>
                      <a:pt x="624" y="30"/>
                      <a:pt x="635" y="30"/>
                    </a:cubicBezTo>
                    <a:cubicBezTo>
                      <a:pt x="640" y="30"/>
                      <a:pt x="645" y="30"/>
                      <a:pt x="650" y="30"/>
                    </a:cubicBezTo>
                    <a:cubicBezTo>
                      <a:pt x="656" y="37"/>
                      <a:pt x="675" y="31"/>
                      <a:pt x="686" y="33"/>
                    </a:cubicBezTo>
                    <a:cubicBezTo>
                      <a:pt x="696" y="33"/>
                      <a:pt x="706" y="33"/>
                      <a:pt x="716" y="33"/>
                    </a:cubicBezTo>
                    <a:cubicBezTo>
                      <a:pt x="733" y="33"/>
                      <a:pt x="750" y="33"/>
                      <a:pt x="767" y="33"/>
                    </a:cubicBezTo>
                    <a:cubicBezTo>
                      <a:pt x="914" y="33"/>
                      <a:pt x="1061" y="33"/>
                      <a:pt x="1208" y="33"/>
                    </a:cubicBezTo>
                    <a:cubicBezTo>
                      <a:pt x="1239" y="33"/>
                      <a:pt x="1270" y="33"/>
                      <a:pt x="1301" y="33"/>
                    </a:cubicBezTo>
                    <a:cubicBezTo>
                      <a:pt x="1360" y="33"/>
                      <a:pt x="1419" y="33"/>
                      <a:pt x="1478" y="33"/>
                    </a:cubicBezTo>
                    <a:cubicBezTo>
                      <a:pt x="1507" y="31"/>
                      <a:pt x="1544" y="37"/>
                      <a:pt x="1568" y="30"/>
                    </a:cubicBezTo>
                    <a:cubicBezTo>
                      <a:pt x="1681" y="28"/>
                      <a:pt x="1776" y="8"/>
                      <a:pt x="1886" y="3"/>
                    </a:cubicBezTo>
                    <a:cubicBezTo>
                      <a:pt x="1896" y="1"/>
                      <a:pt x="1914" y="7"/>
                      <a:pt x="1919" y="0"/>
                    </a:cubicBezTo>
                    <a:cubicBezTo>
                      <a:pt x="1974" y="0"/>
                      <a:pt x="2029" y="0"/>
                      <a:pt x="2084" y="0"/>
                    </a:cubicBezTo>
                    <a:close/>
                  </a:path>
                </a:pathLst>
              </a:custGeom>
              <a:solidFill>
                <a:srgbClr val="7AC6D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5" name="Freeform 427"/>
              <p:cNvSpPr/>
              <p:nvPr/>
            </p:nvSpPr>
            <p:spPr bwMode="auto">
              <a:xfrm>
                <a:off x="3834" y="788"/>
                <a:ext cx="87" cy="19"/>
              </a:xfrm>
              <a:custGeom>
                <a:cxnLst>
                  <a:cxn ang="0">
                    <a:pos x="0" y="7"/>
                  </a:cxn>
                  <a:cxn ang="0">
                    <a:pos x="51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51">
                    <a:moveTo>
                      <a:pt x="0" y="7"/>
                    </a:moveTo>
                    <a:cubicBezTo>
                      <a:pt x="11" y="0"/>
                      <a:pt x="35" y="6"/>
                      <a:pt x="51" y="4"/>
                    </a:cubicBezTo>
                    <a:cubicBezTo>
                      <a:pt x="40" y="11"/>
                      <a:pt x="16" y="5"/>
                      <a:pt x="0" y="7"/>
                    </a:cubicBezTo>
                    <a:close/>
                  </a:path>
                </a:pathLst>
              </a:custGeom>
              <a:solidFill>
                <a:srgbClr val="047DA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6" name="Freeform 428"/>
              <p:cNvSpPr/>
              <p:nvPr/>
            </p:nvSpPr>
            <p:spPr bwMode="auto">
              <a:xfrm>
                <a:off x="1292" y="799"/>
                <a:ext cx="122" cy="11"/>
              </a:xfrm>
              <a:custGeom>
                <a:cxnLst>
                  <a:cxn ang="0">
                    <a:pos x="0" y="7"/>
                  </a:cxn>
                  <a:cxn ang="0">
                    <a:pos x="72" y="4"/>
                  </a:cxn>
                  <a:cxn ang="0">
                    <a:pos x="72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72">
                    <a:moveTo>
                      <a:pt x="0" y="7"/>
                    </a:moveTo>
                    <a:cubicBezTo>
                      <a:pt x="18" y="0"/>
                      <a:pt x="49" y="6"/>
                      <a:pt x="72" y="4"/>
                    </a:cubicBezTo>
                    <a:cubicBezTo>
                      <a:pt x="72" y="5"/>
                      <a:pt x="72" y="6"/>
                      <a:pt x="72" y="7"/>
                    </a:cubicBezTo>
                    <a:cubicBezTo>
                      <a:pt x="48" y="7"/>
                      <a:pt x="24" y="7"/>
                      <a:pt x="0" y="7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7" name="Freeform 429"/>
              <p:cNvSpPr/>
              <p:nvPr/>
            </p:nvSpPr>
            <p:spPr bwMode="auto">
              <a:xfrm>
                <a:off x="1785" y="805"/>
                <a:ext cx="122" cy="12"/>
              </a:xfrm>
              <a:custGeom>
                <a:cxnLst>
                  <a:cxn ang="0">
                    <a:pos x="0" y="0"/>
                  </a:cxn>
                  <a:cxn ang="0">
                    <a:pos x="72" y="0"/>
                  </a:cxn>
                  <a:cxn ang="0">
                    <a:pos x="72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72">
                    <a:moveTo>
                      <a:pt x="0" y="0"/>
                    </a:moveTo>
                    <a:cubicBezTo>
                      <a:pt x="24" y="0"/>
                      <a:pt x="48" y="0"/>
                      <a:pt x="72" y="0"/>
                    </a:cubicBezTo>
                    <a:cubicBezTo>
                      <a:pt x="72" y="1"/>
                      <a:pt x="72" y="2"/>
                      <a:pt x="72" y="3"/>
                    </a:cubicBezTo>
                    <a:cubicBezTo>
                      <a:pt x="49" y="1"/>
                      <a:pt x="18" y="7"/>
                      <a:pt x="0" y="0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8" name="Freeform 430"/>
              <p:cNvSpPr/>
              <p:nvPr/>
            </p:nvSpPr>
            <p:spPr bwMode="auto">
              <a:xfrm>
                <a:off x="2522" y="805"/>
                <a:ext cx="595" cy="9"/>
              </a:xfrm>
              <a:custGeom>
                <a:cxnLst>
                  <a:cxn ang="0">
                    <a:pos x="0" y="0"/>
                  </a:cxn>
                  <a:cxn ang="0">
                    <a:pos x="351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51">
                    <a:moveTo>
                      <a:pt x="0" y="0"/>
                    </a:moveTo>
                    <a:cubicBezTo>
                      <a:pt x="117" y="0"/>
                      <a:pt x="234" y="0"/>
                      <a:pt x="351" y="0"/>
                    </a:cubicBezTo>
                    <a:cubicBezTo>
                      <a:pt x="241" y="5"/>
                      <a:pt x="110" y="5"/>
                      <a:pt x="0" y="0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9" name="Freeform 431"/>
              <p:cNvSpPr/>
              <p:nvPr/>
            </p:nvSpPr>
            <p:spPr bwMode="auto">
              <a:xfrm>
                <a:off x="2029" y="804"/>
                <a:ext cx="61" cy="18"/>
              </a:xfrm>
              <a:custGeom>
                <a:cxnLst>
                  <a:cxn ang="0">
                    <a:pos x="0" y="4"/>
                  </a:cxn>
                  <a:cxn ang="0">
                    <a:pos x="36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6">
                    <a:moveTo>
                      <a:pt x="0" y="4"/>
                    </a:moveTo>
                    <a:cubicBezTo>
                      <a:pt x="11" y="6"/>
                      <a:pt x="30" y="0"/>
                      <a:pt x="36" y="7"/>
                    </a:cubicBezTo>
                    <a:cubicBezTo>
                      <a:pt x="25" y="5"/>
                      <a:pt x="6" y="11"/>
                      <a:pt x="0" y="4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0" name="Freeform 432"/>
              <p:cNvSpPr/>
              <p:nvPr/>
            </p:nvSpPr>
            <p:spPr bwMode="auto">
              <a:xfrm>
                <a:off x="2116" y="816"/>
                <a:ext cx="56" cy="11"/>
              </a:xfrm>
              <a:custGeom>
                <a:cxnLst>
                  <a:cxn ang="0">
                    <a:pos x="0" y="0"/>
                  </a:cxn>
                  <a:cxn ang="0">
                    <a:pos x="33" y="0"/>
                  </a:cxn>
                  <a:cxn ang="0">
                    <a:pos x="33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33">
                    <a:moveTo>
                      <a:pt x="0" y="0"/>
                    </a:moveTo>
                    <a:cubicBezTo>
                      <a:pt x="11" y="0"/>
                      <a:pt x="22" y="0"/>
                      <a:pt x="33" y="0"/>
                    </a:cubicBezTo>
                    <a:cubicBezTo>
                      <a:pt x="33" y="1"/>
                      <a:pt x="33" y="2"/>
                      <a:pt x="33" y="3"/>
                    </a:cubicBezTo>
                    <a:cubicBezTo>
                      <a:pt x="23" y="1"/>
                      <a:pt x="5" y="7"/>
                      <a:pt x="0" y="0"/>
                    </a:cubicBezTo>
                    <a:close/>
                  </a:path>
                </a:pathLst>
              </a:custGeom>
              <a:solidFill>
                <a:srgbClr val="538B9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1" name="Freeform 433"/>
              <p:cNvSpPr/>
              <p:nvPr/>
            </p:nvSpPr>
            <p:spPr bwMode="auto">
              <a:xfrm>
                <a:off x="3199" y="814"/>
                <a:ext cx="157" cy="12"/>
              </a:xfrm>
              <a:custGeom>
                <a:cxnLst>
                  <a:cxn ang="0">
                    <a:pos x="0" y="7"/>
                  </a:cxn>
                  <a:cxn ang="0">
                    <a:pos x="93" y="4"/>
                  </a:cxn>
                  <a:cxn ang="0">
                    <a:pos x="93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93">
                    <a:moveTo>
                      <a:pt x="0" y="7"/>
                    </a:moveTo>
                    <a:cubicBezTo>
                      <a:pt x="25" y="0"/>
                      <a:pt x="63" y="6"/>
                      <a:pt x="93" y="4"/>
                    </a:cubicBezTo>
                    <a:cubicBezTo>
                      <a:pt x="93" y="5"/>
                      <a:pt x="93" y="6"/>
                      <a:pt x="93" y="7"/>
                    </a:cubicBezTo>
                    <a:cubicBezTo>
                      <a:pt x="62" y="7"/>
                      <a:pt x="31" y="7"/>
                      <a:pt x="0" y="7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2" name="Freeform 434"/>
              <p:cNvSpPr/>
              <p:nvPr/>
            </p:nvSpPr>
            <p:spPr bwMode="auto">
              <a:xfrm>
                <a:off x="4963" y="858"/>
                <a:ext cx="96" cy="8"/>
              </a:xfrm>
              <a:custGeom>
                <a:cxnLst>
                  <a:cxn ang="0">
                    <a:pos x="0" y="5"/>
                  </a:cxn>
                  <a:cxn ang="0">
                    <a:pos x="57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57">
                    <a:moveTo>
                      <a:pt x="0" y="5"/>
                    </a:moveTo>
                    <a:cubicBezTo>
                      <a:pt x="12" y="0"/>
                      <a:pt x="45" y="0"/>
                      <a:pt x="57" y="5"/>
                    </a:cubicBezTo>
                    <a:cubicBezTo>
                      <a:pt x="38" y="5"/>
                      <a:pt x="19" y="5"/>
                      <a:pt x="0" y="5"/>
                    </a:cubicBezTo>
                    <a:close/>
                  </a:path>
                </a:pathLst>
              </a:custGeom>
              <a:solidFill>
                <a:srgbClr val="4D98A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3" name="Freeform 435"/>
              <p:cNvSpPr/>
              <p:nvPr/>
            </p:nvSpPr>
            <p:spPr bwMode="auto">
              <a:xfrm>
                <a:off x="4159" y="875"/>
                <a:ext cx="102" cy="19"/>
              </a:xfrm>
              <a:custGeom>
                <a:cxnLst>
                  <a:cxn ang="0">
                    <a:pos x="0" y="7"/>
                  </a:cxn>
                  <a:cxn ang="0">
                    <a:pos x="60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60">
                    <a:moveTo>
                      <a:pt x="0" y="7"/>
                    </a:moveTo>
                    <a:cubicBezTo>
                      <a:pt x="14" y="0"/>
                      <a:pt x="41" y="6"/>
                      <a:pt x="60" y="4"/>
                    </a:cubicBezTo>
                    <a:cubicBezTo>
                      <a:pt x="46" y="11"/>
                      <a:pt x="19" y="5"/>
                      <a:pt x="0" y="7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4" name="Freeform 436"/>
              <p:cNvSpPr/>
              <p:nvPr/>
            </p:nvSpPr>
            <p:spPr bwMode="auto">
              <a:xfrm>
                <a:off x="1938" y="895"/>
                <a:ext cx="91" cy="12"/>
              </a:xfrm>
              <a:custGeom>
                <a:cxnLst>
                  <a:cxn ang="0">
                    <a:pos x="0" y="7"/>
                  </a:cxn>
                  <a:cxn ang="0">
                    <a:pos x="54" y="4"/>
                  </a:cxn>
                  <a:cxn ang="0">
                    <a:pos x="54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54">
                    <a:moveTo>
                      <a:pt x="0" y="7"/>
                    </a:moveTo>
                    <a:cubicBezTo>
                      <a:pt x="12" y="0"/>
                      <a:pt x="37" y="6"/>
                      <a:pt x="54" y="4"/>
                    </a:cubicBezTo>
                    <a:cubicBezTo>
                      <a:pt x="54" y="5"/>
                      <a:pt x="54" y="6"/>
                      <a:pt x="54" y="7"/>
                    </a:cubicBezTo>
                    <a:cubicBezTo>
                      <a:pt x="36" y="7"/>
                      <a:pt x="18" y="7"/>
                      <a:pt x="0" y="7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5" name="Freeform 437"/>
              <p:cNvSpPr/>
              <p:nvPr/>
            </p:nvSpPr>
            <p:spPr bwMode="auto">
              <a:xfrm>
                <a:off x="2029" y="902"/>
                <a:ext cx="61" cy="5"/>
              </a:xfrm>
              <a:custGeom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36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3" w="36">
                    <a:moveTo>
                      <a:pt x="0" y="0"/>
                    </a:moveTo>
                    <a:cubicBezTo>
                      <a:pt x="12" y="0"/>
                      <a:pt x="24" y="0"/>
                      <a:pt x="36" y="0"/>
                    </a:cubicBezTo>
                    <a:cubicBezTo>
                      <a:pt x="36" y="1"/>
                      <a:pt x="36" y="2"/>
                      <a:pt x="36" y="3"/>
                    </a:cubicBezTo>
                    <a:cubicBezTo>
                      <a:pt x="24" y="3"/>
                      <a:pt x="12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4D98A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6" name="Freeform 438"/>
              <p:cNvSpPr/>
              <p:nvPr/>
            </p:nvSpPr>
            <p:spPr bwMode="auto">
              <a:xfrm>
                <a:off x="1709" y="900"/>
                <a:ext cx="153" cy="19"/>
              </a:xfrm>
              <a:custGeom>
                <a:cxnLst>
                  <a:cxn ang="0">
                    <a:pos x="0" y="7"/>
                  </a:cxn>
                  <a:cxn ang="0">
                    <a:pos x="90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90">
                    <a:moveTo>
                      <a:pt x="0" y="7"/>
                    </a:moveTo>
                    <a:cubicBezTo>
                      <a:pt x="24" y="0"/>
                      <a:pt x="61" y="6"/>
                      <a:pt x="90" y="4"/>
                    </a:cubicBezTo>
                    <a:cubicBezTo>
                      <a:pt x="66" y="11"/>
                      <a:pt x="29" y="5"/>
                      <a:pt x="0" y="7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7" name="Freeform 439"/>
              <p:cNvSpPr/>
              <p:nvPr/>
            </p:nvSpPr>
            <p:spPr bwMode="auto">
              <a:xfrm>
                <a:off x="2222" y="905"/>
                <a:ext cx="77" cy="19"/>
              </a:xfrm>
              <a:custGeom>
                <a:cxnLst>
                  <a:cxn ang="0">
                    <a:pos x="0" y="4"/>
                  </a:cxn>
                  <a:cxn ang="0">
                    <a:pos x="45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45">
                    <a:moveTo>
                      <a:pt x="0" y="4"/>
                    </a:moveTo>
                    <a:cubicBezTo>
                      <a:pt x="14" y="6"/>
                      <a:pt x="36" y="0"/>
                      <a:pt x="45" y="7"/>
                    </a:cubicBezTo>
                    <a:cubicBezTo>
                      <a:pt x="31" y="5"/>
                      <a:pt x="9" y="11"/>
                      <a:pt x="0" y="4"/>
                    </a:cubicBezTo>
                    <a:close/>
                  </a:path>
                </a:pathLst>
              </a:custGeom>
              <a:solidFill>
                <a:srgbClr val="64B0C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8" name="Freeform 440"/>
              <p:cNvSpPr/>
              <p:nvPr/>
            </p:nvSpPr>
            <p:spPr bwMode="auto">
              <a:xfrm>
                <a:off x="4815" y="905"/>
                <a:ext cx="87" cy="19"/>
              </a:xfrm>
              <a:custGeom>
                <a:cxnLst>
                  <a:cxn ang="0">
                    <a:pos x="0" y="7"/>
                  </a:cxn>
                  <a:cxn ang="0">
                    <a:pos x="51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51">
                    <a:moveTo>
                      <a:pt x="0" y="7"/>
                    </a:moveTo>
                    <a:cubicBezTo>
                      <a:pt x="11" y="0"/>
                      <a:pt x="35" y="6"/>
                      <a:pt x="51" y="4"/>
                    </a:cubicBezTo>
                    <a:cubicBezTo>
                      <a:pt x="40" y="11"/>
                      <a:pt x="16" y="5"/>
                      <a:pt x="0" y="7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9" name="Freeform 441"/>
              <p:cNvSpPr/>
              <p:nvPr/>
            </p:nvSpPr>
            <p:spPr bwMode="auto">
              <a:xfrm>
                <a:off x="4693" y="911"/>
                <a:ext cx="51" cy="18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26" y="11"/>
                      <a:pt x="9" y="5"/>
                      <a:pt x="0" y="7"/>
                    </a:cubicBezTo>
                    <a:close/>
                  </a:path>
                </a:pathLst>
              </a:custGeom>
              <a:solidFill>
                <a:srgbClr val="1B3D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0" name="Freeform 442"/>
              <p:cNvSpPr/>
              <p:nvPr/>
            </p:nvSpPr>
            <p:spPr bwMode="auto">
              <a:xfrm>
                <a:off x="3158" y="922"/>
                <a:ext cx="310" cy="12"/>
              </a:xfrm>
              <a:custGeom>
                <a:cxnLst>
                  <a:cxn ang="0">
                    <a:pos x="0" y="0"/>
                  </a:cxn>
                  <a:cxn ang="0">
                    <a:pos x="183" y="0"/>
                  </a:cxn>
                  <a:cxn ang="0">
                    <a:pos x="183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183">
                    <a:moveTo>
                      <a:pt x="0" y="0"/>
                    </a:moveTo>
                    <a:cubicBezTo>
                      <a:pt x="61" y="0"/>
                      <a:pt x="122" y="0"/>
                      <a:pt x="183" y="0"/>
                    </a:cubicBezTo>
                    <a:cubicBezTo>
                      <a:pt x="183" y="1"/>
                      <a:pt x="183" y="2"/>
                      <a:pt x="183" y="3"/>
                    </a:cubicBezTo>
                    <a:cubicBezTo>
                      <a:pt x="123" y="1"/>
                      <a:pt x="55" y="7"/>
                      <a:pt x="0" y="0"/>
                    </a:cubicBezTo>
                    <a:close/>
                  </a:path>
                </a:pathLst>
              </a:custGeom>
              <a:solidFill>
                <a:srgbClr val="4D98A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1" name="Freeform 443"/>
              <p:cNvSpPr/>
              <p:nvPr/>
            </p:nvSpPr>
            <p:spPr bwMode="auto">
              <a:xfrm>
                <a:off x="2558" y="927"/>
                <a:ext cx="81" cy="12"/>
              </a:xfrm>
              <a:custGeom>
                <a:cxnLst>
                  <a:cxn ang="0">
                    <a:pos x="0" y="0"/>
                  </a:cxn>
                  <a:cxn ang="0">
                    <a:pos x="48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48">
                    <a:moveTo>
                      <a:pt x="0" y="0"/>
                    </a:moveTo>
                    <a:cubicBezTo>
                      <a:pt x="16" y="0"/>
                      <a:pt x="32" y="0"/>
                      <a:pt x="48" y="0"/>
                    </a:cubicBezTo>
                    <a:cubicBezTo>
                      <a:pt x="38" y="7"/>
                      <a:pt x="15" y="1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4D98A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2" name="Freeform 444"/>
              <p:cNvSpPr/>
              <p:nvPr/>
            </p:nvSpPr>
            <p:spPr bwMode="auto">
              <a:xfrm>
                <a:off x="4592" y="941"/>
                <a:ext cx="89" cy="14"/>
              </a:xfrm>
              <a:custGeom>
                <a:cxnLst>
                  <a:cxn ang="0">
                    <a:pos x="0" y="1"/>
                  </a:cxn>
                  <a:cxn ang="0">
                    <a:pos x="30" y="4"/>
                  </a:cxn>
                  <a:cxn ang="0">
                    <a:pos x="0" y="1"/>
                  </a:cxn>
                </a:cxnLst>
                <a:rect b="b" l="0" r="r" t="0"/>
                <a:pathLst>
                  <a:path h="8" w="52">
                    <a:moveTo>
                      <a:pt x="0" y="1"/>
                    </a:moveTo>
                    <a:cubicBezTo>
                      <a:pt x="9" y="1"/>
                      <a:pt x="53" y="0"/>
                      <a:pt x="30" y="4"/>
                    </a:cubicBezTo>
                    <a:cubicBezTo>
                      <a:pt x="21" y="2"/>
                      <a:pt x="4" y="8"/>
                      <a:pt x="0" y="1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3" name="Freeform 445"/>
              <p:cNvSpPr/>
              <p:nvPr/>
            </p:nvSpPr>
            <p:spPr bwMode="auto">
              <a:xfrm>
                <a:off x="4175" y="941"/>
                <a:ext cx="56" cy="19"/>
              </a:xfrm>
              <a:custGeom>
                <a:cxnLst>
                  <a:cxn ang="0">
                    <a:pos x="0" y="7"/>
                  </a:cxn>
                  <a:cxn ang="0">
                    <a:pos x="33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3">
                    <a:moveTo>
                      <a:pt x="0" y="7"/>
                    </a:moveTo>
                    <a:cubicBezTo>
                      <a:pt x="5" y="0"/>
                      <a:pt x="23" y="6"/>
                      <a:pt x="33" y="4"/>
                    </a:cubicBezTo>
                    <a:cubicBezTo>
                      <a:pt x="28" y="11"/>
                      <a:pt x="10" y="5"/>
                      <a:pt x="0" y="7"/>
                    </a:cubicBezTo>
                    <a:close/>
                  </a:path>
                </a:pathLst>
              </a:custGeom>
              <a:solidFill>
                <a:srgbClr val="1948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4" name="Freeform 446"/>
              <p:cNvSpPr/>
              <p:nvPr/>
            </p:nvSpPr>
            <p:spPr bwMode="auto">
              <a:xfrm>
                <a:off x="4439" y="948"/>
                <a:ext cx="61" cy="12"/>
              </a:xfrm>
              <a:custGeom>
                <a:cxnLst>
                  <a:cxn ang="0">
                    <a:pos x="36" y="3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3"/>
                  </a:cxn>
                </a:cxnLst>
                <a:rect b="b" l="0" r="r" t="0"/>
                <a:pathLst>
                  <a:path h="7" w="36">
                    <a:moveTo>
                      <a:pt x="36" y="3"/>
                    </a:moveTo>
                    <a:cubicBezTo>
                      <a:pt x="25" y="1"/>
                      <a:pt x="6" y="7"/>
                      <a:pt x="0" y="0"/>
                    </a:cubicBezTo>
                    <a:cubicBezTo>
                      <a:pt x="12" y="0"/>
                      <a:pt x="24" y="0"/>
                      <a:pt x="36" y="0"/>
                    </a:cubicBezTo>
                    <a:cubicBezTo>
                      <a:pt x="36" y="1"/>
                      <a:pt x="36" y="2"/>
                      <a:pt x="36" y="3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5" name="Freeform 447"/>
              <p:cNvSpPr/>
              <p:nvPr/>
            </p:nvSpPr>
            <p:spPr bwMode="auto">
              <a:xfrm>
                <a:off x="4500" y="939"/>
                <a:ext cx="142" cy="21"/>
              </a:xfrm>
              <a:custGeom>
                <a:cxnLst>
                  <a:cxn ang="0">
                    <a:pos x="54" y="2"/>
                  </a:cxn>
                  <a:cxn ang="0">
                    <a:pos x="84" y="5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54" y="2"/>
                  </a:cxn>
                </a:cxnLst>
                <a:rect b="b" l="0" r="r" t="0"/>
                <a:pathLst>
                  <a:path h="12" w="84">
                    <a:moveTo>
                      <a:pt x="54" y="2"/>
                    </a:moveTo>
                    <a:cubicBezTo>
                      <a:pt x="58" y="9"/>
                      <a:pt x="75" y="3"/>
                      <a:pt x="84" y="5"/>
                    </a:cubicBezTo>
                    <a:cubicBezTo>
                      <a:pt x="62" y="12"/>
                      <a:pt x="27" y="6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21" y="7"/>
                      <a:pt x="33" y="0"/>
                      <a:pt x="54" y="2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6" name="Freeform 448"/>
              <p:cNvSpPr/>
              <p:nvPr/>
            </p:nvSpPr>
            <p:spPr bwMode="auto">
              <a:xfrm>
                <a:off x="2111" y="946"/>
                <a:ext cx="106" cy="12"/>
              </a:xfrm>
              <a:custGeom>
                <a:cxnLst>
                  <a:cxn ang="0">
                    <a:pos x="0" y="4"/>
                  </a:cxn>
                  <a:cxn ang="0">
                    <a:pos x="63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62">
                    <a:moveTo>
                      <a:pt x="0" y="4"/>
                    </a:moveTo>
                    <a:cubicBezTo>
                      <a:pt x="20" y="6"/>
                      <a:pt x="48" y="0"/>
                      <a:pt x="63" y="7"/>
                    </a:cubicBezTo>
                    <a:cubicBezTo>
                      <a:pt x="42" y="7"/>
                      <a:pt x="21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1948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7" name="Freeform 449"/>
              <p:cNvSpPr/>
              <p:nvPr/>
            </p:nvSpPr>
            <p:spPr bwMode="auto">
              <a:xfrm>
                <a:off x="4063" y="946"/>
                <a:ext cx="56" cy="19"/>
              </a:xfrm>
              <a:custGeom>
                <a:cxnLst>
                  <a:cxn ang="0">
                    <a:pos x="0" y="7"/>
                  </a:cxn>
                  <a:cxn ang="0">
                    <a:pos x="33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3">
                    <a:moveTo>
                      <a:pt x="0" y="7"/>
                    </a:moveTo>
                    <a:cubicBezTo>
                      <a:pt x="5" y="0"/>
                      <a:pt x="23" y="6"/>
                      <a:pt x="33" y="4"/>
                    </a:cubicBezTo>
                    <a:cubicBezTo>
                      <a:pt x="28" y="11"/>
                      <a:pt x="10" y="5"/>
                      <a:pt x="0" y="7"/>
                    </a:cubicBezTo>
                    <a:close/>
                  </a:path>
                </a:pathLst>
              </a:custGeom>
              <a:solidFill>
                <a:srgbClr val="1B3D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8" name="Freeform 450"/>
              <p:cNvSpPr/>
              <p:nvPr/>
            </p:nvSpPr>
            <p:spPr bwMode="auto">
              <a:xfrm>
                <a:off x="1648" y="951"/>
                <a:ext cx="51" cy="19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26" y="11"/>
                      <a:pt x="9" y="5"/>
                      <a:pt x="0" y="7"/>
                    </a:cubicBezTo>
                    <a:close/>
                  </a:path>
                </a:pathLst>
              </a:custGeom>
              <a:solidFill>
                <a:srgbClr val="1948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9" name="Freeform 451"/>
              <p:cNvSpPr/>
              <p:nvPr/>
            </p:nvSpPr>
            <p:spPr bwMode="auto">
              <a:xfrm>
                <a:off x="2258" y="951"/>
                <a:ext cx="76" cy="19"/>
              </a:xfrm>
              <a:custGeom>
                <a:cxnLst>
                  <a:cxn ang="0">
                    <a:pos x="0" y="4"/>
                  </a:cxn>
                  <a:cxn ang="0">
                    <a:pos x="45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45">
                    <a:moveTo>
                      <a:pt x="0" y="4"/>
                    </a:moveTo>
                    <a:cubicBezTo>
                      <a:pt x="14" y="6"/>
                      <a:pt x="36" y="0"/>
                      <a:pt x="45" y="7"/>
                    </a:cubicBezTo>
                    <a:cubicBezTo>
                      <a:pt x="31" y="5"/>
                      <a:pt x="9" y="11"/>
                      <a:pt x="0" y="4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0" name="Freeform 452"/>
              <p:cNvSpPr/>
              <p:nvPr/>
            </p:nvSpPr>
            <p:spPr bwMode="auto">
              <a:xfrm>
                <a:off x="4536" y="951"/>
                <a:ext cx="83" cy="17"/>
              </a:xfrm>
              <a:custGeom>
                <a:cxnLst>
                  <a:cxn ang="0">
                    <a:pos x="0" y="7"/>
                  </a:cxn>
                  <a:cxn ang="0">
                    <a:pos x="24" y="10"/>
                  </a:cxn>
                  <a:cxn ang="0">
                    <a:pos x="0" y="7"/>
                  </a:cxn>
                </a:cxnLst>
                <a:rect b="b" l="0" r="r" t="0"/>
                <a:pathLst>
                  <a:path h="10" w="49">
                    <a:moveTo>
                      <a:pt x="0" y="7"/>
                    </a:moveTo>
                    <a:cubicBezTo>
                      <a:pt x="5" y="0"/>
                      <a:pt x="49" y="4"/>
                      <a:pt x="24" y="10"/>
                    </a:cubicBezTo>
                    <a:cubicBezTo>
                      <a:pt x="22" y="3"/>
                      <a:pt x="7" y="9"/>
                      <a:pt x="0" y="7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1" name="Freeform 453"/>
              <p:cNvSpPr/>
              <p:nvPr/>
            </p:nvSpPr>
            <p:spPr bwMode="auto">
              <a:xfrm>
                <a:off x="1536" y="956"/>
                <a:ext cx="56" cy="19"/>
              </a:xfrm>
              <a:custGeom>
                <a:cxnLst>
                  <a:cxn ang="0">
                    <a:pos x="0" y="7"/>
                  </a:cxn>
                  <a:cxn ang="0">
                    <a:pos x="33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3">
                    <a:moveTo>
                      <a:pt x="0" y="7"/>
                    </a:moveTo>
                    <a:cubicBezTo>
                      <a:pt x="5" y="0"/>
                      <a:pt x="23" y="6"/>
                      <a:pt x="33" y="4"/>
                    </a:cubicBezTo>
                    <a:cubicBezTo>
                      <a:pt x="28" y="11"/>
                      <a:pt x="10" y="5"/>
                      <a:pt x="0" y="7"/>
                    </a:cubicBezTo>
                    <a:close/>
                  </a:path>
                </a:pathLst>
              </a:custGeom>
              <a:solidFill>
                <a:srgbClr val="1948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2" name="Freeform 454"/>
              <p:cNvSpPr/>
              <p:nvPr/>
            </p:nvSpPr>
            <p:spPr bwMode="auto">
              <a:xfrm>
                <a:off x="2405" y="956"/>
                <a:ext cx="61" cy="19"/>
              </a:xfrm>
              <a:custGeom>
                <a:cxnLst>
                  <a:cxn ang="0">
                    <a:pos x="0" y="4"/>
                  </a:cxn>
                  <a:cxn ang="0">
                    <a:pos x="36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6">
                    <a:moveTo>
                      <a:pt x="0" y="4"/>
                    </a:moveTo>
                    <a:cubicBezTo>
                      <a:pt x="11" y="6"/>
                      <a:pt x="30" y="0"/>
                      <a:pt x="36" y="7"/>
                    </a:cubicBezTo>
                    <a:cubicBezTo>
                      <a:pt x="25" y="5"/>
                      <a:pt x="6" y="11"/>
                      <a:pt x="0" y="4"/>
                    </a:cubicBezTo>
                    <a:close/>
                  </a:path>
                </a:pathLst>
              </a:custGeom>
              <a:solidFill>
                <a:srgbClr val="1948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3" name="Freeform 455"/>
              <p:cNvSpPr/>
              <p:nvPr/>
            </p:nvSpPr>
            <p:spPr bwMode="auto">
              <a:xfrm>
                <a:off x="4353" y="960"/>
                <a:ext cx="117" cy="13"/>
              </a:xfrm>
              <a:custGeom>
                <a:cxnLst>
                  <a:cxn ang="0">
                    <a:pos x="0" y="5"/>
                  </a:cxn>
                  <a:cxn ang="0">
                    <a:pos x="69" y="2"/>
                  </a:cxn>
                  <a:cxn ang="0">
                    <a:pos x="63" y="8"/>
                  </a:cxn>
                  <a:cxn ang="0">
                    <a:pos x="0" y="8"/>
                  </a:cxn>
                  <a:cxn ang="0">
                    <a:pos x="0" y="5"/>
                  </a:cxn>
                </a:cxnLst>
                <a:rect b="b" l="0" r="r" t="0"/>
                <a:pathLst>
                  <a:path h="8" w="69">
                    <a:moveTo>
                      <a:pt x="0" y="5"/>
                    </a:moveTo>
                    <a:cubicBezTo>
                      <a:pt x="26" y="7"/>
                      <a:pt x="43" y="0"/>
                      <a:pt x="69" y="2"/>
                    </a:cubicBezTo>
                    <a:cubicBezTo>
                      <a:pt x="69" y="6"/>
                      <a:pt x="64" y="5"/>
                      <a:pt x="63" y="8"/>
                    </a:cubicBezTo>
                    <a:cubicBezTo>
                      <a:pt x="42" y="8"/>
                      <a:pt x="21" y="8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4" name="Freeform 456"/>
              <p:cNvSpPr/>
              <p:nvPr/>
            </p:nvSpPr>
            <p:spPr bwMode="auto">
              <a:xfrm>
                <a:off x="5085" y="951"/>
                <a:ext cx="34" cy="27"/>
              </a:xfrm>
              <a:custGeom>
                <a:cxnLst>
                  <a:cxn ang="0">
                    <a:pos x="0" y="7"/>
                  </a:cxn>
                  <a:cxn ang="0">
                    <a:pos x="18" y="13"/>
                  </a:cxn>
                  <a:cxn ang="0">
                    <a:pos x="0" y="7"/>
                  </a:cxn>
                </a:cxnLst>
                <a:rect b="b" l="0" r="r" t="0"/>
                <a:pathLst>
                  <a:path h="16" w="20">
                    <a:moveTo>
                      <a:pt x="0" y="7"/>
                    </a:moveTo>
                    <a:cubicBezTo>
                      <a:pt x="3" y="0"/>
                      <a:pt x="20" y="5"/>
                      <a:pt x="18" y="13"/>
                    </a:cubicBezTo>
                    <a:cubicBezTo>
                      <a:pt x="7" y="16"/>
                      <a:pt x="9" y="6"/>
                      <a:pt x="0" y="7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5" name="Freeform 457"/>
              <p:cNvSpPr/>
              <p:nvPr/>
            </p:nvSpPr>
            <p:spPr bwMode="auto">
              <a:xfrm>
                <a:off x="2528" y="961"/>
                <a:ext cx="132" cy="19"/>
              </a:xfrm>
              <a:custGeom>
                <a:cxnLst>
                  <a:cxn ang="0">
                    <a:pos x="0" y="4"/>
                  </a:cxn>
                  <a:cxn ang="0">
                    <a:pos x="78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78">
                    <a:moveTo>
                      <a:pt x="0" y="4"/>
                    </a:moveTo>
                    <a:cubicBezTo>
                      <a:pt x="25" y="6"/>
                      <a:pt x="58" y="0"/>
                      <a:pt x="78" y="7"/>
                    </a:cubicBezTo>
                    <a:cubicBezTo>
                      <a:pt x="53" y="5"/>
                      <a:pt x="20" y="11"/>
                      <a:pt x="0" y="4"/>
                    </a:cubicBezTo>
                    <a:close/>
                  </a:path>
                </a:pathLst>
              </a:custGeom>
              <a:solidFill>
                <a:srgbClr val="1B3D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6" name="Freeform 458"/>
              <p:cNvSpPr/>
              <p:nvPr/>
            </p:nvSpPr>
            <p:spPr bwMode="auto">
              <a:xfrm>
                <a:off x="3768" y="961"/>
                <a:ext cx="97" cy="19"/>
              </a:xfrm>
              <a:custGeom>
                <a:cxnLst>
                  <a:cxn ang="0">
                    <a:pos x="0" y="7"/>
                  </a:cxn>
                  <a:cxn ang="0">
                    <a:pos x="57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57">
                    <a:moveTo>
                      <a:pt x="0" y="7"/>
                    </a:moveTo>
                    <a:cubicBezTo>
                      <a:pt x="13" y="0"/>
                      <a:pt x="39" y="6"/>
                      <a:pt x="57" y="4"/>
                    </a:cubicBezTo>
                    <a:cubicBezTo>
                      <a:pt x="44" y="11"/>
                      <a:pt x="18" y="5"/>
                      <a:pt x="0" y="7"/>
                    </a:cubicBezTo>
                    <a:close/>
                  </a:path>
                </a:pathLst>
              </a:custGeom>
              <a:solidFill>
                <a:srgbClr val="1948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7" name="Freeform 459"/>
              <p:cNvSpPr/>
              <p:nvPr/>
            </p:nvSpPr>
            <p:spPr bwMode="auto">
              <a:xfrm>
                <a:off x="3600" y="973"/>
                <a:ext cx="102" cy="12"/>
              </a:xfrm>
              <a:custGeom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60">
                    <a:moveTo>
                      <a:pt x="0" y="0"/>
                    </a:moveTo>
                    <a:cubicBezTo>
                      <a:pt x="20" y="0"/>
                      <a:pt x="40" y="0"/>
                      <a:pt x="60" y="0"/>
                    </a:cubicBezTo>
                    <a:cubicBezTo>
                      <a:pt x="46" y="7"/>
                      <a:pt x="19" y="1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1948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8" name="Freeform 460"/>
              <p:cNvSpPr/>
              <p:nvPr/>
            </p:nvSpPr>
            <p:spPr bwMode="auto">
              <a:xfrm>
                <a:off x="2299" y="975"/>
                <a:ext cx="61" cy="8"/>
              </a:xfrm>
              <a:custGeom>
                <a:cxnLst>
                  <a:cxn ang="0">
                    <a:pos x="0" y="5"/>
                  </a:cxn>
                  <a:cxn ang="0">
                    <a:pos x="36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6">
                    <a:moveTo>
                      <a:pt x="0" y="5"/>
                    </a:moveTo>
                    <a:cubicBezTo>
                      <a:pt x="5" y="0"/>
                      <a:pt x="31" y="0"/>
                      <a:pt x="36" y="5"/>
                    </a:cubicBezTo>
                    <a:cubicBezTo>
                      <a:pt x="24" y="5"/>
                      <a:pt x="12" y="5"/>
                      <a:pt x="0" y="5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9" name="Freeform 461"/>
              <p:cNvSpPr/>
              <p:nvPr/>
            </p:nvSpPr>
            <p:spPr bwMode="auto">
              <a:xfrm>
                <a:off x="4271" y="972"/>
                <a:ext cx="71" cy="11"/>
              </a:xfrm>
              <a:custGeom>
                <a:cxnLst>
                  <a:cxn ang="0">
                    <a:pos x="0" y="7"/>
                  </a:cxn>
                  <a:cxn ang="0">
                    <a:pos x="42" y="4"/>
                  </a:cxn>
                  <a:cxn ang="0">
                    <a:pos x="42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42">
                    <a:moveTo>
                      <a:pt x="0" y="7"/>
                    </a:moveTo>
                    <a:cubicBezTo>
                      <a:pt x="8" y="0"/>
                      <a:pt x="29" y="6"/>
                      <a:pt x="42" y="4"/>
                    </a:cubicBezTo>
                    <a:cubicBezTo>
                      <a:pt x="42" y="5"/>
                      <a:pt x="42" y="6"/>
                      <a:pt x="42" y="7"/>
                    </a:cubicBezTo>
                    <a:cubicBezTo>
                      <a:pt x="28" y="7"/>
                      <a:pt x="14" y="7"/>
                      <a:pt x="0" y="7"/>
                    </a:cubicBezTo>
                    <a:close/>
                  </a:path>
                </a:pathLst>
              </a:custGeom>
              <a:solidFill>
                <a:srgbClr val="236B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0" name="Freeform 462"/>
              <p:cNvSpPr/>
              <p:nvPr/>
            </p:nvSpPr>
            <p:spPr bwMode="auto">
              <a:xfrm>
                <a:off x="4673" y="975"/>
                <a:ext cx="127" cy="8"/>
              </a:xfrm>
              <a:custGeom>
                <a:cxnLst>
                  <a:cxn ang="0">
                    <a:pos x="0" y="5"/>
                  </a:cxn>
                  <a:cxn ang="0">
                    <a:pos x="75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75">
                    <a:moveTo>
                      <a:pt x="0" y="5"/>
                    </a:moveTo>
                    <a:cubicBezTo>
                      <a:pt x="18" y="0"/>
                      <a:pt x="57" y="0"/>
                      <a:pt x="75" y="5"/>
                    </a:cubicBezTo>
                    <a:cubicBezTo>
                      <a:pt x="50" y="5"/>
                      <a:pt x="25" y="5"/>
                      <a:pt x="0" y="5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1" name="Freeform 463"/>
              <p:cNvSpPr/>
              <p:nvPr/>
            </p:nvSpPr>
            <p:spPr bwMode="auto">
              <a:xfrm>
                <a:off x="4073" y="977"/>
                <a:ext cx="41" cy="23"/>
              </a:xfrm>
              <a:custGeom>
                <a:cxnLst>
                  <a:cxn ang="0">
                    <a:pos x="24" y="7"/>
                  </a:cxn>
                  <a:cxn ang="0">
                    <a:pos x="0" y="10"/>
                  </a:cxn>
                  <a:cxn ang="0">
                    <a:pos x="15" y="1"/>
                  </a:cxn>
                  <a:cxn ang="0">
                    <a:pos x="24" y="7"/>
                  </a:cxn>
                </a:cxnLst>
                <a:rect b="b" l="0" r="r" t="0"/>
                <a:pathLst>
                  <a:path h="14" w="24">
                    <a:moveTo>
                      <a:pt x="24" y="7"/>
                    </a:moveTo>
                    <a:cubicBezTo>
                      <a:pt x="22" y="14"/>
                      <a:pt x="7" y="8"/>
                      <a:pt x="0" y="10"/>
                    </a:cubicBezTo>
                    <a:cubicBezTo>
                      <a:pt x="3" y="5"/>
                      <a:pt x="6" y="0"/>
                      <a:pt x="15" y="1"/>
                    </a:cubicBezTo>
                    <a:cubicBezTo>
                      <a:pt x="14" y="7"/>
                      <a:pt x="19" y="7"/>
                      <a:pt x="24" y="7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2" name="Freeform 464"/>
              <p:cNvSpPr/>
              <p:nvPr/>
            </p:nvSpPr>
            <p:spPr bwMode="auto">
              <a:xfrm>
                <a:off x="4454" y="973"/>
                <a:ext cx="92" cy="16"/>
              </a:xfrm>
              <a:custGeom>
                <a:cxnLst>
                  <a:cxn ang="0">
                    <a:pos x="0" y="9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54" y="6"/>
                  </a:cxn>
                  <a:cxn ang="0">
                    <a:pos x="0" y="9"/>
                  </a:cxn>
                </a:cxnLst>
                <a:rect b="b" l="0" r="r" t="0"/>
                <a:pathLst>
                  <a:path h="9" w="54">
                    <a:moveTo>
                      <a:pt x="0" y="9"/>
                    </a:moveTo>
                    <a:cubicBezTo>
                      <a:pt x="0" y="8"/>
                      <a:pt x="0" y="7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5" y="5"/>
                      <a:pt x="53" y="0"/>
                      <a:pt x="54" y="6"/>
                    </a:cubicBezTo>
                    <a:cubicBezTo>
                      <a:pt x="37" y="8"/>
                      <a:pt x="13" y="3"/>
                      <a:pt x="0" y="9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3" name="Freeform 465"/>
              <p:cNvSpPr/>
              <p:nvPr/>
            </p:nvSpPr>
            <p:spPr bwMode="auto">
              <a:xfrm>
                <a:off x="2431" y="980"/>
                <a:ext cx="30" cy="20"/>
              </a:xfrm>
              <a:custGeom>
                <a:cxnLst>
                  <a:cxn ang="0">
                    <a:pos x="0" y="2"/>
                  </a:cxn>
                  <a:cxn ang="0">
                    <a:pos x="18" y="5"/>
                  </a:cxn>
                  <a:cxn ang="0">
                    <a:pos x="0" y="8"/>
                  </a:cxn>
                  <a:cxn ang="0">
                    <a:pos x="0" y="2"/>
                  </a:cxn>
                </a:cxnLst>
                <a:rect b="b" l="0" r="r" t="0"/>
                <a:pathLst>
                  <a:path h="12" w="18">
                    <a:moveTo>
                      <a:pt x="0" y="2"/>
                    </a:moveTo>
                    <a:cubicBezTo>
                      <a:pt x="9" y="0"/>
                      <a:pt x="11" y="5"/>
                      <a:pt x="18" y="5"/>
                    </a:cubicBezTo>
                    <a:cubicBezTo>
                      <a:pt x="18" y="12"/>
                      <a:pt x="5" y="6"/>
                      <a:pt x="0" y="8"/>
                    </a:cubicBezTo>
                    <a:cubicBezTo>
                      <a:pt x="0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4" name="Freeform 466"/>
              <p:cNvSpPr/>
              <p:nvPr/>
            </p:nvSpPr>
            <p:spPr bwMode="auto">
              <a:xfrm>
                <a:off x="3865" y="989"/>
                <a:ext cx="132" cy="22"/>
              </a:xfrm>
              <a:custGeom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b="b" l="0" r="r" t="0"/>
                <a:pathLst>
                  <a:path h="13" w="78">
                    <a:moveTo>
                      <a:pt x="0" y="0"/>
                    </a:moveTo>
                    <a:cubicBezTo>
                      <a:pt x="26" y="0"/>
                      <a:pt x="52" y="0"/>
                      <a:pt x="78" y="0"/>
                    </a:cubicBezTo>
                    <a:cubicBezTo>
                      <a:pt x="63" y="13"/>
                      <a:pt x="25" y="3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5" name="Freeform 467"/>
              <p:cNvSpPr/>
              <p:nvPr/>
            </p:nvSpPr>
            <p:spPr bwMode="auto">
              <a:xfrm>
                <a:off x="4312" y="982"/>
                <a:ext cx="51" cy="12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30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30" y="5"/>
                      <a:pt x="30" y="6"/>
                      <a:pt x="30" y="7"/>
                    </a:cubicBezTo>
                    <a:cubicBezTo>
                      <a:pt x="20" y="7"/>
                      <a:pt x="10" y="7"/>
                      <a:pt x="0" y="7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6" name="Freeform 468"/>
              <p:cNvSpPr/>
              <p:nvPr/>
            </p:nvSpPr>
            <p:spPr bwMode="auto">
              <a:xfrm>
                <a:off x="4363" y="989"/>
                <a:ext cx="91" cy="11"/>
              </a:xfrm>
              <a:custGeom>
                <a:cxnLst>
                  <a:cxn ang="0">
                    <a:pos x="0" y="0"/>
                  </a:cxn>
                  <a:cxn ang="0">
                    <a:pos x="54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54">
                    <a:moveTo>
                      <a:pt x="0" y="0"/>
                    </a:moveTo>
                    <a:cubicBezTo>
                      <a:pt x="18" y="0"/>
                      <a:pt x="36" y="0"/>
                      <a:pt x="54" y="0"/>
                    </a:cubicBezTo>
                    <a:cubicBezTo>
                      <a:pt x="42" y="7"/>
                      <a:pt x="17" y="1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7" name="Freeform 469"/>
              <p:cNvSpPr/>
              <p:nvPr/>
            </p:nvSpPr>
            <p:spPr bwMode="auto">
              <a:xfrm>
                <a:off x="4866" y="977"/>
                <a:ext cx="46" cy="22"/>
              </a:xfrm>
              <a:custGeom>
                <a:cxnLst>
                  <a:cxn ang="0">
                    <a:pos x="0" y="7"/>
                  </a:cxn>
                  <a:cxn ang="0">
                    <a:pos x="27" y="4"/>
                  </a:cxn>
                  <a:cxn ang="0">
                    <a:pos x="0" y="7"/>
                  </a:cxn>
                </a:cxnLst>
                <a:rect b="b" l="0" r="r" t="0"/>
                <a:pathLst>
                  <a:path h="13" w="27">
                    <a:moveTo>
                      <a:pt x="0" y="7"/>
                    </a:moveTo>
                    <a:cubicBezTo>
                      <a:pt x="3" y="0"/>
                      <a:pt x="19" y="6"/>
                      <a:pt x="27" y="4"/>
                    </a:cubicBezTo>
                    <a:cubicBezTo>
                      <a:pt x="19" y="13"/>
                      <a:pt x="13" y="7"/>
                      <a:pt x="0" y="7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8" name="Freeform 470"/>
              <p:cNvSpPr/>
              <p:nvPr/>
            </p:nvSpPr>
            <p:spPr bwMode="auto">
              <a:xfrm>
                <a:off x="4648" y="987"/>
                <a:ext cx="61" cy="18"/>
              </a:xfrm>
              <a:custGeom>
                <a:cxnLst>
                  <a:cxn ang="0">
                    <a:pos x="0" y="4"/>
                  </a:cxn>
                  <a:cxn ang="0">
                    <a:pos x="36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6">
                    <a:moveTo>
                      <a:pt x="0" y="4"/>
                    </a:moveTo>
                    <a:cubicBezTo>
                      <a:pt x="11" y="6"/>
                      <a:pt x="30" y="0"/>
                      <a:pt x="36" y="7"/>
                    </a:cubicBezTo>
                    <a:cubicBezTo>
                      <a:pt x="25" y="5"/>
                      <a:pt x="6" y="11"/>
                      <a:pt x="0" y="4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9" name="Freeform 471"/>
              <p:cNvSpPr/>
              <p:nvPr/>
            </p:nvSpPr>
            <p:spPr bwMode="auto">
              <a:xfrm>
                <a:off x="4820" y="989"/>
                <a:ext cx="46" cy="13"/>
              </a:xfrm>
              <a:custGeom>
                <a:cxnLst>
                  <a:cxn ang="0">
                    <a:pos x="0" y="3"/>
                  </a:cxn>
                  <a:cxn ang="0">
                    <a:pos x="9" y="0"/>
                  </a:cxn>
                  <a:cxn ang="0">
                    <a:pos x="27" y="3"/>
                  </a:cxn>
                  <a:cxn ang="0">
                    <a:pos x="0" y="3"/>
                  </a:cxn>
                </a:cxnLst>
                <a:rect b="b" l="0" r="r" t="0"/>
                <a:pathLst>
                  <a:path h="8" w="27">
                    <a:moveTo>
                      <a:pt x="0" y="3"/>
                    </a:moveTo>
                    <a:cubicBezTo>
                      <a:pt x="4" y="3"/>
                      <a:pt x="9" y="4"/>
                      <a:pt x="9" y="0"/>
                    </a:cubicBezTo>
                    <a:cubicBezTo>
                      <a:pt x="16" y="0"/>
                      <a:pt x="18" y="5"/>
                      <a:pt x="27" y="3"/>
                    </a:cubicBezTo>
                    <a:cubicBezTo>
                      <a:pt x="25" y="8"/>
                      <a:pt x="2" y="8"/>
                      <a:pt x="0" y="3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0" name="Freeform 472"/>
              <p:cNvSpPr/>
              <p:nvPr/>
            </p:nvSpPr>
            <p:spPr bwMode="auto">
              <a:xfrm>
                <a:off x="2436" y="995"/>
                <a:ext cx="71" cy="17"/>
              </a:xfrm>
              <a:custGeom>
                <a:cxnLst>
                  <a:cxn ang="0">
                    <a:pos x="0" y="5"/>
                  </a:cxn>
                  <a:cxn ang="0">
                    <a:pos x="42" y="2"/>
                  </a:cxn>
                  <a:cxn ang="0">
                    <a:pos x="42" y="5"/>
                  </a:cxn>
                  <a:cxn ang="0">
                    <a:pos x="0" y="8"/>
                  </a:cxn>
                  <a:cxn ang="0">
                    <a:pos x="0" y="5"/>
                  </a:cxn>
                </a:cxnLst>
                <a:rect b="b" l="0" r="r" t="0"/>
                <a:pathLst>
                  <a:path h="10" w="42">
                    <a:moveTo>
                      <a:pt x="0" y="5"/>
                    </a:moveTo>
                    <a:cubicBezTo>
                      <a:pt x="16" y="6"/>
                      <a:pt x="25" y="0"/>
                      <a:pt x="42" y="2"/>
                    </a:cubicBezTo>
                    <a:cubicBezTo>
                      <a:pt x="42" y="3"/>
                      <a:pt x="42" y="4"/>
                      <a:pt x="42" y="5"/>
                    </a:cubicBezTo>
                    <a:cubicBezTo>
                      <a:pt x="27" y="5"/>
                      <a:pt x="17" y="10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1" name="Freeform 473"/>
              <p:cNvSpPr/>
              <p:nvPr/>
            </p:nvSpPr>
            <p:spPr bwMode="auto">
              <a:xfrm>
                <a:off x="2507" y="989"/>
                <a:ext cx="137" cy="20"/>
              </a:xfrm>
              <a:custGeom>
                <a:cxnLst>
                  <a:cxn ang="0">
                    <a:pos x="0" y="9"/>
                  </a:cxn>
                  <a:cxn ang="0">
                    <a:pos x="0" y="6"/>
                  </a:cxn>
                  <a:cxn ang="0">
                    <a:pos x="81" y="3"/>
                  </a:cxn>
                  <a:cxn ang="0">
                    <a:pos x="33" y="9"/>
                  </a:cxn>
                  <a:cxn ang="0">
                    <a:pos x="0" y="9"/>
                  </a:cxn>
                </a:cxnLst>
                <a:rect b="b" l="0" r="r" t="0"/>
                <a:pathLst>
                  <a:path h="12" w="81">
                    <a:moveTo>
                      <a:pt x="0" y="9"/>
                    </a:moveTo>
                    <a:cubicBezTo>
                      <a:pt x="0" y="8"/>
                      <a:pt x="0" y="7"/>
                      <a:pt x="0" y="6"/>
                    </a:cubicBezTo>
                    <a:cubicBezTo>
                      <a:pt x="24" y="2"/>
                      <a:pt x="53" y="3"/>
                      <a:pt x="81" y="3"/>
                    </a:cubicBezTo>
                    <a:cubicBezTo>
                      <a:pt x="72" y="12"/>
                      <a:pt x="42" y="0"/>
                      <a:pt x="33" y="9"/>
                    </a:cubicBezTo>
                    <a:cubicBezTo>
                      <a:pt x="22" y="9"/>
                      <a:pt x="11" y="9"/>
                      <a:pt x="0" y="9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2" name="Freeform 474"/>
              <p:cNvSpPr/>
              <p:nvPr/>
            </p:nvSpPr>
            <p:spPr bwMode="auto">
              <a:xfrm>
                <a:off x="2563" y="989"/>
                <a:ext cx="193" cy="20"/>
              </a:xfrm>
              <a:custGeom>
                <a:cxnLst>
                  <a:cxn ang="0">
                    <a:pos x="0" y="9"/>
                  </a:cxn>
                  <a:cxn ang="0">
                    <a:pos x="48" y="3"/>
                  </a:cxn>
                  <a:cxn ang="0">
                    <a:pos x="114" y="3"/>
                  </a:cxn>
                  <a:cxn ang="0">
                    <a:pos x="114" y="6"/>
                  </a:cxn>
                  <a:cxn ang="0">
                    <a:pos x="54" y="9"/>
                  </a:cxn>
                  <a:cxn ang="0">
                    <a:pos x="0" y="9"/>
                  </a:cxn>
                </a:cxnLst>
                <a:rect b="b" l="0" r="r" t="0"/>
                <a:pathLst>
                  <a:path h="12" w="114">
                    <a:moveTo>
                      <a:pt x="0" y="9"/>
                    </a:moveTo>
                    <a:cubicBezTo>
                      <a:pt x="9" y="0"/>
                      <a:pt x="39" y="12"/>
                      <a:pt x="48" y="3"/>
                    </a:cubicBezTo>
                    <a:cubicBezTo>
                      <a:pt x="70" y="3"/>
                      <a:pt x="92" y="3"/>
                      <a:pt x="114" y="3"/>
                    </a:cubicBezTo>
                    <a:cubicBezTo>
                      <a:pt x="114" y="4"/>
                      <a:pt x="114" y="5"/>
                      <a:pt x="114" y="6"/>
                    </a:cubicBezTo>
                    <a:cubicBezTo>
                      <a:pt x="95" y="8"/>
                      <a:pt x="68" y="2"/>
                      <a:pt x="54" y="9"/>
                    </a:cubicBezTo>
                    <a:cubicBezTo>
                      <a:pt x="36" y="9"/>
                      <a:pt x="18" y="9"/>
                      <a:pt x="0" y="9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3" name="Freeform 475"/>
              <p:cNvSpPr/>
              <p:nvPr/>
            </p:nvSpPr>
            <p:spPr bwMode="auto">
              <a:xfrm>
                <a:off x="2655" y="992"/>
                <a:ext cx="366" cy="13"/>
              </a:xfrm>
              <a:custGeom>
                <a:cxnLst>
                  <a:cxn ang="0">
                    <a:pos x="129" y="1"/>
                  </a:cxn>
                  <a:cxn ang="0">
                    <a:pos x="216" y="4"/>
                  </a:cxn>
                  <a:cxn ang="0">
                    <a:pos x="216" y="7"/>
                  </a:cxn>
                  <a:cxn ang="0">
                    <a:pos x="0" y="7"/>
                  </a:cxn>
                  <a:cxn ang="0">
                    <a:pos x="60" y="4"/>
                  </a:cxn>
                  <a:cxn ang="0">
                    <a:pos x="129" y="1"/>
                  </a:cxn>
                </a:cxnLst>
                <a:rect b="b" l="0" r="r" t="0"/>
                <a:pathLst>
                  <a:path h="8" w="216">
                    <a:moveTo>
                      <a:pt x="129" y="1"/>
                    </a:moveTo>
                    <a:cubicBezTo>
                      <a:pt x="160" y="0"/>
                      <a:pt x="189" y="1"/>
                      <a:pt x="216" y="4"/>
                    </a:cubicBezTo>
                    <a:cubicBezTo>
                      <a:pt x="216" y="5"/>
                      <a:pt x="216" y="6"/>
                      <a:pt x="216" y="7"/>
                    </a:cubicBezTo>
                    <a:cubicBezTo>
                      <a:pt x="144" y="7"/>
                      <a:pt x="72" y="7"/>
                      <a:pt x="0" y="7"/>
                    </a:cubicBezTo>
                    <a:cubicBezTo>
                      <a:pt x="14" y="0"/>
                      <a:pt x="41" y="6"/>
                      <a:pt x="60" y="4"/>
                    </a:cubicBezTo>
                    <a:cubicBezTo>
                      <a:pt x="82" y="2"/>
                      <a:pt x="112" y="8"/>
                      <a:pt x="129" y="1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4" name="Freeform 476"/>
              <p:cNvSpPr>
                <a:spLocks noEditPoints="1"/>
              </p:cNvSpPr>
              <p:nvPr/>
            </p:nvSpPr>
            <p:spPr bwMode="auto">
              <a:xfrm>
                <a:off x="1333" y="997"/>
                <a:ext cx="828" cy="724"/>
              </a:xfrm>
              <a:custGeom>
                <a:cxnLst>
                  <a:cxn ang="0">
                    <a:pos x="339" y="4"/>
                  </a:cxn>
                  <a:cxn ang="0">
                    <a:pos x="357" y="7"/>
                  </a:cxn>
                  <a:cxn ang="0">
                    <a:pos x="141" y="34"/>
                  </a:cxn>
                  <a:cxn ang="0">
                    <a:pos x="291" y="16"/>
                  </a:cxn>
                  <a:cxn ang="0">
                    <a:pos x="486" y="4"/>
                  </a:cxn>
                  <a:cxn ang="0">
                    <a:pos x="480" y="169"/>
                  </a:cxn>
                  <a:cxn ang="0">
                    <a:pos x="483" y="211"/>
                  </a:cxn>
                  <a:cxn ang="0">
                    <a:pos x="489" y="295"/>
                  </a:cxn>
                  <a:cxn ang="0">
                    <a:pos x="429" y="334"/>
                  </a:cxn>
                  <a:cxn ang="0">
                    <a:pos x="429" y="202"/>
                  </a:cxn>
                  <a:cxn ang="0">
                    <a:pos x="432" y="169"/>
                  </a:cxn>
                  <a:cxn ang="0">
                    <a:pos x="438" y="133"/>
                  </a:cxn>
                  <a:cxn ang="0">
                    <a:pos x="402" y="133"/>
                  </a:cxn>
                  <a:cxn ang="0">
                    <a:pos x="333" y="139"/>
                  </a:cxn>
                  <a:cxn ang="0">
                    <a:pos x="303" y="142"/>
                  </a:cxn>
                  <a:cxn ang="0">
                    <a:pos x="270" y="145"/>
                  </a:cxn>
                  <a:cxn ang="0">
                    <a:pos x="267" y="187"/>
                  </a:cxn>
                  <a:cxn ang="0">
                    <a:pos x="267" y="256"/>
                  </a:cxn>
                  <a:cxn ang="0">
                    <a:pos x="267" y="271"/>
                  </a:cxn>
                  <a:cxn ang="0">
                    <a:pos x="255" y="361"/>
                  </a:cxn>
                  <a:cxn ang="0">
                    <a:pos x="309" y="367"/>
                  </a:cxn>
                  <a:cxn ang="0">
                    <a:pos x="168" y="406"/>
                  </a:cxn>
                  <a:cxn ang="0">
                    <a:pos x="54" y="409"/>
                  </a:cxn>
                  <a:cxn ang="0">
                    <a:pos x="6" y="427"/>
                  </a:cxn>
                  <a:cxn ang="0">
                    <a:pos x="6" y="397"/>
                  </a:cxn>
                  <a:cxn ang="0">
                    <a:pos x="6" y="319"/>
                  </a:cxn>
                  <a:cxn ang="0">
                    <a:pos x="6" y="241"/>
                  </a:cxn>
                  <a:cxn ang="0">
                    <a:pos x="21" y="142"/>
                  </a:cxn>
                  <a:cxn ang="0">
                    <a:pos x="21" y="91"/>
                  </a:cxn>
                  <a:cxn ang="0">
                    <a:pos x="27" y="49"/>
                  </a:cxn>
                  <a:cxn ang="0">
                    <a:pos x="27" y="46"/>
                  </a:cxn>
                  <a:cxn ang="0">
                    <a:pos x="141" y="25"/>
                  </a:cxn>
                  <a:cxn ang="0">
                    <a:pos x="165" y="22"/>
                  </a:cxn>
                  <a:cxn ang="0">
                    <a:pos x="135" y="22"/>
                  </a:cxn>
                  <a:cxn ang="0">
                    <a:pos x="33" y="34"/>
                  </a:cxn>
                  <a:cxn ang="0">
                    <a:pos x="30" y="28"/>
                  </a:cxn>
                  <a:cxn ang="0">
                    <a:pos x="30" y="22"/>
                  </a:cxn>
                  <a:cxn ang="0">
                    <a:pos x="264" y="4"/>
                  </a:cxn>
                  <a:cxn ang="0">
                    <a:pos x="339" y="4"/>
                  </a:cxn>
                  <a:cxn ang="0">
                    <a:pos x="219" y="169"/>
                  </a:cxn>
                  <a:cxn ang="0">
                    <a:pos x="219" y="115"/>
                  </a:cxn>
                  <a:cxn ang="0">
                    <a:pos x="105" y="130"/>
                  </a:cxn>
                  <a:cxn ang="0">
                    <a:pos x="48" y="133"/>
                  </a:cxn>
                  <a:cxn ang="0">
                    <a:pos x="42" y="253"/>
                  </a:cxn>
                  <a:cxn ang="0">
                    <a:pos x="39" y="283"/>
                  </a:cxn>
                  <a:cxn ang="0">
                    <a:pos x="42" y="337"/>
                  </a:cxn>
                  <a:cxn ang="0">
                    <a:pos x="42" y="364"/>
                  </a:cxn>
                  <a:cxn ang="0">
                    <a:pos x="117" y="361"/>
                  </a:cxn>
                  <a:cxn ang="0">
                    <a:pos x="150" y="361"/>
                  </a:cxn>
                  <a:cxn ang="0">
                    <a:pos x="165" y="361"/>
                  </a:cxn>
                  <a:cxn ang="0">
                    <a:pos x="195" y="364"/>
                  </a:cxn>
                  <a:cxn ang="0">
                    <a:pos x="213" y="364"/>
                  </a:cxn>
                  <a:cxn ang="0">
                    <a:pos x="213" y="334"/>
                  </a:cxn>
                  <a:cxn ang="0">
                    <a:pos x="216" y="295"/>
                  </a:cxn>
                  <a:cxn ang="0">
                    <a:pos x="216" y="256"/>
                  </a:cxn>
                  <a:cxn ang="0">
                    <a:pos x="219" y="208"/>
                  </a:cxn>
                  <a:cxn ang="0">
                    <a:pos x="219" y="169"/>
                  </a:cxn>
                </a:cxnLst>
                <a:rect b="b" l="0" r="r" t="0"/>
                <a:pathLst>
                  <a:path h="427" w="489">
                    <a:moveTo>
                      <a:pt x="339" y="4"/>
                    </a:moveTo>
                    <a:cubicBezTo>
                      <a:pt x="344" y="6"/>
                      <a:pt x="357" y="0"/>
                      <a:pt x="357" y="7"/>
                    </a:cubicBezTo>
                    <a:cubicBezTo>
                      <a:pt x="280" y="11"/>
                      <a:pt x="211" y="23"/>
                      <a:pt x="141" y="34"/>
                    </a:cubicBezTo>
                    <a:cubicBezTo>
                      <a:pt x="187" y="45"/>
                      <a:pt x="237" y="21"/>
                      <a:pt x="291" y="16"/>
                    </a:cubicBezTo>
                    <a:cubicBezTo>
                      <a:pt x="354" y="10"/>
                      <a:pt x="421" y="10"/>
                      <a:pt x="486" y="4"/>
                    </a:cubicBezTo>
                    <a:cubicBezTo>
                      <a:pt x="485" y="49"/>
                      <a:pt x="475" y="117"/>
                      <a:pt x="480" y="169"/>
                    </a:cubicBezTo>
                    <a:cubicBezTo>
                      <a:pt x="482" y="182"/>
                      <a:pt x="476" y="203"/>
                      <a:pt x="483" y="211"/>
                    </a:cubicBezTo>
                    <a:cubicBezTo>
                      <a:pt x="483" y="241"/>
                      <a:pt x="487" y="267"/>
                      <a:pt x="489" y="295"/>
                    </a:cubicBezTo>
                    <a:cubicBezTo>
                      <a:pt x="463" y="302"/>
                      <a:pt x="453" y="325"/>
                      <a:pt x="429" y="334"/>
                    </a:cubicBezTo>
                    <a:cubicBezTo>
                      <a:pt x="429" y="290"/>
                      <a:pt x="429" y="246"/>
                      <a:pt x="429" y="202"/>
                    </a:cubicBezTo>
                    <a:cubicBezTo>
                      <a:pt x="436" y="197"/>
                      <a:pt x="430" y="179"/>
                      <a:pt x="432" y="169"/>
                    </a:cubicBezTo>
                    <a:cubicBezTo>
                      <a:pt x="425" y="150"/>
                      <a:pt x="446" y="144"/>
                      <a:pt x="438" y="133"/>
                    </a:cubicBezTo>
                    <a:cubicBezTo>
                      <a:pt x="433" y="128"/>
                      <a:pt x="407" y="128"/>
                      <a:pt x="402" y="133"/>
                    </a:cubicBezTo>
                    <a:cubicBezTo>
                      <a:pt x="384" y="140"/>
                      <a:pt x="358" y="139"/>
                      <a:pt x="333" y="139"/>
                    </a:cubicBezTo>
                    <a:cubicBezTo>
                      <a:pt x="324" y="141"/>
                      <a:pt x="307" y="135"/>
                      <a:pt x="303" y="142"/>
                    </a:cubicBezTo>
                    <a:cubicBezTo>
                      <a:pt x="291" y="142"/>
                      <a:pt x="278" y="141"/>
                      <a:pt x="270" y="145"/>
                    </a:cubicBezTo>
                    <a:cubicBezTo>
                      <a:pt x="263" y="153"/>
                      <a:pt x="269" y="174"/>
                      <a:pt x="267" y="187"/>
                    </a:cubicBezTo>
                    <a:cubicBezTo>
                      <a:pt x="267" y="210"/>
                      <a:pt x="267" y="233"/>
                      <a:pt x="267" y="256"/>
                    </a:cubicBezTo>
                    <a:cubicBezTo>
                      <a:pt x="267" y="261"/>
                      <a:pt x="267" y="266"/>
                      <a:pt x="267" y="271"/>
                    </a:cubicBezTo>
                    <a:cubicBezTo>
                      <a:pt x="267" y="305"/>
                      <a:pt x="258" y="330"/>
                      <a:pt x="255" y="361"/>
                    </a:cubicBezTo>
                    <a:cubicBezTo>
                      <a:pt x="270" y="366"/>
                      <a:pt x="295" y="361"/>
                      <a:pt x="309" y="367"/>
                    </a:cubicBezTo>
                    <a:cubicBezTo>
                      <a:pt x="255" y="373"/>
                      <a:pt x="222" y="400"/>
                      <a:pt x="168" y="406"/>
                    </a:cubicBezTo>
                    <a:cubicBezTo>
                      <a:pt x="131" y="408"/>
                      <a:pt x="86" y="402"/>
                      <a:pt x="54" y="409"/>
                    </a:cubicBezTo>
                    <a:cubicBezTo>
                      <a:pt x="32" y="409"/>
                      <a:pt x="20" y="419"/>
                      <a:pt x="6" y="427"/>
                    </a:cubicBezTo>
                    <a:cubicBezTo>
                      <a:pt x="6" y="417"/>
                      <a:pt x="6" y="407"/>
                      <a:pt x="6" y="397"/>
                    </a:cubicBezTo>
                    <a:cubicBezTo>
                      <a:pt x="6" y="371"/>
                      <a:pt x="6" y="345"/>
                      <a:pt x="6" y="319"/>
                    </a:cubicBezTo>
                    <a:cubicBezTo>
                      <a:pt x="6" y="293"/>
                      <a:pt x="6" y="267"/>
                      <a:pt x="6" y="241"/>
                    </a:cubicBezTo>
                    <a:cubicBezTo>
                      <a:pt x="0" y="199"/>
                      <a:pt x="20" y="167"/>
                      <a:pt x="21" y="142"/>
                    </a:cubicBezTo>
                    <a:cubicBezTo>
                      <a:pt x="21" y="125"/>
                      <a:pt x="21" y="108"/>
                      <a:pt x="21" y="91"/>
                    </a:cubicBezTo>
                    <a:cubicBezTo>
                      <a:pt x="9" y="76"/>
                      <a:pt x="42" y="62"/>
                      <a:pt x="27" y="49"/>
                    </a:cubicBezTo>
                    <a:cubicBezTo>
                      <a:pt x="27" y="48"/>
                      <a:pt x="27" y="47"/>
                      <a:pt x="27" y="46"/>
                    </a:cubicBezTo>
                    <a:cubicBezTo>
                      <a:pt x="64" y="38"/>
                      <a:pt x="98" y="27"/>
                      <a:pt x="141" y="25"/>
                    </a:cubicBezTo>
                    <a:cubicBezTo>
                      <a:pt x="148" y="23"/>
                      <a:pt x="155" y="21"/>
                      <a:pt x="165" y="22"/>
                    </a:cubicBezTo>
                    <a:cubicBezTo>
                      <a:pt x="162" y="17"/>
                      <a:pt x="138" y="17"/>
                      <a:pt x="135" y="22"/>
                    </a:cubicBezTo>
                    <a:cubicBezTo>
                      <a:pt x="97" y="19"/>
                      <a:pt x="51" y="38"/>
                      <a:pt x="33" y="34"/>
                    </a:cubicBezTo>
                    <a:cubicBezTo>
                      <a:pt x="33" y="31"/>
                      <a:pt x="32" y="29"/>
                      <a:pt x="30" y="28"/>
                    </a:cubicBezTo>
                    <a:cubicBezTo>
                      <a:pt x="30" y="26"/>
                      <a:pt x="30" y="24"/>
                      <a:pt x="30" y="22"/>
                    </a:cubicBezTo>
                    <a:cubicBezTo>
                      <a:pt x="108" y="16"/>
                      <a:pt x="184" y="8"/>
                      <a:pt x="264" y="4"/>
                    </a:cubicBezTo>
                    <a:cubicBezTo>
                      <a:pt x="289" y="4"/>
                      <a:pt x="314" y="4"/>
                      <a:pt x="339" y="4"/>
                    </a:cubicBezTo>
                    <a:close/>
                    <a:moveTo>
                      <a:pt x="219" y="169"/>
                    </a:moveTo>
                    <a:cubicBezTo>
                      <a:pt x="219" y="151"/>
                      <a:pt x="219" y="133"/>
                      <a:pt x="219" y="115"/>
                    </a:cubicBezTo>
                    <a:cubicBezTo>
                      <a:pt x="174" y="113"/>
                      <a:pt x="154" y="136"/>
                      <a:pt x="105" y="130"/>
                    </a:cubicBezTo>
                    <a:cubicBezTo>
                      <a:pt x="87" y="132"/>
                      <a:pt x="61" y="126"/>
                      <a:pt x="48" y="133"/>
                    </a:cubicBezTo>
                    <a:cubicBezTo>
                      <a:pt x="51" y="178"/>
                      <a:pt x="42" y="211"/>
                      <a:pt x="42" y="253"/>
                    </a:cubicBezTo>
                    <a:cubicBezTo>
                      <a:pt x="35" y="257"/>
                      <a:pt x="41" y="274"/>
                      <a:pt x="39" y="283"/>
                    </a:cubicBezTo>
                    <a:cubicBezTo>
                      <a:pt x="41" y="300"/>
                      <a:pt x="35" y="325"/>
                      <a:pt x="42" y="337"/>
                    </a:cubicBezTo>
                    <a:cubicBezTo>
                      <a:pt x="42" y="346"/>
                      <a:pt x="42" y="355"/>
                      <a:pt x="42" y="364"/>
                    </a:cubicBezTo>
                    <a:cubicBezTo>
                      <a:pt x="64" y="360"/>
                      <a:pt x="91" y="361"/>
                      <a:pt x="117" y="361"/>
                    </a:cubicBezTo>
                    <a:cubicBezTo>
                      <a:pt x="128" y="361"/>
                      <a:pt x="139" y="361"/>
                      <a:pt x="150" y="361"/>
                    </a:cubicBezTo>
                    <a:cubicBezTo>
                      <a:pt x="155" y="361"/>
                      <a:pt x="160" y="361"/>
                      <a:pt x="165" y="361"/>
                    </a:cubicBezTo>
                    <a:cubicBezTo>
                      <a:pt x="169" y="368"/>
                      <a:pt x="186" y="362"/>
                      <a:pt x="195" y="364"/>
                    </a:cubicBezTo>
                    <a:cubicBezTo>
                      <a:pt x="201" y="364"/>
                      <a:pt x="207" y="364"/>
                      <a:pt x="213" y="364"/>
                    </a:cubicBezTo>
                    <a:cubicBezTo>
                      <a:pt x="213" y="354"/>
                      <a:pt x="213" y="344"/>
                      <a:pt x="213" y="334"/>
                    </a:cubicBezTo>
                    <a:cubicBezTo>
                      <a:pt x="220" y="327"/>
                      <a:pt x="214" y="307"/>
                      <a:pt x="216" y="295"/>
                    </a:cubicBezTo>
                    <a:cubicBezTo>
                      <a:pt x="216" y="282"/>
                      <a:pt x="216" y="269"/>
                      <a:pt x="216" y="256"/>
                    </a:cubicBezTo>
                    <a:cubicBezTo>
                      <a:pt x="223" y="246"/>
                      <a:pt x="217" y="223"/>
                      <a:pt x="219" y="208"/>
                    </a:cubicBezTo>
                    <a:cubicBezTo>
                      <a:pt x="219" y="195"/>
                      <a:pt x="219" y="182"/>
                      <a:pt x="219" y="169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5" name="Freeform 477"/>
              <p:cNvSpPr/>
              <p:nvPr/>
            </p:nvSpPr>
            <p:spPr bwMode="auto">
              <a:xfrm>
                <a:off x="2831" y="999"/>
                <a:ext cx="440" cy="22"/>
              </a:xfrm>
              <a:custGeom>
                <a:cxnLst>
                  <a:cxn ang="0">
                    <a:pos x="112" y="0"/>
                  </a:cxn>
                  <a:cxn ang="0">
                    <a:pos x="259" y="9"/>
                  </a:cxn>
                  <a:cxn ang="0">
                    <a:pos x="256" y="12"/>
                  </a:cxn>
                  <a:cxn ang="0">
                    <a:pos x="226" y="12"/>
                  </a:cxn>
                  <a:cxn ang="0">
                    <a:pos x="1" y="12"/>
                  </a:cxn>
                  <a:cxn ang="0">
                    <a:pos x="4" y="9"/>
                  </a:cxn>
                  <a:cxn ang="0">
                    <a:pos x="58" y="6"/>
                  </a:cxn>
                  <a:cxn ang="0">
                    <a:pos x="112" y="3"/>
                  </a:cxn>
                  <a:cxn ang="0">
                    <a:pos x="112" y="0"/>
                  </a:cxn>
                </a:cxnLst>
                <a:rect b="b" l="0" r="r" t="0"/>
                <a:pathLst>
                  <a:path h="13" w="260">
                    <a:moveTo>
                      <a:pt x="112" y="0"/>
                    </a:moveTo>
                    <a:cubicBezTo>
                      <a:pt x="161" y="3"/>
                      <a:pt x="210" y="6"/>
                      <a:pt x="259" y="9"/>
                    </a:cubicBezTo>
                    <a:cubicBezTo>
                      <a:pt x="260" y="12"/>
                      <a:pt x="258" y="12"/>
                      <a:pt x="256" y="12"/>
                    </a:cubicBezTo>
                    <a:cubicBezTo>
                      <a:pt x="246" y="12"/>
                      <a:pt x="236" y="12"/>
                      <a:pt x="226" y="12"/>
                    </a:cubicBezTo>
                    <a:cubicBezTo>
                      <a:pt x="151" y="12"/>
                      <a:pt x="76" y="12"/>
                      <a:pt x="1" y="12"/>
                    </a:cubicBezTo>
                    <a:cubicBezTo>
                      <a:pt x="0" y="9"/>
                      <a:pt x="2" y="9"/>
                      <a:pt x="4" y="9"/>
                    </a:cubicBezTo>
                    <a:cubicBezTo>
                      <a:pt x="21" y="7"/>
                      <a:pt x="46" y="13"/>
                      <a:pt x="58" y="6"/>
                    </a:cubicBezTo>
                    <a:cubicBezTo>
                      <a:pt x="75" y="4"/>
                      <a:pt x="100" y="10"/>
                      <a:pt x="112" y="3"/>
                    </a:cubicBezTo>
                    <a:cubicBezTo>
                      <a:pt x="112" y="2"/>
                      <a:pt x="112" y="1"/>
                      <a:pt x="112" y="0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6" name="Freeform 478"/>
              <p:cNvSpPr/>
              <p:nvPr/>
            </p:nvSpPr>
            <p:spPr bwMode="auto">
              <a:xfrm>
                <a:off x="3314" y="1000"/>
                <a:ext cx="108" cy="14"/>
              </a:xfrm>
              <a:custGeom>
                <a:cxnLst>
                  <a:cxn ang="0">
                    <a:pos x="64" y="8"/>
                  </a:cxn>
                  <a:cxn ang="0">
                    <a:pos x="28" y="2"/>
                  </a:cxn>
                  <a:cxn ang="0">
                    <a:pos x="64" y="5"/>
                  </a:cxn>
                  <a:cxn ang="0">
                    <a:pos x="64" y="8"/>
                  </a:cxn>
                </a:cxnLst>
                <a:rect b="b" l="0" r="r" t="0"/>
                <a:pathLst>
                  <a:path h="8" w="64">
                    <a:moveTo>
                      <a:pt x="64" y="8"/>
                    </a:moveTo>
                    <a:cubicBezTo>
                      <a:pt x="54" y="6"/>
                      <a:pt x="0" y="4"/>
                      <a:pt x="28" y="2"/>
                    </a:cubicBezTo>
                    <a:cubicBezTo>
                      <a:pt x="34" y="2"/>
                      <a:pt x="52" y="0"/>
                      <a:pt x="64" y="5"/>
                    </a:cubicBezTo>
                    <a:cubicBezTo>
                      <a:pt x="64" y="6"/>
                      <a:pt x="64" y="7"/>
                      <a:pt x="64" y="8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7" name="Freeform 479"/>
              <p:cNvSpPr/>
              <p:nvPr/>
            </p:nvSpPr>
            <p:spPr bwMode="auto">
              <a:xfrm>
                <a:off x="4002" y="994"/>
                <a:ext cx="112" cy="127"/>
              </a:xfrm>
              <a:custGeom>
                <a:cxnLst>
                  <a:cxn ang="0">
                    <a:pos x="24" y="63"/>
                  </a:cxn>
                  <a:cxn ang="0">
                    <a:pos x="0" y="75"/>
                  </a:cxn>
                  <a:cxn ang="0">
                    <a:pos x="39" y="27"/>
                  </a:cxn>
                  <a:cxn ang="0">
                    <a:pos x="15" y="42"/>
                  </a:cxn>
                  <a:cxn ang="0">
                    <a:pos x="66" y="9"/>
                  </a:cxn>
                  <a:cxn ang="0">
                    <a:pos x="63" y="15"/>
                  </a:cxn>
                  <a:cxn ang="0">
                    <a:pos x="63" y="60"/>
                  </a:cxn>
                  <a:cxn ang="0">
                    <a:pos x="24" y="63"/>
                  </a:cxn>
                </a:cxnLst>
                <a:rect b="b" l="0" r="r" t="0"/>
                <a:pathLst>
                  <a:path h="75" w="66">
                    <a:moveTo>
                      <a:pt x="24" y="63"/>
                    </a:moveTo>
                    <a:cubicBezTo>
                      <a:pt x="15" y="66"/>
                      <a:pt x="10" y="73"/>
                      <a:pt x="0" y="75"/>
                    </a:cubicBezTo>
                    <a:cubicBezTo>
                      <a:pt x="10" y="56"/>
                      <a:pt x="28" y="45"/>
                      <a:pt x="39" y="27"/>
                    </a:cubicBezTo>
                    <a:cubicBezTo>
                      <a:pt x="26" y="27"/>
                      <a:pt x="28" y="42"/>
                      <a:pt x="15" y="42"/>
                    </a:cubicBezTo>
                    <a:cubicBezTo>
                      <a:pt x="31" y="30"/>
                      <a:pt x="39" y="0"/>
                      <a:pt x="66" y="9"/>
                    </a:cubicBezTo>
                    <a:cubicBezTo>
                      <a:pt x="64" y="12"/>
                      <a:pt x="58" y="14"/>
                      <a:pt x="63" y="15"/>
                    </a:cubicBezTo>
                    <a:cubicBezTo>
                      <a:pt x="63" y="30"/>
                      <a:pt x="63" y="45"/>
                      <a:pt x="63" y="60"/>
                    </a:cubicBezTo>
                    <a:cubicBezTo>
                      <a:pt x="51" y="62"/>
                      <a:pt x="31" y="56"/>
                      <a:pt x="24" y="63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8" name="Freeform 480"/>
              <p:cNvSpPr/>
              <p:nvPr/>
            </p:nvSpPr>
            <p:spPr bwMode="auto">
              <a:xfrm>
                <a:off x="4546" y="997"/>
                <a:ext cx="66" cy="12"/>
              </a:xfrm>
              <a:custGeom>
                <a:cxnLst>
                  <a:cxn ang="0">
                    <a:pos x="0" y="4"/>
                  </a:cxn>
                  <a:cxn ang="0">
                    <a:pos x="39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39">
                    <a:moveTo>
                      <a:pt x="0" y="4"/>
                    </a:moveTo>
                    <a:cubicBezTo>
                      <a:pt x="12" y="6"/>
                      <a:pt x="32" y="0"/>
                      <a:pt x="39" y="7"/>
                    </a:cubicBezTo>
                    <a:cubicBezTo>
                      <a:pt x="26" y="7"/>
                      <a:pt x="13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9" name="Freeform 481"/>
              <p:cNvSpPr/>
              <p:nvPr/>
            </p:nvSpPr>
            <p:spPr bwMode="auto">
              <a:xfrm>
                <a:off x="4775" y="995"/>
                <a:ext cx="45" cy="17"/>
              </a:xfrm>
              <a:custGeom>
                <a:cxnLst>
                  <a:cxn ang="0">
                    <a:pos x="6" y="2"/>
                  </a:cxn>
                  <a:cxn ang="0">
                    <a:pos x="27" y="5"/>
                  </a:cxn>
                  <a:cxn ang="0">
                    <a:pos x="0" y="5"/>
                  </a:cxn>
                  <a:cxn ang="0">
                    <a:pos x="6" y="2"/>
                  </a:cxn>
                </a:cxnLst>
                <a:rect b="b" l="0" r="r" t="0"/>
                <a:pathLst>
                  <a:path h="10" w="27">
                    <a:moveTo>
                      <a:pt x="6" y="2"/>
                    </a:moveTo>
                    <a:cubicBezTo>
                      <a:pt x="16" y="0"/>
                      <a:pt x="18" y="6"/>
                      <a:pt x="27" y="5"/>
                    </a:cubicBezTo>
                    <a:cubicBezTo>
                      <a:pt x="25" y="10"/>
                      <a:pt x="2" y="10"/>
                      <a:pt x="0" y="5"/>
                    </a:cubicBezTo>
                    <a:cubicBezTo>
                      <a:pt x="2" y="4"/>
                      <a:pt x="6" y="5"/>
                      <a:pt x="6" y="2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0" name="Freeform 482"/>
              <p:cNvSpPr/>
              <p:nvPr/>
            </p:nvSpPr>
            <p:spPr bwMode="auto">
              <a:xfrm>
                <a:off x="5069" y="999"/>
                <a:ext cx="46" cy="22"/>
              </a:xfrm>
              <a:custGeom>
                <a:cxnLst>
                  <a:cxn ang="0">
                    <a:pos x="27" y="6"/>
                  </a:cxn>
                  <a:cxn ang="0">
                    <a:pos x="0" y="6"/>
                  </a:cxn>
                  <a:cxn ang="0">
                    <a:pos x="27" y="6"/>
                  </a:cxn>
                </a:cxnLst>
                <a:rect b="b" l="0" r="r" t="0"/>
                <a:pathLst>
                  <a:path h="13" w="27">
                    <a:moveTo>
                      <a:pt x="27" y="6"/>
                    </a:moveTo>
                    <a:cubicBezTo>
                      <a:pt x="22" y="13"/>
                      <a:pt x="6" y="7"/>
                      <a:pt x="0" y="6"/>
                    </a:cubicBezTo>
                    <a:cubicBezTo>
                      <a:pt x="3" y="0"/>
                      <a:pt x="23" y="3"/>
                      <a:pt x="27" y="6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1" name="Freeform 483"/>
              <p:cNvSpPr/>
              <p:nvPr/>
            </p:nvSpPr>
            <p:spPr bwMode="auto">
              <a:xfrm>
                <a:off x="3468" y="1002"/>
                <a:ext cx="51" cy="19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1" y="5"/>
                      <a:pt x="4" y="11"/>
                      <a:pt x="0" y="4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2" name="Freeform 484"/>
              <p:cNvSpPr/>
              <p:nvPr/>
            </p:nvSpPr>
            <p:spPr bwMode="auto">
              <a:xfrm>
                <a:off x="2290" y="1004"/>
                <a:ext cx="43" cy="15"/>
              </a:xfrm>
              <a:custGeom>
                <a:cxnLst>
                  <a:cxn ang="0">
                    <a:pos x="20" y="9"/>
                  </a:cxn>
                  <a:cxn ang="0">
                    <a:pos x="5" y="9"/>
                  </a:cxn>
                  <a:cxn ang="0">
                    <a:pos x="20" y="9"/>
                  </a:cxn>
                </a:cxnLst>
                <a:rect b="b" l="0" r="r" t="0"/>
                <a:pathLst>
                  <a:path h="9" w="25">
                    <a:moveTo>
                      <a:pt x="20" y="9"/>
                    </a:moveTo>
                    <a:cubicBezTo>
                      <a:pt x="15" y="9"/>
                      <a:pt x="10" y="9"/>
                      <a:pt x="5" y="9"/>
                    </a:cubicBezTo>
                    <a:cubicBezTo>
                      <a:pt x="0" y="0"/>
                      <a:pt x="25" y="0"/>
                      <a:pt x="20" y="9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3" name="Freeform 485"/>
              <p:cNvSpPr/>
              <p:nvPr/>
            </p:nvSpPr>
            <p:spPr bwMode="auto">
              <a:xfrm>
                <a:off x="2339" y="1014"/>
                <a:ext cx="92" cy="8"/>
              </a:xfrm>
              <a:custGeom>
                <a:cxnLst>
                  <a:cxn ang="0">
                    <a:pos x="0" y="0"/>
                  </a:cxn>
                  <a:cxn ang="0">
                    <a:pos x="54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54">
                    <a:moveTo>
                      <a:pt x="0" y="0"/>
                    </a:moveTo>
                    <a:cubicBezTo>
                      <a:pt x="18" y="0"/>
                      <a:pt x="36" y="0"/>
                      <a:pt x="54" y="0"/>
                    </a:cubicBezTo>
                    <a:cubicBezTo>
                      <a:pt x="43" y="5"/>
                      <a:pt x="11" y="5"/>
                      <a:pt x="0" y="0"/>
                    </a:cubicBezTo>
                    <a:close/>
                  </a:path>
                </a:pathLst>
              </a:custGeom>
              <a:solidFill>
                <a:srgbClr val="236B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4" name="Freeform 486"/>
              <p:cNvSpPr/>
              <p:nvPr/>
            </p:nvSpPr>
            <p:spPr bwMode="auto">
              <a:xfrm>
                <a:off x="2560" y="1011"/>
                <a:ext cx="186" cy="10"/>
              </a:xfrm>
              <a:custGeom>
                <a:cxnLst>
                  <a:cxn ang="0">
                    <a:pos x="110" y="5"/>
                  </a:cxn>
                  <a:cxn ang="0">
                    <a:pos x="41" y="5"/>
                  </a:cxn>
                  <a:cxn ang="0">
                    <a:pos x="56" y="2"/>
                  </a:cxn>
                  <a:cxn ang="0">
                    <a:pos x="110" y="2"/>
                  </a:cxn>
                  <a:cxn ang="0">
                    <a:pos x="110" y="5"/>
                  </a:cxn>
                </a:cxnLst>
                <a:rect b="b" l="0" r="r" t="0"/>
                <a:pathLst>
                  <a:path h="6" w="110">
                    <a:moveTo>
                      <a:pt x="110" y="5"/>
                    </a:moveTo>
                    <a:cubicBezTo>
                      <a:pt x="87" y="5"/>
                      <a:pt x="64" y="5"/>
                      <a:pt x="41" y="5"/>
                    </a:cubicBezTo>
                    <a:cubicBezTo>
                      <a:pt x="0" y="6"/>
                      <a:pt x="33" y="0"/>
                      <a:pt x="56" y="2"/>
                    </a:cubicBezTo>
                    <a:cubicBezTo>
                      <a:pt x="74" y="2"/>
                      <a:pt x="92" y="2"/>
                      <a:pt x="110" y="2"/>
                    </a:cubicBezTo>
                    <a:cubicBezTo>
                      <a:pt x="110" y="3"/>
                      <a:pt x="110" y="4"/>
                      <a:pt x="110" y="5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5" name="Freeform 487"/>
              <p:cNvSpPr/>
              <p:nvPr/>
            </p:nvSpPr>
            <p:spPr bwMode="auto">
              <a:xfrm>
                <a:off x="2746" y="1007"/>
                <a:ext cx="92" cy="12"/>
              </a:xfrm>
              <a:custGeom>
                <a:cxnLst>
                  <a:cxn ang="0">
                    <a:pos x="48" y="7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54" y="1"/>
                  </a:cxn>
                  <a:cxn ang="0">
                    <a:pos x="54" y="4"/>
                  </a:cxn>
                  <a:cxn ang="0">
                    <a:pos x="51" y="7"/>
                  </a:cxn>
                  <a:cxn ang="0">
                    <a:pos x="48" y="7"/>
                  </a:cxn>
                </a:cxnLst>
                <a:rect b="b" l="0" r="r" t="0"/>
                <a:pathLst>
                  <a:path h="7" w="54">
                    <a:moveTo>
                      <a:pt x="48" y="7"/>
                    </a:moveTo>
                    <a:cubicBezTo>
                      <a:pt x="38" y="0"/>
                      <a:pt x="15" y="6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8" y="1"/>
                      <a:pt x="36" y="1"/>
                      <a:pt x="54" y="1"/>
                    </a:cubicBezTo>
                    <a:cubicBezTo>
                      <a:pt x="54" y="2"/>
                      <a:pt x="54" y="3"/>
                      <a:pt x="54" y="4"/>
                    </a:cubicBezTo>
                    <a:cubicBezTo>
                      <a:pt x="52" y="4"/>
                      <a:pt x="50" y="4"/>
                      <a:pt x="51" y="7"/>
                    </a:cubicBezTo>
                    <a:cubicBezTo>
                      <a:pt x="50" y="7"/>
                      <a:pt x="49" y="7"/>
                      <a:pt x="48" y="7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6" name="Freeform 488"/>
              <p:cNvSpPr/>
              <p:nvPr/>
            </p:nvSpPr>
            <p:spPr bwMode="auto">
              <a:xfrm>
                <a:off x="3570" y="1014"/>
                <a:ext cx="51" cy="12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3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30" y="1"/>
                      <a:pt x="30" y="2"/>
                      <a:pt x="30" y="3"/>
                    </a:cubicBezTo>
                    <a:cubicBezTo>
                      <a:pt x="21" y="1"/>
                      <a:pt x="4" y="7"/>
                      <a:pt x="0" y="0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7" name="Freeform 489"/>
              <p:cNvSpPr/>
              <p:nvPr/>
            </p:nvSpPr>
            <p:spPr bwMode="auto">
              <a:xfrm>
                <a:off x="3265" y="1007"/>
                <a:ext cx="76" cy="17"/>
              </a:xfrm>
              <a:custGeom>
                <a:cxnLst>
                  <a:cxn ang="0">
                    <a:pos x="45" y="7"/>
                  </a:cxn>
                  <a:cxn ang="0">
                    <a:pos x="39" y="10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3" y="4"/>
                  </a:cxn>
                  <a:cxn ang="0">
                    <a:pos x="45" y="7"/>
                  </a:cxn>
                </a:cxnLst>
                <a:rect b="b" l="0" r="r" t="0"/>
                <a:pathLst>
                  <a:path h="10" w="45">
                    <a:moveTo>
                      <a:pt x="45" y="7"/>
                    </a:moveTo>
                    <a:cubicBezTo>
                      <a:pt x="43" y="8"/>
                      <a:pt x="39" y="7"/>
                      <a:pt x="39" y="10"/>
                    </a:cubicBezTo>
                    <a:cubicBezTo>
                      <a:pt x="26" y="10"/>
                      <a:pt x="13" y="10"/>
                      <a:pt x="0" y="10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2" y="7"/>
                      <a:pt x="4" y="7"/>
                      <a:pt x="3" y="4"/>
                    </a:cubicBezTo>
                    <a:cubicBezTo>
                      <a:pt x="16" y="6"/>
                      <a:pt x="37" y="0"/>
                      <a:pt x="45" y="7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8" name="Freeform 490"/>
              <p:cNvSpPr/>
              <p:nvPr/>
            </p:nvSpPr>
            <p:spPr bwMode="auto">
              <a:xfrm>
                <a:off x="3717" y="1000"/>
                <a:ext cx="275" cy="24"/>
              </a:xfrm>
              <a:custGeom>
                <a:cxnLst>
                  <a:cxn ang="0">
                    <a:pos x="57" y="8"/>
                  </a:cxn>
                  <a:cxn ang="0">
                    <a:pos x="162" y="14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57" y="8"/>
                  </a:cxn>
                </a:cxnLst>
                <a:rect b="b" l="0" r="r" t="0"/>
                <a:pathLst>
                  <a:path h="14" w="162">
                    <a:moveTo>
                      <a:pt x="57" y="8"/>
                    </a:moveTo>
                    <a:cubicBezTo>
                      <a:pt x="90" y="12"/>
                      <a:pt x="139" y="0"/>
                      <a:pt x="162" y="14"/>
                    </a:cubicBezTo>
                    <a:cubicBezTo>
                      <a:pt x="111" y="10"/>
                      <a:pt x="55" y="11"/>
                      <a:pt x="0" y="11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9" y="8"/>
                      <a:pt x="38" y="8"/>
                      <a:pt x="57" y="8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9" name="Freeform 491"/>
              <p:cNvSpPr/>
              <p:nvPr/>
            </p:nvSpPr>
            <p:spPr bwMode="auto">
              <a:xfrm>
                <a:off x="4205" y="1014"/>
                <a:ext cx="93" cy="17"/>
              </a:xfrm>
              <a:custGeom>
                <a:cxnLst>
                  <a:cxn ang="0">
                    <a:pos x="51" y="0"/>
                  </a:cxn>
                  <a:cxn ang="0">
                    <a:pos x="54" y="3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51" y="0"/>
                  </a:cxn>
                </a:cxnLst>
                <a:rect b="b" l="0" r="r" t="0"/>
                <a:pathLst>
                  <a:path h="10" w="55">
                    <a:moveTo>
                      <a:pt x="51" y="0"/>
                    </a:moveTo>
                    <a:cubicBezTo>
                      <a:pt x="53" y="0"/>
                      <a:pt x="55" y="0"/>
                      <a:pt x="54" y="3"/>
                    </a:cubicBezTo>
                    <a:cubicBezTo>
                      <a:pt x="42" y="10"/>
                      <a:pt x="17" y="4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6" y="1"/>
                      <a:pt x="40" y="7"/>
                      <a:pt x="51" y="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0" name="Freeform 492"/>
              <p:cNvSpPr/>
              <p:nvPr/>
            </p:nvSpPr>
            <p:spPr bwMode="auto">
              <a:xfrm>
                <a:off x="4571" y="1012"/>
                <a:ext cx="56" cy="19"/>
              </a:xfrm>
              <a:custGeom>
                <a:cxnLst>
                  <a:cxn ang="0">
                    <a:pos x="0" y="4"/>
                  </a:cxn>
                  <a:cxn ang="0">
                    <a:pos x="33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3" y="5"/>
                      <a:pt x="5" y="11"/>
                      <a:pt x="0" y="4"/>
                    </a:cubicBezTo>
                    <a:close/>
                  </a:path>
                </a:pathLst>
              </a:custGeom>
              <a:solidFill>
                <a:srgbClr val="236B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1" name="Freeform 493"/>
              <p:cNvSpPr/>
              <p:nvPr/>
            </p:nvSpPr>
            <p:spPr bwMode="auto">
              <a:xfrm>
                <a:off x="2639" y="1014"/>
                <a:ext cx="111" cy="27"/>
              </a:xfrm>
              <a:custGeom>
                <a:cxnLst>
                  <a:cxn ang="0">
                    <a:pos x="63" y="3"/>
                  </a:cxn>
                  <a:cxn ang="0">
                    <a:pos x="0" y="9"/>
                  </a:cxn>
                  <a:cxn ang="0">
                    <a:pos x="63" y="3"/>
                  </a:cxn>
                </a:cxnLst>
                <a:rect b="b" l="0" r="r" t="0"/>
                <a:pathLst>
                  <a:path h="16" w="65">
                    <a:moveTo>
                      <a:pt x="63" y="3"/>
                    </a:moveTo>
                    <a:cubicBezTo>
                      <a:pt x="65" y="16"/>
                      <a:pt x="18" y="6"/>
                      <a:pt x="0" y="9"/>
                    </a:cubicBezTo>
                    <a:cubicBezTo>
                      <a:pt x="14" y="0"/>
                      <a:pt x="49" y="12"/>
                      <a:pt x="63" y="3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2" name="Freeform 494"/>
              <p:cNvSpPr/>
              <p:nvPr/>
            </p:nvSpPr>
            <p:spPr bwMode="auto">
              <a:xfrm>
                <a:off x="3351" y="1014"/>
                <a:ext cx="109" cy="22"/>
              </a:xfrm>
              <a:custGeom>
                <a:cxnLst>
                  <a:cxn ang="0">
                    <a:pos x="0" y="6"/>
                  </a:cxn>
                  <a:cxn ang="0">
                    <a:pos x="33" y="3"/>
                  </a:cxn>
                  <a:cxn ang="0">
                    <a:pos x="51" y="0"/>
                  </a:cxn>
                  <a:cxn ang="0">
                    <a:pos x="36" y="9"/>
                  </a:cxn>
                  <a:cxn ang="0">
                    <a:pos x="0" y="6"/>
                  </a:cxn>
                </a:cxnLst>
                <a:rect b="b" l="0" r="r" t="0"/>
                <a:pathLst>
                  <a:path h="13" w="64">
                    <a:moveTo>
                      <a:pt x="0" y="6"/>
                    </a:moveTo>
                    <a:cubicBezTo>
                      <a:pt x="10" y="4"/>
                      <a:pt x="28" y="10"/>
                      <a:pt x="33" y="3"/>
                    </a:cubicBezTo>
                    <a:cubicBezTo>
                      <a:pt x="38" y="1"/>
                      <a:pt x="51" y="7"/>
                      <a:pt x="51" y="0"/>
                    </a:cubicBezTo>
                    <a:cubicBezTo>
                      <a:pt x="64" y="9"/>
                      <a:pt x="36" y="3"/>
                      <a:pt x="36" y="9"/>
                    </a:cubicBezTo>
                    <a:cubicBezTo>
                      <a:pt x="25" y="7"/>
                      <a:pt x="6" y="13"/>
                      <a:pt x="0" y="6"/>
                    </a:cubicBezTo>
                    <a:close/>
                  </a:path>
                </a:pathLst>
              </a:custGeom>
              <a:solidFill>
                <a:srgbClr val="236B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3" name="Freeform 495"/>
              <p:cNvSpPr/>
              <p:nvPr/>
            </p:nvSpPr>
            <p:spPr bwMode="auto">
              <a:xfrm>
                <a:off x="4043" y="1019"/>
                <a:ext cx="86" cy="103"/>
              </a:xfrm>
              <a:custGeom>
                <a:cxnLst>
                  <a:cxn ang="0">
                    <a:pos x="39" y="0"/>
                  </a:cxn>
                  <a:cxn ang="0">
                    <a:pos x="0" y="48"/>
                  </a:cxn>
                  <a:cxn ang="0">
                    <a:pos x="39" y="45"/>
                  </a:cxn>
                  <a:cxn ang="0">
                    <a:pos x="39" y="0"/>
                  </a:cxn>
                </a:cxnLst>
                <a:rect b="b" l="0" r="r" t="0"/>
                <a:pathLst>
                  <a:path h="61" w="51">
                    <a:moveTo>
                      <a:pt x="39" y="0"/>
                    </a:moveTo>
                    <a:cubicBezTo>
                      <a:pt x="51" y="29"/>
                      <a:pt x="40" y="61"/>
                      <a:pt x="0" y="48"/>
                    </a:cubicBezTo>
                    <a:cubicBezTo>
                      <a:pt x="7" y="41"/>
                      <a:pt x="27" y="47"/>
                      <a:pt x="39" y="45"/>
                    </a:cubicBezTo>
                    <a:cubicBezTo>
                      <a:pt x="39" y="30"/>
                      <a:pt x="39" y="15"/>
                      <a:pt x="39" y="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4" name="Freeform 496"/>
              <p:cNvSpPr/>
              <p:nvPr/>
            </p:nvSpPr>
            <p:spPr bwMode="auto">
              <a:xfrm>
                <a:off x="1562" y="1026"/>
                <a:ext cx="50" cy="13"/>
              </a:xfrm>
              <a:custGeom>
                <a:cxnLst>
                  <a:cxn ang="0">
                    <a:pos x="0" y="5"/>
                  </a:cxn>
                  <a:cxn ang="0">
                    <a:pos x="30" y="5"/>
                  </a:cxn>
                  <a:cxn ang="0">
                    <a:pos x="6" y="8"/>
                  </a:cxn>
                  <a:cxn ang="0">
                    <a:pos x="0" y="5"/>
                  </a:cxn>
                </a:cxnLst>
                <a:rect b="b" l="0" r="r" t="0"/>
                <a:pathLst>
                  <a:path h="8" w="30">
                    <a:moveTo>
                      <a:pt x="0" y="5"/>
                    </a:moveTo>
                    <a:cubicBezTo>
                      <a:pt x="3" y="0"/>
                      <a:pt x="27" y="0"/>
                      <a:pt x="30" y="5"/>
                    </a:cubicBezTo>
                    <a:cubicBezTo>
                      <a:pt x="20" y="4"/>
                      <a:pt x="13" y="6"/>
                      <a:pt x="6" y="8"/>
                    </a:cubicBezTo>
                    <a:cubicBezTo>
                      <a:pt x="6" y="5"/>
                      <a:pt x="2" y="6"/>
                      <a:pt x="0" y="5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5" name="Freeform 497"/>
              <p:cNvSpPr/>
              <p:nvPr/>
            </p:nvSpPr>
            <p:spPr bwMode="auto">
              <a:xfrm>
                <a:off x="2407" y="1028"/>
                <a:ext cx="126" cy="22"/>
              </a:xfrm>
              <a:custGeom>
                <a:cxnLst>
                  <a:cxn ang="0">
                    <a:pos x="26" y="7"/>
                  </a:cxn>
                  <a:cxn ang="0">
                    <a:pos x="2" y="1"/>
                  </a:cxn>
                  <a:cxn ang="0">
                    <a:pos x="74" y="1"/>
                  </a:cxn>
                  <a:cxn ang="0">
                    <a:pos x="56" y="4"/>
                  </a:cxn>
                  <a:cxn ang="0">
                    <a:pos x="26" y="7"/>
                  </a:cxn>
                </a:cxnLst>
                <a:rect b="b" l="0" r="r" t="0"/>
                <a:pathLst>
                  <a:path h="13" w="74">
                    <a:moveTo>
                      <a:pt x="26" y="7"/>
                    </a:moveTo>
                    <a:cubicBezTo>
                      <a:pt x="18" y="5"/>
                      <a:pt x="0" y="13"/>
                      <a:pt x="2" y="1"/>
                    </a:cubicBezTo>
                    <a:cubicBezTo>
                      <a:pt x="26" y="1"/>
                      <a:pt x="50" y="1"/>
                      <a:pt x="74" y="1"/>
                    </a:cubicBezTo>
                    <a:cubicBezTo>
                      <a:pt x="74" y="8"/>
                      <a:pt x="61" y="2"/>
                      <a:pt x="56" y="4"/>
                    </a:cubicBezTo>
                    <a:cubicBezTo>
                      <a:pt x="47" y="6"/>
                      <a:pt x="30" y="0"/>
                      <a:pt x="26" y="7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6" name="Freeform 498"/>
              <p:cNvSpPr/>
              <p:nvPr/>
            </p:nvSpPr>
            <p:spPr bwMode="auto">
              <a:xfrm>
                <a:off x="3138" y="1022"/>
                <a:ext cx="66" cy="19"/>
              </a:xfrm>
              <a:custGeom>
                <a:cxnLst>
                  <a:cxn ang="0">
                    <a:pos x="0" y="4"/>
                  </a:cxn>
                  <a:cxn ang="0">
                    <a:pos x="39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9">
                    <a:moveTo>
                      <a:pt x="0" y="4"/>
                    </a:moveTo>
                    <a:cubicBezTo>
                      <a:pt x="12" y="6"/>
                      <a:pt x="32" y="0"/>
                      <a:pt x="39" y="7"/>
                    </a:cubicBezTo>
                    <a:cubicBezTo>
                      <a:pt x="27" y="5"/>
                      <a:pt x="7" y="11"/>
                      <a:pt x="0" y="4"/>
                    </a:cubicBezTo>
                    <a:close/>
                  </a:path>
                </a:pathLst>
              </a:custGeom>
              <a:solidFill>
                <a:srgbClr val="1948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7" name="Freeform 499"/>
              <p:cNvSpPr/>
              <p:nvPr/>
            </p:nvSpPr>
            <p:spPr bwMode="auto">
              <a:xfrm>
                <a:off x="2299" y="1022"/>
                <a:ext cx="76" cy="22"/>
              </a:xfrm>
              <a:custGeom>
                <a:cxnLst>
                  <a:cxn ang="0">
                    <a:pos x="45" y="7"/>
                  </a:cxn>
                  <a:cxn ang="0">
                    <a:pos x="0" y="13"/>
                  </a:cxn>
                  <a:cxn ang="0">
                    <a:pos x="45" y="7"/>
                  </a:cxn>
                </a:cxnLst>
                <a:rect b="b" l="0" r="r" t="0"/>
                <a:pathLst>
                  <a:path h="13" w="45">
                    <a:moveTo>
                      <a:pt x="45" y="7"/>
                    </a:moveTo>
                    <a:cubicBezTo>
                      <a:pt x="45" y="12"/>
                      <a:pt x="12" y="10"/>
                      <a:pt x="0" y="13"/>
                    </a:cubicBezTo>
                    <a:cubicBezTo>
                      <a:pt x="4" y="0"/>
                      <a:pt x="31" y="10"/>
                      <a:pt x="45" y="7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8" name="Freeform 500"/>
              <p:cNvSpPr/>
              <p:nvPr/>
            </p:nvSpPr>
            <p:spPr bwMode="auto">
              <a:xfrm>
                <a:off x="4942" y="1017"/>
                <a:ext cx="102" cy="33"/>
              </a:xfrm>
              <a:custGeom>
                <a:cxnLst>
                  <a:cxn ang="0">
                    <a:pos x="57" y="19"/>
                  </a:cxn>
                  <a:cxn ang="0">
                    <a:pos x="0" y="4"/>
                  </a:cxn>
                  <a:cxn ang="0">
                    <a:pos x="60" y="16"/>
                  </a:cxn>
                  <a:cxn ang="0">
                    <a:pos x="57" y="19"/>
                  </a:cxn>
                </a:cxnLst>
                <a:rect b="b" l="0" r="r" t="0"/>
                <a:pathLst>
                  <a:path h="19" w="60">
                    <a:moveTo>
                      <a:pt x="57" y="19"/>
                    </a:moveTo>
                    <a:cubicBezTo>
                      <a:pt x="35" y="17"/>
                      <a:pt x="19" y="9"/>
                      <a:pt x="0" y="4"/>
                    </a:cubicBezTo>
                    <a:cubicBezTo>
                      <a:pt x="16" y="0"/>
                      <a:pt x="42" y="12"/>
                      <a:pt x="60" y="16"/>
                    </a:cubicBezTo>
                    <a:cubicBezTo>
                      <a:pt x="58" y="16"/>
                      <a:pt x="56" y="16"/>
                      <a:pt x="57" y="19"/>
                    </a:cubicBezTo>
                    <a:close/>
                  </a:path>
                </a:pathLst>
              </a:custGeom>
              <a:solidFill>
                <a:srgbClr val="236B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9" name="Freeform 501"/>
              <p:cNvSpPr/>
              <p:nvPr/>
            </p:nvSpPr>
            <p:spPr bwMode="auto">
              <a:xfrm>
                <a:off x="3392" y="1033"/>
                <a:ext cx="71" cy="18"/>
              </a:xfrm>
              <a:custGeom>
                <a:cxnLst>
                  <a:cxn ang="0">
                    <a:pos x="0" y="4"/>
                  </a:cxn>
                  <a:cxn ang="0">
                    <a:pos x="42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42">
                    <a:moveTo>
                      <a:pt x="0" y="4"/>
                    </a:moveTo>
                    <a:cubicBezTo>
                      <a:pt x="13" y="6"/>
                      <a:pt x="34" y="0"/>
                      <a:pt x="42" y="7"/>
                    </a:cubicBezTo>
                    <a:cubicBezTo>
                      <a:pt x="29" y="5"/>
                      <a:pt x="8" y="11"/>
                      <a:pt x="0" y="4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0" name="Freeform 502"/>
              <p:cNvSpPr/>
              <p:nvPr/>
            </p:nvSpPr>
            <p:spPr bwMode="auto">
              <a:xfrm>
                <a:off x="4897" y="1024"/>
                <a:ext cx="81" cy="31"/>
              </a:xfrm>
              <a:custGeom>
                <a:cxnLst>
                  <a:cxn ang="0">
                    <a:pos x="0" y="0"/>
                  </a:cxn>
                  <a:cxn ang="0">
                    <a:pos x="48" y="12"/>
                  </a:cxn>
                  <a:cxn ang="0">
                    <a:pos x="0" y="0"/>
                  </a:cxn>
                </a:cxnLst>
                <a:rect b="b" l="0" r="r" t="0"/>
                <a:pathLst>
                  <a:path h="18" w="48">
                    <a:moveTo>
                      <a:pt x="0" y="0"/>
                    </a:moveTo>
                    <a:cubicBezTo>
                      <a:pt x="20" y="0"/>
                      <a:pt x="27" y="13"/>
                      <a:pt x="48" y="12"/>
                    </a:cubicBezTo>
                    <a:cubicBezTo>
                      <a:pt x="34" y="18"/>
                      <a:pt x="9" y="10"/>
                      <a:pt x="0" y="0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1" name="Freeform 503"/>
              <p:cNvSpPr/>
              <p:nvPr/>
            </p:nvSpPr>
            <p:spPr bwMode="auto">
              <a:xfrm>
                <a:off x="1143" y="978"/>
                <a:ext cx="19" cy="77"/>
              </a:xfrm>
              <a:custGeom>
                <a:cxnLst>
                  <a:cxn ang="0">
                    <a:pos x="7" y="45"/>
                  </a:cxn>
                  <a:cxn ang="0">
                    <a:pos x="4" y="0"/>
                  </a:cxn>
                  <a:cxn ang="0">
                    <a:pos x="7" y="45"/>
                  </a:cxn>
                </a:cxnLst>
                <a:rect b="b" l="0" r="r" t="0"/>
                <a:pathLst>
                  <a:path h="45" w="11">
                    <a:moveTo>
                      <a:pt x="7" y="45"/>
                    </a:moveTo>
                    <a:cubicBezTo>
                      <a:pt x="0" y="36"/>
                      <a:pt x="6" y="14"/>
                      <a:pt x="4" y="0"/>
                    </a:cubicBezTo>
                    <a:cubicBezTo>
                      <a:pt x="11" y="9"/>
                      <a:pt x="5" y="31"/>
                      <a:pt x="7" y="45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2" name="Freeform 504"/>
              <p:cNvSpPr/>
              <p:nvPr/>
            </p:nvSpPr>
            <p:spPr bwMode="auto">
              <a:xfrm>
                <a:off x="3783" y="1034"/>
                <a:ext cx="188" cy="21"/>
              </a:xfrm>
              <a:custGeom>
                <a:cxnLst>
                  <a:cxn ang="0">
                    <a:pos x="0" y="9"/>
                  </a:cxn>
                  <a:cxn ang="0">
                    <a:pos x="111" y="12"/>
                  </a:cxn>
                  <a:cxn ang="0">
                    <a:pos x="0" y="9"/>
                  </a:cxn>
                </a:cxnLst>
                <a:rect b="b" l="0" r="r" t="0"/>
                <a:pathLst>
                  <a:path h="12" w="110">
                    <a:moveTo>
                      <a:pt x="0" y="9"/>
                    </a:moveTo>
                    <a:cubicBezTo>
                      <a:pt x="29" y="6"/>
                      <a:pt x="87" y="0"/>
                      <a:pt x="111" y="12"/>
                    </a:cubicBezTo>
                    <a:cubicBezTo>
                      <a:pt x="77" y="8"/>
                      <a:pt x="38" y="9"/>
                      <a:pt x="0" y="9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3" name="Freeform 505"/>
              <p:cNvSpPr/>
              <p:nvPr/>
            </p:nvSpPr>
            <p:spPr bwMode="auto">
              <a:xfrm>
                <a:off x="1360" y="1034"/>
                <a:ext cx="24" cy="31"/>
              </a:xfrm>
              <a:custGeom>
                <a:cxnLst>
                  <a:cxn ang="0">
                    <a:pos x="14" y="6"/>
                  </a:cxn>
                  <a:cxn ang="0">
                    <a:pos x="2" y="15"/>
                  </a:cxn>
                  <a:cxn ang="0">
                    <a:pos x="14" y="0"/>
                  </a:cxn>
                  <a:cxn ang="0">
                    <a:pos x="14" y="6"/>
                  </a:cxn>
                </a:cxnLst>
                <a:rect b="b" l="0" r="r" t="0"/>
                <a:pathLst>
                  <a:path h="18" w="14">
                    <a:moveTo>
                      <a:pt x="14" y="6"/>
                    </a:moveTo>
                    <a:cubicBezTo>
                      <a:pt x="8" y="7"/>
                      <a:pt x="12" y="18"/>
                      <a:pt x="2" y="15"/>
                    </a:cubicBezTo>
                    <a:cubicBezTo>
                      <a:pt x="0" y="4"/>
                      <a:pt x="5" y="0"/>
                      <a:pt x="14" y="0"/>
                    </a:cubicBezTo>
                    <a:cubicBezTo>
                      <a:pt x="14" y="2"/>
                      <a:pt x="14" y="4"/>
                      <a:pt x="14" y="6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4" name="Freeform 506"/>
              <p:cNvSpPr/>
              <p:nvPr/>
            </p:nvSpPr>
            <p:spPr bwMode="auto">
              <a:xfrm>
                <a:off x="3595" y="1053"/>
                <a:ext cx="51" cy="19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26" y="11"/>
                      <a:pt x="9" y="5"/>
                      <a:pt x="0" y="7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5" name="Freeform 507"/>
              <p:cNvSpPr/>
              <p:nvPr/>
            </p:nvSpPr>
            <p:spPr bwMode="auto">
              <a:xfrm>
                <a:off x="3661" y="1058"/>
                <a:ext cx="200" cy="17"/>
              </a:xfrm>
              <a:custGeom>
                <a:cxnLst>
                  <a:cxn ang="0">
                    <a:pos x="36" y="10"/>
                  </a:cxn>
                  <a:cxn ang="0">
                    <a:pos x="0" y="10"/>
                  </a:cxn>
                  <a:cxn ang="0">
                    <a:pos x="96" y="1"/>
                  </a:cxn>
                  <a:cxn ang="0">
                    <a:pos x="96" y="7"/>
                  </a:cxn>
                  <a:cxn ang="0">
                    <a:pos x="78" y="7"/>
                  </a:cxn>
                  <a:cxn ang="0">
                    <a:pos x="36" y="10"/>
                  </a:cxn>
                </a:cxnLst>
                <a:rect b="b" l="0" r="r" t="0"/>
                <a:pathLst>
                  <a:path h="10" w="118">
                    <a:moveTo>
                      <a:pt x="36" y="10"/>
                    </a:moveTo>
                    <a:cubicBezTo>
                      <a:pt x="24" y="10"/>
                      <a:pt x="12" y="10"/>
                      <a:pt x="0" y="10"/>
                    </a:cubicBezTo>
                    <a:cubicBezTo>
                      <a:pt x="25" y="0"/>
                      <a:pt x="61" y="1"/>
                      <a:pt x="96" y="1"/>
                    </a:cubicBezTo>
                    <a:cubicBezTo>
                      <a:pt x="118" y="1"/>
                      <a:pt x="106" y="2"/>
                      <a:pt x="96" y="7"/>
                    </a:cubicBezTo>
                    <a:cubicBezTo>
                      <a:pt x="90" y="7"/>
                      <a:pt x="84" y="7"/>
                      <a:pt x="78" y="7"/>
                    </a:cubicBezTo>
                    <a:cubicBezTo>
                      <a:pt x="65" y="9"/>
                      <a:pt x="44" y="3"/>
                      <a:pt x="36" y="10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6" name="Freeform 508"/>
              <p:cNvSpPr/>
              <p:nvPr/>
            </p:nvSpPr>
            <p:spPr bwMode="auto">
              <a:xfrm>
                <a:off x="3722" y="1063"/>
                <a:ext cx="71" cy="19"/>
              </a:xfrm>
              <a:custGeom>
                <a:cxnLst>
                  <a:cxn ang="0">
                    <a:pos x="0" y="7"/>
                  </a:cxn>
                  <a:cxn ang="0">
                    <a:pos x="42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42">
                    <a:moveTo>
                      <a:pt x="0" y="7"/>
                    </a:moveTo>
                    <a:cubicBezTo>
                      <a:pt x="8" y="0"/>
                      <a:pt x="29" y="6"/>
                      <a:pt x="42" y="4"/>
                    </a:cubicBezTo>
                    <a:cubicBezTo>
                      <a:pt x="34" y="11"/>
                      <a:pt x="13" y="5"/>
                      <a:pt x="0" y="7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7" name="Freeform 509"/>
              <p:cNvSpPr/>
              <p:nvPr/>
            </p:nvSpPr>
            <p:spPr bwMode="auto">
              <a:xfrm>
                <a:off x="3875" y="1068"/>
                <a:ext cx="56" cy="19"/>
              </a:xfrm>
              <a:custGeom>
                <a:cxnLst>
                  <a:cxn ang="0">
                    <a:pos x="0" y="7"/>
                  </a:cxn>
                  <a:cxn ang="0">
                    <a:pos x="33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3">
                    <a:moveTo>
                      <a:pt x="0" y="7"/>
                    </a:moveTo>
                    <a:cubicBezTo>
                      <a:pt x="5" y="0"/>
                      <a:pt x="23" y="6"/>
                      <a:pt x="33" y="4"/>
                    </a:cubicBezTo>
                    <a:cubicBezTo>
                      <a:pt x="28" y="11"/>
                      <a:pt x="10" y="5"/>
                      <a:pt x="0" y="7"/>
                    </a:cubicBezTo>
                    <a:close/>
                  </a:path>
                </a:pathLst>
              </a:custGeom>
              <a:solidFill>
                <a:srgbClr val="236B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8" name="Freeform 510"/>
              <p:cNvSpPr/>
              <p:nvPr/>
            </p:nvSpPr>
            <p:spPr bwMode="auto">
              <a:xfrm>
                <a:off x="1357" y="1075"/>
                <a:ext cx="27" cy="32"/>
              </a:xfrm>
              <a:custGeom>
                <a:cxnLst>
                  <a:cxn ang="0">
                    <a:pos x="13" y="3"/>
                  </a:cxn>
                  <a:cxn ang="0">
                    <a:pos x="7" y="18"/>
                  </a:cxn>
                  <a:cxn ang="0">
                    <a:pos x="4" y="3"/>
                  </a:cxn>
                  <a:cxn ang="0">
                    <a:pos x="13" y="0"/>
                  </a:cxn>
                  <a:cxn ang="0">
                    <a:pos x="13" y="3"/>
                  </a:cxn>
                </a:cxnLst>
                <a:rect b="b" l="0" r="r" t="0"/>
                <a:pathLst>
                  <a:path h="19" w="16">
                    <a:moveTo>
                      <a:pt x="13" y="3"/>
                    </a:moveTo>
                    <a:cubicBezTo>
                      <a:pt x="16" y="13"/>
                      <a:pt x="8" y="12"/>
                      <a:pt x="7" y="18"/>
                    </a:cubicBezTo>
                    <a:cubicBezTo>
                      <a:pt x="0" y="19"/>
                      <a:pt x="6" y="7"/>
                      <a:pt x="4" y="3"/>
                    </a:cubicBezTo>
                    <a:cubicBezTo>
                      <a:pt x="9" y="4"/>
                      <a:pt x="9" y="0"/>
                      <a:pt x="13" y="0"/>
                    </a:cubicBezTo>
                    <a:cubicBezTo>
                      <a:pt x="13" y="1"/>
                      <a:pt x="13" y="2"/>
                      <a:pt x="13" y="3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9" name="Freeform 511"/>
              <p:cNvSpPr/>
              <p:nvPr/>
            </p:nvSpPr>
            <p:spPr bwMode="auto">
              <a:xfrm>
                <a:off x="4617" y="1075"/>
                <a:ext cx="31" cy="92"/>
              </a:xfrm>
              <a:custGeom>
                <a:cxnLst>
                  <a:cxn ang="0">
                    <a:pos x="0" y="54"/>
                  </a:cxn>
                  <a:cxn ang="0">
                    <a:pos x="0" y="6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18" y="54"/>
                  </a:cxn>
                  <a:cxn ang="0">
                    <a:pos x="0" y="54"/>
                  </a:cxn>
                </a:cxnLst>
                <a:rect b="b" l="0" r="r" t="0"/>
                <a:pathLst>
                  <a:path h="54" w="18">
                    <a:moveTo>
                      <a:pt x="0" y="54"/>
                    </a:moveTo>
                    <a:cubicBezTo>
                      <a:pt x="0" y="38"/>
                      <a:pt x="0" y="22"/>
                      <a:pt x="0" y="6"/>
                    </a:cubicBezTo>
                    <a:cubicBezTo>
                      <a:pt x="7" y="6"/>
                      <a:pt x="9" y="1"/>
                      <a:pt x="15" y="0"/>
                    </a:cubicBezTo>
                    <a:cubicBezTo>
                      <a:pt x="16" y="0"/>
                      <a:pt x="17" y="0"/>
                      <a:pt x="18" y="0"/>
                    </a:cubicBezTo>
                    <a:cubicBezTo>
                      <a:pt x="18" y="18"/>
                      <a:pt x="18" y="36"/>
                      <a:pt x="18" y="54"/>
                    </a:cubicBezTo>
                    <a:cubicBezTo>
                      <a:pt x="12" y="54"/>
                      <a:pt x="6" y="54"/>
                      <a:pt x="0" y="54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0" name="Freeform 512"/>
              <p:cNvSpPr/>
              <p:nvPr/>
            </p:nvSpPr>
            <p:spPr bwMode="auto">
              <a:xfrm>
                <a:off x="2329" y="1128"/>
                <a:ext cx="56" cy="8"/>
              </a:xfrm>
              <a:custGeom>
                <a:cxnLst>
                  <a:cxn ang="0">
                    <a:pos x="0" y="5"/>
                  </a:cxn>
                  <a:cxn ang="0">
                    <a:pos x="33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3">
                    <a:moveTo>
                      <a:pt x="0" y="5"/>
                    </a:moveTo>
                    <a:cubicBezTo>
                      <a:pt x="4" y="0"/>
                      <a:pt x="29" y="0"/>
                      <a:pt x="33" y="5"/>
                    </a:cubicBezTo>
                    <a:cubicBezTo>
                      <a:pt x="22" y="5"/>
                      <a:pt x="11" y="5"/>
                      <a:pt x="0" y="5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1" name="Freeform 513"/>
              <p:cNvSpPr/>
              <p:nvPr/>
            </p:nvSpPr>
            <p:spPr bwMode="auto">
              <a:xfrm>
                <a:off x="5130" y="1143"/>
                <a:ext cx="194" cy="191"/>
              </a:xfrm>
              <a:custGeom>
                <a:cxnLst>
                  <a:cxn ang="0">
                    <a:pos x="72" y="113"/>
                  </a:cxn>
                  <a:cxn ang="0">
                    <a:pos x="90" y="32"/>
                  </a:cxn>
                  <a:cxn ang="0">
                    <a:pos x="0" y="14"/>
                  </a:cxn>
                  <a:cxn ang="0">
                    <a:pos x="114" y="8"/>
                  </a:cxn>
                  <a:cxn ang="0">
                    <a:pos x="93" y="104"/>
                  </a:cxn>
                  <a:cxn ang="0">
                    <a:pos x="72" y="113"/>
                  </a:cxn>
                </a:cxnLst>
                <a:rect b="b" l="0" r="r" t="0"/>
                <a:pathLst>
                  <a:path h="113" w="114">
                    <a:moveTo>
                      <a:pt x="72" y="113"/>
                    </a:moveTo>
                    <a:cubicBezTo>
                      <a:pt x="71" y="91"/>
                      <a:pt x="89" y="62"/>
                      <a:pt x="90" y="32"/>
                    </a:cubicBezTo>
                    <a:cubicBezTo>
                      <a:pt x="63" y="23"/>
                      <a:pt x="15" y="35"/>
                      <a:pt x="0" y="14"/>
                    </a:cubicBezTo>
                    <a:cubicBezTo>
                      <a:pt x="26" y="0"/>
                      <a:pt x="78" y="12"/>
                      <a:pt x="114" y="8"/>
                    </a:cubicBezTo>
                    <a:cubicBezTo>
                      <a:pt x="106" y="39"/>
                      <a:pt x="100" y="72"/>
                      <a:pt x="93" y="104"/>
                    </a:cubicBezTo>
                    <a:cubicBezTo>
                      <a:pt x="89" y="98"/>
                      <a:pt x="75" y="108"/>
                      <a:pt x="72" y="113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2" name="Freeform 514"/>
              <p:cNvSpPr/>
              <p:nvPr/>
            </p:nvSpPr>
            <p:spPr bwMode="auto">
              <a:xfrm>
                <a:off x="2177" y="1111"/>
                <a:ext cx="123" cy="66"/>
              </a:xfrm>
              <a:custGeom>
                <a:cxnLst>
                  <a:cxn ang="0">
                    <a:pos x="0" y="36"/>
                  </a:cxn>
                  <a:cxn ang="0">
                    <a:pos x="66" y="36"/>
                  </a:cxn>
                  <a:cxn ang="0">
                    <a:pos x="66" y="0"/>
                  </a:cxn>
                  <a:cxn ang="0">
                    <a:pos x="69" y="39"/>
                  </a:cxn>
                  <a:cxn ang="0">
                    <a:pos x="0" y="36"/>
                  </a:cxn>
                </a:cxnLst>
                <a:rect b="b" l="0" r="r" t="0"/>
                <a:pathLst>
                  <a:path h="39" w="73">
                    <a:moveTo>
                      <a:pt x="0" y="36"/>
                    </a:moveTo>
                    <a:cubicBezTo>
                      <a:pt x="15" y="31"/>
                      <a:pt x="51" y="31"/>
                      <a:pt x="66" y="36"/>
                    </a:cubicBezTo>
                    <a:cubicBezTo>
                      <a:pt x="66" y="24"/>
                      <a:pt x="66" y="12"/>
                      <a:pt x="66" y="0"/>
                    </a:cubicBezTo>
                    <a:cubicBezTo>
                      <a:pt x="73" y="7"/>
                      <a:pt x="67" y="27"/>
                      <a:pt x="69" y="39"/>
                    </a:cubicBezTo>
                    <a:cubicBezTo>
                      <a:pt x="51" y="33"/>
                      <a:pt x="23" y="37"/>
                      <a:pt x="0" y="36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3" name="Freeform 515"/>
              <p:cNvSpPr/>
              <p:nvPr/>
            </p:nvSpPr>
            <p:spPr bwMode="auto">
              <a:xfrm>
                <a:off x="4617" y="1070"/>
                <a:ext cx="46" cy="108"/>
              </a:xfrm>
              <a:custGeom>
                <a:cxnLst>
                  <a:cxn ang="0">
                    <a:pos x="0" y="57"/>
                  </a:cxn>
                  <a:cxn ang="0">
                    <a:pos x="18" y="57"/>
                  </a:cxn>
                  <a:cxn ang="0">
                    <a:pos x="18" y="3"/>
                  </a:cxn>
                  <a:cxn ang="0">
                    <a:pos x="15" y="3"/>
                  </a:cxn>
                  <a:cxn ang="0">
                    <a:pos x="21" y="60"/>
                  </a:cxn>
                  <a:cxn ang="0">
                    <a:pos x="0" y="57"/>
                  </a:cxn>
                </a:cxnLst>
                <a:rect b="b" l="0" r="r" t="0"/>
                <a:pathLst>
                  <a:path h="64" w="27">
                    <a:moveTo>
                      <a:pt x="0" y="57"/>
                    </a:moveTo>
                    <a:cubicBezTo>
                      <a:pt x="6" y="57"/>
                      <a:pt x="12" y="57"/>
                      <a:pt x="18" y="57"/>
                    </a:cubicBezTo>
                    <a:cubicBezTo>
                      <a:pt x="18" y="39"/>
                      <a:pt x="18" y="21"/>
                      <a:pt x="18" y="3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27" y="0"/>
                      <a:pt x="18" y="44"/>
                      <a:pt x="21" y="60"/>
                    </a:cubicBezTo>
                    <a:cubicBezTo>
                      <a:pt x="15" y="58"/>
                      <a:pt x="1" y="64"/>
                      <a:pt x="0" y="57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4" name="Freeform 516"/>
              <p:cNvSpPr/>
              <p:nvPr/>
            </p:nvSpPr>
            <p:spPr bwMode="auto">
              <a:xfrm>
                <a:off x="4236" y="1170"/>
                <a:ext cx="86" cy="19"/>
              </a:xfrm>
              <a:custGeom>
                <a:cxnLst>
                  <a:cxn ang="0">
                    <a:pos x="0" y="7"/>
                  </a:cxn>
                  <a:cxn ang="0">
                    <a:pos x="51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51">
                    <a:moveTo>
                      <a:pt x="0" y="7"/>
                    </a:moveTo>
                    <a:cubicBezTo>
                      <a:pt x="11" y="0"/>
                      <a:pt x="35" y="6"/>
                      <a:pt x="51" y="4"/>
                    </a:cubicBezTo>
                    <a:cubicBezTo>
                      <a:pt x="40" y="11"/>
                      <a:pt x="16" y="5"/>
                      <a:pt x="0" y="7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5" name="Freeform 517"/>
              <p:cNvSpPr/>
              <p:nvPr/>
            </p:nvSpPr>
            <p:spPr bwMode="auto">
              <a:xfrm>
                <a:off x="1216" y="1131"/>
                <a:ext cx="20" cy="173"/>
              </a:xfrm>
              <a:custGeom>
                <a:cxnLst>
                  <a:cxn ang="0">
                    <a:pos x="3" y="102"/>
                  </a:cxn>
                  <a:cxn ang="0">
                    <a:pos x="0" y="0"/>
                  </a:cxn>
                  <a:cxn ang="0">
                    <a:pos x="3" y="102"/>
                  </a:cxn>
                </a:cxnLst>
                <a:rect b="b" l="0" r="r" t="0"/>
                <a:pathLst>
                  <a:path h="102" w="12">
                    <a:moveTo>
                      <a:pt x="3" y="102"/>
                    </a:moveTo>
                    <a:cubicBezTo>
                      <a:pt x="1" y="69"/>
                      <a:pt x="7" y="28"/>
                      <a:pt x="0" y="0"/>
                    </a:cubicBezTo>
                    <a:cubicBezTo>
                      <a:pt x="12" y="21"/>
                      <a:pt x="6" y="76"/>
                      <a:pt x="3" y="102"/>
                    </a:cubicBezTo>
                    <a:close/>
                  </a:path>
                </a:pathLst>
              </a:custGeom>
              <a:solidFill>
                <a:srgbClr val="047DA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6" name="Freeform 518"/>
              <p:cNvSpPr/>
              <p:nvPr/>
            </p:nvSpPr>
            <p:spPr bwMode="auto">
              <a:xfrm>
                <a:off x="4663" y="1182"/>
                <a:ext cx="117" cy="137"/>
              </a:xfrm>
              <a:custGeom>
                <a:cxnLst>
                  <a:cxn ang="0">
                    <a:pos x="51" y="12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75"/>
                  </a:cxn>
                  <a:cxn ang="0">
                    <a:pos x="54" y="81"/>
                  </a:cxn>
                  <a:cxn ang="0">
                    <a:pos x="51" y="12"/>
                  </a:cxn>
                </a:cxnLst>
                <a:rect b="b" l="0" r="r" t="0"/>
                <a:pathLst>
                  <a:path h="81" w="69">
                    <a:moveTo>
                      <a:pt x="51" y="12"/>
                    </a:moveTo>
                    <a:cubicBezTo>
                      <a:pt x="40" y="5"/>
                      <a:pt x="16" y="11"/>
                      <a:pt x="0" y="9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23" y="0"/>
                      <a:pt x="46" y="0"/>
                      <a:pt x="69" y="0"/>
                    </a:cubicBezTo>
                    <a:cubicBezTo>
                      <a:pt x="69" y="25"/>
                      <a:pt x="69" y="50"/>
                      <a:pt x="69" y="75"/>
                    </a:cubicBezTo>
                    <a:cubicBezTo>
                      <a:pt x="63" y="76"/>
                      <a:pt x="61" y="81"/>
                      <a:pt x="54" y="81"/>
                    </a:cubicBezTo>
                    <a:cubicBezTo>
                      <a:pt x="52" y="59"/>
                      <a:pt x="58" y="29"/>
                      <a:pt x="51" y="12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7" name="Freeform 519"/>
              <p:cNvSpPr/>
              <p:nvPr/>
            </p:nvSpPr>
            <p:spPr bwMode="auto">
              <a:xfrm>
                <a:off x="2441" y="1195"/>
                <a:ext cx="137" cy="19"/>
              </a:xfrm>
              <a:custGeom>
                <a:cxnLst>
                  <a:cxn ang="0">
                    <a:pos x="0" y="7"/>
                  </a:cxn>
                  <a:cxn ang="0">
                    <a:pos x="81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81">
                    <a:moveTo>
                      <a:pt x="0" y="7"/>
                    </a:moveTo>
                    <a:cubicBezTo>
                      <a:pt x="21" y="0"/>
                      <a:pt x="55" y="6"/>
                      <a:pt x="81" y="4"/>
                    </a:cubicBezTo>
                    <a:cubicBezTo>
                      <a:pt x="60" y="11"/>
                      <a:pt x="26" y="5"/>
                      <a:pt x="0" y="7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8" name="Freeform 520"/>
              <p:cNvSpPr/>
              <p:nvPr/>
            </p:nvSpPr>
            <p:spPr bwMode="auto">
              <a:xfrm>
                <a:off x="4502" y="1161"/>
                <a:ext cx="8" cy="51"/>
              </a:xfrm>
              <a:custGeom>
                <a:cxnLst>
                  <a:cxn ang="0">
                    <a:pos x="5" y="0"/>
                  </a:cxn>
                  <a:cxn ang="0">
                    <a:pos x="5" y="30"/>
                  </a:cxn>
                  <a:cxn ang="0">
                    <a:pos x="5" y="0"/>
                  </a:cxn>
                </a:cxnLst>
                <a:rect b="b" l="0" r="r" t="0"/>
                <a:pathLst>
                  <a:path h="30" w="5">
                    <a:moveTo>
                      <a:pt x="5" y="0"/>
                    </a:moveTo>
                    <a:cubicBezTo>
                      <a:pt x="5" y="10"/>
                      <a:pt x="5" y="20"/>
                      <a:pt x="5" y="30"/>
                    </a:cubicBezTo>
                    <a:cubicBezTo>
                      <a:pt x="0" y="27"/>
                      <a:pt x="0" y="3"/>
                      <a:pt x="5" y="0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9" name="Freeform 521"/>
              <p:cNvSpPr/>
              <p:nvPr/>
            </p:nvSpPr>
            <p:spPr bwMode="auto">
              <a:xfrm>
                <a:off x="2160" y="1168"/>
                <a:ext cx="134" cy="51"/>
              </a:xfrm>
              <a:custGeom>
                <a:cxnLst>
                  <a:cxn ang="0">
                    <a:pos x="7" y="29"/>
                  </a:cxn>
                  <a:cxn ang="0">
                    <a:pos x="4" y="14"/>
                  </a:cxn>
                  <a:cxn ang="0">
                    <a:pos x="79" y="20"/>
                  </a:cxn>
                  <a:cxn ang="0">
                    <a:pos x="7" y="29"/>
                  </a:cxn>
                </a:cxnLst>
                <a:rect b="b" l="0" r="r" t="0"/>
                <a:pathLst>
                  <a:path h="30" w="79">
                    <a:moveTo>
                      <a:pt x="7" y="29"/>
                    </a:moveTo>
                    <a:cubicBezTo>
                      <a:pt x="0" y="30"/>
                      <a:pt x="6" y="18"/>
                      <a:pt x="4" y="14"/>
                    </a:cubicBezTo>
                    <a:cubicBezTo>
                      <a:pt x="27" y="17"/>
                      <a:pt x="67" y="0"/>
                      <a:pt x="79" y="20"/>
                    </a:cubicBezTo>
                    <a:cubicBezTo>
                      <a:pt x="56" y="24"/>
                      <a:pt x="16" y="11"/>
                      <a:pt x="7" y="29"/>
                    </a:cubicBezTo>
                    <a:close/>
                  </a:path>
                </a:pathLst>
              </a:custGeom>
              <a:solidFill>
                <a:srgbClr val="1B3D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0" name="Freeform 522"/>
              <p:cNvSpPr>
                <a:spLocks noEditPoints="1"/>
              </p:cNvSpPr>
              <p:nvPr/>
            </p:nvSpPr>
            <p:spPr bwMode="auto">
              <a:xfrm>
                <a:off x="2390" y="1202"/>
                <a:ext cx="397" cy="453"/>
              </a:xfrm>
              <a:custGeom>
                <a:cxnLst>
                  <a:cxn ang="0">
                    <a:pos x="111" y="0"/>
                  </a:cxn>
                  <a:cxn ang="0">
                    <a:pos x="234" y="21"/>
                  </a:cxn>
                  <a:cxn ang="0">
                    <a:pos x="210" y="21"/>
                  </a:cxn>
                  <a:cxn ang="0">
                    <a:pos x="210" y="24"/>
                  </a:cxn>
                  <a:cxn ang="0">
                    <a:pos x="207" y="24"/>
                  </a:cxn>
                  <a:cxn ang="0">
                    <a:pos x="207" y="87"/>
                  </a:cxn>
                  <a:cxn ang="0">
                    <a:pos x="201" y="192"/>
                  </a:cxn>
                  <a:cxn ang="0">
                    <a:pos x="210" y="252"/>
                  </a:cxn>
                  <a:cxn ang="0">
                    <a:pos x="198" y="267"/>
                  </a:cxn>
                  <a:cxn ang="0">
                    <a:pos x="192" y="258"/>
                  </a:cxn>
                  <a:cxn ang="0">
                    <a:pos x="105" y="258"/>
                  </a:cxn>
                  <a:cxn ang="0">
                    <a:pos x="99" y="264"/>
                  </a:cxn>
                  <a:cxn ang="0">
                    <a:pos x="69" y="255"/>
                  </a:cxn>
                  <a:cxn ang="0">
                    <a:pos x="39" y="255"/>
                  </a:cxn>
                  <a:cxn ang="0">
                    <a:pos x="9" y="252"/>
                  </a:cxn>
                  <a:cxn ang="0">
                    <a:pos x="21" y="231"/>
                  </a:cxn>
                  <a:cxn ang="0">
                    <a:pos x="21" y="147"/>
                  </a:cxn>
                  <a:cxn ang="0">
                    <a:pos x="15" y="72"/>
                  </a:cxn>
                  <a:cxn ang="0">
                    <a:pos x="0" y="9"/>
                  </a:cxn>
                  <a:cxn ang="0">
                    <a:pos x="30" y="3"/>
                  </a:cxn>
                  <a:cxn ang="0">
                    <a:pos x="111" y="0"/>
                  </a:cxn>
                  <a:cxn ang="0">
                    <a:pos x="117" y="12"/>
                  </a:cxn>
                  <a:cxn ang="0">
                    <a:pos x="114" y="57"/>
                  </a:cxn>
                  <a:cxn ang="0">
                    <a:pos x="114" y="210"/>
                  </a:cxn>
                  <a:cxn ang="0">
                    <a:pos x="105" y="249"/>
                  </a:cxn>
                  <a:cxn ang="0">
                    <a:pos x="150" y="252"/>
                  </a:cxn>
                  <a:cxn ang="0">
                    <a:pos x="192" y="252"/>
                  </a:cxn>
                  <a:cxn ang="0">
                    <a:pos x="195" y="171"/>
                  </a:cxn>
                  <a:cxn ang="0">
                    <a:pos x="201" y="39"/>
                  </a:cxn>
                  <a:cxn ang="0">
                    <a:pos x="198" y="30"/>
                  </a:cxn>
                  <a:cxn ang="0">
                    <a:pos x="165" y="21"/>
                  </a:cxn>
                  <a:cxn ang="0">
                    <a:pos x="117" y="12"/>
                  </a:cxn>
                  <a:cxn ang="0">
                    <a:pos x="21" y="12"/>
                  </a:cxn>
                  <a:cxn ang="0">
                    <a:pos x="21" y="57"/>
                  </a:cxn>
                  <a:cxn ang="0">
                    <a:pos x="24" y="78"/>
                  </a:cxn>
                  <a:cxn ang="0">
                    <a:pos x="30" y="237"/>
                  </a:cxn>
                  <a:cxn ang="0">
                    <a:pos x="15" y="246"/>
                  </a:cxn>
                  <a:cxn ang="0">
                    <a:pos x="33" y="246"/>
                  </a:cxn>
                  <a:cxn ang="0">
                    <a:pos x="66" y="249"/>
                  </a:cxn>
                  <a:cxn ang="0">
                    <a:pos x="99" y="249"/>
                  </a:cxn>
                  <a:cxn ang="0">
                    <a:pos x="108" y="207"/>
                  </a:cxn>
                  <a:cxn ang="0">
                    <a:pos x="111" y="54"/>
                  </a:cxn>
                  <a:cxn ang="0">
                    <a:pos x="108" y="12"/>
                  </a:cxn>
                  <a:cxn ang="0">
                    <a:pos x="21" y="12"/>
                  </a:cxn>
                </a:cxnLst>
                <a:rect b="b" l="0" r="r" t="0"/>
                <a:pathLst>
                  <a:path h="267" w="234">
                    <a:moveTo>
                      <a:pt x="111" y="0"/>
                    </a:moveTo>
                    <a:cubicBezTo>
                      <a:pt x="149" y="10"/>
                      <a:pt x="198" y="9"/>
                      <a:pt x="234" y="21"/>
                    </a:cubicBezTo>
                    <a:cubicBezTo>
                      <a:pt x="226" y="21"/>
                      <a:pt x="218" y="21"/>
                      <a:pt x="210" y="21"/>
                    </a:cubicBezTo>
                    <a:cubicBezTo>
                      <a:pt x="210" y="22"/>
                      <a:pt x="210" y="23"/>
                      <a:pt x="210" y="24"/>
                    </a:cubicBezTo>
                    <a:cubicBezTo>
                      <a:pt x="209" y="24"/>
                      <a:pt x="208" y="24"/>
                      <a:pt x="207" y="24"/>
                    </a:cubicBezTo>
                    <a:cubicBezTo>
                      <a:pt x="207" y="45"/>
                      <a:pt x="207" y="66"/>
                      <a:pt x="207" y="87"/>
                    </a:cubicBezTo>
                    <a:cubicBezTo>
                      <a:pt x="207" y="124"/>
                      <a:pt x="202" y="156"/>
                      <a:pt x="201" y="192"/>
                    </a:cubicBezTo>
                    <a:cubicBezTo>
                      <a:pt x="200" y="204"/>
                      <a:pt x="187" y="254"/>
                      <a:pt x="210" y="252"/>
                    </a:cubicBezTo>
                    <a:cubicBezTo>
                      <a:pt x="206" y="257"/>
                      <a:pt x="193" y="253"/>
                      <a:pt x="198" y="267"/>
                    </a:cubicBezTo>
                    <a:cubicBezTo>
                      <a:pt x="193" y="267"/>
                      <a:pt x="191" y="264"/>
                      <a:pt x="192" y="258"/>
                    </a:cubicBezTo>
                    <a:cubicBezTo>
                      <a:pt x="170" y="253"/>
                      <a:pt x="127" y="253"/>
                      <a:pt x="105" y="258"/>
                    </a:cubicBezTo>
                    <a:cubicBezTo>
                      <a:pt x="105" y="262"/>
                      <a:pt x="104" y="265"/>
                      <a:pt x="99" y="264"/>
                    </a:cubicBezTo>
                    <a:cubicBezTo>
                      <a:pt x="103" y="247"/>
                      <a:pt x="79" y="258"/>
                      <a:pt x="69" y="255"/>
                    </a:cubicBezTo>
                    <a:cubicBezTo>
                      <a:pt x="59" y="255"/>
                      <a:pt x="49" y="255"/>
                      <a:pt x="39" y="255"/>
                    </a:cubicBezTo>
                    <a:cubicBezTo>
                      <a:pt x="35" y="248"/>
                      <a:pt x="18" y="254"/>
                      <a:pt x="9" y="252"/>
                    </a:cubicBezTo>
                    <a:cubicBezTo>
                      <a:pt x="8" y="240"/>
                      <a:pt x="10" y="231"/>
                      <a:pt x="21" y="231"/>
                    </a:cubicBezTo>
                    <a:cubicBezTo>
                      <a:pt x="26" y="210"/>
                      <a:pt x="26" y="168"/>
                      <a:pt x="21" y="147"/>
                    </a:cubicBezTo>
                    <a:cubicBezTo>
                      <a:pt x="21" y="120"/>
                      <a:pt x="16" y="98"/>
                      <a:pt x="15" y="72"/>
                    </a:cubicBezTo>
                    <a:cubicBezTo>
                      <a:pt x="7" y="54"/>
                      <a:pt x="22" y="13"/>
                      <a:pt x="0" y="9"/>
                    </a:cubicBezTo>
                    <a:cubicBezTo>
                      <a:pt x="13" y="10"/>
                      <a:pt x="19" y="4"/>
                      <a:pt x="30" y="3"/>
                    </a:cubicBezTo>
                    <a:cubicBezTo>
                      <a:pt x="56" y="1"/>
                      <a:pt x="90" y="7"/>
                      <a:pt x="111" y="0"/>
                    </a:cubicBezTo>
                    <a:close/>
                    <a:moveTo>
                      <a:pt x="117" y="12"/>
                    </a:moveTo>
                    <a:cubicBezTo>
                      <a:pt x="110" y="21"/>
                      <a:pt x="116" y="43"/>
                      <a:pt x="114" y="57"/>
                    </a:cubicBezTo>
                    <a:cubicBezTo>
                      <a:pt x="114" y="108"/>
                      <a:pt x="114" y="159"/>
                      <a:pt x="114" y="210"/>
                    </a:cubicBezTo>
                    <a:cubicBezTo>
                      <a:pt x="109" y="221"/>
                      <a:pt x="102" y="230"/>
                      <a:pt x="105" y="249"/>
                    </a:cubicBezTo>
                    <a:cubicBezTo>
                      <a:pt x="114" y="256"/>
                      <a:pt x="136" y="250"/>
                      <a:pt x="150" y="252"/>
                    </a:cubicBezTo>
                    <a:cubicBezTo>
                      <a:pt x="164" y="252"/>
                      <a:pt x="178" y="252"/>
                      <a:pt x="192" y="252"/>
                    </a:cubicBezTo>
                    <a:cubicBezTo>
                      <a:pt x="199" y="231"/>
                      <a:pt x="193" y="197"/>
                      <a:pt x="195" y="171"/>
                    </a:cubicBezTo>
                    <a:cubicBezTo>
                      <a:pt x="194" y="124"/>
                      <a:pt x="205" y="89"/>
                      <a:pt x="201" y="39"/>
                    </a:cubicBezTo>
                    <a:cubicBezTo>
                      <a:pt x="201" y="35"/>
                      <a:pt x="202" y="30"/>
                      <a:pt x="198" y="30"/>
                    </a:cubicBezTo>
                    <a:cubicBezTo>
                      <a:pt x="199" y="15"/>
                      <a:pt x="177" y="23"/>
                      <a:pt x="165" y="21"/>
                    </a:cubicBezTo>
                    <a:cubicBezTo>
                      <a:pt x="145" y="22"/>
                      <a:pt x="138" y="10"/>
                      <a:pt x="117" y="12"/>
                    </a:cubicBezTo>
                    <a:close/>
                    <a:moveTo>
                      <a:pt x="21" y="12"/>
                    </a:moveTo>
                    <a:cubicBezTo>
                      <a:pt x="16" y="20"/>
                      <a:pt x="16" y="49"/>
                      <a:pt x="21" y="57"/>
                    </a:cubicBezTo>
                    <a:cubicBezTo>
                      <a:pt x="19" y="67"/>
                      <a:pt x="23" y="71"/>
                      <a:pt x="24" y="78"/>
                    </a:cubicBezTo>
                    <a:cubicBezTo>
                      <a:pt x="30" y="127"/>
                      <a:pt x="31" y="181"/>
                      <a:pt x="30" y="237"/>
                    </a:cubicBezTo>
                    <a:cubicBezTo>
                      <a:pt x="25" y="240"/>
                      <a:pt x="14" y="237"/>
                      <a:pt x="15" y="246"/>
                    </a:cubicBezTo>
                    <a:cubicBezTo>
                      <a:pt x="21" y="246"/>
                      <a:pt x="27" y="246"/>
                      <a:pt x="33" y="246"/>
                    </a:cubicBezTo>
                    <a:cubicBezTo>
                      <a:pt x="38" y="253"/>
                      <a:pt x="56" y="247"/>
                      <a:pt x="66" y="249"/>
                    </a:cubicBezTo>
                    <a:cubicBezTo>
                      <a:pt x="77" y="249"/>
                      <a:pt x="88" y="249"/>
                      <a:pt x="99" y="249"/>
                    </a:cubicBezTo>
                    <a:cubicBezTo>
                      <a:pt x="97" y="230"/>
                      <a:pt x="103" y="219"/>
                      <a:pt x="108" y="207"/>
                    </a:cubicBezTo>
                    <a:cubicBezTo>
                      <a:pt x="115" y="162"/>
                      <a:pt x="109" y="104"/>
                      <a:pt x="111" y="54"/>
                    </a:cubicBezTo>
                    <a:cubicBezTo>
                      <a:pt x="109" y="41"/>
                      <a:pt x="115" y="20"/>
                      <a:pt x="108" y="12"/>
                    </a:cubicBezTo>
                    <a:cubicBezTo>
                      <a:pt x="79" y="12"/>
                      <a:pt x="50" y="12"/>
                      <a:pt x="21" y="12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1" name="Freeform 523"/>
              <p:cNvSpPr/>
              <p:nvPr/>
            </p:nvSpPr>
            <p:spPr bwMode="auto">
              <a:xfrm>
                <a:off x="4146" y="1158"/>
                <a:ext cx="181" cy="90"/>
              </a:xfrm>
              <a:custGeom>
                <a:cxnLst>
                  <a:cxn ang="0">
                    <a:pos x="107" y="20"/>
                  </a:cxn>
                  <a:cxn ang="0">
                    <a:pos x="26" y="53"/>
                  </a:cxn>
                  <a:cxn ang="0">
                    <a:pos x="107" y="20"/>
                  </a:cxn>
                </a:cxnLst>
                <a:rect b="b" l="0" r="r" t="0"/>
                <a:pathLst>
                  <a:path h="52" w="107">
                    <a:moveTo>
                      <a:pt x="107" y="20"/>
                    </a:moveTo>
                    <a:cubicBezTo>
                      <a:pt x="75" y="26"/>
                      <a:pt x="11" y="0"/>
                      <a:pt x="26" y="53"/>
                    </a:cubicBezTo>
                    <a:cubicBezTo>
                      <a:pt x="0" y="3"/>
                      <a:pt x="79" y="16"/>
                      <a:pt x="107" y="2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2" name="Freeform 524"/>
              <p:cNvSpPr/>
              <p:nvPr/>
            </p:nvSpPr>
            <p:spPr bwMode="auto">
              <a:xfrm>
                <a:off x="4165" y="1158"/>
                <a:ext cx="172" cy="217"/>
              </a:xfrm>
              <a:custGeom>
                <a:cxnLst>
                  <a:cxn ang="0">
                    <a:pos x="96" y="20"/>
                  </a:cxn>
                  <a:cxn ang="0">
                    <a:pos x="93" y="62"/>
                  </a:cxn>
                  <a:cxn ang="0">
                    <a:pos x="90" y="62"/>
                  </a:cxn>
                  <a:cxn ang="0">
                    <a:pos x="27" y="35"/>
                  </a:cxn>
                  <a:cxn ang="0">
                    <a:pos x="24" y="35"/>
                  </a:cxn>
                  <a:cxn ang="0">
                    <a:pos x="24" y="53"/>
                  </a:cxn>
                  <a:cxn ang="0">
                    <a:pos x="27" y="110"/>
                  </a:cxn>
                  <a:cxn ang="0">
                    <a:pos x="27" y="116"/>
                  </a:cxn>
                  <a:cxn ang="0">
                    <a:pos x="30" y="119"/>
                  </a:cxn>
                  <a:cxn ang="0">
                    <a:pos x="18" y="128"/>
                  </a:cxn>
                  <a:cxn ang="0">
                    <a:pos x="18" y="110"/>
                  </a:cxn>
                  <a:cxn ang="0">
                    <a:pos x="15" y="77"/>
                  </a:cxn>
                  <a:cxn ang="0">
                    <a:pos x="15" y="53"/>
                  </a:cxn>
                  <a:cxn ang="0">
                    <a:pos x="96" y="20"/>
                  </a:cxn>
                </a:cxnLst>
                <a:rect b="b" l="0" r="r" t="0"/>
                <a:pathLst>
                  <a:path h="128" w="102">
                    <a:moveTo>
                      <a:pt x="96" y="20"/>
                    </a:moveTo>
                    <a:cubicBezTo>
                      <a:pt x="94" y="33"/>
                      <a:pt x="100" y="54"/>
                      <a:pt x="93" y="62"/>
                    </a:cubicBezTo>
                    <a:cubicBezTo>
                      <a:pt x="92" y="62"/>
                      <a:pt x="91" y="62"/>
                      <a:pt x="90" y="62"/>
                    </a:cubicBezTo>
                    <a:cubicBezTo>
                      <a:pt x="102" y="20"/>
                      <a:pt x="45" y="47"/>
                      <a:pt x="27" y="35"/>
                    </a:cubicBezTo>
                    <a:cubicBezTo>
                      <a:pt x="26" y="35"/>
                      <a:pt x="25" y="35"/>
                      <a:pt x="24" y="35"/>
                    </a:cubicBezTo>
                    <a:cubicBezTo>
                      <a:pt x="24" y="41"/>
                      <a:pt x="24" y="47"/>
                      <a:pt x="24" y="53"/>
                    </a:cubicBezTo>
                    <a:cubicBezTo>
                      <a:pt x="26" y="71"/>
                      <a:pt x="20" y="97"/>
                      <a:pt x="27" y="110"/>
                    </a:cubicBezTo>
                    <a:cubicBezTo>
                      <a:pt x="27" y="112"/>
                      <a:pt x="27" y="114"/>
                      <a:pt x="27" y="116"/>
                    </a:cubicBezTo>
                    <a:cubicBezTo>
                      <a:pt x="26" y="119"/>
                      <a:pt x="28" y="119"/>
                      <a:pt x="30" y="119"/>
                    </a:cubicBezTo>
                    <a:cubicBezTo>
                      <a:pt x="29" y="125"/>
                      <a:pt x="22" y="125"/>
                      <a:pt x="18" y="128"/>
                    </a:cubicBezTo>
                    <a:cubicBezTo>
                      <a:pt x="18" y="122"/>
                      <a:pt x="18" y="116"/>
                      <a:pt x="18" y="110"/>
                    </a:cubicBezTo>
                    <a:cubicBezTo>
                      <a:pt x="16" y="100"/>
                      <a:pt x="22" y="82"/>
                      <a:pt x="15" y="77"/>
                    </a:cubicBezTo>
                    <a:cubicBezTo>
                      <a:pt x="15" y="69"/>
                      <a:pt x="15" y="61"/>
                      <a:pt x="15" y="53"/>
                    </a:cubicBezTo>
                    <a:cubicBezTo>
                      <a:pt x="0" y="0"/>
                      <a:pt x="64" y="26"/>
                      <a:pt x="96" y="20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3" name="Freeform 525"/>
              <p:cNvSpPr/>
              <p:nvPr/>
            </p:nvSpPr>
            <p:spPr bwMode="auto">
              <a:xfrm>
                <a:off x="2589" y="1219"/>
                <a:ext cx="144" cy="80"/>
              </a:xfrm>
              <a:custGeom>
                <a:cxnLst>
                  <a:cxn ang="0">
                    <a:pos x="0" y="2"/>
                  </a:cxn>
                  <a:cxn ang="0">
                    <a:pos x="48" y="11"/>
                  </a:cxn>
                  <a:cxn ang="0">
                    <a:pos x="81" y="20"/>
                  </a:cxn>
                  <a:cxn ang="0">
                    <a:pos x="84" y="29"/>
                  </a:cxn>
                  <a:cxn ang="0">
                    <a:pos x="75" y="29"/>
                  </a:cxn>
                  <a:cxn ang="0">
                    <a:pos x="12" y="11"/>
                  </a:cxn>
                  <a:cxn ang="0">
                    <a:pos x="9" y="47"/>
                  </a:cxn>
                  <a:cxn ang="0">
                    <a:pos x="0" y="47"/>
                  </a:cxn>
                  <a:cxn ang="0">
                    <a:pos x="0" y="2"/>
                  </a:cxn>
                </a:cxnLst>
                <a:rect b="b" l="0" r="r" t="0"/>
                <a:pathLst>
                  <a:path h="47" w="85">
                    <a:moveTo>
                      <a:pt x="0" y="2"/>
                    </a:moveTo>
                    <a:cubicBezTo>
                      <a:pt x="21" y="0"/>
                      <a:pt x="28" y="12"/>
                      <a:pt x="48" y="11"/>
                    </a:cubicBezTo>
                    <a:cubicBezTo>
                      <a:pt x="54" y="19"/>
                      <a:pt x="79" y="8"/>
                      <a:pt x="81" y="20"/>
                    </a:cubicBezTo>
                    <a:cubicBezTo>
                      <a:pt x="85" y="20"/>
                      <a:pt x="84" y="25"/>
                      <a:pt x="84" y="29"/>
                    </a:cubicBezTo>
                    <a:cubicBezTo>
                      <a:pt x="81" y="29"/>
                      <a:pt x="78" y="29"/>
                      <a:pt x="75" y="29"/>
                    </a:cubicBezTo>
                    <a:cubicBezTo>
                      <a:pt x="61" y="16"/>
                      <a:pt x="27" y="23"/>
                      <a:pt x="12" y="11"/>
                    </a:cubicBezTo>
                    <a:cubicBezTo>
                      <a:pt x="3" y="22"/>
                      <a:pt x="10" y="30"/>
                      <a:pt x="9" y="47"/>
                    </a:cubicBezTo>
                    <a:cubicBezTo>
                      <a:pt x="6" y="47"/>
                      <a:pt x="3" y="47"/>
                      <a:pt x="0" y="47"/>
                    </a:cubicBezTo>
                    <a:cubicBezTo>
                      <a:pt x="0" y="32"/>
                      <a:pt x="0" y="17"/>
                      <a:pt x="0" y="2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4" name="Freeform 526"/>
              <p:cNvSpPr/>
              <p:nvPr/>
            </p:nvSpPr>
            <p:spPr bwMode="auto">
              <a:xfrm>
                <a:off x="2841" y="1207"/>
                <a:ext cx="12" cy="107"/>
              </a:xfrm>
              <a:custGeom>
                <a:cxnLst>
                  <a:cxn ang="0">
                    <a:pos x="7" y="0"/>
                  </a:cxn>
                  <a:cxn ang="0">
                    <a:pos x="7" y="63"/>
                  </a:cxn>
                  <a:cxn ang="0">
                    <a:pos x="4" y="63"/>
                  </a:cxn>
                  <a:cxn ang="0">
                    <a:pos x="7" y="0"/>
                  </a:cxn>
                </a:cxnLst>
                <a:rect b="b" l="0" r="r" t="0"/>
                <a:pathLst>
                  <a:path h="62" w="7">
                    <a:moveTo>
                      <a:pt x="7" y="0"/>
                    </a:moveTo>
                    <a:cubicBezTo>
                      <a:pt x="7" y="21"/>
                      <a:pt x="7" y="42"/>
                      <a:pt x="7" y="63"/>
                    </a:cubicBezTo>
                    <a:cubicBezTo>
                      <a:pt x="6" y="63"/>
                      <a:pt x="5" y="63"/>
                      <a:pt x="4" y="63"/>
                    </a:cubicBezTo>
                    <a:cubicBezTo>
                      <a:pt x="6" y="43"/>
                      <a:pt x="0" y="15"/>
                      <a:pt x="7" y="0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5" name="Freeform 527"/>
              <p:cNvSpPr/>
              <p:nvPr/>
            </p:nvSpPr>
            <p:spPr bwMode="auto">
              <a:xfrm>
                <a:off x="2873" y="1219"/>
                <a:ext cx="117" cy="9"/>
              </a:xfrm>
              <a:custGeom>
                <a:cxnLst>
                  <a:cxn ang="0">
                    <a:pos x="0" y="5"/>
                  </a:cxn>
                  <a:cxn ang="0">
                    <a:pos x="69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69">
                    <a:moveTo>
                      <a:pt x="0" y="5"/>
                    </a:moveTo>
                    <a:cubicBezTo>
                      <a:pt x="16" y="0"/>
                      <a:pt x="53" y="0"/>
                      <a:pt x="69" y="5"/>
                    </a:cubicBezTo>
                    <a:cubicBezTo>
                      <a:pt x="46" y="5"/>
                      <a:pt x="23" y="5"/>
                      <a:pt x="0" y="5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6" name="Freeform 528"/>
              <p:cNvSpPr/>
              <p:nvPr/>
            </p:nvSpPr>
            <p:spPr bwMode="auto">
              <a:xfrm>
                <a:off x="3316" y="1216"/>
                <a:ext cx="50" cy="18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26" y="11"/>
                      <a:pt x="9" y="5"/>
                      <a:pt x="0" y="7"/>
                    </a:cubicBezTo>
                    <a:close/>
                  </a:path>
                </a:pathLst>
              </a:custGeom>
              <a:solidFill>
                <a:srgbClr val="236B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7" name="Freeform 529"/>
              <p:cNvSpPr/>
              <p:nvPr/>
            </p:nvSpPr>
            <p:spPr bwMode="auto">
              <a:xfrm>
                <a:off x="4068" y="1216"/>
                <a:ext cx="56" cy="12"/>
              </a:xfrm>
              <a:custGeom>
                <a:cxnLst>
                  <a:cxn ang="0">
                    <a:pos x="0" y="7"/>
                  </a:cxn>
                  <a:cxn ang="0">
                    <a:pos x="33" y="4"/>
                  </a:cxn>
                  <a:cxn ang="0">
                    <a:pos x="33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33">
                    <a:moveTo>
                      <a:pt x="0" y="7"/>
                    </a:moveTo>
                    <a:cubicBezTo>
                      <a:pt x="5" y="0"/>
                      <a:pt x="23" y="6"/>
                      <a:pt x="33" y="4"/>
                    </a:cubicBezTo>
                    <a:cubicBezTo>
                      <a:pt x="33" y="5"/>
                      <a:pt x="33" y="6"/>
                      <a:pt x="33" y="7"/>
                    </a:cubicBezTo>
                    <a:cubicBezTo>
                      <a:pt x="22" y="7"/>
                      <a:pt x="11" y="7"/>
                      <a:pt x="0" y="7"/>
                    </a:cubicBezTo>
                    <a:close/>
                  </a:path>
                </a:pathLst>
              </a:custGeom>
              <a:solidFill>
                <a:srgbClr val="73BCD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8" name="Freeform 530"/>
              <p:cNvSpPr/>
              <p:nvPr/>
            </p:nvSpPr>
            <p:spPr bwMode="auto">
              <a:xfrm>
                <a:off x="3016" y="1226"/>
                <a:ext cx="137" cy="78"/>
              </a:xfrm>
              <a:custGeom>
                <a:cxnLst>
                  <a:cxn ang="0">
                    <a:pos x="0" y="10"/>
                  </a:cxn>
                  <a:cxn ang="0">
                    <a:pos x="0" y="1"/>
                  </a:cxn>
                  <a:cxn ang="0">
                    <a:pos x="81" y="7"/>
                  </a:cxn>
                  <a:cxn ang="0">
                    <a:pos x="72" y="31"/>
                  </a:cxn>
                  <a:cxn ang="0">
                    <a:pos x="60" y="31"/>
                  </a:cxn>
                  <a:cxn ang="0">
                    <a:pos x="60" y="22"/>
                  </a:cxn>
                  <a:cxn ang="0">
                    <a:pos x="12" y="16"/>
                  </a:cxn>
                  <a:cxn ang="0">
                    <a:pos x="12" y="46"/>
                  </a:cxn>
                  <a:cxn ang="0">
                    <a:pos x="3" y="46"/>
                  </a:cxn>
                  <a:cxn ang="0">
                    <a:pos x="0" y="10"/>
                  </a:cxn>
                </a:cxnLst>
                <a:rect b="b" l="0" r="r" t="0"/>
                <a:pathLst>
                  <a:path h="46" w="81">
                    <a:moveTo>
                      <a:pt x="0" y="10"/>
                    </a:moveTo>
                    <a:cubicBezTo>
                      <a:pt x="0" y="7"/>
                      <a:pt x="0" y="4"/>
                      <a:pt x="0" y="1"/>
                    </a:cubicBezTo>
                    <a:cubicBezTo>
                      <a:pt x="29" y="1"/>
                      <a:pt x="59" y="0"/>
                      <a:pt x="81" y="7"/>
                    </a:cubicBezTo>
                    <a:cubicBezTo>
                      <a:pt x="80" y="17"/>
                      <a:pt x="78" y="26"/>
                      <a:pt x="72" y="31"/>
                    </a:cubicBezTo>
                    <a:cubicBezTo>
                      <a:pt x="68" y="31"/>
                      <a:pt x="64" y="31"/>
                      <a:pt x="60" y="31"/>
                    </a:cubicBezTo>
                    <a:cubicBezTo>
                      <a:pt x="60" y="28"/>
                      <a:pt x="60" y="25"/>
                      <a:pt x="60" y="22"/>
                    </a:cubicBezTo>
                    <a:cubicBezTo>
                      <a:pt x="47" y="17"/>
                      <a:pt x="31" y="15"/>
                      <a:pt x="12" y="16"/>
                    </a:cubicBezTo>
                    <a:cubicBezTo>
                      <a:pt x="12" y="26"/>
                      <a:pt x="12" y="36"/>
                      <a:pt x="12" y="46"/>
                    </a:cubicBezTo>
                    <a:cubicBezTo>
                      <a:pt x="9" y="46"/>
                      <a:pt x="6" y="46"/>
                      <a:pt x="3" y="46"/>
                    </a:cubicBezTo>
                    <a:cubicBezTo>
                      <a:pt x="1" y="35"/>
                      <a:pt x="7" y="16"/>
                      <a:pt x="0" y="10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9" name="Freeform 531"/>
              <p:cNvSpPr/>
              <p:nvPr/>
            </p:nvSpPr>
            <p:spPr bwMode="auto">
              <a:xfrm>
                <a:off x="1846" y="1226"/>
                <a:ext cx="51" cy="19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26" y="11"/>
                      <a:pt x="9" y="5"/>
                      <a:pt x="0" y="7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0" name="Freeform 532"/>
              <p:cNvSpPr/>
              <p:nvPr/>
            </p:nvSpPr>
            <p:spPr bwMode="auto">
              <a:xfrm>
                <a:off x="2422" y="1222"/>
                <a:ext cx="151" cy="112"/>
              </a:xfrm>
              <a:custGeom>
                <a:cxnLst>
                  <a:cxn ang="0">
                    <a:pos x="80" y="9"/>
                  </a:cxn>
                  <a:cxn ang="0">
                    <a:pos x="35" y="9"/>
                  </a:cxn>
                  <a:cxn ang="0">
                    <a:pos x="8" y="18"/>
                  </a:cxn>
                  <a:cxn ang="0">
                    <a:pos x="14" y="60"/>
                  </a:cxn>
                  <a:cxn ang="0">
                    <a:pos x="5" y="66"/>
                  </a:cxn>
                  <a:cxn ang="0">
                    <a:pos x="2" y="45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9" y="42"/>
                  </a:cxn>
                  <a:cxn ang="0">
                    <a:pos x="89" y="48"/>
                  </a:cxn>
                  <a:cxn ang="0">
                    <a:pos x="83" y="48"/>
                  </a:cxn>
                  <a:cxn ang="0">
                    <a:pos x="80" y="9"/>
                  </a:cxn>
                </a:cxnLst>
                <a:rect b="b" l="0" r="r" t="0"/>
                <a:pathLst>
                  <a:path h="66" w="89">
                    <a:moveTo>
                      <a:pt x="80" y="9"/>
                    </a:moveTo>
                    <a:cubicBezTo>
                      <a:pt x="72" y="4"/>
                      <a:pt x="43" y="4"/>
                      <a:pt x="35" y="9"/>
                    </a:cubicBezTo>
                    <a:cubicBezTo>
                      <a:pt x="24" y="10"/>
                      <a:pt x="18" y="16"/>
                      <a:pt x="8" y="18"/>
                    </a:cubicBezTo>
                    <a:cubicBezTo>
                      <a:pt x="15" y="27"/>
                      <a:pt x="15" y="43"/>
                      <a:pt x="14" y="60"/>
                    </a:cubicBezTo>
                    <a:cubicBezTo>
                      <a:pt x="10" y="61"/>
                      <a:pt x="9" y="65"/>
                      <a:pt x="5" y="66"/>
                    </a:cubicBezTo>
                    <a:cubicBezTo>
                      <a:pt x="4" y="59"/>
                      <a:pt x="0" y="55"/>
                      <a:pt x="2" y="45"/>
                    </a:cubicBezTo>
                    <a:cubicBezTo>
                      <a:pt x="2" y="30"/>
                      <a:pt x="2" y="15"/>
                      <a:pt x="2" y="0"/>
                    </a:cubicBezTo>
                    <a:cubicBezTo>
                      <a:pt x="31" y="0"/>
                      <a:pt x="60" y="0"/>
                      <a:pt x="89" y="0"/>
                    </a:cubicBezTo>
                    <a:cubicBezTo>
                      <a:pt x="89" y="14"/>
                      <a:pt x="89" y="28"/>
                      <a:pt x="89" y="42"/>
                    </a:cubicBezTo>
                    <a:cubicBezTo>
                      <a:pt x="89" y="44"/>
                      <a:pt x="89" y="46"/>
                      <a:pt x="89" y="48"/>
                    </a:cubicBezTo>
                    <a:cubicBezTo>
                      <a:pt x="87" y="48"/>
                      <a:pt x="85" y="48"/>
                      <a:pt x="83" y="48"/>
                    </a:cubicBezTo>
                    <a:cubicBezTo>
                      <a:pt x="81" y="36"/>
                      <a:pt x="87" y="16"/>
                      <a:pt x="80" y="9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1" name="Freeform 533"/>
              <p:cNvSpPr/>
              <p:nvPr/>
            </p:nvSpPr>
            <p:spPr bwMode="auto">
              <a:xfrm>
                <a:off x="3534" y="1226"/>
                <a:ext cx="51" cy="12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0" y="7"/>
                      <a:pt x="10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2" name="Freeform 534"/>
              <p:cNvSpPr/>
              <p:nvPr/>
            </p:nvSpPr>
            <p:spPr bwMode="auto">
              <a:xfrm>
                <a:off x="4197" y="1228"/>
                <a:ext cx="105" cy="145"/>
              </a:xfrm>
              <a:custGeom>
                <a:cxnLst>
                  <a:cxn ang="0">
                    <a:pos x="20" y="3"/>
                  </a:cxn>
                  <a:cxn ang="0">
                    <a:pos x="41" y="3"/>
                  </a:cxn>
                  <a:cxn ang="0">
                    <a:pos x="62" y="9"/>
                  </a:cxn>
                  <a:cxn ang="0">
                    <a:pos x="62" y="66"/>
                  </a:cxn>
                  <a:cxn ang="0">
                    <a:pos x="50" y="69"/>
                  </a:cxn>
                  <a:cxn ang="0">
                    <a:pos x="11" y="9"/>
                  </a:cxn>
                  <a:cxn ang="0">
                    <a:pos x="11" y="6"/>
                  </a:cxn>
                  <a:cxn ang="0">
                    <a:pos x="20" y="3"/>
                  </a:cxn>
                </a:cxnLst>
                <a:rect b="b" l="0" r="r" t="0"/>
                <a:pathLst>
                  <a:path h="86" w="62">
                    <a:moveTo>
                      <a:pt x="20" y="3"/>
                    </a:moveTo>
                    <a:cubicBezTo>
                      <a:pt x="27" y="3"/>
                      <a:pt x="34" y="3"/>
                      <a:pt x="41" y="3"/>
                    </a:cubicBezTo>
                    <a:cubicBezTo>
                      <a:pt x="41" y="12"/>
                      <a:pt x="62" y="0"/>
                      <a:pt x="62" y="9"/>
                    </a:cubicBezTo>
                    <a:cubicBezTo>
                      <a:pt x="62" y="28"/>
                      <a:pt x="62" y="47"/>
                      <a:pt x="62" y="66"/>
                    </a:cubicBezTo>
                    <a:cubicBezTo>
                      <a:pt x="56" y="65"/>
                      <a:pt x="54" y="68"/>
                      <a:pt x="50" y="69"/>
                    </a:cubicBezTo>
                    <a:cubicBezTo>
                      <a:pt x="0" y="86"/>
                      <a:pt x="19" y="34"/>
                      <a:pt x="11" y="9"/>
                    </a:cubicBezTo>
                    <a:cubicBezTo>
                      <a:pt x="11" y="8"/>
                      <a:pt x="11" y="7"/>
                      <a:pt x="11" y="6"/>
                    </a:cubicBezTo>
                    <a:cubicBezTo>
                      <a:pt x="12" y="3"/>
                      <a:pt x="16" y="3"/>
                      <a:pt x="20" y="3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3" name="Freeform 535"/>
              <p:cNvSpPr/>
              <p:nvPr/>
            </p:nvSpPr>
            <p:spPr bwMode="auto">
              <a:xfrm>
                <a:off x="1348" y="1161"/>
                <a:ext cx="17" cy="82"/>
              </a:xfrm>
              <a:custGeom>
                <a:cxnLst>
                  <a:cxn ang="0">
                    <a:pos x="3" y="48"/>
                  </a:cxn>
                  <a:cxn ang="0">
                    <a:pos x="0" y="9"/>
                  </a:cxn>
                  <a:cxn ang="0">
                    <a:pos x="3" y="48"/>
                  </a:cxn>
                </a:cxnLst>
                <a:rect b="b" l="0" r="r" t="0"/>
                <a:pathLst>
                  <a:path h="48" w="10">
                    <a:moveTo>
                      <a:pt x="3" y="48"/>
                    </a:moveTo>
                    <a:cubicBezTo>
                      <a:pt x="1" y="36"/>
                      <a:pt x="7" y="16"/>
                      <a:pt x="0" y="9"/>
                    </a:cubicBezTo>
                    <a:cubicBezTo>
                      <a:pt x="10" y="0"/>
                      <a:pt x="8" y="43"/>
                      <a:pt x="3" y="48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4" name="Freeform 536"/>
              <p:cNvSpPr/>
              <p:nvPr/>
            </p:nvSpPr>
            <p:spPr bwMode="auto">
              <a:xfrm>
                <a:off x="1602" y="1199"/>
                <a:ext cx="87" cy="96"/>
              </a:xfrm>
              <a:custGeom>
                <a:cxnLst>
                  <a:cxn ang="0">
                    <a:pos x="36" y="56"/>
                  </a:cxn>
                  <a:cxn ang="0">
                    <a:pos x="30" y="20"/>
                  </a:cxn>
                  <a:cxn ang="0">
                    <a:pos x="0" y="14"/>
                  </a:cxn>
                  <a:cxn ang="0">
                    <a:pos x="51" y="5"/>
                  </a:cxn>
                  <a:cxn ang="0">
                    <a:pos x="51" y="53"/>
                  </a:cxn>
                  <a:cxn ang="0">
                    <a:pos x="36" y="56"/>
                  </a:cxn>
                </a:cxnLst>
                <a:rect b="b" l="0" r="r" t="0"/>
                <a:pathLst>
                  <a:path h="57" w="51">
                    <a:moveTo>
                      <a:pt x="36" y="56"/>
                    </a:moveTo>
                    <a:cubicBezTo>
                      <a:pt x="35" y="43"/>
                      <a:pt x="39" y="25"/>
                      <a:pt x="30" y="20"/>
                    </a:cubicBezTo>
                    <a:cubicBezTo>
                      <a:pt x="27" y="11"/>
                      <a:pt x="3" y="23"/>
                      <a:pt x="0" y="14"/>
                    </a:cubicBezTo>
                    <a:cubicBezTo>
                      <a:pt x="26" y="20"/>
                      <a:pt x="26" y="0"/>
                      <a:pt x="51" y="5"/>
                    </a:cubicBezTo>
                    <a:cubicBezTo>
                      <a:pt x="51" y="21"/>
                      <a:pt x="51" y="37"/>
                      <a:pt x="51" y="53"/>
                    </a:cubicBezTo>
                    <a:cubicBezTo>
                      <a:pt x="43" y="51"/>
                      <a:pt x="43" y="57"/>
                      <a:pt x="36" y="56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5" name="Freeform 537"/>
              <p:cNvSpPr/>
              <p:nvPr/>
            </p:nvSpPr>
            <p:spPr bwMode="auto">
              <a:xfrm>
                <a:off x="3392" y="1233"/>
                <a:ext cx="196" cy="162"/>
              </a:xfrm>
              <a:custGeom>
                <a:cxnLst>
                  <a:cxn ang="0">
                    <a:pos x="84" y="3"/>
                  </a:cxn>
                  <a:cxn ang="0">
                    <a:pos x="114" y="3"/>
                  </a:cxn>
                  <a:cxn ang="0">
                    <a:pos x="105" y="36"/>
                  </a:cxn>
                  <a:cxn ang="0">
                    <a:pos x="93" y="51"/>
                  </a:cxn>
                  <a:cxn ang="0">
                    <a:pos x="30" y="21"/>
                  </a:cxn>
                  <a:cxn ang="0">
                    <a:pos x="33" y="24"/>
                  </a:cxn>
                  <a:cxn ang="0">
                    <a:pos x="33" y="54"/>
                  </a:cxn>
                  <a:cxn ang="0">
                    <a:pos x="33" y="81"/>
                  </a:cxn>
                  <a:cxn ang="0">
                    <a:pos x="0" y="96"/>
                  </a:cxn>
                  <a:cxn ang="0">
                    <a:pos x="15" y="0"/>
                  </a:cxn>
                  <a:cxn ang="0">
                    <a:pos x="54" y="0"/>
                  </a:cxn>
                  <a:cxn ang="0">
                    <a:pos x="84" y="3"/>
                  </a:cxn>
                </a:cxnLst>
                <a:rect b="b" l="0" r="r" t="0"/>
                <a:pathLst>
                  <a:path h="96" w="115">
                    <a:moveTo>
                      <a:pt x="84" y="3"/>
                    </a:moveTo>
                    <a:cubicBezTo>
                      <a:pt x="94" y="3"/>
                      <a:pt x="104" y="3"/>
                      <a:pt x="114" y="3"/>
                    </a:cubicBezTo>
                    <a:cubicBezTo>
                      <a:pt x="110" y="13"/>
                      <a:pt x="110" y="27"/>
                      <a:pt x="105" y="36"/>
                    </a:cubicBezTo>
                    <a:cubicBezTo>
                      <a:pt x="99" y="27"/>
                      <a:pt x="100" y="50"/>
                      <a:pt x="93" y="51"/>
                    </a:cubicBezTo>
                    <a:cubicBezTo>
                      <a:pt x="116" y="2"/>
                      <a:pt x="37" y="12"/>
                      <a:pt x="30" y="21"/>
                    </a:cubicBezTo>
                    <a:cubicBezTo>
                      <a:pt x="29" y="24"/>
                      <a:pt x="31" y="24"/>
                      <a:pt x="33" y="24"/>
                    </a:cubicBezTo>
                    <a:cubicBezTo>
                      <a:pt x="33" y="34"/>
                      <a:pt x="33" y="44"/>
                      <a:pt x="33" y="54"/>
                    </a:cubicBezTo>
                    <a:cubicBezTo>
                      <a:pt x="33" y="63"/>
                      <a:pt x="33" y="72"/>
                      <a:pt x="33" y="81"/>
                    </a:cubicBezTo>
                    <a:cubicBezTo>
                      <a:pt x="17" y="81"/>
                      <a:pt x="2" y="82"/>
                      <a:pt x="0" y="96"/>
                    </a:cubicBezTo>
                    <a:cubicBezTo>
                      <a:pt x="0" y="59"/>
                      <a:pt x="18" y="40"/>
                      <a:pt x="15" y="0"/>
                    </a:cubicBezTo>
                    <a:cubicBezTo>
                      <a:pt x="28" y="0"/>
                      <a:pt x="41" y="0"/>
                      <a:pt x="54" y="0"/>
                    </a:cubicBezTo>
                    <a:cubicBezTo>
                      <a:pt x="58" y="7"/>
                      <a:pt x="75" y="1"/>
                      <a:pt x="84" y="3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6" name="Freeform 538"/>
              <p:cNvSpPr/>
              <p:nvPr/>
            </p:nvSpPr>
            <p:spPr bwMode="auto">
              <a:xfrm>
                <a:off x="4546" y="1172"/>
                <a:ext cx="35" cy="152"/>
              </a:xfrm>
              <a:custGeom>
                <a:cxnLst>
                  <a:cxn ang="0">
                    <a:pos x="3" y="90"/>
                  </a:cxn>
                  <a:cxn ang="0">
                    <a:pos x="0" y="60"/>
                  </a:cxn>
                  <a:cxn ang="0">
                    <a:pos x="0" y="3"/>
                  </a:cxn>
                  <a:cxn ang="0">
                    <a:pos x="12" y="0"/>
                  </a:cxn>
                  <a:cxn ang="0">
                    <a:pos x="18" y="0"/>
                  </a:cxn>
                  <a:cxn ang="0">
                    <a:pos x="18" y="42"/>
                  </a:cxn>
                  <a:cxn ang="0">
                    <a:pos x="21" y="78"/>
                  </a:cxn>
                  <a:cxn ang="0">
                    <a:pos x="21" y="90"/>
                  </a:cxn>
                  <a:cxn ang="0">
                    <a:pos x="3" y="90"/>
                  </a:cxn>
                </a:cxnLst>
                <a:rect b="b" l="0" r="r" t="0"/>
                <a:pathLst>
                  <a:path h="90" w="21">
                    <a:moveTo>
                      <a:pt x="3" y="90"/>
                    </a:moveTo>
                    <a:cubicBezTo>
                      <a:pt x="1" y="81"/>
                      <a:pt x="7" y="64"/>
                      <a:pt x="0" y="60"/>
                    </a:cubicBezTo>
                    <a:cubicBezTo>
                      <a:pt x="0" y="41"/>
                      <a:pt x="0" y="22"/>
                      <a:pt x="0" y="3"/>
                    </a:cubicBezTo>
                    <a:cubicBezTo>
                      <a:pt x="6" y="4"/>
                      <a:pt x="8" y="1"/>
                      <a:pt x="12" y="0"/>
                    </a:cubicBezTo>
                    <a:cubicBezTo>
                      <a:pt x="14" y="0"/>
                      <a:pt x="16" y="0"/>
                      <a:pt x="18" y="0"/>
                    </a:cubicBezTo>
                    <a:cubicBezTo>
                      <a:pt x="18" y="14"/>
                      <a:pt x="18" y="28"/>
                      <a:pt x="18" y="42"/>
                    </a:cubicBezTo>
                    <a:cubicBezTo>
                      <a:pt x="20" y="53"/>
                      <a:pt x="14" y="72"/>
                      <a:pt x="21" y="78"/>
                    </a:cubicBezTo>
                    <a:cubicBezTo>
                      <a:pt x="21" y="82"/>
                      <a:pt x="21" y="86"/>
                      <a:pt x="21" y="90"/>
                    </a:cubicBezTo>
                    <a:cubicBezTo>
                      <a:pt x="15" y="90"/>
                      <a:pt x="9" y="90"/>
                      <a:pt x="3" y="90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7" name="Freeform 539"/>
              <p:cNvSpPr/>
              <p:nvPr/>
            </p:nvSpPr>
            <p:spPr bwMode="auto">
              <a:xfrm>
                <a:off x="1917" y="1236"/>
                <a:ext cx="51" cy="19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26" y="11"/>
                      <a:pt x="9" y="5"/>
                      <a:pt x="0" y="7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8" name="Freeform 540"/>
              <p:cNvSpPr/>
              <p:nvPr/>
            </p:nvSpPr>
            <p:spPr bwMode="auto">
              <a:xfrm>
                <a:off x="3285" y="1236"/>
                <a:ext cx="56" cy="19"/>
              </a:xfrm>
              <a:custGeom>
                <a:cxnLst>
                  <a:cxn ang="0">
                    <a:pos x="0" y="7"/>
                  </a:cxn>
                  <a:cxn ang="0">
                    <a:pos x="33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3">
                    <a:moveTo>
                      <a:pt x="0" y="7"/>
                    </a:moveTo>
                    <a:cubicBezTo>
                      <a:pt x="5" y="0"/>
                      <a:pt x="23" y="6"/>
                      <a:pt x="33" y="4"/>
                    </a:cubicBezTo>
                    <a:cubicBezTo>
                      <a:pt x="28" y="11"/>
                      <a:pt x="10" y="5"/>
                      <a:pt x="0" y="7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9" name="Freeform 541"/>
              <p:cNvSpPr/>
              <p:nvPr/>
            </p:nvSpPr>
            <p:spPr bwMode="auto">
              <a:xfrm>
                <a:off x="1418" y="1233"/>
                <a:ext cx="22" cy="91"/>
              </a:xfrm>
              <a:custGeom>
                <a:cxnLst>
                  <a:cxn ang="0">
                    <a:pos x="7" y="0"/>
                  </a:cxn>
                  <a:cxn ang="0">
                    <a:pos x="10" y="12"/>
                  </a:cxn>
                  <a:cxn ang="0">
                    <a:pos x="10" y="15"/>
                  </a:cxn>
                  <a:cxn ang="0">
                    <a:pos x="4" y="54"/>
                  </a:cxn>
                  <a:cxn ang="0">
                    <a:pos x="7" y="0"/>
                  </a:cxn>
                </a:cxnLst>
                <a:rect b="b" l="0" r="r" t="0"/>
                <a:pathLst>
                  <a:path h="54" w="13">
                    <a:moveTo>
                      <a:pt x="7" y="0"/>
                    </a:moveTo>
                    <a:cubicBezTo>
                      <a:pt x="7" y="5"/>
                      <a:pt x="6" y="11"/>
                      <a:pt x="10" y="12"/>
                    </a:cubicBezTo>
                    <a:cubicBezTo>
                      <a:pt x="10" y="13"/>
                      <a:pt x="10" y="14"/>
                      <a:pt x="10" y="15"/>
                    </a:cubicBezTo>
                    <a:cubicBezTo>
                      <a:pt x="1" y="21"/>
                      <a:pt x="13" y="48"/>
                      <a:pt x="4" y="54"/>
                    </a:cubicBezTo>
                    <a:cubicBezTo>
                      <a:pt x="6" y="37"/>
                      <a:pt x="0" y="12"/>
                      <a:pt x="7" y="0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0" name="Freeform 542"/>
              <p:cNvSpPr/>
              <p:nvPr/>
            </p:nvSpPr>
            <p:spPr bwMode="auto">
              <a:xfrm>
                <a:off x="2417" y="1222"/>
                <a:ext cx="9" cy="77"/>
              </a:xfrm>
              <a:custGeom>
                <a:cxnLst>
                  <a:cxn ang="0">
                    <a:pos x="5" y="45"/>
                  </a:cxn>
                  <a:cxn ang="0">
                    <a:pos x="5" y="0"/>
                  </a:cxn>
                  <a:cxn ang="0">
                    <a:pos x="5" y="45"/>
                  </a:cxn>
                </a:cxnLst>
                <a:rect b="b" l="0" r="r" t="0"/>
                <a:pathLst>
                  <a:path h="45" w="5">
                    <a:moveTo>
                      <a:pt x="5" y="45"/>
                    </a:moveTo>
                    <a:cubicBezTo>
                      <a:pt x="0" y="37"/>
                      <a:pt x="0" y="8"/>
                      <a:pt x="5" y="0"/>
                    </a:cubicBezTo>
                    <a:cubicBezTo>
                      <a:pt x="5" y="15"/>
                      <a:pt x="5" y="30"/>
                      <a:pt x="5" y="45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1" name="Freeform 543"/>
              <p:cNvSpPr/>
              <p:nvPr/>
            </p:nvSpPr>
            <p:spPr bwMode="auto">
              <a:xfrm>
                <a:off x="1428" y="1233"/>
                <a:ext cx="113" cy="91"/>
              </a:xfrm>
              <a:custGeom>
                <a:cxnLst>
                  <a:cxn ang="0">
                    <a:pos x="58" y="21"/>
                  </a:cxn>
                  <a:cxn ang="0">
                    <a:pos x="4" y="12"/>
                  </a:cxn>
                  <a:cxn ang="0">
                    <a:pos x="1" y="0"/>
                  </a:cxn>
                  <a:cxn ang="0">
                    <a:pos x="67" y="0"/>
                  </a:cxn>
                  <a:cxn ang="0">
                    <a:pos x="67" y="39"/>
                  </a:cxn>
                  <a:cxn ang="0">
                    <a:pos x="64" y="54"/>
                  </a:cxn>
                  <a:cxn ang="0">
                    <a:pos x="61" y="54"/>
                  </a:cxn>
                  <a:cxn ang="0">
                    <a:pos x="58" y="21"/>
                  </a:cxn>
                </a:cxnLst>
                <a:rect b="b" l="0" r="r" t="0"/>
                <a:pathLst>
                  <a:path h="54" w="67">
                    <a:moveTo>
                      <a:pt x="58" y="21"/>
                    </a:moveTo>
                    <a:cubicBezTo>
                      <a:pt x="44" y="15"/>
                      <a:pt x="23" y="4"/>
                      <a:pt x="4" y="12"/>
                    </a:cubicBezTo>
                    <a:cubicBezTo>
                      <a:pt x="0" y="11"/>
                      <a:pt x="1" y="5"/>
                      <a:pt x="1" y="0"/>
                    </a:cubicBezTo>
                    <a:cubicBezTo>
                      <a:pt x="23" y="0"/>
                      <a:pt x="45" y="0"/>
                      <a:pt x="67" y="0"/>
                    </a:cubicBezTo>
                    <a:cubicBezTo>
                      <a:pt x="67" y="13"/>
                      <a:pt x="67" y="26"/>
                      <a:pt x="67" y="39"/>
                    </a:cubicBezTo>
                    <a:cubicBezTo>
                      <a:pt x="60" y="38"/>
                      <a:pt x="66" y="50"/>
                      <a:pt x="64" y="54"/>
                    </a:cubicBezTo>
                    <a:cubicBezTo>
                      <a:pt x="63" y="54"/>
                      <a:pt x="62" y="54"/>
                      <a:pt x="61" y="54"/>
                    </a:cubicBezTo>
                    <a:cubicBezTo>
                      <a:pt x="59" y="44"/>
                      <a:pt x="65" y="26"/>
                      <a:pt x="58" y="21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2" name="Freeform 544"/>
              <p:cNvSpPr>
                <a:spLocks noEditPoints="1"/>
              </p:cNvSpPr>
              <p:nvPr/>
            </p:nvSpPr>
            <p:spPr bwMode="auto">
              <a:xfrm>
                <a:off x="2594" y="1238"/>
                <a:ext cx="122" cy="173"/>
              </a:xfrm>
              <a:custGeom>
                <a:cxnLst>
                  <a:cxn ang="0">
                    <a:pos x="6" y="36"/>
                  </a:cxn>
                  <a:cxn ang="0">
                    <a:pos x="9" y="0"/>
                  </a:cxn>
                  <a:cxn ang="0">
                    <a:pos x="72" y="18"/>
                  </a:cxn>
                  <a:cxn ang="0">
                    <a:pos x="72" y="63"/>
                  </a:cxn>
                  <a:cxn ang="0">
                    <a:pos x="69" y="102"/>
                  </a:cxn>
                  <a:cxn ang="0">
                    <a:pos x="6" y="96"/>
                  </a:cxn>
                  <a:cxn ang="0">
                    <a:pos x="6" y="36"/>
                  </a:cxn>
                  <a:cxn ang="0">
                    <a:pos x="63" y="24"/>
                  </a:cxn>
                  <a:cxn ang="0">
                    <a:pos x="12" y="15"/>
                  </a:cxn>
                  <a:cxn ang="0">
                    <a:pos x="12" y="87"/>
                  </a:cxn>
                  <a:cxn ang="0">
                    <a:pos x="63" y="96"/>
                  </a:cxn>
                  <a:cxn ang="0">
                    <a:pos x="63" y="24"/>
                  </a:cxn>
                </a:cxnLst>
                <a:rect b="b" l="0" r="r" t="0"/>
                <a:pathLst>
                  <a:path h="102" w="72">
                    <a:moveTo>
                      <a:pt x="6" y="36"/>
                    </a:moveTo>
                    <a:cubicBezTo>
                      <a:pt x="7" y="19"/>
                      <a:pt x="0" y="11"/>
                      <a:pt x="9" y="0"/>
                    </a:cubicBezTo>
                    <a:cubicBezTo>
                      <a:pt x="24" y="12"/>
                      <a:pt x="58" y="5"/>
                      <a:pt x="72" y="18"/>
                    </a:cubicBezTo>
                    <a:cubicBezTo>
                      <a:pt x="72" y="33"/>
                      <a:pt x="72" y="48"/>
                      <a:pt x="72" y="63"/>
                    </a:cubicBezTo>
                    <a:cubicBezTo>
                      <a:pt x="65" y="70"/>
                      <a:pt x="71" y="90"/>
                      <a:pt x="69" y="102"/>
                    </a:cubicBezTo>
                    <a:cubicBezTo>
                      <a:pt x="47" y="101"/>
                      <a:pt x="28" y="97"/>
                      <a:pt x="6" y="96"/>
                    </a:cubicBezTo>
                    <a:cubicBezTo>
                      <a:pt x="6" y="76"/>
                      <a:pt x="6" y="56"/>
                      <a:pt x="6" y="36"/>
                    </a:cubicBezTo>
                    <a:close/>
                    <a:moveTo>
                      <a:pt x="63" y="24"/>
                    </a:moveTo>
                    <a:cubicBezTo>
                      <a:pt x="54" y="13"/>
                      <a:pt x="31" y="16"/>
                      <a:pt x="12" y="15"/>
                    </a:cubicBezTo>
                    <a:cubicBezTo>
                      <a:pt x="12" y="39"/>
                      <a:pt x="12" y="63"/>
                      <a:pt x="12" y="87"/>
                    </a:cubicBezTo>
                    <a:cubicBezTo>
                      <a:pt x="33" y="86"/>
                      <a:pt x="51" y="88"/>
                      <a:pt x="63" y="96"/>
                    </a:cubicBezTo>
                    <a:cubicBezTo>
                      <a:pt x="68" y="79"/>
                      <a:pt x="68" y="41"/>
                      <a:pt x="63" y="24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3" name="Freeform 545"/>
              <p:cNvSpPr/>
              <p:nvPr/>
            </p:nvSpPr>
            <p:spPr bwMode="auto">
              <a:xfrm>
                <a:off x="2614" y="1260"/>
                <a:ext cx="86" cy="141"/>
              </a:xfrm>
              <a:custGeom>
                <a:cxnLst>
                  <a:cxn ang="0">
                    <a:pos x="51" y="83"/>
                  </a:cxn>
                  <a:cxn ang="0">
                    <a:pos x="0" y="74"/>
                  </a:cxn>
                  <a:cxn ang="0">
                    <a:pos x="0" y="2"/>
                  </a:cxn>
                  <a:cxn ang="0">
                    <a:pos x="51" y="11"/>
                  </a:cxn>
                  <a:cxn ang="0">
                    <a:pos x="51" y="83"/>
                  </a:cxn>
                </a:cxnLst>
                <a:rect b="b" l="0" r="r" t="0"/>
                <a:pathLst>
                  <a:path h="83" w="51">
                    <a:moveTo>
                      <a:pt x="51" y="83"/>
                    </a:moveTo>
                    <a:cubicBezTo>
                      <a:pt x="39" y="75"/>
                      <a:pt x="21" y="73"/>
                      <a:pt x="0" y="74"/>
                    </a:cubicBezTo>
                    <a:cubicBezTo>
                      <a:pt x="0" y="50"/>
                      <a:pt x="0" y="26"/>
                      <a:pt x="0" y="2"/>
                    </a:cubicBezTo>
                    <a:cubicBezTo>
                      <a:pt x="19" y="3"/>
                      <a:pt x="42" y="0"/>
                      <a:pt x="51" y="11"/>
                    </a:cubicBezTo>
                    <a:cubicBezTo>
                      <a:pt x="51" y="35"/>
                      <a:pt x="51" y="59"/>
                      <a:pt x="51" y="83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4" name="Freeform 546"/>
              <p:cNvSpPr/>
              <p:nvPr/>
            </p:nvSpPr>
            <p:spPr bwMode="auto">
              <a:xfrm>
                <a:off x="3637" y="1256"/>
                <a:ext cx="24" cy="63"/>
              </a:xfrm>
              <a:custGeom>
                <a:cxnLst>
                  <a:cxn ang="0">
                    <a:pos x="14" y="4"/>
                  </a:cxn>
                  <a:cxn ang="0">
                    <a:pos x="5" y="37"/>
                  </a:cxn>
                  <a:cxn ang="0">
                    <a:pos x="2" y="37"/>
                  </a:cxn>
                  <a:cxn ang="0">
                    <a:pos x="5" y="1"/>
                  </a:cxn>
                  <a:cxn ang="0">
                    <a:pos x="14" y="4"/>
                  </a:cxn>
                </a:cxnLst>
                <a:rect b="b" l="0" r="r" t="0"/>
                <a:pathLst>
                  <a:path h="37" w="14">
                    <a:moveTo>
                      <a:pt x="14" y="4"/>
                    </a:moveTo>
                    <a:cubicBezTo>
                      <a:pt x="7" y="11"/>
                      <a:pt x="5" y="23"/>
                      <a:pt x="5" y="37"/>
                    </a:cubicBezTo>
                    <a:cubicBezTo>
                      <a:pt x="4" y="37"/>
                      <a:pt x="3" y="37"/>
                      <a:pt x="2" y="37"/>
                    </a:cubicBezTo>
                    <a:cubicBezTo>
                      <a:pt x="0" y="22"/>
                      <a:pt x="5" y="14"/>
                      <a:pt x="5" y="1"/>
                    </a:cubicBezTo>
                    <a:cubicBezTo>
                      <a:pt x="9" y="1"/>
                      <a:pt x="14" y="0"/>
                      <a:pt x="14" y="4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5" name="Freeform 547"/>
              <p:cNvSpPr/>
              <p:nvPr/>
            </p:nvSpPr>
            <p:spPr bwMode="auto">
              <a:xfrm>
                <a:off x="3692" y="1256"/>
                <a:ext cx="56" cy="19"/>
              </a:xfrm>
              <a:custGeom>
                <a:cxnLst>
                  <a:cxn ang="0">
                    <a:pos x="0" y="4"/>
                  </a:cxn>
                  <a:cxn ang="0">
                    <a:pos x="33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3" y="5"/>
                      <a:pt x="5" y="11"/>
                      <a:pt x="0" y="4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6" name="Freeform 548"/>
              <p:cNvSpPr/>
              <p:nvPr/>
            </p:nvSpPr>
            <p:spPr bwMode="auto">
              <a:xfrm>
                <a:off x="3819" y="1256"/>
                <a:ext cx="71" cy="12"/>
              </a:xfrm>
              <a:custGeom>
                <a:cxnLst>
                  <a:cxn ang="0">
                    <a:pos x="0" y="4"/>
                  </a:cxn>
                  <a:cxn ang="0">
                    <a:pos x="42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42">
                    <a:moveTo>
                      <a:pt x="0" y="4"/>
                    </a:moveTo>
                    <a:cubicBezTo>
                      <a:pt x="13" y="6"/>
                      <a:pt x="34" y="0"/>
                      <a:pt x="42" y="7"/>
                    </a:cubicBezTo>
                    <a:cubicBezTo>
                      <a:pt x="28" y="7"/>
                      <a:pt x="14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7" name="Freeform 549"/>
              <p:cNvSpPr/>
              <p:nvPr/>
            </p:nvSpPr>
            <p:spPr bwMode="auto">
              <a:xfrm>
                <a:off x="3783" y="1221"/>
                <a:ext cx="153" cy="149"/>
              </a:xfrm>
              <a:custGeom>
                <a:cxnLst>
                  <a:cxn ang="0">
                    <a:pos x="90" y="7"/>
                  </a:cxn>
                  <a:cxn ang="0">
                    <a:pos x="78" y="79"/>
                  </a:cxn>
                  <a:cxn ang="0">
                    <a:pos x="69" y="64"/>
                  </a:cxn>
                  <a:cxn ang="0">
                    <a:pos x="66" y="19"/>
                  </a:cxn>
                  <a:cxn ang="0">
                    <a:pos x="18" y="19"/>
                  </a:cxn>
                  <a:cxn ang="0">
                    <a:pos x="15" y="25"/>
                  </a:cxn>
                  <a:cxn ang="0">
                    <a:pos x="12" y="85"/>
                  </a:cxn>
                  <a:cxn ang="0">
                    <a:pos x="0" y="88"/>
                  </a:cxn>
                  <a:cxn ang="0">
                    <a:pos x="0" y="64"/>
                  </a:cxn>
                  <a:cxn ang="0">
                    <a:pos x="3" y="31"/>
                  </a:cxn>
                  <a:cxn ang="0">
                    <a:pos x="3" y="13"/>
                  </a:cxn>
                  <a:cxn ang="0">
                    <a:pos x="90" y="7"/>
                  </a:cxn>
                </a:cxnLst>
                <a:rect b="b" l="0" r="r" t="0"/>
                <a:pathLst>
                  <a:path h="88" w="90">
                    <a:moveTo>
                      <a:pt x="90" y="7"/>
                    </a:moveTo>
                    <a:cubicBezTo>
                      <a:pt x="87" y="32"/>
                      <a:pt x="81" y="54"/>
                      <a:pt x="78" y="79"/>
                    </a:cubicBezTo>
                    <a:cubicBezTo>
                      <a:pt x="78" y="68"/>
                      <a:pt x="81" y="57"/>
                      <a:pt x="69" y="64"/>
                    </a:cubicBezTo>
                    <a:cubicBezTo>
                      <a:pt x="67" y="50"/>
                      <a:pt x="73" y="28"/>
                      <a:pt x="66" y="19"/>
                    </a:cubicBezTo>
                    <a:cubicBezTo>
                      <a:pt x="57" y="14"/>
                      <a:pt x="27" y="14"/>
                      <a:pt x="18" y="19"/>
                    </a:cubicBezTo>
                    <a:cubicBezTo>
                      <a:pt x="15" y="19"/>
                      <a:pt x="16" y="23"/>
                      <a:pt x="15" y="25"/>
                    </a:cubicBezTo>
                    <a:cubicBezTo>
                      <a:pt x="8" y="39"/>
                      <a:pt x="14" y="66"/>
                      <a:pt x="12" y="85"/>
                    </a:cubicBezTo>
                    <a:cubicBezTo>
                      <a:pt x="6" y="84"/>
                      <a:pt x="5" y="88"/>
                      <a:pt x="0" y="88"/>
                    </a:cubicBezTo>
                    <a:cubicBezTo>
                      <a:pt x="0" y="80"/>
                      <a:pt x="0" y="72"/>
                      <a:pt x="0" y="64"/>
                    </a:cubicBezTo>
                    <a:cubicBezTo>
                      <a:pt x="7" y="59"/>
                      <a:pt x="1" y="41"/>
                      <a:pt x="3" y="31"/>
                    </a:cubicBezTo>
                    <a:cubicBezTo>
                      <a:pt x="3" y="25"/>
                      <a:pt x="3" y="19"/>
                      <a:pt x="3" y="13"/>
                    </a:cubicBezTo>
                    <a:cubicBezTo>
                      <a:pt x="21" y="0"/>
                      <a:pt x="62" y="10"/>
                      <a:pt x="90" y="7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8" name="Freeform 550"/>
              <p:cNvSpPr/>
              <p:nvPr/>
            </p:nvSpPr>
            <p:spPr bwMode="auto">
              <a:xfrm>
                <a:off x="2899" y="1258"/>
                <a:ext cx="96" cy="153"/>
              </a:xfrm>
              <a:custGeom>
                <a:cxnLst>
                  <a:cxn ang="0">
                    <a:pos x="0" y="21"/>
                  </a:cxn>
                  <a:cxn ang="0">
                    <a:pos x="3" y="0"/>
                  </a:cxn>
                  <a:cxn ang="0">
                    <a:pos x="57" y="0"/>
                  </a:cxn>
                  <a:cxn ang="0">
                    <a:pos x="39" y="90"/>
                  </a:cxn>
                  <a:cxn ang="0">
                    <a:pos x="0" y="69"/>
                  </a:cxn>
                  <a:cxn ang="0">
                    <a:pos x="0" y="21"/>
                  </a:cxn>
                </a:cxnLst>
                <a:rect b="b" l="0" r="r" t="0"/>
                <a:pathLst>
                  <a:path h="90" w="57">
                    <a:moveTo>
                      <a:pt x="0" y="21"/>
                    </a:moveTo>
                    <a:cubicBezTo>
                      <a:pt x="7" y="20"/>
                      <a:pt x="1" y="6"/>
                      <a:pt x="3" y="0"/>
                    </a:cubicBezTo>
                    <a:cubicBezTo>
                      <a:pt x="21" y="0"/>
                      <a:pt x="39" y="0"/>
                      <a:pt x="57" y="0"/>
                    </a:cubicBezTo>
                    <a:cubicBezTo>
                      <a:pt x="55" y="34"/>
                      <a:pt x="42" y="57"/>
                      <a:pt x="39" y="90"/>
                    </a:cubicBezTo>
                    <a:cubicBezTo>
                      <a:pt x="20" y="89"/>
                      <a:pt x="15" y="74"/>
                      <a:pt x="0" y="69"/>
                    </a:cubicBezTo>
                    <a:cubicBezTo>
                      <a:pt x="0" y="53"/>
                      <a:pt x="0" y="37"/>
                      <a:pt x="0" y="21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9" name="Freeform 551"/>
              <p:cNvSpPr/>
              <p:nvPr/>
            </p:nvSpPr>
            <p:spPr bwMode="auto">
              <a:xfrm>
                <a:off x="3321" y="1261"/>
                <a:ext cx="56" cy="19"/>
              </a:xfrm>
              <a:custGeom>
                <a:cxnLst>
                  <a:cxn ang="0">
                    <a:pos x="0" y="4"/>
                  </a:cxn>
                  <a:cxn ang="0">
                    <a:pos x="33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3" y="5"/>
                      <a:pt x="5" y="11"/>
                      <a:pt x="0" y="4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0" name="Freeform 552"/>
              <p:cNvSpPr/>
              <p:nvPr/>
            </p:nvSpPr>
            <p:spPr bwMode="auto">
              <a:xfrm>
                <a:off x="4310" y="1268"/>
                <a:ext cx="17" cy="66"/>
              </a:xfrm>
              <a:custGeom>
                <a:cxnLst>
                  <a:cxn ang="0">
                    <a:pos x="7" y="0"/>
                  </a:cxn>
                  <a:cxn ang="0">
                    <a:pos x="10" y="0"/>
                  </a:cxn>
                  <a:cxn ang="0">
                    <a:pos x="10" y="39"/>
                  </a:cxn>
                  <a:cxn ang="0">
                    <a:pos x="4" y="39"/>
                  </a:cxn>
                  <a:cxn ang="0">
                    <a:pos x="7" y="0"/>
                  </a:cxn>
                </a:cxnLst>
                <a:rect b="b" l="0" r="r" t="0"/>
                <a:pathLst>
                  <a:path h="39" w="10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3"/>
                      <a:pt x="10" y="26"/>
                      <a:pt x="10" y="39"/>
                    </a:cubicBezTo>
                    <a:cubicBezTo>
                      <a:pt x="8" y="39"/>
                      <a:pt x="6" y="39"/>
                      <a:pt x="4" y="39"/>
                    </a:cubicBezTo>
                    <a:cubicBezTo>
                      <a:pt x="6" y="27"/>
                      <a:pt x="0" y="7"/>
                      <a:pt x="7" y="0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1" name="Freeform 553"/>
              <p:cNvSpPr/>
              <p:nvPr/>
            </p:nvSpPr>
            <p:spPr bwMode="auto">
              <a:xfrm>
                <a:off x="1460" y="1265"/>
                <a:ext cx="56" cy="110"/>
              </a:xfrm>
              <a:custGeom>
                <a:cxnLst>
                  <a:cxn ang="0">
                    <a:pos x="21" y="2"/>
                  </a:cxn>
                  <a:cxn ang="0">
                    <a:pos x="33" y="8"/>
                  </a:cxn>
                  <a:cxn ang="0">
                    <a:pos x="33" y="65"/>
                  </a:cxn>
                  <a:cxn ang="0">
                    <a:pos x="0" y="65"/>
                  </a:cxn>
                  <a:cxn ang="0">
                    <a:pos x="0" y="2"/>
                  </a:cxn>
                  <a:cxn ang="0">
                    <a:pos x="21" y="2"/>
                  </a:cxn>
                </a:cxnLst>
                <a:rect b="b" l="0" r="r" t="0"/>
                <a:pathLst>
                  <a:path h="65" w="33">
                    <a:moveTo>
                      <a:pt x="21" y="2"/>
                    </a:moveTo>
                    <a:cubicBezTo>
                      <a:pt x="29" y="0"/>
                      <a:pt x="27" y="8"/>
                      <a:pt x="33" y="8"/>
                    </a:cubicBezTo>
                    <a:cubicBezTo>
                      <a:pt x="33" y="27"/>
                      <a:pt x="33" y="46"/>
                      <a:pt x="33" y="65"/>
                    </a:cubicBezTo>
                    <a:cubicBezTo>
                      <a:pt x="22" y="65"/>
                      <a:pt x="11" y="65"/>
                      <a:pt x="0" y="65"/>
                    </a:cubicBezTo>
                    <a:cubicBezTo>
                      <a:pt x="0" y="44"/>
                      <a:pt x="0" y="23"/>
                      <a:pt x="0" y="2"/>
                    </a:cubicBezTo>
                    <a:cubicBezTo>
                      <a:pt x="7" y="2"/>
                      <a:pt x="14" y="2"/>
                      <a:pt x="21" y="2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2" name="Freeform 554"/>
              <p:cNvSpPr/>
              <p:nvPr/>
            </p:nvSpPr>
            <p:spPr bwMode="auto">
              <a:xfrm>
                <a:off x="1811" y="1270"/>
                <a:ext cx="66" cy="8"/>
              </a:xfrm>
              <a:custGeom>
                <a:cxnLst>
                  <a:cxn ang="0">
                    <a:pos x="0" y="5"/>
                  </a:cxn>
                  <a:cxn ang="0">
                    <a:pos x="39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9">
                    <a:moveTo>
                      <a:pt x="0" y="5"/>
                    </a:moveTo>
                    <a:cubicBezTo>
                      <a:pt x="6" y="0"/>
                      <a:pt x="33" y="0"/>
                      <a:pt x="39" y="5"/>
                    </a:cubicBezTo>
                    <a:cubicBezTo>
                      <a:pt x="26" y="5"/>
                      <a:pt x="13" y="5"/>
                      <a:pt x="0" y="5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3" name="Freeform 555"/>
              <p:cNvSpPr>
                <a:spLocks noEditPoints="1"/>
              </p:cNvSpPr>
              <p:nvPr/>
            </p:nvSpPr>
            <p:spPr bwMode="auto">
              <a:xfrm>
                <a:off x="1933" y="1267"/>
                <a:ext cx="98" cy="166"/>
              </a:xfrm>
              <a:custGeom>
                <a:cxnLst>
                  <a:cxn ang="0">
                    <a:pos x="0" y="1"/>
                  </a:cxn>
                  <a:cxn ang="0">
                    <a:pos x="54" y="7"/>
                  </a:cxn>
                  <a:cxn ang="0">
                    <a:pos x="54" y="37"/>
                  </a:cxn>
                  <a:cxn ang="0">
                    <a:pos x="54" y="73"/>
                  </a:cxn>
                  <a:cxn ang="0">
                    <a:pos x="51" y="97"/>
                  </a:cxn>
                  <a:cxn ang="0">
                    <a:pos x="3" y="97"/>
                  </a:cxn>
                  <a:cxn ang="0">
                    <a:pos x="3" y="88"/>
                  </a:cxn>
                  <a:cxn ang="0">
                    <a:pos x="0" y="52"/>
                  </a:cxn>
                  <a:cxn ang="0">
                    <a:pos x="0" y="34"/>
                  </a:cxn>
                  <a:cxn ang="0">
                    <a:pos x="0" y="1"/>
                  </a:cxn>
                  <a:cxn ang="0">
                    <a:pos x="45" y="13"/>
                  </a:cxn>
                  <a:cxn ang="0">
                    <a:pos x="6" y="13"/>
                  </a:cxn>
                  <a:cxn ang="0">
                    <a:pos x="6" y="37"/>
                  </a:cxn>
                  <a:cxn ang="0">
                    <a:pos x="9" y="70"/>
                  </a:cxn>
                  <a:cxn ang="0">
                    <a:pos x="9" y="73"/>
                  </a:cxn>
                  <a:cxn ang="0">
                    <a:pos x="9" y="94"/>
                  </a:cxn>
                  <a:cxn ang="0">
                    <a:pos x="48" y="91"/>
                  </a:cxn>
                  <a:cxn ang="0">
                    <a:pos x="45" y="13"/>
                  </a:cxn>
                </a:cxnLst>
                <a:rect b="b" l="0" r="r" t="0"/>
                <a:pathLst>
                  <a:path h="98" w="57">
                    <a:moveTo>
                      <a:pt x="0" y="1"/>
                    </a:moveTo>
                    <a:cubicBezTo>
                      <a:pt x="13" y="8"/>
                      <a:pt x="41" y="0"/>
                      <a:pt x="54" y="7"/>
                    </a:cubicBezTo>
                    <a:cubicBezTo>
                      <a:pt x="54" y="17"/>
                      <a:pt x="54" y="27"/>
                      <a:pt x="54" y="37"/>
                    </a:cubicBezTo>
                    <a:cubicBezTo>
                      <a:pt x="54" y="49"/>
                      <a:pt x="54" y="61"/>
                      <a:pt x="54" y="73"/>
                    </a:cubicBezTo>
                    <a:cubicBezTo>
                      <a:pt x="52" y="80"/>
                      <a:pt x="58" y="95"/>
                      <a:pt x="51" y="97"/>
                    </a:cubicBezTo>
                    <a:cubicBezTo>
                      <a:pt x="35" y="97"/>
                      <a:pt x="19" y="97"/>
                      <a:pt x="3" y="97"/>
                    </a:cubicBezTo>
                    <a:cubicBezTo>
                      <a:pt x="3" y="94"/>
                      <a:pt x="3" y="91"/>
                      <a:pt x="3" y="88"/>
                    </a:cubicBezTo>
                    <a:cubicBezTo>
                      <a:pt x="1" y="77"/>
                      <a:pt x="7" y="58"/>
                      <a:pt x="0" y="52"/>
                    </a:cubicBezTo>
                    <a:cubicBezTo>
                      <a:pt x="0" y="46"/>
                      <a:pt x="0" y="40"/>
                      <a:pt x="0" y="34"/>
                    </a:cubicBezTo>
                    <a:cubicBezTo>
                      <a:pt x="0" y="23"/>
                      <a:pt x="0" y="12"/>
                      <a:pt x="0" y="1"/>
                    </a:cubicBezTo>
                    <a:close/>
                    <a:moveTo>
                      <a:pt x="45" y="13"/>
                    </a:moveTo>
                    <a:cubicBezTo>
                      <a:pt x="32" y="13"/>
                      <a:pt x="19" y="13"/>
                      <a:pt x="6" y="13"/>
                    </a:cubicBezTo>
                    <a:cubicBezTo>
                      <a:pt x="6" y="21"/>
                      <a:pt x="6" y="29"/>
                      <a:pt x="6" y="37"/>
                    </a:cubicBezTo>
                    <a:cubicBezTo>
                      <a:pt x="8" y="47"/>
                      <a:pt x="2" y="65"/>
                      <a:pt x="9" y="70"/>
                    </a:cubicBezTo>
                    <a:cubicBezTo>
                      <a:pt x="9" y="71"/>
                      <a:pt x="9" y="72"/>
                      <a:pt x="9" y="73"/>
                    </a:cubicBezTo>
                    <a:cubicBezTo>
                      <a:pt x="3" y="75"/>
                      <a:pt x="6" y="91"/>
                      <a:pt x="9" y="94"/>
                    </a:cubicBezTo>
                    <a:cubicBezTo>
                      <a:pt x="21" y="92"/>
                      <a:pt x="41" y="98"/>
                      <a:pt x="48" y="91"/>
                    </a:cubicBezTo>
                    <a:cubicBezTo>
                      <a:pt x="46" y="66"/>
                      <a:pt x="52" y="33"/>
                      <a:pt x="45" y="13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4" name="Freeform 556"/>
              <p:cNvSpPr/>
              <p:nvPr/>
            </p:nvSpPr>
            <p:spPr bwMode="auto">
              <a:xfrm>
                <a:off x="4829" y="1204"/>
                <a:ext cx="95" cy="122"/>
              </a:xfrm>
              <a:custGeom>
                <a:cxnLst>
                  <a:cxn ang="0">
                    <a:pos x="34" y="5"/>
                  </a:cxn>
                  <a:cxn ang="0">
                    <a:pos x="55" y="2"/>
                  </a:cxn>
                  <a:cxn ang="0">
                    <a:pos x="46" y="62"/>
                  </a:cxn>
                  <a:cxn ang="0">
                    <a:pos x="4" y="8"/>
                  </a:cxn>
                  <a:cxn ang="0">
                    <a:pos x="34" y="5"/>
                  </a:cxn>
                </a:cxnLst>
                <a:rect b="b" l="0" r="r" t="0"/>
                <a:pathLst>
                  <a:path h="72" w="56">
                    <a:moveTo>
                      <a:pt x="34" y="5"/>
                    </a:moveTo>
                    <a:cubicBezTo>
                      <a:pt x="41" y="4"/>
                      <a:pt x="45" y="0"/>
                      <a:pt x="55" y="2"/>
                    </a:cubicBezTo>
                    <a:cubicBezTo>
                      <a:pt x="56" y="26"/>
                      <a:pt x="49" y="42"/>
                      <a:pt x="46" y="62"/>
                    </a:cubicBezTo>
                    <a:cubicBezTo>
                      <a:pt x="0" y="72"/>
                      <a:pt x="1" y="53"/>
                      <a:pt x="4" y="8"/>
                    </a:cubicBezTo>
                    <a:cubicBezTo>
                      <a:pt x="13" y="6"/>
                      <a:pt x="30" y="12"/>
                      <a:pt x="34" y="5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5" name="Freeform 557"/>
              <p:cNvSpPr/>
              <p:nvPr/>
            </p:nvSpPr>
            <p:spPr bwMode="auto">
              <a:xfrm>
                <a:off x="2999" y="1263"/>
                <a:ext cx="18" cy="76"/>
              </a:xfrm>
              <a:custGeom>
                <a:cxnLst>
                  <a:cxn ang="0">
                    <a:pos x="1" y="12"/>
                  </a:cxn>
                  <a:cxn ang="0">
                    <a:pos x="4" y="0"/>
                  </a:cxn>
                  <a:cxn ang="0">
                    <a:pos x="7" y="45"/>
                  </a:cxn>
                  <a:cxn ang="0">
                    <a:pos x="4" y="45"/>
                  </a:cxn>
                  <a:cxn ang="0">
                    <a:pos x="1" y="12"/>
                  </a:cxn>
                </a:cxnLst>
                <a:rect b="b" l="0" r="r" t="0"/>
                <a:pathLst>
                  <a:path h="45" w="11">
                    <a:moveTo>
                      <a:pt x="1" y="12"/>
                    </a:moveTo>
                    <a:cubicBezTo>
                      <a:pt x="0" y="6"/>
                      <a:pt x="3" y="4"/>
                      <a:pt x="4" y="0"/>
                    </a:cubicBezTo>
                    <a:cubicBezTo>
                      <a:pt x="11" y="9"/>
                      <a:pt x="5" y="31"/>
                      <a:pt x="7" y="45"/>
                    </a:cubicBezTo>
                    <a:cubicBezTo>
                      <a:pt x="6" y="45"/>
                      <a:pt x="5" y="45"/>
                      <a:pt x="4" y="45"/>
                    </a:cubicBezTo>
                    <a:cubicBezTo>
                      <a:pt x="2" y="35"/>
                      <a:pt x="8" y="17"/>
                      <a:pt x="1" y="12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6" name="Freeform 558"/>
              <p:cNvSpPr/>
              <p:nvPr/>
            </p:nvSpPr>
            <p:spPr bwMode="auto">
              <a:xfrm>
                <a:off x="3448" y="1273"/>
                <a:ext cx="8" cy="51"/>
              </a:xfrm>
              <a:custGeom>
                <a:cxnLst>
                  <a:cxn ang="0">
                    <a:pos x="0" y="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b="b" l="0" r="r" t="0"/>
                <a:pathLst>
                  <a:path h="30" w="5">
                    <a:moveTo>
                      <a:pt x="0" y="0"/>
                    </a:moveTo>
                    <a:cubicBezTo>
                      <a:pt x="5" y="3"/>
                      <a:pt x="5" y="27"/>
                      <a:pt x="0" y="30"/>
                    </a:cubicBezTo>
                    <a:cubicBezTo>
                      <a:pt x="0" y="20"/>
                      <a:pt x="0" y="10"/>
                      <a:pt x="0" y="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7" name="Freeform 559"/>
              <p:cNvSpPr/>
              <p:nvPr/>
            </p:nvSpPr>
            <p:spPr bwMode="auto">
              <a:xfrm>
                <a:off x="4600" y="1233"/>
                <a:ext cx="12" cy="52"/>
              </a:xfrm>
              <a:custGeom>
                <a:cxnLst>
                  <a:cxn ang="0">
                    <a:pos x="7" y="30"/>
                  </a:cxn>
                  <a:cxn ang="0">
                    <a:pos x="4" y="15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7" y="30"/>
                  </a:cxn>
                </a:cxnLst>
                <a:rect b="b" l="0" r="r" t="0"/>
                <a:pathLst>
                  <a:path h="31" w="7">
                    <a:moveTo>
                      <a:pt x="7" y="30"/>
                    </a:moveTo>
                    <a:cubicBezTo>
                      <a:pt x="0" y="31"/>
                      <a:pt x="6" y="19"/>
                      <a:pt x="4" y="15"/>
                    </a:cubicBezTo>
                    <a:cubicBezTo>
                      <a:pt x="4" y="10"/>
                      <a:pt x="4" y="5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10"/>
                      <a:pt x="7" y="20"/>
                      <a:pt x="7" y="3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8" name="Freeform 560"/>
              <p:cNvSpPr/>
              <p:nvPr/>
            </p:nvSpPr>
            <p:spPr bwMode="auto">
              <a:xfrm>
                <a:off x="5130" y="1194"/>
                <a:ext cx="143" cy="151"/>
              </a:xfrm>
              <a:custGeom>
                <a:cxnLst>
                  <a:cxn ang="0">
                    <a:pos x="0" y="20"/>
                  </a:cxn>
                  <a:cxn ang="0">
                    <a:pos x="0" y="2"/>
                  </a:cxn>
                  <a:cxn ang="0">
                    <a:pos x="84" y="5"/>
                  </a:cxn>
                  <a:cxn ang="0">
                    <a:pos x="63" y="86"/>
                  </a:cxn>
                  <a:cxn ang="0">
                    <a:pos x="3" y="80"/>
                  </a:cxn>
                  <a:cxn ang="0">
                    <a:pos x="0" y="20"/>
                  </a:cxn>
                </a:cxnLst>
                <a:rect b="b" l="0" r="r" t="0"/>
                <a:pathLst>
                  <a:path h="89" w="84">
                    <a:moveTo>
                      <a:pt x="0" y="20"/>
                    </a:moveTo>
                    <a:cubicBezTo>
                      <a:pt x="0" y="14"/>
                      <a:pt x="0" y="8"/>
                      <a:pt x="0" y="2"/>
                    </a:cubicBezTo>
                    <a:cubicBezTo>
                      <a:pt x="31" y="0"/>
                      <a:pt x="56" y="4"/>
                      <a:pt x="84" y="5"/>
                    </a:cubicBezTo>
                    <a:cubicBezTo>
                      <a:pt x="80" y="35"/>
                      <a:pt x="68" y="57"/>
                      <a:pt x="63" y="86"/>
                    </a:cubicBezTo>
                    <a:cubicBezTo>
                      <a:pt x="38" y="89"/>
                      <a:pt x="26" y="79"/>
                      <a:pt x="3" y="80"/>
                    </a:cubicBezTo>
                    <a:cubicBezTo>
                      <a:pt x="1" y="61"/>
                      <a:pt x="7" y="34"/>
                      <a:pt x="0" y="20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9" name="Freeform 561"/>
              <p:cNvSpPr/>
              <p:nvPr/>
            </p:nvSpPr>
            <p:spPr bwMode="auto">
              <a:xfrm>
                <a:off x="3534" y="1273"/>
                <a:ext cx="9" cy="51"/>
              </a:xfrm>
              <a:custGeom>
                <a:cxnLst>
                  <a:cxn ang="0">
                    <a:pos x="0" y="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b="b" l="0" r="r" t="0"/>
                <a:pathLst>
                  <a:path h="30" w="5">
                    <a:moveTo>
                      <a:pt x="0" y="0"/>
                    </a:moveTo>
                    <a:cubicBezTo>
                      <a:pt x="5" y="3"/>
                      <a:pt x="5" y="27"/>
                      <a:pt x="0" y="30"/>
                    </a:cubicBezTo>
                    <a:cubicBezTo>
                      <a:pt x="0" y="20"/>
                      <a:pt x="0" y="10"/>
                      <a:pt x="0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0" name="Freeform 562"/>
              <p:cNvSpPr/>
              <p:nvPr/>
            </p:nvSpPr>
            <p:spPr bwMode="auto">
              <a:xfrm>
                <a:off x="1831" y="1289"/>
                <a:ext cx="36" cy="134"/>
              </a:xfrm>
              <a:custGeom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21" y="78"/>
                  </a:cxn>
                  <a:cxn ang="0">
                    <a:pos x="0" y="69"/>
                  </a:cxn>
                  <a:cxn ang="0">
                    <a:pos x="0" y="0"/>
                  </a:cxn>
                </a:cxnLst>
                <a:rect b="b" l="0" r="r" t="0"/>
                <a:pathLst>
                  <a:path h="79" w="21">
                    <a:moveTo>
                      <a:pt x="0" y="0"/>
                    </a:moveTo>
                    <a:cubicBezTo>
                      <a:pt x="7" y="0"/>
                      <a:pt x="14" y="0"/>
                      <a:pt x="21" y="0"/>
                    </a:cubicBezTo>
                    <a:cubicBezTo>
                      <a:pt x="21" y="26"/>
                      <a:pt x="21" y="52"/>
                      <a:pt x="21" y="78"/>
                    </a:cubicBezTo>
                    <a:cubicBezTo>
                      <a:pt x="10" y="79"/>
                      <a:pt x="2" y="77"/>
                      <a:pt x="0" y="69"/>
                    </a:cubicBezTo>
                    <a:cubicBezTo>
                      <a:pt x="0" y="46"/>
                      <a:pt x="0" y="23"/>
                      <a:pt x="0" y="0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1" name="Freeform 563"/>
              <p:cNvSpPr/>
              <p:nvPr/>
            </p:nvSpPr>
            <p:spPr bwMode="auto">
              <a:xfrm>
                <a:off x="2573" y="1222"/>
                <a:ext cx="12" cy="72"/>
              </a:xfrm>
              <a:custGeom>
                <a:cxnLst>
                  <a:cxn ang="0">
                    <a:pos x="0" y="42"/>
                  </a:cxn>
                  <a:cxn ang="0">
                    <a:pos x="0" y="0"/>
                  </a:cxn>
                  <a:cxn ang="0">
                    <a:pos x="3" y="42"/>
                  </a:cxn>
                  <a:cxn ang="0">
                    <a:pos x="0" y="42"/>
                  </a:cxn>
                </a:cxnLst>
                <a:rect b="b" l="0" r="r" t="0"/>
                <a:pathLst>
                  <a:path h="42" w="7">
                    <a:moveTo>
                      <a:pt x="0" y="42"/>
                    </a:moveTo>
                    <a:cubicBezTo>
                      <a:pt x="0" y="28"/>
                      <a:pt x="0" y="14"/>
                      <a:pt x="0" y="0"/>
                    </a:cubicBezTo>
                    <a:cubicBezTo>
                      <a:pt x="7" y="8"/>
                      <a:pt x="1" y="29"/>
                      <a:pt x="3" y="42"/>
                    </a:cubicBezTo>
                    <a:cubicBezTo>
                      <a:pt x="2" y="42"/>
                      <a:pt x="1" y="42"/>
                      <a:pt x="0" y="42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2" name="Freeform 564"/>
              <p:cNvSpPr/>
              <p:nvPr/>
            </p:nvSpPr>
            <p:spPr bwMode="auto">
              <a:xfrm>
                <a:off x="3654" y="1263"/>
                <a:ext cx="83" cy="122"/>
              </a:xfrm>
              <a:custGeom>
                <a:cxnLst>
                  <a:cxn ang="0">
                    <a:pos x="4" y="9"/>
                  </a:cxn>
                  <a:cxn ang="0">
                    <a:pos x="49" y="9"/>
                  </a:cxn>
                  <a:cxn ang="0">
                    <a:pos x="49" y="72"/>
                  </a:cxn>
                  <a:cxn ang="0">
                    <a:pos x="1" y="72"/>
                  </a:cxn>
                  <a:cxn ang="0">
                    <a:pos x="4" y="9"/>
                  </a:cxn>
                </a:cxnLst>
                <a:rect b="b" l="0" r="r" t="0"/>
                <a:pathLst>
                  <a:path h="72" w="49">
                    <a:moveTo>
                      <a:pt x="4" y="9"/>
                    </a:moveTo>
                    <a:cubicBezTo>
                      <a:pt x="17" y="0"/>
                      <a:pt x="32" y="12"/>
                      <a:pt x="49" y="9"/>
                    </a:cubicBezTo>
                    <a:cubicBezTo>
                      <a:pt x="49" y="30"/>
                      <a:pt x="49" y="51"/>
                      <a:pt x="49" y="72"/>
                    </a:cubicBezTo>
                    <a:cubicBezTo>
                      <a:pt x="33" y="72"/>
                      <a:pt x="17" y="72"/>
                      <a:pt x="1" y="72"/>
                    </a:cubicBezTo>
                    <a:cubicBezTo>
                      <a:pt x="1" y="50"/>
                      <a:pt x="0" y="27"/>
                      <a:pt x="4" y="9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3" name="Freeform 565"/>
              <p:cNvSpPr>
                <a:spLocks noEditPoints="1"/>
              </p:cNvSpPr>
              <p:nvPr/>
            </p:nvSpPr>
            <p:spPr bwMode="auto">
              <a:xfrm>
                <a:off x="1541" y="1256"/>
                <a:ext cx="148" cy="350"/>
              </a:xfrm>
              <a:custGeom>
                <a:cxnLst>
                  <a:cxn ang="0">
                    <a:pos x="72" y="22"/>
                  </a:cxn>
                  <a:cxn ang="0">
                    <a:pos x="87" y="19"/>
                  </a:cxn>
                  <a:cxn ang="0">
                    <a:pos x="87" y="31"/>
                  </a:cxn>
                  <a:cxn ang="0">
                    <a:pos x="87" y="61"/>
                  </a:cxn>
                  <a:cxn ang="0">
                    <a:pos x="87" y="88"/>
                  </a:cxn>
                  <a:cxn ang="0">
                    <a:pos x="84" y="118"/>
                  </a:cxn>
                  <a:cxn ang="0">
                    <a:pos x="84" y="148"/>
                  </a:cxn>
                  <a:cxn ang="0">
                    <a:pos x="84" y="184"/>
                  </a:cxn>
                  <a:cxn ang="0">
                    <a:pos x="84" y="205"/>
                  </a:cxn>
                  <a:cxn ang="0">
                    <a:pos x="3" y="196"/>
                  </a:cxn>
                  <a:cxn ang="0">
                    <a:pos x="6" y="58"/>
                  </a:cxn>
                  <a:cxn ang="0">
                    <a:pos x="6" y="28"/>
                  </a:cxn>
                  <a:cxn ang="0">
                    <a:pos x="12" y="1"/>
                  </a:cxn>
                  <a:cxn ang="0">
                    <a:pos x="18" y="10"/>
                  </a:cxn>
                  <a:cxn ang="0">
                    <a:pos x="21" y="64"/>
                  </a:cxn>
                  <a:cxn ang="0">
                    <a:pos x="21" y="76"/>
                  </a:cxn>
                  <a:cxn ang="0">
                    <a:pos x="69" y="64"/>
                  </a:cxn>
                  <a:cxn ang="0">
                    <a:pos x="72" y="22"/>
                  </a:cxn>
                  <a:cxn ang="0">
                    <a:pos x="18" y="145"/>
                  </a:cxn>
                  <a:cxn ang="0">
                    <a:pos x="18" y="178"/>
                  </a:cxn>
                  <a:cxn ang="0">
                    <a:pos x="69" y="178"/>
                  </a:cxn>
                  <a:cxn ang="0">
                    <a:pos x="69" y="97"/>
                  </a:cxn>
                  <a:cxn ang="0">
                    <a:pos x="12" y="100"/>
                  </a:cxn>
                  <a:cxn ang="0">
                    <a:pos x="18" y="103"/>
                  </a:cxn>
                  <a:cxn ang="0">
                    <a:pos x="18" y="145"/>
                  </a:cxn>
                </a:cxnLst>
                <a:rect b="b" l="0" r="r" t="0"/>
                <a:pathLst>
                  <a:path h="206" w="87">
                    <a:moveTo>
                      <a:pt x="72" y="22"/>
                    </a:moveTo>
                    <a:cubicBezTo>
                      <a:pt x="79" y="23"/>
                      <a:pt x="79" y="17"/>
                      <a:pt x="87" y="19"/>
                    </a:cubicBezTo>
                    <a:cubicBezTo>
                      <a:pt x="87" y="23"/>
                      <a:pt x="87" y="27"/>
                      <a:pt x="87" y="31"/>
                    </a:cubicBezTo>
                    <a:cubicBezTo>
                      <a:pt x="87" y="41"/>
                      <a:pt x="87" y="51"/>
                      <a:pt x="87" y="61"/>
                    </a:cubicBezTo>
                    <a:cubicBezTo>
                      <a:pt x="87" y="70"/>
                      <a:pt x="87" y="79"/>
                      <a:pt x="87" y="88"/>
                    </a:cubicBezTo>
                    <a:cubicBezTo>
                      <a:pt x="80" y="92"/>
                      <a:pt x="86" y="109"/>
                      <a:pt x="84" y="118"/>
                    </a:cubicBezTo>
                    <a:cubicBezTo>
                      <a:pt x="84" y="128"/>
                      <a:pt x="84" y="138"/>
                      <a:pt x="84" y="148"/>
                    </a:cubicBezTo>
                    <a:cubicBezTo>
                      <a:pt x="84" y="160"/>
                      <a:pt x="84" y="172"/>
                      <a:pt x="84" y="184"/>
                    </a:cubicBezTo>
                    <a:cubicBezTo>
                      <a:pt x="84" y="191"/>
                      <a:pt x="84" y="198"/>
                      <a:pt x="84" y="205"/>
                    </a:cubicBezTo>
                    <a:cubicBezTo>
                      <a:pt x="55" y="204"/>
                      <a:pt x="23" y="206"/>
                      <a:pt x="3" y="196"/>
                    </a:cubicBezTo>
                    <a:cubicBezTo>
                      <a:pt x="10" y="156"/>
                      <a:pt x="4" y="103"/>
                      <a:pt x="6" y="58"/>
                    </a:cubicBezTo>
                    <a:cubicBezTo>
                      <a:pt x="6" y="48"/>
                      <a:pt x="6" y="38"/>
                      <a:pt x="6" y="28"/>
                    </a:cubicBezTo>
                    <a:cubicBezTo>
                      <a:pt x="9" y="20"/>
                      <a:pt x="0" y="0"/>
                      <a:pt x="12" y="1"/>
                    </a:cubicBezTo>
                    <a:cubicBezTo>
                      <a:pt x="18" y="0"/>
                      <a:pt x="18" y="5"/>
                      <a:pt x="18" y="10"/>
                    </a:cubicBezTo>
                    <a:cubicBezTo>
                      <a:pt x="20" y="27"/>
                      <a:pt x="14" y="52"/>
                      <a:pt x="21" y="64"/>
                    </a:cubicBezTo>
                    <a:cubicBezTo>
                      <a:pt x="21" y="68"/>
                      <a:pt x="21" y="72"/>
                      <a:pt x="21" y="76"/>
                    </a:cubicBezTo>
                    <a:cubicBezTo>
                      <a:pt x="43" y="78"/>
                      <a:pt x="59" y="74"/>
                      <a:pt x="69" y="64"/>
                    </a:cubicBezTo>
                    <a:cubicBezTo>
                      <a:pt x="72" y="52"/>
                      <a:pt x="73" y="38"/>
                      <a:pt x="72" y="22"/>
                    </a:cubicBezTo>
                    <a:close/>
                    <a:moveTo>
                      <a:pt x="18" y="145"/>
                    </a:moveTo>
                    <a:cubicBezTo>
                      <a:pt x="18" y="156"/>
                      <a:pt x="18" y="167"/>
                      <a:pt x="18" y="178"/>
                    </a:cubicBezTo>
                    <a:cubicBezTo>
                      <a:pt x="35" y="178"/>
                      <a:pt x="52" y="178"/>
                      <a:pt x="69" y="178"/>
                    </a:cubicBezTo>
                    <a:cubicBezTo>
                      <a:pt x="75" y="158"/>
                      <a:pt x="81" y="115"/>
                      <a:pt x="69" y="97"/>
                    </a:cubicBezTo>
                    <a:cubicBezTo>
                      <a:pt x="57" y="94"/>
                      <a:pt x="19" y="88"/>
                      <a:pt x="12" y="100"/>
                    </a:cubicBezTo>
                    <a:cubicBezTo>
                      <a:pt x="14" y="101"/>
                      <a:pt x="18" y="100"/>
                      <a:pt x="18" y="103"/>
                    </a:cubicBezTo>
                    <a:cubicBezTo>
                      <a:pt x="18" y="117"/>
                      <a:pt x="18" y="131"/>
                      <a:pt x="18" y="145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4" name="Freeform 566"/>
              <p:cNvSpPr/>
              <p:nvPr/>
            </p:nvSpPr>
            <p:spPr bwMode="auto">
              <a:xfrm>
                <a:off x="1924" y="1268"/>
                <a:ext cx="9" cy="56"/>
              </a:xfrm>
              <a:custGeom>
                <a:cxnLst>
                  <a:cxn ang="0">
                    <a:pos x="5" y="0"/>
                  </a:cxn>
                  <a:cxn ang="0">
                    <a:pos x="5" y="33"/>
                  </a:cxn>
                  <a:cxn ang="0">
                    <a:pos x="5" y="0"/>
                  </a:cxn>
                </a:cxnLst>
                <a:rect b="b" l="0" r="r" t="0"/>
                <a:pathLst>
                  <a:path h="33" w="5">
                    <a:moveTo>
                      <a:pt x="5" y="0"/>
                    </a:moveTo>
                    <a:cubicBezTo>
                      <a:pt x="5" y="11"/>
                      <a:pt x="5" y="22"/>
                      <a:pt x="5" y="33"/>
                    </a:cubicBezTo>
                    <a:cubicBezTo>
                      <a:pt x="0" y="29"/>
                      <a:pt x="0" y="4"/>
                      <a:pt x="5" y="0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5" name="Freeform 567"/>
              <p:cNvSpPr/>
              <p:nvPr/>
            </p:nvSpPr>
            <p:spPr bwMode="auto">
              <a:xfrm>
                <a:off x="4498" y="1258"/>
                <a:ext cx="19" cy="61"/>
              </a:xfrm>
              <a:custGeom>
                <a:cxnLst>
                  <a:cxn ang="0">
                    <a:pos x="4" y="0"/>
                  </a:cxn>
                  <a:cxn ang="0">
                    <a:pos x="7" y="27"/>
                  </a:cxn>
                  <a:cxn ang="0">
                    <a:pos x="7" y="36"/>
                  </a:cxn>
                  <a:cxn ang="0">
                    <a:pos x="4" y="0"/>
                  </a:cxn>
                </a:cxnLst>
                <a:rect b="b" l="0" r="r" t="0"/>
                <a:pathLst>
                  <a:path h="36" w="11">
                    <a:moveTo>
                      <a:pt x="4" y="0"/>
                    </a:moveTo>
                    <a:cubicBezTo>
                      <a:pt x="11" y="3"/>
                      <a:pt x="5" y="19"/>
                      <a:pt x="7" y="27"/>
                    </a:cubicBezTo>
                    <a:cubicBezTo>
                      <a:pt x="7" y="30"/>
                      <a:pt x="7" y="33"/>
                      <a:pt x="7" y="36"/>
                    </a:cubicBezTo>
                    <a:cubicBezTo>
                      <a:pt x="0" y="30"/>
                      <a:pt x="6" y="11"/>
                      <a:pt x="4" y="0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6" name="Freeform 568"/>
              <p:cNvSpPr/>
              <p:nvPr/>
            </p:nvSpPr>
            <p:spPr bwMode="auto">
              <a:xfrm>
                <a:off x="4656" y="1238"/>
                <a:ext cx="19" cy="81"/>
              </a:xfrm>
              <a:custGeom>
                <a:cxnLst>
                  <a:cxn ang="0">
                    <a:pos x="4" y="0"/>
                  </a:cxn>
                  <a:cxn ang="0">
                    <a:pos x="7" y="48"/>
                  </a:cxn>
                  <a:cxn ang="0">
                    <a:pos x="4" y="0"/>
                  </a:cxn>
                </a:cxnLst>
                <a:rect b="b" l="0" r="r" t="0"/>
                <a:pathLst>
                  <a:path h="48" w="11">
                    <a:moveTo>
                      <a:pt x="4" y="0"/>
                    </a:moveTo>
                    <a:cubicBezTo>
                      <a:pt x="11" y="10"/>
                      <a:pt x="5" y="33"/>
                      <a:pt x="7" y="48"/>
                    </a:cubicBezTo>
                    <a:cubicBezTo>
                      <a:pt x="0" y="38"/>
                      <a:pt x="6" y="15"/>
                      <a:pt x="4" y="0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7" name="Freeform 569"/>
              <p:cNvSpPr/>
              <p:nvPr/>
            </p:nvSpPr>
            <p:spPr bwMode="auto">
              <a:xfrm>
                <a:off x="2172" y="1217"/>
                <a:ext cx="169" cy="178"/>
              </a:xfrm>
              <a:custGeom>
                <a:cxnLst>
                  <a:cxn ang="0">
                    <a:pos x="9" y="105"/>
                  </a:cxn>
                  <a:cxn ang="0">
                    <a:pos x="0" y="33"/>
                  </a:cxn>
                  <a:cxn ang="0">
                    <a:pos x="84" y="87"/>
                  </a:cxn>
                  <a:cxn ang="0">
                    <a:pos x="12" y="105"/>
                  </a:cxn>
                  <a:cxn ang="0">
                    <a:pos x="9" y="105"/>
                  </a:cxn>
                </a:cxnLst>
                <a:rect b="b" l="0" r="r" t="0"/>
                <a:pathLst>
                  <a:path h="105" w="100">
                    <a:moveTo>
                      <a:pt x="9" y="105"/>
                    </a:moveTo>
                    <a:cubicBezTo>
                      <a:pt x="4" y="83"/>
                      <a:pt x="0" y="60"/>
                      <a:pt x="0" y="33"/>
                    </a:cubicBezTo>
                    <a:cubicBezTo>
                      <a:pt x="38" y="0"/>
                      <a:pt x="100" y="23"/>
                      <a:pt x="84" y="87"/>
                    </a:cubicBezTo>
                    <a:cubicBezTo>
                      <a:pt x="62" y="75"/>
                      <a:pt x="20" y="84"/>
                      <a:pt x="12" y="105"/>
                    </a:cubicBezTo>
                    <a:cubicBezTo>
                      <a:pt x="11" y="105"/>
                      <a:pt x="10" y="105"/>
                      <a:pt x="9" y="105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8" name="Freeform 570"/>
              <p:cNvSpPr/>
              <p:nvPr/>
            </p:nvSpPr>
            <p:spPr bwMode="auto">
              <a:xfrm>
                <a:off x="3766" y="1273"/>
                <a:ext cx="19" cy="56"/>
              </a:xfrm>
              <a:custGeom>
                <a:cxnLst>
                  <a:cxn ang="0">
                    <a:pos x="4" y="33"/>
                  </a:cxn>
                  <a:cxn ang="0">
                    <a:pos x="7" y="0"/>
                  </a:cxn>
                  <a:cxn ang="0">
                    <a:pos x="4" y="33"/>
                  </a:cxn>
                </a:cxnLst>
                <a:rect b="b" l="0" r="r" t="0"/>
                <a:pathLst>
                  <a:path h="33" w="11">
                    <a:moveTo>
                      <a:pt x="4" y="33"/>
                    </a:moveTo>
                    <a:cubicBezTo>
                      <a:pt x="6" y="23"/>
                      <a:pt x="0" y="5"/>
                      <a:pt x="7" y="0"/>
                    </a:cubicBezTo>
                    <a:cubicBezTo>
                      <a:pt x="5" y="10"/>
                      <a:pt x="11" y="28"/>
                      <a:pt x="4" y="33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9" name="Freeform 571"/>
              <p:cNvSpPr/>
              <p:nvPr/>
            </p:nvSpPr>
            <p:spPr bwMode="auto">
              <a:xfrm>
                <a:off x="3776" y="1273"/>
                <a:ext cx="19" cy="56"/>
              </a:xfrm>
              <a:custGeom>
                <a:cxnLst>
                  <a:cxn ang="0">
                    <a:pos x="4" y="33"/>
                  </a:cxn>
                  <a:cxn ang="0">
                    <a:pos x="7" y="0"/>
                  </a:cxn>
                  <a:cxn ang="0">
                    <a:pos x="4" y="33"/>
                  </a:cxn>
                </a:cxnLst>
                <a:rect b="b" l="0" r="r" t="0"/>
                <a:pathLst>
                  <a:path h="33" w="11">
                    <a:moveTo>
                      <a:pt x="4" y="33"/>
                    </a:moveTo>
                    <a:cubicBezTo>
                      <a:pt x="6" y="23"/>
                      <a:pt x="0" y="5"/>
                      <a:pt x="7" y="0"/>
                    </a:cubicBezTo>
                    <a:cubicBezTo>
                      <a:pt x="5" y="10"/>
                      <a:pt x="11" y="28"/>
                      <a:pt x="4" y="33"/>
                    </a:cubicBezTo>
                    <a:close/>
                  </a:path>
                </a:pathLst>
              </a:custGeom>
              <a:solidFill>
                <a:srgbClr val="284C5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0" name="Freeform 572"/>
              <p:cNvSpPr/>
              <p:nvPr/>
            </p:nvSpPr>
            <p:spPr bwMode="auto">
              <a:xfrm>
                <a:off x="4175" y="1192"/>
                <a:ext cx="12" cy="117"/>
              </a:xfrm>
              <a:custGeom>
                <a:cxnLst>
                  <a:cxn ang="0">
                    <a:pos x="0" y="0"/>
                  </a:cxn>
                  <a:cxn ang="0">
                    <a:pos x="3" y="69"/>
                  </a:cxn>
                  <a:cxn ang="0">
                    <a:pos x="0" y="69"/>
                  </a:cxn>
                  <a:cxn ang="0">
                    <a:pos x="0" y="0"/>
                  </a:cxn>
                </a:cxnLst>
                <a:rect b="b" l="0" r="r" t="0"/>
                <a:pathLst>
                  <a:path h="69" w="7">
                    <a:moveTo>
                      <a:pt x="0" y="0"/>
                    </a:moveTo>
                    <a:cubicBezTo>
                      <a:pt x="7" y="17"/>
                      <a:pt x="1" y="47"/>
                      <a:pt x="3" y="69"/>
                    </a:cubicBezTo>
                    <a:cubicBezTo>
                      <a:pt x="2" y="69"/>
                      <a:pt x="1" y="69"/>
                      <a:pt x="0" y="69"/>
                    </a:cubicBezTo>
                    <a:cubicBezTo>
                      <a:pt x="0" y="46"/>
                      <a:pt x="0" y="23"/>
                      <a:pt x="0" y="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1" name="Freeform 573"/>
              <p:cNvSpPr/>
              <p:nvPr/>
            </p:nvSpPr>
            <p:spPr bwMode="auto">
              <a:xfrm>
                <a:off x="4570" y="1243"/>
                <a:ext cx="11" cy="61"/>
              </a:xfrm>
              <a:custGeom>
                <a:cxnLst>
                  <a:cxn ang="0">
                    <a:pos x="7" y="36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7" y="36"/>
                  </a:cxn>
                </a:cxnLst>
                <a:rect b="b" l="0" r="r" t="0"/>
                <a:pathLst>
                  <a:path h="36" w="7">
                    <a:moveTo>
                      <a:pt x="7" y="36"/>
                    </a:moveTo>
                    <a:cubicBezTo>
                      <a:pt x="0" y="30"/>
                      <a:pt x="6" y="11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12"/>
                      <a:pt x="7" y="24"/>
                      <a:pt x="7" y="36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2" name="Freeform 574"/>
              <p:cNvSpPr/>
              <p:nvPr/>
            </p:nvSpPr>
            <p:spPr bwMode="auto">
              <a:xfrm>
                <a:off x="1529" y="1297"/>
                <a:ext cx="19" cy="282"/>
              </a:xfrm>
              <a:custGeom>
                <a:cxnLst>
                  <a:cxn ang="0">
                    <a:pos x="7" y="1"/>
                  </a:cxn>
                  <a:cxn ang="0">
                    <a:pos x="4" y="166"/>
                  </a:cxn>
                  <a:cxn ang="0">
                    <a:pos x="4" y="16"/>
                  </a:cxn>
                  <a:cxn ang="0">
                    <a:pos x="7" y="1"/>
                  </a:cxn>
                </a:cxnLst>
                <a:rect b="b" l="0" r="r" t="0"/>
                <a:pathLst>
                  <a:path h="166" w="11">
                    <a:moveTo>
                      <a:pt x="7" y="1"/>
                    </a:moveTo>
                    <a:cubicBezTo>
                      <a:pt x="5" y="55"/>
                      <a:pt x="11" y="117"/>
                      <a:pt x="4" y="166"/>
                    </a:cubicBezTo>
                    <a:cubicBezTo>
                      <a:pt x="4" y="116"/>
                      <a:pt x="4" y="66"/>
                      <a:pt x="4" y="16"/>
                    </a:cubicBezTo>
                    <a:cubicBezTo>
                      <a:pt x="6" y="12"/>
                      <a:pt x="0" y="0"/>
                      <a:pt x="7" y="1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3" name="Freeform 575"/>
              <p:cNvSpPr/>
              <p:nvPr/>
            </p:nvSpPr>
            <p:spPr bwMode="auto">
              <a:xfrm>
                <a:off x="1689" y="1207"/>
                <a:ext cx="12" cy="102"/>
              </a:xfrm>
              <a:custGeom>
                <a:cxnLst>
                  <a:cxn ang="0">
                    <a:pos x="0" y="60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3" y="60"/>
                  </a:cxn>
                  <a:cxn ang="0">
                    <a:pos x="0" y="60"/>
                  </a:cxn>
                </a:cxnLst>
                <a:rect b="b" l="0" r="r" t="0"/>
                <a:pathLst>
                  <a:path h="60" w="7">
                    <a:moveTo>
                      <a:pt x="0" y="60"/>
                    </a:moveTo>
                    <a:cubicBezTo>
                      <a:pt x="0" y="56"/>
                      <a:pt x="0" y="52"/>
                      <a:pt x="0" y="48"/>
                    </a:cubicBezTo>
                    <a:cubicBezTo>
                      <a:pt x="0" y="32"/>
                      <a:pt x="0" y="16"/>
                      <a:pt x="0" y="0"/>
                    </a:cubicBezTo>
                    <a:cubicBezTo>
                      <a:pt x="7" y="14"/>
                      <a:pt x="1" y="41"/>
                      <a:pt x="3" y="60"/>
                    </a:cubicBezTo>
                    <a:cubicBezTo>
                      <a:pt x="2" y="60"/>
                      <a:pt x="1" y="60"/>
                      <a:pt x="0" y="60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4" name="Freeform 576"/>
              <p:cNvSpPr/>
              <p:nvPr/>
            </p:nvSpPr>
            <p:spPr bwMode="auto">
              <a:xfrm>
                <a:off x="1540" y="1304"/>
                <a:ext cx="11" cy="51"/>
              </a:xfrm>
              <a:custGeom>
                <a:cxnLst>
                  <a:cxn ang="0">
                    <a:pos x="7" y="0"/>
                  </a:cxn>
                  <a:cxn ang="0">
                    <a:pos x="7" y="30"/>
                  </a:cxn>
                  <a:cxn ang="0">
                    <a:pos x="4" y="30"/>
                  </a:cxn>
                  <a:cxn ang="0">
                    <a:pos x="7" y="0"/>
                  </a:cxn>
                </a:cxnLst>
                <a:rect b="b" l="0" r="r" t="0"/>
                <a:pathLst>
                  <a:path h="30" w="7">
                    <a:moveTo>
                      <a:pt x="7" y="0"/>
                    </a:moveTo>
                    <a:cubicBezTo>
                      <a:pt x="7" y="10"/>
                      <a:pt x="7" y="20"/>
                      <a:pt x="7" y="30"/>
                    </a:cubicBezTo>
                    <a:cubicBezTo>
                      <a:pt x="6" y="30"/>
                      <a:pt x="5" y="30"/>
                      <a:pt x="4" y="30"/>
                    </a:cubicBezTo>
                    <a:cubicBezTo>
                      <a:pt x="6" y="21"/>
                      <a:pt x="0" y="4"/>
                      <a:pt x="7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5" name="Freeform 577"/>
              <p:cNvSpPr/>
              <p:nvPr/>
            </p:nvSpPr>
            <p:spPr bwMode="auto">
              <a:xfrm>
                <a:off x="2053" y="1284"/>
                <a:ext cx="19" cy="55"/>
              </a:xfrm>
              <a:custGeom>
                <a:cxnLst>
                  <a:cxn ang="0">
                    <a:pos x="7" y="0"/>
                  </a:cxn>
                  <a:cxn ang="0">
                    <a:pos x="4" y="33"/>
                  </a:cxn>
                  <a:cxn ang="0">
                    <a:pos x="7" y="0"/>
                  </a:cxn>
                </a:cxnLst>
                <a:rect b="b" l="0" r="r" t="0"/>
                <a:pathLst>
                  <a:path h="33" w="11">
                    <a:moveTo>
                      <a:pt x="7" y="0"/>
                    </a:moveTo>
                    <a:cubicBezTo>
                      <a:pt x="5" y="10"/>
                      <a:pt x="11" y="28"/>
                      <a:pt x="4" y="33"/>
                    </a:cubicBezTo>
                    <a:cubicBezTo>
                      <a:pt x="6" y="23"/>
                      <a:pt x="0" y="5"/>
                      <a:pt x="7" y="0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6" name="Freeform 578"/>
              <p:cNvSpPr/>
              <p:nvPr/>
            </p:nvSpPr>
            <p:spPr bwMode="auto">
              <a:xfrm>
                <a:off x="3819" y="1268"/>
                <a:ext cx="74" cy="156"/>
              </a:xfrm>
              <a:custGeom>
                <a:cxnLst>
                  <a:cxn ang="0">
                    <a:pos x="42" y="0"/>
                  </a:cxn>
                  <a:cxn ang="0">
                    <a:pos x="33" y="87"/>
                  </a:cxn>
                  <a:cxn ang="0">
                    <a:pos x="0" y="87"/>
                  </a:cxn>
                  <a:cxn ang="0">
                    <a:pos x="0" y="84"/>
                  </a:cxn>
                  <a:cxn ang="0">
                    <a:pos x="0" y="0"/>
                  </a:cxn>
                  <a:cxn ang="0">
                    <a:pos x="42" y="0"/>
                  </a:cxn>
                </a:cxnLst>
                <a:rect b="b" l="0" r="r" t="0"/>
                <a:pathLst>
                  <a:path h="92" w="44">
                    <a:moveTo>
                      <a:pt x="42" y="0"/>
                    </a:moveTo>
                    <a:cubicBezTo>
                      <a:pt x="44" y="34"/>
                      <a:pt x="39" y="61"/>
                      <a:pt x="33" y="87"/>
                    </a:cubicBezTo>
                    <a:cubicBezTo>
                      <a:pt x="23" y="92"/>
                      <a:pt x="11" y="89"/>
                      <a:pt x="0" y="87"/>
                    </a:cubicBezTo>
                    <a:cubicBezTo>
                      <a:pt x="0" y="86"/>
                      <a:pt x="0" y="85"/>
                      <a:pt x="0" y="84"/>
                    </a:cubicBezTo>
                    <a:cubicBezTo>
                      <a:pt x="0" y="56"/>
                      <a:pt x="0" y="28"/>
                      <a:pt x="0" y="0"/>
                    </a:cubicBezTo>
                    <a:cubicBezTo>
                      <a:pt x="14" y="0"/>
                      <a:pt x="28" y="0"/>
                      <a:pt x="42" y="0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7" name="Freeform 579"/>
              <p:cNvSpPr/>
              <p:nvPr/>
            </p:nvSpPr>
            <p:spPr bwMode="auto">
              <a:xfrm>
                <a:off x="1943" y="1289"/>
                <a:ext cx="66" cy="132"/>
              </a:xfrm>
              <a:custGeom>
                <a:cxnLst>
                  <a:cxn ang="0">
                    <a:pos x="3" y="57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39" y="78"/>
                  </a:cxn>
                  <a:cxn ang="0">
                    <a:pos x="3" y="78"/>
                  </a:cxn>
                  <a:cxn ang="0">
                    <a:pos x="3" y="60"/>
                  </a:cxn>
                  <a:cxn ang="0">
                    <a:pos x="3" y="57"/>
                  </a:cxn>
                </a:cxnLst>
                <a:rect b="b" l="0" r="r" t="0"/>
                <a:pathLst>
                  <a:path h="78" w="39">
                    <a:moveTo>
                      <a:pt x="3" y="57"/>
                    </a:moveTo>
                    <a:cubicBezTo>
                      <a:pt x="1" y="47"/>
                      <a:pt x="7" y="29"/>
                      <a:pt x="0" y="24"/>
                    </a:cubicBezTo>
                    <a:cubicBezTo>
                      <a:pt x="0" y="16"/>
                      <a:pt x="0" y="8"/>
                      <a:pt x="0" y="0"/>
                    </a:cubicBezTo>
                    <a:cubicBezTo>
                      <a:pt x="13" y="0"/>
                      <a:pt x="26" y="0"/>
                      <a:pt x="39" y="0"/>
                    </a:cubicBezTo>
                    <a:cubicBezTo>
                      <a:pt x="39" y="26"/>
                      <a:pt x="39" y="52"/>
                      <a:pt x="39" y="78"/>
                    </a:cubicBezTo>
                    <a:cubicBezTo>
                      <a:pt x="27" y="78"/>
                      <a:pt x="15" y="78"/>
                      <a:pt x="3" y="78"/>
                    </a:cubicBezTo>
                    <a:cubicBezTo>
                      <a:pt x="3" y="72"/>
                      <a:pt x="3" y="66"/>
                      <a:pt x="3" y="60"/>
                    </a:cubicBezTo>
                    <a:cubicBezTo>
                      <a:pt x="3" y="59"/>
                      <a:pt x="3" y="58"/>
                      <a:pt x="3" y="57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8" name="Freeform 580"/>
              <p:cNvSpPr/>
              <p:nvPr/>
            </p:nvSpPr>
            <p:spPr bwMode="auto">
              <a:xfrm>
                <a:off x="1795" y="1253"/>
                <a:ext cx="107" cy="168"/>
              </a:xfrm>
              <a:custGeom>
                <a:cxnLst>
                  <a:cxn ang="0">
                    <a:pos x="9" y="15"/>
                  </a:cxn>
                  <a:cxn ang="0">
                    <a:pos x="12" y="42"/>
                  </a:cxn>
                  <a:cxn ang="0">
                    <a:pos x="12" y="75"/>
                  </a:cxn>
                  <a:cxn ang="0">
                    <a:pos x="18" y="99"/>
                  </a:cxn>
                  <a:cxn ang="0">
                    <a:pos x="6" y="93"/>
                  </a:cxn>
                  <a:cxn ang="0">
                    <a:pos x="0" y="99"/>
                  </a:cxn>
                  <a:cxn ang="0">
                    <a:pos x="0" y="75"/>
                  </a:cxn>
                  <a:cxn ang="0">
                    <a:pos x="3" y="33"/>
                  </a:cxn>
                  <a:cxn ang="0">
                    <a:pos x="3" y="0"/>
                  </a:cxn>
                  <a:cxn ang="0">
                    <a:pos x="33" y="0"/>
                  </a:cxn>
                  <a:cxn ang="0">
                    <a:pos x="63" y="0"/>
                  </a:cxn>
                  <a:cxn ang="0">
                    <a:pos x="63" y="51"/>
                  </a:cxn>
                  <a:cxn ang="0">
                    <a:pos x="60" y="69"/>
                  </a:cxn>
                  <a:cxn ang="0">
                    <a:pos x="51" y="72"/>
                  </a:cxn>
                  <a:cxn ang="0">
                    <a:pos x="48" y="15"/>
                  </a:cxn>
                  <a:cxn ang="0">
                    <a:pos x="9" y="15"/>
                  </a:cxn>
                </a:cxnLst>
                <a:rect b="b" l="0" r="r" t="0"/>
                <a:pathLst>
                  <a:path h="99" w="62">
                    <a:moveTo>
                      <a:pt x="9" y="15"/>
                    </a:moveTo>
                    <a:cubicBezTo>
                      <a:pt x="5" y="17"/>
                      <a:pt x="16" y="29"/>
                      <a:pt x="12" y="42"/>
                    </a:cubicBezTo>
                    <a:cubicBezTo>
                      <a:pt x="7" y="46"/>
                      <a:pt x="7" y="71"/>
                      <a:pt x="12" y="75"/>
                    </a:cubicBezTo>
                    <a:cubicBezTo>
                      <a:pt x="11" y="86"/>
                      <a:pt x="15" y="92"/>
                      <a:pt x="18" y="99"/>
                    </a:cubicBezTo>
                    <a:cubicBezTo>
                      <a:pt x="12" y="99"/>
                      <a:pt x="14" y="91"/>
                      <a:pt x="6" y="93"/>
                    </a:cubicBezTo>
                    <a:cubicBezTo>
                      <a:pt x="5" y="96"/>
                      <a:pt x="3" y="98"/>
                      <a:pt x="0" y="99"/>
                    </a:cubicBezTo>
                    <a:cubicBezTo>
                      <a:pt x="0" y="91"/>
                      <a:pt x="0" y="83"/>
                      <a:pt x="0" y="75"/>
                    </a:cubicBezTo>
                    <a:cubicBezTo>
                      <a:pt x="7" y="67"/>
                      <a:pt x="1" y="46"/>
                      <a:pt x="3" y="33"/>
                    </a:cubicBezTo>
                    <a:cubicBezTo>
                      <a:pt x="3" y="22"/>
                      <a:pt x="3" y="11"/>
                      <a:pt x="3" y="0"/>
                    </a:cubicBezTo>
                    <a:cubicBezTo>
                      <a:pt x="13" y="0"/>
                      <a:pt x="23" y="0"/>
                      <a:pt x="33" y="0"/>
                    </a:cubicBezTo>
                    <a:cubicBezTo>
                      <a:pt x="43" y="0"/>
                      <a:pt x="53" y="0"/>
                      <a:pt x="63" y="0"/>
                    </a:cubicBezTo>
                    <a:cubicBezTo>
                      <a:pt x="63" y="17"/>
                      <a:pt x="63" y="34"/>
                      <a:pt x="63" y="51"/>
                    </a:cubicBezTo>
                    <a:cubicBezTo>
                      <a:pt x="56" y="51"/>
                      <a:pt x="62" y="64"/>
                      <a:pt x="60" y="69"/>
                    </a:cubicBezTo>
                    <a:cubicBezTo>
                      <a:pt x="56" y="69"/>
                      <a:pt x="53" y="70"/>
                      <a:pt x="51" y="72"/>
                    </a:cubicBezTo>
                    <a:cubicBezTo>
                      <a:pt x="49" y="54"/>
                      <a:pt x="55" y="28"/>
                      <a:pt x="48" y="15"/>
                    </a:cubicBezTo>
                    <a:cubicBezTo>
                      <a:pt x="42" y="10"/>
                      <a:pt x="15" y="10"/>
                      <a:pt x="9" y="15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9" name="Freeform 581"/>
              <p:cNvSpPr/>
              <p:nvPr/>
            </p:nvSpPr>
            <p:spPr bwMode="auto">
              <a:xfrm>
                <a:off x="2043" y="1268"/>
                <a:ext cx="18" cy="66"/>
              </a:xfrm>
              <a:custGeom>
                <a:cxnLst>
                  <a:cxn ang="0">
                    <a:pos x="7" y="0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7" y="0"/>
                  </a:cxn>
                </a:cxnLst>
                <a:rect b="b" l="0" r="r" t="0"/>
                <a:pathLst>
                  <a:path h="39" w="11">
                    <a:moveTo>
                      <a:pt x="7" y="0"/>
                    </a:moveTo>
                    <a:cubicBezTo>
                      <a:pt x="5" y="12"/>
                      <a:pt x="11" y="32"/>
                      <a:pt x="4" y="39"/>
                    </a:cubicBezTo>
                    <a:cubicBezTo>
                      <a:pt x="4" y="36"/>
                      <a:pt x="4" y="33"/>
                      <a:pt x="4" y="30"/>
                    </a:cubicBezTo>
                    <a:cubicBezTo>
                      <a:pt x="6" y="21"/>
                      <a:pt x="0" y="4"/>
                      <a:pt x="7" y="0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0" name="Freeform 582"/>
              <p:cNvSpPr/>
              <p:nvPr/>
            </p:nvSpPr>
            <p:spPr bwMode="auto">
              <a:xfrm>
                <a:off x="2139" y="1284"/>
                <a:ext cx="19" cy="71"/>
              </a:xfrm>
              <a:custGeom>
                <a:cxnLst>
                  <a:cxn ang="0">
                    <a:pos x="4" y="0"/>
                  </a:cxn>
                  <a:cxn ang="0">
                    <a:pos x="7" y="42"/>
                  </a:cxn>
                  <a:cxn ang="0">
                    <a:pos x="4" y="0"/>
                  </a:cxn>
                </a:cxnLst>
                <a:rect b="b" l="0" r="r" t="0"/>
                <a:pathLst>
                  <a:path h="42" w="11">
                    <a:moveTo>
                      <a:pt x="4" y="0"/>
                    </a:moveTo>
                    <a:cubicBezTo>
                      <a:pt x="11" y="8"/>
                      <a:pt x="5" y="29"/>
                      <a:pt x="7" y="42"/>
                    </a:cubicBezTo>
                    <a:cubicBezTo>
                      <a:pt x="0" y="34"/>
                      <a:pt x="6" y="13"/>
                      <a:pt x="4" y="0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1" name="Freeform 583"/>
              <p:cNvSpPr/>
              <p:nvPr/>
            </p:nvSpPr>
            <p:spPr bwMode="auto">
              <a:xfrm>
                <a:off x="2456" y="1239"/>
                <a:ext cx="92" cy="158"/>
              </a:xfrm>
              <a:custGeom>
                <a:cxnLst>
                  <a:cxn ang="0">
                    <a:pos x="0" y="44"/>
                  </a:cxn>
                  <a:cxn ang="0">
                    <a:pos x="0" y="11"/>
                  </a:cxn>
                  <a:cxn ang="0">
                    <a:pos x="54" y="5"/>
                  </a:cxn>
                  <a:cxn ang="0">
                    <a:pos x="54" y="74"/>
                  </a:cxn>
                  <a:cxn ang="0">
                    <a:pos x="3" y="83"/>
                  </a:cxn>
                  <a:cxn ang="0">
                    <a:pos x="0" y="44"/>
                  </a:cxn>
                </a:cxnLst>
                <a:rect b="b" l="0" r="r" t="0"/>
                <a:pathLst>
                  <a:path h="93" w="54">
                    <a:moveTo>
                      <a:pt x="0" y="44"/>
                    </a:moveTo>
                    <a:cubicBezTo>
                      <a:pt x="0" y="33"/>
                      <a:pt x="0" y="22"/>
                      <a:pt x="0" y="11"/>
                    </a:cubicBezTo>
                    <a:cubicBezTo>
                      <a:pt x="13" y="2"/>
                      <a:pt x="34" y="0"/>
                      <a:pt x="54" y="5"/>
                    </a:cubicBezTo>
                    <a:cubicBezTo>
                      <a:pt x="54" y="28"/>
                      <a:pt x="54" y="51"/>
                      <a:pt x="54" y="74"/>
                    </a:cubicBezTo>
                    <a:cubicBezTo>
                      <a:pt x="53" y="93"/>
                      <a:pt x="18" y="78"/>
                      <a:pt x="3" y="83"/>
                    </a:cubicBezTo>
                    <a:cubicBezTo>
                      <a:pt x="1" y="71"/>
                      <a:pt x="7" y="51"/>
                      <a:pt x="0" y="44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2" name="Freeform 584"/>
              <p:cNvSpPr/>
              <p:nvPr/>
            </p:nvSpPr>
            <p:spPr bwMode="auto">
              <a:xfrm>
                <a:off x="4144" y="1309"/>
                <a:ext cx="36" cy="266"/>
              </a:xfrm>
              <a:custGeom>
                <a:cxnLst>
                  <a:cxn ang="0">
                    <a:pos x="3" y="36"/>
                  </a:cxn>
                  <a:cxn ang="0">
                    <a:pos x="0" y="0"/>
                  </a:cxn>
                  <a:cxn ang="0">
                    <a:pos x="18" y="0"/>
                  </a:cxn>
                  <a:cxn ang="0">
                    <a:pos x="21" y="0"/>
                  </a:cxn>
                  <a:cxn ang="0">
                    <a:pos x="21" y="84"/>
                  </a:cxn>
                  <a:cxn ang="0">
                    <a:pos x="18" y="135"/>
                  </a:cxn>
                  <a:cxn ang="0">
                    <a:pos x="12" y="144"/>
                  </a:cxn>
                  <a:cxn ang="0">
                    <a:pos x="9" y="111"/>
                  </a:cxn>
                  <a:cxn ang="0">
                    <a:pos x="9" y="90"/>
                  </a:cxn>
                  <a:cxn ang="0">
                    <a:pos x="6" y="69"/>
                  </a:cxn>
                  <a:cxn ang="0">
                    <a:pos x="6" y="54"/>
                  </a:cxn>
                  <a:cxn ang="0">
                    <a:pos x="3" y="36"/>
                  </a:cxn>
                </a:cxnLst>
                <a:rect b="b" l="0" r="r" t="0"/>
                <a:pathLst>
                  <a:path h="157" w="21">
                    <a:moveTo>
                      <a:pt x="3" y="36"/>
                    </a:moveTo>
                    <a:cubicBezTo>
                      <a:pt x="5" y="21"/>
                      <a:pt x="0" y="13"/>
                      <a:pt x="0" y="0"/>
                    </a:cubicBezTo>
                    <a:cubicBezTo>
                      <a:pt x="6" y="0"/>
                      <a:pt x="12" y="0"/>
                      <a:pt x="18" y="0"/>
                    </a:cubicBezTo>
                    <a:cubicBezTo>
                      <a:pt x="19" y="0"/>
                      <a:pt x="20" y="0"/>
                      <a:pt x="21" y="0"/>
                    </a:cubicBezTo>
                    <a:cubicBezTo>
                      <a:pt x="21" y="28"/>
                      <a:pt x="21" y="56"/>
                      <a:pt x="21" y="84"/>
                    </a:cubicBezTo>
                    <a:cubicBezTo>
                      <a:pt x="14" y="95"/>
                      <a:pt x="20" y="119"/>
                      <a:pt x="18" y="135"/>
                    </a:cubicBezTo>
                    <a:cubicBezTo>
                      <a:pt x="21" y="143"/>
                      <a:pt x="12" y="157"/>
                      <a:pt x="12" y="144"/>
                    </a:cubicBezTo>
                    <a:cubicBezTo>
                      <a:pt x="10" y="134"/>
                      <a:pt x="16" y="116"/>
                      <a:pt x="9" y="111"/>
                    </a:cubicBezTo>
                    <a:cubicBezTo>
                      <a:pt x="9" y="104"/>
                      <a:pt x="9" y="97"/>
                      <a:pt x="9" y="90"/>
                    </a:cubicBezTo>
                    <a:cubicBezTo>
                      <a:pt x="7" y="84"/>
                      <a:pt x="13" y="70"/>
                      <a:pt x="6" y="69"/>
                    </a:cubicBezTo>
                    <a:cubicBezTo>
                      <a:pt x="6" y="64"/>
                      <a:pt x="6" y="59"/>
                      <a:pt x="6" y="54"/>
                    </a:cubicBezTo>
                    <a:cubicBezTo>
                      <a:pt x="4" y="49"/>
                      <a:pt x="10" y="36"/>
                      <a:pt x="3" y="36"/>
                    </a:cubicBezTo>
                    <a:close/>
                  </a:path>
                </a:pathLst>
              </a:custGeom>
              <a:solidFill>
                <a:srgbClr val="7AC6D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3" name="Freeform 585"/>
              <p:cNvSpPr/>
              <p:nvPr/>
            </p:nvSpPr>
            <p:spPr bwMode="auto">
              <a:xfrm>
                <a:off x="4668" y="1319"/>
                <a:ext cx="76" cy="9"/>
              </a:xfrm>
              <a:custGeom>
                <a:cxnLst>
                  <a:cxn ang="0">
                    <a:pos x="42" y="0"/>
                  </a:cxn>
                  <a:cxn ang="0">
                    <a:pos x="45" y="0"/>
                  </a:cxn>
                  <a:cxn ang="0">
                    <a:pos x="0" y="0"/>
                  </a:cxn>
                  <a:cxn ang="0">
                    <a:pos x="42" y="0"/>
                  </a:cxn>
                </a:cxnLst>
                <a:rect b="b" l="0" r="r" t="0"/>
                <a:pathLst>
                  <a:path h="5" w="45">
                    <a:moveTo>
                      <a:pt x="42" y="0"/>
                    </a:moveTo>
                    <a:cubicBezTo>
                      <a:pt x="43" y="0"/>
                      <a:pt x="44" y="0"/>
                      <a:pt x="45" y="0"/>
                    </a:cubicBezTo>
                    <a:cubicBezTo>
                      <a:pt x="37" y="5"/>
                      <a:pt x="8" y="5"/>
                      <a:pt x="0" y="0"/>
                    </a:cubicBezTo>
                    <a:cubicBezTo>
                      <a:pt x="14" y="0"/>
                      <a:pt x="28" y="0"/>
                      <a:pt x="42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4" name="Freeform 586"/>
              <p:cNvSpPr/>
              <p:nvPr/>
            </p:nvSpPr>
            <p:spPr bwMode="auto">
              <a:xfrm>
                <a:off x="4653" y="1309"/>
                <a:ext cx="132" cy="254"/>
              </a:xfrm>
              <a:custGeom>
                <a:cxnLst>
                  <a:cxn ang="0">
                    <a:pos x="60" y="12"/>
                  </a:cxn>
                  <a:cxn ang="0">
                    <a:pos x="60" y="6"/>
                  </a:cxn>
                  <a:cxn ang="0">
                    <a:pos x="75" y="0"/>
                  </a:cxn>
                  <a:cxn ang="0">
                    <a:pos x="57" y="150"/>
                  </a:cxn>
                  <a:cxn ang="0">
                    <a:pos x="0" y="150"/>
                  </a:cxn>
                  <a:cxn ang="0">
                    <a:pos x="3" y="117"/>
                  </a:cxn>
                  <a:cxn ang="0">
                    <a:pos x="45" y="117"/>
                  </a:cxn>
                  <a:cxn ang="0">
                    <a:pos x="48" y="111"/>
                  </a:cxn>
                  <a:cxn ang="0">
                    <a:pos x="48" y="39"/>
                  </a:cxn>
                  <a:cxn ang="0">
                    <a:pos x="12" y="36"/>
                  </a:cxn>
                  <a:cxn ang="0">
                    <a:pos x="9" y="27"/>
                  </a:cxn>
                  <a:cxn ang="0">
                    <a:pos x="30" y="18"/>
                  </a:cxn>
                  <a:cxn ang="0">
                    <a:pos x="60" y="12"/>
                  </a:cxn>
                </a:cxnLst>
                <a:rect b="b" l="0" r="r" t="0"/>
                <a:pathLst>
                  <a:path h="150" w="78">
                    <a:moveTo>
                      <a:pt x="60" y="12"/>
                    </a:moveTo>
                    <a:cubicBezTo>
                      <a:pt x="60" y="10"/>
                      <a:pt x="60" y="8"/>
                      <a:pt x="60" y="6"/>
                    </a:cubicBezTo>
                    <a:cubicBezTo>
                      <a:pt x="67" y="6"/>
                      <a:pt x="69" y="1"/>
                      <a:pt x="75" y="0"/>
                    </a:cubicBezTo>
                    <a:cubicBezTo>
                      <a:pt x="78" y="59"/>
                      <a:pt x="59" y="96"/>
                      <a:pt x="57" y="150"/>
                    </a:cubicBezTo>
                    <a:cubicBezTo>
                      <a:pt x="38" y="150"/>
                      <a:pt x="19" y="150"/>
                      <a:pt x="0" y="150"/>
                    </a:cubicBezTo>
                    <a:cubicBezTo>
                      <a:pt x="1" y="139"/>
                      <a:pt x="4" y="130"/>
                      <a:pt x="3" y="117"/>
                    </a:cubicBezTo>
                    <a:cubicBezTo>
                      <a:pt x="17" y="117"/>
                      <a:pt x="31" y="117"/>
                      <a:pt x="45" y="117"/>
                    </a:cubicBezTo>
                    <a:cubicBezTo>
                      <a:pt x="45" y="114"/>
                      <a:pt x="46" y="112"/>
                      <a:pt x="48" y="111"/>
                    </a:cubicBezTo>
                    <a:cubicBezTo>
                      <a:pt x="53" y="94"/>
                      <a:pt x="53" y="56"/>
                      <a:pt x="48" y="39"/>
                    </a:cubicBezTo>
                    <a:cubicBezTo>
                      <a:pt x="42" y="32"/>
                      <a:pt x="23" y="38"/>
                      <a:pt x="12" y="36"/>
                    </a:cubicBezTo>
                    <a:cubicBezTo>
                      <a:pt x="10" y="34"/>
                      <a:pt x="9" y="31"/>
                      <a:pt x="9" y="27"/>
                    </a:cubicBezTo>
                    <a:cubicBezTo>
                      <a:pt x="17" y="25"/>
                      <a:pt x="21" y="19"/>
                      <a:pt x="30" y="18"/>
                    </a:cubicBezTo>
                    <a:cubicBezTo>
                      <a:pt x="39" y="15"/>
                      <a:pt x="60" y="24"/>
                      <a:pt x="60" y="12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5" name="Freeform 587"/>
              <p:cNvSpPr/>
              <p:nvPr/>
            </p:nvSpPr>
            <p:spPr bwMode="auto">
              <a:xfrm>
                <a:off x="2741" y="1243"/>
                <a:ext cx="12" cy="107"/>
              </a:xfrm>
              <a:custGeom>
                <a:cxnLst>
                  <a:cxn ang="0">
                    <a:pos x="3" y="45"/>
                  </a:cxn>
                  <a:cxn ang="0">
                    <a:pos x="0" y="63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45"/>
                  </a:cxn>
                </a:cxnLst>
                <a:rect b="b" l="0" r="r" t="0"/>
                <a:pathLst>
                  <a:path h="62" w="7">
                    <a:moveTo>
                      <a:pt x="3" y="45"/>
                    </a:moveTo>
                    <a:cubicBezTo>
                      <a:pt x="1" y="50"/>
                      <a:pt x="7" y="63"/>
                      <a:pt x="0" y="63"/>
                    </a:cubicBezTo>
                    <a:cubicBezTo>
                      <a:pt x="0" y="42"/>
                      <a:pt x="0" y="2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15"/>
                      <a:pt x="3" y="30"/>
                      <a:pt x="3" y="45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6" name="Freeform 588"/>
              <p:cNvSpPr/>
              <p:nvPr/>
            </p:nvSpPr>
            <p:spPr bwMode="auto">
              <a:xfrm>
                <a:off x="3263" y="1273"/>
                <a:ext cx="19" cy="66"/>
              </a:xfrm>
              <a:custGeom>
                <a:cxnLst>
                  <a:cxn ang="0">
                    <a:pos x="4" y="39"/>
                  </a:cxn>
                  <a:cxn ang="0">
                    <a:pos x="7" y="0"/>
                  </a:cxn>
                  <a:cxn ang="0">
                    <a:pos x="4" y="39"/>
                  </a:cxn>
                </a:cxnLst>
                <a:rect b="b" l="0" r="r" t="0"/>
                <a:pathLst>
                  <a:path h="39" w="11">
                    <a:moveTo>
                      <a:pt x="4" y="39"/>
                    </a:moveTo>
                    <a:cubicBezTo>
                      <a:pt x="6" y="27"/>
                      <a:pt x="0" y="7"/>
                      <a:pt x="7" y="0"/>
                    </a:cubicBezTo>
                    <a:cubicBezTo>
                      <a:pt x="5" y="12"/>
                      <a:pt x="11" y="32"/>
                      <a:pt x="4" y="39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7" name="Freeform 589"/>
              <p:cNvSpPr/>
              <p:nvPr/>
            </p:nvSpPr>
            <p:spPr bwMode="auto">
              <a:xfrm>
                <a:off x="4198" y="1248"/>
                <a:ext cx="19" cy="97"/>
              </a:xfrm>
              <a:custGeom>
                <a:cxnLst>
                  <a:cxn ang="0">
                    <a:pos x="4" y="0"/>
                  </a:cxn>
                  <a:cxn ang="0">
                    <a:pos x="7" y="57"/>
                  </a:cxn>
                  <a:cxn ang="0">
                    <a:pos x="4" y="0"/>
                  </a:cxn>
                </a:cxnLst>
                <a:rect b="b" l="0" r="r" t="0"/>
                <a:pathLst>
                  <a:path h="57" w="11">
                    <a:moveTo>
                      <a:pt x="4" y="0"/>
                    </a:moveTo>
                    <a:cubicBezTo>
                      <a:pt x="11" y="13"/>
                      <a:pt x="5" y="39"/>
                      <a:pt x="7" y="57"/>
                    </a:cubicBezTo>
                    <a:cubicBezTo>
                      <a:pt x="0" y="44"/>
                      <a:pt x="6" y="18"/>
                      <a:pt x="4" y="0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8" name="Freeform 590"/>
              <p:cNvSpPr/>
              <p:nvPr/>
            </p:nvSpPr>
            <p:spPr bwMode="auto">
              <a:xfrm>
                <a:off x="4609" y="1182"/>
                <a:ext cx="55" cy="383"/>
              </a:xfrm>
              <a:custGeom>
                <a:cxnLst>
                  <a:cxn ang="0">
                    <a:pos x="26" y="48"/>
                  </a:cxn>
                  <a:cxn ang="0">
                    <a:pos x="26" y="102"/>
                  </a:cxn>
                  <a:cxn ang="0">
                    <a:pos x="26" y="138"/>
                  </a:cxn>
                  <a:cxn ang="0">
                    <a:pos x="26" y="180"/>
                  </a:cxn>
                  <a:cxn ang="0">
                    <a:pos x="5" y="225"/>
                  </a:cxn>
                  <a:cxn ang="0">
                    <a:pos x="11" y="156"/>
                  </a:cxn>
                  <a:cxn ang="0">
                    <a:pos x="11" y="78"/>
                  </a:cxn>
                  <a:cxn ang="0">
                    <a:pos x="17" y="0"/>
                  </a:cxn>
                  <a:cxn ang="0">
                    <a:pos x="23" y="0"/>
                  </a:cxn>
                  <a:cxn ang="0">
                    <a:pos x="26" y="48"/>
                  </a:cxn>
                </a:cxnLst>
                <a:rect b="b" l="0" r="r" t="0"/>
                <a:pathLst>
                  <a:path h="226" w="33">
                    <a:moveTo>
                      <a:pt x="26" y="48"/>
                    </a:moveTo>
                    <a:cubicBezTo>
                      <a:pt x="27" y="72"/>
                      <a:pt x="23" y="83"/>
                      <a:pt x="26" y="102"/>
                    </a:cubicBezTo>
                    <a:cubicBezTo>
                      <a:pt x="26" y="114"/>
                      <a:pt x="26" y="126"/>
                      <a:pt x="26" y="138"/>
                    </a:cubicBezTo>
                    <a:cubicBezTo>
                      <a:pt x="26" y="152"/>
                      <a:pt x="26" y="166"/>
                      <a:pt x="26" y="180"/>
                    </a:cubicBezTo>
                    <a:cubicBezTo>
                      <a:pt x="15" y="191"/>
                      <a:pt x="33" y="226"/>
                      <a:pt x="5" y="225"/>
                    </a:cubicBezTo>
                    <a:cubicBezTo>
                      <a:pt x="0" y="218"/>
                      <a:pt x="17" y="183"/>
                      <a:pt x="11" y="156"/>
                    </a:cubicBezTo>
                    <a:cubicBezTo>
                      <a:pt x="16" y="137"/>
                      <a:pt x="16" y="97"/>
                      <a:pt x="11" y="78"/>
                    </a:cubicBezTo>
                    <a:cubicBezTo>
                      <a:pt x="15" y="54"/>
                      <a:pt x="3" y="14"/>
                      <a:pt x="17" y="0"/>
                    </a:cubicBezTo>
                    <a:cubicBezTo>
                      <a:pt x="19" y="0"/>
                      <a:pt x="21" y="0"/>
                      <a:pt x="23" y="0"/>
                    </a:cubicBezTo>
                    <a:cubicBezTo>
                      <a:pt x="25" y="15"/>
                      <a:pt x="19" y="38"/>
                      <a:pt x="26" y="48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9" name="Freeform 591"/>
              <p:cNvSpPr/>
              <p:nvPr/>
            </p:nvSpPr>
            <p:spPr bwMode="auto">
              <a:xfrm>
                <a:off x="5124" y="1228"/>
                <a:ext cx="18" cy="101"/>
              </a:xfrm>
              <a:custGeom>
                <a:cxnLst>
                  <a:cxn ang="0">
                    <a:pos x="4" y="0"/>
                  </a:cxn>
                  <a:cxn ang="0">
                    <a:pos x="7" y="60"/>
                  </a:cxn>
                  <a:cxn ang="0">
                    <a:pos x="4" y="0"/>
                  </a:cxn>
                </a:cxnLst>
                <a:rect b="b" l="0" r="r" t="0"/>
                <a:pathLst>
                  <a:path h="60" w="11">
                    <a:moveTo>
                      <a:pt x="4" y="0"/>
                    </a:moveTo>
                    <a:cubicBezTo>
                      <a:pt x="11" y="14"/>
                      <a:pt x="5" y="41"/>
                      <a:pt x="7" y="60"/>
                    </a:cubicBezTo>
                    <a:cubicBezTo>
                      <a:pt x="0" y="46"/>
                      <a:pt x="6" y="19"/>
                      <a:pt x="4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0" name="Freeform 592"/>
              <p:cNvSpPr>
                <a:spLocks noEditPoints="1"/>
              </p:cNvSpPr>
              <p:nvPr/>
            </p:nvSpPr>
            <p:spPr bwMode="auto">
              <a:xfrm>
                <a:off x="2414" y="1304"/>
                <a:ext cx="159" cy="320"/>
              </a:xfrm>
              <a:custGeom>
                <a:cxnLst>
                  <a:cxn ang="0">
                    <a:pos x="10" y="18"/>
                  </a:cxn>
                  <a:cxn ang="0">
                    <a:pos x="19" y="12"/>
                  </a:cxn>
                  <a:cxn ang="0">
                    <a:pos x="19" y="18"/>
                  </a:cxn>
                  <a:cxn ang="0">
                    <a:pos x="22" y="48"/>
                  </a:cxn>
                  <a:cxn ang="0">
                    <a:pos x="22" y="51"/>
                  </a:cxn>
                  <a:cxn ang="0">
                    <a:pos x="22" y="54"/>
                  </a:cxn>
                  <a:cxn ang="0">
                    <a:pos x="88" y="51"/>
                  </a:cxn>
                  <a:cxn ang="0">
                    <a:pos x="88" y="39"/>
                  </a:cxn>
                  <a:cxn ang="0">
                    <a:pos x="88" y="0"/>
                  </a:cxn>
                  <a:cxn ang="0">
                    <a:pos x="94" y="0"/>
                  </a:cxn>
                  <a:cxn ang="0">
                    <a:pos x="94" y="147"/>
                  </a:cxn>
                  <a:cxn ang="0">
                    <a:pos x="85" y="189"/>
                  </a:cxn>
                  <a:cxn ang="0">
                    <a:pos x="52" y="189"/>
                  </a:cxn>
                  <a:cxn ang="0">
                    <a:pos x="19" y="186"/>
                  </a:cxn>
                  <a:cxn ang="0">
                    <a:pos x="1" y="186"/>
                  </a:cxn>
                  <a:cxn ang="0">
                    <a:pos x="16" y="177"/>
                  </a:cxn>
                  <a:cxn ang="0">
                    <a:pos x="10" y="18"/>
                  </a:cxn>
                  <a:cxn ang="0">
                    <a:pos x="19" y="66"/>
                  </a:cxn>
                  <a:cxn ang="0">
                    <a:pos x="25" y="141"/>
                  </a:cxn>
                  <a:cxn ang="0">
                    <a:pos x="28" y="177"/>
                  </a:cxn>
                  <a:cxn ang="0">
                    <a:pos x="70" y="177"/>
                  </a:cxn>
                  <a:cxn ang="0">
                    <a:pos x="88" y="123"/>
                  </a:cxn>
                  <a:cxn ang="0">
                    <a:pos x="88" y="66"/>
                  </a:cxn>
                  <a:cxn ang="0">
                    <a:pos x="19" y="66"/>
                  </a:cxn>
                </a:cxnLst>
                <a:rect b="b" l="0" r="r" t="0"/>
                <a:pathLst>
                  <a:path h="189" w="94">
                    <a:moveTo>
                      <a:pt x="10" y="18"/>
                    </a:moveTo>
                    <a:cubicBezTo>
                      <a:pt x="14" y="17"/>
                      <a:pt x="15" y="13"/>
                      <a:pt x="19" y="12"/>
                    </a:cubicBezTo>
                    <a:cubicBezTo>
                      <a:pt x="19" y="14"/>
                      <a:pt x="19" y="16"/>
                      <a:pt x="19" y="18"/>
                    </a:cubicBezTo>
                    <a:cubicBezTo>
                      <a:pt x="21" y="27"/>
                      <a:pt x="15" y="44"/>
                      <a:pt x="22" y="48"/>
                    </a:cubicBezTo>
                    <a:cubicBezTo>
                      <a:pt x="22" y="49"/>
                      <a:pt x="22" y="50"/>
                      <a:pt x="22" y="51"/>
                    </a:cubicBezTo>
                    <a:cubicBezTo>
                      <a:pt x="22" y="52"/>
                      <a:pt x="22" y="53"/>
                      <a:pt x="22" y="54"/>
                    </a:cubicBezTo>
                    <a:cubicBezTo>
                      <a:pt x="43" y="52"/>
                      <a:pt x="72" y="58"/>
                      <a:pt x="88" y="51"/>
                    </a:cubicBezTo>
                    <a:cubicBezTo>
                      <a:pt x="88" y="47"/>
                      <a:pt x="88" y="43"/>
                      <a:pt x="88" y="39"/>
                    </a:cubicBezTo>
                    <a:cubicBezTo>
                      <a:pt x="88" y="26"/>
                      <a:pt x="88" y="13"/>
                      <a:pt x="88" y="0"/>
                    </a:cubicBezTo>
                    <a:cubicBezTo>
                      <a:pt x="90" y="0"/>
                      <a:pt x="92" y="0"/>
                      <a:pt x="94" y="0"/>
                    </a:cubicBezTo>
                    <a:cubicBezTo>
                      <a:pt x="94" y="49"/>
                      <a:pt x="94" y="98"/>
                      <a:pt x="94" y="147"/>
                    </a:cubicBezTo>
                    <a:cubicBezTo>
                      <a:pt x="89" y="159"/>
                      <a:pt x="83" y="170"/>
                      <a:pt x="85" y="189"/>
                    </a:cubicBezTo>
                    <a:cubicBezTo>
                      <a:pt x="74" y="189"/>
                      <a:pt x="63" y="189"/>
                      <a:pt x="52" y="189"/>
                    </a:cubicBezTo>
                    <a:cubicBezTo>
                      <a:pt x="47" y="182"/>
                      <a:pt x="29" y="188"/>
                      <a:pt x="19" y="186"/>
                    </a:cubicBezTo>
                    <a:cubicBezTo>
                      <a:pt x="13" y="186"/>
                      <a:pt x="7" y="186"/>
                      <a:pt x="1" y="186"/>
                    </a:cubicBezTo>
                    <a:cubicBezTo>
                      <a:pt x="0" y="177"/>
                      <a:pt x="11" y="180"/>
                      <a:pt x="16" y="177"/>
                    </a:cubicBezTo>
                    <a:cubicBezTo>
                      <a:pt x="17" y="121"/>
                      <a:pt x="16" y="67"/>
                      <a:pt x="10" y="18"/>
                    </a:cubicBezTo>
                    <a:close/>
                    <a:moveTo>
                      <a:pt x="19" y="66"/>
                    </a:moveTo>
                    <a:cubicBezTo>
                      <a:pt x="21" y="91"/>
                      <a:pt x="26" y="113"/>
                      <a:pt x="25" y="141"/>
                    </a:cubicBezTo>
                    <a:cubicBezTo>
                      <a:pt x="27" y="152"/>
                      <a:pt x="21" y="171"/>
                      <a:pt x="28" y="177"/>
                    </a:cubicBezTo>
                    <a:cubicBezTo>
                      <a:pt x="42" y="177"/>
                      <a:pt x="56" y="177"/>
                      <a:pt x="70" y="177"/>
                    </a:cubicBezTo>
                    <a:cubicBezTo>
                      <a:pt x="65" y="148"/>
                      <a:pt x="79" y="138"/>
                      <a:pt x="88" y="123"/>
                    </a:cubicBezTo>
                    <a:cubicBezTo>
                      <a:pt x="93" y="111"/>
                      <a:pt x="93" y="78"/>
                      <a:pt x="88" y="66"/>
                    </a:cubicBezTo>
                    <a:cubicBezTo>
                      <a:pt x="72" y="61"/>
                      <a:pt x="35" y="61"/>
                      <a:pt x="19" y="66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1" name="Freeform 593"/>
              <p:cNvSpPr/>
              <p:nvPr/>
            </p:nvSpPr>
            <p:spPr bwMode="auto">
              <a:xfrm>
                <a:off x="3895" y="1253"/>
                <a:ext cx="12" cy="92"/>
              </a:xfrm>
              <a:custGeom>
                <a:cxnLst>
                  <a:cxn ang="0">
                    <a:pos x="0" y="54"/>
                  </a:cxn>
                  <a:cxn ang="0">
                    <a:pos x="0" y="0"/>
                  </a:cxn>
                  <a:cxn ang="0">
                    <a:pos x="3" y="45"/>
                  </a:cxn>
                  <a:cxn ang="0">
                    <a:pos x="0" y="54"/>
                  </a:cxn>
                </a:cxnLst>
                <a:rect b="b" l="0" r="r" t="0"/>
                <a:pathLst>
                  <a:path h="54" w="7">
                    <a:moveTo>
                      <a:pt x="0" y="54"/>
                    </a:moveTo>
                    <a:cubicBezTo>
                      <a:pt x="0" y="36"/>
                      <a:pt x="0" y="18"/>
                      <a:pt x="0" y="0"/>
                    </a:cubicBezTo>
                    <a:cubicBezTo>
                      <a:pt x="7" y="9"/>
                      <a:pt x="1" y="31"/>
                      <a:pt x="3" y="45"/>
                    </a:cubicBezTo>
                    <a:cubicBezTo>
                      <a:pt x="3" y="49"/>
                      <a:pt x="4" y="54"/>
                      <a:pt x="0" y="54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2" name="Freeform 594"/>
              <p:cNvSpPr/>
              <p:nvPr/>
            </p:nvSpPr>
            <p:spPr bwMode="auto">
              <a:xfrm>
                <a:off x="3968" y="1260"/>
                <a:ext cx="19" cy="79"/>
              </a:xfrm>
              <a:custGeom>
                <a:cxnLst>
                  <a:cxn ang="0">
                    <a:pos x="5" y="47"/>
                  </a:cxn>
                  <a:cxn ang="0">
                    <a:pos x="11" y="8"/>
                  </a:cxn>
                  <a:cxn ang="0">
                    <a:pos x="8" y="47"/>
                  </a:cxn>
                  <a:cxn ang="0">
                    <a:pos x="5" y="47"/>
                  </a:cxn>
                </a:cxnLst>
                <a:rect b="b" l="0" r="r" t="0"/>
                <a:pathLst>
                  <a:path h="47" w="11">
                    <a:moveTo>
                      <a:pt x="5" y="47"/>
                    </a:moveTo>
                    <a:cubicBezTo>
                      <a:pt x="7" y="36"/>
                      <a:pt x="0" y="0"/>
                      <a:pt x="11" y="8"/>
                    </a:cubicBezTo>
                    <a:cubicBezTo>
                      <a:pt x="4" y="15"/>
                      <a:pt x="10" y="35"/>
                      <a:pt x="8" y="47"/>
                    </a:cubicBezTo>
                    <a:cubicBezTo>
                      <a:pt x="7" y="47"/>
                      <a:pt x="6" y="47"/>
                      <a:pt x="5" y="47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3" name="Freeform 595"/>
              <p:cNvSpPr/>
              <p:nvPr/>
            </p:nvSpPr>
            <p:spPr bwMode="auto">
              <a:xfrm>
                <a:off x="4541" y="1329"/>
                <a:ext cx="66" cy="12"/>
              </a:xfrm>
              <a:custGeom>
                <a:cxnLst>
                  <a:cxn ang="0">
                    <a:pos x="36" y="0"/>
                  </a:cxn>
                  <a:cxn ang="0">
                    <a:pos x="39" y="6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36" y="0"/>
                  </a:cxn>
                </a:cxnLst>
                <a:rect b="b" l="0" r="r" t="0"/>
                <a:pathLst>
                  <a:path h="7" w="39">
                    <a:moveTo>
                      <a:pt x="36" y="0"/>
                    </a:moveTo>
                    <a:cubicBezTo>
                      <a:pt x="38" y="1"/>
                      <a:pt x="39" y="3"/>
                      <a:pt x="39" y="6"/>
                    </a:cubicBezTo>
                    <a:cubicBezTo>
                      <a:pt x="26" y="6"/>
                      <a:pt x="13" y="6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1" y="1"/>
                      <a:pt x="30" y="7"/>
                      <a:pt x="36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4" name="Freeform 596"/>
              <p:cNvSpPr/>
              <p:nvPr/>
            </p:nvSpPr>
            <p:spPr bwMode="auto">
              <a:xfrm>
                <a:off x="4668" y="1334"/>
                <a:ext cx="35" cy="21"/>
              </a:xfrm>
              <a:custGeom>
                <a:cxnLst>
                  <a:cxn ang="0">
                    <a:pos x="9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9" y="0"/>
                  </a:cxn>
                </a:cxnLst>
                <a:rect b="b" l="0" r="r" t="0"/>
                <a:pathLst>
                  <a:path h="12" w="21">
                    <a:moveTo>
                      <a:pt x="9" y="0"/>
                    </a:moveTo>
                    <a:cubicBezTo>
                      <a:pt x="13" y="0"/>
                      <a:pt x="17" y="0"/>
                      <a:pt x="21" y="0"/>
                    </a:cubicBezTo>
                    <a:cubicBezTo>
                      <a:pt x="21" y="1"/>
                      <a:pt x="21" y="2"/>
                      <a:pt x="21" y="3"/>
                    </a:cubicBezTo>
                    <a:cubicBezTo>
                      <a:pt x="12" y="4"/>
                      <a:pt x="8" y="10"/>
                      <a:pt x="0" y="12"/>
                    </a:cubicBezTo>
                    <a:cubicBezTo>
                      <a:pt x="0" y="8"/>
                      <a:pt x="0" y="4"/>
                      <a:pt x="0" y="0"/>
                    </a:cubicBezTo>
                    <a:cubicBezTo>
                      <a:pt x="3" y="0"/>
                      <a:pt x="6" y="0"/>
                      <a:pt x="9" y="0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5" name="Freeform 597"/>
              <p:cNvSpPr/>
              <p:nvPr/>
            </p:nvSpPr>
            <p:spPr bwMode="auto">
              <a:xfrm>
                <a:off x="4703" y="1329"/>
                <a:ext cx="51" cy="21"/>
              </a:xfrm>
              <a:custGeom>
                <a:cxnLst>
                  <a:cxn ang="0">
                    <a:pos x="30" y="0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30" y="0"/>
                  </a:cxn>
                </a:cxnLst>
                <a:rect b="b" l="0" r="r" t="0"/>
                <a:pathLst>
                  <a:path h="12" w="30">
                    <a:moveTo>
                      <a:pt x="30" y="0"/>
                    </a:moveTo>
                    <a:cubicBezTo>
                      <a:pt x="30" y="12"/>
                      <a:pt x="9" y="3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0" y="2"/>
                      <a:pt x="24" y="5"/>
                      <a:pt x="30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6" name="Freeform 598"/>
              <p:cNvSpPr/>
              <p:nvPr/>
            </p:nvSpPr>
            <p:spPr bwMode="auto">
              <a:xfrm>
                <a:off x="3051" y="1256"/>
                <a:ext cx="51" cy="145"/>
              </a:xfrm>
              <a:custGeom>
                <a:cxnLst>
                  <a:cxn ang="0">
                    <a:pos x="30" y="40"/>
                  </a:cxn>
                  <a:cxn ang="0">
                    <a:pos x="18" y="85"/>
                  </a:cxn>
                  <a:cxn ang="0">
                    <a:pos x="0" y="67"/>
                  </a:cxn>
                  <a:cxn ang="0">
                    <a:pos x="0" y="4"/>
                  </a:cxn>
                  <a:cxn ang="0">
                    <a:pos x="30" y="10"/>
                  </a:cxn>
                  <a:cxn ang="0">
                    <a:pos x="30" y="40"/>
                  </a:cxn>
                </a:cxnLst>
                <a:rect b="b" l="0" r="r" t="0"/>
                <a:pathLst>
                  <a:path h="85" w="30">
                    <a:moveTo>
                      <a:pt x="30" y="40"/>
                    </a:moveTo>
                    <a:cubicBezTo>
                      <a:pt x="26" y="55"/>
                      <a:pt x="19" y="67"/>
                      <a:pt x="18" y="85"/>
                    </a:cubicBezTo>
                    <a:cubicBezTo>
                      <a:pt x="8" y="83"/>
                      <a:pt x="2" y="77"/>
                      <a:pt x="0" y="67"/>
                    </a:cubicBezTo>
                    <a:cubicBezTo>
                      <a:pt x="0" y="46"/>
                      <a:pt x="0" y="25"/>
                      <a:pt x="0" y="4"/>
                    </a:cubicBezTo>
                    <a:cubicBezTo>
                      <a:pt x="10" y="6"/>
                      <a:pt x="28" y="0"/>
                      <a:pt x="30" y="10"/>
                    </a:cubicBezTo>
                    <a:cubicBezTo>
                      <a:pt x="30" y="20"/>
                      <a:pt x="30" y="30"/>
                      <a:pt x="30" y="40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7" name="Freeform 599"/>
              <p:cNvSpPr/>
              <p:nvPr/>
            </p:nvSpPr>
            <p:spPr bwMode="auto">
              <a:xfrm>
                <a:off x="5136" y="1336"/>
                <a:ext cx="55" cy="59"/>
              </a:xfrm>
              <a:custGeom>
                <a:cxnLst>
                  <a:cxn ang="0">
                    <a:pos x="0" y="2"/>
                  </a:cxn>
                  <a:cxn ang="0">
                    <a:pos x="33" y="8"/>
                  </a:cxn>
                  <a:cxn ang="0">
                    <a:pos x="33" y="11"/>
                  </a:cxn>
                  <a:cxn ang="0">
                    <a:pos x="0" y="35"/>
                  </a:cxn>
                  <a:cxn ang="0">
                    <a:pos x="0" y="2"/>
                  </a:cxn>
                </a:cxnLst>
                <a:rect b="b" l="0" r="r" t="0"/>
                <a:pathLst>
                  <a:path h="35" w="33">
                    <a:moveTo>
                      <a:pt x="0" y="2"/>
                    </a:moveTo>
                    <a:cubicBezTo>
                      <a:pt x="13" y="2"/>
                      <a:pt x="28" y="0"/>
                      <a:pt x="33" y="8"/>
                    </a:cubicBezTo>
                    <a:cubicBezTo>
                      <a:pt x="33" y="9"/>
                      <a:pt x="33" y="10"/>
                      <a:pt x="33" y="11"/>
                    </a:cubicBezTo>
                    <a:cubicBezTo>
                      <a:pt x="23" y="20"/>
                      <a:pt x="11" y="27"/>
                      <a:pt x="0" y="35"/>
                    </a:cubicBezTo>
                    <a:cubicBezTo>
                      <a:pt x="0" y="24"/>
                      <a:pt x="0" y="13"/>
                      <a:pt x="0" y="2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8" name="Freeform 600"/>
              <p:cNvSpPr/>
              <p:nvPr/>
            </p:nvSpPr>
            <p:spPr bwMode="auto">
              <a:xfrm>
                <a:off x="1789" y="1309"/>
                <a:ext cx="18" cy="71"/>
              </a:xfrm>
              <a:custGeom>
                <a:cxnLst>
                  <a:cxn ang="0">
                    <a:pos x="7" y="0"/>
                  </a:cxn>
                  <a:cxn ang="0">
                    <a:pos x="4" y="42"/>
                  </a:cxn>
                  <a:cxn ang="0">
                    <a:pos x="7" y="0"/>
                  </a:cxn>
                </a:cxnLst>
                <a:rect b="b" l="0" r="r" t="0"/>
                <a:pathLst>
                  <a:path h="42" w="11">
                    <a:moveTo>
                      <a:pt x="7" y="0"/>
                    </a:moveTo>
                    <a:cubicBezTo>
                      <a:pt x="5" y="13"/>
                      <a:pt x="11" y="34"/>
                      <a:pt x="4" y="42"/>
                    </a:cubicBezTo>
                    <a:cubicBezTo>
                      <a:pt x="6" y="29"/>
                      <a:pt x="0" y="8"/>
                      <a:pt x="7" y="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9" name="Freeform 601"/>
              <p:cNvSpPr>
                <a:spLocks noEditPoints="1"/>
              </p:cNvSpPr>
              <p:nvPr/>
            </p:nvSpPr>
            <p:spPr bwMode="auto">
              <a:xfrm>
                <a:off x="2833" y="1284"/>
                <a:ext cx="179" cy="367"/>
              </a:xfrm>
              <a:custGeom>
                <a:cxnLst>
                  <a:cxn ang="0">
                    <a:pos x="18" y="42"/>
                  </a:cxn>
                  <a:cxn ang="0">
                    <a:pos x="24" y="36"/>
                  </a:cxn>
                  <a:cxn ang="0">
                    <a:pos x="30" y="36"/>
                  </a:cxn>
                  <a:cxn ang="0">
                    <a:pos x="36" y="63"/>
                  </a:cxn>
                  <a:cxn ang="0">
                    <a:pos x="81" y="81"/>
                  </a:cxn>
                  <a:cxn ang="0">
                    <a:pos x="99" y="0"/>
                  </a:cxn>
                  <a:cxn ang="0">
                    <a:pos x="102" y="33"/>
                  </a:cxn>
                  <a:cxn ang="0">
                    <a:pos x="102" y="108"/>
                  </a:cxn>
                  <a:cxn ang="0">
                    <a:pos x="81" y="207"/>
                  </a:cxn>
                  <a:cxn ang="0">
                    <a:pos x="48" y="213"/>
                  </a:cxn>
                  <a:cxn ang="0">
                    <a:pos x="0" y="210"/>
                  </a:cxn>
                  <a:cxn ang="0">
                    <a:pos x="15" y="144"/>
                  </a:cxn>
                  <a:cxn ang="0">
                    <a:pos x="18" y="42"/>
                  </a:cxn>
                  <a:cxn ang="0">
                    <a:pos x="21" y="150"/>
                  </a:cxn>
                  <a:cxn ang="0">
                    <a:pos x="21" y="198"/>
                  </a:cxn>
                  <a:cxn ang="0">
                    <a:pos x="78" y="192"/>
                  </a:cxn>
                  <a:cxn ang="0">
                    <a:pos x="87" y="99"/>
                  </a:cxn>
                  <a:cxn ang="0">
                    <a:pos x="24" y="105"/>
                  </a:cxn>
                  <a:cxn ang="0">
                    <a:pos x="24" y="117"/>
                  </a:cxn>
                  <a:cxn ang="0">
                    <a:pos x="21" y="150"/>
                  </a:cxn>
                </a:cxnLst>
                <a:rect b="b" l="0" r="r" t="0"/>
                <a:pathLst>
                  <a:path h="216" w="105">
                    <a:moveTo>
                      <a:pt x="18" y="42"/>
                    </a:moveTo>
                    <a:cubicBezTo>
                      <a:pt x="21" y="41"/>
                      <a:pt x="23" y="39"/>
                      <a:pt x="24" y="36"/>
                    </a:cubicBezTo>
                    <a:cubicBezTo>
                      <a:pt x="26" y="36"/>
                      <a:pt x="28" y="36"/>
                      <a:pt x="30" y="36"/>
                    </a:cubicBezTo>
                    <a:cubicBezTo>
                      <a:pt x="31" y="46"/>
                      <a:pt x="26" y="62"/>
                      <a:pt x="36" y="63"/>
                    </a:cubicBezTo>
                    <a:cubicBezTo>
                      <a:pt x="56" y="64"/>
                      <a:pt x="55" y="86"/>
                      <a:pt x="81" y="81"/>
                    </a:cubicBezTo>
                    <a:cubicBezTo>
                      <a:pt x="90" y="57"/>
                      <a:pt x="95" y="29"/>
                      <a:pt x="99" y="0"/>
                    </a:cubicBezTo>
                    <a:cubicBezTo>
                      <a:pt x="106" y="5"/>
                      <a:pt x="100" y="23"/>
                      <a:pt x="102" y="33"/>
                    </a:cubicBezTo>
                    <a:cubicBezTo>
                      <a:pt x="102" y="58"/>
                      <a:pt x="102" y="83"/>
                      <a:pt x="102" y="108"/>
                    </a:cubicBezTo>
                    <a:cubicBezTo>
                      <a:pt x="93" y="139"/>
                      <a:pt x="92" y="178"/>
                      <a:pt x="81" y="207"/>
                    </a:cubicBezTo>
                    <a:cubicBezTo>
                      <a:pt x="70" y="209"/>
                      <a:pt x="62" y="214"/>
                      <a:pt x="48" y="213"/>
                    </a:cubicBezTo>
                    <a:cubicBezTo>
                      <a:pt x="33" y="211"/>
                      <a:pt x="10" y="217"/>
                      <a:pt x="0" y="210"/>
                    </a:cubicBezTo>
                    <a:cubicBezTo>
                      <a:pt x="3" y="186"/>
                      <a:pt x="15" y="171"/>
                      <a:pt x="15" y="144"/>
                    </a:cubicBezTo>
                    <a:cubicBezTo>
                      <a:pt x="22" y="116"/>
                      <a:pt x="16" y="75"/>
                      <a:pt x="18" y="42"/>
                    </a:cubicBezTo>
                    <a:close/>
                    <a:moveTo>
                      <a:pt x="21" y="150"/>
                    </a:moveTo>
                    <a:cubicBezTo>
                      <a:pt x="21" y="166"/>
                      <a:pt x="21" y="182"/>
                      <a:pt x="21" y="198"/>
                    </a:cubicBezTo>
                    <a:cubicBezTo>
                      <a:pt x="42" y="198"/>
                      <a:pt x="58" y="193"/>
                      <a:pt x="78" y="192"/>
                    </a:cubicBezTo>
                    <a:cubicBezTo>
                      <a:pt x="81" y="161"/>
                      <a:pt x="89" y="135"/>
                      <a:pt x="87" y="99"/>
                    </a:cubicBezTo>
                    <a:cubicBezTo>
                      <a:pt x="66" y="101"/>
                      <a:pt x="35" y="93"/>
                      <a:pt x="24" y="105"/>
                    </a:cubicBezTo>
                    <a:cubicBezTo>
                      <a:pt x="24" y="109"/>
                      <a:pt x="24" y="113"/>
                      <a:pt x="24" y="117"/>
                    </a:cubicBezTo>
                    <a:cubicBezTo>
                      <a:pt x="17" y="122"/>
                      <a:pt x="23" y="140"/>
                      <a:pt x="21" y="150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0" name="Freeform 602"/>
              <p:cNvSpPr/>
              <p:nvPr/>
            </p:nvSpPr>
            <p:spPr bwMode="auto">
              <a:xfrm>
                <a:off x="3278" y="1284"/>
                <a:ext cx="19" cy="71"/>
              </a:xfrm>
              <a:custGeom>
                <a:cxnLst>
                  <a:cxn ang="0">
                    <a:pos x="4" y="42"/>
                  </a:cxn>
                  <a:cxn ang="0">
                    <a:pos x="7" y="0"/>
                  </a:cxn>
                  <a:cxn ang="0">
                    <a:pos x="4" y="42"/>
                  </a:cxn>
                </a:cxnLst>
                <a:rect b="b" l="0" r="r" t="0"/>
                <a:pathLst>
                  <a:path h="42" w="11">
                    <a:moveTo>
                      <a:pt x="4" y="42"/>
                    </a:moveTo>
                    <a:cubicBezTo>
                      <a:pt x="6" y="29"/>
                      <a:pt x="0" y="8"/>
                      <a:pt x="7" y="0"/>
                    </a:cubicBezTo>
                    <a:cubicBezTo>
                      <a:pt x="5" y="13"/>
                      <a:pt x="11" y="34"/>
                      <a:pt x="4" y="42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1" name="Freeform 603"/>
              <p:cNvSpPr/>
              <p:nvPr/>
            </p:nvSpPr>
            <p:spPr bwMode="auto">
              <a:xfrm>
                <a:off x="5191" y="1350"/>
                <a:ext cx="56" cy="12"/>
              </a:xfrm>
              <a:custGeom>
                <a:cxnLst>
                  <a:cxn ang="0">
                    <a:pos x="0" y="0"/>
                  </a:cxn>
                  <a:cxn ang="0">
                    <a:pos x="33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33">
                    <a:moveTo>
                      <a:pt x="0" y="0"/>
                    </a:moveTo>
                    <a:cubicBezTo>
                      <a:pt x="11" y="0"/>
                      <a:pt x="22" y="0"/>
                      <a:pt x="33" y="0"/>
                    </a:cubicBezTo>
                    <a:cubicBezTo>
                      <a:pt x="28" y="7"/>
                      <a:pt x="10" y="1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2" name="Freeform 604"/>
              <p:cNvSpPr/>
              <p:nvPr/>
            </p:nvSpPr>
            <p:spPr bwMode="auto">
              <a:xfrm>
                <a:off x="1689" y="1309"/>
                <a:ext cx="12" cy="51"/>
              </a:xfrm>
              <a:custGeom>
                <a:cxnLst>
                  <a:cxn ang="0">
                    <a:pos x="0" y="3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30"/>
                  </a:cxn>
                </a:cxnLst>
                <a:rect b="b" l="0" r="r" t="0"/>
                <a:pathLst>
                  <a:path h="30" w="7">
                    <a:moveTo>
                      <a:pt x="0" y="30"/>
                    </a:moveTo>
                    <a:cubicBezTo>
                      <a:pt x="0" y="20"/>
                      <a:pt x="0" y="1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" y="9"/>
                      <a:pt x="7" y="26"/>
                      <a:pt x="0" y="3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3" name="Freeform 605"/>
              <p:cNvSpPr/>
              <p:nvPr/>
            </p:nvSpPr>
            <p:spPr bwMode="auto">
              <a:xfrm>
                <a:off x="3553" y="1350"/>
                <a:ext cx="12" cy="106"/>
              </a:xfrm>
              <a:custGeom>
                <a:cxnLst>
                  <a:cxn ang="0">
                    <a:pos x="7" y="0"/>
                  </a:cxn>
                  <a:cxn ang="0">
                    <a:pos x="7" y="63"/>
                  </a:cxn>
                  <a:cxn ang="0">
                    <a:pos x="4" y="63"/>
                  </a:cxn>
                  <a:cxn ang="0">
                    <a:pos x="7" y="0"/>
                  </a:cxn>
                </a:cxnLst>
                <a:rect b="b" l="0" r="r" t="0"/>
                <a:pathLst>
                  <a:path h="62" w="7">
                    <a:moveTo>
                      <a:pt x="7" y="0"/>
                    </a:moveTo>
                    <a:cubicBezTo>
                      <a:pt x="7" y="21"/>
                      <a:pt x="7" y="42"/>
                      <a:pt x="7" y="63"/>
                    </a:cubicBezTo>
                    <a:cubicBezTo>
                      <a:pt x="6" y="63"/>
                      <a:pt x="5" y="63"/>
                      <a:pt x="4" y="63"/>
                    </a:cubicBezTo>
                    <a:cubicBezTo>
                      <a:pt x="6" y="43"/>
                      <a:pt x="0" y="15"/>
                      <a:pt x="7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4" name="Freeform 606"/>
              <p:cNvSpPr>
                <a:spLocks noEditPoints="1"/>
              </p:cNvSpPr>
              <p:nvPr/>
            </p:nvSpPr>
            <p:spPr bwMode="auto">
              <a:xfrm>
                <a:off x="1907" y="1319"/>
                <a:ext cx="148" cy="310"/>
              </a:xfrm>
              <a:custGeom>
                <a:cxnLst>
                  <a:cxn ang="0">
                    <a:pos x="3" y="27"/>
                  </a:cxn>
                  <a:cxn ang="0">
                    <a:pos x="15" y="24"/>
                  </a:cxn>
                  <a:cxn ang="0">
                    <a:pos x="18" y="57"/>
                  </a:cxn>
                  <a:cxn ang="0">
                    <a:pos x="18" y="66"/>
                  </a:cxn>
                  <a:cxn ang="0">
                    <a:pos x="66" y="66"/>
                  </a:cxn>
                  <a:cxn ang="0">
                    <a:pos x="69" y="42"/>
                  </a:cxn>
                  <a:cxn ang="0">
                    <a:pos x="72" y="6"/>
                  </a:cxn>
                  <a:cxn ang="0">
                    <a:pos x="78" y="0"/>
                  </a:cxn>
                  <a:cxn ang="0">
                    <a:pos x="84" y="0"/>
                  </a:cxn>
                  <a:cxn ang="0">
                    <a:pos x="84" y="9"/>
                  </a:cxn>
                  <a:cxn ang="0">
                    <a:pos x="84" y="33"/>
                  </a:cxn>
                  <a:cxn ang="0">
                    <a:pos x="84" y="129"/>
                  </a:cxn>
                  <a:cxn ang="0">
                    <a:pos x="78" y="183"/>
                  </a:cxn>
                  <a:cxn ang="0">
                    <a:pos x="0" y="174"/>
                  </a:cxn>
                  <a:cxn ang="0">
                    <a:pos x="0" y="126"/>
                  </a:cxn>
                  <a:cxn ang="0">
                    <a:pos x="0" y="99"/>
                  </a:cxn>
                  <a:cxn ang="0">
                    <a:pos x="3" y="42"/>
                  </a:cxn>
                  <a:cxn ang="0">
                    <a:pos x="3" y="27"/>
                  </a:cxn>
                  <a:cxn ang="0">
                    <a:pos x="51" y="165"/>
                  </a:cxn>
                  <a:cxn ang="0">
                    <a:pos x="66" y="162"/>
                  </a:cxn>
                  <a:cxn ang="0">
                    <a:pos x="66" y="90"/>
                  </a:cxn>
                  <a:cxn ang="0">
                    <a:pos x="21" y="90"/>
                  </a:cxn>
                  <a:cxn ang="0">
                    <a:pos x="6" y="162"/>
                  </a:cxn>
                  <a:cxn ang="0">
                    <a:pos x="21" y="165"/>
                  </a:cxn>
                  <a:cxn ang="0">
                    <a:pos x="51" y="165"/>
                  </a:cxn>
                </a:cxnLst>
                <a:rect b="b" l="0" r="r" t="0"/>
                <a:pathLst>
                  <a:path h="183" w="87">
                    <a:moveTo>
                      <a:pt x="3" y="27"/>
                    </a:moveTo>
                    <a:cubicBezTo>
                      <a:pt x="7" y="26"/>
                      <a:pt x="9" y="23"/>
                      <a:pt x="15" y="24"/>
                    </a:cubicBezTo>
                    <a:cubicBezTo>
                      <a:pt x="17" y="34"/>
                      <a:pt x="11" y="52"/>
                      <a:pt x="18" y="57"/>
                    </a:cubicBezTo>
                    <a:cubicBezTo>
                      <a:pt x="18" y="60"/>
                      <a:pt x="18" y="63"/>
                      <a:pt x="18" y="66"/>
                    </a:cubicBezTo>
                    <a:cubicBezTo>
                      <a:pt x="27" y="71"/>
                      <a:pt x="57" y="71"/>
                      <a:pt x="66" y="66"/>
                    </a:cubicBezTo>
                    <a:cubicBezTo>
                      <a:pt x="73" y="64"/>
                      <a:pt x="67" y="49"/>
                      <a:pt x="69" y="42"/>
                    </a:cubicBezTo>
                    <a:cubicBezTo>
                      <a:pt x="76" y="36"/>
                      <a:pt x="70" y="17"/>
                      <a:pt x="72" y="6"/>
                    </a:cubicBezTo>
                    <a:cubicBezTo>
                      <a:pt x="72" y="2"/>
                      <a:pt x="77" y="3"/>
                      <a:pt x="78" y="0"/>
                    </a:cubicBezTo>
                    <a:cubicBezTo>
                      <a:pt x="80" y="0"/>
                      <a:pt x="82" y="0"/>
                      <a:pt x="84" y="0"/>
                    </a:cubicBezTo>
                    <a:cubicBezTo>
                      <a:pt x="84" y="3"/>
                      <a:pt x="84" y="6"/>
                      <a:pt x="84" y="9"/>
                    </a:cubicBezTo>
                    <a:cubicBezTo>
                      <a:pt x="84" y="17"/>
                      <a:pt x="84" y="25"/>
                      <a:pt x="84" y="33"/>
                    </a:cubicBezTo>
                    <a:cubicBezTo>
                      <a:pt x="79" y="58"/>
                      <a:pt x="79" y="104"/>
                      <a:pt x="84" y="129"/>
                    </a:cubicBezTo>
                    <a:cubicBezTo>
                      <a:pt x="87" y="152"/>
                      <a:pt x="79" y="164"/>
                      <a:pt x="78" y="183"/>
                    </a:cubicBezTo>
                    <a:cubicBezTo>
                      <a:pt x="53" y="179"/>
                      <a:pt x="22" y="181"/>
                      <a:pt x="0" y="174"/>
                    </a:cubicBezTo>
                    <a:cubicBezTo>
                      <a:pt x="0" y="158"/>
                      <a:pt x="0" y="142"/>
                      <a:pt x="0" y="126"/>
                    </a:cubicBezTo>
                    <a:cubicBezTo>
                      <a:pt x="0" y="117"/>
                      <a:pt x="0" y="108"/>
                      <a:pt x="0" y="99"/>
                    </a:cubicBezTo>
                    <a:cubicBezTo>
                      <a:pt x="7" y="86"/>
                      <a:pt x="1" y="60"/>
                      <a:pt x="3" y="42"/>
                    </a:cubicBezTo>
                    <a:cubicBezTo>
                      <a:pt x="3" y="37"/>
                      <a:pt x="3" y="32"/>
                      <a:pt x="3" y="27"/>
                    </a:cubicBezTo>
                    <a:close/>
                    <a:moveTo>
                      <a:pt x="51" y="165"/>
                    </a:moveTo>
                    <a:cubicBezTo>
                      <a:pt x="58" y="166"/>
                      <a:pt x="58" y="160"/>
                      <a:pt x="66" y="162"/>
                    </a:cubicBezTo>
                    <a:cubicBezTo>
                      <a:pt x="66" y="138"/>
                      <a:pt x="66" y="114"/>
                      <a:pt x="66" y="90"/>
                    </a:cubicBezTo>
                    <a:cubicBezTo>
                      <a:pt x="51" y="90"/>
                      <a:pt x="36" y="90"/>
                      <a:pt x="21" y="90"/>
                    </a:cubicBezTo>
                    <a:cubicBezTo>
                      <a:pt x="6" y="104"/>
                      <a:pt x="5" y="132"/>
                      <a:pt x="6" y="162"/>
                    </a:cubicBezTo>
                    <a:cubicBezTo>
                      <a:pt x="13" y="161"/>
                      <a:pt x="13" y="167"/>
                      <a:pt x="21" y="165"/>
                    </a:cubicBezTo>
                    <a:cubicBezTo>
                      <a:pt x="24" y="170"/>
                      <a:pt x="48" y="170"/>
                      <a:pt x="51" y="165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78" name="Group 808"/>
            <p:cNvGrpSpPr/>
            <p:nvPr/>
          </p:nvGrpSpPr>
          <p:grpSpPr>
            <a:xfrm>
              <a:off x="1895478" y="1887538"/>
              <a:ext cx="6499228" cy="1931988"/>
              <a:chOff x="1194" y="1189"/>
              <a:chExt cx="4094" cy="1217"/>
            </a:xfrm>
          </p:grpSpPr>
          <p:sp>
            <p:nvSpPr>
              <p:cNvPr id="677" name="Freeform 608"/>
              <p:cNvSpPr/>
              <p:nvPr/>
            </p:nvSpPr>
            <p:spPr bwMode="auto">
              <a:xfrm>
                <a:off x="3646" y="1221"/>
                <a:ext cx="132" cy="180"/>
              </a:xfrm>
              <a:custGeom>
                <a:cxnLst>
                  <a:cxn ang="0">
                    <a:pos x="75" y="64"/>
                  </a:cxn>
                  <a:cxn ang="0">
                    <a:pos x="75" y="106"/>
                  </a:cxn>
                  <a:cxn ang="0">
                    <a:pos x="72" y="106"/>
                  </a:cxn>
                  <a:cxn ang="0">
                    <a:pos x="60" y="94"/>
                  </a:cxn>
                  <a:cxn ang="0">
                    <a:pos x="60" y="91"/>
                  </a:cxn>
                  <a:cxn ang="0">
                    <a:pos x="60" y="46"/>
                  </a:cxn>
                  <a:cxn ang="0">
                    <a:pos x="60" y="28"/>
                  </a:cxn>
                  <a:cxn ang="0">
                    <a:pos x="27" y="25"/>
                  </a:cxn>
                  <a:cxn ang="0">
                    <a:pos x="9" y="25"/>
                  </a:cxn>
                  <a:cxn ang="0">
                    <a:pos x="0" y="22"/>
                  </a:cxn>
                  <a:cxn ang="0">
                    <a:pos x="78" y="4"/>
                  </a:cxn>
                  <a:cxn ang="0">
                    <a:pos x="78" y="31"/>
                  </a:cxn>
                  <a:cxn ang="0">
                    <a:pos x="75" y="64"/>
                  </a:cxn>
                </a:cxnLst>
                <a:rect b="b" l="0" r="r" t="0"/>
                <a:pathLst>
                  <a:path h="105" w="78">
                    <a:moveTo>
                      <a:pt x="75" y="64"/>
                    </a:moveTo>
                    <a:cubicBezTo>
                      <a:pt x="75" y="78"/>
                      <a:pt x="75" y="92"/>
                      <a:pt x="75" y="106"/>
                    </a:cubicBezTo>
                    <a:cubicBezTo>
                      <a:pt x="74" y="106"/>
                      <a:pt x="73" y="106"/>
                      <a:pt x="72" y="106"/>
                    </a:cubicBezTo>
                    <a:cubicBezTo>
                      <a:pt x="74" y="96"/>
                      <a:pt x="70" y="92"/>
                      <a:pt x="60" y="94"/>
                    </a:cubicBezTo>
                    <a:cubicBezTo>
                      <a:pt x="60" y="93"/>
                      <a:pt x="60" y="92"/>
                      <a:pt x="60" y="91"/>
                    </a:cubicBezTo>
                    <a:cubicBezTo>
                      <a:pt x="65" y="83"/>
                      <a:pt x="65" y="54"/>
                      <a:pt x="60" y="46"/>
                    </a:cubicBezTo>
                    <a:cubicBezTo>
                      <a:pt x="60" y="40"/>
                      <a:pt x="60" y="34"/>
                      <a:pt x="60" y="28"/>
                    </a:cubicBezTo>
                    <a:cubicBezTo>
                      <a:pt x="55" y="21"/>
                      <a:pt x="37" y="27"/>
                      <a:pt x="27" y="25"/>
                    </a:cubicBezTo>
                    <a:cubicBezTo>
                      <a:pt x="21" y="25"/>
                      <a:pt x="15" y="25"/>
                      <a:pt x="9" y="25"/>
                    </a:cubicBezTo>
                    <a:cubicBezTo>
                      <a:pt x="9" y="21"/>
                      <a:pt x="4" y="22"/>
                      <a:pt x="0" y="22"/>
                    </a:cubicBezTo>
                    <a:cubicBezTo>
                      <a:pt x="27" y="17"/>
                      <a:pt x="42" y="0"/>
                      <a:pt x="78" y="4"/>
                    </a:cubicBezTo>
                    <a:cubicBezTo>
                      <a:pt x="78" y="13"/>
                      <a:pt x="78" y="22"/>
                      <a:pt x="78" y="31"/>
                    </a:cubicBezTo>
                    <a:cubicBezTo>
                      <a:pt x="71" y="36"/>
                      <a:pt x="77" y="54"/>
                      <a:pt x="75" y="64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8" name="Freeform 609"/>
              <p:cNvSpPr/>
              <p:nvPr/>
            </p:nvSpPr>
            <p:spPr bwMode="auto">
              <a:xfrm>
                <a:off x="2187" y="1345"/>
                <a:ext cx="149" cy="696"/>
              </a:xfrm>
              <a:custGeom>
                <a:cxnLst>
                  <a:cxn ang="0">
                    <a:pos x="0" y="30"/>
                  </a:cxn>
                  <a:cxn ang="0">
                    <a:pos x="3" y="30"/>
                  </a:cxn>
                  <a:cxn ang="0">
                    <a:pos x="75" y="12"/>
                  </a:cxn>
                  <a:cxn ang="0">
                    <a:pos x="78" y="12"/>
                  </a:cxn>
                  <a:cxn ang="0">
                    <a:pos x="78" y="39"/>
                  </a:cxn>
                  <a:cxn ang="0">
                    <a:pos x="81" y="60"/>
                  </a:cxn>
                  <a:cxn ang="0">
                    <a:pos x="81" y="99"/>
                  </a:cxn>
                  <a:cxn ang="0">
                    <a:pos x="81" y="129"/>
                  </a:cxn>
                  <a:cxn ang="0">
                    <a:pos x="63" y="21"/>
                  </a:cxn>
                  <a:cxn ang="0">
                    <a:pos x="75" y="192"/>
                  </a:cxn>
                  <a:cxn ang="0">
                    <a:pos x="84" y="201"/>
                  </a:cxn>
                  <a:cxn ang="0">
                    <a:pos x="84" y="225"/>
                  </a:cxn>
                  <a:cxn ang="0">
                    <a:pos x="81" y="222"/>
                  </a:cxn>
                  <a:cxn ang="0">
                    <a:pos x="75" y="243"/>
                  </a:cxn>
                  <a:cxn ang="0">
                    <a:pos x="84" y="231"/>
                  </a:cxn>
                  <a:cxn ang="0">
                    <a:pos x="84" y="330"/>
                  </a:cxn>
                  <a:cxn ang="0">
                    <a:pos x="84" y="366"/>
                  </a:cxn>
                  <a:cxn ang="0">
                    <a:pos x="81" y="402"/>
                  </a:cxn>
                  <a:cxn ang="0">
                    <a:pos x="24" y="411"/>
                  </a:cxn>
                  <a:cxn ang="0">
                    <a:pos x="21" y="411"/>
                  </a:cxn>
                  <a:cxn ang="0">
                    <a:pos x="18" y="369"/>
                  </a:cxn>
                  <a:cxn ang="0">
                    <a:pos x="12" y="210"/>
                  </a:cxn>
                  <a:cxn ang="0">
                    <a:pos x="12" y="180"/>
                  </a:cxn>
                  <a:cxn ang="0">
                    <a:pos x="9" y="111"/>
                  </a:cxn>
                  <a:cxn ang="0">
                    <a:pos x="0" y="30"/>
                  </a:cxn>
                </a:cxnLst>
                <a:rect b="b" l="0" r="r" t="0"/>
                <a:pathLst>
                  <a:path h="411" w="88">
                    <a:moveTo>
                      <a:pt x="0" y="30"/>
                    </a:moveTo>
                    <a:cubicBezTo>
                      <a:pt x="1" y="30"/>
                      <a:pt x="2" y="30"/>
                      <a:pt x="3" y="30"/>
                    </a:cubicBezTo>
                    <a:cubicBezTo>
                      <a:pt x="11" y="9"/>
                      <a:pt x="53" y="0"/>
                      <a:pt x="75" y="12"/>
                    </a:cubicBezTo>
                    <a:cubicBezTo>
                      <a:pt x="76" y="12"/>
                      <a:pt x="77" y="12"/>
                      <a:pt x="78" y="12"/>
                    </a:cubicBezTo>
                    <a:cubicBezTo>
                      <a:pt x="78" y="21"/>
                      <a:pt x="78" y="30"/>
                      <a:pt x="78" y="39"/>
                    </a:cubicBezTo>
                    <a:cubicBezTo>
                      <a:pt x="78" y="47"/>
                      <a:pt x="77" y="56"/>
                      <a:pt x="81" y="60"/>
                    </a:cubicBezTo>
                    <a:cubicBezTo>
                      <a:pt x="81" y="73"/>
                      <a:pt x="81" y="86"/>
                      <a:pt x="81" y="99"/>
                    </a:cubicBezTo>
                    <a:cubicBezTo>
                      <a:pt x="81" y="109"/>
                      <a:pt x="81" y="119"/>
                      <a:pt x="81" y="129"/>
                    </a:cubicBezTo>
                    <a:cubicBezTo>
                      <a:pt x="74" y="94"/>
                      <a:pt x="72" y="54"/>
                      <a:pt x="63" y="21"/>
                    </a:cubicBezTo>
                    <a:cubicBezTo>
                      <a:pt x="62" y="65"/>
                      <a:pt x="65" y="141"/>
                      <a:pt x="75" y="192"/>
                    </a:cubicBezTo>
                    <a:cubicBezTo>
                      <a:pt x="76" y="198"/>
                      <a:pt x="73" y="200"/>
                      <a:pt x="84" y="201"/>
                    </a:cubicBezTo>
                    <a:cubicBezTo>
                      <a:pt x="84" y="209"/>
                      <a:pt x="84" y="217"/>
                      <a:pt x="84" y="225"/>
                    </a:cubicBezTo>
                    <a:cubicBezTo>
                      <a:pt x="81" y="226"/>
                      <a:pt x="81" y="224"/>
                      <a:pt x="81" y="222"/>
                    </a:cubicBezTo>
                    <a:cubicBezTo>
                      <a:pt x="70" y="220"/>
                      <a:pt x="77" y="236"/>
                      <a:pt x="75" y="243"/>
                    </a:cubicBezTo>
                    <a:cubicBezTo>
                      <a:pt x="87" y="248"/>
                      <a:pt x="76" y="230"/>
                      <a:pt x="84" y="231"/>
                    </a:cubicBezTo>
                    <a:cubicBezTo>
                      <a:pt x="84" y="264"/>
                      <a:pt x="84" y="297"/>
                      <a:pt x="84" y="330"/>
                    </a:cubicBezTo>
                    <a:cubicBezTo>
                      <a:pt x="84" y="342"/>
                      <a:pt x="84" y="354"/>
                      <a:pt x="84" y="366"/>
                    </a:cubicBezTo>
                    <a:cubicBezTo>
                      <a:pt x="82" y="377"/>
                      <a:pt x="88" y="396"/>
                      <a:pt x="81" y="402"/>
                    </a:cubicBezTo>
                    <a:cubicBezTo>
                      <a:pt x="66" y="397"/>
                      <a:pt x="37" y="398"/>
                      <a:pt x="24" y="411"/>
                    </a:cubicBezTo>
                    <a:cubicBezTo>
                      <a:pt x="23" y="411"/>
                      <a:pt x="22" y="411"/>
                      <a:pt x="21" y="411"/>
                    </a:cubicBezTo>
                    <a:cubicBezTo>
                      <a:pt x="19" y="398"/>
                      <a:pt x="25" y="377"/>
                      <a:pt x="18" y="369"/>
                    </a:cubicBezTo>
                    <a:cubicBezTo>
                      <a:pt x="20" y="312"/>
                      <a:pt x="10" y="267"/>
                      <a:pt x="12" y="210"/>
                    </a:cubicBezTo>
                    <a:cubicBezTo>
                      <a:pt x="12" y="200"/>
                      <a:pt x="12" y="190"/>
                      <a:pt x="12" y="180"/>
                    </a:cubicBezTo>
                    <a:cubicBezTo>
                      <a:pt x="10" y="158"/>
                      <a:pt x="16" y="128"/>
                      <a:pt x="9" y="111"/>
                    </a:cubicBezTo>
                    <a:cubicBezTo>
                      <a:pt x="10" y="80"/>
                      <a:pt x="3" y="57"/>
                      <a:pt x="0" y="30"/>
                    </a:cubicBezTo>
                    <a:close/>
                  </a:path>
                </a:pathLst>
              </a:custGeom>
              <a:solidFill>
                <a:srgbClr val="C9EBF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9" name="Freeform 610"/>
              <p:cNvSpPr/>
              <p:nvPr/>
            </p:nvSpPr>
            <p:spPr bwMode="auto">
              <a:xfrm>
                <a:off x="1575" y="1248"/>
                <a:ext cx="19" cy="127"/>
              </a:xfrm>
              <a:custGeom>
                <a:cxnLst>
                  <a:cxn ang="0">
                    <a:pos x="4" y="0"/>
                  </a:cxn>
                  <a:cxn ang="0">
                    <a:pos x="7" y="75"/>
                  </a:cxn>
                  <a:cxn ang="0">
                    <a:pos x="4" y="0"/>
                  </a:cxn>
                </a:cxnLst>
                <a:rect b="b" l="0" r="r" t="0"/>
                <a:pathLst>
                  <a:path h="75" w="11">
                    <a:moveTo>
                      <a:pt x="4" y="0"/>
                    </a:moveTo>
                    <a:cubicBezTo>
                      <a:pt x="11" y="19"/>
                      <a:pt x="5" y="51"/>
                      <a:pt x="7" y="75"/>
                    </a:cubicBezTo>
                    <a:cubicBezTo>
                      <a:pt x="0" y="56"/>
                      <a:pt x="6" y="24"/>
                      <a:pt x="4" y="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0" name="Freeform 611"/>
              <p:cNvSpPr>
                <a:spLocks noEditPoints="1"/>
              </p:cNvSpPr>
              <p:nvPr/>
            </p:nvSpPr>
            <p:spPr bwMode="auto">
              <a:xfrm>
                <a:off x="3382" y="1278"/>
                <a:ext cx="191" cy="363"/>
              </a:xfrm>
              <a:custGeom>
                <a:cxnLst>
                  <a:cxn ang="0">
                    <a:pos x="6" y="69"/>
                  </a:cxn>
                  <a:cxn ang="0">
                    <a:pos x="39" y="54"/>
                  </a:cxn>
                  <a:cxn ang="0">
                    <a:pos x="39" y="84"/>
                  </a:cxn>
                  <a:cxn ang="0">
                    <a:pos x="81" y="87"/>
                  </a:cxn>
                  <a:cxn ang="0">
                    <a:pos x="96" y="27"/>
                  </a:cxn>
                  <a:cxn ang="0">
                    <a:pos x="99" y="24"/>
                  </a:cxn>
                  <a:cxn ang="0">
                    <a:pos x="111" y="9"/>
                  </a:cxn>
                  <a:cxn ang="0">
                    <a:pos x="108" y="42"/>
                  </a:cxn>
                  <a:cxn ang="0">
                    <a:pos x="105" y="105"/>
                  </a:cxn>
                  <a:cxn ang="0">
                    <a:pos x="108" y="138"/>
                  </a:cxn>
                  <a:cxn ang="0">
                    <a:pos x="87" y="204"/>
                  </a:cxn>
                  <a:cxn ang="0">
                    <a:pos x="51" y="210"/>
                  </a:cxn>
                  <a:cxn ang="0">
                    <a:pos x="0" y="210"/>
                  </a:cxn>
                  <a:cxn ang="0">
                    <a:pos x="6" y="171"/>
                  </a:cxn>
                  <a:cxn ang="0">
                    <a:pos x="6" y="123"/>
                  </a:cxn>
                  <a:cxn ang="0">
                    <a:pos x="6" y="69"/>
                  </a:cxn>
                  <a:cxn ang="0">
                    <a:pos x="27" y="102"/>
                  </a:cxn>
                  <a:cxn ang="0">
                    <a:pos x="21" y="180"/>
                  </a:cxn>
                  <a:cxn ang="0">
                    <a:pos x="63" y="192"/>
                  </a:cxn>
                  <a:cxn ang="0">
                    <a:pos x="90" y="105"/>
                  </a:cxn>
                  <a:cxn ang="0">
                    <a:pos x="87" y="105"/>
                  </a:cxn>
                  <a:cxn ang="0">
                    <a:pos x="27" y="102"/>
                  </a:cxn>
                </a:cxnLst>
                <a:rect b="b" l="0" r="r" t="0"/>
                <a:pathLst>
                  <a:path h="214" w="113">
                    <a:moveTo>
                      <a:pt x="6" y="69"/>
                    </a:moveTo>
                    <a:cubicBezTo>
                      <a:pt x="8" y="55"/>
                      <a:pt x="23" y="54"/>
                      <a:pt x="39" y="54"/>
                    </a:cubicBezTo>
                    <a:cubicBezTo>
                      <a:pt x="39" y="64"/>
                      <a:pt x="39" y="74"/>
                      <a:pt x="39" y="84"/>
                    </a:cubicBezTo>
                    <a:cubicBezTo>
                      <a:pt x="48" y="90"/>
                      <a:pt x="67" y="86"/>
                      <a:pt x="81" y="87"/>
                    </a:cubicBezTo>
                    <a:cubicBezTo>
                      <a:pt x="90" y="71"/>
                      <a:pt x="96" y="52"/>
                      <a:pt x="96" y="27"/>
                    </a:cubicBezTo>
                    <a:cubicBezTo>
                      <a:pt x="98" y="27"/>
                      <a:pt x="100" y="27"/>
                      <a:pt x="99" y="24"/>
                    </a:cubicBezTo>
                    <a:cubicBezTo>
                      <a:pt x="106" y="23"/>
                      <a:pt x="105" y="0"/>
                      <a:pt x="111" y="9"/>
                    </a:cubicBezTo>
                    <a:cubicBezTo>
                      <a:pt x="113" y="23"/>
                      <a:pt x="106" y="28"/>
                      <a:pt x="108" y="42"/>
                    </a:cubicBezTo>
                    <a:cubicBezTo>
                      <a:pt x="101" y="57"/>
                      <a:pt x="107" y="85"/>
                      <a:pt x="105" y="105"/>
                    </a:cubicBezTo>
                    <a:cubicBezTo>
                      <a:pt x="107" y="115"/>
                      <a:pt x="101" y="133"/>
                      <a:pt x="108" y="138"/>
                    </a:cubicBezTo>
                    <a:cubicBezTo>
                      <a:pt x="111" y="170"/>
                      <a:pt x="91" y="179"/>
                      <a:pt x="87" y="204"/>
                    </a:cubicBezTo>
                    <a:cubicBezTo>
                      <a:pt x="83" y="214"/>
                      <a:pt x="64" y="209"/>
                      <a:pt x="51" y="210"/>
                    </a:cubicBezTo>
                    <a:cubicBezTo>
                      <a:pt x="34" y="210"/>
                      <a:pt x="17" y="210"/>
                      <a:pt x="0" y="210"/>
                    </a:cubicBezTo>
                    <a:cubicBezTo>
                      <a:pt x="2" y="197"/>
                      <a:pt x="9" y="189"/>
                      <a:pt x="6" y="171"/>
                    </a:cubicBezTo>
                    <a:cubicBezTo>
                      <a:pt x="6" y="155"/>
                      <a:pt x="6" y="139"/>
                      <a:pt x="6" y="123"/>
                    </a:cubicBezTo>
                    <a:cubicBezTo>
                      <a:pt x="6" y="105"/>
                      <a:pt x="6" y="87"/>
                      <a:pt x="6" y="69"/>
                    </a:cubicBezTo>
                    <a:close/>
                    <a:moveTo>
                      <a:pt x="27" y="102"/>
                    </a:moveTo>
                    <a:cubicBezTo>
                      <a:pt x="13" y="116"/>
                      <a:pt x="25" y="156"/>
                      <a:pt x="21" y="180"/>
                    </a:cubicBezTo>
                    <a:cubicBezTo>
                      <a:pt x="32" y="187"/>
                      <a:pt x="41" y="196"/>
                      <a:pt x="63" y="192"/>
                    </a:cubicBezTo>
                    <a:cubicBezTo>
                      <a:pt x="75" y="166"/>
                      <a:pt x="93" y="146"/>
                      <a:pt x="90" y="105"/>
                    </a:cubicBezTo>
                    <a:cubicBezTo>
                      <a:pt x="89" y="105"/>
                      <a:pt x="88" y="105"/>
                      <a:pt x="87" y="105"/>
                    </a:cubicBezTo>
                    <a:cubicBezTo>
                      <a:pt x="73" y="98"/>
                      <a:pt x="46" y="104"/>
                      <a:pt x="27" y="102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1" name="Freeform 612"/>
              <p:cNvSpPr>
                <a:spLocks noEditPoints="1"/>
              </p:cNvSpPr>
              <p:nvPr/>
            </p:nvSpPr>
            <p:spPr bwMode="auto">
              <a:xfrm>
                <a:off x="3441" y="1256"/>
                <a:ext cx="103" cy="175"/>
              </a:xfrm>
              <a:custGeom>
                <a:cxnLst>
                  <a:cxn ang="0">
                    <a:pos x="61" y="40"/>
                  </a:cxn>
                  <a:cxn ang="0">
                    <a:pos x="46" y="100"/>
                  </a:cxn>
                  <a:cxn ang="0">
                    <a:pos x="4" y="97"/>
                  </a:cxn>
                  <a:cxn ang="0">
                    <a:pos x="4" y="67"/>
                  </a:cxn>
                  <a:cxn ang="0">
                    <a:pos x="4" y="40"/>
                  </a:cxn>
                  <a:cxn ang="0">
                    <a:pos x="4" y="10"/>
                  </a:cxn>
                  <a:cxn ang="0">
                    <a:pos x="1" y="7"/>
                  </a:cxn>
                  <a:cxn ang="0">
                    <a:pos x="61" y="4"/>
                  </a:cxn>
                  <a:cxn ang="0">
                    <a:pos x="61" y="40"/>
                  </a:cxn>
                  <a:cxn ang="0">
                    <a:pos x="13" y="10"/>
                  </a:cxn>
                  <a:cxn ang="0">
                    <a:pos x="10" y="94"/>
                  </a:cxn>
                  <a:cxn ang="0">
                    <a:pos x="43" y="91"/>
                  </a:cxn>
                  <a:cxn ang="0">
                    <a:pos x="55" y="40"/>
                  </a:cxn>
                  <a:cxn ang="0">
                    <a:pos x="55" y="10"/>
                  </a:cxn>
                  <a:cxn ang="0">
                    <a:pos x="13" y="10"/>
                  </a:cxn>
                </a:cxnLst>
                <a:rect b="b" l="0" r="r" t="0"/>
                <a:pathLst>
                  <a:path h="103" w="61">
                    <a:moveTo>
                      <a:pt x="61" y="40"/>
                    </a:moveTo>
                    <a:cubicBezTo>
                      <a:pt x="61" y="65"/>
                      <a:pt x="55" y="84"/>
                      <a:pt x="46" y="100"/>
                    </a:cubicBezTo>
                    <a:cubicBezTo>
                      <a:pt x="32" y="99"/>
                      <a:pt x="13" y="103"/>
                      <a:pt x="4" y="97"/>
                    </a:cubicBezTo>
                    <a:cubicBezTo>
                      <a:pt x="4" y="87"/>
                      <a:pt x="4" y="77"/>
                      <a:pt x="4" y="67"/>
                    </a:cubicBezTo>
                    <a:cubicBezTo>
                      <a:pt x="4" y="58"/>
                      <a:pt x="4" y="49"/>
                      <a:pt x="4" y="40"/>
                    </a:cubicBezTo>
                    <a:cubicBezTo>
                      <a:pt x="9" y="37"/>
                      <a:pt x="9" y="13"/>
                      <a:pt x="4" y="10"/>
                    </a:cubicBezTo>
                    <a:cubicBezTo>
                      <a:pt x="2" y="10"/>
                      <a:pt x="0" y="10"/>
                      <a:pt x="1" y="7"/>
                    </a:cubicBezTo>
                    <a:cubicBezTo>
                      <a:pt x="15" y="0"/>
                      <a:pt x="42" y="6"/>
                      <a:pt x="61" y="4"/>
                    </a:cubicBezTo>
                    <a:cubicBezTo>
                      <a:pt x="61" y="16"/>
                      <a:pt x="61" y="28"/>
                      <a:pt x="61" y="40"/>
                    </a:cubicBezTo>
                    <a:close/>
                    <a:moveTo>
                      <a:pt x="13" y="10"/>
                    </a:moveTo>
                    <a:cubicBezTo>
                      <a:pt x="6" y="32"/>
                      <a:pt x="12" y="67"/>
                      <a:pt x="10" y="94"/>
                    </a:cubicBezTo>
                    <a:cubicBezTo>
                      <a:pt x="20" y="92"/>
                      <a:pt x="38" y="98"/>
                      <a:pt x="43" y="91"/>
                    </a:cubicBezTo>
                    <a:cubicBezTo>
                      <a:pt x="46" y="73"/>
                      <a:pt x="57" y="63"/>
                      <a:pt x="55" y="40"/>
                    </a:cubicBezTo>
                    <a:cubicBezTo>
                      <a:pt x="60" y="37"/>
                      <a:pt x="60" y="13"/>
                      <a:pt x="55" y="10"/>
                    </a:cubicBezTo>
                    <a:cubicBezTo>
                      <a:pt x="41" y="10"/>
                      <a:pt x="27" y="10"/>
                      <a:pt x="13" y="10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2" name="Freeform 613"/>
              <p:cNvSpPr/>
              <p:nvPr/>
            </p:nvSpPr>
            <p:spPr bwMode="auto">
              <a:xfrm>
                <a:off x="4944" y="1324"/>
                <a:ext cx="9" cy="51"/>
              </a:xfrm>
              <a:custGeom>
                <a:cxnLst>
                  <a:cxn ang="0">
                    <a:pos x="5" y="0"/>
                  </a:cxn>
                  <a:cxn ang="0">
                    <a:pos x="5" y="30"/>
                  </a:cxn>
                  <a:cxn ang="0">
                    <a:pos x="5" y="0"/>
                  </a:cxn>
                </a:cxnLst>
                <a:rect b="b" l="0" r="r" t="0"/>
                <a:pathLst>
                  <a:path h="30" w="5">
                    <a:moveTo>
                      <a:pt x="5" y="0"/>
                    </a:moveTo>
                    <a:cubicBezTo>
                      <a:pt x="5" y="10"/>
                      <a:pt x="5" y="20"/>
                      <a:pt x="5" y="30"/>
                    </a:cubicBezTo>
                    <a:cubicBezTo>
                      <a:pt x="0" y="27"/>
                      <a:pt x="0" y="3"/>
                      <a:pt x="5" y="0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3" name="Freeform 614"/>
              <p:cNvSpPr/>
              <p:nvPr/>
            </p:nvSpPr>
            <p:spPr bwMode="auto">
              <a:xfrm>
                <a:off x="3427" y="1273"/>
                <a:ext cx="111" cy="161"/>
              </a:xfrm>
              <a:custGeom>
                <a:cxnLst>
                  <a:cxn ang="0">
                    <a:pos x="63" y="30"/>
                  </a:cxn>
                  <a:cxn ang="0">
                    <a:pos x="51" y="81"/>
                  </a:cxn>
                  <a:cxn ang="0">
                    <a:pos x="21" y="0"/>
                  </a:cxn>
                  <a:cxn ang="0">
                    <a:pos x="63" y="0"/>
                  </a:cxn>
                  <a:cxn ang="0">
                    <a:pos x="63" y="30"/>
                  </a:cxn>
                </a:cxnLst>
                <a:rect b="b" l="0" r="r" t="0"/>
                <a:pathLst>
                  <a:path h="95" w="65">
                    <a:moveTo>
                      <a:pt x="63" y="30"/>
                    </a:moveTo>
                    <a:cubicBezTo>
                      <a:pt x="65" y="53"/>
                      <a:pt x="54" y="63"/>
                      <a:pt x="51" y="81"/>
                    </a:cubicBezTo>
                    <a:cubicBezTo>
                      <a:pt x="0" y="95"/>
                      <a:pt x="28" y="30"/>
                      <a:pt x="21" y="0"/>
                    </a:cubicBezTo>
                    <a:cubicBezTo>
                      <a:pt x="35" y="0"/>
                      <a:pt x="49" y="0"/>
                      <a:pt x="63" y="0"/>
                    </a:cubicBezTo>
                    <a:cubicBezTo>
                      <a:pt x="63" y="10"/>
                      <a:pt x="63" y="20"/>
                      <a:pt x="63" y="30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4" name="Freeform 615"/>
              <p:cNvSpPr/>
              <p:nvPr/>
            </p:nvSpPr>
            <p:spPr bwMode="auto">
              <a:xfrm>
                <a:off x="4788" y="1304"/>
                <a:ext cx="12" cy="91"/>
              </a:xfrm>
              <a:custGeom>
                <a:cxnLst>
                  <a:cxn ang="0">
                    <a:pos x="4" y="0"/>
                  </a:cxn>
                  <a:cxn ang="0">
                    <a:pos x="7" y="42"/>
                  </a:cxn>
                  <a:cxn ang="0">
                    <a:pos x="7" y="45"/>
                  </a:cxn>
                  <a:cxn ang="0">
                    <a:pos x="1" y="54"/>
                  </a:cxn>
                  <a:cxn ang="0">
                    <a:pos x="1" y="0"/>
                  </a:cxn>
                  <a:cxn ang="0">
                    <a:pos x="4" y="0"/>
                  </a:cxn>
                </a:cxnLst>
                <a:rect b="b" l="0" r="r" t="0"/>
                <a:pathLst>
                  <a:path h="54" w="7">
                    <a:moveTo>
                      <a:pt x="4" y="0"/>
                    </a:moveTo>
                    <a:cubicBezTo>
                      <a:pt x="6" y="13"/>
                      <a:pt x="0" y="34"/>
                      <a:pt x="7" y="42"/>
                    </a:cubicBezTo>
                    <a:cubicBezTo>
                      <a:pt x="7" y="43"/>
                      <a:pt x="7" y="44"/>
                      <a:pt x="7" y="45"/>
                    </a:cubicBezTo>
                    <a:cubicBezTo>
                      <a:pt x="3" y="46"/>
                      <a:pt x="6" y="54"/>
                      <a:pt x="1" y="54"/>
                    </a:cubicBezTo>
                    <a:cubicBezTo>
                      <a:pt x="1" y="36"/>
                      <a:pt x="1" y="18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5" name="Freeform 616"/>
              <p:cNvSpPr>
                <a:spLocks noEditPoints="1"/>
              </p:cNvSpPr>
              <p:nvPr/>
            </p:nvSpPr>
            <p:spPr bwMode="auto">
              <a:xfrm>
                <a:off x="4781" y="1360"/>
                <a:ext cx="151" cy="158"/>
              </a:xfrm>
              <a:custGeom>
                <a:cxnLst>
                  <a:cxn ang="0">
                    <a:pos x="11" y="12"/>
                  </a:cxn>
                  <a:cxn ang="0">
                    <a:pos x="11" y="9"/>
                  </a:cxn>
                  <a:cxn ang="0">
                    <a:pos x="32" y="0"/>
                  </a:cxn>
                  <a:cxn ang="0">
                    <a:pos x="77" y="0"/>
                  </a:cxn>
                  <a:cxn ang="0">
                    <a:pos x="77" y="87"/>
                  </a:cxn>
                  <a:cxn ang="0">
                    <a:pos x="47" y="93"/>
                  </a:cxn>
                  <a:cxn ang="0">
                    <a:pos x="8" y="93"/>
                  </a:cxn>
                  <a:cxn ang="0">
                    <a:pos x="17" y="42"/>
                  </a:cxn>
                  <a:cxn ang="0">
                    <a:pos x="20" y="12"/>
                  </a:cxn>
                  <a:cxn ang="0">
                    <a:pos x="14" y="12"/>
                  </a:cxn>
                  <a:cxn ang="0">
                    <a:pos x="11" y="12"/>
                  </a:cxn>
                  <a:cxn ang="0">
                    <a:pos x="26" y="9"/>
                  </a:cxn>
                  <a:cxn ang="0">
                    <a:pos x="23" y="42"/>
                  </a:cxn>
                  <a:cxn ang="0">
                    <a:pos x="26" y="84"/>
                  </a:cxn>
                  <a:cxn ang="0">
                    <a:pos x="56" y="84"/>
                  </a:cxn>
                  <a:cxn ang="0">
                    <a:pos x="71" y="84"/>
                  </a:cxn>
                  <a:cxn ang="0">
                    <a:pos x="56" y="6"/>
                  </a:cxn>
                  <a:cxn ang="0">
                    <a:pos x="26" y="9"/>
                  </a:cxn>
                </a:cxnLst>
                <a:rect b="b" l="0" r="r" t="0"/>
                <a:pathLst>
                  <a:path h="93" w="89">
                    <a:moveTo>
                      <a:pt x="11" y="12"/>
                    </a:moveTo>
                    <a:cubicBezTo>
                      <a:pt x="11" y="11"/>
                      <a:pt x="11" y="10"/>
                      <a:pt x="11" y="9"/>
                    </a:cubicBezTo>
                    <a:cubicBezTo>
                      <a:pt x="16" y="4"/>
                      <a:pt x="22" y="0"/>
                      <a:pt x="32" y="0"/>
                    </a:cubicBezTo>
                    <a:cubicBezTo>
                      <a:pt x="47" y="0"/>
                      <a:pt x="62" y="0"/>
                      <a:pt x="77" y="0"/>
                    </a:cubicBezTo>
                    <a:cubicBezTo>
                      <a:pt x="77" y="29"/>
                      <a:pt x="77" y="58"/>
                      <a:pt x="77" y="87"/>
                    </a:cubicBezTo>
                    <a:cubicBezTo>
                      <a:pt x="70" y="92"/>
                      <a:pt x="59" y="93"/>
                      <a:pt x="47" y="93"/>
                    </a:cubicBezTo>
                    <a:cubicBezTo>
                      <a:pt x="34" y="93"/>
                      <a:pt x="21" y="93"/>
                      <a:pt x="8" y="93"/>
                    </a:cubicBezTo>
                    <a:cubicBezTo>
                      <a:pt x="7" y="72"/>
                      <a:pt x="16" y="61"/>
                      <a:pt x="17" y="42"/>
                    </a:cubicBezTo>
                    <a:cubicBezTo>
                      <a:pt x="24" y="38"/>
                      <a:pt x="18" y="21"/>
                      <a:pt x="20" y="12"/>
                    </a:cubicBezTo>
                    <a:cubicBezTo>
                      <a:pt x="18" y="12"/>
                      <a:pt x="16" y="12"/>
                      <a:pt x="14" y="12"/>
                    </a:cubicBezTo>
                    <a:cubicBezTo>
                      <a:pt x="13" y="12"/>
                      <a:pt x="12" y="12"/>
                      <a:pt x="11" y="12"/>
                    </a:cubicBezTo>
                    <a:close/>
                    <a:moveTo>
                      <a:pt x="26" y="9"/>
                    </a:moveTo>
                    <a:cubicBezTo>
                      <a:pt x="19" y="14"/>
                      <a:pt x="25" y="32"/>
                      <a:pt x="23" y="42"/>
                    </a:cubicBezTo>
                    <a:cubicBezTo>
                      <a:pt x="32" y="62"/>
                      <a:pt x="0" y="85"/>
                      <a:pt x="26" y="84"/>
                    </a:cubicBezTo>
                    <a:cubicBezTo>
                      <a:pt x="29" y="89"/>
                      <a:pt x="53" y="89"/>
                      <a:pt x="56" y="84"/>
                    </a:cubicBezTo>
                    <a:cubicBezTo>
                      <a:pt x="61" y="84"/>
                      <a:pt x="66" y="84"/>
                      <a:pt x="71" y="84"/>
                    </a:cubicBezTo>
                    <a:cubicBezTo>
                      <a:pt x="71" y="65"/>
                      <a:pt x="89" y="2"/>
                      <a:pt x="56" y="6"/>
                    </a:cubicBezTo>
                    <a:cubicBezTo>
                      <a:pt x="44" y="5"/>
                      <a:pt x="34" y="6"/>
                      <a:pt x="26" y="9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6" name="Freeform 617"/>
              <p:cNvSpPr/>
              <p:nvPr/>
            </p:nvSpPr>
            <p:spPr bwMode="auto">
              <a:xfrm>
                <a:off x="1890" y="1339"/>
                <a:ext cx="19" cy="67"/>
              </a:xfrm>
              <a:custGeom>
                <a:cxnLst>
                  <a:cxn ang="0">
                    <a:pos x="7" y="0"/>
                  </a:cxn>
                  <a:cxn ang="0">
                    <a:pos x="4" y="39"/>
                  </a:cxn>
                  <a:cxn ang="0">
                    <a:pos x="4" y="18"/>
                  </a:cxn>
                  <a:cxn ang="0">
                    <a:pos x="7" y="0"/>
                  </a:cxn>
                </a:cxnLst>
                <a:rect b="b" l="0" r="r" t="0"/>
                <a:pathLst>
                  <a:path h="39" w="11">
                    <a:moveTo>
                      <a:pt x="7" y="0"/>
                    </a:moveTo>
                    <a:cubicBezTo>
                      <a:pt x="5" y="12"/>
                      <a:pt x="11" y="32"/>
                      <a:pt x="4" y="39"/>
                    </a:cubicBezTo>
                    <a:cubicBezTo>
                      <a:pt x="4" y="32"/>
                      <a:pt x="4" y="25"/>
                      <a:pt x="4" y="18"/>
                    </a:cubicBezTo>
                    <a:cubicBezTo>
                      <a:pt x="6" y="13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7" name="Freeform 618"/>
              <p:cNvSpPr/>
              <p:nvPr/>
            </p:nvSpPr>
            <p:spPr bwMode="auto">
              <a:xfrm>
                <a:off x="1936" y="1329"/>
                <a:ext cx="19" cy="56"/>
              </a:xfrm>
              <a:custGeom>
                <a:cxnLst>
                  <a:cxn ang="0">
                    <a:pos x="4" y="0"/>
                  </a:cxn>
                  <a:cxn ang="0">
                    <a:pos x="7" y="33"/>
                  </a:cxn>
                  <a:cxn ang="0">
                    <a:pos x="4" y="0"/>
                  </a:cxn>
                </a:cxnLst>
                <a:rect b="b" l="0" r="r" t="0"/>
                <a:pathLst>
                  <a:path h="33" w="11">
                    <a:moveTo>
                      <a:pt x="4" y="0"/>
                    </a:moveTo>
                    <a:cubicBezTo>
                      <a:pt x="11" y="5"/>
                      <a:pt x="5" y="23"/>
                      <a:pt x="7" y="33"/>
                    </a:cubicBezTo>
                    <a:cubicBezTo>
                      <a:pt x="0" y="28"/>
                      <a:pt x="6" y="10"/>
                      <a:pt x="4" y="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8" name="Freeform 619"/>
              <p:cNvSpPr/>
              <p:nvPr/>
            </p:nvSpPr>
            <p:spPr bwMode="auto">
              <a:xfrm>
                <a:off x="2439" y="1334"/>
                <a:ext cx="19" cy="51"/>
              </a:xfrm>
              <a:custGeom>
                <a:cxnLst>
                  <a:cxn ang="0">
                    <a:pos x="7" y="30"/>
                  </a:cxn>
                  <a:cxn ang="0">
                    <a:pos x="4" y="0"/>
                  </a:cxn>
                  <a:cxn ang="0">
                    <a:pos x="7" y="30"/>
                  </a:cxn>
                </a:cxnLst>
                <a:rect b="b" l="0" r="r" t="0"/>
                <a:pathLst>
                  <a:path h="30" w="11">
                    <a:moveTo>
                      <a:pt x="7" y="30"/>
                    </a:moveTo>
                    <a:cubicBezTo>
                      <a:pt x="0" y="26"/>
                      <a:pt x="6" y="9"/>
                      <a:pt x="4" y="0"/>
                    </a:cubicBezTo>
                    <a:cubicBezTo>
                      <a:pt x="11" y="4"/>
                      <a:pt x="5" y="21"/>
                      <a:pt x="7" y="3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9" name="Freeform 620"/>
              <p:cNvSpPr/>
              <p:nvPr/>
            </p:nvSpPr>
            <p:spPr bwMode="auto">
              <a:xfrm>
                <a:off x="1699" y="1350"/>
                <a:ext cx="12" cy="81"/>
              </a:xfrm>
              <a:custGeom>
                <a:cxnLst>
                  <a:cxn ang="0">
                    <a:pos x="0" y="48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48"/>
                  </a:cxn>
                </a:cxnLst>
                <a:rect b="b" l="0" r="r" t="0"/>
                <a:pathLst>
                  <a:path h="48" w="7">
                    <a:moveTo>
                      <a:pt x="0" y="48"/>
                    </a:moveTo>
                    <a:cubicBezTo>
                      <a:pt x="0" y="32"/>
                      <a:pt x="0" y="16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" y="15"/>
                      <a:pt x="7" y="38"/>
                      <a:pt x="0" y="48"/>
                    </a:cubicBezTo>
                    <a:close/>
                  </a:path>
                </a:pathLst>
              </a:custGeom>
              <a:solidFill>
                <a:srgbClr val="236B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0" name="Freeform 621"/>
              <p:cNvSpPr/>
              <p:nvPr/>
            </p:nvSpPr>
            <p:spPr bwMode="auto">
              <a:xfrm>
                <a:off x="2451" y="1390"/>
                <a:ext cx="112" cy="12"/>
              </a:xfrm>
              <a:custGeom>
                <a:cxnLst>
                  <a:cxn ang="0">
                    <a:pos x="0" y="0"/>
                  </a:cxn>
                  <a:cxn ang="0">
                    <a:pos x="66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66">
                    <a:moveTo>
                      <a:pt x="0" y="0"/>
                    </a:moveTo>
                    <a:cubicBezTo>
                      <a:pt x="22" y="0"/>
                      <a:pt x="44" y="0"/>
                      <a:pt x="66" y="0"/>
                    </a:cubicBezTo>
                    <a:cubicBezTo>
                      <a:pt x="50" y="7"/>
                      <a:pt x="21" y="1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1" name="Freeform 622"/>
              <p:cNvSpPr/>
              <p:nvPr/>
            </p:nvSpPr>
            <p:spPr bwMode="auto">
              <a:xfrm>
                <a:off x="2704" y="1345"/>
                <a:ext cx="18" cy="66"/>
              </a:xfrm>
              <a:custGeom>
                <a:cxnLst>
                  <a:cxn ang="0">
                    <a:pos x="7" y="0"/>
                  </a:cxn>
                  <a:cxn ang="0">
                    <a:pos x="4" y="39"/>
                  </a:cxn>
                  <a:cxn ang="0">
                    <a:pos x="7" y="0"/>
                  </a:cxn>
                </a:cxnLst>
                <a:rect b="b" l="0" r="r" t="0"/>
                <a:pathLst>
                  <a:path h="39" w="11">
                    <a:moveTo>
                      <a:pt x="7" y="0"/>
                    </a:moveTo>
                    <a:cubicBezTo>
                      <a:pt x="5" y="12"/>
                      <a:pt x="11" y="32"/>
                      <a:pt x="4" y="39"/>
                    </a:cubicBezTo>
                    <a:cubicBezTo>
                      <a:pt x="6" y="27"/>
                      <a:pt x="0" y="7"/>
                      <a:pt x="7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2" name="Freeform 623"/>
              <p:cNvSpPr/>
              <p:nvPr/>
            </p:nvSpPr>
            <p:spPr bwMode="auto">
              <a:xfrm>
                <a:off x="5125" y="1309"/>
                <a:ext cx="163" cy="293"/>
              </a:xfrm>
              <a:custGeom>
                <a:cxnLst>
                  <a:cxn ang="0">
                    <a:pos x="6" y="51"/>
                  </a:cxn>
                  <a:cxn ang="0">
                    <a:pos x="39" y="27"/>
                  </a:cxn>
                  <a:cxn ang="0">
                    <a:pos x="72" y="24"/>
                  </a:cxn>
                  <a:cxn ang="0">
                    <a:pos x="75" y="15"/>
                  </a:cxn>
                  <a:cxn ang="0">
                    <a:pos x="96" y="6"/>
                  </a:cxn>
                  <a:cxn ang="0">
                    <a:pos x="57" y="171"/>
                  </a:cxn>
                  <a:cxn ang="0">
                    <a:pos x="30" y="168"/>
                  </a:cxn>
                  <a:cxn ang="0">
                    <a:pos x="0" y="165"/>
                  </a:cxn>
                  <a:cxn ang="0">
                    <a:pos x="0" y="156"/>
                  </a:cxn>
                  <a:cxn ang="0">
                    <a:pos x="0" y="144"/>
                  </a:cxn>
                  <a:cxn ang="0">
                    <a:pos x="30" y="138"/>
                  </a:cxn>
                  <a:cxn ang="0">
                    <a:pos x="33" y="144"/>
                  </a:cxn>
                  <a:cxn ang="0">
                    <a:pos x="63" y="60"/>
                  </a:cxn>
                  <a:cxn ang="0">
                    <a:pos x="6" y="57"/>
                  </a:cxn>
                  <a:cxn ang="0">
                    <a:pos x="6" y="51"/>
                  </a:cxn>
                </a:cxnLst>
                <a:rect b="b" l="0" r="r" t="0"/>
                <a:pathLst>
                  <a:path h="173" w="96">
                    <a:moveTo>
                      <a:pt x="6" y="51"/>
                    </a:moveTo>
                    <a:cubicBezTo>
                      <a:pt x="17" y="43"/>
                      <a:pt x="29" y="36"/>
                      <a:pt x="39" y="27"/>
                    </a:cubicBezTo>
                    <a:cubicBezTo>
                      <a:pt x="49" y="25"/>
                      <a:pt x="67" y="31"/>
                      <a:pt x="72" y="24"/>
                    </a:cubicBezTo>
                    <a:cubicBezTo>
                      <a:pt x="74" y="22"/>
                      <a:pt x="75" y="19"/>
                      <a:pt x="75" y="15"/>
                    </a:cubicBezTo>
                    <a:cubicBezTo>
                      <a:pt x="78" y="10"/>
                      <a:pt x="92" y="0"/>
                      <a:pt x="96" y="6"/>
                    </a:cubicBezTo>
                    <a:cubicBezTo>
                      <a:pt x="86" y="64"/>
                      <a:pt x="86" y="132"/>
                      <a:pt x="57" y="171"/>
                    </a:cubicBezTo>
                    <a:cubicBezTo>
                      <a:pt x="45" y="173"/>
                      <a:pt x="42" y="166"/>
                      <a:pt x="30" y="168"/>
                    </a:cubicBezTo>
                    <a:cubicBezTo>
                      <a:pt x="26" y="161"/>
                      <a:pt x="9" y="167"/>
                      <a:pt x="0" y="165"/>
                    </a:cubicBezTo>
                    <a:cubicBezTo>
                      <a:pt x="0" y="162"/>
                      <a:pt x="0" y="159"/>
                      <a:pt x="0" y="156"/>
                    </a:cubicBezTo>
                    <a:cubicBezTo>
                      <a:pt x="0" y="152"/>
                      <a:pt x="0" y="148"/>
                      <a:pt x="0" y="144"/>
                    </a:cubicBezTo>
                    <a:cubicBezTo>
                      <a:pt x="3" y="135"/>
                      <a:pt x="19" y="139"/>
                      <a:pt x="30" y="138"/>
                    </a:cubicBezTo>
                    <a:cubicBezTo>
                      <a:pt x="30" y="141"/>
                      <a:pt x="31" y="143"/>
                      <a:pt x="33" y="144"/>
                    </a:cubicBezTo>
                    <a:cubicBezTo>
                      <a:pt x="46" y="126"/>
                      <a:pt x="55" y="92"/>
                      <a:pt x="63" y="60"/>
                    </a:cubicBezTo>
                    <a:cubicBezTo>
                      <a:pt x="50" y="53"/>
                      <a:pt x="24" y="59"/>
                      <a:pt x="6" y="57"/>
                    </a:cubicBezTo>
                    <a:cubicBezTo>
                      <a:pt x="6" y="55"/>
                      <a:pt x="6" y="53"/>
                      <a:pt x="6" y="51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3" name="Freeform 624"/>
              <p:cNvSpPr/>
              <p:nvPr/>
            </p:nvSpPr>
            <p:spPr bwMode="auto">
              <a:xfrm>
                <a:off x="1926" y="1355"/>
                <a:ext cx="19" cy="61"/>
              </a:xfrm>
              <a:custGeom>
                <a:cxnLst>
                  <a:cxn ang="0">
                    <a:pos x="4" y="0"/>
                  </a:cxn>
                  <a:cxn ang="0">
                    <a:pos x="7" y="36"/>
                  </a:cxn>
                  <a:cxn ang="0">
                    <a:pos x="4" y="3"/>
                  </a:cxn>
                  <a:cxn ang="0">
                    <a:pos x="4" y="0"/>
                  </a:cxn>
                </a:cxnLst>
                <a:rect b="b" l="0" r="r" t="0"/>
                <a:pathLst>
                  <a:path h="36" w="11">
                    <a:moveTo>
                      <a:pt x="4" y="0"/>
                    </a:moveTo>
                    <a:cubicBezTo>
                      <a:pt x="11" y="6"/>
                      <a:pt x="5" y="25"/>
                      <a:pt x="7" y="36"/>
                    </a:cubicBezTo>
                    <a:cubicBezTo>
                      <a:pt x="0" y="31"/>
                      <a:pt x="6" y="13"/>
                      <a:pt x="4" y="3"/>
                    </a:cubicBezTo>
                    <a:cubicBezTo>
                      <a:pt x="4" y="2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4" name="Freeform 625"/>
              <p:cNvSpPr/>
              <p:nvPr/>
            </p:nvSpPr>
            <p:spPr bwMode="auto">
              <a:xfrm>
                <a:off x="2700" y="1278"/>
                <a:ext cx="9" cy="123"/>
              </a:xfrm>
              <a:custGeom>
                <a:cxnLst>
                  <a:cxn ang="0">
                    <a:pos x="0" y="72"/>
                  </a:cxn>
                  <a:cxn ang="0">
                    <a:pos x="0" y="0"/>
                  </a:cxn>
                  <a:cxn ang="0">
                    <a:pos x="0" y="72"/>
                  </a:cxn>
                </a:cxnLst>
                <a:rect b="b" l="0" r="r" t="0"/>
                <a:pathLst>
                  <a:path h="72" w="5">
                    <a:moveTo>
                      <a:pt x="0" y="72"/>
                    </a:moveTo>
                    <a:cubicBezTo>
                      <a:pt x="0" y="48"/>
                      <a:pt x="0" y="24"/>
                      <a:pt x="0" y="0"/>
                    </a:cubicBezTo>
                    <a:cubicBezTo>
                      <a:pt x="5" y="17"/>
                      <a:pt x="5" y="55"/>
                      <a:pt x="0" y="72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5" name="Freeform 626"/>
              <p:cNvSpPr/>
              <p:nvPr/>
            </p:nvSpPr>
            <p:spPr bwMode="auto">
              <a:xfrm>
                <a:off x="3646" y="1395"/>
                <a:ext cx="102" cy="12"/>
              </a:xfrm>
              <a:custGeom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9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60">
                    <a:moveTo>
                      <a:pt x="0" y="0"/>
                    </a:moveTo>
                    <a:cubicBezTo>
                      <a:pt x="20" y="0"/>
                      <a:pt x="40" y="0"/>
                      <a:pt x="60" y="0"/>
                    </a:cubicBezTo>
                    <a:cubicBezTo>
                      <a:pt x="49" y="7"/>
                      <a:pt x="25" y="1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6" name="Freeform 627"/>
              <p:cNvSpPr>
                <a:spLocks noEditPoints="1"/>
              </p:cNvSpPr>
              <p:nvPr/>
            </p:nvSpPr>
            <p:spPr bwMode="auto">
              <a:xfrm>
                <a:off x="3809" y="1253"/>
                <a:ext cx="91" cy="173"/>
              </a:xfrm>
              <a:custGeom>
                <a:cxnLst>
                  <a:cxn ang="0">
                    <a:pos x="51" y="54"/>
                  </a:cxn>
                  <a:cxn ang="0">
                    <a:pos x="45" y="102"/>
                  </a:cxn>
                  <a:cxn ang="0">
                    <a:pos x="9" y="102"/>
                  </a:cxn>
                  <a:cxn ang="0">
                    <a:pos x="0" y="99"/>
                  </a:cxn>
                  <a:cxn ang="0">
                    <a:pos x="0" y="66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51" y="0"/>
                  </a:cxn>
                  <a:cxn ang="0">
                    <a:pos x="51" y="54"/>
                  </a:cxn>
                  <a:cxn ang="0">
                    <a:pos x="6" y="6"/>
                  </a:cxn>
                  <a:cxn ang="0">
                    <a:pos x="6" y="93"/>
                  </a:cxn>
                  <a:cxn ang="0">
                    <a:pos x="6" y="96"/>
                  </a:cxn>
                  <a:cxn ang="0">
                    <a:pos x="39" y="96"/>
                  </a:cxn>
                  <a:cxn ang="0">
                    <a:pos x="48" y="9"/>
                  </a:cxn>
                  <a:cxn ang="0">
                    <a:pos x="6" y="6"/>
                  </a:cxn>
                </a:cxnLst>
                <a:rect b="b" l="0" r="r" t="0"/>
                <a:pathLst>
                  <a:path h="102" w="54">
                    <a:moveTo>
                      <a:pt x="51" y="54"/>
                    </a:moveTo>
                    <a:cubicBezTo>
                      <a:pt x="54" y="75"/>
                      <a:pt x="44" y="83"/>
                      <a:pt x="45" y="102"/>
                    </a:cubicBezTo>
                    <a:cubicBezTo>
                      <a:pt x="33" y="102"/>
                      <a:pt x="21" y="102"/>
                      <a:pt x="9" y="102"/>
                    </a:cubicBezTo>
                    <a:cubicBezTo>
                      <a:pt x="5" y="102"/>
                      <a:pt x="2" y="101"/>
                      <a:pt x="0" y="99"/>
                    </a:cubicBezTo>
                    <a:cubicBezTo>
                      <a:pt x="0" y="88"/>
                      <a:pt x="0" y="77"/>
                      <a:pt x="0" y="66"/>
                    </a:cubicBezTo>
                    <a:cubicBezTo>
                      <a:pt x="0" y="46"/>
                      <a:pt x="0" y="26"/>
                      <a:pt x="0" y="6"/>
                    </a:cubicBezTo>
                    <a:cubicBezTo>
                      <a:pt x="1" y="4"/>
                      <a:pt x="0" y="0"/>
                      <a:pt x="3" y="0"/>
                    </a:cubicBezTo>
                    <a:cubicBezTo>
                      <a:pt x="19" y="0"/>
                      <a:pt x="35" y="0"/>
                      <a:pt x="51" y="0"/>
                    </a:cubicBezTo>
                    <a:cubicBezTo>
                      <a:pt x="51" y="18"/>
                      <a:pt x="51" y="36"/>
                      <a:pt x="51" y="54"/>
                    </a:cubicBezTo>
                    <a:close/>
                    <a:moveTo>
                      <a:pt x="6" y="6"/>
                    </a:moveTo>
                    <a:cubicBezTo>
                      <a:pt x="1" y="28"/>
                      <a:pt x="1" y="71"/>
                      <a:pt x="6" y="93"/>
                    </a:cubicBezTo>
                    <a:cubicBezTo>
                      <a:pt x="6" y="94"/>
                      <a:pt x="6" y="95"/>
                      <a:pt x="6" y="96"/>
                    </a:cubicBezTo>
                    <a:cubicBezTo>
                      <a:pt x="17" y="98"/>
                      <a:pt x="29" y="101"/>
                      <a:pt x="39" y="96"/>
                    </a:cubicBezTo>
                    <a:cubicBezTo>
                      <a:pt x="45" y="70"/>
                      <a:pt x="50" y="43"/>
                      <a:pt x="48" y="9"/>
                    </a:cubicBezTo>
                    <a:cubicBezTo>
                      <a:pt x="40" y="2"/>
                      <a:pt x="19" y="8"/>
                      <a:pt x="6" y="6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7" name="Freeform 628"/>
              <p:cNvSpPr/>
              <p:nvPr/>
            </p:nvSpPr>
            <p:spPr bwMode="auto">
              <a:xfrm>
                <a:off x="4000" y="1263"/>
                <a:ext cx="12" cy="153"/>
              </a:xfrm>
              <a:custGeom>
                <a:cxnLst>
                  <a:cxn ang="0">
                    <a:pos x="7" y="9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7" y="90"/>
                  </a:cxn>
                </a:cxnLst>
                <a:rect b="b" l="0" r="r" t="0"/>
                <a:pathLst>
                  <a:path h="90" w="7">
                    <a:moveTo>
                      <a:pt x="7" y="90"/>
                    </a:moveTo>
                    <a:cubicBezTo>
                      <a:pt x="0" y="66"/>
                      <a:pt x="6" y="29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30"/>
                      <a:pt x="7" y="60"/>
                      <a:pt x="7" y="90"/>
                    </a:cubicBezTo>
                    <a:close/>
                  </a:path>
                </a:pathLst>
              </a:custGeom>
              <a:solidFill>
                <a:srgbClr val="97BAC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8" name="Freeform 629"/>
              <p:cNvSpPr/>
              <p:nvPr/>
            </p:nvSpPr>
            <p:spPr bwMode="auto">
              <a:xfrm>
                <a:off x="4137" y="1370"/>
                <a:ext cx="24" cy="56"/>
              </a:xfrm>
              <a:custGeom>
                <a:cxnLst>
                  <a:cxn ang="0">
                    <a:pos x="7" y="0"/>
                  </a:cxn>
                  <a:cxn ang="0">
                    <a:pos x="10" y="18"/>
                  </a:cxn>
                  <a:cxn ang="0">
                    <a:pos x="7" y="33"/>
                  </a:cxn>
                  <a:cxn ang="0">
                    <a:pos x="4" y="15"/>
                  </a:cxn>
                  <a:cxn ang="0">
                    <a:pos x="7" y="0"/>
                  </a:cxn>
                </a:cxnLst>
                <a:rect b="b" l="0" r="r" t="0"/>
                <a:pathLst>
                  <a:path h="33" w="14">
                    <a:moveTo>
                      <a:pt x="7" y="0"/>
                    </a:moveTo>
                    <a:cubicBezTo>
                      <a:pt x="14" y="0"/>
                      <a:pt x="8" y="13"/>
                      <a:pt x="10" y="18"/>
                    </a:cubicBezTo>
                    <a:cubicBezTo>
                      <a:pt x="3" y="17"/>
                      <a:pt x="9" y="29"/>
                      <a:pt x="7" y="33"/>
                    </a:cubicBezTo>
                    <a:cubicBezTo>
                      <a:pt x="0" y="33"/>
                      <a:pt x="6" y="20"/>
                      <a:pt x="4" y="15"/>
                    </a:cubicBezTo>
                    <a:cubicBezTo>
                      <a:pt x="11" y="16"/>
                      <a:pt x="5" y="4"/>
                      <a:pt x="7" y="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9" name="Freeform 630"/>
              <p:cNvSpPr/>
              <p:nvPr/>
            </p:nvSpPr>
            <p:spPr bwMode="auto">
              <a:xfrm>
                <a:off x="4814" y="1375"/>
                <a:ext cx="18" cy="56"/>
              </a:xfrm>
              <a:custGeom>
                <a:cxnLst>
                  <a:cxn ang="0">
                    <a:pos x="7" y="0"/>
                  </a:cxn>
                  <a:cxn ang="0">
                    <a:pos x="4" y="33"/>
                  </a:cxn>
                  <a:cxn ang="0">
                    <a:pos x="7" y="0"/>
                  </a:cxn>
                </a:cxnLst>
                <a:rect b="b" l="0" r="r" t="0"/>
                <a:pathLst>
                  <a:path h="33" w="11">
                    <a:moveTo>
                      <a:pt x="7" y="0"/>
                    </a:moveTo>
                    <a:cubicBezTo>
                      <a:pt x="5" y="10"/>
                      <a:pt x="11" y="28"/>
                      <a:pt x="4" y="33"/>
                    </a:cubicBezTo>
                    <a:cubicBezTo>
                      <a:pt x="6" y="23"/>
                      <a:pt x="0" y="5"/>
                      <a:pt x="7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0" name="Freeform 631"/>
              <p:cNvSpPr/>
              <p:nvPr/>
            </p:nvSpPr>
            <p:spPr bwMode="auto">
              <a:xfrm>
                <a:off x="5127" y="1339"/>
                <a:ext cx="9" cy="67"/>
              </a:xfrm>
              <a:custGeom>
                <a:cxnLst>
                  <a:cxn ang="0">
                    <a:pos x="5" y="39"/>
                  </a:cxn>
                  <a:cxn ang="0">
                    <a:pos x="5" y="0"/>
                  </a:cxn>
                  <a:cxn ang="0">
                    <a:pos x="5" y="33"/>
                  </a:cxn>
                  <a:cxn ang="0">
                    <a:pos x="5" y="39"/>
                  </a:cxn>
                </a:cxnLst>
                <a:rect b="b" l="0" r="r" t="0"/>
                <a:pathLst>
                  <a:path h="39" w="5">
                    <a:moveTo>
                      <a:pt x="5" y="39"/>
                    </a:moveTo>
                    <a:cubicBezTo>
                      <a:pt x="0" y="33"/>
                      <a:pt x="0" y="6"/>
                      <a:pt x="5" y="0"/>
                    </a:cubicBezTo>
                    <a:cubicBezTo>
                      <a:pt x="5" y="11"/>
                      <a:pt x="5" y="22"/>
                      <a:pt x="5" y="33"/>
                    </a:cubicBezTo>
                    <a:cubicBezTo>
                      <a:pt x="5" y="35"/>
                      <a:pt x="5" y="37"/>
                      <a:pt x="5" y="39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1" name="Freeform 632"/>
              <p:cNvSpPr/>
              <p:nvPr/>
            </p:nvSpPr>
            <p:spPr bwMode="auto">
              <a:xfrm>
                <a:off x="3278" y="1284"/>
                <a:ext cx="90" cy="142"/>
              </a:xfrm>
              <a:custGeom>
                <a:cxnLst>
                  <a:cxn ang="0">
                    <a:pos x="7" y="0"/>
                  </a:cxn>
                  <a:cxn ang="0">
                    <a:pos x="52" y="0"/>
                  </a:cxn>
                  <a:cxn ang="0">
                    <a:pos x="46" y="84"/>
                  </a:cxn>
                  <a:cxn ang="0">
                    <a:pos x="1" y="84"/>
                  </a:cxn>
                  <a:cxn ang="0">
                    <a:pos x="1" y="75"/>
                  </a:cxn>
                  <a:cxn ang="0">
                    <a:pos x="4" y="42"/>
                  </a:cxn>
                  <a:cxn ang="0">
                    <a:pos x="7" y="0"/>
                  </a:cxn>
                </a:cxnLst>
                <a:rect b="b" l="0" r="r" t="0"/>
                <a:pathLst>
                  <a:path h="84" w="52">
                    <a:moveTo>
                      <a:pt x="7" y="0"/>
                    </a:moveTo>
                    <a:cubicBezTo>
                      <a:pt x="22" y="0"/>
                      <a:pt x="37" y="0"/>
                      <a:pt x="52" y="0"/>
                    </a:cubicBezTo>
                    <a:cubicBezTo>
                      <a:pt x="53" y="31"/>
                      <a:pt x="53" y="61"/>
                      <a:pt x="46" y="84"/>
                    </a:cubicBezTo>
                    <a:cubicBezTo>
                      <a:pt x="31" y="84"/>
                      <a:pt x="16" y="84"/>
                      <a:pt x="1" y="84"/>
                    </a:cubicBezTo>
                    <a:cubicBezTo>
                      <a:pt x="1" y="81"/>
                      <a:pt x="1" y="78"/>
                      <a:pt x="1" y="75"/>
                    </a:cubicBezTo>
                    <a:cubicBezTo>
                      <a:pt x="0" y="62"/>
                      <a:pt x="3" y="53"/>
                      <a:pt x="4" y="42"/>
                    </a:cubicBezTo>
                    <a:cubicBezTo>
                      <a:pt x="11" y="34"/>
                      <a:pt x="5" y="13"/>
                      <a:pt x="7" y="0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2" name="Freeform 633"/>
              <p:cNvSpPr/>
              <p:nvPr/>
            </p:nvSpPr>
            <p:spPr bwMode="auto">
              <a:xfrm>
                <a:off x="1407" y="1406"/>
                <a:ext cx="17" cy="56"/>
              </a:xfrm>
              <a:custGeom>
                <a:cxnLst>
                  <a:cxn ang="0">
                    <a:pos x="7" y="0"/>
                  </a:cxn>
                  <a:cxn ang="0">
                    <a:pos x="10" y="15"/>
                  </a:cxn>
                  <a:cxn ang="0">
                    <a:pos x="10" y="33"/>
                  </a:cxn>
                  <a:cxn ang="0">
                    <a:pos x="7" y="33"/>
                  </a:cxn>
                  <a:cxn ang="0">
                    <a:pos x="4" y="21"/>
                  </a:cxn>
                  <a:cxn ang="0">
                    <a:pos x="7" y="0"/>
                  </a:cxn>
                </a:cxnLst>
                <a:rect b="b" l="0" r="r" t="0"/>
                <a:pathLst>
                  <a:path h="33" w="10">
                    <a:moveTo>
                      <a:pt x="7" y="0"/>
                    </a:moveTo>
                    <a:cubicBezTo>
                      <a:pt x="9" y="4"/>
                      <a:pt x="3" y="16"/>
                      <a:pt x="10" y="15"/>
                    </a:cubicBezTo>
                    <a:cubicBezTo>
                      <a:pt x="10" y="21"/>
                      <a:pt x="10" y="27"/>
                      <a:pt x="10" y="33"/>
                    </a:cubicBezTo>
                    <a:cubicBezTo>
                      <a:pt x="9" y="33"/>
                      <a:pt x="8" y="33"/>
                      <a:pt x="7" y="33"/>
                    </a:cubicBezTo>
                    <a:cubicBezTo>
                      <a:pt x="7" y="28"/>
                      <a:pt x="8" y="22"/>
                      <a:pt x="4" y="21"/>
                    </a:cubicBezTo>
                    <a:cubicBezTo>
                      <a:pt x="6" y="15"/>
                      <a:pt x="0" y="1"/>
                      <a:pt x="7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3" name="Freeform 634"/>
              <p:cNvSpPr/>
              <p:nvPr/>
            </p:nvSpPr>
            <p:spPr bwMode="auto">
              <a:xfrm>
                <a:off x="1677" y="1406"/>
                <a:ext cx="12" cy="50"/>
              </a:xfrm>
              <a:custGeom>
                <a:cxnLst>
                  <a:cxn ang="0">
                    <a:pos x="7" y="0"/>
                  </a:cxn>
                  <a:cxn ang="0">
                    <a:pos x="7" y="30"/>
                  </a:cxn>
                  <a:cxn ang="0">
                    <a:pos x="4" y="30"/>
                  </a:cxn>
                  <a:cxn ang="0">
                    <a:pos x="7" y="0"/>
                  </a:cxn>
                </a:cxnLst>
                <a:rect b="b" l="0" r="r" t="0"/>
                <a:pathLst>
                  <a:path h="30" w="7">
                    <a:moveTo>
                      <a:pt x="7" y="0"/>
                    </a:moveTo>
                    <a:cubicBezTo>
                      <a:pt x="7" y="10"/>
                      <a:pt x="7" y="20"/>
                      <a:pt x="7" y="30"/>
                    </a:cubicBezTo>
                    <a:cubicBezTo>
                      <a:pt x="6" y="30"/>
                      <a:pt x="5" y="30"/>
                      <a:pt x="4" y="30"/>
                    </a:cubicBezTo>
                    <a:cubicBezTo>
                      <a:pt x="6" y="21"/>
                      <a:pt x="0" y="4"/>
                      <a:pt x="7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4" name="Freeform 635"/>
              <p:cNvSpPr/>
              <p:nvPr/>
            </p:nvSpPr>
            <p:spPr bwMode="auto">
              <a:xfrm>
                <a:off x="2446" y="1407"/>
                <a:ext cx="117" cy="19"/>
              </a:xfrm>
              <a:custGeom>
                <a:cxnLst>
                  <a:cxn ang="0">
                    <a:pos x="0" y="5"/>
                  </a:cxn>
                  <a:cxn ang="0">
                    <a:pos x="69" y="5"/>
                  </a:cxn>
                  <a:cxn ang="0">
                    <a:pos x="18" y="8"/>
                  </a:cxn>
                  <a:cxn ang="0">
                    <a:pos x="9" y="11"/>
                  </a:cxn>
                  <a:cxn ang="0">
                    <a:pos x="0" y="5"/>
                  </a:cxn>
                </a:cxnLst>
                <a:rect b="b" l="0" r="r" t="0"/>
                <a:pathLst>
                  <a:path h="11" w="69">
                    <a:moveTo>
                      <a:pt x="0" y="5"/>
                    </a:moveTo>
                    <a:cubicBezTo>
                      <a:pt x="16" y="0"/>
                      <a:pt x="53" y="0"/>
                      <a:pt x="69" y="5"/>
                    </a:cubicBezTo>
                    <a:cubicBezTo>
                      <a:pt x="53" y="7"/>
                      <a:pt x="29" y="1"/>
                      <a:pt x="18" y="8"/>
                    </a:cubicBezTo>
                    <a:cubicBezTo>
                      <a:pt x="14" y="8"/>
                      <a:pt x="10" y="8"/>
                      <a:pt x="9" y="11"/>
                    </a:cubicBezTo>
                    <a:cubicBezTo>
                      <a:pt x="4" y="11"/>
                      <a:pt x="7" y="3"/>
                      <a:pt x="0" y="5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5" name="Freeform 636"/>
              <p:cNvSpPr/>
              <p:nvPr/>
            </p:nvSpPr>
            <p:spPr bwMode="auto">
              <a:xfrm>
                <a:off x="4653" y="1355"/>
                <a:ext cx="11" cy="61"/>
              </a:xfrm>
              <a:custGeom>
                <a:cxnLst>
                  <a:cxn ang="0">
                    <a:pos x="0" y="36"/>
                  </a:cxn>
                  <a:cxn ang="0">
                    <a:pos x="0" y="0"/>
                  </a:cxn>
                  <a:cxn ang="0">
                    <a:pos x="3" y="36"/>
                  </a:cxn>
                  <a:cxn ang="0">
                    <a:pos x="0" y="36"/>
                  </a:cxn>
                </a:cxnLst>
                <a:rect b="b" l="0" r="r" t="0"/>
                <a:pathLst>
                  <a:path h="36" w="7">
                    <a:moveTo>
                      <a:pt x="0" y="36"/>
                    </a:moveTo>
                    <a:cubicBezTo>
                      <a:pt x="0" y="24"/>
                      <a:pt x="0" y="12"/>
                      <a:pt x="0" y="0"/>
                    </a:cubicBezTo>
                    <a:cubicBezTo>
                      <a:pt x="7" y="6"/>
                      <a:pt x="1" y="25"/>
                      <a:pt x="3" y="36"/>
                    </a:cubicBezTo>
                    <a:cubicBezTo>
                      <a:pt x="2" y="36"/>
                      <a:pt x="1" y="36"/>
                      <a:pt x="0" y="36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6" name="Freeform 637"/>
              <p:cNvSpPr/>
              <p:nvPr/>
            </p:nvSpPr>
            <p:spPr bwMode="auto">
              <a:xfrm>
                <a:off x="1445" y="1417"/>
                <a:ext cx="66" cy="9"/>
              </a:xfrm>
              <a:custGeom>
                <a:cxnLst>
                  <a:cxn ang="0">
                    <a:pos x="0" y="5"/>
                  </a:cxn>
                  <a:cxn ang="0">
                    <a:pos x="39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9">
                    <a:moveTo>
                      <a:pt x="0" y="5"/>
                    </a:moveTo>
                    <a:cubicBezTo>
                      <a:pt x="6" y="0"/>
                      <a:pt x="33" y="0"/>
                      <a:pt x="39" y="5"/>
                    </a:cubicBezTo>
                    <a:cubicBezTo>
                      <a:pt x="26" y="5"/>
                      <a:pt x="13" y="5"/>
                      <a:pt x="0" y="5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7" name="Freeform 638"/>
              <p:cNvSpPr/>
              <p:nvPr/>
            </p:nvSpPr>
            <p:spPr bwMode="auto">
              <a:xfrm>
                <a:off x="2317" y="1406"/>
                <a:ext cx="19" cy="40"/>
              </a:xfrm>
              <a:custGeom>
                <a:cxnLst>
                  <a:cxn ang="0">
                    <a:pos x="4" y="0"/>
                  </a:cxn>
                  <a:cxn ang="0">
                    <a:pos x="7" y="24"/>
                  </a:cxn>
                  <a:cxn ang="0">
                    <a:pos x="4" y="24"/>
                  </a:cxn>
                  <a:cxn ang="0">
                    <a:pos x="1" y="3"/>
                  </a:cxn>
                  <a:cxn ang="0">
                    <a:pos x="4" y="0"/>
                  </a:cxn>
                </a:cxnLst>
                <a:rect b="b" l="0" r="r" t="0"/>
                <a:pathLst>
                  <a:path h="24" w="11">
                    <a:moveTo>
                      <a:pt x="4" y="0"/>
                    </a:moveTo>
                    <a:cubicBezTo>
                      <a:pt x="11" y="2"/>
                      <a:pt x="5" y="17"/>
                      <a:pt x="7" y="24"/>
                    </a:cubicBezTo>
                    <a:cubicBezTo>
                      <a:pt x="6" y="24"/>
                      <a:pt x="5" y="24"/>
                      <a:pt x="4" y="24"/>
                    </a:cubicBezTo>
                    <a:cubicBezTo>
                      <a:pt x="0" y="20"/>
                      <a:pt x="1" y="11"/>
                      <a:pt x="1" y="3"/>
                    </a:cubicBezTo>
                    <a:cubicBezTo>
                      <a:pt x="4" y="4"/>
                      <a:pt x="4" y="2"/>
                      <a:pt x="4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8" name="Freeform 639"/>
              <p:cNvSpPr/>
              <p:nvPr/>
            </p:nvSpPr>
            <p:spPr bwMode="auto">
              <a:xfrm>
                <a:off x="5130" y="1414"/>
                <a:ext cx="92" cy="114"/>
              </a:xfrm>
              <a:custGeom>
                <a:cxnLst>
                  <a:cxn ang="0">
                    <a:pos x="24" y="1"/>
                  </a:cxn>
                  <a:cxn ang="0">
                    <a:pos x="54" y="4"/>
                  </a:cxn>
                  <a:cxn ang="0">
                    <a:pos x="30" y="67"/>
                  </a:cxn>
                  <a:cxn ang="0">
                    <a:pos x="0" y="67"/>
                  </a:cxn>
                  <a:cxn ang="0">
                    <a:pos x="0" y="55"/>
                  </a:cxn>
                  <a:cxn ang="0">
                    <a:pos x="0" y="31"/>
                  </a:cxn>
                  <a:cxn ang="0">
                    <a:pos x="3" y="1"/>
                  </a:cxn>
                  <a:cxn ang="0">
                    <a:pos x="24" y="1"/>
                  </a:cxn>
                </a:cxnLst>
                <a:rect b="b" l="0" r="r" t="0"/>
                <a:pathLst>
                  <a:path h="67" w="54">
                    <a:moveTo>
                      <a:pt x="24" y="1"/>
                    </a:moveTo>
                    <a:cubicBezTo>
                      <a:pt x="36" y="0"/>
                      <a:pt x="41" y="6"/>
                      <a:pt x="54" y="4"/>
                    </a:cubicBezTo>
                    <a:cubicBezTo>
                      <a:pt x="47" y="26"/>
                      <a:pt x="41" y="49"/>
                      <a:pt x="30" y="67"/>
                    </a:cubicBezTo>
                    <a:cubicBezTo>
                      <a:pt x="20" y="67"/>
                      <a:pt x="10" y="67"/>
                      <a:pt x="0" y="67"/>
                    </a:cubicBezTo>
                    <a:cubicBezTo>
                      <a:pt x="0" y="63"/>
                      <a:pt x="0" y="59"/>
                      <a:pt x="0" y="55"/>
                    </a:cubicBezTo>
                    <a:cubicBezTo>
                      <a:pt x="0" y="47"/>
                      <a:pt x="0" y="39"/>
                      <a:pt x="0" y="31"/>
                    </a:cubicBezTo>
                    <a:cubicBezTo>
                      <a:pt x="7" y="27"/>
                      <a:pt x="1" y="10"/>
                      <a:pt x="3" y="1"/>
                    </a:cubicBezTo>
                    <a:cubicBezTo>
                      <a:pt x="10" y="1"/>
                      <a:pt x="17" y="1"/>
                      <a:pt x="24" y="1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9" name="Freeform 640"/>
              <p:cNvSpPr>
                <a:spLocks noEditPoints="1"/>
              </p:cNvSpPr>
              <p:nvPr/>
            </p:nvSpPr>
            <p:spPr bwMode="auto">
              <a:xfrm>
                <a:off x="1424" y="1406"/>
                <a:ext cx="102" cy="157"/>
              </a:xfrm>
              <a:custGeom>
                <a:cxnLst>
                  <a:cxn ang="0">
                    <a:pos x="0" y="15"/>
                  </a:cxn>
                  <a:cxn ang="0">
                    <a:pos x="9" y="0"/>
                  </a:cxn>
                  <a:cxn ang="0">
                    <a:pos x="54" y="3"/>
                  </a:cxn>
                  <a:cxn ang="0">
                    <a:pos x="51" y="93"/>
                  </a:cxn>
                  <a:cxn ang="0">
                    <a:pos x="0" y="93"/>
                  </a:cxn>
                  <a:cxn ang="0">
                    <a:pos x="0" y="69"/>
                  </a:cxn>
                  <a:cxn ang="0">
                    <a:pos x="0" y="33"/>
                  </a:cxn>
                  <a:cxn ang="0">
                    <a:pos x="0" y="15"/>
                  </a:cxn>
                  <a:cxn ang="0">
                    <a:pos x="12" y="12"/>
                  </a:cxn>
                  <a:cxn ang="0">
                    <a:pos x="6" y="84"/>
                  </a:cxn>
                  <a:cxn ang="0">
                    <a:pos x="48" y="84"/>
                  </a:cxn>
                  <a:cxn ang="0">
                    <a:pos x="51" y="12"/>
                  </a:cxn>
                  <a:cxn ang="0">
                    <a:pos x="12" y="12"/>
                  </a:cxn>
                </a:cxnLst>
                <a:rect b="b" l="0" r="r" t="0"/>
                <a:pathLst>
                  <a:path h="93" w="60">
                    <a:moveTo>
                      <a:pt x="0" y="15"/>
                    </a:moveTo>
                    <a:cubicBezTo>
                      <a:pt x="4" y="11"/>
                      <a:pt x="5" y="4"/>
                      <a:pt x="9" y="0"/>
                    </a:cubicBezTo>
                    <a:cubicBezTo>
                      <a:pt x="20" y="5"/>
                      <a:pt x="39" y="2"/>
                      <a:pt x="54" y="3"/>
                    </a:cubicBezTo>
                    <a:cubicBezTo>
                      <a:pt x="59" y="28"/>
                      <a:pt x="60" y="72"/>
                      <a:pt x="51" y="93"/>
                    </a:cubicBezTo>
                    <a:cubicBezTo>
                      <a:pt x="34" y="93"/>
                      <a:pt x="17" y="93"/>
                      <a:pt x="0" y="93"/>
                    </a:cubicBezTo>
                    <a:cubicBezTo>
                      <a:pt x="0" y="85"/>
                      <a:pt x="0" y="77"/>
                      <a:pt x="0" y="69"/>
                    </a:cubicBezTo>
                    <a:cubicBezTo>
                      <a:pt x="0" y="57"/>
                      <a:pt x="0" y="45"/>
                      <a:pt x="0" y="33"/>
                    </a:cubicBezTo>
                    <a:cubicBezTo>
                      <a:pt x="0" y="27"/>
                      <a:pt x="0" y="21"/>
                      <a:pt x="0" y="15"/>
                    </a:cubicBezTo>
                    <a:close/>
                    <a:moveTo>
                      <a:pt x="12" y="12"/>
                    </a:moveTo>
                    <a:cubicBezTo>
                      <a:pt x="0" y="26"/>
                      <a:pt x="9" y="61"/>
                      <a:pt x="6" y="84"/>
                    </a:cubicBezTo>
                    <a:cubicBezTo>
                      <a:pt x="13" y="89"/>
                      <a:pt x="41" y="89"/>
                      <a:pt x="48" y="84"/>
                    </a:cubicBezTo>
                    <a:cubicBezTo>
                      <a:pt x="48" y="59"/>
                      <a:pt x="53" y="39"/>
                      <a:pt x="51" y="12"/>
                    </a:cubicBezTo>
                    <a:cubicBezTo>
                      <a:pt x="45" y="7"/>
                      <a:pt x="18" y="7"/>
                      <a:pt x="12" y="12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0" name="Freeform 641"/>
              <p:cNvSpPr>
                <a:spLocks noEditPoints="1"/>
              </p:cNvSpPr>
              <p:nvPr/>
            </p:nvSpPr>
            <p:spPr bwMode="auto">
              <a:xfrm>
                <a:off x="1562" y="1406"/>
                <a:ext cx="116" cy="152"/>
              </a:xfrm>
              <a:custGeom>
                <a:cxnLst>
                  <a:cxn ang="0">
                    <a:pos x="6" y="15"/>
                  </a:cxn>
                  <a:cxn ang="0">
                    <a:pos x="0" y="12"/>
                  </a:cxn>
                  <a:cxn ang="0">
                    <a:pos x="57" y="9"/>
                  </a:cxn>
                  <a:cxn ang="0">
                    <a:pos x="57" y="90"/>
                  </a:cxn>
                  <a:cxn ang="0">
                    <a:pos x="6" y="90"/>
                  </a:cxn>
                  <a:cxn ang="0">
                    <a:pos x="6" y="57"/>
                  </a:cxn>
                  <a:cxn ang="0">
                    <a:pos x="6" y="15"/>
                  </a:cxn>
                  <a:cxn ang="0">
                    <a:pos x="51" y="15"/>
                  </a:cxn>
                  <a:cxn ang="0">
                    <a:pos x="12" y="15"/>
                  </a:cxn>
                  <a:cxn ang="0">
                    <a:pos x="12" y="81"/>
                  </a:cxn>
                  <a:cxn ang="0">
                    <a:pos x="51" y="81"/>
                  </a:cxn>
                  <a:cxn ang="0">
                    <a:pos x="51" y="15"/>
                  </a:cxn>
                </a:cxnLst>
                <a:rect b="b" l="0" r="r" t="0"/>
                <a:pathLst>
                  <a:path h="90" w="69">
                    <a:moveTo>
                      <a:pt x="6" y="15"/>
                    </a:moveTo>
                    <a:cubicBezTo>
                      <a:pt x="6" y="12"/>
                      <a:pt x="2" y="13"/>
                      <a:pt x="0" y="12"/>
                    </a:cubicBezTo>
                    <a:cubicBezTo>
                      <a:pt x="7" y="0"/>
                      <a:pt x="45" y="6"/>
                      <a:pt x="57" y="9"/>
                    </a:cubicBezTo>
                    <a:cubicBezTo>
                      <a:pt x="69" y="27"/>
                      <a:pt x="63" y="70"/>
                      <a:pt x="57" y="90"/>
                    </a:cubicBezTo>
                    <a:cubicBezTo>
                      <a:pt x="40" y="90"/>
                      <a:pt x="23" y="90"/>
                      <a:pt x="6" y="90"/>
                    </a:cubicBezTo>
                    <a:cubicBezTo>
                      <a:pt x="6" y="79"/>
                      <a:pt x="6" y="68"/>
                      <a:pt x="6" y="57"/>
                    </a:cubicBezTo>
                    <a:cubicBezTo>
                      <a:pt x="11" y="50"/>
                      <a:pt x="11" y="22"/>
                      <a:pt x="6" y="15"/>
                    </a:cubicBezTo>
                    <a:close/>
                    <a:moveTo>
                      <a:pt x="51" y="15"/>
                    </a:moveTo>
                    <a:cubicBezTo>
                      <a:pt x="44" y="9"/>
                      <a:pt x="19" y="11"/>
                      <a:pt x="12" y="15"/>
                    </a:cubicBezTo>
                    <a:cubicBezTo>
                      <a:pt x="12" y="37"/>
                      <a:pt x="12" y="59"/>
                      <a:pt x="12" y="81"/>
                    </a:cubicBezTo>
                    <a:cubicBezTo>
                      <a:pt x="19" y="85"/>
                      <a:pt x="44" y="87"/>
                      <a:pt x="51" y="81"/>
                    </a:cubicBezTo>
                    <a:cubicBezTo>
                      <a:pt x="57" y="66"/>
                      <a:pt x="62" y="28"/>
                      <a:pt x="51" y="15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1" name="Freeform 642"/>
              <p:cNvSpPr/>
              <p:nvPr/>
            </p:nvSpPr>
            <p:spPr bwMode="auto">
              <a:xfrm>
                <a:off x="3824" y="1426"/>
                <a:ext cx="61" cy="8"/>
              </a:xfrm>
              <a:custGeom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6">
                    <a:moveTo>
                      <a:pt x="0" y="0"/>
                    </a:moveTo>
                    <a:cubicBezTo>
                      <a:pt x="12" y="0"/>
                      <a:pt x="24" y="0"/>
                      <a:pt x="36" y="0"/>
                    </a:cubicBezTo>
                    <a:cubicBezTo>
                      <a:pt x="31" y="5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2" name="Freeform 643"/>
              <p:cNvSpPr/>
              <p:nvPr/>
            </p:nvSpPr>
            <p:spPr bwMode="auto">
              <a:xfrm>
                <a:off x="4546" y="1365"/>
                <a:ext cx="37" cy="158"/>
              </a:xfrm>
              <a:custGeom>
                <a:cxnLst>
                  <a:cxn ang="0">
                    <a:pos x="21" y="24"/>
                  </a:cxn>
                  <a:cxn ang="0">
                    <a:pos x="9" y="93"/>
                  </a:cxn>
                  <a:cxn ang="0">
                    <a:pos x="0" y="87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8" y="3"/>
                  </a:cxn>
                  <a:cxn ang="0">
                    <a:pos x="21" y="24"/>
                  </a:cxn>
                </a:cxnLst>
                <a:rect b="b" l="0" r="r" t="0"/>
                <a:pathLst>
                  <a:path h="93" w="22">
                    <a:moveTo>
                      <a:pt x="21" y="24"/>
                    </a:moveTo>
                    <a:cubicBezTo>
                      <a:pt x="22" y="52"/>
                      <a:pt x="21" y="78"/>
                      <a:pt x="9" y="93"/>
                    </a:cubicBezTo>
                    <a:cubicBezTo>
                      <a:pt x="4" y="93"/>
                      <a:pt x="1" y="91"/>
                      <a:pt x="0" y="87"/>
                    </a:cubicBezTo>
                    <a:cubicBezTo>
                      <a:pt x="0" y="58"/>
                      <a:pt x="0" y="29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7" y="4"/>
                      <a:pt x="13" y="3"/>
                      <a:pt x="18" y="3"/>
                    </a:cubicBezTo>
                    <a:cubicBezTo>
                      <a:pt x="20" y="9"/>
                      <a:pt x="14" y="23"/>
                      <a:pt x="21" y="24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3" name="Freeform 644"/>
              <p:cNvSpPr/>
              <p:nvPr/>
            </p:nvSpPr>
            <p:spPr bwMode="auto">
              <a:xfrm>
                <a:off x="4805" y="1380"/>
                <a:ext cx="17" cy="51"/>
              </a:xfrm>
              <a:custGeom>
                <a:cxnLst>
                  <a:cxn ang="0">
                    <a:pos x="3" y="3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3" y="30"/>
                  </a:cxn>
                </a:cxnLst>
                <a:rect b="b" l="0" r="r" t="0"/>
                <a:pathLst>
                  <a:path h="30" w="10">
                    <a:moveTo>
                      <a:pt x="3" y="30"/>
                    </a:moveTo>
                    <a:cubicBezTo>
                      <a:pt x="2" y="20"/>
                      <a:pt x="5" y="6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4" y="9"/>
                      <a:pt x="10" y="26"/>
                      <a:pt x="3" y="3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4" name="Freeform 645"/>
              <p:cNvSpPr/>
              <p:nvPr/>
            </p:nvSpPr>
            <p:spPr bwMode="auto">
              <a:xfrm>
                <a:off x="1424" y="1426"/>
                <a:ext cx="90" cy="122"/>
              </a:xfrm>
              <a:custGeom>
                <a:cxnLst>
                  <a:cxn ang="0">
                    <a:pos x="6" y="72"/>
                  </a:cxn>
                  <a:cxn ang="0">
                    <a:pos x="12" y="0"/>
                  </a:cxn>
                  <a:cxn ang="0">
                    <a:pos x="51" y="0"/>
                  </a:cxn>
                  <a:cxn ang="0">
                    <a:pos x="48" y="72"/>
                  </a:cxn>
                  <a:cxn ang="0">
                    <a:pos x="6" y="72"/>
                  </a:cxn>
                </a:cxnLst>
                <a:rect b="b" l="0" r="r" t="0"/>
                <a:pathLst>
                  <a:path h="72" w="52">
                    <a:moveTo>
                      <a:pt x="6" y="72"/>
                    </a:moveTo>
                    <a:cubicBezTo>
                      <a:pt x="9" y="49"/>
                      <a:pt x="0" y="14"/>
                      <a:pt x="12" y="0"/>
                    </a:cubicBezTo>
                    <a:cubicBezTo>
                      <a:pt x="25" y="0"/>
                      <a:pt x="38" y="0"/>
                      <a:pt x="51" y="0"/>
                    </a:cubicBezTo>
                    <a:cubicBezTo>
                      <a:pt x="53" y="27"/>
                      <a:pt x="48" y="47"/>
                      <a:pt x="48" y="72"/>
                    </a:cubicBezTo>
                    <a:cubicBezTo>
                      <a:pt x="34" y="72"/>
                      <a:pt x="20" y="72"/>
                      <a:pt x="6" y="72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5" name="Freeform 646"/>
              <p:cNvSpPr/>
              <p:nvPr/>
            </p:nvSpPr>
            <p:spPr bwMode="auto">
              <a:xfrm>
                <a:off x="3270" y="1436"/>
                <a:ext cx="91" cy="12"/>
              </a:xfrm>
              <a:custGeom>
                <a:cxnLst>
                  <a:cxn ang="0">
                    <a:pos x="0" y="0"/>
                  </a:cxn>
                  <a:cxn ang="0">
                    <a:pos x="54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54">
                    <a:moveTo>
                      <a:pt x="0" y="0"/>
                    </a:moveTo>
                    <a:cubicBezTo>
                      <a:pt x="18" y="0"/>
                      <a:pt x="36" y="0"/>
                      <a:pt x="54" y="0"/>
                    </a:cubicBezTo>
                    <a:cubicBezTo>
                      <a:pt x="42" y="7"/>
                      <a:pt x="17" y="1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6" name="Freeform 647"/>
              <p:cNvSpPr/>
              <p:nvPr/>
            </p:nvSpPr>
            <p:spPr bwMode="auto">
              <a:xfrm>
                <a:off x="4781" y="1368"/>
                <a:ext cx="121" cy="136"/>
              </a:xfrm>
              <a:custGeom>
                <a:cxnLst>
                  <a:cxn ang="0">
                    <a:pos x="26" y="79"/>
                  </a:cxn>
                  <a:cxn ang="0">
                    <a:pos x="23" y="37"/>
                  </a:cxn>
                  <a:cxn ang="0">
                    <a:pos x="26" y="4"/>
                  </a:cxn>
                  <a:cxn ang="0">
                    <a:pos x="56" y="1"/>
                  </a:cxn>
                  <a:cxn ang="0">
                    <a:pos x="71" y="4"/>
                  </a:cxn>
                  <a:cxn ang="0">
                    <a:pos x="71" y="79"/>
                  </a:cxn>
                  <a:cxn ang="0">
                    <a:pos x="56" y="79"/>
                  </a:cxn>
                  <a:cxn ang="0">
                    <a:pos x="26" y="79"/>
                  </a:cxn>
                </a:cxnLst>
                <a:rect b="b" l="0" r="r" t="0"/>
                <a:pathLst>
                  <a:path h="80" w="71">
                    <a:moveTo>
                      <a:pt x="26" y="79"/>
                    </a:moveTo>
                    <a:cubicBezTo>
                      <a:pt x="0" y="80"/>
                      <a:pt x="32" y="57"/>
                      <a:pt x="23" y="37"/>
                    </a:cubicBezTo>
                    <a:cubicBezTo>
                      <a:pt x="30" y="32"/>
                      <a:pt x="24" y="14"/>
                      <a:pt x="26" y="4"/>
                    </a:cubicBezTo>
                    <a:cubicBezTo>
                      <a:pt x="34" y="1"/>
                      <a:pt x="44" y="0"/>
                      <a:pt x="56" y="1"/>
                    </a:cubicBezTo>
                    <a:cubicBezTo>
                      <a:pt x="55" y="8"/>
                      <a:pt x="67" y="2"/>
                      <a:pt x="71" y="4"/>
                    </a:cubicBezTo>
                    <a:cubicBezTo>
                      <a:pt x="71" y="29"/>
                      <a:pt x="71" y="54"/>
                      <a:pt x="71" y="79"/>
                    </a:cubicBezTo>
                    <a:cubicBezTo>
                      <a:pt x="66" y="79"/>
                      <a:pt x="61" y="79"/>
                      <a:pt x="56" y="79"/>
                    </a:cubicBezTo>
                    <a:cubicBezTo>
                      <a:pt x="46" y="79"/>
                      <a:pt x="36" y="79"/>
                      <a:pt x="26" y="79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7" name="Freeform 648"/>
              <p:cNvSpPr/>
              <p:nvPr/>
            </p:nvSpPr>
            <p:spPr bwMode="auto">
              <a:xfrm>
                <a:off x="1392" y="1426"/>
                <a:ext cx="12" cy="51"/>
              </a:xfrm>
              <a:custGeom>
                <a:cxnLst>
                  <a:cxn ang="0">
                    <a:pos x="7" y="0"/>
                  </a:cxn>
                  <a:cxn ang="0">
                    <a:pos x="7" y="30"/>
                  </a:cxn>
                  <a:cxn ang="0">
                    <a:pos x="4" y="30"/>
                  </a:cxn>
                  <a:cxn ang="0">
                    <a:pos x="7" y="0"/>
                  </a:cxn>
                </a:cxnLst>
                <a:rect b="b" l="0" r="r" t="0"/>
                <a:pathLst>
                  <a:path h="30" w="7">
                    <a:moveTo>
                      <a:pt x="7" y="0"/>
                    </a:moveTo>
                    <a:cubicBezTo>
                      <a:pt x="7" y="10"/>
                      <a:pt x="7" y="20"/>
                      <a:pt x="7" y="30"/>
                    </a:cubicBezTo>
                    <a:cubicBezTo>
                      <a:pt x="6" y="30"/>
                      <a:pt x="5" y="30"/>
                      <a:pt x="4" y="30"/>
                    </a:cubicBezTo>
                    <a:cubicBezTo>
                      <a:pt x="6" y="21"/>
                      <a:pt x="0" y="4"/>
                      <a:pt x="7" y="0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8" name="Freeform 649"/>
              <p:cNvSpPr/>
              <p:nvPr/>
            </p:nvSpPr>
            <p:spPr bwMode="auto">
              <a:xfrm>
                <a:off x="1785" y="1431"/>
                <a:ext cx="12" cy="36"/>
              </a:xfrm>
              <a:custGeom>
                <a:cxnLst>
                  <a:cxn ang="0">
                    <a:pos x="6" y="6"/>
                  </a:cxn>
                  <a:cxn ang="0">
                    <a:pos x="6" y="18"/>
                  </a:cxn>
                  <a:cxn ang="0">
                    <a:pos x="3" y="21"/>
                  </a:cxn>
                  <a:cxn ang="0">
                    <a:pos x="0" y="15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6" y="6"/>
                  </a:cxn>
                </a:cxnLst>
                <a:rect b="b" l="0" r="r" t="0"/>
                <a:pathLst>
                  <a:path h="21" w="7">
                    <a:moveTo>
                      <a:pt x="6" y="6"/>
                    </a:moveTo>
                    <a:cubicBezTo>
                      <a:pt x="6" y="10"/>
                      <a:pt x="6" y="14"/>
                      <a:pt x="6" y="18"/>
                    </a:cubicBezTo>
                    <a:cubicBezTo>
                      <a:pt x="7" y="21"/>
                      <a:pt x="5" y="21"/>
                      <a:pt x="3" y="21"/>
                    </a:cubicBezTo>
                    <a:cubicBezTo>
                      <a:pt x="2" y="19"/>
                      <a:pt x="3" y="15"/>
                      <a:pt x="0" y="15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2"/>
                      <a:pt x="3" y="6"/>
                      <a:pt x="6" y="6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9" name="Freeform 650"/>
              <p:cNvSpPr>
                <a:spLocks noEditPoints="1"/>
              </p:cNvSpPr>
              <p:nvPr/>
            </p:nvSpPr>
            <p:spPr bwMode="auto">
              <a:xfrm>
                <a:off x="3404" y="1451"/>
                <a:ext cx="135" cy="172"/>
              </a:xfrm>
              <a:custGeom>
                <a:cxnLst>
                  <a:cxn ang="0">
                    <a:pos x="74" y="3"/>
                  </a:cxn>
                  <a:cxn ang="0">
                    <a:pos x="77" y="3"/>
                  </a:cxn>
                  <a:cxn ang="0">
                    <a:pos x="50" y="90"/>
                  </a:cxn>
                  <a:cxn ang="0">
                    <a:pos x="8" y="78"/>
                  </a:cxn>
                  <a:cxn ang="0">
                    <a:pos x="14" y="0"/>
                  </a:cxn>
                  <a:cxn ang="0">
                    <a:pos x="74" y="3"/>
                  </a:cxn>
                  <a:cxn ang="0">
                    <a:pos x="41" y="9"/>
                  </a:cxn>
                  <a:cxn ang="0">
                    <a:pos x="32" y="9"/>
                  </a:cxn>
                  <a:cxn ang="0">
                    <a:pos x="14" y="9"/>
                  </a:cxn>
                  <a:cxn ang="0">
                    <a:pos x="17" y="75"/>
                  </a:cxn>
                  <a:cxn ang="0">
                    <a:pos x="17" y="78"/>
                  </a:cxn>
                  <a:cxn ang="0">
                    <a:pos x="68" y="36"/>
                  </a:cxn>
                  <a:cxn ang="0">
                    <a:pos x="71" y="6"/>
                  </a:cxn>
                  <a:cxn ang="0">
                    <a:pos x="41" y="9"/>
                  </a:cxn>
                </a:cxnLst>
                <a:rect b="b" l="0" r="r" t="0"/>
                <a:pathLst>
                  <a:path h="100" w="80">
                    <a:moveTo>
                      <a:pt x="74" y="3"/>
                    </a:moveTo>
                    <a:cubicBezTo>
                      <a:pt x="75" y="3"/>
                      <a:pt x="76" y="3"/>
                      <a:pt x="77" y="3"/>
                    </a:cubicBezTo>
                    <a:cubicBezTo>
                      <a:pt x="80" y="44"/>
                      <a:pt x="62" y="64"/>
                      <a:pt x="50" y="90"/>
                    </a:cubicBezTo>
                    <a:cubicBezTo>
                      <a:pt x="28" y="94"/>
                      <a:pt x="19" y="85"/>
                      <a:pt x="8" y="78"/>
                    </a:cubicBezTo>
                    <a:cubicBezTo>
                      <a:pt x="12" y="54"/>
                      <a:pt x="0" y="14"/>
                      <a:pt x="14" y="0"/>
                    </a:cubicBezTo>
                    <a:cubicBezTo>
                      <a:pt x="28" y="7"/>
                      <a:pt x="55" y="1"/>
                      <a:pt x="74" y="3"/>
                    </a:cubicBezTo>
                    <a:close/>
                    <a:moveTo>
                      <a:pt x="41" y="9"/>
                    </a:moveTo>
                    <a:cubicBezTo>
                      <a:pt x="38" y="9"/>
                      <a:pt x="35" y="9"/>
                      <a:pt x="32" y="9"/>
                    </a:cubicBezTo>
                    <a:cubicBezTo>
                      <a:pt x="26" y="9"/>
                      <a:pt x="20" y="9"/>
                      <a:pt x="14" y="9"/>
                    </a:cubicBezTo>
                    <a:cubicBezTo>
                      <a:pt x="16" y="30"/>
                      <a:pt x="10" y="59"/>
                      <a:pt x="17" y="75"/>
                    </a:cubicBezTo>
                    <a:cubicBezTo>
                      <a:pt x="17" y="76"/>
                      <a:pt x="17" y="77"/>
                      <a:pt x="17" y="78"/>
                    </a:cubicBezTo>
                    <a:cubicBezTo>
                      <a:pt x="51" y="101"/>
                      <a:pt x="57" y="55"/>
                      <a:pt x="68" y="36"/>
                    </a:cubicBezTo>
                    <a:cubicBezTo>
                      <a:pt x="75" y="32"/>
                      <a:pt x="69" y="15"/>
                      <a:pt x="71" y="6"/>
                    </a:cubicBezTo>
                    <a:cubicBezTo>
                      <a:pt x="62" y="8"/>
                      <a:pt x="45" y="2"/>
                      <a:pt x="41" y="9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0" name="Freeform 651"/>
              <p:cNvSpPr/>
              <p:nvPr/>
            </p:nvSpPr>
            <p:spPr bwMode="auto">
              <a:xfrm>
                <a:off x="3766" y="1401"/>
                <a:ext cx="16" cy="81"/>
              </a:xfrm>
              <a:custGeom>
                <a:cxnLst>
                  <a:cxn ang="0">
                    <a:pos x="7" y="27"/>
                  </a:cxn>
                  <a:cxn ang="0">
                    <a:pos x="4" y="48"/>
                  </a:cxn>
                  <a:cxn ang="0">
                    <a:pos x="1" y="48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7" y="27"/>
                  </a:cxn>
                </a:cxnLst>
                <a:rect b="b" l="0" r="r" t="0"/>
                <a:pathLst>
                  <a:path h="48" w="9">
                    <a:moveTo>
                      <a:pt x="7" y="27"/>
                    </a:moveTo>
                    <a:cubicBezTo>
                      <a:pt x="9" y="37"/>
                      <a:pt x="3" y="39"/>
                      <a:pt x="4" y="48"/>
                    </a:cubicBezTo>
                    <a:cubicBezTo>
                      <a:pt x="3" y="48"/>
                      <a:pt x="2" y="48"/>
                      <a:pt x="1" y="48"/>
                    </a:cubicBezTo>
                    <a:cubicBezTo>
                      <a:pt x="1" y="32"/>
                      <a:pt x="1" y="16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6" y="8"/>
                      <a:pt x="0" y="24"/>
                      <a:pt x="7" y="27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1" name="Freeform 652"/>
              <p:cNvSpPr/>
              <p:nvPr/>
            </p:nvSpPr>
            <p:spPr bwMode="auto">
              <a:xfrm>
                <a:off x="4143" y="1399"/>
                <a:ext cx="18" cy="57"/>
              </a:xfrm>
              <a:custGeom>
                <a:cxnLst>
                  <a:cxn ang="0">
                    <a:pos x="4" y="34"/>
                  </a:cxn>
                  <a:cxn ang="0">
                    <a:pos x="4" y="16"/>
                  </a:cxn>
                  <a:cxn ang="0">
                    <a:pos x="7" y="1"/>
                  </a:cxn>
                  <a:cxn ang="0">
                    <a:pos x="7" y="16"/>
                  </a:cxn>
                  <a:cxn ang="0">
                    <a:pos x="4" y="34"/>
                  </a:cxn>
                </a:cxnLst>
                <a:rect b="b" l="0" r="r" t="0"/>
                <a:pathLst>
                  <a:path h="34" w="11">
                    <a:moveTo>
                      <a:pt x="4" y="34"/>
                    </a:moveTo>
                    <a:cubicBezTo>
                      <a:pt x="4" y="28"/>
                      <a:pt x="4" y="22"/>
                      <a:pt x="4" y="16"/>
                    </a:cubicBezTo>
                    <a:cubicBezTo>
                      <a:pt x="6" y="12"/>
                      <a:pt x="0" y="0"/>
                      <a:pt x="7" y="1"/>
                    </a:cubicBezTo>
                    <a:cubicBezTo>
                      <a:pt x="7" y="6"/>
                      <a:pt x="7" y="11"/>
                      <a:pt x="7" y="16"/>
                    </a:cubicBezTo>
                    <a:cubicBezTo>
                      <a:pt x="5" y="21"/>
                      <a:pt x="11" y="34"/>
                      <a:pt x="4" y="34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2" name="Freeform 653"/>
              <p:cNvSpPr/>
              <p:nvPr/>
            </p:nvSpPr>
            <p:spPr bwMode="auto">
              <a:xfrm>
                <a:off x="4143" y="1426"/>
                <a:ext cx="23" cy="66"/>
              </a:xfrm>
              <a:custGeom>
                <a:cxnLst>
                  <a:cxn ang="0">
                    <a:pos x="7" y="0"/>
                  </a:cxn>
                  <a:cxn ang="0">
                    <a:pos x="10" y="21"/>
                  </a:cxn>
                  <a:cxn ang="0">
                    <a:pos x="7" y="39"/>
                  </a:cxn>
                  <a:cxn ang="0">
                    <a:pos x="4" y="18"/>
                  </a:cxn>
                  <a:cxn ang="0">
                    <a:pos x="7" y="0"/>
                  </a:cxn>
                </a:cxnLst>
                <a:rect b="b" l="0" r="r" t="0"/>
                <a:pathLst>
                  <a:path h="39" w="14">
                    <a:moveTo>
                      <a:pt x="7" y="0"/>
                    </a:moveTo>
                    <a:cubicBezTo>
                      <a:pt x="14" y="1"/>
                      <a:pt x="8" y="15"/>
                      <a:pt x="10" y="21"/>
                    </a:cubicBezTo>
                    <a:cubicBezTo>
                      <a:pt x="3" y="21"/>
                      <a:pt x="9" y="34"/>
                      <a:pt x="7" y="39"/>
                    </a:cubicBezTo>
                    <a:cubicBezTo>
                      <a:pt x="0" y="38"/>
                      <a:pt x="6" y="24"/>
                      <a:pt x="4" y="18"/>
                    </a:cubicBezTo>
                    <a:cubicBezTo>
                      <a:pt x="11" y="18"/>
                      <a:pt x="5" y="5"/>
                      <a:pt x="7" y="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3" name="Freeform 654"/>
              <p:cNvSpPr/>
              <p:nvPr/>
            </p:nvSpPr>
            <p:spPr bwMode="auto">
              <a:xfrm>
                <a:off x="5122" y="1392"/>
                <a:ext cx="49" cy="75"/>
              </a:xfrm>
              <a:custGeom>
                <a:cxnLst>
                  <a:cxn ang="0">
                    <a:pos x="5" y="44"/>
                  </a:cxn>
                  <a:cxn ang="0">
                    <a:pos x="29" y="14"/>
                  </a:cxn>
                  <a:cxn ang="0">
                    <a:pos x="8" y="14"/>
                  </a:cxn>
                  <a:cxn ang="0">
                    <a:pos x="5" y="44"/>
                  </a:cxn>
                </a:cxnLst>
                <a:rect b="b" l="0" r="r" t="0"/>
                <a:pathLst>
                  <a:path h="44" w="28">
                    <a:moveTo>
                      <a:pt x="5" y="44"/>
                    </a:moveTo>
                    <a:cubicBezTo>
                      <a:pt x="0" y="23"/>
                      <a:pt x="9" y="0"/>
                      <a:pt x="29" y="14"/>
                    </a:cubicBezTo>
                    <a:cubicBezTo>
                      <a:pt x="22" y="14"/>
                      <a:pt x="15" y="14"/>
                      <a:pt x="8" y="14"/>
                    </a:cubicBezTo>
                    <a:cubicBezTo>
                      <a:pt x="6" y="23"/>
                      <a:pt x="12" y="40"/>
                      <a:pt x="5" y="44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4" name="Freeform 655"/>
              <p:cNvSpPr/>
              <p:nvPr/>
            </p:nvSpPr>
            <p:spPr bwMode="auto">
              <a:xfrm>
                <a:off x="3421" y="1467"/>
                <a:ext cx="39" cy="112"/>
              </a:xfrm>
              <a:custGeom>
                <a:cxnLst>
                  <a:cxn ang="0">
                    <a:pos x="7" y="66"/>
                  </a:cxn>
                  <a:cxn ang="0">
                    <a:pos x="4" y="0"/>
                  </a:cxn>
                  <a:cxn ang="0">
                    <a:pos x="22" y="0"/>
                  </a:cxn>
                  <a:cxn ang="0">
                    <a:pos x="7" y="3"/>
                  </a:cxn>
                  <a:cxn ang="0">
                    <a:pos x="7" y="66"/>
                  </a:cxn>
                </a:cxnLst>
                <a:rect b="b" l="0" r="r" t="0"/>
                <a:pathLst>
                  <a:path h="66" w="23">
                    <a:moveTo>
                      <a:pt x="7" y="66"/>
                    </a:moveTo>
                    <a:cubicBezTo>
                      <a:pt x="0" y="50"/>
                      <a:pt x="6" y="21"/>
                      <a:pt x="4" y="0"/>
                    </a:cubicBezTo>
                    <a:cubicBezTo>
                      <a:pt x="10" y="0"/>
                      <a:pt x="16" y="0"/>
                      <a:pt x="22" y="0"/>
                    </a:cubicBezTo>
                    <a:cubicBezTo>
                      <a:pt x="23" y="7"/>
                      <a:pt x="11" y="1"/>
                      <a:pt x="7" y="3"/>
                    </a:cubicBezTo>
                    <a:cubicBezTo>
                      <a:pt x="7" y="24"/>
                      <a:pt x="7" y="45"/>
                      <a:pt x="7" y="66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5" name="Freeform 656"/>
              <p:cNvSpPr/>
              <p:nvPr/>
            </p:nvSpPr>
            <p:spPr bwMode="auto">
              <a:xfrm>
                <a:off x="4327" y="1350"/>
                <a:ext cx="9" cy="122"/>
              </a:xfrm>
              <a:custGeom>
                <a:cxnLst>
                  <a:cxn ang="0">
                    <a:pos x="0" y="72"/>
                  </a:cxn>
                  <a:cxn ang="0">
                    <a:pos x="0" y="0"/>
                  </a:cxn>
                  <a:cxn ang="0">
                    <a:pos x="0" y="72"/>
                  </a:cxn>
                </a:cxnLst>
                <a:rect b="b" l="0" r="r" t="0"/>
                <a:pathLst>
                  <a:path h="72" w="5">
                    <a:moveTo>
                      <a:pt x="0" y="72"/>
                    </a:moveTo>
                    <a:cubicBezTo>
                      <a:pt x="0" y="48"/>
                      <a:pt x="0" y="24"/>
                      <a:pt x="0" y="0"/>
                    </a:cubicBezTo>
                    <a:cubicBezTo>
                      <a:pt x="5" y="17"/>
                      <a:pt x="5" y="55"/>
                      <a:pt x="0" y="72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6" name="Freeform 657"/>
              <p:cNvSpPr/>
              <p:nvPr/>
            </p:nvSpPr>
            <p:spPr bwMode="auto">
              <a:xfrm>
                <a:off x="4653" y="1416"/>
                <a:ext cx="11" cy="71"/>
              </a:xfrm>
              <a:custGeom>
                <a:cxnLst>
                  <a:cxn ang="0">
                    <a:pos x="0" y="4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42"/>
                  </a:cxn>
                </a:cxnLst>
                <a:rect b="b" l="0" r="r" t="0"/>
                <a:pathLst>
                  <a:path h="42" w="7">
                    <a:moveTo>
                      <a:pt x="0" y="42"/>
                    </a:moveTo>
                    <a:cubicBezTo>
                      <a:pt x="0" y="28"/>
                      <a:pt x="0" y="14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" y="13"/>
                      <a:pt x="7" y="34"/>
                      <a:pt x="0" y="42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7" name="Freeform 658"/>
              <p:cNvSpPr/>
              <p:nvPr/>
            </p:nvSpPr>
            <p:spPr bwMode="auto">
              <a:xfrm>
                <a:off x="3643" y="1438"/>
                <a:ext cx="91" cy="44"/>
              </a:xfrm>
              <a:custGeom>
                <a:cxnLst>
                  <a:cxn ang="0">
                    <a:pos x="47" y="26"/>
                  </a:cxn>
                  <a:cxn ang="0">
                    <a:pos x="47" y="5"/>
                  </a:cxn>
                  <a:cxn ang="0">
                    <a:pos x="2" y="23"/>
                  </a:cxn>
                  <a:cxn ang="0">
                    <a:pos x="5" y="2"/>
                  </a:cxn>
                  <a:cxn ang="0">
                    <a:pos x="50" y="2"/>
                  </a:cxn>
                  <a:cxn ang="0">
                    <a:pos x="47" y="26"/>
                  </a:cxn>
                </a:cxnLst>
                <a:rect b="b" l="0" r="r" t="0"/>
                <a:pathLst>
                  <a:path h="26" w="54">
                    <a:moveTo>
                      <a:pt x="47" y="26"/>
                    </a:moveTo>
                    <a:cubicBezTo>
                      <a:pt x="47" y="19"/>
                      <a:pt x="47" y="12"/>
                      <a:pt x="47" y="5"/>
                    </a:cubicBezTo>
                    <a:cubicBezTo>
                      <a:pt x="26" y="5"/>
                      <a:pt x="0" y="0"/>
                      <a:pt x="2" y="23"/>
                    </a:cubicBezTo>
                    <a:cubicBezTo>
                      <a:pt x="2" y="15"/>
                      <a:pt x="1" y="6"/>
                      <a:pt x="5" y="2"/>
                    </a:cubicBezTo>
                    <a:cubicBezTo>
                      <a:pt x="20" y="2"/>
                      <a:pt x="35" y="2"/>
                      <a:pt x="50" y="2"/>
                    </a:cubicBezTo>
                    <a:cubicBezTo>
                      <a:pt x="48" y="9"/>
                      <a:pt x="54" y="24"/>
                      <a:pt x="47" y="26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8" name="Freeform 659"/>
              <p:cNvSpPr/>
              <p:nvPr/>
            </p:nvSpPr>
            <p:spPr bwMode="auto">
              <a:xfrm>
                <a:off x="4297" y="1411"/>
                <a:ext cx="8" cy="71"/>
              </a:xfrm>
              <a:custGeom>
                <a:cxnLst>
                  <a:cxn ang="0">
                    <a:pos x="0" y="42"/>
                  </a:cxn>
                  <a:cxn ang="0">
                    <a:pos x="0" y="0"/>
                  </a:cxn>
                  <a:cxn ang="0">
                    <a:pos x="0" y="42"/>
                  </a:cxn>
                </a:cxnLst>
                <a:rect b="b" l="0" r="r" t="0"/>
                <a:pathLst>
                  <a:path h="42" w="5">
                    <a:moveTo>
                      <a:pt x="0" y="42"/>
                    </a:moveTo>
                    <a:cubicBezTo>
                      <a:pt x="0" y="28"/>
                      <a:pt x="0" y="14"/>
                      <a:pt x="0" y="0"/>
                    </a:cubicBezTo>
                    <a:cubicBezTo>
                      <a:pt x="5" y="7"/>
                      <a:pt x="5" y="35"/>
                      <a:pt x="0" y="42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9" name="Freeform 660"/>
              <p:cNvSpPr/>
              <p:nvPr/>
            </p:nvSpPr>
            <p:spPr bwMode="auto">
              <a:xfrm>
                <a:off x="1402" y="1462"/>
                <a:ext cx="19" cy="71"/>
              </a:xfrm>
              <a:custGeom>
                <a:cxnLst>
                  <a:cxn ang="0">
                    <a:pos x="4" y="42"/>
                  </a:cxn>
                  <a:cxn ang="0">
                    <a:pos x="7" y="0"/>
                  </a:cxn>
                  <a:cxn ang="0">
                    <a:pos x="4" y="42"/>
                  </a:cxn>
                </a:cxnLst>
                <a:rect b="b" l="0" r="r" t="0"/>
                <a:pathLst>
                  <a:path h="42" w="11">
                    <a:moveTo>
                      <a:pt x="4" y="42"/>
                    </a:moveTo>
                    <a:cubicBezTo>
                      <a:pt x="6" y="29"/>
                      <a:pt x="0" y="8"/>
                      <a:pt x="7" y="0"/>
                    </a:cubicBezTo>
                    <a:cubicBezTo>
                      <a:pt x="5" y="13"/>
                      <a:pt x="11" y="34"/>
                      <a:pt x="4" y="42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0" name="Freeform 661"/>
              <p:cNvSpPr/>
              <p:nvPr/>
            </p:nvSpPr>
            <p:spPr bwMode="auto">
              <a:xfrm>
                <a:off x="1900" y="1390"/>
                <a:ext cx="19" cy="97"/>
              </a:xfrm>
              <a:custGeom>
                <a:cxnLst>
                  <a:cxn ang="0">
                    <a:pos x="4" y="57"/>
                  </a:cxn>
                  <a:cxn ang="0">
                    <a:pos x="7" y="0"/>
                  </a:cxn>
                  <a:cxn ang="0">
                    <a:pos x="4" y="57"/>
                  </a:cxn>
                </a:cxnLst>
                <a:rect b="b" l="0" r="r" t="0"/>
                <a:pathLst>
                  <a:path h="57" w="11">
                    <a:moveTo>
                      <a:pt x="4" y="57"/>
                    </a:moveTo>
                    <a:cubicBezTo>
                      <a:pt x="6" y="39"/>
                      <a:pt x="0" y="13"/>
                      <a:pt x="7" y="0"/>
                    </a:cubicBezTo>
                    <a:cubicBezTo>
                      <a:pt x="5" y="18"/>
                      <a:pt x="11" y="44"/>
                      <a:pt x="4" y="57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1" name="Freeform 662"/>
              <p:cNvSpPr/>
              <p:nvPr/>
            </p:nvSpPr>
            <p:spPr bwMode="auto">
              <a:xfrm>
                <a:off x="4524" y="1365"/>
                <a:ext cx="18" cy="147"/>
              </a:xfrm>
              <a:custGeom>
                <a:cxnLst>
                  <a:cxn ang="0">
                    <a:pos x="4" y="0"/>
                  </a:cxn>
                  <a:cxn ang="0">
                    <a:pos x="7" y="87"/>
                  </a:cxn>
                  <a:cxn ang="0">
                    <a:pos x="4" y="0"/>
                  </a:cxn>
                </a:cxnLst>
                <a:rect b="b" l="0" r="r" t="0"/>
                <a:pathLst>
                  <a:path h="87" w="11">
                    <a:moveTo>
                      <a:pt x="4" y="0"/>
                    </a:moveTo>
                    <a:cubicBezTo>
                      <a:pt x="11" y="23"/>
                      <a:pt x="5" y="59"/>
                      <a:pt x="7" y="87"/>
                    </a:cubicBezTo>
                    <a:cubicBezTo>
                      <a:pt x="0" y="64"/>
                      <a:pt x="6" y="28"/>
                      <a:pt x="4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2" name="Freeform 663"/>
              <p:cNvSpPr/>
              <p:nvPr/>
            </p:nvSpPr>
            <p:spPr bwMode="auto">
              <a:xfrm>
                <a:off x="4586" y="1411"/>
                <a:ext cx="12" cy="81"/>
              </a:xfrm>
              <a:custGeom>
                <a:cxnLst>
                  <a:cxn ang="0">
                    <a:pos x="0" y="48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48"/>
                  </a:cxn>
                </a:cxnLst>
                <a:rect b="b" l="0" r="r" t="0"/>
                <a:pathLst>
                  <a:path h="48" w="7">
                    <a:moveTo>
                      <a:pt x="0" y="48"/>
                    </a:moveTo>
                    <a:cubicBezTo>
                      <a:pt x="0" y="32"/>
                      <a:pt x="0" y="16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" y="15"/>
                      <a:pt x="7" y="38"/>
                      <a:pt x="0" y="48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3" name="Freeform 664"/>
              <p:cNvSpPr/>
              <p:nvPr/>
            </p:nvSpPr>
            <p:spPr bwMode="auto">
              <a:xfrm>
                <a:off x="4190" y="1345"/>
                <a:ext cx="12" cy="152"/>
              </a:xfrm>
              <a:custGeom>
                <a:cxnLst>
                  <a:cxn ang="0">
                    <a:pos x="0" y="9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18"/>
                  </a:cxn>
                  <a:cxn ang="0">
                    <a:pos x="0" y="90"/>
                  </a:cxn>
                </a:cxnLst>
                <a:rect b="b" l="0" r="r" t="0"/>
                <a:pathLst>
                  <a:path h="90" w="7">
                    <a:moveTo>
                      <a:pt x="0" y="90"/>
                    </a:moveTo>
                    <a:cubicBezTo>
                      <a:pt x="0" y="60"/>
                      <a:pt x="0" y="3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6"/>
                      <a:pt x="3" y="12"/>
                      <a:pt x="3" y="18"/>
                    </a:cubicBezTo>
                    <a:cubicBezTo>
                      <a:pt x="1" y="41"/>
                      <a:pt x="7" y="72"/>
                      <a:pt x="0" y="9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4" name="Freeform 665"/>
              <p:cNvSpPr/>
              <p:nvPr/>
            </p:nvSpPr>
            <p:spPr bwMode="auto">
              <a:xfrm>
                <a:off x="4937" y="1421"/>
                <a:ext cx="12" cy="102"/>
              </a:xfrm>
              <a:custGeom>
                <a:cxnLst>
                  <a:cxn ang="0">
                    <a:pos x="3" y="0"/>
                  </a:cxn>
                  <a:cxn ang="0">
                    <a:pos x="0" y="6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b="b" l="0" r="r" t="0"/>
                <a:pathLst>
                  <a:path h="60" w="7">
                    <a:moveTo>
                      <a:pt x="3" y="0"/>
                    </a:moveTo>
                    <a:cubicBezTo>
                      <a:pt x="1" y="19"/>
                      <a:pt x="7" y="46"/>
                      <a:pt x="0" y="60"/>
                    </a:cubicBezTo>
                    <a:cubicBezTo>
                      <a:pt x="0" y="40"/>
                      <a:pt x="0" y="2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5" name="Freeform 666"/>
              <p:cNvSpPr/>
              <p:nvPr/>
            </p:nvSpPr>
            <p:spPr bwMode="auto">
              <a:xfrm>
                <a:off x="1572" y="1431"/>
                <a:ext cx="8" cy="71"/>
              </a:xfrm>
              <a:custGeom>
                <a:cxnLst>
                  <a:cxn ang="0">
                    <a:pos x="0" y="42"/>
                  </a:cxn>
                  <a:cxn ang="0">
                    <a:pos x="0" y="0"/>
                  </a:cxn>
                  <a:cxn ang="0">
                    <a:pos x="0" y="42"/>
                  </a:cxn>
                </a:cxnLst>
                <a:rect b="b" l="0" r="r" t="0"/>
                <a:pathLst>
                  <a:path h="42" w="5">
                    <a:moveTo>
                      <a:pt x="0" y="42"/>
                    </a:moveTo>
                    <a:cubicBezTo>
                      <a:pt x="0" y="28"/>
                      <a:pt x="0" y="14"/>
                      <a:pt x="0" y="0"/>
                    </a:cubicBezTo>
                    <a:cubicBezTo>
                      <a:pt x="5" y="7"/>
                      <a:pt x="5" y="35"/>
                      <a:pt x="0" y="42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6" name="Freeform 667"/>
              <p:cNvSpPr/>
              <p:nvPr/>
            </p:nvSpPr>
            <p:spPr bwMode="auto">
              <a:xfrm>
                <a:off x="1914" y="1485"/>
                <a:ext cx="90" cy="99"/>
              </a:xfrm>
              <a:custGeom>
                <a:cxnLst>
                  <a:cxn ang="0">
                    <a:pos x="14" y="58"/>
                  </a:cxn>
                  <a:cxn ang="0">
                    <a:pos x="14" y="7"/>
                  </a:cxn>
                  <a:cxn ang="0">
                    <a:pos x="53" y="1"/>
                  </a:cxn>
                  <a:cxn ang="0">
                    <a:pos x="53" y="58"/>
                  </a:cxn>
                  <a:cxn ang="0">
                    <a:pos x="14" y="58"/>
                  </a:cxn>
                </a:cxnLst>
                <a:rect b="b" l="0" r="r" t="0"/>
                <a:pathLst>
                  <a:path h="57" w="52">
                    <a:moveTo>
                      <a:pt x="14" y="58"/>
                    </a:moveTo>
                    <a:cubicBezTo>
                      <a:pt x="0" y="50"/>
                      <a:pt x="11" y="18"/>
                      <a:pt x="14" y="7"/>
                    </a:cubicBezTo>
                    <a:cubicBezTo>
                      <a:pt x="23" y="1"/>
                      <a:pt x="37" y="0"/>
                      <a:pt x="53" y="1"/>
                    </a:cubicBezTo>
                    <a:cubicBezTo>
                      <a:pt x="53" y="20"/>
                      <a:pt x="53" y="39"/>
                      <a:pt x="53" y="58"/>
                    </a:cubicBezTo>
                    <a:cubicBezTo>
                      <a:pt x="40" y="58"/>
                      <a:pt x="27" y="58"/>
                      <a:pt x="14" y="58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7" name="Freeform 668"/>
              <p:cNvSpPr/>
              <p:nvPr/>
            </p:nvSpPr>
            <p:spPr bwMode="auto">
              <a:xfrm>
                <a:off x="1684" y="1456"/>
                <a:ext cx="5" cy="51"/>
              </a:xfrm>
              <a:custGeom>
                <a:cxnLst>
                  <a:cxn ang="0">
                    <a:pos x="0" y="3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30"/>
                  </a:cxn>
                  <a:cxn ang="0">
                    <a:pos x="0" y="30"/>
                  </a:cxn>
                </a:cxnLst>
                <a:rect b="b" l="0" r="r" t="0"/>
                <a:pathLst>
                  <a:path h="30" w="3">
                    <a:moveTo>
                      <a:pt x="0" y="30"/>
                    </a:moveTo>
                    <a:cubicBezTo>
                      <a:pt x="0" y="20"/>
                      <a:pt x="0" y="1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10"/>
                      <a:pt x="3" y="20"/>
                      <a:pt x="3" y="30"/>
                    </a:cubicBezTo>
                    <a:cubicBezTo>
                      <a:pt x="2" y="30"/>
                      <a:pt x="1" y="30"/>
                      <a:pt x="0" y="3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8" name="Freeform 669"/>
              <p:cNvSpPr>
                <a:spLocks noEditPoints="1"/>
              </p:cNvSpPr>
              <p:nvPr/>
            </p:nvSpPr>
            <p:spPr bwMode="auto">
              <a:xfrm>
                <a:off x="4529" y="1350"/>
                <a:ext cx="64" cy="184"/>
              </a:xfrm>
              <a:custGeom>
                <a:cxnLst>
                  <a:cxn ang="0">
                    <a:pos x="34" y="84"/>
                  </a:cxn>
                  <a:cxn ang="0">
                    <a:pos x="28" y="108"/>
                  </a:cxn>
                  <a:cxn ang="0">
                    <a:pos x="4" y="105"/>
                  </a:cxn>
                  <a:cxn ang="0">
                    <a:pos x="4" y="96"/>
                  </a:cxn>
                  <a:cxn ang="0">
                    <a:pos x="1" y="9"/>
                  </a:cxn>
                  <a:cxn ang="0">
                    <a:pos x="7" y="3"/>
                  </a:cxn>
                  <a:cxn ang="0">
                    <a:pos x="7" y="6"/>
                  </a:cxn>
                  <a:cxn ang="0">
                    <a:pos x="34" y="36"/>
                  </a:cxn>
                  <a:cxn ang="0">
                    <a:pos x="34" y="84"/>
                  </a:cxn>
                  <a:cxn ang="0">
                    <a:pos x="10" y="9"/>
                  </a:cxn>
                  <a:cxn ang="0">
                    <a:pos x="10" y="96"/>
                  </a:cxn>
                  <a:cxn ang="0">
                    <a:pos x="19" y="102"/>
                  </a:cxn>
                  <a:cxn ang="0">
                    <a:pos x="31" y="33"/>
                  </a:cxn>
                  <a:cxn ang="0">
                    <a:pos x="16" y="9"/>
                  </a:cxn>
                  <a:cxn ang="0">
                    <a:pos x="10" y="9"/>
                  </a:cxn>
                </a:cxnLst>
                <a:rect b="b" l="0" r="r" t="0"/>
                <a:pathLst>
                  <a:path h="109" w="38">
                    <a:moveTo>
                      <a:pt x="34" y="84"/>
                    </a:moveTo>
                    <a:cubicBezTo>
                      <a:pt x="35" y="95"/>
                      <a:pt x="31" y="101"/>
                      <a:pt x="28" y="108"/>
                    </a:cubicBezTo>
                    <a:cubicBezTo>
                      <a:pt x="18" y="109"/>
                      <a:pt x="11" y="107"/>
                      <a:pt x="4" y="105"/>
                    </a:cubicBezTo>
                    <a:cubicBezTo>
                      <a:pt x="4" y="102"/>
                      <a:pt x="4" y="99"/>
                      <a:pt x="4" y="96"/>
                    </a:cubicBezTo>
                    <a:cubicBezTo>
                      <a:pt x="2" y="68"/>
                      <a:pt x="8" y="32"/>
                      <a:pt x="1" y="9"/>
                    </a:cubicBezTo>
                    <a:cubicBezTo>
                      <a:pt x="0" y="4"/>
                      <a:pt x="3" y="3"/>
                      <a:pt x="7" y="3"/>
                    </a:cubicBezTo>
                    <a:cubicBezTo>
                      <a:pt x="7" y="4"/>
                      <a:pt x="7" y="5"/>
                      <a:pt x="7" y="6"/>
                    </a:cubicBezTo>
                    <a:cubicBezTo>
                      <a:pt x="32" y="0"/>
                      <a:pt x="38" y="13"/>
                      <a:pt x="34" y="36"/>
                    </a:cubicBezTo>
                    <a:cubicBezTo>
                      <a:pt x="34" y="52"/>
                      <a:pt x="34" y="68"/>
                      <a:pt x="34" y="84"/>
                    </a:cubicBezTo>
                    <a:close/>
                    <a:moveTo>
                      <a:pt x="10" y="9"/>
                    </a:moveTo>
                    <a:cubicBezTo>
                      <a:pt x="5" y="31"/>
                      <a:pt x="5" y="74"/>
                      <a:pt x="10" y="96"/>
                    </a:cubicBezTo>
                    <a:cubicBezTo>
                      <a:pt x="11" y="100"/>
                      <a:pt x="14" y="102"/>
                      <a:pt x="19" y="102"/>
                    </a:cubicBezTo>
                    <a:cubicBezTo>
                      <a:pt x="31" y="87"/>
                      <a:pt x="32" y="61"/>
                      <a:pt x="31" y="33"/>
                    </a:cubicBezTo>
                    <a:cubicBezTo>
                      <a:pt x="32" y="19"/>
                      <a:pt x="33" y="5"/>
                      <a:pt x="16" y="9"/>
                    </a:cubicBezTo>
                    <a:cubicBezTo>
                      <a:pt x="14" y="9"/>
                      <a:pt x="12" y="9"/>
                      <a:pt x="10" y="9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9" name="Freeform 670"/>
              <p:cNvSpPr/>
              <p:nvPr/>
            </p:nvSpPr>
            <p:spPr bwMode="auto">
              <a:xfrm>
                <a:off x="4825" y="1502"/>
                <a:ext cx="51" cy="9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27" y="5"/>
                      <a:pt x="3" y="5"/>
                      <a:pt x="0" y="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0" name="Freeform 671"/>
              <p:cNvSpPr/>
              <p:nvPr/>
            </p:nvSpPr>
            <p:spPr bwMode="auto">
              <a:xfrm>
                <a:off x="2324" y="1446"/>
                <a:ext cx="14" cy="82"/>
              </a:xfrm>
              <a:custGeom>
                <a:cxnLst>
                  <a:cxn ang="0">
                    <a:pos x="3" y="0"/>
                  </a:cxn>
                  <a:cxn ang="0">
                    <a:pos x="6" y="48"/>
                  </a:cxn>
                  <a:cxn ang="0">
                    <a:pos x="3" y="48"/>
                  </a:cxn>
                  <a:cxn ang="0">
                    <a:pos x="0" y="39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b="b" l="0" r="r" t="0"/>
                <a:pathLst>
                  <a:path h="48" w="8">
                    <a:moveTo>
                      <a:pt x="3" y="0"/>
                    </a:moveTo>
                    <a:cubicBezTo>
                      <a:pt x="1" y="19"/>
                      <a:pt x="8" y="29"/>
                      <a:pt x="6" y="48"/>
                    </a:cubicBezTo>
                    <a:cubicBezTo>
                      <a:pt x="5" y="48"/>
                      <a:pt x="4" y="48"/>
                      <a:pt x="3" y="48"/>
                    </a:cubicBezTo>
                    <a:cubicBezTo>
                      <a:pt x="3" y="44"/>
                      <a:pt x="4" y="39"/>
                      <a:pt x="0" y="39"/>
                    </a:cubicBezTo>
                    <a:cubicBezTo>
                      <a:pt x="0" y="26"/>
                      <a:pt x="0" y="13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1" name="Freeform 672"/>
              <p:cNvSpPr/>
              <p:nvPr/>
            </p:nvSpPr>
            <p:spPr bwMode="auto">
              <a:xfrm>
                <a:off x="2563" y="1416"/>
                <a:ext cx="9" cy="96"/>
              </a:xfrm>
              <a:custGeom>
                <a:cxnLst>
                  <a:cxn ang="0">
                    <a:pos x="0" y="57"/>
                  </a:cxn>
                  <a:cxn ang="0">
                    <a:pos x="0" y="0"/>
                  </a:cxn>
                  <a:cxn ang="0">
                    <a:pos x="0" y="57"/>
                  </a:cxn>
                </a:cxnLst>
                <a:rect b="b" l="0" r="r" t="0"/>
                <a:pathLst>
                  <a:path h="57" w="5">
                    <a:moveTo>
                      <a:pt x="0" y="57"/>
                    </a:moveTo>
                    <a:cubicBezTo>
                      <a:pt x="0" y="38"/>
                      <a:pt x="0" y="19"/>
                      <a:pt x="0" y="0"/>
                    </a:cubicBezTo>
                    <a:cubicBezTo>
                      <a:pt x="5" y="12"/>
                      <a:pt x="5" y="45"/>
                      <a:pt x="0" y="57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2" name="Freeform 673"/>
              <p:cNvSpPr/>
              <p:nvPr/>
            </p:nvSpPr>
            <p:spPr bwMode="auto">
              <a:xfrm>
                <a:off x="2878" y="1462"/>
                <a:ext cx="94" cy="137"/>
              </a:xfrm>
              <a:custGeom>
                <a:cxnLst>
                  <a:cxn ang="0">
                    <a:pos x="3" y="21"/>
                  </a:cxn>
                  <a:cxn ang="0">
                    <a:pos x="3" y="6"/>
                  </a:cxn>
                  <a:cxn ang="0">
                    <a:pos x="54" y="3"/>
                  </a:cxn>
                  <a:cxn ang="0">
                    <a:pos x="45" y="81"/>
                  </a:cxn>
                  <a:cxn ang="0">
                    <a:pos x="0" y="81"/>
                  </a:cxn>
                  <a:cxn ang="0">
                    <a:pos x="0" y="54"/>
                  </a:cxn>
                  <a:cxn ang="0">
                    <a:pos x="3" y="21"/>
                  </a:cxn>
                </a:cxnLst>
                <a:rect b="b" l="0" r="r" t="0"/>
                <a:pathLst>
                  <a:path h="81" w="55">
                    <a:moveTo>
                      <a:pt x="3" y="21"/>
                    </a:moveTo>
                    <a:cubicBezTo>
                      <a:pt x="3" y="16"/>
                      <a:pt x="3" y="11"/>
                      <a:pt x="3" y="6"/>
                    </a:cubicBezTo>
                    <a:cubicBezTo>
                      <a:pt x="15" y="0"/>
                      <a:pt x="37" y="4"/>
                      <a:pt x="54" y="3"/>
                    </a:cubicBezTo>
                    <a:cubicBezTo>
                      <a:pt x="55" y="33"/>
                      <a:pt x="48" y="55"/>
                      <a:pt x="45" y="81"/>
                    </a:cubicBezTo>
                    <a:cubicBezTo>
                      <a:pt x="30" y="81"/>
                      <a:pt x="15" y="81"/>
                      <a:pt x="0" y="81"/>
                    </a:cubicBezTo>
                    <a:cubicBezTo>
                      <a:pt x="0" y="72"/>
                      <a:pt x="0" y="63"/>
                      <a:pt x="0" y="54"/>
                    </a:cubicBezTo>
                    <a:cubicBezTo>
                      <a:pt x="7" y="49"/>
                      <a:pt x="1" y="31"/>
                      <a:pt x="3" y="21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3" name="Freeform 674"/>
              <p:cNvSpPr>
                <a:spLocks noEditPoints="1"/>
              </p:cNvSpPr>
              <p:nvPr/>
            </p:nvSpPr>
            <p:spPr bwMode="auto">
              <a:xfrm>
                <a:off x="2868" y="1441"/>
                <a:ext cx="115" cy="178"/>
              </a:xfrm>
              <a:custGeom>
                <a:cxnLst>
                  <a:cxn ang="0">
                    <a:pos x="3" y="24"/>
                  </a:cxn>
                  <a:cxn ang="0">
                    <a:pos x="3" y="12"/>
                  </a:cxn>
                  <a:cxn ang="0">
                    <a:pos x="66" y="6"/>
                  </a:cxn>
                  <a:cxn ang="0">
                    <a:pos x="57" y="99"/>
                  </a:cxn>
                  <a:cxn ang="0">
                    <a:pos x="0" y="105"/>
                  </a:cxn>
                  <a:cxn ang="0">
                    <a:pos x="0" y="57"/>
                  </a:cxn>
                  <a:cxn ang="0">
                    <a:pos x="3" y="24"/>
                  </a:cxn>
                  <a:cxn ang="0">
                    <a:pos x="6" y="66"/>
                  </a:cxn>
                  <a:cxn ang="0">
                    <a:pos x="6" y="93"/>
                  </a:cxn>
                  <a:cxn ang="0">
                    <a:pos x="51" y="93"/>
                  </a:cxn>
                  <a:cxn ang="0">
                    <a:pos x="60" y="15"/>
                  </a:cxn>
                  <a:cxn ang="0">
                    <a:pos x="9" y="18"/>
                  </a:cxn>
                  <a:cxn ang="0">
                    <a:pos x="9" y="33"/>
                  </a:cxn>
                  <a:cxn ang="0">
                    <a:pos x="6" y="66"/>
                  </a:cxn>
                </a:cxnLst>
                <a:rect b="b" l="0" r="r" t="0"/>
                <a:pathLst>
                  <a:path h="105" w="68">
                    <a:moveTo>
                      <a:pt x="3" y="24"/>
                    </a:moveTo>
                    <a:cubicBezTo>
                      <a:pt x="3" y="20"/>
                      <a:pt x="3" y="16"/>
                      <a:pt x="3" y="12"/>
                    </a:cubicBezTo>
                    <a:cubicBezTo>
                      <a:pt x="14" y="0"/>
                      <a:pt x="45" y="8"/>
                      <a:pt x="66" y="6"/>
                    </a:cubicBezTo>
                    <a:cubicBezTo>
                      <a:pt x="68" y="42"/>
                      <a:pt x="60" y="68"/>
                      <a:pt x="57" y="99"/>
                    </a:cubicBezTo>
                    <a:cubicBezTo>
                      <a:pt x="37" y="100"/>
                      <a:pt x="21" y="105"/>
                      <a:pt x="0" y="105"/>
                    </a:cubicBezTo>
                    <a:cubicBezTo>
                      <a:pt x="0" y="89"/>
                      <a:pt x="0" y="73"/>
                      <a:pt x="0" y="57"/>
                    </a:cubicBezTo>
                    <a:cubicBezTo>
                      <a:pt x="7" y="52"/>
                      <a:pt x="1" y="34"/>
                      <a:pt x="3" y="24"/>
                    </a:cubicBezTo>
                    <a:close/>
                    <a:moveTo>
                      <a:pt x="6" y="66"/>
                    </a:moveTo>
                    <a:cubicBezTo>
                      <a:pt x="6" y="75"/>
                      <a:pt x="6" y="84"/>
                      <a:pt x="6" y="93"/>
                    </a:cubicBezTo>
                    <a:cubicBezTo>
                      <a:pt x="21" y="93"/>
                      <a:pt x="36" y="93"/>
                      <a:pt x="51" y="93"/>
                    </a:cubicBezTo>
                    <a:cubicBezTo>
                      <a:pt x="54" y="67"/>
                      <a:pt x="61" y="45"/>
                      <a:pt x="60" y="15"/>
                    </a:cubicBezTo>
                    <a:cubicBezTo>
                      <a:pt x="43" y="16"/>
                      <a:pt x="21" y="12"/>
                      <a:pt x="9" y="18"/>
                    </a:cubicBezTo>
                    <a:cubicBezTo>
                      <a:pt x="9" y="23"/>
                      <a:pt x="9" y="28"/>
                      <a:pt x="9" y="33"/>
                    </a:cubicBezTo>
                    <a:cubicBezTo>
                      <a:pt x="2" y="38"/>
                      <a:pt x="8" y="56"/>
                      <a:pt x="6" y="66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4" name="Freeform 675"/>
              <p:cNvSpPr/>
              <p:nvPr/>
            </p:nvSpPr>
            <p:spPr bwMode="auto">
              <a:xfrm>
                <a:off x="3473" y="1455"/>
                <a:ext cx="58" cy="57"/>
              </a:xfrm>
              <a:custGeom>
                <a:cxnLst>
                  <a:cxn ang="0">
                    <a:pos x="27" y="34"/>
                  </a:cxn>
                  <a:cxn ang="0">
                    <a:pos x="0" y="7"/>
                  </a:cxn>
                  <a:cxn ang="0">
                    <a:pos x="30" y="4"/>
                  </a:cxn>
                  <a:cxn ang="0">
                    <a:pos x="27" y="34"/>
                  </a:cxn>
                </a:cxnLst>
                <a:rect b="b" l="0" r="r" t="0"/>
                <a:pathLst>
                  <a:path h="34" w="34">
                    <a:moveTo>
                      <a:pt x="27" y="34"/>
                    </a:moveTo>
                    <a:cubicBezTo>
                      <a:pt x="32" y="11"/>
                      <a:pt x="23" y="2"/>
                      <a:pt x="0" y="7"/>
                    </a:cubicBezTo>
                    <a:cubicBezTo>
                      <a:pt x="4" y="0"/>
                      <a:pt x="21" y="6"/>
                      <a:pt x="30" y="4"/>
                    </a:cubicBezTo>
                    <a:cubicBezTo>
                      <a:pt x="28" y="13"/>
                      <a:pt x="34" y="30"/>
                      <a:pt x="27" y="34"/>
                    </a:cubicBezTo>
                    <a:close/>
                  </a:path>
                </a:pathLst>
              </a:custGeom>
              <a:solidFill>
                <a:srgbClr val="47646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5" name="Freeform 676"/>
              <p:cNvSpPr/>
              <p:nvPr/>
            </p:nvSpPr>
            <p:spPr bwMode="auto">
              <a:xfrm>
                <a:off x="4168" y="1451"/>
                <a:ext cx="19" cy="87"/>
              </a:xfrm>
              <a:custGeom>
                <a:cxnLst>
                  <a:cxn ang="0">
                    <a:pos x="7" y="0"/>
                  </a:cxn>
                  <a:cxn ang="0">
                    <a:pos x="4" y="51"/>
                  </a:cxn>
                  <a:cxn ang="0">
                    <a:pos x="7" y="0"/>
                  </a:cxn>
                </a:cxnLst>
                <a:rect b="b" l="0" r="r" t="0"/>
                <a:pathLst>
                  <a:path h="51" w="11">
                    <a:moveTo>
                      <a:pt x="7" y="0"/>
                    </a:moveTo>
                    <a:cubicBezTo>
                      <a:pt x="5" y="16"/>
                      <a:pt x="11" y="40"/>
                      <a:pt x="4" y="51"/>
                    </a:cubicBezTo>
                    <a:cubicBezTo>
                      <a:pt x="6" y="35"/>
                      <a:pt x="0" y="11"/>
                      <a:pt x="7" y="0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6" name="Freeform 677"/>
              <p:cNvSpPr>
                <a:spLocks noEditPoints="1"/>
              </p:cNvSpPr>
              <p:nvPr/>
            </p:nvSpPr>
            <p:spPr bwMode="auto">
              <a:xfrm>
                <a:off x="4210" y="1401"/>
                <a:ext cx="99" cy="147"/>
              </a:xfrm>
              <a:custGeom>
                <a:cxnLst>
                  <a:cxn ang="0">
                    <a:pos x="57" y="51"/>
                  </a:cxn>
                  <a:cxn ang="0">
                    <a:pos x="51" y="75"/>
                  </a:cxn>
                  <a:cxn ang="0">
                    <a:pos x="6" y="72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57" y="0"/>
                  </a:cxn>
                  <a:cxn ang="0">
                    <a:pos x="57" y="51"/>
                  </a:cxn>
                  <a:cxn ang="0">
                    <a:pos x="12" y="3"/>
                  </a:cxn>
                  <a:cxn ang="0">
                    <a:pos x="9" y="69"/>
                  </a:cxn>
                  <a:cxn ang="0">
                    <a:pos x="42" y="69"/>
                  </a:cxn>
                  <a:cxn ang="0">
                    <a:pos x="51" y="48"/>
                  </a:cxn>
                  <a:cxn ang="0">
                    <a:pos x="51" y="6"/>
                  </a:cxn>
                  <a:cxn ang="0">
                    <a:pos x="12" y="3"/>
                  </a:cxn>
                </a:cxnLst>
                <a:rect b="b" l="0" r="r" t="0"/>
                <a:pathLst>
                  <a:path h="87" w="57">
                    <a:moveTo>
                      <a:pt x="57" y="51"/>
                    </a:moveTo>
                    <a:cubicBezTo>
                      <a:pt x="50" y="54"/>
                      <a:pt x="58" y="72"/>
                      <a:pt x="51" y="75"/>
                    </a:cubicBezTo>
                    <a:cubicBezTo>
                      <a:pt x="34" y="69"/>
                      <a:pt x="13" y="87"/>
                      <a:pt x="6" y="72"/>
                    </a:cubicBezTo>
                    <a:cubicBezTo>
                      <a:pt x="4" y="50"/>
                      <a:pt x="10" y="20"/>
                      <a:pt x="3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21" y="0"/>
                      <a:pt x="39" y="0"/>
                      <a:pt x="57" y="0"/>
                    </a:cubicBezTo>
                    <a:cubicBezTo>
                      <a:pt x="57" y="17"/>
                      <a:pt x="57" y="34"/>
                      <a:pt x="57" y="51"/>
                    </a:cubicBezTo>
                    <a:close/>
                    <a:moveTo>
                      <a:pt x="12" y="3"/>
                    </a:moveTo>
                    <a:cubicBezTo>
                      <a:pt x="5" y="19"/>
                      <a:pt x="11" y="48"/>
                      <a:pt x="9" y="69"/>
                    </a:cubicBezTo>
                    <a:cubicBezTo>
                      <a:pt x="13" y="74"/>
                      <a:pt x="38" y="74"/>
                      <a:pt x="42" y="69"/>
                    </a:cubicBezTo>
                    <a:cubicBezTo>
                      <a:pt x="49" y="66"/>
                      <a:pt x="50" y="57"/>
                      <a:pt x="51" y="48"/>
                    </a:cubicBezTo>
                    <a:cubicBezTo>
                      <a:pt x="56" y="41"/>
                      <a:pt x="56" y="13"/>
                      <a:pt x="51" y="6"/>
                    </a:cubicBezTo>
                    <a:cubicBezTo>
                      <a:pt x="36" y="7"/>
                      <a:pt x="23" y="6"/>
                      <a:pt x="12" y="3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7" name="Freeform 678"/>
              <p:cNvSpPr/>
              <p:nvPr/>
            </p:nvSpPr>
            <p:spPr bwMode="auto">
              <a:xfrm>
                <a:off x="3432" y="1458"/>
                <a:ext cx="95" cy="165"/>
              </a:xfrm>
              <a:custGeom>
                <a:cxnLst>
                  <a:cxn ang="0">
                    <a:pos x="51" y="32"/>
                  </a:cxn>
                  <a:cxn ang="0">
                    <a:pos x="0" y="74"/>
                  </a:cxn>
                  <a:cxn ang="0">
                    <a:pos x="0" y="71"/>
                  </a:cxn>
                  <a:cxn ang="0">
                    <a:pos x="0" y="8"/>
                  </a:cxn>
                  <a:cxn ang="0">
                    <a:pos x="15" y="5"/>
                  </a:cxn>
                  <a:cxn ang="0">
                    <a:pos x="24" y="5"/>
                  </a:cxn>
                  <a:cxn ang="0">
                    <a:pos x="51" y="32"/>
                  </a:cxn>
                </a:cxnLst>
                <a:rect b="b" l="0" r="r" t="0"/>
                <a:pathLst>
                  <a:path h="97" w="56">
                    <a:moveTo>
                      <a:pt x="51" y="32"/>
                    </a:moveTo>
                    <a:cubicBezTo>
                      <a:pt x="40" y="51"/>
                      <a:pt x="34" y="97"/>
                      <a:pt x="0" y="74"/>
                    </a:cubicBezTo>
                    <a:cubicBezTo>
                      <a:pt x="0" y="73"/>
                      <a:pt x="0" y="72"/>
                      <a:pt x="0" y="71"/>
                    </a:cubicBezTo>
                    <a:cubicBezTo>
                      <a:pt x="0" y="50"/>
                      <a:pt x="0" y="29"/>
                      <a:pt x="0" y="8"/>
                    </a:cubicBezTo>
                    <a:cubicBezTo>
                      <a:pt x="4" y="6"/>
                      <a:pt x="16" y="12"/>
                      <a:pt x="15" y="5"/>
                    </a:cubicBezTo>
                    <a:cubicBezTo>
                      <a:pt x="18" y="5"/>
                      <a:pt x="21" y="5"/>
                      <a:pt x="24" y="5"/>
                    </a:cubicBezTo>
                    <a:cubicBezTo>
                      <a:pt x="47" y="0"/>
                      <a:pt x="56" y="9"/>
                      <a:pt x="51" y="32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8" name="Freeform 679"/>
              <p:cNvSpPr/>
              <p:nvPr/>
            </p:nvSpPr>
            <p:spPr bwMode="auto">
              <a:xfrm>
                <a:off x="4231" y="1406"/>
                <a:ext cx="66" cy="112"/>
              </a:xfrm>
              <a:custGeom>
                <a:cxnLst>
                  <a:cxn ang="0">
                    <a:pos x="39" y="45"/>
                  </a:cxn>
                  <a:cxn ang="0">
                    <a:pos x="30" y="66"/>
                  </a:cxn>
                  <a:cxn ang="0">
                    <a:pos x="0" y="66"/>
                  </a:cxn>
                  <a:cxn ang="0">
                    <a:pos x="0" y="0"/>
                  </a:cxn>
                  <a:cxn ang="0">
                    <a:pos x="39" y="3"/>
                  </a:cxn>
                  <a:cxn ang="0">
                    <a:pos x="39" y="45"/>
                  </a:cxn>
                </a:cxnLst>
                <a:rect b="b" l="0" r="r" t="0"/>
                <a:pathLst>
                  <a:path h="66" w="39">
                    <a:moveTo>
                      <a:pt x="39" y="45"/>
                    </a:moveTo>
                    <a:cubicBezTo>
                      <a:pt x="38" y="54"/>
                      <a:pt x="37" y="63"/>
                      <a:pt x="30" y="66"/>
                    </a:cubicBezTo>
                    <a:cubicBezTo>
                      <a:pt x="20" y="66"/>
                      <a:pt x="10" y="66"/>
                      <a:pt x="0" y="66"/>
                    </a:cubicBezTo>
                    <a:cubicBezTo>
                      <a:pt x="0" y="44"/>
                      <a:pt x="0" y="22"/>
                      <a:pt x="0" y="0"/>
                    </a:cubicBezTo>
                    <a:cubicBezTo>
                      <a:pt x="11" y="3"/>
                      <a:pt x="24" y="4"/>
                      <a:pt x="39" y="3"/>
                    </a:cubicBezTo>
                    <a:cubicBezTo>
                      <a:pt x="39" y="17"/>
                      <a:pt x="39" y="31"/>
                      <a:pt x="39" y="45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9" name="Freeform 680"/>
              <p:cNvSpPr/>
              <p:nvPr/>
            </p:nvSpPr>
            <p:spPr bwMode="auto">
              <a:xfrm>
                <a:off x="4209" y="1406"/>
                <a:ext cx="18" cy="117"/>
              </a:xfrm>
              <a:custGeom>
                <a:cxnLst>
                  <a:cxn ang="0">
                    <a:pos x="7" y="69"/>
                  </a:cxn>
                  <a:cxn ang="0">
                    <a:pos x="4" y="0"/>
                  </a:cxn>
                  <a:cxn ang="0">
                    <a:pos x="7" y="69"/>
                  </a:cxn>
                </a:cxnLst>
                <a:rect b="b" l="0" r="r" t="0"/>
                <a:pathLst>
                  <a:path h="69" w="11">
                    <a:moveTo>
                      <a:pt x="7" y="69"/>
                    </a:moveTo>
                    <a:cubicBezTo>
                      <a:pt x="0" y="52"/>
                      <a:pt x="6" y="22"/>
                      <a:pt x="4" y="0"/>
                    </a:cubicBezTo>
                    <a:cubicBezTo>
                      <a:pt x="11" y="17"/>
                      <a:pt x="5" y="47"/>
                      <a:pt x="7" y="69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0" name="Freeform 681"/>
              <p:cNvSpPr/>
              <p:nvPr/>
            </p:nvSpPr>
            <p:spPr bwMode="auto">
              <a:xfrm>
                <a:off x="1587" y="1431"/>
                <a:ext cx="80" cy="119"/>
              </a:xfrm>
              <a:custGeom>
                <a:cxnLst>
                  <a:cxn ang="0">
                    <a:pos x="36" y="0"/>
                  </a:cxn>
                  <a:cxn ang="0">
                    <a:pos x="36" y="66"/>
                  </a:cxn>
                  <a:cxn ang="0">
                    <a:pos x="0" y="63"/>
                  </a:cxn>
                  <a:cxn ang="0">
                    <a:pos x="0" y="0"/>
                  </a:cxn>
                  <a:cxn ang="0">
                    <a:pos x="36" y="0"/>
                  </a:cxn>
                </a:cxnLst>
                <a:rect b="b" l="0" r="r" t="0"/>
                <a:pathLst>
                  <a:path h="70" w="47">
                    <a:moveTo>
                      <a:pt x="36" y="0"/>
                    </a:moveTo>
                    <a:cubicBezTo>
                      <a:pt x="47" y="13"/>
                      <a:pt x="42" y="51"/>
                      <a:pt x="36" y="66"/>
                    </a:cubicBezTo>
                    <a:cubicBezTo>
                      <a:pt x="25" y="64"/>
                      <a:pt x="6" y="70"/>
                      <a:pt x="0" y="63"/>
                    </a:cubicBezTo>
                    <a:cubicBezTo>
                      <a:pt x="0" y="42"/>
                      <a:pt x="0" y="21"/>
                      <a:pt x="0" y="0"/>
                    </a:cubicBezTo>
                    <a:cubicBezTo>
                      <a:pt x="12" y="0"/>
                      <a:pt x="24" y="0"/>
                      <a:pt x="36" y="0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1" name="Freeform 682"/>
              <p:cNvSpPr/>
              <p:nvPr/>
            </p:nvSpPr>
            <p:spPr bwMode="auto">
              <a:xfrm>
                <a:off x="2461" y="1421"/>
                <a:ext cx="105" cy="168"/>
              </a:xfrm>
              <a:custGeom>
                <a:cxnLst>
                  <a:cxn ang="0">
                    <a:pos x="9" y="0"/>
                  </a:cxn>
                  <a:cxn ang="0">
                    <a:pos x="54" y="0"/>
                  </a:cxn>
                  <a:cxn ang="0">
                    <a:pos x="33" y="99"/>
                  </a:cxn>
                  <a:cxn ang="0">
                    <a:pos x="3" y="99"/>
                  </a:cxn>
                  <a:cxn ang="0">
                    <a:pos x="3" y="87"/>
                  </a:cxn>
                  <a:cxn ang="0">
                    <a:pos x="3" y="42"/>
                  </a:cxn>
                  <a:cxn ang="0">
                    <a:pos x="0" y="3"/>
                  </a:cxn>
                  <a:cxn ang="0">
                    <a:pos x="9" y="0"/>
                  </a:cxn>
                </a:cxnLst>
                <a:rect b="b" l="0" r="r" t="0"/>
                <a:pathLst>
                  <a:path h="99" w="62">
                    <a:moveTo>
                      <a:pt x="9" y="0"/>
                    </a:moveTo>
                    <a:cubicBezTo>
                      <a:pt x="24" y="0"/>
                      <a:pt x="39" y="0"/>
                      <a:pt x="54" y="0"/>
                    </a:cubicBezTo>
                    <a:cubicBezTo>
                      <a:pt x="62" y="48"/>
                      <a:pt x="38" y="64"/>
                      <a:pt x="33" y="99"/>
                    </a:cubicBezTo>
                    <a:cubicBezTo>
                      <a:pt x="23" y="99"/>
                      <a:pt x="13" y="99"/>
                      <a:pt x="3" y="99"/>
                    </a:cubicBezTo>
                    <a:cubicBezTo>
                      <a:pt x="3" y="95"/>
                      <a:pt x="3" y="91"/>
                      <a:pt x="3" y="87"/>
                    </a:cubicBezTo>
                    <a:cubicBezTo>
                      <a:pt x="8" y="79"/>
                      <a:pt x="8" y="50"/>
                      <a:pt x="3" y="42"/>
                    </a:cubicBezTo>
                    <a:cubicBezTo>
                      <a:pt x="2" y="29"/>
                      <a:pt x="6" y="11"/>
                      <a:pt x="0" y="3"/>
                    </a:cubicBezTo>
                    <a:cubicBezTo>
                      <a:pt x="1" y="0"/>
                      <a:pt x="5" y="0"/>
                      <a:pt x="9" y="0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2" name="Freeform 683"/>
              <p:cNvSpPr/>
              <p:nvPr/>
            </p:nvSpPr>
            <p:spPr bwMode="auto">
              <a:xfrm>
                <a:off x="2858" y="1355"/>
                <a:ext cx="12" cy="173"/>
              </a:xfrm>
              <a:custGeom>
                <a:cxnLst>
                  <a:cxn ang="0">
                    <a:pos x="0" y="10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102"/>
                  </a:cxn>
                </a:cxnLst>
                <a:rect b="b" l="0" r="r" t="0"/>
                <a:pathLst>
                  <a:path h="102" w="7">
                    <a:moveTo>
                      <a:pt x="0" y="102"/>
                    </a:moveTo>
                    <a:cubicBezTo>
                      <a:pt x="0" y="68"/>
                      <a:pt x="0" y="34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" y="33"/>
                      <a:pt x="7" y="74"/>
                      <a:pt x="0" y="102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3" name="Freeform 684"/>
              <p:cNvSpPr/>
              <p:nvPr/>
            </p:nvSpPr>
            <p:spPr bwMode="auto">
              <a:xfrm>
                <a:off x="1687" y="1497"/>
                <a:ext cx="19" cy="66"/>
              </a:xfrm>
              <a:custGeom>
                <a:cxnLst>
                  <a:cxn ang="0">
                    <a:pos x="4" y="39"/>
                  </a:cxn>
                  <a:cxn ang="0">
                    <a:pos x="7" y="0"/>
                  </a:cxn>
                  <a:cxn ang="0">
                    <a:pos x="4" y="39"/>
                  </a:cxn>
                </a:cxnLst>
                <a:rect b="b" l="0" r="r" t="0"/>
                <a:pathLst>
                  <a:path h="39" w="11">
                    <a:moveTo>
                      <a:pt x="4" y="39"/>
                    </a:moveTo>
                    <a:cubicBezTo>
                      <a:pt x="6" y="27"/>
                      <a:pt x="0" y="7"/>
                      <a:pt x="7" y="0"/>
                    </a:cubicBezTo>
                    <a:cubicBezTo>
                      <a:pt x="5" y="12"/>
                      <a:pt x="11" y="32"/>
                      <a:pt x="4" y="39"/>
                    </a:cubicBezTo>
                    <a:close/>
                  </a:path>
                </a:pathLst>
              </a:custGeom>
              <a:solidFill>
                <a:srgbClr val="236B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4" name="Freeform 685"/>
              <p:cNvSpPr/>
              <p:nvPr/>
            </p:nvSpPr>
            <p:spPr bwMode="auto">
              <a:xfrm>
                <a:off x="4515" y="1441"/>
                <a:ext cx="9" cy="92"/>
              </a:xfrm>
              <a:custGeom>
                <a:cxnLst>
                  <a:cxn ang="0">
                    <a:pos x="0" y="54"/>
                  </a:cxn>
                  <a:cxn ang="0">
                    <a:pos x="0" y="0"/>
                  </a:cxn>
                  <a:cxn ang="0">
                    <a:pos x="0" y="54"/>
                  </a:cxn>
                </a:cxnLst>
                <a:rect b="b" l="0" r="r" t="0"/>
                <a:pathLst>
                  <a:path h="54" w="5">
                    <a:moveTo>
                      <a:pt x="0" y="54"/>
                    </a:moveTo>
                    <a:cubicBezTo>
                      <a:pt x="0" y="36"/>
                      <a:pt x="0" y="18"/>
                      <a:pt x="0" y="0"/>
                    </a:cubicBezTo>
                    <a:cubicBezTo>
                      <a:pt x="5" y="11"/>
                      <a:pt x="5" y="43"/>
                      <a:pt x="0" y="54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5" name="Freeform 686"/>
              <p:cNvSpPr/>
              <p:nvPr/>
            </p:nvSpPr>
            <p:spPr bwMode="auto">
              <a:xfrm>
                <a:off x="5102" y="1507"/>
                <a:ext cx="79" cy="33"/>
              </a:xfrm>
              <a:custGeom>
                <a:cxnLst>
                  <a:cxn ang="0">
                    <a:pos x="47" y="12"/>
                  </a:cxn>
                  <a:cxn ang="0">
                    <a:pos x="17" y="0"/>
                  </a:cxn>
                  <a:cxn ang="0">
                    <a:pos x="17" y="12"/>
                  </a:cxn>
                  <a:cxn ang="0">
                    <a:pos x="47" y="12"/>
                  </a:cxn>
                </a:cxnLst>
                <a:rect b="b" l="0" r="r" t="0"/>
                <a:pathLst>
                  <a:path h="19" w="47">
                    <a:moveTo>
                      <a:pt x="47" y="12"/>
                    </a:moveTo>
                    <a:cubicBezTo>
                      <a:pt x="39" y="19"/>
                      <a:pt x="0" y="17"/>
                      <a:pt x="17" y="0"/>
                    </a:cubicBezTo>
                    <a:cubicBezTo>
                      <a:pt x="17" y="4"/>
                      <a:pt x="17" y="8"/>
                      <a:pt x="17" y="12"/>
                    </a:cubicBezTo>
                    <a:cubicBezTo>
                      <a:pt x="27" y="12"/>
                      <a:pt x="37" y="12"/>
                      <a:pt x="47" y="12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6" name="Freeform 687"/>
              <p:cNvSpPr/>
              <p:nvPr/>
            </p:nvSpPr>
            <p:spPr bwMode="auto">
              <a:xfrm>
                <a:off x="2041" y="1375"/>
                <a:ext cx="9" cy="163"/>
              </a:xfrm>
              <a:custGeom>
                <a:cxnLst>
                  <a:cxn ang="0">
                    <a:pos x="5" y="0"/>
                  </a:cxn>
                  <a:cxn ang="0">
                    <a:pos x="5" y="96"/>
                  </a:cxn>
                  <a:cxn ang="0">
                    <a:pos x="5" y="0"/>
                  </a:cxn>
                </a:cxnLst>
                <a:rect b="b" l="0" r="r" t="0"/>
                <a:pathLst>
                  <a:path h="96" w="5">
                    <a:moveTo>
                      <a:pt x="5" y="0"/>
                    </a:moveTo>
                    <a:cubicBezTo>
                      <a:pt x="5" y="32"/>
                      <a:pt x="5" y="64"/>
                      <a:pt x="5" y="96"/>
                    </a:cubicBezTo>
                    <a:cubicBezTo>
                      <a:pt x="0" y="71"/>
                      <a:pt x="0" y="25"/>
                      <a:pt x="5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7" name="Freeform 688"/>
              <p:cNvSpPr/>
              <p:nvPr/>
            </p:nvSpPr>
            <p:spPr bwMode="auto">
              <a:xfrm>
                <a:off x="2861" y="1482"/>
                <a:ext cx="19" cy="56"/>
              </a:xfrm>
              <a:custGeom>
                <a:cxnLst>
                  <a:cxn ang="0">
                    <a:pos x="4" y="33"/>
                  </a:cxn>
                  <a:cxn ang="0">
                    <a:pos x="7" y="0"/>
                  </a:cxn>
                  <a:cxn ang="0">
                    <a:pos x="4" y="33"/>
                  </a:cxn>
                </a:cxnLst>
                <a:rect b="b" l="0" r="r" t="0"/>
                <a:pathLst>
                  <a:path h="33" w="11">
                    <a:moveTo>
                      <a:pt x="4" y="33"/>
                    </a:moveTo>
                    <a:cubicBezTo>
                      <a:pt x="6" y="23"/>
                      <a:pt x="0" y="5"/>
                      <a:pt x="7" y="0"/>
                    </a:cubicBezTo>
                    <a:cubicBezTo>
                      <a:pt x="5" y="10"/>
                      <a:pt x="11" y="28"/>
                      <a:pt x="4" y="33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8" name="Freeform 689"/>
              <p:cNvSpPr/>
              <p:nvPr/>
            </p:nvSpPr>
            <p:spPr bwMode="auto">
              <a:xfrm>
                <a:off x="3373" y="1467"/>
                <a:ext cx="9" cy="86"/>
              </a:xfrm>
              <a:custGeom>
                <a:cxnLst>
                  <a:cxn ang="0">
                    <a:pos x="5" y="0"/>
                  </a:cxn>
                  <a:cxn ang="0">
                    <a:pos x="5" y="51"/>
                  </a:cxn>
                  <a:cxn ang="0">
                    <a:pos x="5" y="0"/>
                  </a:cxn>
                </a:cxnLst>
                <a:rect b="b" l="0" r="r" t="0"/>
                <a:pathLst>
                  <a:path h="51" w="5">
                    <a:moveTo>
                      <a:pt x="5" y="0"/>
                    </a:moveTo>
                    <a:cubicBezTo>
                      <a:pt x="5" y="17"/>
                      <a:pt x="5" y="34"/>
                      <a:pt x="5" y="51"/>
                    </a:cubicBezTo>
                    <a:cubicBezTo>
                      <a:pt x="0" y="41"/>
                      <a:pt x="0" y="10"/>
                      <a:pt x="5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9" name="Freeform 690"/>
              <p:cNvSpPr/>
              <p:nvPr/>
            </p:nvSpPr>
            <p:spPr bwMode="auto">
              <a:xfrm>
                <a:off x="1226" y="1487"/>
                <a:ext cx="15" cy="78"/>
              </a:xfrm>
              <a:custGeom>
                <a:cxnLst>
                  <a:cxn ang="0">
                    <a:pos x="9" y="27"/>
                  </a:cxn>
                  <a:cxn ang="0">
                    <a:pos x="6" y="0"/>
                  </a:cxn>
                  <a:cxn ang="0">
                    <a:pos x="9" y="27"/>
                  </a:cxn>
                </a:cxnLst>
                <a:rect b="b" l="0" r="r" t="0"/>
                <a:pathLst>
                  <a:path h="46" w="9">
                    <a:moveTo>
                      <a:pt x="9" y="27"/>
                    </a:moveTo>
                    <a:cubicBezTo>
                      <a:pt x="1" y="46"/>
                      <a:pt x="0" y="3"/>
                      <a:pt x="6" y="0"/>
                    </a:cubicBezTo>
                    <a:cubicBezTo>
                      <a:pt x="8" y="8"/>
                      <a:pt x="2" y="24"/>
                      <a:pt x="9" y="27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0" name="Freeform 691"/>
              <p:cNvSpPr/>
              <p:nvPr/>
            </p:nvSpPr>
            <p:spPr bwMode="auto">
              <a:xfrm>
                <a:off x="1899" y="1533"/>
                <a:ext cx="8" cy="81"/>
              </a:xfrm>
              <a:custGeom>
                <a:cxnLst>
                  <a:cxn ang="0">
                    <a:pos x="5" y="0"/>
                  </a:cxn>
                  <a:cxn ang="0">
                    <a:pos x="5" y="48"/>
                  </a:cxn>
                  <a:cxn ang="0">
                    <a:pos x="5" y="0"/>
                  </a:cxn>
                </a:cxnLst>
                <a:rect b="b" l="0" r="r" t="0"/>
                <a:pathLst>
                  <a:path h="48" w="5">
                    <a:moveTo>
                      <a:pt x="5" y="0"/>
                    </a:moveTo>
                    <a:cubicBezTo>
                      <a:pt x="5" y="16"/>
                      <a:pt x="5" y="32"/>
                      <a:pt x="5" y="48"/>
                    </a:cubicBezTo>
                    <a:cubicBezTo>
                      <a:pt x="0" y="39"/>
                      <a:pt x="0" y="9"/>
                      <a:pt x="5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1" name="Freeform 692"/>
              <p:cNvSpPr/>
              <p:nvPr/>
            </p:nvSpPr>
            <p:spPr bwMode="auto">
              <a:xfrm>
                <a:off x="3641" y="1438"/>
                <a:ext cx="81" cy="130"/>
              </a:xfrm>
              <a:custGeom>
                <a:cxnLst>
                  <a:cxn ang="0">
                    <a:pos x="48" y="26"/>
                  </a:cxn>
                  <a:cxn ang="0">
                    <a:pos x="6" y="77"/>
                  </a:cxn>
                  <a:cxn ang="0">
                    <a:pos x="3" y="26"/>
                  </a:cxn>
                  <a:cxn ang="0">
                    <a:pos x="3" y="23"/>
                  </a:cxn>
                  <a:cxn ang="0">
                    <a:pos x="48" y="5"/>
                  </a:cxn>
                  <a:cxn ang="0">
                    <a:pos x="48" y="26"/>
                  </a:cxn>
                </a:cxnLst>
                <a:rect b="b" l="0" r="r" t="0"/>
                <a:pathLst>
                  <a:path h="77" w="48">
                    <a:moveTo>
                      <a:pt x="48" y="26"/>
                    </a:moveTo>
                    <a:cubicBezTo>
                      <a:pt x="38" y="47"/>
                      <a:pt x="32" y="72"/>
                      <a:pt x="6" y="77"/>
                    </a:cubicBezTo>
                    <a:cubicBezTo>
                      <a:pt x="0" y="65"/>
                      <a:pt x="4" y="43"/>
                      <a:pt x="3" y="26"/>
                    </a:cubicBezTo>
                    <a:cubicBezTo>
                      <a:pt x="3" y="25"/>
                      <a:pt x="3" y="24"/>
                      <a:pt x="3" y="23"/>
                    </a:cubicBezTo>
                    <a:cubicBezTo>
                      <a:pt x="1" y="0"/>
                      <a:pt x="27" y="5"/>
                      <a:pt x="48" y="5"/>
                    </a:cubicBezTo>
                    <a:cubicBezTo>
                      <a:pt x="48" y="12"/>
                      <a:pt x="48" y="19"/>
                      <a:pt x="48" y="26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2" name="Freeform 693"/>
              <p:cNvSpPr/>
              <p:nvPr/>
            </p:nvSpPr>
            <p:spPr bwMode="auto">
              <a:xfrm>
                <a:off x="4148" y="1462"/>
                <a:ext cx="18" cy="81"/>
              </a:xfrm>
              <a:custGeom>
                <a:cxnLst>
                  <a:cxn ang="0">
                    <a:pos x="4" y="48"/>
                  </a:cxn>
                  <a:cxn ang="0">
                    <a:pos x="4" y="18"/>
                  </a:cxn>
                  <a:cxn ang="0">
                    <a:pos x="7" y="0"/>
                  </a:cxn>
                  <a:cxn ang="0">
                    <a:pos x="7" y="21"/>
                  </a:cxn>
                  <a:cxn ang="0">
                    <a:pos x="4" y="48"/>
                  </a:cxn>
                </a:cxnLst>
                <a:rect b="b" l="0" r="r" t="0"/>
                <a:pathLst>
                  <a:path h="48" w="11">
                    <a:moveTo>
                      <a:pt x="4" y="48"/>
                    </a:moveTo>
                    <a:cubicBezTo>
                      <a:pt x="4" y="38"/>
                      <a:pt x="4" y="28"/>
                      <a:pt x="4" y="18"/>
                    </a:cubicBezTo>
                    <a:cubicBezTo>
                      <a:pt x="6" y="13"/>
                      <a:pt x="0" y="0"/>
                      <a:pt x="7" y="0"/>
                    </a:cubicBezTo>
                    <a:cubicBezTo>
                      <a:pt x="7" y="7"/>
                      <a:pt x="7" y="14"/>
                      <a:pt x="7" y="21"/>
                    </a:cubicBezTo>
                    <a:cubicBezTo>
                      <a:pt x="5" y="29"/>
                      <a:pt x="11" y="45"/>
                      <a:pt x="4" y="48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3" name="Freeform 694"/>
              <p:cNvSpPr/>
              <p:nvPr/>
            </p:nvSpPr>
            <p:spPr bwMode="auto">
              <a:xfrm>
                <a:off x="3016" y="1462"/>
                <a:ext cx="76" cy="117"/>
              </a:xfrm>
              <a:custGeom>
                <a:cxnLst>
                  <a:cxn ang="0">
                    <a:pos x="39" y="57"/>
                  </a:cxn>
                  <a:cxn ang="0">
                    <a:pos x="39" y="69"/>
                  </a:cxn>
                  <a:cxn ang="0">
                    <a:pos x="0" y="69"/>
                  </a:cxn>
                  <a:cxn ang="0">
                    <a:pos x="15" y="0"/>
                  </a:cxn>
                  <a:cxn ang="0">
                    <a:pos x="33" y="0"/>
                  </a:cxn>
                  <a:cxn ang="0">
                    <a:pos x="39" y="57"/>
                  </a:cxn>
                </a:cxnLst>
                <a:rect b="b" l="0" r="r" t="0"/>
                <a:pathLst>
                  <a:path h="69" w="45">
                    <a:moveTo>
                      <a:pt x="39" y="57"/>
                    </a:moveTo>
                    <a:cubicBezTo>
                      <a:pt x="39" y="61"/>
                      <a:pt x="39" y="65"/>
                      <a:pt x="39" y="69"/>
                    </a:cubicBezTo>
                    <a:cubicBezTo>
                      <a:pt x="26" y="69"/>
                      <a:pt x="13" y="69"/>
                      <a:pt x="0" y="69"/>
                    </a:cubicBezTo>
                    <a:cubicBezTo>
                      <a:pt x="5" y="46"/>
                      <a:pt x="18" y="31"/>
                      <a:pt x="15" y="0"/>
                    </a:cubicBezTo>
                    <a:cubicBezTo>
                      <a:pt x="21" y="0"/>
                      <a:pt x="27" y="0"/>
                      <a:pt x="33" y="0"/>
                    </a:cubicBezTo>
                    <a:cubicBezTo>
                      <a:pt x="45" y="9"/>
                      <a:pt x="36" y="39"/>
                      <a:pt x="39" y="57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4" name="Freeform 695"/>
              <p:cNvSpPr/>
              <p:nvPr/>
            </p:nvSpPr>
            <p:spPr bwMode="auto">
              <a:xfrm>
                <a:off x="1434" y="1548"/>
                <a:ext cx="72" cy="9"/>
              </a:xfrm>
              <a:custGeom>
                <a:cxnLst>
                  <a:cxn ang="0">
                    <a:pos x="0" y="0"/>
                  </a:cxn>
                  <a:cxn ang="0">
                    <a:pos x="42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42">
                    <a:moveTo>
                      <a:pt x="0" y="0"/>
                    </a:moveTo>
                    <a:cubicBezTo>
                      <a:pt x="14" y="0"/>
                      <a:pt x="28" y="0"/>
                      <a:pt x="42" y="0"/>
                    </a:cubicBezTo>
                    <a:cubicBezTo>
                      <a:pt x="35" y="5"/>
                      <a:pt x="7" y="5"/>
                      <a:pt x="0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5" name="Freeform 696"/>
              <p:cNvSpPr/>
              <p:nvPr/>
            </p:nvSpPr>
            <p:spPr bwMode="auto">
              <a:xfrm>
                <a:off x="2872" y="1497"/>
                <a:ext cx="18" cy="56"/>
              </a:xfrm>
              <a:custGeom>
                <a:cxnLst>
                  <a:cxn ang="0">
                    <a:pos x="4" y="33"/>
                  </a:cxn>
                  <a:cxn ang="0">
                    <a:pos x="7" y="0"/>
                  </a:cxn>
                  <a:cxn ang="0">
                    <a:pos x="4" y="33"/>
                  </a:cxn>
                </a:cxnLst>
                <a:rect b="b" l="0" r="r" t="0"/>
                <a:pathLst>
                  <a:path h="33" w="11">
                    <a:moveTo>
                      <a:pt x="4" y="33"/>
                    </a:moveTo>
                    <a:cubicBezTo>
                      <a:pt x="6" y="23"/>
                      <a:pt x="0" y="5"/>
                      <a:pt x="7" y="0"/>
                    </a:cubicBezTo>
                    <a:cubicBezTo>
                      <a:pt x="5" y="10"/>
                      <a:pt x="11" y="28"/>
                      <a:pt x="4" y="33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6" name="Freeform 697"/>
              <p:cNvSpPr/>
              <p:nvPr/>
            </p:nvSpPr>
            <p:spPr bwMode="auto">
              <a:xfrm>
                <a:off x="3983" y="1502"/>
                <a:ext cx="9" cy="51"/>
              </a:xfrm>
              <a:custGeom>
                <a:cxnLst>
                  <a:cxn ang="0">
                    <a:pos x="5" y="30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5" y="30"/>
                  </a:cxn>
                </a:cxnLst>
                <a:rect b="b" l="0" r="r" t="0"/>
                <a:pathLst>
                  <a:path h="30" w="5">
                    <a:moveTo>
                      <a:pt x="5" y="30"/>
                    </a:moveTo>
                    <a:cubicBezTo>
                      <a:pt x="0" y="27"/>
                      <a:pt x="0" y="3"/>
                      <a:pt x="5" y="0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12"/>
                      <a:pt x="5" y="21"/>
                      <a:pt x="5" y="3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7" name="Freeform 698"/>
              <p:cNvSpPr/>
              <p:nvPr/>
            </p:nvSpPr>
            <p:spPr bwMode="auto">
              <a:xfrm>
                <a:off x="4154" y="1497"/>
                <a:ext cx="17" cy="76"/>
              </a:xfrm>
              <a:custGeom>
                <a:cxnLst>
                  <a:cxn ang="0">
                    <a:pos x="3" y="0"/>
                  </a:cxn>
                  <a:cxn ang="0">
                    <a:pos x="6" y="33"/>
                  </a:cxn>
                  <a:cxn ang="0">
                    <a:pos x="3" y="45"/>
                  </a:cxn>
                  <a:cxn ang="0">
                    <a:pos x="0" y="45"/>
                  </a:cxn>
                  <a:cxn ang="0">
                    <a:pos x="0" y="27"/>
                  </a:cxn>
                  <a:cxn ang="0">
                    <a:pos x="3" y="0"/>
                  </a:cxn>
                </a:cxnLst>
                <a:rect b="b" l="0" r="r" t="0"/>
                <a:pathLst>
                  <a:path h="45" w="10">
                    <a:moveTo>
                      <a:pt x="3" y="0"/>
                    </a:moveTo>
                    <a:cubicBezTo>
                      <a:pt x="10" y="5"/>
                      <a:pt x="4" y="23"/>
                      <a:pt x="6" y="33"/>
                    </a:cubicBezTo>
                    <a:cubicBezTo>
                      <a:pt x="2" y="34"/>
                      <a:pt x="4" y="41"/>
                      <a:pt x="3" y="45"/>
                    </a:cubicBezTo>
                    <a:cubicBezTo>
                      <a:pt x="2" y="45"/>
                      <a:pt x="1" y="45"/>
                      <a:pt x="0" y="45"/>
                    </a:cubicBezTo>
                    <a:cubicBezTo>
                      <a:pt x="0" y="39"/>
                      <a:pt x="0" y="33"/>
                      <a:pt x="0" y="27"/>
                    </a:cubicBezTo>
                    <a:cubicBezTo>
                      <a:pt x="7" y="24"/>
                      <a:pt x="1" y="8"/>
                      <a:pt x="3" y="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8" name="Freeform 699"/>
              <p:cNvSpPr/>
              <p:nvPr/>
            </p:nvSpPr>
            <p:spPr bwMode="auto">
              <a:xfrm>
                <a:off x="2202" y="1533"/>
                <a:ext cx="12" cy="117"/>
              </a:xfrm>
              <a:custGeom>
                <a:cxnLst>
                  <a:cxn ang="0">
                    <a:pos x="0" y="69"/>
                  </a:cxn>
                  <a:cxn ang="0">
                    <a:pos x="0" y="0"/>
                  </a:cxn>
                  <a:cxn ang="0">
                    <a:pos x="3" y="69"/>
                  </a:cxn>
                  <a:cxn ang="0">
                    <a:pos x="0" y="69"/>
                  </a:cxn>
                </a:cxnLst>
                <a:rect b="b" l="0" r="r" t="0"/>
                <a:pathLst>
                  <a:path h="69" w="7">
                    <a:moveTo>
                      <a:pt x="0" y="69"/>
                    </a:moveTo>
                    <a:cubicBezTo>
                      <a:pt x="0" y="46"/>
                      <a:pt x="0" y="23"/>
                      <a:pt x="0" y="0"/>
                    </a:cubicBezTo>
                    <a:cubicBezTo>
                      <a:pt x="7" y="17"/>
                      <a:pt x="1" y="47"/>
                      <a:pt x="3" y="69"/>
                    </a:cubicBezTo>
                    <a:cubicBezTo>
                      <a:pt x="2" y="69"/>
                      <a:pt x="1" y="69"/>
                      <a:pt x="0" y="69"/>
                    </a:cubicBezTo>
                    <a:close/>
                  </a:path>
                </a:pathLst>
              </a:custGeom>
              <a:solidFill>
                <a:srgbClr val="6C8C9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9" name="Freeform 700"/>
              <p:cNvSpPr/>
              <p:nvPr/>
            </p:nvSpPr>
            <p:spPr bwMode="auto">
              <a:xfrm>
                <a:off x="2446" y="1409"/>
                <a:ext cx="120" cy="195"/>
              </a:xfrm>
              <a:custGeom>
                <a:cxnLst>
                  <a:cxn ang="0">
                    <a:pos x="42" y="106"/>
                  </a:cxn>
                  <a:cxn ang="0">
                    <a:pos x="63" y="7"/>
                  </a:cxn>
                  <a:cxn ang="0">
                    <a:pos x="18" y="7"/>
                  </a:cxn>
                  <a:cxn ang="0">
                    <a:pos x="69" y="4"/>
                  </a:cxn>
                  <a:cxn ang="0">
                    <a:pos x="69" y="61"/>
                  </a:cxn>
                  <a:cxn ang="0">
                    <a:pos x="51" y="115"/>
                  </a:cxn>
                  <a:cxn ang="0">
                    <a:pos x="9" y="115"/>
                  </a:cxn>
                  <a:cxn ang="0">
                    <a:pos x="6" y="79"/>
                  </a:cxn>
                  <a:cxn ang="0">
                    <a:pos x="0" y="4"/>
                  </a:cxn>
                  <a:cxn ang="0">
                    <a:pos x="9" y="10"/>
                  </a:cxn>
                  <a:cxn ang="0">
                    <a:pos x="12" y="49"/>
                  </a:cxn>
                  <a:cxn ang="0">
                    <a:pos x="12" y="94"/>
                  </a:cxn>
                  <a:cxn ang="0">
                    <a:pos x="12" y="106"/>
                  </a:cxn>
                  <a:cxn ang="0">
                    <a:pos x="42" y="106"/>
                  </a:cxn>
                </a:cxnLst>
                <a:rect b="b" l="0" r="r" t="0"/>
                <a:pathLst>
                  <a:path h="115" w="71">
                    <a:moveTo>
                      <a:pt x="42" y="106"/>
                    </a:moveTo>
                    <a:cubicBezTo>
                      <a:pt x="47" y="71"/>
                      <a:pt x="71" y="55"/>
                      <a:pt x="63" y="7"/>
                    </a:cubicBezTo>
                    <a:cubicBezTo>
                      <a:pt x="48" y="7"/>
                      <a:pt x="33" y="7"/>
                      <a:pt x="18" y="7"/>
                    </a:cubicBezTo>
                    <a:cubicBezTo>
                      <a:pt x="29" y="0"/>
                      <a:pt x="53" y="6"/>
                      <a:pt x="69" y="4"/>
                    </a:cubicBezTo>
                    <a:cubicBezTo>
                      <a:pt x="69" y="23"/>
                      <a:pt x="69" y="42"/>
                      <a:pt x="69" y="61"/>
                    </a:cubicBezTo>
                    <a:cubicBezTo>
                      <a:pt x="60" y="76"/>
                      <a:pt x="46" y="86"/>
                      <a:pt x="51" y="115"/>
                    </a:cubicBezTo>
                    <a:cubicBezTo>
                      <a:pt x="37" y="115"/>
                      <a:pt x="23" y="115"/>
                      <a:pt x="9" y="115"/>
                    </a:cubicBezTo>
                    <a:cubicBezTo>
                      <a:pt x="7" y="104"/>
                      <a:pt x="13" y="85"/>
                      <a:pt x="6" y="79"/>
                    </a:cubicBezTo>
                    <a:cubicBezTo>
                      <a:pt x="7" y="51"/>
                      <a:pt x="2" y="29"/>
                      <a:pt x="0" y="4"/>
                    </a:cubicBezTo>
                    <a:cubicBezTo>
                      <a:pt x="7" y="2"/>
                      <a:pt x="4" y="10"/>
                      <a:pt x="9" y="10"/>
                    </a:cubicBezTo>
                    <a:cubicBezTo>
                      <a:pt x="15" y="18"/>
                      <a:pt x="11" y="36"/>
                      <a:pt x="12" y="49"/>
                    </a:cubicBezTo>
                    <a:cubicBezTo>
                      <a:pt x="12" y="64"/>
                      <a:pt x="12" y="79"/>
                      <a:pt x="12" y="94"/>
                    </a:cubicBezTo>
                    <a:cubicBezTo>
                      <a:pt x="12" y="98"/>
                      <a:pt x="12" y="102"/>
                      <a:pt x="12" y="106"/>
                    </a:cubicBezTo>
                    <a:cubicBezTo>
                      <a:pt x="15" y="111"/>
                      <a:pt x="39" y="111"/>
                      <a:pt x="42" y="106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0" name="Freeform 701"/>
              <p:cNvSpPr/>
              <p:nvPr/>
            </p:nvSpPr>
            <p:spPr bwMode="auto">
              <a:xfrm>
                <a:off x="4007" y="1538"/>
                <a:ext cx="13" cy="61"/>
              </a:xfrm>
              <a:custGeom>
                <a:cxnLst>
                  <a:cxn ang="0">
                    <a:pos x="0" y="33"/>
                  </a:cxn>
                  <a:cxn ang="0">
                    <a:pos x="0" y="0"/>
                  </a:cxn>
                  <a:cxn ang="0">
                    <a:pos x="0" y="33"/>
                  </a:cxn>
                </a:cxnLst>
                <a:rect b="b" l="0" r="r" t="0"/>
                <a:pathLst>
                  <a:path h="36" w="8">
                    <a:moveTo>
                      <a:pt x="0" y="33"/>
                    </a:moveTo>
                    <a:cubicBezTo>
                      <a:pt x="0" y="22"/>
                      <a:pt x="0" y="11"/>
                      <a:pt x="0" y="0"/>
                    </a:cubicBezTo>
                    <a:cubicBezTo>
                      <a:pt x="3" y="6"/>
                      <a:pt x="8" y="36"/>
                      <a:pt x="0" y="33"/>
                    </a:cubicBezTo>
                    <a:close/>
                  </a:path>
                </a:pathLst>
              </a:custGeom>
              <a:solidFill>
                <a:srgbClr val="047DA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1" name="Freeform 702"/>
              <p:cNvSpPr/>
              <p:nvPr/>
            </p:nvSpPr>
            <p:spPr bwMode="auto">
              <a:xfrm>
                <a:off x="1684" y="1507"/>
                <a:ext cx="11" cy="61"/>
              </a:xfrm>
              <a:custGeom>
                <a:cxnLst>
                  <a:cxn ang="0">
                    <a:pos x="0" y="36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36"/>
                  </a:cxn>
                </a:cxnLst>
                <a:rect b="b" l="0" r="r" t="0"/>
                <a:pathLst>
                  <a:path h="36" w="7">
                    <a:moveTo>
                      <a:pt x="0" y="36"/>
                    </a:moveTo>
                    <a:cubicBezTo>
                      <a:pt x="0" y="24"/>
                      <a:pt x="0" y="12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" y="11"/>
                      <a:pt x="7" y="30"/>
                      <a:pt x="0" y="36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2" name="Freeform 703"/>
              <p:cNvSpPr/>
              <p:nvPr/>
            </p:nvSpPr>
            <p:spPr bwMode="auto">
              <a:xfrm>
                <a:off x="2988" y="1543"/>
                <a:ext cx="99" cy="52"/>
              </a:xfrm>
              <a:custGeom>
                <a:cxnLst>
                  <a:cxn ang="0">
                    <a:pos x="4" y="24"/>
                  </a:cxn>
                  <a:cxn ang="0">
                    <a:pos x="7" y="0"/>
                  </a:cxn>
                  <a:cxn ang="0">
                    <a:pos x="10" y="18"/>
                  </a:cxn>
                  <a:cxn ang="0">
                    <a:pos x="58" y="24"/>
                  </a:cxn>
                  <a:cxn ang="0">
                    <a:pos x="4" y="27"/>
                  </a:cxn>
                  <a:cxn ang="0">
                    <a:pos x="4" y="24"/>
                  </a:cxn>
                </a:cxnLst>
                <a:rect b="b" l="0" r="r" t="0"/>
                <a:pathLst>
                  <a:path h="31" w="57">
                    <a:moveTo>
                      <a:pt x="4" y="24"/>
                    </a:moveTo>
                    <a:cubicBezTo>
                      <a:pt x="6" y="17"/>
                      <a:pt x="0" y="2"/>
                      <a:pt x="7" y="0"/>
                    </a:cubicBezTo>
                    <a:cubicBezTo>
                      <a:pt x="9" y="5"/>
                      <a:pt x="3" y="18"/>
                      <a:pt x="10" y="18"/>
                    </a:cubicBezTo>
                    <a:cubicBezTo>
                      <a:pt x="5" y="30"/>
                      <a:pt x="44" y="21"/>
                      <a:pt x="58" y="24"/>
                    </a:cubicBezTo>
                    <a:cubicBezTo>
                      <a:pt x="46" y="31"/>
                      <a:pt x="21" y="25"/>
                      <a:pt x="4" y="27"/>
                    </a:cubicBezTo>
                    <a:cubicBezTo>
                      <a:pt x="4" y="26"/>
                      <a:pt x="4" y="25"/>
                      <a:pt x="4" y="24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3" name="Freeform 704"/>
              <p:cNvSpPr/>
              <p:nvPr/>
            </p:nvSpPr>
            <p:spPr bwMode="auto">
              <a:xfrm>
                <a:off x="3256" y="1482"/>
                <a:ext cx="9" cy="86"/>
              </a:xfrm>
              <a:custGeom>
                <a:cxnLst>
                  <a:cxn ang="0">
                    <a:pos x="5" y="3"/>
                  </a:cxn>
                  <a:cxn ang="0">
                    <a:pos x="5" y="51"/>
                  </a:cxn>
                  <a:cxn ang="0">
                    <a:pos x="5" y="0"/>
                  </a:cxn>
                  <a:cxn ang="0">
                    <a:pos x="5" y="3"/>
                  </a:cxn>
                </a:cxnLst>
                <a:rect b="b" l="0" r="r" t="0"/>
                <a:pathLst>
                  <a:path h="51" w="5">
                    <a:moveTo>
                      <a:pt x="5" y="3"/>
                    </a:moveTo>
                    <a:cubicBezTo>
                      <a:pt x="5" y="19"/>
                      <a:pt x="5" y="35"/>
                      <a:pt x="5" y="51"/>
                    </a:cubicBezTo>
                    <a:cubicBezTo>
                      <a:pt x="0" y="41"/>
                      <a:pt x="0" y="10"/>
                      <a:pt x="5" y="0"/>
                    </a:cubicBezTo>
                    <a:cubicBezTo>
                      <a:pt x="5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4" name="Freeform 705"/>
              <p:cNvSpPr/>
              <p:nvPr/>
            </p:nvSpPr>
            <p:spPr bwMode="auto">
              <a:xfrm>
                <a:off x="3265" y="1480"/>
                <a:ext cx="76" cy="107"/>
              </a:xfrm>
              <a:custGeom>
                <a:cxnLst>
                  <a:cxn ang="0">
                    <a:pos x="45" y="61"/>
                  </a:cxn>
                  <a:cxn ang="0">
                    <a:pos x="0" y="52"/>
                  </a:cxn>
                  <a:cxn ang="0">
                    <a:pos x="0" y="4"/>
                  </a:cxn>
                  <a:cxn ang="0">
                    <a:pos x="45" y="7"/>
                  </a:cxn>
                  <a:cxn ang="0">
                    <a:pos x="45" y="61"/>
                  </a:cxn>
                </a:cxnLst>
                <a:rect b="b" l="0" r="r" t="0"/>
                <a:pathLst>
                  <a:path h="62" w="45">
                    <a:moveTo>
                      <a:pt x="45" y="61"/>
                    </a:moveTo>
                    <a:cubicBezTo>
                      <a:pt x="25" y="63"/>
                      <a:pt x="15" y="55"/>
                      <a:pt x="0" y="52"/>
                    </a:cubicBezTo>
                    <a:cubicBezTo>
                      <a:pt x="0" y="36"/>
                      <a:pt x="0" y="20"/>
                      <a:pt x="0" y="4"/>
                    </a:cubicBezTo>
                    <a:cubicBezTo>
                      <a:pt x="14" y="6"/>
                      <a:pt x="36" y="0"/>
                      <a:pt x="45" y="7"/>
                    </a:cubicBezTo>
                    <a:cubicBezTo>
                      <a:pt x="45" y="25"/>
                      <a:pt x="45" y="43"/>
                      <a:pt x="45" y="61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5" name="Freeform 706"/>
              <p:cNvSpPr/>
              <p:nvPr/>
            </p:nvSpPr>
            <p:spPr bwMode="auto">
              <a:xfrm>
                <a:off x="4749" y="1573"/>
                <a:ext cx="188" cy="12"/>
              </a:xfrm>
              <a:custGeom>
                <a:cxnLst>
                  <a:cxn ang="0">
                    <a:pos x="0" y="0"/>
                  </a:cxn>
                  <a:cxn ang="0">
                    <a:pos x="111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110">
                    <a:moveTo>
                      <a:pt x="0" y="0"/>
                    </a:moveTo>
                    <a:cubicBezTo>
                      <a:pt x="37" y="0"/>
                      <a:pt x="74" y="0"/>
                      <a:pt x="111" y="0"/>
                    </a:cubicBezTo>
                    <a:cubicBezTo>
                      <a:pt x="80" y="7"/>
                      <a:pt x="36" y="1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6" name="Freeform 707"/>
              <p:cNvSpPr/>
              <p:nvPr/>
            </p:nvSpPr>
            <p:spPr bwMode="auto">
              <a:xfrm>
                <a:off x="2450" y="1543"/>
                <a:ext cx="18" cy="61"/>
              </a:xfrm>
              <a:custGeom>
                <a:cxnLst>
                  <a:cxn ang="0">
                    <a:pos x="4" y="0"/>
                  </a:cxn>
                  <a:cxn ang="0">
                    <a:pos x="7" y="36"/>
                  </a:cxn>
                  <a:cxn ang="0">
                    <a:pos x="4" y="0"/>
                  </a:cxn>
                </a:cxnLst>
                <a:rect b="b" l="0" r="r" t="0"/>
                <a:pathLst>
                  <a:path h="36" w="11">
                    <a:moveTo>
                      <a:pt x="4" y="0"/>
                    </a:moveTo>
                    <a:cubicBezTo>
                      <a:pt x="11" y="6"/>
                      <a:pt x="5" y="25"/>
                      <a:pt x="7" y="36"/>
                    </a:cubicBezTo>
                    <a:cubicBezTo>
                      <a:pt x="0" y="30"/>
                      <a:pt x="6" y="11"/>
                      <a:pt x="4" y="0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7" name="Freeform 708"/>
              <p:cNvSpPr/>
              <p:nvPr/>
            </p:nvSpPr>
            <p:spPr bwMode="auto">
              <a:xfrm>
                <a:off x="3351" y="1472"/>
                <a:ext cx="9" cy="117"/>
              </a:xfrm>
              <a:custGeom>
                <a:cxnLst>
                  <a:cxn ang="0">
                    <a:pos x="0" y="69"/>
                  </a:cxn>
                  <a:cxn ang="0">
                    <a:pos x="0" y="0"/>
                  </a:cxn>
                  <a:cxn ang="0">
                    <a:pos x="0" y="69"/>
                  </a:cxn>
                </a:cxnLst>
                <a:rect b="b" l="0" r="r" t="0"/>
                <a:pathLst>
                  <a:path h="69" w="5">
                    <a:moveTo>
                      <a:pt x="0" y="69"/>
                    </a:moveTo>
                    <a:cubicBezTo>
                      <a:pt x="0" y="46"/>
                      <a:pt x="0" y="23"/>
                      <a:pt x="0" y="0"/>
                    </a:cubicBezTo>
                    <a:cubicBezTo>
                      <a:pt x="5" y="16"/>
                      <a:pt x="5" y="53"/>
                      <a:pt x="0" y="69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8" name="Freeform 709"/>
              <p:cNvSpPr/>
              <p:nvPr/>
            </p:nvSpPr>
            <p:spPr bwMode="auto">
              <a:xfrm>
                <a:off x="5102" y="1573"/>
                <a:ext cx="74" cy="28"/>
              </a:xfrm>
              <a:custGeom>
                <a:cxnLst>
                  <a:cxn ang="0">
                    <a:pos x="44" y="12"/>
                  </a:cxn>
                  <a:cxn ang="0">
                    <a:pos x="14" y="0"/>
                  </a:cxn>
                  <a:cxn ang="0">
                    <a:pos x="14" y="9"/>
                  </a:cxn>
                  <a:cxn ang="0">
                    <a:pos x="44" y="12"/>
                  </a:cxn>
                </a:cxnLst>
                <a:rect b="b" l="0" r="r" t="0"/>
                <a:pathLst>
                  <a:path h="16" w="44">
                    <a:moveTo>
                      <a:pt x="44" y="12"/>
                    </a:moveTo>
                    <a:cubicBezTo>
                      <a:pt x="32" y="12"/>
                      <a:pt x="0" y="16"/>
                      <a:pt x="14" y="0"/>
                    </a:cubicBezTo>
                    <a:cubicBezTo>
                      <a:pt x="14" y="3"/>
                      <a:pt x="14" y="6"/>
                      <a:pt x="14" y="9"/>
                    </a:cubicBezTo>
                    <a:cubicBezTo>
                      <a:pt x="23" y="11"/>
                      <a:pt x="40" y="5"/>
                      <a:pt x="44" y="12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9" name="Freeform 710"/>
              <p:cNvSpPr/>
              <p:nvPr/>
            </p:nvSpPr>
            <p:spPr bwMode="auto">
              <a:xfrm>
                <a:off x="2426" y="1451"/>
                <a:ext cx="8" cy="143"/>
              </a:xfrm>
              <a:custGeom>
                <a:cxnLst>
                  <a:cxn ang="0">
                    <a:pos x="0" y="84"/>
                  </a:cxn>
                  <a:cxn ang="0">
                    <a:pos x="0" y="0"/>
                  </a:cxn>
                  <a:cxn ang="0">
                    <a:pos x="0" y="84"/>
                  </a:cxn>
                </a:cxnLst>
                <a:rect b="b" l="0" r="r" t="0"/>
                <a:pathLst>
                  <a:path h="84" w="5">
                    <a:moveTo>
                      <a:pt x="0" y="84"/>
                    </a:moveTo>
                    <a:cubicBezTo>
                      <a:pt x="0" y="56"/>
                      <a:pt x="0" y="28"/>
                      <a:pt x="0" y="0"/>
                    </a:cubicBezTo>
                    <a:cubicBezTo>
                      <a:pt x="5" y="21"/>
                      <a:pt x="5" y="63"/>
                      <a:pt x="0" y="84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0" name="Freeform 711"/>
              <p:cNvSpPr/>
              <p:nvPr/>
            </p:nvSpPr>
            <p:spPr bwMode="auto">
              <a:xfrm>
                <a:off x="2466" y="1589"/>
                <a:ext cx="51" cy="8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27" y="5"/>
                      <a:pt x="3" y="5"/>
                      <a:pt x="0" y="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1" name="Freeform 712"/>
              <p:cNvSpPr/>
              <p:nvPr/>
            </p:nvSpPr>
            <p:spPr bwMode="auto">
              <a:xfrm>
                <a:off x="2619" y="1451"/>
                <a:ext cx="71" cy="143"/>
              </a:xfrm>
              <a:custGeom>
                <a:cxnLst>
                  <a:cxn ang="0">
                    <a:pos x="42" y="18"/>
                  </a:cxn>
                  <a:cxn ang="0">
                    <a:pos x="36" y="84"/>
                  </a:cxn>
                  <a:cxn ang="0">
                    <a:pos x="3" y="84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42" y="18"/>
                  </a:cxn>
                </a:cxnLst>
                <a:rect b="b" l="0" r="r" t="0"/>
                <a:pathLst>
                  <a:path h="84" w="42">
                    <a:moveTo>
                      <a:pt x="42" y="18"/>
                    </a:moveTo>
                    <a:cubicBezTo>
                      <a:pt x="39" y="39"/>
                      <a:pt x="38" y="62"/>
                      <a:pt x="36" y="84"/>
                    </a:cubicBezTo>
                    <a:cubicBezTo>
                      <a:pt x="25" y="84"/>
                      <a:pt x="14" y="84"/>
                      <a:pt x="3" y="84"/>
                    </a:cubicBezTo>
                    <a:cubicBezTo>
                      <a:pt x="4" y="54"/>
                      <a:pt x="2" y="27"/>
                      <a:pt x="0" y="0"/>
                    </a:cubicBezTo>
                    <a:cubicBezTo>
                      <a:pt x="14" y="0"/>
                      <a:pt x="28" y="0"/>
                      <a:pt x="42" y="0"/>
                    </a:cubicBezTo>
                    <a:cubicBezTo>
                      <a:pt x="42" y="6"/>
                      <a:pt x="42" y="12"/>
                      <a:pt x="42" y="18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2" name="Freeform 713"/>
              <p:cNvSpPr>
                <a:spLocks noEditPoints="1"/>
              </p:cNvSpPr>
              <p:nvPr/>
            </p:nvSpPr>
            <p:spPr bwMode="auto">
              <a:xfrm>
                <a:off x="1402" y="1189"/>
                <a:ext cx="302" cy="425"/>
              </a:xfrm>
              <a:custGeom>
                <a:cxnLst>
                  <a:cxn ang="0">
                    <a:pos x="172" y="221"/>
                  </a:cxn>
                  <a:cxn ang="0">
                    <a:pos x="172" y="251"/>
                  </a:cxn>
                  <a:cxn ang="0">
                    <a:pos x="154" y="251"/>
                  </a:cxn>
                  <a:cxn ang="0">
                    <a:pos x="124" y="248"/>
                  </a:cxn>
                  <a:cxn ang="0">
                    <a:pos x="109" y="248"/>
                  </a:cxn>
                  <a:cxn ang="0">
                    <a:pos x="76" y="248"/>
                  </a:cxn>
                  <a:cxn ang="0">
                    <a:pos x="1" y="251"/>
                  </a:cxn>
                  <a:cxn ang="0">
                    <a:pos x="1" y="224"/>
                  </a:cxn>
                  <a:cxn ang="0">
                    <a:pos x="1" y="170"/>
                  </a:cxn>
                  <a:cxn ang="0">
                    <a:pos x="1" y="140"/>
                  </a:cxn>
                  <a:cxn ang="0">
                    <a:pos x="7" y="20"/>
                  </a:cxn>
                  <a:cxn ang="0">
                    <a:pos x="64" y="17"/>
                  </a:cxn>
                  <a:cxn ang="0">
                    <a:pos x="178" y="2"/>
                  </a:cxn>
                  <a:cxn ang="0">
                    <a:pos x="178" y="56"/>
                  </a:cxn>
                  <a:cxn ang="0">
                    <a:pos x="175" y="95"/>
                  </a:cxn>
                  <a:cxn ang="0">
                    <a:pos x="175" y="143"/>
                  </a:cxn>
                  <a:cxn ang="0">
                    <a:pos x="175" y="182"/>
                  </a:cxn>
                  <a:cxn ang="0">
                    <a:pos x="172" y="221"/>
                  </a:cxn>
                  <a:cxn ang="0">
                    <a:pos x="169" y="11"/>
                  </a:cxn>
                  <a:cxn ang="0">
                    <a:pos x="118" y="20"/>
                  </a:cxn>
                  <a:cxn ang="0">
                    <a:pos x="112" y="23"/>
                  </a:cxn>
                  <a:cxn ang="0">
                    <a:pos x="88" y="23"/>
                  </a:cxn>
                  <a:cxn ang="0">
                    <a:pos x="88" y="35"/>
                  </a:cxn>
                  <a:cxn ang="0">
                    <a:pos x="112" y="26"/>
                  </a:cxn>
                  <a:cxn ang="0">
                    <a:pos x="148" y="26"/>
                  </a:cxn>
                  <a:cxn ang="0">
                    <a:pos x="154" y="62"/>
                  </a:cxn>
                  <a:cxn ang="0">
                    <a:pos x="151" y="104"/>
                  </a:cxn>
                  <a:cxn ang="0">
                    <a:pos x="103" y="116"/>
                  </a:cxn>
                  <a:cxn ang="0">
                    <a:pos x="103" y="104"/>
                  </a:cxn>
                  <a:cxn ang="0">
                    <a:pos x="100" y="50"/>
                  </a:cxn>
                  <a:cxn ang="0">
                    <a:pos x="94" y="41"/>
                  </a:cxn>
                  <a:cxn ang="0">
                    <a:pos x="88" y="68"/>
                  </a:cxn>
                  <a:cxn ang="0">
                    <a:pos x="85" y="98"/>
                  </a:cxn>
                  <a:cxn ang="0">
                    <a:pos x="85" y="236"/>
                  </a:cxn>
                  <a:cxn ang="0">
                    <a:pos x="166" y="245"/>
                  </a:cxn>
                  <a:cxn ang="0">
                    <a:pos x="166" y="224"/>
                  </a:cxn>
                  <a:cxn ang="0">
                    <a:pos x="169" y="188"/>
                  </a:cxn>
                  <a:cxn ang="0">
                    <a:pos x="169" y="158"/>
                  </a:cxn>
                  <a:cxn ang="0">
                    <a:pos x="169" y="128"/>
                  </a:cxn>
                  <a:cxn ang="0">
                    <a:pos x="169" y="101"/>
                  </a:cxn>
                  <a:cxn ang="0">
                    <a:pos x="172" y="71"/>
                  </a:cxn>
                  <a:cxn ang="0">
                    <a:pos x="169" y="11"/>
                  </a:cxn>
                  <a:cxn ang="0">
                    <a:pos x="13" y="80"/>
                  </a:cxn>
                  <a:cxn ang="0">
                    <a:pos x="10" y="113"/>
                  </a:cxn>
                  <a:cxn ang="0">
                    <a:pos x="10" y="128"/>
                  </a:cxn>
                  <a:cxn ang="0">
                    <a:pos x="7" y="149"/>
                  </a:cxn>
                  <a:cxn ang="0">
                    <a:pos x="7" y="161"/>
                  </a:cxn>
                  <a:cxn ang="0">
                    <a:pos x="4" y="203"/>
                  </a:cxn>
                  <a:cxn ang="0">
                    <a:pos x="4" y="242"/>
                  </a:cxn>
                  <a:cxn ang="0">
                    <a:pos x="76" y="239"/>
                  </a:cxn>
                  <a:cxn ang="0">
                    <a:pos x="79" y="230"/>
                  </a:cxn>
                  <a:cxn ang="0">
                    <a:pos x="82" y="65"/>
                  </a:cxn>
                  <a:cxn ang="0">
                    <a:pos x="82" y="26"/>
                  </a:cxn>
                  <a:cxn ang="0">
                    <a:pos x="16" y="26"/>
                  </a:cxn>
                  <a:cxn ang="0">
                    <a:pos x="13" y="80"/>
                  </a:cxn>
                  <a:cxn ang="0">
                    <a:pos x="106" y="35"/>
                  </a:cxn>
                  <a:cxn ang="0">
                    <a:pos x="109" y="110"/>
                  </a:cxn>
                  <a:cxn ang="0">
                    <a:pos x="145" y="101"/>
                  </a:cxn>
                  <a:cxn ang="0">
                    <a:pos x="145" y="95"/>
                  </a:cxn>
                  <a:cxn ang="0">
                    <a:pos x="145" y="35"/>
                  </a:cxn>
                  <a:cxn ang="0">
                    <a:pos x="106" y="35"/>
                  </a:cxn>
                </a:cxnLst>
                <a:rect b="b" l="0" r="r" t="0"/>
                <a:pathLst>
                  <a:path h="251" w="178">
                    <a:moveTo>
                      <a:pt x="172" y="221"/>
                    </a:moveTo>
                    <a:cubicBezTo>
                      <a:pt x="172" y="231"/>
                      <a:pt x="172" y="241"/>
                      <a:pt x="172" y="251"/>
                    </a:cubicBezTo>
                    <a:cubicBezTo>
                      <a:pt x="166" y="251"/>
                      <a:pt x="160" y="251"/>
                      <a:pt x="154" y="251"/>
                    </a:cubicBezTo>
                    <a:cubicBezTo>
                      <a:pt x="150" y="244"/>
                      <a:pt x="133" y="250"/>
                      <a:pt x="124" y="248"/>
                    </a:cubicBezTo>
                    <a:cubicBezTo>
                      <a:pt x="119" y="248"/>
                      <a:pt x="114" y="248"/>
                      <a:pt x="109" y="248"/>
                    </a:cubicBezTo>
                    <a:cubicBezTo>
                      <a:pt x="105" y="243"/>
                      <a:pt x="80" y="243"/>
                      <a:pt x="76" y="248"/>
                    </a:cubicBezTo>
                    <a:cubicBezTo>
                      <a:pt x="50" y="248"/>
                      <a:pt x="23" y="247"/>
                      <a:pt x="1" y="251"/>
                    </a:cubicBezTo>
                    <a:cubicBezTo>
                      <a:pt x="1" y="242"/>
                      <a:pt x="1" y="233"/>
                      <a:pt x="1" y="224"/>
                    </a:cubicBezTo>
                    <a:cubicBezTo>
                      <a:pt x="1" y="206"/>
                      <a:pt x="1" y="188"/>
                      <a:pt x="1" y="170"/>
                    </a:cubicBezTo>
                    <a:cubicBezTo>
                      <a:pt x="1" y="160"/>
                      <a:pt x="1" y="150"/>
                      <a:pt x="1" y="140"/>
                    </a:cubicBezTo>
                    <a:cubicBezTo>
                      <a:pt x="1" y="98"/>
                      <a:pt x="10" y="65"/>
                      <a:pt x="7" y="20"/>
                    </a:cubicBezTo>
                    <a:cubicBezTo>
                      <a:pt x="25" y="18"/>
                      <a:pt x="51" y="24"/>
                      <a:pt x="64" y="17"/>
                    </a:cubicBezTo>
                    <a:cubicBezTo>
                      <a:pt x="113" y="23"/>
                      <a:pt x="133" y="0"/>
                      <a:pt x="178" y="2"/>
                    </a:cubicBezTo>
                    <a:cubicBezTo>
                      <a:pt x="178" y="20"/>
                      <a:pt x="178" y="38"/>
                      <a:pt x="178" y="56"/>
                    </a:cubicBezTo>
                    <a:cubicBezTo>
                      <a:pt x="171" y="63"/>
                      <a:pt x="177" y="83"/>
                      <a:pt x="175" y="95"/>
                    </a:cubicBezTo>
                    <a:cubicBezTo>
                      <a:pt x="175" y="111"/>
                      <a:pt x="175" y="127"/>
                      <a:pt x="175" y="143"/>
                    </a:cubicBezTo>
                    <a:cubicBezTo>
                      <a:pt x="175" y="156"/>
                      <a:pt x="175" y="169"/>
                      <a:pt x="175" y="182"/>
                    </a:cubicBezTo>
                    <a:cubicBezTo>
                      <a:pt x="168" y="189"/>
                      <a:pt x="174" y="209"/>
                      <a:pt x="172" y="221"/>
                    </a:cubicBezTo>
                    <a:close/>
                    <a:moveTo>
                      <a:pt x="169" y="11"/>
                    </a:moveTo>
                    <a:cubicBezTo>
                      <a:pt x="144" y="6"/>
                      <a:pt x="144" y="26"/>
                      <a:pt x="118" y="20"/>
                    </a:cubicBezTo>
                    <a:cubicBezTo>
                      <a:pt x="116" y="21"/>
                      <a:pt x="112" y="20"/>
                      <a:pt x="112" y="23"/>
                    </a:cubicBezTo>
                    <a:cubicBezTo>
                      <a:pt x="104" y="23"/>
                      <a:pt x="96" y="23"/>
                      <a:pt x="88" y="23"/>
                    </a:cubicBezTo>
                    <a:cubicBezTo>
                      <a:pt x="88" y="27"/>
                      <a:pt x="88" y="31"/>
                      <a:pt x="88" y="35"/>
                    </a:cubicBezTo>
                    <a:cubicBezTo>
                      <a:pt x="99" y="35"/>
                      <a:pt x="97" y="22"/>
                      <a:pt x="112" y="26"/>
                    </a:cubicBezTo>
                    <a:cubicBezTo>
                      <a:pt x="124" y="26"/>
                      <a:pt x="136" y="26"/>
                      <a:pt x="148" y="26"/>
                    </a:cubicBezTo>
                    <a:cubicBezTo>
                      <a:pt x="157" y="31"/>
                      <a:pt x="153" y="49"/>
                      <a:pt x="154" y="62"/>
                    </a:cubicBezTo>
                    <a:cubicBezTo>
                      <a:pt x="155" y="78"/>
                      <a:pt x="154" y="92"/>
                      <a:pt x="151" y="104"/>
                    </a:cubicBezTo>
                    <a:cubicBezTo>
                      <a:pt x="141" y="114"/>
                      <a:pt x="125" y="118"/>
                      <a:pt x="103" y="116"/>
                    </a:cubicBezTo>
                    <a:cubicBezTo>
                      <a:pt x="103" y="112"/>
                      <a:pt x="103" y="108"/>
                      <a:pt x="103" y="104"/>
                    </a:cubicBezTo>
                    <a:cubicBezTo>
                      <a:pt x="101" y="87"/>
                      <a:pt x="107" y="62"/>
                      <a:pt x="100" y="50"/>
                    </a:cubicBezTo>
                    <a:cubicBezTo>
                      <a:pt x="100" y="45"/>
                      <a:pt x="100" y="40"/>
                      <a:pt x="94" y="41"/>
                    </a:cubicBezTo>
                    <a:cubicBezTo>
                      <a:pt x="82" y="40"/>
                      <a:pt x="91" y="60"/>
                      <a:pt x="88" y="68"/>
                    </a:cubicBezTo>
                    <a:cubicBezTo>
                      <a:pt x="81" y="72"/>
                      <a:pt x="87" y="89"/>
                      <a:pt x="85" y="98"/>
                    </a:cubicBezTo>
                    <a:cubicBezTo>
                      <a:pt x="85" y="144"/>
                      <a:pt x="85" y="190"/>
                      <a:pt x="85" y="236"/>
                    </a:cubicBezTo>
                    <a:cubicBezTo>
                      <a:pt x="105" y="246"/>
                      <a:pt x="137" y="244"/>
                      <a:pt x="166" y="245"/>
                    </a:cubicBezTo>
                    <a:cubicBezTo>
                      <a:pt x="166" y="238"/>
                      <a:pt x="166" y="231"/>
                      <a:pt x="166" y="224"/>
                    </a:cubicBezTo>
                    <a:cubicBezTo>
                      <a:pt x="173" y="218"/>
                      <a:pt x="167" y="199"/>
                      <a:pt x="169" y="188"/>
                    </a:cubicBezTo>
                    <a:cubicBezTo>
                      <a:pt x="169" y="178"/>
                      <a:pt x="169" y="168"/>
                      <a:pt x="169" y="158"/>
                    </a:cubicBezTo>
                    <a:cubicBezTo>
                      <a:pt x="169" y="148"/>
                      <a:pt x="169" y="138"/>
                      <a:pt x="169" y="128"/>
                    </a:cubicBezTo>
                    <a:cubicBezTo>
                      <a:pt x="169" y="119"/>
                      <a:pt x="169" y="110"/>
                      <a:pt x="169" y="101"/>
                    </a:cubicBezTo>
                    <a:cubicBezTo>
                      <a:pt x="176" y="97"/>
                      <a:pt x="170" y="80"/>
                      <a:pt x="172" y="71"/>
                    </a:cubicBezTo>
                    <a:cubicBezTo>
                      <a:pt x="170" y="52"/>
                      <a:pt x="176" y="25"/>
                      <a:pt x="169" y="11"/>
                    </a:cubicBezTo>
                    <a:close/>
                    <a:moveTo>
                      <a:pt x="13" y="80"/>
                    </a:moveTo>
                    <a:cubicBezTo>
                      <a:pt x="7" y="86"/>
                      <a:pt x="11" y="102"/>
                      <a:pt x="10" y="113"/>
                    </a:cubicBezTo>
                    <a:cubicBezTo>
                      <a:pt x="10" y="118"/>
                      <a:pt x="10" y="123"/>
                      <a:pt x="10" y="128"/>
                    </a:cubicBezTo>
                    <a:cubicBezTo>
                      <a:pt x="3" y="129"/>
                      <a:pt x="9" y="143"/>
                      <a:pt x="7" y="149"/>
                    </a:cubicBezTo>
                    <a:cubicBezTo>
                      <a:pt x="7" y="153"/>
                      <a:pt x="7" y="157"/>
                      <a:pt x="7" y="161"/>
                    </a:cubicBezTo>
                    <a:cubicBezTo>
                      <a:pt x="0" y="169"/>
                      <a:pt x="6" y="190"/>
                      <a:pt x="4" y="203"/>
                    </a:cubicBezTo>
                    <a:cubicBezTo>
                      <a:pt x="4" y="216"/>
                      <a:pt x="4" y="229"/>
                      <a:pt x="4" y="242"/>
                    </a:cubicBezTo>
                    <a:cubicBezTo>
                      <a:pt x="25" y="238"/>
                      <a:pt x="51" y="239"/>
                      <a:pt x="76" y="239"/>
                    </a:cubicBezTo>
                    <a:cubicBezTo>
                      <a:pt x="76" y="235"/>
                      <a:pt x="77" y="232"/>
                      <a:pt x="79" y="230"/>
                    </a:cubicBezTo>
                    <a:cubicBezTo>
                      <a:pt x="86" y="181"/>
                      <a:pt x="80" y="119"/>
                      <a:pt x="82" y="65"/>
                    </a:cubicBezTo>
                    <a:cubicBezTo>
                      <a:pt x="82" y="52"/>
                      <a:pt x="82" y="39"/>
                      <a:pt x="82" y="26"/>
                    </a:cubicBezTo>
                    <a:cubicBezTo>
                      <a:pt x="60" y="26"/>
                      <a:pt x="38" y="26"/>
                      <a:pt x="16" y="26"/>
                    </a:cubicBezTo>
                    <a:cubicBezTo>
                      <a:pt x="9" y="38"/>
                      <a:pt x="15" y="63"/>
                      <a:pt x="13" y="80"/>
                    </a:cubicBezTo>
                    <a:close/>
                    <a:moveTo>
                      <a:pt x="106" y="35"/>
                    </a:moveTo>
                    <a:cubicBezTo>
                      <a:pt x="108" y="59"/>
                      <a:pt x="102" y="91"/>
                      <a:pt x="109" y="110"/>
                    </a:cubicBezTo>
                    <a:cubicBezTo>
                      <a:pt x="126" y="112"/>
                      <a:pt x="135" y="106"/>
                      <a:pt x="145" y="101"/>
                    </a:cubicBezTo>
                    <a:cubicBezTo>
                      <a:pt x="145" y="99"/>
                      <a:pt x="145" y="97"/>
                      <a:pt x="145" y="95"/>
                    </a:cubicBezTo>
                    <a:cubicBezTo>
                      <a:pt x="150" y="82"/>
                      <a:pt x="150" y="48"/>
                      <a:pt x="145" y="35"/>
                    </a:cubicBezTo>
                    <a:cubicBezTo>
                      <a:pt x="139" y="30"/>
                      <a:pt x="112" y="30"/>
                      <a:pt x="106" y="35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3" name="Freeform 714"/>
              <p:cNvSpPr>
                <a:spLocks noEditPoints="1"/>
              </p:cNvSpPr>
              <p:nvPr/>
            </p:nvSpPr>
            <p:spPr bwMode="auto">
              <a:xfrm>
                <a:off x="1328" y="1497"/>
                <a:ext cx="849" cy="909"/>
              </a:xfrm>
              <a:custGeom>
                <a:cxnLst>
                  <a:cxn ang="0">
                    <a:pos x="498" y="87"/>
                  </a:cxn>
                  <a:cxn ang="0">
                    <a:pos x="501" y="210"/>
                  </a:cxn>
                  <a:cxn ang="0">
                    <a:pos x="501" y="432"/>
                  </a:cxn>
                  <a:cxn ang="0">
                    <a:pos x="501" y="489"/>
                  </a:cxn>
                  <a:cxn ang="0">
                    <a:pos x="441" y="519"/>
                  </a:cxn>
                  <a:cxn ang="0">
                    <a:pos x="264" y="396"/>
                  </a:cxn>
                  <a:cxn ang="0">
                    <a:pos x="222" y="522"/>
                  </a:cxn>
                  <a:cxn ang="0">
                    <a:pos x="228" y="396"/>
                  </a:cxn>
                  <a:cxn ang="0">
                    <a:pos x="60" y="411"/>
                  </a:cxn>
                  <a:cxn ang="0">
                    <a:pos x="51" y="459"/>
                  </a:cxn>
                  <a:cxn ang="0">
                    <a:pos x="45" y="501"/>
                  </a:cxn>
                  <a:cxn ang="0">
                    <a:pos x="6" y="534"/>
                  </a:cxn>
                  <a:cxn ang="0">
                    <a:pos x="0" y="420"/>
                  </a:cxn>
                  <a:cxn ang="0">
                    <a:pos x="0" y="327"/>
                  </a:cxn>
                  <a:cxn ang="0">
                    <a:pos x="3" y="252"/>
                  </a:cxn>
                  <a:cxn ang="0">
                    <a:pos x="6" y="168"/>
                  </a:cxn>
                  <a:cxn ang="0">
                    <a:pos x="9" y="132"/>
                  </a:cxn>
                  <a:cxn ang="0">
                    <a:pos x="171" y="111"/>
                  </a:cxn>
                  <a:cxn ang="0">
                    <a:pos x="423" y="84"/>
                  </a:cxn>
                  <a:cxn ang="0">
                    <a:pos x="492" y="0"/>
                  </a:cxn>
                  <a:cxn ang="0">
                    <a:pos x="432" y="153"/>
                  </a:cxn>
                  <a:cxn ang="0">
                    <a:pos x="258" y="123"/>
                  </a:cxn>
                  <a:cxn ang="0">
                    <a:pos x="264" y="213"/>
                  </a:cxn>
                  <a:cxn ang="0">
                    <a:pos x="258" y="339"/>
                  </a:cxn>
                  <a:cxn ang="0">
                    <a:pos x="321" y="345"/>
                  </a:cxn>
                  <a:cxn ang="0">
                    <a:pos x="426" y="336"/>
                  </a:cxn>
                  <a:cxn ang="0">
                    <a:pos x="432" y="219"/>
                  </a:cxn>
                  <a:cxn ang="0">
                    <a:pos x="96" y="135"/>
                  </a:cxn>
                  <a:cxn ang="0">
                    <a:pos x="45" y="153"/>
                  </a:cxn>
                  <a:cxn ang="0">
                    <a:pos x="36" y="279"/>
                  </a:cxn>
                  <a:cxn ang="0">
                    <a:pos x="33" y="366"/>
                  </a:cxn>
                  <a:cxn ang="0">
                    <a:pos x="117" y="363"/>
                  </a:cxn>
                  <a:cxn ang="0">
                    <a:pos x="210" y="291"/>
                  </a:cxn>
                  <a:cxn ang="0">
                    <a:pos x="219" y="141"/>
                  </a:cxn>
                  <a:cxn ang="0">
                    <a:pos x="96" y="135"/>
                  </a:cxn>
                </a:cxnLst>
                <a:rect b="b" l="0" r="r" t="0"/>
                <a:pathLst>
                  <a:path h="536" w="501">
                    <a:moveTo>
                      <a:pt x="498" y="57"/>
                    </a:moveTo>
                    <a:cubicBezTo>
                      <a:pt x="498" y="67"/>
                      <a:pt x="498" y="77"/>
                      <a:pt x="498" y="87"/>
                    </a:cubicBezTo>
                    <a:cubicBezTo>
                      <a:pt x="498" y="105"/>
                      <a:pt x="498" y="123"/>
                      <a:pt x="498" y="141"/>
                    </a:cubicBezTo>
                    <a:cubicBezTo>
                      <a:pt x="500" y="163"/>
                      <a:pt x="494" y="193"/>
                      <a:pt x="501" y="210"/>
                    </a:cubicBezTo>
                    <a:cubicBezTo>
                      <a:pt x="501" y="218"/>
                      <a:pt x="501" y="226"/>
                      <a:pt x="501" y="234"/>
                    </a:cubicBezTo>
                    <a:cubicBezTo>
                      <a:pt x="496" y="293"/>
                      <a:pt x="496" y="373"/>
                      <a:pt x="501" y="432"/>
                    </a:cubicBezTo>
                    <a:cubicBezTo>
                      <a:pt x="501" y="433"/>
                      <a:pt x="501" y="434"/>
                      <a:pt x="501" y="435"/>
                    </a:cubicBezTo>
                    <a:cubicBezTo>
                      <a:pt x="496" y="446"/>
                      <a:pt x="496" y="478"/>
                      <a:pt x="501" y="489"/>
                    </a:cubicBezTo>
                    <a:cubicBezTo>
                      <a:pt x="498" y="497"/>
                      <a:pt x="497" y="507"/>
                      <a:pt x="498" y="519"/>
                    </a:cubicBezTo>
                    <a:cubicBezTo>
                      <a:pt x="479" y="519"/>
                      <a:pt x="460" y="519"/>
                      <a:pt x="441" y="519"/>
                    </a:cubicBezTo>
                    <a:cubicBezTo>
                      <a:pt x="441" y="492"/>
                      <a:pt x="441" y="465"/>
                      <a:pt x="441" y="438"/>
                    </a:cubicBezTo>
                    <a:cubicBezTo>
                      <a:pt x="478" y="343"/>
                      <a:pt x="327" y="411"/>
                      <a:pt x="264" y="396"/>
                    </a:cubicBezTo>
                    <a:cubicBezTo>
                      <a:pt x="263" y="426"/>
                      <a:pt x="265" y="479"/>
                      <a:pt x="264" y="519"/>
                    </a:cubicBezTo>
                    <a:cubicBezTo>
                      <a:pt x="247" y="517"/>
                      <a:pt x="239" y="524"/>
                      <a:pt x="222" y="522"/>
                    </a:cubicBezTo>
                    <a:cubicBezTo>
                      <a:pt x="216" y="520"/>
                      <a:pt x="236" y="495"/>
                      <a:pt x="228" y="471"/>
                    </a:cubicBezTo>
                    <a:cubicBezTo>
                      <a:pt x="233" y="453"/>
                      <a:pt x="233" y="414"/>
                      <a:pt x="228" y="396"/>
                    </a:cubicBezTo>
                    <a:cubicBezTo>
                      <a:pt x="181" y="388"/>
                      <a:pt x="139" y="397"/>
                      <a:pt x="108" y="408"/>
                    </a:cubicBezTo>
                    <a:cubicBezTo>
                      <a:pt x="93" y="410"/>
                      <a:pt x="70" y="404"/>
                      <a:pt x="60" y="411"/>
                    </a:cubicBezTo>
                    <a:cubicBezTo>
                      <a:pt x="53" y="413"/>
                      <a:pt x="56" y="405"/>
                      <a:pt x="51" y="405"/>
                    </a:cubicBezTo>
                    <a:cubicBezTo>
                      <a:pt x="45" y="417"/>
                      <a:pt x="47" y="447"/>
                      <a:pt x="51" y="459"/>
                    </a:cubicBezTo>
                    <a:cubicBezTo>
                      <a:pt x="51" y="464"/>
                      <a:pt x="51" y="469"/>
                      <a:pt x="51" y="474"/>
                    </a:cubicBezTo>
                    <a:cubicBezTo>
                      <a:pt x="53" y="487"/>
                      <a:pt x="46" y="491"/>
                      <a:pt x="45" y="501"/>
                    </a:cubicBezTo>
                    <a:cubicBezTo>
                      <a:pt x="38" y="505"/>
                      <a:pt x="44" y="522"/>
                      <a:pt x="42" y="531"/>
                    </a:cubicBezTo>
                    <a:cubicBezTo>
                      <a:pt x="28" y="530"/>
                      <a:pt x="21" y="536"/>
                      <a:pt x="6" y="534"/>
                    </a:cubicBezTo>
                    <a:cubicBezTo>
                      <a:pt x="4" y="523"/>
                      <a:pt x="10" y="504"/>
                      <a:pt x="3" y="498"/>
                    </a:cubicBezTo>
                    <a:cubicBezTo>
                      <a:pt x="2" y="472"/>
                      <a:pt x="5" y="442"/>
                      <a:pt x="0" y="420"/>
                    </a:cubicBezTo>
                    <a:cubicBezTo>
                      <a:pt x="0" y="406"/>
                      <a:pt x="0" y="392"/>
                      <a:pt x="0" y="378"/>
                    </a:cubicBezTo>
                    <a:cubicBezTo>
                      <a:pt x="0" y="361"/>
                      <a:pt x="0" y="344"/>
                      <a:pt x="0" y="327"/>
                    </a:cubicBezTo>
                    <a:cubicBezTo>
                      <a:pt x="0" y="316"/>
                      <a:pt x="0" y="305"/>
                      <a:pt x="0" y="294"/>
                    </a:cubicBezTo>
                    <a:cubicBezTo>
                      <a:pt x="7" y="286"/>
                      <a:pt x="1" y="265"/>
                      <a:pt x="3" y="252"/>
                    </a:cubicBezTo>
                    <a:cubicBezTo>
                      <a:pt x="3" y="239"/>
                      <a:pt x="3" y="226"/>
                      <a:pt x="3" y="213"/>
                    </a:cubicBezTo>
                    <a:cubicBezTo>
                      <a:pt x="10" y="204"/>
                      <a:pt x="4" y="182"/>
                      <a:pt x="6" y="168"/>
                    </a:cubicBezTo>
                    <a:cubicBezTo>
                      <a:pt x="6" y="157"/>
                      <a:pt x="6" y="146"/>
                      <a:pt x="6" y="135"/>
                    </a:cubicBezTo>
                    <a:cubicBezTo>
                      <a:pt x="8" y="135"/>
                      <a:pt x="10" y="135"/>
                      <a:pt x="9" y="132"/>
                    </a:cubicBezTo>
                    <a:cubicBezTo>
                      <a:pt x="23" y="124"/>
                      <a:pt x="35" y="114"/>
                      <a:pt x="57" y="114"/>
                    </a:cubicBezTo>
                    <a:cubicBezTo>
                      <a:pt x="94" y="112"/>
                      <a:pt x="139" y="118"/>
                      <a:pt x="171" y="111"/>
                    </a:cubicBezTo>
                    <a:cubicBezTo>
                      <a:pt x="225" y="105"/>
                      <a:pt x="258" y="78"/>
                      <a:pt x="312" y="72"/>
                    </a:cubicBezTo>
                    <a:cubicBezTo>
                      <a:pt x="349" y="76"/>
                      <a:pt x="383" y="83"/>
                      <a:pt x="423" y="84"/>
                    </a:cubicBezTo>
                    <a:cubicBezTo>
                      <a:pt x="427" y="70"/>
                      <a:pt x="434" y="59"/>
                      <a:pt x="432" y="39"/>
                    </a:cubicBezTo>
                    <a:cubicBezTo>
                      <a:pt x="456" y="30"/>
                      <a:pt x="466" y="7"/>
                      <a:pt x="492" y="0"/>
                    </a:cubicBezTo>
                    <a:cubicBezTo>
                      <a:pt x="498" y="15"/>
                      <a:pt x="491" y="43"/>
                      <a:pt x="498" y="57"/>
                    </a:cubicBezTo>
                    <a:close/>
                    <a:moveTo>
                      <a:pt x="432" y="153"/>
                    </a:moveTo>
                    <a:cubicBezTo>
                      <a:pt x="431" y="138"/>
                      <a:pt x="450" y="143"/>
                      <a:pt x="447" y="126"/>
                    </a:cubicBezTo>
                    <a:cubicBezTo>
                      <a:pt x="385" y="124"/>
                      <a:pt x="315" y="130"/>
                      <a:pt x="258" y="123"/>
                    </a:cubicBezTo>
                    <a:cubicBezTo>
                      <a:pt x="255" y="134"/>
                      <a:pt x="270" y="145"/>
                      <a:pt x="264" y="168"/>
                    </a:cubicBezTo>
                    <a:cubicBezTo>
                      <a:pt x="264" y="183"/>
                      <a:pt x="264" y="198"/>
                      <a:pt x="264" y="213"/>
                    </a:cubicBezTo>
                    <a:cubicBezTo>
                      <a:pt x="263" y="220"/>
                      <a:pt x="259" y="224"/>
                      <a:pt x="261" y="234"/>
                    </a:cubicBezTo>
                    <a:cubicBezTo>
                      <a:pt x="254" y="263"/>
                      <a:pt x="260" y="305"/>
                      <a:pt x="258" y="339"/>
                    </a:cubicBezTo>
                    <a:cubicBezTo>
                      <a:pt x="258" y="340"/>
                      <a:pt x="258" y="341"/>
                      <a:pt x="258" y="342"/>
                    </a:cubicBezTo>
                    <a:cubicBezTo>
                      <a:pt x="273" y="349"/>
                      <a:pt x="301" y="343"/>
                      <a:pt x="321" y="345"/>
                    </a:cubicBezTo>
                    <a:cubicBezTo>
                      <a:pt x="321" y="352"/>
                      <a:pt x="331" y="346"/>
                      <a:pt x="333" y="345"/>
                    </a:cubicBezTo>
                    <a:cubicBezTo>
                      <a:pt x="362" y="340"/>
                      <a:pt x="412" y="356"/>
                      <a:pt x="426" y="336"/>
                    </a:cubicBezTo>
                    <a:cubicBezTo>
                      <a:pt x="431" y="326"/>
                      <a:pt x="429" y="309"/>
                      <a:pt x="429" y="294"/>
                    </a:cubicBezTo>
                    <a:cubicBezTo>
                      <a:pt x="436" y="275"/>
                      <a:pt x="430" y="243"/>
                      <a:pt x="432" y="219"/>
                    </a:cubicBezTo>
                    <a:cubicBezTo>
                      <a:pt x="432" y="197"/>
                      <a:pt x="432" y="175"/>
                      <a:pt x="432" y="153"/>
                    </a:cubicBezTo>
                    <a:close/>
                    <a:moveTo>
                      <a:pt x="96" y="135"/>
                    </a:moveTo>
                    <a:cubicBezTo>
                      <a:pt x="80" y="141"/>
                      <a:pt x="41" y="140"/>
                      <a:pt x="42" y="153"/>
                    </a:cubicBezTo>
                    <a:cubicBezTo>
                      <a:pt x="43" y="153"/>
                      <a:pt x="44" y="153"/>
                      <a:pt x="45" y="153"/>
                    </a:cubicBezTo>
                    <a:cubicBezTo>
                      <a:pt x="45" y="186"/>
                      <a:pt x="45" y="219"/>
                      <a:pt x="45" y="252"/>
                    </a:cubicBezTo>
                    <a:cubicBezTo>
                      <a:pt x="36" y="255"/>
                      <a:pt x="42" y="273"/>
                      <a:pt x="36" y="279"/>
                    </a:cubicBezTo>
                    <a:cubicBezTo>
                      <a:pt x="32" y="298"/>
                      <a:pt x="26" y="331"/>
                      <a:pt x="33" y="351"/>
                    </a:cubicBezTo>
                    <a:cubicBezTo>
                      <a:pt x="33" y="356"/>
                      <a:pt x="33" y="361"/>
                      <a:pt x="33" y="366"/>
                    </a:cubicBezTo>
                    <a:cubicBezTo>
                      <a:pt x="54" y="368"/>
                      <a:pt x="66" y="361"/>
                      <a:pt x="87" y="363"/>
                    </a:cubicBezTo>
                    <a:cubicBezTo>
                      <a:pt x="97" y="363"/>
                      <a:pt x="107" y="363"/>
                      <a:pt x="117" y="363"/>
                    </a:cubicBezTo>
                    <a:cubicBezTo>
                      <a:pt x="136" y="360"/>
                      <a:pt x="176" y="352"/>
                      <a:pt x="207" y="351"/>
                    </a:cubicBezTo>
                    <a:cubicBezTo>
                      <a:pt x="214" y="337"/>
                      <a:pt x="208" y="310"/>
                      <a:pt x="210" y="291"/>
                    </a:cubicBezTo>
                    <a:cubicBezTo>
                      <a:pt x="210" y="270"/>
                      <a:pt x="210" y="249"/>
                      <a:pt x="210" y="228"/>
                    </a:cubicBezTo>
                    <a:cubicBezTo>
                      <a:pt x="208" y="194"/>
                      <a:pt x="218" y="172"/>
                      <a:pt x="219" y="141"/>
                    </a:cubicBezTo>
                    <a:cubicBezTo>
                      <a:pt x="198" y="141"/>
                      <a:pt x="179" y="139"/>
                      <a:pt x="162" y="135"/>
                    </a:cubicBezTo>
                    <a:cubicBezTo>
                      <a:pt x="147" y="130"/>
                      <a:pt x="111" y="130"/>
                      <a:pt x="96" y="135"/>
                    </a:cubicBezTo>
                    <a:close/>
                  </a:path>
                </a:pathLst>
              </a:custGeom>
              <a:solidFill>
                <a:srgbClr val="7AC6D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4" name="Freeform 715"/>
              <p:cNvSpPr/>
              <p:nvPr/>
            </p:nvSpPr>
            <p:spPr bwMode="auto">
              <a:xfrm>
                <a:off x="3295" y="1594"/>
                <a:ext cx="56" cy="8"/>
              </a:xfrm>
              <a:custGeom>
                <a:cxnLst>
                  <a:cxn ang="0">
                    <a:pos x="0" y="0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3">
                    <a:moveTo>
                      <a:pt x="0" y="0"/>
                    </a:moveTo>
                    <a:cubicBezTo>
                      <a:pt x="11" y="0"/>
                      <a:pt x="22" y="0"/>
                      <a:pt x="33" y="0"/>
                    </a:cubicBezTo>
                    <a:cubicBezTo>
                      <a:pt x="29" y="5"/>
                      <a:pt x="4" y="5"/>
                      <a:pt x="0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5" name="Freeform 716"/>
              <p:cNvSpPr/>
              <p:nvPr/>
            </p:nvSpPr>
            <p:spPr bwMode="auto">
              <a:xfrm>
                <a:off x="3760" y="1548"/>
                <a:ext cx="8" cy="51"/>
              </a:xfrm>
              <a:custGeom>
                <a:cxnLst>
                  <a:cxn ang="0">
                    <a:pos x="5" y="0"/>
                  </a:cxn>
                  <a:cxn ang="0">
                    <a:pos x="5" y="30"/>
                  </a:cxn>
                  <a:cxn ang="0">
                    <a:pos x="5" y="0"/>
                  </a:cxn>
                </a:cxnLst>
                <a:rect b="b" l="0" r="r" t="0"/>
                <a:pathLst>
                  <a:path h="30" w="5">
                    <a:moveTo>
                      <a:pt x="5" y="0"/>
                    </a:moveTo>
                    <a:cubicBezTo>
                      <a:pt x="5" y="10"/>
                      <a:pt x="5" y="20"/>
                      <a:pt x="5" y="30"/>
                    </a:cubicBezTo>
                    <a:cubicBezTo>
                      <a:pt x="0" y="27"/>
                      <a:pt x="0" y="3"/>
                      <a:pt x="5" y="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6" name="Freeform 717"/>
              <p:cNvSpPr/>
              <p:nvPr/>
            </p:nvSpPr>
            <p:spPr bwMode="auto">
              <a:xfrm>
                <a:off x="3768" y="1482"/>
                <a:ext cx="102" cy="147"/>
              </a:xfrm>
              <a:custGeom>
                <a:cxnLst>
                  <a:cxn ang="0">
                    <a:pos x="0" y="69"/>
                  </a:cxn>
                  <a:cxn ang="0">
                    <a:pos x="0" y="39"/>
                  </a:cxn>
                  <a:cxn ang="0">
                    <a:pos x="15" y="0"/>
                  </a:cxn>
                  <a:cxn ang="0">
                    <a:pos x="60" y="0"/>
                  </a:cxn>
                  <a:cxn ang="0">
                    <a:pos x="60" y="87"/>
                  </a:cxn>
                  <a:cxn ang="0">
                    <a:pos x="0" y="69"/>
                  </a:cxn>
                </a:cxnLst>
                <a:rect b="b" l="0" r="r" t="0"/>
                <a:pathLst>
                  <a:path h="87" w="60">
                    <a:moveTo>
                      <a:pt x="0" y="69"/>
                    </a:moveTo>
                    <a:cubicBezTo>
                      <a:pt x="0" y="59"/>
                      <a:pt x="0" y="49"/>
                      <a:pt x="0" y="39"/>
                    </a:cubicBezTo>
                    <a:cubicBezTo>
                      <a:pt x="6" y="27"/>
                      <a:pt x="11" y="14"/>
                      <a:pt x="15" y="0"/>
                    </a:cubicBezTo>
                    <a:cubicBezTo>
                      <a:pt x="30" y="0"/>
                      <a:pt x="45" y="0"/>
                      <a:pt x="60" y="0"/>
                    </a:cubicBezTo>
                    <a:cubicBezTo>
                      <a:pt x="60" y="29"/>
                      <a:pt x="60" y="58"/>
                      <a:pt x="60" y="87"/>
                    </a:cubicBezTo>
                    <a:cubicBezTo>
                      <a:pt x="34" y="87"/>
                      <a:pt x="17" y="78"/>
                      <a:pt x="0" y="69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7" name="Freeform 718"/>
              <p:cNvSpPr/>
              <p:nvPr/>
            </p:nvSpPr>
            <p:spPr bwMode="auto">
              <a:xfrm>
                <a:off x="1943" y="1599"/>
                <a:ext cx="51" cy="8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27" y="5"/>
                      <a:pt x="3" y="5"/>
                      <a:pt x="0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8" name="Freeform 719"/>
              <p:cNvSpPr/>
              <p:nvPr/>
            </p:nvSpPr>
            <p:spPr bwMode="auto">
              <a:xfrm>
                <a:off x="2172" y="1594"/>
                <a:ext cx="8" cy="51"/>
              </a:xfrm>
              <a:custGeom>
                <a:cxnLst>
                  <a:cxn ang="0">
                    <a:pos x="0" y="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b="b" l="0" r="r" t="0"/>
                <a:pathLst>
                  <a:path h="30" w="5">
                    <a:moveTo>
                      <a:pt x="0" y="0"/>
                    </a:moveTo>
                    <a:cubicBezTo>
                      <a:pt x="5" y="3"/>
                      <a:pt x="5" y="27"/>
                      <a:pt x="0" y="30"/>
                    </a:cubicBezTo>
                    <a:cubicBezTo>
                      <a:pt x="0" y="20"/>
                      <a:pt x="0" y="10"/>
                      <a:pt x="0" y="0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9" name="Freeform 720"/>
              <p:cNvSpPr/>
              <p:nvPr/>
            </p:nvSpPr>
            <p:spPr bwMode="auto">
              <a:xfrm>
                <a:off x="2292" y="1380"/>
                <a:ext cx="37" cy="305"/>
              </a:xfrm>
              <a:custGeom>
                <a:cxnLst>
                  <a:cxn ang="0">
                    <a:pos x="19" y="108"/>
                  </a:cxn>
                  <a:cxn ang="0">
                    <a:pos x="22" y="129"/>
                  </a:cxn>
                  <a:cxn ang="0">
                    <a:pos x="22" y="180"/>
                  </a:cxn>
                  <a:cxn ang="0">
                    <a:pos x="13" y="171"/>
                  </a:cxn>
                  <a:cxn ang="0">
                    <a:pos x="1" y="0"/>
                  </a:cxn>
                  <a:cxn ang="0">
                    <a:pos x="19" y="108"/>
                  </a:cxn>
                </a:cxnLst>
                <a:rect b="b" l="0" r="r" t="0"/>
                <a:pathLst>
                  <a:path h="180" w="22">
                    <a:moveTo>
                      <a:pt x="19" y="108"/>
                    </a:moveTo>
                    <a:cubicBezTo>
                      <a:pt x="21" y="114"/>
                      <a:pt x="15" y="128"/>
                      <a:pt x="22" y="129"/>
                    </a:cubicBezTo>
                    <a:cubicBezTo>
                      <a:pt x="22" y="146"/>
                      <a:pt x="22" y="163"/>
                      <a:pt x="22" y="180"/>
                    </a:cubicBezTo>
                    <a:cubicBezTo>
                      <a:pt x="11" y="179"/>
                      <a:pt x="14" y="177"/>
                      <a:pt x="13" y="171"/>
                    </a:cubicBezTo>
                    <a:cubicBezTo>
                      <a:pt x="3" y="120"/>
                      <a:pt x="0" y="44"/>
                      <a:pt x="1" y="0"/>
                    </a:cubicBezTo>
                    <a:cubicBezTo>
                      <a:pt x="10" y="33"/>
                      <a:pt x="12" y="73"/>
                      <a:pt x="19" y="108"/>
                    </a:cubicBezTo>
                    <a:close/>
                  </a:path>
                </a:pathLst>
              </a:custGeom>
              <a:solidFill>
                <a:srgbClr val="EBF7F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0" name="Freeform 721"/>
              <p:cNvSpPr/>
              <p:nvPr/>
            </p:nvSpPr>
            <p:spPr bwMode="auto">
              <a:xfrm>
                <a:off x="1531" y="1601"/>
                <a:ext cx="56" cy="8"/>
              </a:xfrm>
              <a:custGeom>
                <a:cxnLst>
                  <a:cxn ang="0">
                    <a:pos x="0" y="5"/>
                  </a:cxn>
                  <a:cxn ang="0">
                    <a:pos x="33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3">
                    <a:moveTo>
                      <a:pt x="0" y="5"/>
                    </a:moveTo>
                    <a:cubicBezTo>
                      <a:pt x="4" y="0"/>
                      <a:pt x="29" y="0"/>
                      <a:pt x="33" y="5"/>
                    </a:cubicBezTo>
                    <a:cubicBezTo>
                      <a:pt x="22" y="5"/>
                      <a:pt x="11" y="5"/>
                      <a:pt x="0" y="5"/>
                    </a:cubicBezTo>
                    <a:close/>
                  </a:path>
                </a:pathLst>
              </a:custGeom>
              <a:solidFill>
                <a:srgbClr val="1948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1" name="Freeform 722"/>
              <p:cNvSpPr/>
              <p:nvPr/>
            </p:nvSpPr>
            <p:spPr bwMode="auto">
              <a:xfrm>
                <a:off x="1612" y="1602"/>
                <a:ext cx="51" cy="19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1" y="5"/>
                      <a:pt x="4" y="11"/>
                      <a:pt x="0" y="4"/>
                    </a:cubicBezTo>
                    <a:close/>
                  </a:path>
                </a:pathLst>
              </a:custGeom>
              <a:solidFill>
                <a:srgbClr val="236B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2" name="Freeform 723"/>
              <p:cNvSpPr/>
              <p:nvPr/>
            </p:nvSpPr>
            <p:spPr bwMode="auto">
              <a:xfrm>
                <a:off x="1878" y="1411"/>
                <a:ext cx="31" cy="203"/>
              </a:xfrm>
              <a:custGeom>
                <a:cxnLst>
                  <a:cxn ang="0">
                    <a:pos x="11" y="0"/>
                  </a:cxn>
                  <a:cxn ang="0">
                    <a:pos x="8" y="120"/>
                  </a:cxn>
                  <a:cxn ang="0">
                    <a:pos x="2" y="117"/>
                  </a:cxn>
                  <a:cxn ang="0">
                    <a:pos x="11" y="0"/>
                  </a:cxn>
                </a:cxnLst>
                <a:rect b="b" l="0" r="r" t="0"/>
                <a:pathLst>
                  <a:path h="120" w="18">
                    <a:moveTo>
                      <a:pt x="11" y="0"/>
                    </a:moveTo>
                    <a:cubicBezTo>
                      <a:pt x="9" y="39"/>
                      <a:pt x="15" y="86"/>
                      <a:pt x="8" y="120"/>
                    </a:cubicBezTo>
                    <a:cubicBezTo>
                      <a:pt x="6" y="119"/>
                      <a:pt x="2" y="120"/>
                      <a:pt x="2" y="117"/>
                    </a:cubicBezTo>
                    <a:cubicBezTo>
                      <a:pt x="18" y="91"/>
                      <a:pt x="0" y="31"/>
                      <a:pt x="11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3" name="Freeform 724"/>
              <p:cNvSpPr/>
              <p:nvPr/>
            </p:nvSpPr>
            <p:spPr bwMode="auto">
              <a:xfrm>
                <a:off x="3105" y="1497"/>
                <a:ext cx="19" cy="122"/>
              </a:xfrm>
              <a:custGeom>
                <a:cxnLst>
                  <a:cxn ang="0">
                    <a:pos x="4" y="72"/>
                  </a:cxn>
                  <a:cxn ang="0">
                    <a:pos x="7" y="0"/>
                  </a:cxn>
                  <a:cxn ang="0">
                    <a:pos x="4" y="72"/>
                  </a:cxn>
                </a:cxnLst>
                <a:rect b="b" l="0" r="r" t="0"/>
                <a:pathLst>
                  <a:path h="72" w="11">
                    <a:moveTo>
                      <a:pt x="4" y="72"/>
                    </a:moveTo>
                    <a:cubicBezTo>
                      <a:pt x="6" y="49"/>
                      <a:pt x="0" y="18"/>
                      <a:pt x="7" y="0"/>
                    </a:cubicBezTo>
                    <a:cubicBezTo>
                      <a:pt x="5" y="23"/>
                      <a:pt x="11" y="54"/>
                      <a:pt x="4" y="72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4" name="Freeform 725"/>
              <p:cNvSpPr/>
              <p:nvPr/>
            </p:nvSpPr>
            <p:spPr bwMode="auto">
              <a:xfrm>
                <a:off x="2446" y="1612"/>
                <a:ext cx="56" cy="19"/>
              </a:xfrm>
              <a:custGeom>
                <a:cxnLst>
                  <a:cxn ang="0">
                    <a:pos x="0" y="4"/>
                  </a:cxn>
                  <a:cxn ang="0">
                    <a:pos x="33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3" y="5"/>
                      <a:pt x="5" y="11"/>
                      <a:pt x="0" y="4"/>
                    </a:cubicBezTo>
                    <a:close/>
                  </a:path>
                </a:pathLst>
              </a:custGeom>
              <a:solidFill>
                <a:srgbClr val="2E5F6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5" name="Freeform 726"/>
              <p:cNvSpPr/>
              <p:nvPr/>
            </p:nvSpPr>
            <p:spPr bwMode="auto">
              <a:xfrm>
                <a:off x="3226" y="1411"/>
                <a:ext cx="44" cy="215"/>
              </a:xfrm>
              <a:custGeom>
                <a:cxnLst>
                  <a:cxn ang="0">
                    <a:pos x="11" y="12"/>
                  </a:cxn>
                  <a:cxn ang="0">
                    <a:pos x="11" y="120"/>
                  </a:cxn>
                  <a:cxn ang="0">
                    <a:pos x="26" y="126"/>
                  </a:cxn>
                  <a:cxn ang="0">
                    <a:pos x="8" y="126"/>
                  </a:cxn>
                  <a:cxn ang="0">
                    <a:pos x="11" y="0"/>
                  </a:cxn>
                  <a:cxn ang="0">
                    <a:pos x="11" y="12"/>
                  </a:cxn>
                </a:cxnLst>
                <a:rect b="b" l="0" r="r" t="0"/>
                <a:pathLst>
                  <a:path h="127" w="26">
                    <a:moveTo>
                      <a:pt x="11" y="12"/>
                    </a:moveTo>
                    <a:cubicBezTo>
                      <a:pt x="19" y="36"/>
                      <a:pt x="0" y="100"/>
                      <a:pt x="11" y="120"/>
                    </a:cubicBezTo>
                    <a:cubicBezTo>
                      <a:pt x="15" y="127"/>
                      <a:pt x="25" y="118"/>
                      <a:pt x="26" y="126"/>
                    </a:cubicBezTo>
                    <a:cubicBezTo>
                      <a:pt x="20" y="126"/>
                      <a:pt x="14" y="126"/>
                      <a:pt x="8" y="126"/>
                    </a:cubicBezTo>
                    <a:cubicBezTo>
                      <a:pt x="10" y="85"/>
                      <a:pt x="4" y="36"/>
                      <a:pt x="11" y="0"/>
                    </a:cubicBezTo>
                    <a:cubicBezTo>
                      <a:pt x="11" y="4"/>
                      <a:pt x="11" y="8"/>
                      <a:pt x="11" y="12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6" name="Freeform 727"/>
              <p:cNvSpPr/>
              <p:nvPr/>
            </p:nvSpPr>
            <p:spPr bwMode="auto">
              <a:xfrm>
                <a:off x="2568" y="1624"/>
                <a:ext cx="76" cy="12"/>
              </a:xfrm>
              <a:custGeom>
                <a:cxnLst>
                  <a:cxn ang="0">
                    <a:pos x="0" y="0"/>
                  </a:cxn>
                  <a:cxn ang="0">
                    <a:pos x="45" y="0"/>
                  </a:cxn>
                  <a:cxn ang="0">
                    <a:pos x="45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45">
                    <a:moveTo>
                      <a:pt x="0" y="0"/>
                    </a:moveTo>
                    <a:cubicBezTo>
                      <a:pt x="15" y="0"/>
                      <a:pt x="30" y="0"/>
                      <a:pt x="45" y="0"/>
                    </a:cubicBezTo>
                    <a:cubicBezTo>
                      <a:pt x="45" y="1"/>
                      <a:pt x="45" y="2"/>
                      <a:pt x="45" y="3"/>
                    </a:cubicBezTo>
                    <a:cubicBezTo>
                      <a:pt x="31" y="1"/>
                      <a:pt x="9" y="7"/>
                      <a:pt x="0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7" name="Freeform 728"/>
              <p:cNvSpPr/>
              <p:nvPr/>
            </p:nvSpPr>
            <p:spPr bwMode="auto">
              <a:xfrm>
                <a:off x="2709" y="1492"/>
                <a:ext cx="18" cy="137"/>
              </a:xfrm>
              <a:custGeom>
                <a:cxnLst>
                  <a:cxn ang="0">
                    <a:pos x="4" y="81"/>
                  </a:cxn>
                  <a:cxn ang="0">
                    <a:pos x="4" y="78"/>
                  </a:cxn>
                  <a:cxn ang="0">
                    <a:pos x="7" y="0"/>
                  </a:cxn>
                  <a:cxn ang="0">
                    <a:pos x="4" y="81"/>
                  </a:cxn>
                </a:cxnLst>
                <a:rect b="b" l="0" r="r" t="0"/>
                <a:pathLst>
                  <a:path h="81" w="11">
                    <a:moveTo>
                      <a:pt x="4" y="81"/>
                    </a:moveTo>
                    <a:cubicBezTo>
                      <a:pt x="4" y="80"/>
                      <a:pt x="4" y="79"/>
                      <a:pt x="4" y="78"/>
                    </a:cubicBezTo>
                    <a:cubicBezTo>
                      <a:pt x="6" y="53"/>
                      <a:pt x="0" y="20"/>
                      <a:pt x="7" y="0"/>
                    </a:cubicBezTo>
                    <a:cubicBezTo>
                      <a:pt x="5" y="26"/>
                      <a:pt x="11" y="60"/>
                      <a:pt x="4" y="81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8" name="Freeform 729"/>
              <p:cNvSpPr/>
              <p:nvPr/>
            </p:nvSpPr>
            <p:spPr bwMode="auto">
              <a:xfrm>
                <a:off x="3595" y="1609"/>
                <a:ext cx="61" cy="20"/>
              </a:xfrm>
              <a:custGeom>
                <a:cxnLst>
                  <a:cxn ang="0">
                    <a:pos x="3" y="0"/>
                  </a:cxn>
                  <a:cxn ang="0">
                    <a:pos x="3" y="9"/>
                  </a:cxn>
                  <a:cxn ang="0">
                    <a:pos x="36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b="b" l="0" r="r" t="0"/>
                <a:pathLst>
                  <a:path h="12" w="36">
                    <a:moveTo>
                      <a:pt x="3" y="0"/>
                    </a:moveTo>
                    <a:cubicBezTo>
                      <a:pt x="3" y="3"/>
                      <a:pt x="3" y="6"/>
                      <a:pt x="3" y="9"/>
                    </a:cubicBezTo>
                    <a:cubicBezTo>
                      <a:pt x="13" y="11"/>
                      <a:pt x="31" y="5"/>
                      <a:pt x="36" y="12"/>
                    </a:cubicBezTo>
                    <a:cubicBezTo>
                      <a:pt x="24" y="12"/>
                      <a:pt x="12" y="12"/>
                      <a:pt x="0" y="12"/>
                    </a:cubicBezTo>
                    <a:cubicBezTo>
                      <a:pt x="0" y="8"/>
                      <a:pt x="0" y="4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9" name="Freeform 730"/>
              <p:cNvSpPr/>
              <p:nvPr/>
            </p:nvSpPr>
            <p:spPr bwMode="auto">
              <a:xfrm>
                <a:off x="2405" y="1623"/>
                <a:ext cx="51" cy="18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1" y="5"/>
                      <a:pt x="4" y="11"/>
                      <a:pt x="0" y="4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0" name="Freeform 731"/>
              <p:cNvSpPr/>
              <p:nvPr/>
            </p:nvSpPr>
            <p:spPr bwMode="auto">
              <a:xfrm>
                <a:off x="3026" y="1628"/>
                <a:ext cx="81" cy="18"/>
              </a:xfrm>
              <a:custGeom>
                <a:cxnLst>
                  <a:cxn ang="0">
                    <a:pos x="0" y="4"/>
                  </a:cxn>
                  <a:cxn ang="0">
                    <a:pos x="48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48">
                    <a:moveTo>
                      <a:pt x="0" y="4"/>
                    </a:moveTo>
                    <a:cubicBezTo>
                      <a:pt x="15" y="6"/>
                      <a:pt x="38" y="0"/>
                      <a:pt x="48" y="7"/>
                    </a:cubicBezTo>
                    <a:cubicBezTo>
                      <a:pt x="33" y="5"/>
                      <a:pt x="10" y="11"/>
                      <a:pt x="0" y="4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1" name="Freeform 732"/>
              <p:cNvSpPr/>
              <p:nvPr/>
            </p:nvSpPr>
            <p:spPr bwMode="auto">
              <a:xfrm>
                <a:off x="1199" y="1573"/>
                <a:ext cx="19" cy="72"/>
              </a:xfrm>
              <a:custGeom>
                <a:cxnLst>
                  <a:cxn ang="0">
                    <a:pos x="4" y="42"/>
                  </a:cxn>
                  <a:cxn ang="0">
                    <a:pos x="7" y="0"/>
                  </a:cxn>
                  <a:cxn ang="0">
                    <a:pos x="4" y="42"/>
                  </a:cxn>
                </a:cxnLst>
                <a:rect b="b" l="0" r="r" t="0"/>
                <a:pathLst>
                  <a:path h="42" w="11">
                    <a:moveTo>
                      <a:pt x="4" y="42"/>
                    </a:moveTo>
                    <a:cubicBezTo>
                      <a:pt x="6" y="29"/>
                      <a:pt x="0" y="8"/>
                      <a:pt x="7" y="0"/>
                    </a:cubicBezTo>
                    <a:cubicBezTo>
                      <a:pt x="5" y="13"/>
                      <a:pt x="11" y="34"/>
                      <a:pt x="4" y="42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2" name="Freeform 733"/>
              <p:cNvSpPr/>
              <p:nvPr/>
            </p:nvSpPr>
            <p:spPr bwMode="auto">
              <a:xfrm>
                <a:off x="2821" y="1640"/>
                <a:ext cx="93" cy="17"/>
              </a:xfrm>
              <a:custGeom>
                <a:cxnLst>
                  <a:cxn ang="0">
                    <a:pos x="7" y="0"/>
                  </a:cxn>
                  <a:cxn ang="0">
                    <a:pos x="55" y="3"/>
                  </a:cxn>
                  <a:cxn ang="0">
                    <a:pos x="7" y="0"/>
                  </a:cxn>
                </a:cxnLst>
                <a:rect b="b" l="0" r="r" t="0"/>
                <a:pathLst>
                  <a:path h="10" w="55">
                    <a:moveTo>
                      <a:pt x="7" y="0"/>
                    </a:moveTo>
                    <a:cubicBezTo>
                      <a:pt x="17" y="7"/>
                      <a:pt x="40" y="1"/>
                      <a:pt x="55" y="3"/>
                    </a:cubicBezTo>
                    <a:cubicBezTo>
                      <a:pt x="48" y="7"/>
                      <a:pt x="0" y="10"/>
                      <a:pt x="7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3" name="Freeform 734"/>
              <p:cNvSpPr/>
              <p:nvPr/>
            </p:nvSpPr>
            <p:spPr bwMode="auto">
              <a:xfrm>
                <a:off x="2195" y="1650"/>
                <a:ext cx="12" cy="51"/>
              </a:xfrm>
              <a:custGeom>
                <a:cxnLst>
                  <a:cxn ang="0">
                    <a:pos x="7" y="0"/>
                  </a:cxn>
                  <a:cxn ang="0">
                    <a:pos x="7" y="30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b="b" l="0" r="r" t="0"/>
                <a:pathLst>
                  <a:path h="30" w="7">
                    <a:moveTo>
                      <a:pt x="7" y="0"/>
                    </a:moveTo>
                    <a:cubicBezTo>
                      <a:pt x="7" y="10"/>
                      <a:pt x="7" y="20"/>
                      <a:pt x="7" y="30"/>
                    </a:cubicBezTo>
                    <a:cubicBezTo>
                      <a:pt x="0" y="26"/>
                      <a:pt x="6" y="9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4" name="Freeform 735"/>
              <p:cNvSpPr/>
              <p:nvPr/>
            </p:nvSpPr>
            <p:spPr bwMode="auto">
              <a:xfrm>
                <a:off x="2817" y="1655"/>
                <a:ext cx="66" cy="8"/>
              </a:xfrm>
              <a:custGeom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9">
                    <a:moveTo>
                      <a:pt x="0" y="0"/>
                    </a:moveTo>
                    <a:cubicBezTo>
                      <a:pt x="13" y="0"/>
                      <a:pt x="26" y="0"/>
                      <a:pt x="39" y="0"/>
                    </a:cubicBezTo>
                    <a:cubicBezTo>
                      <a:pt x="33" y="5"/>
                      <a:pt x="6" y="5"/>
                      <a:pt x="0" y="0"/>
                    </a:cubicBezTo>
                    <a:close/>
                  </a:path>
                </a:pathLst>
              </a:custGeom>
              <a:solidFill>
                <a:srgbClr val="2E5F6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5" name="Freeform 736"/>
              <p:cNvSpPr/>
              <p:nvPr/>
            </p:nvSpPr>
            <p:spPr bwMode="auto">
              <a:xfrm>
                <a:off x="1338" y="1538"/>
                <a:ext cx="5" cy="132"/>
              </a:xfrm>
              <a:custGeom>
                <a:cxnLst>
                  <a:cxn ang="0">
                    <a:pos x="0" y="78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78"/>
                  </a:cxn>
                  <a:cxn ang="0">
                    <a:pos x="0" y="78"/>
                  </a:cxn>
                </a:cxnLst>
                <a:rect b="b" l="0" r="r" t="0"/>
                <a:pathLst>
                  <a:path h="78" w="3">
                    <a:moveTo>
                      <a:pt x="0" y="78"/>
                    </a:moveTo>
                    <a:cubicBezTo>
                      <a:pt x="0" y="52"/>
                      <a:pt x="0" y="26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26"/>
                      <a:pt x="3" y="52"/>
                      <a:pt x="3" y="78"/>
                    </a:cubicBezTo>
                    <a:cubicBezTo>
                      <a:pt x="2" y="78"/>
                      <a:pt x="1" y="78"/>
                      <a:pt x="0" y="78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6" name="Freeform 737"/>
              <p:cNvSpPr/>
              <p:nvPr/>
            </p:nvSpPr>
            <p:spPr bwMode="auto">
              <a:xfrm>
                <a:off x="3854" y="1675"/>
                <a:ext cx="67" cy="9"/>
              </a:xfrm>
              <a:custGeom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9">
                    <a:moveTo>
                      <a:pt x="0" y="0"/>
                    </a:moveTo>
                    <a:cubicBezTo>
                      <a:pt x="13" y="0"/>
                      <a:pt x="26" y="0"/>
                      <a:pt x="39" y="0"/>
                    </a:cubicBezTo>
                    <a:cubicBezTo>
                      <a:pt x="33" y="5"/>
                      <a:pt x="6" y="5"/>
                      <a:pt x="0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7" name="Freeform 738"/>
              <p:cNvSpPr/>
              <p:nvPr/>
            </p:nvSpPr>
            <p:spPr bwMode="auto">
              <a:xfrm>
                <a:off x="2189" y="1631"/>
                <a:ext cx="11" cy="68"/>
              </a:xfrm>
              <a:custGeom>
                <a:cxnLst>
                  <a:cxn ang="0">
                    <a:pos x="2" y="32"/>
                  </a:cxn>
                  <a:cxn ang="0">
                    <a:pos x="5" y="8"/>
                  </a:cxn>
                  <a:cxn ang="0">
                    <a:pos x="2" y="32"/>
                  </a:cxn>
                </a:cxnLst>
                <a:rect b="b" l="0" r="r" t="0"/>
                <a:pathLst>
                  <a:path h="40" w="7">
                    <a:moveTo>
                      <a:pt x="2" y="32"/>
                    </a:moveTo>
                    <a:cubicBezTo>
                      <a:pt x="3" y="26"/>
                      <a:pt x="0" y="0"/>
                      <a:pt x="5" y="8"/>
                    </a:cubicBezTo>
                    <a:cubicBezTo>
                      <a:pt x="4" y="14"/>
                      <a:pt x="7" y="40"/>
                      <a:pt x="2" y="32"/>
                    </a:cubicBezTo>
                    <a:close/>
                  </a:path>
                </a:pathLst>
              </a:custGeom>
              <a:solidFill>
                <a:srgbClr val="09617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8" name="Freeform 739"/>
              <p:cNvSpPr/>
              <p:nvPr/>
            </p:nvSpPr>
            <p:spPr bwMode="auto">
              <a:xfrm>
                <a:off x="2328" y="1568"/>
                <a:ext cx="18" cy="117"/>
              </a:xfrm>
              <a:custGeom>
                <a:cxnLst>
                  <a:cxn ang="0">
                    <a:pos x="4" y="0"/>
                  </a:cxn>
                  <a:cxn ang="0">
                    <a:pos x="7" y="69"/>
                  </a:cxn>
                  <a:cxn ang="0">
                    <a:pos x="4" y="0"/>
                  </a:cxn>
                </a:cxnLst>
                <a:rect b="b" l="0" r="r" t="0"/>
                <a:pathLst>
                  <a:path h="69" w="11">
                    <a:moveTo>
                      <a:pt x="4" y="0"/>
                    </a:moveTo>
                    <a:cubicBezTo>
                      <a:pt x="11" y="17"/>
                      <a:pt x="5" y="47"/>
                      <a:pt x="7" y="69"/>
                    </a:cubicBezTo>
                    <a:cubicBezTo>
                      <a:pt x="0" y="52"/>
                      <a:pt x="6" y="22"/>
                      <a:pt x="4" y="0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9" name="Freeform 740"/>
              <p:cNvSpPr/>
              <p:nvPr/>
            </p:nvSpPr>
            <p:spPr bwMode="auto">
              <a:xfrm>
                <a:off x="4158" y="1599"/>
                <a:ext cx="18" cy="102"/>
              </a:xfrm>
              <a:custGeom>
                <a:cxnLst>
                  <a:cxn ang="0">
                    <a:pos x="4" y="0"/>
                  </a:cxn>
                  <a:cxn ang="0">
                    <a:pos x="7" y="60"/>
                  </a:cxn>
                  <a:cxn ang="0">
                    <a:pos x="4" y="0"/>
                  </a:cxn>
                </a:cxnLst>
                <a:rect b="b" l="0" r="r" t="0"/>
                <a:pathLst>
                  <a:path h="60" w="11">
                    <a:moveTo>
                      <a:pt x="4" y="0"/>
                    </a:moveTo>
                    <a:cubicBezTo>
                      <a:pt x="11" y="14"/>
                      <a:pt x="5" y="41"/>
                      <a:pt x="7" y="60"/>
                    </a:cubicBezTo>
                    <a:cubicBezTo>
                      <a:pt x="0" y="46"/>
                      <a:pt x="6" y="19"/>
                      <a:pt x="4" y="0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0" name="Freeform 741"/>
              <p:cNvSpPr/>
              <p:nvPr/>
            </p:nvSpPr>
            <p:spPr bwMode="auto">
              <a:xfrm>
                <a:off x="1194" y="1696"/>
                <a:ext cx="17" cy="81"/>
              </a:xfrm>
              <a:custGeom>
                <a:cxnLst>
                  <a:cxn ang="0">
                    <a:pos x="4" y="48"/>
                  </a:cxn>
                  <a:cxn ang="0">
                    <a:pos x="4" y="0"/>
                  </a:cxn>
                  <a:cxn ang="0">
                    <a:pos x="4" y="48"/>
                  </a:cxn>
                </a:cxnLst>
                <a:rect b="b" l="0" r="r" t="0"/>
                <a:pathLst>
                  <a:path h="48" w="10">
                    <a:moveTo>
                      <a:pt x="4" y="48"/>
                    </a:moveTo>
                    <a:cubicBezTo>
                      <a:pt x="7" y="31"/>
                      <a:pt x="0" y="9"/>
                      <a:pt x="4" y="0"/>
                    </a:cubicBezTo>
                    <a:cubicBezTo>
                      <a:pt x="7" y="11"/>
                      <a:pt x="10" y="38"/>
                      <a:pt x="4" y="48"/>
                    </a:cubicBezTo>
                    <a:close/>
                  </a:path>
                </a:pathLst>
              </a:custGeom>
              <a:solidFill>
                <a:srgbClr val="047DA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1" name="Freeform 742"/>
              <p:cNvSpPr/>
              <p:nvPr/>
            </p:nvSpPr>
            <p:spPr bwMode="auto">
              <a:xfrm>
                <a:off x="1490" y="1718"/>
                <a:ext cx="112" cy="8"/>
              </a:xfrm>
              <a:custGeom>
                <a:cxnLst>
                  <a:cxn ang="0">
                    <a:pos x="0" y="5"/>
                  </a:cxn>
                  <a:cxn ang="0">
                    <a:pos x="66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66">
                    <a:moveTo>
                      <a:pt x="0" y="5"/>
                    </a:moveTo>
                    <a:cubicBezTo>
                      <a:pt x="15" y="0"/>
                      <a:pt x="51" y="0"/>
                      <a:pt x="66" y="5"/>
                    </a:cubicBezTo>
                    <a:cubicBezTo>
                      <a:pt x="44" y="5"/>
                      <a:pt x="22" y="5"/>
                      <a:pt x="0" y="5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2" name="Freeform 743"/>
              <p:cNvSpPr/>
              <p:nvPr/>
            </p:nvSpPr>
            <p:spPr bwMode="auto">
              <a:xfrm>
                <a:off x="1917" y="1714"/>
                <a:ext cx="56" cy="19"/>
              </a:xfrm>
              <a:custGeom>
                <a:cxnLst>
                  <a:cxn ang="0">
                    <a:pos x="0" y="7"/>
                  </a:cxn>
                  <a:cxn ang="0">
                    <a:pos x="33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3">
                    <a:moveTo>
                      <a:pt x="0" y="7"/>
                    </a:moveTo>
                    <a:cubicBezTo>
                      <a:pt x="5" y="0"/>
                      <a:pt x="23" y="6"/>
                      <a:pt x="33" y="4"/>
                    </a:cubicBezTo>
                    <a:cubicBezTo>
                      <a:pt x="28" y="11"/>
                      <a:pt x="10" y="5"/>
                      <a:pt x="0" y="7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3" name="Freeform 744"/>
              <p:cNvSpPr/>
              <p:nvPr/>
            </p:nvSpPr>
            <p:spPr bwMode="auto">
              <a:xfrm>
                <a:off x="4241" y="1714"/>
                <a:ext cx="51" cy="19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26" y="11"/>
                      <a:pt x="9" y="5"/>
                      <a:pt x="0" y="7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4" name="Freeform 745"/>
              <p:cNvSpPr/>
              <p:nvPr/>
            </p:nvSpPr>
            <p:spPr bwMode="auto">
              <a:xfrm>
                <a:off x="4353" y="1721"/>
                <a:ext cx="152" cy="173"/>
              </a:xfrm>
              <a:custGeom>
                <a:cxnLst>
                  <a:cxn ang="0">
                    <a:pos x="15" y="0"/>
                  </a:cxn>
                  <a:cxn ang="0">
                    <a:pos x="87" y="0"/>
                  </a:cxn>
                  <a:cxn ang="0">
                    <a:pos x="90" y="18"/>
                  </a:cxn>
                  <a:cxn ang="0">
                    <a:pos x="75" y="33"/>
                  </a:cxn>
                  <a:cxn ang="0">
                    <a:pos x="75" y="12"/>
                  </a:cxn>
                  <a:cxn ang="0">
                    <a:pos x="75" y="9"/>
                  </a:cxn>
                  <a:cxn ang="0">
                    <a:pos x="12" y="12"/>
                  </a:cxn>
                  <a:cxn ang="0">
                    <a:pos x="9" y="36"/>
                  </a:cxn>
                  <a:cxn ang="0">
                    <a:pos x="15" y="84"/>
                  </a:cxn>
                  <a:cxn ang="0">
                    <a:pos x="15" y="102"/>
                  </a:cxn>
                  <a:cxn ang="0">
                    <a:pos x="0" y="87"/>
                  </a:cxn>
                  <a:cxn ang="0">
                    <a:pos x="0" y="45"/>
                  </a:cxn>
                  <a:cxn ang="0">
                    <a:pos x="0" y="0"/>
                  </a:cxn>
                  <a:cxn ang="0">
                    <a:pos x="15" y="0"/>
                  </a:cxn>
                </a:cxnLst>
                <a:rect b="b" l="0" r="r" t="0"/>
                <a:pathLst>
                  <a:path h="102" w="90">
                    <a:moveTo>
                      <a:pt x="15" y="0"/>
                    </a:moveTo>
                    <a:cubicBezTo>
                      <a:pt x="39" y="0"/>
                      <a:pt x="63" y="0"/>
                      <a:pt x="87" y="0"/>
                    </a:cubicBezTo>
                    <a:cubicBezTo>
                      <a:pt x="90" y="4"/>
                      <a:pt x="90" y="11"/>
                      <a:pt x="90" y="18"/>
                    </a:cubicBezTo>
                    <a:cubicBezTo>
                      <a:pt x="81" y="19"/>
                      <a:pt x="83" y="31"/>
                      <a:pt x="75" y="33"/>
                    </a:cubicBezTo>
                    <a:cubicBezTo>
                      <a:pt x="75" y="26"/>
                      <a:pt x="75" y="19"/>
                      <a:pt x="75" y="12"/>
                    </a:cubicBezTo>
                    <a:cubicBezTo>
                      <a:pt x="75" y="11"/>
                      <a:pt x="75" y="10"/>
                      <a:pt x="75" y="9"/>
                    </a:cubicBezTo>
                    <a:cubicBezTo>
                      <a:pt x="55" y="11"/>
                      <a:pt x="27" y="5"/>
                      <a:pt x="12" y="12"/>
                    </a:cubicBezTo>
                    <a:cubicBezTo>
                      <a:pt x="7" y="16"/>
                      <a:pt x="9" y="27"/>
                      <a:pt x="9" y="36"/>
                    </a:cubicBezTo>
                    <a:cubicBezTo>
                      <a:pt x="17" y="46"/>
                      <a:pt x="7" y="74"/>
                      <a:pt x="15" y="84"/>
                    </a:cubicBezTo>
                    <a:cubicBezTo>
                      <a:pt x="15" y="90"/>
                      <a:pt x="15" y="96"/>
                      <a:pt x="15" y="102"/>
                    </a:cubicBezTo>
                    <a:cubicBezTo>
                      <a:pt x="9" y="98"/>
                      <a:pt x="16" y="81"/>
                      <a:pt x="0" y="87"/>
                    </a:cubicBezTo>
                    <a:cubicBezTo>
                      <a:pt x="0" y="73"/>
                      <a:pt x="0" y="59"/>
                      <a:pt x="0" y="45"/>
                    </a:cubicBezTo>
                    <a:cubicBezTo>
                      <a:pt x="0" y="30"/>
                      <a:pt x="0" y="15"/>
                      <a:pt x="0" y="0"/>
                    </a:cubicBezTo>
                    <a:cubicBezTo>
                      <a:pt x="5" y="0"/>
                      <a:pt x="10" y="0"/>
                      <a:pt x="15" y="0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5" name="Freeform 746"/>
              <p:cNvSpPr/>
              <p:nvPr/>
            </p:nvSpPr>
            <p:spPr bwMode="auto">
              <a:xfrm>
                <a:off x="1968" y="1728"/>
                <a:ext cx="51" cy="8"/>
              </a:xfrm>
              <a:custGeom>
                <a:cxnLst>
                  <a:cxn ang="0">
                    <a:pos x="0" y="5"/>
                  </a:cxn>
                  <a:cxn ang="0">
                    <a:pos x="30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0">
                    <a:moveTo>
                      <a:pt x="0" y="5"/>
                    </a:moveTo>
                    <a:cubicBezTo>
                      <a:pt x="3" y="0"/>
                      <a:pt x="27" y="0"/>
                      <a:pt x="30" y="5"/>
                    </a:cubicBezTo>
                    <a:cubicBezTo>
                      <a:pt x="20" y="5"/>
                      <a:pt x="10" y="5"/>
                      <a:pt x="0" y="5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6" name="Freeform 747"/>
              <p:cNvSpPr/>
              <p:nvPr/>
            </p:nvSpPr>
            <p:spPr bwMode="auto">
              <a:xfrm>
                <a:off x="1533" y="1731"/>
                <a:ext cx="69" cy="15"/>
              </a:xfrm>
              <a:custGeom>
                <a:cxnLst>
                  <a:cxn ang="0">
                    <a:pos x="11" y="9"/>
                  </a:cxn>
                  <a:cxn ang="0">
                    <a:pos x="41" y="6"/>
                  </a:cxn>
                  <a:cxn ang="0">
                    <a:pos x="11" y="9"/>
                  </a:cxn>
                </a:cxnLst>
                <a:rect b="b" l="0" r="r" t="0"/>
                <a:pathLst>
                  <a:path h="9" w="41">
                    <a:moveTo>
                      <a:pt x="11" y="9"/>
                    </a:moveTo>
                    <a:cubicBezTo>
                      <a:pt x="0" y="0"/>
                      <a:pt x="38" y="1"/>
                      <a:pt x="41" y="6"/>
                    </a:cubicBezTo>
                    <a:cubicBezTo>
                      <a:pt x="32" y="8"/>
                      <a:pt x="15" y="2"/>
                      <a:pt x="11" y="9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7" name="Freeform 748"/>
              <p:cNvSpPr/>
              <p:nvPr/>
            </p:nvSpPr>
            <p:spPr bwMode="auto">
              <a:xfrm>
                <a:off x="1546" y="1735"/>
                <a:ext cx="143" cy="179"/>
              </a:xfrm>
              <a:custGeom>
                <a:cxnLst>
                  <a:cxn ang="0">
                    <a:pos x="33" y="4"/>
                  </a:cxn>
                  <a:cxn ang="0">
                    <a:pos x="84" y="7"/>
                  </a:cxn>
                  <a:cxn ang="0">
                    <a:pos x="75" y="106"/>
                  </a:cxn>
                  <a:cxn ang="0">
                    <a:pos x="72" y="64"/>
                  </a:cxn>
                  <a:cxn ang="0">
                    <a:pos x="69" y="16"/>
                  </a:cxn>
                  <a:cxn ang="0">
                    <a:pos x="21" y="25"/>
                  </a:cxn>
                  <a:cxn ang="0">
                    <a:pos x="24" y="25"/>
                  </a:cxn>
                  <a:cxn ang="0">
                    <a:pos x="27" y="73"/>
                  </a:cxn>
                  <a:cxn ang="0">
                    <a:pos x="27" y="76"/>
                  </a:cxn>
                  <a:cxn ang="0">
                    <a:pos x="12" y="76"/>
                  </a:cxn>
                  <a:cxn ang="0">
                    <a:pos x="3" y="7"/>
                  </a:cxn>
                  <a:cxn ang="0">
                    <a:pos x="33" y="4"/>
                  </a:cxn>
                </a:cxnLst>
                <a:rect b="b" l="0" r="r" t="0"/>
                <a:pathLst>
                  <a:path h="105" w="84">
                    <a:moveTo>
                      <a:pt x="33" y="4"/>
                    </a:moveTo>
                    <a:cubicBezTo>
                      <a:pt x="45" y="10"/>
                      <a:pt x="67" y="6"/>
                      <a:pt x="84" y="7"/>
                    </a:cubicBezTo>
                    <a:cubicBezTo>
                      <a:pt x="79" y="38"/>
                      <a:pt x="76" y="71"/>
                      <a:pt x="75" y="106"/>
                    </a:cubicBezTo>
                    <a:cubicBezTo>
                      <a:pt x="68" y="98"/>
                      <a:pt x="74" y="77"/>
                      <a:pt x="72" y="64"/>
                    </a:cubicBezTo>
                    <a:cubicBezTo>
                      <a:pt x="70" y="49"/>
                      <a:pt x="76" y="26"/>
                      <a:pt x="69" y="16"/>
                    </a:cubicBezTo>
                    <a:cubicBezTo>
                      <a:pt x="59" y="11"/>
                      <a:pt x="0" y="9"/>
                      <a:pt x="21" y="25"/>
                    </a:cubicBezTo>
                    <a:cubicBezTo>
                      <a:pt x="22" y="25"/>
                      <a:pt x="23" y="25"/>
                      <a:pt x="24" y="25"/>
                    </a:cubicBezTo>
                    <a:cubicBezTo>
                      <a:pt x="30" y="36"/>
                      <a:pt x="26" y="57"/>
                      <a:pt x="27" y="73"/>
                    </a:cubicBezTo>
                    <a:cubicBezTo>
                      <a:pt x="27" y="74"/>
                      <a:pt x="27" y="75"/>
                      <a:pt x="27" y="76"/>
                    </a:cubicBezTo>
                    <a:cubicBezTo>
                      <a:pt x="22" y="76"/>
                      <a:pt x="17" y="76"/>
                      <a:pt x="12" y="76"/>
                    </a:cubicBezTo>
                    <a:cubicBezTo>
                      <a:pt x="14" y="48"/>
                      <a:pt x="10" y="26"/>
                      <a:pt x="3" y="7"/>
                    </a:cubicBezTo>
                    <a:cubicBezTo>
                      <a:pt x="7" y="0"/>
                      <a:pt x="24" y="6"/>
                      <a:pt x="33" y="4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8" name="Freeform 749"/>
              <p:cNvSpPr/>
              <p:nvPr/>
            </p:nvSpPr>
            <p:spPr bwMode="auto">
              <a:xfrm>
                <a:off x="2700" y="1731"/>
                <a:ext cx="22" cy="20"/>
              </a:xfrm>
              <a:custGeom>
                <a:cxnLst>
                  <a:cxn ang="0">
                    <a:pos x="12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12" y="12"/>
                  </a:cxn>
                </a:cxnLst>
                <a:rect b="b" l="0" r="r" t="0"/>
                <a:pathLst>
                  <a:path h="12" w="13">
                    <a:moveTo>
                      <a:pt x="12" y="12"/>
                    </a:moveTo>
                    <a:cubicBezTo>
                      <a:pt x="8" y="12"/>
                      <a:pt x="4" y="12"/>
                      <a:pt x="0" y="12"/>
                    </a:cubicBezTo>
                    <a:cubicBezTo>
                      <a:pt x="0" y="8"/>
                      <a:pt x="0" y="4"/>
                      <a:pt x="0" y="0"/>
                    </a:cubicBezTo>
                    <a:cubicBezTo>
                      <a:pt x="4" y="4"/>
                      <a:pt x="13" y="3"/>
                      <a:pt x="12" y="12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9" name="Freeform 750"/>
              <p:cNvSpPr/>
              <p:nvPr/>
            </p:nvSpPr>
            <p:spPr bwMode="auto">
              <a:xfrm>
                <a:off x="3985" y="1741"/>
                <a:ext cx="12" cy="199"/>
              </a:xfrm>
              <a:custGeom>
                <a:cxnLst>
                  <a:cxn ang="0">
                    <a:pos x="7" y="0"/>
                  </a:cxn>
                  <a:cxn ang="0">
                    <a:pos x="7" y="117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b="b" l="0" r="r" t="0"/>
                <a:pathLst>
                  <a:path h="117" w="7">
                    <a:moveTo>
                      <a:pt x="7" y="0"/>
                    </a:moveTo>
                    <a:cubicBezTo>
                      <a:pt x="7" y="39"/>
                      <a:pt x="7" y="78"/>
                      <a:pt x="7" y="117"/>
                    </a:cubicBezTo>
                    <a:cubicBezTo>
                      <a:pt x="0" y="84"/>
                      <a:pt x="6" y="38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0" name="Freeform 751"/>
              <p:cNvSpPr/>
              <p:nvPr/>
            </p:nvSpPr>
            <p:spPr bwMode="auto">
              <a:xfrm>
                <a:off x="4017" y="1692"/>
                <a:ext cx="7" cy="110"/>
              </a:xfrm>
              <a:custGeom>
                <a:cxnLst>
                  <a:cxn ang="0">
                    <a:pos x="3" y="32"/>
                  </a:cxn>
                  <a:cxn ang="0">
                    <a:pos x="0" y="41"/>
                  </a:cxn>
                  <a:cxn ang="0">
                    <a:pos x="3" y="32"/>
                  </a:cxn>
                </a:cxnLst>
                <a:rect b="b" l="0" r="r" t="0"/>
                <a:pathLst>
                  <a:path h="65" w="4">
                    <a:moveTo>
                      <a:pt x="3" y="32"/>
                    </a:moveTo>
                    <a:cubicBezTo>
                      <a:pt x="4" y="56"/>
                      <a:pt x="1" y="65"/>
                      <a:pt x="0" y="41"/>
                    </a:cubicBezTo>
                    <a:cubicBezTo>
                      <a:pt x="0" y="26"/>
                      <a:pt x="2" y="0"/>
                      <a:pt x="3" y="32"/>
                    </a:cubicBezTo>
                    <a:close/>
                  </a:path>
                </a:pathLst>
              </a:custGeom>
              <a:solidFill>
                <a:srgbClr val="047DA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1" name="Freeform 752"/>
              <p:cNvSpPr/>
              <p:nvPr/>
            </p:nvSpPr>
            <p:spPr bwMode="auto">
              <a:xfrm>
                <a:off x="4785" y="1736"/>
                <a:ext cx="162" cy="158"/>
              </a:xfrm>
              <a:custGeom>
                <a:cxnLst>
                  <a:cxn ang="0">
                    <a:pos x="90" y="0"/>
                  </a:cxn>
                  <a:cxn ang="0">
                    <a:pos x="96" y="9"/>
                  </a:cxn>
                  <a:cxn ang="0">
                    <a:pos x="96" y="30"/>
                  </a:cxn>
                  <a:cxn ang="0">
                    <a:pos x="81" y="45"/>
                  </a:cxn>
                  <a:cxn ang="0">
                    <a:pos x="78" y="15"/>
                  </a:cxn>
                  <a:cxn ang="0">
                    <a:pos x="24" y="12"/>
                  </a:cxn>
                  <a:cxn ang="0">
                    <a:pos x="21" y="12"/>
                  </a:cxn>
                  <a:cxn ang="0">
                    <a:pos x="18" y="75"/>
                  </a:cxn>
                  <a:cxn ang="0">
                    <a:pos x="0" y="93"/>
                  </a:cxn>
                  <a:cxn ang="0">
                    <a:pos x="3" y="45"/>
                  </a:cxn>
                  <a:cxn ang="0">
                    <a:pos x="6" y="0"/>
                  </a:cxn>
                  <a:cxn ang="0">
                    <a:pos x="90" y="0"/>
                  </a:cxn>
                </a:cxnLst>
                <a:rect b="b" l="0" r="r" t="0"/>
                <a:pathLst>
                  <a:path h="93" w="96">
                    <a:moveTo>
                      <a:pt x="90" y="0"/>
                    </a:moveTo>
                    <a:cubicBezTo>
                      <a:pt x="93" y="2"/>
                      <a:pt x="95" y="5"/>
                      <a:pt x="96" y="9"/>
                    </a:cubicBezTo>
                    <a:cubicBezTo>
                      <a:pt x="96" y="16"/>
                      <a:pt x="96" y="23"/>
                      <a:pt x="96" y="30"/>
                    </a:cubicBezTo>
                    <a:cubicBezTo>
                      <a:pt x="90" y="34"/>
                      <a:pt x="89" y="43"/>
                      <a:pt x="81" y="45"/>
                    </a:cubicBezTo>
                    <a:cubicBezTo>
                      <a:pt x="79" y="36"/>
                      <a:pt x="85" y="19"/>
                      <a:pt x="78" y="15"/>
                    </a:cubicBezTo>
                    <a:cubicBezTo>
                      <a:pt x="66" y="8"/>
                      <a:pt x="41" y="14"/>
                      <a:pt x="24" y="12"/>
                    </a:cubicBezTo>
                    <a:cubicBezTo>
                      <a:pt x="23" y="12"/>
                      <a:pt x="22" y="12"/>
                      <a:pt x="21" y="12"/>
                    </a:cubicBezTo>
                    <a:cubicBezTo>
                      <a:pt x="14" y="27"/>
                      <a:pt x="20" y="55"/>
                      <a:pt x="18" y="75"/>
                    </a:cubicBezTo>
                    <a:cubicBezTo>
                      <a:pt x="4" y="73"/>
                      <a:pt x="4" y="85"/>
                      <a:pt x="0" y="93"/>
                    </a:cubicBezTo>
                    <a:cubicBezTo>
                      <a:pt x="0" y="75"/>
                      <a:pt x="5" y="64"/>
                      <a:pt x="3" y="45"/>
                    </a:cubicBezTo>
                    <a:cubicBezTo>
                      <a:pt x="10" y="36"/>
                      <a:pt x="4" y="14"/>
                      <a:pt x="6" y="0"/>
                    </a:cubicBezTo>
                    <a:cubicBezTo>
                      <a:pt x="34" y="0"/>
                      <a:pt x="62" y="0"/>
                      <a:pt x="90" y="0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2" name="Freeform 753"/>
              <p:cNvSpPr/>
              <p:nvPr/>
            </p:nvSpPr>
            <p:spPr bwMode="auto">
              <a:xfrm>
                <a:off x="1321" y="1685"/>
                <a:ext cx="12" cy="97"/>
              </a:xfrm>
              <a:custGeom>
                <a:cxnLst>
                  <a:cxn ang="0">
                    <a:pos x="7" y="0"/>
                  </a:cxn>
                  <a:cxn ang="0">
                    <a:pos x="7" y="57"/>
                  </a:cxn>
                  <a:cxn ang="0">
                    <a:pos x="4" y="57"/>
                  </a:cxn>
                  <a:cxn ang="0">
                    <a:pos x="7" y="0"/>
                  </a:cxn>
                </a:cxnLst>
                <a:rect b="b" l="0" r="r" t="0"/>
                <a:pathLst>
                  <a:path h="57" w="7">
                    <a:moveTo>
                      <a:pt x="7" y="0"/>
                    </a:moveTo>
                    <a:cubicBezTo>
                      <a:pt x="7" y="19"/>
                      <a:pt x="7" y="38"/>
                      <a:pt x="7" y="57"/>
                    </a:cubicBezTo>
                    <a:cubicBezTo>
                      <a:pt x="6" y="57"/>
                      <a:pt x="5" y="57"/>
                      <a:pt x="4" y="57"/>
                    </a:cubicBezTo>
                    <a:cubicBezTo>
                      <a:pt x="6" y="39"/>
                      <a:pt x="0" y="13"/>
                      <a:pt x="7" y="0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3" name="Freeform 754"/>
              <p:cNvSpPr>
                <a:spLocks noEditPoints="1"/>
              </p:cNvSpPr>
              <p:nvPr/>
            </p:nvSpPr>
            <p:spPr bwMode="auto">
              <a:xfrm>
                <a:off x="1785" y="1724"/>
                <a:ext cx="75" cy="160"/>
              </a:xfrm>
              <a:custGeom>
                <a:cxnLst>
                  <a:cxn ang="0">
                    <a:pos x="6" y="19"/>
                  </a:cxn>
                  <a:cxn ang="0">
                    <a:pos x="42" y="13"/>
                  </a:cxn>
                  <a:cxn ang="0">
                    <a:pos x="42" y="76"/>
                  </a:cxn>
                  <a:cxn ang="0">
                    <a:pos x="42" y="79"/>
                  </a:cxn>
                  <a:cxn ang="0">
                    <a:pos x="39" y="85"/>
                  </a:cxn>
                  <a:cxn ang="0">
                    <a:pos x="6" y="73"/>
                  </a:cxn>
                  <a:cxn ang="0">
                    <a:pos x="6" y="19"/>
                  </a:cxn>
                  <a:cxn ang="0">
                    <a:pos x="36" y="73"/>
                  </a:cxn>
                  <a:cxn ang="0">
                    <a:pos x="9" y="22"/>
                  </a:cxn>
                  <a:cxn ang="0">
                    <a:pos x="12" y="79"/>
                  </a:cxn>
                  <a:cxn ang="0">
                    <a:pos x="36" y="73"/>
                  </a:cxn>
                </a:cxnLst>
                <a:rect b="b" l="0" r="r" t="0"/>
                <a:pathLst>
                  <a:path h="94" w="44">
                    <a:moveTo>
                      <a:pt x="6" y="19"/>
                    </a:moveTo>
                    <a:cubicBezTo>
                      <a:pt x="9" y="8"/>
                      <a:pt x="30" y="15"/>
                      <a:pt x="42" y="13"/>
                    </a:cubicBezTo>
                    <a:cubicBezTo>
                      <a:pt x="42" y="34"/>
                      <a:pt x="42" y="55"/>
                      <a:pt x="42" y="76"/>
                    </a:cubicBezTo>
                    <a:cubicBezTo>
                      <a:pt x="42" y="77"/>
                      <a:pt x="42" y="78"/>
                      <a:pt x="42" y="79"/>
                    </a:cubicBezTo>
                    <a:cubicBezTo>
                      <a:pt x="42" y="82"/>
                      <a:pt x="41" y="84"/>
                      <a:pt x="39" y="85"/>
                    </a:cubicBezTo>
                    <a:cubicBezTo>
                      <a:pt x="27" y="82"/>
                      <a:pt x="0" y="94"/>
                      <a:pt x="6" y="73"/>
                    </a:cubicBezTo>
                    <a:cubicBezTo>
                      <a:pt x="6" y="55"/>
                      <a:pt x="6" y="37"/>
                      <a:pt x="6" y="19"/>
                    </a:cubicBezTo>
                    <a:close/>
                    <a:moveTo>
                      <a:pt x="36" y="73"/>
                    </a:moveTo>
                    <a:cubicBezTo>
                      <a:pt x="44" y="52"/>
                      <a:pt x="44" y="0"/>
                      <a:pt x="9" y="22"/>
                    </a:cubicBezTo>
                    <a:cubicBezTo>
                      <a:pt x="11" y="40"/>
                      <a:pt x="5" y="66"/>
                      <a:pt x="12" y="79"/>
                    </a:cubicBezTo>
                    <a:cubicBezTo>
                      <a:pt x="21" y="78"/>
                      <a:pt x="35" y="82"/>
                      <a:pt x="36" y="73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4" name="Freeform 755"/>
              <p:cNvSpPr/>
              <p:nvPr/>
            </p:nvSpPr>
            <p:spPr bwMode="auto">
              <a:xfrm>
                <a:off x="3824" y="1750"/>
                <a:ext cx="97" cy="12"/>
              </a:xfrm>
              <a:custGeom>
                <a:cxnLst>
                  <a:cxn ang="0">
                    <a:pos x="0" y="4"/>
                  </a:cxn>
                  <a:cxn ang="0">
                    <a:pos x="57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57">
                    <a:moveTo>
                      <a:pt x="0" y="4"/>
                    </a:moveTo>
                    <a:cubicBezTo>
                      <a:pt x="18" y="6"/>
                      <a:pt x="44" y="0"/>
                      <a:pt x="57" y="7"/>
                    </a:cubicBezTo>
                    <a:cubicBezTo>
                      <a:pt x="38" y="7"/>
                      <a:pt x="19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5" name="Freeform 756"/>
              <p:cNvSpPr/>
              <p:nvPr/>
            </p:nvSpPr>
            <p:spPr bwMode="auto">
              <a:xfrm>
                <a:off x="4190" y="1721"/>
                <a:ext cx="147" cy="239"/>
              </a:xfrm>
              <a:custGeom>
                <a:cxnLst>
                  <a:cxn ang="0">
                    <a:pos x="69" y="24"/>
                  </a:cxn>
                  <a:cxn ang="0">
                    <a:pos x="21" y="24"/>
                  </a:cxn>
                  <a:cxn ang="0">
                    <a:pos x="18" y="66"/>
                  </a:cxn>
                  <a:cxn ang="0">
                    <a:pos x="18" y="99"/>
                  </a:cxn>
                  <a:cxn ang="0">
                    <a:pos x="24" y="111"/>
                  </a:cxn>
                  <a:cxn ang="0">
                    <a:pos x="27" y="111"/>
                  </a:cxn>
                  <a:cxn ang="0">
                    <a:pos x="45" y="105"/>
                  </a:cxn>
                  <a:cxn ang="0">
                    <a:pos x="24" y="126"/>
                  </a:cxn>
                  <a:cxn ang="0">
                    <a:pos x="24" y="129"/>
                  </a:cxn>
                  <a:cxn ang="0">
                    <a:pos x="12" y="132"/>
                  </a:cxn>
                  <a:cxn ang="0">
                    <a:pos x="9" y="138"/>
                  </a:cxn>
                  <a:cxn ang="0">
                    <a:pos x="3" y="141"/>
                  </a:cxn>
                  <a:cxn ang="0">
                    <a:pos x="3" y="105"/>
                  </a:cxn>
                  <a:cxn ang="0">
                    <a:pos x="6" y="57"/>
                  </a:cxn>
                  <a:cxn ang="0">
                    <a:pos x="9" y="15"/>
                  </a:cxn>
                  <a:cxn ang="0">
                    <a:pos x="30" y="3"/>
                  </a:cxn>
                  <a:cxn ang="0">
                    <a:pos x="60" y="0"/>
                  </a:cxn>
                  <a:cxn ang="0">
                    <a:pos x="87" y="0"/>
                  </a:cxn>
                  <a:cxn ang="0">
                    <a:pos x="87" y="90"/>
                  </a:cxn>
                  <a:cxn ang="0">
                    <a:pos x="72" y="93"/>
                  </a:cxn>
                  <a:cxn ang="0">
                    <a:pos x="69" y="24"/>
                  </a:cxn>
                </a:cxnLst>
                <a:rect b="b" l="0" r="r" t="0"/>
                <a:pathLst>
                  <a:path h="141" w="87">
                    <a:moveTo>
                      <a:pt x="69" y="24"/>
                    </a:moveTo>
                    <a:cubicBezTo>
                      <a:pt x="60" y="19"/>
                      <a:pt x="30" y="19"/>
                      <a:pt x="21" y="24"/>
                    </a:cubicBezTo>
                    <a:cubicBezTo>
                      <a:pt x="14" y="32"/>
                      <a:pt x="20" y="53"/>
                      <a:pt x="18" y="66"/>
                    </a:cubicBezTo>
                    <a:cubicBezTo>
                      <a:pt x="18" y="77"/>
                      <a:pt x="18" y="88"/>
                      <a:pt x="18" y="99"/>
                    </a:cubicBezTo>
                    <a:cubicBezTo>
                      <a:pt x="22" y="101"/>
                      <a:pt x="18" y="111"/>
                      <a:pt x="24" y="111"/>
                    </a:cubicBezTo>
                    <a:cubicBezTo>
                      <a:pt x="25" y="111"/>
                      <a:pt x="26" y="111"/>
                      <a:pt x="27" y="111"/>
                    </a:cubicBezTo>
                    <a:cubicBezTo>
                      <a:pt x="24" y="100"/>
                      <a:pt x="39" y="107"/>
                      <a:pt x="45" y="105"/>
                    </a:cubicBezTo>
                    <a:cubicBezTo>
                      <a:pt x="40" y="114"/>
                      <a:pt x="28" y="116"/>
                      <a:pt x="24" y="126"/>
                    </a:cubicBezTo>
                    <a:cubicBezTo>
                      <a:pt x="24" y="127"/>
                      <a:pt x="24" y="128"/>
                      <a:pt x="24" y="129"/>
                    </a:cubicBezTo>
                    <a:cubicBezTo>
                      <a:pt x="21" y="131"/>
                      <a:pt x="17" y="132"/>
                      <a:pt x="12" y="132"/>
                    </a:cubicBezTo>
                    <a:cubicBezTo>
                      <a:pt x="9" y="132"/>
                      <a:pt x="10" y="136"/>
                      <a:pt x="9" y="138"/>
                    </a:cubicBezTo>
                    <a:cubicBezTo>
                      <a:pt x="6" y="138"/>
                      <a:pt x="5" y="140"/>
                      <a:pt x="3" y="141"/>
                    </a:cubicBezTo>
                    <a:cubicBezTo>
                      <a:pt x="3" y="129"/>
                      <a:pt x="3" y="117"/>
                      <a:pt x="3" y="105"/>
                    </a:cubicBezTo>
                    <a:cubicBezTo>
                      <a:pt x="4" y="89"/>
                      <a:pt x="0" y="68"/>
                      <a:pt x="6" y="57"/>
                    </a:cubicBezTo>
                    <a:cubicBezTo>
                      <a:pt x="13" y="49"/>
                      <a:pt x="7" y="28"/>
                      <a:pt x="9" y="15"/>
                    </a:cubicBezTo>
                    <a:cubicBezTo>
                      <a:pt x="13" y="8"/>
                      <a:pt x="17" y="1"/>
                      <a:pt x="30" y="3"/>
                    </a:cubicBezTo>
                    <a:cubicBezTo>
                      <a:pt x="39" y="1"/>
                      <a:pt x="56" y="7"/>
                      <a:pt x="60" y="0"/>
                    </a:cubicBezTo>
                    <a:cubicBezTo>
                      <a:pt x="69" y="0"/>
                      <a:pt x="78" y="0"/>
                      <a:pt x="87" y="0"/>
                    </a:cubicBezTo>
                    <a:cubicBezTo>
                      <a:pt x="87" y="30"/>
                      <a:pt x="87" y="60"/>
                      <a:pt x="87" y="90"/>
                    </a:cubicBezTo>
                    <a:cubicBezTo>
                      <a:pt x="80" y="89"/>
                      <a:pt x="80" y="95"/>
                      <a:pt x="72" y="93"/>
                    </a:cubicBezTo>
                    <a:cubicBezTo>
                      <a:pt x="70" y="71"/>
                      <a:pt x="76" y="41"/>
                      <a:pt x="69" y="24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6" name="Freeform 757"/>
              <p:cNvSpPr/>
              <p:nvPr/>
            </p:nvSpPr>
            <p:spPr bwMode="auto">
              <a:xfrm>
                <a:off x="4678" y="1724"/>
                <a:ext cx="102" cy="155"/>
              </a:xfrm>
              <a:custGeom>
                <a:cxnLst>
                  <a:cxn ang="0">
                    <a:pos x="45" y="91"/>
                  </a:cxn>
                  <a:cxn ang="0">
                    <a:pos x="48" y="25"/>
                  </a:cxn>
                  <a:cxn ang="0">
                    <a:pos x="0" y="22"/>
                  </a:cxn>
                  <a:cxn ang="0">
                    <a:pos x="39" y="13"/>
                  </a:cxn>
                  <a:cxn ang="0">
                    <a:pos x="30" y="7"/>
                  </a:cxn>
                  <a:cxn ang="0">
                    <a:pos x="60" y="4"/>
                  </a:cxn>
                  <a:cxn ang="0">
                    <a:pos x="60" y="46"/>
                  </a:cxn>
                  <a:cxn ang="0">
                    <a:pos x="57" y="88"/>
                  </a:cxn>
                  <a:cxn ang="0">
                    <a:pos x="45" y="91"/>
                  </a:cxn>
                </a:cxnLst>
                <a:rect b="b" l="0" r="r" t="0"/>
                <a:pathLst>
                  <a:path h="91" w="60">
                    <a:moveTo>
                      <a:pt x="45" y="91"/>
                    </a:moveTo>
                    <a:cubicBezTo>
                      <a:pt x="52" y="75"/>
                      <a:pt x="46" y="46"/>
                      <a:pt x="48" y="25"/>
                    </a:cubicBezTo>
                    <a:cubicBezTo>
                      <a:pt x="37" y="19"/>
                      <a:pt x="16" y="23"/>
                      <a:pt x="0" y="22"/>
                    </a:cubicBezTo>
                    <a:cubicBezTo>
                      <a:pt x="6" y="12"/>
                      <a:pt x="24" y="14"/>
                      <a:pt x="39" y="13"/>
                    </a:cubicBezTo>
                    <a:cubicBezTo>
                      <a:pt x="40" y="7"/>
                      <a:pt x="35" y="7"/>
                      <a:pt x="30" y="7"/>
                    </a:cubicBezTo>
                    <a:cubicBezTo>
                      <a:pt x="34" y="0"/>
                      <a:pt x="51" y="6"/>
                      <a:pt x="60" y="4"/>
                    </a:cubicBezTo>
                    <a:cubicBezTo>
                      <a:pt x="60" y="18"/>
                      <a:pt x="60" y="32"/>
                      <a:pt x="60" y="46"/>
                    </a:cubicBezTo>
                    <a:cubicBezTo>
                      <a:pt x="53" y="54"/>
                      <a:pt x="59" y="75"/>
                      <a:pt x="57" y="88"/>
                    </a:cubicBezTo>
                    <a:cubicBezTo>
                      <a:pt x="51" y="87"/>
                      <a:pt x="50" y="91"/>
                      <a:pt x="45" y="91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7" name="Freeform 758"/>
              <p:cNvSpPr/>
              <p:nvPr/>
            </p:nvSpPr>
            <p:spPr bwMode="auto">
              <a:xfrm>
                <a:off x="4825" y="1750"/>
                <a:ext cx="92" cy="18"/>
              </a:xfrm>
              <a:custGeom>
                <a:cxnLst>
                  <a:cxn ang="0">
                    <a:pos x="0" y="4"/>
                  </a:cxn>
                  <a:cxn ang="0">
                    <a:pos x="54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54">
                    <a:moveTo>
                      <a:pt x="0" y="4"/>
                    </a:moveTo>
                    <a:cubicBezTo>
                      <a:pt x="17" y="6"/>
                      <a:pt x="42" y="0"/>
                      <a:pt x="54" y="7"/>
                    </a:cubicBezTo>
                    <a:cubicBezTo>
                      <a:pt x="37" y="5"/>
                      <a:pt x="12" y="11"/>
                      <a:pt x="0" y="4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8" name="Freeform 759"/>
              <p:cNvSpPr/>
              <p:nvPr/>
            </p:nvSpPr>
            <p:spPr bwMode="auto">
              <a:xfrm>
                <a:off x="3127" y="1706"/>
                <a:ext cx="104" cy="66"/>
              </a:xfrm>
              <a:custGeom>
                <a:cxnLst>
                  <a:cxn ang="0">
                    <a:pos x="48" y="39"/>
                  </a:cxn>
                  <a:cxn ang="0">
                    <a:pos x="48" y="24"/>
                  </a:cxn>
                  <a:cxn ang="0">
                    <a:pos x="9" y="39"/>
                  </a:cxn>
                  <a:cxn ang="0">
                    <a:pos x="6" y="36"/>
                  </a:cxn>
                  <a:cxn ang="0">
                    <a:pos x="0" y="36"/>
                  </a:cxn>
                  <a:cxn ang="0">
                    <a:pos x="54" y="0"/>
                  </a:cxn>
                  <a:cxn ang="0">
                    <a:pos x="48" y="39"/>
                  </a:cxn>
                </a:cxnLst>
                <a:rect b="b" l="0" r="r" t="0"/>
                <a:pathLst>
                  <a:path h="39" w="61">
                    <a:moveTo>
                      <a:pt x="48" y="39"/>
                    </a:moveTo>
                    <a:cubicBezTo>
                      <a:pt x="48" y="34"/>
                      <a:pt x="48" y="29"/>
                      <a:pt x="48" y="24"/>
                    </a:cubicBezTo>
                    <a:cubicBezTo>
                      <a:pt x="26" y="20"/>
                      <a:pt x="22" y="34"/>
                      <a:pt x="9" y="39"/>
                    </a:cubicBezTo>
                    <a:cubicBezTo>
                      <a:pt x="10" y="34"/>
                      <a:pt x="6" y="33"/>
                      <a:pt x="6" y="36"/>
                    </a:cubicBezTo>
                    <a:cubicBezTo>
                      <a:pt x="4" y="36"/>
                      <a:pt x="2" y="36"/>
                      <a:pt x="0" y="36"/>
                    </a:cubicBezTo>
                    <a:cubicBezTo>
                      <a:pt x="15" y="21"/>
                      <a:pt x="34" y="10"/>
                      <a:pt x="54" y="0"/>
                    </a:cubicBezTo>
                    <a:cubicBezTo>
                      <a:pt x="51" y="12"/>
                      <a:pt x="61" y="37"/>
                      <a:pt x="48" y="39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9" name="Freeform 760"/>
              <p:cNvSpPr>
                <a:spLocks noEditPoints="1"/>
              </p:cNvSpPr>
              <p:nvPr/>
            </p:nvSpPr>
            <p:spPr bwMode="auto">
              <a:xfrm>
                <a:off x="4364" y="1738"/>
                <a:ext cx="116" cy="161"/>
              </a:xfrm>
              <a:custGeom>
                <a:cxnLst>
                  <a:cxn ang="0">
                    <a:pos x="2" y="26"/>
                  </a:cxn>
                  <a:cxn ang="0">
                    <a:pos x="5" y="2"/>
                  </a:cxn>
                  <a:cxn ang="0">
                    <a:pos x="68" y="2"/>
                  </a:cxn>
                  <a:cxn ang="0">
                    <a:pos x="68" y="23"/>
                  </a:cxn>
                  <a:cxn ang="0">
                    <a:pos x="68" y="92"/>
                  </a:cxn>
                  <a:cxn ang="0">
                    <a:pos x="62" y="95"/>
                  </a:cxn>
                  <a:cxn ang="0">
                    <a:pos x="8" y="95"/>
                  </a:cxn>
                  <a:cxn ang="0">
                    <a:pos x="8" y="92"/>
                  </a:cxn>
                  <a:cxn ang="0">
                    <a:pos x="8" y="74"/>
                  </a:cxn>
                  <a:cxn ang="0">
                    <a:pos x="2" y="26"/>
                  </a:cxn>
                  <a:cxn ang="0">
                    <a:pos x="62" y="8"/>
                  </a:cxn>
                  <a:cxn ang="0">
                    <a:pos x="11" y="11"/>
                  </a:cxn>
                  <a:cxn ang="0">
                    <a:pos x="14" y="41"/>
                  </a:cxn>
                  <a:cxn ang="0">
                    <a:pos x="14" y="89"/>
                  </a:cxn>
                  <a:cxn ang="0">
                    <a:pos x="62" y="86"/>
                  </a:cxn>
                  <a:cxn ang="0">
                    <a:pos x="62" y="8"/>
                  </a:cxn>
                </a:cxnLst>
                <a:rect b="b" l="0" r="r" t="0"/>
                <a:pathLst>
                  <a:path h="95" w="68">
                    <a:moveTo>
                      <a:pt x="2" y="26"/>
                    </a:moveTo>
                    <a:cubicBezTo>
                      <a:pt x="2" y="17"/>
                      <a:pt x="0" y="6"/>
                      <a:pt x="5" y="2"/>
                    </a:cubicBezTo>
                    <a:cubicBezTo>
                      <a:pt x="26" y="2"/>
                      <a:pt x="47" y="2"/>
                      <a:pt x="68" y="2"/>
                    </a:cubicBezTo>
                    <a:cubicBezTo>
                      <a:pt x="68" y="9"/>
                      <a:pt x="68" y="16"/>
                      <a:pt x="68" y="23"/>
                    </a:cubicBezTo>
                    <a:cubicBezTo>
                      <a:pt x="68" y="46"/>
                      <a:pt x="68" y="69"/>
                      <a:pt x="68" y="92"/>
                    </a:cubicBezTo>
                    <a:cubicBezTo>
                      <a:pt x="65" y="92"/>
                      <a:pt x="64" y="94"/>
                      <a:pt x="62" y="95"/>
                    </a:cubicBezTo>
                    <a:cubicBezTo>
                      <a:pt x="44" y="95"/>
                      <a:pt x="26" y="95"/>
                      <a:pt x="8" y="95"/>
                    </a:cubicBezTo>
                    <a:cubicBezTo>
                      <a:pt x="8" y="94"/>
                      <a:pt x="8" y="93"/>
                      <a:pt x="8" y="92"/>
                    </a:cubicBezTo>
                    <a:cubicBezTo>
                      <a:pt x="8" y="86"/>
                      <a:pt x="8" y="80"/>
                      <a:pt x="8" y="74"/>
                    </a:cubicBezTo>
                    <a:cubicBezTo>
                      <a:pt x="5" y="59"/>
                      <a:pt x="15" y="31"/>
                      <a:pt x="2" y="26"/>
                    </a:cubicBezTo>
                    <a:close/>
                    <a:moveTo>
                      <a:pt x="62" y="8"/>
                    </a:moveTo>
                    <a:cubicBezTo>
                      <a:pt x="53" y="5"/>
                      <a:pt x="16" y="0"/>
                      <a:pt x="11" y="11"/>
                    </a:cubicBezTo>
                    <a:cubicBezTo>
                      <a:pt x="13" y="20"/>
                      <a:pt x="7" y="37"/>
                      <a:pt x="14" y="41"/>
                    </a:cubicBezTo>
                    <a:cubicBezTo>
                      <a:pt x="14" y="57"/>
                      <a:pt x="14" y="73"/>
                      <a:pt x="14" y="89"/>
                    </a:cubicBezTo>
                    <a:cubicBezTo>
                      <a:pt x="30" y="88"/>
                      <a:pt x="51" y="92"/>
                      <a:pt x="62" y="86"/>
                    </a:cubicBezTo>
                    <a:cubicBezTo>
                      <a:pt x="62" y="60"/>
                      <a:pt x="62" y="34"/>
                      <a:pt x="62" y="8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0" name="Freeform 761"/>
              <p:cNvSpPr/>
              <p:nvPr/>
            </p:nvSpPr>
            <p:spPr bwMode="auto">
              <a:xfrm>
                <a:off x="1946" y="1736"/>
                <a:ext cx="38" cy="66"/>
              </a:xfrm>
              <a:custGeom>
                <a:cxnLst>
                  <a:cxn ang="0">
                    <a:pos x="22" y="6"/>
                  </a:cxn>
                  <a:cxn ang="0">
                    <a:pos x="7" y="39"/>
                  </a:cxn>
                  <a:cxn ang="0">
                    <a:pos x="22" y="6"/>
                  </a:cxn>
                </a:cxnLst>
                <a:rect b="b" l="0" r="r" t="0"/>
                <a:pathLst>
                  <a:path h="39" w="22">
                    <a:moveTo>
                      <a:pt x="22" y="6"/>
                    </a:moveTo>
                    <a:cubicBezTo>
                      <a:pt x="4" y="4"/>
                      <a:pt x="14" y="30"/>
                      <a:pt x="7" y="39"/>
                    </a:cubicBezTo>
                    <a:cubicBezTo>
                      <a:pt x="8" y="24"/>
                      <a:pt x="0" y="0"/>
                      <a:pt x="22" y="6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1" name="Freeform 762"/>
              <p:cNvSpPr>
                <a:spLocks noEditPoints="1"/>
              </p:cNvSpPr>
              <p:nvPr/>
            </p:nvSpPr>
            <p:spPr bwMode="auto">
              <a:xfrm>
                <a:off x="2405" y="1767"/>
                <a:ext cx="146" cy="234"/>
              </a:xfrm>
              <a:custGeom>
                <a:cxnLst>
                  <a:cxn ang="0">
                    <a:pos x="3" y="81"/>
                  </a:cxn>
                  <a:cxn ang="0">
                    <a:pos x="18" y="0"/>
                  </a:cxn>
                  <a:cxn ang="0">
                    <a:pos x="84" y="0"/>
                  </a:cxn>
                  <a:cxn ang="0">
                    <a:pos x="81" y="45"/>
                  </a:cxn>
                  <a:cxn ang="0">
                    <a:pos x="78" y="75"/>
                  </a:cxn>
                  <a:cxn ang="0">
                    <a:pos x="78" y="78"/>
                  </a:cxn>
                  <a:cxn ang="0">
                    <a:pos x="75" y="99"/>
                  </a:cxn>
                  <a:cxn ang="0">
                    <a:pos x="39" y="111"/>
                  </a:cxn>
                  <a:cxn ang="0">
                    <a:pos x="6" y="138"/>
                  </a:cxn>
                  <a:cxn ang="0">
                    <a:pos x="3" y="138"/>
                  </a:cxn>
                  <a:cxn ang="0">
                    <a:pos x="3" y="123"/>
                  </a:cxn>
                  <a:cxn ang="0">
                    <a:pos x="3" y="81"/>
                  </a:cxn>
                  <a:cxn ang="0">
                    <a:pos x="30" y="54"/>
                  </a:cxn>
                  <a:cxn ang="0">
                    <a:pos x="27" y="81"/>
                  </a:cxn>
                  <a:cxn ang="0">
                    <a:pos x="60" y="81"/>
                  </a:cxn>
                  <a:cxn ang="0">
                    <a:pos x="72" y="15"/>
                  </a:cxn>
                  <a:cxn ang="0">
                    <a:pos x="33" y="12"/>
                  </a:cxn>
                  <a:cxn ang="0">
                    <a:pos x="33" y="24"/>
                  </a:cxn>
                  <a:cxn ang="0">
                    <a:pos x="30" y="54"/>
                  </a:cxn>
                </a:cxnLst>
                <a:rect b="b" l="0" r="r" t="0"/>
                <a:pathLst>
                  <a:path h="138" w="86">
                    <a:moveTo>
                      <a:pt x="3" y="81"/>
                    </a:moveTo>
                    <a:cubicBezTo>
                      <a:pt x="1" y="47"/>
                      <a:pt x="17" y="31"/>
                      <a:pt x="18" y="0"/>
                    </a:cubicBezTo>
                    <a:cubicBezTo>
                      <a:pt x="40" y="0"/>
                      <a:pt x="62" y="0"/>
                      <a:pt x="84" y="0"/>
                    </a:cubicBezTo>
                    <a:cubicBezTo>
                      <a:pt x="86" y="18"/>
                      <a:pt x="79" y="27"/>
                      <a:pt x="81" y="45"/>
                    </a:cubicBezTo>
                    <a:cubicBezTo>
                      <a:pt x="74" y="49"/>
                      <a:pt x="80" y="66"/>
                      <a:pt x="78" y="75"/>
                    </a:cubicBezTo>
                    <a:cubicBezTo>
                      <a:pt x="78" y="76"/>
                      <a:pt x="78" y="77"/>
                      <a:pt x="78" y="78"/>
                    </a:cubicBezTo>
                    <a:cubicBezTo>
                      <a:pt x="71" y="79"/>
                      <a:pt x="77" y="93"/>
                      <a:pt x="75" y="99"/>
                    </a:cubicBezTo>
                    <a:cubicBezTo>
                      <a:pt x="59" y="98"/>
                      <a:pt x="49" y="105"/>
                      <a:pt x="39" y="111"/>
                    </a:cubicBezTo>
                    <a:cubicBezTo>
                      <a:pt x="13" y="107"/>
                      <a:pt x="0" y="106"/>
                      <a:pt x="6" y="138"/>
                    </a:cubicBezTo>
                    <a:cubicBezTo>
                      <a:pt x="5" y="138"/>
                      <a:pt x="4" y="138"/>
                      <a:pt x="3" y="138"/>
                    </a:cubicBezTo>
                    <a:cubicBezTo>
                      <a:pt x="3" y="133"/>
                      <a:pt x="3" y="128"/>
                      <a:pt x="3" y="123"/>
                    </a:cubicBezTo>
                    <a:cubicBezTo>
                      <a:pt x="3" y="109"/>
                      <a:pt x="3" y="95"/>
                      <a:pt x="3" y="81"/>
                    </a:cubicBezTo>
                    <a:close/>
                    <a:moveTo>
                      <a:pt x="30" y="54"/>
                    </a:moveTo>
                    <a:cubicBezTo>
                      <a:pt x="31" y="65"/>
                      <a:pt x="30" y="74"/>
                      <a:pt x="27" y="81"/>
                    </a:cubicBezTo>
                    <a:cubicBezTo>
                      <a:pt x="38" y="81"/>
                      <a:pt x="49" y="81"/>
                      <a:pt x="60" y="81"/>
                    </a:cubicBezTo>
                    <a:cubicBezTo>
                      <a:pt x="61" y="56"/>
                      <a:pt x="76" y="45"/>
                      <a:pt x="72" y="15"/>
                    </a:cubicBezTo>
                    <a:cubicBezTo>
                      <a:pt x="65" y="8"/>
                      <a:pt x="43" y="6"/>
                      <a:pt x="33" y="12"/>
                    </a:cubicBezTo>
                    <a:cubicBezTo>
                      <a:pt x="33" y="16"/>
                      <a:pt x="33" y="20"/>
                      <a:pt x="33" y="24"/>
                    </a:cubicBezTo>
                    <a:cubicBezTo>
                      <a:pt x="26" y="28"/>
                      <a:pt x="32" y="45"/>
                      <a:pt x="30" y="54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2" name="Freeform 763"/>
              <p:cNvSpPr/>
              <p:nvPr/>
            </p:nvSpPr>
            <p:spPr bwMode="auto">
              <a:xfrm>
                <a:off x="2695" y="1762"/>
                <a:ext cx="36" cy="168"/>
              </a:xfrm>
              <a:custGeom>
                <a:cxnLst>
                  <a:cxn ang="0">
                    <a:pos x="12" y="0"/>
                  </a:cxn>
                  <a:cxn ang="0">
                    <a:pos x="12" y="24"/>
                  </a:cxn>
                  <a:cxn ang="0">
                    <a:pos x="9" y="69"/>
                  </a:cxn>
                  <a:cxn ang="0">
                    <a:pos x="9" y="99"/>
                  </a:cxn>
                  <a:cxn ang="0">
                    <a:pos x="6" y="90"/>
                  </a:cxn>
                  <a:cxn ang="0">
                    <a:pos x="6" y="30"/>
                  </a:cxn>
                  <a:cxn ang="0">
                    <a:pos x="12" y="0"/>
                  </a:cxn>
                </a:cxnLst>
                <a:rect b="b" l="0" r="r" t="0"/>
                <a:pathLst>
                  <a:path h="99" w="21">
                    <a:moveTo>
                      <a:pt x="12" y="0"/>
                    </a:moveTo>
                    <a:cubicBezTo>
                      <a:pt x="21" y="5"/>
                      <a:pt x="10" y="16"/>
                      <a:pt x="12" y="24"/>
                    </a:cubicBezTo>
                    <a:cubicBezTo>
                      <a:pt x="5" y="33"/>
                      <a:pt x="11" y="55"/>
                      <a:pt x="9" y="69"/>
                    </a:cubicBezTo>
                    <a:cubicBezTo>
                      <a:pt x="9" y="79"/>
                      <a:pt x="9" y="89"/>
                      <a:pt x="9" y="99"/>
                    </a:cubicBezTo>
                    <a:cubicBezTo>
                      <a:pt x="6" y="98"/>
                      <a:pt x="6" y="94"/>
                      <a:pt x="6" y="90"/>
                    </a:cubicBezTo>
                    <a:cubicBezTo>
                      <a:pt x="6" y="70"/>
                      <a:pt x="6" y="50"/>
                      <a:pt x="6" y="30"/>
                    </a:cubicBezTo>
                    <a:cubicBezTo>
                      <a:pt x="9" y="21"/>
                      <a:pt x="0" y="0"/>
                      <a:pt x="12" y="0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3" name="Freeform 764"/>
              <p:cNvSpPr/>
              <p:nvPr/>
            </p:nvSpPr>
            <p:spPr bwMode="auto">
              <a:xfrm>
                <a:off x="3226" y="1701"/>
                <a:ext cx="8" cy="71"/>
              </a:xfrm>
              <a:custGeom>
                <a:cxnLst>
                  <a:cxn ang="0">
                    <a:pos x="5" y="0"/>
                  </a:cxn>
                  <a:cxn ang="0">
                    <a:pos x="5" y="42"/>
                  </a:cxn>
                  <a:cxn ang="0">
                    <a:pos x="5" y="0"/>
                  </a:cxn>
                </a:cxnLst>
                <a:rect b="b" l="0" r="r" t="0"/>
                <a:pathLst>
                  <a:path h="42" w="5">
                    <a:moveTo>
                      <a:pt x="5" y="0"/>
                    </a:moveTo>
                    <a:cubicBezTo>
                      <a:pt x="5" y="14"/>
                      <a:pt x="5" y="28"/>
                      <a:pt x="5" y="42"/>
                    </a:cubicBezTo>
                    <a:cubicBezTo>
                      <a:pt x="0" y="35"/>
                      <a:pt x="0" y="7"/>
                      <a:pt x="5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4" name="Freeform 765"/>
              <p:cNvSpPr/>
              <p:nvPr/>
            </p:nvSpPr>
            <p:spPr bwMode="auto">
              <a:xfrm>
                <a:off x="3265" y="1685"/>
                <a:ext cx="8" cy="87"/>
              </a:xfrm>
              <a:custGeom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0" y="51"/>
                  </a:cxn>
                </a:cxnLst>
                <a:rect b="b" l="0" r="r" t="0"/>
                <a:pathLst>
                  <a:path h="51" w="5">
                    <a:moveTo>
                      <a:pt x="0" y="51"/>
                    </a:moveTo>
                    <a:cubicBezTo>
                      <a:pt x="0" y="34"/>
                      <a:pt x="0" y="17"/>
                      <a:pt x="0" y="0"/>
                    </a:cubicBezTo>
                    <a:cubicBezTo>
                      <a:pt x="5" y="10"/>
                      <a:pt x="5" y="41"/>
                      <a:pt x="0" y="51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5" name="Freeform 766"/>
              <p:cNvSpPr/>
              <p:nvPr/>
            </p:nvSpPr>
            <p:spPr bwMode="auto">
              <a:xfrm>
                <a:off x="3382" y="1763"/>
                <a:ext cx="127" cy="9"/>
              </a:xfrm>
              <a:custGeom>
                <a:cxnLst>
                  <a:cxn ang="0">
                    <a:pos x="0" y="5"/>
                  </a:cxn>
                  <a:cxn ang="0">
                    <a:pos x="75" y="5"/>
                  </a:cxn>
                  <a:cxn ang="0">
                    <a:pos x="3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75">
                    <a:moveTo>
                      <a:pt x="0" y="5"/>
                    </a:moveTo>
                    <a:cubicBezTo>
                      <a:pt x="18" y="0"/>
                      <a:pt x="57" y="0"/>
                      <a:pt x="75" y="5"/>
                    </a:cubicBezTo>
                    <a:cubicBezTo>
                      <a:pt x="51" y="5"/>
                      <a:pt x="27" y="5"/>
                      <a:pt x="3" y="5"/>
                    </a:cubicBezTo>
                    <a:cubicBezTo>
                      <a:pt x="2" y="5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6" name="Freeform 767"/>
              <p:cNvSpPr/>
              <p:nvPr/>
            </p:nvSpPr>
            <p:spPr bwMode="auto">
              <a:xfrm>
                <a:off x="4236" y="1762"/>
                <a:ext cx="61" cy="122"/>
              </a:xfrm>
              <a:custGeom>
                <a:cxnLst>
                  <a:cxn ang="0">
                    <a:pos x="0" y="6"/>
                  </a:cxn>
                  <a:cxn ang="0">
                    <a:pos x="36" y="6"/>
                  </a:cxn>
                  <a:cxn ang="0">
                    <a:pos x="36" y="72"/>
                  </a:cxn>
                  <a:cxn ang="0">
                    <a:pos x="0" y="72"/>
                  </a:cxn>
                  <a:cxn ang="0">
                    <a:pos x="0" y="6"/>
                  </a:cxn>
                </a:cxnLst>
                <a:rect b="b" l="0" r="r" t="0"/>
                <a:pathLst>
                  <a:path h="72" w="36">
                    <a:moveTo>
                      <a:pt x="0" y="6"/>
                    </a:moveTo>
                    <a:cubicBezTo>
                      <a:pt x="8" y="0"/>
                      <a:pt x="28" y="3"/>
                      <a:pt x="36" y="6"/>
                    </a:cubicBezTo>
                    <a:cubicBezTo>
                      <a:pt x="36" y="28"/>
                      <a:pt x="36" y="50"/>
                      <a:pt x="36" y="72"/>
                    </a:cubicBezTo>
                    <a:cubicBezTo>
                      <a:pt x="24" y="72"/>
                      <a:pt x="12" y="72"/>
                      <a:pt x="0" y="72"/>
                    </a:cubicBezTo>
                    <a:cubicBezTo>
                      <a:pt x="0" y="50"/>
                      <a:pt x="0" y="28"/>
                      <a:pt x="0" y="6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7" name="Freeform 768"/>
              <p:cNvSpPr>
                <a:spLocks noEditPoints="1"/>
              </p:cNvSpPr>
              <p:nvPr/>
            </p:nvSpPr>
            <p:spPr bwMode="auto">
              <a:xfrm>
                <a:off x="1429" y="1772"/>
                <a:ext cx="97" cy="169"/>
              </a:xfrm>
              <a:custGeom>
                <a:cxnLst>
                  <a:cxn ang="0">
                    <a:pos x="0" y="3"/>
                  </a:cxn>
                  <a:cxn ang="0">
                    <a:pos x="57" y="0"/>
                  </a:cxn>
                  <a:cxn ang="0">
                    <a:pos x="57" y="57"/>
                  </a:cxn>
                  <a:cxn ang="0">
                    <a:pos x="57" y="93"/>
                  </a:cxn>
                  <a:cxn ang="0">
                    <a:pos x="36" y="96"/>
                  </a:cxn>
                  <a:cxn ang="0">
                    <a:pos x="3" y="96"/>
                  </a:cxn>
                  <a:cxn ang="0">
                    <a:pos x="3" y="84"/>
                  </a:cxn>
                  <a:cxn ang="0">
                    <a:pos x="0" y="3"/>
                  </a:cxn>
                  <a:cxn ang="0">
                    <a:pos x="51" y="9"/>
                  </a:cxn>
                  <a:cxn ang="0">
                    <a:pos x="6" y="9"/>
                  </a:cxn>
                  <a:cxn ang="0">
                    <a:pos x="6" y="90"/>
                  </a:cxn>
                  <a:cxn ang="0">
                    <a:pos x="27" y="90"/>
                  </a:cxn>
                  <a:cxn ang="0">
                    <a:pos x="51" y="87"/>
                  </a:cxn>
                  <a:cxn ang="0">
                    <a:pos x="51" y="15"/>
                  </a:cxn>
                  <a:cxn ang="0">
                    <a:pos x="51" y="9"/>
                  </a:cxn>
                </a:cxnLst>
                <a:rect b="b" l="0" r="r" t="0"/>
                <a:pathLst>
                  <a:path h="100" w="57">
                    <a:moveTo>
                      <a:pt x="0" y="3"/>
                    </a:moveTo>
                    <a:cubicBezTo>
                      <a:pt x="14" y="0"/>
                      <a:pt x="37" y="4"/>
                      <a:pt x="57" y="0"/>
                    </a:cubicBezTo>
                    <a:cubicBezTo>
                      <a:pt x="57" y="19"/>
                      <a:pt x="57" y="38"/>
                      <a:pt x="57" y="57"/>
                    </a:cubicBezTo>
                    <a:cubicBezTo>
                      <a:pt x="57" y="69"/>
                      <a:pt x="57" y="81"/>
                      <a:pt x="57" y="93"/>
                    </a:cubicBezTo>
                    <a:cubicBezTo>
                      <a:pt x="56" y="100"/>
                      <a:pt x="42" y="94"/>
                      <a:pt x="36" y="96"/>
                    </a:cubicBezTo>
                    <a:cubicBezTo>
                      <a:pt x="25" y="96"/>
                      <a:pt x="14" y="96"/>
                      <a:pt x="3" y="96"/>
                    </a:cubicBezTo>
                    <a:cubicBezTo>
                      <a:pt x="3" y="92"/>
                      <a:pt x="3" y="88"/>
                      <a:pt x="3" y="84"/>
                    </a:cubicBezTo>
                    <a:cubicBezTo>
                      <a:pt x="1" y="58"/>
                      <a:pt x="7" y="24"/>
                      <a:pt x="0" y="3"/>
                    </a:cubicBezTo>
                    <a:close/>
                    <a:moveTo>
                      <a:pt x="51" y="9"/>
                    </a:moveTo>
                    <a:cubicBezTo>
                      <a:pt x="42" y="4"/>
                      <a:pt x="15" y="5"/>
                      <a:pt x="6" y="9"/>
                    </a:cubicBezTo>
                    <a:cubicBezTo>
                      <a:pt x="6" y="36"/>
                      <a:pt x="6" y="63"/>
                      <a:pt x="6" y="90"/>
                    </a:cubicBezTo>
                    <a:cubicBezTo>
                      <a:pt x="9" y="93"/>
                      <a:pt x="25" y="96"/>
                      <a:pt x="27" y="90"/>
                    </a:cubicBezTo>
                    <a:cubicBezTo>
                      <a:pt x="34" y="88"/>
                      <a:pt x="49" y="94"/>
                      <a:pt x="51" y="87"/>
                    </a:cubicBezTo>
                    <a:cubicBezTo>
                      <a:pt x="56" y="70"/>
                      <a:pt x="56" y="32"/>
                      <a:pt x="51" y="15"/>
                    </a:cubicBezTo>
                    <a:cubicBezTo>
                      <a:pt x="51" y="13"/>
                      <a:pt x="51" y="11"/>
                      <a:pt x="51" y="9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8" name="Freeform 769"/>
              <p:cNvSpPr>
                <a:spLocks noEditPoints="1"/>
              </p:cNvSpPr>
              <p:nvPr/>
            </p:nvSpPr>
            <p:spPr bwMode="auto">
              <a:xfrm>
                <a:off x="1567" y="1748"/>
                <a:ext cx="118" cy="202"/>
              </a:xfrm>
              <a:custGeom>
                <a:cxnLst>
                  <a:cxn ang="0">
                    <a:pos x="9" y="17"/>
                  </a:cxn>
                  <a:cxn ang="0">
                    <a:pos x="57" y="8"/>
                  </a:cxn>
                  <a:cxn ang="0">
                    <a:pos x="57" y="56"/>
                  </a:cxn>
                  <a:cxn ang="0">
                    <a:pos x="57" y="104"/>
                  </a:cxn>
                  <a:cxn ang="0">
                    <a:pos x="18" y="104"/>
                  </a:cxn>
                  <a:cxn ang="0">
                    <a:pos x="18" y="95"/>
                  </a:cxn>
                  <a:cxn ang="0">
                    <a:pos x="18" y="65"/>
                  </a:cxn>
                  <a:cxn ang="0">
                    <a:pos x="12" y="17"/>
                  </a:cxn>
                  <a:cxn ang="0">
                    <a:pos x="9" y="17"/>
                  </a:cxn>
                  <a:cxn ang="0">
                    <a:pos x="51" y="14"/>
                  </a:cxn>
                  <a:cxn ang="0">
                    <a:pos x="24" y="14"/>
                  </a:cxn>
                  <a:cxn ang="0">
                    <a:pos x="24" y="95"/>
                  </a:cxn>
                  <a:cxn ang="0">
                    <a:pos x="51" y="14"/>
                  </a:cxn>
                </a:cxnLst>
                <a:rect b="b" l="0" r="r" t="0"/>
                <a:pathLst>
                  <a:path h="119" w="70">
                    <a:moveTo>
                      <a:pt x="9" y="17"/>
                    </a:moveTo>
                    <a:cubicBezTo>
                      <a:pt x="0" y="0"/>
                      <a:pt x="43" y="11"/>
                      <a:pt x="57" y="8"/>
                    </a:cubicBezTo>
                    <a:cubicBezTo>
                      <a:pt x="57" y="24"/>
                      <a:pt x="57" y="40"/>
                      <a:pt x="57" y="56"/>
                    </a:cubicBezTo>
                    <a:cubicBezTo>
                      <a:pt x="57" y="72"/>
                      <a:pt x="57" y="88"/>
                      <a:pt x="57" y="104"/>
                    </a:cubicBezTo>
                    <a:cubicBezTo>
                      <a:pt x="44" y="104"/>
                      <a:pt x="31" y="104"/>
                      <a:pt x="18" y="104"/>
                    </a:cubicBezTo>
                    <a:cubicBezTo>
                      <a:pt x="18" y="101"/>
                      <a:pt x="18" y="98"/>
                      <a:pt x="18" y="95"/>
                    </a:cubicBezTo>
                    <a:cubicBezTo>
                      <a:pt x="18" y="85"/>
                      <a:pt x="18" y="75"/>
                      <a:pt x="18" y="65"/>
                    </a:cubicBezTo>
                    <a:cubicBezTo>
                      <a:pt x="15" y="50"/>
                      <a:pt x="25" y="22"/>
                      <a:pt x="12" y="17"/>
                    </a:cubicBezTo>
                    <a:cubicBezTo>
                      <a:pt x="11" y="17"/>
                      <a:pt x="10" y="17"/>
                      <a:pt x="9" y="17"/>
                    </a:cubicBezTo>
                    <a:close/>
                    <a:moveTo>
                      <a:pt x="51" y="14"/>
                    </a:moveTo>
                    <a:cubicBezTo>
                      <a:pt x="42" y="14"/>
                      <a:pt x="33" y="14"/>
                      <a:pt x="24" y="14"/>
                    </a:cubicBezTo>
                    <a:cubicBezTo>
                      <a:pt x="24" y="41"/>
                      <a:pt x="24" y="68"/>
                      <a:pt x="24" y="95"/>
                    </a:cubicBezTo>
                    <a:cubicBezTo>
                      <a:pt x="70" y="119"/>
                      <a:pt x="53" y="38"/>
                      <a:pt x="51" y="14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9" name="Freeform 770"/>
              <p:cNvSpPr/>
              <p:nvPr/>
            </p:nvSpPr>
            <p:spPr bwMode="auto">
              <a:xfrm>
                <a:off x="3758" y="1765"/>
                <a:ext cx="142" cy="14"/>
              </a:xfrm>
              <a:custGeom>
                <a:cxnLst>
                  <a:cxn ang="0">
                    <a:pos x="0" y="7"/>
                  </a:cxn>
                  <a:cxn ang="0">
                    <a:pos x="84" y="4"/>
                  </a:cxn>
                  <a:cxn ang="0">
                    <a:pos x="81" y="7"/>
                  </a:cxn>
                  <a:cxn ang="0">
                    <a:pos x="0" y="7"/>
                  </a:cxn>
                </a:cxnLst>
                <a:rect b="b" l="0" r="r" t="0"/>
                <a:pathLst>
                  <a:path h="8" w="84">
                    <a:moveTo>
                      <a:pt x="0" y="7"/>
                    </a:moveTo>
                    <a:cubicBezTo>
                      <a:pt x="22" y="0"/>
                      <a:pt x="57" y="6"/>
                      <a:pt x="84" y="4"/>
                    </a:cubicBezTo>
                    <a:cubicBezTo>
                      <a:pt x="84" y="6"/>
                      <a:pt x="84" y="8"/>
                      <a:pt x="81" y="7"/>
                    </a:cubicBezTo>
                    <a:cubicBezTo>
                      <a:pt x="54" y="7"/>
                      <a:pt x="27" y="7"/>
                      <a:pt x="0" y="7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0" name="Freeform 771"/>
              <p:cNvSpPr/>
              <p:nvPr/>
            </p:nvSpPr>
            <p:spPr bwMode="auto">
              <a:xfrm>
                <a:off x="4831" y="1770"/>
                <a:ext cx="88" cy="121"/>
              </a:xfrm>
              <a:custGeom>
                <a:cxnLst>
                  <a:cxn ang="0">
                    <a:pos x="0" y="1"/>
                  </a:cxn>
                  <a:cxn ang="0">
                    <a:pos x="27" y="1"/>
                  </a:cxn>
                  <a:cxn ang="0">
                    <a:pos x="45" y="19"/>
                  </a:cxn>
                  <a:cxn ang="0">
                    <a:pos x="42" y="67"/>
                  </a:cxn>
                  <a:cxn ang="0">
                    <a:pos x="0" y="64"/>
                  </a:cxn>
                  <a:cxn ang="0">
                    <a:pos x="0" y="1"/>
                  </a:cxn>
                </a:cxnLst>
                <a:rect b="b" l="0" r="r" t="0"/>
                <a:pathLst>
                  <a:path h="71" w="52">
                    <a:moveTo>
                      <a:pt x="0" y="1"/>
                    </a:moveTo>
                    <a:cubicBezTo>
                      <a:pt x="9" y="1"/>
                      <a:pt x="18" y="1"/>
                      <a:pt x="27" y="1"/>
                    </a:cubicBezTo>
                    <a:cubicBezTo>
                      <a:pt x="33" y="7"/>
                      <a:pt x="52" y="0"/>
                      <a:pt x="45" y="19"/>
                    </a:cubicBezTo>
                    <a:cubicBezTo>
                      <a:pt x="47" y="38"/>
                      <a:pt x="40" y="48"/>
                      <a:pt x="42" y="67"/>
                    </a:cubicBezTo>
                    <a:cubicBezTo>
                      <a:pt x="29" y="65"/>
                      <a:pt x="8" y="71"/>
                      <a:pt x="0" y="64"/>
                    </a:cubicBezTo>
                    <a:cubicBezTo>
                      <a:pt x="0" y="43"/>
                      <a:pt x="0" y="22"/>
                      <a:pt x="0" y="1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1" name="Freeform 772"/>
              <p:cNvSpPr/>
              <p:nvPr/>
            </p:nvSpPr>
            <p:spPr bwMode="auto">
              <a:xfrm>
                <a:off x="3758" y="1777"/>
                <a:ext cx="137" cy="122"/>
              </a:xfrm>
              <a:custGeom>
                <a:cxnLst>
                  <a:cxn ang="0">
                    <a:pos x="0" y="0"/>
                  </a:cxn>
                  <a:cxn ang="0">
                    <a:pos x="81" y="0"/>
                  </a:cxn>
                  <a:cxn ang="0">
                    <a:pos x="78" y="33"/>
                  </a:cxn>
                  <a:cxn ang="0">
                    <a:pos x="75" y="51"/>
                  </a:cxn>
                  <a:cxn ang="0">
                    <a:pos x="63" y="51"/>
                  </a:cxn>
                  <a:cxn ang="0">
                    <a:pos x="60" y="9"/>
                  </a:cxn>
                  <a:cxn ang="0">
                    <a:pos x="12" y="3"/>
                  </a:cxn>
                  <a:cxn ang="0">
                    <a:pos x="12" y="69"/>
                  </a:cxn>
                  <a:cxn ang="0">
                    <a:pos x="0" y="72"/>
                  </a:cxn>
                  <a:cxn ang="0">
                    <a:pos x="0" y="0"/>
                  </a:cxn>
                </a:cxnLst>
                <a:rect b="b" l="0" r="r" t="0"/>
                <a:pathLst>
                  <a:path h="72" w="81">
                    <a:moveTo>
                      <a:pt x="0" y="0"/>
                    </a:moveTo>
                    <a:cubicBezTo>
                      <a:pt x="27" y="0"/>
                      <a:pt x="54" y="0"/>
                      <a:pt x="81" y="0"/>
                    </a:cubicBezTo>
                    <a:cubicBezTo>
                      <a:pt x="75" y="6"/>
                      <a:pt x="79" y="22"/>
                      <a:pt x="78" y="33"/>
                    </a:cubicBezTo>
                    <a:cubicBezTo>
                      <a:pt x="71" y="33"/>
                      <a:pt x="77" y="46"/>
                      <a:pt x="75" y="51"/>
                    </a:cubicBezTo>
                    <a:cubicBezTo>
                      <a:pt x="71" y="51"/>
                      <a:pt x="67" y="51"/>
                      <a:pt x="63" y="51"/>
                    </a:cubicBezTo>
                    <a:cubicBezTo>
                      <a:pt x="61" y="38"/>
                      <a:pt x="67" y="17"/>
                      <a:pt x="60" y="9"/>
                    </a:cubicBezTo>
                    <a:cubicBezTo>
                      <a:pt x="48" y="3"/>
                      <a:pt x="30" y="3"/>
                      <a:pt x="12" y="3"/>
                    </a:cubicBezTo>
                    <a:cubicBezTo>
                      <a:pt x="12" y="25"/>
                      <a:pt x="12" y="47"/>
                      <a:pt x="12" y="69"/>
                    </a:cubicBezTo>
                    <a:cubicBezTo>
                      <a:pt x="6" y="68"/>
                      <a:pt x="4" y="71"/>
                      <a:pt x="0" y="72"/>
                    </a:cubicBezTo>
                    <a:cubicBezTo>
                      <a:pt x="0" y="48"/>
                      <a:pt x="0" y="24"/>
                      <a:pt x="0" y="0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2" name="Freeform 773"/>
              <p:cNvSpPr/>
              <p:nvPr/>
            </p:nvSpPr>
            <p:spPr bwMode="auto">
              <a:xfrm>
                <a:off x="4627" y="1731"/>
                <a:ext cx="9" cy="51"/>
              </a:xfrm>
              <a:custGeom>
                <a:cxnLst>
                  <a:cxn ang="0">
                    <a:pos x="0" y="30"/>
                  </a:cxn>
                  <a:cxn ang="0">
                    <a:pos x="0" y="0"/>
                  </a:cxn>
                  <a:cxn ang="0">
                    <a:pos x="0" y="30"/>
                  </a:cxn>
                </a:cxnLst>
                <a:rect b="b" l="0" r="r" t="0"/>
                <a:pathLst>
                  <a:path h="30" w="5">
                    <a:moveTo>
                      <a:pt x="0" y="30"/>
                    </a:moveTo>
                    <a:cubicBezTo>
                      <a:pt x="0" y="20"/>
                      <a:pt x="0" y="10"/>
                      <a:pt x="0" y="0"/>
                    </a:cubicBezTo>
                    <a:cubicBezTo>
                      <a:pt x="5" y="3"/>
                      <a:pt x="5" y="27"/>
                      <a:pt x="0" y="30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3" name="Freeform 774"/>
              <p:cNvSpPr>
                <a:spLocks noEditPoints="1"/>
              </p:cNvSpPr>
              <p:nvPr/>
            </p:nvSpPr>
            <p:spPr bwMode="auto">
              <a:xfrm>
                <a:off x="2451" y="1777"/>
                <a:ext cx="83" cy="127"/>
              </a:xfrm>
              <a:custGeom>
                <a:cxnLst>
                  <a:cxn ang="0">
                    <a:pos x="6" y="18"/>
                  </a:cxn>
                  <a:cxn ang="0">
                    <a:pos x="6" y="6"/>
                  </a:cxn>
                  <a:cxn ang="0">
                    <a:pos x="45" y="9"/>
                  </a:cxn>
                  <a:cxn ang="0">
                    <a:pos x="33" y="75"/>
                  </a:cxn>
                  <a:cxn ang="0">
                    <a:pos x="0" y="75"/>
                  </a:cxn>
                  <a:cxn ang="0">
                    <a:pos x="3" y="48"/>
                  </a:cxn>
                  <a:cxn ang="0">
                    <a:pos x="6" y="18"/>
                  </a:cxn>
                  <a:cxn ang="0">
                    <a:pos x="39" y="12"/>
                  </a:cxn>
                  <a:cxn ang="0">
                    <a:pos x="15" y="9"/>
                  </a:cxn>
                  <a:cxn ang="0">
                    <a:pos x="9" y="69"/>
                  </a:cxn>
                  <a:cxn ang="0">
                    <a:pos x="27" y="69"/>
                  </a:cxn>
                  <a:cxn ang="0">
                    <a:pos x="39" y="12"/>
                  </a:cxn>
                </a:cxnLst>
                <a:rect b="b" l="0" r="r" t="0"/>
                <a:pathLst>
                  <a:path h="75" w="49">
                    <a:moveTo>
                      <a:pt x="6" y="18"/>
                    </a:moveTo>
                    <a:cubicBezTo>
                      <a:pt x="6" y="14"/>
                      <a:pt x="6" y="10"/>
                      <a:pt x="6" y="6"/>
                    </a:cubicBezTo>
                    <a:cubicBezTo>
                      <a:pt x="16" y="0"/>
                      <a:pt x="38" y="2"/>
                      <a:pt x="45" y="9"/>
                    </a:cubicBezTo>
                    <a:cubicBezTo>
                      <a:pt x="49" y="39"/>
                      <a:pt x="34" y="50"/>
                      <a:pt x="33" y="75"/>
                    </a:cubicBezTo>
                    <a:cubicBezTo>
                      <a:pt x="22" y="75"/>
                      <a:pt x="11" y="75"/>
                      <a:pt x="0" y="75"/>
                    </a:cubicBezTo>
                    <a:cubicBezTo>
                      <a:pt x="3" y="68"/>
                      <a:pt x="4" y="59"/>
                      <a:pt x="3" y="48"/>
                    </a:cubicBezTo>
                    <a:cubicBezTo>
                      <a:pt x="10" y="44"/>
                      <a:pt x="4" y="27"/>
                      <a:pt x="6" y="18"/>
                    </a:cubicBezTo>
                    <a:close/>
                    <a:moveTo>
                      <a:pt x="39" y="12"/>
                    </a:moveTo>
                    <a:cubicBezTo>
                      <a:pt x="32" y="10"/>
                      <a:pt x="25" y="8"/>
                      <a:pt x="15" y="9"/>
                    </a:cubicBezTo>
                    <a:cubicBezTo>
                      <a:pt x="8" y="24"/>
                      <a:pt x="15" y="53"/>
                      <a:pt x="9" y="69"/>
                    </a:cubicBezTo>
                    <a:cubicBezTo>
                      <a:pt x="15" y="69"/>
                      <a:pt x="21" y="69"/>
                      <a:pt x="27" y="69"/>
                    </a:cubicBezTo>
                    <a:cubicBezTo>
                      <a:pt x="29" y="48"/>
                      <a:pt x="37" y="33"/>
                      <a:pt x="39" y="12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4" name="Freeform 775"/>
              <p:cNvSpPr/>
              <p:nvPr/>
            </p:nvSpPr>
            <p:spPr bwMode="auto">
              <a:xfrm>
                <a:off x="3229" y="1782"/>
                <a:ext cx="36" cy="46"/>
              </a:xfrm>
              <a:custGeom>
                <a:cxnLst>
                  <a:cxn ang="0">
                    <a:pos x="0" y="27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3" y="3"/>
                  </a:cxn>
                  <a:cxn ang="0">
                    <a:pos x="0" y="27"/>
                  </a:cxn>
                </a:cxnLst>
                <a:rect b="b" l="0" r="r" t="0"/>
                <a:pathLst>
                  <a:path h="27" w="21">
                    <a:moveTo>
                      <a:pt x="0" y="27"/>
                    </a:moveTo>
                    <a:cubicBezTo>
                      <a:pt x="0" y="18"/>
                      <a:pt x="0" y="9"/>
                      <a:pt x="0" y="0"/>
                    </a:cubicBezTo>
                    <a:cubicBezTo>
                      <a:pt x="7" y="0"/>
                      <a:pt x="14" y="0"/>
                      <a:pt x="21" y="0"/>
                    </a:cubicBezTo>
                    <a:cubicBezTo>
                      <a:pt x="21" y="1"/>
                      <a:pt x="21" y="2"/>
                      <a:pt x="21" y="3"/>
                    </a:cubicBezTo>
                    <a:cubicBezTo>
                      <a:pt x="15" y="3"/>
                      <a:pt x="9" y="3"/>
                      <a:pt x="3" y="3"/>
                    </a:cubicBezTo>
                    <a:cubicBezTo>
                      <a:pt x="1" y="10"/>
                      <a:pt x="7" y="25"/>
                      <a:pt x="0" y="27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5" name="Freeform 776"/>
              <p:cNvSpPr/>
              <p:nvPr/>
            </p:nvSpPr>
            <p:spPr bwMode="auto">
              <a:xfrm>
                <a:off x="3261" y="1780"/>
                <a:ext cx="85" cy="27"/>
              </a:xfrm>
              <a:custGeom>
                <a:cxnLst>
                  <a:cxn ang="0">
                    <a:pos x="50" y="10"/>
                  </a:cxn>
                  <a:cxn ang="0">
                    <a:pos x="11" y="1"/>
                  </a:cxn>
                  <a:cxn ang="0">
                    <a:pos x="50" y="10"/>
                  </a:cxn>
                </a:cxnLst>
                <a:rect b="b" l="0" r="r" t="0"/>
                <a:pathLst>
                  <a:path h="16" w="50">
                    <a:moveTo>
                      <a:pt x="50" y="10"/>
                    </a:moveTo>
                    <a:cubicBezTo>
                      <a:pt x="38" y="8"/>
                      <a:pt x="0" y="16"/>
                      <a:pt x="11" y="1"/>
                    </a:cubicBezTo>
                    <a:cubicBezTo>
                      <a:pt x="12" y="16"/>
                      <a:pt x="44" y="0"/>
                      <a:pt x="50" y="10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6" name="Freeform 777"/>
              <p:cNvSpPr/>
              <p:nvPr/>
            </p:nvSpPr>
            <p:spPr bwMode="auto">
              <a:xfrm>
                <a:off x="4020" y="1746"/>
                <a:ext cx="12" cy="51"/>
              </a:xfrm>
              <a:custGeom>
                <a:cxnLst>
                  <a:cxn ang="0">
                    <a:pos x="7" y="3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7" y="30"/>
                  </a:cxn>
                </a:cxnLst>
                <a:rect b="b" l="0" r="r" t="0"/>
                <a:pathLst>
                  <a:path h="30" w="7">
                    <a:moveTo>
                      <a:pt x="7" y="30"/>
                    </a:moveTo>
                    <a:cubicBezTo>
                      <a:pt x="0" y="26"/>
                      <a:pt x="6" y="9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10"/>
                      <a:pt x="7" y="20"/>
                      <a:pt x="7" y="30"/>
                    </a:cubicBezTo>
                    <a:close/>
                  </a:path>
                </a:pathLst>
              </a:custGeom>
              <a:solidFill>
                <a:srgbClr val="6C8C9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7" name="Freeform 778"/>
              <p:cNvSpPr/>
              <p:nvPr/>
            </p:nvSpPr>
            <p:spPr bwMode="auto">
              <a:xfrm>
                <a:off x="1953" y="1743"/>
                <a:ext cx="58" cy="105"/>
              </a:xfrm>
              <a:custGeom>
                <a:cxnLst>
                  <a:cxn ang="0">
                    <a:pos x="18" y="2"/>
                  </a:cxn>
                  <a:cxn ang="0">
                    <a:pos x="33" y="2"/>
                  </a:cxn>
                  <a:cxn ang="0">
                    <a:pos x="24" y="62"/>
                  </a:cxn>
                  <a:cxn ang="0">
                    <a:pos x="3" y="62"/>
                  </a:cxn>
                  <a:cxn ang="0">
                    <a:pos x="3" y="35"/>
                  </a:cxn>
                  <a:cxn ang="0">
                    <a:pos x="18" y="2"/>
                  </a:cxn>
                </a:cxnLst>
                <a:rect b="b" l="0" r="r" t="0"/>
                <a:pathLst>
                  <a:path h="62" w="34">
                    <a:moveTo>
                      <a:pt x="18" y="2"/>
                    </a:moveTo>
                    <a:cubicBezTo>
                      <a:pt x="23" y="2"/>
                      <a:pt x="28" y="2"/>
                      <a:pt x="33" y="2"/>
                    </a:cubicBezTo>
                    <a:cubicBezTo>
                      <a:pt x="34" y="26"/>
                      <a:pt x="32" y="47"/>
                      <a:pt x="24" y="62"/>
                    </a:cubicBezTo>
                    <a:cubicBezTo>
                      <a:pt x="17" y="62"/>
                      <a:pt x="10" y="62"/>
                      <a:pt x="3" y="62"/>
                    </a:cubicBezTo>
                    <a:cubicBezTo>
                      <a:pt x="3" y="53"/>
                      <a:pt x="3" y="44"/>
                      <a:pt x="3" y="35"/>
                    </a:cubicBezTo>
                    <a:cubicBezTo>
                      <a:pt x="10" y="26"/>
                      <a:pt x="0" y="0"/>
                      <a:pt x="18" y="2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8" name="Freeform 779"/>
              <p:cNvSpPr/>
              <p:nvPr/>
            </p:nvSpPr>
            <p:spPr bwMode="auto">
              <a:xfrm>
                <a:off x="2573" y="1780"/>
                <a:ext cx="112" cy="129"/>
              </a:xfrm>
              <a:custGeom>
                <a:cxnLst>
                  <a:cxn ang="0">
                    <a:pos x="12" y="76"/>
                  </a:cxn>
                  <a:cxn ang="0">
                    <a:pos x="12" y="10"/>
                  </a:cxn>
                  <a:cxn ang="0">
                    <a:pos x="66" y="13"/>
                  </a:cxn>
                  <a:cxn ang="0">
                    <a:pos x="15" y="13"/>
                  </a:cxn>
                  <a:cxn ang="0">
                    <a:pos x="15" y="76"/>
                  </a:cxn>
                  <a:cxn ang="0">
                    <a:pos x="12" y="76"/>
                  </a:cxn>
                </a:cxnLst>
                <a:rect b="b" l="0" r="r" t="0"/>
                <a:pathLst>
                  <a:path h="76" w="66">
                    <a:moveTo>
                      <a:pt x="12" y="76"/>
                    </a:moveTo>
                    <a:cubicBezTo>
                      <a:pt x="21" y="57"/>
                      <a:pt x="0" y="22"/>
                      <a:pt x="12" y="10"/>
                    </a:cubicBezTo>
                    <a:cubicBezTo>
                      <a:pt x="22" y="0"/>
                      <a:pt x="52" y="14"/>
                      <a:pt x="66" y="13"/>
                    </a:cubicBezTo>
                    <a:cubicBezTo>
                      <a:pt x="49" y="13"/>
                      <a:pt x="32" y="13"/>
                      <a:pt x="15" y="13"/>
                    </a:cubicBezTo>
                    <a:cubicBezTo>
                      <a:pt x="15" y="34"/>
                      <a:pt x="15" y="55"/>
                      <a:pt x="15" y="76"/>
                    </a:cubicBezTo>
                    <a:cubicBezTo>
                      <a:pt x="14" y="76"/>
                      <a:pt x="13" y="76"/>
                      <a:pt x="12" y="76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9" name="Freeform 780"/>
              <p:cNvSpPr/>
              <p:nvPr/>
            </p:nvSpPr>
            <p:spPr bwMode="auto">
              <a:xfrm>
                <a:off x="3405" y="1779"/>
                <a:ext cx="27" cy="74"/>
              </a:xfrm>
              <a:custGeom>
                <a:cxnLst>
                  <a:cxn ang="0">
                    <a:pos x="4" y="44"/>
                  </a:cxn>
                  <a:cxn ang="0">
                    <a:pos x="16" y="14"/>
                  </a:cxn>
                  <a:cxn ang="0">
                    <a:pos x="7" y="14"/>
                  </a:cxn>
                  <a:cxn ang="0">
                    <a:pos x="4" y="44"/>
                  </a:cxn>
                </a:cxnLst>
                <a:rect b="b" l="0" r="r" t="0"/>
                <a:pathLst>
                  <a:path h="44" w="16">
                    <a:moveTo>
                      <a:pt x="4" y="44"/>
                    </a:moveTo>
                    <a:cubicBezTo>
                      <a:pt x="4" y="32"/>
                      <a:pt x="0" y="0"/>
                      <a:pt x="16" y="14"/>
                    </a:cubicBezTo>
                    <a:cubicBezTo>
                      <a:pt x="13" y="14"/>
                      <a:pt x="10" y="14"/>
                      <a:pt x="7" y="14"/>
                    </a:cubicBezTo>
                    <a:cubicBezTo>
                      <a:pt x="5" y="23"/>
                      <a:pt x="11" y="40"/>
                      <a:pt x="4" y="44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0" name="Freeform 781"/>
              <p:cNvSpPr/>
              <p:nvPr/>
            </p:nvSpPr>
            <p:spPr bwMode="auto">
              <a:xfrm>
                <a:off x="1516" y="1797"/>
                <a:ext cx="8" cy="122"/>
              </a:xfrm>
              <a:custGeom>
                <a:cxnLst>
                  <a:cxn ang="0">
                    <a:pos x="0" y="72"/>
                  </a:cxn>
                  <a:cxn ang="0">
                    <a:pos x="0" y="0"/>
                  </a:cxn>
                  <a:cxn ang="0">
                    <a:pos x="0" y="72"/>
                  </a:cxn>
                </a:cxnLst>
                <a:rect b="b" l="0" r="r" t="0"/>
                <a:pathLst>
                  <a:path h="72" w="5">
                    <a:moveTo>
                      <a:pt x="0" y="72"/>
                    </a:moveTo>
                    <a:cubicBezTo>
                      <a:pt x="0" y="48"/>
                      <a:pt x="0" y="24"/>
                      <a:pt x="0" y="0"/>
                    </a:cubicBezTo>
                    <a:cubicBezTo>
                      <a:pt x="5" y="17"/>
                      <a:pt x="5" y="55"/>
                      <a:pt x="0" y="72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1" name="Freeform 782"/>
              <p:cNvSpPr/>
              <p:nvPr/>
            </p:nvSpPr>
            <p:spPr bwMode="auto">
              <a:xfrm>
                <a:off x="3260" y="1802"/>
                <a:ext cx="84" cy="104"/>
              </a:xfrm>
              <a:custGeom>
                <a:cxnLst>
                  <a:cxn ang="0">
                    <a:pos x="24" y="3"/>
                  </a:cxn>
                  <a:cxn ang="0">
                    <a:pos x="48" y="3"/>
                  </a:cxn>
                  <a:cxn ang="0">
                    <a:pos x="42" y="57"/>
                  </a:cxn>
                  <a:cxn ang="0">
                    <a:pos x="30" y="57"/>
                  </a:cxn>
                  <a:cxn ang="0">
                    <a:pos x="12" y="54"/>
                  </a:cxn>
                  <a:cxn ang="0">
                    <a:pos x="24" y="3"/>
                  </a:cxn>
                </a:cxnLst>
                <a:rect b="b" l="0" r="r" t="0"/>
                <a:pathLst>
                  <a:path h="61" w="50">
                    <a:moveTo>
                      <a:pt x="24" y="3"/>
                    </a:moveTo>
                    <a:cubicBezTo>
                      <a:pt x="32" y="3"/>
                      <a:pt x="40" y="3"/>
                      <a:pt x="48" y="3"/>
                    </a:cubicBezTo>
                    <a:cubicBezTo>
                      <a:pt x="50" y="25"/>
                      <a:pt x="47" y="42"/>
                      <a:pt x="42" y="57"/>
                    </a:cubicBezTo>
                    <a:cubicBezTo>
                      <a:pt x="38" y="57"/>
                      <a:pt x="34" y="57"/>
                      <a:pt x="30" y="57"/>
                    </a:cubicBezTo>
                    <a:cubicBezTo>
                      <a:pt x="25" y="55"/>
                      <a:pt x="12" y="61"/>
                      <a:pt x="12" y="54"/>
                    </a:cubicBezTo>
                    <a:cubicBezTo>
                      <a:pt x="17" y="38"/>
                      <a:pt x="0" y="0"/>
                      <a:pt x="24" y="3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2" name="Freeform 783"/>
              <p:cNvSpPr/>
              <p:nvPr/>
            </p:nvSpPr>
            <p:spPr bwMode="auto">
              <a:xfrm>
                <a:off x="3637" y="1807"/>
                <a:ext cx="9" cy="56"/>
              </a:xfrm>
              <a:custGeom>
                <a:cxnLst>
                  <a:cxn ang="0">
                    <a:pos x="5" y="33"/>
                  </a:cxn>
                  <a:cxn ang="0">
                    <a:pos x="5" y="0"/>
                  </a:cxn>
                  <a:cxn ang="0">
                    <a:pos x="5" y="33"/>
                  </a:cxn>
                </a:cxnLst>
                <a:rect b="b" l="0" r="r" t="0"/>
                <a:pathLst>
                  <a:path h="33" w="5">
                    <a:moveTo>
                      <a:pt x="5" y="33"/>
                    </a:moveTo>
                    <a:cubicBezTo>
                      <a:pt x="0" y="29"/>
                      <a:pt x="0" y="4"/>
                      <a:pt x="5" y="0"/>
                    </a:cubicBezTo>
                    <a:cubicBezTo>
                      <a:pt x="5" y="11"/>
                      <a:pt x="5" y="22"/>
                      <a:pt x="5" y="33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3" name="Freeform 784"/>
              <p:cNvSpPr/>
              <p:nvPr/>
            </p:nvSpPr>
            <p:spPr bwMode="auto">
              <a:xfrm>
                <a:off x="2450" y="1807"/>
                <a:ext cx="18" cy="51"/>
              </a:xfrm>
              <a:custGeom>
                <a:cxnLst>
                  <a:cxn ang="0">
                    <a:pos x="7" y="0"/>
                  </a:cxn>
                  <a:cxn ang="0">
                    <a:pos x="4" y="30"/>
                  </a:cxn>
                  <a:cxn ang="0">
                    <a:pos x="7" y="0"/>
                  </a:cxn>
                </a:cxnLst>
                <a:rect b="b" l="0" r="r" t="0"/>
                <a:pathLst>
                  <a:path h="30" w="11">
                    <a:moveTo>
                      <a:pt x="7" y="0"/>
                    </a:moveTo>
                    <a:cubicBezTo>
                      <a:pt x="5" y="9"/>
                      <a:pt x="11" y="26"/>
                      <a:pt x="4" y="30"/>
                    </a:cubicBezTo>
                    <a:cubicBezTo>
                      <a:pt x="6" y="21"/>
                      <a:pt x="0" y="4"/>
                      <a:pt x="7" y="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4" name="Freeform 785"/>
              <p:cNvSpPr/>
              <p:nvPr/>
            </p:nvSpPr>
            <p:spPr bwMode="auto">
              <a:xfrm>
                <a:off x="4958" y="1741"/>
                <a:ext cx="11" cy="82"/>
              </a:xfrm>
              <a:custGeom>
                <a:cxnLst>
                  <a:cxn ang="0">
                    <a:pos x="0" y="48"/>
                  </a:cxn>
                  <a:cxn ang="0">
                    <a:pos x="0" y="0"/>
                  </a:cxn>
                  <a:cxn ang="0">
                    <a:pos x="3" y="48"/>
                  </a:cxn>
                  <a:cxn ang="0">
                    <a:pos x="0" y="48"/>
                  </a:cxn>
                </a:cxnLst>
                <a:rect b="b" l="0" r="r" t="0"/>
                <a:pathLst>
                  <a:path h="48" w="7">
                    <a:moveTo>
                      <a:pt x="0" y="48"/>
                    </a:moveTo>
                    <a:cubicBezTo>
                      <a:pt x="0" y="32"/>
                      <a:pt x="0" y="16"/>
                      <a:pt x="0" y="0"/>
                    </a:cubicBezTo>
                    <a:cubicBezTo>
                      <a:pt x="7" y="10"/>
                      <a:pt x="1" y="33"/>
                      <a:pt x="3" y="48"/>
                    </a:cubicBezTo>
                    <a:cubicBezTo>
                      <a:pt x="2" y="48"/>
                      <a:pt x="1" y="48"/>
                      <a:pt x="0" y="48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5" name="Freeform 786"/>
              <p:cNvSpPr/>
              <p:nvPr/>
            </p:nvSpPr>
            <p:spPr bwMode="auto">
              <a:xfrm>
                <a:off x="2704" y="1802"/>
                <a:ext cx="18" cy="77"/>
              </a:xfrm>
              <a:custGeom>
                <a:cxnLst>
                  <a:cxn ang="0">
                    <a:pos x="4" y="45"/>
                  </a:cxn>
                  <a:cxn ang="0">
                    <a:pos x="7" y="0"/>
                  </a:cxn>
                  <a:cxn ang="0">
                    <a:pos x="4" y="45"/>
                  </a:cxn>
                </a:cxnLst>
                <a:rect b="b" l="0" r="r" t="0"/>
                <a:pathLst>
                  <a:path h="45" w="11">
                    <a:moveTo>
                      <a:pt x="4" y="45"/>
                    </a:moveTo>
                    <a:cubicBezTo>
                      <a:pt x="6" y="31"/>
                      <a:pt x="0" y="9"/>
                      <a:pt x="7" y="0"/>
                    </a:cubicBezTo>
                    <a:cubicBezTo>
                      <a:pt x="5" y="14"/>
                      <a:pt x="11" y="36"/>
                      <a:pt x="4" y="45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6" name="Freeform 787"/>
              <p:cNvSpPr/>
              <p:nvPr/>
            </p:nvSpPr>
            <p:spPr bwMode="auto">
              <a:xfrm>
                <a:off x="3387" y="1772"/>
                <a:ext cx="122" cy="107"/>
              </a:xfrm>
              <a:custGeom>
                <a:cxnLst>
                  <a:cxn ang="0">
                    <a:pos x="72" y="0"/>
                  </a:cxn>
                  <a:cxn ang="0">
                    <a:pos x="66" y="51"/>
                  </a:cxn>
                  <a:cxn ang="0">
                    <a:pos x="54" y="45"/>
                  </a:cxn>
                  <a:cxn ang="0">
                    <a:pos x="51" y="12"/>
                  </a:cxn>
                  <a:cxn ang="0">
                    <a:pos x="6" y="9"/>
                  </a:cxn>
                  <a:cxn ang="0">
                    <a:pos x="6" y="63"/>
                  </a:cxn>
                  <a:cxn ang="0">
                    <a:pos x="0" y="63"/>
                  </a:cxn>
                  <a:cxn ang="0">
                    <a:pos x="0" y="0"/>
                  </a:cxn>
                  <a:cxn ang="0">
                    <a:pos x="72" y="0"/>
                  </a:cxn>
                </a:cxnLst>
                <a:rect b="b" l="0" r="r" t="0"/>
                <a:pathLst>
                  <a:path h="62" w="72">
                    <a:moveTo>
                      <a:pt x="72" y="0"/>
                    </a:moveTo>
                    <a:cubicBezTo>
                      <a:pt x="70" y="17"/>
                      <a:pt x="71" y="37"/>
                      <a:pt x="66" y="51"/>
                    </a:cubicBezTo>
                    <a:cubicBezTo>
                      <a:pt x="68" y="37"/>
                      <a:pt x="61" y="44"/>
                      <a:pt x="54" y="45"/>
                    </a:cubicBezTo>
                    <a:cubicBezTo>
                      <a:pt x="52" y="35"/>
                      <a:pt x="58" y="17"/>
                      <a:pt x="51" y="12"/>
                    </a:cubicBezTo>
                    <a:cubicBezTo>
                      <a:pt x="42" y="5"/>
                      <a:pt x="20" y="11"/>
                      <a:pt x="6" y="9"/>
                    </a:cubicBezTo>
                    <a:cubicBezTo>
                      <a:pt x="11" y="22"/>
                      <a:pt x="11" y="50"/>
                      <a:pt x="6" y="63"/>
                    </a:cubicBezTo>
                    <a:cubicBezTo>
                      <a:pt x="4" y="63"/>
                      <a:pt x="2" y="63"/>
                      <a:pt x="0" y="63"/>
                    </a:cubicBezTo>
                    <a:cubicBezTo>
                      <a:pt x="0" y="42"/>
                      <a:pt x="0" y="21"/>
                      <a:pt x="0" y="0"/>
                    </a:cubicBezTo>
                    <a:cubicBezTo>
                      <a:pt x="24" y="0"/>
                      <a:pt x="48" y="0"/>
                      <a:pt x="72" y="0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7" name="Freeform 788"/>
              <p:cNvSpPr/>
              <p:nvPr/>
            </p:nvSpPr>
            <p:spPr bwMode="auto">
              <a:xfrm>
                <a:off x="4388" y="1745"/>
                <a:ext cx="82" cy="149"/>
              </a:xfrm>
              <a:custGeom>
                <a:cxnLst>
                  <a:cxn ang="0">
                    <a:pos x="48" y="4"/>
                  </a:cxn>
                  <a:cxn ang="0">
                    <a:pos x="48" y="82"/>
                  </a:cxn>
                  <a:cxn ang="0">
                    <a:pos x="0" y="85"/>
                  </a:cxn>
                  <a:cxn ang="0">
                    <a:pos x="0" y="37"/>
                  </a:cxn>
                  <a:cxn ang="0">
                    <a:pos x="0" y="7"/>
                  </a:cxn>
                  <a:cxn ang="0">
                    <a:pos x="48" y="4"/>
                  </a:cxn>
                </a:cxnLst>
                <a:rect b="b" l="0" r="r" t="0"/>
                <a:pathLst>
                  <a:path h="88" w="48">
                    <a:moveTo>
                      <a:pt x="48" y="4"/>
                    </a:moveTo>
                    <a:cubicBezTo>
                      <a:pt x="48" y="30"/>
                      <a:pt x="48" y="56"/>
                      <a:pt x="48" y="82"/>
                    </a:cubicBezTo>
                    <a:cubicBezTo>
                      <a:pt x="37" y="88"/>
                      <a:pt x="16" y="84"/>
                      <a:pt x="0" y="85"/>
                    </a:cubicBezTo>
                    <a:cubicBezTo>
                      <a:pt x="0" y="69"/>
                      <a:pt x="0" y="53"/>
                      <a:pt x="0" y="37"/>
                    </a:cubicBezTo>
                    <a:cubicBezTo>
                      <a:pt x="0" y="27"/>
                      <a:pt x="0" y="17"/>
                      <a:pt x="0" y="7"/>
                    </a:cubicBezTo>
                    <a:cubicBezTo>
                      <a:pt x="10" y="0"/>
                      <a:pt x="33" y="6"/>
                      <a:pt x="48" y="4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8" name="Freeform 789"/>
              <p:cNvSpPr/>
              <p:nvPr/>
            </p:nvSpPr>
            <p:spPr bwMode="auto">
              <a:xfrm>
                <a:off x="3187" y="1787"/>
                <a:ext cx="18" cy="51"/>
              </a:xfrm>
              <a:custGeom>
                <a:cxnLst>
                  <a:cxn ang="0">
                    <a:pos x="4" y="30"/>
                  </a:cxn>
                  <a:cxn ang="0">
                    <a:pos x="7" y="0"/>
                  </a:cxn>
                  <a:cxn ang="0">
                    <a:pos x="4" y="30"/>
                  </a:cxn>
                </a:cxnLst>
                <a:rect b="b" l="0" r="r" t="0"/>
                <a:pathLst>
                  <a:path h="30" w="11">
                    <a:moveTo>
                      <a:pt x="4" y="30"/>
                    </a:moveTo>
                    <a:cubicBezTo>
                      <a:pt x="6" y="21"/>
                      <a:pt x="0" y="4"/>
                      <a:pt x="7" y="0"/>
                    </a:cubicBezTo>
                    <a:cubicBezTo>
                      <a:pt x="5" y="9"/>
                      <a:pt x="11" y="26"/>
                      <a:pt x="4" y="3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9" name="Freeform 790"/>
              <p:cNvSpPr/>
              <p:nvPr/>
            </p:nvSpPr>
            <p:spPr bwMode="auto">
              <a:xfrm>
                <a:off x="3212" y="1787"/>
                <a:ext cx="63" cy="356"/>
              </a:xfrm>
              <a:custGeom>
                <a:cxnLst>
                  <a:cxn ang="0">
                    <a:pos x="4" y="192"/>
                  </a:cxn>
                  <a:cxn ang="0">
                    <a:pos x="7" y="30"/>
                  </a:cxn>
                  <a:cxn ang="0">
                    <a:pos x="10" y="24"/>
                  </a:cxn>
                  <a:cxn ang="0">
                    <a:pos x="13" y="0"/>
                  </a:cxn>
                  <a:cxn ang="0">
                    <a:pos x="31" y="0"/>
                  </a:cxn>
                  <a:cxn ang="0">
                    <a:pos x="31" y="138"/>
                  </a:cxn>
                  <a:cxn ang="0">
                    <a:pos x="1" y="207"/>
                  </a:cxn>
                  <a:cxn ang="0">
                    <a:pos x="4" y="192"/>
                  </a:cxn>
                </a:cxnLst>
                <a:rect b="b" l="0" r="r" t="0"/>
                <a:pathLst>
                  <a:path h="210" w="37">
                    <a:moveTo>
                      <a:pt x="4" y="192"/>
                    </a:moveTo>
                    <a:cubicBezTo>
                      <a:pt x="11" y="144"/>
                      <a:pt x="5" y="83"/>
                      <a:pt x="7" y="30"/>
                    </a:cubicBezTo>
                    <a:cubicBezTo>
                      <a:pt x="8" y="28"/>
                      <a:pt x="10" y="27"/>
                      <a:pt x="10" y="24"/>
                    </a:cubicBezTo>
                    <a:cubicBezTo>
                      <a:pt x="17" y="22"/>
                      <a:pt x="11" y="7"/>
                      <a:pt x="13" y="0"/>
                    </a:cubicBezTo>
                    <a:cubicBezTo>
                      <a:pt x="19" y="0"/>
                      <a:pt x="25" y="0"/>
                      <a:pt x="31" y="0"/>
                    </a:cubicBezTo>
                    <a:cubicBezTo>
                      <a:pt x="31" y="46"/>
                      <a:pt x="31" y="92"/>
                      <a:pt x="31" y="138"/>
                    </a:cubicBezTo>
                    <a:cubicBezTo>
                      <a:pt x="29" y="169"/>
                      <a:pt x="37" y="210"/>
                      <a:pt x="1" y="207"/>
                    </a:cubicBezTo>
                    <a:cubicBezTo>
                      <a:pt x="0" y="200"/>
                      <a:pt x="6" y="200"/>
                      <a:pt x="4" y="192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0" name="Freeform 791"/>
              <p:cNvSpPr/>
              <p:nvPr/>
            </p:nvSpPr>
            <p:spPr bwMode="auto">
              <a:xfrm>
                <a:off x="3878" y="1833"/>
                <a:ext cx="20" cy="51"/>
              </a:xfrm>
              <a:custGeom>
                <a:cxnLst>
                  <a:cxn ang="0">
                    <a:pos x="7" y="0"/>
                  </a:cxn>
                  <a:cxn ang="0">
                    <a:pos x="10" y="6"/>
                  </a:cxn>
                  <a:cxn ang="0">
                    <a:pos x="7" y="30"/>
                  </a:cxn>
                  <a:cxn ang="0">
                    <a:pos x="4" y="18"/>
                  </a:cxn>
                  <a:cxn ang="0">
                    <a:pos x="7" y="0"/>
                  </a:cxn>
                </a:cxnLst>
                <a:rect b="b" l="0" r="r" t="0"/>
                <a:pathLst>
                  <a:path h="30" w="12">
                    <a:moveTo>
                      <a:pt x="7" y="0"/>
                    </a:moveTo>
                    <a:cubicBezTo>
                      <a:pt x="8" y="2"/>
                      <a:pt x="7" y="6"/>
                      <a:pt x="10" y="6"/>
                    </a:cubicBezTo>
                    <a:cubicBezTo>
                      <a:pt x="12" y="17"/>
                      <a:pt x="5" y="19"/>
                      <a:pt x="7" y="30"/>
                    </a:cubicBezTo>
                    <a:cubicBezTo>
                      <a:pt x="3" y="29"/>
                      <a:pt x="5" y="22"/>
                      <a:pt x="4" y="18"/>
                    </a:cubicBezTo>
                    <a:cubicBezTo>
                      <a:pt x="6" y="13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1" name="Freeform 792"/>
              <p:cNvSpPr/>
              <p:nvPr/>
            </p:nvSpPr>
            <p:spPr bwMode="auto">
              <a:xfrm>
                <a:off x="2465" y="1790"/>
                <a:ext cx="52" cy="104"/>
              </a:xfrm>
              <a:custGeom>
                <a:cxnLst>
                  <a:cxn ang="0">
                    <a:pos x="19" y="61"/>
                  </a:cxn>
                  <a:cxn ang="0">
                    <a:pos x="1" y="61"/>
                  </a:cxn>
                  <a:cxn ang="0">
                    <a:pos x="7" y="1"/>
                  </a:cxn>
                  <a:cxn ang="0">
                    <a:pos x="31" y="4"/>
                  </a:cxn>
                  <a:cxn ang="0">
                    <a:pos x="19" y="61"/>
                  </a:cxn>
                </a:cxnLst>
                <a:rect b="b" l="0" r="r" t="0"/>
                <a:pathLst>
                  <a:path h="61" w="31">
                    <a:moveTo>
                      <a:pt x="19" y="61"/>
                    </a:moveTo>
                    <a:cubicBezTo>
                      <a:pt x="13" y="61"/>
                      <a:pt x="7" y="61"/>
                      <a:pt x="1" y="61"/>
                    </a:cubicBezTo>
                    <a:cubicBezTo>
                      <a:pt x="7" y="45"/>
                      <a:pt x="0" y="16"/>
                      <a:pt x="7" y="1"/>
                    </a:cubicBezTo>
                    <a:cubicBezTo>
                      <a:pt x="17" y="0"/>
                      <a:pt x="24" y="2"/>
                      <a:pt x="31" y="4"/>
                    </a:cubicBezTo>
                    <a:cubicBezTo>
                      <a:pt x="29" y="25"/>
                      <a:pt x="21" y="40"/>
                      <a:pt x="19" y="61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2" name="Freeform 793"/>
              <p:cNvSpPr/>
              <p:nvPr/>
            </p:nvSpPr>
            <p:spPr bwMode="auto">
              <a:xfrm>
                <a:off x="1875" y="1807"/>
                <a:ext cx="19" cy="260"/>
              </a:xfrm>
              <a:custGeom>
                <a:cxnLst>
                  <a:cxn ang="0">
                    <a:pos x="4" y="27"/>
                  </a:cxn>
                  <a:cxn ang="0">
                    <a:pos x="7" y="0"/>
                  </a:cxn>
                  <a:cxn ang="0">
                    <a:pos x="4" y="153"/>
                  </a:cxn>
                  <a:cxn ang="0">
                    <a:pos x="4" y="27"/>
                  </a:cxn>
                </a:cxnLst>
                <a:rect b="b" l="0" r="r" t="0"/>
                <a:pathLst>
                  <a:path h="153" w="11">
                    <a:moveTo>
                      <a:pt x="4" y="27"/>
                    </a:moveTo>
                    <a:cubicBezTo>
                      <a:pt x="6" y="19"/>
                      <a:pt x="0" y="3"/>
                      <a:pt x="7" y="0"/>
                    </a:cubicBezTo>
                    <a:cubicBezTo>
                      <a:pt x="5" y="50"/>
                      <a:pt x="11" y="108"/>
                      <a:pt x="4" y="153"/>
                    </a:cubicBezTo>
                    <a:cubicBezTo>
                      <a:pt x="4" y="111"/>
                      <a:pt x="4" y="69"/>
                      <a:pt x="4" y="27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3" name="Freeform 794"/>
              <p:cNvSpPr>
                <a:spLocks noEditPoints="1"/>
              </p:cNvSpPr>
              <p:nvPr/>
            </p:nvSpPr>
            <p:spPr bwMode="auto">
              <a:xfrm>
                <a:off x="1897" y="1811"/>
                <a:ext cx="149" cy="256"/>
              </a:xfrm>
              <a:custGeom>
                <a:cxnLst>
                  <a:cxn ang="0">
                    <a:pos x="0" y="88"/>
                  </a:cxn>
                  <a:cxn ang="0">
                    <a:pos x="0" y="22"/>
                  </a:cxn>
                  <a:cxn ang="0">
                    <a:pos x="27" y="19"/>
                  </a:cxn>
                  <a:cxn ang="0">
                    <a:pos x="30" y="25"/>
                  </a:cxn>
                  <a:cxn ang="0">
                    <a:pos x="60" y="28"/>
                  </a:cxn>
                  <a:cxn ang="0">
                    <a:pos x="72" y="4"/>
                  </a:cxn>
                  <a:cxn ang="0">
                    <a:pos x="87" y="1"/>
                  </a:cxn>
                  <a:cxn ang="0">
                    <a:pos x="87" y="13"/>
                  </a:cxn>
                  <a:cxn ang="0">
                    <a:pos x="87" y="28"/>
                  </a:cxn>
                  <a:cxn ang="0">
                    <a:pos x="87" y="88"/>
                  </a:cxn>
                  <a:cxn ang="0">
                    <a:pos x="81" y="151"/>
                  </a:cxn>
                  <a:cxn ang="0">
                    <a:pos x="0" y="151"/>
                  </a:cxn>
                  <a:cxn ang="0">
                    <a:pos x="0" y="88"/>
                  </a:cxn>
                  <a:cxn ang="0">
                    <a:pos x="21" y="43"/>
                  </a:cxn>
                  <a:cxn ang="0">
                    <a:pos x="9" y="43"/>
                  </a:cxn>
                  <a:cxn ang="0">
                    <a:pos x="18" y="133"/>
                  </a:cxn>
                  <a:cxn ang="0">
                    <a:pos x="66" y="133"/>
                  </a:cxn>
                  <a:cxn ang="0">
                    <a:pos x="69" y="43"/>
                  </a:cxn>
                  <a:cxn ang="0">
                    <a:pos x="42" y="43"/>
                  </a:cxn>
                  <a:cxn ang="0">
                    <a:pos x="21" y="43"/>
                  </a:cxn>
                </a:cxnLst>
                <a:rect b="b" l="0" r="r" t="0"/>
                <a:pathLst>
                  <a:path h="151" w="88">
                    <a:moveTo>
                      <a:pt x="0" y="88"/>
                    </a:moveTo>
                    <a:cubicBezTo>
                      <a:pt x="0" y="66"/>
                      <a:pt x="0" y="44"/>
                      <a:pt x="0" y="22"/>
                    </a:cubicBezTo>
                    <a:cubicBezTo>
                      <a:pt x="10" y="22"/>
                      <a:pt x="15" y="17"/>
                      <a:pt x="27" y="19"/>
                    </a:cubicBezTo>
                    <a:cubicBezTo>
                      <a:pt x="27" y="22"/>
                      <a:pt x="28" y="24"/>
                      <a:pt x="30" y="25"/>
                    </a:cubicBezTo>
                    <a:cubicBezTo>
                      <a:pt x="34" y="32"/>
                      <a:pt x="51" y="26"/>
                      <a:pt x="60" y="28"/>
                    </a:cubicBezTo>
                    <a:cubicBezTo>
                      <a:pt x="70" y="26"/>
                      <a:pt x="64" y="8"/>
                      <a:pt x="72" y="4"/>
                    </a:cubicBezTo>
                    <a:cubicBezTo>
                      <a:pt x="80" y="6"/>
                      <a:pt x="80" y="0"/>
                      <a:pt x="87" y="1"/>
                    </a:cubicBezTo>
                    <a:cubicBezTo>
                      <a:pt x="87" y="5"/>
                      <a:pt x="87" y="9"/>
                      <a:pt x="87" y="13"/>
                    </a:cubicBezTo>
                    <a:cubicBezTo>
                      <a:pt x="87" y="18"/>
                      <a:pt x="87" y="23"/>
                      <a:pt x="87" y="28"/>
                    </a:cubicBezTo>
                    <a:cubicBezTo>
                      <a:pt x="82" y="41"/>
                      <a:pt x="82" y="75"/>
                      <a:pt x="87" y="88"/>
                    </a:cubicBezTo>
                    <a:cubicBezTo>
                      <a:pt x="88" y="112"/>
                      <a:pt x="87" y="134"/>
                      <a:pt x="81" y="151"/>
                    </a:cubicBezTo>
                    <a:cubicBezTo>
                      <a:pt x="54" y="151"/>
                      <a:pt x="27" y="151"/>
                      <a:pt x="0" y="151"/>
                    </a:cubicBezTo>
                    <a:cubicBezTo>
                      <a:pt x="0" y="130"/>
                      <a:pt x="0" y="109"/>
                      <a:pt x="0" y="88"/>
                    </a:cubicBezTo>
                    <a:close/>
                    <a:moveTo>
                      <a:pt x="21" y="43"/>
                    </a:moveTo>
                    <a:cubicBezTo>
                      <a:pt x="13" y="43"/>
                      <a:pt x="15" y="38"/>
                      <a:pt x="9" y="43"/>
                    </a:cubicBezTo>
                    <a:cubicBezTo>
                      <a:pt x="5" y="80"/>
                      <a:pt x="15" y="103"/>
                      <a:pt x="18" y="133"/>
                    </a:cubicBezTo>
                    <a:cubicBezTo>
                      <a:pt x="27" y="138"/>
                      <a:pt x="57" y="138"/>
                      <a:pt x="66" y="133"/>
                    </a:cubicBezTo>
                    <a:cubicBezTo>
                      <a:pt x="78" y="115"/>
                      <a:pt x="72" y="66"/>
                      <a:pt x="69" y="43"/>
                    </a:cubicBezTo>
                    <a:cubicBezTo>
                      <a:pt x="60" y="43"/>
                      <a:pt x="51" y="43"/>
                      <a:pt x="42" y="43"/>
                    </a:cubicBezTo>
                    <a:cubicBezTo>
                      <a:pt x="35" y="43"/>
                      <a:pt x="28" y="43"/>
                      <a:pt x="21" y="43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4" name="Freeform 795"/>
              <p:cNvSpPr/>
              <p:nvPr/>
            </p:nvSpPr>
            <p:spPr bwMode="auto">
              <a:xfrm>
                <a:off x="1936" y="1802"/>
                <a:ext cx="12" cy="51"/>
              </a:xfrm>
              <a:custGeom>
                <a:cxnLst>
                  <a:cxn ang="0">
                    <a:pos x="7" y="30"/>
                  </a:cxn>
                  <a:cxn ang="0">
                    <a:pos x="4" y="24"/>
                  </a:cxn>
                  <a:cxn ang="0">
                    <a:pos x="7" y="0"/>
                  </a:cxn>
                  <a:cxn ang="0">
                    <a:pos x="7" y="30"/>
                  </a:cxn>
                </a:cxnLst>
                <a:rect b="b" l="0" r="r" t="0"/>
                <a:pathLst>
                  <a:path h="30" w="7">
                    <a:moveTo>
                      <a:pt x="7" y="30"/>
                    </a:moveTo>
                    <a:cubicBezTo>
                      <a:pt x="5" y="29"/>
                      <a:pt x="4" y="27"/>
                      <a:pt x="4" y="24"/>
                    </a:cubicBezTo>
                    <a:cubicBezTo>
                      <a:pt x="6" y="17"/>
                      <a:pt x="0" y="2"/>
                      <a:pt x="7" y="0"/>
                    </a:cubicBezTo>
                    <a:cubicBezTo>
                      <a:pt x="7" y="10"/>
                      <a:pt x="7" y="20"/>
                      <a:pt x="7" y="3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5" name="Freeform 796"/>
              <p:cNvSpPr/>
              <p:nvPr/>
            </p:nvSpPr>
            <p:spPr bwMode="auto">
              <a:xfrm>
                <a:off x="4625" y="1828"/>
                <a:ext cx="19" cy="51"/>
              </a:xfrm>
              <a:custGeom>
                <a:cxnLst>
                  <a:cxn ang="0">
                    <a:pos x="7" y="0"/>
                  </a:cxn>
                  <a:cxn ang="0">
                    <a:pos x="4" y="30"/>
                  </a:cxn>
                  <a:cxn ang="0">
                    <a:pos x="7" y="0"/>
                  </a:cxn>
                </a:cxnLst>
                <a:rect b="b" l="0" r="r" t="0"/>
                <a:pathLst>
                  <a:path h="30" w="11">
                    <a:moveTo>
                      <a:pt x="7" y="0"/>
                    </a:moveTo>
                    <a:cubicBezTo>
                      <a:pt x="5" y="9"/>
                      <a:pt x="11" y="26"/>
                      <a:pt x="4" y="30"/>
                    </a:cubicBezTo>
                    <a:cubicBezTo>
                      <a:pt x="6" y="21"/>
                      <a:pt x="0" y="4"/>
                      <a:pt x="7" y="0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6" name="Freeform 797"/>
              <p:cNvSpPr/>
              <p:nvPr/>
            </p:nvSpPr>
            <p:spPr bwMode="auto">
              <a:xfrm>
                <a:off x="4917" y="1762"/>
                <a:ext cx="12" cy="91"/>
              </a:xfrm>
              <a:custGeom>
                <a:cxnLst>
                  <a:cxn ang="0">
                    <a:pos x="0" y="54"/>
                  </a:cxn>
                  <a:cxn ang="0">
                    <a:pos x="0" y="0"/>
                  </a:cxn>
                  <a:cxn ang="0">
                    <a:pos x="3" y="30"/>
                  </a:cxn>
                  <a:cxn ang="0">
                    <a:pos x="0" y="54"/>
                  </a:cxn>
                </a:cxnLst>
                <a:rect b="b" l="0" r="r" t="0"/>
                <a:pathLst>
                  <a:path h="54" w="7">
                    <a:moveTo>
                      <a:pt x="0" y="54"/>
                    </a:moveTo>
                    <a:cubicBezTo>
                      <a:pt x="0" y="36"/>
                      <a:pt x="0" y="18"/>
                      <a:pt x="0" y="0"/>
                    </a:cubicBezTo>
                    <a:cubicBezTo>
                      <a:pt x="7" y="4"/>
                      <a:pt x="1" y="21"/>
                      <a:pt x="3" y="30"/>
                    </a:cubicBezTo>
                    <a:cubicBezTo>
                      <a:pt x="1" y="37"/>
                      <a:pt x="7" y="52"/>
                      <a:pt x="0" y="54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7" name="Freeform 798"/>
              <p:cNvSpPr/>
              <p:nvPr/>
            </p:nvSpPr>
            <p:spPr bwMode="auto">
              <a:xfrm>
                <a:off x="1328" y="1782"/>
                <a:ext cx="17" cy="76"/>
              </a:xfrm>
              <a:custGeom>
                <a:cxnLst>
                  <a:cxn ang="0">
                    <a:pos x="3" y="45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3" y="45"/>
                  </a:cxn>
                </a:cxnLst>
                <a:rect b="b" l="0" r="r" t="0"/>
                <a:pathLst>
                  <a:path h="45" w="10">
                    <a:moveTo>
                      <a:pt x="3" y="45"/>
                    </a:moveTo>
                    <a:cubicBezTo>
                      <a:pt x="1" y="37"/>
                      <a:pt x="7" y="21"/>
                      <a:pt x="0" y="18"/>
                    </a:cubicBezTo>
                    <a:cubicBezTo>
                      <a:pt x="0" y="12"/>
                      <a:pt x="0" y="6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4" y="14"/>
                      <a:pt x="10" y="36"/>
                      <a:pt x="3" y="45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8" name="Freeform 799"/>
              <p:cNvSpPr/>
              <p:nvPr/>
            </p:nvSpPr>
            <p:spPr bwMode="auto">
              <a:xfrm>
                <a:off x="3202" y="1782"/>
                <a:ext cx="19" cy="92"/>
              </a:xfrm>
              <a:custGeom>
                <a:cxnLst>
                  <a:cxn ang="0">
                    <a:pos x="4" y="54"/>
                  </a:cxn>
                  <a:cxn ang="0">
                    <a:pos x="1" y="54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4" y="54"/>
                  </a:cxn>
                </a:cxnLst>
                <a:rect b="b" l="0" r="r" t="0"/>
                <a:pathLst>
                  <a:path h="54" w="11">
                    <a:moveTo>
                      <a:pt x="4" y="54"/>
                    </a:moveTo>
                    <a:cubicBezTo>
                      <a:pt x="3" y="54"/>
                      <a:pt x="2" y="54"/>
                      <a:pt x="1" y="54"/>
                    </a:cubicBezTo>
                    <a:cubicBezTo>
                      <a:pt x="0" y="34"/>
                      <a:pt x="1" y="16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5" y="17"/>
                      <a:pt x="11" y="42"/>
                      <a:pt x="4" y="54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9" name="Freeform 800"/>
              <p:cNvSpPr/>
              <p:nvPr/>
            </p:nvSpPr>
            <p:spPr bwMode="auto">
              <a:xfrm>
                <a:off x="4658" y="1772"/>
                <a:ext cx="88" cy="117"/>
              </a:xfrm>
              <a:custGeom>
                <a:cxnLst>
                  <a:cxn ang="0">
                    <a:pos x="0" y="69"/>
                  </a:cxn>
                  <a:cxn ang="0">
                    <a:pos x="9" y="6"/>
                  </a:cxn>
                  <a:cxn ang="0">
                    <a:pos x="51" y="6"/>
                  </a:cxn>
                  <a:cxn ang="0">
                    <a:pos x="51" y="57"/>
                  </a:cxn>
                  <a:cxn ang="0">
                    <a:pos x="48" y="69"/>
                  </a:cxn>
                  <a:cxn ang="0">
                    <a:pos x="0" y="69"/>
                  </a:cxn>
                </a:cxnLst>
                <a:rect b="b" l="0" r="r" t="0"/>
                <a:pathLst>
                  <a:path h="69" w="52">
                    <a:moveTo>
                      <a:pt x="0" y="69"/>
                    </a:moveTo>
                    <a:cubicBezTo>
                      <a:pt x="4" y="49"/>
                      <a:pt x="10" y="31"/>
                      <a:pt x="9" y="6"/>
                    </a:cubicBezTo>
                    <a:cubicBezTo>
                      <a:pt x="18" y="0"/>
                      <a:pt x="41" y="3"/>
                      <a:pt x="51" y="6"/>
                    </a:cubicBezTo>
                    <a:cubicBezTo>
                      <a:pt x="51" y="23"/>
                      <a:pt x="51" y="40"/>
                      <a:pt x="51" y="57"/>
                    </a:cubicBezTo>
                    <a:cubicBezTo>
                      <a:pt x="52" y="63"/>
                      <a:pt x="49" y="65"/>
                      <a:pt x="48" y="69"/>
                    </a:cubicBezTo>
                    <a:cubicBezTo>
                      <a:pt x="32" y="69"/>
                      <a:pt x="16" y="69"/>
                      <a:pt x="0" y="69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0" name="Freeform 801"/>
              <p:cNvSpPr>
                <a:spLocks noEditPoints="1"/>
              </p:cNvSpPr>
              <p:nvPr/>
            </p:nvSpPr>
            <p:spPr bwMode="auto">
              <a:xfrm>
                <a:off x="1780" y="1852"/>
                <a:ext cx="102" cy="215"/>
              </a:xfrm>
              <a:custGeom>
                <a:cxnLst>
                  <a:cxn ang="0">
                    <a:pos x="9" y="13"/>
                  </a:cxn>
                  <a:cxn ang="0">
                    <a:pos x="42" y="10"/>
                  </a:cxn>
                  <a:cxn ang="0">
                    <a:pos x="45" y="4"/>
                  </a:cxn>
                  <a:cxn ang="0">
                    <a:pos x="60" y="1"/>
                  </a:cxn>
                  <a:cxn ang="0">
                    <a:pos x="60" y="127"/>
                  </a:cxn>
                  <a:cxn ang="0">
                    <a:pos x="0" y="127"/>
                  </a:cxn>
                  <a:cxn ang="0">
                    <a:pos x="0" y="73"/>
                  </a:cxn>
                  <a:cxn ang="0">
                    <a:pos x="0" y="28"/>
                  </a:cxn>
                  <a:cxn ang="0">
                    <a:pos x="3" y="16"/>
                  </a:cxn>
                  <a:cxn ang="0">
                    <a:pos x="9" y="13"/>
                  </a:cxn>
                  <a:cxn ang="0">
                    <a:pos x="9" y="34"/>
                  </a:cxn>
                  <a:cxn ang="0">
                    <a:pos x="12" y="103"/>
                  </a:cxn>
                  <a:cxn ang="0">
                    <a:pos x="12" y="112"/>
                  </a:cxn>
                  <a:cxn ang="0">
                    <a:pos x="42" y="112"/>
                  </a:cxn>
                  <a:cxn ang="0">
                    <a:pos x="45" y="112"/>
                  </a:cxn>
                  <a:cxn ang="0">
                    <a:pos x="48" y="88"/>
                  </a:cxn>
                  <a:cxn ang="0">
                    <a:pos x="48" y="40"/>
                  </a:cxn>
                  <a:cxn ang="0">
                    <a:pos x="42" y="22"/>
                  </a:cxn>
                  <a:cxn ang="0">
                    <a:pos x="9" y="19"/>
                  </a:cxn>
                  <a:cxn ang="0">
                    <a:pos x="9" y="34"/>
                  </a:cxn>
                </a:cxnLst>
                <a:rect b="b" l="0" r="r" t="0"/>
                <a:pathLst>
                  <a:path h="127" w="60">
                    <a:moveTo>
                      <a:pt x="9" y="13"/>
                    </a:moveTo>
                    <a:cubicBezTo>
                      <a:pt x="19" y="11"/>
                      <a:pt x="37" y="17"/>
                      <a:pt x="42" y="10"/>
                    </a:cubicBezTo>
                    <a:cubicBezTo>
                      <a:pt x="44" y="9"/>
                      <a:pt x="45" y="7"/>
                      <a:pt x="45" y="4"/>
                    </a:cubicBezTo>
                    <a:cubicBezTo>
                      <a:pt x="48" y="1"/>
                      <a:pt x="53" y="0"/>
                      <a:pt x="60" y="1"/>
                    </a:cubicBezTo>
                    <a:cubicBezTo>
                      <a:pt x="60" y="43"/>
                      <a:pt x="60" y="85"/>
                      <a:pt x="60" y="127"/>
                    </a:cubicBezTo>
                    <a:cubicBezTo>
                      <a:pt x="40" y="127"/>
                      <a:pt x="20" y="127"/>
                      <a:pt x="0" y="127"/>
                    </a:cubicBezTo>
                    <a:cubicBezTo>
                      <a:pt x="0" y="109"/>
                      <a:pt x="0" y="91"/>
                      <a:pt x="0" y="73"/>
                    </a:cubicBezTo>
                    <a:cubicBezTo>
                      <a:pt x="0" y="58"/>
                      <a:pt x="0" y="43"/>
                      <a:pt x="0" y="28"/>
                    </a:cubicBezTo>
                    <a:cubicBezTo>
                      <a:pt x="4" y="27"/>
                      <a:pt x="3" y="21"/>
                      <a:pt x="3" y="16"/>
                    </a:cubicBezTo>
                    <a:cubicBezTo>
                      <a:pt x="6" y="16"/>
                      <a:pt x="7" y="14"/>
                      <a:pt x="9" y="13"/>
                    </a:cubicBezTo>
                    <a:close/>
                    <a:moveTo>
                      <a:pt x="9" y="34"/>
                    </a:moveTo>
                    <a:cubicBezTo>
                      <a:pt x="11" y="56"/>
                      <a:pt x="5" y="86"/>
                      <a:pt x="12" y="103"/>
                    </a:cubicBezTo>
                    <a:cubicBezTo>
                      <a:pt x="12" y="106"/>
                      <a:pt x="12" y="109"/>
                      <a:pt x="12" y="112"/>
                    </a:cubicBezTo>
                    <a:cubicBezTo>
                      <a:pt x="15" y="117"/>
                      <a:pt x="39" y="117"/>
                      <a:pt x="42" y="112"/>
                    </a:cubicBezTo>
                    <a:cubicBezTo>
                      <a:pt x="43" y="112"/>
                      <a:pt x="44" y="112"/>
                      <a:pt x="45" y="112"/>
                    </a:cubicBezTo>
                    <a:cubicBezTo>
                      <a:pt x="47" y="105"/>
                      <a:pt x="49" y="98"/>
                      <a:pt x="48" y="88"/>
                    </a:cubicBezTo>
                    <a:cubicBezTo>
                      <a:pt x="53" y="79"/>
                      <a:pt x="53" y="49"/>
                      <a:pt x="48" y="40"/>
                    </a:cubicBezTo>
                    <a:cubicBezTo>
                      <a:pt x="49" y="31"/>
                      <a:pt x="44" y="28"/>
                      <a:pt x="42" y="22"/>
                    </a:cubicBezTo>
                    <a:cubicBezTo>
                      <a:pt x="36" y="16"/>
                      <a:pt x="20" y="20"/>
                      <a:pt x="9" y="19"/>
                    </a:cubicBezTo>
                    <a:cubicBezTo>
                      <a:pt x="9" y="24"/>
                      <a:pt x="9" y="29"/>
                      <a:pt x="9" y="34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1" name="Freeform 802"/>
              <p:cNvSpPr/>
              <p:nvPr/>
            </p:nvSpPr>
            <p:spPr bwMode="auto">
              <a:xfrm>
                <a:off x="3859" y="1792"/>
                <a:ext cx="12" cy="107"/>
              </a:xfrm>
              <a:custGeom>
                <a:cxnLst>
                  <a:cxn ang="0">
                    <a:pos x="3" y="42"/>
                  </a:cxn>
                  <a:cxn ang="0">
                    <a:pos x="0" y="63"/>
                  </a:cxn>
                  <a:cxn ang="0">
                    <a:pos x="0" y="0"/>
                  </a:cxn>
                  <a:cxn ang="0">
                    <a:pos x="3" y="42"/>
                  </a:cxn>
                </a:cxnLst>
                <a:rect b="b" l="0" r="r" t="0"/>
                <a:pathLst>
                  <a:path h="62" w="7">
                    <a:moveTo>
                      <a:pt x="3" y="42"/>
                    </a:moveTo>
                    <a:cubicBezTo>
                      <a:pt x="1" y="48"/>
                      <a:pt x="7" y="62"/>
                      <a:pt x="0" y="63"/>
                    </a:cubicBezTo>
                    <a:cubicBezTo>
                      <a:pt x="0" y="42"/>
                      <a:pt x="0" y="21"/>
                      <a:pt x="0" y="0"/>
                    </a:cubicBezTo>
                    <a:cubicBezTo>
                      <a:pt x="7" y="8"/>
                      <a:pt x="1" y="29"/>
                      <a:pt x="3" y="42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2" name="Freeform 803"/>
              <p:cNvSpPr>
                <a:spLocks noEditPoints="1"/>
              </p:cNvSpPr>
              <p:nvPr/>
            </p:nvSpPr>
            <p:spPr bwMode="auto">
              <a:xfrm>
                <a:off x="4327" y="1751"/>
                <a:ext cx="192" cy="375"/>
              </a:xfrm>
              <a:custGeom>
                <a:cxnLst>
                  <a:cxn ang="0">
                    <a:pos x="15" y="69"/>
                  </a:cxn>
                  <a:cxn ang="0">
                    <a:pos x="30" y="84"/>
                  </a:cxn>
                  <a:cxn ang="0">
                    <a:pos x="30" y="87"/>
                  </a:cxn>
                  <a:cxn ang="0">
                    <a:pos x="30" y="90"/>
                  </a:cxn>
                  <a:cxn ang="0">
                    <a:pos x="84" y="87"/>
                  </a:cxn>
                  <a:cxn ang="0">
                    <a:pos x="90" y="84"/>
                  </a:cxn>
                  <a:cxn ang="0">
                    <a:pos x="90" y="15"/>
                  </a:cxn>
                  <a:cxn ang="0">
                    <a:pos x="105" y="0"/>
                  </a:cxn>
                  <a:cxn ang="0">
                    <a:pos x="78" y="213"/>
                  </a:cxn>
                  <a:cxn ang="0">
                    <a:pos x="0" y="207"/>
                  </a:cxn>
                  <a:cxn ang="0">
                    <a:pos x="15" y="69"/>
                  </a:cxn>
                  <a:cxn ang="0">
                    <a:pos x="93" y="105"/>
                  </a:cxn>
                  <a:cxn ang="0">
                    <a:pos x="30" y="105"/>
                  </a:cxn>
                  <a:cxn ang="0">
                    <a:pos x="30" y="135"/>
                  </a:cxn>
                  <a:cxn ang="0">
                    <a:pos x="27" y="174"/>
                  </a:cxn>
                  <a:cxn ang="0">
                    <a:pos x="27" y="180"/>
                  </a:cxn>
                  <a:cxn ang="0">
                    <a:pos x="27" y="192"/>
                  </a:cxn>
                  <a:cxn ang="0">
                    <a:pos x="66" y="189"/>
                  </a:cxn>
                  <a:cxn ang="0">
                    <a:pos x="93" y="153"/>
                  </a:cxn>
                  <a:cxn ang="0">
                    <a:pos x="93" y="105"/>
                  </a:cxn>
                </a:cxnLst>
                <a:rect b="b" l="0" r="r" t="0"/>
                <a:pathLst>
                  <a:path h="221" w="113">
                    <a:moveTo>
                      <a:pt x="15" y="69"/>
                    </a:moveTo>
                    <a:cubicBezTo>
                      <a:pt x="31" y="63"/>
                      <a:pt x="24" y="80"/>
                      <a:pt x="30" y="84"/>
                    </a:cubicBezTo>
                    <a:cubicBezTo>
                      <a:pt x="30" y="85"/>
                      <a:pt x="30" y="86"/>
                      <a:pt x="30" y="87"/>
                    </a:cubicBezTo>
                    <a:cubicBezTo>
                      <a:pt x="30" y="88"/>
                      <a:pt x="30" y="89"/>
                      <a:pt x="30" y="90"/>
                    </a:cubicBezTo>
                    <a:cubicBezTo>
                      <a:pt x="47" y="88"/>
                      <a:pt x="72" y="94"/>
                      <a:pt x="84" y="87"/>
                    </a:cubicBezTo>
                    <a:cubicBezTo>
                      <a:pt x="86" y="86"/>
                      <a:pt x="87" y="84"/>
                      <a:pt x="90" y="84"/>
                    </a:cubicBezTo>
                    <a:cubicBezTo>
                      <a:pt x="90" y="61"/>
                      <a:pt x="90" y="38"/>
                      <a:pt x="90" y="15"/>
                    </a:cubicBezTo>
                    <a:cubicBezTo>
                      <a:pt x="98" y="13"/>
                      <a:pt x="96" y="1"/>
                      <a:pt x="105" y="0"/>
                    </a:cubicBezTo>
                    <a:cubicBezTo>
                      <a:pt x="113" y="77"/>
                      <a:pt x="109" y="165"/>
                      <a:pt x="78" y="213"/>
                    </a:cubicBezTo>
                    <a:cubicBezTo>
                      <a:pt x="54" y="209"/>
                      <a:pt x="14" y="221"/>
                      <a:pt x="0" y="207"/>
                    </a:cubicBezTo>
                    <a:cubicBezTo>
                      <a:pt x="24" y="180"/>
                      <a:pt x="12" y="117"/>
                      <a:pt x="15" y="69"/>
                    </a:cubicBezTo>
                    <a:close/>
                    <a:moveTo>
                      <a:pt x="93" y="105"/>
                    </a:moveTo>
                    <a:cubicBezTo>
                      <a:pt x="72" y="105"/>
                      <a:pt x="51" y="105"/>
                      <a:pt x="30" y="105"/>
                    </a:cubicBezTo>
                    <a:cubicBezTo>
                      <a:pt x="30" y="115"/>
                      <a:pt x="30" y="125"/>
                      <a:pt x="30" y="135"/>
                    </a:cubicBezTo>
                    <a:cubicBezTo>
                      <a:pt x="23" y="142"/>
                      <a:pt x="29" y="162"/>
                      <a:pt x="27" y="174"/>
                    </a:cubicBezTo>
                    <a:cubicBezTo>
                      <a:pt x="27" y="176"/>
                      <a:pt x="27" y="178"/>
                      <a:pt x="27" y="180"/>
                    </a:cubicBezTo>
                    <a:cubicBezTo>
                      <a:pt x="27" y="184"/>
                      <a:pt x="27" y="188"/>
                      <a:pt x="27" y="192"/>
                    </a:cubicBezTo>
                    <a:cubicBezTo>
                      <a:pt x="39" y="190"/>
                      <a:pt x="59" y="196"/>
                      <a:pt x="66" y="189"/>
                    </a:cubicBezTo>
                    <a:cubicBezTo>
                      <a:pt x="73" y="175"/>
                      <a:pt x="84" y="165"/>
                      <a:pt x="93" y="153"/>
                    </a:cubicBezTo>
                    <a:cubicBezTo>
                      <a:pt x="98" y="144"/>
                      <a:pt x="98" y="114"/>
                      <a:pt x="93" y="105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3" name="Freeform 804"/>
              <p:cNvSpPr/>
              <p:nvPr/>
            </p:nvSpPr>
            <p:spPr bwMode="auto">
              <a:xfrm>
                <a:off x="2531" y="1843"/>
                <a:ext cx="19" cy="51"/>
              </a:xfrm>
              <a:custGeom>
                <a:cxnLst>
                  <a:cxn ang="0">
                    <a:pos x="7" y="0"/>
                  </a:cxn>
                  <a:cxn ang="0">
                    <a:pos x="4" y="30"/>
                  </a:cxn>
                  <a:cxn ang="0">
                    <a:pos x="7" y="0"/>
                  </a:cxn>
                </a:cxnLst>
                <a:rect b="b" l="0" r="r" t="0"/>
                <a:pathLst>
                  <a:path h="30" w="11">
                    <a:moveTo>
                      <a:pt x="7" y="0"/>
                    </a:moveTo>
                    <a:cubicBezTo>
                      <a:pt x="5" y="9"/>
                      <a:pt x="11" y="26"/>
                      <a:pt x="4" y="30"/>
                    </a:cubicBezTo>
                    <a:cubicBezTo>
                      <a:pt x="6" y="21"/>
                      <a:pt x="0" y="4"/>
                      <a:pt x="7" y="0"/>
                    </a:cubicBezTo>
                    <a:close/>
                  </a:path>
                </a:pathLst>
              </a:custGeom>
              <a:solidFill>
                <a:srgbClr val="284C5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4" name="Freeform 805"/>
              <p:cNvSpPr/>
              <p:nvPr/>
            </p:nvSpPr>
            <p:spPr bwMode="auto">
              <a:xfrm>
                <a:off x="3126" y="1767"/>
                <a:ext cx="17" cy="122"/>
              </a:xfrm>
              <a:custGeom>
                <a:cxnLst>
                  <a:cxn ang="0">
                    <a:pos x="7" y="0"/>
                  </a:cxn>
                  <a:cxn ang="0">
                    <a:pos x="7" y="66"/>
                  </a:cxn>
                  <a:cxn ang="0">
                    <a:pos x="4" y="66"/>
                  </a:cxn>
                  <a:cxn ang="0">
                    <a:pos x="1" y="72"/>
                  </a:cxn>
                  <a:cxn ang="0">
                    <a:pos x="1" y="0"/>
                  </a:cxn>
                  <a:cxn ang="0">
                    <a:pos x="7" y="0"/>
                  </a:cxn>
                </a:cxnLst>
                <a:rect b="b" l="0" r="r" t="0"/>
                <a:pathLst>
                  <a:path h="72" w="10">
                    <a:moveTo>
                      <a:pt x="7" y="0"/>
                    </a:moveTo>
                    <a:cubicBezTo>
                      <a:pt x="0" y="21"/>
                      <a:pt x="10" y="41"/>
                      <a:pt x="7" y="66"/>
                    </a:cubicBezTo>
                    <a:cubicBezTo>
                      <a:pt x="6" y="66"/>
                      <a:pt x="5" y="66"/>
                      <a:pt x="4" y="66"/>
                    </a:cubicBezTo>
                    <a:cubicBezTo>
                      <a:pt x="4" y="69"/>
                      <a:pt x="3" y="71"/>
                      <a:pt x="1" y="72"/>
                    </a:cubicBezTo>
                    <a:cubicBezTo>
                      <a:pt x="1" y="48"/>
                      <a:pt x="1" y="24"/>
                      <a:pt x="1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5" name="Freeform 806"/>
              <p:cNvSpPr/>
              <p:nvPr/>
            </p:nvSpPr>
            <p:spPr bwMode="auto">
              <a:xfrm>
                <a:off x="1770" y="1782"/>
                <a:ext cx="20" cy="117"/>
              </a:xfrm>
              <a:custGeom>
                <a:cxnLst>
                  <a:cxn ang="0">
                    <a:pos x="6" y="69"/>
                  </a:cxn>
                  <a:cxn ang="0">
                    <a:pos x="3" y="45"/>
                  </a:cxn>
                  <a:cxn ang="0">
                    <a:pos x="3" y="0"/>
                  </a:cxn>
                  <a:cxn ang="0">
                    <a:pos x="9" y="33"/>
                  </a:cxn>
                  <a:cxn ang="0">
                    <a:pos x="9" y="57"/>
                  </a:cxn>
                  <a:cxn ang="0">
                    <a:pos x="6" y="69"/>
                  </a:cxn>
                </a:cxnLst>
                <a:rect b="b" l="0" r="r" t="0"/>
                <a:pathLst>
                  <a:path h="69" w="12">
                    <a:moveTo>
                      <a:pt x="6" y="69"/>
                    </a:moveTo>
                    <a:cubicBezTo>
                      <a:pt x="4" y="62"/>
                      <a:pt x="10" y="47"/>
                      <a:pt x="3" y="45"/>
                    </a:cubicBezTo>
                    <a:cubicBezTo>
                      <a:pt x="3" y="30"/>
                      <a:pt x="3" y="15"/>
                      <a:pt x="3" y="0"/>
                    </a:cubicBezTo>
                    <a:cubicBezTo>
                      <a:pt x="12" y="4"/>
                      <a:pt x="0" y="29"/>
                      <a:pt x="9" y="33"/>
                    </a:cubicBezTo>
                    <a:cubicBezTo>
                      <a:pt x="9" y="41"/>
                      <a:pt x="9" y="49"/>
                      <a:pt x="9" y="57"/>
                    </a:cubicBezTo>
                    <a:cubicBezTo>
                      <a:pt x="9" y="62"/>
                      <a:pt x="10" y="68"/>
                      <a:pt x="6" y="69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6" name="Freeform 807"/>
              <p:cNvSpPr/>
              <p:nvPr/>
            </p:nvSpPr>
            <p:spPr bwMode="auto">
              <a:xfrm>
                <a:off x="3280" y="1772"/>
                <a:ext cx="91" cy="124"/>
              </a:xfrm>
              <a:custGeom>
                <a:cxnLst>
                  <a:cxn ang="0">
                    <a:pos x="36" y="72"/>
                  </a:cxn>
                  <a:cxn ang="0">
                    <a:pos x="42" y="57"/>
                  </a:cxn>
                  <a:cxn ang="0">
                    <a:pos x="42" y="21"/>
                  </a:cxn>
                  <a:cxn ang="0">
                    <a:pos x="39" y="15"/>
                  </a:cxn>
                  <a:cxn ang="0">
                    <a:pos x="0" y="6"/>
                  </a:cxn>
                  <a:cxn ang="0">
                    <a:pos x="54" y="0"/>
                  </a:cxn>
                  <a:cxn ang="0">
                    <a:pos x="54" y="66"/>
                  </a:cxn>
                  <a:cxn ang="0">
                    <a:pos x="36" y="72"/>
                  </a:cxn>
                </a:cxnLst>
                <a:rect b="b" l="0" r="r" t="0"/>
                <a:pathLst>
                  <a:path h="73" w="54">
                    <a:moveTo>
                      <a:pt x="36" y="72"/>
                    </a:moveTo>
                    <a:cubicBezTo>
                      <a:pt x="37" y="66"/>
                      <a:pt x="42" y="64"/>
                      <a:pt x="42" y="57"/>
                    </a:cubicBezTo>
                    <a:cubicBezTo>
                      <a:pt x="47" y="52"/>
                      <a:pt x="47" y="26"/>
                      <a:pt x="42" y="21"/>
                    </a:cubicBezTo>
                    <a:cubicBezTo>
                      <a:pt x="41" y="19"/>
                      <a:pt x="42" y="15"/>
                      <a:pt x="39" y="15"/>
                    </a:cubicBezTo>
                    <a:cubicBezTo>
                      <a:pt x="33" y="5"/>
                      <a:pt x="1" y="21"/>
                      <a:pt x="0" y="6"/>
                    </a:cubicBezTo>
                    <a:cubicBezTo>
                      <a:pt x="16" y="2"/>
                      <a:pt x="35" y="1"/>
                      <a:pt x="54" y="0"/>
                    </a:cubicBezTo>
                    <a:cubicBezTo>
                      <a:pt x="54" y="22"/>
                      <a:pt x="54" y="44"/>
                      <a:pt x="54" y="66"/>
                    </a:cubicBezTo>
                    <a:cubicBezTo>
                      <a:pt x="45" y="65"/>
                      <a:pt x="45" y="73"/>
                      <a:pt x="36" y="72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79" name="Group 1009"/>
            <p:cNvGrpSpPr/>
            <p:nvPr/>
          </p:nvGrpSpPr>
          <p:grpSpPr>
            <a:xfrm>
              <a:off x="1911359" y="2779724"/>
              <a:ext cx="6188103" cy="1025529"/>
              <a:chOff x="1204" y="1751"/>
              <a:chExt cx="3898" cy="646"/>
            </a:xfrm>
          </p:grpSpPr>
          <p:sp>
            <p:nvSpPr>
              <p:cNvPr id="477" name="Freeform 809"/>
              <p:cNvSpPr/>
              <p:nvPr/>
            </p:nvSpPr>
            <p:spPr bwMode="auto">
              <a:xfrm>
                <a:off x="1933" y="1879"/>
                <a:ext cx="71" cy="20"/>
              </a:xfrm>
              <a:custGeom>
                <a:cxnLst>
                  <a:cxn ang="0">
                    <a:pos x="0" y="3"/>
                  </a:cxn>
                  <a:cxn ang="0">
                    <a:pos x="21" y="3"/>
                  </a:cxn>
                  <a:cxn ang="0">
                    <a:pos x="42" y="9"/>
                  </a:cxn>
                  <a:cxn ang="0">
                    <a:pos x="15" y="9"/>
                  </a:cxn>
                  <a:cxn ang="0">
                    <a:pos x="0" y="6"/>
                  </a:cxn>
                  <a:cxn ang="0">
                    <a:pos x="0" y="3"/>
                  </a:cxn>
                </a:cxnLst>
                <a:rect b="b" l="0" r="r" t="0"/>
                <a:pathLst>
                  <a:path h="12" w="42">
                    <a:moveTo>
                      <a:pt x="0" y="3"/>
                    </a:moveTo>
                    <a:cubicBezTo>
                      <a:pt x="7" y="3"/>
                      <a:pt x="14" y="3"/>
                      <a:pt x="21" y="3"/>
                    </a:cubicBezTo>
                    <a:cubicBezTo>
                      <a:pt x="21" y="12"/>
                      <a:pt x="42" y="0"/>
                      <a:pt x="42" y="9"/>
                    </a:cubicBezTo>
                    <a:cubicBezTo>
                      <a:pt x="33" y="9"/>
                      <a:pt x="24" y="9"/>
                      <a:pt x="15" y="9"/>
                    </a:cubicBezTo>
                    <a:cubicBezTo>
                      <a:pt x="16" y="2"/>
                      <a:pt x="4" y="8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8" name="Freeform 810"/>
              <p:cNvSpPr/>
              <p:nvPr/>
            </p:nvSpPr>
            <p:spPr bwMode="auto">
              <a:xfrm>
                <a:off x="3849" y="1802"/>
                <a:ext cx="9" cy="97"/>
              </a:xfrm>
              <a:custGeom>
                <a:cxnLst>
                  <a:cxn ang="0">
                    <a:pos x="0" y="57"/>
                  </a:cxn>
                  <a:cxn ang="0">
                    <a:pos x="0" y="0"/>
                  </a:cxn>
                  <a:cxn ang="0">
                    <a:pos x="0" y="57"/>
                  </a:cxn>
                </a:cxnLst>
                <a:rect b="b" l="0" r="r" t="0"/>
                <a:pathLst>
                  <a:path h="57" w="5">
                    <a:moveTo>
                      <a:pt x="0" y="57"/>
                    </a:moveTo>
                    <a:cubicBezTo>
                      <a:pt x="0" y="38"/>
                      <a:pt x="0" y="19"/>
                      <a:pt x="0" y="0"/>
                    </a:cubicBezTo>
                    <a:cubicBezTo>
                      <a:pt x="5" y="12"/>
                      <a:pt x="5" y="45"/>
                      <a:pt x="0" y="57"/>
                    </a:cubicBezTo>
                    <a:close/>
                  </a:path>
                </a:pathLst>
              </a:custGeom>
              <a:solidFill>
                <a:srgbClr val="47646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9" name="Freeform 811"/>
              <p:cNvSpPr/>
              <p:nvPr/>
            </p:nvSpPr>
            <p:spPr bwMode="auto">
              <a:xfrm>
                <a:off x="4220" y="1833"/>
                <a:ext cx="9" cy="56"/>
              </a:xfrm>
              <a:custGeom>
                <a:cxnLst>
                  <a:cxn ang="0">
                    <a:pos x="0" y="33"/>
                  </a:cxn>
                  <a:cxn ang="0">
                    <a:pos x="0" y="0"/>
                  </a:cxn>
                  <a:cxn ang="0">
                    <a:pos x="0" y="33"/>
                  </a:cxn>
                </a:cxnLst>
                <a:rect b="b" l="0" r="r" t="0"/>
                <a:pathLst>
                  <a:path h="33" w="5">
                    <a:moveTo>
                      <a:pt x="0" y="33"/>
                    </a:moveTo>
                    <a:cubicBezTo>
                      <a:pt x="0" y="22"/>
                      <a:pt x="0" y="11"/>
                      <a:pt x="0" y="0"/>
                    </a:cubicBezTo>
                    <a:cubicBezTo>
                      <a:pt x="5" y="4"/>
                      <a:pt x="5" y="29"/>
                      <a:pt x="0" y="33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0" name="Freeform 812"/>
              <p:cNvSpPr/>
              <p:nvPr/>
            </p:nvSpPr>
            <p:spPr bwMode="auto">
              <a:xfrm>
                <a:off x="4297" y="1772"/>
                <a:ext cx="8" cy="117"/>
              </a:xfrm>
              <a:custGeom>
                <a:cxnLst>
                  <a:cxn ang="0">
                    <a:pos x="0" y="69"/>
                  </a:cxn>
                  <a:cxn ang="0">
                    <a:pos x="0" y="66"/>
                  </a:cxn>
                  <a:cxn ang="0">
                    <a:pos x="0" y="0"/>
                  </a:cxn>
                  <a:cxn ang="0">
                    <a:pos x="0" y="69"/>
                  </a:cxn>
                </a:cxnLst>
                <a:rect b="b" l="0" r="r" t="0"/>
                <a:pathLst>
                  <a:path h="69" w="5">
                    <a:moveTo>
                      <a:pt x="0" y="69"/>
                    </a:moveTo>
                    <a:cubicBezTo>
                      <a:pt x="0" y="68"/>
                      <a:pt x="0" y="67"/>
                      <a:pt x="0" y="66"/>
                    </a:cubicBezTo>
                    <a:cubicBezTo>
                      <a:pt x="0" y="44"/>
                      <a:pt x="0" y="22"/>
                      <a:pt x="0" y="0"/>
                    </a:cubicBezTo>
                    <a:cubicBezTo>
                      <a:pt x="5" y="16"/>
                      <a:pt x="5" y="53"/>
                      <a:pt x="0" y="69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1" name="Freeform 813"/>
              <p:cNvSpPr/>
              <p:nvPr/>
            </p:nvSpPr>
            <p:spPr bwMode="auto">
              <a:xfrm>
                <a:off x="1428" y="1777"/>
                <a:ext cx="13" cy="137"/>
              </a:xfrm>
              <a:custGeom>
                <a:cxnLst>
                  <a:cxn ang="0">
                    <a:pos x="1" y="69"/>
                  </a:cxn>
                  <a:cxn ang="0">
                    <a:pos x="1" y="0"/>
                  </a:cxn>
                  <a:cxn ang="0">
                    <a:pos x="4" y="81"/>
                  </a:cxn>
                  <a:cxn ang="0">
                    <a:pos x="1" y="69"/>
                  </a:cxn>
                </a:cxnLst>
                <a:rect b="b" l="0" r="r" t="0"/>
                <a:pathLst>
                  <a:path h="81" w="8">
                    <a:moveTo>
                      <a:pt x="1" y="69"/>
                    </a:moveTo>
                    <a:cubicBezTo>
                      <a:pt x="1" y="46"/>
                      <a:pt x="1" y="23"/>
                      <a:pt x="1" y="0"/>
                    </a:cubicBezTo>
                    <a:cubicBezTo>
                      <a:pt x="8" y="21"/>
                      <a:pt x="2" y="55"/>
                      <a:pt x="4" y="81"/>
                    </a:cubicBezTo>
                    <a:cubicBezTo>
                      <a:pt x="0" y="80"/>
                      <a:pt x="1" y="74"/>
                      <a:pt x="1" y="69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2" name="Freeform 814"/>
              <p:cNvSpPr/>
              <p:nvPr/>
            </p:nvSpPr>
            <p:spPr bwMode="auto">
              <a:xfrm>
                <a:off x="2577" y="1853"/>
                <a:ext cx="18" cy="61"/>
              </a:xfrm>
              <a:custGeom>
                <a:cxnLst>
                  <a:cxn ang="0">
                    <a:pos x="4" y="0"/>
                  </a:cxn>
                  <a:cxn ang="0">
                    <a:pos x="7" y="36"/>
                  </a:cxn>
                  <a:cxn ang="0">
                    <a:pos x="4" y="0"/>
                  </a:cxn>
                </a:cxnLst>
                <a:rect b="b" l="0" r="r" t="0"/>
                <a:pathLst>
                  <a:path h="36" w="11">
                    <a:moveTo>
                      <a:pt x="4" y="0"/>
                    </a:moveTo>
                    <a:cubicBezTo>
                      <a:pt x="11" y="6"/>
                      <a:pt x="5" y="25"/>
                      <a:pt x="7" y="36"/>
                    </a:cubicBezTo>
                    <a:cubicBezTo>
                      <a:pt x="0" y="30"/>
                      <a:pt x="6" y="11"/>
                      <a:pt x="4" y="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3" name="Freeform 815"/>
              <p:cNvSpPr/>
              <p:nvPr/>
            </p:nvSpPr>
            <p:spPr bwMode="auto">
              <a:xfrm>
                <a:off x="2755" y="1797"/>
                <a:ext cx="47" cy="127"/>
              </a:xfrm>
              <a:custGeom>
                <a:cxnLst>
                  <a:cxn ang="0">
                    <a:pos x="25" y="18"/>
                  </a:cxn>
                  <a:cxn ang="0">
                    <a:pos x="4" y="75"/>
                  </a:cxn>
                  <a:cxn ang="0">
                    <a:pos x="4" y="54"/>
                  </a:cxn>
                  <a:cxn ang="0">
                    <a:pos x="4" y="18"/>
                  </a:cxn>
                  <a:cxn ang="0">
                    <a:pos x="7" y="0"/>
                  </a:cxn>
                  <a:cxn ang="0">
                    <a:pos x="25" y="0"/>
                  </a:cxn>
                  <a:cxn ang="0">
                    <a:pos x="25" y="18"/>
                  </a:cxn>
                </a:cxnLst>
                <a:rect b="b" l="0" r="r" t="0"/>
                <a:pathLst>
                  <a:path h="75" w="28">
                    <a:moveTo>
                      <a:pt x="25" y="18"/>
                    </a:moveTo>
                    <a:cubicBezTo>
                      <a:pt x="28" y="47"/>
                      <a:pt x="18" y="63"/>
                      <a:pt x="4" y="75"/>
                    </a:cubicBezTo>
                    <a:cubicBezTo>
                      <a:pt x="4" y="68"/>
                      <a:pt x="4" y="61"/>
                      <a:pt x="4" y="54"/>
                    </a:cubicBezTo>
                    <a:cubicBezTo>
                      <a:pt x="4" y="42"/>
                      <a:pt x="4" y="30"/>
                      <a:pt x="4" y="18"/>
                    </a:cubicBezTo>
                    <a:cubicBezTo>
                      <a:pt x="6" y="13"/>
                      <a:pt x="0" y="0"/>
                      <a:pt x="7" y="0"/>
                    </a:cubicBezTo>
                    <a:cubicBezTo>
                      <a:pt x="13" y="0"/>
                      <a:pt x="19" y="0"/>
                      <a:pt x="25" y="0"/>
                    </a:cubicBezTo>
                    <a:cubicBezTo>
                      <a:pt x="25" y="6"/>
                      <a:pt x="25" y="12"/>
                      <a:pt x="25" y="18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4" name="Freeform 816"/>
              <p:cNvSpPr/>
              <p:nvPr/>
            </p:nvSpPr>
            <p:spPr bwMode="auto">
              <a:xfrm>
                <a:off x="4658" y="1889"/>
                <a:ext cx="81" cy="8"/>
              </a:xfrm>
              <a:custGeom>
                <a:cxnLst>
                  <a:cxn ang="0">
                    <a:pos x="0" y="0"/>
                  </a:cxn>
                  <a:cxn ang="0">
                    <a:pos x="48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48">
                    <a:moveTo>
                      <a:pt x="0" y="0"/>
                    </a:moveTo>
                    <a:cubicBezTo>
                      <a:pt x="16" y="0"/>
                      <a:pt x="32" y="0"/>
                      <a:pt x="48" y="0"/>
                    </a:cubicBezTo>
                    <a:cubicBezTo>
                      <a:pt x="39" y="5"/>
                      <a:pt x="9" y="5"/>
                      <a:pt x="0" y="0"/>
                    </a:cubicBezTo>
                    <a:close/>
                  </a:path>
                </a:pathLst>
              </a:custGeom>
              <a:solidFill>
                <a:srgbClr val="6C8C9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5" name="Freeform 817"/>
              <p:cNvSpPr>
                <a:spLocks noEditPoints="1"/>
              </p:cNvSpPr>
              <p:nvPr/>
            </p:nvSpPr>
            <p:spPr bwMode="auto">
              <a:xfrm>
                <a:off x="3743" y="1863"/>
                <a:ext cx="147" cy="285"/>
              </a:xfrm>
              <a:custGeom>
                <a:cxnLst>
                  <a:cxn ang="0">
                    <a:pos x="9" y="21"/>
                  </a:cxn>
                  <a:cxn ang="0">
                    <a:pos x="21" y="18"/>
                  </a:cxn>
                  <a:cxn ang="0">
                    <a:pos x="30" y="45"/>
                  </a:cxn>
                  <a:cxn ang="0">
                    <a:pos x="30" y="48"/>
                  </a:cxn>
                  <a:cxn ang="0">
                    <a:pos x="60" y="45"/>
                  </a:cxn>
                  <a:cxn ang="0">
                    <a:pos x="69" y="21"/>
                  </a:cxn>
                  <a:cxn ang="0">
                    <a:pos x="72" y="0"/>
                  </a:cxn>
                  <a:cxn ang="0">
                    <a:pos x="84" y="0"/>
                  </a:cxn>
                  <a:cxn ang="0">
                    <a:pos x="87" y="12"/>
                  </a:cxn>
                  <a:cxn ang="0">
                    <a:pos x="81" y="60"/>
                  </a:cxn>
                  <a:cxn ang="0">
                    <a:pos x="75" y="93"/>
                  </a:cxn>
                  <a:cxn ang="0">
                    <a:pos x="75" y="153"/>
                  </a:cxn>
                  <a:cxn ang="0">
                    <a:pos x="0" y="147"/>
                  </a:cxn>
                  <a:cxn ang="0">
                    <a:pos x="9" y="21"/>
                  </a:cxn>
                  <a:cxn ang="0">
                    <a:pos x="57" y="54"/>
                  </a:cxn>
                  <a:cxn ang="0">
                    <a:pos x="15" y="57"/>
                  </a:cxn>
                  <a:cxn ang="0">
                    <a:pos x="15" y="99"/>
                  </a:cxn>
                  <a:cxn ang="0">
                    <a:pos x="18" y="129"/>
                  </a:cxn>
                  <a:cxn ang="0">
                    <a:pos x="63" y="144"/>
                  </a:cxn>
                  <a:cxn ang="0">
                    <a:pos x="57" y="54"/>
                  </a:cxn>
                </a:cxnLst>
                <a:rect b="b" l="0" r="r" t="0"/>
                <a:pathLst>
                  <a:path h="168" w="87">
                    <a:moveTo>
                      <a:pt x="9" y="21"/>
                    </a:moveTo>
                    <a:cubicBezTo>
                      <a:pt x="13" y="20"/>
                      <a:pt x="15" y="17"/>
                      <a:pt x="21" y="18"/>
                    </a:cubicBezTo>
                    <a:cubicBezTo>
                      <a:pt x="19" y="32"/>
                      <a:pt x="23" y="40"/>
                      <a:pt x="30" y="45"/>
                    </a:cubicBezTo>
                    <a:cubicBezTo>
                      <a:pt x="30" y="46"/>
                      <a:pt x="30" y="47"/>
                      <a:pt x="30" y="48"/>
                    </a:cubicBezTo>
                    <a:cubicBezTo>
                      <a:pt x="39" y="46"/>
                      <a:pt x="56" y="52"/>
                      <a:pt x="60" y="45"/>
                    </a:cubicBezTo>
                    <a:cubicBezTo>
                      <a:pt x="60" y="34"/>
                      <a:pt x="67" y="30"/>
                      <a:pt x="69" y="21"/>
                    </a:cubicBezTo>
                    <a:cubicBezTo>
                      <a:pt x="76" y="20"/>
                      <a:pt x="70" y="6"/>
                      <a:pt x="72" y="0"/>
                    </a:cubicBezTo>
                    <a:cubicBezTo>
                      <a:pt x="76" y="0"/>
                      <a:pt x="80" y="0"/>
                      <a:pt x="84" y="0"/>
                    </a:cubicBezTo>
                    <a:cubicBezTo>
                      <a:pt x="85" y="4"/>
                      <a:pt x="83" y="11"/>
                      <a:pt x="87" y="12"/>
                    </a:cubicBezTo>
                    <a:cubicBezTo>
                      <a:pt x="83" y="26"/>
                      <a:pt x="87" y="48"/>
                      <a:pt x="81" y="60"/>
                    </a:cubicBezTo>
                    <a:cubicBezTo>
                      <a:pt x="81" y="20"/>
                      <a:pt x="72" y="76"/>
                      <a:pt x="75" y="93"/>
                    </a:cubicBezTo>
                    <a:cubicBezTo>
                      <a:pt x="70" y="106"/>
                      <a:pt x="70" y="140"/>
                      <a:pt x="75" y="153"/>
                    </a:cubicBezTo>
                    <a:cubicBezTo>
                      <a:pt x="57" y="168"/>
                      <a:pt x="27" y="143"/>
                      <a:pt x="0" y="147"/>
                    </a:cubicBezTo>
                    <a:cubicBezTo>
                      <a:pt x="18" y="120"/>
                      <a:pt x="5" y="62"/>
                      <a:pt x="9" y="21"/>
                    </a:cubicBezTo>
                    <a:close/>
                    <a:moveTo>
                      <a:pt x="57" y="54"/>
                    </a:moveTo>
                    <a:cubicBezTo>
                      <a:pt x="41" y="53"/>
                      <a:pt x="27" y="54"/>
                      <a:pt x="15" y="57"/>
                    </a:cubicBezTo>
                    <a:cubicBezTo>
                      <a:pt x="15" y="71"/>
                      <a:pt x="15" y="85"/>
                      <a:pt x="15" y="99"/>
                    </a:cubicBezTo>
                    <a:cubicBezTo>
                      <a:pt x="17" y="108"/>
                      <a:pt x="11" y="125"/>
                      <a:pt x="18" y="129"/>
                    </a:cubicBezTo>
                    <a:cubicBezTo>
                      <a:pt x="28" y="139"/>
                      <a:pt x="51" y="136"/>
                      <a:pt x="63" y="144"/>
                    </a:cubicBezTo>
                    <a:cubicBezTo>
                      <a:pt x="65" y="122"/>
                      <a:pt x="75" y="66"/>
                      <a:pt x="57" y="54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6" name="Freeform 818"/>
              <p:cNvSpPr/>
              <p:nvPr/>
            </p:nvSpPr>
            <p:spPr bwMode="auto">
              <a:xfrm>
                <a:off x="1795" y="1885"/>
                <a:ext cx="56" cy="146"/>
              </a:xfrm>
              <a:custGeom>
                <a:cxnLst>
                  <a:cxn ang="0">
                    <a:pos x="27" y="8"/>
                  </a:cxn>
                  <a:cxn ang="0">
                    <a:pos x="33" y="17"/>
                  </a:cxn>
                  <a:cxn ang="0">
                    <a:pos x="33" y="65"/>
                  </a:cxn>
                  <a:cxn ang="0">
                    <a:pos x="27" y="86"/>
                  </a:cxn>
                  <a:cxn ang="0">
                    <a:pos x="9" y="86"/>
                  </a:cxn>
                  <a:cxn ang="0">
                    <a:pos x="9" y="47"/>
                  </a:cxn>
                  <a:cxn ang="0">
                    <a:pos x="27" y="8"/>
                  </a:cxn>
                </a:cxnLst>
                <a:rect b="b" l="0" r="r" t="0"/>
                <a:pathLst>
                  <a:path h="86" w="33">
                    <a:moveTo>
                      <a:pt x="27" y="8"/>
                    </a:moveTo>
                    <a:cubicBezTo>
                      <a:pt x="30" y="10"/>
                      <a:pt x="32" y="13"/>
                      <a:pt x="33" y="17"/>
                    </a:cubicBezTo>
                    <a:cubicBezTo>
                      <a:pt x="33" y="33"/>
                      <a:pt x="33" y="49"/>
                      <a:pt x="33" y="65"/>
                    </a:cubicBezTo>
                    <a:cubicBezTo>
                      <a:pt x="32" y="73"/>
                      <a:pt x="31" y="81"/>
                      <a:pt x="27" y="86"/>
                    </a:cubicBezTo>
                    <a:cubicBezTo>
                      <a:pt x="21" y="86"/>
                      <a:pt x="15" y="86"/>
                      <a:pt x="9" y="86"/>
                    </a:cubicBezTo>
                    <a:cubicBezTo>
                      <a:pt x="9" y="73"/>
                      <a:pt x="9" y="60"/>
                      <a:pt x="9" y="47"/>
                    </a:cubicBezTo>
                    <a:cubicBezTo>
                      <a:pt x="11" y="30"/>
                      <a:pt x="0" y="0"/>
                      <a:pt x="27" y="8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7" name="Freeform 819"/>
              <p:cNvSpPr/>
              <p:nvPr/>
            </p:nvSpPr>
            <p:spPr bwMode="auto">
              <a:xfrm>
                <a:off x="2599" y="1802"/>
                <a:ext cx="86" cy="107"/>
              </a:xfrm>
              <a:custGeom>
                <a:cxnLst>
                  <a:cxn ang="0">
                    <a:pos x="51" y="0"/>
                  </a:cxn>
                  <a:cxn ang="0">
                    <a:pos x="51" y="60"/>
                  </a:cxn>
                  <a:cxn ang="0">
                    <a:pos x="45" y="63"/>
                  </a:cxn>
                  <a:cxn ang="0">
                    <a:pos x="0" y="63"/>
                  </a:cxn>
                  <a:cxn ang="0">
                    <a:pos x="0" y="0"/>
                  </a:cxn>
                  <a:cxn ang="0">
                    <a:pos x="51" y="0"/>
                  </a:cxn>
                </a:cxnLst>
                <a:rect b="b" l="0" r="r" t="0"/>
                <a:pathLst>
                  <a:path h="62" w="51">
                    <a:moveTo>
                      <a:pt x="51" y="0"/>
                    </a:moveTo>
                    <a:cubicBezTo>
                      <a:pt x="51" y="20"/>
                      <a:pt x="51" y="40"/>
                      <a:pt x="51" y="60"/>
                    </a:cubicBezTo>
                    <a:cubicBezTo>
                      <a:pt x="49" y="61"/>
                      <a:pt x="48" y="63"/>
                      <a:pt x="45" y="63"/>
                    </a:cubicBezTo>
                    <a:cubicBezTo>
                      <a:pt x="30" y="63"/>
                      <a:pt x="15" y="63"/>
                      <a:pt x="0" y="63"/>
                    </a:cubicBezTo>
                    <a:cubicBezTo>
                      <a:pt x="0" y="42"/>
                      <a:pt x="0" y="21"/>
                      <a:pt x="0" y="0"/>
                    </a:cubicBezTo>
                    <a:cubicBezTo>
                      <a:pt x="17" y="0"/>
                      <a:pt x="34" y="0"/>
                      <a:pt x="51" y="0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8" name="Freeform 820"/>
              <p:cNvSpPr/>
              <p:nvPr/>
            </p:nvSpPr>
            <p:spPr bwMode="auto">
              <a:xfrm>
                <a:off x="2888" y="1891"/>
                <a:ext cx="56" cy="33"/>
              </a:xfrm>
              <a:custGeom>
                <a:cxnLst>
                  <a:cxn ang="0">
                    <a:pos x="33" y="20"/>
                  </a:cxn>
                  <a:cxn ang="0">
                    <a:pos x="0" y="14"/>
                  </a:cxn>
                  <a:cxn ang="0">
                    <a:pos x="0" y="2"/>
                  </a:cxn>
                  <a:cxn ang="0">
                    <a:pos x="33" y="20"/>
                  </a:cxn>
                </a:cxnLst>
                <a:rect b="b" l="0" r="r" t="0"/>
                <a:pathLst>
                  <a:path h="20" w="33">
                    <a:moveTo>
                      <a:pt x="33" y="20"/>
                    </a:moveTo>
                    <a:cubicBezTo>
                      <a:pt x="23" y="17"/>
                      <a:pt x="11" y="16"/>
                      <a:pt x="0" y="14"/>
                    </a:cubicBezTo>
                    <a:cubicBezTo>
                      <a:pt x="0" y="10"/>
                      <a:pt x="0" y="6"/>
                      <a:pt x="0" y="2"/>
                    </a:cubicBezTo>
                    <a:cubicBezTo>
                      <a:pt x="19" y="0"/>
                      <a:pt x="30" y="6"/>
                      <a:pt x="33" y="20"/>
                    </a:cubicBezTo>
                    <a:close/>
                  </a:path>
                </a:pathLst>
              </a:custGeom>
              <a:solidFill>
                <a:srgbClr val="B7CF4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9" name="Freeform 821"/>
              <p:cNvSpPr/>
              <p:nvPr/>
            </p:nvSpPr>
            <p:spPr bwMode="auto">
              <a:xfrm>
                <a:off x="3412" y="1802"/>
                <a:ext cx="54" cy="104"/>
              </a:xfrm>
              <a:custGeom>
                <a:cxnLst>
                  <a:cxn ang="0">
                    <a:pos x="12" y="0"/>
                  </a:cxn>
                  <a:cxn ang="0">
                    <a:pos x="30" y="0"/>
                  </a:cxn>
                  <a:cxn ang="0">
                    <a:pos x="24" y="60"/>
                  </a:cxn>
                  <a:cxn ang="0">
                    <a:pos x="0" y="57"/>
                  </a:cxn>
                  <a:cxn ang="0">
                    <a:pos x="0" y="30"/>
                  </a:cxn>
                  <a:cxn ang="0">
                    <a:pos x="3" y="0"/>
                  </a:cxn>
                  <a:cxn ang="0">
                    <a:pos x="12" y="0"/>
                  </a:cxn>
                </a:cxnLst>
                <a:rect b="b" l="0" r="r" t="0"/>
                <a:pathLst>
                  <a:path h="61" w="32">
                    <a:moveTo>
                      <a:pt x="12" y="0"/>
                    </a:moveTo>
                    <a:cubicBezTo>
                      <a:pt x="18" y="0"/>
                      <a:pt x="24" y="0"/>
                      <a:pt x="30" y="0"/>
                    </a:cubicBezTo>
                    <a:cubicBezTo>
                      <a:pt x="32" y="24"/>
                      <a:pt x="28" y="42"/>
                      <a:pt x="24" y="60"/>
                    </a:cubicBezTo>
                    <a:cubicBezTo>
                      <a:pt x="14" y="61"/>
                      <a:pt x="7" y="59"/>
                      <a:pt x="0" y="57"/>
                    </a:cubicBezTo>
                    <a:cubicBezTo>
                      <a:pt x="0" y="48"/>
                      <a:pt x="0" y="39"/>
                      <a:pt x="0" y="30"/>
                    </a:cubicBezTo>
                    <a:cubicBezTo>
                      <a:pt x="7" y="26"/>
                      <a:pt x="1" y="9"/>
                      <a:pt x="3" y="0"/>
                    </a:cubicBezTo>
                    <a:cubicBezTo>
                      <a:pt x="6" y="0"/>
                      <a:pt x="9" y="0"/>
                      <a:pt x="12" y="0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0" name="Freeform 822"/>
              <p:cNvSpPr/>
              <p:nvPr/>
            </p:nvSpPr>
            <p:spPr bwMode="auto">
              <a:xfrm>
                <a:off x="4026" y="1843"/>
                <a:ext cx="18" cy="61"/>
              </a:xfrm>
              <a:custGeom>
                <a:cxnLst>
                  <a:cxn ang="0">
                    <a:pos x="7" y="36"/>
                  </a:cxn>
                  <a:cxn ang="0">
                    <a:pos x="4" y="0"/>
                  </a:cxn>
                  <a:cxn ang="0">
                    <a:pos x="7" y="36"/>
                  </a:cxn>
                </a:cxnLst>
                <a:rect b="b" l="0" r="r" t="0"/>
                <a:pathLst>
                  <a:path h="36" w="11">
                    <a:moveTo>
                      <a:pt x="7" y="36"/>
                    </a:moveTo>
                    <a:cubicBezTo>
                      <a:pt x="0" y="30"/>
                      <a:pt x="6" y="11"/>
                      <a:pt x="4" y="0"/>
                    </a:cubicBezTo>
                    <a:cubicBezTo>
                      <a:pt x="11" y="6"/>
                      <a:pt x="5" y="25"/>
                      <a:pt x="7" y="36"/>
                    </a:cubicBezTo>
                    <a:close/>
                  </a:path>
                </a:pathLst>
              </a:custGeom>
              <a:solidFill>
                <a:srgbClr val="6C8C9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1" name="Freeform 823"/>
              <p:cNvSpPr/>
              <p:nvPr/>
            </p:nvSpPr>
            <p:spPr bwMode="auto">
              <a:xfrm>
                <a:off x="4378" y="1899"/>
                <a:ext cx="92" cy="12"/>
              </a:xfrm>
              <a:custGeom>
                <a:cxnLst>
                  <a:cxn ang="0">
                    <a:pos x="0" y="0"/>
                  </a:cxn>
                  <a:cxn ang="0">
                    <a:pos x="54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54">
                    <a:moveTo>
                      <a:pt x="0" y="0"/>
                    </a:moveTo>
                    <a:cubicBezTo>
                      <a:pt x="18" y="0"/>
                      <a:pt x="36" y="0"/>
                      <a:pt x="54" y="0"/>
                    </a:cubicBezTo>
                    <a:cubicBezTo>
                      <a:pt x="42" y="7"/>
                      <a:pt x="17" y="1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2" name="Freeform 824"/>
              <p:cNvSpPr/>
              <p:nvPr/>
            </p:nvSpPr>
            <p:spPr bwMode="auto">
              <a:xfrm>
                <a:off x="4831" y="1899"/>
                <a:ext cx="50" cy="8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27" y="5"/>
                      <a:pt x="3" y="5"/>
                      <a:pt x="0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3" name="Freeform 825"/>
              <p:cNvSpPr/>
              <p:nvPr/>
            </p:nvSpPr>
            <p:spPr bwMode="auto">
              <a:xfrm>
                <a:off x="1585" y="1858"/>
                <a:ext cx="12" cy="51"/>
              </a:xfrm>
              <a:custGeom>
                <a:cxnLst>
                  <a:cxn ang="0">
                    <a:pos x="7" y="0"/>
                  </a:cxn>
                  <a:cxn ang="0">
                    <a:pos x="7" y="30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b="b" l="0" r="r" t="0"/>
                <a:pathLst>
                  <a:path h="30" w="7">
                    <a:moveTo>
                      <a:pt x="7" y="0"/>
                    </a:moveTo>
                    <a:cubicBezTo>
                      <a:pt x="7" y="10"/>
                      <a:pt x="7" y="20"/>
                      <a:pt x="7" y="30"/>
                    </a:cubicBezTo>
                    <a:cubicBezTo>
                      <a:pt x="0" y="27"/>
                      <a:pt x="6" y="11"/>
                      <a:pt x="4" y="3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4" name="Freeform 826"/>
              <p:cNvSpPr/>
              <p:nvPr/>
            </p:nvSpPr>
            <p:spPr bwMode="auto">
              <a:xfrm>
                <a:off x="2526" y="1899"/>
                <a:ext cx="12" cy="178"/>
              </a:xfrm>
              <a:custGeom>
                <a:cxnLst>
                  <a:cxn ang="0">
                    <a:pos x="7" y="0"/>
                  </a:cxn>
                  <a:cxn ang="0">
                    <a:pos x="7" y="105"/>
                  </a:cxn>
                  <a:cxn ang="0">
                    <a:pos x="4" y="105"/>
                  </a:cxn>
                  <a:cxn ang="0">
                    <a:pos x="4" y="21"/>
                  </a:cxn>
                  <a:cxn ang="0">
                    <a:pos x="7" y="0"/>
                  </a:cxn>
                </a:cxnLst>
                <a:rect b="b" l="0" r="r" t="0"/>
                <a:pathLst>
                  <a:path h="105" w="7">
                    <a:moveTo>
                      <a:pt x="7" y="0"/>
                    </a:moveTo>
                    <a:cubicBezTo>
                      <a:pt x="7" y="35"/>
                      <a:pt x="7" y="70"/>
                      <a:pt x="7" y="105"/>
                    </a:cubicBezTo>
                    <a:cubicBezTo>
                      <a:pt x="6" y="105"/>
                      <a:pt x="5" y="105"/>
                      <a:pt x="4" y="105"/>
                    </a:cubicBezTo>
                    <a:cubicBezTo>
                      <a:pt x="4" y="77"/>
                      <a:pt x="4" y="49"/>
                      <a:pt x="4" y="21"/>
                    </a:cubicBezTo>
                    <a:cubicBezTo>
                      <a:pt x="6" y="15"/>
                      <a:pt x="0" y="1"/>
                      <a:pt x="7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5" name="Freeform 827"/>
              <p:cNvSpPr/>
              <p:nvPr/>
            </p:nvSpPr>
            <p:spPr bwMode="auto">
              <a:xfrm>
                <a:off x="3782" y="1782"/>
                <a:ext cx="67" cy="154"/>
              </a:xfrm>
              <a:custGeom>
                <a:cxnLst>
                  <a:cxn ang="0">
                    <a:pos x="40" y="69"/>
                  </a:cxn>
                  <a:cxn ang="0">
                    <a:pos x="34" y="87"/>
                  </a:cxn>
                  <a:cxn ang="0">
                    <a:pos x="7" y="81"/>
                  </a:cxn>
                  <a:cxn ang="0">
                    <a:pos x="7" y="12"/>
                  </a:cxn>
                  <a:cxn ang="0">
                    <a:pos x="40" y="12"/>
                  </a:cxn>
                  <a:cxn ang="0">
                    <a:pos x="40" y="69"/>
                  </a:cxn>
                </a:cxnLst>
                <a:rect b="b" l="0" r="r" t="0"/>
                <a:pathLst>
                  <a:path h="91" w="40">
                    <a:moveTo>
                      <a:pt x="40" y="69"/>
                    </a:moveTo>
                    <a:cubicBezTo>
                      <a:pt x="37" y="74"/>
                      <a:pt x="32" y="77"/>
                      <a:pt x="34" y="87"/>
                    </a:cubicBezTo>
                    <a:cubicBezTo>
                      <a:pt x="24" y="86"/>
                      <a:pt x="8" y="91"/>
                      <a:pt x="7" y="81"/>
                    </a:cubicBezTo>
                    <a:cubicBezTo>
                      <a:pt x="7" y="58"/>
                      <a:pt x="7" y="35"/>
                      <a:pt x="7" y="12"/>
                    </a:cubicBezTo>
                    <a:cubicBezTo>
                      <a:pt x="0" y="0"/>
                      <a:pt x="35" y="8"/>
                      <a:pt x="40" y="12"/>
                    </a:cubicBezTo>
                    <a:cubicBezTo>
                      <a:pt x="40" y="31"/>
                      <a:pt x="40" y="50"/>
                      <a:pt x="40" y="69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6" name="Freeform 828"/>
              <p:cNvSpPr/>
              <p:nvPr/>
            </p:nvSpPr>
            <p:spPr bwMode="auto">
              <a:xfrm>
                <a:off x="1216" y="1874"/>
                <a:ext cx="15" cy="83"/>
              </a:xfrm>
              <a:custGeom>
                <a:cxnLst>
                  <a:cxn ang="0">
                    <a:pos x="9" y="30"/>
                  </a:cxn>
                  <a:cxn ang="0">
                    <a:pos x="6" y="0"/>
                  </a:cxn>
                  <a:cxn ang="0">
                    <a:pos x="9" y="30"/>
                  </a:cxn>
                </a:cxnLst>
                <a:rect b="b" l="0" r="r" t="0"/>
                <a:pathLst>
                  <a:path h="49" w="9">
                    <a:moveTo>
                      <a:pt x="9" y="30"/>
                    </a:moveTo>
                    <a:cubicBezTo>
                      <a:pt x="1" y="49"/>
                      <a:pt x="0" y="4"/>
                      <a:pt x="6" y="0"/>
                    </a:cubicBezTo>
                    <a:cubicBezTo>
                      <a:pt x="8" y="9"/>
                      <a:pt x="2" y="26"/>
                      <a:pt x="9" y="30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7" name="Freeform 829"/>
              <p:cNvSpPr/>
              <p:nvPr/>
            </p:nvSpPr>
            <p:spPr bwMode="auto">
              <a:xfrm>
                <a:off x="1445" y="1787"/>
                <a:ext cx="71" cy="144"/>
              </a:xfrm>
              <a:custGeom>
                <a:cxnLst>
                  <a:cxn ang="0">
                    <a:pos x="42" y="78"/>
                  </a:cxn>
                  <a:cxn ang="0">
                    <a:pos x="18" y="81"/>
                  </a:cxn>
                  <a:cxn ang="0">
                    <a:pos x="0" y="81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42" y="6"/>
                  </a:cxn>
                  <a:cxn ang="0">
                    <a:pos x="42" y="78"/>
                  </a:cxn>
                </a:cxnLst>
                <a:rect b="b" l="0" r="r" t="0"/>
                <a:pathLst>
                  <a:path h="85" w="42">
                    <a:moveTo>
                      <a:pt x="42" y="78"/>
                    </a:moveTo>
                    <a:cubicBezTo>
                      <a:pt x="40" y="85"/>
                      <a:pt x="25" y="79"/>
                      <a:pt x="18" y="81"/>
                    </a:cubicBezTo>
                    <a:cubicBezTo>
                      <a:pt x="12" y="81"/>
                      <a:pt x="6" y="81"/>
                      <a:pt x="0" y="81"/>
                    </a:cubicBezTo>
                    <a:cubicBezTo>
                      <a:pt x="0" y="54"/>
                      <a:pt x="0" y="27"/>
                      <a:pt x="0" y="0"/>
                    </a:cubicBezTo>
                    <a:cubicBezTo>
                      <a:pt x="14" y="0"/>
                      <a:pt x="28" y="0"/>
                      <a:pt x="42" y="0"/>
                    </a:cubicBezTo>
                    <a:cubicBezTo>
                      <a:pt x="42" y="2"/>
                      <a:pt x="42" y="4"/>
                      <a:pt x="42" y="6"/>
                    </a:cubicBezTo>
                    <a:cubicBezTo>
                      <a:pt x="42" y="30"/>
                      <a:pt x="42" y="54"/>
                      <a:pt x="42" y="78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8" name="Freeform 830"/>
              <p:cNvSpPr/>
              <p:nvPr/>
            </p:nvSpPr>
            <p:spPr bwMode="auto">
              <a:xfrm>
                <a:off x="1662" y="1843"/>
                <a:ext cx="18" cy="239"/>
              </a:xfrm>
              <a:custGeom>
                <a:cxnLst>
                  <a:cxn ang="0">
                    <a:pos x="1" y="48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7" y="42"/>
                  </a:cxn>
                  <a:cxn ang="0">
                    <a:pos x="4" y="141"/>
                  </a:cxn>
                  <a:cxn ang="0">
                    <a:pos x="1" y="48"/>
                  </a:cxn>
                </a:cxnLst>
                <a:rect b="b" l="0" r="r" t="0"/>
                <a:pathLst>
                  <a:path h="141" w="11">
                    <a:moveTo>
                      <a:pt x="1" y="48"/>
                    </a:moveTo>
                    <a:cubicBezTo>
                      <a:pt x="1" y="32"/>
                      <a:pt x="1" y="16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6" y="13"/>
                      <a:pt x="0" y="34"/>
                      <a:pt x="7" y="42"/>
                    </a:cubicBezTo>
                    <a:cubicBezTo>
                      <a:pt x="5" y="74"/>
                      <a:pt x="11" y="114"/>
                      <a:pt x="4" y="141"/>
                    </a:cubicBezTo>
                    <a:cubicBezTo>
                      <a:pt x="2" y="111"/>
                      <a:pt x="8" y="73"/>
                      <a:pt x="1" y="48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9" name="Freeform 831"/>
              <p:cNvSpPr/>
              <p:nvPr/>
            </p:nvSpPr>
            <p:spPr bwMode="auto">
              <a:xfrm>
                <a:off x="3197" y="1874"/>
                <a:ext cx="12" cy="76"/>
              </a:xfrm>
              <a:custGeom>
                <a:cxnLst>
                  <a:cxn ang="0">
                    <a:pos x="1" y="33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7" y="45"/>
                  </a:cxn>
                  <a:cxn ang="0">
                    <a:pos x="4" y="45"/>
                  </a:cxn>
                  <a:cxn ang="0">
                    <a:pos x="1" y="33"/>
                  </a:cxn>
                </a:cxnLst>
                <a:rect b="b" l="0" r="r" t="0"/>
                <a:pathLst>
                  <a:path h="45" w="7">
                    <a:moveTo>
                      <a:pt x="1" y="33"/>
                    </a:moveTo>
                    <a:cubicBezTo>
                      <a:pt x="0" y="20"/>
                      <a:pt x="3" y="11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15"/>
                      <a:pt x="7" y="30"/>
                      <a:pt x="7" y="45"/>
                    </a:cubicBezTo>
                    <a:cubicBezTo>
                      <a:pt x="6" y="45"/>
                      <a:pt x="5" y="45"/>
                      <a:pt x="4" y="45"/>
                    </a:cubicBezTo>
                    <a:cubicBezTo>
                      <a:pt x="3" y="41"/>
                      <a:pt x="5" y="34"/>
                      <a:pt x="1" y="33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0" name="Freeform 832"/>
              <p:cNvSpPr/>
              <p:nvPr/>
            </p:nvSpPr>
            <p:spPr bwMode="auto">
              <a:xfrm>
                <a:off x="4610" y="1874"/>
                <a:ext cx="19" cy="96"/>
              </a:xfrm>
              <a:custGeom>
                <a:cxnLst>
                  <a:cxn ang="0">
                    <a:pos x="4" y="57"/>
                  </a:cxn>
                  <a:cxn ang="0">
                    <a:pos x="7" y="0"/>
                  </a:cxn>
                  <a:cxn ang="0">
                    <a:pos x="4" y="57"/>
                  </a:cxn>
                </a:cxnLst>
                <a:rect b="b" l="0" r="r" t="0"/>
                <a:pathLst>
                  <a:path h="57" w="11">
                    <a:moveTo>
                      <a:pt x="4" y="57"/>
                    </a:moveTo>
                    <a:cubicBezTo>
                      <a:pt x="6" y="39"/>
                      <a:pt x="0" y="13"/>
                      <a:pt x="7" y="0"/>
                    </a:cubicBezTo>
                    <a:cubicBezTo>
                      <a:pt x="5" y="18"/>
                      <a:pt x="11" y="44"/>
                      <a:pt x="4" y="57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1" name="Freeform 833"/>
              <p:cNvSpPr/>
              <p:nvPr/>
            </p:nvSpPr>
            <p:spPr bwMode="auto">
              <a:xfrm>
                <a:off x="1407" y="1751"/>
                <a:ext cx="19" cy="179"/>
              </a:xfrm>
              <a:custGeom>
                <a:cxnLst>
                  <a:cxn ang="0">
                    <a:pos x="4" y="105"/>
                  </a:cxn>
                  <a:cxn ang="0">
                    <a:pos x="7" y="0"/>
                  </a:cxn>
                  <a:cxn ang="0">
                    <a:pos x="7" y="87"/>
                  </a:cxn>
                  <a:cxn ang="0">
                    <a:pos x="4" y="105"/>
                  </a:cxn>
                </a:cxnLst>
                <a:rect b="b" l="0" r="r" t="0"/>
                <a:pathLst>
                  <a:path h="105" w="11">
                    <a:moveTo>
                      <a:pt x="4" y="105"/>
                    </a:moveTo>
                    <a:cubicBezTo>
                      <a:pt x="6" y="71"/>
                      <a:pt x="0" y="29"/>
                      <a:pt x="7" y="0"/>
                    </a:cubicBezTo>
                    <a:cubicBezTo>
                      <a:pt x="7" y="29"/>
                      <a:pt x="7" y="58"/>
                      <a:pt x="7" y="87"/>
                    </a:cubicBezTo>
                    <a:cubicBezTo>
                      <a:pt x="5" y="92"/>
                      <a:pt x="11" y="105"/>
                      <a:pt x="4" y="105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2" name="Freeform 834"/>
              <p:cNvSpPr>
                <a:spLocks noEditPoints="1"/>
              </p:cNvSpPr>
              <p:nvPr/>
            </p:nvSpPr>
            <p:spPr bwMode="auto">
              <a:xfrm>
                <a:off x="2548" y="1923"/>
                <a:ext cx="157" cy="220"/>
              </a:xfrm>
              <a:custGeom>
                <a:cxnLst>
                  <a:cxn ang="0">
                    <a:pos x="0" y="4"/>
                  </a:cxn>
                  <a:cxn ang="0">
                    <a:pos x="24" y="1"/>
                  </a:cxn>
                  <a:cxn ang="0">
                    <a:pos x="81" y="1"/>
                  </a:cxn>
                  <a:cxn ang="0">
                    <a:pos x="84" y="118"/>
                  </a:cxn>
                  <a:cxn ang="0">
                    <a:pos x="75" y="106"/>
                  </a:cxn>
                  <a:cxn ang="0">
                    <a:pos x="72" y="124"/>
                  </a:cxn>
                  <a:cxn ang="0">
                    <a:pos x="0" y="130"/>
                  </a:cxn>
                  <a:cxn ang="0">
                    <a:pos x="0" y="34"/>
                  </a:cxn>
                  <a:cxn ang="0">
                    <a:pos x="0" y="4"/>
                  </a:cxn>
                  <a:cxn ang="0">
                    <a:pos x="57" y="34"/>
                  </a:cxn>
                  <a:cxn ang="0">
                    <a:pos x="15" y="28"/>
                  </a:cxn>
                  <a:cxn ang="0">
                    <a:pos x="15" y="97"/>
                  </a:cxn>
                  <a:cxn ang="0">
                    <a:pos x="15" y="112"/>
                  </a:cxn>
                  <a:cxn ang="0">
                    <a:pos x="63" y="112"/>
                  </a:cxn>
                  <a:cxn ang="0">
                    <a:pos x="72" y="34"/>
                  </a:cxn>
                  <a:cxn ang="0">
                    <a:pos x="57" y="34"/>
                  </a:cxn>
                </a:cxnLst>
                <a:rect b="b" l="0" r="r" t="0"/>
                <a:pathLst>
                  <a:path h="130" w="93">
                    <a:moveTo>
                      <a:pt x="0" y="4"/>
                    </a:moveTo>
                    <a:cubicBezTo>
                      <a:pt x="7" y="2"/>
                      <a:pt x="14" y="0"/>
                      <a:pt x="24" y="1"/>
                    </a:cubicBezTo>
                    <a:cubicBezTo>
                      <a:pt x="43" y="1"/>
                      <a:pt x="62" y="1"/>
                      <a:pt x="81" y="1"/>
                    </a:cubicBezTo>
                    <a:cubicBezTo>
                      <a:pt x="93" y="31"/>
                      <a:pt x="86" y="83"/>
                      <a:pt x="84" y="118"/>
                    </a:cubicBezTo>
                    <a:cubicBezTo>
                      <a:pt x="72" y="123"/>
                      <a:pt x="83" y="105"/>
                      <a:pt x="75" y="106"/>
                    </a:cubicBezTo>
                    <a:cubicBezTo>
                      <a:pt x="68" y="106"/>
                      <a:pt x="74" y="119"/>
                      <a:pt x="72" y="124"/>
                    </a:cubicBezTo>
                    <a:cubicBezTo>
                      <a:pt x="45" y="123"/>
                      <a:pt x="25" y="129"/>
                      <a:pt x="0" y="130"/>
                    </a:cubicBezTo>
                    <a:cubicBezTo>
                      <a:pt x="0" y="98"/>
                      <a:pt x="0" y="66"/>
                      <a:pt x="0" y="34"/>
                    </a:cubicBezTo>
                    <a:cubicBezTo>
                      <a:pt x="0" y="24"/>
                      <a:pt x="0" y="14"/>
                      <a:pt x="0" y="4"/>
                    </a:cubicBezTo>
                    <a:close/>
                    <a:moveTo>
                      <a:pt x="57" y="34"/>
                    </a:moveTo>
                    <a:cubicBezTo>
                      <a:pt x="47" y="28"/>
                      <a:pt x="26" y="33"/>
                      <a:pt x="15" y="28"/>
                    </a:cubicBezTo>
                    <a:cubicBezTo>
                      <a:pt x="10" y="44"/>
                      <a:pt x="10" y="81"/>
                      <a:pt x="15" y="97"/>
                    </a:cubicBezTo>
                    <a:cubicBezTo>
                      <a:pt x="15" y="102"/>
                      <a:pt x="15" y="107"/>
                      <a:pt x="15" y="112"/>
                    </a:cubicBezTo>
                    <a:cubicBezTo>
                      <a:pt x="31" y="112"/>
                      <a:pt x="47" y="112"/>
                      <a:pt x="63" y="112"/>
                    </a:cubicBezTo>
                    <a:cubicBezTo>
                      <a:pt x="67" y="87"/>
                      <a:pt x="73" y="64"/>
                      <a:pt x="72" y="34"/>
                    </a:cubicBezTo>
                    <a:cubicBezTo>
                      <a:pt x="67" y="34"/>
                      <a:pt x="62" y="34"/>
                      <a:pt x="57" y="34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3" name="Freeform 835"/>
              <p:cNvSpPr/>
              <p:nvPr/>
            </p:nvSpPr>
            <p:spPr bwMode="auto">
              <a:xfrm>
                <a:off x="2536" y="1914"/>
                <a:ext cx="12" cy="66"/>
              </a:xfrm>
              <a:custGeom>
                <a:cxnLst>
                  <a:cxn ang="0">
                    <a:pos x="7" y="9"/>
                  </a:cxn>
                  <a:cxn ang="0">
                    <a:pos x="7" y="39"/>
                  </a:cxn>
                  <a:cxn ang="0">
                    <a:pos x="4" y="39"/>
                  </a:cxn>
                  <a:cxn ang="0">
                    <a:pos x="7" y="0"/>
                  </a:cxn>
                  <a:cxn ang="0">
                    <a:pos x="7" y="9"/>
                  </a:cxn>
                </a:cxnLst>
                <a:rect b="b" l="0" r="r" t="0"/>
                <a:pathLst>
                  <a:path h="39" w="7">
                    <a:moveTo>
                      <a:pt x="7" y="9"/>
                    </a:moveTo>
                    <a:cubicBezTo>
                      <a:pt x="7" y="19"/>
                      <a:pt x="7" y="29"/>
                      <a:pt x="7" y="39"/>
                    </a:cubicBezTo>
                    <a:cubicBezTo>
                      <a:pt x="6" y="39"/>
                      <a:pt x="5" y="39"/>
                      <a:pt x="4" y="39"/>
                    </a:cubicBezTo>
                    <a:cubicBezTo>
                      <a:pt x="6" y="27"/>
                      <a:pt x="0" y="7"/>
                      <a:pt x="7" y="0"/>
                    </a:cubicBezTo>
                    <a:cubicBezTo>
                      <a:pt x="7" y="3"/>
                      <a:pt x="7" y="6"/>
                      <a:pt x="7" y="9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4" name="Freeform 836"/>
              <p:cNvSpPr/>
              <p:nvPr/>
            </p:nvSpPr>
            <p:spPr bwMode="auto">
              <a:xfrm>
                <a:off x="2739" y="1797"/>
                <a:ext cx="19" cy="138"/>
              </a:xfrm>
              <a:custGeom>
                <a:cxnLst>
                  <a:cxn ang="0">
                    <a:pos x="4" y="0"/>
                  </a:cxn>
                  <a:cxn ang="0">
                    <a:pos x="7" y="81"/>
                  </a:cxn>
                  <a:cxn ang="0">
                    <a:pos x="4" y="0"/>
                  </a:cxn>
                </a:cxnLst>
                <a:rect b="b" l="0" r="r" t="0"/>
                <a:pathLst>
                  <a:path h="81" w="11">
                    <a:moveTo>
                      <a:pt x="4" y="0"/>
                    </a:moveTo>
                    <a:cubicBezTo>
                      <a:pt x="11" y="21"/>
                      <a:pt x="5" y="55"/>
                      <a:pt x="7" y="81"/>
                    </a:cubicBezTo>
                    <a:cubicBezTo>
                      <a:pt x="0" y="60"/>
                      <a:pt x="6" y="26"/>
                      <a:pt x="4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5" name="Freeform 837"/>
              <p:cNvSpPr/>
              <p:nvPr/>
            </p:nvSpPr>
            <p:spPr bwMode="auto">
              <a:xfrm>
                <a:off x="2790" y="1909"/>
                <a:ext cx="19" cy="61"/>
              </a:xfrm>
              <a:custGeom>
                <a:cxnLst>
                  <a:cxn ang="0">
                    <a:pos x="7" y="0"/>
                  </a:cxn>
                  <a:cxn ang="0">
                    <a:pos x="4" y="36"/>
                  </a:cxn>
                  <a:cxn ang="0">
                    <a:pos x="7" y="0"/>
                  </a:cxn>
                </a:cxnLst>
                <a:rect b="b" l="0" r="r" t="0"/>
                <a:pathLst>
                  <a:path h="36" w="11">
                    <a:moveTo>
                      <a:pt x="7" y="0"/>
                    </a:moveTo>
                    <a:cubicBezTo>
                      <a:pt x="5" y="11"/>
                      <a:pt x="11" y="30"/>
                      <a:pt x="4" y="36"/>
                    </a:cubicBezTo>
                    <a:cubicBezTo>
                      <a:pt x="6" y="25"/>
                      <a:pt x="0" y="6"/>
                      <a:pt x="7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6" name="Freeform 838"/>
              <p:cNvSpPr/>
              <p:nvPr/>
            </p:nvSpPr>
            <p:spPr bwMode="auto">
              <a:xfrm>
                <a:off x="4173" y="1848"/>
                <a:ext cx="19" cy="87"/>
              </a:xfrm>
              <a:custGeom>
                <a:cxnLst>
                  <a:cxn ang="0">
                    <a:pos x="4" y="51"/>
                  </a:cxn>
                  <a:cxn ang="0">
                    <a:pos x="7" y="0"/>
                  </a:cxn>
                  <a:cxn ang="0">
                    <a:pos x="4" y="51"/>
                  </a:cxn>
                </a:cxnLst>
                <a:rect b="b" l="0" r="r" t="0"/>
                <a:pathLst>
                  <a:path h="51" w="11">
                    <a:moveTo>
                      <a:pt x="4" y="51"/>
                    </a:moveTo>
                    <a:cubicBezTo>
                      <a:pt x="6" y="35"/>
                      <a:pt x="0" y="11"/>
                      <a:pt x="7" y="0"/>
                    </a:cubicBezTo>
                    <a:cubicBezTo>
                      <a:pt x="5" y="16"/>
                      <a:pt x="11" y="40"/>
                      <a:pt x="4" y="51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7" name="Freeform 839"/>
              <p:cNvSpPr>
                <a:spLocks noEditPoints="1"/>
              </p:cNvSpPr>
              <p:nvPr/>
            </p:nvSpPr>
            <p:spPr bwMode="auto">
              <a:xfrm>
                <a:off x="1390" y="1868"/>
                <a:ext cx="165" cy="238"/>
              </a:xfrm>
              <a:custGeom>
                <a:cxnLst>
                  <a:cxn ang="0">
                    <a:pos x="5" y="60"/>
                  </a:cxn>
                  <a:cxn ang="0">
                    <a:pos x="14" y="36"/>
                  </a:cxn>
                  <a:cxn ang="0">
                    <a:pos x="17" y="18"/>
                  </a:cxn>
                  <a:cxn ang="0">
                    <a:pos x="23" y="15"/>
                  </a:cxn>
                  <a:cxn ang="0">
                    <a:pos x="26" y="27"/>
                  </a:cxn>
                  <a:cxn ang="0">
                    <a:pos x="26" y="39"/>
                  </a:cxn>
                  <a:cxn ang="0">
                    <a:pos x="26" y="42"/>
                  </a:cxn>
                  <a:cxn ang="0">
                    <a:pos x="59" y="39"/>
                  </a:cxn>
                  <a:cxn ang="0">
                    <a:pos x="80" y="36"/>
                  </a:cxn>
                  <a:cxn ang="0">
                    <a:pos x="83" y="0"/>
                  </a:cxn>
                  <a:cxn ang="0">
                    <a:pos x="95" y="0"/>
                  </a:cxn>
                  <a:cxn ang="0">
                    <a:pos x="95" y="30"/>
                  </a:cxn>
                  <a:cxn ang="0">
                    <a:pos x="86" y="135"/>
                  </a:cxn>
                  <a:cxn ang="0">
                    <a:pos x="2" y="138"/>
                  </a:cxn>
                  <a:cxn ang="0">
                    <a:pos x="5" y="60"/>
                  </a:cxn>
                  <a:cxn ang="0">
                    <a:pos x="17" y="84"/>
                  </a:cxn>
                  <a:cxn ang="0">
                    <a:pos x="17" y="117"/>
                  </a:cxn>
                  <a:cxn ang="0">
                    <a:pos x="77" y="120"/>
                  </a:cxn>
                  <a:cxn ang="0">
                    <a:pos x="77" y="57"/>
                  </a:cxn>
                  <a:cxn ang="0">
                    <a:pos x="17" y="54"/>
                  </a:cxn>
                  <a:cxn ang="0">
                    <a:pos x="17" y="84"/>
                  </a:cxn>
                </a:cxnLst>
                <a:rect b="b" l="0" r="r" t="0"/>
                <a:pathLst>
                  <a:path h="140" w="97">
                    <a:moveTo>
                      <a:pt x="5" y="60"/>
                    </a:moveTo>
                    <a:cubicBezTo>
                      <a:pt x="12" y="56"/>
                      <a:pt x="7" y="40"/>
                      <a:pt x="14" y="36"/>
                    </a:cubicBezTo>
                    <a:cubicBezTo>
                      <a:pt x="21" y="36"/>
                      <a:pt x="15" y="23"/>
                      <a:pt x="17" y="18"/>
                    </a:cubicBezTo>
                    <a:cubicBezTo>
                      <a:pt x="20" y="18"/>
                      <a:pt x="21" y="16"/>
                      <a:pt x="23" y="15"/>
                    </a:cubicBezTo>
                    <a:cubicBezTo>
                      <a:pt x="23" y="20"/>
                      <a:pt x="22" y="26"/>
                      <a:pt x="26" y="27"/>
                    </a:cubicBezTo>
                    <a:cubicBezTo>
                      <a:pt x="26" y="31"/>
                      <a:pt x="26" y="35"/>
                      <a:pt x="26" y="39"/>
                    </a:cubicBezTo>
                    <a:cubicBezTo>
                      <a:pt x="26" y="40"/>
                      <a:pt x="26" y="41"/>
                      <a:pt x="26" y="42"/>
                    </a:cubicBezTo>
                    <a:cubicBezTo>
                      <a:pt x="36" y="40"/>
                      <a:pt x="54" y="46"/>
                      <a:pt x="59" y="39"/>
                    </a:cubicBezTo>
                    <a:cubicBezTo>
                      <a:pt x="65" y="37"/>
                      <a:pt x="79" y="43"/>
                      <a:pt x="80" y="36"/>
                    </a:cubicBezTo>
                    <a:cubicBezTo>
                      <a:pt x="87" y="30"/>
                      <a:pt x="81" y="11"/>
                      <a:pt x="83" y="0"/>
                    </a:cubicBezTo>
                    <a:cubicBezTo>
                      <a:pt x="87" y="0"/>
                      <a:pt x="91" y="0"/>
                      <a:pt x="95" y="0"/>
                    </a:cubicBezTo>
                    <a:cubicBezTo>
                      <a:pt x="95" y="10"/>
                      <a:pt x="95" y="20"/>
                      <a:pt x="95" y="30"/>
                    </a:cubicBezTo>
                    <a:cubicBezTo>
                      <a:pt x="97" y="70"/>
                      <a:pt x="93" y="104"/>
                      <a:pt x="86" y="135"/>
                    </a:cubicBezTo>
                    <a:cubicBezTo>
                      <a:pt x="55" y="133"/>
                      <a:pt x="33" y="140"/>
                      <a:pt x="2" y="138"/>
                    </a:cubicBezTo>
                    <a:cubicBezTo>
                      <a:pt x="0" y="109"/>
                      <a:pt x="6" y="88"/>
                      <a:pt x="5" y="60"/>
                    </a:cubicBezTo>
                    <a:close/>
                    <a:moveTo>
                      <a:pt x="17" y="84"/>
                    </a:moveTo>
                    <a:cubicBezTo>
                      <a:pt x="12" y="88"/>
                      <a:pt x="12" y="113"/>
                      <a:pt x="17" y="117"/>
                    </a:cubicBezTo>
                    <a:cubicBezTo>
                      <a:pt x="25" y="129"/>
                      <a:pt x="64" y="123"/>
                      <a:pt x="77" y="120"/>
                    </a:cubicBezTo>
                    <a:cubicBezTo>
                      <a:pt x="77" y="99"/>
                      <a:pt x="77" y="78"/>
                      <a:pt x="77" y="57"/>
                    </a:cubicBezTo>
                    <a:cubicBezTo>
                      <a:pt x="57" y="56"/>
                      <a:pt x="32" y="60"/>
                      <a:pt x="17" y="54"/>
                    </a:cubicBezTo>
                    <a:cubicBezTo>
                      <a:pt x="17" y="64"/>
                      <a:pt x="17" y="74"/>
                      <a:pt x="17" y="84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8" name="Freeform 840"/>
              <p:cNvSpPr/>
              <p:nvPr/>
            </p:nvSpPr>
            <p:spPr bwMode="auto">
              <a:xfrm>
                <a:off x="1434" y="1935"/>
                <a:ext cx="56" cy="11"/>
              </a:xfrm>
              <a:custGeom>
                <a:cxnLst>
                  <a:cxn ang="0">
                    <a:pos x="0" y="0"/>
                  </a:cxn>
                  <a:cxn ang="0">
                    <a:pos x="33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33">
                    <a:moveTo>
                      <a:pt x="0" y="0"/>
                    </a:moveTo>
                    <a:cubicBezTo>
                      <a:pt x="11" y="0"/>
                      <a:pt x="22" y="0"/>
                      <a:pt x="33" y="0"/>
                    </a:cubicBezTo>
                    <a:cubicBezTo>
                      <a:pt x="28" y="7"/>
                      <a:pt x="10" y="1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E5F6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9" name="Freeform 841"/>
              <p:cNvSpPr/>
              <p:nvPr/>
            </p:nvSpPr>
            <p:spPr bwMode="auto">
              <a:xfrm>
                <a:off x="3649" y="1807"/>
                <a:ext cx="12" cy="133"/>
              </a:xfrm>
              <a:custGeom>
                <a:cxnLst>
                  <a:cxn ang="0">
                    <a:pos x="7" y="0"/>
                  </a:cxn>
                  <a:cxn ang="0">
                    <a:pos x="7" y="78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b="b" l="0" r="r" t="0"/>
                <a:pathLst>
                  <a:path h="78" w="7">
                    <a:moveTo>
                      <a:pt x="7" y="0"/>
                    </a:moveTo>
                    <a:cubicBezTo>
                      <a:pt x="7" y="26"/>
                      <a:pt x="7" y="52"/>
                      <a:pt x="7" y="78"/>
                    </a:cubicBezTo>
                    <a:cubicBezTo>
                      <a:pt x="0" y="58"/>
                      <a:pt x="6" y="25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0" name="Freeform 842"/>
              <p:cNvSpPr/>
              <p:nvPr/>
            </p:nvSpPr>
            <p:spPr bwMode="auto">
              <a:xfrm>
                <a:off x="4231" y="1928"/>
                <a:ext cx="86" cy="12"/>
              </a:xfrm>
              <a:custGeom>
                <a:cxnLst>
                  <a:cxn ang="0">
                    <a:pos x="0" y="4"/>
                  </a:cxn>
                  <a:cxn ang="0">
                    <a:pos x="51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51">
                    <a:moveTo>
                      <a:pt x="0" y="4"/>
                    </a:moveTo>
                    <a:cubicBezTo>
                      <a:pt x="16" y="6"/>
                      <a:pt x="40" y="0"/>
                      <a:pt x="51" y="7"/>
                    </a:cubicBezTo>
                    <a:cubicBezTo>
                      <a:pt x="34" y="7"/>
                      <a:pt x="17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1" name="Freeform 843"/>
              <p:cNvSpPr/>
              <p:nvPr/>
            </p:nvSpPr>
            <p:spPr bwMode="auto">
              <a:xfrm>
                <a:off x="5053" y="1813"/>
                <a:ext cx="18" cy="137"/>
              </a:xfrm>
              <a:custGeom>
                <a:cxnLst>
                  <a:cxn ang="0">
                    <a:pos x="7" y="0"/>
                  </a:cxn>
                  <a:cxn ang="0">
                    <a:pos x="4" y="81"/>
                  </a:cxn>
                  <a:cxn ang="0">
                    <a:pos x="7" y="0"/>
                  </a:cxn>
                </a:cxnLst>
                <a:rect b="b" l="0" r="r" t="0"/>
                <a:pathLst>
                  <a:path h="81" w="11">
                    <a:moveTo>
                      <a:pt x="7" y="0"/>
                    </a:moveTo>
                    <a:cubicBezTo>
                      <a:pt x="5" y="26"/>
                      <a:pt x="11" y="60"/>
                      <a:pt x="4" y="81"/>
                    </a:cubicBezTo>
                    <a:cubicBezTo>
                      <a:pt x="6" y="55"/>
                      <a:pt x="0" y="21"/>
                      <a:pt x="7" y="0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2" name="Freeform 844"/>
              <p:cNvSpPr/>
              <p:nvPr/>
            </p:nvSpPr>
            <p:spPr bwMode="auto">
              <a:xfrm>
                <a:off x="3139" y="1787"/>
                <a:ext cx="9" cy="158"/>
              </a:xfrm>
              <a:custGeom>
                <a:cxnLst>
                  <a:cxn ang="0">
                    <a:pos x="5" y="0"/>
                  </a:cxn>
                  <a:cxn ang="0">
                    <a:pos x="5" y="93"/>
                  </a:cxn>
                  <a:cxn ang="0">
                    <a:pos x="5" y="0"/>
                  </a:cxn>
                </a:cxnLst>
                <a:rect b="b" l="0" r="r" t="0"/>
                <a:pathLst>
                  <a:path h="93" w="5">
                    <a:moveTo>
                      <a:pt x="5" y="0"/>
                    </a:moveTo>
                    <a:cubicBezTo>
                      <a:pt x="5" y="31"/>
                      <a:pt x="5" y="62"/>
                      <a:pt x="5" y="93"/>
                    </a:cubicBezTo>
                    <a:cubicBezTo>
                      <a:pt x="0" y="69"/>
                      <a:pt x="0" y="24"/>
                      <a:pt x="5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3" name="Freeform 845"/>
              <p:cNvSpPr/>
              <p:nvPr/>
            </p:nvSpPr>
            <p:spPr bwMode="auto">
              <a:xfrm>
                <a:off x="3793" y="1940"/>
                <a:ext cx="51" cy="12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26" y="7"/>
                      <a:pt x="9" y="1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4" name="Freeform 846"/>
              <p:cNvSpPr/>
              <p:nvPr/>
            </p:nvSpPr>
            <p:spPr bwMode="auto">
              <a:xfrm>
                <a:off x="4131" y="1930"/>
                <a:ext cx="35" cy="45"/>
              </a:xfrm>
              <a:custGeom>
                <a:cxnLst>
                  <a:cxn ang="0">
                    <a:pos x="14" y="27"/>
                  </a:cxn>
                  <a:cxn ang="0">
                    <a:pos x="17" y="0"/>
                  </a:cxn>
                  <a:cxn ang="0">
                    <a:pos x="14" y="27"/>
                  </a:cxn>
                </a:cxnLst>
                <a:rect b="b" l="0" r="r" t="0"/>
                <a:pathLst>
                  <a:path h="27" w="21">
                    <a:moveTo>
                      <a:pt x="14" y="27"/>
                    </a:moveTo>
                    <a:cubicBezTo>
                      <a:pt x="12" y="9"/>
                      <a:pt x="0" y="11"/>
                      <a:pt x="17" y="0"/>
                    </a:cubicBezTo>
                    <a:cubicBezTo>
                      <a:pt x="15" y="8"/>
                      <a:pt x="21" y="24"/>
                      <a:pt x="14" y="27"/>
                    </a:cubicBezTo>
                    <a:close/>
                  </a:path>
                </a:pathLst>
              </a:custGeom>
              <a:solidFill>
                <a:srgbClr val="97BAC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5" name="Freeform 847"/>
              <p:cNvSpPr>
                <a:spLocks noEditPoints="1"/>
              </p:cNvSpPr>
              <p:nvPr/>
            </p:nvSpPr>
            <p:spPr bwMode="auto">
              <a:xfrm>
                <a:off x="3646" y="1787"/>
                <a:ext cx="68" cy="168"/>
              </a:xfrm>
              <a:custGeom>
                <a:cxnLst>
                  <a:cxn ang="0">
                    <a:pos x="39" y="93"/>
                  </a:cxn>
                  <a:cxn ang="0">
                    <a:pos x="0" y="93"/>
                  </a:cxn>
                  <a:cxn ang="0">
                    <a:pos x="0" y="45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39" y="3"/>
                  </a:cxn>
                  <a:cxn ang="0">
                    <a:pos x="39" y="93"/>
                  </a:cxn>
                  <a:cxn ang="0">
                    <a:pos x="6" y="12"/>
                  </a:cxn>
                  <a:cxn ang="0">
                    <a:pos x="9" y="90"/>
                  </a:cxn>
                  <a:cxn ang="0">
                    <a:pos x="33" y="90"/>
                  </a:cxn>
                  <a:cxn ang="0">
                    <a:pos x="36" y="9"/>
                  </a:cxn>
                  <a:cxn ang="0">
                    <a:pos x="6" y="12"/>
                  </a:cxn>
                </a:cxnLst>
                <a:rect b="b" l="0" r="r" t="0"/>
                <a:pathLst>
                  <a:path h="99" w="40">
                    <a:moveTo>
                      <a:pt x="39" y="93"/>
                    </a:moveTo>
                    <a:cubicBezTo>
                      <a:pt x="32" y="99"/>
                      <a:pt x="7" y="97"/>
                      <a:pt x="0" y="93"/>
                    </a:cubicBezTo>
                    <a:cubicBezTo>
                      <a:pt x="0" y="77"/>
                      <a:pt x="0" y="61"/>
                      <a:pt x="0" y="45"/>
                    </a:cubicBezTo>
                    <a:cubicBezTo>
                      <a:pt x="0" y="34"/>
                      <a:pt x="0" y="23"/>
                      <a:pt x="0" y="12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8" y="0"/>
                      <a:pt x="26" y="4"/>
                      <a:pt x="39" y="3"/>
                    </a:cubicBezTo>
                    <a:cubicBezTo>
                      <a:pt x="39" y="33"/>
                      <a:pt x="39" y="63"/>
                      <a:pt x="39" y="93"/>
                    </a:cubicBezTo>
                    <a:close/>
                    <a:moveTo>
                      <a:pt x="6" y="12"/>
                    </a:moveTo>
                    <a:cubicBezTo>
                      <a:pt x="8" y="37"/>
                      <a:pt x="2" y="70"/>
                      <a:pt x="9" y="90"/>
                    </a:cubicBezTo>
                    <a:cubicBezTo>
                      <a:pt x="17" y="90"/>
                      <a:pt x="25" y="90"/>
                      <a:pt x="33" y="90"/>
                    </a:cubicBezTo>
                    <a:cubicBezTo>
                      <a:pt x="40" y="69"/>
                      <a:pt x="34" y="35"/>
                      <a:pt x="36" y="9"/>
                    </a:cubicBezTo>
                    <a:cubicBezTo>
                      <a:pt x="27" y="11"/>
                      <a:pt x="10" y="5"/>
                      <a:pt x="6" y="12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6" name="Freeform 848"/>
              <p:cNvSpPr/>
              <p:nvPr/>
            </p:nvSpPr>
            <p:spPr bwMode="auto">
              <a:xfrm>
                <a:off x="2411" y="1933"/>
                <a:ext cx="127" cy="210"/>
              </a:xfrm>
              <a:custGeom>
                <a:cxnLst>
                  <a:cxn ang="0">
                    <a:pos x="36" y="13"/>
                  </a:cxn>
                  <a:cxn ang="0">
                    <a:pos x="72" y="1"/>
                  </a:cxn>
                  <a:cxn ang="0">
                    <a:pos x="72" y="85"/>
                  </a:cxn>
                  <a:cxn ang="0">
                    <a:pos x="75" y="115"/>
                  </a:cxn>
                  <a:cxn ang="0">
                    <a:pos x="75" y="124"/>
                  </a:cxn>
                  <a:cxn ang="0">
                    <a:pos x="36" y="124"/>
                  </a:cxn>
                  <a:cxn ang="0">
                    <a:pos x="0" y="124"/>
                  </a:cxn>
                  <a:cxn ang="0">
                    <a:pos x="0" y="85"/>
                  </a:cxn>
                  <a:cxn ang="0">
                    <a:pos x="3" y="85"/>
                  </a:cxn>
                  <a:cxn ang="0">
                    <a:pos x="3" y="106"/>
                  </a:cxn>
                  <a:cxn ang="0">
                    <a:pos x="54" y="106"/>
                  </a:cxn>
                  <a:cxn ang="0">
                    <a:pos x="60" y="88"/>
                  </a:cxn>
                  <a:cxn ang="0">
                    <a:pos x="60" y="43"/>
                  </a:cxn>
                  <a:cxn ang="0">
                    <a:pos x="36" y="13"/>
                  </a:cxn>
                </a:cxnLst>
                <a:rect b="b" l="0" r="r" t="0"/>
                <a:pathLst>
                  <a:path h="124" w="75">
                    <a:moveTo>
                      <a:pt x="36" y="13"/>
                    </a:moveTo>
                    <a:cubicBezTo>
                      <a:pt x="46" y="7"/>
                      <a:pt x="56" y="0"/>
                      <a:pt x="72" y="1"/>
                    </a:cubicBezTo>
                    <a:cubicBezTo>
                      <a:pt x="72" y="29"/>
                      <a:pt x="72" y="57"/>
                      <a:pt x="72" y="85"/>
                    </a:cubicBezTo>
                    <a:cubicBezTo>
                      <a:pt x="74" y="94"/>
                      <a:pt x="68" y="111"/>
                      <a:pt x="75" y="115"/>
                    </a:cubicBezTo>
                    <a:cubicBezTo>
                      <a:pt x="75" y="118"/>
                      <a:pt x="75" y="121"/>
                      <a:pt x="75" y="124"/>
                    </a:cubicBezTo>
                    <a:cubicBezTo>
                      <a:pt x="62" y="124"/>
                      <a:pt x="49" y="124"/>
                      <a:pt x="36" y="124"/>
                    </a:cubicBezTo>
                    <a:cubicBezTo>
                      <a:pt x="24" y="124"/>
                      <a:pt x="12" y="124"/>
                      <a:pt x="0" y="124"/>
                    </a:cubicBezTo>
                    <a:cubicBezTo>
                      <a:pt x="0" y="111"/>
                      <a:pt x="0" y="98"/>
                      <a:pt x="0" y="85"/>
                    </a:cubicBezTo>
                    <a:cubicBezTo>
                      <a:pt x="1" y="85"/>
                      <a:pt x="2" y="85"/>
                      <a:pt x="3" y="85"/>
                    </a:cubicBezTo>
                    <a:cubicBezTo>
                      <a:pt x="3" y="92"/>
                      <a:pt x="3" y="99"/>
                      <a:pt x="3" y="106"/>
                    </a:cubicBezTo>
                    <a:cubicBezTo>
                      <a:pt x="20" y="106"/>
                      <a:pt x="37" y="106"/>
                      <a:pt x="54" y="106"/>
                    </a:cubicBezTo>
                    <a:cubicBezTo>
                      <a:pt x="58" y="102"/>
                      <a:pt x="60" y="96"/>
                      <a:pt x="60" y="88"/>
                    </a:cubicBezTo>
                    <a:cubicBezTo>
                      <a:pt x="65" y="80"/>
                      <a:pt x="65" y="51"/>
                      <a:pt x="60" y="43"/>
                    </a:cubicBezTo>
                    <a:cubicBezTo>
                      <a:pt x="63" y="22"/>
                      <a:pt x="59" y="8"/>
                      <a:pt x="36" y="13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7" name="Freeform 849"/>
              <p:cNvSpPr/>
              <p:nvPr/>
            </p:nvSpPr>
            <p:spPr bwMode="auto">
              <a:xfrm>
                <a:off x="2694" y="1914"/>
                <a:ext cx="18" cy="66"/>
              </a:xfrm>
              <a:custGeom>
                <a:cxnLst>
                  <a:cxn ang="0">
                    <a:pos x="10" y="9"/>
                  </a:cxn>
                  <a:cxn ang="0">
                    <a:pos x="7" y="39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0" y="9"/>
                  </a:cxn>
                </a:cxnLst>
                <a:rect b="b" l="0" r="r" t="0"/>
                <a:pathLst>
                  <a:path h="39" w="11">
                    <a:moveTo>
                      <a:pt x="10" y="9"/>
                    </a:moveTo>
                    <a:cubicBezTo>
                      <a:pt x="11" y="21"/>
                      <a:pt x="10" y="31"/>
                      <a:pt x="7" y="39"/>
                    </a:cubicBezTo>
                    <a:cubicBezTo>
                      <a:pt x="0" y="32"/>
                      <a:pt x="6" y="12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4"/>
                      <a:pt x="7" y="8"/>
                      <a:pt x="10" y="9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8" name="Freeform 850"/>
              <p:cNvSpPr/>
              <p:nvPr/>
            </p:nvSpPr>
            <p:spPr bwMode="auto">
              <a:xfrm>
                <a:off x="4205" y="1945"/>
                <a:ext cx="5" cy="51"/>
              </a:xfrm>
              <a:custGeom>
                <a:cxnLst>
                  <a:cxn ang="0">
                    <a:pos x="0" y="6"/>
                  </a:cxn>
                  <a:cxn ang="0">
                    <a:pos x="3" y="0"/>
                  </a:cxn>
                  <a:cxn ang="0">
                    <a:pos x="3" y="30"/>
                  </a:cxn>
                  <a:cxn ang="0">
                    <a:pos x="0" y="30"/>
                  </a:cxn>
                  <a:cxn ang="0">
                    <a:pos x="0" y="6"/>
                  </a:cxn>
                </a:cxnLst>
                <a:rect b="b" l="0" r="r" t="0"/>
                <a:pathLst>
                  <a:path h="30" w="3">
                    <a:moveTo>
                      <a:pt x="0" y="6"/>
                    </a:moveTo>
                    <a:cubicBezTo>
                      <a:pt x="1" y="4"/>
                      <a:pt x="0" y="0"/>
                      <a:pt x="3" y="0"/>
                    </a:cubicBezTo>
                    <a:cubicBezTo>
                      <a:pt x="3" y="10"/>
                      <a:pt x="3" y="20"/>
                      <a:pt x="3" y="30"/>
                    </a:cubicBezTo>
                    <a:cubicBezTo>
                      <a:pt x="2" y="30"/>
                      <a:pt x="1" y="30"/>
                      <a:pt x="0" y="30"/>
                    </a:cubicBezTo>
                    <a:cubicBezTo>
                      <a:pt x="0" y="22"/>
                      <a:pt x="0" y="14"/>
                      <a:pt x="0" y="6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9" name="Freeform 851"/>
              <p:cNvSpPr/>
              <p:nvPr/>
            </p:nvSpPr>
            <p:spPr bwMode="auto">
              <a:xfrm>
                <a:off x="4798" y="1940"/>
                <a:ext cx="19" cy="71"/>
              </a:xfrm>
              <a:custGeom>
                <a:cxnLst>
                  <a:cxn ang="0">
                    <a:pos x="7" y="0"/>
                  </a:cxn>
                  <a:cxn ang="0">
                    <a:pos x="4" y="42"/>
                  </a:cxn>
                  <a:cxn ang="0">
                    <a:pos x="7" y="0"/>
                  </a:cxn>
                </a:cxnLst>
                <a:rect b="b" l="0" r="r" t="0"/>
                <a:pathLst>
                  <a:path h="42" w="11">
                    <a:moveTo>
                      <a:pt x="7" y="0"/>
                    </a:moveTo>
                    <a:cubicBezTo>
                      <a:pt x="5" y="13"/>
                      <a:pt x="11" y="34"/>
                      <a:pt x="4" y="42"/>
                    </a:cubicBezTo>
                    <a:cubicBezTo>
                      <a:pt x="6" y="29"/>
                      <a:pt x="0" y="8"/>
                      <a:pt x="7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0" name="Freeform 852"/>
              <p:cNvSpPr/>
              <p:nvPr/>
            </p:nvSpPr>
            <p:spPr bwMode="auto">
              <a:xfrm>
                <a:off x="4187" y="1872"/>
                <a:ext cx="150" cy="247"/>
              </a:xfrm>
              <a:custGeom>
                <a:cxnLst>
                  <a:cxn ang="0">
                    <a:pos x="5" y="52"/>
                  </a:cxn>
                  <a:cxn ang="0">
                    <a:pos x="11" y="49"/>
                  </a:cxn>
                  <a:cxn ang="0">
                    <a:pos x="11" y="73"/>
                  </a:cxn>
                  <a:cxn ang="0">
                    <a:pos x="14" y="115"/>
                  </a:cxn>
                  <a:cxn ang="0">
                    <a:pos x="14" y="121"/>
                  </a:cxn>
                  <a:cxn ang="0">
                    <a:pos x="71" y="121"/>
                  </a:cxn>
                  <a:cxn ang="0">
                    <a:pos x="77" y="112"/>
                  </a:cxn>
                  <a:cxn ang="0">
                    <a:pos x="77" y="43"/>
                  </a:cxn>
                  <a:cxn ang="0">
                    <a:pos x="77" y="40"/>
                  </a:cxn>
                  <a:cxn ang="0">
                    <a:pos x="26" y="37"/>
                  </a:cxn>
                  <a:cxn ang="0">
                    <a:pos x="47" y="16"/>
                  </a:cxn>
                  <a:cxn ang="0">
                    <a:pos x="68" y="19"/>
                  </a:cxn>
                  <a:cxn ang="0">
                    <a:pos x="71" y="19"/>
                  </a:cxn>
                  <a:cxn ang="0">
                    <a:pos x="74" y="4"/>
                  </a:cxn>
                  <a:cxn ang="0">
                    <a:pos x="89" y="1"/>
                  </a:cxn>
                  <a:cxn ang="0">
                    <a:pos x="89" y="109"/>
                  </a:cxn>
                  <a:cxn ang="0">
                    <a:pos x="77" y="136"/>
                  </a:cxn>
                  <a:cxn ang="0">
                    <a:pos x="74" y="142"/>
                  </a:cxn>
                  <a:cxn ang="0">
                    <a:pos x="5" y="139"/>
                  </a:cxn>
                  <a:cxn ang="0">
                    <a:pos x="2" y="115"/>
                  </a:cxn>
                  <a:cxn ang="0">
                    <a:pos x="5" y="73"/>
                  </a:cxn>
                  <a:cxn ang="0">
                    <a:pos x="5" y="52"/>
                  </a:cxn>
                </a:cxnLst>
                <a:rect b="b" l="0" r="r" t="0"/>
                <a:pathLst>
                  <a:path h="146" w="89">
                    <a:moveTo>
                      <a:pt x="5" y="52"/>
                    </a:moveTo>
                    <a:cubicBezTo>
                      <a:pt x="7" y="51"/>
                      <a:pt x="8" y="49"/>
                      <a:pt x="11" y="49"/>
                    </a:cubicBezTo>
                    <a:cubicBezTo>
                      <a:pt x="11" y="57"/>
                      <a:pt x="11" y="65"/>
                      <a:pt x="11" y="73"/>
                    </a:cubicBezTo>
                    <a:cubicBezTo>
                      <a:pt x="13" y="86"/>
                      <a:pt x="7" y="107"/>
                      <a:pt x="14" y="115"/>
                    </a:cubicBezTo>
                    <a:cubicBezTo>
                      <a:pt x="14" y="117"/>
                      <a:pt x="14" y="119"/>
                      <a:pt x="14" y="121"/>
                    </a:cubicBezTo>
                    <a:cubicBezTo>
                      <a:pt x="26" y="126"/>
                      <a:pt x="59" y="126"/>
                      <a:pt x="71" y="121"/>
                    </a:cubicBezTo>
                    <a:cubicBezTo>
                      <a:pt x="74" y="119"/>
                      <a:pt x="76" y="116"/>
                      <a:pt x="77" y="112"/>
                    </a:cubicBezTo>
                    <a:cubicBezTo>
                      <a:pt x="82" y="96"/>
                      <a:pt x="82" y="59"/>
                      <a:pt x="77" y="43"/>
                    </a:cubicBezTo>
                    <a:cubicBezTo>
                      <a:pt x="77" y="42"/>
                      <a:pt x="77" y="41"/>
                      <a:pt x="77" y="40"/>
                    </a:cubicBezTo>
                    <a:cubicBezTo>
                      <a:pt x="66" y="33"/>
                      <a:pt x="42" y="39"/>
                      <a:pt x="26" y="37"/>
                    </a:cubicBezTo>
                    <a:cubicBezTo>
                      <a:pt x="30" y="27"/>
                      <a:pt x="42" y="25"/>
                      <a:pt x="47" y="16"/>
                    </a:cubicBezTo>
                    <a:cubicBezTo>
                      <a:pt x="55" y="16"/>
                      <a:pt x="64" y="15"/>
                      <a:pt x="68" y="19"/>
                    </a:cubicBezTo>
                    <a:cubicBezTo>
                      <a:pt x="69" y="19"/>
                      <a:pt x="70" y="19"/>
                      <a:pt x="71" y="19"/>
                    </a:cubicBezTo>
                    <a:cubicBezTo>
                      <a:pt x="78" y="20"/>
                      <a:pt x="72" y="8"/>
                      <a:pt x="74" y="4"/>
                    </a:cubicBezTo>
                    <a:cubicBezTo>
                      <a:pt x="82" y="6"/>
                      <a:pt x="82" y="0"/>
                      <a:pt x="89" y="1"/>
                    </a:cubicBezTo>
                    <a:cubicBezTo>
                      <a:pt x="89" y="37"/>
                      <a:pt x="89" y="73"/>
                      <a:pt x="89" y="109"/>
                    </a:cubicBezTo>
                    <a:cubicBezTo>
                      <a:pt x="85" y="118"/>
                      <a:pt x="78" y="124"/>
                      <a:pt x="77" y="136"/>
                    </a:cubicBezTo>
                    <a:cubicBezTo>
                      <a:pt x="75" y="137"/>
                      <a:pt x="74" y="139"/>
                      <a:pt x="74" y="142"/>
                    </a:cubicBezTo>
                    <a:cubicBezTo>
                      <a:pt x="52" y="140"/>
                      <a:pt x="22" y="146"/>
                      <a:pt x="5" y="139"/>
                    </a:cubicBezTo>
                    <a:cubicBezTo>
                      <a:pt x="0" y="135"/>
                      <a:pt x="2" y="124"/>
                      <a:pt x="2" y="115"/>
                    </a:cubicBezTo>
                    <a:cubicBezTo>
                      <a:pt x="9" y="107"/>
                      <a:pt x="3" y="86"/>
                      <a:pt x="5" y="73"/>
                    </a:cubicBezTo>
                    <a:cubicBezTo>
                      <a:pt x="5" y="66"/>
                      <a:pt x="5" y="59"/>
                      <a:pt x="5" y="52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1" name="Freeform 853"/>
              <p:cNvSpPr/>
              <p:nvPr/>
            </p:nvSpPr>
            <p:spPr bwMode="auto">
              <a:xfrm>
                <a:off x="4658" y="1940"/>
                <a:ext cx="89" cy="117"/>
              </a:xfrm>
              <a:custGeom>
                <a:cxnLst>
                  <a:cxn ang="0">
                    <a:pos x="24" y="69"/>
                  </a:cxn>
                  <a:cxn ang="0">
                    <a:pos x="0" y="69"/>
                  </a:cxn>
                  <a:cxn ang="0">
                    <a:pos x="0" y="0"/>
                  </a:cxn>
                  <a:cxn ang="0">
                    <a:pos x="45" y="3"/>
                  </a:cxn>
                  <a:cxn ang="0">
                    <a:pos x="24" y="69"/>
                  </a:cxn>
                </a:cxnLst>
                <a:rect b="b" l="0" r="r" t="0"/>
                <a:pathLst>
                  <a:path h="69" w="52">
                    <a:moveTo>
                      <a:pt x="24" y="69"/>
                    </a:moveTo>
                    <a:cubicBezTo>
                      <a:pt x="16" y="69"/>
                      <a:pt x="8" y="69"/>
                      <a:pt x="0" y="69"/>
                    </a:cubicBezTo>
                    <a:cubicBezTo>
                      <a:pt x="0" y="46"/>
                      <a:pt x="0" y="23"/>
                      <a:pt x="0" y="0"/>
                    </a:cubicBezTo>
                    <a:cubicBezTo>
                      <a:pt x="16" y="0"/>
                      <a:pt x="27" y="5"/>
                      <a:pt x="45" y="3"/>
                    </a:cubicBezTo>
                    <a:cubicBezTo>
                      <a:pt x="53" y="17"/>
                      <a:pt x="27" y="47"/>
                      <a:pt x="24" y="69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2" name="Freeform 854"/>
              <p:cNvSpPr/>
              <p:nvPr/>
            </p:nvSpPr>
            <p:spPr bwMode="auto">
              <a:xfrm>
                <a:off x="1916" y="1899"/>
                <a:ext cx="18" cy="66"/>
              </a:xfrm>
              <a:custGeom>
                <a:cxnLst>
                  <a:cxn ang="0">
                    <a:pos x="4" y="0"/>
                  </a:cxn>
                  <a:cxn ang="0">
                    <a:pos x="7" y="39"/>
                  </a:cxn>
                  <a:cxn ang="0">
                    <a:pos x="4" y="0"/>
                  </a:cxn>
                </a:cxnLst>
                <a:rect b="b" l="0" r="r" t="0"/>
                <a:pathLst>
                  <a:path h="39" w="11">
                    <a:moveTo>
                      <a:pt x="4" y="0"/>
                    </a:moveTo>
                    <a:cubicBezTo>
                      <a:pt x="11" y="7"/>
                      <a:pt x="5" y="27"/>
                      <a:pt x="7" y="39"/>
                    </a:cubicBezTo>
                    <a:cubicBezTo>
                      <a:pt x="0" y="32"/>
                      <a:pt x="6" y="12"/>
                      <a:pt x="4" y="0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3" name="Freeform 855"/>
              <p:cNvSpPr/>
              <p:nvPr/>
            </p:nvSpPr>
            <p:spPr bwMode="auto">
              <a:xfrm>
                <a:off x="3412" y="1955"/>
                <a:ext cx="36" cy="137"/>
              </a:xfrm>
              <a:custGeom>
                <a:cxnLst>
                  <a:cxn ang="0">
                    <a:pos x="0" y="0"/>
                  </a:cxn>
                  <a:cxn ang="0">
                    <a:pos x="21" y="6"/>
                  </a:cxn>
                  <a:cxn ang="0">
                    <a:pos x="21" y="75"/>
                  </a:cxn>
                  <a:cxn ang="0">
                    <a:pos x="0" y="72"/>
                  </a:cxn>
                  <a:cxn ang="0">
                    <a:pos x="0" y="0"/>
                  </a:cxn>
                </a:cxnLst>
                <a:rect b="b" l="0" r="r" t="0"/>
                <a:pathLst>
                  <a:path h="81" w="21">
                    <a:moveTo>
                      <a:pt x="0" y="0"/>
                    </a:moveTo>
                    <a:cubicBezTo>
                      <a:pt x="7" y="2"/>
                      <a:pt x="15" y="3"/>
                      <a:pt x="21" y="6"/>
                    </a:cubicBezTo>
                    <a:cubicBezTo>
                      <a:pt x="21" y="29"/>
                      <a:pt x="21" y="52"/>
                      <a:pt x="21" y="75"/>
                    </a:cubicBezTo>
                    <a:cubicBezTo>
                      <a:pt x="17" y="79"/>
                      <a:pt x="0" y="81"/>
                      <a:pt x="0" y="72"/>
                    </a:cubicBezTo>
                    <a:cubicBezTo>
                      <a:pt x="0" y="48"/>
                      <a:pt x="0" y="24"/>
                      <a:pt x="0" y="0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4" name="Freeform 856"/>
              <p:cNvSpPr/>
              <p:nvPr/>
            </p:nvSpPr>
            <p:spPr bwMode="auto">
              <a:xfrm>
                <a:off x="4183" y="1899"/>
                <a:ext cx="12" cy="97"/>
              </a:xfrm>
              <a:custGeom>
                <a:cxnLst>
                  <a:cxn ang="0">
                    <a:pos x="7" y="36"/>
                  </a:cxn>
                  <a:cxn ang="0">
                    <a:pos x="7" y="57"/>
                  </a:cxn>
                  <a:cxn ang="0">
                    <a:pos x="4" y="57"/>
                  </a:cxn>
                  <a:cxn ang="0">
                    <a:pos x="7" y="0"/>
                  </a:cxn>
                  <a:cxn ang="0">
                    <a:pos x="7" y="36"/>
                  </a:cxn>
                </a:cxnLst>
                <a:rect b="b" l="0" r="r" t="0"/>
                <a:pathLst>
                  <a:path h="57" w="7">
                    <a:moveTo>
                      <a:pt x="7" y="36"/>
                    </a:moveTo>
                    <a:cubicBezTo>
                      <a:pt x="7" y="43"/>
                      <a:pt x="7" y="50"/>
                      <a:pt x="7" y="57"/>
                    </a:cubicBezTo>
                    <a:cubicBezTo>
                      <a:pt x="6" y="57"/>
                      <a:pt x="5" y="57"/>
                      <a:pt x="4" y="57"/>
                    </a:cubicBezTo>
                    <a:cubicBezTo>
                      <a:pt x="6" y="39"/>
                      <a:pt x="0" y="13"/>
                      <a:pt x="7" y="0"/>
                    </a:cubicBezTo>
                    <a:cubicBezTo>
                      <a:pt x="7" y="12"/>
                      <a:pt x="7" y="24"/>
                      <a:pt x="7" y="36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5" name="Freeform 857"/>
              <p:cNvSpPr/>
              <p:nvPr/>
            </p:nvSpPr>
            <p:spPr bwMode="auto">
              <a:xfrm>
                <a:off x="4515" y="1909"/>
                <a:ext cx="12" cy="56"/>
              </a:xfrm>
              <a:custGeom>
                <a:cxnLst>
                  <a:cxn ang="0">
                    <a:pos x="0" y="33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33"/>
                  </a:cxn>
                </a:cxnLst>
                <a:rect b="b" l="0" r="r" t="0"/>
                <a:pathLst>
                  <a:path h="33" w="7">
                    <a:moveTo>
                      <a:pt x="0" y="33"/>
                    </a:moveTo>
                    <a:cubicBezTo>
                      <a:pt x="0" y="22"/>
                      <a:pt x="0" y="1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" y="10"/>
                      <a:pt x="7" y="28"/>
                      <a:pt x="0" y="33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6" name="Freeform 858"/>
              <p:cNvSpPr/>
              <p:nvPr/>
            </p:nvSpPr>
            <p:spPr bwMode="auto">
              <a:xfrm>
                <a:off x="1321" y="1924"/>
                <a:ext cx="19" cy="72"/>
              </a:xfrm>
              <a:custGeom>
                <a:cxnLst>
                  <a:cxn ang="0">
                    <a:pos x="7" y="0"/>
                  </a:cxn>
                  <a:cxn ang="0">
                    <a:pos x="4" y="42"/>
                  </a:cxn>
                  <a:cxn ang="0">
                    <a:pos x="7" y="0"/>
                  </a:cxn>
                </a:cxnLst>
                <a:rect b="b" l="0" r="r" t="0"/>
                <a:pathLst>
                  <a:path h="42" w="11">
                    <a:moveTo>
                      <a:pt x="7" y="0"/>
                    </a:moveTo>
                    <a:cubicBezTo>
                      <a:pt x="5" y="13"/>
                      <a:pt x="11" y="34"/>
                      <a:pt x="4" y="42"/>
                    </a:cubicBezTo>
                    <a:cubicBezTo>
                      <a:pt x="6" y="29"/>
                      <a:pt x="0" y="8"/>
                      <a:pt x="7" y="0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7" name="Freeform 859"/>
              <p:cNvSpPr>
                <a:spLocks noEditPoints="1"/>
              </p:cNvSpPr>
              <p:nvPr/>
            </p:nvSpPr>
            <p:spPr bwMode="auto">
              <a:xfrm>
                <a:off x="2405" y="1946"/>
                <a:ext cx="112" cy="167"/>
              </a:xfrm>
              <a:custGeom>
                <a:cxnLst>
                  <a:cxn ang="0">
                    <a:pos x="39" y="5"/>
                  </a:cxn>
                  <a:cxn ang="0">
                    <a:pos x="63" y="35"/>
                  </a:cxn>
                  <a:cxn ang="0">
                    <a:pos x="63" y="80"/>
                  </a:cxn>
                  <a:cxn ang="0">
                    <a:pos x="57" y="98"/>
                  </a:cxn>
                  <a:cxn ang="0">
                    <a:pos x="6" y="98"/>
                  </a:cxn>
                  <a:cxn ang="0">
                    <a:pos x="6" y="77"/>
                  </a:cxn>
                  <a:cxn ang="0">
                    <a:pos x="6" y="32"/>
                  </a:cxn>
                  <a:cxn ang="0">
                    <a:pos x="39" y="5"/>
                  </a:cxn>
                  <a:cxn ang="0">
                    <a:pos x="15" y="14"/>
                  </a:cxn>
                  <a:cxn ang="0">
                    <a:pos x="12" y="89"/>
                  </a:cxn>
                  <a:cxn ang="0">
                    <a:pos x="54" y="89"/>
                  </a:cxn>
                  <a:cxn ang="0">
                    <a:pos x="57" y="14"/>
                  </a:cxn>
                  <a:cxn ang="0">
                    <a:pos x="15" y="14"/>
                  </a:cxn>
                </a:cxnLst>
                <a:rect b="b" l="0" r="r" t="0"/>
                <a:pathLst>
                  <a:path h="98" w="66">
                    <a:moveTo>
                      <a:pt x="39" y="5"/>
                    </a:moveTo>
                    <a:cubicBezTo>
                      <a:pt x="62" y="0"/>
                      <a:pt x="66" y="14"/>
                      <a:pt x="63" y="35"/>
                    </a:cubicBezTo>
                    <a:cubicBezTo>
                      <a:pt x="63" y="50"/>
                      <a:pt x="63" y="65"/>
                      <a:pt x="63" y="80"/>
                    </a:cubicBezTo>
                    <a:cubicBezTo>
                      <a:pt x="63" y="88"/>
                      <a:pt x="61" y="94"/>
                      <a:pt x="57" y="98"/>
                    </a:cubicBezTo>
                    <a:cubicBezTo>
                      <a:pt x="40" y="98"/>
                      <a:pt x="23" y="98"/>
                      <a:pt x="6" y="98"/>
                    </a:cubicBezTo>
                    <a:cubicBezTo>
                      <a:pt x="6" y="91"/>
                      <a:pt x="6" y="84"/>
                      <a:pt x="6" y="77"/>
                    </a:cubicBezTo>
                    <a:cubicBezTo>
                      <a:pt x="6" y="62"/>
                      <a:pt x="6" y="47"/>
                      <a:pt x="6" y="32"/>
                    </a:cubicBezTo>
                    <a:cubicBezTo>
                      <a:pt x="0" y="0"/>
                      <a:pt x="13" y="1"/>
                      <a:pt x="39" y="5"/>
                    </a:cubicBezTo>
                    <a:close/>
                    <a:moveTo>
                      <a:pt x="15" y="14"/>
                    </a:moveTo>
                    <a:cubicBezTo>
                      <a:pt x="8" y="33"/>
                      <a:pt x="14" y="65"/>
                      <a:pt x="12" y="89"/>
                    </a:cubicBezTo>
                    <a:cubicBezTo>
                      <a:pt x="19" y="94"/>
                      <a:pt x="47" y="94"/>
                      <a:pt x="54" y="89"/>
                    </a:cubicBezTo>
                    <a:cubicBezTo>
                      <a:pt x="61" y="70"/>
                      <a:pt x="55" y="38"/>
                      <a:pt x="57" y="14"/>
                    </a:cubicBezTo>
                    <a:cubicBezTo>
                      <a:pt x="43" y="14"/>
                      <a:pt x="29" y="14"/>
                      <a:pt x="15" y="14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8" name="Freeform 860"/>
              <p:cNvSpPr>
                <a:spLocks noEditPoints="1"/>
              </p:cNvSpPr>
              <p:nvPr/>
            </p:nvSpPr>
            <p:spPr bwMode="auto">
              <a:xfrm>
                <a:off x="2741" y="1958"/>
                <a:ext cx="47" cy="129"/>
              </a:xfrm>
              <a:custGeom>
                <a:cxnLst>
                  <a:cxn ang="0">
                    <a:pos x="0" y="4"/>
                  </a:cxn>
                  <a:cxn ang="0">
                    <a:pos x="21" y="7"/>
                  </a:cxn>
                  <a:cxn ang="0">
                    <a:pos x="0" y="76"/>
                  </a:cxn>
                  <a:cxn ang="0">
                    <a:pos x="0" y="61"/>
                  </a:cxn>
                  <a:cxn ang="0">
                    <a:pos x="0" y="4"/>
                  </a:cxn>
                  <a:cxn ang="0">
                    <a:pos x="9" y="10"/>
                  </a:cxn>
                  <a:cxn ang="0">
                    <a:pos x="9" y="55"/>
                  </a:cxn>
                  <a:cxn ang="0">
                    <a:pos x="9" y="10"/>
                  </a:cxn>
                </a:cxnLst>
                <a:rect b="b" l="0" r="r" t="0"/>
                <a:pathLst>
                  <a:path h="76" w="28">
                    <a:moveTo>
                      <a:pt x="0" y="4"/>
                    </a:moveTo>
                    <a:cubicBezTo>
                      <a:pt x="6" y="6"/>
                      <a:pt x="20" y="0"/>
                      <a:pt x="21" y="7"/>
                    </a:cubicBezTo>
                    <a:cubicBezTo>
                      <a:pt x="22" y="38"/>
                      <a:pt x="22" y="68"/>
                      <a:pt x="0" y="76"/>
                    </a:cubicBezTo>
                    <a:cubicBezTo>
                      <a:pt x="0" y="71"/>
                      <a:pt x="0" y="66"/>
                      <a:pt x="0" y="61"/>
                    </a:cubicBezTo>
                    <a:cubicBezTo>
                      <a:pt x="0" y="42"/>
                      <a:pt x="0" y="23"/>
                      <a:pt x="0" y="4"/>
                    </a:cubicBezTo>
                    <a:close/>
                    <a:moveTo>
                      <a:pt x="9" y="10"/>
                    </a:moveTo>
                    <a:cubicBezTo>
                      <a:pt x="4" y="18"/>
                      <a:pt x="4" y="47"/>
                      <a:pt x="9" y="55"/>
                    </a:cubicBezTo>
                    <a:cubicBezTo>
                      <a:pt x="14" y="47"/>
                      <a:pt x="28" y="14"/>
                      <a:pt x="9" y="10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9" name="Freeform 861"/>
              <p:cNvSpPr/>
              <p:nvPr/>
            </p:nvSpPr>
            <p:spPr bwMode="auto">
              <a:xfrm>
                <a:off x="2958" y="1960"/>
                <a:ext cx="27" cy="20"/>
              </a:xfrm>
              <a:custGeom>
                <a:cxnLst>
                  <a:cxn ang="0">
                    <a:pos x="10" y="0"/>
                  </a:cxn>
                  <a:cxn ang="0">
                    <a:pos x="16" y="0"/>
                  </a:cxn>
                  <a:cxn ang="0">
                    <a:pos x="16" y="12"/>
                  </a:cxn>
                  <a:cxn ang="0">
                    <a:pos x="1" y="12"/>
                  </a:cxn>
                  <a:cxn ang="0">
                    <a:pos x="4" y="0"/>
                  </a:cxn>
                  <a:cxn ang="0">
                    <a:pos x="10" y="0"/>
                  </a:cxn>
                </a:cxnLst>
                <a:rect b="b" l="0" r="r" t="0"/>
                <a:pathLst>
                  <a:path h="12" w="16">
                    <a:moveTo>
                      <a:pt x="10" y="0"/>
                    </a:moveTo>
                    <a:cubicBezTo>
                      <a:pt x="12" y="0"/>
                      <a:pt x="14" y="0"/>
                      <a:pt x="16" y="0"/>
                    </a:cubicBezTo>
                    <a:cubicBezTo>
                      <a:pt x="16" y="4"/>
                      <a:pt x="16" y="8"/>
                      <a:pt x="16" y="12"/>
                    </a:cubicBezTo>
                    <a:cubicBezTo>
                      <a:pt x="11" y="12"/>
                      <a:pt x="6" y="12"/>
                      <a:pt x="1" y="12"/>
                    </a:cubicBezTo>
                    <a:cubicBezTo>
                      <a:pt x="0" y="6"/>
                      <a:pt x="3" y="4"/>
                      <a:pt x="4" y="0"/>
                    </a:cubicBezTo>
                    <a:cubicBezTo>
                      <a:pt x="6" y="0"/>
                      <a:pt x="8" y="0"/>
                      <a:pt x="10" y="0"/>
                    </a:cubicBezTo>
                    <a:close/>
                  </a:path>
                </a:pathLst>
              </a:custGeom>
              <a:solidFill>
                <a:srgbClr val="B7CF4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0" name="Freeform 862"/>
              <p:cNvSpPr/>
              <p:nvPr/>
            </p:nvSpPr>
            <p:spPr bwMode="auto">
              <a:xfrm>
                <a:off x="3778" y="1955"/>
                <a:ext cx="66" cy="142"/>
              </a:xfrm>
              <a:custGeom>
                <a:cxnLst>
                  <a:cxn ang="0">
                    <a:pos x="6" y="12"/>
                  </a:cxn>
                  <a:cxn ang="0">
                    <a:pos x="36" y="6"/>
                  </a:cxn>
                  <a:cxn ang="0">
                    <a:pos x="39" y="72"/>
                  </a:cxn>
                  <a:cxn ang="0">
                    <a:pos x="39" y="84"/>
                  </a:cxn>
                  <a:cxn ang="0">
                    <a:pos x="3" y="72"/>
                  </a:cxn>
                  <a:cxn ang="0">
                    <a:pos x="6" y="12"/>
                  </a:cxn>
                </a:cxnLst>
                <a:rect b="b" l="0" r="r" t="0"/>
                <a:pathLst>
                  <a:path h="84" w="39">
                    <a:moveTo>
                      <a:pt x="6" y="12"/>
                    </a:moveTo>
                    <a:cubicBezTo>
                      <a:pt x="6" y="0"/>
                      <a:pt x="27" y="9"/>
                      <a:pt x="36" y="6"/>
                    </a:cubicBezTo>
                    <a:cubicBezTo>
                      <a:pt x="38" y="27"/>
                      <a:pt x="32" y="56"/>
                      <a:pt x="39" y="72"/>
                    </a:cubicBezTo>
                    <a:cubicBezTo>
                      <a:pt x="39" y="76"/>
                      <a:pt x="39" y="80"/>
                      <a:pt x="39" y="84"/>
                    </a:cubicBezTo>
                    <a:cubicBezTo>
                      <a:pt x="26" y="81"/>
                      <a:pt x="20" y="71"/>
                      <a:pt x="3" y="72"/>
                    </a:cubicBezTo>
                    <a:cubicBezTo>
                      <a:pt x="5" y="53"/>
                      <a:pt x="0" y="27"/>
                      <a:pt x="6" y="12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1" name="Freeform 863"/>
              <p:cNvSpPr/>
              <p:nvPr/>
            </p:nvSpPr>
            <p:spPr bwMode="auto">
              <a:xfrm>
                <a:off x="2399" y="1904"/>
                <a:ext cx="12" cy="71"/>
              </a:xfrm>
              <a:custGeom>
                <a:cxnLst>
                  <a:cxn ang="0">
                    <a:pos x="4" y="42"/>
                  </a:cxn>
                  <a:cxn ang="0">
                    <a:pos x="7" y="0"/>
                  </a:cxn>
                  <a:cxn ang="0">
                    <a:pos x="7" y="42"/>
                  </a:cxn>
                  <a:cxn ang="0">
                    <a:pos x="4" y="42"/>
                  </a:cxn>
                </a:cxnLst>
                <a:rect b="b" l="0" r="r" t="0"/>
                <a:pathLst>
                  <a:path h="42" w="7">
                    <a:moveTo>
                      <a:pt x="4" y="42"/>
                    </a:moveTo>
                    <a:cubicBezTo>
                      <a:pt x="6" y="29"/>
                      <a:pt x="0" y="8"/>
                      <a:pt x="7" y="0"/>
                    </a:cubicBezTo>
                    <a:cubicBezTo>
                      <a:pt x="7" y="14"/>
                      <a:pt x="7" y="28"/>
                      <a:pt x="7" y="42"/>
                    </a:cubicBezTo>
                    <a:cubicBezTo>
                      <a:pt x="6" y="42"/>
                      <a:pt x="5" y="42"/>
                      <a:pt x="4" y="42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2" name="Freeform 864"/>
              <p:cNvSpPr/>
              <p:nvPr/>
            </p:nvSpPr>
            <p:spPr bwMode="auto">
              <a:xfrm>
                <a:off x="2431" y="1970"/>
                <a:ext cx="78" cy="127"/>
              </a:xfrm>
              <a:custGeom>
                <a:cxnLst>
                  <a:cxn ang="0">
                    <a:pos x="0" y="0"/>
                  </a:cxn>
                  <a:cxn ang="0">
                    <a:pos x="42" y="0"/>
                  </a:cxn>
                  <a:cxn ang="0">
                    <a:pos x="39" y="75"/>
                  </a:cxn>
                  <a:cxn ang="0">
                    <a:pos x="0" y="75"/>
                  </a:cxn>
                  <a:cxn ang="0">
                    <a:pos x="0" y="0"/>
                  </a:cxn>
                </a:cxnLst>
                <a:rect b="b" l="0" r="r" t="0"/>
                <a:pathLst>
                  <a:path h="75" w="46">
                    <a:moveTo>
                      <a:pt x="0" y="0"/>
                    </a:moveTo>
                    <a:cubicBezTo>
                      <a:pt x="14" y="0"/>
                      <a:pt x="28" y="0"/>
                      <a:pt x="42" y="0"/>
                    </a:cubicBezTo>
                    <a:cubicBezTo>
                      <a:pt x="40" y="24"/>
                      <a:pt x="46" y="56"/>
                      <a:pt x="39" y="75"/>
                    </a:cubicBezTo>
                    <a:cubicBezTo>
                      <a:pt x="26" y="75"/>
                      <a:pt x="13" y="75"/>
                      <a:pt x="0" y="75"/>
                    </a:cubicBezTo>
                    <a:cubicBezTo>
                      <a:pt x="0" y="50"/>
                      <a:pt x="0" y="25"/>
                      <a:pt x="0" y="0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3" name="Freeform 865"/>
              <p:cNvSpPr/>
              <p:nvPr/>
            </p:nvSpPr>
            <p:spPr bwMode="auto">
              <a:xfrm>
                <a:off x="2714" y="1816"/>
                <a:ext cx="13" cy="180"/>
              </a:xfrm>
              <a:custGeom>
                <a:cxnLst>
                  <a:cxn ang="0">
                    <a:pos x="1" y="106"/>
                  </a:cxn>
                  <a:cxn ang="0">
                    <a:pos x="4" y="67"/>
                  </a:cxn>
                  <a:cxn ang="0">
                    <a:pos x="7" y="103"/>
                  </a:cxn>
                  <a:cxn ang="0">
                    <a:pos x="4" y="106"/>
                  </a:cxn>
                  <a:cxn ang="0">
                    <a:pos x="1" y="106"/>
                  </a:cxn>
                </a:cxnLst>
                <a:rect b="b" l="0" r="r" t="0"/>
                <a:pathLst>
                  <a:path h="105" w="8">
                    <a:moveTo>
                      <a:pt x="1" y="106"/>
                    </a:moveTo>
                    <a:cubicBezTo>
                      <a:pt x="1" y="92"/>
                      <a:pt x="0" y="77"/>
                      <a:pt x="4" y="67"/>
                    </a:cubicBezTo>
                    <a:cubicBezTo>
                      <a:pt x="5" y="0"/>
                      <a:pt x="8" y="80"/>
                      <a:pt x="7" y="103"/>
                    </a:cubicBezTo>
                    <a:cubicBezTo>
                      <a:pt x="4" y="102"/>
                      <a:pt x="4" y="104"/>
                      <a:pt x="4" y="106"/>
                    </a:cubicBezTo>
                    <a:cubicBezTo>
                      <a:pt x="3" y="106"/>
                      <a:pt x="2" y="106"/>
                      <a:pt x="1" y="106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4" name="Freeform 866"/>
              <p:cNvSpPr/>
              <p:nvPr/>
            </p:nvSpPr>
            <p:spPr bwMode="auto">
              <a:xfrm>
                <a:off x="1382" y="1970"/>
                <a:ext cx="19" cy="132"/>
              </a:xfrm>
              <a:custGeom>
                <a:cxnLst>
                  <a:cxn ang="0">
                    <a:pos x="10" y="0"/>
                  </a:cxn>
                  <a:cxn ang="0">
                    <a:pos x="7" y="78"/>
                  </a:cxn>
                  <a:cxn ang="0">
                    <a:pos x="10" y="0"/>
                  </a:cxn>
                </a:cxnLst>
                <a:rect b="b" l="0" r="r" t="0"/>
                <a:pathLst>
                  <a:path h="78" w="11">
                    <a:moveTo>
                      <a:pt x="10" y="0"/>
                    </a:moveTo>
                    <a:cubicBezTo>
                      <a:pt x="11" y="28"/>
                      <a:pt x="5" y="49"/>
                      <a:pt x="7" y="78"/>
                    </a:cubicBezTo>
                    <a:cubicBezTo>
                      <a:pt x="0" y="56"/>
                      <a:pt x="6" y="21"/>
                      <a:pt x="10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5" name="Freeform 867"/>
              <p:cNvSpPr>
                <a:spLocks noEditPoints="1"/>
              </p:cNvSpPr>
              <p:nvPr/>
            </p:nvSpPr>
            <p:spPr bwMode="auto">
              <a:xfrm>
                <a:off x="1419" y="1960"/>
                <a:ext cx="102" cy="127"/>
              </a:xfrm>
              <a:custGeom>
                <a:cxnLst>
                  <a:cxn ang="0">
                    <a:pos x="0" y="30"/>
                  </a:cxn>
                  <a:cxn ang="0">
                    <a:pos x="0" y="0"/>
                  </a:cxn>
                  <a:cxn ang="0">
                    <a:pos x="60" y="3"/>
                  </a:cxn>
                  <a:cxn ang="0">
                    <a:pos x="60" y="66"/>
                  </a:cxn>
                  <a:cxn ang="0">
                    <a:pos x="0" y="63"/>
                  </a:cxn>
                  <a:cxn ang="0">
                    <a:pos x="0" y="30"/>
                  </a:cxn>
                  <a:cxn ang="0">
                    <a:pos x="36" y="12"/>
                  </a:cxn>
                  <a:cxn ang="0">
                    <a:pos x="6" y="12"/>
                  </a:cxn>
                  <a:cxn ang="0">
                    <a:pos x="6" y="63"/>
                  </a:cxn>
                  <a:cxn ang="0">
                    <a:pos x="51" y="63"/>
                  </a:cxn>
                  <a:cxn ang="0">
                    <a:pos x="54" y="12"/>
                  </a:cxn>
                  <a:cxn ang="0">
                    <a:pos x="36" y="12"/>
                  </a:cxn>
                </a:cxnLst>
                <a:rect b="b" l="0" r="r" t="0"/>
                <a:pathLst>
                  <a:path h="75" w="60">
                    <a:moveTo>
                      <a:pt x="0" y="30"/>
                    </a:moveTo>
                    <a:cubicBezTo>
                      <a:pt x="0" y="20"/>
                      <a:pt x="0" y="10"/>
                      <a:pt x="0" y="0"/>
                    </a:cubicBezTo>
                    <a:cubicBezTo>
                      <a:pt x="15" y="6"/>
                      <a:pt x="40" y="2"/>
                      <a:pt x="60" y="3"/>
                    </a:cubicBezTo>
                    <a:cubicBezTo>
                      <a:pt x="60" y="24"/>
                      <a:pt x="60" y="45"/>
                      <a:pt x="60" y="66"/>
                    </a:cubicBezTo>
                    <a:cubicBezTo>
                      <a:pt x="47" y="69"/>
                      <a:pt x="8" y="75"/>
                      <a:pt x="0" y="63"/>
                    </a:cubicBezTo>
                    <a:cubicBezTo>
                      <a:pt x="0" y="52"/>
                      <a:pt x="0" y="41"/>
                      <a:pt x="0" y="30"/>
                    </a:cubicBezTo>
                    <a:close/>
                    <a:moveTo>
                      <a:pt x="36" y="12"/>
                    </a:moveTo>
                    <a:cubicBezTo>
                      <a:pt x="26" y="12"/>
                      <a:pt x="16" y="12"/>
                      <a:pt x="6" y="12"/>
                    </a:cubicBezTo>
                    <a:cubicBezTo>
                      <a:pt x="6" y="29"/>
                      <a:pt x="6" y="46"/>
                      <a:pt x="6" y="63"/>
                    </a:cubicBezTo>
                    <a:cubicBezTo>
                      <a:pt x="21" y="63"/>
                      <a:pt x="36" y="63"/>
                      <a:pt x="51" y="63"/>
                    </a:cubicBezTo>
                    <a:cubicBezTo>
                      <a:pt x="58" y="52"/>
                      <a:pt x="52" y="28"/>
                      <a:pt x="54" y="12"/>
                    </a:cubicBezTo>
                    <a:cubicBezTo>
                      <a:pt x="48" y="12"/>
                      <a:pt x="42" y="12"/>
                      <a:pt x="36" y="12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6" name="Freeform 868"/>
              <p:cNvSpPr/>
              <p:nvPr/>
            </p:nvSpPr>
            <p:spPr bwMode="auto">
              <a:xfrm>
                <a:off x="3265" y="1782"/>
                <a:ext cx="8" cy="239"/>
              </a:xfrm>
              <a:custGeom>
                <a:cxnLst>
                  <a:cxn ang="0">
                    <a:pos x="0" y="0"/>
                  </a:cxn>
                  <a:cxn ang="0">
                    <a:pos x="0" y="141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141" w="5">
                    <a:moveTo>
                      <a:pt x="0" y="0"/>
                    </a:moveTo>
                    <a:cubicBezTo>
                      <a:pt x="5" y="40"/>
                      <a:pt x="5" y="101"/>
                      <a:pt x="0" y="141"/>
                    </a:cubicBezTo>
                    <a:cubicBezTo>
                      <a:pt x="0" y="95"/>
                      <a:pt x="0" y="49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7" name="Freeform 869"/>
              <p:cNvSpPr/>
              <p:nvPr/>
            </p:nvSpPr>
            <p:spPr bwMode="auto">
              <a:xfrm>
                <a:off x="4388" y="1930"/>
                <a:ext cx="122" cy="76"/>
              </a:xfrm>
              <a:custGeom>
                <a:cxnLst>
                  <a:cxn ang="0">
                    <a:pos x="0" y="9"/>
                  </a:cxn>
                  <a:cxn ang="0">
                    <a:pos x="51" y="45"/>
                  </a:cxn>
                  <a:cxn ang="0">
                    <a:pos x="0" y="9"/>
                  </a:cxn>
                </a:cxnLst>
                <a:rect b="b" l="0" r="r" t="0"/>
                <a:pathLst>
                  <a:path h="45" w="72">
                    <a:moveTo>
                      <a:pt x="0" y="9"/>
                    </a:moveTo>
                    <a:cubicBezTo>
                      <a:pt x="31" y="0"/>
                      <a:pt x="72" y="2"/>
                      <a:pt x="51" y="45"/>
                    </a:cubicBezTo>
                    <a:cubicBezTo>
                      <a:pt x="63" y="4"/>
                      <a:pt x="32" y="6"/>
                      <a:pt x="0" y="9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8" name="Freeform 870"/>
              <p:cNvSpPr/>
              <p:nvPr/>
            </p:nvSpPr>
            <p:spPr bwMode="auto">
              <a:xfrm>
                <a:off x="1906" y="1875"/>
                <a:ext cx="123" cy="161"/>
              </a:xfrm>
              <a:custGeom>
                <a:cxnLst>
                  <a:cxn ang="0">
                    <a:pos x="13" y="53"/>
                  </a:cxn>
                  <a:cxn ang="0">
                    <a:pos x="19" y="89"/>
                  </a:cxn>
                  <a:cxn ang="0">
                    <a:pos x="58" y="89"/>
                  </a:cxn>
                  <a:cxn ang="0">
                    <a:pos x="61" y="89"/>
                  </a:cxn>
                  <a:cxn ang="0">
                    <a:pos x="58" y="23"/>
                  </a:cxn>
                  <a:cxn ang="0">
                    <a:pos x="58" y="11"/>
                  </a:cxn>
                  <a:cxn ang="0">
                    <a:pos x="37" y="5"/>
                  </a:cxn>
                  <a:cxn ang="0">
                    <a:pos x="64" y="5"/>
                  </a:cxn>
                  <a:cxn ang="0">
                    <a:pos x="61" y="95"/>
                  </a:cxn>
                  <a:cxn ang="0">
                    <a:pos x="13" y="95"/>
                  </a:cxn>
                  <a:cxn ang="0">
                    <a:pos x="4" y="5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31" y="11"/>
                  </a:cxn>
                  <a:cxn ang="0">
                    <a:pos x="10" y="14"/>
                  </a:cxn>
                  <a:cxn ang="0">
                    <a:pos x="13" y="53"/>
                  </a:cxn>
                </a:cxnLst>
                <a:rect b="b" l="0" r="r" t="0"/>
                <a:pathLst>
                  <a:path h="95" w="73">
                    <a:moveTo>
                      <a:pt x="13" y="53"/>
                    </a:moveTo>
                    <a:cubicBezTo>
                      <a:pt x="12" y="68"/>
                      <a:pt x="20" y="74"/>
                      <a:pt x="19" y="89"/>
                    </a:cubicBezTo>
                    <a:cubicBezTo>
                      <a:pt x="32" y="89"/>
                      <a:pt x="45" y="89"/>
                      <a:pt x="58" y="89"/>
                    </a:cubicBezTo>
                    <a:cubicBezTo>
                      <a:pt x="59" y="89"/>
                      <a:pt x="60" y="89"/>
                      <a:pt x="61" y="89"/>
                    </a:cubicBezTo>
                    <a:cubicBezTo>
                      <a:pt x="59" y="68"/>
                      <a:pt x="65" y="39"/>
                      <a:pt x="58" y="23"/>
                    </a:cubicBezTo>
                    <a:cubicBezTo>
                      <a:pt x="58" y="19"/>
                      <a:pt x="58" y="15"/>
                      <a:pt x="58" y="11"/>
                    </a:cubicBezTo>
                    <a:cubicBezTo>
                      <a:pt x="58" y="2"/>
                      <a:pt x="37" y="14"/>
                      <a:pt x="37" y="5"/>
                    </a:cubicBezTo>
                    <a:cubicBezTo>
                      <a:pt x="46" y="5"/>
                      <a:pt x="55" y="5"/>
                      <a:pt x="64" y="5"/>
                    </a:cubicBezTo>
                    <a:cubicBezTo>
                      <a:pt x="67" y="28"/>
                      <a:pt x="73" y="77"/>
                      <a:pt x="61" y="95"/>
                    </a:cubicBezTo>
                    <a:cubicBezTo>
                      <a:pt x="45" y="95"/>
                      <a:pt x="29" y="95"/>
                      <a:pt x="13" y="95"/>
                    </a:cubicBezTo>
                    <a:cubicBezTo>
                      <a:pt x="10" y="65"/>
                      <a:pt x="0" y="42"/>
                      <a:pt x="4" y="5"/>
                    </a:cubicBezTo>
                    <a:cubicBezTo>
                      <a:pt x="10" y="0"/>
                      <a:pt x="8" y="5"/>
                      <a:pt x="16" y="5"/>
                    </a:cubicBezTo>
                    <a:cubicBezTo>
                      <a:pt x="16" y="6"/>
                      <a:pt x="16" y="7"/>
                      <a:pt x="16" y="8"/>
                    </a:cubicBezTo>
                    <a:cubicBezTo>
                      <a:pt x="20" y="10"/>
                      <a:pt x="32" y="4"/>
                      <a:pt x="31" y="11"/>
                    </a:cubicBezTo>
                    <a:cubicBezTo>
                      <a:pt x="25" y="13"/>
                      <a:pt x="11" y="7"/>
                      <a:pt x="10" y="14"/>
                    </a:cubicBezTo>
                    <a:cubicBezTo>
                      <a:pt x="12" y="26"/>
                      <a:pt x="6" y="46"/>
                      <a:pt x="13" y="53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9" name="Freeform 871"/>
              <p:cNvSpPr/>
              <p:nvPr/>
            </p:nvSpPr>
            <p:spPr bwMode="auto">
              <a:xfrm>
                <a:off x="4139" y="1985"/>
                <a:ext cx="27" cy="77"/>
              </a:xfrm>
              <a:custGeom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9" y="45"/>
                  </a:cxn>
                  <a:cxn ang="0">
                    <a:pos x="9" y="6"/>
                  </a:cxn>
                  <a:cxn ang="0">
                    <a:pos x="0" y="0"/>
                  </a:cxn>
                </a:cxnLst>
                <a:rect b="b" l="0" r="r" t="0"/>
                <a:pathLst>
                  <a:path h="45" w="16">
                    <a:moveTo>
                      <a:pt x="0" y="0"/>
                    </a:moveTo>
                    <a:cubicBezTo>
                      <a:pt x="4" y="0"/>
                      <a:pt x="8" y="0"/>
                      <a:pt x="12" y="0"/>
                    </a:cubicBezTo>
                    <a:cubicBezTo>
                      <a:pt x="10" y="14"/>
                      <a:pt x="16" y="36"/>
                      <a:pt x="9" y="45"/>
                    </a:cubicBezTo>
                    <a:cubicBezTo>
                      <a:pt x="10" y="22"/>
                      <a:pt x="2" y="25"/>
                      <a:pt x="9" y="6"/>
                    </a:cubicBezTo>
                    <a:cubicBezTo>
                      <a:pt x="9" y="1"/>
                      <a:pt x="1" y="4"/>
                      <a:pt x="0" y="0"/>
                    </a:cubicBezTo>
                    <a:close/>
                  </a:path>
                </a:pathLst>
              </a:custGeom>
              <a:solidFill>
                <a:srgbClr val="97BAC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0" name="Freeform 872"/>
              <p:cNvSpPr/>
              <p:nvPr/>
            </p:nvSpPr>
            <p:spPr bwMode="auto">
              <a:xfrm>
                <a:off x="3743" y="1772"/>
                <a:ext cx="11" cy="224"/>
              </a:xfrm>
              <a:custGeom>
                <a:cxnLst>
                  <a:cxn ang="0">
                    <a:pos x="0" y="132"/>
                  </a:cxn>
                  <a:cxn ang="0">
                    <a:pos x="0" y="0"/>
                  </a:cxn>
                  <a:cxn ang="0">
                    <a:pos x="3" y="132"/>
                  </a:cxn>
                  <a:cxn ang="0">
                    <a:pos x="0" y="132"/>
                  </a:cxn>
                </a:cxnLst>
                <a:rect b="b" l="0" r="r" t="0"/>
                <a:pathLst>
                  <a:path h="132" w="7">
                    <a:moveTo>
                      <a:pt x="0" y="132"/>
                    </a:moveTo>
                    <a:cubicBezTo>
                      <a:pt x="0" y="88"/>
                      <a:pt x="0" y="44"/>
                      <a:pt x="0" y="0"/>
                    </a:cubicBezTo>
                    <a:cubicBezTo>
                      <a:pt x="7" y="38"/>
                      <a:pt x="1" y="89"/>
                      <a:pt x="3" y="132"/>
                    </a:cubicBezTo>
                    <a:cubicBezTo>
                      <a:pt x="2" y="132"/>
                      <a:pt x="1" y="132"/>
                      <a:pt x="0" y="132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1" name="Freeform 873"/>
              <p:cNvSpPr>
                <a:spLocks noEditPoints="1"/>
              </p:cNvSpPr>
              <p:nvPr/>
            </p:nvSpPr>
            <p:spPr bwMode="auto">
              <a:xfrm>
                <a:off x="1570" y="1965"/>
                <a:ext cx="88" cy="117"/>
              </a:xfrm>
              <a:custGeom>
                <a:cxnLst>
                  <a:cxn ang="0">
                    <a:pos x="52" y="9"/>
                  </a:cxn>
                  <a:cxn ang="0">
                    <a:pos x="52" y="57"/>
                  </a:cxn>
                  <a:cxn ang="0">
                    <a:pos x="7" y="57"/>
                  </a:cxn>
                  <a:cxn ang="0">
                    <a:pos x="52" y="9"/>
                  </a:cxn>
                  <a:cxn ang="0">
                    <a:pos x="43" y="18"/>
                  </a:cxn>
                  <a:cxn ang="0">
                    <a:pos x="13" y="21"/>
                  </a:cxn>
                  <a:cxn ang="0">
                    <a:pos x="13" y="51"/>
                  </a:cxn>
                  <a:cxn ang="0">
                    <a:pos x="25" y="51"/>
                  </a:cxn>
                  <a:cxn ang="0">
                    <a:pos x="43" y="18"/>
                  </a:cxn>
                </a:cxnLst>
                <a:rect b="b" l="0" r="r" t="0"/>
                <a:pathLst>
                  <a:path h="69" w="52">
                    <a:moveTo>
                      <a:pt x="52" y="9"/>
                    </a:moveTo>
                    <a:cubicBezTo>
                      <a:pt x="52" y="25"/>
                      <a:pt x="52" y="41"/>
                      <a:pt x="52" y="57"/>
                    </a:cubicBezTo>
                    <a:cubicBezTo>
                      <a:pt x="43" y="62"/>
                      <a:pt x="16" y="62"/>
                      <a:pt x="7" y="57"/>
                    </a:cubicBezTo>
                    <a:cubicBezTo>
                      <a:pt x="0" y="19"/>
                      <a:pt x="12" y="0"/>
                      <a:pt x="52" y="9"/>
                    </a:cubicBezTo>
                    <a:close/>
                    <a:moveTo>
                      <a:pt x="43" y="18"/>
                    </a:moveTo>
                    <a:cubicBezTo>
                      <a:pt x="33" y="13"/>
                      <a:pt x="22" y="17"/>
                      <a:pt x="13" y="21"/>
                    </a:cubicBezTo>
                    <a:cubicBezTo>
                      <a:pt x="13" y="31"/>
                      <a:pt x="13" y="41"/>
                      <a:pt x="13" y="51"/>
                    </a:cubicBezTo>
                    <a:cubicBezTo>
                      <a:pt x="17" y="51"/>
                      <a:pt x="21" y="51"/>
                      <a:pt x="25" y="51"/>
                    </a:cubicBezTo>
                    <a:cubicBezTo>
                      <a:pt x="47" y="69"/>
                      <a:pt x="52" y="30"/>
                      <a:pt x="43" y="18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2" name="Freeform 874"/>
              <p:cNvSpPr/>
              <p:nvPr/>
            </p:nvSpPr>
            <p:spPr bwMode="auto">
              <a:xfrm>
                <a:off x="1923" y="1887"/>
                <a:ext cx="81" cy="139"/>
              </a:xfrm>
              <a:custGeom>
                <a:cxnLst>
                  <a:cxn ang="0">
                    <a:pos x="48" y="82"/>
                  </a:cxn>
                  <a:cxn ang="0">
                    <a:pos x="9" y="82"/>
                  </a:cxn>
                  <a:cxn ang="0">
                    <a:pos x="3" y="46"/>
                  </a:cxn>
                  <a:cxn ang="0">
                    <a:pos x="0" y="7"/>
                  </a:cxn>
                  <a:cxn ang="0">
                    <a:pos x="21" y="4"/>
                  </a:cxn>
                  <a:cxn ang="0">
                    <a:pos x="48" y="4"/>
                  </a:cxn>
                  <a:cxn ang="0">
                    <a:pos x="48" y="16"/>
                  </a:cxn>
                  <a:cxn ang="0">
                    <a:pos x="48" y="82"/>
                  </a:cxn>
                </a:cxnLst>
                <a:rect b="b" l="0" r="r" t="0"/>
                <a:pathLst>
                  <a:path h="82" w="48">
                    <a:moveTo>
                      <a:pt x="48" y="82"/>
                    </a:moveTo>
                    <a:cubicBezTo>
                      <a:pt x="35" y="82"/>
                      <a:pt x="22" y="82"/>
                      <a:pt x="9" y="82"/>
                    </a:cubicBezTo>
                    <a:cubicBezTo>
                      <a:pt x="10" y="67"/>
                      <a:pt x="2" y="61"/>
                      <a:pt x="3" y="46"/>
                    </a:cubicBezTo>
                    <a:cubicBezTo>
                      <a:pt x="1" y="34"/>
                      <a:pt x="7" y="14"/>
                      <a:pt x="0" y="7"/>
                    </a:cubicBezTo>
                    <a:cubicBezTo>
                      <a:pt x="1" y="0"/>
                      <a:pt x="15" y="6"/>
                      <a:pt x="21" y="4"/>
                    </a:cubicBezTo>
                    <a:cubicBezTo>
                      <a:pt x="30" y="4"/>
                      <a:pt x="39" y="4"/>
                      <a:pt x="48" y="4"/>
                    </a:cubicBezTo>
                    <a:cubicBezTo>
                      <a:pt x="48" y="8"/>
                      <a:pt x="48" y="12"/>
                      <a:pt x="48" y="16"/>
                    </a:cubicBezTo>
                    <a:cubicBezTo>
                      <a:pt x="48" y="38"/>
                      <a:pt x="48" y="60"/>
                      <a:pt x="48" y="82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3" name="Freeform 875"/>
              <p:cNvSpPr/>
              <p:nvPr/>
            </p:nvSpPr>
            <p:spPr bwMode="auto">
              <a:xfrm>
                <a:off x="4366" y="1980"/>
                <a:ext cx="19" cy="66"/>
              </a:xfrm>
              <a:custGeom>
                <a:cxnLst>
                  <a:cxn ang="0">
                    <a:pos x="4" y="39"/>
                  </a:cxn>
                  <a:cxn ang="0">
                    <a:pos x="7" y="0"/>
                  </a:cxn>
                  <a:cxn ang="0">
                    <a:pos x="4" y="39"/>
                  </a:cxn>
                </a:cxnLst>
                <a:rect b="b" l="0" r="r" t="0"/>
                <a:pathLst>
                  <a:path h="39" w="11">
                    <a:moveTo>
                      <a:pt x="4" y="39"/>
                    </a:moveTo>
                    <a:cubicBezTo>
                      <a:pt x="6" y="27"/>
                      <a:pt x="0" y="7"/>
                      <a:pt x="7" y="0"/>
                    </a:cubicBezTo>
                    <a:cubicBezTo>
                      <a:pt x="5" y="12"/>
                      <a:pt x="11" y="32"/>
                      <a:pt x="4" y="39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4" name="Freeform 876"/>
              <p:cNvSpPr/>
              <p:nvPr/>
            </p:nvSpPr>
            <p:spPr bwMode="auto">
              <a:xfrm>
                <a:off x="4388" y="1955"/>
                <a:ext cx="9" cy="56"/>
              </a:xfrm>
              <a:custGeom>
                <a:cxnLst>
                  <a:cxn ang="0">
                    <a:pos x="0" y="33"/>
                  </a:cxn>
                  <a:cxn ang="0">
                    <a:pos x="0" y="0"/>
                  </a:cxn>
                  <a:cxn ang="0">
                    <a:pos x="0" y="33"/>
                  </a:cxn>
                </a:cxnLst>
                <a:rect b="b" l="0" r="r" t="0"/>
                <a:pathLst>
                  <a:path h="33" w="5">
                    <a:moveTo>
                      <a:pt x="0" y="33"/>
                    </a:moveTo>
                    <a:cubicBezTo>
                      <a:pt x="0" y="22"/>
                      <a:pt x="0" y="11"/>
                      <a:pt x="0" y="0"/>
                    </a:cubicBezTo>
                    <a:cubicBezTo>
                      <a:pt x="5" y="4"/>
                      <a:pt x="5" y="29"/>
                      <a:pt x="0" y="33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5" name="Freeform 877"/>
              <p:cNvSpPr/>
              <p:nvPr/>
            </p:nvSpPr>
            <p:spPr bwMode="auto">
              <a:xfrm>
                <a:off x="5080" y="1935"/>
                <a:ext cx="22" cy="86"/>
              </a:xfrm>
              <a:custGeom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0" y="51"/>
                  </a:cxn>
                  <a:cxn ang="0">
                    <a:pos x="0" y="0"/>
                  </a:cxn>
                </a:cxnLst>
                <a:rect b="b" l="0" r="r" t="0"/>
                <a:pathLst>
                  <a:path h="51" w="13">
                    <a:moveTo>
                      <a:pt x="0" y="0"/>
                    </a:moveTo>
                    <a:cubicBezTo>
                      <a:pt x="4" y="0"/>
                      <a:pt x="8" y="0"/>
                      <a:pt x="12" y="0"/>
                    </a:cubicBezTo>
                    <a:cubicBezTo>
                      <a:pt x="13" y="22"/>
                      <a:pt x="11" y="41"/>
                      <a:pt x="0" y="51"/>
                    </a:cubicBezTo>
                    <a:cubicBezTo>
                      <a:pt x="0" y="34"/>
                      <a:pt x="0" y="17"/>
                      <a:pt x="0" y="0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6" name="Freeform 878"/>
              <p:cNvSpPr/>
              <p:nvPr/>
            </p:nvSpPr>
            <p:spPr bwMode="auto">
              <a:xfrm>
                <a:off x="1555" y="1889"/>
                <a:ext cx="18" cy="127"/>
              </a:xfrm>
              <a:custGeom>
                <a:cxnLst>
                  <a:cxn ang="0">
                    <a:pos x="4" y="75"/>
                  </a:cxn>
                  <a:cxn ang="0">
                    <a:pos x="7" y="0"/>
                  </a:cxn>
                  <a:cxn ang="0">
                    <a:pos x="4" y="75"/>
                  </a:cxn>
                </a:cxnLst>
                <a:rect b="b" l="0" r="r" t="0"/>
                <a:pathLst>
                  <a:path h="75" w="11">
                    <a:moveTo>
                      <a:pt x="4" y="75"/>
                    </a:moveTo>
                    <a:cubicBezTo>
                      <a:pt x="6" y="51"/>
                      <a:pt x="0" y="19"/>
                      <a:pt x="7" y="0"/>
                    </a:cubicBezTo>
                    <a:cubicBezTo>
                      <a:pt x="5" y="24"/>
                      <a:pt x="11" y="56"/>
                      <a:pt x="4" y="75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7" name="Freeform 879"/>
              <p:cNvSpPr/>
              <p:nvPr/>
            </p:nvSpPr>
            <p:spPr bwMode="auto">
              <a:xfrm>
                <a:off x="2709" y="1996"/>
                <a:ext cx="12" cy="81"/>
              </a:xfrm>
              <a:custGeom>
                <a:cxnLst>
                  <a:cxn ang="0">
                    <a:pos x="4" y="21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7" y="27"/>
                  </a:cxn>
                  <a:cxn ang="0">
                    <a:pos x="7" y="48"/>
                  </a:cxn>
                  <a:cxn ang="0">
                    <a:pos x="4" y="21"/>
                  </a:cxn>
                </a:cxnLst>
                <a:rect b="b" l="0" r="r" t="0"/>
                <a:pathLst>
                  <a:path h="48" w="7">
                    <a:moveTo>
                      <a:pt x="4" y="21"/>
                    </a:moveTo>
                    <a:cubicBezTo>
                      <a:pt x="4" y="14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9"/>
                      <a:pt x="7" y="18"/>
                      <a:pt x="7" y="27"/>
                    </a:cubicBezTo>
                    <a:cubicBezTo>
                      <a:pt x="7" y="34"/>
                      <a:pt x="7" y="41"/>
                      <a:pt x="7" y="48"/>
                    </a:cubicBezTo>
                    <a:cubicBezTo>
                      <a:pt x="0" y="45"/>
                      <a:pt x="6" y="29"/>
                      <a:pt x="4" y="21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8" name="Freeform 880"/>
              <p:cNvSpPr/>
              <p:nvPr/>
            </p:nvSpPr>
            <p:spPr bwMode="auto">
              <a:xfrm>
                <a:off x="2975" y="1996"/>
                <a:ext cx="86" cy="35"/>
              </a:xfrm>
              <a:custGeom>
                <a:cxnLst>
                  <a:cxn ang="0">
                    <a:pos x="0" y="18"/>
                  </a:cxn>
                  <a:cxn ang="0">
                    <a:pos x="51" y="0"/>
                  </a:cxn>
                  <a:cxn ang="0">
                    <a:pos x="0" y="18"/>
                  </a:cxn>
                </a:cxnLst>
                <a:rect b="b" l="0" r="r" t="0"/>
                <a:pathLst>
                  <a:path h="21" w="51">
                    <a:moveTo>
                      <a:pt x="0" y="18"/>
                    </a:moveTo>
                    <a:cubicBezTo>
                      <a:pt x="11" y="6"/>
                      <a:pt x="29" y="1"/>
                      <a:pt x="51" y="0"/>
                    </a:cubicBezTo>
                    <a:cubicBezTo>
                      <a:pt x="40" y="12"/>
                      <a:pt x="26" y="21"/>
                      <a:pt x="0" y="18"/>
                    </a:cubicBezTo>
                    <a:close/>
                  </a:path>
                </a:pathLst>
              </a:custGeom>
              <a:solidFill>
                <a:srgbClr val="78C8B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9" name="Freeform 881"/>
              <p:cNvSpPr/>
              <p:nvPr/>
            </p:nvSpPr>
            <p:spPr bwMode="auto">
              <a:xfrm>
                <a:off x="3204" y="1950"/>
                <a:ext cx="12" cy="66"/>
              </a:xfrm>
              <a:custGeom>
                <a:cxnLst>
                  <a:cxn ang="0">
                    <a:pos x="0" y="3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39"/>
                  </a:cxn>
                </a:cxnLst>
                <a:rect b="b" l="0" r="r" t="0"/>
                <a:pathLst>
                  <a:path h="39" w="7">
                    <a:moveTo>
                      <a:pt x="0" y="39"/>
                    </a:moveTo>
                    <a:cubicBezTo>
                      <a:pt x="0" y="26"/>
                      <a:pt x="0" y="13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" y="12"/>
                      <a:pt x="7" y="32"/>
                      <a:pt x="0" y="39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0" name="Freeform 882"/>
              <p:cNvSpPr/>
              <p:nvPr/>
            </p:nvSpPr>
            <p:spPr bwMode="auto">
              <a:xfrm>
                <a:off x="3588" y="1991"/>
                <a:ext cx="21" cy="72"/>
              </a:xfrm>
              <a:custGeom>
                <a:cxnLst>
                  <a:cxn ang="0">
                    <a:pos x="4" y="27"/>
                  </a:cxn>
                  <a:cxn ang="0">
                    <a:pos x="7" y="0"/>
                  </a:cxn>
                  <a:cxn ang="0">
                    <a:pos x="10" y="15"/>
                  </a:cxn>
                  <a:cxn ang="0">
                    <a:pos x="10" y="42"/>
                  </a:cxn>
                  <a:cxn ang="0">
                    <a:pos x="4" y="27"/>
                  </a:cxn>
                </a:cxnLst>
                <a:rect b="b" l="0" r="r" t="0"/>
                <a:pathLst>
                  <a:path h="43" w="12">
                    <a:moveTo>
                      <a:pt x="4" y="27"/>
                    </a:moveTo>
                    <a:cubicBezTo>
                      <a:pt x="6" y="19"/>
                      <a:pt x="0" y="3"/>
                      <a:pt x="7" y="0"/>
                    </a:cubicBezTo>
                    <a:cubicBezTo>
                      <a:pt x="9" y="4"/>
                      <a:pt x="3" y="16"/>
                      <a:pt x="10" y="15"/>
                    </a:cubicBezTo>
                    <a:cubicBezTo>
                      <a:pt x="10" y="24"/>
                      <a:pt x="10" y="33"/>
                      <a:pt x="10" y="42"/>
                    </a:cubicBezTo>
                    <a:cubicBezTo>
                      <a:pt x="2" y="43"/>
                      <a:pt x="12" y="26"/>
                      <a:pt x="4" y="27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1" name="Freeform 883"/>
              <p:cNvSpPr/>
              <p:nvPr/>
            </p:nvSpPr>
            <p:spPr bwMode="auto">
              <a:xfrm>
                <a:off x="2333" y="1924"/>
                <a:ext cx="11" cy="133"/>
              </a:xfrm>
              <a:custGeom>
                <a:cxnLst>
                  <a:cxn ang="0">
                    <a:pos x="7" y="0"/>
                  </a:cxn>
                  <a:cxn ang="0">
                    <a:pos x="7" y="78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b="b" l="0" r="r" t="0"/>
                <a:pathLst>
                  <a:path h="78" w="7">
                    <a:moveTo>
                      <a:pt x="7" y="0"/>
                    </a:moveTo>
                    <a:cubicBezTo>
                      <a:pt x="7" y="26"/>
                      <a:pt x="7" y="52"/>
                      <a:pt x="7" y="78"/>
                    </a:cubicBezTo>
                    <a:cubicBezTo>
                      <a:pt x="0" y="58"/>
                      <a:pt x="6" y="25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2" name="Freeform 884"/>
              <p:cNvSpPr/>
              <p:nvPr/>
            </p:nvSpPr>
            <p:spPr bwMode="auto">
              <a:xfrm>
                <a:off x="4383" y="1936"/>
                <a:ext cx="112" cy="129"/>
              </a:xfrm>
              <a:custGeom>
                <a:cxnLst>
                  <a:cxn ang="0">
                    <a:pos x="54" y="41"/>
                  </a:cxn>
                  <a:cxn ang="0">
                    <a:pos x="30" y="71"/>
                  </a:cxn>
                  <a:cxn ang="0">
                    <a:pos x="0" y="74"/>
                  </a:cxn>
                  <a:cxn ang="0">
                    <a:pos x="3" y="44"/>
                  </a:cxn>
                  <a:cxn ang="0">
                    <a:pos x="3" y="11"/>
                  </a:cxn>
                  <a:cxn ang="0">
                    <a:pos x="3" y="5"/>
                  </a:cxn>
                  <a:cxn ang="0">
                    <a:pos x="54" y="41"/>
                  </a:cxn>
                </a:cxnLst>
                <a:rect b="b" l="0" r="r" t="0"/>
                <a:pathLst>
                  <a:path h="76" w="66">
                    <a:moveTo>
                      <a:pt x="54" y="41"/>
                    </a:moveTo>
                    <a:cubicBezTo>
                      <a:pt x="48" y="53"/>
                      <a:pt x="35" y="58"/>
                      <a:pt x="30" y="71"/>
                    </a:cubicBezTo>
                    <a:cubicBezTo>
                      <a:pt x="24" y="76"/>
                      <a:pt x="10" y="73"/>
                      <a:pt x="0" y="74"/>
                    </a:cubicBezTo>
                    <a:cubicBezTo>
                      <a:pt x="5" y="68"/>
                      <a:pt x="2" y="54"/>
                      <a:pt x="3" y="44"/>
                    </a:cubicBezTo>
                    <a:cubicBezTo>
                      <a:pt x="8" y="40"/>
                      <a:pt x="8" y="15"/>
                      <a:pt x="3" y="11"/>
                    </a:cubicBezTo>
                    <a:cubicBezTo>
                      <a:pt x="3" y="9"/>
                      <a:pt x="3" y="7"/>
                      <a:pt x="3" y="5"/>
                    </a:cubicBezTo>
                    <a:cubicBezTo>
                      <a:pt x="35" y="2"/>
                      <a:pt x="66" y="0"/>
                      <a:pt x="54" y="41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3" name="Freeform 885"/>
              <p:cNvSpPr/>
              <p:nvPr/>
            </p:nvSpPr>
            <p:spPr bwMode="auto">
              <a:xfrm>
                <a:off x="4790" y="1945"/>
                <a:ext cx="108" cy="132"/>
              </a:xfrm>
              <a:custGeom>
                <a:cxnLst>
                  <a:cxn ang="0">
                    <a:pos x="63" y="0"/>
                  </a:cxn>
                  <a:cxn ang="0">
                    <a:pos x="48" y="78"/>
                  </a:cxn>
                  <a:cxn ang="0">
                    <a:pos x="15" y="78"/>
                  </a:cxn>
                  <a:cxn ang="0">
                    <a:pos x="3" y="78"/>
                  </a:cxn>
                  <a:cxn ang="0">
                    <a:pos x="18" y="0"/>
                  </a:cxn>
                  <a:cxn ang="0">
                    <a:pos x="63" y="0"/>
                  </a:cxn>
                </a:cxnLst>
                <a:rect b="b" l="0" r="r" t="0"/>
                <a:pathLst>
                  <a:path h="78" w="64">
                    <a:moveTo>
                      <a:pt x="63" y="0"/>
                    </a:moveTo>
                    <a:cubicBezTo>
                      <a:pt x="64" y="32"/>
                      <a:pt x="53" y="52"/>
                      <a:pt x="48" y="78"/>
                    </a:cubicBezTo>
                    <a:cubicBezTo>
                      <a:pt x="37" y="78"/>
                      <a:pt x="26" y="78"/>
                      <a:pt x="15" y="78"/>
                    </a:cubicBezTo>
                    <a:cubicBezTo>
                      <a:pt x="11" y="78"/>
                      <a:pt x="7" y="78"/>
                      <a:pt x="3" y="78"/>
                    </a:cubicBezTo>
                    <a:cubicBezTo>
                      <a:pt x="0" y="67"/>
                      <a:pt x="27" y="36"/>
                      <a:pt x="18" y="0"/>
                    </a:cubicBezTo>
                    <a:cubicBezTo>
                      <a:pt x="33" y="0"/>
                      <a:pt x="48" y="0"/>
                      <a:pt x="63" y="0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4" name="Freeform 886"/>
              <p:cNvSpPr/>
              <p:nvPr/>
            </p:nvSpPr>
            <p:spPr bwMode="auto">
              <a:xfrm>
                <a:off x="5068" y="1935"/>
                <a:ext cx="12" cy="86"/>
              </a:xfrm>
              <a:custGeom>
                <a:cxnLst>
                  <a:cxn ang="0">
                    <a:pos x="4" y="51"/>
                  </a:cxn>
                  <a:cxn ang="0">
                    <a:pos x="7" y="0"/>
                  </a:cxn>
                  <a:cxn ang="0">
                    <a:pos x="7" y="51"/>
                  </a:cxn>
                  <a:cxn ang="0">
                    <a:pos x="4" y="51"/>
                  </a:cxn>
                </a:cxnLst>
                <a:rect b="b" l="0" r="r" t="0"/>
                <a:pathLst>
                  <a:path h="51" w="7">
                    <a:moveTo>
                      <a:pt x="4" y="51"/>
                    </a:moveTo>
                    <a:cubicBezTo>
                      <a:pt x="6" y="35"/>
                      <a:pt x="0" y="11"/>
                      <a:pt x="7" y="0"/>
                    </a:cubicBezTo>
                    <a:cubicBezTo>
                      <a:pt x="7" y="17"/>
                      <a:pt x="7" y="34"/>
                      <a:pt x="7" y="51"/>
                    </a:cubicBezTo>
                    <a:cubicBezTo>
                      <a:pt x="6" y="51"/>
                      <a:pt x="5" y="51"/>
                      <a:pt x="4" y="51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5" name="Freeform 887"/>
              <p:cNvSpPr/>
              <p:nvPr/>
            </p:nvSpPr>
            <p:spPr bwMode="auto">
              <a:xfrm>
                <a:off x="2004" y="1914"/>
                <a:ext cx="12" cy="112"/>
              </a:xfrm>
              <a:custGeom>
                <a:cxnLst>
                  <a:cxn ang="0">
                    <a:pos x="0" y="66"/>
                  </a:cxn>
                  <a:cxn ang="0">
                    <a:pos x="0" y="0"/>
                  </a:cxn>
                  <a:cxn ang="0">
                    <a:pos x="3" y="66"/>
                  </a:cxn>
                  <a:cxn ang="0">
                    <a:pos x="0" y="66"/>
                  </a:cxn>
                </a:cxnLst>
                <a:rect b="b" l="0" r="r" t="0"/>
                <a:pathLst>
                  <a:path h="66" w="7">
                    <a:moveTo>
                      <a:pt x="0" y="66"/>
                    </a:moveTo>
                    <a:cubicBezTo>
                      <a:pt x="0" y="44"/>
                      <a:pt x="0" y="22"/>
                      <a:pt x="0" y="0"/>
                    </a:cubicBezTo>
                    <a:cubicBezTo>
                      <a:pt x="7" y="16"/>
                      <a:pt x="1" y="45"/>
                      <a:pt x="3" y="66"/>
                    </a:cubicBezTo>
                    <a:cubicBezTo>
                      <a:pt x="2" y="66"/>
                      <a:pt x="1" y="66"/>
                      <a:pt x="0" y="66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6" name="Freeform 888"/>
              <p:cNvSpPr/>
              <p:nvPr/>
            </p:nvSpPr>
            <p:spPr bwMode="auto">
              <a:xfrm>
                <a:off x="2577" y="1991"/>
                <a:ext cx="88" cy="106"/>
              </a:xfrm>
              <a:custGeom>
                <a:cxnLst>
                  <a:cxn ang="0">
                    <a:pos x="16" y="0"/>
                  </a:cxn>
                  <a:cxn ang="0">
                    <a:pos x="52" y="0"/>
                  </a:cxn>
                  <a:cxn ang="0">
                    <a:pos x="43" y="63"/>
                  </a:cxn>
                  <a:cxn ang="0">
                    <a:pos x="4" y="63"/>
                  </a:cxn>
                  <a:cxn ang="0">
                    <a:pos x="7" y="0"/>
                  </a:cxn>
                  <a:cxn ang="0">
                    <a:pos x="16" y="0"/>
                  </a:cxn>
                </a:cxnLst>
                <a:rect b="b" l="0" r="r" t="0"/>
                <a:pathLst>
                  <a:path h="62" w="52">
                    <a:moveTo>
                      <a:pt x="16" y="0"/>
                    </a:moveTo>
                    <a:cubicBezTo>
                      <a:pt x="28" y="0"/>
                      <a:pt x="40" y="0"/>
                      <a:pt x="52" y="0"/>
                    </a:cubicBezTo>
                    <a:cubicBezTo>
                      <a:pt x="46" y="18"/>
                      <a:pt x="47" y="43"/>
                      <a:pt x="43" y="63"/>
                    </a:cubicBezTo>
                    <a:cubicBezTo>
                      <a:pt x="30" y="63"/>
                      <a:pt x="17" y="63"/>
                      <a:pt x="4" y="63"/>
                    </a:cubicBezTo>
                    <a:cubicBezTo>
                      <a:pt x="6" y="43"/>
                      <a:pt x="0" y="15"/>
                      <a:pt x="7" y="0"/>
                    </a:cubicBezTo>
                    <a:cubicBezTo>
                      <a:pt x="10" y="0"/>
                      <a:pt x="13" y="0"/>
                      <a:pt x="16" y="0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7" name="Freeform 889"/>
              <p:cNvSpPr/>
              <p:nvPr/>
            </p:nvSpPr>
            <p:spPr bwMode="auto">
              <a:xfrm>
                <a:off x="2748" y="1975"/>
                <a:ext cx="40" cy="77"/>
              </a:xfrm>
              <a:custGeom>
                <a:cxnLst>
                  <a:cxn ang="0">
                    <a:pos x="5" y="45"/>
                  </a:cxn>
                  <a:cxn ang="0">
                    <a:pos x="5" y="0"/>
                  </a:cxn>
                  <a:cxn ang="0">
                    <a:pos x="5" y="45"/>
                  </a:cxn>
                </a:cxnLst>
                <a:rect b="b" l="0" r="r" t="0"/>
                <a:pathLst>
                  <a:path h="45" w="24">
                    <a:moveTo>
                      <a:pt x="5" y="45"/>
                    </a:moveTo>
                    <a:cubicBezTo>
                      <a:pt x="0" y="37"/>
                      <a:pt x="0" y="8"/>
                      <a:pt x="5" y="0"/>
                    </a:cubicBezTo>
                    <a:cubicBezTo>
                      <a:pt x="24" y="4"/>
                      <a:pt x="10" y="37"/>
                      <a:pt x="5" y="45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8" name="Freeform 890"/>
              <p:cNvSpPr/>
              <p:nvPr/>
            </p:nvSpPr>
            <p:spPr bwMode="auto">
              <a:xfrm>
                <a:off x="3382" y="1884"/>
                <a:ext cx="11" cy="142"/>
              </a:xfrm>
              <a:custGeom>
                <a:cxnLst>
                  <a:cxn ang="0">
                    <a:pos x="0" y="84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84"/>
                  </a:cxn>
                </a:cxnLst>
                <a:rect b="b" l="0" r="r" t="0"/>
                <a:pathLst>
                  <a:path h="84" w="7">
                    <a:moveTo>
                      <a:pt x="0" y="84"/>
                    </a:moveTo>
                    <a:cubicBezTo>
                      <a:pt x="0" y="56"/>
                      <a:pt x="0" y="28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" y="27"/>
                      <a:pt x="7" y="62"/>
                      <a:pt x="0" y="84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9" name="Freeform 891"/>
              <p:cNvSpPr/>
              <p:nvPr/>
            </p:nvSpPr>
            <p:spPr bwMode="auto">
              <a:xfrm>
                <a:off x="1204" y="2021"/>
                <a:ext cx="19" cy="66"/>
              </a:xfrm>
              <a:custGeom>
                <a:cxnLst>
                  <a:cxn ang="0">
                    <a:pos x="4" y="0"/>
                  </a:cxn>
                  <a:cxn ang="0">
                    <a:pos x="7" y="39"/>
                  </a:cxn>
                  <a:cxn ang="0">
                    <a:pos x="4" y="0"/>
                  </a:cxn>
                </a:cxnLst>
                <a:rect b="b" l="0" r="r" t="0"/>
                <a:pathLst>
                  <a:path h="39" w="11">
                    <a:moveTo>
                      <a:pt x="4" y="0"/>
                    </a:moveTo>
                    <a:cubicBezTo>
                      <a:pt x="11" y="7"/>
                      <a:pt x="5" y="27"/>
                      <a:pt x="7" y="39"/>
                    </a:cubicBezTo>
                    <a:cubicBezTo>
                      <a:pt x="0" y="32"/>
                      <a:pt x="6" y="12"/>
                      <a:pt x="4" y="0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0" name="Freeform 892"/>
              <p:cNvSpPr>
                <a:spLocks noEditPoints="1"/>
              </p:cNvSpPr>
              <p:nvPr/>
            </p:nvSpPr>
            <p:spPr bwMode="auto">
              <a:xfrm>
                <a:off x="2573" y="1975"/>
                <a:ext cx="99" cy="138"/>
              </a:xfrm>
              <a:custGeom>
                <a:cxnLst>
                  <a:cxn ang="0">
                    <a:pos x="42" y="3"/>
                  </a:cxn>
                  <a:cxn ang="0">
                    <a:pos x="57" y="3"/>
                  </a:cxn>
                  <a:cxn ang="0">
                    <a:pos x="48" y="81"/>
                  </a:cxn>
                  <a:cxn ang="0">
                    <a:pos x="0" y="81"/>
                  </a:cxn>
                  <a:cxn ang="0">
                    <a:pos x="0" y="66"/>
                  </a:cxn>
                  <a:cxn ang="0">
                    <a:pos x="0" y="0"/>
                  </a:cxn>
                  <a:cxn ang="0">
                    <a:pos x="42" y="3"/>
                  </a:cxn>
                  <a:cxn ang="0">
                    <a:pos x="18" y="9"/>
                  </a:cxn>
                  <a:cxn ang="0">
                    <a:pos x="6" y="6"/>
                  </a:cxn>
                  <a:cxn ang="0">
                    <a:pos x="6" y="75"/>
                  </a:cxn>
                  <a:cxn ang="0">
                    <a:pos x="45" y="72"/>
                  </a:cxn>
                  <a:cxn ang="0">
                    <a:pos x="54" y="9"/>
                  </a:cxn>
                  <a:cxn ang="0">
                    <a:pos x="18" y="9"/>
                  </a:cxn>
                </a:cxnLst>
                <a:rect b="b" l="0" r="r" t="0"/>
                <a:pathLst>
                  <a:path h="81" w="57">
                    <a:moveTo>
                      <a:pt x="42" y="3"/>
                    </a:moveTo>
                    <a:cubicBezTo>
                      <a:pt x="47" y="3"/>
                      <a:pt x="52" y="3"/>
                      <a:pt x="57" y="3"/>
                    </a:cubicBezTo>
                    <a:cubicBezTo>
                      <a:pt x="58" y="33"/>
                      <a:pt x="52" y="56"/>
                      <a:pt x="48" y="81"/>
                    </a:cubicBezTo>
                    <a:cubicBezTo>
                      <a:pt x="32" y="81"/>
                      <a:pt x="16" y="81"/>
                      <a:pt x="0" y="81"/>
                    </a:cubicBezTo>
                    <a:cubicBezTo>
                      <a:pt x="0" y="76"/>
                      <a:pt x="0" y="71"/>
                      <a:pt x="0" y="66"/>
                    </a:cubicBezTo>
                    <a:cubicBezTo>
                      <a:pt x="0" y="44"/>
                      <a:pt x="0" y="22"/>
                      <a:pt x="0" y="0"/>
                    </a:cubicBezTo>
                    <a:cubicBezTo>
                      <a:pt x="12" y="3"/>
                      <a:pt x="26" y="4"/>
                      <a:pt x="42" y="3"/>
                    </a:cubicBezTo>
                    <a:close/>
                    <a:moveTo>
                      <a:pt x="18" y="9"/>
                    </a:moveTo>
                    <a:cubicBezTo>
                      <a:pt x="17" y="5"/>
                      <a:pt x="11" y="6"/>
                      <a:pt x="6" y="6"/>
                    </a:cubicBezTo>
                    <a:cubicBezTo>
                      <a:pt x="1" y="22"/>
                      <a:pt x="1" y="59"/>
                      <a:pt x="6" y="75"/>
                    </a:cubicBezTo>
                    <a:cubicBezTo>
                      <a:pt x="18" y="73"/>
                      <a:pt x="38" y="79"/>
                      <a:pt x="45" y="72"/>
                    </a:cubicBezTo>
                    <a:cubicBezTo>
                      <a:pt x="49" y="52"/>
                      <a:pt x="48" y="27"/>
                      <a:pt x="54" y="9"/>
                    </a:cubicBezTo>
                    <a:cubicBezTo>
                      <a:pt x="42" y="9"/>
                      <a:pt x="30" y="9"/>
                      <a:pt x="18" y="9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1" name="Freeform 893"/>
              <p:cNvSpPr/>
              <p:nvPr/>
            </p:nvSpPr>
            <p:spPr bwMode="auto">
              <a:xfrm>
                <a:off x="4031" y="1991"/>
                <a:ext cx="18" cy="61"/>
              </a:xfrm>
              <a:custGeom>
                <a:cxnLst>
                  <a:cxn ang="0">
                    <a:pos x="4" y="0"/>
                  </a:cxn>
                  <a:cxn ang="0">
                    <a:pos x="7" y="36"/>
                  </a:cxn>
                  <a:cxn ang="0">
                    <a:pos x="4" y="0"/>
                  </a:cxn>
                </a:cxnLst>
                <a:rect b="b" l="0" r="r" t="0"/>
                <a:pathLst>
                  <a:path h="36" w="11">
                    <a:moveTo>
                      <a:pt x="4" y="0"/>
                    </a:moveTo>
                    <a:cubicBezTo>
                      <a:pt x="11" y="6"/>
                      <a:pt x="5" y="25"/>
                      <a:pt x="7" y="36"/>
                    </a:cubicBezTo>
                    <a:cubicBezTo>
                      <a:pt x="0" y="30"/>
                      <a:pt x="6" y="11"/>
                      <a:pt x="4" y="0"/>
                    </a:cubicBezTo>
                    <a:close/>
                  </a:path>
                </a:pathLst>
              </a:custGeom>
              <a:solidFill>
                <a:srgbClr val="47646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2" name="Freeform 894"/>
              <p:cNvSpPr/>
              <p:nvPr/>
            </p:nvSpPr>
            <p:spPr bwMode="auto">
              <a:xfrm>
                <a:off x="5064" y="2021"/>
                <a:ext cx="19" cy="46"/>
              </a:xfrm>
              <a:custGeom>
                <a:cxnLst>
                  <a:cxn ang="0">
                    <a:pos x="9" y="0"/>
                  </a:cxn>
                  <a:cxn ang="0">
                    <a:pos x="6" y="27"/>
                  </a:cxn>
                  <a:cxn ang="0">
                    <a:pos x="6" y="0"/>
                  </a:cxn>
                  <a:cxn ang="0">
                    <a:pos x="9" y="0"/>
                  </a:cxn>
                </a:cxnLst>
                <a:rect b="b" l="0" r="r" t="0"/>
                <a:pathLst>
                  <a:path h="27" w="11">
                    <a:moveTo>
                      <a:pt x="9" y="0"/>
                    </a:moveTo>
                    <a:cubicBezTo>
                      <a:pt x="11" y="12"/>
                      <a:pt x="6" y="17"/>
                      <a:pt x="6" y="27"/>
                    </a:cubicBezTo>
                    <a:cubicBezTo>
                      <a:pt x="0" y="24"/>
                      <a:pt x="3" y="4"/>
                      <a:pt x="6" y="0"/>
                    </a:cubicBezTo>
                    <a:cubicBezTo>
                      <a:pt x="7" y="0"/>
                      <a:pt x="8" y="0"/>
                      <a:pt x="9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3" name="Freeform 895"/>
              <p:cNvSpPr/>
              <p:nvPr/>
            </p:nvSpPr>
            <p:spPr bwMode="auto">
              <a:xfrm>
                <a:off x="1772" y="1975"/>
                <a:ext cx="8" cy="92"/>
              </a:xfrm>
              <a:custGeom>
                <a:cxnLst>
                  <a:cxn ang="0">
                    <a:pos x="5" y="0"/>
                  </a:cxn>
                  <a:cxn ang="0">
                    <a:pos x="5" y="54"/>
                  </a:cxn>
                  <a:cxn ang="0">
                    <a:pos x="5" y="0"/>
                  </a:cxn>
                </a:cxnLst>
                <a:rect b="b" l="0" r="r" t="0"/>
                <a:pathLst>
                  <a:path h="54" w="5">
                    <a:moveTo>
                      <a:pt x="5" y="0"/>
                    </a:moveTo>
                    <a:cubicBezTo>
                      <a:pt x="5" y="18"/>
                      <a:pt x="5" y="36"/>
                      <a:pt x="5" y="54"/>
                    </a:cubicBezTo>
                    <a:cubicBezTo>
                      <a:pt x="0" y="43"/>
                      <a:pt x="0" y="11"/>
                      <a:pt x="5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4" name="Freeform 896"/>
              <p:cNvSpPr/>
              <p:nvPr/>
            </p:nvSpPr>
            <p:spPr bwMode="auto">
              <a:xfrm>
                <a:off x="1928" y="2036"/>
                <a:ext cx="81" cy="9"/>
              </a:xfrm>
              <a:custGeom>
                <a:cxnLst>
                  <a:cxn ang="0">
                    <a:pos x="0" y="0"/>
                  </a:cxn>
                  <a:cxn ang="0">
                    <a:pos x="48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48">
                    <a:moveTo>
                      <a:pt x="0" y="0"/>
                    </a:moveTo>
                    <a:cubicBezTo>
                      <a:pt x="16" y="0"/>
                      <a:pt x="32" y="0"/>
                      <a:pt x="48" y="0"/>
                    </a:cubicBezTo>
                    <a:cubicBezTo>
                      <a:pt x="39" y="5"/>
                      <a:pt x="9" y="5"/>
                      <a:pt x="0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5" name="Freeform 897"/>
              <p:cNvSpPr/>
              <p:nvPr/>
            </p:nvSpPr>
            <p:spPr bwMode="auto">
              <a:xfrm>
                <a:off x="2512" y="2006"/>
                <a:ext cx="9" cy="76"/>
              </a:xfrm>
              <a:custGeom>
                <a:cxnLst>
                  <a:cxn ang="0">
                    <a:pos x="0" y="0"/>
                  </a:cxn>
                  <a:cxn ang="0">
                    <a:pos x="0" y="45"/>
                  </a:cxn>
                  <a:cxn ang="0">
                    <a:pos x="0" y="0"/>
                  </a:cxn>
                </a:cxnLst>
                <a:rect b="b" l="0" r="r" t="0"/>
                <a:pathLst>
                  <a:path h="45" w="5">
                    <a:moveTo>
                      <a:pt x="0" y="0"/>
                    </a:moveTo>
                    <a:cubicBezTo>
                      <a:pt x="5" y="8"/>
                      <a:pt x="5" y="37"/>
                      <a:pt x="0" y="45"/>
                    </a:cubicBezTo>
                    <a:cubicBezTo>
                      <a:pt x="0" y="30"/>
                      <a:pt x="0" y="15"/>
                      <a:pt x="0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6" name="Freeform 898"/>
              <p:cNvSpPr/>
              <p:nvPr/>
            </p:nvSpPr>
            <p:spPr bwMode="auto">
              <a:xfrm>
                <a:off x="2207" y="1970"/>
                <a:ext cx="22" cy="83"/>
              </a:xfrm>
              <a:custGeom>
                <a:cxnLst>
                  <a:cxn ang="0">
                    <a:pos x="6" y="0"/>
                  </a:cxn>
                  <a:cxn ang="0">
                    <a:pos x="9" y="42"/>
                  </a:cxn>
                  <a:cxn ang="0">
                    <a:pos x="12" y="42"/>
                  </a:cxn>
                  <a:cxn ang="0">
                    <a:pos x="6" y="0"/>
                  </a:cxn>
                </a:cxnLst>
                <a:rect b="b" l="0" r="r" t="0"/>
                <a:pathLst>
                  <a:path h="49" w="13">
                    <a:moveTo>
                      <a:pt x="6" y="0"/>
                    </a:moveTo>
                    <a:cubicBezTo>
                      <a:pt x="13" y="8"/>
                      <a:pt x="7" y="29"/>
                      <a:pt x="9" y="42"/>
                    </a:cubicBezTo>
                    <a:cubicBezTo>
                      <a:pt x="10" y="42"/>
                      <a:pt x="11" y="42"/>
                      <a:pt x="12" y="42"/>
                    </a:cubicBezTo>
                    <a:cubicBezTo>
                      <a:pt x="0" y="49"/>
                      <a:pt x="8" y="12"/>
                      <a:pt x="6" y="0"/>
                    </a:cubicBezTo>
                    <a:close/>
                  </a:path>
                </a:pathLst>
              </a:custGeom>
              <a:solidFill>
                <a:srgbClr val="6C8C9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7" name="Freeform 899"/>
              <p:cNvSpPr/>
              <p:nvPr/>
            </p:nvSpPr>
            <p:spPr bwMode="auto">
              <a:xfrm>
                <a:off x="2863" y="2035"/>
                <a:ext cx="76" cy="27"/>
              </a:xfrm>
              <a:custGeom>
                <a:cxnLst>
                  <a:cxn ang="0">
                    <a:pos x="45" y="16"/>
                  </a:cxn>
                  <a:cxn ang="0">
                    <a:pos x="0" y="7"/>
                  </a:cxn>
                  <a:cxn ang="0">
                    <a:pos x="42" y="4"/>
                  </a:cxn>
                  <a:cxn ang="0">
                    <a:pos x="45" y="10"/>
                  </a:cxn>
                  <a:cxn ang="0">
                    <a:pos x="45" y="16"/>
                  </a:cxn>
                </a:cxnLst>
                <a:rect b="b" l="0" r="r" t="0"/>
                <a:pathLst>
                  <a:path h="16" w="45">
                    <a:moveTo>
                      <a:pt x="45" y="16"/>
                    </a:moveTo>
                    <a:cubicBezTo>
                      <a:pt x="30" y="13"/>
                      <a:pt x="13" y="12"/>
                      <a:pt x="0" y="7"/>
                    </a:cubicBezTo>
                    <a:cubicBezTo>
                      <a:pt x="8" y="0"/>
                      <a:pt x="29" y="6"/>
                      <a:pt x="42" y="4"/>
                    </a:cubicBezTo>
                    <a:cubicBezTo>
                      <a:pt x="39" y="8"/>
                      <a:pt x="39" y="10"/>
                      <a:pt x="45" y="10"/>
                    </a:cubicBezTo>
                    <a:cubicBezTo>
                      <a:pt x="45" y="12"/>
                      <a:pt x="45" y="14"/>
                      <a:pt x="45" y="16"/>
                    </a:cubicBezTo>
                    <a:close/>
                  </a:path>
                </a:pathLst>
              </a:custGeom>
              <a:solidFill>
                <a:srgbClr val="78C8B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8" name="Freeform 900"/>
              <p:cNvSpPr/>
              <p:nvPr/>
            </p:nvSpPr>
            <p:spPr bwMode="auto">
              <a:xfrm>
                <a:off x="2939" y="2028"/>
                <a:ext cx="61" cy="46"/>
              </a:xfrm>
              <a:custGeom>
                <a:cxnLst>
                  <a:cxn ang="0">
                    <a:pos x="0" y="14"/>
                  </a:cxn>
                  <a:cxn ang="0">
                    <a:pos x="36" y="14"/>
                  </a:cxn>
                  <a:cxn ang="0">
                    <a:pos x="0" y="20"/>
                  </a:cxn>
                  <a:cxn ang="0">
                    <a:pos x="0" y="14"/>
                  </a:cxn>
                </a:cxnLst>
                <a:rect b="b" l="0" r="r" t="0"/>
                <a:pathLst>
                  <a:path h="27" w="36">
                    <a:moveTo>
                      <a:pt x="0" y="14"/>
                    </a:moveTo>
                    <a:cubicBezTo>
                      <a:pt x="6" y="11"/>
                      <a:pt x="32" y="0"/>
                      <a:pt x="36" y="14"/>
                    </a:cubicBezTo>
                    <a:cubicBezTo>
                      <a:pt x="35" y="27"/>
                      <a:pt x="11" y="17"/>
                      <a:pt x="0" y="20"/>
                    </a:cubicBezTo>
                    <a:cubicBezTo>
                      <a:pt x="0" y="18"/>
                      <a:pt x="0" y="16"/>
                      <a:pt x="0" y="14"/>
                    </a:cubicBezTo>
                    <a:close/>
                  </a:path>
                </a:pathLst>
              </a:custGeom>
              <a:solidFill>
                <a:srgbClr val="B7D9E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9" name="Freeform 901"/>
              <p:cNvSpPr/>
              <p:nvPr/>
            </p:nvSpPr>
            <p:spPr bwMode="auto">
              <a:xfrm>
                <a:off x="3280" y="1974"/>
                <a:ext cx="54" cy="103"/>
              </a:xfrm>
              <a:custGeom>
                <a:cxnLst>
                  <a:cxn ang="0">
                    <a:pos x="0" y="1"/>
                  </a:cxn>
                  <a:cxn ang="0">
                    <a:pos x="30" y="4"/>
                  </a:cxn>
                  <a:cxn ang="0">
                    <a:pos x="9" y="61"/>
                  </a:cxn>
                  <a:cxn ang="0">
                    <a:pos x="0" y="61"/>
                  </a:cxn>
                  <a:cxn ang="0">
                    <a:pos x="0" y="1"/>
                  </a:cxn>
                </a:cxnLst>
                <a:rect b="b" l="0" r="r" t="0"/>
                <a:pathLst>
                  <a:path h="61" w="32">
                    <a:moveTo>
                      <a:pt x="0" y="1"/>
                    </a:moveTo>
                    <a:cubicBezTo>
                      <a:pt x="12" y="0"/>
                      <a:pt x="22" y="1"/>
                      <a:pt x="30" y="4"/>
                    </a:cubicBezTo>
                    <a:cubicBezTo>
                      <a:pt x="32" y="32"/>
                      <a:pt x="30" y="56"/>
                      <a:pt x="9" y="61"/>
                    </a:cubicBezTo>
                    <a:cubicBezTo>
                      <a:pt x="6" y="61"/>
                      <a:pt x="3" y="61"/>
                      <a:pt x="0" y="61"/>
                    </a:cubicBezTo>
                    <a:cubicBezTo>
                      <a:pt x="0" y="41"/>
                      <a:pt x="0" y="21"/>
                      <a:pt x="0" y="1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0" name="Freeform 902"/>
              <p:cNvSpPr/>
              <p:nvPr/>
            </p:nvSpPr>
            <p:spPr bwMode="auto">
              <a:xfrm>
                <a:off x="3477" y="2026"/>
                <a:ext cx="11" cy="97"/>
              </a:xfrm>
              <a:custGeom>
                <a:cxnLst>
                  <a:cxn ang="0">
                    <a:pos x="4" y="57"/>
                  </a:cxn>
                  <a:cxn ang="0">
                    <a:pos x="7" y="0"/>
                  </a:cxn>
                  <a:cxn ang="0">
                    <a:pos x="7" y="57"/>
                  </a:cxn>
                  <a:cxn ang="0">
                    <a:pos x="4" y="57"/>
                  </a:cxn>
                </a:cxnLst>
                <a:rect b="b" l="0" r="r" t="0"/>
                <a:pathLst>
                  <a:path h="57" w="7">
                    <a:moveTo>
                      <a:pt x="4" y="57"/>
                    </a:moveTo>
                    <a:cubicBezTo>
                      <a:pt x="6" y="39"/>
                      <a:pt x="0" y="13"/>
                      <a:pt x="7" y="0"/>
                    </a:cubicBezTo>
                    <a:cubicBezTo>
                      <a:pt x="7" y="19"/>
                      <a:pt x="7" y="38"/>
                      <a:pt x="7" y="57"/>
                    </a:cubicBezTo>
                    <a:cubicBezTo>
                      <a:pt x="6" y="57"/>
                      <a:pt x="5" y="57"/>
                      <a:pt x="4" y="57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1" name="Freeform 903"/>
              <p:cNvSpPr/>
              <p:nvPr/>
            </p:nvSpPr>
            <p:spPr bwMode="auto">
              <a:xfrm>
                <a:off x="1612" y="1996"/>
                <a:ext cx="46" cy="86"/>
              </a:xfrm>
              <a:custGeom>
                <a:cxnLst>
                  <a:cxn ang="0">
                    <a:pos x="18" y="0"/>
                  </a:cxn>
                  <a:cxn ang="0">
                    <a:pos x="0" y="33"/>
                  </a:cxn>
                  <a:cxn ang="0">
                    <a:pos x="18" y="33"/>
                  </a:cxn>
                  <a:cxn ang="0">
                    <a:pos x="18" y="0"/>
                  </a:cxn>
                </a:cxnLst>
                <a:rect b="b" l="0" r="r" t="0"/>
                <a:pathLst>
                  <a:path h="51" w="27">
                    <a:moveTo>
                      <a:pt x="18" y="0"/>
                    </a:moveTo>
                    <a:cubicBezTo>
                      <a:pt x="27" y="12"/>
                      <a:pt x="22" y="51"/>
                      <a:pt x="0" y="33"/>
                    </a:cubicBezTo>
                    <a:cubicBezTo>
                      <a:pt x="6" y="33"/>
                      <a:pt x="12" y="33"/>
                      <a:pt x="18" y="33"/>
                    </a:cubicBezTo>
                    <a:cubicBezTo>
                      <a:pt x="18" y="22"/>
                      <a:pt x="18" y="11"/>
                      <a:pt x="18" y="0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2" name="Freeform 904"/>
              <p:cNvSpPr/>
              <p:nvPr/>
            </p:nvSpPr>
            <p:spPr bwMode="auto">
              <a:xfrm>
                <a:off x="2324" y="1965"/>
                <a:ext cx="14" cy="137"/>
              </a:xfrm>
              <a:custGeom>
                <a:cxnLst>
                  <a:cxn ang="0">
                    <a:pos x="6" y="0"/>
                  </a:cxn>
                  <a:cxn ang="0">
                    <a:pos x="0" y="36"/>
                  </a:cxn>
                  <a:cxn ang="0">
                    <a:pos x="3" y="0"/>
                  </a:cxn>
                  <a:cxn ang="0">
                    <a:pos x="6" y="0"/>
                  </a:cxn>
                </a:cxnLst>
                <a:rect b="b" l="0" r="r" t="0"/>
                <a:pathLst>
                  <a:path h="81" w="8">
                    <a:moveTo>
                      <a:pt x="6" y="0"/>
                    </a:moveTo>
                    <a:cubicBezTo>
                      <a:pt x="6" y="22"/>
                      <a:pt x="8" y="81"/>
                      <a:pt x="0" y="36"/>
                    </a:cubicBezTo>
                    <a:cubicBezTo>
                      <a:pt x="7" y="30"/>
                      <a:pt x="1" y="11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97BAC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3" name="Freeform 905"/>
              <p:cNvSpPr/>
              <p:nvPr/>
            </p:nvSpPr>
            <p:spPr bwMode="auto">
              <a:xfrm>
                <a:off x="4198" y="1996"/>
                <a:ext cx="12" cy="71"/>
              </a:xfrm>
              <a:custGeom>
                <a:cxnLst>
                  <a:cxn ang="0">
                    <a:pos x="7" y="0"/>
                  </a:cxn>
                  <a:cxn ang="0">
                    <a:pos x="7" y="42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b="b" l="0" r="r" t="0"/>
                <a:pathLst>
                  <a:path h="42" w="7">
                    <a:moveTo>
                      <a:pt x="7" y="0"/>
                    </a:moveTo>
                    <a:cubicBezTo>
                      <a:pt x="7" y="14"/>
                      <a:pt x="7" y="28"/>
                      <a:pt x="7" y="42"/>
                    </a:cubicBezTo>
                    <a:cubicBezTo>
                      <a:pt x="0" y="34"/>
                      <a:pt x="6" y="13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4" name="Freeform 906"/>
              <p:cNvSpPr/>
              <p:nvPr/>
            </p:nvSpPr>
            <p:spPr bwMode="auto">
              <a:xfrm>
                <a:off x="4337" y="1874"/>
                <a:ext cx="12" cy="183"/>
              </a:xfrm>
              <a:custGeom>
                <a:cxnLst>
                  <a:cxn ang="0">
                    <a:pos x="0" y="108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108"/>
                  </a:cxn>
                </a:cxnLst>
                <a:rect b="b" l="0" r="r" t="0"/>
                <a:pathLst>
                  <a:path h="108" w="7">
                    <a:moveTo>
                      <a:pt x="0" y="108"/>
                    </a:moveTo>
                    <a:cubicBezTo>
                      <a:pt x="0" y="72"/>
                      <a:pt x="0" y="36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" y="35"/>
                      <a:pt x="7" y="78"/>
                      <a:pt x="0" y="108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5" name="Freeform 907"/>
              <p:cNvSpPr>
                <a:spLocks noEditPoints="1"/>
              </p:cNvSpPr>
              <p:nvPr/>
            </p:nvSpPr>
            <p:spPr bwMode="auto">
              <a:xfrm>
                <a:off x="4771" y="1918"/>
                <a:ext cx="141" cy="169"/>
              </a:xfrm>
              <a:custGeom>
                <a:cxnLst>
                  <a:cxn ang="0">
                    <a:pos x="23" y="13"/>
                  </a:cxn>
                  <a:cxn ang="0">
                    <a:pos x="80" y="7"/>
                  </a:cxn>
                  <a:cxn ang="0">
                    <a:pos x="65" y="97"/>
                  </a:cxn>
                  <a:cxn ang="0">
                    <a:pos x="65" y="100"/>
                  </a:cxn>
                  <a:cxn ang="0">
                    <a:pos x="2" y="100"/>
                  </a:cxn>
                  <a:cxn ang="0">
                    <a:pos x="20" y="55"/>
                  </a:cxn>
                  <a:cxn ang="0">
                    <a:pos x="23" y="13"/>
                  </a:cxn>
                  <a:cxn ang="0">
                    <a:pos x="29" y="16"/>
                  </a:cxn>
                  <a:cxn ang="0">
                    <a:pos x="14" y="94"/>
                  </a:cxn>
                  <a:cxn ang="0">
                    <a:pos x="26" y="94"/>
                  </a:cxn>
                  <a:cxn ang="0">
                    <a:pos x="59" y="94"/>
                  </a:cxn>
                  <a:cxn ang="0">
                    <a:pos x="74" y="16"/>
                  </a:cxn>
                  <a:cxn ang="0">
                    <a:pos x="29" y="16"/>
                  </a:cxn>
                </a:cxnLst>
                <a:rect b="b" l="0" r="r" t="0"/>
                <a:pathLst>
                  <a:path h="100" w="83">
                    <a:moveTo>
                      <a:pt x="23" y="13"/>
                    </a:moveTo>
                    <a:cubicBezTo>
                      <a:pt x="31" y="0"/>
                      <a:pt x="62" y="10"/>
                      <a:pt x="80" y="7"/>
                    </a:cubicBezTo>
                    <a:cubicBezTo>
                      <a:pt x="83" y="45"/>
                      <a:pt x="71" y="68"/>
                      <a:pt x="65" y="97"/>
                    </a:cubicBezTo>
                    <a:cubicBezTo>
                      <a:pt x="65" y="98"/>
                      <a:pt x="65" y="99"/>
                      <a:pt x="65" y="100"/>
                    </a:cubicBezTo>
                    <a:cubicBezTo>
                      <a:pt x="44" y="100"/>
                      <a:pt x="23" y="100"/>
                      <a:pt x="2" y="100"/>
                    </a:cubicBezTo>
                    <a:cubicBezTo>
                      <a:pt x="0" y="77"/>
                      <a:pt x="21" y="77"/>
                      <a:pt x="20" y="55"/>
                    </a:cubicBezTo>
                    <a:cubicBezTo>
                      <a:pt x="27" y="47"/>
                      <a:pt x="21" y="26"/>
                      <a:pt x="23" y="13"/>
                    </a:cubicBezTo>
                    <a:close/>
                    <a:moveTo>
                      <a:pt x="29" y="16"/>
                    </a:moveTo>
                    <a:cubicBezTo>
                      <a:pt x="38" y="52"/>
                      <a:pt x="11" y="83"/>
                      <a:pt x="14" y="94"/>
                    </a:cubicBezTo>
                    <a:cubicBezTo>
                      <a:pt x="18" y="94"/>
                      <a:pt x="22" y="94"/>
                      <a:pt x="26" y="94"/>
                    </a:cubicBezTo>
                    <a:cubicBezTo>
                      <a:pt x="30" y="99"/>
                      <a:pt x="55" y="99"/>
                      <a:pt x="59" y="94"/>
                    </a:cubicBezTo>
                    <a:cubicBezTo>
                      <a:pt x="64" y="68"/>
                      <a:pt x="75" y="48"/>
                      <a:pt x="74" y="16"/>
                    </a:cubicBezTo>
                    <a:cubicBezTo>
                      <a:pt x="66" y="11"/>
                      <a:pt x="37" y="11"/>
                      <a:pt x="29" y="16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6" name="Freeform 908"/>
              <p:cNvSpPr/>
              <p:nvPr/>
            </p:nvSpPr>
            <p:spPr bwMode="auto">
              <a:xfrm>
                <a:off x="2736" y="1965"/>
                <a:ext cx="5" cy="97"/>
              </a:xfrm>
              <a:custGeom>
                <a:cxnLst>
                  <a:cxn ang="0">
                    <a:pos x="0" y="57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57"/>
                  </a:cxn>
                  <a:cxn ang="0">
                    <a:pos x="0" y="57"/>
                  </a:cxn>
                </a:cxnLst>
                <a:rect b="b" l="0" r="r" t="0"/>
                <a:pathLst>
                  <a:path h="57" w="3">
                    <a:moveTo>
                      <a:pt x="0" y="57"/>
                    </a:moveTo>
                    <a:cubicBezTo>
                      <a:pt x="0" y="38"/>
                      <a:pt x="0" y="19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19"/>
                      <a:pt x="3" y="38"/>
                      <a:pt x="3" y="57"/>
                    </a:cubicBezTo>
                    <a:cubicBezTo>
                      <a:pt x="2" y="57"/>
                      <a:pt x="1" y="57"/>
                      <a:pt x="0" y="57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7" name="Freeform 909"/>
              <p:cNvSpPr/>
              <p:nvPr/>
            </p:nvSpPr>
            <p:spPr bwMode="auto">
              <a:xfrm>
                <a:off x="4171" y="1996"/>
                <a:ext cx="9" cy="76"/>
              </a:xfrm>
              <a:custGeom>
                <a:cxnLst>
                  <a:cxn ang="0">
                    <a:pos x="5" y="45"/>
                  </a:cxn>
                  <a:cxn ang="0">
                    <a:pos x="5" y="0"/>
                  </a:cxn>
                  <a:cxn ang="0">
                    <a:pos x="5" y="45"/>
                  </a:cxn>
                </a:cxnLst>
                <a:rect b="b" l="0" r="r" t="0"/>
                <a:pathLst>
                  <a:path h="45" w="5">
                    <a:moveTo>
                      <a:pt x="5" y="45"/>
                    </a:moveTo>
                    <a:cubicBezTo>
                      <a:pt x="0" y="37"/>
                      <a:pt x="0" y="8"/>
                      <a:pt x="5" y="0"/>
                    </a:cubicBezTo>
                    <a:cubicBezTo>
                      <a:pt x="5" y="15"/>
                      <a:pt x="5" y="30"/>
                      <a:pt x="5" y="45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8" name="Freeform 910"/>
              <p:cNvSpPr/>
              <p:nvPr/>
            </p:nvSpPr>
            <p:spPr bwMode="auto">
              <a:xfrm>
                <a:off x="4317" y="1945"/>
                <a:ext cx="9" cy="117"/>
              </a:xfrm>
              <a:custGeom>
                <a:cxnLst>
                  <a:cxn ang="0">
                    <a:pos x="0" y="69"/>
                  </a:cxn>
                  <a:cxn ang="0">
                    <a:pos x="0" y="0"/>
                  </a:cxn>
                  <a:cxn ang="0">
                    <a:pos x="0" y="69"/>
                  </a:cxn>
                </a:cxnLst>
                <a:rect b="b" l="0" r="r" t="0"/>
                <a:pathLst>
                  <a:path h="69" w="5">
                    <a:moveTo>
                      <a:pt x="0" y="69"/>
                    </a:moveTo>
                    <a:cubicBezTo>
                      <a:pt x="0" y="46"/>
                      <a:pt x="0" y="23"/>
                      <a:pt x="0" y="0"/>
                    </a:cubicBezTo>
                    <a:cubicBezTo>
                      <a:pt x="5" y="16"/>
                      <a:pt x="5" y="53"/>
                      <a:pt x="0" y="69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9" name="Freeform 911"/>
              <p:cNvSpPr/>
              <p:nvPr/>
            </p:nvSpPr>
            <p:spPr bwMode="auto">
              <a:xfrm>
                <a:off x="1411" y="2011"/>
                <a:ext cx="8" cy="56"/>
              </a:xfrm>
              <a:custGeom>
                <a:cxnLst>
                  <a:cxn ang="0">
                    <a:pos x="5" y="33"/>
                  </a:cxn>
                  <a:cxn ang="0">
                    <a:pos x="5" y="0"/>
                  </a:cxn>
                  <a:cxn ang="0">
                    <a:pos x="5" y="33"/>
                  </a:cxn>
                </a:cxnLst>
                <a:rect b="b" l="0" r="r" t="0"/>
                <a:pathLst>
                  <a:path h="33" w="5">
                    <a:moveTo>
                      <a:pt x="5" y="33"/>
                    </a:moveTo>
                    <a:cubicBezTo>
                      <a:pt x="0" y="29"/>
                      <a:pt x="0" y="4"/>
                      <a:pt x="5" y="0"/>
                    </a:cubicBezTo>
                    <a:cubicBezTo>
                      <a:pt x="5" y="11"/>
                      <a:pt x="5" y="22"/>
                      <a:pt x="5" y="33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0" name="Freeform 912"/>
              <p:cNvSpPr/>
              <p:nvPr/>
            </p:nvSpPr>
            <p:spPr bwMode="auto">
              <a:xfrm>
                <a:off x="1429" y="1980"/>
                <a:ext cx="77" cy="87"/>
              </a:xfrm>
              <a:custGeom>
                <a:cxnLst>
                  <a:cxn ang="0">
                    <a:pos x="45" y="51"/>
                  </a:cxn>
                  <a:cxn ang="0">
                    <a:pos x="0" y="51"/>
                  </a:cxn>
                  <a:cxn ang="0">
                    <a:pos x="0" y="0"/>
                  </a:cxn>
                  <a:cxn ang="0">
                    <a:pos x="30" y="0"/>
                  </a:cxn>
                  <a:cxn ang="0">
                    <a:pos x="45" y="3"/>
                  </a:cxn>
                  <a:cxn ang="0">
                    <a:pos x="45" y="51"/>
                  </a:cxn>
                </a:cxnLst>
                <a:rect b="b" l="0" r="r" t="0"/>
                <a:pathLst>
                  <a:path h="51" w="45">
                    <a:moveTo>
                      <a:pt x="45" y="51"/>
                    </a:moveTo>
                    <a:cubicBezTo>
                      <a:pt x="30" y="51"/>
                      <a:pt x="15" y="51"/>
                      <a:pt x="0" y="51"/>
                    </a:cubicBezTo>
                    <a:cubicBezTo>
                      <a:pt x="0" y="34"/>
                      <a:pt x="0" y="17"/>
                      <a:pt x="0" y="0"/>
                    </a:cubicBezTo>
                    <a:cubicBezTo>
                      <a:pt x="10" y="0"/>
                      <a:pt x="20" y="0"/>
                      <a:pt x="30" y="0"/>
                    </a:cubicBezTo>
                    <a:cubicBezTo>
                      <a:pt x="29" y="7"/>
                      <a:pt x="41" y="1"/>
                      <a:pt x="45" y="3"/>
                    </a:cubicBezTo>
                    <a:cubicBezTo>
                      <a:pt x="45" y="19"/>
                      <a:pt x="45" y="35"/>
                      <a:pt x="45" y="51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1" name="Freeform 913"/>
              <p:cNvSpPr/>
              <p:nvPr/>
            </p:nvSpPr>
            <p:spPr bwMode="auto">
              <a:xfrm>
                <a:off x="3588" y="2035"/>
                <a:ext cx="21" cy="67"/>
              </a:xfrm>
              <a:custGeom>
                <a:cxnLst>
                  <a:cxn ang="0">
                    <a:pos x="4" y="1"/>
                  </a:cxn>
                  <a:cxn ang="0">
                    <a:pos x="10" y="16"/>
                  </a:cxn>
                  <a:cxn ang="0">
                    <a:pos x="10" y="25"/>
                  </a:cxn>
                  <a:cxn ang="0">
                    <a:pos x="7" y="40"/>
                  </a:cxn>
                  <a:cxn ang="0">
                    <a:pos x="4" y="1"/>
                  </a:cxn>
                </a:cxnLst>
                <a:rect b="b" l="0" r="r" t="0"/>
                <a:pathLst>
                  <a:path h="40" w="12">
                    <a:moveTo>
                      <a:pt x="4" y="1"/>
                    </a:moveTo>
                    <a:cubicBezTo>
                      <a:pt x="12" y="0"/>
                      <a:pt x="2" y="17"/>
                      <a:pt x="10" y="16"/>
                    </a:cubicBezTo>
                    <a:cubicBezTo>
                      <a:pt x="10" y="19"/>
                      <a:pt x="10" y="22"/>
                      <a:pt x="10" y="25"/>
                    </a:cubicBezTo>
                    <a:cubicBezTo>
                      <a:pt x="3" y="24"/>
                      <a:pt x="9" y="36"/>
                      <a:pt x="7" y="40"/>
                    </a:cubicBezTo>
                    <a:cubicBezTo>
                      <a:pt x="0" y="33"/>
                      <a:pt x="6" y="13"/>
                      <a:pt x="4" y="1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2" name="Freeform 914"/>
              <p:cNvSpPr/>
              <p:nvPr/>
            </p:nvSpPr>
            <p:spPr bwMode="auto">
              <a:xfrm>
                <a:off x="4220" y="1945"/>
                <a:ext cx="87" cy="132"/>
              </a:xfrm>
              <a:custGeom>
                <a:cxnLst>
                  <a:cxn ang="0">
                    <a:pos x="51" y="66"/>
                  </a:cxn>
                  <a:cxn ang="0">
                    <a:pos x="0" y="72"/>
                  </a:cxn>
                  <a:cxn ang="0">
                    <a:pos x="0" y="6"/>
                  </a:cxn>
                  <a:cxn ang="0">
                    <a:pos x="27" y="3"/>
                  </a:cxn>
                  <a:cxn ang="0">
                    <a:pos x="51" y="9"/>
                  </a:cxn>
                  <a:cxn ang="0">
                    <a:pos x="51" y="66"/>
                  </a:cxn>
                </a:cxnLst>
                <a:rect b="b" l="0" r="r" t="0"/>
                <a:pathLst>
                  <a:path h="78" w="51">
                    <a:moveTo>
                      <a:pt x="51" y="66"/>
                    </a:moveTo>
                    <a:cubicBezTo>
                      <a:pt x="44" y="78"/>
                      <a:pt x="16" y="69"/>
                      <a:pt x="0" y="72"/>
                    </a:cubicBezTo>
                    <a:cubicBezTo>
                      <a:pt x="0" y="50"/>
                      <a:pt x="0" y="28"/>
                      <a:pt x="0" y="6"/>
                    </a:cubicBezTo>
                    <a:cubicBezTo>
                      <a:pt x="12" y="8"/>
                      <a:pt x="15" y="1"/>
                      <a:pt x="27" y="3"/>
                    </a:cubicBezTo>
                    <a:cubicBezTo>
                      <a:pt x="28" y="12"/>
                      <a:pt x="50" y="0"/>
                      <a:pt x="51" y="9"/>
                    </a:cubicBezTo>
                    <a:cubicBezTo>
                      <a:pt x="51" y="28"/>
                      <a:pt x="51" y="47"/>
                      <a:pt x="51" y="66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3" name="Freeform 915"/>
              <p:cNvSpPr/>
              <p:nvPr/>
            </p:nvSpPr>
            <p:spPr bwMode="auto">
              <a:xfrm>
                <a:off x="1306" y="2062"/>
                <a:ext cx="12" cy="86"/>
              </a:xfrm>
              <a:custGeom>
                <a:cxnLst>
                  <a:cxn ang="0">
                    <a:pos x="7" y="0"/>
                  </a:cxn>
                  <a:cxn ang="0">
                    <a:pos x="7" y="51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b="b" l="0" r="r" t="0"/>
                <a:pathLst>
                  <a:path h="51" w="7">
                    <a:moveTo>
                      <a:pt x="7" y="0"/>
                    </a:moveTo>
                    <a:cubicBezTo>
                      <a:pt x="7" y="17"/>
                      <a:pt x="7" y="34"/>
                      <a:pt x="7" y="51"/>
                    </a:cubicBezTo>
                    <a:cubicBezTo>
                      <a:pt x="0" y="40"/>
                      <a:pt x="6" y="16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4" name="Freeform 916"/>
              <p:cNvSpPr/>
              <p:nvPr/>
            </p:nvSpPr>
            <p:spPr bwMode="auto">
              <a:xfrm>
                <a:off x="3761" y="2031"/>
                <a:ext cx="19" cy="51"/>
              </a:xfrm>
              <a:custGeom>
                <a:cxnLst>
                  <a:cxn ang="0">
                    <a:pos x="4" y="0"/>
                  </a:cxn>
                  <a:cxn ang="0">
                    <a:pos x="7" y="30"/>
                  </a:cxn>
                  <a:cxn ang="0">
                    <a:pos x="4" y="0"/>
                  </a:cxn>
                </a:cxnLst>
                <a:rect b="b" l="0" r="r" t="0"/>
                <a:pathLst>
                  <a:path h="30" w="11">
                    <a:moveTo>
                      <a:pt x="4" y="0"/>
                    </a:moveTo>
                    <a:cubicBezTo>
                      <a:pt x="11" y="4"/>
                      <a:pt x="5" y="21"/>
                      <a:pt x="7" y="30"/>
                    </a:cubicBezTo>
                    <a:cubicBezTo>
                      <a:pt x="0" y="26"/>
                      <a:pt x="6" y="9"/>
                      <a:pt x="4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5" name="Freeform 917"/>
              <p:cNvSpPr/>
              <p:nvPr/>
            </p:nvSpPr>
            <p:spPr bwMode="auto">
              <a:xfrm>
                <a:off x="4648" y="2067"/>
                <a:ext cx="55" cy="8"/>
              </a:xfrm>
              <a:custGeom>
                <a:cxnLst>
                  <a:cxn ang="0">
                    <a:pos x="0" y="0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3">
                    <a:moveTo>
                      <a:pt x="0" y="0"/>
                    </a:moveTo>
                    <a:cubicBezTo>
                      <a:pt x="11" y="0"/>
                      <a:pt x="22" y="0"/>
                      <a:pt x="33" y="0"/>
                    </a:cubicBezTo>
                    <a:cubicBezTo>
                      <a:pt x="29" y="5"/>
                      <a:pt x="4" y="5"/>
                      <a:pt x="0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6" name="Freeform 918"/>
              <p:cNvSpPr/>
              <p:nvPr/>
            </p:nvSpPr>
            <p:spPr bwMode="auto">
              <a:xfrm>
                <a:off x="2411" y="2001"/>
                <a:ext cx="5" cy="76"/>
              </a:xfrm>
              <a:custGeom>
                <a:cxnLst>
                  <a:cxn ang="0">
                    <a:pos x="0" y="45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45"/>
                  </a:cxn>
                  <a:cxn ang="0">
                    <a:pos x="0" y="45"/>
                  </a:cxn>
                </a:cxnLst>
                <a:rect b="b" l="0" r="r" t="0"/>
                <a:pathLst>
                  <a:path h="45" w="3">
                    <a:moveTo>
                      <a:pt x="0" y="45"/>
                    </a:moveTo>
                    <a:cubicBezTo>
                      <a:pt x="0" y="30"/>
                      <a:pt x="0" y="15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15"/>
                      <a:pt x="3" y="30"/>
                      <a:pt x="3" y="45"/>
                    </a:cubicBezTo>
                    <a:cubicBezTo>
                      <a:pt x="2" y="45"/>
                      <a:pt x="1" y="45"/>
                      <a:pt x="0" y="45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7" name="Freeform 919"/>
              <p:cNvSpPr/>
              <p:nvPr/>
            </p:nvSpPr>
            <p:spPr bwMode="auto">
              <a:xfrm>
                <a:off x="3487" y="2067"/>
                <a:ext cx="18" cy="56"/>
              </a:xfrm>
              <a:custGeom>
                <a:cxnLst>
                  <a:cxn ang="0">
                    <a:pos x="7" y="0"/>
                  </a:cxn>
                  <a:cxn ang="0">
                    <a:pos x="4" y="33"/>
                  </a:cxn>
                  <a:cxn ang="0">
                    <a:pos x="7" y="0"/>
                  </a:cxn>
                </a:cxnLst>
                <a:rect b="b" l="0" r="r" t="0"/>
                <a:pathLst>
                  <a:path h="33" w="11">
                    <a:moveTo>
                      <a:pt x="7" y="0"/>
                    </a:moveTo>
                    <a:cubicBezTo>
                      <a:pt x="5" y="10"/>
                      <a:pt x="11" y="28"/>
                      <a:pt x="4" y="33"/>
                    </a:cubicBezTo>
                    <a:cubicBezTo>
                      <a:pt x="6" y="23"/>
                      <a:pt x="0" y="5"/>
                      <a:pt x="7" y="0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8" name="Freeform 920"/>
              <p:cNvSpPr/>
              <p:nvPr/>
            </p:nvSpPr>
            <p:spPr bwMode="auto">
              <a:xfrm>
                <a:off x="2873" y="2063"/>
                <a:ext cx="119" cy="60"/>
              </a:xfrm>
              <a:custGeom>
                <a:cxnLst>
                  <a:cxn ang="0">
                    <a:pos x="30" y="2"/>
                  </a:cxn>
                  <a:cxn ang="0">
                    <a:pos x="66" y="11"/>
                  </a:cxn>
                  <a:cxn ang="0">
                    <a:pos x="69" y="11"/>
                  </a:cxn>
                  <a:cxn ang="0">
                    <a:pos x="66" y="35"/>
                  </a:cxn>
                  <a:cxn ang="0">
                    <a:pos x="45" y="35"/>
                  </a:cxn>
                  <a:cxn ang="0">
                    <a:pos x="3" y="32"/>
                  </a:cxn>
                  <a:cxn ang="0">
                    <a:pos x="0" y="2"/>
                  </a:cxn>
                  <a:cxn ang="0">
                    <a:pos x="30" y="2"/>
                  </a:cxn>
                </a:cxnLst>
                <a:rect b="b" l="0" r="r" t="0"/>
                <a:pathLst>
                  <a:path h="35" w="70">
                    <a:moveTo>
                      <a:pt x="30" y="2"/>
                    </a:moveTo>
                    <a:cubicBezTo>
                      <a:pt x="37" y="10"/>
                      <a:pt x="62" y="0"/>
                      <a:pt x="66" y="11"/>
                    </a:cubicBezTo>
                    <a:cubicBezTo>
                      <a:pt x="67" y="11"/>
                      <a:pt x="68" y="11"/>
                      <a:pt x="69" y="11"/>
                    </a:cubicBezTo>
                    <a:cubicBezTo>
                      <a:pt x="70" y="21"/>
                      <a:pt x="68" y="28"/>
                      <a:pt x="66" y="35"/>
                    </a:cubicBezTo>
                    <a:cubicBezTo>
                      <a:pt x="59" y="35"/>
                      <a:pt x="52" y="35"/>
                      <a:pt x="45" y="35"/>
                    </a:cubicBezTo>
                    <a:cubicBezTo>
                      <a:pt x="37" y="28"/>
                      <a:pt x="16" y="34"/>
                      <a:pt x="3" y="32"/>
                    </a:cubicBezTo>
                    <a:cubicBezTo>
                      <a:pt x="5" y="19"/>
                      <a:pt x="1" y="12"/>
                      <a:pt x="0" y="2"/>
                    </a:cubicBezTo>
                    <a:cubicBezTo>
                      <a:pt x="10" y="2"/>
                      <a:pt x="20" y="2"/>
                      <a:pt x="30" y="2"/>
                    </a:cubicBezTo>
                    <a:close/>
                  </a:path>
                </a:pathLst>
              </a:custGeom>
              <a:solidFill>
                <a:srgbClr val="B7D9E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9" name="Freeform 921"/>
              <p:cNvSpPr/>
              <p:nvPr/>
            </p:nvSpPr>
            <p:spPr bwMode="auto">
              <a:xfrm>
                <a:off x="3260" y="1975"/>
                <a:ext cx="35" cy="122"/>
              </a:xfrm>
              <a:custGeom>
                <a:cxnLst>
                  <a:cxn ang="0">
                    <a:pos x="12" y="0"/>
                  </a:cxn>
                  <a:cxn ang="0">
                    <a:pos x="12" y="60"/>
                  </a:cxn>
                  <a:cxn ang="0">
                    <a:pos x="21" y="60"/>
                  </a:cxn>
                  <a:cxn ang="0">
                    <a:pos x="12" y="0"/>
                  </a:cxn>
                </a:cxnLst>
                <a:rect b="b" l="0" r="r" t="0"/>
                <a:pathLst>
                  <a:path h="72" w="21">
                    <a:moveTo>
                      <a:pt x="12" y="0"/>
                    </a:moveTo>
                    <a:cubicBezTo>
                      <a:pt x="12" y="20"/>
                      <a:pt x="12" y="40"/>
                      <a:pt x="12" y="60"/>
                    </a:cubicBezTo>
                    <a:cubicBezTo>
                      <a:pt x="15" y="60"/>
                      <a:pt x="18" y="60"/>
                      <a:pt x="21" y="60"/>
                    </a:cubicBezTo>
                    <a:cubicBezTo>
                      <a:pt x="0" y="72"/>
                      <a:pt x="9" y="12"/>
                      <a:pt x="12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0" name="Freeform 922"/>
              <p:cNvSpPr/>
              <p:nvPr/>
            </p:nvSpPr>
            <p:spPr bwMode="auto">
              <a:xfrm>
                <a:off x="3390" y="1945"/>
                <a:ext cx="19" cy="137"/>
              </a:xfrm>
              <a:custGeom>
                <a:cxnLst>
                  <a:cxn ang="0">
                    <a:pos x="4" y="81"/>
                  </a:cxn>
                  <a:cxn ang="0">
                    <a:pos x="7" y="0"/>
                  </a:cxn>
                  <a:cxn ang="0">
                    <a:pos x="4" y="81"/>
                  </a:cxn>
                </a:cxnLst>
                <a:rect b="b" l="0" r="r" t="0"/>
                <a:pathLst>
                  <a:path h="81" w="11">
                    <a:moveTo>
                      <a:pt x="4" y="81"/>
                    </a:moveTo>
                    <a:cubicBezTo>
                      <a:pt x="6" y="55"/>
                      <a:pt x="0" y="21"/>
                      <a:pt x="7" y="0"/>
                    </a:cubicBezTo>
                    <a:cubicBezTo>
                      <a:pt x="5" y="26"/>
                      <a:pt x="11" y="60"/>
                      <a:pt x="4" y="81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1" name="Freeform 923"/>
              <p:cNvSpPr/>
              <p:nvPr/>
            </p:nvSpPr>
            <p:spPr bwMode="auto">
              <a:xfrm>
                <a:off x="4815" y="2077"/>
                <a:ext cx="56" cy="8"/>
              </a:xfrm>
              <a:custGeom>
                <a:cxnLst>
                  <a:cxn ang="0">
                    <a:pos x="0" y="0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3">
                    <a:moveTo>
                      <a:pt x="0" y="0"/>
                    </a:moveTo>
                    <a:cubicBezTo>
                      <a:pt x="11" y="0"/>
                      <a:pt x="22" y="0"/>
                      <a:pt x="33" y="0"/>
                    </a:cubicBezTo>
                    <a:cubicBezTo>
                      <a:pt x="29" y="5"/>
                      <a:pt x="4" y="5"/>
                      <a:pt x="0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2" name="Freeform 924"/>
              <p:cNvSpPr/>
              <p:nvPr/>
            </p:nvSpPr>
            <p:spPr bwMode="auto">
              <a:xfrm>
                <a:off x="2526" y="2077"/>
                <a:ext cx="12" cy="51"/>
              </a:xfrm>
              <a:custGeom>
                <a:cxnLst>
                  <a:cxn ang="0">
                    <a:pos x="7" y="0"/>
                  </a:cxn>
                  <a:cxn ang="0">
                    <a:pos x="7" y="30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b="b" l="0" r="r" t="0"/>
                <a:pathLst>
                  <a:path h="30" w="7">
                    <a:moveTo>
                      <a:pt x="7" y="0"/>
                    </a:moveTo>
                    <a:cubicBezTo>
                      <a:pt x="7" y="10"/>
                      <a:pt x="7" y="20"/>
                      <a:pt x="7" y="30"/>
                    </a:cubicBezTo>
                    <a:cubicBezTo>
                      <a:pt x="0" y="26"/>
                      <a:pt x="6" y="9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3" name="Freeform 925"/>
              <p:cNvSpPr/>
              <p:nvPr/>
            </p:nvSpPr>
            <p:spPr bwMode="auto">
              <a:xfrm>
                <a:off x="2565" y="1970"/>
                <a:ext cx="79" cy="117"/>
              </a:xfrm>
              <a:custGeom>
                <a:cxnLst>
                  <a:cxn ang="0">
                    <a:pos x="5" y="69"/>
                  </a:cxn>
                  <a:cxn ang="0">
                    <a:pos x="5" y="0"/>
                  </a:cxn>
                  <a:cxn ang="0">
                    <a:pos x="47" y="6"/>
                  </a:cxn>
                  <a:cxn ang="0">
                    <a:pos x="5" y="3"/>
                  </a:cxn>
                  <a:cxn ang="0">
                    <a:pos x="5" y="69"/>
                  </a:cxn>
                </a:cxnLst>
                <a:rect b="b" l="0" r="r" t="0"/>
                <a:pathLst>
                  <a:path h="69" w="47">
                    <a:moveTo>
                      <a:pt x="5" y="69"/>
                    </a:moveTo>
                    <a:cubicBezTo>
                      <a:pt x="0" y="53"/>
                      <a:pt x="0" y="16"/>
                      <a:pt x="5" y="0"/>
                    </a:cubicBezTo>
                    <a:cubicBezTo>
                      <a:pt x="16" y="5"/>
                      <a:pt x="37" y="0"/>
                      <a:pt x="47" y="6"/>
                    </a:cubicBezTo>
                    <a:cubicBezTo>
                      <a:pt x="31" y="7"/>
                      <a:pt x="17" y="6"/>
                      <a:pt x="5" y="3"/>
                    </a:cubicBezTo>
                    <a:cubicBezTo>
                      <a:pt x="5" y="25"/>
                      <a:pt x="5" y="47"/>
                      <a:pt x="5" y="69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4" name="Freeform 926"/>
              <p:cNvSpPr/>
              <p:nvPr/>
            </p:nvSpPr>
            <p:spPr bwMode="auto">
              <a:xfrm>
                <a:off x="1372" y="1970"/>
                <a:ext cx="18" cy="122"/>
              </a:xfrm>
              <a:custGeom>
                <a:cxnLst>
                  <a:cxn ang="0">
                    <a:pos x="7" y="72"/>
                  </a:cxn>
                  <a:cxn ang="0">
                    <a:pos x="10" y="0"/>
                  </a:cxn>
                  <a:cxn ang="0">
                    <a:pos x="7" y="72"/>
                  </a:cxn>
                </a:cxnLst>
                <a:rect b="b" l="0" r="r" t="0"/>
                <a:pathLst>
                  <a:path h="72" w="11">
                    <a:moveTo>
                      <a:pt x="7" y="72"/>
                    </a:moveTo>
                    <a:cubicBezTo>
                      <a:pt x="0" y="52"/>
                      <a:pt x="6" y="19"/>
                      <a:pt x="10" y="0"/>
                    </a:cubicBezTo>
                    <a:cubicBezTo>
                      <a:pt x="11" y="26"/>
                      <a:pt x="5" y="45"/>
                      <a:pt x="7" y="72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5" name="Freeform 927"/>
              <p:cNvSpPr/>
              <p:nvPr/>
            </p:nvSpPr>
            <p:spPr bwMode="auto">
              <a:xfrm>
                <a:off x="2202" y="2001"/>
                <a:ext cx="15" cy="86"/>
              </a:xfrm>
              <a:custGeom>
                <a:cxnLst>
                  <a:cxn ang="0">
                    <a:pos x="6" y="51"/>
                  </a:cxn>
                  <a:cxn ang="0">
                    <a:pos x="3" y="0"/>
                  </a:cxn>
                  <a:cxn ang="0">
                    <a:pos x="6" y="51"/>
                  </a:cxn>
                </a:cxnLst>
                <a:rect b="b" l="0" r="r" t="0"/>
                <a:pathLst>
                  <a:path h="51" w="9">
                    <a:moveTo>
                      <a:pt x="6" y="51"/>
                    </a:moveTo>
                    <a:cubicBezTo>
                      <a:pt x="0" y="51"/>
                      <a:pt x="5" y="14"/>
                      <a:pt x="3" y="0"/>
                    </a:cubicBezTo>
                    <a:cubicBezTo>
                      <a:pt x="9" y="0"/>
                      <a:pt x="4" y="37"/>
                      <a:pt x="6" y="51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6" name="Freeform 928"/>
              <p:cNvSpPr>
                <a:spLocks noEditPoints="1"/>
              </p:cNvSpPr>
              <p:nvPr/>
            </p:nvSpPr>
            <p:spPr bwMode="auto">
              <a:xfrm>
                <a:off x="3397" y="1943"/>
                <a:ext cx="61" cy="154"/>
              </a:xfrm>
              <a:custGeom>
                <a:cxnLst>
                  <a:cxn ang="0">
                    <a:pos x="36" y="85"/>
                  </a:cxn>
                  <a:cxn ang="0">
                    <a:pos x="0" y="82"/>
                  </a:cxn>
                  <a:cxn ang="0">
                    <a:pos x="3" y="1"/>
                  </a:cxn>
                  <a:cxn ang="0">
                    <a:pos x="36" y="7"/>
                  </a:cxn>
                  <a:cxn ang="0">
                    <a:pos x="36" y="85"/>
                  </a:cxn>
                  <a:cxn ang="0">
                    <a:pos x="9" y="7"/>
                  </a:cxn>
                  <a:cxn ang="0">
                    <a:pos x="9" y="79"/>
                  </a:cxn>
                  <a:cxn ang="0">
                    <a:pos x="30" y="82"/>
                  </a:cxn>
                  <a:cxn ang="0">
                    <a:pos x="30" y="13"/>
                  </a:cxn>
                  <a:cxn ang="0">
                    <a:pos x="9" y="7"/>
                  </a:cxn>
                </a:cxnLst>
                <a:rect b="b" l="0" r="r" t="0"/>
                <a:pathLst>
                  <a:path h="91" w="36">
                    <a:moveTo>
                      <a:pt x="36" y="85"/>
                    </a:moveTo>
                    <a:cubicBezTo>
                      <a:pt x="28" y="90"/>
                      <a:pt x="4" y="91"/>
                      <a:pt x="0" y="82"/>
                    </a:cubicBezTo>
                    <a:cubicBezTo>
                      <a:pt x="7" y="61"/>
                      <a:pt x="1" y="27"/>
                      <a:pt x="3" y="1"/>
                    </a:cubicBezTo>
                    <a:cubicBezTo>
                      <a:pt x="17" y="0"/>
                      <a:pt x="28" y="2"/>
                      <a:pt x="36" y="7"/>
                    </a:cubicBezTo>
                    <a:cubicBezTo>
                      <a:pt x="36" y="33"/>
                      <a:pt x="36" y="59"/>
                      <a:pt x="36" y="85"/>
                    </a:cubicBezTo>
                    <a:close/>
                    <a:moveTo>
                      <a:pt x="9" y="7"/>
                    </a:moveTo>
                    <a:cubicBezTo>
                      <a:pt x="4" y="24"/>
                      <a:pt x="4" y="62"/>
                      <a:pt x="9" y="79"/>
                    </a:cubicBezTo>
                    <a:cubicBezTo>
                      <a:pt x="9" y="88"/>
                      <a:pt x="26" y="86"/>
                      <a:pt x="30" y="82"/>
                    </a:cubicBezTo>
                    <a:cubicBezTo>
                      <a:pt x="35" y="66"/>
                      <a:pt x="35" y="29"/>
                      <a:pt x="30" y="13"/>
                    </a:cubicBezTo>
                    <a:cubicBezTo>
                      <a:pt x="24" y="10"/>
                      <a:pt x="16" y="9"/>
                      <a:pt x="9" y="7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7" name="Freeform 929"/>
              <p:cNvSpPr/>
              <p:nvPr/>
            </p:nvSpPr>
            <p:spPr bwMode="auto">
              <a:xfrm>
                <a:off x="4775" y="2082"/>
                <a:ext cx="111" cy="19"/>
              </a:xfrm>
              <a:custGeom>
                <a:cxnLst>
                  <a:cxn ang="0">
                    <a:pos x="63" y="0"/>
                  </a:cxn>
                  <a:cxn ang="0">
                    <a:pos x="0" y="3"/>
                  </a:cxn>
                  <a:cxn ang="0">
                    <a:pos x="63" y="3"/>
                  </a:cxn>
                  <a:cxn ang="0">
                    <a:pos x="63" y="0"/>
                  </a:cxn>
                </a:cxnLst>
                <a:rect b="b" l="0" r="r" t="0"/>
                <a:pathLst>
                  <a:path h="11" w="66">
                    <a:moveTo>
                      <a:pt x="63" y="0"/>
                    </a:moveTo>
                    <a:cubicBezTo>
                      <a:pt x="66" y="11"/>
                      <a:pt x="12" y="7"/>
                      <a:pt x="0" y="3"/>
                    </a:cubicBezTo>
                    <a:cubicBezTo>
                      <a:pt x="21" y="3"/>
                      <a:pt x="42" y="3"/>
                      <a:pt x="63" y="3"/>
                    </a:cubicBezTo>
                    <a:cubicBezTo>
                      <a:pt x="63" y="2"/>
                      <a:pt x="63" y="1"/>
                      <a:pt x="63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8" name="Freeform 930"/>
              <p:cNvSpPr/>
              <p:nvPr/>
            </p:nvSpPr>
            <p:spPr bwMode="auto">
              <a:xfrm>
                <a:off x="2704" y="2031"/>
                <a:ext cx="27" cy="93"/>
              </a:xfrm>
              <a:custGeom>
                <a:cxnLst>
                  <a:cxn ang="0">
                    <a:pos x="10" y="27"/>
                  </a:cxn>
                  <a:cxn ang="0">
                    <a:pos x="4" y="54"/>
                  </a:cxn>
                  <a:cxn ang="0">
                    <a:pos x="7" y="0"/>
                  </a:cxn>
                  <a:cxn ang="0">
                    <a:pos x="10" y="27"/>
                  </a:cxn>
                </a:cxnLst>
                <a:rect b="b" l="0" r="r" t="0"/>
                <a:pathLst>
                  <a:path h="55" w="16">
                    <a:moveTo>
                      <a:pt x="10" y="27"/>
                    </a:moveTo>
                    <a:cubicBezTo>
                      <a:pt x="7" y="35"/>
                      <a:pt x="16" y="55"/>
                      <a:pt x="4" y="54"/>
                    </a:cubicBezTo>
                    <a:cubicBezTo>
                      <a:pt x="6" y="37"/>
                      <a:pt x="0" y="12"/>
                      <a:pt x="7" y="0"/>
                    </a:cubicBezTo>
                    <a:cubicBezTo>
                      <a:pt x="9" y="8"/>
                      <a:pt x="3" y="24"/>
                      <a:pt x="10" y="27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9" name="Freeform 931"/>
              <p:cNvSpPr/>
              <p:nvPr/>
            </p:nvSpPr>
            <p:spPr bwMode="auto">
              <a:xfrm>
                <a:off x="3095" y="2072"/>
                <a:ext cx="17" cy="56"/>
              </a:xfrm>
              <a:custGeom>
                <a:cxnLst>
                  <a:cxn ang="0">
                    <a:pos x="7" y="0"/>
                  </a:cxn>
                  <a:cxn ang="0">
                    <a:pos x="10" y="12"/>
                  </a:cxn>
                  <a:cxn ang="0">
                    <a:pos x="7" y="33"/>
                  </a:cxn>
                  <a:cxn ang="0">
                    <a:pos x="4" y="33"/>
                  </a:cxn>
                  <a:cxn ang="0">
                    <a:pos x="7" y="0"/>
                  </a:cxn>
                </a:cxnLst>
                <a:rect b="b" l="0" r="r" t="0"/>
                <a:pathLst>
                  <a:path h="33" w="10">
                    <a:moveTo>
                      <a:pt x="7" y="0"/>
                    </a:moveTo>
                    <a:cubicBezTo>
                      <a:pt x="8" y="4"/>
                      <a:pt x="6" y="11"/>
                      <a:pt x="10" y="12"/>
                    </a:cubicBezTo>
                    <a:cubicBezTo>
                      <a:pt x="6" y="16"/>
                      <a:pt x="7" y="25"/>
                      <a:pt x="7" y="33"/>
                    </a:cubicBezTo>
                    <a:cubicBezTo>
                      <a:pt x="6" y="33"/>
                      <a:pt x="5" y="33"/>
                      <a:pt x="4" y="33"/>
                    </a:cubicBezTo>
                    <a:cubicBezTo>
                      <a:pt x="6" y="23"/>
                      <a:pt x="0" y="5"/>
                      <a:pt x="7" y="0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0" name="Freeform 932"/>
              <p:cNvSpPr/>
              <p:nvPr/>
            </p:nvSpPr>
            <p:spPr bwMode="auto">
              <a:xfrm>
                <a:off x="2583" y="2097"/>
                <a:ext cx="67" cy="12"/>
              </a:xfrm>
              <a:custGeom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39">
                    <a:moveTo>
                      <a:pt x="0" y="0"/>
                    </a:moveTo>
                    <a:cubicBezTo>
                      <a:pt x="13" y="0"/>
                      <a:pt x="26" y="0"/>
                      <a:pt x="39" y="0"/>
                    </a:cubicBezTo>
                    <a:cubicBezTo>
                      <a:pt x="32" y="7"/>
                      <a:pt x="12" y="1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1" name="Freeform 933"/>
              <p:cNvSpPr/>
              <p:nvPr/>
            </p:nvSpPr>
            <p:spPr bwMode="auto">
              <a:xfrm>
                <a:off x="3082" y="1997"/>
                <a:ext cx="106" cy="131"/>
              </a:xfrm>
              <a:custGeom>
                <a:cxnLst>
                  <a:cxn ang="0">
                    <a:pos x="36" y="77"/>
                  </a:cxn>
                  <a:cxn ang="0">
                    <a:pos x="36" y="8"/>
                  </a:cxn>
                  <a:cxn ang="0">
                    <a:pos x="60" y="2"/>
                  </a:cxn>
                  <a:cxn ang="0">
                    <a:pos x="42" y="77"/>
                  </a:cxn>
                  <a:cxn ang="0">
                    <a:pos x="36" y="77"/>
                  </a:cxn>
                </a:cxnLst>
                <a:rect b="b" l="0" r="r" t="0"/>
                <a:pathLst>
                  <a:path h="77" w="62">
                    <a:moveTo>
                      <a:pt x="36" y="77"/>
                    </a:moveTo>
                    <a:cubicBezTo>
                      <a:pt x="0" y="68"/>
                      <a:pt x="48" y="40"/>
                      <a:pt x="36" y="8"/>
                    </a:cubicBezTo>
                    <a:cubicBezTo>
                      <a:pt x="43" y="5"/>
                      <a:pt x="48" y="0"/>
                      <a:pt x="60" y="2"/>
                    </a:cubicBezTo>
                    <a:cubicBezTo>
                      <a:pt x="63" y="36"/>
                      <a:pt x="54" y="58"/>
                      <a:pt x="42" y="77"/>
                    </a:cubicBezTo>
                    <a:cubicBezTo>
                      <a:pt x="40" y="77"/>
                      <a:pt x="38" y="77"/>
                      <a:pt x="36" y="77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2" name="Freeform 934"/>
              <p:cNvSpPr/>
              <p:nvPr/>
            </p:nvSpPr>
            <p:spPr bwMode="auto">
              <a:xfrm>
                <a:off x="1475" y="2104"/>
                <a:ext cx="51" cy="9"/>
              </a:xfrm>
              <a:custGeom>
                <a:cxnLst>
                  <a:cxn ang="0">
                    <a:pos x="0" y="5"/>
                  </a:cxn>
                  <a:cxn ang="0">
                    <a:pos x="30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0">
                    <a:moveTo>
                      <a:pt x="0" y="5"/>
                    </a:moveTo>
                    <a:cubicBezTo>
                      <a:pt x="3" y="0"/>
                      <a:pt x="27" y="0"/>
                      <a:pt x="30" y="5"/>
                    </a:cubicBezTo>
                    <a:cubicBezTo>
                      <a:pt x="20" y="5"/>
                      <a:pt x="10" y="5"/>
                      <a:pt x="0" y="5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3" name="Freeform 935"/>
              <p:cNvSpPr/>
              <p:nvPr/>
            </p:nvSpPr>
            <p:spPr bwMode="auto">
              <a:xfrm>
                <a:off x="3692" y="2108"/>
                <a:ext cx="35" cy="10"/>
              </a:xfrm>
              <a:custGeom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15" y="6"/>
                  </a:cxn>
                  <a:cxn ang="0">
                    <a:pos x="6" y="6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6" w="21">
                    <a:moveTo>
                      <a:pt x="0" y="0"/>
                    </a:moveTo>
                    <a:cubicBezTo>
                      <a:pt x="7" y="0"/>
                      <a:pt x="14" y="0"/>
                      <a:pt x="21" y="0"/>
                    </a:cubicBezTo>
                    <a:cubicBezTo>
                      <a:pt x="21" y="4"/>
                      <a:pt x="16" y="3"/>
                      <a:pt x="15" y="6"/>
                    </a:cubicBezTo>
                    <a:cubicBezTo>
                      <a:pt x="12" y="6"/>
                      <a:pt x="9" y="6"/>
                      <a:pt x="6" y="6"/>
                    </a:cubicBezTo>
                    <a:cubicBezTo>
                      <a:pt x="6" y="3"/>
                      <a:pt x="2" y="4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4" name="Freeform 936"/>
              <p:cNvSpPr/>
              <p:nvPr/>
            </p:nvSpPr>
            <p:spPr bwMode="auto">
              <a:xfrm>
                <a:off x="3585" y="2113"/>
                <a:ext cx="117" cy="11"/>
              </a:xfrm>
              <a:custGeom>
                <a:cxnLst>
                  <a:cxn ang="0">
                    <a:pos x="0" y="0"/>
                  </a:cxn>
                  <a:cxn ang="0">
                    <a:pos x="63" y="0"/>
                  </a:cxn>
                  <a:cxn ang="0">
                    <a:pos x="69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69">
                    <a:moveTo>
                      <a:pt x="0" y="0"/>
                    </a:moveTo>
                    <a:cubicBezTo>
                      <a:pt x="21" y="0"/>
                      <a:pt x="42" y="0"/>
                      <a:pt x="63" y="0"/>
                    </a:cubicBezTo>
                    <a:cubicBezTo>
                      <a:pt x="65" y="1"/>
                      <a:pt x="69" y="0"/>
                      <a:pt x="69" y="3"/>
                    </a:cubicBezTo>
                    <a:cubicBezTo>
                      <a:pt x="47" y="1"/>
                      <a:pt x="17" y="7"/>
                      <a:pt x="0" y="0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5" name="Freeform 937"/>
              <p:cNvSpPr/>
              <p:nvPr/>
            </p:nvSpPr>
            <p:spPr bwMode="auto">
              <a:xfrm>
                <a:off x="4195" y="2102"/>
                <a:ext cx="122" cy="28"/>
              </a:xfrm>
              <a:custGeom>
                <a:cxnLst>
                  <a:cxn ang="0">
                    <a:pos x="72" y="0"/>
                  </a:cxn>
                  <a:cxn ang="0">
                    <a:pos x="72" y="9"/>
                  </a:cxn>
                  <a:cxn ang="0">
                    <a:pos x="0" y="3"/>
                  </a:cxn>
                  <a:cxn ang="0">
                    <a:pos x="69" y="6"/>
                  </a:cxn>
                  <a:cxn ang="0">
                    <a:pos x="72" y="0"/>
                  </a:cxn>
                </a:cxnLst>
                <a:rect b="b" l="0" r="r" t="0"/>
                <a:pathLst>
                  <a:path h="16" w="72">
                    <a:moveTo>
                      <a:pt x="72" y="0"/>
                    </a:moveTo>
                    <a:cubicBezTo>
                      <a:pt x="72" y="3"/>
                      <a:pt x="72" y="6"/>
                      <a:pt x="72" y="9"/>
                    </a:cubicBezTo>
                    <a:cubicBezTo>
                      <a:pt x="49" y="6"/>
                      <a:pt x="13" y="16"/>
                      <a:pt x="0" y="3"/>
                    </a:cubicBezTo>
                    <a:cubicBezTo>
                      <a:pt x="17" y="10"/>
                      <a:pt x="47" y="4"/>
                      <a:pt x="69" y="6"/>
                    </a:cubicBezTo>
                    <a:cubicBezTo>
                      <a:pt x="69" y="3"/>
                      <a:pt x="70" y="1"/>
                      <a:pt x="72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6" name="Freeform 938"/>
              <p:cNvSpPr/>
              <p:nvPr/>
            </p:nvSpPr>
            <p:spPr bwMode="auto">
              <a:xfrm>
                <a:off x="4637" y="2106"/>
                <a:ext cx="56" cy="18"/>
              </a:xfrm>
              <a:custGeom>
                <a:cxnLst>
                  <a:cxn ang="0">
                    <a:pos x="0" y="4"/>
                  </a:cxn>
                  <a:cxn ang="0">
                    <a:pos x="33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3" y="5"/>
                      <a:pt x="5" y="11"/>
                      <a:pt x="0" y="4"/>
                    </a:cubicBezTo>
                    <a:close/>
                  </a:path>
                </a:pathLst>
              </a:custGeom>
              <a:solidFill>
                <a:srgbClr val="39656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7" name="Freeform 939"/>
              <p:cNvSpPr/>
              <p:nvPr/>
            </p:nvSpPr>
            <p:spPr bwMode="auto">
              <a:xfrm>
                <a:off x="2878" y="2111"/>
                <a:ext cx="71" cy="19"/>
              </a:xfrm>
              <a:custGeom>
                <a:cxnLst>
                  <a:cxn ang="0">
                    <a:pos x="0" y="4"/>
                  </a:cxn>
                  <a:cxn ang="0">
                    <a:pos x="42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42">
                    <a:moveTo>
                      <a:pt x="0" y="4"/>
                    </a:moveTo>
                    <a:cubicBezTo>
                      <a:pt x="13" y="6"/>
                      <a:pt x="34" y="0"/>
                      <a:pt x="42" y="7"/>
                    </a:cubicBezTo>
                    <a:cubicBezTo>
                      <a:pt x="29" y="5"/>
                      <a:pt x="8" y="11"/>
                      <a:pt x="0" y="4"/>
                    </a:cubicBezTo>
                    <a:close/>
                  </a:path>
                </a:pathLst>
              </a:custGeom>
              <a:solidFill>
                <a:srgbClr val="6C8C9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8" name="Freeform 940"/>
              <p:cNvSpPr/>
              <p:nvPr/>
            </p:nvSpPr>
            <p:spPr bwMode="auto">
              <a:xfrm>
                <a:off x="3861" y="2021"/>
                <a:ext cx="9" cy="102"/>
              </a:xfrm>
              <a:custGeom>
                <a:cxnLst>
                  <a:cxn ang="0">
                    <a:pos x="5" y="0"/>
                  </a:cxn>
                  <a:cxn ang="0">
                    <a:pos x="5" y="60"/>
                  </a:cxn>
                  <a:cxn ang="0">
                    <a:pos x="5" y="0"/>
                  </a:cxn>
                </a:cxnLst>
                <a:rect b="b" l="0" r="r" t="0"/>
                <a:pathLst>
                  <a:path h="60" w="5">
                    <a:moveTo>
                      <a:pt x="5" y="0"/>
                    </a:moveTo>
                    <a:cubicBezTo>
                      <a:pt x="5" y="20"/>
                      <a:pt x="5" y="40"/>
                      <a:pt x="5" y="60"/>
                    </a:cubicBezTo>
                    <a:cubicBezTo>
                      <a:pt x="0" y="47"/>
                      <a:pt x="0" y="13"/>
                      <a:pt x="5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9" name="Freeform 941"/>
              <p:cNvSpPr/>
              <p:nvPr/>
            </p:nvSpPr>
            <p:spPr bwMode="auto">
              <a:xfrm>
                <a:off x="4012" y="1924"/>
                <a:ext cx="20" cy="246"/>
              </a:xfrm>
              <a:custGeom>
                <a:cxnLst>
                  <a:cxn ang="0">
                    <a:pos x="9" y="0"/>
                  </a:cxn>
                  <a:cxn ang="0">
                    <a:pos x="9" y="84"/>
                  </a:cxn>
                  <a:cxn ang="0">
                    <a:pos x="3" y="69"/>
                  </a:cxn>
                  <a:cxn ang="0">
                    <a:pos x="9" y="0"/>
                  </a:cxn>
                </a:cxnLst>
                <a:rect b="b" l="0" r="r" t="0"/>
                <a:pathLst>
                  <a:path h="145" w="12">
                    <a:moveTo>
                      <a:pt x="9" y="0"/>
                    </a:moveTo>
                    <a:cubicBezTo>
                      <a:pt x="9" y="28"/>
                      <a:pt x="9" y="56"/>
                      <a:pt x="9" y="84"/>
                    </a:cubicBezTo>
                    <a:cubicBezTo>
                      <a:pt x="8" y="145"/>
                      <a:pt x="7" y="96"/>
                      <a:pt x="3" y="69"/>
                    </a:cubicBezTo>
                    <a:cubicBezTo>
                      <a:pt x="12" y="53"/>
                      <a:pt x="0" y="16"/>
                      <a:pt x="9" y="0"/>
                    </a:cubicBezTo>
                    <a:close/>
                  </a:path>
                </a:pathLst>
              </a:custGeom>
              <a:solidFill>
                <a:srgbClr val="15323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0" name="Freeform 942"/>
              <p:cNvSpPr/>
              <p:nvPr/>
            </p:nvSpPr>
            <p:spPr bwMode="auto">
              <a:xfrm>
                <a:off x="4749" y="2111"/>
                <a:ext cx="51" cy="19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1" y="5"/>
                      <a:pt x="4" y="11"/>
                      <a:pt x="0" y="4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1" name="Freeform 943"/>
              <p:cNvSpPr>
                <a:spLocks noEditPoints="1"/>
              </p:cNvSpPr>
              <p:nvPr/>
            </p:nvSpPr>
            <p:spPr bwMode="auto">
              <a:xfrm>
                <a:off x="2182" y="2118"/>
                <a:ext cx="169" cy="274"/>
              </a:xfrm>
              <a:custGeom>
                <a:cxnLst>
                  <a:cxn ang="0">
                    <a:pos x="0" y="153"/>
                  </a:cxn>
                  <a:cxn ang="0">
                    <a:pos x="18" y="12"/>
                  </a:cxn>
                  <a:cxn ang="0">
                    <a:pos x="81" y="3"/>
                  </a:cxn>
                  <a:cxn ang="0">
                    <a:pos x="90" y="15"/>
                  </a:cxn>
                  <a:cxn ang="0">
                    <a:pos x="87" y="30"/>
                  </a:cxn>
                  <a:cxn ang="0">
                    <a:pos x="66" y="24"/>
                  </a:cxn>
                  <a:cxn ang="0">
                    <a:pos x="90" y="36"/>
                  </a:cxn>
                  <a:cxn ang="0">
                    <a:pos x="90" y="45"/>
                  </a:cxn>
                  <a:cxn ang="0">
                    <a:pos x="60" y="42"/>
                  </a:cxn>
                  <a:cxn ang="0">
                    <a:pos x="90" y="57"/>
                  </a:cxn>
                  <a:cxn ang="0">
                    <a:pos x="87" y="63"/>
                  </a:cxn>
                  <a:cxn ang="0">
                    <a:pos x="66" y="54"/>
                  </a:cxn>
                  <a:cxn ang="0">
                    <a:pos x="84" y="69"/>
                  </a:cxn>
                  <a:cxn ang="0">
                    <a:pos x="84" y="72"/>
                  </a:cxn>
                  <a:cxn ang="0">
                    <a:pos x="87" y="81"/>
                  </a:cxn>
                  <a:cxn ang="0">
                    <a:pos x="72" y="75"/>
                  </a:cxn>
                  <a:cxn ang="0">
                    <a:pos x="84" y="90"/>
                  </a:cxn>
                  <a:cxn ang="0">
                    <a:pos x="90" y="84"/>
                  </a:cxn>
                  <a:cxn ang="0">
                    <a:pos x="93" y="84"/>
                  </a:cxn>
                  <a:cxn ang="0">
                    <a:pos x="96" y="156"/>
                  </a:cxn>
                  <a:cxn ang="0">
                    <a:pos x="81" y="153"/>
                  </a:cxn>
                  <a:cxn ang="0">
                    <a:pos x="0" y="153"/>
                  </a:cxn>
                  <a:cxn ang="0">
                    <a:pos x="75" y="99"/>
                  </a:cxn>
                  <a:cxn ang="0">
                    <a:pos x="90" y="114"/>
                  </a:cxn>
                  <a:cxn ang="0">
                    <a:pos x="75" y="99"/>
                  </a:cxn>
                  <a:cxn ang="0">
                    <a:pos x="27" y="87"/>
                  </a:cxn>
                  <a:cxn ang="0">
                    <a:pos x="42" y="75"/>
                  </a:cxn>
                  <a:cxn ang="0">
                    <a:pos x="33" y="48"/>
                  </a:cxn>
                  <a:cxn ang="0">
                    <a:pos x="27" y="87"/>
                  </a:cxn>
                  <a:cxn ang="0">
                    <a:pos x="27" y="114"/>
                  </a:cxn>
                  <a:cxn ang="0">
                    <a:pos x="36" y="96"/>
                  </a:cxn>
                  <a:cxn ang="0">
                    <a:pos x="27" y="114"/>
                  </a:cxn>
                  <a:cxn ang="0">
                    <a:pos x="21" y="126"/>
                  </a:cxn>
                  <a:cxn ang="0">
                    <a:pos x="36" y="123"/>
                  </a:cxn>
                  <a:cxn ang="0">
                    <a:pos x="21" y="126"/>
                  </a:cxn>
                  <a:cxn ang="0">
                    <a:pos x="78" y="126"/>
                  </a:cxn>
                  <a:cxn ang="0">
                    <a:pos x="87" y="141"/>
                  </a:cxn>
                  <a:cxn ang="0">
                    <a:pos x="78" y="126"/>
                  </a:cxn>
                </a:cxnLst>
                <a:rect b="b" l="0" r="r" t="0"/>
                <a:pathLst>
                  <a:path h="162" w="100">
                    <a:moveTo>
                      <a:pt x="0" y="153"/>
                    </a:moveTo>
                    <a:cubicBezTo>
                      <a:pt x="1" y="101"/>
                      <a:pt x="20" y="67"/>
                      <a:pt x="18" y="12"/>
                    </a:cubicBezTo>
                    <a:cubicBezTo>
                      <a:pt x="30" y="0"/>
                      <a:pt x="57" y="3"/>
                      <a:pt x="81" y="3"/>
                    </a:cubicBezTo>
                    <a:cubicBezTo>
                      <a:pt x="84" y="7"/>
                      <a:pt x="84" y="14"/>
                      <a:pt x="90" y="15"/>
                    </a:cubicBezTo>
                    <a:cubicBezTo>
                      <a:pt x="88" y="19"/>
                      <a:pt x="94" y="31"/>
                      <a:pt x="87" y="30"/>
                    </a:cubicBezTo>
                    <a:cubicBezTo>
                      <a:pt x="80" y="30"/>
                      <a:pt x="73" y="15"/>
                      <a:pt x="66" y="24"/>
                    </a:cubicBezTo>
                    <a:cubicBezTo>
                      <a:pt x="77" y="25"/>
                      <a:pt x="79" y="35"/>
                      <a:pt x="90" y="36"/>
                    </a:cubicBezTo>
                    <a:cubicBezTo>
                      <a:pt x="90" y="39"/>
                      <a:pt x="90" y="42"/>
                      <a:pt x="90" y="45"/>
                    </a:cubicBezTo>
                    <a:cubicBezTo>
                      <a:pt x="86" y="40"/>
                      <a:pt x="56" y="35"/>
                      <a:pt x="60" y="42"/>
                    </a:cubicBezTo>
                    <a:cubicBezTo>
                      <a:pt x="78" y="39"/>
                      <a:pt x="80" y="52"/>
                      <a:pt x="90" y="57"/>
                    </a:cubicBezTo>
                    <a:cubicBezTo>
                      <a:pt x="89" y="59"/>
                      <a:pt x="90" y="63"/>
                      <a:pt x="87" y="63"/>
                    </a:cubicBezTo>
                    <a:cubicBezTo>
                      <a:pt x="84" y="56"/>
                      <a:pt x="77" y="53"/>
                      <a:pt x="66" y="54"/>
                    </a:cubicBezTo>
                    <a:cubicBezTo>
                      <a:pt x="68" y="63"/>
                      <a:pt x="83" y="59"/>
                      <a:pt x="84" y="69"/>
                    </a:cubicBezTo>
                    <a:cubicBezTo>
                      <a:pt x="84" y="70"/>
                      <a:pt x="84" y="71"/>
                      <a:pt x="84" y="72"/>
                    </a:cubicBezTo>
                    <a:cubicBezTo>
                      <a:pt x="91" y="67"/>
                      <a:pt x="93" y="82"/>
                      <a:pt x="87" y="81"/>
                    </a:cubicBezTo>
                    <a:cubicBezTo>
                      <a:pt x="81" y="80"/>
                      <a:pt x="82" y="72"/>
                      <a:pt x="72" y="75"/>
                    </a:cubicBezTo>
                    <a:cubicBezTo>
                      <a:pt x="77" y="79"/>
                      <a:pt x="82" y="83"/>
                      <a:pt x="84" y="90"/>
                    </a:cubicBezTo>
                    <a:cubicBezTo>
                      <a:pt x="89" y="91"/>
                      <a:pt x="90" y="88"/>
                      <a:pt x="90" y="84"/>
                    </a:cubicBezTo>
                    <a:cubicBezTo>
                      <a:pt x="91" y="84"/>
                      <a:pt x="92" y="84"/>
                      <a:pt x="93" y="84"/>
                    </a:cubicBezTo>
                    <a:cubicBezTo>
                      <a:pt x="100" y="102"/>
                      <a:pt x="94" y="133"/>
                      <a:pt x="96" y="156"/>
                    </a:cubicBezTo>
                    <a:cubicBezTo>
                      <a:pt x="86" y="162"/>
                      <a:pt x="86" y="142"/>
                      <a:pt x="81" y="153"/>
                    </a:cubicBezTo>
                    <a:cubicBezTo>
                      <a:pt x="54" y="153"/>
                      <a:pt x="27" y="153"/>
                      <a:pt x="0" y="153"/>
                    </a:cubicBezTo>
                    <a:close/>
                    <a:moveTo>
                      <a:pt x="75" y="99"/>
                    </a:moveTo>
                    <a:cubicBezTo>
                      <a:pt x="75" y="107"/>
                      <a:pt x="84" y="122"/>
                      <a:pt x="90" y="114"/>
                    </a:cubicBezTo>
                    <a:cubicBezTo>
                      <a:pt x="83" y="111"/>
                      <a:pt x="85" y="99"/>
                      <a:pt x="75" y="99"/>
                    </a:cubicBezTo>
                    <a:close/>
                    <a:moveTo>
                      <a:pt x="27" y="87"/>
                    </a:moveTo>
                    <a:cubicBezTo>
                      <a:pt x="36" y="87"/>
                      <a:pt x="40" y="82"/>
                      <a:pt x="42" y="75"/>
                    </a:cubicBezTo>
                    <a:cubicBezTo>
                      <a:pt x="21" y="73"/>
                      <a:pt x="50" y="53"/>
                      <a:pt x="33" y="48"/>
                    </a:cubicBezTo>
                    <a:cubicBezTo>
                      <a:pt x="19" y="68"/>
                      <a:pt x="36" y="69"/>
                      <a:pt x="27" y="87"/>
                    </a:cubicBezTo>
                    <a:close/>
                    <a:moveTo>
                      <a:pt x="27" y="114"/>
                    </a:moveTo>
                    <a:cubicBezTo>
                      <a:pt x="38" y="116"/>
                      <a:pt x="47" y="99"/>
                      <a:pt x="36" y="96"/>
                    </a:cubicBezTo>
                    <a:cubicBezTo>
                      <a:pt x="33" y="102"/>
                      <a:pt x="27" y="105"/>
                      <a:pt x="27" y="114"/>
                    </a:cubicBezTo>
                    <a:close/>
                    <a:moveTo>
                      <a:pt x="21" y="126"/>
                    </a:moveTo>
                    <a:cubicBezTo>
                      <a:pt x="19" y="137"/>
                      <a:pt x="40" y="132"/>
                      <a:pt x="36" y="123"/>
                    </a:cubicBezTo>
                    <a:cubicBezTo>
                      <a:pt x="29" y="122"/>
                      <a:pt x="24" y="123"/>
                      <a:pt x="21" y="126"/>
                    </a:cubicBezTo>
                    <a:close/>
                    <a:moveTo>
                      <a:pt x="78" y="126"/>
                    </a:moveTo>
                    <a:cubicBezTo>
                      <a:pt x="81" y="131"/>
                      <a:pt x="78" y="142"/>
                      <a:pt x="87" y="141"/>
                    </a:cubicBezTo>
                    <a:cubicBezTo>
                      <a:pt x="88" y="132"/>
                      <a:pt x="87" y="125"/>
                      <a:pt x="78" y="126"/>
                    </a:cubicBezTo>
                    <a:close/>
                  </a:path>
                </a:pathLst>
              </a:custGeom>
              <a:solidFill>
                <a:srgbClr val="C9EBF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2" name="Freeform 944"/>
              <p:cNvSpPr/>
              <p:nvPr/>
            </p:nvSpPr>
            <p:spPr bwMode="auto">
              <a:xfrm>
                <a:off x="4388" y="2116"/>
                <a:ext cx="61" cy="19"/>
              </a:xfrm>
              <a:custGeom>
                <a:cxnLst>
                  <a:cxn ang="0">
                    <a:pos x="0" y="7"/>
                  </a:cxn>
                  <a:cxn ang="0">
                    <a:pos x="36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6">
                    <a:moveTo>
                      <a:pt x="0" y="7"/>
                    </a:moveTo>
                    <a:cubicBezTo>
                      <a:pt x="6" y="0"/>
                      <a:pt x="25" y="6"/>
                      <a:pt x="36" y="4"/>
                    </a:cubicBezTo>
                    <a:cubicBezTo>
                      <a:pt x="30" y="11"/>
                      <a:pt x="11" y="5"/>
                      <a:pt x="0" y="7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3" name="Freeform 945"/>
              <p:cNvSpPr/>
              <p:nvPr/>
            </p:nvSpPr>
            <p:spPr bwMode="auto">
              <a:xfrm>
                <a:off x="4856" y="2123"/>
                <a:ext cx="56" cy="8"/>
              </a:xfrm>
              <a:custGeom>
                <a:cxnLst>
                  <a:cxn ang="0">
                    <a:pos x="0" y="0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3">
                    <a:moveTo>
                      <a:pt x="0" y="0"/>
                    </a:moveTo>
                    <a:cubicBezTo>
                      <a:pt x="11" y="0"/>
                      <a:pt x="22" y="0"/>
                      <a:pt x="33" y="0"/>
                    </a:cubicBezTo>
                    <a:cubicBezTo>
                      <a:pt x="29" y="5"/>
                      <a:pt x="4" y="5"/>
                      <a:pt x="0" y="0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4" name="Freeform 946"/>
              <p:cNvSpPr/>
              <p:nvPr/>
            </p:nvSpPr>
            <p:spPr bwMode="auto">
              <a:xfrm>
                <a:off x="2883" y="2121"/>
                <a:ext cx="51" cy="19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1" y="5"/>
                      <a:pt x="4" y="11"/>
                      <a:pt x="0" y="4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5" name="Freeform 947"/>
              <p:cNvSpPr/>
              <p:nvPr/>
            </p:nvSpPr>
            <p:spPr bwMode="auto">
              <a:xfrm>
                <a:off x="1316" y="2052"/>
                <a:ext cx="12" cy="86"/>
              </a:xfrm>
              <a:custGeom>
                <a:cxnLst>
                  <a:cxn ang="0">
                    <a:pos x="4" y="51"/>
                  </a:cxn>
                  <a:cxn ang="0">
                    <a:pos x="7" y="0"/>
                  </a:cxn>
                  <a:cxn ang="0">
                    <a:pos x="7" y="51"/>
                  </a:cxn>
                  <a:cxn ang="0">
                    <a:pos x="4" y="51"/>
                  </a:cxn>
                </a:cxnLst>
                <a:rect b="b" l="0" r="r" t="0"/>
                <a:pathLst>
                  <a:path h="51" w="7">
                    <a:moveTo>
                      <a:pt x="4" y="51"/>
                    </a:moveTo>
                    <a:cubicBezTo>
                      <a:pt x="6" y="35"/>
                      <a:pt x="0" y="11"/>
                      <a:pt x="7" y="0"/>
                    </a:cubicBezTo>
                    <a:cubicBezTo>
                      <a:pt x="7" y="17"/>
                      <a:pt x="7" y="34"/>
                      <a:pt x="7" y="51"/>
                    </a:cubicBezTo>
                    <a:cubicBezTo>
                      <a:pt x="6" y="51"/>
                      <a:pt x="5" y="51"/>
                      <a:pt x="4" y="51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6" name="Freeform 948"/>
              <p:cNvSpPr/>
              <p:nvPr/>
            </p:nvSpPr>
            <p:spPr bwMode="auto">
              <a:xfrm>
                <a:off x="3112" y="2128"/>
                <a:ext cx="46" cy="13"/>
              </a:xfrm>
              <a:custGeom>
                <a:cxnLst>
                  <a:cxn ang="0">
                    <a:pos x="24" y="0"/>
                  </a:cxn>
                  <a:cxn ang="0">
                    <a:pos x="27" y="3"/>
                  </a:cxn>
                  <a:cxn ang="0">
                    <a:pos x="0" y="3"/>
                  </a:cxn>
                  <a:cxn ang="0">
                    <a:pos x="18" y="0"/>
                  </a:cxn>
                  <a:cxn ang="0">
                    <a:pos x="24" y="0"/>
                  </a:cxn>
                </a:cxnLst>
                <a:rect b="b" l="0" r="r" t="0"/>
                <a:pathLst>
                  <a:path h="8" w="27">
                    <a:moveTo>
                      <a:pt x="24" y="0"/>
                    </a:moveTo>
                    <a:cubicBezTo>
                      <a:pt x="24" y="2"/>
                      <a:pt x="24" y="4"/>
                      <a:pt x="27" y="3"/>
                    </a:cubicBezTo>
                    <a:cubicBezTo>
                      <a:pt x="25" y="8"/>
                      <a:pt x="2" y="8"/>
                      <a:pt x="0" y="3"/>
                    </a:cubicBezTo>
                    <a:cubicBezTo>
                      <a:pt x="5" y="1"/>
                      <a:pt x="18" y="7"/>
                      <a:pt x="18" y="0"/>
                    </a:cubicBezTo>
                    <a:cubicBezTo>
                      <a:pt x="20" y="0"/>
                      <a:pt x="22" y="0"/>
                      <a:pt x="24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7" name="Freeform 949"/>
              <p:cNvSpPr/>
              <p:nvPr/>
            </p:nvSpPr>
            <p:spPr bwMode="auto">
              <a:xfrm>
                <a:off x="2392" y="1899"/>
                <a:ext cx="8" cy="244"/>
              </a:xfrm>
              <a:custGeom>
                <a:cxnLst>
                  <a:cxn ang="0">
                    <a:pos x="5" y="144"/>
                  </a:cxn>
                  <a:cxn ang="0">
                    <a:pos x="5" y="0"/>
                  </a:cxn>
                  <a:cxn ang="0">
                    <a:pos x="5" y="144"/>
                  </a:cxn>
                </a:cxnLst>
                <a:rect b="b" l="0" r="r" t="0"/>
                <a:pathLst>
                  <a:path h="144" w="5">
                    <a:moveTo>
                      <a:pt x="5" y="144"/>
                    </a:moveTo>
                    <a:cubicBezTo>
                      <a:pt x="0" y="103"/>
                      <a:pt x="0" y="41"/>
                      <a:pt x="5" y="0"/>
                    </a:cubicBezTo>
                    <a:cubicBezTo>
                      <a:pt x="5" y="48"/>
                      <a:pt x="5" y="96"/>
                      <a:pt x="5" y="144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8" name="Freeform 950"/>
              <p:cNvSpPr/>
              <p:nvPr/>
            </p:nvSpPr>
            <p:spPr bwMode="auto">
              <a:xfrm>
                <a:off x="2399" y="1975"/>
                <a:ext cx="12" cy="168"/>
              </a:xfrm>
              <a:custGeom>
                <a:cxnLst>
                  <a:cxn ang="0">
                    <a:pos x="7" y="60"/>
                  </a:cxn>
                  <a:cxn ang="0">
                    <a:pos x="7" y="99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7" y="15"/>
                  </a:cxn>
                  <a:cxn ang="0">
                    <a:pos x="7" y="60"/>
                  </a:cxn>
                </a:cxnLst>
                <a:rect b="b" l="0" r="r" t="0"/>
                <a:pathLst>
                  <a:path h="99" w="7">
                    <a:moveTo>
                      <a:pt x="7" y="60"/>
                    </a:moveTo>
                    <a:cubicBezTo>
                      <a:pt x="7" y="73"/>
                      <a:pt x="7" y="86"/>
                      <a:pt x="7" y="99"/>
                    </a:cubicBezTo>
                    <a:cubicBezTo>
                      <a:pt x="0" y="72"/>
                      <a:pt x="6" y="32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5"/>
                      <a:pt x="7" y="10"/>
                      <a:pt x="7" y="15"/>
                    </a:cubicBezTo>
                    <a:cubicBezTo>
                      <a:pt x="7" y="30"/>
                      <a:pt x="7" y="45"/>
                      <a:pt x="7" y="6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9" name="Freeform 951"/>
              <p:cNvSpPr/>
              <p:nvPr/>
            </p:nvSpPr>
            <p:spPr bwMode="auto">
              <a:xfrm>
                <a:off x="2338" y="2133"/>
                <a:ext cx="18" cy="92"/>
              </a:xfrm>
              <a:custGeom>
                <a:cxnLst>
                  <a:cxn ang="0">
                    <a:pos x="4" y="0"/>
                  </a:cxn>
                  <a:cxn ang="0">
                    <a:pos x="7" y="54"/>
                  </a:cxn>
                  <a:cxn ang="0">
                    <a:pos x="4" y="0"/>
                  </a:cxn>
                </a:cxnLst>
                <a:rect b="b" l="0" r="r" t="0"/>
                <a:pathLst>
                  <a:path h="54" w="11">
                    <a:moveTo>
                      <a:pt x="4" y="0"/>
                    </a:moveTo>
                    <a:cubicBezTo>
                      <a:pt x="11" y="12"/>
                      <a:pt x="5" y="37"/>
                      <a:pt x="7" y="54"/>
                    </a:cubicBezTo>
                    <a:cubicBezTo>
                      <a:pt x="0" y="42"/>
                      <a:pt x="6" y="17"/>
                      <a:pt x="4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0" name="Freeform 952"/>
              <p:cNvSpPr/>
              <p:nvPr/>
            </p:nvSpPr>
            <p:spPr bwMode="auto">
              <a:xfrm>
                <a:off x="2543" y="2141"/>
                <a:ext cx="96" cy="19"/>
              </a:xfrm>
              <a:custGeom>
                <a:cxnLst>
                  <a:cxn ang="0">
                    <a:pos x="0" y="7"/>
                  </a:cxn>
                  <a:cxn ang="0">
                    <a:pos x="57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57">
                    <a:moveTo>
                      <a:pt x="0" y="7"/>
                    </a:moveTo>
                    <a:cubicBezTo>
                      <a:pt x="13" y="0"/>
                      <a:pt x="39" y="6"/>
                      <a:pt x="57" y="4"/>
                    </a:cubicBezTo>
                    <a:cubicBezTo>
                      <a:pt x="44" y="11"/>
                      <a:pt x="18" y="5"/>
                      <a:pt x="0" y="7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1" name="Freeform 953"/>
              <p:cNvSpPr/>
              <p:nvPr/>
            </p:nvSpPr>
            <p:spPr bwMode="auto">
              <a:xfrm>
                <a:off x="3102" y="2141"/>
                <a:ext cx="51" cy="19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1" y="5"/>
                      <a:pt x="4" y="11"/>
                      <a:pt x="0" y="4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2" name="Freeform 954"/>
              <p:cNvSpPr/>
              <p:nvPr/>
            </p:nvSpPr>
            <p:spPr bwMode="auto">
              <a:xfrm>
                <a:off x="3056" y="2152"/>
                <a:ext cx="61" cy="18"/>
              </a:xfrm>
              <a:custGeom>
                <a:cxnLst>
                  <a:cxn ang="0">
                    <a:pos x="0" y="4"/>
                  </a:cxn>
                  <a:cxn ang="0">
                    <a:pos x="36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6">
                    <a:moveTo>
                      <a:pt x="0" y="4"/>
                    </a:moveTo>
                    <a:cubicBezTo>
                      <a:pt x="11" y="6"/>
                      <a:pt x="30" y="0"/>
                      <a:pt x="36" y="7"/>
                    </a:cubicBezTo>
                    <a:cubicBezTo>
                      <a:pt x="25" y="5"/>
                      <a:pt x="6" y="11"/>
                      <a:pt x="0" y="4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3" name="Freeform 955"/>
              <p:cNvSpPr/>
              <p:nvPr/>
            </p:nvSpPr>
            <p:spPr bwMode="auto">
              <a:xfrm>
                <a:off x="4017" y="2097"/>
                <a:ext cx="148" cy="66"/>
              </a:xfrm>
              <a:custGeom>
                <a:cxnLst>
                  <a:cxn ang="0">
                    <a:pos x="33" y="27"/>
                  </a:cxn>
                  <a:cxn ang="0">
                    <a:pos x="15" y="36"/>
                  </a:cxn>
                  <a:cxn ang="0">
                    <a:pos x="81" y="3"/>
                  </a:cxn>
                  <a:cxn ang="0">
                    <a:pos x="84" y="39"/>
                  </a:cxn>
                  <a:cxn ang="0">
                    <a:pos x="78" y="30"/>
                  </a:cxn>
                  <a:cxn ang="0">
                    <a:pos x="33" y="27"/>
                  </a:cxn>
                </a:cxnLst>
                <a:rect b="b" l="0" r="r" t="0"/>
                <a:pathLst>
                  <a:path h="39" w="87">
                    <a:moveTo>
                      <a:pt x="33" y="27"/>
                    </a:moveTo>
                    <a:cubicBezTo>
                      <a:pt x="24" y="27"/>
                      <a:pt x="18" y="30"/>
                      <a:pt x="15" y="36"/>
                    </a:cubicBezTo>
                    <a:cubicBezTo>
                      <a:pt x="0" y="0"/>
                      <a:pt x="48" y="1"/>
                      <a:pt x="81" y="3"/>
                    </a:cubicBezTo>
                    <a:cubicBezTo>
                      <a:pt x="87" y="10"/>
                      <a:pt x="83" y="27"/>
                      <a:pt x="84" y="39"/>
                    </a:cubicBezTo>
                    <a:cubicBezTo>
                      <a:pt x="81" y="37"/>
                      <a:pt x="79" y="34"/>
                      <a:pt x="78" y="30"/>
                    </a:cubicBezTo>
                    <a:cubicBezTo>
                      <a:pt x="74" y="20"/>
                      <a:pt x="41" y="23"/>
                      <a:pt x="33" y="27"/>
                    </a:cubicBezTo>
                    <a:close/>
                  </a:path>
                </a:pathLst>
              </a:custGeom>
              <a:solidFill>
                <a:srgbClr val="1B3D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4" name="Freeform 956"/>
              <p:cNvSpPr/>
              <p:nvPr/>
            </p:nvSpPr>
            <p:spPr bwMode="auto">
              <a:xfrm>
                <a:off x="1923" y="2153"/>
                <a:ext cx="142" cy="138"/>
              </a:xfrm>
              <a:custGeom>
                <a:cxnLst>
                  <a:cxn ang="0">
                    <a:pos x="3" y="45"/>
                  </a:cxn>
                  <a:cxn ang="0">
                    <a:pos x="9" y="9"/>
                  </a:cxn>
                  <a:cxn ang="0">
                    <a:pos x="84" y="12"/>
                  </a:cxn>
                  <a:cxn ang="0">
                    <a:pos x="84" y="42"/>
                  </a:cxn>
                  <a:cxn ang="0">
                    <a:pos x="66" y="51"/>
                  </a:cxn>
                  <a:cxn ang="0">
                    <a:pos x="66" y="81"/>
                  </a:cxn>
                  <a:cxn ang="0">
                    <a:pos x="63" y="81"/>
                  </a:cxn>
                  <a:cxn ang="0">
                    <a:pos x="57" y="18"/>
                  </a:cxn>
                  <a:cxn ang="0">
                    <a:pos x="57" y="15"/>
                  </a:cxn>
                  <a:cxn ang="0">
                    <a:pos x="27" y="18"/>
                  </a:cxn>
                  <a:cxn ang="0">
                    <a:pos x="12" y="24"/>
                  </a:cxn>
                  <a:cxn ang="0">
                    <a:pos x="12" y="69"/>
                  </a:cxn>
                  <a:cxn ang="0">
                    <a:pos x="0" y="72"/>
                  </a:cxn>
                  <a:cxn ang="0">
                    <a:pos x="0" y="63"/>
                  </a:cxn>
                  <a:cxn ang="0">
                    <a:pos x="3" y="45"/>
                  </a:cxn>
                </a:cxnLst>
                <a:rect b="b" l="0" r="r" t="0"/>
                <a:pathLst>
                  <a:path h="81" w="84">
                    <a:moveTo>
                      <a:pt x="3" y="45"/>
                    </a:moveTo>
                    <a:cubicBezTo>
                      <a:pt x="5" y="30"/>
                      <a:pt x="7" y="17"/>
                      <a:pt x="9" y="9"/>
                    </a:cubicBezTo>
                    <a:cubicBezTo>
                      <a:pt x="32" y="8"/>
                      <a:pt x="66" y="0"/>
                      <a:pt x="84" y="12"/>
                    </a:cubicBezTo>
                    <a:cubicBezTo>
                      <a:pt x="84" y="22"/>
                      <a:pt x="84" y="32"/>
                      <a:pt x="84" y="42"/>
                    </a:cubicBezTo>
                    <a:cubicBezTo>
                      <a:pt x="75" y="42"/>
                      <a:pt x="74" y="50"/>
                      <a:pt x="66" y="51"/>
                    </a:cubicBezTo>
                    <a:cubicBezTo>
                      <a:pt x="66" y="61"/>
                      <a:pt x="66" y="71"/>
                      <a:pt x="66" y="81"/>
                    </a:cubicBezTo>
                    <a:cubicBezTo>
                      <a:pt x="65" y="81"/>
                      <a:pt x="64" y="81"/>
                      <a:pt x="63" y="81"/>
                    </a:cubicBezTo>
                    <a:cubicBezTo>
                      <a:pt x="64" y="57"/>
                      <a:pt x="63" y="35"/>
                      <a:pt x="57" y="18"/>
                    </a:cubicBezTo>
                    <a:cubicBezTo>
                      <a:pt x="57" y="17"/>
                      <a:pt x="57" y="16"/>
                      <a:pt x="57" y="15"/>
                    </a:cubicBezTo>
                    <a:cubicBezTo>
                      <a:pt x="48" y="17"/>
                      <a:pt x="31" y="11"/>
                      <a:pt x="27" y="18"/>
                    </a:cubicBezTo>
                    <a:cubicBezTo>
                      <a:pt x="20" y="18"/>
                      <a:pt x="18" y="23"/>
                      <a:pt x="12" y="24"/>
                    </a:cubicBezTo>
                    <a:cubicBezTo>
                      <a:pt x="12" y="39"/>
                      <a:pt x="12" y="54"/>
                      <a:pt x="12" y="69"/>
                    </a:cubicBezTo>
                    <a:cubicBezTo>
                      <a:pt x="7" y="69"/>
                      <a:pt x="6" y="73"/>
                      <a:pt x="0" y="72"/>
                    </a:cubicBezTo>
                    <a:cubicBezTo>
                      <a:pt x="0" y="69"/>
                      <a:pt x="0" y="66"/>
                      <a:pt x="0" y="63"/>
                    </a:cubicBezTo>
                    <a:cubicBezTo>
                      <a:pt x="7" y="63"/>
                      <a:pt x="1" y="50"/>
                      <a:pt x="3" y="45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5" name="Freeform 957"/>
              <p:cNvSpPr/>
              <p:nvPr/>
            </p:nvSpPr>
            <p:spPr bwMode="auto">
              <a:xfrm>
                <a:off x="4509" y="2167"/>
                <a:ext cx="20" cy="93"/>
              </a:xfrm>
              <a:custGeom>
                <a:cxnLst>
                  <a:cxn ang="0">
                    <a:pos x="10" y="19"/>
                  </a:cxn>
                  <a:cxn ang="0">
                    <a:pos x="10" y="55"/>
                  </a:cxn>
                  <a:cxn ang="0">
                    <a:pos x="10" y="7"/>
                  </a:cxn>
                  <a:cxn ang="0">
                    <a:pos x="7" y="7"/>
                  </a:cxn>
                  <a:cxn ang="0">
                    <a:pos x="10" y="19"/>
                  </a:cxn>
                </a:cxnLst>
                <a:rect b="b" l="0" r="r" t="0"/>
                <a:pathLst>
                  <a:path h="55" w="12">
                    <a:moveTo>
                      <a:pt x="10" y="19"/>
                    </a:moveTo>
                    <a:cubicBezTo>
                      <a:pt x="2" y="29"/>
                      <a:pt x="12" y="42"/>
                      <a:pt x="10" y="55"/>
                    </a:cubicBezTo>
                    <a:cubicBezTo>
                      <a:pt x="0" y="52"/>
                      <a:pt x="1" y="0"/>
                      <a:pt x="10" y="7"/>
                    </a:cubicBezTo>
                    <a:cubicBezTo>
                      <a:pt x="9" y="7"/>
                      <a:pt x="8" y="7"/>
                      <a:pt x="7" y="7"/>
                    </a:cubicBezTo>
                    <a:cubicBezTo>
                      <a:pt x="7" y="12"/>
                      <a:pt x="6" y="18"/>
                      <a:pt x="10" y="19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6" name="Freeform 958"/>
              <p:cNvSpPr/>
              <p:nvPr/>
            </p:nvSpPr>
            <p:spPr bwMode="auto">
              <a:xfrm>
                <a:off x="1836" y="2169"/>
                <a:ext cx="103" cy="25"/>
              </a:xfrm>
              <a:custGeom>
                <a:cxnLst>
                  <a:cxn ang="0">
                    <a:pos x="0" y="9"/>
                  </a:cxn>
                  <a:cxn ang="0">
                    <a:pos x="51" y="15"/>
                  </a:cxn>
                  <a:cxn ang="0">
                    <a:pos x="0" y="9"/>
                  </a:cxn>
                </a:cxnLst>
                <a:rect b="b" l="0" r="r" t="0"/>
                <a:pathLst>
                  <a:path h="15" w="61">
                    <a:moveTo>
                      <a:pt x="0" y="9"/>
                    </a:moveTo>
                    <a:cubicBezTo>
                      <a:pt x="9" y="5"/>
                      <a:pt x="61" y="0"/>
                      <a:pt x="51" y="15"/>
                    </a:cubicBezTo>
                    <a:cubicBezTo>
                      <a:pt x="45" y="2"/>
                      <a:pt x="15" y="13"/>
                      <a:pt x="0" y="9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7" name="Freeform 959"/>
              <p:cNvSpPr/>
              <p:nvPr/>
            </p:nvSpPr>
            <p:spPr bwMode="auto">
              <a:xfrm>
                <a:off x="1968" y="2172"/>
                <a:ext cx="51" cy="12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30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30" y="5"/>
                      <a:pt x="30" y="6"/>
                      <a:pt x="30" y="7"/>
                    </a:cubicBezTo>
                    <a:cubicBezTo>
                      <a:pt x="20" y="7"/>
                      <a:pt x="10" y="7"/>
                      <a:pt x="0" y="7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8" name="Freeform 960"/>
              <p:cNvSpPr/>
              <p:nvPr/>
            </p:nvSpPr>
            <p:spPr bwMode="auto">
              <a:xfrm>
                <a:off x="5073" y="2138"/>
                <a:ext cx="19" cy="51"/>
              </a:xfrm>
              <a:custGeom>
                <a:cxnLst>
                  <a:cxn ang="0">
                    <a:pos x="4" y="30"/>
                  </a:cxn>
                  <a:cxn ang="0">
                    <a:pos x="7" y="0"/>
                  </a:cxn>
                  <a:cxn ang="0">
                    <a:pos x="4" y="30"/>
                  </a:cxn>
                </a:cxnLst>
                <a:rect b="b" l="0" r="r" t="0"/>
                <a:pathLst>
                  <a:path h="30" w="11">
                    <a:moveTo>
                      <a:pt x="4" y="30"/>
                    </a:moveTo>
                    <a:cubicBezTo>
                      <a:pt x="6" y="21"/>
                      <a:pt x="0" y="4"/>
                      <a:pt x="7" y="0"/>
                    </a:cubicBezTo>
                    <a:cubicBezTo>
                      <a:pt x="5" y="9"/>
                      <a:pt x="11" y="26"/>
                      <a:pt x="4" y="3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9" name="Freeform 961"/>
              <p:cNvSpPr/>
              <p:nvPr/>
            </p:nvSpPr>
            <p:spPr bwMode="auto">
              <a:xfrm>
                <a:off x="1429" y="2182"/>
                <a:ext cx="82" cy="19"/>
              </a:xfrm>
              <a:custGeom>
                <a:cxnLst>
                  <a:cxn ang="0">
                    <a:pos x="0" y="7"/>
                  </a:cxn>
                  <a:cxn ang="0">
                    <a:pos x="48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48">
                    <a:moveTo>
                      <a:pt x="0" y="7"/>
                    </a:moveTo>
                    <a:cubicBezTo>
                      <a:pt x="10" y="0"/>
                      <a:pt x="33" y="6"/>
                      <a:pt x="48" y="4"/>
                    </a:cubicBezTo>
                    <a:cubicBezTo>
                      <a:pt x="38" y="11"/>
                      <a:pt x="15" y="5"/>
                      <a:pt x="0" y="7"/>
                    </a:cubicBezTo>
                    <a:close/>
                  </a:path>
                </a:pathLst>
              </a:custGeom>
              <a:solidFill>
                <a:srgbClr val="2E5F6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0" name="Freeform 962"/>
              <p:cNvSpPr>
                <a:spLocks noEditPoints="1"/>
              </p:cNvSpPr>
              <p:nvPr/>
            </p:nvSpPr>
            <p:spPr bwMode="auto">
              <a:xfrm>
                <a:off x="1587" y="2196"/>
                <a:ext cx="97" cy="146"/>
              </a:xfrm>
              <a:custGeom>
                <a:cxnLst>
                  <a:cxn ang="0">
                    <a:pos x="9" y="77"/>
                  </a:cxn>
                  <a:cxn ang="0">
                    <a:pos x="0" y="11"/>
                  </a:cxn>
                  <a:cxn ang="0">
                    <a:pos x="54" y="2"/>
                  </a:cxn>
                  <a:cxn ang="0">
                    <a:pos x="57" y="17"/>
                  </a:cxn>
                  <a:cxn ang="0">
                    <a:pos x="57" y="77"/>
                  </a:cxn>
                  <a:cxn ang="0">
                    <a:pos x="54" y="86"/>
                  </a:cxn>
                  <a:cxn ang="0">
                    <a:pos x="9" y="86"/>
                  </a:cxn>
                  <a:cxn ang="0">
                    <a:pos x="9" y="77"/>
                  </a:cxn>
                  <a:cxn ang="0">
                    <a:pos x="21" y="11"/>
                  </a:cxn>
                  <a:cxn ang="0">
                    <a:pos x="15" y="80"/>
                  </a:cxn>
                  <a:cxn ang="0">
                    <a:pos x="51" y="80"/>
                  </a:cxn>
                  <a:cxn ang="0">
                    <a:pos x="51" y="65"/>
                  </a:cxn>
                  <a:cxn ang="0">
                    <a:pos x="51" y="20"/>
                  </a:cxn>
                  <a:cxn ang="0">
                    <a:pos x="51" y="17"/>
                  </a:cxn>
                  <a:cxn ang="0">
                    <a:pos x="21" y="11"/>
                  </a:cxn>
                </a:cxnLst>
                <a:rect b="b" l="0" r="r" t="0"/>
                <a:pathLst>
                  <a:path h="86" w="57">
                    <a:moveTo>
                      <a:pt x="9" y="77"/>
                    </a:moveTo>
                    <a:cubicBezTo>
                      <a:pt x="5" y="56"/>
                      <a:pt x="7" y="29"/>
                      <a:pt x="0" y="11"/>
                    </a:cubicBezTo>
                    <a:cubicBezTo>
                      <a:pt x="14" y="4"/>
                      <a:pt x="31" y="0"/>
                      <a:pt x="54" y="2"/>
                    </a:cubicBezTo>
                    <a:cubicBezTo>
                      <a:pt x="53" y="9"/>
                      <a:pt x="54" y="14"/>
                      <a:pt x="57" y="17"/>
                    </a:cubicBezTo>
                    <a:cubicBezTo>
                      <a:pt x="57" y="37"/>
                      <a:pt x="57" y="57"/>
                      <a:pt x="57" y="77"/>
                    </a:cubicBezTo>
                    <a:cubicBezTo>
                      <a:pt x="57" y="81"/>
                      <a:pt x="56" y="84"/>
                      <a:pt x="54" y="86"/>
                    </a:cubicBezTo>
                    <a:cubicBezTo>
                      <a:pt x="39" y="86"/>
                      <a:pt x="24" y="86"/>
                      <a:pt x="9" y="86"/>
                    </a:cubicBezTo>
                    <a:cubicBezTo>
                      <a:pt x="9" y="83"/>
                      <a:pt x="9" y="80"/>
                      <a:pt x="9" y="77"/>
                    </a:cubicBezTo>
                    <a:close/>
                    <a:moveTo>
                      <a:pt x="21" y="11"/>
                    </a:moveTo>
                    <a:cubicBezTo>
                      <a:pt x="0" y="14"/>
                      <a:pt x="16" y="60"/>
                      <a:pt x="15" y="80"/>
                    </a:cubicBezTo>
                    <a:cubicBezTo>
                      <a:pt x="27" y="80"/>
                      <a:pt x="39" y="80"/>
                      <a:pt x="51" y="80"/>
                    </a:cubicBezTo>
                    <a:cubicBezTo>
                      <a:pt x="51" y="75"/>
                      <a:pt x="51" y="70"/>
                      <a:pt x="51" y="65"/>
                    </a:cubicBezTo>
                    <a:cubicBezTo>
                      <a:pt x="56" y="57"/>
                      <a:pt x="56" y="28"/>
                      <a:pt x="51" y="20"/>
                    </a:cubicBezTo>
                    <a:cubicBezTo>
                      <a:pt x="51" y="19"/>
                      <a:pt x="51" y="18"/>
                      <a:pt x="51" y="17"/>
                    </a:cubicBezTo>
                    <a:cubicBezTo>
                      <a:pt x="54" y="4"/>
                      <a:pt x="26" y="6"/>
                      <a:pt x="21" y="11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1" name="Freeform 963"/>
              <p:cNvSpPr/>
              <p:nvPr/>
            </p:nvSpPr>
            <p:spPr bwMode="auto">
              <a:xfrm>
                <a:off x="1316" y="2138"/>
                <a:ext cx="12" cy="71"/>
              </a:xfrm>
              <a:custGeom>
                <a:cxnLst>
                  <a:cxn ang="0">
                    <a:pos x="7" y="42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7" y="42"/>
                  </a:cxn>
                </a:cxnLst>
                <a:rect b="b" l="0" r="r" t="0"/>
                <a:pathLst>
                  <a:path h="42" w="7">
                    <a:moveTo>
                      <a:pt x="7" y="42"/>
                    </a:moveTo>
                    <a:cubicBezTo>
                      <a:pt x="0" y="34"/>
                      <a:pt x="6" y="13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14"/>
                      <a:pt x="7" y="28"/>
                      <a:pt x="7" y="42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2" name="Freeform 964"/>
              <p:cNvSpPr/>
              <p:nvPr/>
            </p:nvSpPr>
            <p:spPr bwMode="auto">
              <a:xfrm>
                <a:off x="1704" y="2179"/>
                <a:ext cx="8" cy="66"/>
              </a:xfrm>
              <a:custGeom>
                <a:cxnLst>
                  <a:cxn ang="0">
                    <a:pos x="0" y="39"/>
                  </a:cxn>
                  <a:cxn ang="0">
                    <a:pos x="0" y="0"/>
                  </a:cxn>
                  <a:cxn ang="0">
                    <a:pos x="0" y="39"/>
                  </a:cxn>
                </a:cxnLst>
                <a:rect b="b" l="0" r="r" t="0"/>
                <a:pathLst>
                  <a:path h="39" w="5">
                    <a:moveTo>
                      <a:pt x="0" y="39"/>
                    </a:moveTo>
                    <a:cubicBezTo>
                      <a:pt x="0" y="26"/>
                      <a:pt x="0" y="13"/>
                      <a:pt x="0" y="0"/>
                    </a:cubicBezTo>
                    <a:cubicBezTo>
                      <a:pt x="5" y="6"/>
                      <a:pt x="5" y="33"/>
                      <a:pt x="0" y="39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3" name="Freeform 965"/>
              <p:cNvSpPr>
                <a:spLocks noEditPoints="1"/>
              </p:cNvSpPr>
              <p:nvPr/>
            </p:nvSpPr>
            <p:spPr bwMode="auto">
              <a:xfrm>
                <a:off x="1799" y="2199"/>
                <a:ext cx="93" cy="158"/>
              </a:xfrm>
              <a:custGeom>
                <a:cxnLst>
                  <a:cxn ang="0">
                    <a:pos x="1" y="3"/>
                  </a:cxn>
                  <a:cxn ang="0">
                    <a:pos x="7" y="12"/>
                  </a:cxn>
                  <a:cxn ang="0">
                    <a:pos x="55" y="9"/>
                  </a:cxn>
                  <a:cxn ang="0">
                    <a:pos x="55" y="48"/>
                  </a:cxn>
                  <a:cxn ang="0">
                    <a:pos x="55" y="87"/>
                  </a:cxn>
                  <a:cxn ang="0">
                    <a:pos x="7" y="87"/>
                  </a:cxn>
                  <a:cxn ang="0">
                    <a:pos x="4" y="75"/>
                  </a:cxn>
                  <a:cxn ang="0">
                    <a:pos x="1" y="48"/>
                  </a:cxn>
                  <a:cxn ang="0">
                    <a:pos x="1" y="3"/>
                  </a:cxn>
                  <a:cxn ang="0">
                    <a:pos x="49" y="15"/>
                  </a:cxn>
                  <a:cxn ang="0">
                    <a:pos x="16" y="15"/>
                  </a:cxn>
                  <a:cxn ang="0">
                    <a:pos x="25" y="27"/>
                  </a:cxn>
                  <a:cxn ang="0">
                    <a:pos x="7" y="27"/>
                  </a:cxn>
                  <a:cxn ang="0">
                    <a:pos x="16" y="84"/>
                  </a:cxn>
                  <a:cxn ang="0">
                    <a:pos x="49" y="84"/>
                  </a:cxn>
                  <a:cxn ang="0">
                    <a:pos x="49" y="15"/>
                  </a:cxn>
                </a:cxnLst>
                <a:rect b="b" l="0" r="r" t="0"/>
                <a:pathLst>
                  <a:path h="93" w="55">
                    <a:moveTo>
                      <a:pt x="1" y="3"/>
                    </a:moveTo>
                    <a:cubicBezTo>
                      <a:pt x="11" y="0"/>
                      <a:pt x="11" y="8"/>
                      <a:pt x="7" y="12"/>
                    </a:cubicBezTo>
                    <a:cubicBezTo>
                      <a:pt x="19" y="7"/>
                      <a:pt x="39" y="10"/>
                      <a:pt x="55" y="9"/>
                    </a:cubicBezTo>
                    <a:cubicBezTo>
                      <a:pt x="55" y="22"/>
                      <a:pt x="55" y="35"/>
                      <a:pt x="55" y="48"/>
                    </a:cubicBezTo>
                    <a:cubicBezTo>
                      <a:pt x="55" y="61"/>
                      <a:pt x="55" y="74"/>
                      <a:pt x="55" y="87"/>
                    </a:cubicBezTo>
                    <a:cubicBezTo>
                      <a:pt x="45" y="93"/>
                      <a:pt x="18" y="90"/>
                      <a:pt x="7" y="87"/>
                    </a:cubicBezTo>
                    <a:cubicBezTo>
                      <a:pt x="8" y="81"/>
                      <a:pt x="4" y="80"/>
                      <a:pt x="4" y="75"/>
                    </a:cubicBezTo>
                    <a:cubicBezTo>
                      <a:pt x="1" y="68"/>
                      <a:pt x="0" y="59"/>
                      <a:pt x="1" y="48"/>
                    </a:cubicBezTo>
                    <a:cubicBezTo>
                      <a:pt x="1" y="33"/>
                      <a:pt x="1" y="18"/>
                      <a:pt x="1" y="3"/>
                    </a:cubicBezTo>
                    <a:close/>
                    <a:moveTo>
                      <a:pt x="49" y="15"/>
                    </a:moveTo>
                    <a:cubicBezTo>
                      <a:pt x="38" y="15"/>
                      <a:pt x="27" y="15"/>
                      <a:pt x="16" y="15"/>
                    </a:cubicBezTo>
                    <a:cubicBezTo>
                      <a:pt x="13" y="25"/>
                      <a:pt x="26" y="19"/>
                      <a:pt x="25" y="27"/>
                    </a:cubicBezTo>
                    <a:cubicBezTo>
                      <a:pt x="21" y="31"/>
                      <a:pt x="11" y="31"/>
                      <a:pt x="7" y="27"/>
                    </a:cubicBezTo>
                    <a:cubicBezTo>
                      <a:pt x="6" y="50"/>
                      <a:pt x="7" y="71"/>
                      <a:pt x="16" y="84"/>
                    </a:cubicBezTo>
                    <a:cubicBezTo>
                      <a:pt x="27" y="84"/>
                      <a:pt x="38" y="84"/>
                      <a:pt x="49" y="84"/>
                    </a:cubicBezTo>
                    <a:cubicBezTo>
                      <a:pt x="54" y="68"/>
                      <a:pt x="54" y="31"/>
                      <a:pt x="49" y="15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4" name="Freeform 966"/>
              <p:cNvSpPr/>
              <p:nvPr/>
            </p:nvSpPr>
            <p:spPr bwMode="auto">
              <a:xfrm>
                <a:off x="1955" y="2192"/>
                <a:ext cx="66" cy="144"/>
              </a:xfrm>
              <a:custGeom>
                <a:cxnLst>
                  <a:cxn ang="0">
                    <a:pos x="2" y="10"/>
                  </a:cxn>
                  <a:cxn ang="0">
                    <a:pos x="32" y="1"/>
                  </a:cxn>
                  <a:cxn ang="0">
                    <a:pos x="38" y="40"/>
                  </a:cxn>
                  <a:cxn ang="0">
                    <a:pos x="38" y="85"/>
                  </a:cxn>
                  <a:cxn ang="0">
                    <a:pos x="8" y="85"/>
                  </a:cxn>
                  <a:cxn ang="0">
                    <a:pos x="5" y="85"/>
                  </a:cxn>
                  <a:cxn ang="0">
                    <a:pos x="2" y="55"/>
                  </a:cxn>
                  <a:cxn ang="0">
                    <a:pos x="2" y="10"/>
                  </a:cxn>
                </a:cxnLst>
                <a:rect b="b" l="0" r="r" t="0"/>
                <a:pathLst>
                  <a:path h="85" w="39">
                    <a:moveTo>
                      <a:pt x="2" y="10"/>
                    </a:moveTo>
                    <a:cubicBezTo>
                      <a:pt x="5" y="0"/>
                      <a:pt x="18" y="0"/>
                      <a:pt x="32" y="1"/>
                    </a:cubicBezTo>
                    <a:cubicBezTo>
                      <a:pt x="37" y="11"/>
                      <a:pt x="39" y="24"/>
                      <a:pt x="38" y="40"/>
                    </a:cubicBezTo>
                    <a:cubicBezTo>
                      <a:pt x="38" y="55"/>
                      <a:pt x="38" y="70"/>
                      <a:pt x="38" y="85"/>
                    </a:cubicBezTo>
                    <a:cubicBezTo>
                      <a:pt x="28" y="85"/>
                      <a:pt x="18" y="85"/>
                      <a:pt x="8" y="85"/>
                    </a:cubicBezTo>
                    <a:cubicBezTo>
                      <a:pt x="7" y="85"/>
                      <a:pt x="6" y="85"/>
                      <a:pt x="5" y="85"/>
                    </a:cubicBezTo>
                    <a:cubicBezTo>
                      <a:pt x="4" y="75"/>
                      <a:pt x="0" y="68"/>
                      <a:pt x="2" y="55"/>
                    </a:cubicBezTo>
                    <a:cubicBezTo>
                      <a:pt x="2" y="40"/>
                      <a:pt x="2" y="25"/>
                      <a:pt x="2" y="10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5" name="Freeform 967"/>
              <p:cNvSpPr/>
              <p:nvPr/>
            </p:nvSpPr>
            <p:spPr bwMode="auto">
              <a:xfrm>
                <a:off x="2294" y="2208"/>
                <a:ext cx="44" cy="27"/>
              </a:xfrm>
              <a:custGeom>
                <a:cxnLst>
                  <a:cxn ang="0">
                    <a:pos x="18" y="16"/>
                  </a:cxn>
                  <a:cxn ang="0">
                    <a:pos x="0" y="1"/>
                  </a:cxn>
                  <a:cxn ang="0">
                    <a:pos x="21" y="10"/>
                  </a:cxn>
                  <a:cxn ang="0">
                    <a:pos x="18" y="16"/>
                  </a:cxn>
                </a:cxnLst>
                <a:rect b="b" l="0" r="r" t="0"/>
                <a:pathLst>
                  <a:path h="16" w="26">
                    <a:moveTo>
                      <a:pt x="18" y="16"/>
                    </a:moveTo>
                    <a:cubicBezTo>
                      <a:pt x="17" y="6"/>
                      <a:pt x="2" y="10"/>
                      <a:pt x="0" y="1"/>
                    </a:cubicBezTo>
                    <a:cubicBezTo>
                      <a:pt x="11" y="0"/>
                      <a:pt x="18" y="3"/>
                      <a:pt x="21" y="10"/>
                    </a:cubicBezTo>
                    <a:cubicBezTo>
                      <a:pt x="22" y="14"/>
                      <a:pt x="26" y="16"/>
                      <a:pt x="18" y="1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6" name="Freeform 968"/>
              <p:cNvSpPr/>
              <p:nvPr/>
            </p:nvSpPr>
            <p:spPr bwMode="auto">
              <a:xfrm>
                <a:off x="1423" y="2197"/>
                <a:ext cx="69" cy="28"/>
              </a:xfrm>
              <a:custGeom>
                <a:cxnLst>
                  <a:cxn ang="0">
                    <a:pos x="4" y="7"/>
                  </a:cxn>
                  <a:cxn ang="0">
                    <a:pos x="25" y="4"/>
                  </a:cxn>
                  <a:cxn ang="0">
                    <a:pos x="16" y="7"/>
                  </a:cxn>
                  <a:cxn ang="0">
                    <a:pos x="25" y="16"/>
                  </a:cxn>
                  <a:cxn ang="0">
                    <a:pos x="4" y="7"/>
                  </a:cxn>
                </a:cxnLst>
                <a:rect b="b" l="0" r="r" t="0"/>
                <a:pathLst>
                  <a:path h="16" w="41">
                    <a:moveTo>
                      <a:pt x="4" y="7"/>
                    </a:moveTo>
                    <a:cubicBezTo>
                      <a:pt x="5" y="0"/>
                      <a:pt x="19" y="6"/>
                      <a:pt x="25" y="4"/>
                    </a:cubicBezTo>
                    <a:cubicBezTo>
                      <a:pt x="25" y="8"/>
                      <a:pt x="20" y="7"/>
                      <a:pt x="16" y="7"/>
                    </a:cubicBezTo>
                    <a:cubicBezTo>
                      <a:pt x="19" y="12"/>
                      <a:pt x="41" y="9"/>
                      <a:pt x="25" y="16"/>
                    </a:cubicBezTo>
                    <a:cubicBezTo>
                      <a:pt x="19" y="10"/>
                      <a:pt x="0" y="16"/>
                      <a:pt x="4" y="7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7" name="Freeform 969"/>
              <p:cNvSpPr/>
              <p:nvPr/>
            </p:nvSpPr>
            <p:spPr bwMode="auto">
              <a:xfrm>
                <a:off x="1911" y="2209"/>
                <a:ext cx="23" cy="51"/>
              </a:xfrm>
              <a:custGeom>
                <a:cxnLst>
                  <a:cxn ang="0">
                    <a:pos x="4" y="18"/>
                  </a:cxn>
                  <a:cxn ang="0">
                    <a:pos x="7" y="0"/>
                  </a:cxn>
                  <a:cxn ang="0">
                    <a:pos x="10" y="12"/>
                  </a:cxn>
                  <a:cxn ang="0">
                    <a:pos x="7" y="30"/>
                  </a:cxn>
                  <a:cxn ang="0">
                    <a:pos x="4" y="18"/>
                  </a:cxn>
                </a:cxnLst>
                <a:rect b="b" l="0" r="r" t="0"/>
                <a:pathLst>
                  <a:path h="30" w="14">
                    <a:moveTo>
                      <a:pt x="4" y="18"/>
                    </a:moveTo>
                    <a:cubicBezTo>
                      <a:pt x="6" y="13"/>
                      <a:pt x="0" y="0"/>
                      <a:pt x="7" y="0"/>
                    </a:cubicBezTo>
                    <a:cubicBezTo>
                      <a:pt x="7" y="5"/>
                      <a:pt x="6" y="11"/>
                      <a:pt x="10" y="12"/>
                    </a:cubicBezTo>
                    <a:cubicBezTo>
                      <a:pt x="8" y="17"/>
                      <a:pt x="14" y="30"/>
                      <a:pt x="7" y="30"/>
                    </a:cubicBezTo>
                    <a:cubicBezTo>
                      <a:pt x="7" y="25"/>
                      <a:pt x="8" y="19"/>
                      <a:pt x="4" y="18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8" name="Freeform 970"/>
              <p:cNvSpPr/>
              <p:nvPr/>
            </p:nvSpPr>
            <p:spPr bwMode="auto">
              <a:xfrm>
                <a:off x="4473" y="2167"/>
                <a:ext cx="46" cy="80"/>
              </a:xfrm>
              <a:custGeom>
                <a:cxnLst>
                  <a:cxn ang="0">
                    <a:pos x="19" y="46"/>
                  </a:cxn>
                  <a:cxn ang="0">
                    <a:pos x="4" y="43"/>
                  </a:cxn>
                  <a:cxn ang="0">
                    <a:pos x="7" y="1"/>
                  </a:cxn>
                  <a:cxn ang="0">
                    <a:pos x="19" y="46"/>
                  </a:cxn>
                </a:cxnLst>
                <a:rect b="b" l="0" r="r" t="0"/>
                <a:pathLst>
                  <a:path h="47" w="27">
                    <a:moveTo>
                      <a:pt x="19" y="46"/>
                    </a:moveTo>
                    <a:cubicBezTo>
                      <a:pt x="12" y="47"/>
                      <a:pt x="12" y="41"/>
                      <a:pt x="4" y="43"/>
                    </a:cubicBezTo>
                    <a:cubicBezTo>
                      <a:pt x="6" y="30"/>
                      <a:pt x="0" y="9"/>
                      <a:pt x="7" y="1"/>
                    </a:cubicBezTo>
                    <a:cubicBezTo>
                      <a:pt x="27" y="0"/>
                      <a:pt x="16" y="30"/>
                      <a:pt x="19" y="46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9" name="Freeform 971"/>
              <p:cNvSpPr/>
              <p:nvPr/>
            </p:nvSpPr>
            <p:spPr bwMode="auto">
              <a:xfrm>
                <a:off x="4759" y="2213"/>
                <a:ext cx="56" cy="12"/>
              </a:xfrm>
              <a:custGeom>
                <a:cxnLst>
                  <a:cxn ang="0">
                    <a:pos x="0" y="4"/>
                  </a:cxn>
                  <a:cxn ang="0">
                    <a:pos x="33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2" y="7"/>
                      <a:pt x="11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0" name="Freeform 972"/>
              <p:cNvSpPr/>
              <p:nvPr/>
            </p:nvSpPr>
            <p:spPr bwMode="auto">
              <a:xfrm>
                <a:off x="3565" y="2226"/>
                <a:ext cx="76" cy="14"/>
              </a:xfrm>
              <a:custGeom>
                <a:cxnLst>
                  <a:cxn ang="0">
                    <a:pos x="0" y="5"/>
                  </a:cxn>
                  <a:cxn ang="0">
                    <a:pos x="45" y="5"/>
                  </a:cxn>
                  <a:cxn ang="0">
                    <a:pos x="21" y="8"/>
                  </a:cxn>
                  <a:cxn ang="0">
                    <a:pos x="6" y="8"/>
                  </a:cxn>
                  <a:cxn ang="0">
                    <a:pos x="0" y="8"/>
                  </a:cxn>
                  <a:cxn ang="0">
                    <a:pos x="0" y="5"/>
                  </a:cxn>
                </a:cxnLst>
                <a:rect b="b" l="0" r="r" t="0"/>
                <a:pathLst>
                  <a:path h="8" w="45">
                    <a:moveTo>
                      <a:pt x="0" y="5"/>
                    </a:moveTo>
                    <a:cubicBezTo>
                      <a:pt x="8" y="0"/>
                      <a:pt x="37" y="0"/>
                      <a:pt x="45" y="5"/>
                    </a:cubicBezTo>
                    <a:cubicBezTo>
                      <a:pt x="38" y="7"/>
                      <a:pt x="23" y="1"/>
                      <a:pt x="21" y="8"/>
                    </a:cubicBezTo>
                    <a:cubicBezTo>
                      <a:pt x="16" y="8"/>
                      <a:pt x="11" y="8"/>
                      <a:pt x="6" y="8"/>
                    </a:cubicBezTo>
                    <a:cubicBezTo>
                      <a:pt x="4" y="8"/>
                      <a:pt x="2" y="8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1" name="Freeform 973"/>
              <p:cNvSpPr/>
              <p:nvPr/>
            </p:nvSpPr>
            <p:spPr bwMode="auto">
              <a:xfrm>
                <a:off x="1950" y="2209"/>
                <a:ext cx="8" cy="77"/>
              </a:xfrm>
              <a:custGeom>
                <a:cxnLst>
                  <a:cxn ang="0">
                    <a:pos x="5" y="45"/>
                  </a:cxn>
                  <a:cxn ang="0">
                    <a:pos x="5" y="0"/>
                  </a:cxn>
                  <a:cxn ang="0">
                    <a:pos x="5" y="45"/>
                  </a:cxn>
                </a:cxnLst>
                <a:rect b="b" l="0" r="r" t="0"/>
                <a:pathLst>
                  <a:path h="45" w="5">
                    <a:moveTo>
                      <a:pt x="5" y="45"/>
                    </a:moveTo>
                    <a:cubicBezTo>
                      <a:pt x="0" y="37"/>
                      <a:pt x="0" y="8"/>
                      <a:pt x="5" y="0"/>
                    </a:cubicBezTo>
                    <a:cubicBezTo>
                      <a:pt x="5" y="15"/>
                      <a:pt x="5" y="30"/>
                      <a:pt x="5" y="45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2" name="Freeform 974"/>
              <p:cNvSpPr/>
              <p:nvPr/>
            </p:nvSpPr>
            <p:spPr bwMode="auto">
              <a:xfrm>
                <a:off x="3275" y="2231"/>
                <a:ext cx="102" cy="9"/>
              </a:xfrm>
              <a:custGeom>
                <a:cxnLst>
                  <a:cxn ang="0">
                    <a:pos x="0" y="5"/>
                  </a:cxn>
                  <a:cxn ang="0">
                    <a:pos x="60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60">
                    <a:moveTo>
                      <a:pt x="0" y="5"/>
                    </a:moveTo>
                    <a:cubicBezTo>
                      <a:pt x="13" y="0"/>
                      <a:pt x="47" y="0"/>
                      <a:pt x="60" y="5"/>
                    </a:cubicBezTo>
                    <a:cubicBezTo>
                      <a:pt x="40" y="5"/>
                      <a:pt x="20" y="5"/>
                      <a:pt x="0" y="5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3" name="Freeform 975"/>
              <p:cNvSpPr/>
              <p:nvPr/>
            </p:nvSpPr>
            <p:spPr bwMode="auto">
              <a:xfrm>
                <a:off x="4144" y="2230"/>
                <a:ext cx="27" cy="86"/>
              </a:xfrm>
              <a:custGeom>
                <a:cxnLst>
                  <a:cxn ang="0">
                    <a:pos x="9" y="0"/>
                  </a:cxn>
                  <a:cxn ang="0">
                    <a:pos x="12" y="51"/>
                  </a:cxn>
                  <a:cxn ang="0">
                    <a:pos x="9" y="51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9" y="0"/>
                  </a:cxn>
                </a:cxnLst>
                <a:rect b="b" l="0" r="r" t="0"/>
                <a:pathLst>
                  <a:path h="51" w="16">
                    <a:moveTo>
                      <a:pt x="9" y="0"/>
                    </a:moveTo>
                    <a:cubicBezTo>
                      <a:pt x="16" y="11"/>
                      <a:pt x="10" y="35"/>
                      <a:pt x="12" y="51"/>
                    </a:cubicBezTo>
                    <a:cubicBezTo>
                      <a:pt x="11" y="51"/>
                      <a:pt x="10" y="51"/>
                      <a:pt x="9" y="51"/>
                    </a:cubicBezTo>
                    <a:cubicBezTo>
                      <a:pt x="9" y="37"/>
                      <a:pt x="9" y="23"/>
                      <a:pt x="9" y="9"/>
                    </a:cubicBezTo>
                    <a:cubicBezTo>
                      <a:pt x="5" y="9"/>
                      <a:pt x="0" y="10"/>
                      <a:pt x="0" y="6"/>
                    </a:cubicBezTo>
                    <a:cubicBezTo>
                      <a:pt x="0" y="1"/>
                      <a:pt x="8" y="4"/>
                      <a:pt x="9" y="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4" name="Freeform 976"/>
              <p:cNvSpPr/>
              <p:nvPr/>
            </p:nvSpPr>
            <p:spPr bwMode="auto">
              <a:xfrm>
                <a:off x="1311" y="2209"/>
                <a:ext cx="18" cy="66"/>
              </a:xfrm>
              <a:custGeom>
                <a:cxnLst>
                  <a:cxn ang="0">
                    <a:pos x="4" y="0"/>
                  </a:cxn>
                  <a:cxn ang="0">
                    <a:pos x="7" y="39"/>
                  </a:cxn>
                  <a:cxn ang="0">
                    <a:pos x="4" y="0"/>
                  </a:cxn>
                </a:cxnLst>
                <a:rect b="b" l="0" r="r" t="0"/>
                <a:pathLst>
                  <a:path h="39" w="11">
                    <a:moveTo>
                      <a:pt x="4" y="0"/>
                    </a:moveTo>
                    <a:cubicBezTo>
                      <a:pt x="11" y="7"/>
                      <a:pt x="5" y="27"/>
                      <a:pt x="7" y="39"/>
                    </a:cubicBezTo>
                    <a:cubicBezTo>
                      <a:pt x="0" y="32"/>
                      <a:pt x="6" y="12"/>
                      <a:pt x="4" y="0"/>
                    </a:cubicBezTo>
                    <a:close/>
                  </a:path>
                </a:pathLst>
              </a:custGeom>
              <a:solidFill>
                <a:srgbClr val="28789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5" name="Freeform 977"/>
              <p:cNvSpPr/>
              <p:nvPr/>
            </p:nvSpPr>
            <p:spPr bwMode="auto">
              <a:xfrm>
                <a:off x="3631" y="2233"/>
                <a:ext cx="56" cy="19"/>
              </a:xfrm>
              <a:custGeom>
                <a:cxnLst>
                  <a:cxn ang="0">
                    <a:pos x="0" y="4"/>
                  </a:cxn>
                  <a:cxn ang="0">
                    <a:pos x="33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3" y="5"/>
                      <a:pt x="5" y="11"/>
                      <a:pt x="0" y="4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6" name="Freeform 978"/>
              <p:cNvSpPr/>
              <p:nvPr/>
            </p:nvSpPr>
            <p:spPr bwMode="auto">
              <a:xfrm>
                <a:off x="3763" y="2233"/>
                <a:ext cx="30" cy="164"/>
              </a:xfrm>
              <a:custGeom>
                <a:cxnLst>
                  <a:cxn ang="0">
                    <a:pos x="6" y="97"/>
                  </a:cxn>
                  <a:cxn ang="0">
                    <a:pos x="6" y="46"/>
                  </a:cxn>
                  <a:cxn ang="0">
                    <a:pos x="18" y="10"/>
                  </a:cxn>
                  <a:cxn ang="0">
                    <a:pos x="12" y="10"/>
                  </a:cxn>
                  <a:cxn ang="0">
                    <a:pos x="9" y="97"/>
                  </a:cxn>
                  <a:cxn ang="0">
                    <a:pos x="6" y="97"/>
                  </a:cxn>
                </a:cxnLst>
                <a:rect b="b" l="0" r="r" t="0"/>
                <a:pathLst>
                  <a:path h="97" w="18">
                    <a:moveTo>
                      <a:pt x="6" y="97"/>
                    </a:moveTo>
                    <a:cubicBezTo>
                      <a:pt x="6" y="83"/>
                      <a:pt x="5" y="63"/>
                      <a:pt x="6" y="46"/>
                    </a:cubicBezTo>
                    <a:cubicBezTo>
                      <a:pt x="7" y="27"/>
                      <a:pt x="0" y="0"/>
                      <a:pt x="18" y="10"/>
                    </a:cubicBezTo>
                    <a:cubicBezTo>
                      <a:pt x="16" y="10"/>
                      <a:pt x="14" y="10"/>
                      <a:pt x="12" y="10"/>
                    </a:cubicBezTo>
                    <a:cubicBezTo>
                      <a:pt x="5" y="33"/>
                      <a:pt x="11" y="69"/>
                      <a:pt x="9" y="97"/>
                    </a:cubicBezTo>
                    <a:cubicBezTo>
                      <a:pt x="8" y="97"/>
                      <a:pt x="7" y="97"/>
                      <a:pt x="6" y="97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7" name="Freeform 979"/>
              <p:cNvSpPr/>
              <p:nvPr/>
            </p:nvSpPr>
            <p:spPr bwMode="auto">
              <a:xfrm>
                <a:off x="3016" y="2240"/>
                <a:ext cx="91" cy="20"/>
              </a:xfrm>
              <a:custGeom>
                <a:cxnLst>
                  <a:cxn ang="0">
                    <a:pos x="0" y="6"/>
                  </a:cxn>
                  <a:cxn ang="0">
                    <a:pos x="15" y="3"/>
                  </a:cxn>
                  <a:cxn ang="0">
                    <a:pos x="54" y="9"/>
                  </a:cxn>
                  <a:cxn ang="0">
                    <a:pos x="0" y="9"/>
                  </a:cxn>
                  <a:cxn ang="0">
                    <a:pos x="0" y="6"/>
                  </a:cxn>
                </a:cxnLst>
                <a:rect b="b" l="0" r="r" t="0"/>
                <a:pathLst>
                  <a:path h="12" w="54">
                    <a:moveTo>
                      <a:pt x="0" y="6"/>
                    </a:moveTo>
                    <a:cubicBezTo>
                      <a:pt x="7" y="7"/>
                      <a:pt x="12" y="6"/>
                      <a:pt x="15" y="3"/>
                    </a:cubicBezTo>
                    <a:cubicBezTo>
                      <a:pt x="21" y="12"/>
                      <a:pt x="48" y="0"/>
                      <a:pt x="54" y="9"/>
                    </a:cubicBezTo>
                    <a:cubicBezTo>
                      <a:pt x="36" y="9"/>
                      <a:pt x="18" y="9"/>
                      <a:pt x="0" y="9"/>
                    </a:cubicBezTo>
                    <a:cubicBezTo>
                      <a:pt x="0" y="8"/>
                      <a:pt x="0" y="7"/>
                      <a:pt x="0" y="6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8" name="Freeform 980"/>
              <p:cNvSpPr/>
              <p:nvPr/>
            </p:nvSpPr>
            <p:spPr bwMode="auto">
              <a:xfrm>
                <a:off x="3712" y="2245"/>
                <a:ext cx="9" cy="122"/>
              </a:xfrm>
              <a:custGeom>
                <a:cxnLst>
                  <a:cxn ang="0">
                    <a:pos x="0" y="72"/>
                  </a:cxn>
                  <a:cxn ang="0">
                    <a:pos x="0" y="0"/>
                  </a:cxn>
                  <a:cxn ang="0">
                    <a:pos x="0" y="72"/>
                  </a:cxn>
                </a:cxnLst>
                <a:rect b="b" l="0" r="r" t="0"/>
                <a:pathLst>
                  <a:path h="72" w="5">
                    <a:moveTo>
                      <a:pt x="0" y="72"/>
                    </a:moveTo>
                    <a:cubicBezTo>
                      <a:pt x="0" y="48"/>
                      <a:pt x="0" y="24"/>
                      <a:pt x="0" y="0"/>
                    </a:cubicBezTo>
                    <a:cubicBezTo>
                      <a:pt x="5" y="17"/>
                      <a:pt x="5" y="55"/>
                      <a:pt x="0" y="72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9" name="Freeform 981"/>
              <p:cNvSpPr/>
              <p:nvPr/>
            </p:nvSpPr>
            <p:spPr bwMode="auto">
              <a:xfrm>
                <a:off x="4468" y="2250"/>
                <a:ext cx="49" cy="147"/>
              </a:xfrm>
              <a:custGeom>
                <a:cxnLst>
                  <a:cxn ang="0">
                    <a:pos x="22" y="48"/>
                  </a:cxn>
                  <a:cxn ang="0">
                    <a:pos x="16" y="87"/>
                  </a:cxn>
                  <a:cxn ang="0">
                    <a:pos x="13" y="0"/>
                  </a:cxn>
                  <a:cxn ang="0">
                    <a:pos x="19" y="3"/>
                  </a:cxn>
                  <a:cxn ang="0">
                    <a:pos x="22" y="48"/>
                  </a:cxn>
                </a:cxnLst>
                <a:rect b="b" l="0" r="r" t="0"/>
                <a:pathLst>
                  <a:path h="87" w="28">
                    <a:moveTo>
                      <a:pt x="22" y="48"/>
                    </a:moveTo>
                    <a:cubicBezTo>
                      <a:pt x="19" y="60"/>
                      <a:pt x="29" y="85"/>
                      <a:pt x="16" y="87"/>
                    </a:cubicBezTo>
                    <a:cubicBezTo>
                      <a:pt x="0" y="82"/>
                      <a:pt x="5" y="13"/>
                      <a:pt x="13" y="0"/>
                    </a:cubicBezTo>
                    <a:cubicBezTo>
                      <a:pt x="13" y="3"/>
                      <a:pt x="17" y="2"/>
                      <a:pt x="19" y="3"/>
                    </a:cubicBezTo>
                    <a:cubicBezTo>
                      <a:pt x="21" y="17"/>
                      <a:pt x="15" y="39"/>
                      <a:pt x="22" y="48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0" name="Freeform 982"/>
              <p:cNvSpPr/>
              <p:nvPr/>
            </p:nvSpPr>
            <p:spPr bwMode="auto">
              <a:xfrm>
                <a:off x="3300" y="2248"/>
                <a:ext cx="66" cy="12"/>
              </a:xfrm>
              <a:custGeom>
                <a:cxnLst>
                  <a:cxn ang="0">
                    <a:pos x="0" y="4"/>
                  </a:cxn>
                  <a:cxn ang="0">
                    <a:pos x="39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39">
                    <a:moveTo>
                      <a:pt x="0" y="4"/>
                    </a:moveTo>
                    <a:cubicBezTo>
                      <a:pt x="12" y="6"/>
                      <a:pt x="32" y="0"/>
                      <a:pt x="39" y="7"/>
                    </a:cubicBezTo>
                    <a:cubicBezTo>
                      <a:pt x="26" y="7"/>
                      <a:pt x="13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1" name="Freeform 983"/>
              <p:cNvSpPr/>
              <p:nvPr/>
            </p:nvSpPr>
            <p:spPr bwMode="auto">
              <a:xfrm>
                <a:off x="3809" y="2247"/>
                <a:ext cx="40" cy="18"/>
              </a:xfrm>
              <a:custGeom>
                <a:cxnLst>
                  <a:cxn ang="0">
                    <a:pos x="21" y="11"/>
                  </a:cxn>
                  <a:cxn ang="0">
                    <a:pos x="0" y="2"/>
                  </a:cxn>
                  <a:cxn ang="0">
                    <a:pos x="24" y="11"/>
                  </a:cxn>
                  <a:cxn ang="0">
                    <a:pos x="21" y="11"/>
                  </a:cxn>
                </a:cxnLst>
                <a:rect b="b" l="0" r="r" t="0"/>
                <a:pathLst>
                  <a:path h="11" w="24">
                    <a:moveTo>
                      <a:pt x="21" y="11"/>
                    </a:moveTo>
                    <a:cubicBezTo>
                      <a:pt x="12" y="10"/>
                      <a:pt x="1" y="11"/>
                      <a:pt x="0" y="2"/>
                    </a:cubicBezTo>
                    <a:cubicBezTo>
                      <a:pt x="13" y="0"/>
                      <a:pt x="19" y="5"/>
                      <a:pt x="24" y="11"/>
                    </a:cubicBezTo>
                    <a:cubicBezTo>
                      <a:pt x="23" y="11"/>
                      <a:pt x="22" y="11"/>
                      <a:pt x="21" y="11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2" name="Freeform 984"/>
              <p:cNvSpPr/>
              <p:nvPr/>
            </p:nvSpPr>
            <p:spPr bwMode="auto">
              <a:xfrm>
                <a:off x="4220" y="2250"/>
                <a:ext cx="41" cy="17"/>
              </a:xfrm>
              <a:custGeom>
                <a:cxnLst>
                  <a:cxn ang="0">
                    <a:pos x="12" y="0"/>
                  </a:cxn>
                  <a:cxn ang="0">
                    <a:pos x="24" y="3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12" y="0"/>
                  </a:cxn>
                </a:cxnLst>
                <a:rect b="b" l="0" r="r" t="0"/>
                <a:pathLst>
                  <a:path h="10" w="24">
                    <a:moveTo>
                      <a:pt x="12" y="0"/>
                    </a:moveTo>
                    <a:cubicBezTo>
                      <a:pt x="13" y="4"/>
                      <a:pt x="20" y="2"/>
                      <a:pt x="24" y="3"/>
                    </a:cubicBezTo>
                    <a:cubicBezTo>
                      <a:pt x="22" y="10"/>
                      <a:pt x="7" y="4"/>
                      <a:pt x="0" y="6"/>
                    </a:cubicBezTo>
                    <a:cubicBezTo>
                      <a:pt x="1" y="4"/>
                      <a:pt x="3" y="3"/>
                      <a:pt x="3" y="0"/>
                    </a:cubicBezTo>
                    <a:cubicBezTo>
                      <a:pt x="6" y="0"/>
                      <a:pt x="9" y="0"/>
                      <a:pt x="12" y="0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3" name="Freeform 985"/>
              <p:cNvSpPr/>
              <p:nvPr/>
            </p:nvSpPr>
            <p:spPr bwMode="auto">
              <a:xfrm>
                <a:off x="4220" y="2247"/>
                <a:ext cx="128" cy="130"/>
              </a:xfrm>
              <a:custGeom>
                <a:cxnLst>
                  <a:cxn ang="0">
                    <a:pos x="0" y="8"/>
                  </a:cxn>
                  <a:cxn ang="0">
                    <a:pos x="24" y="5"/>
                  </a:cxn>
                  <a:cxn ang="0">
                    <a:pos x="75" y="2"/>
                  </a:cxn>
                  <a:cxn ang="0">
                    <a:pos x="75" y="20"/>
                  </a:cxn>
                  <a:cxn ang="0">
                    <a:pos x="72" y="38"/>
                  </a:cxn>
                  <a:cxn ang="0">
                    <a:pos x="63" y="44"/>
                  </a:cxn>
                  <a:cxn ang="0">
                    <a:pos x="60" y="23"/>
                  </a:cxn>
                  <a:cxn ang="0">
                    <a:pos x="60" y="20"/>
                  </a:cxn>
                  <a:cxn ang="0">
                    <a:pos x="15" y="20"/>
                  </a:cxn>
                  <a:cxn ang="0">
                    <a:pos x="12" y="14"/>
                  </a:cxn>
                  <a:cxn ang="0">
                    <a:pos x="9" y="44"/>
                  </a:cxn>
                  <a:cxn ang="0">
                    <a:pos x="9" y="74"/>
                  </a:cxn>
                  <a:cxn ang="0">
                    <a:pos x="0" y="77"/>
                  </a:cxn>
                  <a:cxn ang="0">
                    <a:pos x="0" y="8"/>
                  </a:cxn>
                </a:cxnLst>
                <a:rect b="b" l="0" r="r" t="0"/>
                <a:pathLst>
                  <a:path h="77" w="75">
                    <a:moveTo>
                      <a:pt x="0" y="8"/>
                    </a:moveTo>
                    <a:cubicBezTo>
                      <a:pt x="7" y="6"/>
                      <a:pt x="22" y="12"/>
                      <a:pt x="24" y="5"/>
                    </a:cubicBezTo>
                    <a:cubicBezTo>
                      <a:pt x="44" y="7"/>
                      <a:pt x="55" y="0"/>
                      <a:pt x="75" y="2"/>
                    </a:cubicBezTo>
                    <a:cubicBezTo>
                      <a:pt x="75" y="8"/>
                      <a:pt x="75" y="14"/>
                      <a:pt x="75" y="20"/>
                    </a:cubicBezTo>
                    <a:cubicBezTo>
                      <a:pt x="68" y="20"/>
                      <a:pt x="74" y="33"/>
                      <a:pt x="72" y="38"/>
                    </a:cubicBezTo>
                    <a:cubicBezTo>
                      <a:pt x="67" y="38"/>
                      <a:pt x="64" y="40"/>
                      <a:pt x="63" y="44"/>
                    </a:cubicBezTo>
                    <a:cubicBezTo>
                      <a:pt x="56" y="43"/>
                      <a:pt x="62" y="29"/>
                      <a:pt x="60" y="23"/>
                    </a:cubicBezTo>
                    <a:cubicBezTo>
                      <a:pt x="60" y="22"/>
                      <a:pt x="60" y="21"/>
                      <a:pt x="60" y="20"/>
                    </a:cubicBezTo>
                    <a:cubicBezTo>
                      <a:pt x="45" y="20"/>
                      <a:pt x="30" y="20"/>
                      <a:pt x="15" y="20"/>
                    </a:cubicBezTo>
                    <a:cubicBezTo>
                      <a:pt x="15" y="17"/>
                      <a:pt x="14" y="15"/>
                      <a:pt x="12" y="14"/>
                    </a:cubicBezTo>
                    <a:cubicBezTo>
                      <a:pt x="5" y="18"/>
                      <a:pt x="11" y="35"/>
                      <a:pt x="9" y="44"/>
                    </a:cubicBezTo>
                    <a:cubicBezTo>
                      <a:pt x="9" y="54"/>
                      <a:pt x="9" y="64"/>
                      <a:pt x="9" y="74"/>
                    </a:cubicBezTo>
                    <a:cubicBezTo>
                      <a:pt x="4" y="73"/>
                      <a:pt x="4" y="77"/>
                      <a:pt x="0" y="77"/>
                    </a:cubicBezTo>
                    <a:cubicBezTo>
                      <a:pt x="0" y="54"/>
                      <a:pt x="0" y="31"/>
                      <a:pt x="0" y="8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4" name="Freeform 986"/>
              <p:cNvSpPr/>
              <p:nvPr/>
            </p:nvSpPr>
            <p:spPr bwMode="auto">
              <a:xfrm>
                <a:off x="4808" y="2243"/>
                <a:ext cx="38" cy="114"/>
              </a:xfrm>
              <a:custGeom>
                <a:cxnLst>
                  <a:cxn ang="0">
                    <a:pos x="7" y="67"/>
                  </a:cxn>
                  <a:cxn ang="0">
                    <a:pos x="4" y="7"/>
                  </a:cxn>
                  <a:cxn ang="0">
                    <a:pos x="4" y="4"/>
                  </a:cxn>
                  <a:cxn ang="0">
                    <a:pos x="22" y="7"/>
                  </a:cxn>
                  <a:cxn ang="0">
                    <a:pos x="7" y="7"/>
                  </a:cxn>
                  <a:cxn ang="0">
                    <a:pos x="7" y="67"/>
                  </a:cxn>
                </a:cxnLst>
                <a:rect b="b" l="0" r="r" t="0"/>
                <a:pathLst>
                  <a:path h="67" w="22">
                    <a:moveTo>
                      <a:pt x="7" y="67"/>
                    </a:moveTo>
                    <a:cubicBezTo>
                      <a:pt x="0" y="53"/>
                      <a:pt x="6" y="26"/>
                      <a:pt x="4" y="7"/>
                    </a:cubicBezTo>
                    <a:cubicBezTo>
                      <a:pt x="4" y="6"/>
                      <a:pt x="4" y="5"/>
                      <a:pt x="4" y="4"/>
                    </a:cubicBezTo>
                    <a:cubicBezTo>
                      <a:pt x="9" y="6"/>
                      <a:pt x="22" y="0"/>
                      <a:pt x="22" y="7"/>
                    </a:cubicBezTo>
                    <a:cubicBezTo>
                      <a:pt x="17" y="7"/>
                      <a:pt x="12" y="7"/>
                      <a:pt x="7" y="7"/>
                    </a:cubicBezTo>
                    <a:cubicBezTo>
                      <a:pt x="7" y="27"/>
                      <a:pt x="7" y="47"/>
                      <a:pt x="7" y="67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5" name="Freeform 987"/>
              <p:cNvSpPr/>
              <p:nvPr/>
            </p:nvSpPr>
            <p:spPr bwMode="auto">
              <a:xfrm>
                <a:off x="2304" y="2240"/>
                <a:ext cx="30" cy="32"/>
              </a:xfrm>
              <a:custGeom>
                <a:cxnLst>
                  <a:cxn ang="0">
                    <a:pos x="18" y="12"/>
                  </a:cxn>
                  <a:cxn ang="0">
                    <a:pos x="12" y="18"/>
                  </a:cxn>
                  <a:cxn ang="0">
                    <a:pos x="0" y="3"/>
                  </a:cxn>
                  <a:cxn ang="0">
                    <a:pos x="15" y="9"/>
                  </a:cxn>
                  <a:cxn ang="0">
                    <a:pos x="18" y="12"/>
                  </a:cxn>
                </a:cxnLst>
                <a:rect b="b" l="0" r="r" t="0"/>
                <a:pathLst>
                  <a:path h="19" w="18">
                    <a:moveTo>
                      <a:pt x="18" y="12"/>
                    </a:moveTo>
                    <a:cubicBezTo>
                      <a:pt x="18" y="16"/>
                      <a:pt x="17" y="19"/>
                      <a:pt x="12" y="18"/>
                    </a:cubicBezTo>
                    <a:cubicBezTo>
                      <a:pt x="10" y="11"/>
                      <a:pt x="5" y="7"/>
                      <a:pt x="0" y="3"/>
                    </a:cubicBezTo>
                    <a:cubicBezTo>
                      <a:pt x="10" y="0"/>
                      <a:pt x="9" y="8"/>
                      <a:pt x="15" y="9"/>
                    </a:cubicBezTo>
                    <a:cubicBezTo>
                      <a:pt x="15" y="11"/>
                      <a:pt x="15" y="13"/>
                      <a:pt x="18" y="12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6" name="Freeform 988"/>
              <p:cNvSpPr/>
              <p:nvPr/>
            </p:nvSpPr>
            <p:spPr bwMode="auto">
              <a:xfrm>
                <a:off x="2792" y="2260"/>
                <a:ext cx="61" cy="9"/>
              </a:xfrm>
              <a:custGeom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6">
                    <a:moveTo>
                      <a:pt x="0" y="0"/>
                    </a:moveTo>
                    <a:cubicBezTo>
                      <a:pt x="12" y="0"/>
                      <a:pt x="24" y="0"/>
                      <a:pt x="36" y="0"/>
                    </a:cubicBezTo>
                    <a:cubicBezTo>
                      <a:pt x="31" y="5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rgbClr val="2E5F6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7" name="Freeform 989"/>
              <p:cNvSpPr/>
              <p:nvPr/>
            </p:nvSpPr>
            <p:spPr bwMode="auto">
              <a:xfrm>
                <a:off x="4358" y="2243"/>
                <a:ext cx="112" cy="63"/>
              </a:xfrm>
              <a:custGeom>
                <a:cxnLst>
                  <a:cxn ang="0">
                    <a:pos x="66" y="13"/>
                  </a:cxn>
                  <a:cxn ang="0">
                    <a:pos x="12" y="16"/>
                  </a:cxn>
                  <a:cxn ang="0">
                    <a:pos x="12" y="37"/>
                  </a:cxn>
                  <a:cxn ang="0">
                    <a:pos x="0" y="37"/>
                  </a:cxn>
                  <a:cxn ang="0">
                    <a:pos x="0" y="34"/>
                  </a:cxn>
                  <a:cxn ang="0">
                    <a:pos x="0" y="10"/>
                  </a:cxn>
                  <a:cxn ang="0">
                    <a:pos x="33" y="4"/>
                  </a:cxn>
                  <a:cxn ang="0">
                    <a:pos x="66" y="10"/>
                  </a:cxn>
                  <a:cxn ang="0">
                    <a:pos x="66" y="13"/>
                  </a:cxn>
                </a:cxnLst>
                <a:rect b="b" l="0" r="r" t="0"/>
                <a:pathLst>
                  <a:path h="37" w="66">
                    <a:moveTo>
                      <a:pt x="66" y="13"/>
                    </a:moveTo>
                    <a:cubicBezTo>
                      <a:pt x="49" y="15"/>
                      <a:pt x="24" y="9"/>
                      <a:pt x="12" y="16"/>
                    </a:cubicBezTo>
                    <a:cubicBezTo>
                      <a:pt x="12" y="23"/>
                      <a:pt x="12" y="30"/>
                      <a:pt x="12" y="37"/>
                    </a:cubicBezTo>
                    <a:cubicBezTo>
                      <a:pt x="8" y="37"/>
                      <a:pt x="4" y="37"/>
                      <a:pt x="0" y="37"/>
                    </a:cubicBezTo>
                    <a:cubicBezTo>
                      <a:pt x="0" y="36"/>
                      <a:pt x="0" y="35"/>
                      <a:pt x="0" y="34"/>
                    </a:cubicBezTo>
                    <a:cubicBezTo>
                      <a:pt x="0" y="26"/>
                      <a:pt x="0" y="18"/>
                      <a:pt x="0" y="10"/>
                    </a:cubicBezTo>
                    <a:cubicBezTo>
                      <a:pt x="3" y="0"/>
                      <a:pt x="21" y="5"/>
                      <a:pt x="33" y="4"/>
                    </a:cubicBezTo>
                    <a:cubicBezTo>
                      <a:pt x="45" y="5"/>
                      <a:pt x="63" y="0"/>
                      <a:pt x="66" y="10"/>
                    </a:cubicBezTo>
                    <a:cubicBezTo>
                      <a:pt x="66" y="11"/>
                      <a:pt x="66" y="12"/>
                      <a:pt x="66" y="13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8" name="Freeform 990"/>
              <p:cNvSpPr/>
              <p:nvPr/>
            </p:nvSpPr>
            <p:spPr bwMode="auto">
              <a:xfrm>
                <a:off x="4378" y="2258"/>
                <a:ext cx="92" cy="19"/>
              </a:xfrm>
              <a:custGeom>
                <a:cxnLst>
                  <a:cxn ang="0">
                    <a:pos x="0" y="7"/>
                  </a:cxn>
                  <a:cxn ang="0">
                    <a:pos x="54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54">
                    <a:moveTo>
                      <a:pt x="0" y="7"/>
                    </a:moveTo>
                    <a:cubicBezTo>
                      <a:pt x="12" y="0"/>
                      <a:pt x="37" y="6"/>
                      <a:pt x="54" y="4"/>
                    </a:cubicBezTo>
                    <a:cubicBezTo>
                      <a:pt x="42" y="11"/>
                      <a:pt x="17" y="5"/>
                      <a:pt x="0" y="7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9" name="Freeform 991"/>
              <p:cNvSpPr/>
              <p:nvPr/>
            </p:nvSpPr>
            <p:spPr bwMode="auto">
              <a:xfrm>
                <a:off x="1792" y="2204"/>
                <a:ext cx="9" cy="76"/>
              </a:xfrm>
              <a:custGeom>
                <a:cxnLst>
                  <a:cxn ang="0">
                    <a:pos x="5" y="0"/>
                  </a:cxn>
                  <a:cxn ang="0">
                    <a:pos x="5" y="45"/>
                  </a:cxn>
                  <a:cxn ang="0">
                    <a:pos x="5" y="0"/>
                  </a:cxn>
                </a:cxnLst>
                <a:rect b="b" l="0" r="r" t="0"/>
                <a:pathLst>
                  <a:path h="45" w="5">
                    <a:moveTo>
                      <a:pt x="5" y="0"/>
                    </a:moveTo>
                    <a:cubicBezTo>
                      <a:pt x="5" y="15"/>
                      <a:pt x="5" y="30"/>
                      <a:pt x="5" y="45"/>
                    </a:cubicBezTo>
                    <a:cubicBezTo>
                      <a:pt x="0" y="37"/>
                      <a:pt x="0" y="8"/>
                      <a:pt x="5" y="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0" name="Freeform 992"/>
              <p:cNvSpPr/>
              <p:nvPr/>
            </p:nvSpPr>
            <p:spPr bwMode="auto">
              <a:xfrm>
                <a:off x="2548" y="2264"/>
                <a:ext cx="56" cy="18"/>
              </a:xfrm>
              <a:custGeom>
                <a:cxnLst>
                  <a:cxn ang="0">
                    <a:pos x="0" y="7"/>
                  </a:cxn>
                  <a:cxn ang="0">
                    <a:pos x="33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3">
                    <a:moveTo>
                      <a:pt x="0" y="7"/>
                    </a:moveTo>
                    <a:cubicBezTo>
                      <a:pt x="5" y="0"/>
                      <a:pt x="23" y="6"/>
                      <a:pt x="33" y="4"/>
                    </a:cubicBezTo>
                    <a:cubicBezTo>
                      <a:pt x="28" y="11"/>
                      <a:pt x="10" y="5"/>
                      <a:pt x="0" y="7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1" name="Freeform 993"/>
              <p:cNvSpPr>
                <a:spLocks noEditPoints="1"/>
              </p:cNvSpPr>
              <p:nvPr/>
            </p:nvSpPr>
            <p:spPr bwMode="auto">
              <a:xfrm>
                <a:off x="3239" y="2270"/>
                <a:ext cx="112" cy="102"/>
              </a:xfrm>
              <a:custGeom>
                <a:cxnLst>
                  <a:cxn ang="0">
                    <a:pos x="6" y="21"/>
                  </a:cxn>
                  <a:cxn ang="0">
                    <a:pos x="0" y="3"/>
                  </a:cxn>
                  <a:cxn ang="0">
                    <a:pos x="60" y="3"/>
                  </a:cxn>
                  <a:cxn ang="0">
                    <a:pos x="63" y="36"/>
                  </a:cxn>
                  <a:cxn ang="0">
                    <a:pos x="57" y="60"/>
                  </a:cxn>
                  <a:cxn ang="0">
                    <a:pos x="12" y="60"/>
                  </a:cxn>
                  <a:cxn ang="0">
                    <a:pos x="9" y="57"/>
                  </a:cxn>
                  <a:cxn ang="0">
                    <a:pos x="6" y="21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5" y="54"/>
                  </a:cxn>
                  <a:cxn ang="0">
                    <a:pos x="54" y="51"/>
                  </a:cxn>
                  <a:cxn ang="0">
                    <a:pos x="57" y="12"/>
                  </a:cxn>
                  <a:cxn ang="0">
                    <a:pos x="12" y="12"/>
                  </a:cxn>
                </a:cxnLst>
                <a:rect b="b" l="0" r="r" t="0"/>
                <a:pathLst>
                  <a:path h="60" w="66">
                    <a:moveTo>
                      <a:pt x="6" y="21"/>
                    </a:moveTo>
                    <a:cubicBezTo>
                      <a:pt x="6" y="13"/>
                      <a:pt x="8" y="3"/>
                      <a:pt x="0" y="3"/>
                    </a:cubicBezTo>
                    <a:cubicBezTo>
                      <a:pt x="11" y="0"/>
                      <a:pt x="40" y="5"/>
                      <a:pt x="60" y="3"/>
                    </a:cubicBezTo>
                    <a:cubicBezTo>
                      <a:pt x="66" y="9"/>
                      <a:pt x="62" y="25"/>
                      <a:pt x="63" y="36"/>
                    </a:cubicBezTo>
                    <a:cubicBezTo>
                      <a:pt x="57" y="40"/>
                      <a:pt x="63" y="56"/>
                      <a:pt x="57" y="60"/>
                    </a:cubicBezTo>
                    <a:cubicBezTo>
                      <a:pt x="42" y="60"/>
                      <a:pt x="27" y="60"/>
                      <a:pt x="12" y="60"/>
                    </a:cubicBezTo>
                    <a:cubicBezTo>
                      <a:pt x="10" y="60"/>
                      <a:pt x="8" y="60"/>
                      <a:pt x="9" y="57"/>
                    </a:cubicBezTo>
                    <a:cubicBezTo>
                      <a:pt x="7" y="46"/>
                      <a:pt x="13" y="27"/>
                      <a:pt x="6" y="21"/>
                    </a:cubicBezTo>
                    <a:close/>
                    <a:moveTo>
                      <a:pt x="12" y="12"/>
                    </a:moveTo>
                    <a:cubicBezTo>
                      <a:pt x="12" y="14"/>
                      <a:pt x="12" y="16"/>
                      <a:pt x="12" y="18"/>
                    </a:cubicBezTo>
                    <a:cubicBezTo>
                      <a:pt x="14" y="29"/>
                      <a:pt x="8" y="48"/>
                      <a:pt x="15" y="54"/>
                    </a:cubicBezTo>
                    <a:cubicBezTo>
                      <a:pt x="27" y="52"/>
                      <a:pt x="47" y="58"/>
                      <a:pt x="54" y="51"/>
                    </a:cubicBezTo>
                    <a:cubicBezTo>
                      <a:pt x="53" y="36"/>
                      <a:pt x="59" y="28"/>
                      <a:pt x="57" y="12"/>
                    </a:cubicBezTo>
                    <a:cubicBezTo>
                      <a:pt x="49" y="7"/>
                      <a:pt x="20" y="7"/>
                      <a:pt x="12" y="12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2" name="Freeform 994"/>
              <p:cNvSpPr/>
              <p:nvPr/>
            </p:nvSpPr>
            <p:spPr bwMode="auto">
              <a:xfrm>
                <a:off x="3229" y="2260"/>
                <a:ext cx="137" cy="109"/>
              </a:xfrm>
              <a:custGeom>
                <a:cxnLst>
                  <a:cxn ang="0">
                    <a:pos x="69" y="42"/>
                  </a:cxn>
                  <a:cxn ang="0">
                    <a:pos x="66" y="9"/>
                  </a:cxn>
                  <a:cxn ang="0">
                    <a:pos x="6" y="9"/>
                  </a:cxn>
                  <a:cxn ang="0">
                    <a:pos x="12" y="27"/>
                  </a:cxn>
                  <a:cxn ang="0">
                    <a:pos x="12" y="60"/>
                  </a:cxn>
                  <a:cxn ang="0">
                    <a:pos x="0" y="63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42" y="0"/>
                  </a:cxn>
                  <a:cxn ang="0">
                    <a:pos x="81" y="0"/>
                  </a:cxn>
                  <a:cxn ang="0">
                    <a:pos x="81" y="42"/>
                  </a:cxn>
                  <a:cxn ang="0">
                    <a:pos x="69" y="42"/>
                  </a:cxn>
                </a:cxnLst>
                <a:rect b="b" l="0" r="r" t="0"/>
                <a:pathLst>
                  <a:path h="64" w="81">
                    <a:moveTo>
                      <a:pt x="69" y="42"/>
                    </a:moveTo>
                    <a:cubicBezTo>
                      <a:pt x="68" y="31"/>
                      <a:pt x="72" y="15"/>
                      <a:pt x="66" y="9"/>
                    </a:cubicBezTo>
                    <a:cubicBezTo>
                      <a:pt x="46" y="11"/>
                      <a:pt x="17" y="6"/>
                      <a:pt x="6" y="9"/>
                    </a:cubicBezTo>
                    <a:cubicBezTo>
                      <a:pt x="14" y="9"/>
                      <a:pt x="12" y="19"/>
                      <a:pt x="12" y="27"/>
                    </a:cubicBezTo>
                    <a:cubicBezTo>
                      <a:pt x="12" y="38"/>
                      <a:pt x="12" y="49"/>
                      <a:pt x="12" y="60"/>
                    </a:cubicBezTo>
                    <a:cubicBezTo>
                      <a:pt x="7" y="60"/>
                      <a:pt x="6" y="64"/>
                      <a:pt x="0" y="63"/>
                    </a:cubicBezTo>
                    <a:cubicBezTo>
                      <a:pt x="0" y="44"/>
                      <a:pt x="0" y="25"/>
                      <a:pt x="0" y="6"/>
                    </a:cubicBezTo>
                    <a:cubicBezTo>
                      <a:pt x="4" y="5"/>
                      <a:pt x="5" y="1"/>
                      <a:pt x="9" y="0"/>
                    </a:cubicBezTo>
                    <a:cubicBezTo>
                      <a:pt x="20" y="0"/>
                      <a:pt x="31" y="0"/>
                      <a:pt x="42" y="0"/>
                    </a:cubicBezTo>
                    <a:cubicBezTo>
                      <a:pt x="55" y="0"/>
                      <a:pt x="68" y="0"/>
                      <a:pt x="81" y="0"/>
                    </a:cubicBezTo>
                    <a:cubicBezTo>
                      <a:pt x="81" y="14"/>
                      <a:pt x="81" y="28"/>
                      <a:pt x="81" y="42"/>
                    </a:cubicBezTo>
                    <a:cubicBezTo>
                      <a:pt x="77" y="42"/>
                      <a:pt x="73" y="42"/>
                      <a:pt x="69" y="42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3" name="Freeform 995"/>
              <p:cNvSpPr/>
              <p:nvPr/>
            </p:nvSpPr>
            <p:spPr bwMode="auto">
              <a:xfrm>
                <a:off x="3366" y="2257"/>
                <a:ext cx="158" cy="69"/>
              </a:xfrm>
              <a:custGeom>
                <a:cxnLst>
                  <a:cxn ang="0">
                    <a:pos x="54" y="8"/>
                  </a:cxn>
                  <a:cxn ang="0">
                    <a:pos x="21" y="8"/>
                  </a:cxn>
                  <a:cxn ang="0">
                    <a:pos x="24" y="29"/>
                  </a:cxn>
                  <a:cxn ang="0">
                    <a:pos x="21" y="38"/>
                  </a:cxn>
                  <a:cxn ang="0">
                    <a:pos x="9" y="41"/>
                  </a:cxn>
                  <a:cxn ang="0">
                    <a:pos x="21" y="5"/>
                  </a:cxn>
                  <a:cxn ang="0">
                    <a:pos x="93" y="5"/>
                  </a:cxn>
                  <a:cxn ang="0">
                    <a:pos x="93" y="29"/>
                  </a:cxn>
                  <a:cxn ang="0">
                    <a:pos x="72" y="29"/>
                  </a:cxn>
                  <a:cxn ang="0">
                    <a:pos x="54" y="8"/>
                  </a:cxn>
                </a:cxnLst>
                <a:rect b="b" l="0" r="r" t="0"/>
                <a:pathLst>
                  <a:path h="41" w="93">
                    <a:moveTo>
                      <a:pt x="54" y="8"/>
                    </a:moveTo>
                    <a:cubicBezTo>
                      <a:pt x="43" y="8"/>
                      <a:pt x="32" y="8"/>
                      <a:pt x="21" y="8"/>
                    </a:cubicBezTo>
                    <a:cubicBezTo>
                      <a:pt x="12" y="13"/>
                      <a:pt x="30" y="17"/>
                      <a:pt x="24" y="29"/>
                    </a:cubicBezTo>
                    <a:cubicBezTo>
                      <a:pt x="20" y="29"/>
                      <a:pt x="21" y="34"/>
                      <a:pt x="21" y="38"/>
                    </a:cubicBezTo>
                    <a:cubicBezTo>
                      <a:pt x="16" y="38"/>
                      <a:pt x="12" y="39"/>
                      <a:pt x="9" y="41"/>
                    </a:cubicBezTo>
                    <a:cubicBezTo>
                      <a:pt x="12" y="28"/>
                      <a:pt x="0" y="0"/>
                      <a:pt x="21" y="5"/>
                    </a:cubicBezTo>
                    <a:cubicBezTo>
                      <a:pt x="45" y="5"/>
                      <a:pt x="69" y="5"/>
                      <a:pt x="93" y="5"/>
                    </a:cubicBezTo>
                    <a:cubicBezTo>
                      <a:pt x="93" y="13"/>
                      <a:pt x="93" y="21"/>
                      <a:pt x="93" y="29"/>
                    </a:cubicBezTo>
                    <a:cubicBezTo>
                      <a:pt x="86" y="29"/>
                      <a:pt x="79" y="29"/>
                      <a:pt x="72" y="29"/>
                    </a:cubicBezTo>
                    <a:cubicBezTo>
                      <a:pt x="74" y="14"/>
                      <a:pt x="71" y="4"/>
                      <a:pt x="54" y="8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4" name="Freeform 996"/>
              <p:cNvSpPr>
                <a:spLocks noEditPoints="1"/>
              </p:cNvSpPr>
              <p:nvPr/>
            </p:nvSpPr>
            <p:spPr bwMode="auto">
              <a:xfrm>
                <a:off x="3387" y="2269"/>
                <a:ext cx="105" cy="115"/>
              </a:xfrm>
              <a:custGeom>
                <a:cxnLst>
                  <a:cxn ang="0">
                    <a:pos x="12" y="22"/>
                  </a:cxn>
                  <a:cxn ang="0">
                    <a:pos x="9" y="1"/>
                  </a:cxn>
                  <a:cxn ang="0">
                    <a:pos x="42" y="1"/>
                  </a:cxn>
                  <a:cxn ang="0">
                    <a:pos x="57" y="43"/>
                  </a:cxn>
                  <a:cxn ang="0">
                    <a:pos x="57" y="61"/>
                  </a:cxn>
                  <a:cxn ang="0">
                    <a:pos x="12" y="67"/>
                  </a:cxn>
                  <a:cxn ang="0">
                    <a:pos x="12" y="22"/>
                  </a:cxn>
                  <a:cxn ang="0">
                    <a:pos x="51" y="10"/>
                  </a:cxn>
                  <a:cxn ang="0">
                    <a:pos x="21" y="10"/>
                  </a:cxn>
                  <a:cxn ang="0">
                    <a:pos x="18" y="31"/>
                  </a:cxn>
                  <a:cxn ang="0">
                    <a:pos x="18" y="61"/>
                  </a:cxn>
                  <a:cxn ang="0">
                    <a:pos x="51" y="55"/>
                  </a:cxn>
                  <a:cxn ang="0">
                    <a:pos x="51" y="40"/>
                  </a:cxn>
                  <a:cxn ang="0">
                    <a:pos x="51" y="10"/>
                  </a:cxn>
                </a:cxnLst>
                <a:rect b="b" l="0" r="r" t="0"/>
                <a:pathLst>
                  <a:path h="68" w="62">
                    <a:moveTo>
                      <a:pt x="12" y="22"/>
                    </a:moveTo>
                    <a:cubicBezTo>
                      <a:pt x="18" y="10"/>
                      <a:pt x="0" y="6"/>
                      <a:pt x="9" y="1"/>
                    </a:cubicBezTo>
                    <a:cubicBezTo>
                      <a:pt x="20" y="1"/>
                      <a:pt x="31" y="1"/>
                      <a:pt x="42" y="1"/>
                    </a:cubicBezTo>
                    <a:cubicBezTo>
                      <a:pt x="62" y="0"/>
                      <a:pt x="57" y="24"/>
                      <a:pt x="57" y="43"/>
                    </a:cubicBezTo>
                    <a:cubicBezTo>
                      <a:pt x="57" y="49"/>
                      <a:pt x="57" y="55"/>
                      <a:pt x="57" y="61"/>
                    </a:cubicBezTo>
                    <a:cubicBezTo>
                      <a:pt x="47" y="68"/>
                      <a:pt x="29" y="67"/>
                      <a:pt x="12" y="67"/>
                    </a:cubicBezTo>
                    <a:cubicBezTo>
                      <a:pt x="12" y="52"/>
                      <a:pt x="12" y="37"/>
                      <a:pt x="12" y="22"/>
                    </a:cubicBezTo>
                    <a:close/>
                    <a:moveTo>
                      <a:pt x="51" y="10"/>
                    </a:moveTo>
                    <a:cubicBezTo>
                      <a:pt x="41" y="10"/>
                      <a:pt x="31" y="10"/>
                      <a:pt x="21" y="10"/>
                    </a:cubicBezTo>
                    <a:cubicBezTo>
                      <a:pt x="22" y="19"/>
                      <a:pt x="16" y="21"/>
                      <a:pt x="18" y="31"/>
                    </a:cubicBezTo>
                    <a:cubicBezTo>
                      <a:pt x="13" y="34"/>
                      <a:pt x="13" y="58"/>
                      <a:pt x="18" y="61"/>
                    </a:cubicBezTo>
                    <a:cubicBezTo>
                      <a:pt x="32" y="62"/>
                      <a:pt x="44" y="61"/>
                      <a:pt x="51" y="55"/>
                    </a:cubicBezTo>
                    <a:cubicBezTo>
                      <a:pt x="51" y="50"/>
                      <a:pt x="51" y="45"/>
                      <a:pt x="51" y="40"/>
                    </a:cubicBezTo>
                    <a:cubicBezTo>
                      <a:pt x="56" y="37"/>
                      <a:pt x="56" y="13"/>
                      <a:pt x="51" y="10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5" name="Freeform 997"/>
              <p:cNvSpPr/>
              <p:nvPr/>
            </p:nvSpPr>
            <p:spPr bwMode="auto">
              <a:xfrm>
                <a:off x="3610" y="2264"/>
                <a:ext cx="77" cy="18"/>
              </a:xfrm>
              <a:custGeom>
                <a:cxnLst>
                  <a:cxn ang="0">
                    <a:pos x="0" y="4"/>
                  </a:cxn>
                  <a:cxn ang="0">
                    <a:pos x="45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45">
                    <a:moveTo>
                      <a:pt x="0" y="4"/>
                    </a:moveTo>
                    <a:cubicBezTo>
                      <a:pt x="14" y="6"/>
                      <a:pt x="36" y="0"/>
                      <a:pt x="45" y="7"/>
                    </a:cubicBezTo>
                    <a:cubicBezTo>
                      <a:pt x="31" y="5"/>
                      <a:pt x="9" y="11"/>
                      <a:pt x="0" y="4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6" name="Freeform 998"/>
              <p:cNvSpPr/>
              <p:nvPr/>
            </p:nvSpPr>
            <p:spPr bwMode="auto">
              <a:xfrm>
                <a:off x="5078" y="2209"/>
                <a:ext cx="19" cy="66"/>
              </a:xfrm>
              <a:custGeom>
                <a:cxnLst>
                  <a:cxn ang="0">
                    <a:pos x="4" y="39"/>
                  </a:cxn>
                  <a:cxn ang="0">
                    <a:pos x="7" y="0"/>
                  </a:cxn>
                  <a:cxn ang="0">
                    <a:pos x="4" y="39"/>
                  </a:cxn>
                </a:cxnLst>
                <a:rect b="b" l="0" r="r" t="0"/>
                <a:pathLst>
                  <a:path h="39" w="11">
                    <a:moveTo>
                      <a:pt x="4" y="39"/>
                    </a:moveTo>
                    <a:cubicBezTo>
                      <a:pt x="6" y="27"/>
                      <a:pt x="0" y="7"/>
                      <a:pt x="7" y="0"/>
                    </a:cubicBezTo>
                    <a:cubicBezTo>
                      <a:pt x="5" y="12"/>
                      <a:pt x="11" y="32"/>
                      <a:pt x="4" y="39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7" name="Freeform 999"/>
              <p:cNvSpPr/>
              <p:nvPr/>
            </p:nvSpPr>
            <p:spPr bwMode="auto">
              <a:xfrm>
                <a:off x="3802" y="2269"/>
                <a:ext cx="57" cy="83"/>
              </a:xfrm>
              <a:custGeom>
                <a:cxnLst>
                  <a:cxn ang="0">
                    <a:pos x="7" y="49"/>
                  </a:cxn>
                  <a:cxn ang="0">
                    <a:pos x="4" y="1"/>
                  </a:cxn>
                  <a:cxn ang="0">
                    <a:pos x="28" y="10"/>
                  </a:cxn>
                  <a:cxn ang="0">
                    <a:pos x="31" y="49"/>
                  </a:cxn>
                  <a:cxn ang="0">
                    <a:pos x="7" y="49"/>
                  </a:cxn>
                </a:cxnLst>
                <a:rect b="b" l="0" r="r" t="0"/>
                <a:pathLst>
                  <a:path h="49" w="34">
                    <a:moveTo>
                      <a:pt x="7" y="49"/>
                    </a:moveTo>
                    <a:cubicBezTo>
                      <a:pt x="0" y="39"/>
                      <a:pt x="6" y="16"/>
                      <a:pt x="4" y="1"/>
                    </a:cubicBezTo>
                    <a:cubicBezTo>
                      <a:pt x="16" y="0"/>
                      <a:pt x="20" y="7"/>
                      <a:pt x="28" y="10"/>
                    </a:cubicBezTo>
                    <a:cubicBezTo>
                      <a:pt x="34" y="18"/>
                      <a:pt x="30" y="36"/>
                      <a:pt x="31" y="49"/>
                    </a:cubicBezTo>
                    <a:cubicBezTo>
                      <a:pt x="23" y="49"/>
                      <a:pt x="15" y="49"/>
                      <a:pt x="7" y="49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8" name="Freeform 1000"/>
              <p:cNvSpPr/>
              <p:nvPr/>
            </p:nvSpPr>
            <p:spPr bwMode="auto">
              <a:xfrm>
                <a:off x="4388" y="2274"/>
                <a:ext cx="88" cy="123"/>
              </a:xfrm>
              <a:custGeom>
                <a:cxnLst>
                  <a:cxn ang="0">
                    <a:pos x="0" y="73"/>
                  </a:cxn>
                  <a:cxn ang="0">
                    <a:pos x="0" y="1"/>
                  </a:cxn>
                  <a:cxn ang="0">
                    <a:pos x="39" y="4"/>
                  </a:cxn>
                  <a:cxn ang="0">
                    <a:pos x="45" y="73"/>
                  </a:cxn>
                  <a:cxn ang="0">
                    <a:pos x="0" y="73"/>
                  </a:cxn>
                </a:cxnLst>
                <a:rect b="b" l="0" r="r" t="0"/>
                <a:pathLst>
                  <a:path h="73" w="52">
                    <a:moveTo>
                      <a:pt x="0" y="73"/>
                    </a:moveTo>
                    <a:cubicBezTo>
                      <a:pt x="0" y="49"/>
                      <a:pt x="0" y="25"/>
                      <a:pt x="0" y="1"/>
                    </a:cubicBezTo>
                    <a:cubicBezTo>
                      <a:pt x="15" y="0"/>
                      <a:pt x="28" y="1"/>
                      <a:pt x="39" y="4"/>
                    </a:cubicBezTo>
                    <a:cubicBezTo>
                      <a:pt x="52" y="16"/>
                      <a:pt x="42" y="51"/>
                      <a:pt x="45" y="73"/>
                    </a:cubicBezTo>
                    <a:cubicBezTo>
                      <a:pt x="30" y="73"/>
                      <a:pt x="15" y="73"/>
                      <a:pt x="0" y="73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9" name="Freeform 1001"/>
              <p:cNvSpPr/>
              <p:nvPr/>
            </p:nvSpPr>
            <p:spPr bwMode="auto">
              <a:xfrm>
                <a:off x="1409" y="2209"/>
                <a:ext cx="22" cy="97"/>
              </a:xfrm>
              <a:custGeom>
                <a:cxnLst>
                  <a:cxn ang="0">
                    <a:pos x="9" y="0"/>
                  </a:cxn>
                  <a:cxn ang="0">
                    <a:pos x="6" y="57"/>
                  </a:cxn>
                  <a:cxn ang="0">
                    <a:pos x="3" y="54"/>
                  </a:cxn>
                  <a:cxn ang="0">
                    <a:pos x="3" y="39"/>
                  </a:cxn>
                  <a:cxn ang="0">
                    <a:pos x="9" y="0"/>
                  </a:cxn>
                </a:cxnLst>
                <a:rect b="b" l="0" r="r" t="0"/>
                <a:pathLst>
                  <a:path h="57" w="13">
                    <a:moveTo>
                      <a:pt x="9" y="0"/>
                    </a:moveTo>
                    <a:cubicBezTo>
                      <a:pt x="7" y="18"/>
                      <a:pt x="13" y="44"/>
                      <a:pt x="6" y="57"/>
                    </a:cubicBezTo>
                    <a:cubicBezTo>
                      <a:pt x="7" y="54"/>
                      <a:pt x="5" y="54"/>
                      <a:pt x="3" y="54"/>
                    </a:cubicBezTo>
                    <a:cubicBezTo>
                      <a:pt x="3" y="49"/>
                      <a:pt x="3" y="44"/>
                      <a:pt x="3" y="39"/>
                    </a:cubicBezTo>
                    <a:cubicBezTo>
                      <a:pt x="12" y="33"/>
                      <a:pt x="0" y="6"/>
                      <a:pt x="9" y="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0" name="Freeform 1002"/>
              <p:cNvSpPr/>
              <p:nvPr/>
            </p:nvSpPr>
            <p:spPr bwMode="auto">
              <a:xfrm>
                <a:off x="1684" y="2225"/>
                <a:ext cx="11" cy="101"/>
              </a:xfrm>
              <a:custGeom>
                <a:cxnLst>
                  <a:cxn ang="0">
                    <a:pos x="3" y="33"/>
                  </a:cxn>
                  <a:cxn ang="0">
                    <a:pos x="0" y="60"/>
                  </a:cxn>
                  <a:cxn ang="0">
                    <a:pos x="0" y="0"/>
                  </a:cxn>
                  <a:cxn ang="0">
                    <a:pos x="3" y="33"/>
                  </a:cxn>
                </a:cxnLst>
                <a:rect b="b" l="0" r="r" t="0"/>
                <a:pathLst>
                  <a:path h="60" w="7">
                    <a:moveTo>
                      <a:pt x="3" y="33"/>
                    </a:moveTo>
                    <a:cubicBezTo>
                      <a:pt x="1" y="41"/>
                      <a:pt x="7" y="57"/>
                      <a:pt x="0" y="60"/>
                    </a:cubicBezTo>
                    <a:cubicBezTo>
                      <a:pt x="0" y="40"/>
                      <a:pt x="0" y="20"/>
                      <a:pt x="0" y="0"/>
                    </a:cubicBezTo>
                    <a:cubicBezTo>
                      <a:pt x="7" y="5"/>
                      <a:pt x="1" y="23"/>
                      <a:pt x="3" y="33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1" name="Freeform 1003"/>
              <p:cNvSpPr/>
              <p:nvPr/>
            </p:nvSpPr>
            <p:spPr bwMode="auto">
              <a:xfrm>
                <a:off x="4246" y="2279"/>
                <a:ext cx="76" cy="12"/>
              </a:xfrm>
              <a:custGeom>
                <a:cxnLst>
                  <a:cxn ang="0">
                    <a:pos x="0" y="1"/>
                  </a:cxn>
                  <a:cxn ang="0">
                    <a:pos x="45" y="1"/>
                  </a:cxn>
                  <a:cxn ang="0">
                    <a:pos x="45" y="4"/>
                  </a:cxn>
                  <a:cxn ang="0">
                    <a:pos x="12" y="7"/>
                  </a:cxn>
                  <a:cxn ang="0">
                    <a:pos x="0" y="7"/>
                  </a:cxn>
                  <a:cxn ang="0">
                    <a:pos x="0" y="1"/>
                  </a:cxn>
                </a:cxnLst>
                <a:rect b="b" l="0" r="r" t="0"/>
                <a:pathLst>
                  <a:path h="7" w="45">
                    <a:moveTo>
                      <a:pt x="0" y="1"/>
                    </a:moveTo>
                    <a:cubicBezTo>
                      <a:pt x="15" y="1"/>
                      <a:pt x="30" y="1"/>
                      <a:pt x="45" y="1"/>
                    </a:cubicBezTo>
                    <a:cubicBezTo>
                      <a:pt x="45" y="2"/>
                      <a:pt x="45" y="3"/>
                      <a:pt x="45" y="4"/>
                    </a:cubicBezTo>
                    <a:cubicBezTo>
                      <a:pt x="35" y="6"/>
                      <a:pt x="17" y="0"/>
                      <a:pt x="12" y="7"/>
                    </a:cubicBezTo>
                    <a:cubicBezTo>
                      <a:pt x="8" y="7"/>
                      <a:pt x="4" y="7"/>
                      <a:pt x="0" y="7"/>
                    </a:cubicBezTo>
                    <a:cubicBezTo>
                      <a:pt x="0" y="5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2" name="Freeform 1004"/>
              <p:cNvSpPr/>
              <p:nvPr/>
            </p:nvSpPr>
            <p:spPr bwMode="auto">
              <a:xfrm>
                <a:off x="2309" y="2286"/>
                <a:ext cx="25" cy="39"/>
              </a:xfrm>
              <a:custGeom>
                <a:cxnLst>
                  <a:cxn ang="0">
                    <a:pos x="15" y="15"/>
                  </a:cxn>
                  <a:cxn ang="0">
                    <a:pos x="0" y="0"/>
                  </a:cxn>
                  <a:cxn ang="0">
                    <a:pos x="15" y="15"/>
                  </a:cxn>
                </a:cxnLst>
                <a:rect b="b" l="0" r="r" t="0"/>
                <a:pathLst>
                  <a:path h="23" w="15">
                    <a:moveTo>
                      <a:pt x="15" y="15"/>
                    </a:moveTo>
                    <a:cubicBezTo>
                      <a:pt x="9" y="23"/>
                      <a:pt x="0" y="8"/>
                      <a:pt x="0" y="0"/>
                    </a:cubicBezTo>
                    <a:cubicBezTo>
                      <a:pt x="10" y="0"/>
                      <a:pt x="8" y="12"/>
                      <a:pt x="15" y="1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3" name="Freeform 1005"/>
              <p:cNvSpPr/>
              <p:nvPr/>
            </p:nvSpPr>
            <p:spPr bwMode="auto">
              <a:xfrm>
                <a:off x="2634" y="2252"/>
                <a:ext cx="87" cy="39"/>
              </a:xfrm>
              <a:custGeom>
                <a:cxnLst>
                  <a:cxn ang="0">
                    <a:pos x="48" y="23"/>
                  </a:cxn>
                  <a:cxn ang="0">
                    <a:pos x="0" y="11"/>
                  </a:cxn>
                  <a:cxn ang="0">
                    <a:pos x="51" y="8"/>
                  </a:cxn>
                  <a:cxn ang="0">
                    <a:pos x="51" y="23"/>
                  </a:cxn>
                  <a:cxn ang="0">
                    <a:pos x="48" y="23"/>
                  </a:cxn>
                </a:cxnLst>
                <a:rect b="b" l="0" r="r" t="0"/>
                <a:pathLst>
                  <a:path h="23" w="51">
                    <a:moveTo>
                      <a:pt x="48" y="23"/>
                    </a:moveTo>
                    <a:cubicBezTo>
                      <a:pt x="51" y="0"/>
                      <a:pt x="15" y="16"/>
                      <a:pt x="0" y="11"/>
                    </a:cubicBezTo>
                    <a:cubicBezTo>
                      <a:pt x="11" y="4"/>
                      <a:pt x="35" y="10"/>
                      <a:pt x="51" y="8"/>
                    </a:cubicBezTo>
                    <a:cubicBezTo>
                      <a:pt x="51" y="13"/>
                      <a:pt x="51" y="18"/>
                      <a:pt x="51" y="23"/>
                    </a:cubicBezTo>
                    <a:cubicBezTo>
                      <a:pt x="50" y="23"/>
                      <a:pt x="49" y="23"/>
                      <a:pt x="48" y="23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4" name="Freeform 1006"/>
              <p:cNvSpPr/>
              <p:nvPr/>
            </p:nvSpPr>
            <p:spPr bwMode="auto">
              <a:xfrm>
                <a:off x="3260" y="2282"/>
                <a:ext cx="76" cy="9"/>
              </a:xfrm>
              <a:custGeom>
                <a:cxnLst>
                  <a:cxn ang="0">
                    <a:pos x="0" y="5"/>
                  </a:cxn>
                  <a:cxn ang="0">
                    <a:pos x="45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45">
                    <a:moveTo>
                      <a:pt x="0" y="5"/>
                    </a:moveTo>
                    <a:cubicBezTo>
                      <a:pt x="8" y="0"/>
                      <a:pt x="37" y="0"/>
                      <a:pt x="45" y="5"/>
                    </a:cubicBezTo>
                    <a:cubicBezTo>
                      <a:pt x="30" y="5"/>
                      <a:pt x="15" y="5"/>
                      <a:pt x="0" y="5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5" name="Freeform 1007"/>
              <p:cNvSpPr/>
              <p:nvPr/>
            </p:nvSpPr>
            <p:spPr bwMode="auto">
              <a:xfrm>
                <a:off x="4785" y="2277"/>
                <a:ext cx="132" cy="115"/>
              </a:xfrm>
              <a:custGeom>
                <a:cxnLst>
                  <a:cxn ang="0">
                    <a:pos x="66" y="8"/>
                  </a:cxn>
                  <a:cxn ang="0">
                    <a:pos x="78" y="2"/>
                  </a:cxn>
                  <a:cxn ang="0">
                    <a:pos x="78" y="68"/>
                  </a:cxn>
                  <a:cxn ang="0">
                    <a:pos x="39" y="68"/>
                  </a:cxn>
                  <a:cxn ang="0">
                    <a:pos x="0" y="68"/>
                  </a:cxn>
                  <a:cxn ang="0">
                    <a:pos x="0" y="53"/>
                  </a:cxn>
                  <a:cxn ang="0">
                    <a:pos x="12" y="44"/>
                  </a:cxn>
                  <a:cxn ang="0">
                    <a:pos x="15" y="59"/>
                  </a:cxn>
                  <a:cxn ang="0">
                    <a:pos x="39" y="59"/>
                  </a:cxn>
                  <a:cxn ang="0">
                    <a:pos x="60" y="59"/>
                  </a:cxn>
                  <a:cxn ang="0">
                    <a:pos x="66" y="8"/>
                  </a:cxn>
                </a:cxnLst>
                <a:rect b="b" l="0" r="r" t="0"/>
                <a:pathLst>
                  <a:path h="68" w="78">
                    <a:moveTo>
                      <a:pt x="66" y="8"/>
                    </a:moveTo>
                    <a:cubicBezTo>
                      <a:pt x="72" y="8"/>
                      <a:pt x="70" y="0"/>
                      <a:pt x="78" y="2"/>
                    </a:cubicBezTo>
                    <a:cubicBezTo>
                      <a:pt x="78" y="24"/>
                      <a:pt x="78" y="46"/>
                      <a:pt x="78" y="68"/>
                    </a:cubicBezTo>
                    <a:cubicBezTo>
                      <a:pt x="65" y="68"/>
                      <a:pt x="52" y="68"/>
                      <a:pt x="39" y="68"/>
                    </a:cubicBezTo>
                    <a:cubicBezTo>
                      <a:pt x="26" y="68"/>
                      <a:pt x="13" y="68"/>
                      <a:pt x="0" y="68"/>
                    </a:cubicBezTo>
                    <a:cubicBezTo>
                      <a:pt x="0" y="63"/>
                      <a:pt x="0" y="58"/>
                      <a:pt x="0" y="53"/>
                    </a:cubicBezTo>
                    <a:cubicBezTo>
                      <a:pt x="6" y="52"/>
                      <a:pt x="6" y="45"/>
                      <a:pt x="12" y="44"/>
                    </a:cubicBezTo>
                    <a:cubicBezTo>
                      <a:pt x="11" y="51"/>
                      <a:pt x="12" y="56"/>
                      <a:pt x="15" y="59"/>
                    </a:cubicBezTo>
                    <a:cubicBezTo>
                      <a:pt x="23" y="59"/>
                      <a:pt x="31" y="59"/>
                      <a:pt x="39" y="59"/>
                    </a:cubicBezTo>
                    <a:cubicBezTo>
                      <a:pt x="46" y="59"/>
                      <a:pt x="53" y="59"/>
                      <a:pt x="60" y="59"/>
                    </a:cubicBezTo>
                    <a:cubicBezTo>
                      <a:pt x="68" y="48"/>
                      <a:pt x="65" y="26"/>
                      <a:pt x="66" y="8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6" name="Freeform 1008"/>
              <p:cNvSpPr/>
              <p:nvPr/>
            </p:nvSpPr>
            <p:spPr bwMode="auto">
              <a:xfrm>
                <a:off x="1456" y="2260"/>
                <a:ext cx="9" cy="82"/>
              </a:xfrm>
              <a:custGeom>
                <a:cxnLst>
                  <a:cxn ang="0">
                    <a:pos x="5" y="48"/>
                  </a:cxn>
                  <a:cxn ang="0">
                    <a:pos x="5" y="0"/>
                  </a:cxn>
                  <a:cxn ang="0">
                    <a:pos x="5" y="48"/>
                  </a:cxn>
                </a:cxnLst>
                <a:rect b="b" l="0" r="r" t="0"/>
                <a:pathLst>
                  <a:path h="48" w="5">
                    <a:moveTo>
                      <a:pt x="5" y="48"/>
                    </a:moveTo>
                    <a:cubicBezTo>
                      <a:pt x="0" y="39"/>
                      <a:pt x="0" y="9"/>
                      <a:pt x="5" y="0"/>
                    </a:cubicBezTo>
                    <a:cubicBezTo>
                      <a:pt x="5" y="16"/>
                      <a:pt x="5" y="32"/>
                      <a:pt x="5" y="48"/>
                    </a:cubicBezTo>
                    <a:close/>
                  </a:path>
                </a:pathLst>
              </a:custGeom>
              <a:solidFill>
                <a:srgbClr val="6C8C9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80" name="组合 1310"/>
            <p:cNvGrpSpPr/>
            <p:nvPr/>
          </p:nvGrpSpPr>
          <p:grpSpPr>
            <a:xfrm>
              <a:off x="1042988" y="1238250"/>
              <a:ext cx="7464425" cy="2663826"/>
              <a:chOff x="1042988" y="1238250"/>
              <a:chExt cx="7464425" cy="2663826"/>
            </a:xfrm>
          </p:grpSpPr>
          <p:sp>
            <p:nvSpPr>
              <p:cNvPr id="279" name="Freeform 1010"/>
              <p:cNvSpPr/>
              <p:nvPr/>
            </p:nvSpPr>
            <p:spPr bwMode="auto">
              <a:xfrm>
                <a:off x="5175250" y="3636963"/>
                <a:ext cx="125413" cy="104775"/>
              </a:xfrm>
              <a:custGeom>
                <a:cxnLst>
                  <a:cxn ang="0">
                    <a:pos x="0" y="0"/>
                  </a:cxn>
                  <a:cxn ang="0">
                    <a:pos x="45" y="0"/>
                  </a:cxn>
                  <a:cxn ang="0">
                    <a:pos x="42" y="39"/>
                  </a:cxn>
                  <a:cxn ang="0">
                    <a:pos x="3" y="39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b="b" l="0" r="r" t="0"/>
                <a:pathLst>
                  <a:path h="39" w="47">
                    <a:moveTo>
                      <a:pt x="0" y="0"/>
                    </a:moveTo>
                    <a:cubicBezTo>
                      <a:pt x="15" y="0"/>
                      <a:pt x="30" y="0"/>
                      <a:pt x="45" y="0"/>
                    </a:cubicBezTo>
                    <a:cubicBezTo>
                      <a:pt x="47" y="16"/>
                      <a:pt x="41" y="24"/>
                      <a:pt x="42" y="39"/>
                    </a:cubicBezTo>
                    <a:cubicBezTo>
                      <a:pt x="29" y="39"/>
                      <a:pt x="16" y="39"/>
                      <a:pt x="3" y="39"/>
                    </a:cubicBezTo>
                    <a:cubicBezTo>
                      <a:pt x="1" y="29"/>
                      <a:pt x="7" y="11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0" name="Freeform 1011"/>
              <p:cNvSpPr/>
              <p:nvPr/>
            </p:nvSpPr>
            <p:spPr bwMode="auto">
              <a:xfrm>
                <a:off x="3851275" y="3575050"/>
                <a:ext cx="468313" cy="209550"/>
              </a:xfrm>
              <a:custGeom>
                <a:cxnLst>
                  <a:cxn ang="0">
                    <a:pos x="171" y="23"/>
                  </a:cxn>
                  <a:cxn ang="0">
                    <a:pos x="171" y="29"/>
                  </a:cxn>
                  <a:cxn ang="0">
                    <a:pos x="168" y="38"/>
                  </a:cxn>
                  <a:cxn ang="0">
                    <a:pos x="150" y="47"/>
                  </a:cxn>
                  <a:cxn ang="0">
                    <a:pos x="99" y="20"/>
                  </a:cxn>
                  <a:cxn ang="0">
                    <a:pos x="99" y="53"/>
                  </a:cxn>
                  <a:cxn ang="0">
                    <a:pos x="81" y="56"/>
                  </a:cxn>
                  <a:cxn ang="0">
                    <a:pos x="78" y="41"/>
                  </a:cxn>
                  <a:cxn ang="0">
                    <a:pos x="75" y="35"/>
                  </a:cxn>
                  <a:cxn ang="0">
                    <a:pos x="75" y="32"/>
                  </a:cxn>
                  <a:cxn ang="0">
                    <a:pos x="30" y="35"/>
                  </a:cxn>
                  <a:cxn ang="0">
                    <a:pos x="27" y="38"/>
                  </a:cxn>
                  <a:cxn ang="0">
                    <a:pos x="30" y="71"/>
                  </a:cxn>
                  <a:cxn ang="0">
                    <a:pos x="30" y="77"/>
                  </a:cxn>
                  <a:cxn ang="0">
                    <a:pos x="18" y="77"/>
                  </a:cxn>
                  <a:cxn ang="0">
                    <a:pos x="0" y="53"/>
                  </a:cxn>
                  <a:cxn ang="0">
                    <a:pos x="0" y="50"/>
                  </a:cxn>
                  <a:cxn ang="0">
                    <a:pos x="0" y="20"/>
                  </a:cxn>
                  <a:cxn ang="0">
                    <a:pos x="72" y="14"/>
                  </a:cxn>
                  <a:cxn ang="0">
                    <a:pos x="105" y="11"/>
                  </a:cxn>
                  <a:cxn ang="0">
                    <a:pos x="123" y="11"/>
                  </a:cxn>
                  <a:cxn ang="0">
                    <a:pos x="171" y="23"/>
                  </a:cxn>
                </a:cxnLst>
                <a:rect b="b" l="0" r="r" t="0"/>
                <a:pathLst>
                  <a:path h="78" w="174">
                    <a:moveTo>
                      <a:pt x="171" y="23"/>
                    </a:moveTo>
                    <a:cubicBezTo>
                      <a:pt x="171" y="25"/>
                      <a:pt x="171" y="27"/>
                      <a:pt x="171" y="29"/>
                    </a:cubicBezTo>
                    <a:cubicBezTo>
                      <a:pt x="167" y="29"/>
                      <a:pt x="168" y="34"/>
                      <a:pt x="168" y="38"/>
                    </a:cubicBezTo>
                    <a:cubicBezTo>
                      <a:pt x="159" y="38"/>
                      <a:pt x="158" y="46"/>
                      <a:pt x="150" y="47"/>
                    </a:cubicBezTo>
                    <a:cubicBezTo>
                      <a:pt x="164" y="9"/>
                      <a:pt x="119" y="14"/>
                      <a:pt x="99" y="20"/>
                    </a:cubicBezTo>
                    <a:cubicBezTo>
                      <a:pt x="103" y="33"/>
                      <a:pt x="98" y="37"/>
                      <a:pt x="99" y="53"/>
                    </a:cubicBezTo>
                    <a:cubicBezTo>
                      <a:pt x="90" y="51"/>
                      <a:pt x="90" y="58"/>
                      <a:pt x="81" y="56"/>
                    </a:cubicBezTo>
                    <a:cubicBezTo>
                      <a:pt x="79" y="52"/>
                      <a:pt x="85" y="40"/>
                      <a:pt x="78" y="41"/>
                    </a:cubicBezTo>
                    <a:cubicBezTo>
                      <a:pt x="77" y="39"/>
                      <a:pt x="75" y="38"/>
                      <a:pt x="75" y="35"/>
                    </a:cubicBezTo>
                    <a:cubicBezTo>
                      <a:pt x="75" y="34"/>
                      <a:pt x="75" y="33"/>
                      <a:pt x="75" y="32"/>
                    </a:cubicBezTo>
                    <a:cubicBezTo>
                      <a:pt x="61" y="34"/>
                      <a:pt x="39" y="28"/>
                      <a:pt x="30" y="35"/>
                    </a:cubicBezTo>
                    <a:cubicBezTo>
                      <a:pt x="27" y="34"/>
                      <a:pt x="27" y="36"/>
                      <a:pt x="27" y="38"/>
                    </a:cubicBezTo>
                    <a:cubicBezTo>
                      <a:pt x="29" y="48"/>
                      <a:pt x="23" y="66"/>
                      <a:pt x="30" y="71"/>
                    </a:cubicBezTo>
                    <a:cubicBezTo>
                      <a:pt x="30" y="73"/>
                      <a:pt x="30" y="75"/>
                      <a:pt x="30" y="77"/>
                    </a:cubicBezTo>
                    <a:cubicBezTo>
                      <a:pt x="26" y="77"/>
                      <a:pt x="22" y="77"/>
                      <a:pt x="18" y="77"/>
                    </a:cubicBezTo>
                    <a:cubicBezTo>
                      <a:pt x="3" y="78"/>
                      <a:pt x="3" y="64"/>
                      <a:pt x="0" y="53"/>
                    </a:cubicBezTo>
                    <a:cubicBezTo>
                      <a:pt x="0" y="52"/>
                      <a:pt x="0" y="51"/>
                      <a:pt x="0" y="50"/>
                    </a:cubicBezTo>
                    <a:cubicBezTo>
                      <a:pt x="0" y="40"/>
                      <a:pt x="0" y="30"/>
                      <a:pt x="0" y="20"/>
                    </a:cubicBezTo>
                    <a:cubicBezTo>
                      <a:pt x="26" y="20"/>
                      <a:pt x="43" y="11"/>
                      <a:pt x="72" y="14"/>
                    </a:cubicBezTo>
                    <a:cubicBezTo>
                      <a:pt x="82" y="12"/>
                      <a:pt x="100" y="18"/>
                      <a:pt x="105" y="11"/>
                    </a:cubicBezTo>
                    <a:cubicBezTo>
                      <a:pt x="111" y="11"/>
                      <a:pt x="117" y="11"/>
                      <a:pt x="123" y="11"/>
                    </a:cubicBezTo>
                    <a:cubicBezTo>
                      <a:pt x="138" y="16"/>
                      <a:pt x="174" y="0"/>
                      <a:pt x="171" y="23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1" name="Freeform 1012"/>
              <p:cNvSpPr/>
              <p:nvPr/>
            </p:nvSpPr>
            <p:spPr bwMode="auto">
              <a:xfrm>
                <a:off x="4749800" y="3617913"/>
                <a:ext cx="53975" cy="179388"/>
              </a:xfrm>
              <a:custGeom>
                <a:cxnLst>
                  <a:cxn ang="0">
                    <a:pos x="11" y="67"/>
                  </a:cxn>
                  <a:cxn ang="0">
                    <a:pos x="20" y="13"/>
                  </a:cxn>
                  <a:cxn ang="0">
                    <a:pos x="11" y="13"/>
                  </a:cxn>
                  <a:cxn ang="0">
                    <a:pos x="11" y="64"/>
                  </a:cxn>
                  <a:cxn ang="0">
                    <a:pos x="11" y="67"/>
                  </a:cxn>
                </a:cxnLst>
                <a:rect b="b" l="0" r="r" t="0"/>
                <a:pathLst>
                  <a:path h="67" w="20">
                    <a:moveTo>
                      <a:pt x="11" y="67"/>
                    </a:moveTo>
                    <a:cubicBezTo>
                      <a:pt x="8" y="57"/>
                      <a:pt x="0" y="0"/>
                      <a:pt x="20" y="13"/>
                    </a:cubicBezTo>
                    <a:cubicBezTo>
                      <a:pt x="17" y="13"/>
                      <a:pt x="14" y="13"/>
                      <a:pt x="11" y="13"/>
                    </a:cubicBezTo>
                    <a:cubicBezTo>
                      <a:pt x="11" y="30"/>
                      <a:pt x="11" y="47"/>
                      <a:pt x="11" y="64"/>
                    </a:cubicBezTo>
                    <a:cubicBezTo>
                      <a:pt x="11" y="65"/>
                      <a:pt x="11" y="66"/>
                      <a:pt x="11" y="67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2" name="Freeform 1013"/>
              <p:cNvSpPr/>
              <p:nvPr/>
            </p:nvSpPr>
            <p:spPr bwMode="auto">
              <a:xfrm>
                <a:off x="4851400" y="3641725"/>
                <a:ext cx="42863" cy="155575"/>
              </a:xfrm>
              <a:custGeom>
                <a:cxnLst>
                  <a:cxn ang="0">
                    <a:pos x="0" y="4"/>
                  </a:cxn>
                  <a:cxn ang="0">
                    <a:pos x="12" y="1"/>
                  </a:cxn>
                  <a:cxn ang="0">
                    <a:pos x="9" y="58"/>
                  </a:cxn>
                  <a:cxn ang="0">
                    <a:pos x="9" y="55"/>
                  </a:cxn>
                  <a:cxn ang="0">
                    <a:pos x="9" y="4"/>
                  </a:cxn>
                  <a:cxn ang="0">
                    <a:pos x="0" y="4"/>
                  </a:cxn>
                </a:cxnLst>
                <a:rect b="b" l="0" r="r" t="0"/>
                <a:pathLst>
                  <a:path h="57" w="16">
                    <a:moveTo>
                      <a:pt x="0" y="4"/>
                    </a:moveTo>
                    <a:cubicBezTo>
                      <a:pt x="1" y="0"/>
                      <a:pt x="8" y="2"/>
                      <a:pt x="12" y="1"/>
                    </a:cubicBezTo>
                    <a:cubicBezTo>
                      <a:pt x="10" y="19"/>
                      <a:pt x="16" y="45"/>
                      <a:pt x="9" y="58"/>
                    </a:cubicBezTo>
                    <a:cubicBezTo>
                      <a:pt x="9" y="57"/>
                      <a:pt x="9" y="56"/>
                      <a:pt x="9" y="55"/>
                    </a:cubicBezTo>
                    <a:cubicBezTo>
                      <a:pt x="9" y="38"/>
                      <a:pt x="9" y="21"/>
                      <a:pt x="9" y="4"/>
                    </a:cubicBezTo>
                    <a:cubicBezTo>
                      <a:pt x="6" y="4"/>
                      <a:pt x="3" y="4"/>
                      <a:pt x="0" y="4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3" name="Freeform 1014"/>
              <p:cNvSpPr/>
              <p:nvPr/>
            </p:nvSpPr>
            <p:spPr bwMode="auto">
              <a:xfrm>
                <a:off x="4929188" y="3587750"/>
                <a:ext cx="30163" cy="193675"/>
              </a:xfrm>
              <a:custGeom>
                <a:cxnLst>
                  <a:cxn ang="0">
                    <a:pos x="4" y="24"/>
                  </a:cxn>
                  <a:cxn ang="0">
                    <a:pos x="4" y="0"/>
                  </a:cxn>
                  <a:cxn ang="0">
                    <a:pos x="7" y="72"/>
                  </a:cxn>
                  <a:cxn ang="0">
                    <a:pos x="4" y="24"/>
                  </a:cxn>
                </a:cxnLst>
                <a:rect b="b" l="0" r="r" t="0"/>
                <a:pathLst>
                  <a:path h="72" w="11">
                    <a:moveTo>
                      <a:pt x="4" y="24"/>
                    </a:moveTo>
                    <a:cubicBezTo>
                      <a:pt x="4" y="16"/>
                      <a:pt x="4" y="8"/>
                      <a:pt x="4" y="0"/>
                    </a:cubicBezTo>
                    <a:cubicBezTo>
                      <a:pt x="11" y="18"/>
                      <a:pt x="5" y="49"/>
                      <a:pt x="7" y="72"/>
                    </a:cubicBezTo>
                    <a:cubicBezTo>
                      <a:pt x="0" y="62"/>
                      <a:pt x="6" y="39"/>
                      <a:pt x="4" y="24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4" name="Freeform 1015"/>
              <p:cNvSpPr/>
              <p:nvPr/>
            </p:nvSpPr>
            <p:spPr bwMode="auto">
              <a:xfrm>
                <a:off x="6821488" y="3636963"/>
                <a:ext cx="31750" cy="55563"/>
              </a:xfrm>
              <a:custGeom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12" y="21"/>
                  </a:cxn>
                  <a:cxn ang="0">
                    <a:pos x="9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21" w="12">
                    <a:moveTo>
                      <a:pt x="0" y="0"/>
                    </a:moveTo>
                    <a:cubicBezTo>
                      <a:pt x="4" y="0"/>
                      <a:pt x="8" y="0"/>
                      <a:pt x="12" y="0"/>
                    </a:cubicBezTo>
                    <a:cubicBezTo>
                      <a:pt x="12" y="7"/>
                      <a:pt x="12" y="14"/>
                      <a:pt x="12" y="21"/>
                    </a:cubicBezTo>
                    <a:cubicBezTo>
                      <a:pt x="5" y="21"/>
                      <a:pt x="11" y="8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5" name="Freeform 1016"/>
              <p:cNvSpPr/>
              <p:nvPr/>
            </p:nvSpPr>
            <p:spPr bwMode="auto">
              <a:xfrm>
                <a:off x="3932238" y="3649663"/>
                <a:ext cx="120650" cy="19050"/>
              </a:xfrm>
              <a:custGeom>
                <a:cxnLst>
                  <a:cxn ang="0">
                    <a:pos x="0" y="7"/>
                  </a:cxn>
                  <a:cxn ang="0">
                    <a:pos x="45" y="4"/>
                  </a:cxn>
                  <a:cxn ang="0">
                    <a:pos x="45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45">
                    <a:moveTo>
                      <a:pt x="0" y="7"/>
                    </a:moveTo>
                    <a:cubicBezTo>
                      <a:pt x="9" y="0"/>
                      <a:pt x="31" y="6"/>
                      <a:pt x="45" y="4"/>
                    </a:cubicBezTo>
                    <a:cubicBezTo>
                      <a:pt x="45" y="5"/>
                      <a:pt x="45" y="6"/>
                      <a:pt x="45" y="7"/>
                    </a:cubicBezTo>
                    <a:cubicBezTo>
                      <a:pt x="30" y="7"/>
                      <a:pt x="15" y="7"/>
                      <a:pt x="0" y="7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6" name="Freeform 1017"/>
              <p:cNvSpPr/>
              <p:nvPr/>
            </p:nvSpPr>
            <p:spPr bwMode="auto">
              <a:xfrm>
                <a:off x="4491038" y="3660775"/>
                <a:ext cx="142875" cy="128588"/>
              </a:xfrm>
              <a:custGeom>
                <a:cxnLst>
                  <a:cxn ang="0">
                    <a:pos x="5" y="0"/>
                  </a:cxn>
                  <a:cxn ang="0">
                    <a:pos x="47" y="0"/>
                  </a:cxn>
                  <a:cxn ang="0">
                    <a:pos x="53" y="12"/>
                  </a:cxn>
                  <a:cxn ang="0">
                    <a:pos x="53" y="48"/>
                  </a:cxn>
                  <a:cxn ang="0">
                    <a:pos x="2" y="48"/>
                  </a:cxn>
                  <a:cxn ang="0">
                    <a:pos x="5" y="0"/>
                  </a:cxn>
                </a:cxnLst>
                <a:rect b="b" l="0" r="r" t="0"/>
                <a:pathLst>
                  <a:path h="48" w="52">
                    <a:moveTo>
                      <a:pt x="5" y="0"/>
                    </a:moveTo>
                    <a:cubicBezTo>
                      <a:pt x="19" y="0"/>
                      <a:pt x="33" y="0"/>
                      <a:pt x="47" y="0"/>
                    </a:cubicBezTo>
                    <a:cubicBezTo>
                      <a:pt x="45" y="8"/>
                      <a:pt x="53" y="6"/>
                      <a:pt x="53" y="12"/>
                    </a:cubicBezTo>
                    <a:cubicBezTo>
                      <a:pt x="53" y="24"/>
                      <a:pt x="53" y="36"/>
                      <a:pt x="53" y="48"/>
                    </a:cubicBezTo>
                    <a:cubicBezTo>
                      <a:pt x="36" y="48"/>
                      <a:pt x="19" y="48"/>
                      <a:pt x="2" y="48"/>
                    </a:cubicBezTo>
                    <a:cubicBezTo>
                      <a:pt x="0" y="29"/>
                      <a:pt x="7" y="19"/>
                      <a:pt x="5" y="0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7" name="Freeform 1018"/>
              <p:cNvSpPr/>
              <p:nvPr/>
            </p:nvSpPr>
            <p:spPr bwMode="auto">
              <a:xfrm>
                <a:off x="4900613" y="3646488"/>
                <a:ext cx="47625" cy="150813"/>
              </a:xfrm>
              <a:custGeom>
                <a:cxnLst>
                  <a:cxn ang="0">
                    <a:pos x="0" y="5"/>
                  </a:cxn>
                  <a:cxn ang="0">
                    <a:pos x="15" y="2"/>
                  </a:cxn>
                  <a:cxn ang="0">
                    <a:pos x="18" y="50"/>
                  </a:cxn>
                  <a:cxn ang="0">
                    <a:pos x="18" y="56"/>
                  </a:cxn>
                  <a:cxn ang="0">
                    <a:pos x="0" y="56"/>
                  </a:cxn>
                  <a:cxn ang="0">
                    <a:pos x="0" y="5"/>
                  </a:cxn>
                </a:cxnLst>
                <a:rect b="b" l="0" r="r" t="0"/>
                <a:pathLst>
                  <a:path h="56" w="18">
                    <a:moveTo>
                      <a:pt x="0" y="5"/>
                    </a:moveTo>
                    <a:cubicBezTo>
                      <a:pt x="7" y="6"/>
                      <a:pt x="7" y="0"/>
                      <a:pt x="15" y="2"/>
                    </a:cubicBezTo>
                    <a:cubicBezTo>
                      <a:pt x="17" y="17"/>
                      <a:pt x="11" y="40"/>
                      <a:pt x="18" y="50"/>
                    </a:cubicBezTo>
                    <a:cubicBezTo>
                      <a:pt x="18" y="52"/>
                      <a:pt x="18" y="54"/>
                      <a:pt x="18" y="56"/>
                    </a:cubicBezTo>
                    <a:cubicBezTo>
                      <a:pt x="12" y="56"/>
                      <a:pt x="6" y="56"/>
                      <a:pt x="0" y="56"/>
                    </a:cubicBezTo>
                    <a:cubicBezTo>
                      <a:pt x="0" y="39"/>
                      <a:pt x="0" y="22"/>
                      <a:pt x="0" y="5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" name="Freeform 1019"/>
              <p:cNvSpPr/>
              <p:nvPr/>
            </p:nvSpPr>
            <p:spPr bwMode="auto">
              <a:xfrm>
                <a:off x="6883400" y="3619500"/>
                <a:ext cx="19050" cy="122238"/>
              </a:xfrm>
              <a:custGeom>
                <a:cxnLst>
                  <a:cxn ang="0">
                    <a:pos x="4" y="18"/>
                  </a:cxn>
                  <a:cxn ang="0">
                    <a:pos x="7" y="0"/>
                  </a:cxn>
                  <a:cxn ang="0">
                    <a:pos x="7" y="45"/>
                  </a:cxn>
                  <a:cxn ang="0">
                    <a:pos x="4" y="45"/>
                  </a:cxn>
                  <a:cxn ang="0">
                    <a:pos x="4" y="18"/>
                  </a:cxn>
                </a:cxnLst>
                <a:rect b="b" l="0" r="r" t="0"/>
                <a:pathLst>
                  <a:path h="45" w="7">
                    <a:moveTo>
                      <a:pt x="4" y="18"/>
                    </a:moveTo>
                    <a:cubicBezTo>
                      <a:pt x="6" y="13"/>
                      <a:pt x="0" y="0"/>
                      <a:pt x="7" y="0"/>
                    </a:cubicBezTo>
                    <a:cubicBezTo>
                      <a:pt x="7" y="15"/>
                      <a:pt x="7" y="30"/>
                      <a:pt x="7" y="45"/>
                    </a:cubicBezTo>
                    <a:cubicBezTo>
                      <a:pt x="6" y="45"/>
                      <a:pt x="5" y="45"/>
                      <a:pt x="4" y="45"/>
                    </a:cubicBezTo>
                    <a:cubicBezTo>
                      <a:pt x="4" y="36"/>
                      <a:pt x="4" y="27"/>
                      <a:pt x="4" y="18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" name="Freeform 1020"/>
              <p:cNvSpPr/>
              <p:nvPr/>
            </p:nvSpPr>
            <p:spPr bwMode="auto">
              <a:xfrm>
                <a:off x="6899275" y="3652838"/>
                <a:ext cx="19050" cy="88900"/>
              </a:xfrm>
              <a:custGeom>
                <a:cxnLst>
                  <a:cxn ang="0">
                    <a:pos x="7" y="3"/>
                  </a:cxn>
                  <a:cxn ang="0">
                    <a:pos x="7" y="33"/>
                  </a:cxn>
                  <a:cxn ang="0">
                    <a:pos x="4" y="33"/>
                  </a:cxn>
                  <a:cxn ang="0">
                    <a:pos x="7" y="0"/>
                  </a:cxn>
                  <a:cxn ang="0">
                    <a:pos x="7" y="3"/>
                  </a:cxn>
                </a:cxnLst>
                <a:rect b="b" l="0" r="r" t="0"/>
                <a:pathLst>
                  <a:path h="33" w="7">
                    <a:moveTo>
                      <a:pt x="7" y="3"/>
                    </a:moveTo>
                    <a:cubicBezTo>
                      <a:pt x="7" y="13"/>
                      <a:pt x="7" y="23"/>
                      <a:pt x="7" y="33"/>
                    </a:cubicBezTo>
                    <a:cubicBezTo>
                      <a:pt x="6" y="33"/>
                      <a:pt x="5" y="33"/>
                      <a:pt x="4" y="33"/>
                    </a:cubicBezTo>
                    <a:cubicBezTo>
                      <a:pt x="6" y="23"/>
                      <a:pt x="0" y="5"/>
                      <a:pt x="7" y="0"/>
                    </a:cubicBezTo>
                    <a:cubicBezTo>
                      <a:pt x="7" y="1"/>
                      <a:pt x="7" y="2"/>
                      <a:pt x="7" y="3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" name="Freeform 1021"/>
              <p:cNvSpPr/>
              <p:nvPr/>
            </p:nvSpPr>
            <p:spPr bwMode="auto">
              <a:xfrm>
                <a:off x="4254500" y="3652838"/>
                <a:ext cx="92075" cy="163513"/>
              </a:xfrm>
              <a:custGeom>
                <a:cxnLst>
                  <a:cxn ang="0">
                    <a:pos x="18" y="9"/>
                  </a:cxn>
                  <a:cxn ang="0">
                    <a:pos x="21" y="0"/>
                  </a:cxn>
                  <a:cxn ang="0">
                    <a:pos x="0" y="51"/>
                  </a:cxn>
                  <a:cxn ang="0">
                    <a:pos x="0" y="48"/>
                  </a:cxn>
                  <a:cxn ang="0">
                    <a:pos x="18" y="48"/>
                  </a:cxn>
                  <a:cxn ang="0">
                    <a:pos x="18" y="9"/>
                  </a:cxn>
                </a:cxnLst>
                <a:rect b="b" l="0" r="r" t="0"/>
                <a:pathLst>
                  <a:path h="61" w="34">
                    <a:moveTo>
                      <a:pt x="18" y="9"/>
                    </a:moveTo>
                    <a:cubicBezTo>
                      <a:pt x="18" y="5"/>
                      <a:pt x="17" y="0"/>
                      <a:pt x="21" y="0"/>
                    </a:cubicBezTo>
                    <a:cubicBezTo>
                      <a:pt x="17" y="20"/>
                      <a:pt x="34" y="61"/>
                      <a:pt x="0" y="51"/>
                    </a:cubicBezTo>
                    <a:cubicBezTo>
                      <a:pt x="0" y="50"/>
                      <a:pt x="0" y="49"/>
                      <a:pt x="0" y="48"/>
                    </a:cubicBezTo>
                    <a:cubicBezTo>
                      <a:pt x="6" y="48"/>
                      <a:pt x="12" y="48"/>
                      <a:pt x="18" y="48"/>
                    </a:cubicBezTo>
                    <a:cubicBezTo>
                      <a:pt x="18" y="35"/>
                      <a:pt x="18" y="22"/>
                      <a:pt x="18" y="9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1" name="Freeform 1022"/>
              <p:cNvSpPr/>
              <p:nvPr/>
            </p:nvSpPr>
            <p:spPr bwMode="auto">
              <a:xfrm>
                <a:off x="6011863" y="3571875"/>
                <a:ext cx="28575" cy="104775"/>
              </a:xfrm>
              <a:custGeom>
                <a:cxnLst>
                  <a:cxn ang="0">
                    <a:pos x="4" y="0"/>
                  </a:cxn>
                  <a:cxn ang="0">
                    <a:pos x="7" y="39"/>
                  </a:cxn>
                  <a:cxn ang="0">
                    <a:pos x="4" y="0"/>
                  </a:cxn>
                </a:cxnLst>
                <a:rect b="b" l="0" r="r" t="0"/>
                <a:pathLst>
                  <a:path h="39" w="11">
                    <a:moveTo>
                      <a:pt x="4" y="0"/>
                    </a:moveTo>
                    <a:cubicBezTo>
                      <a:pt x="11" y="7"/>
                      <a:pt x="5" y="27"/>
                      <a:pt x="7" y="39"/>
                    </a:cubicBezTo>
                    <a:cubicBezTo>
                      <a:pt x="0" y="32"/>
                      <a:pt x="6" y="12"/>
                      <a:pt x="4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2" name="Freeform 1023"/>
              <p:cNvSpPr/>
              <p:nvPr/>
            </p:nvSpPr>
            <p:spPr bwMode="auto">
              <a:xfrm>
                <a:off x="6869113" y="3668713"/>
                <a:ext cx="34925" cy="136525"/>
              </a:xfrm>
              <a:custGeom>
                <a:cxnLst>
                  <a:cxn ang="0">
                    <a:pos x="0" y="6"/>
                  </a:cxn>
                  <a:cxn ang="0">
                    <a:pos x="9" y="0"/>
                  </a:cxn>
                  <a:cxn ang="0">
                    <a:pos x="9" y="27"/>
                  </a:cxn>
                  <a:cxn ang="0">
                    <a:pos x="6" y="51"/>
                  </a:cxn>
                  <a:cxn ang="0">
                    <a:pos x="0" y="51"/>
                  </a:cxn>
                  <a:cxn ang="0">
                    <a:pos x="0" y="6"/>
                  </a:cxn>
                </a:cxnLst>
                <a:rect b="b" l="0" r="r" t="0"/>
                <a:pathLst>
                  <a:path h="51" w="13">
                    <a:moveTo>
                      <a:pt x="0" y="6"/>
                    </a:moveTo>
                    <a:cubicBezTo>
                      <a:pt x="1" y="2"/>
                      <a:pt x="4" y="0"/>
                      <a:pt x="9" y="0"/>
                    </a:cubicBezTo>
                    <a:cubicBezTo>
                      <a:pt x="9" y="9"/>
                      <a:pt x="9" y="18"/>
                      <a:pt x="9" y="27"/>
                    </a:cubicBezTo>
                    <a:cubicBezTo>
                      <a:pt x="7" y="34"/>
                      <a:pt x="13" y="49"/>
                      <a:pt x="6" y="51"/>
                    </a:cubicBezTo>
                    <a:cubicBezTo>
                      <a:pt x="4" y="51"/>
                      <a:pt x="2" y="51"/>
                      <a:pt x="0" y="51"/>
                    </a:cubicBezTo>
                    <a:cubicBezTo>
                      <a:pt x="0" y="36"/>
                      <a:pt x="0" y="21"/>
                      <a:pt x="0" y="6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3" name="Freeform 1024"/>
              <p:cNvSpPr/>
              <p:nvPr/>
            </p:nvSpPr>
            <p:spPr bwMode="auto">
              <a:xfrm>
                <a:off x="2479675" y="3619500"/>
                <a:ext cx="236538" cy="177800"/>
              </a:xfrm>
              <a:custGeom>
                <a:cxnLst>
                  <a:cxn ang="0">
                    <a:pos x="0" y="21"/>
                  </a:cxn>
                  <a:cxn ang="0">
                    <a:pos x="21" y="18"/>
                  </a:cxn>
                  <a:cxn ang="0">
                    <a:pos x="24" y="27"/>
                  </a:cxn>
                  <a:cxn ang="0">
                    <a:pos x="24" y="36"/>
                  </a:cxn>
                  <a:cxn ang="0">
                    <a:pos x="24" y="39"/>
                  </a:cxn>
                  <a:cxn ang="0">
                    <a:pos x="69" y="36"/>
                  </a:cxn>
                  <a:cxn ang="0">
                    <a:pos x="72" y="27"/>
                  </a:cxn>
                  <a:cxn ang="0">
                    <a:pos x="75" y="0"/>
                  </a:cxn>
                  <a:cxn ang="0">
                    <a:pos x="81" y="33"/>
                  </a:cxn>
                  <a:cxn ang="0">
                    <a:pos x="69" y="63"/>
                  </a:cxn>
                  <a:cxn ang="0">
                    <a:pos x="0" y="66"/>
                  </a:cxn>
                  <a:cxn ang="0">
                    <a:pos x="0" y="21"/>
                  </a:cxn>
                </a:cxnLst>
                <a:rect b="b" l="0" r="r" t="0"/>
                <a:pathLst>
                  <a:path h="66" w="88">
                    <a:moveTo>
                      <a:pt x="0" y="21"/>
                    </a:moveTo>
                    <a:cubicBezTo>
                      <a:pt x="9" y="22"/>
                      <a:pt x="11" y="16"/>
                      <a:pt x="21" y="18"/>
                    </a:cubicBezTo>
                    <a:cubicBezTo>
                      <a:pt x="21" y="22"/>
                      <a:pt x="20" y="27"/>
                      <a:pt x="24" y="27"/>
                    </a:cubicBezTo>
                    <a:cubicBezTo>
                      <a:pt x="24" y="30"/>
                      <a:pt x="24" y="33"/>
                      <a:pt x="24" y="36"/>
                    </a:cubicBezTo>
                    <a:cubicBezTo>
                      <a:pt x="24" y="37"/>
                      <a:pt x="24" y="38"/>
                      <a:pt x="24" y="39"/>
                    </a:cubicBezTo>
                    <a:cubicBezTo>
                      <a:pt x="38" y="37"/>
                      <a:pt x="60" y="43"/>
                      <a:pt x="69" y="36"/>
                    </a:cubicBezTo>
                    <a:cubicBezTo>
                      <a:pt x="71" y="34"/>
                      <a:pt x="72" y="31"/>
                      <a:pt x="72" y="27"/>
                    </a:cubicBezTo>
                    <a:cubicBezTo>
                      <a:pt x="79" y="24"/>
                      <a:pt x="73" y="8"/>
                      <a:pt x="75" y="0"/>
                    </a:cubicBezTo>
                    <a:cubicBezTo>
                      <a:pt x="88" y="0"/>
                      <a:pt x="78" y="23"/>
                      <a:pt x="81" y="33"/>
                    </a:cubicBezTo>
                    <a:cubicBezTo>
                      <a:pt x="86" y="52"/>
                      <a:pt x="70" y="50"/>
                      <a:pt x="69" y="63"/>
                    </a:cubicBezTo>
                    <a:cubicBezTo>
                      <a:pt x="44" y="62"/>
                      <a:pt x="21" y="63"/>
                      <a:pt x="0" y="66"/>
                    </a:cubicBezTo>
                    <a:cubicBezTo>
                      <a:pt x="0" y="51"/>
                      <a:pt x="0" y="36"/>
                      <a:pt x="0" y="21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4" name="Freeform 1025"/>
              <p:cNvSpPr/>
              <p:nvPr/>
            </p:nvSpPr>
            <p:spPr bwMode="auto">
              <a:xfrm>
                <a:off x="3730625" y="3587750"/>
                <a:ext cx="17463" cy="96838"/>
              </a:xfrm>
              <a:custGeom>
                <a:cxnLst>
                  <a:cxn ang="0">
                    <a:pos x="0" y="36"/>
                  </a:cxn>
                  <a:cxn ang="0">
                    <a:pos x="0" y="0"/>
                  </a:cxn>
                  <a:cxn ang="0">
                    <a:pos x="3" y="36"/>
                  </a:cxn>
                  <a:cxn ang="0">
                    <a:pos x="0" y="36"/>
                  </a:cxn>
                </a:cxnLst>
                <a:rect b="b" l="0" r="r" t="0"/>
                <a:pathLst>
                  <a:path h="36" w="7">
                    <a:moveTo>
                      <a:pt x="0" y="36"/>
                    </a:moveTo>
                    <a:cubicBezTo>
                      <a:pt x="0" y="24"/>
                      <a:pt x="0" y="12"/>
                      <a:pt x="0" y="0"/>
                    </a:cubicBezTo>
                    <a:cubicBezTo>
                      <a:pt x="7" y="6"/>
                      <a:pt x="1" y="25"/>
                      <a:pt x="3" y="36"/>
                    </a:cubicBezTo>
                    <a:cubicBezTo>
                      <a:pt x="2" y="36"/>
                      <a:pt x="1" y="36"/>
                      <a:pt x="0" y="36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5" name="Freeform 1026"/>
              <p:cNvSpPr/>
              <p:nvPr/>
            </p:nvSpPr>
            <p:spPr bwMode="auto">
              <a:xfrm>
                <a:off x="4691063" y="3684588"/>
                <a:ext cx="71438" cy="123825"/>
              </a:xfrm>
              <a:custGeom>
                <a:cxnLst>
                  <a:cxn ang="0">
                    <a:pos x="6" y="3"/>
                  </a:cxn>
                  <a:cxn ang="0">
                    <a:pos x="24" y="0"/>
                  </a:cxn>
                  <a:cxn ang="0">
                    <a:pos x="24" y="9"/>
                  </a:cxn>
                  <a:cxn ang="0">
                    <a:pos x="0" y="39"/>
                  </a:cxn>
                  <a:cxn ang="0">
                    <a:pos x="3" y="33"/>
                  </a:cxn>
                  <a:cxn ang="0">
                    <a:pos x="6" y="3"/>
                  </a:cxn>
                </a:cxnLst>
                <a:rect b="b" l="0" r="r" t="0"/>
                <a:pathLst>
                  <a:path h="46" w="27">
                    <a:moveTo>
                      <a:pt x="6" y="3"/>
                    </a:moveTo>
                    <a:cubicBezTo>
                      <a:pt x="10" y="0"/>
                      <a:pt x="17" y="0"/>
                      <a:pt x="24" y="0"/>
                    </a:cubicBezTo>
                    <a:cubicBezTo>
                      <a:pt x="24" y="3"/>
                      <a:pt x="24" y="6"/>
                      <a:pt x="24" y="9"/>
                    </a:cubicBezTo>
                    <a:cubicBezTo>
                      <a:pt x="27" y="30"/>
                      <a:pt x="25" y="46"/>
                      <a:pt x="0" y="39"/>
                    </a:cubicBezTo>
                    <a:cubicBezTo>
                      <a:pt x="1" y="37"/>
                      <a:pt x="3" y="36"/>
                      <a:pt x="3" y="33"/>
                    </a:cubicBezTo>
                    <a:cubicBezTo>
                      <a:pt x="10" y="29"/>
                      <a:pt x="4" y="12"/>
                      <a:pt x="6" y="3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6" name="Freeform 1027"/>
              <p:cNvSpPr/>
              <p:nvPr/>
            </p:nvSpPr>
            <p:spPr bwMode="auto">
              <a:xfrm>
                <a:off x="5368925" y="3660775"/>
                <a:ext cx="228600" cy="136525"/>
              </a:xfrm>
              <a:custGeom>
                <a:cxnLst>
                  <a:cxn ang="0">
                    <a:pos x="0" y="12"/>
                  </a:cxn>
                  <a:cxn ang="0">
                    <a:pos x="12" y="9"/>
                  </a:cxn>
                  <a:cxn ang="0">
                    <a:pos x="15" y="45"/>
                  </a:cxn>
                  <a:cxn ang="0">
                    <a:pos x="60" y="39"/>
                  </a:cxn>
                  <a:cxn ang="0">
                    <a:pos x="60" y="21"/>
                  </a:cxn>
                  <a:cxn ang="0">
                    <a:pos x="63" y="0"/>
                  </a:cxn>
                  <a:cxn ang="0">
                    <a:pos x="84" y="0"/>
                  </a:cxn>
                  <a:cxn ang="0">
                    <a:pos x="84" y="27"/>
                  </a:cxn>
                  <a:cxn ang="0">
                    <a:pos x="81" y="36"/>
                  </a:cxn>
                  <a:cxn ang="0">
                    <a:pos x="78" y="36"/>
                  </a:cxn>
                  <a:cxn ang="0">
                    <a:pos x="78" y="51"/>
                  </a:cxn>
                  <a:cxn ang="0">
                    <a:pos x="0" y="51"/>
                  </a:cxn>
                  <a:cxn ang="0">
                    <a:pos x="0" y="12"/>
                  </a:cxn>
                </a:cxnLst>
                <a:rect b="b" l="0" r="r" t="0"/>
                <a:pathLst>
                  <a:path h="51" w="85">
                    <a:moveTo>
                      <a:pt x="0" y="12"/>
                    </a:moveTo>
                    <a:cubicBezTo>
                      <a:pt x="3" y="10"/>
                      <a:pt x="7" y="9"/>
                      <a:pt x="12" y="9"/>
                    </a:cubicBezTo>
                    <a:cubicBezTo>
                      <a:pt x="14" y="20"/>
                      <a:pt x="8" y="39"/>
                      <a:pt x="15" y="45"/>
                    </a:cubicBezTo>
                    <a:cubicBezTo>
                      <a:pt x="32" y="45"/>
                      <a:pt x="50" y="46"/>
                      <a:pt x="60" y="39"/>
                    </a:cubicBezTo>
                    <a:cubicBezTo>
                      <a:pt x="60" y="33"/>
                      <a:pt x="60" y="27"/>
                      <a:pt x="60" y="21"/>
                    </a:cubicBezTo>
                    <a:cubicBezTo>
                      <a:pt x="67" y="20"/>
                      <a:pt x="61" y="6"/>
                      <a:pt x="63" y="0"/>
                    </a:cubicBezTo>
                    <a:cubicBezTo>
                      <a:pt x="70" y="0"/>
                      <a:pt x="77" y="0"/>
                      <a:pt x="84" y="0"/>
                    </a:cubicBezTo>
                    <a:cubicBezTo>
                      <a:pt x="84" y="9"/>
                      <a:pt x="84" y="18"/>
                      <a:pt x="84" y="27"/>
                    </a:cubicBezTo>
                    <a:cubicBezTo>
                      <a:pt x="85" y="32"/>
                      <a:pt x="81" y="32"/>
                      <a:pt x="81" y="36"/>
                    </a:cubicBezTo>
                    <a:cubicBezTo>
                      <a:pt x="80" y="36"/>
                      <a:pt x="79" y="36"/>
                      <a:pt x="78" y="36"/>
                    </a:cubicBezTo>
                    <a:cubicBezTo>
                      <a:pt x="78" y="41"/>
                      <a:pt x="78" y="46"/>
                      <a:pt x="78" y="51"/>
                    </a:cubicBezTo>
                    <a:cubicBezTo>
                      <a:pt x="52" y="51"/>
                      <a:pt x="26" y="51"/>
                      <a:pt x="0" y="51"/>
                    </a:cubicBezTo>
                    <a:cubicBezTo>
                      <a:pt x="0" y="38"/>
                      <a:pt x="0" y="25"/>
                      <a:pt x="0" y="12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7" name="Freeform 1028"/>
              <p:cNvSpPr/>
              <p:nvPr/>
            </p:nvSpPr>
            <p:spPr bwMode="auto">
              <a:xfrm>
                <a:off x="5513388" y="3629025"/>
                <a:ext cx="14288" cy="79375"/>
              </a:xfrm>
              <a:custGeom>
                <a:cxnLst>
                  <a:cxn ang="0">
                    <a:pos x="0" y="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b="b" l="0" r="r" t="0"/>
                <a:pathLst>
                  <a:path h="30" w="5">
                    <a:moveTo>
                      <a:pt x="0" y="0"/>
                    </a:moveTo>
                    <a:cubicBezTo>
                      <a:pt x="5" y="3"/>
                      <a:pt x="5" y="27"/>
                      <a:pt x="0" y="30"/>
                    </a:cubicBezTo>
                    <a:cubicBezTo>
                      <a:pt x="0" y="20"/>
                      <a:pt x="0" y="10"/>
                      <a:pt x="0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8" name="Freeform 1029"/>
              <p:cNvSpPr/>
              <p:nvPr/>
            </p:nvSpPr>
            <p:spPr bwMode="auto">
              <a:xfrm>
                <a:off x="2841625" y="3617913"/>
                <a:ext cx="193675" cy="147638"/>
              </a:xfrm>
              <a:custGeom>
                <a:cxnLst>
                  <a:cxn ang="0">
                    <a:pos x="0" y="31"/>
                  </a:cxn>
                  <a:cxn ang="0">
                    <a:pos x="9" y="28"/>
                  </a:cxn>
                  <a:cxn ang="0">
                    <a:pos x="12" y="40"/>
                  </a:cxn>
                  <a:cxn ang="0">
                    <a:pos x="60" y="40"/>
                  </a:cxn>
                  <a:cxn ang="0">
                    <a:pos x="63" y="1"/>
                  </a:cxn>
                  <a:cxn ang="0">
                    <a:pos x="72" y="4"/>
                  </a:cxn>
                  <a:cxn ang="0">
                    <a:pos x="72" y="16"/>
                  </a:cxn>
                  <a:cxn ang="0">
                    <a:pos x="72" y="55"/>
                  </a:cxn>
                  <a:cxn ang="0">
                    <a:pos x="0" y="55"/>
                  </a:cxn>
                  <a:cxn ang="0">
                    <a:pos x="0" y="31"/>
                  </a:cxn>
                </a:cxnLst>
                <a:rect b="b" l="0" r="r" t="0"/>
                <a:pathLst>
                  <a:path h="55" w="72">
                    <a:moveTo>
                      <a:pt x="0" y="31"/>
                    </a:moveTo>
                    <a:cubicBezTo>
                      <a:pt x="4" y="31"/>
                      <a:pt x="4" y="27"/>
                      <a:pt x="9" y="28"/>
                    </a:cubicBezTo>
                    <a:cubicBezTo>
                      <a:pt x="9" y="33"/>
                      <a:pt x="13" y="34"/>
                      <a:pt x="12" y="40"/>
                    </a:cubicBezTo>
                    <a:cubicBezTo>
                      <a:pt x="23" y="43"/>
                      <a:pt x="50" y="46"/>
                      <a:pt x="60" y="40"/>
                    </a:cubicBezTo>
                    <a:cubicBezTo>
                      <a:pt x="67" y="33"/>
                      <a:pt x="61" y="13"/>
                      <a:pt x="63" y="1"/>
                    </a:cubicBezTo>
                    <a:cubicBezTo>
                      <a:pt x="67" y="1"/>
                      <a:pt x="72" y="0"/>
                      <a:pt x="72" y="4"/>
                    </a:cubicBezTo>
                    <a:cubicBezTo>
                      <a:pt x="72" y="8"/>
                      <a:pt x="72" y="12"/>
                      <a:pt x="72" y="16"/>
                    </a:cubicBezTo>
                    <a:cubicBezTo>
                      <a:pt x="72" y="29"/>
                      <a:pt x="72" y="42"/>
                      <a:pt x="72" y="55"/>
                    </a:cubicBezTo>
                    <a:cubicBezTo>
                      <a:pt x="48" y="55"/>
                      <a:pt x="24" y="55"/>
                      <a:pt x="0" y="55"/>
                    </a:cubicBezTo>
                    <a:cubicBezTo>
                      <a:pt x="0" y="47"/>
                      <a:pt x="0" y="39"/>
                      <a:pt x="0" y="31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9" name="Freeform 1030"/>
              <p:cNvSpPr/>
              <p:nvPr/>
            </p:nvSpPr>
            <p:spPr bwMode="auto">
              <a:xfrm>
                <a:off x="4254500" y="3676650"/>
                <a:ext cx="49213" cy="104775"/>
              </a:xfrm>
              <a:custGeom>
                <a:cxnLst>
                  <a:cxn ang="0">
                    <a:pos x="0" y="9"/>
                  </a:cxn>
                  <a:cxn ang="0">
                    <a:pos x="18" y="0"/>
                  </a:cxn>
                  <a:cxn ang="0">
                    <a:pos x="18" y="39"/>
                  </a:cxn>
                  <a:cxn ang="0">
                    <a:pos x="0" y="39"/>
                  </a:cxn>
                  <a:cxn ang="0">
                    <a:pos x="0" y="9"/>
                  </a:cxn>
                </a:cxnLst>
                <a:rect b="b" l="0" r="r" t="0"/>
                <a:pathLst>
                  <a:path h="39" w="18">
                    <a:moveTo>
                      <a:pt x="0" y="9"/>
                    </a:moveTo>
                    <a:cubicBezTo>
                      <a:pt x="8" y="8"/>
                      <a:pt x="9" y="0"/>
                      <a:pt x="18" y="0"/>
                    </a:cubicBezTo>
                    <a:cubicBezTo>
                      <a:pt x="18" y="13"/>
                      <a:pt x="18" y="26"/>
                      <a:pt x="18" y="39"/>
                    </a:cubicBezTo>
                    <a:cubicBezTo>
                      <a:pt x="12" y="39"/>
                      <a:pt x="6" y="39"/>
                      <a:pt x="0" y="39"/>
                    </a:cubicBezTo>
                    <a:cubicBezTo>
                      <a:pt x="0" y="29"/>
                      <a:pt x="0" y="19"/>
                      <a:pt x="0" y="9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0" name="Freeform 1031"/>
              <p:cNvSpPr/>
              <p:nvPr/>
            </p:nvSpPr>
            <p:spPr bwMode="auto">
              <a:xfrm>
                <a:off x="4681538" y="3603625"/>
                <a:ext cx="14288" cy="122238"/>
              </a:xfrm>
              <a:custGeom>
                <a:cxnLst>
                  <a:cxn ang="0">
                    <a:pos x="0" y="45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0" y="45"/>
                  </a:cxn>
                </a:cxnLst>
                <a:rect b="b" l="0" r="r" t="0"/>
                <a:pathLst>
                  <a:path h="45" w="5">
                    <a:moveTo>
                      <a:pt x="0" y="45"/>
                    </a:moveTo>
                    <a:cubicBezTo>
                      <a:pt x="0" y="41"/>
                      <a:pt x="0" y="37"/>
                      <a:pt x="0" y="33"/>
                    </a:cubicBezTo>
                    <a:cubicBezTo>
                      <a:pt x="0" y="22"/>
                      <a:pt x="0" y="11"/>
                      <a:pt x="0" y="0"/>
                    </a:cubicBezTo>
                    <a:cubicBezTo>
                      <a:pt x="5" y="8"/>
                      <a:pt x="5" y="37"/>
                      <a:pt x="0" y="45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1" name="Freeform 1032"/>
              <p:cNvSpPr/>
              <p:nvPr/>
            </p:nvSpPr>
            <p:spPr bwMode="auto">
              <a:xfrm>
                <a:off x="3673475" y="3698875"/>
                <a:ext cx="26988" cy="44450"/>
              </a:xfrm>
              <a:custGeom>
                <a:cxnLst>
                  <a:cxn ang="0">
                    <a:pos x="9" y="16"/>
                  </a:cxn>
                  <a:cxn ang="0">
                    <a:pos x="0" y="1"/>
                  </a:cxn>
                  <a:cxn ang="0">
                    <a:pos x="9" y="16"/>
                  </a:cxn>
                </a:cxnLst>
                <a:rect b="b" l="0" r="r" t="0"/>
                <a:pathLst>
                  <a:path h="17" w="10">
                    <a:moveTo>
                      <a:pt x="9" y="16"/>
                    </a:moveTo>
                    <a:cubicBezTo>
                      <a:pt x="0" y="17"/>
                      <a:pt x="3" y="6"/>
                      <a:pt x="0" y="1"/>
                    </a:cubicBezTo>
                    <a:cubicBezTo>
                      <a:pt x="9" y="0"/>
                      <a:pt x="10" y="7"/>
                      <a:pt x="9" y="1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2" name="Freeform 1033"/>
              <p:cNvSpPr/>
              <p:nvPr/>
            </p:nvSpPr>
            <p:spPr bwMode="auto">
              <a:xfrm>
                <a:off x="3836988" y="3629025"/>
                <a:ext cx="14288" cy="79375"/>
              </a:xfrm>
              <a:custGeom>
                <a:cxnLst>
                  <a:cxn ang="0">
                    <a:pos x="5" y="30"/>
                  </a:cxn>
                  <a:cxn ang="0">
                    <a:pos x="5" y="0"/>
                  </a:cxn>
                  <a:cxn ang="0">
                    <a:pos x="5" y="30"/>
                  </a:cxn>
                </a:cxnLst>
                <a:rect b="b" l="0" r="r" t="0"/>
                <a:pathLst>
                  <a:path h="30" w="5">
                    <a:moveTo>
                      <a:pt x="5" y="30"/>
                    </a:moveTo>
                    <a:cubicBezTo>
                      <a:pt x="0" y="27"/>
                      <a:pt x="0" y="3"/>
                      <a:pt x="5" y="0"/>
                    </a:cubicBezTo>
                    <a:cubicBezTo>
                      <a:pt x="5" y="10"/>
                      <a:pt x="5" y="20"/>
                      <a:pt x="5" y="30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3" name="Freeform 1034"/>
              <p:cNvSpPr/>
              <p:nvPr/>
            </p:nvSpPr>
            <p:spPr bwMode="auto">
              <a:xfrm>
                <a:off x="4130675" y="3633788"/>
                <a:ext cx="100013" cy="147638"/>
              </a:xfrm>
              <a:custGeom>
                <a:cxnLst>
                  <a:cxn ang="0">
                    <a:pos x="1" y="55"/>
                  </a:cxn>
                  <a:cxn ang="0">
                    <a:pos x="4" y="4"/>
                  </a:cxn>
                  <a:cxn ang="0">
                    <a:pos x="37" y="7"/>
                  </a:cxn>
                  <a:cxn ang="0">
                    <a:pos x="37" y="55"/>
                  </a:cxn>
                  <a:cxn ang="0">
                    <a:pos x="1" y="55"/>
                  </a:cxn>
                </a:cxnLst>
                <a:rect b="b" l="0" r="r" t="0"/>
                <a:pathLst>
                  <a:path h="55" w="37">
                    <a:moveTo>
                      <a:pt x="1" y="55"/>
                    </a:moveTo>
                    <a:cubicBezTo>
                      <a:pt x="0" y="36"/>
                      <a:pt x="1" y="19"/>
                      <a:pt x="4" y="4"/>
                    </a:cubicBezTo>
                    <a:cubicBezTo>
                      <a:pt x="14" y="6"/>
                      <a:pt x="32" y="0"/>
                      <a:pt x="37" y="7"/>
                    </a:cubicBezTo>
                    <a:cubicBezTo>
                      <a:pt x="37" y="23"/>
                      <a:pt x="37" y="39"/>
                      <a:pt x="37" y="55"/>
                    </a:cubicBezTo>
                    <a:cubicBezTo>
                      <a:pt x="25" y="55"/>
                      <a:pt x="13" y="55"/>
                      <a:pt x="1" y="55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4" name="Freeform 1035"/>
              <p:cNvSpPr/>
              <p:nvPr/>
            </p:nvSpPr>
            <p:spPr bwMode="auto">
              <a:xfrm>
                <a:off x="6148388" y="3660775"/>
                <a:ext cx="30163" cy="80963"/>
              </a:xfrm>
              <a:custGeom>
                <a:cxnLst>
                  <a:cxn ang="0">
                    <a:pos x="4" y="30"/>
                  </a:cxn>
                  <a:cxn ang="0">
                    <a:pos x="7" y="0"/>
                  </a:cxn>
                  <a:cxn ang="0">
                    <a:pos x="4" y="30"/>
                  </a:cxn>
                </a:cxnLst>
                <a:rect b="b" l="0" r="r" t="0"/>
                <a:pathLst>
                  <a:path h="30" w="11">
                    <a:moveTo>
                      <a:pt x="4" y="30"/>
                    </a:moveTo>
                    <a:cubicBezTo>
                      <a:pt x="6" y="21"/>
                      <a:pt x="0" y="4"/>
                      <a:pt x="7" y="0"/>
                    </a:cubicBezTo>
                    <a:cubicBezTo>
                      <a:pt x="5" y="9"/>
                      <a:pt x="11" y="26"/>
                      <a:pt x="4" y="30"/>
                    </a:cubicBezTo>
                    <a:close/>
                  </a:path>
                </a:pathLst>
              </a:custGeom>
              <a:solidFill>
                <a:srgbClr val="2E5F6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5" name="Freeform 1036"/>
              <p:cNvSpPr/>
              <p:nvPr/>
            </p:nvSpPr>
            <p:spPr bwMode="auto">
              <a:xfrm>
                <a:off x="7616825" y="3579813"/>
                <a:ext cx="19050" cy="128588"/>
              </a:xfrm>
              <a:custGeom>
                <a:cxnLst>
                  <a:cxn ang="0">
                    <a:pos x="4" y="48"/>
                  </a:cxn>
                  <a:cxn ang="0">
                    <a:pos x="7" y="0"/>
                  </a:cxn>
                  <a:cxn ang="0">
                    <a:pos x="7" y="48"/>
                  </a:cxn>
                  <a:cxn ang="0">
                    <a:pos x="4" y="48"/>
                  </a:cxn>
                </a:cxnLst>
                <a:rect b="b" l="0" r="r" t="0"/>
                <a:pathLst>
                  <a:path h="48" w="7">
                    <a:moveTo>
                      <a:pt x="4" y="48"/>
                    </a:moveTo>
                    <a:cubicBezTo>
                      <a:pt x="6" y="33"/>
                      <a:pt x="0" y="10"/>
                      <a:pt x="7" y="0"/>
                    </a:cubicBezTo>
                    <a:cubicBezTo>
                      <a:pt x="7" y="16"/>
                      <a:pt x="7" y="32"/>
                      <a:pt x="7" y="48"/>
                    </a:cubicBezTo>
                    <a:cubicBezTo>
                      <a:pt x="6" y="48"/>
                      <a:pt x="5" y="48"/>
                      <a:pt x="4" y="48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6" name="Freeform 1037"/>
              <p:cNvSpPr/>
              <p:nvPr/>
            </p:nvSpPr>
            <p:spPr bwMode="auto">
              <a:xfrm>
                <a:off x="3027363" y="3629025"/>
                <a:ext cx="33338" cy="88900"/>
              </a:xfrm>
              <a:custGeom>
                <a:cxnLst>
                  <a:cxn ang="0">
                    <a:pos x="9" y="3"/>
                  </a:cxn>
                  <a:cxn ang="0">
                    <a:pos x="9" y="33"/>
                  </a:cxn>
                  <a:cxn ang="0">
                    <a:pos x="3" y="12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9" y="3"/>
                  </a:cxn>
                </a:cxnLst>
                <a:rect b="b" l="0" r="r" t="0"/>
                <a:pathLst>
                  <a:path h="33" w="12">
                    <a:moveTo>
                      <a:pt x="9" y="3"/>
                    </a:moveTo>
                    <a:cubicBezTo>
                      <a:pt x="9" y="13"/>
                      <a:pt x="9" y="23"/>
                      <a:pt x="9" y="33"/>
                    </a:cubicBezTo>
                    <a:cubicBezTo>
                      <a:pt x="0" y="33"/>
                      <a:pt x="12" y="12"/>
                      <a:pt x="3" y="12"/>
                    </a:cubicBezTo>
                    <a:cubicBezTo>
                      <a:pt x="3" y="8"/>
                      <a:pt x="3" y="4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5" y="3"/>
                      <a:pt x="7" y="3"/>
                      <a:pt x="9" y="3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7" name="Freeform 1038"/>
              <p:cNvSpPr/>
              <p:nvPr/>
            </p:nvSpPr>
            <p:spPr bwMode="auto">
              <a:xfrm>
                <a:off x="3124200" y="3708400"/>
                <a:ext cx="88900" cy="14288"/>
              </a:xfrm>
              <a:custGeom>
                <a:cxnLst>
                  <a:cxn ang="0">
                    <a:pos x="30" y="0"/>
                  </a:cxn>
                  <a:cxn ang="0">
                    <a:pos x="33" y="0"/>
                  </a:cxn>
                  <a:cxn ang="0">
                    <a:pos x="0" y="0"/>
                  </a:cxn>
                  <a:cxn ang="0">
                    <a:pos x="30" y="0"/>
                  </a:cxn>
                </a:cxnLst>
                <a:rect b="b" l="0" r="r" t="0"/>
                <a:pathLst>
                  <a:path h="5" w="33">
                    <a:moveTo>
                      <a:pt x="30" y="0"/>
                    </a:moveTo>
                    <a:cubicBezTo>
                      <a:pt x="31" y="0"/>
                      <a:pt x="32" y="0"/>
                      <a:pt x="33" y="0"/>
                    </a:cubicBezTo>
                    <a:cubicBezTo>
                      <a:pt x="29" y="5"/>
                      <a:pt x="4" y="5"/>
                      <a:pt x="0" y="0"/>
                    </a:cubicBezTo>
                    <a:cubicBezTo>
                      <a:pt x="10" y="0"/>
                      <a:pt x="20" y="0"/>
                      <a:pt x="30" y="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8" name="Freeform 1039"/>
              <p:cNvSpPr/>
              <p:nvPr/>
            </p:nvSpPr>
            <p:spPr bwMode="auto">
              <a:xfrm>
                <a:off x="5973763" y="3619500"/>
                <a:ext cx="19050" cy="98425"/>
              </a:xfrm>
              <a:custGeom>
                <a:cxnLst>
                  <a:cxn ang="0">
                    <a:pos x="0" y="36"/>
                  </a:cxn>
                  <a:cxn ang="0">
                    <a:pos x="0" y="0"/>
                  </a:cxn>
                  <a:cxn ang="0">
                    <a:pos x="3" y="36"/>
                  </a:cxn>
                  <a:cxn ang="0">
                    <a:pos x="0" y="36"/>
                  </a:cxn>
                </a:cxnLst>
                <a:rect b="b" l="0" r="r" t="0"/>
                <a:pathLst>
                  <a:path h="36" w="7">
                    <a:moveTo>
                      <a:pt x="0" y="36"/>
                    </a:moveTo>
                    <a:cubicBezTo>
                      <a:pt x="0" y="24"/>
                      <a:pt x="0" y="12"/>
                      <a:pt x="0" y="0"/>
                    </a:cubicBezTo>
                    <a:cubicBezTo>
                      <a:pt x="7" y="6"/>
                      <a:pt x="1" y="25"/>
                      <a:pt x="3" y="36"/>
                    </a:cubicBezTo>
                    <a:cubicBezTo>
                      <a:pt x="2" y="36"/>
                      <a:pt x="1" y="36"/>
                      <a:pt x="0" y="36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9" name="Freeform 1040"/>
              <p:cNvSpPr/>
              <p:nvPr/>
            </p:nvSpPr>
            <p:spPr bwMode="auto">
              <a:xfrm>
                <a:off x="6373813" y="3506788"/>
                <a:ext cx="19050" cy="211138"/>
              </a:xfrm>
              <a:custGeom>
                <a:cxnLst>
                  <a:cxn ang="0">
                    <a:pos x="4" y="78"/>
                  </a:cxn>
                  <a:cxn ang="0">
                    <a:pos x="7" y="0"/>
                  </a:cxn>
                  <a:cxn ang="0">
                    <a:pos x="7" y="78"/>
                  </a:cxn>
                  <a:cxn ang="0">
                    <a:pos x="4" y="78"/>
                  </a:cxn>
                </a:cxnLst>
                <a:rect b="b" l="0" r="r" t="0"/>
                <a:pathLst>
                  <a:path h="78" w="7">
                    <a:moveTo>
                      <a:pt x="4" y="78"/>
                    </a:moveTo>
                    <a:cubicBezTo>
                      <a:pt x="6" y="53"/>
                      <a:pt x="0" y="20"/>
                      <a:pt x="7" y="0"/>
                    </a:cubicBezTo>
                    <a:cubicBezTo>
                      <a:pt x="7" y="26"/>
                      <a:pt x="7" y="52"/>
                      <a:pt x="7" y="78"/>
                    </a:cubicBezTo>
                    <a:cubicBezTo>
                      <a:pt x="6" y="78"/>
                      <a:pt x="5" y="78"/>
                      <a:pt x="4" y="78"/>
                    </a:cubicBezTo>
                    <a:close/>
                  </a:path>
                </a:pathLst>
              </a:custGeom>
              <a:solidFill>
                <a:srgbClr val="047DA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0" name="Freeform 1041"/>
              <p:cNvSpPr/>
              <p:nvPr/>
            </p:nvSpPr>
            <p:spPr bwMode="auto">
              <a:xfrm>
                <a:off x="2325688" y="3525838"/>
                <a:ext cx="100013" cy="217488"/>
              </a:xfrm>
              <a:custGeom>
                <a:cxnLst>
                  <a:cxn ang="0">
                    <a:pos x="30" y="62"/>
                  </a:cxn>
                  <a:cxn ang="0">
                    <a:pos x="0" y="71"/>
                  </a:cxn>
                  <a:cxn ang="0">
                    <a:pos x="0" y="23"/>
                  </a:cxn>
                  <a:cxn ang="0">
                    <a:pos x="0" y="11"/>
                  </a:cxn>
                  <a:cxn ang="0">
                    <a:pos x="30" y="2"/>
                  </a:cxn>
                  <a:cxn ang="0">
                    <a:pos x="30" y="62"/>
                  </a:cxn>
                </a:cxnLst>
                <a:rect b="b" l="0" r="r" t="0"/>
                <a:pathLst>
                  <a:path h="81" w="37">
                    <a:moveTo>
                      <a:pt x="30" y="62"/>
                    </a:moveTo>
                    <a:cubicBezTo>
                      <a:pt x="37" y="81"/>
                      <a:pt x="6" y="74"/>
                      <a:pt x="0" y="71"/>
                    </a:cubicBezTo>
                    <a:cubicBezTo>
                      <a:pt x="0" y="55"/>
                      <a:pt x="0" y="39"/>
                      <a:pt x="0" y="23"/>
                    </a:cubicBezTo>
                    <a:cubicBezTo>
                      <a:pt x="0" y="19"/>
                      <a:pt x="0" y="15"/>
                      <a:pt x="0" y="11"/>
                    </a:cubicBezTo>
                    <a:cubicBezTo>
                      <a:pt x="7" y="5"/>
                      <a:pt x="15" y="0"/>
                      <a:pt x="30" y="2"/>
                    </a:cubicBezTo>
                    <a:cubicBezTo>
                      <a:pt x="30" y="22"/>
                      <a:pt x="30" y="42"/>
                      <a:pt x="30" y="62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1" name="Freeform 1042"/>
              <p:cNvSpPr/>
              <p:nvPr/>
            </p:nvSpPr>
            <p:spPr bwMode="auto">
              <a:xfrm>
                <a:off x="2822575" y="3467100"/>
                <a:ext cx="19050" cy="298450"/>
              </a:xfrm>
              <a:custGeom>
                <a:cxnLst>
                  <a:cxn ang="0">
                    <a:pos x="7" y="87"/>
                  </a:cxn>
                  <a:cxn ang="0">
                    <a:pos x="7" y="111"/>
                  </a:cxn>
                  <a:cxn ang="0">
                    <a:pos x="4" y="111"/>
                  </a:cxn>
                  <a:cxn ang="0">
                    <a:pos x="7" y="0"/>
                  </a:cxn>
                  <a:cxn ang="0">
                    <a:pos x="7" y="87"/>
                  </a:cxn>
                </a:cxnLst>
                <a:rect b="b" l="0" r="r" t="0"/>
                <a:pathLst>
                  <a:path h="110" w="7">
                    <a:moveTo>
                      <a:pt x="7" y="87"/>
                    </a:moveTo>
                    <a:cubicBezTo>
                      <a:pt x="7" y="95"/>
                      <a:pt x="7" y="103"/>
                      <a:pt x="7" y="111"/>
                    </a:cubicBezTo>
                    <a:cubicBezTo>
                      <a:pt x="6" y="111"/>
                      <a:pt x="5" y="111"/>
                      <a:pt x="4" y="111"/>
                    </a:cubicBezTo>
                    <a:cubicBezTo>
                      <a:pt x="6" y="75"/>
                      <a:pt x="0" y="31"/>
                      <a:pt x="7" y="0"/>
                    </a:cubicBezTo>
                    <a:cubicBezTo>
                      <a:pt x="7" y="29"/>
                      <a:pt x="7" y="58"/>
                      <a:pt x="7" y="87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2" name="Freeform 1043"/>
              <p:cNvSpPr/>
              <p:nvPr/>
            </p:nvSpPr>
            <p:spPr bwMode="auto">
              <a:xfrm>
                <a:off x="4068763" y="3711575"/>
                <a:ext cx="49213" cy="69850"/>
              </a:xfrm>
              <a:custGeom>
                <a:cxnLst>
                  <a:cxn ang="0">
                    <a:pos x="0" y="5"/>
                  </a:cxn>
                  <a:cxn ang="0">
                    <a:pos x="18" y="2"/>
                  </a:cxn>
                  <a:cxn ang="0">
                    <a:pos x="18" y="14"/>
                  </a:cxn>
                  <a:cxn ang="0">
                    <a:pos x="18" y="26"/>
                  </a:cxn>
                  <a:cxn ang="0">
                    <a:pos x="0" y="26"/>
                  </a:cxn>
                  <a:cxn ang="0">
                    <a:pos x="0" y="5"/>
                  </a:cxn>
                </a:cxnLst>
                <a:rect b="b" l="0" r="r" t="0"/>
                <a:pathLst>
                  <a:path h="26" w="18">
                    <a:moveTo>
                      <a:pt x="0" y="5"/>
                    </a:moveTo>
                    <a:cubicBezTo>
                      <a:pt x="9" y="7"/>
                      <a:pt x="9" y="0"/>
                      <a:pt x="18" y="2"/>
                    </a:cubicBezTo>
                    <a:cubicBezTo>
                      <a:pt x="18" y="6"/>
                      <a:pt x="18" y="10"/>
                      <a:pt x="18" y="14"/>
                    </a:cubicBezTo>
                    <a:cubicBezTo>
                      <a:pt x="18" y="18"/>
                      <a:pt x="18" y="22"/>
                      <a:pt x="18" y="26"/>
                    </a:cubicBezTo>
                    <a:cubicBezTo>
                      <a:pt x="12" y="26"/>
                      <a:pt x="6" y="26"/>
                      <a:pt x="0" y="26"/>
                    </a:cubicBezTo>
                    <a:cubicBezTo>
                      <a:pt x="0" y="19"/>
                      <a:pt x="0" y="12"/>
                      <a:pt x="0" y="5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3" name="Freeform 1044"/>
              <p:cNvSpPr/>
              <p:nvPr/>
            </p:nvSpPr>
            <p:spPr bwMode="auto">
              <a:xfrm>
                <a:off x="5411788" y="3684588"/>
                <a:ext cx="12700" cy="80963"/>
              </a:xfrm>
              <a:custGeom>
                <a:cxnLst>
                  <a:cxn ang="0">
                    <a:pos x="5" y="30"/>
                  </a:cxn>
                  <a:cxn ang="0">
                    <a:pos x="5" y="0"/>
                  </a:cxn>
                  <a:cxn ang="0">
                    <a:pos x="5" y="30"/>
                  </a:cxn>
                </a:cxnLst>
                <a:rect b="b" l="0" r="r" t="0"/>
                <a:pathLst>
                  <a:path h="30" w="5">
                    <a:moveTo>
                      <a:pt x="5" y="30"/>
                    </a:moveTo>
                    <a:cubicBezTo>
                      <a:pt x="0" y="27"/>
                      <a:pt x="0" y="3"/>
                      <a:pt x="5" y="0"/>
                    </a:cubicBezTo>
                    <a:cubicBezTo>
                      <a:pt x="5" y="10"/>
                      <a:pt x="5" y="20"/>
                      <a:pt x="5" y="30"/>
                    </a:cubicBezTo>
                    <a:close/>
                  </a:path>
                </a:pathLst>
              </a:custGeom>
              <a:solidFill>
                <a:srgbClr val="47646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4" name="Freeform 1045"/>
              <p:cNvSpPr/>
              <p:nvPr/>
            </p:nvSpPr>
            <p:spPr bwMode="auto">
              <a:xfrm>
                <a:off x="3108325" y="3725863"/>
                <a:ext cx="112713" cy="12700"/>
              </a:xfrm>
              <a:custGeom>
                <a:cxnLst>
                  <a:cxn ang="0">
                    <a:pos x="0" y="0"/>
                  </a:cxn>
                  <a:cxn ang="0">
                    <a:pos x="42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42">
                    <a:moveTo>
                      <a:pt x="0" y="0"/>
                    </a:moveTo>
                    <a:cubicBezTo>
                      <a:pt x="14" y="0"/>
                      <a:pt x="28" y="0"/>
                      <a:pt x="42" y="0"/>
                    </a:cubicBezTo>
                    <a:cubicBezTo>
                      <a:pt x="35" y="5"/>
                      <a:pt x="7" y="5"/>
                      <a:pt x="0" y="0"/>
                    </a:cubicBezTo>
                    <a:close/>
                  </a:path>
                </a:pathLst>
              </a:custGeom>
              <a:solidFill>
                <a:srgbClr val="2E5F6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5" name="Freeform 1046"/>
              <p:cNvSpPr/>
              <p:nvPr/>
            </p:nvSpPr>
            <p:spPr bwMode="auto">
              <a:xfrm>
                <a:off x="3913188" y="3676650"/>
                <a:ext cx="28575" cy="88900"/>
              </a:xfrm>
              <a:custGeom>
                <a:cxnLst>
                  <a:cxn ang="0">
                    <a:pos x="4" y="0"/>
                  </a:cxn>
                  <a:cxn ang="0">
                    <a:pos x="7" y="33"/>
                  </a:cxn>
                  <a:cxn ang="0">
                    <a:pos x="4" y="0"/>
                  </a:cxn>
                </a:cxnLst>
                <a:rect b="b" l="0" r="r" t="0"/>
                <a:pathLst>
                  <a:path h="33" w="11">
                    <a:moveTo>
                      <a:pt x="4" y="0"/>
                    </a:moveTo>
                    <a:cubicBezTo>
                      <a:pt x="11" y="5"/>
                      <a:pt x="5" y="23"/>
                      <a:pt x="7" y="33"/>
                    </a:cubicBezTo>
                    <a:cubicBezTo>
                      <a:pt x="0" y="28"/>
                      <a:pt x="6" y="10"/>
                      <a:pt x="4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6" name="Freeform 1047"/>
              <p:cNvSpPr/>
              <p:nvPr/>
            </p:nvSpPr>
            <p:spPr bwMode="auto">
              <a:xfrm>
                <a:off x="4060825" y="3681413"/>
                <a:ext cx="19050" cy="100013"/>
              </a:xfrm>
              <a:custGeom>
                <a:cxnLst>
                  <a:cxn ang="0">
                    <a:pos x="3" y="16"/>
                  </a:cxn>
                  <a:cxn ang="0">
                    <a:pos x="3" y="37"/>
                  </a:cxn>
                  <a:cxn ang="0">
                    <a:pos x="0" y="37"/>
                  </a:cxn>
                  <a:cxn ang="0">
                    <a:pos x="0" y="1"/>
                  </a:cxn>
                  <a:cxn ang="0">
                    <a:pos x="3" y="16"/>
                  </a:cxn>
                </a:cxnLst>
                <a:rect b="b" l="0" r="r" t="0"/>
                <a:pathLst>
                  <a:path h="37" w="7">
                    <a:moveTo>
                      <a:pt x="3" y="16"/>
                    </a:moveTo>
                    <a:cubicBezTo>
                      <a:pt x="3" y="23"/>
                      <a:pt x="3" y="30"/>
                      <a:pt x="3" y="37"/>
                    </a:cubicBezTo>
                    <a:cubicBezTo>
                      <a:pt x="2" y="37"/>
                      <a:pt x="1" y="37"/>
                      <a:pt x="0" y="37"/>
                    </a:cubicBezTo>
                    <a:cubicBezTo>
                      <a:pt x="0" y="25"/>
                      <a:pt x="0" y="13"/>
                      <a:pt x="0" y="1"/>
                    </a:cubicBezTo>
                    <a:cubicBezTo>
                      <a:pt x="7" y="0"/>
                      <a:pt x="1" y="12"/>
                      <a:pt x="3" y="16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7" name="Freeform 1048"/>
              <p:cNvSpPr/>
              <p:nvPr/>
            </p:nvSpPr>
            <p:spPr bwMode="auto">
              <a:xfrm>
                <a:off x="6054725" y="3629025"/>
                <a:ext cx="98425" cy="163513"/>
              </a:xfrm>
              <a:custGeom>
                <a:cxnLst>
                  <a:cxn ang="0">
                    <a:pos x="21" y="0"/>
                  </a:cxn>
                  <a:cxn ang="0">
                    <a:pos x="0" y="39"/>
                  </a:cxn>
                  <a:cxn ang="0">
                    <a:pos x="24" y="39"/>
                  </a:cxn>
                  <a:cxn ang="0">
                    <a:pos x="21" y="0"/>
                  </a:cxn>
                </a:cxnLst>
                <a:rect b="b" l="0" r="r" t="0"/>
                <a:pathLst>
                  <a:path h="61" w="37">
                    <a:moveTo>
                      <a:pt x="21" y="0"/>
                    </a:moveTo>
                    <a:cubicBezTo>
                      <a:pt x="37" y="11"/>
                      <a:pt x="27" y="61"/>
                      <a:pt x="0" y="39"/>
                    </a:cubicBezTo>
                    <a:cubicBezTo>
                      <a:pt x="8" y="39"/>
                      <a:pt x="16" y="39"/>
                      <a:pt x="24" y="39"/>
                    </a:cubicBezTo>
                    <a:cubicBezTo>
                      <a:pt x="23" y="26"/>
                      <a:pt x="27" y="8"/>
                      <a:pt x="21" y="0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8" name="Freeform 1049"/>
              <p:cNvSpPr/>
              <p:nvPr/>
            </p:nvSpPr>
            <p:spPr bwMode="auto">
              <a:xfrm>
                <a:off x="4440238" y="3738563"/>
                <a:ext cx="39688" cy="50800"/>
              </a:xfrm>
              <a:custGeom>
                <a:cxnLst>
                  <a:cxn ang="0">
                    <a:pos x="0" y="4"/>
                  </a:cxn>
                  <a:cxn ang="0">
                    <a:pos x="15" y="1"/>
                  </a:cxn>
                  <a:cxn ang="0">
                    <a:pos x="15" y="19"/>
                  </a:cxn>
                  <a:cxn ang="0">
                    <a:pos x="0" y="19"/>
                  </a:cxn>
                  <a:cxn ang="0">
                    <a:pos x="0" y="4"/>
                  </a:cxn>
                </a:cxnLst>
                <a:rect b="b" l="0" r="r" t="0"/>
                <a:pathLst>
                  <a:path h="19" w="15">
                    <a:moveTo>
                      <a:pt x="0" y="4"/>
                    </a:moveTo>
                    <a:cubicBezTo>
                      <a:pt x="8" y="6"/>
                      <a:pt x="8" y="0"/>
                      <a:pt x="15" y="1"/>
                    </a:cubicBezTo>
                    <a:cubicBezTo>
                      <a:pt x="15" y="7"/>
                      <a:pt x="15" y="13"/>
                      <a:pt x="15" y="19"/>
                    </a:cubicBezTo>
                    <a:cubicBezTo>
                      <a:pt x="10" y="19"/>
                      <a:pt x="5" y="19"/>
                      <a:pt x="0" y="19"/>
                    </a:cubicBezTo>
                    <a:cubicBezTo>
                      <a:pt x="0" y="14"/>
                      <a:pt x="0" y="9"/>
                      <a:pt x="0" y="4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9" name="Freeform 1050"/>
              <p:cNvSpPr/>
              <p:nvPr/>
            </p:nvSpPr>
            <p:spPr bwMode="auto">
              <a:xfrm>
                <a:off x="5156200" y="3660775"/>
                <a:ext cx="20638" cy="96838"/>
              </a:xfrm>
              <a:custGeom>
                <a:cxnLst>
                  <a:cxn ang="0">
                    <a:pos x="1" y="33"/>
                  </a:cxn>
                  <a:cxn ang="0">
                    <a:pos x="1" y="0"/>
                  </a:cxn>
                  <a:cxn ang="0">
                    <a:pos x="4" y="36"/>
                  </a:cxn>
                  <a:cxn ang="0">
                    <a:pos x="1" y="33"/>
                  </a:cxn>
                </a:cxnLst>
                <a:rect b="b" l="0" r="r" t="0"/>
                <a:pathLst>
                  <a:path h="36" w="8">
                    <a:moveTo>
                      <a:pt x="1" y="33"/>
                    </a:moveTo>
                    <a:cubicBezTo>
                      <a:pt x="1" y="22"/>
                      <a:pt x="1" y="11"/>
                      <a:pt x="1" y="0"/>
                    </a:cubicBezTo>
                    <a:cubicBezTo>
                      <a:pt x="8" y="6"/>
                      <a:pt x="2" y="25"/>
                      <a:pt x="4" y="36"/>
                    </a:cubicBezTo>
                    <a:cubicBezTo>
                      <a:pt x="2" y="36"/>
                      <a:pt x="0" y="36"/>
                      <a:pt x="1" y="33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0" name="Freeform 1051"/>
              <p:cNvSpPr/>
              <p:nvPr/>
            </p:nvSpPr>
            <p:spPr bwMode="auto">
              <a:xfrm>
                <a:off x="5164138" y="3652838"/>
                <a:ext cx="28575" cy="96838"/>
              </a:xfrm>
              <a:custGeom>
                <a:cxnLst>
                  <a:cxn ang="0">
                    <a:pos x="7" y="33"/>
                  </a:cxn>
                  <a:cxn ang="0">
                    <a:pos x="7" y="36"/>
                  </a:cxn>
                  <a:cxn ang="0">
                    <a:pos x="4" y="0"/>
                  </a:cxn>
                  <a:cxn ang="0">
                    <a:pos x="7" y="33"/>
                  </a:cxn>
                </a:cxnLst>
                <a:rect b="b" l="0" r="r" t="0"/>
                <a:pathLst>
                  <a:path h="36" w="11">
                    <a:moveTo>
                      <a:pt x="7" y="33"/>
                    </a:moveTo>
                    <a:cubicBezTo>
                      <a:pt x="7" y="34"/>
                      <a:pt x="7" y="35"/>
                      <a:pt x="7" y="36"/>
                    </a:cubicBezTo>
                    <a:cubicBezTo>
                      <a:pt x="0" y="30"/>
                      <a:pt x="6" y="11"/>
                      <a:pt x="4" y="0"/>
                    </a:cubicBezTo>
                    <a:cubicBezTo>
                      <a:pt x="11" y="5"/>
                      <a:pt x="5" y="23"/>
                      <a:pt x="7" y="33"/>
                    </a:cubicBezTo>
                    <a:close/>
                  </a:path>
                </a:pathLst>
              </a:custGeom>
              <a:solidFill>
                <a:srgbClr val="3855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1" name="Freeform 1052"/>
              <p:cNvSpPr/>
              <p:nvPr/>
            </p:nvSpPr>
            <p:spPr bwMode="auto">
              <a:xfrm>
                <a:off x="5183188" y="3741738"/>
                <a:ext cx="104775" cy="19050"/>
              </a:xfrm>
              <a:custGeom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39">
                    <a:moveTo>
                      <a:pt x="0" y="0"/>
                    </a:moveTo>
                    <a:cubicBezTo>
                      <a:pt x="13" y="0"/>
                      <a:pt x="26" y="0"/>
                      <a:pt x="39" y="0"/>
                    </a:cubicBezTo>
                    <a:cubicBezTo>
                      <a:pt x="32" y="7"/>
                      <a:pt x="12" y="1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2" name="Freeform 1053"/>
              <p:cNvSpPr/>
              <p:nvPr/>
            </p:nvSpPr>
            <p:spPr bwMode="auto">
              <a:xfrm>
                <a:off x="7624763" y="3708400"/>
                <a:ext cx="76200" cy="65088"/>
              </a:xfrm>
              <a:custGeom>
                <a:cxnLst>
                  <a:cxn ang="0">
                    <a:pos x="28" y="24"/>
                  </a:cxn>
                  <a:cxn ang="0">
                    <a:pos x="4" y="24"/>
                  </a:cxn>
                  <a:cxn ang="0">
                    <a:pos x="1" y="9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4" y="21"/>
                  </a:cxn>
                  <a:cxn ang="0">
                    <a:pos x="28" y="24"/>
                  </a:cxn>
                </a:cxnLst>
                <a:rect b="b" l="0" r="r" t="0"/>
                <a:pathLst>
                  <a:path h="24" w="28">
                    <a:moveTo>
                      <a:pt x="28" y="24"/>
                    </a:moveTo>
                    <a:cubicBezTo>
                      <a:pt x="20" y="24"/>
                      <a:pt x="12" y="24"/>
                      <a:pt x="4" y="24"/>
                    </a:cubicBezTo>
                    <a:cubicBezTo>
                      <a:pt x="1" y="21"/>
                      <a:pt x="0" y="16"/>
                      <a:pt x="1" y="9"/>
                    </a:cubicBezTo>
                    <a:cubicBezTo>
                      <a:pt x="1" y="6"/>
                      <a:pt x="1" y="3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7"/>
                      <a:pt x="4" y="14"/>
                      <a:pt x="4" y="21"/>
                    </a:cubicBezTo>
                    <a:cubicBezTo>
                      <a:pt x="11" y="23"/>
                      <a:pt x="26" y="17"/>
                      <a:pt x="28" y="24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3" name="Freeform 1054"/>
              <p:cNvSpPr/>
              <p:nvPr/>
            </p:nvSpPr>
            <p:spPr bwMode="auto">
              <a:xfrm>
                <a:off x="7651750" y="3579813"/>
                <a:ext cx="114300" cy="174625"/>
              </a:xfrm>
              <a:custGeom>
                <a:cxnLst>
                  <a:cxn ang="0">
                    <a:pos x="36" y="60"/>
                  </a:cxn>
                  <a:cxn ang="0">
                    <a:pos x="0" y="60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30" y="0"/>
                  </a:cxn>
                  <a:cxn ang="0">
                    <a:pos x="36" y="60"/>
                  </a:cxn>
                </a:cxnLst>
                <a:rect b="b" l="0" r="r" t="0"/>
                <a:pathLst>
                  <a:path h="65" w="42">
                    <a:moveTo>
                      <a:pt x="36" y="60"/>
                    </a:moveTo>
                    <a:cubicBezTo>
                      <a:pt x="31" y="65"/>
                      <a:pt x="5" y="65"/>
                      <a:pt x="0" y="60"/>
                    </a:cubicBezTo>
                    <a:cubicBezTo>
                      <a:pt x="0" y="40"/>
                      <a:pt x="0" y="20"/>
                      <a:pt x="0" y="0"/>
                    </a:cubicBezTo>
                    <a:cubicBezTo>
                      <a:pt x="5" y="0"/>
                      <a:pt x="10" y="0"/>
                      <a:pt x="15" y="0"/>
                    </a:cubicBezTo>
                    <a:cubicBezTo>
                      <a:pt x="20" y="0"/>
                      <a:pt x="25" y="0"/>
                      <a:pt x="30" y="0"/>
                    </a:cubicBezTo>
                    <a:cubicBezTo>
                      <a:pt x="42" y="10"/>
                      <a:pt x="33" y="41"/>
                      <a:pt x="36" y="60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4" name="Freeform 1055"/>
              <p:cNvSpPr/>
              <p:nvPr/>
            </p:nvSpPr>
            <p:spPr bwMode="auto">
              <a:xfrm>
                <a:off x="5726113" y="3629025"/>
                <a:ext cx="12700" cy="128588"/>
              </a:xfrm>
              <a:custGeom>
                <a:cxnLst>
                  <a:cxn ang="0">
                    <a:pos x="5" y="48"/>
                  </a:cxn>
                  <a:cxn ang="0">
                    <a:pos x="5" y="0"/>
                  </a:cxn>
                  <a:cxn ang="0">
                    <a:pos x="5" y="48"/>
                  </a:cxn>
                </a:cxnLst>
                <a:rect b="b" l="0" r="r" t="0"/>
                <a:pathLst>
                  <a:path h="48" w="5">
                    <a:moveTo>
                      <a:pt x="5" y="48"/>
                    </a:moveTo>
                    <a:cubicBezTo>
                      <a:pt x="0" y="39"/>
                      <a:pt x="0" y="9"/>
                      <a:pt x="5" y="0"/>
                    </a:cubicBezTo>
                    <a:cubicBezTo>
                      <a:pt x="5" y="16"/>
                      <a:pt x="5" y="32"/>
                      <a:pt x="5" y="48"/>
                    </a:cubicBezTo>
                    <a:close/>
                  </a:path>
                </a:pathLst>
              </a:custGeom>
              <a:solidFill>
                <a:srgbClr val="7EA5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5" name="Freeform 1056"/>
              <p:cNvSpPr/>
              <p:nvPr/>
            </p:nvSpPr>
            <p:spPr bwMode="auto">
              <a:xfrm>
                <a:off x="7183438" y="3719513"/>
                <a:ext cx="130175" cy="85725"/>
              </a:xfrm>
              <a:custGeom>
                <a:cxnLst>
                  <a:cxn ang="0">
                    <a:pos x="0" y="32"/>
                  </a:cxn>
                  <a:cxn ang="0">
                    <a:pos x="0" y="5"/>
                  </a:cxn>
                  <a:cxn ang="0">
                    <a:pos x="36" y="8"/>
                  </a:cxn>
                  <a:cxn ang="0">
                    <a:pos x="48" y="11"/>
                  </a:cxn>
                  <a:cxn ang="0">
                    <a:pos x="48" y="32"/>
                  </a:cxn>
                  <a:cxn ang="0">
                    <a:pos x="0" y="32"/>
                  </a:cxn>
                </a:cxnLst>
                <a:rect b="b" l="0" r="r" t="0"/>
                <a:pathLst>
                  <a:path h="32" w="48">
                    <a:moveTo>
                      <a:pt x="0" y="32"/>
                    </a:moveTo>
                    <a:cubicBezTo>
                      <a:pt x="0" y="23"/>
                      <a:pt x="0" y="14"/>
                      <a:pt x="0" y="5"/>
                    </a:cubicBezTo>
                    <a:cubicBezTo>
                      <a:pt x="17" y="0"/>
                      <a:pt x="24" y="17"/>
                      <a:pt x="36" y="8"/>
                    </a:cubicBezTo>
                    <a:cubicBezTo>
                      <a:pt x="46" y="6"/>
                      <a:pt x="42" y="5"/>
                      <a:pt x="48" y="11"/>
                    </a:cubicBezTo>
                    <a:cubicBezTo>
                      <a:pt x="48" y="18"/>
                      <a:pt x="48" y="25"/>
                      <a:pt x="48" y="32"/>
                    </a:cubicBezTo>
                    <a:cubicBezTo>
                      <a:pt x="32" y="32"/>
                      <a:pt x="16" y="32"/>
                      <a:pt x="0" y="32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6" name="Freeform 1057"/>
              <p:cNvSpPr/>
              <p:nvPr/>
            </p:nvSpPr>
            <p:spPr bwMode="auto">
              <a:xfrm>
                <a:off x="5738813" y="3629025"/>
                <a:ext cx="96838" cy="152400"/>
              </a:xfrm>
              <a:custGeom>
                <a:cxnLst>
                  <a:cxn ang="0">
                    <a:pos x="18" y="57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57"/>
                  </a:cxn>
                  <a:cxn ang="0">
                    <a:pos x="18" y="57"/>
                  </a:cxn>
                </a:cxnLst>
                <a:rect b="b" l="0" r="r" t="0"/>
                <a:pathLst>
                  <a:path h="57" w="36">
                    <a:moveTo>
                      <a:pt x="18" y="57"/>
                    </a:moveTo>
                    <a:cubicBezTo>
                      <a:pt x="13" y="53"/>
                      <a:pt x="4" y="53"/>
                      <a:pt x="0" y="48"/>
                    </a:cubicBezTo>
                    <a:cubicBezTo>
                      <a:pt x="0" y="32"/>
                      <a:pt x="0" y="16"/>
                      <a:pt x="0" y="0"/>
                    </a:cubicBezTo>
                    <a:cubicBezTo>
                      <a:pt x="12" y="0"/>
                      <a:pt x="24" y="0"/>
                      <a:pt x="36" y="0"/>
                    </a:cubicBezTo>
                    <a:cubicBezTo>
                      <a:pt x="36" y="19"/>
                      <a:pt x="36" y="38"/>
                      <a:pt x="36" y="57"/>
                    </a:cubicBezTo>
                    <a:cubicBezTo>
                      <a:pt x="30" y="57"/>
                      <a:pt x="24" y="57"/>
                      <a:pt x="18" y="57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7" name="Freeform 1058"/>
              <p:cNvSpPr/>
              <p:nvPr/>
            </p:nvSpPr>
            <p:spPr bwMode="auto">
              <a:xfrm>
                <a:off x="5675313" y="3556000"/>
                <a:ext cx="217488" cy="260350"/>
              </a:xfrm>
              <a:custGeom>
                <a:cxnLst>
                  <a:cxn ang="0">
                    <a:pos x="81" y="75"/>
                  </a:cxn>
                  <a:cxn ang="0">
                    <a:pos x="72" y="93"/>
                  </a:cxn>
                  <a:cxn ang="0">
                    <a:pos x="66" y="90"/>
                  </a:cxn>
                  <a:cxn ang="0">
                    <a:pos x="66" y="21"/>
                  </a:cxn>
                  <a:cxn ang="0">
                    <a:pos x="21" y="18"/>
                  </a:cxn>
                  <a:cxn ang="0">
                    <a:pos x="18" y="12"/>
                  </a:cxn>
                  <a:cxn ang="0">
                    <a:pos x="6" y="78"/>
                  </a:cxn>
                  <a:cxn ang="0">
                    <a:pos x="51" y="90"/>
                  </a:cxn>
                  <a:cxn ang="0">
                    <a:pos x="0" y="93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33" y="0"/>
                  </a:cxn>
                  <a:cxn ang="0">
                    <a:pos x="66" y="3"/>
                  </a:cxn>
                  <a:cxn ang="0">
                    <a:pos x="81" y="3"/>
                  </a:cxn>
                  <a:cxn ang="0">
                    <a:pos x="81" y="75"/>
                  </a:cxn>
                </a:cxnLst>
                <a:rect b="b" l="0" r="r" t="0"/>
                <a:pathLst>
                  <a:path h="97" w="81">
                    <a:moveTo>
                      <a:pt x="81" y="75"/>
                    </a:moveTo>
                    <a:cubicBezTo>
                      <a:pt x="77" y="80"/>
                      <a:pt x="77" y="89"/>
                      <a:pt x="72" y="93"/>
                    </a:cubicBezTo>
                    <a:cubicBezTo>
                      <a:pt x="69" y="93"/>
                      <a:pt x="67" y="92"/>
                      <a:pt x="66" y="90"/>
                    </a:cubicBezTo>
                    <a:cubicBezTo>
                      <a:pt x="71" y="74"/>
                      <a:pt x="71" y="37"/>
                      <a:pt x="66" y="21"/>
                    </a:cubicBezTo>
                    <a:cubicBezTo>
                      <a:pt x="57" y="14"/>
                      <a:pt x="35" y="20"/>
                      <a:pt x="21" y="18"/>
                    </a:cubicBezTo>
                    <a:cubicBezTo>
                      <a:pt x="21" y="15"/>
                      <a:pt x="20" y="13"/>
                      <a:pt x="18" y="12"/>
                    </a:cubicBezTo>
                    <a:cubicBezTo>
                      <a:pt x="7" y="27"/>
                      <a:pt x="26" y="72"/>
                      <a:pt x="6" y="78"/>
                    </a:cubicBezTo>
                    <a:cubicBezTo>
                      <a:pt x="18" y="85"/>
                      <a:pt x="34" y="88"/>
                      <a:pt x="51" y="90"/>
                    </a:cubicBezTo>
                    <a:cubicBezTo>
                      <a:pt x="40" y="97"/>
                      <a:pt x="16" y="91"/>
                      <a:pt x="0" y="93"/>
                    </a:cubicBezTo>
                    <a:cubicBezTo>
                      <a:pt x="0" y="62"/>
                      <a:pt x="0" y="31"/>
                      <a:pt x="0" y="0"/>
                    </a:cubicBezTo>
                    <a:cubicBezTo>
                      <a:pt x="5" y="0"/>
                      <a:pt x="10" y="0"/>
                      <a:pt x="15" y="0"/>
                    </a:cubicBezTo>
                    <a:cubicBezTo>
                      <a:pt x="21" y="0"/>
                      <a:pt x="27" y="0"/>
                      <a:pt x="33" y="0"/>
                    </a:cubicBezTo>
                    <a:cubicBezTo>
                      <a:pt x="38" y="7"/>
                      <a:pt x="56" y="1"/>
                      <a:pt x="66" y="3"/>
                    </a:cubicBezTo>
                    <a:cubicBezTo>
                      <a:pt x="71" y="3"/>
                      <a:pt x="76" y="3"/>
                      <a:pt x="81" y="3"/>
                    </a:cubicBezTo>
                    <a:cubicBezTo>
                      <a:pt x="81" y="27"/>
                      <a:pt x="81" y="51"/>
                      <a:pt x="81" y="75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8" name="Freeform 1059"/>
              <p:cNvSpPr/>
              <p:nvPr/>
            </p:nvSpPr>
            <p:spPr bwMode="auto">
              <a:xfrm>
                <a:off x="6740525" y="3636963"/>
                <a:ext cx="112713" cy="168275"/>
              </a:xfrm>
              <a:custGeom>
                <a:cxnLst>
                  <a:cxn ang="0">
                    <a:pos x="42" y="21"/>
                  </a:cxn>
                  <a:cxn ang="0">
                    <a:pos x="42" y="63"/>
                  </a:cxn>
                  <a:cxn ang="0">
                    <a:pos x="3" y="63"/>
                  </a:cxn>
                  <a:cxn ang="0">
                    <a:pos x="3" y="57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2" y="21"/>
                  </a:cxn>
                </a:cxnLst>
                <a:rect b="b" l="0" r="r" t="0"/>
                <a:pathLst>
                  <a:path h="62" w="42">
                    <a:moveTo>
                      <a:pt x="42" y="21"/>
                    </a:moveTo>
                    <a:cubicBezTo>
                      <a:pt x="42" y="35"/>
                      <a:pt x="42" y="49"/>
                      <a:pt x="42" y="63"/>
                    </a:cubicBezTo>
                    <a:cubicBezTo>
                      <a:pt x="29" y="63"/>
                      <a:pt x="16" y="63"/>
                      <a:pt x="3" y="63"/>
                    </a:cubicBezTo>
                    <a:cubicBezTo>
                      <a:pt x="3" y="61"/>
                      <a:pt x="3" y="59"/>
                      <a:pt x="3" y="57"/>
                    </a:cubicBezTo>
                    <a:cubicBezTo>
                      <a:pt x="1" y="45"/>
                      <a:pt x="7" y="25"/>
                      <a:pt x="0" y="18"/>
                    </a:cubicBezTo>
                    <a:cubicBezTo>
                      <a:pt x="0" y="12"/>
                      <a:pt x="0" y="6"/>
                      <a:pt x="0" y="0"/>
                    </a:cubicBezTo>
                    <a:cubicBezTo>
                      <a:pt x="4" y="0"/>
                      <a:pt x="8" y="0"/>
                      <a:pt x="12" y="0"/>
                    </a:cubicBezTo>
                    <a:cubicBezTo>
                      <a:pt x="18" y="0"/>
                      <a:pt x="24" y="0"/>
                      <a:pt x="30" y="0"/>
                    </a:cubicBezTo>
                    <a:cubicBezTo>
                      <a:pt x="30" y="1"/>
                      <a:pt x="30" y="2"/>
                      <a:pt x="30" y="3"/>
                    </a:cubicBezTo>
                    <a:cubicBezTo>
                      <a:pt x="33" y="3"/>
                      <a:pt x="36" y="3"/>
                      <a:pt x="39" y="3"/>
                    </a:cubicBezTo>
                    <a:cubicBezTo>
                      <a:pt x="41" y="8"/>
                      <a:pt x="35" y="21"/>
                      <a:pt x="42" y="21"/>
                    </a:cubicBezTo>
                    <a:close/>
                  </a:path>
                </a:pathLst>
              </a:custGeom>
              <a:solidFill>
                <a:srgbClr val="A3D0E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9" name="Freeform 1060"/>
              <p:cNvSpPr/>
              <p:nvPr/>
            </p:nvSpPr>
            <p:spPr bwMode="auto">
              <a:xfrm>
                <a:off x="4699000" y="3692525"/>
                <a:ext cx="19050" cy="80963"/>
              </a:xfrm>
              <a:custGeom>
                <a:cxnLst>
                  <a:cxn ang="0">
                    <a:pos x="0" y="3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30"/>
                  </a:cxn>
                </a:cxnLst>
                <a:rect b="b" l="0" r="r" t="0"/>
                <a:pathLst>
                  <a:path h="30" w="7">
                    <a:moveTo>
                      <a:pt x="0" y="30"/>
                    </a:moveTo>
                    <a:cubicBezTo>
                      <a:pt x="0" y="20"/>
                      <a:pt x="0" y="1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" y="9"/>
                      <a:pt x="7" y="26"/>
                      <a:pt x="0" y="3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0" name="Freeform 1061"/>
              <p:cNvSpPr/>
              <p:nvPr/>
            </p:nvSpPr>
            <p:spPr bwMode="auto">
              <a:xfrm>
                <a:off x="5175250" y="3765550"/>
                <a:ext cx="120650" cy="14288"/>
              </a:xfrm>
              <a:custGeom>
                <a:cxnLst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45">
                    <a:moveTo>
                      <a:pt x="0" y="0"/>
                    </a:moveTo>
                    <a:cubicBezTo>
                      <a:pt x="15" y="0"/>
                      <a:pt x="30" y="0"/>
                      <a:pt x="45" y="0"/>
                    </a:cubicBezTo>
                    <a:cubicBezTo>
                      <a:pt x="37" y="5"/>
                      <a:pt x="8" y="5"/>
                      <a:pt x="0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1" name="Freeform 1062"/>
              <p:cNvSpPr/>
              <p:nvPr/>
            </p:nvSpPr>
            <p:spPr bwMode="auto">
              <a:xfrm>
                <a:off x="6729413" y="3684588"/>
                <a:ext cx="30163" cy="104775"/>
              </a:xfrm>
              <a:custGeom>
                <a:cxnLst>
                  <a:cxn ang="0">
                    <a:pos x="4" y="0"/>
                  </a:cxn>
                  <a:cxn ang="0">
                    <a:pos x="7" y="39"/>
                  </a:cxn>
                  <a:cxn ang="0">
                    <a:pos x="4" y="0"/>
                  </a:cxn>
                </a:cxnLst>
                <a:rect b="b" l="0" r="r" t="0"/>
                <a:pathLst>
                  <a:path h="39" w="11">
                    <a:moveTo>
                      <a:pt x="4" y="0"/>
                    </a:moveTo>
                    <a:cubicBezTo>
                      <a:pt x="11" y="7"/>
                      <a:pt x="5" y="27"/>
                      <a:pt x="7" y="39"/>
                    </a:cubicBezTo>
                    <a:cubicBezTo>
                      <a:pt x="0" y="32"/>
                      <a:pt x="6" y="12"/>
                      <a:pt x="4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2" name="Freeform 1063"/>
              <p:cNvSpPr/>
              <p:nvPr/>
            </p:nvSpPr>
            <p:spPr bwMode="auto">
              <a:xfrm>
                <a:off x="3719513" y="3684588"/>
                <a:ext cx="19050" cy="96838"/>
              </a:xfrm>
              <a:custGeom>
                <a:cxnLst>
                  <a:cxn ang="0">
                    <a:pos x="7" y="33"/>
                  </a:cxn>
                  <a:cxn ang="0">
                    <a:pos x="7" y="36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7" y="33"/>
                  </a:cxn>
                </a:cxnLst>
                <a:rect b="b" l="0" r="r" t="0"/>
                <a:pathLst>
                  <a:path h="36" w="7">
                    <a:moveTo>
                      <a:pt x="7" y="33"/>
                    </a:moveTo>
                    <a:cubicBezTo>
                      <a:pt x="7" y="34"/>
                      <a:pt x="7" y="35"/>
                      <a:pt x="7" y="36"/>
                    </a:cubicBezTo>
                    <a:cubicBezTo>
                      <a:pt x="0" y="30"/>
                      <a:pt x="6" y="11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11"/>
                      <a:pt x="7" y="22"/>
                      <a:pt x="7" y="33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3" name="Freeform 1064"/>
              <p:cNvSpPr/>
              <p:nvPr/>
            </p:nvSpPr>
            <p:spPr bwMode="auto">
              <a:xfrm>
                <a:off x="5389563" y="3660775"/>
                <a:ext cx="19050" cy="120650"/>
              </a:xfrm>
              <a:custGeom>
                <a:cxnLst>
                  <a:cxn ang="0">
                    <a:pos x="7" y="45"/>
                  </a:cxn>
                  <a:cxn ang="0">
                    <a:pos x="4" y="9"/>
                  </a:cxn>
                  <a:cxn ang="0">
                    <a:pos x="7" y="0"/>
                  </a:cxn>
                  <a:cxn ang="0">
                    <a:pos x="7" y="45"/>
                  </a:cxn>
                </a:cxnLst>
                <a:rect b="b" l="0" r="r" t="0"/>
                <a:pathLst>
                  <a:path h="45" w="7">
                    <a:moveTo>
                      <a:pt x="7" y="45"/>
                    </a:moveTo>
                    <a:cubicBezTo>
                      <a:pt x="0" y="39"/>
                      <a:pt x="6" y="20"/>
                      <a:pt x="4" y="9"/>
                    </a:cubicBezTo>
                    <a:cubicBezTo>
                      <a:pt x="4" y="5"/>
                      <a:pt x="3" y="0"/>
                      <a:pt x="7" y="0"/>
                    </a:cubicBezTo>
                    <a:cubicBezTo>
                      <a:pt x="7" y="15"/>
                      <a:pt x="7" y="30"/>
                      <a:pt x="7" y="45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4" name="Freeform 1065"/>
              <p:cNvSpPr/>
              <p:nvPr/>
            </p:nvSpPr>
            <p:spPr bwMode="auto">
              <a:xfrm>
                <a:off x="6135688" y="3668713"/>
                <a:ext cx="12700" cy="112713"/>
              </a:xfrm>
              <a:custGeom>
                <a:cxnLst>
                  <a:cxn ang="0">
                    <a:pos x="0" y="42"/>
                  </a:cxn>
                  <a:cxn ang="0">
                    <a:pos x="0" y="0"/>
                  </a:cxn>
                  <a:cxn ang="0">
                    <a:pos x="0" y="42"/>
                  </a:cxn>
                </a:cxnLst>
                <a:rect b="b" l="0" r="r" t="0"/>
                <a:pathLst>
                  <a:path h="42" w="5">
                    <a:moveTo>
                      <a:pt x="0" y="42"/>
                    </a:moveTo>
                    <a:cubicBezTo>
                      <a:pt x="0" y="28"/>
                      <a:pt x="0" y="14"/>
                      <a:pt x="0" y="0"/>
                    </a:cubicBezTo>
                    <a:cubicBezTo>
                      <a:pt x="5" y="7"/>
                      <a:pt x="5" y="35"/>
                      <a:pt x="0" y="42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5" name="Freeform 1066"/>
              <p:cNvSpPr/>
              <p:nvPr/>
            </p:nvSpPr>
            <p:spPr bwMode="auto">
              <a:xfrm>
                <a:off x="4235450" y="3700463"/>
                <a:ext cx="19050" cy="88900"/>
              </a:xfrm>
              <a:custGeom>
                <a:cxnLst>
                  <a:cxn ang="0">
                    <a:pos x="7" y="30"/>
                  </a:cxn>
                  <a:cxn ang="0">
                    <a:pos x="7" y="33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7" y="30"/>
                  </a:cxn>
                </a:cxnLst>
                <a:rect b="b" l="0" r="r" t="0"/>
                <a:pathLst>
                  <a:path h="33" w="7">
                    <a:moveTo>
                      <a:pt x="7" y="30"/>
                    </a:moveTo>
                    <a:cubicBezTo>
                      <a:pt x="7" y="31"/>
                      <a:pt x="7" y="32"/>
                      <a:pt x="7" y="33"/>
                    </a:cubicBezTo>
                    <a:cubicBezTo>
                      <a:pt x="0" y="28"/>
                      <a:pt x="6" y="1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10"/>
                      <a:pt x="7" y="20"/>
                      <a:pt x="7" y="3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6" name="Freeform 1067"/>
              <p:cNvSpPr/>
              <p:nvPr/>
            </p:nvSpPr>
            <p:spPr bwMode="auto">
              <a:xfrm>
                <a:off x="4313238" y="3652838"/>
                <a:ext cx="14288" cy="136525"/>
              </a:xfrm>
              <a:custGeom>
                <a:cxnLst>
                  <a:cxn ang="0">
                    <a:pos x="5" y="48"/>
                  </a:cxn>
                  <a:cxn ang="0">
                    <a:pos x="5" y="51"/>
                  </a:cxn>
                  <a:cxn ang="0">
                    <a:pos x="5" y="0"/>
                  </a:cxn>
                  <a:cxn ang="0">
                    <a:pos x="5" y="48"/>
                  </a:cxn>
                </a:cxnLst>
                <a:rect b="b" l="0" r="r" t="0"/>
                <a:pathLst>
                  <a:path h="51" w="5">
                    <a:moveTo>
                      <a:pt x="5" y="48"/>
                    </a:moveTo>
                    <a:cubicBezTo>
                      <a:pt x="5" y="49"/>
                      <a:pt x="5" y="50"/>
                      <a:pt x="5" y="51"/>
                    </a:cubicBezTo>
                    <a:cubicBezTo>
                      <a:pt x="0" y="41"/>
                      <a:pt x="0" y="10"/>
                      <a:pt x="5" y="0"/>
                    </a:cubicBezTo>
                    <a:cubicBezTo>
                      <a:pt x="5" y="16"/>
                      <a:pt x="5" y="32"/>
                      <a:pt x="5" y="48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7" name="Freeform 1068"/>
              <p:cNvSpPr/>
              <p:nvPr/>
            </p:nvSpPr>
            <p:spPr bwMode="auto">
              <a:xfrm>
                <a:off x="4327525" y="3725863"/>
                <a:ext cx="107950" cy="63500"/>
              </a:xfrm>
              <a:custGeom>
                <a:cxnLst>
                  <a:cxn ang="0">
                    <a:pos x="33" y="0"/>
                  </a:cxn>
                  <a:cxn ang="0">
                    <a:pos x="36" y="24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30" y="21"/>
                  </a:cxn>
                  <a:cxn ang="0">
                    <a:pos x="33" y="0"/>
                  </a:cxn>
                </a:cxnLst>
                <a:rect b="b" l="0" r="r" t="0"/>
                <a:pathLst>
                  <a:path h="24" w="40">
                    <a:moveTo>
                      <a:pt x="33" y="0"/>
                    </a:moveTo>
                    <a:cubicBezTo>
                      <a:pt x="40" y="2"/>
                      <a:pt x="34" y="17"/>
                      <a:pt x="36" y="24"/>
                    </a:cubicBezTo>
                    <a:cubicBezTo>
                      <a:pt x="24" y="24"/>
                      <a:pt x="12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0" y="21"/>
                      <a:pt x="20" y="21"/>
                      <a:pt x="30" y="21"/>
                    </a:cubicBezTo>
                    <a:cubicBezTo>
                      <a:pt x="37" y="20"/>
                      <a:pt x="31" y="6"/>
                      <a:pt x="33" y="0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8" name="Freeform 1069"/>
              <p:cNvSpPr/>
              <p:nvPr/>
            </p:nvSpPr>
            <p:spPr bwMode="auto">
              <a:xfrm>
                <a:off x="6664325" y="3571875"/>
                <a:ext cx="19050" cy="233363"/>
              </a:xfrm>
              <a:custGeom>
                <a:cxnLst>
                  <a:cxn ang="0">
                    <a:pos x="7" y="0"/>
                  </a:cxn>
                  <a:cxn ang="0">
                    <a:pos x="7" y="87"/>
                  </a:cxn>
                  <a:cxn ang="0">
                    <a:pos x="4" y="87"/>
                  </a:cxn>
                  <a:cxn ang="0">
                    <a:pos x="7" y="0"/>
                  </a:cxn>
                </a:cxnLst>
                <a:rect b="b" l="0" r="r" t="0"/>
                <a:pathLst>
                  <a:path h="87" w="7">
                    <a:moveTo>
                      <a:pt x="7" y="0"/>
                    </a:moveTo>
                    <a:cubicBezTo>
                      <a:pt x="7" y="29"/>
                      <a:pt x="7" y="58"/>
                      <a:pt x="7" y="87"/>
                    </a:cubicBezTo>
                    <a:cubicBezTo>
                      <a:pt x="6" y="87"/>
                      <a:pt x="5" y="87"/>
                      <a:pt x="4" y="87"/>
                    </a:cubicBezTo>
                    <a:cubicBezTo>
                      <a:pt x="6" y="59"/>
                      <a:pt x="0" y="23"/>
                      <a:pt x="7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9" name="Freeform 1070"/>
              <p:cNvSpPr/>
              <p:nvPr/>
            </p:nvSpPr>
            <p:spPr bwMode="auto">
              <a:xfrm>
                <a:off x="8015288" y="3770313"/>
                <a:ext cx="217488" cy="44450"/>
              </a:xfrm>
              <a:custGeom>
                <a:cxnLst>
                  <a:cxn ang="0">
                    <a:pos x="81" y="7"/>
                  </a:cxn>
                  <a:cxn ang="0">
                    <a:pos x="0" y="4"/>
                  </a:cxn>
                  <a:cxn ang="0">
                    <a:pos x="3" y="1"/>
                  </a:cxn>
                  <a:cxn ang="0">
                    <a:pos x="81" y="7"/>
                  </a:cxn>
                </a:cxnLst>
                <a:rect b="b" l="0" r="r" t="0"/>
                <a:pathLst>
                  <a:path h="16" w="81">
                    <a:moveTo>
                      <a:pt x="81" y="7"/>
                    </a:moveTo>
                    <a:cubicBezTo>
                      <a:pt x="62" y="10"/>
                      <a:pt x="14" y="16"/>
                      <a:pt x="0" y="4"/>
                    </a:cubicBezTo>
                    <a:cubicBezTo>
                      <a:pt x="0" y="2"/>
                      <a:pt x="0" y="0"/>
                      <a:pt x="3" y="1"/>
                    </a:cubicBezTo>
                    <a:cubicBezTo>
                      <a:pt x="17" y="15"/>
                      <a:pt x="57" y="3"/>
                      <a:pt x="81" y="7"/>
                    </a:cubicBezTo>
                    <a:close/>
                  </a:path>
                </a:pathLst>
              </a:custGeom>
              <a:solidFill>
                <a:srgbClr val="09617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0" name="Freeform 1072"/>
              <p:cNvSpPr/>
              <p:nvPr/>
            </p:nvSpPr>
            <p:spPr bwMode="auto">
              <a:xfrm>
                <a:off x="2268538" y="3779838"/>
                <a:ext cx="193675" cy="28575"/>
              </a:xfrm>
              <a:custGeom>
                <a:cxnLst>
                  <a:cxn ang="0">
                    <a:pos x="0" y="7"/>
                  </a:cxn>
                  <a:cxn ang="0">
                    <a:pos x="72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72">
                    <a:moveTo>
                      <a:pt x="0" y="7"/>
                    </a:moveTo>
                    <a:cubicBezTo>
                      <a:pt x="18" y="0"/>
                      <a:pt x="49" y="6"/>
                      <a:pt x="72" y="4"/>
                    </a:cubicBezTo>
                    <a:cubicBezTo>
                      <a:pt x="54" y="11"/>
                      <a:pt x="23" y="5"/>
                      <a:pt x="0" y="7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1" name="Freeform 1073"/>
              <p:cNvSpPr/>
              <p:nvPr/>
            </p:nvSpPr>
            <p:spPr bwMode="auto">
              <a:xfrm>
                <a:off x="6662738" y="3587750"/>
                <a:ext cx="74613" cy="227013"/>
              </a:xfrm>
              <a:custGeom>
                <a:cxnLst>
                  <a:cxn ang="0">
                    <a:pos x="23" y="36"/>
                  </a:cxn>
                  <a:cxn ang="0">
                    <a:pos x="23" y="84"/>
                  </a:cxn>
                  <a:cxn ang="0">
                    <a:pos x="14" y="0"/>
                  </a:cxn>
                  <a:cxn ang="0">
                    <a:pos x="14" y="69"/>
                  </a:cxn>
                  <a:cxn ang="0">
                    <a:pos x="20" y="81"/>
                  </a:cxn>
                  <a:cxn ang="0">
                    <a:pos x="23" y="66"/>
                  </a:cxn>
                  <a:cxn ang="0">
                    <a:pos x="23" y="36"/>
                  </a:cxn>
                </a:cxnLst>
                <a:rect b="b" l="0" r="r" t="0"/>
                <a:pathLst>
                  <a:path h="84" w="28">
                    <a:moveTo>
                      <a:pt x="23" y="36"/>
                    </a:moveTo>
                    <a:cubicBezTo>
                      <a:pt x="28" y="45"/>
                      <a:pt x="28" y="75"/>
                      <a:pt x="23" y="84"/>
                    </a:cubicBezTo>
                    <a:cubicBezTo>
                      <a:pt x="0" y="78"/>
                      <a:pt x="13" y="20"/>
                      <a:pt x="14" y="0"/>
                    </a:cubicBezTo>
                    <a:cubicBezTo>
                      <a:pt x="14" y="23"/>
                      <a:pt x="14" y="46"/>
                      <a:pt x="14" y="69"/>
                    </a:cubicBezTo>
                    <a:cubicBezTo>
                      <a:pt x="15" y="74"/>
                      <a:pt x="11" y="84"/>
                      <a:pt x="20" y="81"/>
                    </a:cubicBezTo>
                    <a:cubicBezTo>
                      <a:pt x="27" y="82"/>
                      <a:pt x="21" y="70"/>
                      <a:pt x="23" y="66"/>
                    </a:cubicBezTo>
                    <a:cubicBezTo>
                      <a:pt x="23" y="56"/>
                      <a:pt x="23" y="46"/>
                      <a:pt x="23" y="36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2" name="Freeform 1074"/>
              <p:cNvSpPr/>
              <p:nvPr/>
            </p:nvSpPr>
            <p:spPr bwMode="auto">
              <a:xfrm>
                <a:off x="2209800" y="3725863"/>
                <a:ext cx="30163" cy="79375"/>
              </a:xfrm>
              <a:custGeom>
                <a:cxnLst>
                  <a:cxn ang="0">
                    <a:pos x="4" y="30"/>
                  </a:cxn>
                  <a:cxn ang="0">
                    <a:pos x="7" y="0"/>
                  </a:cxn>
                  <a:cxn ang="0">
                    <a:pos x="4" y="30"/>
                  </a:cxn>
                </a:cxnLst>
                <a:rect b="b" l="0" r="r" t="0"/>
                <a:pathLst>
                  <a:path h="30" w="11">
                    <a:moveTo>
                      <a:pt x="4" y="30"/>
                    </a:moveTo>
                    <a:cubicBezTo>
                      <a:pt x="6" y="21"/>
                      <a:pt x="0" y="4"/>
                      <a:pt x="7" y="0"/>
                    </a:cubicBezTo>
                    <a:cubicBezTo>
                      <a:pt x="5" y="9"/>
                      <a:pt x="11" y="26"/>
                      <a:pt x="4" y="30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3" name="Freeform 1075"/>
              <p:cNvSpPr/>
              <p:nvPr/>
            </p:nvSpPr>
            <p:spPr bwMode="auto">
              <a:xfrm>
                <a:off x="5094288" y="3603625"/>
                <a:ext cx="47625" cy="201613"/>
              </a:xfrm>
              <a:custGeom>
                <a:cxnLst>
                  <a:cxn ang="0">
                    <a:pos x="12" y="57"/>
                  </a:cxn>
                  <a:cxn ang="0">
                    <a:pos x="18" y="72"/>
                  </a:cxn>
                  <a:cxn ang="0">
                    <a:pos x="18" y="75"/>
                  </a:cxn>
                  <a:cxn ang="0">
                    <a:pos x="12" y="0"/>
                  </a:cxn>
                  <a:cxn ang="0">
                    <a:pos x="12" y="57"/>
                  </a:cxn>
                </a:cxnLst>
                <a:rect b="b" l="0" r="r" t="0"/>
                <a:pathLst>
                  <a:path h="75" w="18">
                    <a:moveTo>
                      <a:pt x="12" y="57"/>
                    </a:moveTo>
                    <a:cubicBezTo>
                      <a:pt x="13" y="63"/>
                      <a:pt x="8" y="75"/>
                      <a:pt x="18" y="72"/>
                    </a:cubicBezTo>
                    <a:cubicBezTo>
                      <a:pt x="18" y="73"/>
                      <a:pt x="18" y="74"/>
                      <a:pt x="18" y="75"/>
                    </a:cubicBezTo>
                    <a:cubicBezTo>
                      <a:pt x="0" y="68"/>
                      <a:pt x="10" y="17"/>
                      <a:pt x="12" y="0"/>
                    </a:cubicBezTo>
                    <a:cubicBezTo>
                      <a:pt x="12" y="19"/>
                      <a:pt x="12" y="38"/>
                      <a:pt x="12" y="57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4" name="Freeform 1077"/>
              <p:cNvSpPr/>
              <p:nvPr/>
            </p:nvSpPr>
            <p:spPr bwMode="auto">
              <a:xfrm>
                <a:off x="5989638" y="3805238"/>
                <a:ext cx="169863" cy="14288"/>
              </a:xfrm>
              <a:custGeom>
                <a:cxnLst>
                  <a:cxn ang="0">
                    <a:pos x="3" y="0"/>
                  </a:cxn>
                  <a:cxn ang="0">
                    <a:pos x="6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b="b" l="0" r="r" t="0"/>
                <a:pathLst>
                  <a:path h="5" w="62">
                    <a:moveTo>
                      <a:pt x="3" y="0"/>
                    </a:moveTo>
                    <a:cubicBezTo>
                      <a:pt x="23" y="0"/>
                      <a:pt x="43" y="0"/>
                      <a:pt x="63" y="0"/>
                    </a:cubicBezTo>
                    <a:cubicBezTo>
                      <a:pt x="49" y="5"/>
                      <a:pt x="14" y="5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5" name="Freeform 1078"/>
              <p:cNvSpPr/>
              <p:nvPr/>
            </p:nvSpPr>
            <p:spPr bwMode="auto">
              <a:xfrm>
                <a:off x="6175375" y="3805238"/>
                <a:ext cx="217488" cy="14288"/>
              </a:xfrm>
              <a:custGeom>
                <a:cxnLst>
                  <a:cxn ang="0">
                    <a:pos x="78" y="0"/>
                  </a:cxn>
                  <a:cxn ang="0">
                    <a:pos x="81" y="0"/>
                  </a:cxn>
                  <a:cxn ang="0">
                    <a:pos x="0" y="0"/>
                  </a:cxn>
                  <a:cxn ang="0">
                    <a:pos x="78" y="0"/>
                  </a:cxn>
                </a:cxnLst>
                <a:rect b="b" l="0" r="r" t="0"/>
                <a:pathLst>
                  <a:path h="5" w="81">
                    <a:moveTo>
                      <a:pt x="78" y="0"/>
                    </a:moveTo>
                    <a:cubicBezTo>
                      <a:pt x="79" y="0"/>
                      <a:pt x="80" y="0"/>
                      <a:pt x="81" y="0"/>
                    </a:cubicBezTo>
                    <a:cubicBezTo>
                      <a:pt x="61" y="5"/>
                      <a:pt x="20" y="5"/>
                      <a:pt x="0" y="0"/>
                    </a:cubicBezTo>
                    <a:cubicBezTo>
                      <a:pt x="26" y="0"/>
                      <a:pt x="52" y="0"/>
                      <a:pt x="78" y="0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6" name="Freeform 1079"/>
              <p:cNvSpPr/>
              <p:nvPr/>
            </p:nvSpPr>
            <p:spPr bwMode="auto">
              <a:xfrm>
                <a:off x="6748463" y="3805238"/>
                <a:ext cx="104775" cy="14288"/>
              </a:xfrm>
              <a:custGeom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9">
                    <a:moveTo>
                      <a:pt x="0" y="0"/>
                    </a:moveTo>
                    <a:cubicBezTo>
                      <a:pt x="13" y="0"/>
                      <a:pt x="26" y="0"/>
                      <a:pt x="39" y="0"/>
                    </a:cubicBezTo>
                    <a:cubicBezTo>
                      <a:pt x="33" y="5"/>
                      <a:pt x="6" y="5"/>
                      <a:pt x="0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7" name="Freeform 1080"/>
              <p:cNvSpPr/>
              <p:nvPr/>
            </p:nvSpPr>
            <p:spPr bwMode="auto">
              <a:xfrm>
                <a:off x="6869113" y="3741738"/>
                <a:ext cx="38100" cy="98425"/>
              </a:xfrm>
              <a:custGeom>
                <a:cxnLst>
                  <a:cxn ang="0">
                    <a:pos x="12" y="0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9" y="0"/>
                  </a:cxn>
                  <a:cxn ang="0">
                    <a:pos x="12" y="0"/>
                  </a:cxn>
                </a:cxnLst>
                <a:rect b="b" l="0" r="r" t="0"/>
                <a:pathLst>
                  <a:path h="37" w="14">
                    <a:moveTo>
                      <a:pt x="12" y="0"/>
                    </a:moveTo>
                    <a:cubicBezTo>
                      <a:pt x="13" y="11"/>
                      <a:pt x="14" y="37"/>
                      <a:pt x="0" y="24"/>
                    </a:cubicBezTo>
                    <a:cubicBezTo>
                      <a:pt x="2" y="24"/>
                      <a:pt x="4" y="24"/>
                      <a:pt x="6" y="24"/>
                    </a:cubicBezTo>
                    <a:cubicBezTo>
                      <a:pt x="13" y="22"/>
                      <a:pt x="7" y="7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8" name="Freeform 1081"/>
              <p:cNvSpPr/>
              <p:nvPr/>
            </p:nvSpPr>
            <p:spPr bwMode="auto">
              <a:xfrm>
                <a:off x="6965950" y="3805238"/>
                <a:ext cx="130175" cy="14288"/>
              </a:xfrm>
              <a:custGeom>
                <a:cxnLst>
                  <a:cxn ang="0">
                    <a:pos x="45" y="0"/>
                  </a:cxn>
                  <a:cxn ang="0">
                    <a:pos x="48" y="0"/>
                  </a:cxn>
                  <a:cxn ang="0">
                    <a:pos x="0" y="0"/>
                  </a:cxn>
                  <a:cxn ang="0">
                    <a:pos x="45" y="0"/>
                  </a:cxn>
                </a:cxnLst>
                <a:rect b="b" l="0" r="r" t="0"/>
                <a:pathLst>
                  <a:path h="5" w="48">
                    <a:moveTo>
                      <a:pt x="45" y="0"/>
                    </a:moveTo>
                    <a:cubicBezTo>
                      <a:pt x="46" y="0"/>
                      <a:pt x="47" y="0"/>
                      <a:pt x="48" y="0"/>
                    </a:cubicBezTo>
                    <a:cubicBezTo>
                      <a:pt x="39" y="5"/>
                      <a:pt x="9" y="5"/>
                      <a:pt x="0" y="0"/>
                    </a:cubicBezTo>
                    <a:cubicBezTo>
                      <a:pt x="15" y="0"/>
                      <a:pt x="30" y="0"/>
                      <a:pt x="45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9" name="Freeform 1082"/>
              <p:cNvSpPr/>
              <p:nvPr/>
            </p:nvSpPr>
            <p:spPr bwMode="auto">
              <a:xfrm>
                <a:off x="7183438" y="3805238"/>
                <a:ext cx="130175" cy="14288"/>
              </a:xfrm>
              <a:custGeom>
                <a:cxnLst>
                  <a:cxn ang="0">
                    <a:pos x="0" y="0"/>
                  </a:cxn>
                  <a:cxn ang="0">
                    <a:pos x="48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48">
                    <a:moveTo>
                      <a:pt x="0" y="0"/>
                    </a:moveTo>
                    <a:cubicBezTo>
                      <a:pt x="16" y="0"/>
                      <a:pt x="32" y="0"/>
                      <a:pt x="48" y="0"/>
                    </a:cubicBezTo>
                    <a:cubicBezTo>
                      <a:pt x="39" y="5"/>
                      <a:pt x="9" y="5"/>
                      <a:pt x="0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0" name="Freeform 1083"/>
              <p:cNvSpPr/>
              <p:nvPr/>
            </p:nvSpPr>
            <p:spPr bwMode="auto">
              <a:xfrm>
                <a:off x="2600325" y="3803650"/>
                <a:ext cx="128588" cy="28575"/>
              </a:xfrm>
              <a:custGeom>
                <a:cxnLst>
                  <a:cxn ang="0">
                    <a:pos x="0" y="7"/>
                  </a:cxn>
                  <a:cxn ang="0">
                    <a:pos x="48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48">
                    <a:moveTo>
                      <a:pt x="0" y="7"/>
                    </a:moveTo>
                    <a:cubicBezTo>
                      <a:pt x="10" y="0"/>
                      <a:pt x="33" y="6"/>
                      <a:pt x="48" y="4"/>
                    </a:cubicBezTo>
                    <a:cubicBezTo>
                      <a:pt x="38" y="11"/>
                      <a:pt x="15" y="5"/>
                      <a:pt x="0" y="7"/>
                    </a:cubicBezTo>
                    <a:close/>
                  </a:path>
                </a:pathLst>
              </a:custGeom>
              <a:solidFill>
                <a:srgbClr val="086B8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1" name="Freeform 1084"/>
              <p:cNvSpPr/>
              <p:nvPr/>
            </p:nvSpPr>
            <p:spPr bwMode="auto">
              <a:xfrm>
                <a:off x="8418513" y="3814763"/>
                <a:ext cx="88900" cy="17463"/>
              </a:xfrm>
              <a:custGeom>
                <a:cxnLst>
                  <a:cxn ang="0">
                    <a:pos x="0" y="0"/>
                  </a:cxn>
                  <a:cxn ang="0">
                    <a:pos x="33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33">
                    <a:moveTo>
                      <a:pt x="0" y="0"/>
                    </a:moveTo>
                    <a:cubicBezTo>
                      <a:pt x="11" y="0"/>
                      <a:pt x="22" y="0"/>
                      <a:pt x="33" y="0"/>
                    </a:cubicBezTo>
                    <a:cubicBezTo>
                      <a:pt x="28" y="7"/>
                      <a:pt x="10" y="1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9617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2" name="Freeform 1085"/>
              <p:cNvSpPr/>
              <p:nvPr/>
            </p:nvSpPr>
            <p:spPr bwMode="auto">
              <a:xfrm>
                <a:off x="2357438" y="3816350"/>
                <a:ext cx="122238" cy="22225"/>
              </a:xfrm>
              <a:custGeom>
                <a:cxnLst>
                  <a:cxn ang="0">
                    <a:pos x="0" y="5"/>
                  </a:cxn>
                  <a:cxn ang="0">
                    <a:pos x="45" y="5"/>
                  </a:cxn>
                  <a:cxn ang="0">
                    <a:pos x="0" y="5"/>
                  </a:cxn>
                </a:cxnLst>
                <a:rect b="b" l="0" r="r" t="0"/>
                <a:pathLst>
                  <a:path h="8" w="45">
                    <a:moveTo>
                      <a:pt x="0" y="5"/>
                    </a:moveTo>
                    <a:cubicBezTo>
                      <a:pt x="9" y="0"/>
                      <a:pt x="36" y="1"/>
                      <a:pt x="45" y="5"/>
                    </a:cubicBezTo>
                    <a:cubicBezTo>
                      <a:pt x="39" y="8"/>
                      <a:pt x="15" y="3"/>
                      <a:pt x="0" y="5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3" name="Freeform 1086"/>
              <p:cNvSpPr/>
              <p:nvPr/>
            </p:nvSpPr>
            <p:spPr bwMode="auto">
              <a:xfrm>
                <a:off x="4149725" y="3795713"/>
                <a:ext cx="88900" cy="39688"/>
              </a:xfrm>
              <a:custGeom>
                <a:cxnLst>
                  <a:cxn ang="0">
                    <a:pos x="0" y="7"/>
                  </a:cxn>
                  <a:cxn ang="0">
                    <a:pos x="33" y="13"/>
                  </a:cxn>
                  <a:cxn ang="0">
                    <a:pos x="0" y="7"/>
                  </a:cxn>
                </a:cxnLst>
                <a:rect b="b" l="0" r="r" t="0"/>
                <a:pathLst>
                  <a:path h="15" w="33">
                    <a:moveTo>
                      <a:pt x="0" y="7"/>
                    </a:moveTo>
                    <a:cubicBezTo>
                      <a:pt x="10" y="10"/>
                      <a:pt x="33" y="0"/>
                      <a:pt x="33" y="13"/>
                    </a:cubicBezTo>
                    <a:cubicBezTo>
                      <a:pt x="28" y="5"/>
                      <a:pt x="5" y="15"/>
                      <a:pt x="0" y="7"/>
                    </a:cubicBezTo>
                    <a:close/>
                  </a:path>
                </a:pathLst>
              </a:custGeom>
              <a:solidFill>
                <a:srgbClr val="047DA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4" name="Freeform 1087"/>
              <p:cNvSpPr/>
              <p:nvPr/>
            </p:nvSpPr>
            <p:spPr bwMode="auto">
              <a:xfrm>
                <a:off x="4657725" y="3816350"/>
                <a:ext cx="209550" cy="14288"/>
              </a:xfrm>
              <a:custGeom>
                <a:cxnLst>
                  <a:cxn ang="0">
                    <a:pos x="0" y="5"/>
                  </a:cxn>
                  <a:cxn ang="0">
                    <a:pos x="78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78">
                    <a:moveTo>
                      <a:pt x="0" y="5"/>
                    </a:moveTo>
                    <a:cubicBezTo>
                      <a:pt x="19" y="0"/>
                      <a:pt x="59" y="0"/>
                      <a:pt x="78" y="5"/>
                    </a:cubicBezTo>
                    <a:cubicBezTo>
                      <a:pt x="52" y="5"/>
                      <a:pt x="26" y="5"/>
                      <a:pt x="0" y="5"/>
                    </a:cubicBezTo>
                    <a:close/>
                  </a:path>
                </a:pathLst>
              </a:custGeom>
              <a:solidFill>
                <a:srgbClr val="047DA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5" name="Freeform 1088"/>
              <p:cNvSpPr/>
              <p:nvPr/>
            </p:nvSpPr>
            <p:spPr bwMode="auto">
              <a:xfrm>
                <a:off x="8015288" y="3811588"/>
                <a:ext cx="153988" cy="19050"/>
              </a:xfrm>
              <a:custGeom>
                <a:cxnLst>
                  <a:cxn ang="0">
                    <a:pos x="0" y="7"/>
                  </a:cxn>
                  <a:cxn ang="0">
                    <a:pos x="57" y="4"/>
                  </a:cxn>
                  <a:cxn ang="0">
                    <a:pos x="57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57">
                    <a:moveTo>
                      <a:pt x="0" y="7"/>
                    </a:moveTo>
                    <a:cubicBezTo>
                      <a:pt x="13" y="0"/>
                      <a:pt x="39" y="6"/>
                      <a:pt x="57" y="4"/>
                    </a:cubicBezTo>
                    <a:cubicBezTo>
                      <a:pt x="57" y="5"/>
                      <a:pt x="57" y="6"/>
                      <a:pt x="57" y="7"/>
                    </a:cubicBezTo>
                    <a:cubicBezTo>
                      <a:pt x="38" y="7"/>
                      <a:pt x="19" y="7"/>
                      <a:pt x="0" y="7"/>
                    </a:cubicBezTo>
                    <a:close/>
                  </a:path>
                </a:pathLst>
              </a:custGeom>
              <a:solidFill>
                <a:srgbClr val="09617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6" name="Freeform 1089"/>
              <p:cNvSpPr/>
              <p:nvPr/>
            </p:nvSpPr>
            <p:spPr bwMode="auto">
              <a:xfrm>
                <a:off x="1655763" y="3819525"/>
                <a:ext cx="153988" cy="30163"/>
              </a:xfrm>
              <a:custGeom>
                <a:cxnLst>
                  <a:cxn ang="0">
                    <a:pos x="0" y="7"/>
                  </a:cxn>
                  <a:cxn ang="0">
                    <a:pos x="57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57">
                    <a:moveTo>
                      <a:pt x="0" y="7"/>
                    </a:moveTo>
                    <a:cubicBezTo>
                      <a:pt x="13" y="0"/>
                      <a:pt x="39" y="6"/>
                      <a:pt x="57" y="4"/>
                    </a:cubicBezTo>
                    <a:cubicBezTo>
                      <a:pt x="44" y="11"/>
                      <a:pt x="18" y="5"/>
                      <a:pt x="0" y="7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7" name="Freeform 1090"/>
              <p:cNvSpPr/>
              <p:nvPr/>
            </p:nvSpPr>
            <p:spPr bwMode="auto">
              <a:xfrm>
                <a:off x="1357313" y="3827463"/>
                <a:ext cx="152400" cy="30163"/>
              </a:xfrm>
              <a:custGeom>
                <a:cxnLst>
                  <a:cxn ang="0">
                    <a:pos x="0" y="7"/>
                  </a:cxn>
                  <a:cxn ang="0">
                    <a:pos x="57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57">
                    <a:moveTo>
                      <a:pt x="0" y="7"/>
                    </a:moveTo>
                    <a:cubicBezTo>
                      <a:pt x="13" y="0"/>
                      <a:pt x="39" y="6"/>
                      <a:pt x="57" y="4"/>
                    </a:cubicBezTo>
                    <a:cubicBezTo>
                      <a:pt x="44" y="11"/>
                      <a:pt x="18" y="5"/>
                      <a:pt x="0" y="7"/>
                    </a:cubicBezTo>
                    <a:close/>
                  </a:path>
                </a:pathLst>
              </a:custGeom>
              <a:solidFill>
                <a:srgbClr val="09617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8" name="Freeform 1091"/>
              <p:cNvSpPr/>
              <p:nvPr/>
            </p:nvSpPr>
            <p:spPr bwMode="auto">
              <a:xfrm>
                <a:off x="5884863" y="3832225"/>
                <a:ext cx="798513" cy="14288"/>
              </a:xfrm>
              <a:custGeom>
                <a:cxnLst>
                  <a:cxn ang="0">
                    <a:pos x="0" y="5"/>
                  </a:cxn>
                  <a:cxn ang="0">
                    <a:pos x="297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297">
                    <a:moveTo>
                      <a:pt x="0" y="5"/>
                    </a:moveTo>
                    <a:cubicBezTo>
                      <a:pt x="92" y="0"/>
                      <a:pt x="205" y="0"/>
                      <a:pt x="297" y="5"/>
                    </a:cubicBezTo>
                    <a:cubicBezTo>
                      <a:pt x="198" y="5"/>
                      <a:pt x="99" y="5"/>
                      <a:pt x="0" y="5"/>
                    </a:cubicBezTo>
                    <a:close/>
                  </a:path>
                </a:pathLst>
              </a:custGeom>
              <a:solidFill>
                <a:srgbClr val="047DA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9" name="Freeform 1092"/>
              <p:cNvSpPr/>
              <p:nvPr/>
            </p:nvSpPr>
            <p:spPr bwMode="auto">
              <a:xfrm>
                <a:off x="7580313" y="3814763"/>
                <a:ext cx="217488" cy="31750"/>
              </a:xfrm>
              <a:custGeom>
                <a:cxnLst>
                  <a:cxn ang="0">
                    <a:pos x="0" y="9"/>
                  </a:cxn>
                  <a:cxn ang="0">
                    <a:pos x="81" y="12"/>
                  </a:cxn>
                  <a:cxn ang="0">
                    <a:pos x="0" y="9"/>
                  </a:cxn>
                </a:cxnLst>
                <a:rect b="b" l="0" r="r" t="0"/>
                <a:pathLst>
                  <a:path h="12" w="81">
                    <a:moveTo>
                      <a:pt x="0" y="9"/>
                    </a:moveTo>
                    <a:cubicBezTo>
                      <a:pt x="19" y="6"/>
                      <a:pt x="67" y="0"/>
                      <a:pt x="81" y="12"/>
                    </a:cubicBezTo>
                    <a:cubicBezTo>
                      <a:pt x="60" y="5"/>
                      <a:pt x="26" y="11"/>
                      <a:pt x="0" y="9"/>
                    </a:cubicBezTo>
                    <a:close/>
                  </a:path>
                </a:pathLst>
              </a:custGeom>
              <a:solidFill>
                <a:srgbClr val="09617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0" name="Freeform 1093"/>
              <p:cNvSpPr/>
              <p:nvPr/>
            </p:nvSpPr>
            <p:spPr bwMode="auto">
              <a:xfrm>
                <a:off x="1058863" y="3835400"/>
                <a:ext cx="152400" cy="30163"/>
              </a:xfrm>
              <a:custGeom>
                <a:cxnLst>
                  <a:cxn ang="0">
                    <a:pos x="0" y="7"/>
                  </a:cxn>
                  <a:cxn ang="0">
                    <a:pos x="57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57">
                    <a:moveTo>
                      <a:pt x="0" y="7"/>
                    </a:moveTo>
                    <a:cubicBezTo>
                      <a:pt x="13" y="0"/>
                      <a:pt x="39" y="6"/>
                      <a:pt x="57" y="4"/>
                    </a:cubicBezTo>
                    <a:cubicBezTo>
                      <a:pt x="44" y="11"/>
                      <a:pt x="18" y="5"/>
                      <a:pt x="0" y="7"/>
                    </a:cubicBezTo>
                    <a:close/>
                  </a:path>
                </a:pathLst>
              </a:custGeom>
              <a:solidFill>
                <a:srgbClr val="09617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1" name="Freeform 1094"/>
              <p:cNvSpPr/>
              <p:nvPr/>
            </p:nvSpPr>
            <p:spPr bwMode="auto">
              <a:xfrm>
                <a:off x="1849438" y="3849688"/>
                <a:ext cx="115888" cy="52388"/>
              </a:xfrm>
              <a:custGeom>
                <a:cxnLst>
                  <a:cxn ang="0">
                    <a:pos x="42" y="20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42" y="2"/>
                  </a:cxn>
                  <a:cxn ang="0">
                    <a:pos x="42" y="20"/>
                  </a:cxn>
                </a:cxnLst>
                <a:rect b="b" l="0" r="r" t="0"/>
                <a:pathLst>
                  <a:path h="20" w="43">
                    <a:moveTo>
                      <a:pt x="42" y="20"/>
                    </a:moveTo>
                    <a:cubicBezTo>
                      <a:pt x="43" y="0"/>
                      <a:pt x="19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4" y="2"/>
                      <a:pt x="28" y="2"/>
                      <a:pt x="42" y="2"/>
                    </a:cubicBezTo>
                    <a:cubicBezTo>
                      <a:pt x="42" y="8"/>
                      <a:pt x="42" y="14"/>
                      <a:pt x="42" y="20"/>
                    </a:cubicBezTo>
                    <a:close/>
                  </a:path>
                </a:pathLst>
              </a:custGeom>
              <a:solidFill>
                <a:srgbClr val="09617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2" name="Freeform 1095"/>
              <p:cNvSpPr/>
              <p:nvPr/>
            </p:nvSpPr>
            <p:spPr bwMode="auto">
              <a:xfrm>
                <a:off x="1042988" y="3859213"/>
                <a:ext cx="128588" cy="30163"/>
              </a:xfrm>
              <a:custGeom>
                <a:cxnLst>
                  <a:cxn ang="0">
                    <a:pos x="0" y="7"/>
                  </a:cxn>
                  <a:cxn ang="0">
                    <a:pos x="48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48">
                    <a:moveTo>
                      <a:pt x="0" y="7"/>
                    </a:moveTo>
                    <a:cubicBezTo>
                      <a:pt x="10" y="0"/>
                      <a:pt x="33" y="6"/>
                      <a:pt x="48" y="4"/>
                    </a:cubicBezTo>
                    <a:cubicBezTo>
                      <a:pt x="38" y="11"/>
                      <a:pt x="15" y="5"/>
                      <a:pt x="0" y="7"/>
                    </a:cubicBezTo>
                    <a:close/>
                  </a:path>
                </a:pathLst>
              </a:custGeom>
              <a:solidFill>
                <a:srgbClr val="047DA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3" name="Freeform 1096"/>
              <p:cNvSpPr/>
              <p:nvPr/>
            </p:nvSpPr>
            <p:spPr bwMode="auto">
              <a:xfrm>
                <a:off x="6708775" y="2782888"/>
                <a:ext cx="128588" cy="14288"/>
              </a:xfrm>
              <a:custGeom>
                <a:cxnLst>
                  <a:cxn ang="0">
                    <a:pos x="0" y="5"/>
                  </a:cxn>
                  <a:cxn ang="0">
                    <a:pos x="48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48">
                    <a:moveTo>
                      <a:pt x="0" y="5"/>
                    </a:moveTo>
                    <a:cubicBezTo>
                      <a:pt x="9" y="0"/>
                      <a:pt x="39" y="0"/>
                      <a:pt x="48" y="5"/>
                    </a:cubicBezTo>
                    <a:cubicBezTo>
                      <a:pt x="32" y="5"/>
                      <a:pt x="16" y="5"/>
                      <a:pt x="0" y="5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4" name="Freeform 1097"/>
              <p:cNvSpPr>
                <a:spLocks noEditPoints="1"/>
              </p:cNvSpPr>
              <p:nvPr/>
            </p:nvSpPr>
            <p:spPr bwMode="auto">
              <a:xfrm>
                <a:off x="4068763" y="2012950"/>
                <a:ext cx="277813" cy="565150"/>
              </a:xfrm>
              <a:custGeom>
                <a:cxnLst>
                  <a:cxn ang="0">
                    <a:pos x="90" y="0"/>
                  </a:cxn>
                  <a:cxn ang="0">
                    <a:pos x="99" y="0"/>
                  </a:cxn>
                  <a:cxn ang="0">
                    <a:pos x="93" y="132"/>
                  </a:cxn>
                  <a:cxn ang="0">
                    <a:pos x="90" y="210"/>
                  </a:cxn>
                  <a:cxn ang="0">
                    <a:pos x="48" y="210"/>
                  </a:cxn>
                  <a:cxn ang="0">
                    <a:pos x="3" y="210"/>
                  </a:cxn>
                  <a:cxn ang="0">
                    <a:pos x="12" y="171"/>
                  </a:cxn>
                  <a:cxn ang="0">
                    <a:pos x="15" y="18"/>
                  </a:cxn>
                  <a:cxn ang="0">
                    <a:pos x="24" y="18"/>
                  </a:cxn>
                  <a:cxn ang="0">
                    <a:pos x="24" y="78"/>
                  </a:cxn>
                  <a:cxn ang="0">
                    <a:pos x="87" y="84"/>
                  </a:cxn>
                  <a:cxn ang="0">
                    <a:pos x="90" y="45"/>
                  </a:cxn>
                  <a:cxn ang="0">
                    <a:pos x="90" y="0"/>
                  </a:cxn>
                  <a:cxn ang="0">
                    <a:pos x="33" y="96"/>
                  </a:cxn>
                  <a:cxn ang="0">
                    <a:pos x="27" y="93"/>
                  </a:cxn>
                  <a:cxn ang="0">
                    <a:pos x="27" y="129"/>
                  </a:cxn>
                  <a:cxn ang="0">
                    <a:pos x="27" y="189"/>
                  </a:cxn>
                  <a:cxn ang="0">
                    <a:pos x="27" y="198"/>
                  </a:cxn>
                  <a:cxn ang="0">
                    <a:pos x="75" y="198"/>
                  </a:cxn>
                  <a:cxn ang="0">
                    <a:pos x="84" y="99"/>
                  </a:cxn>
                  <a:cxn ang="0">
                    <a:pos x="81" y="99"/>
                  </a:cxn>
                  <a:cxn ang="0">
                    <a:pos x="33" y="96"/>
                  </a:cxn>
                </a:cxnLst>
                <a:rect b="b" l="0" r="r" t="0"/>
                <a:pathLst>
                  <a:path h="210" w="103">
                    <a:moveTo>
                      <a:pt x="90" y="0"/>
                    </a:moveTo>
                    <a:cubicBezTo>
                      <a:pt x="93" y="0"/>
                      <a:pt x="96" y="0"/>
                      <a:pt x="99" y="0"/>
                    </a:cubicBezTo>
                    <a:cubicBezTo>
                      <a:pt x="103" y="50"/>
                      <a:pt x="92" y="85"/>
                      <a:pt x="93" y="132"/>
                    </a:cubicBezTo>
                    <a:cubicBezTo>
                      <a:pt x="86" y="152"/>
                      <a:pt x="92" y="185"/>
                      <a:pt x="90" y="210"/>
                    </a:cubicBezTo>
                    <a:cubicBezTo>
                      <a:pt x="76" y="210"/>
                      <a:pt x="62" y="210"/>
                      <a:pt x="48" y="210"/>
                    </a:cubicBezTo>
                    <a:cubicBezTo>
                      <a:pt x="33" y="210"/>
                      <a:pt x="18" y="210"/>
                      <a:pt x="3" y="210"/>
                    </a:cubicBezTo>
                    <a:cubicBezTo>
                      <a:pt x="0" y="191"/>
                      <a:pt x="7" y="182"/>
                      <a:pt x="12" y="171"/>
                    </a:cubicBezTo>
                    <a:cubicBezTo>
                      <a:pt x="19" y="126"/>
                      <a:pt x="13" y="68"/>
                      <a:pt x="15" y="18"/>
                    </a:cubicBezTo>
                    <a:cubicBezTo>
                      <a:pt x="18" y="18"/>
                      <a:pt x="21" y="18"/>
                      <a:pt x="24" y="18"/>
                    </a:cubicBezTo>
                    <a:cubicBezTo>
                      <a:pt x="24" y="38"/>
                      <a:pt x="24" y="58"/>
                      <a:pt x="24" y="78"/>
                    </a:cubicBezTo>
                    <a:cubicBezTo>
                      <a:pt x="46" y="79"/>
                      <a:pt x="65" y="83"/>
                      <a:pt x="87" y="84"/>
                    </a:cubicBezTo>
                    <a:cubicBezTo>
                      <a:pt x="94" y="77"/>
                      <a:pt x="88" y="57"/>
                      <a:pt x="90" y="45"/>
                    </a:cubicBezTo>
                    <a:cubicBezTo>
                      <a:pt x="90" y="30"/>
                      <a:pt x="90" y="15"/>
                      <a:pt x="90" y="0"/>
                    </a:cubicBezTo>
                    <a:close/>
                    <a:moveTo>
                      <a:pt x="33" y="96"/>
                    </a:moveTo>
                    <a:cubicBezTo>
                      <a:pt x="32" y="94"/>
                      <a:pt x="30" y="93"/>
                      <a:pt x="27" y="93"/>
                    </a:cubicBezTo>
                    <a:cubicBezTo>
                      <a:pt x="27" y="105"/>
                      <a:pt x="27" y="117"/>
                      <a:pt x="27" y="129"/>
                    </a:cubicBezTo>
                    <a:cubicBezTo>
                      <a:pt x="27" y="149"/>
                      <a:pt x="27" y="169"/>
                      <a:pt x="27" y="189"/>
                    </a:cubicBezTo>
                    <a:cubicBezTo>
                      <a:pt x="27" y="192"/>
                      <a:pt x="27" y="195"/>
                      <a:pt x="27" y="198"/>
                    </a:cubicBezTo>
                    <a:cubicBezTo>
                      <a:pt x="43" y="198"/>
                      <a:pt x="59" y="198"/>
                      <a:pt x="75" y="198"/>
                    </a:cubicBezTo>
                    <a:cubicBezTo>
                      <a:pt x="77" y="164"/>
                      <a:pt x="82" y="133"/>
                      <a:pt x="84" y="99"/>
                    </a:cubicBezTo>
                    <a:cubicBezTo>
                      <a:pt x="83" y="99"/>
                      <a:pt x="82" y="99"/>
                      <a:pt x="81" y="99"/>
                    </a:cubicBezTo>
                    <a:cubicBezTo>
                      <a:pt x="71" y="92"/>
                      <a:pt x="48" y="98"/>
                      <a:pt x="33" y="96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5" name="Freeform 1098"/>
              <p:cNvSpPr/>
              <p:nvPr/>
            </p:nvSpPr>
            <p:spPr bwMode="auto">
              <a:xfrm>
                <a:off x="4743450" y="2028825"/>
                <a:ext cx="238125" cy="557213"/>
              </a:xfrm>
              <a:custGeom>
                <a:cxnLst>
                  <a:cxn ang="0">
                    <a:pos x="88" y="0"/>
                  </a:cxn>
                  <a:cxn ang="0">
                    <a:pos x="76" y="129"/>
                  </a:cxn>
                  <a:cxn ang="0">
                    <a:pos x="73" y="201"/>
                  </a:cxn>
                  <a:cxn ang="0">
                    <a:pos x="73" y="207"/>
                  </a:cxn>
                  <a:cxn ang="0">
                    <a:pos x="37" y="207"/>
                  </a:cxn>
                  <a:cxn ang="0">
                    <a:pos x="37" y="204"/>
                  </a:cxn>
                  <a:cxn ang="0">
                    <a:pos x="1" y="204"/>
                  </a:cxn>
                  <a:cxn ang="0">
                    <a:pos x="1" y="183"/>
                  </a:cxn>
                  <a:cxn ang="0">
                    <a:pos x="4" y="180"/>
                  </a:cxn>
                  <a:cxn ang="0">
                    <a:pos x="4" y="183"/>
                  </a:cxn>
                  <a:cxn ang="0">
                    <a:pos x="58" y="180"/>
                  </a:cxn>
                  <a:cxn ang="0">
                    <a:pos x="61" y="177"/>
                  </a:cxn>
                  <a:cxn ang="0">
                    <a:pos x="61" y="102"/>
                  </a:cxn>
                  <a:cxn ang="0">
                    <a:pos x="22" y="138"/>
                  </a:cxn>
                  <a:cxn ang="0">
                    <a:pos x="10" y="174"/>
                  </a:cxn>
                  <a:cxn ang="0">
                    <a:pos x="7" y="156"/>
                  </a:cxn>
                  <a:cxn ang="0">
                    <a:pos x="13" y="120"/>
                  </a:cxn>
                  <a:cxn ang="0">
                    <a:pos x="16" y="102"/>
                  </a:cxn>
                  <a:cxn ang="0">
                    <a:pos x="16" y="78"/>
                  </a:cxn>
                  <a:cxn ang="0">
                    <a:pos x="19" y="15"/>
                  </a:cxn>
                  <a:cxn ang="0">
                    <a:pos x="28" y="15"/>
                  </a:cxn>
                  <a:cxn ang="0">
                    <a:pos x="61" y="78"/>
                  </a:cxn>
                  <a:cxn ang="0">
                    <a:pos x="76" y="0"/>
                  </a:cxn>
                  <a:cxn ang="0">
                    <a:pos x="88" y="0"/>
                  </a:cxn>
                </a:cxnLst>
                <a:rect b="b" l="0" r="r" t="0"/>
                <a:pathLst>
                  <a:path h="206" w="88">
                    <a:moveTo>
                      <a:pt x="88" y="0"/>
                    </a:moveTo>
                    <a:cubicBezTo>
                      <a:pt x="83" y="42"/>
                      <a:pt x="74" y="80"/>
                      <a:pt x="76" y="129"/>
                    </a:cubicBezTo>
                    <a:cubicBezTo>
                      <a:pt x="69" y="147"/>
                      <a:pt x="75" y="178"/>
                      <a:pt x="73" y="201"/>
                    </a:cubicBezTo>
                    <a:cubicBezTo>
                      <a:pt x="73" y="203"/>
                      <a:pt x="73" y="205"/>
                      <a:pt x="73" y="207"/>
                    </a:cubicBezTo>
                    <a:cubicBezTo>
                      <a:pt x="61" y="207"/>
                      <a:pt x="49" y="207"/>
                      <a:pt x="37" y="207"/>
                    </a:cubicBezTo>
                    <a:cubicBezTo>
                      <a:pt x="37" y="206"/>
                      <a:pt x="37" y="205"/>
                      <a:pt x="37" y="204"/>
                    </a:cubicBezTo>
                    <a:cubicBezTo>
                      <a:pt x="25" y="204"/>
                      <a:pt x="13" y="204"/>
                      <a:pt x="1" y="204"/>
                    </a:cubicBezTo>
                    <a:cubicBezTo>
                      <a:pt x="1" y="197"/>
                      <a:pt x="1" y="190"/>
                      <a:pt x="1" y="183"/>
                    </a:cubicBezTo>
                    <a:cubicBezTo>
                      <a:pt x="0" y="180"/>
                      <a:pt x="2" y="180"/>
                      <a:pt x="4" y="180"/>
                    </a:cubicBezTo>
                    <a:cubicBezTo>
                      <a:pt x="4" y="181"/>
                      <a:pt x="4" y="182"/>
                      <a:pt x="4" y="183"/>
                    </a:cubicBezTo>
                    <a:cubicBezTo>
                      <a:pt x="21" y="181"/>
                      <a:pt x="46" y="187"/>
                      <a:pt x="58" y="180"/>
                    </a:cubicBezTo>
                    <a:cubicBezTo>
                      <a:pt x="61" y="181"/>
                      <a:pt x="61" y="179"/>
                      <a:pt x="61" y="177"/>
                    </a:cubicBezTo>
                    <a:cubicBezTo>
                      <a:pt x="66" y="159"/>
                      <a:pt x="66" y="120"/>
                      <a:pt x="61" y="102"/>
                    </a:cubicBezTo>
                    <a:cubicBezTo>
                      <a:pt x="35" y="89"/>
                      <a:pt x="12" y="105"/>
                      <a:pt x="22" y="138"/>
                    </a:cubicBezTo>
                    <a:cubicBezTo>
                      <a:pt x="21" y="153"/>
                      <a:pt x="10" y="158"/>
                      <a:pt x="10" y="174"/>
                    </a:cubicBezTo>
                    <a:cubicBezTo>
                      <a:pt x="3" y="174"/>
                      <a:pt x="9" y="161"/>
                      <a:pt x="7" y="156"/>
                    </a:cubicBezTo>
                    <a:cubicBezTo>
                      <a:pt x="8" y="143"/>
                      <a:pt x="16" y="137"/>
                      <a:pt x="13" y="120"/>
                    </a:cubicBezTo>
                    <a:cubicBezTo>
                      <a:pt x="20" y="120"/>
                      <a:pt x="14" y="107"/>
                      <a:pt x="16" y="102"/>
                    </a:cubicBezTo>
                    <a:cubicBezTo>
                      <a:pt x="16" y="94"/>
                      <a:pt x="16" y="86"/>
                      <a:pt x="16" y="78"/>
                    </a:cubicBezTo>
                    <a:cubicBezTo>
                      <a:pt x="23" y="63"/>
                      <a:pt x="17" y="35"/>
                      <a:pt x="19" y="15"/>
                    </a:cubicBezTo>
                    <a:cubicBezTo>
                      <a:pt x="22" y="15"/>
                      <a:pt x="25" y="15"/>
                      <a:pt x="28" y="15"/>
                    </a:cubicBezTo>
                    <a:cubicBezTo>
                      <a:pt x="28" y="47"/>
                      <a:pt x="26" y="81"/>
                      <a:pt x="61" y="78"/>
                    </a:cubicBezTo>
                    <a:cubicBezTo>
                      <a:pt x="57" y="43"/>
                      <a:pt x="83" y="38"/>
                      <a:pt x="76" y="0"/>
                    </a:cubicBezTo>
                    <a:cubicBezTo>
                      <a:pt x="80" y="0"/>
                      <a:pt x="84" y="0"/>
                      <a:pt x="88" y="0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6" name="Freeform 1099"/>
              <p:cNvSpPr/>
              <p:nvPr/>
            </p:nvSpPr>
            <p:spPr bwMode="auto">
              <a:xfrm>
                <a:off x="2236788" y="2101850"/>
                <a:ext cx="201613" cy="436563"/>
              </a:xfrm>
              <a:custGeom>
                <a:cxnLst>
                  <a:cxn ang="0">
                    <a:pos x="75" y="0"/>
                  </a:cxn>
                  <a:cxn ang="0">
                    <a:pos x="75" y="150"/>
                  </a:cxn>
                  <a:cxn ang="0">
                    <a:pos x="72" y="159"/>
                  </a:cxn>
                  <a:cxn ang="0">
                    <a:pos x="0" y="162"/>
                  </a:cxn>
                  <a:cxn ang="0">
                    <a:pos x="0" y="123"/>
                  </a:cxn>
                  <a:cxn ang="0">
                    <a:pos x="3" y="81"/>
                  </a:cxn>
                  <a:cxn ang="0">
                    <a:pos x="3" y="69"/>
                  </a:cxn>
                  <a:cxn ang="0">
                    <a:pos x="6" y="81"/>
                  </a:cxn>
                  <a:cxn ang="0">
                    <a:pos x="9" y="117"/>
                  </a:cxn>
                  <a:cxn ang="0">
                    <a:pos x="9" y="141"/>
                  </a:cxn>
                  <a:cxn ang="0">
                    <a:pos x="60" y="141"/>
                  </a:cxn>
                  <a:cxn ang="0">
                    <a:pos x="63" y="51"/>
                  </a:cxn>
                  <a:cxn ang="0">
                    <a:pos x="18" y="48"/>
                  </a:cxn>
                  <a:cxn ang="0">
                    <a:pos x="9" y="63"/>
                  </a:cxn>
                  <a:cxn ang="0">
                    <a:pos x="6" y="48"/>
                  </a:cxn>
                  <a:cxn ang="0">
                    <a:pos x="6" y="33"/>
                  </a:cxn>
                  <a:cxn ang="0">
                    <a:pos x="21" y="27"/>
                  </a:cxn>
                  <a:cxn ang="0">
                    <a:pos x="24" y="36"/>
                  </a:cxn>
                  <a:cxn ang="0">
                    <a:pos x="69" y="39"/>
                  </a:cxn>
                  <a:cxn ang="0">
                    <a:pos x="72" y="0"/>
                  </a:cxn>
                  <a:cxn ang="0">
                    <a:pos x="75" y="0"/>
                  </a:cxn>
                </a:cxnLst>
                <a:rect b="b" l="0" r="r" t="0"/>
                <a:pathLst>
                  <a:path h="162" w="75">
                    <a:moveTo>
                      <a:pt x="75" y="0"/>
                    </a:moveTo>
                    <a:cubicBezTo>
                      <a:pt x="75" y="50"/>
                      <a:pt x="75" y="100"/>
                      <a:pt x="75" y="150"/>
                    </a:cubicBezTo>
                    <a:cubicBezTo>
                      <a:pt x="73" y="152"/>
                      <a:pt x="72" y="155"/>
                      <a:pt x="72" y="159"/>
                    </a:cubicBezTo>
                    <a:cubicBezTo>
                      <a:pt x="47" y="159"/>
                      <a:pt x="21" y="158"/>
                      <a:pt x="0" y="162"/>
                    </a:cubicBezTo>
                    <a:cubicBezTo>
                      <a:pt x="0" y="149"/>
                      <a:pt x="0" y="136"/>
                      <a:pt x="0" y="123"/>
                    </a:cubicBezTo>
                    <a:cubicBezTo>
                      <a:pt x="7" y="115"/>
                      <a:pt x="1" y="94"/>
                      <a:pt x="3" y="81"/>
                    </a:cubicBezTo>
                    <a:cubicBezTo>
                      <a:pt x="3" y="77"/>
                      <a:pt x="3" y="73"/>
                      <a:pt x="3" y="69"/>
                    </a:cubicBezTo>
                    <a:cubicBezTo>
                      <a:pt x="7" y="70"/>
                      <a:pt x="6" y="76"/>
                      <a:pt x="6" y="81"/>
                    </a:cubicBezTo>
                    <a:cubicBezTo>
                      <a:pt x="8" y="92"/>
                      <a:pt x="2" y="111"/>
                      <a:pt x="9" y="117"/>
                    </a:cubicBezTo>
                    <a:cubicBezTo>
                      <a:pt x="9" y="125"/>
                      <a:pt x="9" y="133"/>
                      <a:pt x="9" y="141"/>
                    </a:cubicBezTo>
                    <a:cubicBezTo>
                      <a:pt x="26" y="141"/>
                      <a:pt x="43" y="141"/>
                      <a:pt x="60" y="141"/>
                    </a:cubicBezTo>
                    <a:cubicBezTo>
                      <a:pt x="69" y="120"/>
                      <a:pt x="68" y="76"/>
                      <a:pt x="63" y="51"/>
                    </a:cubicBezTo>
                    <a:cubicBezTo>
                      <a:pt x="48" y="50"/>
                      <a:pt x="29" y="53"/>
                      <a:pt x="18" y="48"/>
                    </a:cubicBezTo>
                    <a:cubicBezTo>
                      <a:pt x="14" y="52"/>
                      <a:pt x="13" y="59"/>
                      <a:pt x="9" y="63"/>
                    </a:cubicBezTo>
                    <a:cubicBezTo>
                      <a:pt x="2" y="64"/>
                      <a:pt x="8" y="52"/>
                      <a:pt x="6" y="48"/>
                    </a:cubicBezTo>
                    <a:cubicBezTo>
                      <a:pt x="6" y="43"/>
                      <a:pt x="6" y="38"/>
                      <a:pt x="6" y="33"/>
                    </a:cubicBezTo>
                    <a:cubicBezTo>
                      <a:pt x="12" y="32"/>
                      <a:pt x="14" y="27"/>
                      <a:pt x="21" y="27"/>
                    </a:cubicBezTo>
                    <a:cubicBezTo>
                      <a:pt x="25" y="27"/>
                      <a:pt x="24" y="32"/>
                      <a:pt x="24" y="36"/>
                    </a:cubicBezTo>
                    <a:cubicBezTo>
                      <a:pt x="33" y="43"/>
                      <a:pt x="55" y="37"/>
                      <a:pt x="69" y="39"/>
                    </a:cubicBezTo>
                    <a:cubicBezTo>
                      <a:pt x="75" y="31"/>
                      <a:pt x="71" y="13"/>
                      <a:pt x="72" y="0"/>
                    </a:cubicBezTo>
                    <a:cubicBezTo>
                      <a:pt x="73" y="0"/>
                      <a:pt x="74" y="0"/>
                      <a:pt x="75" y="0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7" name="Freeform 1100"/>
              <p:cNvSpPr/>
              <p:nvPr/>
            </p:nvSpPr>
            <p:spPr bwMode="auto">
              <a:xfrm>
                <a:off x="5908675" y="2090738"/>
                <a:ext cx="315913" cy="555625"/>
              </a:xfrm>
              <a:custGeom>
                <a:cxnLst>
                  <a:cxn ang="0">
                    <a:pos x="105" y="7"/>
                  </a:cxn>
                  <a:cxn ang="0">
                    <a:pos x="114" y="22"/>
                  </a:cxn>
                  <a:cxn ang="0">
                    <a:pos x="114" y="40"/>
                  </a:cxn>
                  <a:cxn ang="0">
                    <a:pos x="111" y="100"/>
                  </a:cxn>
                  <a:cxn ang="0">
                    <a:pos x="111" y="205"/>
                  </a:cxn>
                  <a:cxn ang="0">
                    <a:pos x="0" y="190"/>
                  </a:cxn>
                  <a:cxn ang="0">
                    <a:pos x="27" y="109"/>
                  </a:cxn>
                  <a:cxn ang="0">
                    <a:pos x="21" y="133"/>
                  </a:cxn>
                  <a:cxn ang="0">
                    <a:pos x="21" y="169"/>
                  </a:cxn>
                  <a:cxn ang="0">
                    <a:pos x="90" y="190"/>
                  </a:cxn>
                  <a:cxn ang="0">
                    <a:pos x="93" y="163"/>
                  </a:cxn>
                  <a:cxn ang="0">
                    <a:pos x="93" y="115"/>
                  </a:cxn>
                  <a:cxn ang="0">
                    <a:pos x="93" y="88"/>
                  </a:cxn>
                  <a:cxn ang="0">
                    <a:pos x="39" y="88"/>
                  </a:cxn>
                  <a:cxn ang="0">
                    <a:pos x="30" y="97"/>
                  </a:cxn>
                  <a:cxn ang="0">
                    <a:pos x="33" y="76"/>
                  </a:cxn>
                  <a:cxn ang="0">
                    <a:pos x="36" y="31"/>
                  </a:cxn>
                  <a:cxn ang="0">
                    <a:pos x="48" y="28"/>
                  </a:cxn>
                  <a:cxn ang="0">
                    <a:pos x="51" y="61"/>
                  </a:cxn>
                  <a:cxn ang="0">
                    <a:pos x="60" y="64"/>
                  </a:cxn>
                  <a:cxn ang="0">
                    <a:pos x="96" y="64"/>
                  </a:cxn>
                  <a:cxn ang="0">
                    <a:pos x="102" y="16"/>
                  </a:cxn>
                  <a:cxn ang="0">
                    <a:pos x="105" y="7"/>
                  </a:cxn>
                </a:cxnLst>
                <a:rect b="b" l="0" r="r" t="0"/>
                <a:pathLst>
                  <a:path h="206" w="117">
                    <a:moveTo>
                      <a:pt x="105" y="7"/>
                    </a:moveTo>
                    <a:cubicBezTo>
                      <a:pt x="117" y="0"/>
                      <a:pt x="114" y="11"/>
                      <a:pt x="114" y="22"/>
                    </a:cubicBezTo>
                    <a:cubicBezTo>
                      <a:pt x="114" y="28"/>
                      <a:pt x="114" y="34"/>
                      <a:pt x="114" y="40"/>
                    </a:cubicBezTo>
                    <a:cubicBezTo>
                      <a:pt x="107" y="54"/>
                      <a:pt x="113" y="81"/>
                      <a:pt x="111" y="100"/>
                    </a:cubicBezTo>
                    <a:cubicBezTo>
                      <a:pt x="111" y="135"/>
                      <a:pt x="111" y="170"/>
                      <a:pt x="111" y="205"/>
                    </a:cubicBezTo>
                    <a:cubicBezTo>
                      <a:pt x="68" y="206"/>
                      <a:pt x="38" y="194"/>
                      <a:pt x="0" y="190"/>
                    </a:cubicBezTo>
                    <a:cubicBezTo>
                      <a:pt x="7" y="161"/>
                      <a:pt x="11" y="129"/>
                      <a:pt x="27" y="109"/>
                    </a:cubicBezTo>
                    <a:cubicBezTo>
                      <a:pt x="36" y="116"/>
                      <a:pt x="21" y="125"/>
                      <a:pt x="21" y="133"/>
                    </a:cubicBezTo>
                    <a:cubicBezTo>
                      <a:pt x="16" y="138"/>
                      <a:pt x="16" y="164"/>
                      <a:pt x="21" y="169"/>
                    </a:cubicBezTo>
                    <a:cubicBezTo>
                      <a:pt x="41" y="179"/>
                      <a:pt x="59" y="191"/>
                      <a:pt x="90" y="190"/>
                    </a:cubicBezTo>
                    <a:cubicBezTo>
                      <a:pt x="97" y="187"/>
                      <a:pt x="91" y="171"/>
                      <a:pt x="93" y="163"/>
                    </a:cubicBezTo>
                    <a:cubicBezTo>
                      <a:pt x="98" y="154"/>
                      <a:pt x="98" y="124"/>
                      <a:pt x="93" y="115"/>
                    </a:cubicBezTo>
                    <a:cubicBezTo>
                      <a:pt x="93" y="106"/>
                      <a:pt x="93" y="97"/>
                      <a:pt x="93" y="88"/>
                    </a:cubicBezTo>
                    <a:cubicBezTo>
                      <a:pt x="69" y="93"/>
                      <a:pt x="51" y="80"/>
                      <a:pt x="39" y="88"/>
                    </a:cubicBezTo>
                    <a:cubicBezTo>
                      <a:pt x="33" y="91"/>
                      <a:pt x="31" y="123"/>
                      <a:pt x="30" y="97"/>
                    </a:cubicBezTo>
                    <a:cubicBezTo>
                      <a:pt x="29" y="88"/>
                      <a:pt x="35" y="86"/>
                      <a:pt x="33" y="76"/>
                    </a:cubicBezTo>
                    <a:cubicBezTo>
                      <a:pt x="32" y="59"/>
                      <a:pt x="38" y="49"/>
                      <a:pt x="36" y="31"/>
                    </a:cubicBezTo>
                    <a:cubicBezTo>
                      <a:pt x="41" y="31"/>
                      <a:pt x="42" y="27"/>
                      <a:pt x="48" y="28"/>
                    </a:cubicBezTo>
                    <a:cubicBezTo>
                      <a:pt x="50" y="38"/>
                      <a:pt x="44" y="56"/>
                      <a:pt x="51" y="61"/>
                    </a:cubicBezTo>
                    <a:cubicBezTo>
                      <a:pt x="53" y="63"/>
                      <a:pt x="56" y="64"/>
                      <a:pt x="60" y="64"/>
                    </a:cubicBezTo>
                    <a:cubicBezTo>
                      <a:pt x="65" y="69"/>
                      <a:pt x="91" y="69"/>
                      <a:pt x="96" y="64"/>
                    </a:cubicBezTo>
                    <a:cubicBezTo>
                      <a:pt x="95" y="45"/>
                      <a:pt x="105" y="37"/>
                      <a:pt x="102" y="16"/>
                    </a:cubicBezTo>
                    <a:cubicBezTo>
                      <a:pt x="106" y="16"/>
                      <a:pt x="105" y="11"/>
                      <a:pt x="105" y="7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8" name="Freeform 1101"/>
              <p:cNvSpPr>
                <a:spLocks noEditPoints="1"/>
              </p:cNvSpPr>
              <p:nvPr/>
            </p:nvSpPr>
            <p:spPr bwMode="auto">
              <a:xfrm>
                <a:off x="2462213" y="2957513"/>
                <a:ext cx="196850" cy="363538"/>
              </a:xfrm>
              <a:custGeom>
                <a:cxnLst>
                  <a:cxn ang="0">
                    <a:pos x="9" y="0"/>
                  </a:cxn>
                  <a:cxn ang="0">
                    <a:pos x="24" y="0"/>
                  </a:cxn>
                  <a:cxn ang="0">
                    <a:pos x="27" y="27"/>
                  </a:cxn>
                  <a:cxn ang="0">
                    <a:pos x="27" y="36"/>
                  </a:cxn>
                  <a:cxn ang="0">
                    <a:pos x="66" y="36"/>
                  </a:cxn>
                  <a:cxn ang="0">
                    <a:pos x="69" y="129"/>
                  </a:cxn>
                  <a:cxn ang="0">
                    <a:pos x="0" y="135"/>
                  </a:cxn>
                  <a:cxn ang="0">
                    <a:pos x="6" y="90"/>
                  </a:cxn>
                  <a:cxn ang="0">
                    <a:pos x="9" y="15"/>
                  </a:cxn>
                  <a:cxn ang="0">
                    <a:pos x="9" y="0"/>
                  </a:cxn>
                  <a:cxn ang="0">
                    <a:pos x="18" y="117"/>
                  </a:cxn>
                  <a:cxn ang="0">
                    <a:pos x="63" y="117"/>
                  </a:cxn>
                  <a:cxn ang="0">
                    <a:pos x="63" y="69"/>
                  </a:cxn>
                  <a:cxn ang="0">
                    <a:pos x="18" y="117"/>
                  </a:cxn>
                </a:cxnLst>
                <a:rect b="b" l="0" r="r" t="0"/>
                <a:pathLst>
                  <a:path h="135" w="73">
                    <a:moveTo>
                      <a:pt x="9" y="0"/>
                    </a:moveTo>
                    <a:cubicBezTo>
                      <a:pt x="14" y="0"/>
                      <a:pt x="19" y="0"/>
                      <a:pt x="24" y="0"/>
                    </a:cubicBezTo>
                    <a:cubicBezTo>
                      <a:pt x="26" y="8"/>
                      <a:pt x="20" y="24"/>
                      <a:pt x="27" y="27"/>
                    </a:cubicBezTo>
                    <a:cubicBezTo>
                      <a:pt x="27" y="30"/>
                      <a:pt x="27" y="33"/>
                      <a:pt x="27" y="36"/>
                    </a:cubicBezTo>
                    <a:cubicBezTo>
                      <a:pt x="40" y="36"/>
                      <a:pt x="53" y="36"/>
                      <a:pt x="66" y="36"/>
                    </a:cubicBezTo>
                    <a:cubicBezTo>
                      <a:pt x="73" y="61"/>
                      <a:pt x="67" y="99"/>
                      <a:pt x="69" y="129"/>
                    </a:cubicBezTo>
                    <a:cubicBezTo>
                      <a:pt x="44" y="129"/>
                      <a:pt x="25" y="135"/>
                      <a:pt x="0" y="135"/>
                    </a:cubicBezTo>
                    <a:cubicBezTo>
                      <a:pt x="1" y="119"/>
                      <a:pt x="8" y="109"/>
                      <a:pt x="6" y="90"/>
                    </a:cubicBezTo>
                    <a:cubicBezTo>
                      <a:pt x="13" y="71"/>
                      <a:pt x="7" y="39"/>
                      <a:pt x="9" y="15"/>
                    </a:cubicBezTo>
                    <a:cubicBezTo>
                      <a:pt x="9" y="10"/>
                      <a:pt x="9" y="5"/>
                      <a:pt x="9" y="0"/>
                    </a:cubicBezTo>
                    <a:close/>
                    <a:moveTo>
                      <a:pt x="18" y="117"/>
                    </a:moveTo>
                    <a:cubicBezTo>
                      <a:pt x="27" y="122"/>
                      <a:pt x="54" y="122"/>
                      <a:pt x="63" y="117"/>
                    </a:cubicBezTo>
                    <a:cubicBezTo>
                      <a:pt x="63" y="101"/>
                      <a:pt x="63" y="85"/>
                      <a:pt x="63" y="69"/>
                    </a:cubicBezTo>
                    <a:cubicBezTo>
                      <a:pt x="23" y="60"/>
                      <a:pt x="11" y="79"/>
                      <a:pt x="18" y="117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9" name="Freeform 1102"/>
              <p:cNvSpPr/>
              <p:nvPr/>
            </p:nvSpPr>
            <p:spPr bwMode="auto">
              <a:xfrm>
                <a:off x="7337425" y="2971800"/>
                <a:ext cx="250825" cy="376238"/>
              </a:xfrm>
              <a:custGeom>
                <a:cxnLst>
                  <a:cxn ang="0">
                    <a:pos x="78" y="4"/>
                  </a:cxn>
                  <a:cxn ang="0">
                    <a:pos x="90" y="1"/>
                  </a:cxn>
                  <a:cxn ang="0">
                    <a:pos x="93" y="1"/>
                  </a:cxn>
                  <a:cxn ang="0">
                    <a:pos x="63" y="118"/>
                  </a:cxn>
                  <a:cxn ang="0">
                    <a:pos x="63" y="139"/>
                  </a:cxn>
                  <a:cxn ang="0">
                    <a:pos x="0" y="136"/>
                  </a:cxn>
                  <a:cxn ang="0">
                    <a:pos x="3" y="67"/>
                  </a:cxn>
                  <a:cxn ang="0">
                    <a:pos x="6" y="34"/>
                  </a:cxn>
                  <a:cxn ang="0">
                    <a:pos x="15" y="31"/>
                  </a:cxn>
                  <a:cxn ang="0">
                    <a:pos x="15" y="34"/>
                  </a:cxn>
                  <a:cxn ang="0">
                    <a:pos x="15" y="106"/>
                  </a:cxn>
                  <a:cxn ang="0">
                    <a:pos x="15" y="115"/>
                  </a:cxn>
                  <a:cxn ang="0">
                    <a:pos x="48" y="115"/>
                  </a:cxn>
                  <a:cxn ang="0">
                    <a:pos x="78" y="34"/>
                  </a:cxn>
                  <a:cxn ang="0">
                    <a:pos x="21" y="28"/>
                  </a:cxn>
                  <a:cxn ang="0">
                    <a:pos x="27" y="22"/>
                  </a:cxn>
                  <a:cxn ang="0">
                    <a:pos x="72" y="25"/>
                  </a:cxn>
                  <a:cxn ang="0">
                    <a:pos x="78" y="4"/>
                  </a:cxn>
                </a:cxnLst>
                <a:rect b="b" l="0" r="r" t="0"/>
                <a:pathLst>
                  <a:path h="140" w="93">
                    <a:moveTo>
                      <a:pt x="78" y="4"/>
                    </a:moveTo>
                    <a:cubicBezTo>
                      <a:pt x="83" y="4"/>
                      <a:pt x="84" y="0"/>
                      <a:pt x="90" y="1"/>
                    </a:cubicBezTo>
                    <a:cubicBezTo>
                      <a:pt x="91" y="1"/>
                      <a:pt x="92" y="1"/>
                      <a:pt x="93" y="1"/>
                    </a:cubicBezTo>
                    <a:cubicBezTo>
                      <a:pt x="82" y="39"/>
                      <a:pt x="92" y="98"/>
                      <a:pt x="63" y="118"/>
                    </a:cubicBezTo>
                    <a:cubicBezTo>
                      <a:pt x="63" y="125"/>
                      <a:pt x="63" y="132"/>
                      <a:pt x="63" y="139"/>
                    </a:cubicBezTo>
                    <a:cubicBezTo>
                      <a:pt x="40" y="140"/>
                      <a:pt x="24" y="134"/>
                      <a:pt x="0" y="136"/>
                    </a:cubicBezTo>
                    <a:cubicBezTo>
                      <a:pt x="3" y="115"/>
                      <a:pt x="4" y="92"/>
                      <a:pt x="3" y="67"/>
                    </a:cubicBezTo>
                    <a:cubicBezTo>
                      <a:pt x="10" y="62"/>
                      <a:pt x="4" y="44"/>
                      <a:pt x="6" y="34"/>
                    </a:cubicBezTo>
                    <a:cubicBezTo>
                      <a:pt x="8" y="32"/>
                      <a:pt x="11" y="31"/>
                      <a:pt x="15" y="31"/>
                    </a:cubicBezTo>
                    <a:cubicBezTo>
                      <a:pt x="15" y="32"/>
                      <a:pt x="15" y="33"/>
                      <a:pt x="15" y="34"/>
                    </a:cubicBezTo>
                    <a:cubicBezTo>
                      <a:pt x="10" y="51"/>
                      <a:pt x="10" y="89"/>
                      <a:pt x="15" y="106"/>
                    </a:cubicBezTo>
                    <a:cubicBezTo>
                      <a:pt x="15" y="109"/>
                      <a:pt x="15" y="112"/>
                      <a:pt x="15" y="115"/>
                    </a:cubicBezTo>
                    <a:cubicBezTo>
                      <a:pt x="19" y="120"/>
                      <a:pt x="44" y="120"/>
                      <a:pt x="48" y="115"/>
                    </a:cubicBezTo>
                    <a:cubicBezTo>
                      <a:pt x="60" y="90"/>
                      <a:pt x="74" y="66"/>
                      <a:pt x="78" y="34"/>
                    </a:cubicBezTo>
                    <a:cubicBezTo>
                      <a:pt x="59" y="32"/>
                      <a:pt x="31" y="39"/>
                      <a:pt x="21" y="28"/>
                    </a:cubicBezTo>
                    <a:cubicBezTo>
                      <a:pt x="22" y="25"/>
                      <a:pt x="27" y="26"/>
                      <a:pt x="27" y="22"/>
                    </a:cubicBezTo>
                    <a:cubicBezTo>
                      <a:pt x="46" y="26"/>
                      <a:pt x="62" y="13"/>
                      <a:pt x="72" y="25"/>
                    </a:cubicBezTo>
                    <a:cubicBezTo>
                      <a:pt x="75" y="19"/>
                      <a:pt x="76" y="11"/>
                      <a:pt x="78" y="4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0" name="Freeform 1103"/>
              <p:cNvSpPr/>
              <p:nvPr/>
            </p:nvSpPr>
            <p:spPr bwMode="auto">
              <a:xfrm>
                <a:off x="5167313" y="2987675"/>
                <a:ext cx="209550" cy="422275"/>
              </a:xfrm>
              <a:custGeom>
                <a:cxnLst>
                  <a:cxn ang="0">
                    <a:pos x="51" y="7"/>
                  </a:cxn>
                  <a:cxn ang="0">
                    <a:pos x="69" y="1"/>
                  </a:cxn>
                  <a:cxn ang="0">
                    <a:pos x="39" y="151"/>
                  </a:cxn>
                  <a:cxn ang="0">
                    <a:pos x="27" y="154"/>
                  </a:cxn>
                  <a:cxn ang="0">
                    <a:pos x="0" y="148"/>
                  </a:cxn>
                  <a:cxn ang="0">
                    <a:pos x="51" y="94"/>
                  </a:cxn>
                  <a:cxn ang="0">
                    <a:pos x="51" y="49"/>
                  </a:cxn>
                  <a:cxn ang="0">
                    <a:pos x="15" y="49"/>
                  </a:cxn>
                  <a:cxn ang="0">
                    <a:pos x="15" y="16"/>
                  </a:cxn>
                  <a:cxn ang="0">
                    <a:pos x="51" y="16"/>
                  </a:cxn>
                  <a:cxn ang="0">
                    <a:pos x="51" y="7"/>
                  </a:cxn>
                </a:cxnLst>
                <a:rect b="b" l="0" r="r" t="0"/>
                <a:pathLst>
                  <a:path h="157" w="78">
                    <a:moveTo>
                      <a:pt x="51" y="7"/>
                    </a:moveTo>
                    <a:cubicBezTo>
                      <a:pt x="60" y="8"/>
                      <a:pt x="60" y="0"/>
                      <a:pt x="69" y="1"/>
                    </a:cubicBezTo>
                    <a:cubicBezTo>
                      <a:pt x="78" y="70"/>
                      <a:pt x="54" y="106"/>
                      <a:pt x="39" y="151"/>
                    </a:cubicBezTo>
                    <a:cubicBezTo>
                      <a:pt x="34" y="151"/>
                      <a:pt x="33" y="155"/>
                      <a:pt x="27" y="154"/>
                    </a:cubicBezTo>
                    <a:cubicBezTo>
                      <a:pt x="25" y="145"/>
                      <a:pt x="2" y="157"/>
                      <a:pt x="0" y="148"/>
                    </a:cubicBezTo>
                    <a:cubicBezTo>
                      <a:pt x="12" y="122"/>
                      <a:pt x="44" y="126"/>
                      <a:pt x="51" y="94"/>
                    </a:cubicBezTo>
                    <a:cubicBezTo>
                      <a:pt x="54" y="82"/>
                      <a:pt x="49" y="69"/>
                      <a:pt x="51" y="49"/>
                    </a:cubicBezTo>
                    <a:cubicBezTo>
                      <a:pt x="39" y="49"/>
                      <a:pt x="27" y="49"/>
                      <a:pt x="15" y="49"/>
                    </a:cubicBezTo>
                    <a:cubicBezTo>
                      <a:pt x="15" y="38"/>
                      <a:pt x="15" y="27"/>
                      <a:pt x="15" y="16"/>
                    </a:cubicBezTo>
                    <a:cubicBezTo>
                      <a:pt x="27" y="16"/>
                      <a:pt x="39" y="16"/>
                      <a:pt x="51" y="16"/>
                    </a:cubicBezTo>
                    <a:cubicBezTo>
                      <a:pt x="51" y="13"/>
                      <a:pt x="51" y="10"/>
                      <a:pt x="51" y="7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1" name="Freeform 1104"/>
              <p:cNvSpPr/>
              <p:nvPr/>
            </p:nvSpPr>
            <p:spPr bwMode="auto">
              <a:xfrm>
                <a:off x="3052763" y="3532188"/>
                <a:ext cx="225425" cy="233363"/>
              </a:xfrm>
              <a:custGeom>
                <a:cxnLst>
                  <a:cxn ang="0">
                    <a:pos x="84" y="15"/>
                  </a:cxn>
                  <a:cxn ang="0">
                    <a:pos x="81" y="87"/>
                  </a:cxn>
                  <a:cxn ang="0">
                    <a:pos x="0" y="87"/>
                  </a:cxn>
                  <a:cxn ang="0">
                    <a:pos x="0" y="69"/>
                  </a:cxn>
                  <a:cxn ang="0">
                    <a:pos x="0" y="39"/>
                  </a:cxn>
                  <a:cxn ang="0">
                    <a:pos x="0" y="30"/>
                  </a:cxn>
                  <a:cxn ang="0">
                    <a:pos x="12" y="27"/>
                  </a:cxn>
                  <a:cxn ang="0">
                    <a:pos x="21" y="72"/>
                  </a:cxn>
                  <a:cxn ang="0">
                    <a:pos x="63" y="72"/>
                  </a:cxn>
                  <a:cxn ang="0">
                    <a:pos x="66" y="39"/>
                  </a:cxn>
                  <a:cxn ang="0">
                    <a:pos x="66" y="9"/>
                  </a:cxn>
                  <a:cxn ang="0">
                    <a:pos x="84" y="0"/>
                  </a:cxn>
                  <a:cxn ang="0">
                    <a:pos x="84" y="15"/>
                  </a:cxn>
                </a:cxnLst>
                <a:rect b="b" l="0" r="r" t="0"/>
                <a:pathLst>
                  <a:path h="87" w="84">
                    <a:moveTo>
                      <a:pt x="84" y="15"/>
                    </a:moveTo>
                    <a:cubicBezTo>
                      <a:pt x="77" y="33"/>
                      <a:pt x="83" y="64"/>
                      <a:pt x="81" y="87"/>
                    </a:cubicBezTo>
                    <a:cubicBezTo>
                      <a:pt x="54" y="87"/>
                      <a:pt x="27" y="87"/>
                      <a:pt x="0" y="87"/>
                    </a:cubicBezTo>
                    <a:cubicBezTo>
                      <a:pt x="0" y="81"/>
                      <a:pt x="0" y="75"/>
                      <a:pt x="0" y="69"/>
                    </a:cubicBezTo>
                    <a:cubicBezTo>
                      <a:pt x="0" y="59"/>
                      <a:pt x="0" y="49"/>
                      <a:pt x="0" y="39"/>
                    </a:cubicBezTo>
                    <a:cubicBezTo>
                      <a:pt x="0" y="36"/>
                      <a:pt x="0" y="33"/>
                      <a:pt x="0" y="30"/>
                    </a:cubicBezTo>
                    <a:cubicBezTo>
                      <a:pt x="6" y="31"/>
                      <a:pt x="7" y="27"/>
                      <a:pt x="12" y="27"/>
                    </a:cubicBezTo>
                    <a:cubicBezTo>
                      <a:pt x="12" y="45"/>
                      <a:pt x="18" y="57"/>
                      <a:pt x="21" y="72"/>
                    </a:cubicBezTo>
                    <a:cubicBezTo>
                      <a:pt x="28" y="77"/>
                      <a:pt x="56" y="77"/>
                      <a:pt x="63" y="72"/>
                    </a:cubicBezTo>
                    <a:cubicBezTo>
                      <a:pt x="70" y="67"/>
                      <a:pt x="64" y="49"/>
                      <a:pt x="66" y="39"/>
                    </a:cubicBezTo>
                    <a:cubicBezTo>
                      <a:pt x="66" y="29"/>
                      <a:pt x="66" y="19"/>
                      <a:pt x="66" y="9"/>
                    </a:cubicBezTo>
                    <a:cubicBezTo>
                      <a:pt x="74" y="8"/>
                      <a:pt x="75" y="0"/>
                      <a:pt x="84" y="0"/>
                    </a:cubicBezTo>
                    <a:cubicBezTo>
                      <a:pt x="84" y="5"/>
                      <a:pt x="84" y="10"/>
                      <a:pt x="84" y="15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2" name="Freeform 1105"/>
              <p:cNvSpPr/>
              <p:nvPr/>
            </p:nvSpPr>
            <p:spPr bwMode="auto">
              <a:xfrm>
                <a:off x="2241550" y="3692525"/>
                <a:ext cx="220663" cy="104775"/>
              </a:xfrm>
              <a:custGeom>
                <a:cxnLst>
                  <a:cxn ang="0">
                    <a:pos x="70" y="3"/>
                  </a:cxn>
                  <a:cxn ang="0">
                    <a:pos x="79" y="0"/>
                  </a:cxn>
                  <a:cxn ang="0">
                    <a:pos x="82" y="9"/>
                  </a:cxn>
                  <a:cxn ang="0">
                    <a:pos x="82" y="36"/>
                  </a:cxn>
                  <a:cxn ang="0">
                    <a:pos x="10" y="39"/>
                  </a:cxn>
                  <a:cxn ang="0">
                    <a:pos x="1" y="39"/>
                  </a:cxn>
                  <a:cxn ang="0">
                    <a:pos x="25" y="18"/>
                  </a:cxn>
                  <a:cxn ang="0">
                    <a:pos x="67" y="15"/>
                  </a:cxn>
                  <a:cxn ang="0">
                    <a:pos x="70" y="3"/>
                  </a:cxn>
                </a:cxnLst>
                <a:rect b="b" l="0" r="r" t="0"/>
                <a:pathLst>
                  <a:path h="39" w="82">
                    <a:moveTo>
                      <a:pt x="70" y="3"/>
                    </a:moveTo>
                    <a:cubicBezTo>
                      <a:pt x="72" y="1"/>
                      <a:pt x="75" y="0"/>
                      <a:pt x="79" y="0"/>
                    </a:cubicBezTo>
                    <a:cubicBezTo>
                      <a:pt x="79" y="4"/>
                      <a:pt x="79" y="8"/>
                      <a:pt x="82" y="9"/>
                    </a:cubicBezTo>
                    <a:cubicBezTo>
                      <a:pt x="82" y="18"/>
                      <a:pt x="82" y="27"/>
                      <a:pt x="82" y="36"/>
                    </a:cubicBezTo>
                    <a:cubicBezTo>
                      <a:pt x="59" y="38"/>
                      <a:pt x="28" y="32"/>
                      <a:pt x="10" y="39"/>
                    </a:cubicBezTo>
                    <a:cubicBezTo>
                      <a:pt x="7" y="39"/>
                      <a:pt x="4" y="39"/>
                      <a:pt x="1" y="39"/>
                    </a:cubicBezTo>
                    <a:cubicBezTo>
                      <a:pt x="0" y="22"/>
                      <a:pt x="17" y="25"/>
                      <a:pt x="25" y="18"/>
                    </a:cubicBezTo>
                    <a:cubicBezTo>
                      <a:pt x="38" y="16"/>
                      <a:pt x="59" y="22"/>
                      <a:pt x="67" y="15"/>
                    </a:cubicBezTo>
                    <a:cubicBezTo>
                      <a:pt x="71" y="14"/>
                      <a:pt x="69" y="7"/>
                      <a:pt x="70" y="3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3" name="Freeform 1106"/>
              <p:cNvSpPr/>
              <p:nvPr/>
            </p:nvSpPr>
            <p:spPr bwMode="auto">
              <a:xfrm>
                <a:off x="5114925" y="3700463"/>
                <a:ext cx="228600" cy="104775"/>
              </a:xfrm>
              <a:custGeom>
                <a:cxnLst>
                  <a:cxn ang="0">
                    <a:pos x="73" y="0"/>
                  </a:cxn>
                  <a:cxn ang="0">
                    <a:pos x="85" y="0"/>
                  </a:cxn>
                  <a:cxn ang="0">
                    <a:pos x="85" y="36"/>
                  </a:cxn>
                  <a:cxn ang="0">
                    <a:pos x="10" y="36"/>
                  </a:cxn>
                  <a:cxn ang="0">
                    <a:pos x="4" y="21"/>
                  </a:cxn>
                  <a:cxn ang="0">
                    <a:pos x="16" y="18"/>
                  </a:cxn>
                  <a:cxn ang="0">
                    <a:pos x="19" y="21"/>
                  </a:cxn>
                  <a:cxn ang="0">
                    <a:pos x="22" y="24"/>
                  </a:cxn>
                  <a:cxn ang="0">
                    <a:pos x="67" y="24"/>
                  </a:cxn>
                  <a:cxn ang="0">
                    <a:pos x="73" y="0"/>
                  </a:cxn>
                </a:cxnLst>
                <a:rect b="b" l="0" r="r" t="0"/>
                <a:pathLst>
                  <a:path h="39" w="85">
                    <a:moveTo>
                      <a:pt x="73" y="0"/>
                    </a:moveTo>
                    <a:cubicBezTo>
                      <a:pt x="77" y="0"/>
                      <a:pt x="81" y="0"/>
                      <a:pt x="85" y="0"/>
                    </a:cubicBezTo>
                    <a:cubicBezTo>
                      <a:pt x="85" y="12"/>
                      <a:pt x="85" y="24"/>
                      <a:pt x="85" y="36"/>
                    </a:cubicBezTo>
                    <a:cubicBezTo>
                      <a:pt x="60" y="36"/>
                      <a:pt x="35" y="36"/>
                      <a:pt x="10" y="36"/>
                    </a:cubicBezTo>
                    <a:cubicBezTo>
                      <a:pt x="0" y="39"/>
                      <a:pt x="5" y="27"/>
                      <a:pt x="4" y="21"/>
                    </a:cubicBezTo>
                    <a:cubicBezTo>
                      <a:pt x="10" y="22"/>
                      <a:pt x="11" y="18"/>
                      <a:pt x="16" y="18"/>
                    </a:cubicBezTo>
                    <a:cubicBezTo>
                      <a:pt x="15" y="21"/>
                      <a:pt x="17" y="21"/>
                      <a:pt x="19" y="21"/>
                    </a:cubicBezTo>
                    <a:cubicBezTo>
                      <a:pt x="18" y="24"/>
                      <a:pt x="20" y="24"/>
                      <a:pt x="22" y="24"/>
                    </a:cubicBezTo>
                    <a:cubicBezTo>
                      <a:pt x="30" y="29"/>
                      <a:pt x="59" y="29"/>
                      <a:pt x="67" y="24"/>
                    </a:cubicBezTo>
                    <a:cubicBezTo>
                      <a:pt x="73" y="20"/>
                      <a:pt x="67" y="4"/>
                      <a:pt x="73" y="0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4" name="Freeform 1107"/>
              <p:cNvSpPr>
                <a:spLocks noEditPoints="1"/>
              </p:cNvSpPr>
              <p:nvPr/>
            </p:nvSpPr>
            <p:spPr bwMode="auto">
              <a:xfrm>
                <a:off x="6611938" y="1795463"/>
                <a:ext cx="1524000" cy="2024063"/>
              </a:xfrm>
              <a:custGeom>
                <a:cxnLst>
                  <a:cxn ang="0">
                    <a:pos x="429" y="15"/>
                  </a:cxn>
                  <a:cxn ang="0">
                    <a:pos x="558" y="3"/>
                  </a:cxn>
                  <a:cxn ang="0">
                    <a:pos x="531" y="402"/>
                  </a:cxn>
                  <a:cxn ang="0">
                    <a:pos x="522" y="555"/>
                  </a:cxn>
                  <a:cxn ang="0">
                    <a:pos x="510" y="735"/>
                  </a:cxn>
                  <a:cxn ang="0">
                    <a:pos x="453" y="669"/>
                  </a:cxn>
                  <a:cxn ang="0">
                    <a:pos x="444" y="648"/>
                  </a:cxn>
                  <a:cxn ang="0">
                    <a:pos x="384" y="645"/>
                  </a:cxn>
                  <a:cxn ang="0">
                    <a:pos x="285" y="645"/>
                  </a:cxn>
                  <a:cxn ang="0">
                    <a:pos x="177" y="609"/>
                  </a:cxn>
                  <a:cxn ang="0">
                    <a:pos x="165" y="648"/>
                  </a:cxn>
                  <a:cxn ang="0">
                    <a:pos x="45" y="660"/>
                  </a:cxn>
                  <a:cxn ang="0">
                    <a:pos x="27" y="660"/>
                  </a:cxn>
                  <a:cxn ang="0">
                    <a:pos x="6" y="726"/>
                  </a:cxn>
                  <a:cxn ang="0">
                    <a:pos x="3" y="624"/>
                  </a:cxn>
                  <a:cxn ang="0">
                    <a:pos x="0" y="276"/>
                  </a:cxn>
                  <a:cxn ang="0">
                    <a:pos x="87" y="261"/>
                  </a:cxn>
                  <a:cxn ang="0">
                    <a:pos x="159" y="261"/>
                  </a:cxn>
                  <a:cxn ang="0">
                    <a:pos x="282" y="279"/>
                  </a:cxn>
                  <a:cxn ang="0">
                    <a:pos x="285" y="264"/>
                  </a:cxn>
                  <a:cxn ang="0">
                    <a:pos x="456" y="261"/>
                  </a:cxn>
                  <a:cxn ang="0">
                    <a:pos x="465" y="159"/>
                  </a:cxn>
                  <a:cxn ang="0">
                    <a:pos x="465" y="114"/>
                  </a:cxn>
                  <a:cxn ang="0">
                    <a:pos x="489" y="18"/>
                  </a:cxn>
                  <a:cxn ang="0">
                    <a:pos x="438" y="18"/>
                  </a:cxn>
                  <a:cxn ang="0">
                    <a:pos x="18" y="588"/>
                  </a:cxn>
                  <a:cxn ang="0">
                    <a:pos x="132" y="588"/>
                  </a:cxn>
                  <a:cxn ang="0">
                    <a:pos x="177" y="585"/>
                  </a:cxn>
                  <a:cxn ang="0">
                    <a:pos x="210" y="459"/>
                  </a:cxn>
                  <a:cxn ang="0">
                    <a:pos x="204" y="342"/>
                  </a:cxn>
                  <a:cxn ang="0">
                    <a:pos x="138" y="339"/>
                  </a:cxn>
                  <a:cxn ang="0">
                    <a:pos x="12" y="423"/>
                  </a:cxn>
                  <a:cxn ang="0">
                    <a:pos x="9" y="510"/>
                  </a:cxn>
                  <a:cxn ang="0">
                    <a:pos x="369" y="345"/>
                  </a:cxn>
                  <a:cxn ang="0">
                    <a:pos x="363" y="345"/>
                  </a:cxn>
                  <a:cxn ang="0">
                    <a:pos x="273" y="354"/>
                  </a:cxn>
                  <a:cxn ang="0">
                    <a:pos x="270" y="438"/>
                  </a:cxn>
                  <a:cxn ang="0">
                    <a:pos x="264" y="579"/>
                  </a:cxn>
                  <a:cxn ang="0">
                    <a:pos x="312" y="582"/>
                  </a:cxn>
                  <a:cxn ang="0">
                    <a:pos x="375" y="585"/>
                  </a:cxn>
                  <a:cxn ang="0">
                    <a:pos x="441" y="585"/>
                  </a:cxn>
                  <a:cxn ang="0">
                    <a:pos x="471" y="408"/>
                  </a:cxn>
                  <a:cxn ang="0">
                    <a:pos x="462" y="351"/>
                  </a:cxn>
                </a:cxnLst>
                <a:rect b="b" l="0" r="r" t="0"/>
                <a:pathLst>
                  <a:path h="752" w="567">
                    <a:moveTo>
                      <a:pt x="438" y="18"/>
                    </a:moveTo>
                    <a:cubicBezTo>
                      <a:pt x="434" y="18"/>
                      <a:pt x="429" y="19"/>
                      <a:pt x="429" y="15"/>
                    </a:cubicBezTo>
                    <a:cubicBezTo>
                      <a:pt x="467" y="5"/>
                      <a:pt x="514" y="4"/>
                      <a:pt x="558" y="0"/>
                    </a:cubicBezTo>
                    <a:cubicBezTo>
                      <a:pt x="558" y="1"/>
                      <a:pt x="558" y="2"/>
                      <a:pt x="558" y="3"/>
                    </a:cubicBezTo>
                    <a:cubicBezTo>
                      <a:pt x="560" y="24"/>
                      <a:pt x="554" y="53"/>
                      <a:pt x="561" y="69"/>
                    </a:cubicBezTo>
                    <a:cubicBezTo>
                      <a:pt x="567" y="196"/>
                      <a:pt x="552" y="302"/>
                      <a:pt x="531" y="402"/>
                    </a:cubicBezTo>
                    <a:cubicBezTo>
                      <a:pt x="524" y="423"/>
                      <a:pt x="530" y="457"/>
                      <a:pt x="528" y="483"/>
                    </a:cubicBezTo>
                    <a:cubicBezTo>
                      <a:pt x="528" y="509"/>
                      <a:pt x="529" y="536"/>
                      <a:pt x="522" y="555"/>
                    </a:cubicBezTo>
                    <a:cubicBezTo>
                      <a:pt x="515" y="583"/>
                      <a:pt x="521" y="624"/>
                      <a:pt x="519" y="657"/>
                    </a:cubicBezTo>
                    <a:cubicBezTo>
                      <a:pt x="514" y="679"/>
                      <a:pt x="513" y="721"/>
                      <a:pt x="510" y="735"/>
                    </a:cubicBezTo>
                    <a:cubicBezTo>
                      <a:pt x="502" y="748"/>
                      <a:pt x="470" y="737"/>
                      <a:pt x="453" y="741"/>
                    </a:cubicBezTo>
                    <a:cubicBezTo>
                      <a:pt x="453" y="717"/>
                      <a:pt x="453" y="693"/>
                      <a:pt x="453" y="669"/>
                    </a:cubicBezTo>
                    <a:cubicBezTo>
                      <a:pt x="454" y="659"/>
                      <a:pt x="473" y="667"/>
                      <a:pt x="468" y="651"/>
                    </a:cubicBezTo>
                    <a:cubicBezTo>
                      <a:pt x="466" y="644"/>
                      <a:pt x="451" y="650"/>
                      <a:pt x="444" y="648"/>
                    </a:cubicBezTo>
                    <a:cubicBezTo>
                      <a:pt x="440" y="641"/>
                      <a:pt x="423" y="647"/>
                      <a:pt x="414" y="645"/>
                    </a:cubicBezTo>
                    <a:cubicBezTo>
                      <a:pt x="404" y="645"/>
                      <a:pt x="394" y="645"/>
                      <a:pt x="384" y="645"/>
                    </a:cubicBezTo>
                    <a:cubicBezTo>
                      <a:pt x="379" y="638"/>
                      <a:pt x="361" y="644"/>
                      <a:pt x="351" y="642"/>
                    </a:cubicBezTo>
                    <a:cubicBezTo>
                      <a:pt x="330" y="644"/>
                      <a:pt x="301" y="638"/>
                      <a:pt x="285" y="645"/>
                    </a:cubicBezTo>
                    <a:cubicBezTo>
                      <a:pt x="252" y="629"/>
                      <a:pt x="221" y="611"/>
                      <a:pt x="183" y="600"/>
                    </a:cubicBezTo>
                    <a:cubicBezTo>
                      <a:pt x="180" y="602"/>
                      <a:pt x="178" y="605"/>
                      <a:pt x="177" y="609"/>
                    </a:cubicBezTo>
                    <a:cubicBezTo>
                      <a:pt x="177" y="622"/>
                      <a:pt x="177" y="635"/>
                      <a:pt x="177" y="648"/>
                    </a:cubicBezTo>
                    <a:cubicBezTo>
                      <a:pt x="173" y="648"/>
                      <a:pt x="169" y="648"/>
                      <a:pt x="165" y="648"/>
                    </a:cubicBezTo>
                    <a:cubicBezTo>
                      <a:pt x="152" y="644"/>
                      <a:pt x="114" y="641"/>
                      <a:pt x="105" y="651"/>
                    </a:cubicBezTo>
                    <a:cubicBezTo>
                      <a:pt x="86" y="655"/>
                      <a:pt x="67" y="659"/>
                      <a:pt x="45" y="660"/>
                    </a:cubicBezTo>
                    <a:cubicBezTo>
                      <a:pt x="42" y="660"/>
                      <a:pt x="39" y="660"/>
                      <a:pt x="36" y="660"/>
                    </a:cubicBezTo>
                    <a:cubicBezTo>
                      <a:pt x="34" y="658"/>
                      <a:pt x="28" y="655"/>
                      <a:pt x="27" y="660"/>
                    </a:cubicBezTo>
                    <a:cubicBezTo>
                      <a:pt x="20" y="683"/>
                      <a:pt x="26" y="719"/>
                      <a:pt x="24" y="747"/>
                    </a:cubicBezTo>
                    <a:cubicBezTo>
                      <a:pt x="6" y="752"/>
                      <a:pt x="3" y="742"/>
                      <a:pt x="6" y="726"/>
                    </a:cubicBezTo>
                    <a:cubicBezTo>
                      <a:pt x="6" y="711"/>
                      <a:pt x="6" y="696"/>
                      <a:pt x="6" y="681"/>
                    </a:cubicBezTo>
                    <a:cubicBezTo>
                      <a:pt x="4" y="663"/>
                      <a:pt x="10" y="637"/>
                      <a:pt x="3" y="624"/>
                    </a:cubicBezTo>
                    <a:cubicBezTo>
                      <a:pt x="5" y="536"/>
                      <a:pt x="2" y="433"/>
                      <a:pt x="3" y="336"/>
                    </a:cubicBezTo>
                    <a:cubicBezTo>
                      <a:pt x="1" y="317"/>
                      <a:pt x="7" y="290"/>
                      <a:pt x="0" y="276"/>
                    </a:cubicBezTo>
                    <a:cubicBezTo>
                      <a:pt x="0" y="272"/>
                      <a:pt x="0" y="268"/>
                      <a:pt x="0" y="264"/>
                    </a:cubicBezTo>
                    <a:cubicBezTo>
                      <a:pt x="27" y="261"/>
                      <a:pt x="66" y="261"/>
                      <a:pt x="87" y="261"/>
                    </a:cubicBezTo>
                    <a:cubicBezTo>
                      <a:pt x="99" y="261"/>
                      <a:pt x="111" y="261"/>
                      <a:pt x="123" y="261"/>
                    </a:cubicBezTo>
                    <a:cubicBezTo>
                      <a:pt x="135" y="261"/>
                      <a:pt x="147" y="261"/>
                      <a:pt x="159" y="261"/>
                    </a:cubicBezTo>
                    <a:cubicBezTo>
                      <a:pt x="173" y="261"/>
                      <a:pt x="187" y="261"/>
                      <a:pt x="201" y="261"/>
                    </a:cubicBezTo>
                    <a:cubicBezTo>
                      <a:pt x="232" y="269"/>
                      <a:pt x="241" y="286"/>
                      <a:pt x="282" y="279"/>
                    </a:cubicBezTo>
                    <a:cubicBezTo>
                      <a:pt x="288" y="278"/>
                      <a:pt x="272" y="270"/>
                      <a:pt x="282" y="264"/>
                    </a:cubicBezTo>
                    <a:cubicBezTo>
                      <a:pt x="283" y="264"/>
                      <a:pt x="284" y="264"/>
                      <a:pt x="285" y="264"/>
                    </a:cubicBezTo>
                    <a:cubicBezTo>
                      <a:pt x="305" y="264"/>
                      <a:pt x="325" y="264"/>
                      <a:pt x="345" y="264"/>
                    </a:cubicBezTo>
                    <a:cubicBezTo>
                      <a:pt x="381" y="262"/>
                      <a:pt x="425" y="268"/>
                      <a:pt x="456" y="261"/>
                    </a:cubicBezTo>
                    <a:cubicBezTo>
                      <a:pt x="461" y="239"/>
                      <a:pt x="465" y="216"/>
                      <a:pt x="465" y="189"/>
                    </a:cubicBezTo>
                    <a:cubicBezTo>
                      <a:pt x="470" y="186"/>
                      <a:pt x="470" y="162"/>
                      <a:pt x="465" y="159"/>
                    </a:cubicBezTo>
                    <a:cubicBezTo>
                      <a:pt x="465" y="154"/>
                      <a:pt x="465" y="149"/>
                      <a:pt x="465" y="144"/>
                    </a:cubicBezTo>
                    <a:cubicBezTo>
                      <a:pt x="465" y="134"/>
                      <a:pt x="465" y="124"/>
                      <a:pt x="465" y="114"/>
                    </a:cubicBezTo>
                    <a:cubicBezTo>
                      <a:pt x="467" y="76"/>
                      <a:pt x="465" y="34"/>
                      <a:pt x="492" y="21"/>
                    </a:cubicBezTo>
                    <a:cubicBezTo>
                      <a:pt x="489" y="22"/>
                      <a:pt x="489" y="20"/>
                      <a:pt x="489" y="18"/>
                    </a:cubicBezTo>
                    <a:cubicBezTo>
                      <a:pt x="483" y="13"/>
                      <a:pt x="456" y="13"/>
                      <a:pt x="450" y="18"/>
                    </a:cubicBezTo>
                    <a:cubicBezTo>
                      <a:pt x="446" y="18"/>
                      <a:pt x="442" y="18"/>
                      <a:pt x="438" y="18"/>
                    </a:cubicBezTo>
                    <a:close/>
                    <a:moveTo>
                      <a:pt x="9" y="555"/>
                    </a:moveTo>
                    <a:cubicBezTo>
                      <a:pt x="9" y="569"/>
                      <a:pt x="13" y="579"/>
                      <a:pt x="18" y="588"/>
                    </a:cubicBezTo>
                    <a:cubicBezTo>
                      <a:pt x="35" y="595"/>
                      <a:pt x="65" y="589"/>
                      <a:pt x="87" y="591"/>
                    </a:cubicBezTo>
                    <a:cubicBezTo>
                      <a:pt x="98" y="586"/>
                      <a:pt x="117" y="589"/>
                      <a:pt x="132" y="588"/>
                    </a:cubicBezTo>
                    <a:cubicBezTo>
                      <a:pt x="143" y="586"/>
                      <a:pt x="162" y="592"/>
                      <a:pt x="168" y="585"/>
                    </a:cubicBezTo>
                    <a:cubicBezTo>
                      <a:pt x="171" y="585"/>
                      <a:pt x="174" y="585"/>
                      <a:pt x="177" y="585"/>
                    </a:cubicBezTo>
                    <a:cubicBezTo>
                      <a:pt x="193" y="560"/>
                      <a:pt x="204" y="530"/>
                      <a:pt x="207" y="492"/>
                    </a:cubicBezTo>
                    <a:cubicBezTo>
                      <a:pt x="214" y="487"/>
                      <a:pt x="208" y="469"/>
                      <a:pt x="210" y="459"/>
                    </a:cubicBezTo>
                    <a:cubicBezTo>
                      <a:pt x="210" y="440"/>
                      <a:pt x="210" y="421"/>
                      <a:pt x="210" y="402"/>
                    </a:cubicBezTo>
                    <a:cubicBezTo>
                      <a:pt x="210" y="380"/>
                      <a:pt x="212" y="356"/>
                      <a:pt x="204" y="342"/>
                    </a:cubicBezTo>
                    <a:cubicBezTo>
                      <a:pt x="202" y="342"/>
                      <a:pt x="200" y="342"/>
                      <a:pt x="201" y="339"/>
                    </a:cubicBezTo>
                    <a:cubicBezTo>
                      <a:pt x="187" y="334"/>
                      <a:pt x="152" y="334"/>
                      <a:pt x="138" y="339"/>
                    </a:cubicBezTo>
                    <a:cubicBezTo>
                      <a:pt x="98" y="342"/>
                      <a:pt x="44" y="335"/>
                      <a:pt x="15" y="357"/>
                    </a:cubicBezTo>
                    <a:cubicBezTo>
                      <a:pt x="16" y="381"/>
                      <a:pt x="14" y="402"/>
                      <a:pt x="12" y="423"/>
                    </a:cubicBezTo>
                    <a:cubicBezTo>
                      <a:pt x="5" y="434"/>
                      <a:pt x="11" y="458"/>
                      <a:pt x="9" y="474"/>
                    </a:cubicBezTo>
                    <a:cubicBezTo>
                      <a:pt x="9" y="486"/>
                      <a:pt x="9" y="498"/>
                      <a:pt x="9" y="510"/>
                    </a:cubicBezTo>
                    <a:cubicBezTo>
                      <a:pt x="4" y="518"/>
                      <a:pt x="4" y="547"/>
                      <a:pt x="9" y="555"/>
                    </a:cubicBezTo>
                    <a:close/>
                    <a:moveTo>
                      <a:pt x="369" y="345"/>
                    </a:moveTo>
                    <a:cubicBezTo>
                      <a:pt x="368" y="339"/>
                      <a:pt x="373" y="327"/>
                      <a:pt x="363" y="330"/>
                    </a:cubicBezTo>
                    <a:cubicBezTo>
                      <a:pt x="363" y="335"/>
                      <a:pt x="363" y="340"/>
                      <a:pt x="363" y="345"/>
                    </a:cubicBezTo>
                    <a:cubicBezTo>
                      <a:pt x="334" y="347"/>
                      <a:pt x="297" y="341"/>
                      <a:pt x="273" y="348"/>
                    </a:cubicBezTo>
                    <a:cubicBezTo>
                      <a:pt x="269" y="349"/>
                      <a:pt x="271" y="351"/>
                      <a:pt x="273" y="354"/>
                    </a:cubicBezTo>
                    <a:cubicBezTo>
                      <a:pt x="273" y="364"/>
                      <a:pt x="273" y="374"/>
                      <a:pt x="273" y="384"/>
                    </a:cubicBezTo>
                    <a:cubicBezTo>
                      <a:pt x="271" y="401"/>
                      <a:pt x="276" y="425"/>
                      <a:pt x="270" y="438"/>
                    </a:cubicBezTo>
                    <a:cubicBezTo>
                      <a:pt x="263" y="451"/>
                      <a:pt x="269" y="477"/>
                      <a:pt x="267" y="495"/>
                    </a:cubicBezTo>
                    <a:cubicBezTo>
                      <a:pt x="268" y="525"/>
                      <a:pt x="266" y="552"/>
                      <a:pt x="264" y="579"/>
                    </a:cubicBezTo>
                    <a:cubicBezTo>
                      <a:pt x="269" y="579"/>
                      <a:pt x="274" y="579"/>
                      <a:pt x="279" y="579"/>
                    </a:cubicBezTo>
                    <a:cubicBezTo>
                      <a:pt x="284" y="586"/>
                      <a:pt x="302" y="580"/>
                      <a:pt x="312" y="582"/>
                    </a:cubicBezTo>
                    <a:cubicBezTo>
                      <a:pt x="323" y="582"/>
                      <a:pt x="334" y="582"/>
                      <a:pt x="345" y="582"/>
                    </a:cubicBezTo>
                    <a:cubicBezTo>
                      <a:pt x="349" y="589"/>
                      <a:pt x="366" y="583"/>
                      <a:pt x="375" y="585"/>
                    </a:cubicBezTo>
                    <a:cubicBezTo>
                      <a:pt x="386" y="585"/>
                      <a:pt x="397" y="585"/>
                      <a:pt x="408" y="585"/>
                    </a:cubicBezTo>
                    <a:cubicBezTo>
                      <a:pt x="412" y="590"/>
                      <a:pt x="437" y="590"/>
                      <a:pt x="441" y="585"/>
                    </a:cubicBezTo>
                    <a:cubicBezTo>
                      <a:pt x="456" y="547"/>
                      <a:pt x="446" y="484"/>
                      <a:pt x="468" y="453"/>
                    </a:cubicBezTo>
                    <a:cubicBezTo>
                      <a:pt x="475" y="444"/>
                      <a:pt x="469" y="422"/>
                      <a:pt x="471" y="408"/>
                    </a:cubicBezTo>
                    <a:cubicBezTo>
                      <a:pt x="469" y="393"/>
                      <a:pt x="475" y="370"/>
                      <a:pt x="468" y="360"/>
                    </a:cubicBezTo>
                    <a:cubicBezTo>
                      <a:pt x="464" y="359"/>
                      <a:pt x="462" y="356"/>
                      <a:pt x="462" y="351"/>
                    </a:cubicBezTo>
                    <a:cubicBezTo>
                      <a:pt x="442" y="338"/>
                      <a:pt x="398" y="349"/>
                      <a:pt x="369" y="345"/>
                    </a:cubicBezTo>
                    <a:close/>
                  </a:path>
                </a:pathLst>
              </a:custGeom>
              <a:solidFill>
                <a:srgbClr val="7AC6D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5" name="Freeform 1108"/>
              <p:cNvSpPr>
                <a:spLocks noEditPoints="1"/>
              </p:cNvSpPr>
              <p:nvPr/>
            </p:nvSpPr>
            <p:spPr bwMode="auto">
              <a:xfrm>
                <a:off x="3689350" y="1868488"/>
                <a:ext cx="2695575" cy="1936750"/>
              </a:xfrm>
              <a:custGeom>
                <a:cxnLst>
                  <a:cxn ang="0">
                    <a:pos x="981" y="57"/>
                  </a:cxn>
                  <a:cxn ang="0">
                    <a:pos x="981" y="132"/>
                  </a:cxn>
                  <a:cxn ang="0">
                    <a:pos x="984" y="192"/>
                  </a:cxn>
                  <a:cxn ang="0">
                    <a:pos x="984" y="300"/>
                  </a:cxn>
                  <a:cxn ang="0">
                    <a:pos x="987" y="483"/>
                  </a:cxn>
                  <a:cxn ang="0">
                    <a:pos x="999" y="687"/>
                  </a:cxn>
                  <a:cxn ang="0">
                    <a:pos x="924" y="720"/>
                  </a:cxn>
                  <a:cxn ang="0">
                    <a:pos x="849" y="624"/>
                  </a:cxn>
                  <a:cxn ang="0">
                    <a:pos x="732" y="708"/>
                  </a:cxn>
                  <a:cxn ang="0">
                    <a:pos x="714" y="696"/>
                  </a:cxn>
                  <a:cxn ang="0">
                    <a:pos x="561" y="627"/>
                  </a:cxn>
                  <a:cxn ang="0">
                    <a:pos x="525" y="708"/>
                  </a:cxn>
                  <a:cxn ang="0">
                    <a:pos x="474" y="666"/>
                  </a:cxn>
                  <a:cxn ang="0">
                    <a:pos x="408" y="633"/>
                  </a:cxn>
                  <a:cxn ang="0">
                    <a:pos x="276" y="639"/>
                  </a:cxn>
                  <a:cxn ang="0">
                    <a:pos x="267" y="711"/>
                  </a:cxn>
                  <a:cxn ang="0">
                    <a:pos x="243" y="636"/>
                  </a:cxn>
                  <a:cxn ang="0">
                    <a:pos x="54" y="702"/>
                  </a:cxn>
                  <a:cxn ang="0">
                    <a:pos x="15" y="639"/>
                  </a:cxn>
                  <a:cxn ang="0">
                    <a:pos x="12" y="519"/>
                  </a:cxn>
                  <a:cxn ang="0">
                    <a:pos x="9" y="300"/>
                  </a:cxn>
                  <a:cxn ang="0">
                    <a:pos x="3" y="159"/>
                  </a:cxn>
                  <a:cxn ang="0">
                    <a:pos x="54" y="87"/>
                  </a:cxn>
                  <a:cxn ang="0">
                    <a:pos x="48" y="267"/>
                  </a:cxn>
                  <a:cxn ang="0">
                    <a:pos x="138" y="279"/>
                  </a:cxn>
                  <a:cxn ang="0">
                    <a:pos x="237" y="282"/>
                  </a:cxn>
                  <a:cxn ang="0">
                    <a:pos x="246" y="102"/>
                  </a:cxn>
                  <a:cxn ang="0">
                    <a:pos x="312" y="81"/>
                  </a:cxn>
                  <a:cxn ang="0">
                    <a:pos x="414" y="270"/>
                  </a:cxn>
                  <a:cxn ang="0">
                    <a:pos x="489" y="69"/>
                  </a:cxn>
                  <a:cxn ang="0">
                    <a:pos x="534" y="243"/>
                  </a:cxn>
                  <a:cxn ang="0">
                    <a:pos x="690" y="279"/>
                  </a:cxn>
                  <a:cxn ang="0">
                    <a:pos x="765" y="27"/>
                  </a:cxn>
                  <a:cxn ang="0">
                    <a:pos x="864" y="6"/>
                  </a:cxn>
                  <a:cxn ang="0">
                    <a:pos x="846" y="21"/>
                  </a:cxn>
                  <a:cxn ang="0">
                    <a:pos x="903" y="294"/>
                  </a:cxn>
                  <a:cxn ang="0">
                    <a:pos x="945" y="216"/>
                  </a:cxn>
                  <a:cxn ang="0">
                    <a:pos x="957" y="24"/>
                  </a:cxn>
                  <a:cxn ang="0">
                    <a:pos x="561" y="288"/>
                  </a:cxn>
                  <a:cxn ang="0">
                    <a:pos x="390" y="345"/>
                  </a:cxn>
                  <a:cxn ang="0">
                    <a:pos x="279" y="342"/>
                  </a:cxn>
                  <a:cxn ang="0">
                    <a:pos x="213" y="336"/>
                  </a:cxn>
                  <a:cxn ang="0">
                    <a:pos x="45" y="570"/>
                  </a:cxn>
                  <a:cxn ang="0">
                    <a:pos x="330" y="561"/>
                  </a:cxn>
                  <a:cxn ang="0">
                    <a:pos x="468" y="582"/>
                  </a:cxn>
                  <a:cxn ang="0">
                    <a:pos x="588" y="567"/>
                  </a:cxn>
                  <a:cxn ang="0">
                    <a:pos x="663" y="564"/>
                  </a:cxn>
                  <a:cxn ang="0">
                    <a:pos x="693" y="525"/>
                  </a:cxn>
                  <a:cxn ang="0">
                    <a:pos x="564" y="348"/>
                  </a:cxn>
                  <a:cxn ang="0">
                    <a:pos x="765" y="339"/>
                  </a:cxn>
                  <a:cxn ang="0">
                    <a:pos x="744" y="546"/>
                  </a:cxn>
                  <a:cxn ang="0">
                    <a:pos x="822" y="555"/>
                  </a:cxn>
                  <a:cxn ang="0">
                    <a:pos x="918" y="465"/>
                  </a:cxn>
                  <a:cxn ang="0">
                    <a:pos x="942" y="345"/>
                  </a:cxn>
                </a:cxnLst>
                <a:rect b="b" l="0" r="r" t="0"/>
                <a:pathLst>
                  <a:path h="720" w="1002">
                    <a:moveTo>
                      <a:pt x="903" y="3"/>
                    </a:moveTo>
                    <a:cubicBezTo>
                      <a:pt x="932" y="4"/>
                      <a:pt x="959" y="3"/>
                      <a:pt x="984" y="0"/>
                    </a:cubicBezTo>
                    <a:cubicBezTo>
                      <a:pt x="982" y="18"/>
                      <a:pt x="988" y="44"/>
                      <a:pt x="981" y="57"/>
                    </a:cubicBezTo>
                    <a:cubicBezTo>
                      <a:pt x="970" y="49"/>
                      <a:pt x="977" y="85"/>
                      <a:pt x="975" y="96"/>
                    </a:cubicBezTo>
                    <a:cubicBezTo>
                      <a:pt x="977" y="107"/>
                      <a:pt x="971" y="126"/>
                      <a:pt x="978" y="132"/>
                    </a:cubicBezTo>
                    <a:cubicBezTo>
                      <a:pt x="979" y="132"/>
                      <a:pt x="980" y="132"/>
                      <a:pt x="981" y="132"/>
                    </a:cubicBezTo>
                    <a:cubicBezTo>
                      <a:pt x="990" y="122"/>
                      <a:pt x="978" y="91"/>
                      <a:pt x="987" y="81"/>
                    </a:cubicBezTo>
                    <a:cubicBezTo>
                      <a:pt x="987" y="103"/>
                      <a:pt x="987" y="125"/>
                      <a:pt x="987" y="147"/>
                    </a:cubicBezTo>
                    <a:cubicBezTo>
                      <a:pt x="985" y="161"/>
                      <a:pt x="991" y="183"/>
                      <a:pt x="984" y="192"/>
                    </a:cubicBezTo>
                    <a:cubicBezTo>
                      <a:pt x="979" y="195"/>
                      <a:pt x="979" y="219"/>
                      <a:pt x="984" y="222"/>
                    </a:cubicBezTo>
                    <a:cubicBezTo>
                      <a:pt x="984" y="233"/>
                      <a:pt x="984" y="244"/>
                      <a:pt x="984" y="255"/>
                    </a:cubicBezTo>
                    <a:cubicBezTo>
                      <a:pt x="984" y="270"/>
                      <a:pt x="984" y="285"/>
                      <a:pt x="984" y="300"/>
                    </a:cubicBezTo>
                    <a:cubicBezTo>
                      <a:pt x="984" y="311"/>
                      <a:pt x="984" y="322"/>
                      <a:pt x="984" y="333"/>
                    </a:cubicBezTo>
                    <a:cubicBezTo>
                      <a:pt x="986" y="371"/>
                      <a:pt x="980" y="417"/>
                      <a:pt x="987" y="450"/>
                    </a:cubicBezTo>
                    <a:cubicBezTo>
                      <a:pt x="987" y="461"/>
                      <a:pt x="987" y="472"/>
                      <a:pt x="987" y="483"/>
                    </a:cubicBezTo>
                    <a:cubicBezTo>
                      <a:pt x="990" y="499"/>
                      <a:pt x="981" y="527"/>
                      <a:pt x="993" y="534"/>
                    </a:cubicBezTo>
                    <a:cubicBezTo>
                      <a:pt x="982" y="568"/>
                      <a:pt x="988" y="615"/>
                      <a:pt x="993" y="651"/>
                    </a:cubicBezTo>
                    <a:cubicBezTo>
                      <a:pt x="992" y="664"/>
                      <a:pt x="993" y="691"/>
                      <a:pt x="999" y="687"/>
                    </a:cubicBezTo>
                    <a:cubicBezTo>
                      <a:pt x="1000" y="687"/>
                      <a:pt x="1001" y="687"/>
                      <a:pt x="1002" y="687"/>
                    </a:cubicBezTo>
                    <a:cubicBezTo>
                      <a:pt x="1002" y="698"/>
                      <a:pt x="1002" y="709"/>
                      <a:pt x="1002" y="720"/>
                    </a:cubicBezTo>
                    <a:cubicBezTo>
                      <a:pt x="976" y="720"/>
                      <a:pt x="950" y="720"/>
                      <a:pt x="924" y="720"/>
                    </a:cubicBezTo>
                    <a:cubicBezTo>
                      <a:pt x="925" y="688"/>
                      <a:pt x="927" y="657"/>
                      <a:pt x="936" y="633"/>
                    </a:cubicBezTo>
                    <a:cubicBezTo>
                      <a:pt x="897" y="629"/>
                      <a:pt x="873" y="610"/>
                      <a:pt x="849" y="591"/>
                    </a:cubicBezTo>
                    <a:cubicBezTo>
                      <a:pt x="844" y="595"/>
                      <a:pt x="852" y="612"/>
                      <a:pt x="849" y="624"/>
                    </a:cubicBezTo>
                    <a:cubicBezTo>
                      <a:pt x="823" y="622"/>
                      <a:pt x="807" y="624"/>
                      <a:pt x="777" y="624"/>
                    </a:cubicBezTo>
                    <a:cubicBezTo>
                      <a:pt x="769" y="619"/>
                      <a:pt x="740" y="619"/>
                      <a:pt x="732" y="624"/>
                    </a:cubicBezTo>
                    <a:cubicBezTo>
                      <a:pt x="727" y="645"/>
                      <a:pt x="727" y="687"/>
                      <a:pt x="732" y="708"/>
                    </a:cubicBezTo>
                    <a:cubicBezTo>
                      <a:pt x="732" y="713"/>
                      <a:pt x="733" y="719"/>
                      <a:pt x="729" y="720"/>
                    </a:cubicBezTo>
                    <a:cubicBezTo>
                      <a:pt x="723" y="720"/>
                      <a:pt x="717" y="720"/>
                      <a:pt x="711" y="720"/>
                    </a:cubicBezTo>
                    <a:cubicBezTo>
                      <a:pt x="709" y="709"/>
                      <a:pt x="715" y="706"/>
                      <a:pt x="714" y="696"/>
                    </a:cubicBezTo>
                    <a:cubicBezTo>
                      <a:pt x="719" y="682"/>
                      <a:pt x="719" y="647"/>
                      <a:pt x="714" y="633"/>
                    </a:cubicBezTo>
                    <a:cubicBezTo>
                      <a:pt x="683" y="631"/>
                      <a:pt x="653" y="628"/>
                      <a:pt x="621" y="627"/>
                    </a:cubicBezTo>
                    <a:cubicBezTo>
                      <a:pt x="608" y="622"/>
                      <a:pt x="574" y="622"/>
                      <a:pt x="561" y="627"/>
                    </a:cubicBezTo>
                    <a:cubicBezTo>
                      <a:pt x="544" y="623"/>
                      <a:pt x="536" y="638"/>
                      <a:pt x="528" y="633"/>
                    </a:cubicBezTo>
                    <a:cubicBezTo>
                      <a:pt x="527" y="633"/>
                      <a:pt x="526" y="633"/>
                      <a:pt x="525" y="633"/>
                    </a:cubicBezTo>
                    <a:cubicBezTo>
                      <a:pt x="525" y="658"/>
                      <a:pt x="525" y="683"/>
                      <a:pt x="525" y="708"/>
                    </a:cubicBezTo>
                    <a:cubicBezTo>
                      <a:pt x="525" y="711"/>
                      <a:pt x="525" y="714"/>
                      <a:pt x="525" y="717"/>
                    </a:cubicBezTo>
                    <a:cubicBezTo>
                      <a:pt x="508" y="717"/>
                      <a:pt x="491" y="717"/>
                      <a:pt x="474" y="717"/>
                    </a:cubicBezTo>
                    <a:cubicBezTo>
                      <a:pt x="474" y="700"/>
                      <a:pt x="474" y="683"/>
                      <a:pt x="474" y="666"/>
                    </a:cubicBezTo>
                    <a:cubicBezTo>
                      <a:pt x="472" y="655"/>
                      <a:pt x="478" y="636"/>
                      <a:pt x="471" y="630"/>
                    </a:cubicBezTo>
                    <a:cubicBezTo>
                      <a:pt x="455" y="630"/>
                      <a:pt x="437" y="623"/>
                      <a:pt x="423" y="630"/>
                    </a:cubicBezTo>
                    <a:cubicBezTo>
                      <a:pt x="420" y="633"/>
                      <a:pt x="415" y="634"/>
                      <a:pt x="408" y="633"/>
                    </a:cubicBezTo>
                    <a:cubicBezTo>
                      <a:pt x="401" y="632"/>
                      <a:pt x="396" y="633"/>
                      <a:pt x="393" y="636"/>
                    </a:cubicBezTo>
                    <a:cubicBezTo>
                      <a:pt x="366" y="637"/>
                      <a:pt x="342" y="641"/>
                      <a:pt x="312" y="639"/>
                    </a:cubicBezTo>
                    <a:cubicBezTo>
                      <a:pt x="300" y="639"/>
                      <a:pt x="288" y="639"/>
                      <a:pt x="276" y="639"/>
                    </a:cubicBezTo>
                    <a:cubicBezTo>
                      <a:pt x="276" y="636"/>
                      <a:pt x="272" y="637"/>
                      <a:pt x="270" y="636"/>
                    </a:cubicBezTo>
                    <a:cubicBezTo>
                      <a:pt x="270" y="654"/>
                      <a:pt x="270" y="672"/>
                      <a:pt x="270" y="690"/>
                    </a:cubicBezTo>
                    <a:cubicBezTo>
                      <a:pt x="268" y="696"/>
                      <a:pt x="274" y="710"/>
                      <a:pt x="267" y="711"/>
                    </a:cubicBezTo>
                    <a:cubicBezTo>
                      <a:pt x="257" y="711"/>
                      <a:pt x="247" y="711"/>
                      <a:pt x="237" y="711"/>
                    </a:cubicBezTo>
                    <a:cubicBezTo>
                      <a:pt x="237" y="695"/>
                      <a:pt x="237" y="679"/>
                      <a:pt x="237" y="663"/>
                    </a:cubicBezTo>
                    <a:cubicBezTo>
                      <a:pt x="233" y="648"/>
                      <a:pt x="244" y="648"/>
                      <a:pt x="243" y="636"/>
                    </a:cubicBezTo>
                    <a:cubicBezTo>
                      <a:pt x="229" y="631"/>
                      <a:pt x="194" y="631"/>
                      <a:pt x="180" y="636"/>
                    </a:cubicBezTo>
                    <a:cubicBezTo>
                      <a:pt x="137" y="638"/>
                      <a:pt x="88" y="648"/>
                      <a:pt x="51" y="645"/>
                    </a:cubicBezTo>
                    <a:cubicBezTo>
                      <a:pt x="50" y="666"/>
                      <a:pt x="52" y="684"/>
                      <a:pt x="54" y="702"/>
                    </a:cubicBezTo>
                    <a:cubicBezTo>
                      <a:pt x="50" y="712"/>
                      <a:pt x="31" y="707"/>
                      <a:pt x="18" y="708"/>
                    </a:cubicBezTo>
                    <a:cubicBezTo>
                      <a:pt x="18" y="697"/>
                      <a:pt x="18" y="686"/>
                      <a:pt x="18" y="675"/>
                    </a:cubicBezTo>
                    <a:cubicBezTo>
                      <a:pt x="16" y="664"/>
                      <a:pt x="22" y="645"/>
                      <a:pt x="15" y="639"/>
                    </a:cubicBezTo>
                    <a:cubicBezTo>
                      <a:pt x="15" y="632"/>
                      <a:pt x="15" y="625"/>
                      <a:pt x="15" y="618"/>
                    </a:cubicBezTo>
                    <a:cubicBezTo>
                      <a:pt x="13" y="601"/>
                      <a:pt x="19" y="576"/>
                      <a:pt x="12" y="564"/>
                    </a:cubicBezTo>
                    <a:cubicBezTo>
                      <a:pt x="11" y="544"/>
                      <a:pt x="16" y="535"/>
                      <a:pt x="12" y="519"/>
                    </a:cubicBezTo>
                    <a:cubicBezTo>
                      <a:pt x="12" y="493"/>
                      <a:pt x="12" y="467"/>
                      <a:pt x="12" y="441"/>
                    </a:cubicBezTo>
                    <a:cubicBezTo>
                      <a:pt x="10" y="415"/>
                      <a:pt x="16" y="381"/>
                      <a:pt x="9" y="360"/>
                    </a:cubicBezTo>
                    <a:cubicBezTo>
                      <a:pt x="9" y="340"/>
                      <a:pt x="9" y="320"/>
                      <a:pt x="9" y="300"/>
                    </a:cubicBezTo>
                    <a:cubicBezTo>
                      <a:pt x="7" y="278"/>
                      <a:pt x="13" y="248"/>
                      <a:pt x="6" y="231"/>
                    </a:cubicBezTo>
                    <a:cubicBezTo>
                      <a:pt x="6" y="223"/>
                      <a:pt x="6" y="215"/>
                      <a:pt x="6" y="207"/>
                    </a:cubicBezTo>
                    <a:cubicBezTo>
                      <a:pt x="8" y="188"/>
                      <a:pt x="1" y="178"/>
                      <a:pt x="3" y="159"/>
                    </a:cubicBezTo>
                    <a:cubicBezTo>
                      <a:pt x="1" y="152"/>
                      <a:pt x="7" y="137"/>
                      <a:pt x="0" y="135"/>
                    </a:cubicBezTo>
                    <a:cubicBezTo>
                      <a:pt x="0" y="129"/>
                      <a:pt x="0" y="123"/>
                      <a:pt x="0" y="117"/>
                    </a:cubicBezTo>
                    <a:cubicBezTo>
                      <a:pt x="30" y="119"/>
                      <a:pt x="32" y="93"/>
                      <a:pt x="54" y="87"/>
                    </a:cubicBezTo>
                    <a:cubicBezTo>
                      <a:pt x="55" y="113"/>
                      <a:pt x="60" y="135"/>
                      <a:pt x="60" y="162"/>
                    </a:cubicBezTo>
                    <a:cubicBezTo>
                      <a:pt x="60" y="190"/>
                      <a:pt x="60" y="218"/>
                      <a:pt x="60" y="246"/>
                    </a:cubicBezTo>
                    <a:cubicBezTo>
                      <a:pt x="49" y="246"/>
                      <a:pt x="47" y="255"/>
                      <a:pt x="48" y="267"/>
                    </a:cubicBezTo>
                    <a:cubicBezTo>
                      <a:pt x="52" y="274"/>
                      <a:pt x="69" y="268"/>
                      <a:pt x="78" y="270"/>
                    </a:cubicBezTo>
                    <a:cubicBezTo>
                      <a:pt x="88" y="270"/>
                      <a:pt x="98" y="270"/>
                      <a:pt x="108" y="270"/>
                    </a:cubicBezTo>
                    <a:cubicBezTo>
                      <a:pt x="113" y="278"/>
                      <a:pt x="137" y="267"/>
                      <a:pt x="138" y="279"/>
                    </a:cubicBezTo>
                    <a:cubicBezTo>
                      <a:pt x="143" y="280"/>
                      <a:pt x="144" y="277"/>
                      <a:pt x="144" y="273"/>
                    </a:cubicBezTo>
                    <a:cubicBezTo>
                      <a:pt x="173" y="273"/>
                      <a:pt x="202" y="273"/>
                      <a:pt x="231" y="273"/>
                    </a:cubicBezTo>
                    <a:cubicBezTo>
                      <a:pt x="230" y="279"/>
                      <a:pt x="232" y="282"/>
                      <a:pt x="237" y="282"/>
                    </a:cubicBezTo>
                    <a:cubicBezTo>
                      <a:pt x="232" y="268"/>
                      <a:pt x="245" y="272"/>
                      <a:pt x="249" y="267"/>
                    </a:cubicBezTo>
                    <a:cubicBezTo>
                      <a:pt x="232" y="261"/>
                      <a:pt x="243" y="227"/>
                      <a:pt x="240" y="207"/>
                    </a:cubicBezTo>
                    <a:cubicBezTo>
                      <a:pt x="241" y="171"/>
                      <a:pt x="246" y="139"/>
                      <a:pt x="246" y="102"/>
                    </a:cubicBezTo>
                    <a:cubicBezTo>
                      <a:pt x="253" y="102"/>
                      <a:pt x="247" y="89"/>
                      <a:pt x="249" y="84"/>
                    </a:cubicBezTo>
                    <a:cubicBezTo>
                      <a:pt x="270" y="84"/>
                      <a:pt x="293" y="86"/>
                      <a:pt x="309" y="81"/>
                    </a:cubicBezTo>
                    <a:cubicBezTo>
                      <a:pt x="310" y="81"/>
                      <a:pt x="311" y="81"/>
                      <a:pt x="312" y="81"/>
                    </a:cubicBezTo>
                    <a:cubicBezTo>
                      <a:pt x="316" y="159"/>
                      <a:pt x="308" y="225"/>
                      <a:pt x="291" y="282"/>
                    </a:cubicBezTo>
                    <a:cubicBezTo>
                      <a:pt x="297" y="287"/>
                      <a:pt x="324" y="287"/>
                      <a:pt x="330" y="282"/>
                    </a:cubicBezTo>
                    <a:cubicBezTo>
                      <a:pt x="369" y="289"/>
                      <a:pt x="381" y="269"/>
                      <a:pt x="414" y="270"/>
                    </a:cubicBezTo>
                    <a:cubicBezTo>
                      <a:pt x="424" y="277"/>
                      <a:pt x="447" y="271"/>
                      <a:pt x="462" y="273"/>
                    </a:cubicBezTo>
                    <a:cubicBezTo>
                      <a:pt x="465" y="282"/>
                      <a:pt x="472" y="271"/>
                      <a:pt x="477" y="273"/>
                    </a:cubicBezTo>
                    <a:cubicBezTo>
                      <a:pt x="471" y="229"/>
                      <a:pt x="470" y="118"/>
                      <a:pt x="489" y="69"/>
                    </a:cubicBezTo>
                    <a:cubicBezTo>
                      <a:pt x="508" y="65"/>
                      <a:pt x="527" y="61"/>
                      <a:pt x="546" y="57"/>
                    </a:cubicBezTo>
                    <a:cubicBezTo>
                      <a:pt x="549" y="108"/>
                      <a:pt x="530" y="137"/>
                      <a:pt x="534" y="189"/>
                    </a:cubicBezTo>
                    <a:cubicBezTo>
                      <a:pt x="529" y="200"/>
                      <a:pt x="529" y="232"/>
                      <a:pt x="534" y="243"/>
                    </a:cubicBezTo>
                    <a:cubicBezTo>
                      <a:pt x="534" y="251"/>
                      <a:pt x="534" y="259"/>
                      <a:pt x="534" y="267"/>
                    </a:cubicBezTo>
                    <a:cubicBezTo>
                      <a:pt x="574" y="271"/>
                      <a:pt x="615" y="274"/>
                      <a:pt x="654" y="279"/>
                    </a:cubicBezTo>
                    <a:cubicBezTo>
                      <a:pt x="659" y="284"/>
                      <a:pt x="685" y="284"/>
                      <a:pt x="690" y="279"/>
                    </a:cubicBezTo>
                    <a:cubicBezTo>
                      <a:pt x="731" y="280"/>
                      <a:pt x="724" y="233"/>
                      <a:pt x="738" y="207"/>
                    </a:cubicBezTo>
                    <a:cubicBezTo>
                      <a:pt x="738" y="187"/>
                      <a:pt x="738" y="167"/>
                      <a:pt x="738" y="147"/>
                    </a:cubicBezTo>
                    <a:cubicBezTo>
                      <a:pt x="738" y="100"/>
                      <a:pt x="740" y="39"/>
                      <a:pt x="765" y="27"/>
                    </a:cubicBezTo>
                    <a:cubicBezTo>
                      <a:pt x="735" y="20"/>
                      <a:pt x="692" y="26"/>
                      <a:pt x="657" y="24"/>
                    </a:cubicBezTo>
                    <a:cubicBezTo>
                      <a:pt x="695" y="3"/>
                      <a:pt x="757" y="6"/>
                      <a:pt x="816" y="6"/>
                    </a:cubicBezTo>
                    <a:cubicBezTo>
                      <a:pt x="825" y="11"/>
                      <a:pt x="855" y="11"/>
                      <a:pt x="864" y="6"/>
                    </a:cubicBezTo>
                    <a:cubicBezTo>
                      <a:pt x="867" y="6"/>
                      <a:pt x="870" y="6"/>
                      <a:pt x="873" y="6"/>
                    </a:cubicBezTo>
                    <a:cubicBezTo>
                      <a:pt x="882" y="4"/>
                      <a:pt x="899" y="10"/>
                      <a:pt x="903" y="3"/>
                    </a:cubicBezTo>
                    <a:close/>
                    <a:moveTo>
                      <a:pt x="846" y="21"/>
                    </a:moveTo>
                    <a:cubicBezTo>
                      <a:pt x="824" y="23"/>
                      <a:pt x="794" y="17"/>
                      <a:pt x="777" y="24"/>
                    </a:cubicBezTo>
                    <a:cubicBezTo>
                      <a:pt x="757" y="99"/>
                      <a:pt x="768" y="205"/>
                      <a:pt x="738" y="270"/>
                    </a:cubicBezTo>
                    <a:cubicBezTo>
                      <a:pt x="800" y="271"/>
                      <a:pt x="853" y="281"/>
                      <a:pt x="903" y="294"/>
                    </a:cubicBezTo>
                    <a:cubicBezTo>
                      <a:pt x="909" y="299"/>
                      <a:pt x="936" y="299"/>
                      <a:pt x="942" y="294"/>
                    </a:cubicBezTo>
                    <a:cubicBezTo>
                      <a:pt x="942" y="279"/>
                      <a:pt x="942" y="264"/>
                      <a:pt x="942" y="249"/>
                    </a:cubicBezTo>
                    <a:cubicBezTo>
                      <a:pt x="949" y="244"/>
                      <a:pt x="943" y="226"/>
                      <a:pt x="945" y="216"/>
                    </a:cubicBezTo>
                    <a:cubicBezTo>
                      <a:pt x="945" y="199"/>
                      <a:pt x="945" y="182"/>
                      <a:pt x="945" y="165"/>
                    </a:cubicBezTo>
                    <a:cubicBezTo>
                      <a:pt x="943" y="111"/>
                      <a:pt x="953" y="69"/>
                      <a:pt x="960" y="24"/>
                    </a:cubicBezTo>
                    <a:cubicBezTo>
                      <a:pt x="959" y="24"/>
                      <a:pt x="958" y="24"/>
                      <a:pt x="957" y="24"/>
                    </a:cubicBezTo>
                    <a:cubicBezTo>
                      <a:pt x="944" y="17"/>
                      <a:pt x="918" y="23"/>
                      <a:pt x="900" y="21"/>
                    </a:cubicBezTo>
                    <a:cubicBezTo>
                      <a:pt x="882" y="21"/>
                      <a:pt x="864" y="21"/>
                      <a:pt x="846" y="21"/>
                    </a:cubicBezTo>
                    <a:close/>
                    <a:moveTo>
                      <a:pt x="561" y="288"/>
                    </a:moveTo>
                    <a:cubicBezTo>
                      <a:pt x="524" y="303"/>
                      <a:pt x="494" y="325"/>
                      <a:pt x="462" y="345"/>
                    </a:cubicBezTo>
                    <a:cubicBezTo>
                      <a:pt x="450" y="345"/>
                      <a:pt x="438" y="345"/>
                      <a:pt x="426" y="345"/>
                    </a:cubicBezTo>
                    <a:cubicBezTo>
                      <a:pt x="414" y="345"/>
                      <a:pt x="402" y="345"/>
                      <a:pt x="390" y="345"/>
                    </a:cubicBezTo>
                    <a:cubicBezTo>
                      <a:pt x="386" y="343"/>
                      <a:pt x="374" y="349"/>
                      <a:pt x="375" y="342"/>
                    </a:cubicBezTo>
                    <a:cubicBezTo>
                      <a:pt x="363" y="337"/>
                      <a:pt x="330" y="337"/>
                      <a:pt x="318" y="342"/>
                    </a:cubicBezTo>
                    <a:cubicBezTo>
                      <a:pt x="306" y="333"/>
                      <a:pt x="301" y="346"/>
                      <a:pt x="279" y="342"/>
                    </a:cubicBezTo>
                    <a:cubicBezTo>
                      <a:pt x="278" y="339"/>
                      <a:pt x="274" y="339"/>
                      <a:pt x="270" y="339"/>
                    </a:cubicBezTo>
                    <a:cubicBezTo>
                      <a:pt x="248" y="334"/>
                      <a:pt x="228" y="327"/>
                      <a:pt x="219" y="309"/>
                    </a:cubicBezTo>
                    <a:cubicBezTo>
                      <a:pt x="212" y="313"/>
                      <a:pt x="221" y="333"/>
                      <a:pt x="213" y="336"/>
                    </a:cubicBezTo>
                    <a:cubicBezTo>
                      <a:pt x="160" y="336"/>
                      <a:pt x="117" y="346"/>
                      <a:pt x="60" y="342"/>
                    </a:cubicBezTo>
                    <a:cubicBezTo>
                      <a:pt x="58" y="373"/>
                      <a:pt x="44" y="392"/>
                      <a:pt x="45" y="426"/>
                    </a:cubicBezTo>
                    <a:cubicBezTo>
                      <a:pt x="40" y="467"/>
                      <a:pt x="40" y="529"/>
                      <a:pt x="45" y="570"/>
                    </a:cubicBezTo>
                    <a:cubicBezTo>
                      <a:pt x="60" y="583"/>
                      <a:pt x="114" y="573"/>
                      <a:pt x="129" y="576"/>
                    </a:cubicBezTo>
                    <a:cubicBezTo>
                      <a:pt x="147" y="574"/>
                      <a:pt x="173" y="580"/>
                      <a:pt x="186" y="573"/>
                    </a:cubicBezTo>
                    <a:cubicBezTo>
                      <a:pt x="234" y="564"/>
                      <a:pt x="272" y="554"/>
                      <a:pt x="330" y="561"/>
                    </a:cubicBezTo>
                    <a:cubicBezTo>
                      <a:pt x="334" y="568"/>
                      <a:pt x="351" y="562"/>
                      <a:pt x="360" y="564"/>
                    </a:cubicBezTo>
                    <a:cubicBezTo>
                      <a:pt x="393" y="560"/>
                      <a:pt x="413" y="569"/>
                      <a:pt x="432" y="579"/>
                    </a:cubicBezTo>
                    <a:cubicBezTo>
                      <a:pt x="438" y="586"/>
                      <a:pt x="457" y="580"/>
                      <a:pt x="468" y="582"/>
                    </a:cubicBezTo>
                    <a:cubicBezTo>
                      <a:pt x="495" y="586"/>
                      <a:pt x="512" y="584"/>
                      <a:pt x="522" y="600"/>
                    </a:cubicBezTo>
                    <a:cubicBezTo>
                      <a:pt x="539" y="589"/>
                      <a:pt x="542" y="564"/>
                      <a:pt x="576" y="570"/>
                    </a:cubicBezTo>
                    <a:cubicBezTo>
                      <a:pt x="582" y="571"/>
                      <a:pt x="583" y="567"/>
                      <a:pt x="588" y="567"/>
                    </a:cubicBezTo>
                    <a:cubicBezTo>
                      <a:pt x="588" y="568"/>
                      <a:pt x="588" y="569"/>
                      <a:pt x="588" y="570"/>
                    </a:cubicBezTo>
                    <a:cubicBezTo>
                      <a:pt x="594" y="571"/>
                      <a:pt x="594" y="566"/>
                      <a:pt x="597" y="564"/>
                    </a:cubicBezTo>
                    <a:cubicBezTo>
                      <a:pt x="619" y="564"/>
                      <a:pt x="641" y="564"/>
                      <a:pt x="663" y="564"/>
                    </a:cubicBezTo>
                    <a:cubicBezTo>
                      <a:pt x="672" y="564"/>
                      <a:pt x="681" y="564"/>
                      <a:pt x="690" y="564"/>
                    </a:cubicBezTo>
                    <a:cubicBezTo>
                      <a:pt x="690" y="562"/>
                      <a:pt x="690" y="560"/>
                      <a:pt x="690" y="558"/>
                    </a:cubicBezTo>
                    <a:cubicBezTo>
                      <a:pt x="697" y="553"/>
                      <a:pt x="691" y="535"/>
                      <a:pt x="693" y="525"/>
                    </a:cubicBezTo>
                    <a:cubicBezTo>
                      <a:pt x="693" y="460"/>
                      <a:pt x="701" y="403"/>
                      <a:pt x="705" y="342"/>
                    </a:cubicBezTo>
                    <a:cubicBezTo>
                      <a:pt x="689" y="337"/>
                      <a:pt x="652" y="337"/>
                      <a:pt x="636" y="342"/>
                    </a:cubicBezTo>
                    <a:cubicBezTo>
                      <a:pt x="610" y="342"/>
                      <a:pt x="590" y="348"/>
                      <a:pt x="564" y="348"/>
                    </a:cubicBezTo>
                    <a:cubicBezTo>
                      <a:pt x="562" y="329"/>
                      <a:pt x="568" y="302"/>
                      <a:pt x="561" y="288"/>
                    </a:cubicBezTo>
                    <a:close/>
                    <a:moveTo>
                      <a:pt x="828" y="342"/>
                    </a:moveTo>
                    <a:cubicBezTo>
                      <a:pt x="805" y="347"/>
                      <a:pt x="767" y="336"/>
                      <a:pt x="765" y="339"/>
                    </a:cubicBezTo>
                    <a:cubicBezTo>
                      <a:pt x="752" y="337"/>
                      <a:pt x="764" y="352"/>
                      <a:pt x="765" y="360"/>
                    </a:cubicBezTo>
                    <a:cubicBezTo>
                      <a:pt x="771" y="401"/>
                      <a:pt x="740" y="440"/>
                      <a:pt x="747" y="480"/>
                    </a:cubicBezTo>
                    <a:cubicBezTo>
                      <a:pt x="740" y="496"/>
                      <a:pt x="746" y="525"/>
                      <a:pt x="744" y="546"/>
                    </a:cubicBezTo>
                    <a:cubicBezTo>
                      <a:pt x="744" y="548"/>
                      <a:pt x="744" y="550"/>
                      <a:pt x="744" y="552"/>
                    </a:cubicBezTo>
                    <a:cubicBezTo>
                      <a:pt x="761" y="559"/>
                      <a:pt x="791" y="553"/>
                      <a:pt x="813" y="555"/>
                    </a:cubicBezTo>
                    <a:cubicBezTo>
                      <a:pt x="816" y="555"/>
                      <a:pt x="819" y="555"/>
                      <a:pt x="822" y="555"/>
                    </a:cubicBezTo>
                    <a:cubicBezTo>
                      <a:pt x="851" y="559"/>
                      <a:pt x="877" y="566"/>
                      <a:pt x="903" y="573"/>
                    </a:cubicBezTo>
                    <a:cubicBezTo>
                      <a:pt x="917" y="588"/>
                      <a:pt x="928" y="559"/>
                      <a:pt x="918" y="549"/>
                    </a:cubicBezTo>
                    <a:cubicBezTo>
                      <a:pt x="918" y="521"/>
                      <a:pt x="918" y="493"/>
                      <a:pt x="918" y="465"/>
                    </a:cubicBezTo>
                    <a:cubicBezTo>
                      <a:pt x="924" y="453"/>
                      <a:pt x="920" y="431"/>
                      <a:pt x="924" y="417"/>
                    </a:cubicBezTo>
                    <a:cubicBezTo>
                      <a:pt x="922" y="406"/>
                      <a:pt x="929" y="404"/>
                      <a:pt x="927" y="393"/>
                    </a:cubicBezTo>
                    <a:cubicBezTo>
                      <a:pt x="927" y="372"/>
                      <a:pt x="935" y="359"/>
                      <a:pt x="942" y="345"/>
                    </a:cubicBezTo>
                    <a:cubicBezTo>
                      <a:pt x="929" y="338"/>
                      <a:pt x="903" y="344"/>
                      <a:pt x="885" y="342"/>
                    </a:cubicBezTo>
                    <a:cubicBezTo>
                      <a:pt x="866" y="342"/>
                      <a:pt x="847" y="342"/>
                      <a:pt x="828" y="342"/>
                    </a:cubicBezTo>
                    <a:close/>
                  </a:path>
                </a:pathLst>
              </a:custGeom>
              <a:solidFill>
                <a:srgbClr val="7AC6D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6" name="Freeform 1109"/>
              <p:cNvSpPr/>
              <p:nvPr/>
            </p:nvSpPr>
            <p:spPr bwMode="auto">
              <a:xfrm>
                <a:off x="7151688" y="1738313"/>
                <a:ext cx="173038" cy="371475"/>
              </a:xfrm>
              <a:custGeom>
                <a:cxnLst>
                  <a:cxn ang="0">
                    <a:pos x="3" y="39"/>
                  </a:cxn>
                  <a:cxn ang="0">
                    <a:pos x="57" y="0"/>
                  </a:cxn>
                  <a:cxn ang="0">
                    <a:pos x="60" y="33"/>
                  </a:cxn>
                  <a:cxn ang="0">
                    <a:pos x="60" y="81"/>
                  </a:cxn>
                  <a:cxn ang="0">
                    <a:pos x="60" y="96"/>
                  </a:cxn>
                  <a:cxn ang="0">
                    <a:pos x="51" y="99"/>
                  </a:cxn>
                  <a:cxn ang="0">
                    <a:pos x="48" y="33"/>
                  </a:cxn>
                  <a:cxn ang="0">
                    <a:pos x="12" y="54"/>
                  </a:cxn>
                  <a:cxn ang="0">
                    <a:pos x="21" y="138"/>
                  </a:cxn>
                  <a:cxn ang="0">
                    <a:pos x="3" y="123"/>
                  </a:cxn>
                  <a:cxn ang="0">
                    <a:pos x="0" y="96"/>
                  </a:cxn>
                  <a:cxn ang="0">
                    <a:pos x="3" y="69"/>
                  </a:cxn>
                  <a:cxn ang="0">
                    <a:pos x="3" y="39"/>
                  </a:cxn>
                </a:cxnLst>
                <a:rect b="b" l="0" r="r" t="0"/>
                <a:pathLst>
                  <a:path h="138" w="64">
                    <a:moveTo>
                      <a:pt x="3" y="39"/>
                    </a:moveTo>
                    <a:cubicBezTo>
                      <a:pt x="20" y="25"/>
                      <a:pt x="41" y="15"/>
                      <a:pt x="57" y="0"/>
                    </a:cubicBezTo>
                    <a:cubicBezTo>
                      <a:pt x="64" y="5"/>
                      <a:pt x="58" y="23"/>
                      <a:pt x="60" y="33"/>
                    </a:cubicBezTo>
                    <a:cubicBezTo>
                      <a:pt x="60" y="49"/>
                      <a:pt x="60" y="65"/>
                      <a:pt x="60" y="81"/>
                    </a:cubicBezTo>
                    <a:cubicBezTo>
                      <a:pt x="60" y="86"/>
                      <a:pt x="60" y="91"/>
                      <a:pt x="60" y="96"/>
                    </a:cubicBezTo>
                    <a:cubicBezTo>
                      <a:pt x="58" y="98"/>
                      <a:pt x="55" y="99"/>
                      <a:pt x="51" y="99"/>
                    </a:cubicBezTo>
                    <a:cubicBezTo>
                      <a:pt x="49" y="78"/>
                      <a:pt x="55" y="49"/>
                      <a:pt x="48" y="33"/>
                    </a:cubicBezTo>
                    <a:cubicBezTo>
                      <a:pt x="39" y="31"/>
                      <a:pt x="19" y="43"/>
                      <a:pt x="12" y="54"/>
                    </a:cubicBezTo>
                    <a:cubicBezTo>
                      <a:pt x="24" y="73"/>
                      <a:pt x="16" y="112"/>
                      <a:pt x="21" y="138"/>
                    </a:cubicBezTo>
                    <a:cubicBezTo>
                      <a:pt x="16" y="128"/>
                      <a:pt x="21" y="114"/>
                      <a:pt x="3" y="123"/>
                    </a:cubicBezTo>
                    <a:cubicBezTo>
                      <a:pt x="1" y="115"/>
                      <a:pt x="7" y="99"/>
                      <a:pt x="0" y="96"/>
                    </a:cubicBezTo>
                    <a:cubicBezTo>
                      <a:pt x="0" y="86"/>
                      <a:pt x="5" y="81"/>
                      <a:pt x="3" y="69"/>
                    </a:cubicBezTo>
                    <a:cubicBezTo>
                      <a:pt x="3" y="59"/>
                      <a:pt x="3" y="49"/>
                      <a:pt x="3" y="39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7" name="Freeform 1110"/>
              <p:cNvSpPr/>
              <p:nvPr/>
            </p:nvSpPr>
            <p:spPr bwMode="auto">
              <a:xfrm>
                <a:off x="7604125" y="1857375"/>
                <a:ext cx="274638" cy="204788"/>
              </a:xfrm>
              <a:custGeom>
                <a:cxnLst>
                  <a:cxn ang="0">
                    <a:pos x="0" y="7"/>
                  </a:cxn>
                  <a:cxn ang="0">
                    <a:pos x="36" y="4"/>
                  </a:cxn>
                  <a:cxn ang="0">
                    <a:pos x="102" y="4"/>
                  </a:cxn>
                  <a:cxn ang="0">
                    <a:pos x="96" y="28"/>
                  </a:cxn>
                  <a:cxn ang="0">
                    <a:pos x="84" y="31"/>
                  </a:cxn>
                  <a:cxn ang="0">
                    <a:pos x="84" y="13"/>
                  </a:cxn>
                  <a:cxn ang="0">
                    <a:pos x="15" y="16"/>
                  </a:cxn>
                  <a:cxn ang="0">
                    <a:pos x="18" y="64"/>
                  </a:cxn>
                  <a:cxn ang="0">
                    <a:pos x="3" y="76"/>
                  </a:cxn>
                  <a:cxn ang="0">
                    <a:pos x="0" y="7"/>
                  </a:cxn>
                </a:cxnLst>
                <a:rect b="b" l="0" r="r" t="0"/>
                <a:pathLst>
                  <a:path h="76" w="102">
                    <a:moveTo>
                      <a:pt x="0" y="7"/>
                    </a:moveTo>
                    <a:cubicBezTo>
                      <a:pt x="6" y="0"/>
                      <a:pt x="25" y="6"/>
                      <a:pt x="36" y="4"/>
                    </a:cubicBezTo>
                    <a:cubicBezTo>
                      <a:pt x="58" y="4"/>
                      <a:pt x="80" y="4"/>
                      <a:pt x="102" y="4"/>
                    </a:cubicBezTo>
                    <a:cubicBezTo>
                      <a:pt x="100" y="12"/>
                      <a:pt x="101" y="23"/>
                      <a:pt x="96" y="28"/>
                    </a:cubicBezTo>
                    <a:cubicBezTo>
                      <a:pt x="91" y="28"/>
                      <a:pt x="90" y="32"/>
                      <a:pt x="84" y="31"/>
                    </a:cubicBezTo>
                    <a:cubicBezTo>
                      <a:pt x="84" y="25"/>
                      <a:pt x="84" y="19"/>
                      <a:pt x="84" y="13"/>
                    </a:cubicBezTo>
                    <a:cubicBezTo>
                      <a:pt x="57" y="11"/>
                      <a:pt x="36" y="31"/>
                      <a:pt x="15" y="16"/>
                    </a:cubicBezTo>
                    <a:cubicBezTo>
                      <a:pt x="14" y="34"/>
                      <a:pt x="20" y="45"/>
                      <a:pt x="18" y="64"/>
                    </a:cubicBezTo>
                    <a:cubicBezTo>
                      <a:pt x="11" y="66"/>
                      <a:pt x="10" y="74"/>
                      <a:pt x="3" y="76"/>
                    </a:cubicBezTo>
                    <a:cubicBezTo>
                      <a:pt x="1" y="54"/>
                      <a:pt x="7" y="24"/>
                      <a:pt x="0" y="7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8" name="Freeform 1111"/>
              <p:cNvSpPr/>
              <p:nvPr/>
            </p:nvSpPr>
            <p:spPr bwMode="auto">
              <a:xfrm>
                <a:off x="4533900" y="1935163"/>
                <a:ext cx="236538" cy="215900"/>
              </a:xfrm>
              <a:custGeom>
                <a:cxnLst>
                  <a:cxn ang="0">
                    <a:pos x="10" y="5"/>
                  </a:cxn>
                  <a:cxn ang="0">
                    <a:pos x="79" y="5"/>
                  </a:cxn>
                  <a:cxn ang="0">
                    <a:pos x="88" y="5"/>
                  </a:cxn>
                  <a:cxn ang="0">
                    <a:pos x="88" y="14"/>
                  </a:cxn>
                  <a:cxn ang="0">
                    <a:pos x="34" y="14"/>
                  </a:cxn>
                  <a:cxn ang="0">
                    <a:pos x="16" y="41"/>
                  </a:cxn>
                  <a:cxn ang="0">
                    <a:pos x="16" y="74"/>
                  </a:cxn>
                  <a:cxn ang="0">
                    <a:pos x="10" y="74"/>
                  </a:cxn>
                  <a:cxn ang="0">
                    <a:pos x="4" y="80"/>
                  </a:cxn>
                  <a:cxn ang="0">
                    <a:pos x="7" y="5"/>
                  </a:cxn>
                  <a:cxn ang="0">
                    <a:pos x="10" y="5"/>
                  </a:cxn>
                </a:cxnLst>
                <a:rect b="b" l="0" r="r" t="0"/>
                <a:pathLst>
                  <a:path h="80" w="88">
                    <a:moveTo>
                      <a:pt x="10" y="5"/>
                    </a:moveTo>
                    <a:cubicBezTo>
                      <a:pt x="33" y="5"/>
                      <a:pt x="56" y="5"/>
                      <a:pt x="79" y="5"/>
                    </a:cubicBezTo>
                    <a:cubicBezTo>
                      <a:pt x="81" y="3"/>
                      <a:pt x="87" y="0"/>
                      <a:pt x="88" y="5"/>
                    </a:cubicBezTo>
                    <a:cubicBezTo>
                      <a:pt x="88" y="8"/>
                      <a:pt x="88" y="11"/>
                      <a:pt x="88" y="14"/>
                    </a:cubicBezTo>
                    <a:cubicBezTo>
                      <a:pt x="70" y="14"/>
                      <a:pt x="52" y="14"/>
                      <a:pt x="34" y="14"/>
                    </a:cubicBezTo>
                    <a:cubicBezTo>
                      <a:pt x="13" y="5"/>
                      <a:pt x="1" y="34"/>
                      <a:pt x="16" y="41"/>
                    </a:cubicBezTo>
                    <a:cubicBezTo>
                      <a:pt x="16" y="52"/>
                      <a:pt x="16" y="63"/>
                      <a:pt x="16" y="74"/>
                    </a:cubicBezTo>
                    <a:cubicBezTo>
                      <a:pt x="14" y="74"/>
                      <a:pt x="12" y="74"/>
                      <a:pt x="10" y="74"/>
                    </a:cubicBezTo>
                    <a:cubicBezTo>
                      <a:pt x="9" y="77"/>
                      <a:pt x="7" y="79"/>
                      <a:pt x="4" y="80"/>
                    </a:cubicBezTo>
                    <a:cubicBezTo>
                      <a:pt x="6" y="56"/>
                      <a:pt x="0" y="24"/>
                      <a:pt x="7" y="5"/>
                    </a:cubicBezTo>
                    <a:cubicBezTo>
                      <a:pt x="8" y="5"/>
                      <a:pt x="9" y="5"/>
                      <a:pt x="10" y="5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9" name="Freeform 1112"/>
              <p:cNvSpPr/>
              <p:nvPr/>
            </p:nvSpPr>
            <p:spPr bwMode="auto">
              <a:xfrm>
                <a:off x="3025775" y="1949450"/>
                <a:ext cx="252413" cy="217488"/>
              </a:xfrm>
              <a:custGeom>
                <a:cxnLst>
                  <a:cxn ang="0">
                    <a:pos x="37" y="9"/>
                  </a:cxn>
                  <a:cxn ang="0">
                    <a:pos x="94" y="3"/>
                  </a:cxn>
                  <a:cxn ang="0">
                    <a:pos x="88" y="24"/>
                  </a:cxn>
                  <a:cxn ang="0">
                    <a:pos x="85" y="54"/>
                  </a:cxn>
                  <a:cxn ang="0">
                    <a:pos x="79" y="54"/>
                  </a:cxn>
                  <a:cxn ang="0">
                    <a:pos x="73" y="60"/>
                  </a:cxn>
                  <a:cxn ang="0">
                    <a:pos x="70" y="60"/>
                  </a:cxn>
                  <a:cxn ang="0">
                    <a:pos x="70" y="30"/>
                  </a:cxn>
                  <a:cxn ang="0">
                    <a:pos x="16" y="24"/>
                  </a:cxn>
                  <a:cxn ang="0">
                    <a:pos x="16" y="57"/>
                  </a:cxn>
                  <a:cxn ang="0">
                    <a:pos x="16" y="75"/>
                  </a:cxn>
                  <a:cxn ang="0">
                    <a:pos x="16" y="78"/>
                  </a:cxn>
                  <a:cxn ang="0">
                    <a:pos x="4" y="81"/>
                  </a:cxn>
                  <a:cxn ang="0">
                    <a:pos x="7" y="12"/>
                  </a:cxn>
                  <a:cxn ang="0">
                    <a:pos x="37" y="9"/>
                  </a:cxn>
                </a:cxnLst>
                <a:rect b="b" l="0" r="r" t="0"/>
                <a:pathLst>
                  <a:path h="81" w="94">
                    <a:moveTo>
                      <a:pt x="37" y="9"/>
                    </a:moveTo>
                    <a:cubicBezTo>
                      <a:pt x="55" y="6"/>
                      <a:pt x="70" y="0"/>
                      <a:pt x="94" y="3"/>
                    </a:cubicBezTo>
                    <a:cubicBezTo>
                      <a:pt x="91" y="9"/>
                      <a:pt x="86" y="13"/>
                      <a:pt x="88" y="24"/>
                    </a:cubicBezTo>
                    <a:cubicBezTo>
                      <a:pt x="81" y="28"/>
                      <a:pt x="87" y="45"/>
                      <a:pt x="85" y="54"/>
                    </a:cubicBezTo>
                    <a:cubicBezTo>
                      <a:pt x="83" y="54"/>
                      <a:pt x="81" y="54"/>
                      <a:pt x="79" y="54"/>
                    </a:cubicBezTo>
                    <a:cubicBezTo>
                      <a:pt x="78" y="57"/>
                      <a:pt x="73" y="56"/>
                      <a:pt x="73" y="60"/>
                    </a:cubicBezTo>
                    <a:cubicBezTo>
                      <a:pt x="72" y="60"/>
                      <a:pt x="71" y="60"/>
                      <a:pt x="70" y="60"/>
                    </a:cubicBezTo>
                    <a:cubicBezTo>
                      <a:pt x="70" y="50"/>
                      <a:pt x="70" y="40"/>
                      <a:pt x="70" y="30"/>
                    </a:cubicBezTo>
                    <a:cubicBezTo>
                      <a:pt x="57" y="23"/>
                      <a:pt x="29" y="31"/>
                      <a:pt x="16" y="24"/>
                    </a:cubicBezTo>
                    <a:cubicBezTo>
                      <a:pt x="11" y="28"/>
                      <a:pt x="11" y="53"/>
                      <a:pt x="16" y="57"/>
                    </a:cubicBezTo>
                    <a:cubicBezTo>
                      <a:pt x="16" y="63"/>
                      <a:pt x="16" y="69"/>
                      <a:pt x="16" y="75"/>
                    </a:cubicBezTo>
                    <a:cubicBezTo>
                      <a:pt x="16" y="76"/>
                      <a:pt x="16" y="77"/>
                      <a:pt x="16" y="78"/>
                    </a:cubicBezTo>
                    <a:cubicBezTo>
                      <a:pt x="10" y="77"/>
                      <a:pt x="8" y="80"/>
                      <a:pt x="4" y="81"/>
                    </a:cubicBezTo>
                    <a:cubicBezTo>
                      <a:pt x="6" y="59"/>
                      <a:pt x="0" y="29"/>
                      <a:pt x="7" y="12"/>
                    </a:cubicBezTo>
                    <a:cubicBezTo>
                      <a:pt x="16" y="10"/>
                      <a:pt x="33" y="16"/>
                      <a:pt x="37" y="9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0" name="Freeform 1113"/>
              <p:cNvSpPr/>
              <p:nvPr/>
            </p:nvSpPr>
            <p:spPr bwMode="auto">
              <a:xfrm>
                <a:off x="5149850" y="1951038"/>
                <a:ext cx="258763" cy="336550"/>
              </a:xfrm>
              <a:custGeom>
                <a:cxnLst>
                  <a:cxn ang="0">
                    <a:pos x="57" y="8"/>
                  </a:cxn>
                  <a:cxn ang="0">
                    <a:pos x="96" y="8"/>
                  </a:cxn>
                  <a:cxn ang="0">
                    <a:pos x="84" y="89"/>
                  </a:cxn>
                  <a:cxn ang="0">
                    <a:pos x="78" y="89"/>
                  </a:cxn>
                  <a:cxn ang="0">
                    <a:pos x="78" y="71"/>
                  </a:cxn>
                  <a:cxn ang="0">
                    <a:pos x="78" y="26"/>
                  </a:cxn>
                  <a:cxn ang="0">
                    <a:pos x="45" y="23"/>
                  </a:cxn>
                  <a:cxn ang="0">
                    <a:pos x="18" y="26"/>
                  </a:cxn>
                  <a:cxn ang="0">
                    <a:pos x="15" y="65"/>
                  </a:cxn>
                  <a:cxn ang="0">
                    <a:pos x="15" y="122"/>
                  </a:cxn>
                  <a:cxn ang="0">
                    <a:pos x="15" y="125"/>
                  </a:cxn>
                  <a:cxn ang="0">
                    <a:pos x="0" y="119"/>
                  </a:cxn>
                  <a:cxn ang="0">
                    <a:pos x="0" y="107"/>
                  </a:cxn>
                  <a:cxn ang="0">
                    <a:pos x="9" y="11"/>
                  </a:cxn>
                  <a:cxn ang="0">
                    <a:pos x="24" y="11"/>
                  </a:cxn>
                  <a:cxn ang="0">
                    <a:pos x="57" y="8"/>
                  </a:cxn>
                </a:cxnLst>
                <a:rect b="b" l="0" r="r" t="0"/>
                <a:pathLst>
                  <a:path h="125" w="96">
                    <a:moveTo>
                      <a:pt x="57" y="8"/>
                    </a:moveTo>
                    <a:cubicBezTo>
                      <a:pt x="69" y="8"/>
                      <a:pt x="85" y="0"/>
                      <a:pt x="96" y="8"/>
                    </a:cubicBezTo>
                    <a:cubicBezTo>
                      <a:pt x="95" y="38"/>
                      <a:pt x="79" y="53"/>
                      <a:pt x="84" y="89"/>
                    </a:cubicBezTo>
                    <a:cubicBezTo>
                      <a:pt x="82" y="89"/>
                      <a:pt x="80" y="89"/>
                      <a:pt x="78" y="89"/>
                    </a:cubicBezTo>
                    <a:cubicBezTo>
                      <a:pt x="78" y="83"/>
                      <a:pt x="78" y="77"/>
                      <a:pt x="78" y="71"/>
                    </a:cubicBezTo>
                    <a:cubicBezTo>
                      <a:pt x="83" y="63"/>
                      <a:pt x="83" y="34"/>
                      <a:pt x="78" y="26"/>
                    </a:cubicBezTo>
                    <a:cubicBezTo>
                      <a:pt x="73" y="19"/>
                      <a:pt x="55" y="25"/>
                      <a:pt x="45" y="23"/>
                    </a:cubicBezTo>
                    <a:cubicBezTo>
                      <a:pt x="37" y="25"/>
                      <a:pt x="21" y="19"/>
                      <a:pt x="18" y="26"/>
                    </a:cubicBezTo>
                    <a:cubicBezTo>
                      <a:pt x="11" y="33"/>
                      <a:pt x="17" y="53"/>
                      <a:pt x="15" y="65"/>
                    </a:cubicBezTo>
                    <a:cubicBezTo>
                      <a:pt x="15" y="84"/>
                      <a:pt x="15" y="103"/>
                      <a:pt x="15" y="122"/>
                    </a:cubicBezTo>
                    <a:cubicBezTo>
                      <a:pt x="15" y="123"/>
                      <a:pt x="15" y="124"/>
                      <a:pt x="15" y="125"/>
                    </a:cubicBezTo>
                    <a:cubicBezTo>
                      <a:pt x="11" y="116"/>
                      <a:pt x="9" y="109"/>
                      <a:pt x="0" y="119"/>
                    </a:cubicBezTo>
                    <a:cubicBezTo>
                      <a:pt x="0" y="115"/>
                      <a:pt x="0" y="111"/>
                      <a:pt x="0" y="107"/>
                    </a:cubicBezTo>
                    <a:cubicBezTo>
                      <a:pt x="7" y="79"/>
                      <a:pt x="11" y="48"/>
                      <a:pt x="9" y="11"/>
                    </a:cubicBezTo>
                    <a:cubicBezTo>
                      <a:pt x="14" y="11"/>
                      <a:pt x="19" y="11"/>
                      <a:pt x="24" y="11"/>
                    </a:cubicBezTo>
                    <a:cubicBezTo>
                      <a:pt x="34" y="9"/>
                      <a:pt x="52" y="15"/>
                      <a:pt x="57" y="8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1" name="Freeform 1114"/>
              <p:cNvSpPr/>
              <p:nvPr/>
            </p:nvSpPr>
            <p:spPr bwMode="auto">
              <a:xfrm>
                <a:off x="2244725" y="1997075"/>
                <a:ext cx="66675" cy="193675"/>
              </a:xfrm>
              <a:custGeom>
                <a:cxnLst>
                  <a:cxn ang="0">
                    <a:pos x="12" y="0"/>
                  </a:cxn>
                  <a:cxn ang="0">
                    <a:pos x="18" y="66"/>
                  </a:cxn>
                  <a:cxn ang="0">
                    <a:pos x="3" y="72"/>
                  </a:cxn>
                  <a:cxn ang="0">
                    <a:pos x="6" y="39"/>
                  </a:cxn>
                  <a:cxn ang="0">
                    <a:pos x="12" y="0"/>
                  </a:cxn>
                </a:cxnLst>
                <a:rect b="b" l="0" r="r" t="0"/>
                <a:pathLst>
                  <a:path h="72" w="25">
                    <a:moveTo>
                      <a:pt x="12" y="0"/>
                    </a:moveTo>
                    <a:cubicBezTo>
                      <a:pt x="25" y="11"/>
                      <a:pt x="15" y="45"/>
                      <a:pt x="18" y="66"/>
                    </a:cubicBezTo>
                    <a:cubicBezTo>
                      <a:pt x="11" y="66"/>
                      <a:pt x="9" y="71"/>
                      <a:pt x="3" y="72"/>
                    </a:cubicBezTo>
                    <a:cubicBezTo>
                      <a:pt x="4" y="61"/>
                      <a:pt x="0" y="45"/>
                      <a:pt x="6" y="39"/>
                    </a:cubicBezTo>
                    <a:cubicBezTo>
                      <a:pt x="15" y="33"/>
                      <a:pt x="3" y="6"/>
                      <a:pt x="12" y="0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2" name="Freeform 1115"/>
              <p:cNvSpPr/>
              <p:nvPr/>
            </p:nvSpPr>
            <p:spPr bwMode="auto">
              <a:xfrm>
                <a:off x="5780088" y="2259013"/>
                <a:ext cx="144463" cy="12700"/>
              </a:xfrm>
              <a:custGeom>
                <a:cxnLst>
                  <a:cxn ang="0">
                    <a:pos x="0" y="5"/>
                  </a:cxn>
                  <a:cxn ang="0">
                    <a:pos x="54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54">
                    <a:moveTo>
                      <a:pt x="0" y="5"/>
                    </a:moveTo>
                    <a:cubicBezTo>
                      <a:pt x="11" y="0"/>
                      <a:pt x="43" y="0"/>
                      <a:pt x="54" y="5"/>
                    </a:cubicBezTo>
                    <a:cubicBezTo>
                      <a:pt x="36" y="5"/>
                      <a:pt x="18" y="5"/>
                      <a:pt x="0" y="5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3" name="Freeform 1116"/>
              <p:cNvSpPr/>
              <p:nvPr/>
            </p:nvSpPr>
            <p:spPr bwMode="auto">
              <a:xfrm>
                <a:off x="3006725" y="2732088"/>
                <a:ext cx="263525" cy="201613"/>
              </a:xfrm>
              <a:custGeom>
                <a:cxnLst>
                  <a:cxn ang="0">
                    <a:pos x="47" y="0"/>
                  </a:cxn>
                  <a:cxn ang="0">
                    <a:pos x="98" y="0"/>
                  </a:cxn>
                  <a:cxn ang="0">
                    <a:pos x="89" y="66"/>
                  </a:cxn>
                  <a:cxn ang="0">
                    <a:pos x="89" y="54"/>
                  </a:cxn>
                  <a:cxn ang="0">
                    <a:pos x="74" y="57"/>
                  </a:cxn>
                  <a:cxn ang="0">
                    <a:pos x="74" y="9"/>
                  </a:cxn>
                  <a:cxn ang="0">
                    <a:pos x="44" y="9"/>
                  </a:cxn>
                  <a:cxn ang="0">
                    <a:pos x="32" y="12"/>
                  </a:cxn>
                  <a:cxn ang="0">
                    <a:pos x="32" y="48"/>
                  </a:cxn>
                  <a:cxn ang="0">
                    <a:pos x="29" y="72"/>
                  </a:cxn>
                  <a:cxn ang="0">
                    <a:pos x="2" y="75"/>
                  </a:cxn>
                  <a:cxn ang="0">
                    <a:pos x="14" y="3"/>
                  </a:cxn>
                  <a:cxn ang="0">
                    <a:pos x="47" y="0"/>
                  </a:cxn>
                </a:cxnLst>
                <a:rect b="b" l="0" r="r" t="0"/>
                <a:pathLst>
                  <a:path h="75" w="98">
                    <a:moveTo>
                      <a:pt x="47" y="0"/>
                    </a:moveTo>
                    <a:cubicBezTo>
                      <a:pt x="64" y="0"/>
                      <a:pt x="81" y="0"/>
                      <a:pt x="98" y="0"/>
                    </a:cubicBezTo>
                    <a:cubicBezTo>
                      <a:pt x="89" y="16"/>
                      <a:pt x="96" y="48"/>
                      <a:pt x="89" y="66"/>
                    </a:cubicBezTo>
                    <a:cubicBezTo>
                      <a:pt x="89" y="62"/>
                      <a:pt x="89" y="58"/>
                      <a:pt x="89" y="54"/>
                    </a:cubicBezTo>
                    <a:cubicBezTo>
                      <a:pt x="82" y="53"/>
                      <a:pt x="82" y="59"/>
                      <a:pt x="74" y="57"/>
                    </a:cubicBezTo>
                    <a:cubicBezTo>
                      <a:pt x="74" y="41"/>
                      <a:pt x="74" y="25"/>
                      <a:pt x="74" y="9"/>
                    </a:cubicBezTo>
                    <a:cubicBezTo>
                      <a:pt x="71" y="4"/>
                      <a:pt x="47" y="4"/>
                      <a:pt x="44" y="9"/>
                    </a:cubicBezTo>
                    <a:cubicBezTo>
                      <a:pt x="39" y="9"/>
                      <a:pt x="38" y="13"/>
                      <a:pt x="32" y="12"/>
                    </a:cubicBezTo>
                    <a:cubicBezTo>
                      <a:pt x="32" y="24"/>
                      <a:pt x="32" y="36"/>
                      <a:pt x="32" y="48"/>
                    </a:cubicBezTo>
                    <a:cubicBezTo>
                      <a:pt x="25" y="50"/>
                      <a:pt x="31" y="65"/>
                      <a:pt x="29" y="72"/>
                    </a:cubicBezTo>
                    <a:cubicBezTo>
                      <a:pt x="17" y="70"/>
                      <a:pt x="12" y="75"/>
                      <a:pt x="2" y="75"/>
                    </a:cubicBezTo>
                    <a:cubicBezTo>
                      <a:pt x="0" y="45"/>
                      <a:pt x="12" y="29"/>
                      <a:pt x="14" y="3"/>
                    </a:cubicBezTo>
                    <a:cubicBezTo>
                      <a:pt x="24" y="1"/>
                      <a:pt x="42" y="7"/>
                      <a:pt x="47" y="0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4" name="Freeform 1117"/>
              <p:cNvSpPr/>
              <p:nvPr/>
            </p:nvSpPr>
            <p:spPr bwMode="auto">
              <a:xfrm>
                <a:off x="2252663" y="2762250"/>
                <a:ext cx="212725" cy="252413"/>
              </a:xfrm>
              <a:custGeom>
                <a:cxnLst>
                  <a:cxn ang="0">
                    <a:pos x="0" y="7"/>
                  </a:cxn>
                  <a:cxn ang="0">
                    <a:pos x="69" y="1"/>
                  </a:cxn>
                  <a:cxn ang="0">
                    <a:pos x="78" y="31"/>
                  </a:cxn>
                  <a:cxn ang="0">
                    <a:pos x="78" y="76"/>
                  </a:cxn>
                  <a:cxn ang="0">
                    <a:pos x="66" y="76"/>
                  </a:cxn>
                  <a:cxn ang="0">
                    <a:pos x="63" y="19"/>
                  </a:cxn>
                  <a:cxn ang="0">
                    <a:pos x="6" y="22"/>
                  </a:cxn>
                  <a:cxn ang="0">
                    <a:pos x="6" y="91"/>
                  </a:cxn>
                  <a:cxn ang="0">
                    <a:pos x="0" y="94"/>
                  </a:cxn>
                  <a:cxn ang="0">
                    <a:pos x="0" y="7"/>
                  </a:cxn>
                </a:cxnLst>
                <a:rect b="b" l="0" r="r" t="0"/>
                <a:pathLst>
                  <a:path h="94" w="79">
                    <a:moveTo>
                      <a:pt x="0" y="7"/>
                    </a:moveTo>
                    <a:cubicBezTo>
                      <a:pt x="20" y="2"/>
                      <a:pt x="43" y="0"/>
                      <a:pt x="69" y="1"/>
                    </a:cubicBezTo>
                    <a:cubicBezTo>
                      <a:pt x="73" y="10"/>
                      <a:pt x="79" y="17"/>
                      <a:pt x="78" y="31"/>
                    </a:cubicBezTo>
                    <a:cubicBezTo>
                      <a:pt x="78" y="46"/>
                      <a:pt x="78" y="61"/>
                      <a:pt x="78" y="76"/>
                    </a:cubicBezTo>
                    <a:cubicBezTo>
                      <a:pt x="74" y="76"/>
                      <a:pt x="70" y="76"/>
                      <a:pt x="66" y="76"/>
                    </a:cubicBezTo>
                    <a:cubicBezTo>
                      <a:pt x="64" y="58"/>
                      <a:pt x="70" y="32"/>
                      <a:pt x="63" y="19"/>
                    </a:cubicBezTo>
                    <a:cubicBezTo>
                      <a:pt x="43" y="23"/>
                      <a:pt x="20" y="19"/>
                      <a:pt x="6" y="22"/>
                    </a:cubicBezTo>
                    <a:cubicBezTo>
                      <a:pt x="6" y="45"/>
                      <a:pt x="6" y="68"/>
                      <a:pt x="6" y="91"/>
                    </a:cubicBezTo>
                    <a:cubicBezTo>
                      <a:pt x="4" y="92"/>
                      <a:pt x="3" y="94"/>
                      <a:pt x="0" y="94"/>
                    </a:cubicBezTo>
                    <a:cubicBezTo>
                      <a:pt x="0" y="65"/>
                      <a:pt x="0" y="36"/>
                      <a:pt x="0" y="7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5" name="Freeform 1118"/>
              <p:cNvSpPr/>
              <p:nvPr/>
            </p:nvSpPr>
            <p:spPr bwMode="auto">
              <a:xfrm>
                <a:off x="4044950" y="2797175"/>
                <a:ext cx="233363" cy="266700"/>
              </a:xfrm>
              <a:custGeom>
                <a:cxnLst>
                  <a:cxn ang="0">
                    <a:pos x="0" y="90"/>
                  </a:cxn>
                  <a:cxn ang="0">
                    <a:pos x="6" y="0"/>
                  </a:cxn>
                  <a:cxn ang="0">
                    <a:pos x="30" y="0"/>
                  </a:cxn>
                  <a:cxn ang="0">
                    <a:pos x="84" y="0"/>
                  </a:cxn>
                  <a:cxn ang="0">
                    <a:pos x="24" y="15"/>
                  </a:cxn>
                  <a:cxn ang="0">
                    <a:pos x="21" y="54"/>
                  </a:cxn>
                  <a:cxn ang="0">
                    <a:pos x="24" y="90"/>
                  </a:cxn>
                  <a:cxn ang="0">
                    <a:pos x="24" y="96"/>
                  </a:cxn>
                  <a:cxn ang="0">
                    <a:pos x="0" y="99"/>
                  </a:cxn>
                  <a:cxn ang="0">
                    <a:pos x="0" y="90"/>
                  </a:cxn>
                </a:cxnLst>
                <a:rect b="b" l="0" r="r" t="0"/>
                <a:pathLst>
                  <a:path h="99" w="87">
                    <a:moveTo>
                      <a:pt x="0" y="90"/>
                    </a:moveTo>
                    <a:cubicBezTo>
                      <a:pt x="1" y="59"/>
                      <a:pt x="4" y="30"/>
                      <a:pt x="6" y="0"/>
                    </a:cubicBezTo>
                    <a:cubicBezTo>
                      <a:pt x="14" y="0"/>
                      <a:pt x="22" y="0"/>
                      <a:pt x="30" y="0"/>
                    </a:cubicBezTo>
                    <a:cubicBezTo>
                      <a:pt x="48" y="0"/>
                      <a:pt x="66" y="0"/>
                      <a:pt x="84" y="0"/>
                    </a:cubicBezTo>
                    <a:cubicBezTo>
                      <a:pt x="87" y="26"/>
                      <a:pt x="37" y="14"/>
                      <a:pt x="24" y="15"/>
                    </a:cubicBezTo>
                    <a:cubicBezTo>
                      <a:pt x="18" y="23"/>
                      <a:pt x="22" y="41"/>
                      <a:pt x="21" y="54"/>
                    </a:cubicBezTo>
                    <a:cubicBezTo>
                      <a:pt x="23" y="65"/>
                      <a:pt x="17" y="84"/>
                      <a:pt x="24" y="90"/>
                    </a:cubicBezTo>
                    <a:cubicBezTo>
                      <a:pt x="24" y="92"/>
                      <a:pt x="24" y="94"/>
                      <a:pt x="24" y="96"/>
                    </a:cubicBezTo>
                    <a:cubicBezTo>
                      <a:pt x="14" y="95"/>
                      <a:pt x="7" y="97"/>
                      <a:pt x="0" y="99"/>
                    </a:cubicBezTo>
                    <a:cubicBezTo>
                      <a:pt x="0" y="96"/>
                      <a:pt x="0" y="93"/>
                      <a:pt x="0" y="90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6" name="Freeform 1119"/>
              <p:cNvSpPr/>
              <p:nvPr/>
            </p:nvSpPr>
            <p:spPr bwMode="auto">
              <a:xfrm>
                <a:off x="7305675" y="2805113"/>
                <a:ext cx="152400" cy="258763"/>
              </a:xfrm>
              <a:custGeom>
                <a:cxnLst>
                  <a:cxn ang="0">
                    <a:pos x="30" y="0"/>
                  </a:cxn>
                  <a:cxn ang="0">
                    <a:pos x="39" y="84"/>
                  </a:cxn>
                  <a:cxn ang="0">
                    <a:pos x="33" y="90"/>
                  </a:cxn>
                  <a:cxn ang="0">
                    <a:pos x="27" y="93"/>
                  </a:cxn>
                  <a:cxn ang="0">
                    <a:pos x="18" y="96"/>
                  </a:cxn>
                  <a:cxn ang="0">
                    <a:pos x="18" y="90"/>
                  </a:cxn>
                  <a:cxn ang="0">
                    <a:pos x="18" y="66"/>
                  </a:cxn>
                  <a:cxn ang="0">
                    <a:pos x="21" y="36"/>
                  </a:cxn>
                  <a:cxn ang="0">
                    <a:pos x="21" y="33"/>
                  </a:cxn>
                  <a:cxn ang="0">
                    <a:pos x="30" y="0"/>
                  </a:cxn>
                </a:cxnLst>
                <a:rect b="b" l="0" r="r" t="0"/>
                <a:pathLst>
                  <a:path h="96" w="57">
                    <a:moveTo>
                      <a:pt x="30" y="0"/>
                    </a:moveTo>
                    <a:cubicBezTo>
                      <a:pt x="57" y="16"/>
                      <a:pt x="0" y="88"/>
                      <a:pt x="39" y="84"/>
                    </a:cubicBezTo>
                    <a:cubicBezTo>
                      <a:pt x="39" y="88"/>
                      <a:pt x="34" y="87"/>
                      <a:pt x="33" y="90"/>
                    </a:cubicBezTo>
                    <a:cubicBezTo>
                      <a:pt x="31" y="91"/>
                      <a:pt x="30" y="93"/>
                      <a:pt x="27" y="93"/>
                    </a:cubicBezTo>
                    <a:cubicBezTo>
                      <a:pt x="23" y="93"/>
                      <a:pt x="20" y="94"/>
                      <a:pt x="18" y="96"/>
                    </a:cubicBezTo>
                    <a:cubicBezTo>
                      <a:pt x="18" y="94"/>
                      <a:pt x="18" y="92"/>
                      <a:pt x="18" y="90"/>
                    </a:cubicBezTo>
                    <a:cubicBezTo>
                      <a:pt x="18" y="82"/>
                      <a:pt x="18" y="74"/>
                      <a:pt x="18" y="66"/>
                    </a:cubicBezTo>
                    <a:cubicBezTo>
                      <a:pt x="25" y="62"/>
                      <a:pt x="19" y="45"/>
                      <a:pt x="21" y="36"/>
                    </a:cubicBezTo>
                    <a:cubicBezTo>
                      <a:pt x="21" y="35"/>
                      <a:pt x="21" y="34"/>
                      <a:pt x="21" y="33"/>
                    </a:cubicBezTo>
                    <a:cubicBezTo>
                      <a:pt x="29" y="27"/>
                      <a:pt x="18" y="2"/>
                      <a:pt x="30" y="0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7" name="Freeform 1120"/>
              <p:cNvSpPr/>
              <p:nvPr/>
            </p:nvSpPr>
            <p:spPr bwMode="auto">
              <a:xfrm>
                <a:off x="4924425" y="3063875"/>
                <a:ext cx="163513" cy="361950"/>
              </a:xfrm>
              <a:custGeom>
                <a:cxnLst>
                  <a:cxn ang="0">
                    <a:pos x="21" y="15"/>
                  </a:cxn>
                  <a:cxn ang="0">
                    <a:pos x="57" y="0"/>
                  </a:cxn>
                  <a:cxn ang="0">
                    <a:pos x="60" y="12"/>
                  </a:cxn>
                  <a:cxn ang="0">
                    <a:pos x="60" y="51"/>
                  </a:cxn>
                  <a:cxn ang="0">
                    <a:pos x="48" y="135"/>
                  </a:cxn>
                  <a:cxn ang="0">
                    <a:pos x="30" y="132"/>
                  </a:cxn>
                  <a:cxn ang="0">
                    <a:pos x="0" y="129"/>
                  </a:cxn>
                  <a:cxn ang="0">
                    <a:pos x="0" y="117"/>
                  </a:cxn>
                  <a:cxn ang="0">
                    <a:pos x="3" y="117"/>
                  </a:cxn>
                  <a:cxn ang="0">
                    <a:pos x="6" y="120"/>
                  </a:cxn>
                  <a:cxn ang="0">
                    <a:pos x="33" y="120"/>
                  </a:cxn>
                  <a:cxn ang="0">
                    <a:pos x="54" y="33"/>
                  </a:cxn>
                  <a:cxn ang="0">
                    <a:pos x="18" y="39"/>
                  </a:cxn>
                  <a:cxn ang="0">
                    <a:pos x="6" y="96"/>
                  </a:cxn>
                  <a:cxn ang="0">
                    <a:pos x="3" y="84"/>
                  </a:cxn>
                  <a:cxn ang="0">
                    <a:pos x="15" y="3"/>
                  </a:cxn>
                  <a:cxn ang="0">
                    <a:pos x="21" y="15"/>
                  </a:cxn>
                </a:cxnLst>
                <a:rect b="b" l="0" r="r" t="0"/>
                <a:pathLst>
                  <a:path h="135" w="61">
                    <a:moveTo>
                      <a:pt x="21" y="15"/>
                    </a:moveTo>
                    <a:cubicBezTo>
                      <a:pt x="41" y="18"/>
                      <a:pt x="50" y="10"/>
                      <a:pt x="57" y="0"/>
                    </a:cubicBezTo>
                    <a:cubicBezTo>
                      <a:pt x="61" y="1"/>
                      <a:pt x="59" y="8"/>
                      <a:pt x="60" y="12"/>
                    </a:cubicBezTo>
                    <a:cubicBezTo>
                      <a:pt x="60" y="25"/>
                      <a:pt x="60" y="38"/>
                      <a:pt x="60" y="51"/>
                    </a:cubicBezTo>
                    <a:cubicBezTo>
                      <a:pt x="60" y="83"/>
                      <a:pt x="61" y="116"/>
                      <a:pt x="48" y="135"/>
                    </a:cubicBezTo>
                    <a:cubicBezTo>
                      <a:pt x="41" y="135"/>
                      <a:pt x="39" y="130"/>
                      <a:pt x="30" y="132"/>
                    </a:cubicBezTo>
                    <a:cubicBezTo>
                      <a:pt x="26" y="125"/>
                      <a:pt x="9" y="131"/>
                      <a:pt x="0" y="129"/>
                    </a:cubicBezTo>
                    <a:cubicBezTo>
                      <a:pt x="0" y="125"/>
                      <a:pt x="0" y="121"/>
                      <a:pt x="0" y="117"/>
                    </a:cubicBezTo>
                    <a:cubicBezTo>
                      <a:pt x="1" y="117"/>
                      <a:pt x="2" y="117"/>
                      <a:pt x="3" y="117"/>
                    </a:cubicBezTo>
                    <a:cubicBezTo>
                      <a:pt x="2" y="120"/>
                      <a:pt x="4" y="120"/>
                      <a:pt x="6" y="120"/>
                    </a:cubicBezTo>
                    <a:cubicBezTo>
                      <a:pt x="8" y="125"/>
                      <a:pt x="31" y="125"/>
                      <a:pt x="33" y="120"/>
                    </a:cubicBezTo>
                    <a:cubicBezTo>
                      <a:pt x="51" y="102"/>
                      <a:pt x="56" y="71"/>
                      <a:pt x="54" y="33"/>
                    </a:cubicBezTo>
                    <a:cubicBezTo>
                      <a:pt x="36" y="29"/>
                      <a:pt x="34" y="41"/>
                      <a:pt x="18" y="39"/>
                    </a:cubicBezTo>
                    <a:cubicBezTo>
                      <a:pt x="20" y="64"/>
                      <a:pt x="14" y="81"/>
                      <a:pt x="6" y="96"/>
                    </a:cubicBezTo>
                    <a:cubicBezTo>
                      <a:pt x="2" y="95"/>
                      <a:pt x="4" y="88"/>
                      <a:pt x="3" y="84"/>
                    </a:cubicBezTo>
                    <a:cubicBezTo>
                      <a:pt x="11" y="61"/>
                      <a:pt x="13" y="32"/>
                      <a:pt x="15" y="3"/>
                    </a:cubicBezTo>
                    <a:cubicBezTo>
                      <a:pt x="23" y="1"/>
                      <a:pt x="13" y="17"/>
                      <a:pt x="21" y="15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8" name="Freeform 1121"/>
              <p:cNvSpPr/>
              <p:nvPr/>
            </p:nvSpPr>
            <p:spPr bwMode="auto">
              <a:xfrm>
                <a:off x="2479675" y="3444875"/>
                <a:ext cx="236538" cy="263525"/>
              </a:xfrm>
              <a:custGeom>
                <a:cxnLst>
                  <a:cxn ang="0">
                    <a:pos x="0" y="86"/>
                  </a:cxn>
                  <a:cxn ang="0">
                    <a:pos x="0" y="8"/>
                  </a:cxn>
                  <a:cxn ang="0">
                    <a:pos x="84" y="5"/>
                  </a:cxn>
                  <a:cxn ang="0">
                    <a:pos x="84" y="44"/>
                  </a:cxn>
                  <a:cxn ang="0">
                    <a:pos x="81" y="98"/>
                  </a:cxn>
                  <a:cxn ang="0">
                    <a:pos x="75" y="65"/>
                  </a:cxn>
                  <a:cxn ang="0">
                    <a:pos x="72" y="32"/>
                  </a:cxn>
                  <a:cxn ang="0">
                    <a:pos x="69" y="17"/>
                  </a:cxn>
                  <a:cxn ang="0">
                    <a:pos x="15" y="26"/>
                  </a:cxn>
                  <a:cxn ang="0">
                    <a:pos x="24" y="92"/>
                  </a:cxn>
                  <a:cxn ang="0">
                    <a:pos x="21" y="83"/>
                  </a:cxn>
                  <a:cxn ang="0">
                    <a:pos x="0" y="86"/>
                  </a:cxn>
                </a:cxnLst>
                <a:rect b="b" l="0" r="r" t="0"/>
                <a:pathLst>
                  <a:path h="98" w="88">
                    <a:moveTo>
                      <a:pt x="0" y="86"/>
                    </a:moveTo>
                    <a:cubicBezTo>
                      <a:pt x="0" y="60"/>
                      <a:pt x="0" y="34"/>
                      <a:pt x="0" y="8"/>
                    </a:cubicBezTo>
                    <a:cubicBezTo>
                      <a:pt x="27" y="0"/>
                      <a:pt x="51" y="6"/>
                      <a:pt x="84" y="5"/>
                    </a:cubicBezTo>
                    <a:cubicBezTo>
                      <a:pt x="84" y="18"/>
                      <a:pt x="84" y="31"/>
                      <a:pt x="84" y="44"/>
                    </a:cubicBezTo>
                    <a:cubicBezTo>
                      <a:pt x="82" y="61"/>
                      <a:pt x="88" y="86"/>
                      <a:pt x="81" y="98"/>
                    </a:cubicBezTo>
                    <a:cubicBezTo>
                      <a:pt x="78" y="88"/>
                      <a:pt x="88" y="65"/>
                      <a:pt x="75" y="65"/>
                    </a:cubicBezTo>
                    <a:cubicBezTo>
                      <a:pt x="73" y="55"/>
                      <a:pt x="79" y="37"/>
                      <a:pt x="72" y="32"/>
                    </a:cubicBezTo>
                    <a:cubicBezTo>
                      <a:pt x="69" y="29"/>
                      <a:pt x="68" y="24"/>
                      <a:pt x="69" y="17"/>
                    </a:cubicBezTo>
                    <a:cubicBezTo>
                      <a:pt x="46" y="15"/>
                      <a:pt x="29" y="19"/>
                      <a:pt x="15" y="26"/>
                    </a:cubicBezTo>
                    <a:cubicBezTo>
                      <a:pt x="22" y="44"/>
                      <a:pt x="20" y="71"/>
                      <a:pt x="24" y="92"/>
                    </a:cubicBezTo>
                    <a:cubicBezTo>
                      <a:pt x="20" y="92"/>
                      <a:pt x="21" y="87"/>
                      <a:pt x="21" y="83"/>
                    </a:cubicBezTo>
                    <a:cubicBezTo>
                      <a:pt x="11" y="81"/>
                      <a:pt x="9" y="87"/>
                      <a:pt x="0" y="86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9" name="Freeform 1122"/>
              <p:cNvSpPr/>
              <p:nvPr/>
            </p:nvSpPr>
            <p:spPr bwMode="auto">
              <a:xfrm>
                <a:off x="2841625" y="3448050"/>
                <a:ext cx="211138" cy="252413"/>
              </a:xfrm>
              <a:custGeom>
                <a:cxnLst>
                  <a:cxn ang="0">
                    <a:pos x="0" y="7"/>
                  </a:cxn>
                  <a:cxn ang="0">
                    <a:pos x="27" y="7"/>
                  </a:cxn>
                  <a:cxn ang="0">
                    <a:pos x="78" y="13"/>
                  </a:cxn>
                  <a:cxn ang="0">
                    <a:pos x="78" y="22"/>
                  </a:cxn>
                  <a:cxn ang="0">
                    <a:pos x="75" y="40"/>
                  </a:cxn>
                  <a:cxn ang="0">
                    <a:pos x="75" y="67"/>
                  </a:cxn>
                  <a:cxn ang="0">
                    <a:pos x="72" y="67"/>
                  </a:cxn>
                  <a:cxn ang="0">
                    <a:pos x="63" y="64"/>
                  </a:cxn>
                  <a:cxn ang="0">
                    <a:pos x="60" y="25"/>
                  </a:cxn>
                  <a:cxn ang="0">
                    <a:pos x="12" y="28"/>
                  </a:cxn>
                  <a:cxn ang="0">
                    <a:pos x="6" y="19"/>
                  </a:cxn>
                  <a:cxn ang="0">
                    <a:pos x="6" y="64"/>
                  </a:cxn>
                  <a:cxn ang="0">
                    <a:pos x="9" y="91"/>
                  </a:cxn>
                  <a:cxn ang="0">
                    <a:pos x="0" y="94"/>
                  </a:cxn>
                  <a:cxn ang="0">
                    <a:pos x="0" y="7"/>
                  </a:cxn>
                </a:cxnLst>
                <a:rect b="b" l="0" r="r" t="0"/>
                <a:pathLst>
                  <a:path h="94" w="78">
                    <a:moveTo>
                      <a:pt x="0" y="7"/>
                    </a:moveTo>
                    <a:cubicBezTo>
                      <a:pt x="9" y="7"/>
                      <a:pt x="18" y="7"/>
                      <a:pt x="27" y="7"/>
                    </a:cubicBezTo>
                    <a:cubicBezTo>
                      <a:pt x="42" y="11"/>
                      <a:pt x="72" y="0"/>
                      <a:pt x="78" y="13"/>
                    </a:cubicBezTo>
                    <a:cubicBezTo>
                      <a:pt x="78" y="16"/>
                      <a:pt x="78" y="19"/>
                      <a:pt x="78" y="22"/>
                    </a:cubicBezTo>
                    <a:cubicBezTo>
                      <a:pt x="71" y="22"/>
                      <a:pt x="77" y="35"/>
                      <a:pt x="75" y="40"/>
                    </a:cubicBezTo>
                    <a:cubicBezTo>
                      <a:pt x="75" y="49"/>
                      <a:pt x="75" y="58"/>
                      <a:pt x="75" y="67"/>
                    </a:cubicBezTo>
                    <a:cubicBezTo>
                      <a:pt x="74" y="67"/>
                      <a:pt x="73" y="67"/>
                      <a:pt x="72" y="67"/>
                    </a:cubicBezTo>
                    <a:cubicBezTo>
                      <a:pt x="72" y="63"/>
                      <a:pt x="67" y="64"/>
                      <a:pt x="63" y="64"/>
                    </a:cubicBezTo>
                    <a:cubicBezTo>
                      <a:pt x="61" y="52"/>
                      <a:pt x="67" y="32"/>
                      <a:pt x="60" y="25"/>
                    </a:cubicBezTo>
                    <a:cubicBezTo>
                      <a:pt x="44" y="26"/>
                      <a:pt x="24" y="23"/>
                      <a:pt x="12" y="28"/>
                    </a:cubicBezTo>
                    <a:cubicBezTo>
                      <a:pt x="16" y="24"/>
                      <a:pt x="16" y="16"/>
                      <a:pt x="6" y="19"/>
                    </a:cubicBezTo>
                    <a:cubicBezTo>
                      <a:pt x="1" y="27"/>
                      <a:pt x="1" y="56"/>
                      <a:pt x="6" y="64"/>
                    </a:cubicBezTo>
                    <a:cubicBezTo>
                      <a:pt x="5" y="75"/>
                      <a:pt x="6" y="84"/>
                      <a:pt x="9" y="91"/>
                    </a:cubicBezTo>
                    <a:cubicBezTo>
                      <a:pt x="4" y="90"/>
                      <a:pt x="4" y="94"/>
                      <a:pt x="0" y="94"/>
                    </a:cubicBezTo>
                    <a:cubicBezTo>
                      <a:pt x="0" y="65"/>
                      <a:pt x="0" y="36"/>
                      <a:pt x="0" y="7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0" name="Freeform 1123"/>
              <p:cNvSpPr/>
              <p:nvPr/>
            </p:nvSpPr>
            <p:spPr bwMode="auto">
              <a:xfrm>
                <a:off x="2373313" y="3482975"/>
                <a:ext cx="88900" cy="234950"/>
              </a:xfrm>
              <a:custGeom>
                <a:cxnLst>
                  <a:cxn ang="0">
                    <a:pos x="18" y="12"/>
                  </a:cxn>
                  <a:cxn ang="0">
                    <a:pos x="0" y="12"/>
                  </a:cxn>
                  <a:cxn ang="0">
                    <a:pos x="30" y="0"/>
                  </a:cxn>
                  <a:cxn ang="0">
                    <a:pos x="33" y="75"/>
                  </a:cxn>
                  <a:cxn ang="0">
                    <a:pos x="33" y="87"/>
                  </a:cxn>
                  <a:cxn ang="0">
                    <a:pos x="30" y="78"/>
                  </a:cxn>
                  <a:cxn ang="0">
                    <a:pos x="21" y="81"/>
                  </a:cxn>
                  <a:cxn ang="0">
                    <a:pos x="18" y="12"/>
                  </a:cxn>
                </a:cxnLst>
                <a:rect b="b" l="0" r="r" t="0"/>
                <a:pathLst>
                  <a:path h="87" w="33">
                    <a:moveTo>
                      <a:pt x="18" y="12"/>
                    </a:moveTo>
                    <a:cubicBezTo>
                      <a:pt x="12" y="12"/>
                      <a:pt x="6" y="12"/>
                      <a:pt x="0" y="12"/>
                    </a:cubicBezTo>
                    <a:cubicBezTo>
                      <a:pt x="6" y="4"/>
                      <a:pt x="17" y="1"/>
                      <a:pt x="30" y="0"/>
                    </a:cubicBezTo>
                    <a:cubicBezTo>
                      <a:pt x="32" y="24"/>
                      <a:pt x="26" y="56"/>
                      <a:pt x="33" y="75"/>
                    </a:cubicBezTo>
                    <a:cubicBezTo>
                      <a:pt x="33" y="79"/>
                      <a:pt x="33" y="83"/>
                      <a:pt x="33" y="87"/>
                    </a:cubicBezTo>
                    <a:cubicBezTo>
                      <a:pt x="30" y="86"/>
                      <a:pt x="30" y="82"/>
                      <a:pt x="30" y="78"/>
                    </a:cubicBezTo>
                    <a:cubicBezTo>
                      <a:pt x="26" y="78"/>
                      <a:pt x="23" y="79"/>
                      <a:pt x="21" y="81"/>
                    </a:cubicBezTo>
                    <a:cubicBezTo>
                      <a:pt x="19" y="59"/>
                      <a:pt x="25" y="29"/>
                      <a:pt x="18" y="12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1" name="Freeform 1124"/>
              <p:cNvSpPr/>
              <p:nvPr/>
            </p:nvSpPr>
            <p:spPr bwMode="auto">
              <a:xfrm>
                <a:off x="2217738" y="3506788"/>
                <a:ext cx="107950" cy="290513"/>
              </a:xfrm>
              <a:custGeom>
                <a:cxnLst>
                  <a:cxn ang="0">
                    <a:pos x="13" y="57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40" y="9"/>
                  </a:cxn>
                  <a:cxn ang="0">
                    <a:pos x="34" y="87"/>
                  </a:cxn>
                  <a:cxn ang="0">
                    <a:pos x="10" y="108"/>
                  </a:cxn>
                  <a:cxn ang="0">
                    <a:pos x="13" y="57"/>
                  </a:cxn>
                </a:cxnLst>
                <a:rect b="b" l="0" r="r" t="0"/>
                <a:pathLst>
                  <a:path h="108" w="40">
                    <a:moveTo>
                      <a:pt x="13" y="57"/>
                    </a:moveTo>
                    <a:cubicBezTo>
                      <a:pt x="20" y="44"/>
                      <a:pt x="14" y="18"/>
                      <a:pt x="16" y="0"/>
                    </a:cubicBezTo>
                    <a:cubicBezTo>
                      <a:pt x="17" y="0"/>
                      <a:pt x="18" y="0"/>
                      <a:pt x="19" y="0"/>
                    </a:cubicBezTo>
                    <a:cubicBezTo>
                      <a:pt x="15" y="9"/>
                      <a:pt x="34" y="3"/>
                      <a:pt x="40" y="9"/>
                    </a:cubicBezTo>
                    <a:cubicBezTo>
                      <a:pt x="24" y="19"/>
                      <a:pt x="31" y="68"/>
                      <a:pt x="34" y="87"/>
                    </a:cubicBezTo>
                    <a:cubicBezTo>
                      <a:pt x="26" y="94"/>
                      <a:pt x="9" y="91"/>
                      <a:pt x="10" y="108"/>
                    </a:cubicBezTo>
                    <a:cubicBezTo>
                      <a:pt x="0" y="91"/>
                      <a:pt x="19" y="79"/>
                      <a:pt x="13" y="57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2" name="Freeform 1125"/>
              <p:cNvSpPr/>
              <p:nvPr/>
            </p:nvSpPr>
            <p:spPr bwMode="auto">
              <a:xfrm>
                <a:off x="4706938" y="3568700"/>
                <a:ext cx="233363" cy="123825"/>
              </a:xfrm>
              <a:custGeom>
                <a:cxnLst>
                  <a:cxn ang="0">
                    <a:pos x="30" y="1"/>
                  </a:cxn>
                  <a:cxn ang="0">
                    <a:pos x="30" y="4"/>
                  </a:cxn>
                  <a:cxn ang="0">
                    <a:pos x="84" y="4"/>
                  </a:cxn>
                  <a:cxn ang="0">
                    <a:pos x="87" y="7"/>
                  </a:cxn>
                  <a:cxn ang="0">
                    <a:pos x="87" y="31"/>
                  </a:cxn>
                  <a:cxn ang="0">
                    <a:pos x="72" y="34"/>
                  </a:cxn>
                  <a:cxn ang="0">
                    <a:pos x="69" y="22"/>
                  </a:cxn>
                  <a:cxn ang="0">
                    <a:pos x="21" y="22"/>
                  </a:cxn>
                  <a:cxn ang="0">
                    <a:pos x="18" y="43"/>
                  </a:cxn>
                  <a:cxn ang="0">
                    <a:pos x="0" y="46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15" y="4"/>
                  </a:cxn>
                  <a:cxn ang="0">
                    <a:pos x="30" y="1"/>
                  </a:cxn>
                </a:cxnLst>
                <a:rect b="b" l="0" r="r" t="0"/>
                <a:pathLst>
                  <a:path h="46" w="87">
                    <a:moveTo>
                      <a:pt x="30" y="1"/>
                    </a:moveTo>
                    <a:cubicBezTo>
                      <a:pt x="30" y="2"/>
                      <a:pt x="30" y="3"/>
                      <a:pt x="30" y="4"/>
                    </a:cubicBezTo>
                    <a:cubicBezTo>
                      <a:pt x="48" y="4"/>
                      <a:pt x="66" y="4"/>
                      <a:pt x="84" y="4"/>
                    </a:cubicBezTo>
                    <a:cubicBezTo>
                      <a:pt x="87" y="3"/>
                      <a:pt x="87" y="5"/>
                      <a:pt x="87" y="7"/>
                    </a:cubicBezTo>
                    <a:cubicBezTo>
                      <a:pt x="87" y="15"/>
                      <a:pt x="87" y="23"/>
                      <a:pt x="87" y="31"/>
                    </a:cubicBezTo>
                    <a:cubicBezTo>
                      <a:pt x="79" y="29"/>
                      <a:pt x="79" y="35"/>
                      <a:pt x="72" y="34"/>
                    </a:cubicBezTo>
                    <a:cubicBezTo>
                      <a:pt x="73" y="28"/>
                      <a:pt x="70" y="26"/>
                      <a:pt x="69" y="22"/>
                    </a:cubicBezTo>
                    <a:cubicBezTo>
                      <a:pt x="51" y="19"/>
                      <a:pt x="32" y="27"/>
                      <a:pt x="21" y="22"/>
                    </a:cubicBezTo>
                    <a:cubicBezTo>
                      <a:pt x="14" y="23"/>
                      <a:pt x="20" y="37"/>
                      <a:pt x="18" y="43"/>
                    </a:cubicBezTo>
                    <a:cubicBezTo>
                      <a:pt x="11" y="43"/>
                      <a:pt x="4" y="43"/>
                      <a:pt x="0" y="46"/>
                    </a:cubicBezTo>
                    <a:cubicBezTo>
                      <a:pt x="0" y="34"/>
                      <a:pt x="0" y="22"/>
                      <a:pt x="0" y="10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4" y="5"/>
                      <a:pt x="16" y="11"/>
                      <a:pt x="15" y="4"/>
                    </a:cubicBezTo>
                    <a:cubicBezTo>
                      <a:pt x="18" y="1"/>
                      <a:pt x="23" y="0"/>
                      <a:pt x="30" y="1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3" name="Freeform 1126"/>
              <p:cNvSpPr/>
              <p:nvPr/>
            </p:nvSpPr>
            <p:spPr bwMode="auto">
              <a:xfrm>
                <a:off x="4425950" y="3595688"/>
                <a:ext cx="255588" cy="158750"/>
              </a:xfrm>
              <a:custGeom>
                <a:cxnLst>
                  <a:cxn ang="0">
                    <a:pos x="5" y="57"/>
                  </a:cxn>
                  <a:cxn ang="0">
                    <a:pos x="2" y="6"/>
                  </a:cxn>
                  <a:cxn ang="0">
                    <a:pos x="95" y="3"/>
                  </a:cxn>
                  <a:cxn ang="0">
                    <a:pos x="95" y="36"/>
                  </a:cxn>
                  <a:cxn ang="0">
                    <a:pos x="86" y="36"/>
                  </a:cxn>
                  <a:cxn ang="0">
                    <a:pos x="74" y="15"/>
                  </a:cxn>
                  <a:cxn ang="0">
                    <a:pos x="20" y="21"/>
                  </a:cxn>
                  <a:cxn ang="0">
                    <a:pos x="20" y="54"/>
                  </a:cxn>
                  <a:cxn ang="0">
                    <a:pos x="5" y="57"/>
                  </a:cxn>
                </a:cxnLst>
                <a:rect b="b" l="0" r="r" t="0"/>
                <a:pathLst>
                  <a:path h="59" w="95">
                    <a:moveTo>
                      <a:pt x="5" y="57"/>
                    </a:moveTo>
                    <a:cubicBezTo>
                      <a:pt x="0" y="44"/>
                      <a:pt x="3" y="23"/>
                      <a:pt x="2" y="6"/>
                    </a:cubicBezTo>
                    <a:cubicBezTo>
                      <a:pt x="31" y="5"/>
                      <a:pt x="72" y="0"/>
                      <a:pt x="95" y="3"/>
                    </a:cubicBezTo>
                    <a:cubicBezTo>
                      <a:pt x="95" y="14"/>
                      <a:pt x="95" y="25"/>
                      <a:pt x="95" y="36"/>
                    </a:cubicBezTo>
                    <a:cubicBezTo>
                      <a:pt x="92" y="36"/>
                      <a:pt x="89" y="36"/>
                      <a:pt x="86" y="36"/>
                    </a:cubicBezTo>
                    <a:cubicBezTo>
                      <a:pt x="81" y="30"/>
                      <a:pt x="77" y="23"/>
                      <a:pt x="74" y="15"/>
                    </a:cubicBezTo>
                    <a:cubicBezTo>
                      <a:pt x="56" y="17"/>
                      <a:pt x="29" y="10"/>
                      <a:pt x="20" y="21"/>
                    </a:cubicBezTo>
                    <a:cubicBezTo>
                      <a:pt x="24" y="34"/>
                      <a:pt x="21" y="40"/>
                      <a:pt x="20" y="54"/>
                    </a:cubicBezTo>
                    <a:cubicBezTo>
                      <a:pt x="13" y="53"/>
                      <a:pt x="13" y="59"/>
                      <a:pt x="5" y="57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4" name="Freeform 1127"/>
              <p:cNvSpPr/>
              <p:nvPr/>
            </p:nvSpPr>
            <p:spPr bwMode="auto">
              <a:xfrm>
                <a:off x="5888038" y="3619500"/>
                <a:ext cx="85725" cy="185738"/>
              </a:xfrm>
              <a:custGeom>
                <a:cxnLst>
                  <a:cxn ang="0">
                    <a:pos x="32" y="0"/>
                  </a:cxn>
                  <a:cxn ang="0">
                    <a:pos x="32" y="36"/>
                  </a:cxn>
                  <a:cxn ang="0">
                    <a:pos x="32" y="69"/>
                  </a:cxn>
                  <a:cxn ang="0">
                    <a:pos x="2" y="69"/>
                  </a:cxn>
                  <a:cxn ang="0">
                    <a:pos x="8" y="54"/>
                  </a:cxn>
                  <a:cxn ang="0">
                    <a:pos x="14" y="33"/>
                  </a:cxn>
                  <a:cxn ang="0">
                    <a:pos x="29" y="18"/>
                  </a:cxn>
                  <a:cxn ang="0">
                    <a:pos x="14" y="24"/>
                  </a:cxn>
                  <a:cxn ang="0">
                    <a:pos x="14" y="9"/>
                  </a:cxn>
                  <a:cxn ang="0">
                    <a:pos x="32" y="0"/>
                  </a:cxn>
                </a:cxnLst>
                <a:rect b="b" l="0" r="r" t="0"/>
                <a:pathLst>
                  <a:path h="69" w="32">
                    <a:moveTo>
                      <a:pt x="32" y="0"/>
                    </a:moveTo>
                    <a:cubicBezTo>
                      <a:pt x="32" y="12"/>
                      <a:pt x="32" y="24"/>
                      <a:pt x="32" y="36"/>
                    </a:cubicBezTo>
                    <a:cubicBezTo>
                      <a:pt x="32" y="47"/>
                      <a:pt x="32" y="58"/>
                      <a:pt x="32" y="69"/>
                    </a:cubicBezTo>
                    <a:cubicBezTo>
                      <a:pt x="22" y="69"/>
                      <a:pt x="12" y="69"/>
                      <a:pt x="2" y="69"/>
                    </a:cubicBezTo>
                    <a:cubicBezTo>
                      <a:pt x="0" y="60"/>
                      <a:pt x="10" y="63"/>
                      <a:pt x="8" y="54"/>
                    </a:cubicBezTo>
                    <a:cubicBezTo>
                      <a:pt x="17" y="54"/>
                      <a:pt x="5" y="33"/>
                      <a:pt x="14" y="33"/>
                    </a:cubicBezTo>
                    <a:cubicBezTo>
                      <a:pt x="20" y="29"/>
                      <a:pt x="25" y="24"/>
                      <a:pt x="29" y="18"/>
                    </a:cubicBezTo>
                    <a:cubicBezTo>
                      <a:pt x="22" y="18"/>
                      <a:pt x="17" y="20"/>
                      <a:pt x="14" y="24"/>
                    </a:cubicBezTo>
                    <a:cubicBezTo>
                      <a:pt x="9" y="25"/>
                      <a:pt x="9" y="8"/>
                      <a:pt x="14" y="9"/>
                    </a:cubicBezTo>
                    <a:cubicBezTo>
                      <a:pt x="23" y="9"/>
                      <a:pt x="26" y="3"/>
                      <a:pt x="32" y="0"/>
                    </a:cubicBezTo>
                    <a:close/>
                  </a:path>
                </a:pathLst>
              </a:custGeom>
              <a:solidFill>
                <a:srgbClr val="418D9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5" name="Freeform 1128"/>
              <p:cNvSpPr/>
              <p:nvPr/>
            </p:nvSpPr>
            <p:spPr bwMode="auto">
              <a:xfrm>
                <a:off x="4768850" y="2125663"/>
                <a:ext cx="28575" cy="227013"/>
              </a:xfrm>
              <a:custGeom>
                <a:cxnLst>
                  <a:cxn ang="0">
                    <a:pos x="4" y="0"/>
                  </a:cxn>
                  <a:cxn ang="0">
                    <a:pos x="7" y="66"/>
                  </a:cxn>
                  <a:cxn ang="0">
                    <a:pos x="4" y="84"/>
                  </a:cxn>
                  <a:cxn ang="0">
                    <a:pos x="1" y="75"/>
                  </a:cxn>
                  <a:cxn ang="0">
                    <a:pos x="1" y="0"/>
                  </a:cxn>
                  <a:cxn ang="0">
                    <a:pos x="4" y="0"/>
                  </a:cxn>
                </a:cxnLst>
                <a:rect b="b" l="0" r="r" t="0"/>
                <a:pathLst>
                  <a:path h="84" w="11">
                    <a:moveTo>
                      <a:pt x="4" y="0"/>
                    </a:moveTo>
                    <a:cubicBezTo>
                      <a:pt x="6" y="21"/>
                      <a:pt x="0" y="50"/>
                      <a:pt x="7" y="66"/>
                    </a:cubicBezTo>
                    <a:cubicBezTo>
                      <a:pt x="5" y="71"/>
                      <a:pt x="11" y="84"/>
                      <a:pt x="4" y="84"/>
                    </a:cubicBezTo>
                    <a:cubicBezTo>
                      <a:pt x="4" y="80"/>
                      <a:pt x="4" y="76"/>
                      <a:pt x="1" y="75"/>
                    </a:cubicBezTo>
                    <a:cubicBezTo>
                      <a:pt x="1" y="50"/>
                      <a:pt x="1" y="25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6" name="Freeform 1129"/>
              <p:cNvSpPr/>
              <p:nvPr/>
            </p:nvSpPr>
            <p:spPr bwMode="auto">
              <a:xfrm>
                <a:off x="2454275" y="2151063"/>
                <a:ext cx="19050" cy="371475"/>
              </a:xfrm>
              <a:custGeom>
                <a:cxnLst>
                  <a:cxn ang="0">
                    <a:pos x="3" y="0"/>
                  </a:cxn>
                  <a:cxn ang="0">
                    <a:pos x="0" y="138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b="b" l="0" r="r" t="0"/>
                <a:pathLst>
                  <a:path h="138" w="7">
                    <a:moveTo>
                      <a:pt x="3" y="0"/>
                    </a:moveTo>
                    <a:cubicBezTo>
                      <a:pt x="1" y="45"/>
                      <a:pt x="7" y="98"/>
                      <a:pt x="0" y="138"/>
                    </a:cubicBezTo>
                    <a:cubicBezTo>
                      <a:pt x="0" y="92"/>
                      <a:pt x="0" y="46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7" name="Freeform 1130"/>
              <p:cNvSpPr/>
              <p:nvPr/>
            </p:nvSpPr>
            <p:spPr bwMode="auto">
              <a:xfrm>
                <a:off x="6651625" y="3168650"/>
                <a:ext cx="19050" cy="112713"/>
              </a:xfrm>
              <a:custGeom>
                <a:cxnLst>
                  <a:cxn ang="0">
                    <a:pos x="3" y="0"/>
                  </a:cxn>
                  <a:cxn ang="0">
                    <a:pos x="0" y="42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b="b" l="0" r="r" t="0"/>
                <a:pathLst>
                  <a:path h="42" w="7">
                    <a:moveTo>
                      <a:pt x="3" y="0"/>
                    </a:moveTo>
                    <a:cubicBezTo>
                      <a:pt x="1" y="13"/>
                      <a:pt x="7" y="34"/>
                      <a:pt x="0" y="42"/>
                    </a:cubicBezTo>
                    <a:cubicBezTo>
                      <a:pt x="0" y="28"/>
                      <a:pt x="0" y="14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8" name="Freeform 1131"/>
              <p:cNvSpPr/>
              <p:nvPr/>
            </p:nvSpPr>
            <p:spPr bwMode="auto">
              <a:xfrm>
                <a:off x="3940175" y="1951038"/>
                <a:ext cx="120650" cy="14288"/>
              </a:xfrm>
              <a:custGeom>
                <a:cxnLst>
                  <a:cxn ang="0">
                    <a:pos x="0" y="5"/>
                  </a:cxn>
                  <a:cxn ang="0">
                    <a:pos x="45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45">
                    <a:moveTo>
                      <a:pt x="0" y="5"/>
                    </a:moveTo>
                    <a:cubicBezTo>
                      <a:pt x="8" y="0"/>
                      <a:pt x="37" y="0"/>
                      <a:pt x="45" y="5"/>
                    </a:cubicBezTo>
                    <a:cubicBezTo>
                      <a:pt x="30" y="5"/>
                      <a:pt x="15" y="5"/>
                      <a:pt x="0" y="5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9" name="Freeform 1132"/>
              <p:cNvSpPr/>
              <p:nvPr/>
            </p:nvSpPr>
            <p:spPr bwMode="auto">
              <a:xfrm>
                <a:off x="6027738" y="2005013"/>
                <a:ext cx="19050" cy="161925"/>
              </a:xfrm>
              <a:custGeom>
                <a:cxnLst>
                  <a:cxn ang="0">
                    <a:pos x="7" y="0"/>
                  </a:cxn>
                  <a:cxn ang="0">
                    <a:pos x="7" y="60"/>
                  </a:cxn>
                  <a:cxn ang="0">
                    <a:pos x="4" y="60"/>
                  </a:cxn>
                  <a:cxn ang="0">
                    <a:pos x="7" y="0"/>
                  </a:cxn>
                </a:cxnLst>
                <a:rect b="b" l="0" r="r" t="0"/>
                <a:pathLst>
                  <a:path h="60" w="7">
                    <a:moveTo>
                      <a:pt x="7" y="0"/>
                    </a:moveTo>
                    <a:cubicBezTo>
                      <a:pt x="7" y="20"/>
                      <a:pt x="7" y="40"/>
                      <a:pt x="7" y="60"/>
                    </a:cubicBezTo>
                    <a:cubicBezTo>
                      <a:pt x="6" y="60"/>
                      <a:pt x="5" y="60"/>
                      <a:pt x="4" y="60"/>
                    </a:cubicBezTo>
                    <a:cubicBezTo>
                      <a:pt x="6" y="41"/>
                      <a:pt x="0" y="14"/>
                      <a:pt x="7" y="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0" name="Freeform 1133"/>
              <p:cNvSpPr/>
              <p:nvPr/>
            </p:nvSpPr>
            <p:spPr bwMode="auto">
              <a:xfrm>
                <a:off x="2422525" y="2012950"/>
                <a:ext cx="19050" cy="88900"/>
              </a:xfrm>
              <a:custGeom>
                <a:cxnLst>
                  <a:cxn ang="0">
                    <a:pos x="0" y="0"/>
                  </a:cxn>
                  <a:cxn ang="0">
                    <a:pos x="3" y="33"/>
                  </a:cxn>
                  <a:cxn ang="0">
                    <a:pos x="0" y="33"/>
                  </a:cxn>
                  <a:cxn ang="0">
                    <a:pos x="0" y="0"/>
                  </a:cxn>
                </a:cxnLst>
                <a:rect b="b" l="0" r="r" t="0"/>
                <a:pathLst>
                  <a:path h="33" w="7">
                    <a:moveTo>
                      <a:pt x="0" y="0"/>
                    </a:moveTo>
                    <a:cubicBezTo>
                      <a:pt x="7" y="5"/>
                      <a:pt x="1" y="23"/>
                      <a:pt x="3" y="33"/>
                    </a:cubicBezTo>
                    <a:cubicBezTo>
                      <a:pt x="2" y="33"/>
                      <a:pt x="1" y="33"/>
                      <a:pt x="0" y="33"/>
                    </a:cubicBezTo>
                    <a:cubicBezTo>
                      <a:pt x="0" y="22"/>
                      <a:pt x="0" y="11"/>
                      <a:pt x="0" y="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1" name="Freeform 1134"/>
              <p:cNvSpPr/>
              <p:nvPr/>
            </p:nvSpPr>
            <p:spPr bwMode="auto">
              <a:xfrm>
                <a:off x="4787900" y="1973263"/>
                <a:ext cx="17463" cy="266700"/>
              </a:xfrm>
              <a:custGeom>
                <a:cxnLst>
                  <a:cxn ang="0">
                    <a:pos x="3" y="36"/>
                  </a:cxn>
                  <a:cxn ang="0">
                    <a:pos x="0" y="99"/>
                  </a:cxn>
                  <a:cxn ang="0">
                    <a:pos x="0" y="0"/>
                  </a:cxn>
                  <a:cxn ang="0">
                    <a:pos x="3" y="36"/>
                  </a:cxn>
                </a:cxnLst>
                <a:rect b="b" l="0" r="r" t="0"/>
                <a:pathLst>
                  <a:path h="99" w="7">
                    <a:moveTo>
                      <a:pt x="3" y="36"/>
                    </a:moveTo>
                    <a:cubicBezTo>
                      <a:pt x="1" y="56"/>
                      <a:pt x="7" y="84"/>
                      <a:pt x="0" y="99"/>
                    </a:cubicBezTo>
                    <a:cubicBezTo>
                      <a:pt x="0" y="66"/>
                      <a:pt x="0" y="33"/>
                      <a:pt x="0" y="0"/>
                    </a:cubicBezTo>
                    <a:cubicBezTo>
                      <a:pt x="7" y="6"/>
                      <a:pt x="1" y="25"/>
                      <a:pt x="3" y="36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2" name="Freeform 1135"/>
              <p:cNvSpPr/>
              <p:nvPr/>
            </p:nvSpPr>
            <p:spPr bwMode="auto">
              <a:xfrm>
                <a:off x="5370513" y="2360613"/>
                <a:ext cx="14288" cy="128588"/>
              </a:xfrm>
              <a:custGeom>
                <a:cxnLst>
                  <a:cxn ang="0">
                    <a:pos x="5" y="0"/>
                  </a:cxn>
                  <a:cxn ang="0">
                    <a:pos x="5" y="48"/>
                  </a:cxn>
                  <a:cxn ang="0">
                    <a:pos x="5" y="0"/>
                  </a:cxn>
                </a:cxnLst>
                <a:rect b="b" l="0" r="r" t="0"/>
                <a:pathLst>
                  <a:path h="48" w="5">
                    <a:moveTo>
                      <a:pt x="5" y="0"/>
                    </a:moveTo>
                    <a:cubicBezTo>
                      <a:pt x="5" y="16"/>
                      <a:pt x="5" y="32"/>
                      <a:pt x="5" y="48"/>
                    </a:cubicBezTo>
                    <a:cubicBezTo>
                      <a:pt x="0" y="39"/>
                      <a:pt x="0" y="9"/>
                      <a:pt x="5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3" name="Freeform 1136"/>
              <p:cNvSpPr/>
              <p:nvPr/>
            </p:nvSpPr>
            <p:spPr bwMode="auto">
              <a:xfrm>
                <a:off x="7853363" y="2779713"/>
                <a:ext cx="14288" cy="227013"/>
              </a:xfrm>
              <a:custGeom>
                <a:cxnLst>
                  <a:cxn ang="0">
                    <a:pos x="0" y="21"/>
                  </a:cxn>
                  <a:cxn ang="0">
                    <a:pos x="0" y="0"/>
                  </a:cxn>
                  <a:cxn ang="0">
                    <a:pos x="0" y="84"/>
                  </a:cxn>
                  <a:cxn ang="0">
                    <a:pos x="0" y="21"/>
                  </a:cxn>
                </a:cxnLst>
                <a:rect b="b" l="0" r="r" t="0"/>
                <a:pathLst>
                  <a:path h="84" w="5">
                    <a:moveTo>
                      <a:pt x="0" y="21"/>
                    </a:moveTo>
                    <a:cubicBezTo>
                      <a:pt x="0" y="14"/>
                      <a:pt x="0" y="7"/>
                      <a:pt x="0" y="0"/>
                    </a:cubicBezTo>
                    <a:cubicBezTo>
                      <a:pt x="5" y="21"/>
                      <a:pt x="5" y="63"/>
                      <a:pt x="0" y="84"/>
                    </a:cubicBezTo>
                    <a:cubicBezTo>
                      <a:pt x="0" y="63"/>
                      <a:pt x="0" y="42"/>
                      <a:pt x="0" y="21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4" name="Freeform 1137"/>
              <p:cNvSpPr/>
              <p:nvPr/>
            </p:nvSpPr>
            <p:spPr bwMode="auto">
              <a:xfrm>
                <a:off x="2640013" y="2797175"/>
                <a:ext cx="19050" cy="128588"/>
              </a:xfrm>
              <a:custGeom>
                <a:cxnLst>
                  <a:cxn ang="0">
                    <a:pos x="0" y="0"/>
                  </a:cxn>
                  <a:cxn ang="0">
                    <a:pos x="3" y="48"/>
                  </a:cxn>
                  <a:cxn ang="0">
                    <a:pos x="0" y="48"/>
                  </a:cxn>
                  <a:cxn ang="0">
                    <a:pos x="0" y="0"/>
                  </a:cxn>
                </a:cxnLst>
                <a:rect b="b" l="0" r="r" t="0"/>
                <a:pathLst>
                  <a:path h="48" w="7">
                    <a:moveTo>
                      <a:pt x="0" y="0"/>
                    </a:moveTo>
                    <a:cubicBezTo>
                      <a:pt x="7" y="10"/>
                      <a:pt x="1" y="33"/>
                      <a:pt x="3" y="48"/>
                    </a:cubicBezTo>
                    <a:cubicBezTo>
                      <a:pt x="2" y="48"/>
                      <a:pt x="1" y="48"/>
                      <a:pt x="0" y="48"/>
                    </a:cubicBezTo>
                    <a:cubicBezTo>
                      <a:pt x="0" y="32"/>
                      <a:pt x="0" y="16"/>
                      <a:pt x="0" y="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5" name="Freeform 1138"/>
              <p:cNvSpPr/>
              <p:nvPr/>
            </p:nvSpPr>
            <p:spPr bwMode="auto">
              <a:xfrm>
                <a:off x="6837363" y="2797175"/>
                <a:ext cx="19050" cy="228600"/>
              </a:xfrm>
              <a:custGeom>
                <a:cxnLst>
                  <a:cxn ang="0">
                    <a:pos x="0" y="0"/>
                  </a:cxn>
                  <a:cxn ang="0">
                    <a:pos x="3" y="69"/>
                  </a:cxn>
                  <a:cxn ang="0">
                    <a:pos x="0" y="84"/>
                  </a:cxn>
                  <a:cxn ang="0">
                    <a:pos x="0" y="0"/>
                  </a:cxn>
                </a:cxnLst>
                <a:rect b="b" l="0" r="r" t="0"/>
                <a:pathLst>
                  <a:path h="85" w="7">
                    <a:moveTo>
                      <a:pt x="0" y="0"/>
                    </a:moveTo>
                    <a:cubicBezTo>
                      <a:pt x="7" y="17"/>
                      <a:pt x="1" y="47"/>
                      <a:pt x="3" y="69"/>
                    </a:cubicBezTo>
                    <a:cubicBezTo>
                      <a:pt x="1" y="73"/>
                      <a:pt x="7" y="85"/>
                      <a:pt x="0" y="84"/>
                    </a:cubicBezTo>
                    <a:cubicBezTo>
                      <a:pt x="0" y="56"/>
                      <a:pt x="0" y="28"/>
                      <a:pt x="0" y="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6" name="Freeform 1139"/>
              <p:cNvSpPr/>
              <p:nvPr/>
            </p:nvSpPr>
            <p:spPr bwMode="auto">
              <a:xfrm>
                <a:off x="2422525" y="2813050"/>
                <a:ext cx="19050" cy="152400"/>
              </a:xfrm>
              <a:custGeom>
                <a:cxnLst>
                  <a:cxn ang="0">
                    <a:pos x="0" y="0"/>
                  </a:cxn>
                  <a:cxn ang="0">
                    <a:pos x="3" y="57"/>
                  </a:cxn>
                  <a:cxn ang="0">
                    <a:pos x="0" y="57"/>
                  </a:cxn>
                  <a:cxn ang="0">
                    <a:pos x="0" y="0"/>
                  </a:cxn>
                </a:cxnLst>
                <a:rect b="b" l="0" r="r" t="0"/>
                <a:pathLst>
                  <a:path h="57" w="7">
                    <a:moveTo>
                      <a:pt x="0" y="0"/>
                    </a:moveTo>
                    <a:cubicBezTo>
                      <a:pt x="7" y="13"/>
                      <a:pt x="1" y="39"/>
                      <a:pt x="3" y="57"/>
                    </a:cubicBezTo>
                    <a:cubicBezTo>
                      <a:pt x="2" y="57"/>
                      <a:pt x="1" y="57"/>
                      <a:pt x="0" y="57"/>
                    </a:cubicBezTo>
                    <a:cubicBezTo>
                      <a:pt x="0" y="38"/>
                      <a:pt x="0" y="19"/>
                      <a:pt x="0" y="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7" name="Freeform 1140"/>
              <p:cNvSpPr/>
              <p:nvPr/>
            </p:nvSpPr>
            <p:spPr bwMode="auto">
              <a:xfrm>
                <a:off x="5319713" y="2868613"/>
                <a:ext cx="14288" cy="96838"/>
              </a:xfrm>
              <a:custGeom>
                <a:cxnLst>
                  <a:cxn ang="0">
                    <a:pos x="0" y="0"/>
                  </a:cxn>
                  <a:cxn ang="0">
                    <a:pos x="0" y="36"/>
                  </a:cxn>
                  <a:cxn ang="0">
                    <a:pos x="0" y="0"/>
                  </a:cxn>
                </a:cxnLst>
                <a:rect b="b" l="0" r="r" t="0"/>
                <a:pathLst>
                  <a:path h="36" w="5">
                    <a:moveTo>
                      <a:pt x="0" y="0"/>
                    </a:moveTo>
                    <a:cubicBezTo>
                      <a:pt x="5" y="5"/>
                      <a:pt x="5" y="31"/>
                      <a:pt x="0" y="36"/>
                    </a:cubicBezTo>
                    <a:cubicBezTo>
                      <a:pt x="0" y="24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8" name="Freeform 1141"/>
              <p:cNvSpPr/>
              <p:nvPr/>
            </p:nvSpPr>
            <p:spPr bwMode="auto">
              <a:xfrm>
                <a:off x="7334250" y="3046413"/>
                <a:ext cx="30163" cy="104775"/>
              </a:xfrm>
              <a:custGeom>
                <a:cxnLst>
                  <a:cxn ang="0">
                    <a:pos x="7" y="6"/>
                  </a:cxn>
                  <a:cxn ang="0">
                    <a:pos x="4" y="39"/>
                  </a:cxn>
                  <a:cxn ang="0">
                    <a:pos x="7" y="0"/>
                  </a:cxn>
                  <a:cxn ang="0">
                    <a:pos x="7" y="6"/>
                  </a:cxn>
                </a:cxnLst>
                <a:rect b="b" l="0" r="r" t="0"/>
                <a:pathLst>
                  <a:path h="39" w="11">
                    <a:moveTo>
                      <a:pt x="7" y="6"/>
                    </a:moveTo>
                    <a:cubicBezTo>
                      <a:pt x="5" y="16"/>
                      <a:pt x="11" y="34"/>
                      <a:pt x="4" y="39"/>
                    </a:cubicBezTo>
                    <a:cubicBezTo>
                      <a:pt x="6" y="27"/>
                      <a:pt x="0" y="7"/>
                      <a:pt x="7" y="0"/>
                    </a:cubicBezTo>
                    <a:cubicBezTo>
                      <a:pt x="7" y="2"/>
                      <a:pt x="7" y="4"/>
                      <a:pt x="7" y="6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9" name="Freeform 1142"/>
              <p:cNvSpPr/>
              <p:nvPr/>
            </p:nvSpPr>
            <p:spPr bwMode="auto">
              <a:xfrm>
                <a:off x="3924300" y="3402013"/>
                <a:ext cx="104775" cy="14288"/>
              </a:xfrm>
              <a:custGeom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9">
                    <a:moveTo>
                      <a:pt x="0" y="0"/>
                    </a:moveTo>
                    <a:cubicBezTo>
                      <a:pt x="13" y="0"/>
                      <a:pt x="26" y="0"/>
                      <a:pt x="39" y="0"/>
                    </a:cubicBezTo>
                    <a:cubicBezTo>
                      <a:pt x="33" y="5"/>
                      <a:pt x="6" y="5"/>
                      <a:pt x="0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0" name="Freeform 1143"/>
              <p:cNvSpPr/>
              <p:nvPr/>
            </p:nvSpPr>
            <p:spPr bwMode="auto">
              <a:xfrm>
                <a:off x="8034338" y="3425825"/>
                <a:ext cx="12700" cy="146050"/>
              </a:xfrm>
              <a:custGeom>
                <a:cxnLst>
                  <a:cxn ang="0">
                    <a:pos x="5" y="0"/>
                  </a:cxn>
                  <a:cxn ang="0">
                    <a:pos x="5" y="54"/>
                  </a:cxn>
                  <a:cxn ang="0">
                    <a:pos x="5" y="0"/>
                  </a:cxn>
                </a:cxnLst>
                <a:rect b="b" l="0" r="r" t="0"/>
                <a:pathLst>
                  <a:path h="54" w="5">
                    <a:moveTo>
                      <a:pt x="5" y="0"/>
                    </a:moveTo>
                    <a:cubicBezTo>
                      <a:pt x="5" y="18"/>
                      <a:pt x="5" y="36"/>
                      <a:pt x="5" y="54"/>
                    </a:cubicBezTo>
                    <a:cubicBezTo>
                      <a:pt x="0" y="43"/>
                      <a:pt x="0" y="11"/>
                      <a:pt x="5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1" name="Freeform 1144"/>
              <p:cNvSpPr/>
              <p:nvPr/>
            </p:nvSpPr>
            <p:spPr bwMode="auto">
              <a:xfrm>
                <a:off x="2422525" y="3514725"/>
                <a:ext cx="19050" cy="219075"/>
              </a:xfrm>
              <a:custGeom>
                <a:cxnLst>
                  <a:cxn ang="0">
                    <a:pos x="0" y="0"/>
                  </a:cxn>
                  <a:cxn ang="0">
                    <a:pos x="3" y="69"/>
                  </a:cxn>
                  <a:cxn ang="0">
                    <a:pos x="0" y="81"/>
                  </a:cxn>
                  <a:cxn ang="0">
                    <a:pos x="0" y="0"/>
                  </a:cxn>
                </a:cxnLst>
                <a:rect b="b" l="0" r="r" t="0"/>
                <a:pathLst>
                  <a:path h="81" w="7">
                    <a:moveTo>
                      <a:pt x="0" y="0"/>
                    </a:moveTo>
                    <a:cubicBezTo>
                      <a:pt x="7" y="17"/>
                      <a:pt x="1" y="47"/>
                      <a:pt x="3" y="69"/>
                    </a:cubicBezTo>
                    <a:cubicBezTo>
                      <a:pt x="2" y="73"/>
                      <a:pt x="4" y="80"/>
                      <a:pt x="0" y="81"/>
                    </a:cubicBezTo>
                    <a:cubicBezTo>
                      <a:pt x="0" y="54"/>
                      <a:pt x="0" y="27"/>
                      <a:pt x="0" y="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2" name="Freeform 1145"/>
              <p:cNvSpPr/>
              <p:nvPr/>
            </p:nvSpPr>
            <p:spPr bwMode="auto">
              <a:xfrm>
                <a:off x="3003550" y="3514725"/>
                <a:ext cx="19050" cy="104775"/>
              </a:xfrm>
              <a:custGeom>
                <a:cxnLst>
                  <a:cxn ang="0">
                    <a:pos x="0" y="0"/>
                  </a:cxn>
                  <a:cxn ang="0">
                    <a:pos x="3" y="39"/>
                  </a:cxn>
                  <a:cxn ang="0">
                    <a:pos x="0" y="39"/>
                  </a:cxn>
                  <a:cxn ang="0">
                    <a:pos x="0" y="0"/>
                  </a:cxn>
                </a:cxnLst>
                <a:rect b="b" l="0" r="r" t="0"/>
                <a:pathLst>
                  <a:path h="39" w="7">
                    <a:moveTo>
                      <a:pt x="0" y="0"/>
                    </a:moveTo>
                    <a:cubicBezTo>
                      <a:pt x="7" y="7"/>
                      <a:pt x="1" y="27"/>
                      <a:pt x="3" y="39"/>
                    </a:cubicBezTo>
                    <a:cubicBezTo>
                      <a:pt x="2" y="39"/>
                      <a:pt x="1" y="39"/>
                      <a:pt x="0" y="39"/>
                    </a:cubicBezTo>
                    <a:cubicBezTo>
                      <a:pt x="0" y="26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3" name="Freeform 1146"/>
              <p:cNvSpPr/>
              <p:nvPr/>
            </p:nvSpPr>
            <p:spPr bwMode="auto">
              <a:xfrm>
                <a:off x="7588250" y="3797300"/>
                <a:ext cx="112713" cy="14288"/>
              </a:xfrm>
              <a:custGeom>
                <a:cxnLst>
                  <a:cxn ang="0">
                    <a:pos x="3" y="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b="b" l="0" r="r" t="0"/>
                <a:pathLst>
                  <a:path h="5" w="42">
                    <a:moveTo>
                      <a:pt x="3" y="0"/>
                    </a:moveTo>
                    <a:cubicBezTo>
                      <a:pt x="16" y="0"/>
                      <a:pt x="29" y="0"/>
                      <a:pt x="42" y="0"/>
                    </a:cubicBezTo>
                    <a:cubicBezTo>
                      <a:pt x="35" y="5"/>
                      <a:pt x="7" y="5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4" name="Freeform 1147"/>
              <p:cNvSpPr>
                <a:spLocks noEditPoints="1"/>
              </p:cNvSpPr>
              <p:nvPr/>
            </p:nvSpPr>
            <p:spPr bwMode="auto">
              <a:xfrm>
                <a:off x="5121275" y="2190750"/>
                <a:ext cx="255588" cy="395288"/>
              </a:xfrm>
              <a:custGeom>
                <a:cxnLst>
                  <a:cxn ang="0">
                    <a:pos x="80" y="33"/>
                  </a:cxn>
                  <a:cxn ang="0">
                    <a:pos x="89" y="0"/>
                  </a:cxn>
                  <a:cxn ang="0">
                    <a:pos x="95" y="0"/>
                  </a:cxn>
                  <a:cxn ang="0">
                    <a:pos x="92" y="51"/>
                  </a:cxn>
                  <a:cxn ang="0">
                    <a:pos x="92" y="102"/>
                  </a:cxn>
                  <a:cxn ang="0">
                    <a:pos x="83" y="147"/>
                  </a:cxn>
                  <a:cxn ang="0">
                    <a:pos x="26" y="144"/>
                  </a:cxn>
                  <a:cxn ang="0">
                    <a:pos x="11" y="138"/>
                  </a:cxn>
                  <a:cxn ang="0">
                    <a:pos x="11" y="30"/>
                  </a:cxn>
                  <a:cxn ang="0">
                    <a:pos x="26" y="36"/>
                  </a:cxn>
                  <a:cxn ang="0">
                    <a:pos x="80" y="33"/>
                  </a:cxn>
                  <a:cxn ang="0">
                    <a:pos x="17" y="54"/>
                  </a:cxn>
                  <a:cxn ang="0">
                    <a:pos x="17" y="114"/>
                  </a:cxn>
                  <a:cxn ang="0">
                    <a:pos x="41" y="126"/>
                  </a:cxn>
                  <a:cxn ang="0">
                    <a:pos x="74" y="126"/>
                  </a:cxn>
                  <a:cxn ang="0">
                    <a:pos x="74" y="123"/>
                  </a:cxn>
                  <a:cxn ang="0">
                    <a:pos x="74" y="54"/>
                  </a:cxn>
                  <a:cxn ang="0">
                    <a:pos x="17" y="54"/>
                  </a:cxn>
                </a:cxnLst>
                <a:rect b="b" l="0" r="r" t="0"/>
                <a:pathLst>
                  <a:path h="147" w="95">
                    <a:moveTo>
                      <a:pt x="80" y="33"/>
                    </a:moveTo>
                    <a:cubicBezTo>
                      <a:pt x="82" y="21"/>
                      <a:pt x="89" y="14"/>
                      <a:pt x="89" y="0"/>
                    </a:cubicBezTo>
                    <a:cubicBezTo>
                      <a:pt x="91" y="0"/>
                      <a:pt x="93" y="0"/>
                      <a:pt x="95" y="0"/>
                    </a:cubicBezTo>
                    <a:cubicBezTo>
                      <a:pt x="90" y="13"/>
                      <a:pt x="93" y="34"/>
                      <a:pt x="92" y="51"/>
                    </a:cubicBezTo>
                    <a:cubicBezTo>
                      <a:pt x="87" y="61"/>
                      <a:pt x="87" y="92"/>
                      <a:pt x="92" y="102"/>
                    </a:cubicBezTo>
                    <a:cubicBezTo>
                      <a:pt x="94" y="122"/>
                      <a:pt x="89" y="135"/>
                      <a:pt x="83" y="147"/>
                    </a:cubicBezTo>
                    <a:cubicBezTo>
                      <a:pt x="63" y="147"/>
                      <a:pt x="48" y="142"/>
                      <a:pt x="26" y="144"/>
                    </a:cubicBezTo>
                    <a:cubicBezTo>
                      <a:pt x="25" y="136"/>
                      <a:pt x="15" y="145"/>
                      <a:pt x="11" y="138"/>
                    </a:cubicBezTo>
                    <a:cubicBezTo>
                      <a:pt x="0" y="118"/>
                      <a:pt x="19" y="54"/>
                      <a:pt x="11" y="30"/>
                    </a:cubicBezTo>
                    <a:cubicBezTo>
                      <a:pt x="20" y="20"/>
                      <a:pt x="22" y="27"/>
                      <a:pt x="26" y="36"/>
                    </a:cubicBezTo>
                    <a:cubicBezTo>
                      <a:pt x="43" y="34"/>
                      <a:pt x="68" y="40"/>
                      <a:pt x="80" y="33"/>
                    </a:cubicBezTo>
                    <a:close/>
                    <a:moveTo>
                      <a:pt x="17" y="54"/>
                    </a:moveTo>
                    <a:cubicBezTo>
                      <a:pt x="12" y="67"/>
                      <a:pt x="12" y="101"/>
                      <a:pt x="17" y="114"/>
                    </a:cubicBezTo>
                    <a:cubicBezTo>
                      <a:pt x="18" y="125"/>
                      <a:pt x="39" y="116"/>
                      <a:pt x="41" y="126"/>
                    </a:cubicBezTo>
                    <a:cubicBezTo>
                      <a:pt x="45" y="131"/>
                      <a:pt x="70" y="131"/>
                      <a:pt x="74" y="126"/>
                    </a:cubicBezTo>
                    <a:cubicBezTo>
                      <a:pt x="74" y="125"/>
                      <a:pt x="74" y="124"/>
                      <a:pt x="74" y="123"/>
                    </a:cubicBezTo>
                    <a:cubicBezTo>
                      <a:pt x="79" y="107"/>
                      <a:pt x="79" y="70"/>
                      <a:pt x="74" y="54"/>
                    </a:cubicBezTo>
                    <a:cubicBezTo>
                      <a:pt x="55" y="56"/>
                      <a:pt x="26" y="52"/>
                      <a:pt x="17" y="54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5" name="Freeform 1148"/>
              <p:cNvSpPr/>
              <p:nvPr/>
            </p:nvSpPr>
            <p:spPr bwMode="auto">
              <a:xfrm>
                <a:off x="7289800" y="2489200"/>
                <a:ext cx="69850" cy="53975"/>
              </a:xfrm>
              <a:custGeom>
                <a:cxnLst>
                  <a:cxn ang="0">
                    <a:pos x="0" y="15"/>
                  </a:cxn>
                  <a:cxn ang="0">
                    <a:pos x="24" y="3"/>
                  </a:cxn>
                  <a:cxn ang="0">
                    <a:pos x="0" y="15"/>
                  </a:cxn>
                </a:cxnLst>
                <a:rect b="b" l="0" r="r" t="0"/>
                <a:pathLst>
                  <a:path h="20" w="26">
                    <a:moveTo>
                      <a:pt x="0" y="15"/>
                    </a:moveTo>
                    <a:cubicBezTo>
                      <a:pt x="4" y="7"/>
                      <a:pt x="9" y="0"/>
                      <a:pt x="24" y="3"/>
                    </a:cubicBezTo>
                    <a:cubicBezTo>
                      <a:pt x="26" y="19"/>
                      <a:pt x="10" y="20"/>
                      <a:pt x="0" y="15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6" name="Freeform 1149"/>
              <p:cNvSpPr/>
              <p:nvPr/>
            </p:nvSpPr>
            <p:spPr bwMode="auto">
              <a:xfrm>
                <a:off x="5133975" y="2673350"/>
                <a:ext cx="49213" cy="139700"/>
              </a:xfrm>
              <a:custGeom>
                <a:cxnLst>
                  <a:cxn ang="0">
                    <a:pos x="18" y="1"/>
                  </a:cxn>
                  <a:cxn ang="0">
                    <a:pos x="18" y="52"/>
                  </a:cxn>
                  <a:cxn ang="0">
                    <a:pos x="0" y="52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18" y="1"/>
                  </a:cxn>
                </a:cxnLst>
                <a:rect b="b" l="0" r="r" t="0"/>
                <a:pathLst>
                  <a:path h="52" w="18">
                    <a:moveTo>
                      <a:pt x="18" y="1"/>
                    </a:moveTo>
                    <a:cubicBezTo>
                      <a:pt x="18" y="18"/>
                      <a:pt x="18" y="35"/>
                      <a:pt x="18" y="52"/>
                    </a:cubicBezTo>
                    <a:cubicBezTo>
                      <a:pt x="12" y="52"/>
                      <a:pt x="6" y="52"/>
                      <a:pt x="0" y="52"/>
                    </a:cubicBezTo>
                    <a:cubicBezTo>
                      <a:pt x="0" y="38"/>
                      <a:pt x="0" y="24"/>
                      <a:pt x="0" y="10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9" y="8"/>
                      <a:pt x="9" y="0"/>
                      <a:pt x="18" y="1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7" name="Freeform 1150"/>
              <p:cNvSpPr>
                <a:spLocks noEditPoints="1"/>
              </p:cNvSpPr>
              <p:nvPr/>
            </p:nvSpPr>
            <p:spPr bwMode="auto">
              <a:xfrm>
                <a:off x="5303838" y="2913063"/>
                <a:ext cx="255588" cy="488950"/>
              </a:xfrm>
              <a:custGeom>
                <a:cxnLst>
                  <a:cxn ang="0">
                    <a:pos x="81" y="8"/>
                  </a:cxn>
                  <a:cxn ang="0">
                    <a:pos x="93" y="14"/>
                  </a:cxn>
                  <a:cxn ang="0">
                    <a:pos x="87" y="113"/>
                  </a:cxn>
                  <a:cxn ang="0">
                    <a:pos x="84" y="170"/>
                  </a:cxn>
                  <a:cxn ang="0">
                    <a:pos x="57" y="170"/>
                  </a:cxn>
                  <a:cxn ang="0">
                    <a:pos x="0" y="167"/>
                  </a:cxn>
                  <a:cxn ang="0">
                    <a:pos x="24" y="113"/>
                  </a:cxn>
                  <a:cxn ang="0">
                    <a:pos x="27" y="29"/>
                  </a:cxn>
                  <a:cxn ang="0">
                    <a:pos x="27" y="26"/>
                  </a:cxn>
                  <a:cxn ang="0">
                    <a:pos x="33" y="26"/>
                  </a:cxn>
                  <a:cxn ang="0">
                    <a:pos x="33" y="47"/>
                  </a:cxn>
                  <a:cxn ang="0">
                    <a:pos x="69" y="47"/>
                  </a:cxn>
                  <a:cxn ang="0">
                    <a:pos x="78" y="8"/>
                  </a:cxn>
                  <a:cxn ang="0">
                    <a:pos x="81" y="8"/>
                  </a:cxn>
                  <a:cxn ang="0">
                    <a:pos x="36" y="65"/>
                  </a:cxn>
                  <a:cxn ang="0">
                    <a:pos x="33" y="146"/>
                  </a:cxn>
                  <a:cxn ang="0">
                    <a:pos x="69" y="149"/>
                  </a:cxn>
                  <a:cxn ang="0">
                    <a:pos x="69" y="71"/>
                  </a:cxn>
                  <a:cxn ang="0">
                    <a:pos x="36" y="65"/>
                  </a:cxn>
                </a:cxnLst>
                <a:rect b="b" l="0" r="r" t="0"/>
                <a:pathLst>
                  <a:path h="182" w="95">
                    <a:moveTo>
                      <a:pt x="81" y="8"/>
                    </a:moveTo>
                    <a:cubicBezTo>
                      <a:pt x="88" y="7"/>
                      <a:pt x="95" y="0"/>
                      <a:pt x="93" y="14"/>
                    </a:cubicBezTo>
                    <a:cubicBezTo>
                      <a:pt x="93" y="49"/>
                      <a:pt x="86" y="77"/>
                      <a:pt x="87" y="113"/>
                    </a:cubicBezTo>
                    <a:cubicBezTo>
                      <a:pt x="80" y="126"/>
                      <a:pt x="86" y="152"/>
                      <a:pt x="84" y="170"/>
                    </a:cubicBezTo>
                    <a:cubicBezTo>
                      <a:pt x="75" y="170"/>
                      <a:pt x="66" y="170"/>
                      <a:pt x="57" y="170"/>
                    </a:cubicBezTo>
                    <a:cubicBezTo>
                      <a:pt x="39" y="167"/>
                      <a:pt x="10" y="182"/>
                      <a:pt x="0" y="167"/>
                    </a:cubicBezTo>
                    <a:cubicBezTo>
                      <a:pt x="4" y="145"/>
                      <a:pt x="11" y="126"/>
                      <a:pt x="24" y="113"/>
                    </a:cubicBezTo>
                    <a:cubicBezTo>
                      <a:pt x="31" y="91"/>
                      <a:pt x="25" y="56"/>
                      <a:pt x="27" y="29"/>
                    </a:cubicBezTo>
                    <a:cubicBezTo>
                      <a:pt x="27" y="28"/>
                      <a:pt x="27" y="27"/>
                      <a:pt x="27" y="26"/>
                    </a:cubicBezTo>
                    <a:cubicBezTo>
                      <a:pt x="29" y="26"/>
                      <a:pt x="31" y="26"/>
                      <a:pt x="33" y="26"/>
                    </a:cubicBezTo>
                    <a:cubicBezTo>
                      <a:pt x="33" y="33"/>
                      <a:pt x="33" y="40"/>
                      <a:pt x="33" y="47"/>
                    </a:cubicBezTo>
                    <a:cubicBezTo>
                      <a:pt x="45" y="47"/>
                      <a:pt x="57" y="47"/>
                      <a:pt x="69" y="47"/>
                    </a:cubicBezTo>
                    <a:cubicBezTo>
                      <a:pt x="71" y="33"/>
                      <a:pt x="80" y="26"/>
                      <a:pt x="78" y="8"/>
                    </a:cubicBezTo>
                    <a:cubicBezTo>
                      <a:pt x="79" y="8"/>
                      <a:pt x="80" y="8"/>
                      <a:pt x="81" y="8"/>
                    </a:cubicBezTo>
                    <a:close/>
                    <a:moveTo>
                      <a:pt x="36" y="65"/>
                    </a:moveTo>
                    <a:cubicBezTo>
                      <a:pt x="29" y="86"/>
                      <a:pt x="35" y="120"/>
                      <a:pt x="33" y="146"/>
                    </a:cubicBezTo>
                    <a:cubicBezTo>
                      <a:pt x="37" y="155"/>
                      <a:pt x="61" y="154"/>
                      <a:pt x="69" y="149"/>
                    </a:cubicBezTo>
                    <a:cubicBezTo>
                      <a:pt x="74" y="130"/>
                      <a:pt x="74" y="90"/>
                      <a:pt x="69" y="71"/>
                    </a:cubicBezTo>
                    <a:cubicBezTo>
                      <a:pt x="61" y="66"/>
                      <a:pt x="50" y="64"/>
                      <a:pt x="36" y="65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8" name="Freeform 1151"/>
              <p:cNvSpPr/>
              <p:nvPr/>
            </p:nvSpPr>
            <p:spPr bwMode="auto">
              <a:xfrm>
                <a:off x="6918325" y="3660775"/>
                <a:ext cx="36513" cy="150813"/>
              </a:xfrm>
              <a:custGeom>
                <a:cxnLst>
                  <a:cxn ang="0">
                    <a:pos x="12" y="0"/>
                  </a:cxn>
                  <a:cxn ang="0">
                    <a:pos x="12" y="42"/>
                  </a:cxn>
                  <a:cxn ang="0">
                    <a:pos x="0" y="54"/>
                  </a:cxn>
                  <a:cxn ang="0">
                    <a:pos x="0" y="30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b="b" l="0" r="r" t="0"/>
                <a:pathLst>
                  <a:path h="56" w="14">
                    <a:moveTo>
                      <a:pt x="12" y="0"/>
                    </a:moveTo>
                    <a:cubicBezTo>
                      <a:pt x="12" y="14"/>
                      <a:pt x="12" y="28"/>
                      <a:pt x="12" y="42"/>
                    </a:cubicBezTo>
                    <a:cubicBezTo>
                      <a:pt x="14" y="52"/>
                      <a:pt x="10" y="56"/>
                      <a:pt x="0" y="54"/>
                    </a:cubicBezTo>
                    <a:cubicBezTo>
                      <a:pt x="0" y="46"/>
                      <a:pt x="0" y="38"/>
                      <a:pt x="0" y="30"/>
                    </a:cubicBezTo>
                    <a:cubicBezTo>
                      <a:pt x="0" y="20"/>
                      <a:pt x="0" y="10"/>
                      <a:pt x="0" y="0"/>
                    </a:cubicBezTo>
                    <a:cubicBezTo>
                      <a:pt x="4" y="0"/>
                      <a:pt x="8" y="0"/>
                      <a:pt x="12" y="0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9" name="Freeform 1152"/>
              <p:cNvSpPr/>
              <p:nvPr/>
            </p:nvSpPr>
            <p:spPr bwMode="auto">
              <a:xfrm>
                <a:off x="4657725" y="3692525"/>
                <a:ext cx="26988" cy="96838"/>
              </a:xfrm>
              <a:custGeom>
                <a:cxnLst>
                  <a:cxn ang="0">
                    <a:pos x="9" y="0"/>
                  </a:cxn>
                  <a:cxn ang="0">
                    <a:pos x="9" y="12"/>
                  </a:cxn>
                  <a:cxn ang="0">
                    <a:pos x="0" y="36"/>
                  </a:cxn>
                  <a:cxn ang="0">
                    <a:pos x="0" y="0"/>
                  </a:cxn>
                  <a:cxn ang="0">
                    <a:pos x="9" y="0"/>
                  </a:cxn>
                </a:cxnLst>
                <a:rect b="b" l="0" r="r" t="0"/>
                <a:pathLst>
                  <a:path h="36" w="10">
                    <a:moveTo>
                      <a:pt x="9" y="0"/>
                    </a:moveTo>
                    <a:cubicBezTo>
                      <a:pt x="9" y="4"/>
                      <a:pt x="9" y="8"/>
                      <a:pt x="9" y="12"/>
                    </a:cubicBezTo>
                    <a:cubicBezTo>
                      <a:pt x="8" y="22"/>
                      <a:pt x="10" y="35"/>
                      <a:pt x="0" y="36"/>
                    </a:cubicBezTo>
                    <a:cubicBezTo>
                      <a:pt x="0" y="24"/>
                      <a:pt x="0" y="12"/>
                      <a:pt x="0" y="0"/>
                    </a:cubicBezTo>
                    <a:cubicBezTo>
                      <a:pt x="3" y="0"/>
                      <a:pt x="6" y="0"/>
                      <a:pt x="9" y="0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0" name="Freeform 1153"/>
              <p:cNvSpPr/>
              <p:nvPr/>
            </p:nvSpPr>
            <p:spPr bwMode="auto">
              <a:xfrm>
                <a:off x="2260600" y="2665413"/>
                <a:ext cx="306388" cy="28575"/>
              </a:xfrm>
              <a:custGeom>
                <a:cxnLst>
                  <a:cxn ang="0">
                    <a:pos x="0" y="7"/>
                  </a:cxn>
                  <a:cxn ang="0">
                    <a:pos x="114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114">
                    <a:moveTo>
                      <a:pt x="0" y="7"/>
                    </a:moveTo>
                    <a:cubicBezTo>
                      <a:pt x="32" y="0"/>
                      <a:pt x="77" y="6"/>
                      <a:pt x="114" y="4"/>
                    </a:cubicBezTo>
                    <a:cubicBezTo>
                      <a:pt x="82" y="11"/>
                      <a:pt x="37" y="5"/>
                      <a:pt x="0" y="7"/>
                    </a:cubicBezTo>
                    <a:close/>
                  </a:path>
                </a:pathLst>
              </a:custGeom>
              <a:solidFill>
                <a:srgbClr val="64B0C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1" name="Freeform 1154"/>
              <p:cNvSpPr/>
              <p:nvPr/>
            </p:nvSpPr>
            <p:spPr bwMode="auto">
              <a:xfrm>
                <a:off x="1846263" y="1374775"/>
                <a:ext cx="6438900" cy="234950"/>
              </a:xfrm>
              <a:custGeom>
                <a:cxnLst>
                  <a:cxn ang="0">
                    <a:pos x="2092" y="9"/>
                  </a:cxn>
                  <a:cxn ang="0">
                    <a:pos x="2242" y="0"/>
                  </a:cxn>
                  <a:cxn ang="0">
                    <a:pos x="2299" y="0"/>
                  </a:cxn>
                  <a:cxn ang="0">
                    <a:pos x="2389" y="0"/>
                  </a:cxn>
                  <a:cxn ang="0">
                    <a:pos x="2386" y="24"/>
                  </a:cxn>
                  <a:cxn ang="0">
                    <a:pos x="2341" y="24"/>
                  </a:cxn>
                  <a:cxn ang="0">
                    <a:pos x="2338" y="24"/>
                  </a:cxn>
                  <a:cxn ang="0">
                    <a:pos x="2272" y="24"/>
                  </a:cxn>
                  <a:cxn ang="0">
                    <a:pos x="2239" y="27"/>
                  </a:cxn>
                  <a:cxn ang="0">
                    <a:pos x="2206" y="27"/>
                  </a:cxn>
                  <a:cxn ang="0">
                    <a:pos x="2155" y="30"/>
                  </a:cxn>
                  <a:cxn ang="0">
                    <a:pos x="2113" y="30"/>
                  </a:cxn>
                  <a:cxn ang="0">
                    <a:pos x="2083" y="33"/>
                  </a:cxn>
                  <a:cxn ang="0">
                    <a:pos x="1810" y="48"/>
                  </a:cxn>
                  <a:cxn ang="0">
                    <a:pos x="1777" y="51"/>
                  </a:cxn>
                  <a:cxn ang="0">
                    <a:pos x="1744" y="51"/>
                  </a:cxn>
                  <a:cxn ang="0">
                    <a:pos x="1711" y="54"/>
                  </a:cxn>
                  <a:cxn ang="0">
                    <a:pos x="1594" y="60"/>
                  </a:cxn>
                  <a:cxn ang="0">
                    <a:pos x="1537" y="63"/>
                  </a:cxn>
                  <a:cxn ang="0">
                    <a:pos x="1498" y="63"/>
                  </a:cxn>
                  <a:cxn ang="0">
                    <a:pos x="1438" y="63"/>
                  </a:cxn>
                  <a:cxn ang="0">
                    <a:pos x="1399" y="66"/>
                  </a:cxn>
                  <a:cxn ang="0">
                    <a:pos x="1177" y="66"/>
                  </a:cxn>
                  <a:cxn ang="0">
                    <a:pos x="1039" y="63"/>
                  </a:cxn>
                  <a:cxn ang="0">
                    <a:pos x="988" y="63"/>
                  </a:cxn>
                  <a:cxn ang="0">
                    <a:pos x="937" y="63"/>
                  </a:cxn>
                  <a:cxn ang="0">
                    <a:pos x="883" y="63"/>
                  </a:cxn>
                  <a:cxn ang="0">
                    <a:pos x="805" y="60"/>
                  </a:cxn>
                  <a:cxn ang="0">
                    <a:pos x="769" y="60"/>
                  </a:cxn>
                  <a:cxn ang="0">
                    <a:pos x="733" y="57"/>
                  </a:cxn>
                  <a:cxn ang="0">
                    <a:pos x="691" y="57"/>
                  </a:cxn>
                  <a:cxn ang="0">
                    <a:pos x="646" y="54"/>
                  </a:cxn>
                  <a:cxn ang="0">
                    <a:pos x="622" y="54"/>
                  </a:cxn>
                  <a:cxn ang="0">
                    <a:pos x="559" y="51"/>
                  </a:cxn>
                  <a:cxn ang="0">
                    <a:pos x="400" y="51"/>
                  </a:cxn>
                  <a:cxn ang="0">
                    <a:pos x="370" y="54"/>
                  </a:cxn>
                  <a:cxn ang="0">
                    <a:pos x="316" y="54"/>
                  </a:cxn>
                  <a:cxn ang="0">
                    <a:pos x="286" y="57"/>
                  </a:cxn>
                  <a:cxn ang="0">
                    <a:pos x="253" y="57"/>
                  </a:cxn>
                  <a:cxn ang="0">
                    <a:pos x="220" y="60"/>
                  </a:cxn>
                  <a:cxn ang="0">
                    <a:pos x="7" y="87"/>
                  </a:cxn>
                  <a:cxn ang="0">
                    <a:pos x="4" y="57"/>
                  </a:cxn>
                  <a:cxn ang="0">
                    <a:pos x="322" y="27"/>
                  </a:cxn>
                  <a:cxn ang="0">
                    <a:pos x="412" y="24"/>
                  </a:cxn>
                  <a:cxn ang="0">
                    <a:pos x="457" y="24"/>
                  </a:cxn>
                  <a:cxn ang="0">
                    <a:pos x="511" y="24"/>
                  </a:cxn>
                  <a:cxn ang="0">
                    <a:pos x="547" y="24"/>
                  </a:cxn>
                  <a:cxn ang="0">
                    <a:pos x="577" y="24"/>
                  </a:cxn>
                  <a:cxn ang="0">
                    <a:pos x="625" y="27"/>
                  </a:cxn>
                  <a:cxn ang="0">
                    <a:pos x="670" y="30"/>
                  </a:cxn>
                  <a:cxn ang="0">
                    <a:pos x="754" y="36"/>
                  </a:cxn>
                  <a:cxn ang="0">
                    <a:pos x="823" y="39"/>
                  </a:cxn>
                  <a:cxn ang="0">
                    <a:pos x="871" y="36"/>
                  </a:cxn>
                  <a:cxn ang="0">
                    <a:pos x="1177" y="33"/>
                  </a:cxn>
                  <a:cxn ang="0">
                    <a:pos x="1360" y="36"/>
                  </a:cxn>
                  <a:cxn ang="0">
                    <a:pos x="1444" y="36"/>
                  </a:cxn>
                  <a:cxn ang="0">
                    <a:pos x="1768" y="12"/>
                  </a:cxn>
                  <a:cxn ang="0">
                    <a:pos x="1828" y="9"/>
                  </a:cxn>
                  <a:cxn ang="0">
                    <a:pos x="1951" y="9"/>
                  </a:cxn>
                  <a:cxn ang="0">
                    <a:pos x="2092" y="9"/>
                  </a:cxn>
                </a:cxnLst>
                <a:rect b="b" l="0" r="r" t="0"/>
                <a:pathLst>
                  <a:path h="87" w="2393">
                    <a:moveTo>
                      <a:pt x="2092" y="9"/>
                    </a:moveTo>
                    <a:cubicBezTo>
                      <a:pt x="2146" y="10"/>
                      <a:pt x="2195" y="6"/>
                      <a:pt x="2242" y="0"/>
                    </a:cubicBezTo>
                    <a:cubicBezTo>
                      <a:pt x="2261" y="0"/>
                      <a:pt x="2280" y="0"/>
                      <a:pt x="2299" y="0"/>
                    </a:cubicBezTo>
                    <a:cubicBezTo>
                      <a:pt x="2329" y="0"/>
                      <a:pt x="2359" y="0"/>
                      <a:pt x="2389" y="0"/>
                    </a:cubicBezTo>
                    <a:cubicBezTo>
                      <a:pt x="2387" y="7"/>
                      <a:pt x="2393" y="22"/>
                      <a:pt x="2386" y="24"/>
                    </a:cubicBezTo>
                    <a:cubicBezTo>
                      <a:pt x="2371" y="24"/>
                      <a:pt x="2356" y="24"/>
                      <a:pt x="2341" y="24"/>
                    </a:cubicBezTo>
                    <a:cubicBezTo>
                      <a:pt x="2340" y="24"/>
                      <a:pt x="2339" y="24"/>
                      <a:pt x="2338" y="24"/>
                    </a:cubicBezTo>
                    <a:cubicBezTo>
                      <a:pt x="2326" y="22"/>
                      <a:pt x="2293" y="25"/>
                      <a:pt x="2272" y="24"/>
                    </a:cubicBezTo>
                    <a:cubicBezTo>
                      <a:pt x="2262" y="26"/>
                      <a:pt x="2244" y="20"/>
                      <a:pt x="2239" y="27"/>
                    </a:cubicBezTo>
                    <a:cubicBezTo>
                      <a:pt x="2228" y="27"/>
                      <a:pt x="2217" y="27"/>
                      <a:pt x="2206" y="27"/>
                    </a:cubicBezTo>
                    <a:cubicBezTo>
                      <a:pt x="2190" y="29"/>
                      <a:pt x="2166" y="23"/>
                      <a:pt x="2155" y="30"/>
                    </a:cubicBezTo>
                    <a:cubicBezTo>
                      <a:pt x="2141" y="30"/>
                      <a:pt x="2127" y="30"/>
                      <a:pt x="2113" y="30"/>
                    </a:cubicBezTo>
                    <a:cubicBezTo>
                      <a:pt x="2104" y="32"/>
                      <a:pt x="2087" y="26"/>
                      <a:pt x="2083" y="33"/>
                    </a:cubicBezTo>
                    <a:cubicBezTo>
                      <a:pt x="1988" y="34"/>
                      <a:pt x="1902" y="44"/>
                      <a:pt x="1810" y="48"/>
                    </a:cubicBezTo>
                    <a:cubicBezTo>
                      <a:pt x="1800" y="50"/>
                      <a:pt x="1782" y="44"/>
                      <a:pt x="1777" y="51"/>
                    </a:cubicBezTo>
                    <a:cubicBezTo>
                      <a:pt x="1766" y="51"/>
                      <a:pt x="1755" y="51"/>
                      <a:pt x="1744" y="51"/>
                    </a:cubicBezTo>
                    <a:cubicBezTo>
                      <a:pt x="1734" y="53"/>
                      <a:pt x="1716" y="47"/>
                      <a:pt x="1711" y="54"/>
                    </a:cubicBezTo>
                    <a:cubicBezTo>
                      <a:pt x="1668" y="52"/>
                      <a:pt x="1634" y="59"/>
                      <a:pt x="1594" y="60"/>
                    </a:cubicBezTo>
                    <a:cubicBezTo>
                      <a:pt x="1576" y="62"/>
                      <a:pt x="1550" y="56"/>
                      <a:pt x="1537" y="63"/>
                    </a:cubicBezTo>
                    <a:cubicBezTo>
                      <a:pt x="1524" y="63"/>
                      <a:pt x="1511" y="63"/>
                      <a:pt x="1498" y="63"/>
                    </a:cubicBezTo>
                    <a:cubicBezTo>
                      <a:pt x="1478" y="63"/>
                      <a:pt x="1458" y="63"/>
                      <a:pt x="1438" y="63"/>
                    </a:cubicBezTo>
                    <a:cubicBezTo>
                      <a:pt x="1426" y="65"/>
                      <a:pt x="1406" y="59"/>
                      <a:pt x="1399" y="66"/>
                    </a:cubicBezTo>
                    <a:cubicBezTo>
                      <a:pt x="1325" y="66"/>
                      <a:pt x="1251" y="66"/>
                      <a:pt x="1177" y="66"/>
                    </a:cubicBezTo>
                    <a:cubicBezTo>
                      <a:pt x="1137" y="59"/>
                      <a:pt x="1084" y="65"/>
                      <a:pt x="1039" y="63"/>
                    </a:cubicBezTo>
                    <a:cubicBezTo>
                      <a:pt x="1022" y="63"/>
                      <a:pt x="1005" y="63"/>
                      <a:pt x="988" y="63"/>
                    </a:cubicBezTo>
                    <a:cubicBezTo>
                      <a:pt x="971" y="63"/>
                      <a:pt x="954" y="63"/>
                      <a:pt x="937" y="63"/>
                    </a:cubicBezTo>
                    <a:cubicBezTo>
                      <a:pt x="919" y="63"/>
                      <a:pt x="901" y="63"/>
                      <a:pt x="883" y="63"/>
                    </a:cubicBezTo>
                    <a:cubicBezTo>
                      <a:pt x="863" y="56"/>
                      <a:pt x="830" y="62"/>
                      <a:pt x="805" y="60"/>
                    </a:cubicBezTo>
                    <a:cubicBezTo>
                      <a:pt x="793" y="60"/>
                      <a:pt x="781" y="60"/>
                      <a:pt x="769" y="60"/>
                    </a:cubicBezTo>
                    <a:cubicBezTo>
                      <a:pt x="763" y="53"/>
                      <a:pt x="744" y="59"/>
                      <a:pt x="733" y="57"/>
                    </a:cubicBezTo>
                    <a:cubicBezTo>
                      <a:pt x="719" y="57"/>
                      <a:pt x="705" y="57"/>
                      <a:pt x="691" y="57"/>
                    </a:cubicBezTo>
                    <a:cubicBezTo>
                      <a:pt x="682" y="50"/>
                      <a:pt x="660" y="56"/>
                      <a:pt x="646" y="54"/>
                    </a:cubicBezTo>
                    <a:cubicBezTo>
                      <a:pt x="638" y="54"/>
                      <a:pt x="630" y="54"/>
                      <a:pt x="622" y="54"/>
                    </a:cubicBezTo>
                    <a:cubicBezTo>
                      <a:pt x="607" y="47"/>
                      <a:pt x="579" y="53"/>
                      <a:pt x="559" y="51"/>
                    </a:cubicBezTo>
                    <a:cubicBezTo>
                      <a:pt x="506" y="51"/>
                      <a:pt x="453" y="51"/>
                      <a:pt x="400" y="51"/>
                    </a:cubicBezTo>
                    <a:cubicBezTo>
                      <a:pt x="391" y="53"/>
                      <a:pt x="374" y="47"/>
                      <a:pt x="370" y="54"/>
                    </a:cubicBezTo>
                    <a:cubicBezTo>
                      <a:pt x="352" y="54"/>
                      <a:pt x="334" y="54"/>
                      <a:pt x="316" y="54"/>
                    </a:cubicBezTo>
                    <a:cubicBezTo>
                      <a:pt x="307" y="56"/>
                      <a:pt x="290" y="50"/>
                      <a:pt x="286" y="57"/>
                    </a:cubicBezTo>
                    <a:cubicBezTo>
                      <a:pt x="275" y="57"/>
                      <a:pt x="264" y="57"/>
                      <a:pt x="253" y="57"/>
                    </a:cubicBezTo>
                    <a:cubicBezTo>
                      <a:pt x="243" y="59"/>
                      <a:pt x="225" y="53"/>
                      <a:pt x="220" y="60"/>
                    </a:cubicBezTo>
                    <a:cubicBezTo>
                      <a:pt x="147" y="67"/>
                      <a:pt x="68" y="68"/>
                      <a:pt x="7" y="87"/>
                    </a:cubicBezTo>
                    <a:cubicBezTo>
                      <a:pt x="0" y="83"/>
                      <a:pt x="6" y="66"/>
                      <a:pt x="4" y="57"/>
                    </a:cubicBezTo>
                    <a:cubicBezTo>
                      <a:pt x="104" y="41"/>
                      <a:pt x="220" y="41"/>
                      <a:pt x="322" y="27"/>
                    </a:cubicBezTo>
                    <a:cubicBezTo>
                      <a:pt x="351" y="25"/>
                      <a:pt x="388" y="31"/>
                      <a:pt x="412" y="24"/>
                    </a:cubicBezTo>
                    <a:cubicBezTo>
                      <a:pt x="427" y="24"/>
                      <a:pt x="442" y="24"/>
                      <a:pt x="457" y="24"/>
                    </a:cubicBezTo>
                    <a:cubicBezTo>
                      <a:pt x="475" y="24"/>
                      <a:pt x="493" y="24"/>
                      <a:pt x="511" y="24"/>
                    </a:cubicBezTo>
                    <a:cubicBezTo>
                      <a:pt x="523" y="24"/>
                      <a:pt x="535" y="24"/>
                      <a:pt x="547" y="24"/>
                    </a:cubicBezTo>
                    <a:cubicBezTo>
                      <a:pt x="557" y="24"/>
                      <a:pt x="567" y="24"/>
                      <a:pt x="577" y="24"/>
                    </a:cubicBezTo>
                    <a:cubicBezTo>
                      <a:pt x="593" y="25"/>
                      <a:pt x="606" y="29"/>
                      <a:pt x="625" y="27"/>
                    </a:cubicBezTo>
                    <a:cubicBezTo>
                      <a:pt x="634" y="34"/>
                      <a:pt x="656" y="28"/>
                      <a:pt x="670" y="30"/>
                    </a:cubicBezTo>
                    <a:cubicBezTo>
                      <a:pt x="701" y="29"/>
                      <a:pt x="727" y="33"/>
                      <a:pt x="754" y="36"/>
                    </a:cubicBezTo>
                    <a:cubicBezTo>
                      <a:pt x="771" y="43"/>
                      <a:pt x="801" y="37"/>
                      <a:pt x="823" y="39"/>
                    </a:cubicBezTo>
                    <a:cubicBezTo>
                      <a:pt x="838" y="37"/>
                      <a:pt x="861" y="43"/>
                      <a:pt x="871" y="36"/>
                    </a:cubicBezTo>
                    <a:cubicBezTo>
                      <a:pt x="967" y="31"/>
                      <a:pt x="1078" y="26"/>
                      <a:pt x="1177" y="33"/>
                    </a:cubicBezTo>
                    <a:cubicBezTo>
                      <a:pt x="1232" y="40"/>
                      <a:pt x="1300" y="34"/>
                      <a:pt x="1360" y="36"/>
                    </a:cubicBezTo>
                    <a:cubicBezTo>
                      <a:pt x="1388" y="36"/>
                      <a:pt x="1416" y="36"/>
                      <a:pt x="1444" y="36"/>
                    </a:cubicBezTo>
                    <a:cubicBezTo>
                      <a:pt x="1571" y="47"/>
                      <a:pt x="1656" y="16"/>
                      <a:pt x="1768" y="12"/>
                    </a:cubicBezTo>
                    <a:cubicBezTo>
                      <a:pt x="1787" y="10"/>
                      <a:pt x="1814" y="16"/>
                      <a:pt x="1828" y="9"/>
                    </a:cubicBezTo>
                    <a:cubicBezTo>
                      <a:pt x="1869" y="9"/>
                      <a:pt x="1910" y="9"/>
                      <a:pt x="1951" y="9"/>
                    </a:cubicBezTo>
                    <a:cubicBezTo>
                      <a:pt x="1991" y="14"/>
                      <a:pt x="2052" y="14"/>
                      <a:pt x="2092" y="9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2" name="Freeform 1155"/>
              <p:cNvSpPr/>
              <p:nvPr/>
            </p:nvSpPr>
            <p:spPr bwMode="auto">
              <a:xfrm>
                <a:off x="3649663" y="1560513"/>
                <a:ext cx="209550" cy="25400"/>
              </a:xfrm>
              <a:custGeom>
                <a:cxnLst>
                  <a:cxn ang="0">
                    <a:pos x="57" y="0"/>
                  </a:cxn>
                  <a:cxn ang="0">
                    <a:pos x="78" y="0"/>
                  </a:cxn>
                  <a:cxn ang="0">
                    <a:pos x="78" y="6"/>
                  </a:cxn>
                  <a:cxn ang="0">
                    <a:pos x="0" y="9"/>
                  </a:cxn>
                  <a:cxn ang="0">
                    <a:pos x="0" y="3"/>
                  </a:cxn>
                  <a:cxn ang="0">
                    <a:pos x="57" y="0"/>
                  </a:cxn>
                </a:cxnLst>
                <a:rect b="b" l="0" r="r" t="0"/>
                <a:pathLst>
                  <a:path h="9" w="78">
                    <a:moveTo>
                      <a:pt x="57" y="0"/>
                    </a:moveTo>
                    <a:cubicBezTo>
                      <a:pt x="64" y="0"/>
                      <a:pt x="71" y="0"/>
                      <a:pt x="78" y="0"/>
                    </a:cubicBezTo>
                    <a:cubicBezTo>
                      <a:pt x="78" y="2"/>
                      <a:pt x="78" y="4"/>
                      <a:pt x="78" y="6"/>
                    </a:cubicBezTo>
                    <a:cubicBezTo>
                      <a:pt x="52" y="7"/>
                      <a:pt x="22" y="4"/>
                      <a:pt x="0" y="9"/>
                    </a:cubicBezTo>
                    <a:cubicBezTo>
                      <a:pt x="0" y="7"/>
                      <a:pt x="0" y="5"/>
                      <a:pt x="0" y="3"/>
                    </a:cubicBezTo>
                    <a:cubicBezTo>
                      <a:pt x="18" y="1"/>
                      <a:pt x="44" y="7"/>
                      <a:pt x="57" y="0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3" name="Freeform 1156"/>
              <p:cNvSpPr/>
              <p:nvPr/>
            </p:nvSpPr>
            <p:spPr bwMode="auto">
              <a:xfrm>
                <a:off x="4375150" y="1577975"/>
                <a:ext cx="185738" cy="17463"/>
              </a:xfrm>
              <a:custGeom>
                <a:cxnLst>
                  <a:cxn ang="0">
                    <a:pos x="0" y="0"/>
                  </a:cxn>
                  <a:cxn ang="0">
                    <a:pos x="69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69">
                    <a:moveTo>
                      <a:pt x="0" y="0"/>
                    </a:moveTo>
                    <a:cubicBezTo>
                      <a:pt x="23" y="0"/>
                      <a:pt x="46" y="0"/>
                      <a:pt x="69" y="0"/>
                    </a:cubicBezTo>
                    <a:cubicBezTo>
                      <a:pt x="52" y="7"/>
                      <a:pt x="22" y="1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4" name="Freeform 1157"/>
              <p:cNvSpPr/>
              <p:nvPr/>
            </p:nvSpPr>
            <p:spPr bwMode="auto">
              <a:xfrm>
                <a:off x="3027363" y="1582738"/>
                <a:ext cx="146050" cy="19050"/>
              </a:xfrm>
              <a:custGeom>
                <a:cxnLst>
                  <a:cxn ang="0">
                    <a:pos x="0" y="1"/>
                  </a:cxn>
                  <a:cxn ang="0">
                    <a:pos x="54" y="1"/>
                  </a:cxn>
                  <a:cxn ang="0">
                    <a:pos x="18" y="7"/>
                  </a:cxn>
                  <a:cxn ang="0">
                    <a:pos x="0" y="4"/>
                  </a:cxn>
                  <a:cxn ang="0">
                    <a:pos x="0" y="1"/>
                  </a:cxn>
                </a:cxnLst>
                <a:rect b="b" l="0" r="r" t="0"/>
                <a:pathLst>
                  <a:path h="7" w="54">
                    <a:moveTo>
                      <a:pt x="0" y="1"/>
                    </a:moveTo>
                    <a:cubicBezTo>
                      <a:pt x="18" y="1"/>
                      <a:pt x="36" y="1"/>
                      <a:pt x="54" y="1"/>
                    </a:cubicBezTo>
                    <a:cubicBezTo>
                      <a:pt x="45" y="6"/>
                      <a:pt x="32" y="7"/>
                      <a:pt x="18" y="7"/>
                    </a:cubicBezTo>
                    <a:cubicBezTo>
                      <a:pt x="18" y="0"/>
                      <a:pt x="5" y="6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5" name="Freeform 1158"/>
              <p:cNvSpPr/>
              <p:nvPr/>
            </p:nvSpPr>
            <p:spPr bwMode="auto">
              <a:xfrm>
                <a:off x="6159500" y="1622425"/>
                <a:ext cx="177800" cy="19050"/>
              </a:xfrm>
              <a:custGeom>
                <a:cxnLst>
                  <a:cxn ang="0">
                    <a:pos x="0" y="4"/>
                  </a:cxn>
                  <a:cxn ang="0">
                    <a:pos x="66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66">
                    <a:moveTo>
                      <a:pt x="0" y="4"/>
                    </a:moveTo>
                    <a:cubicBezTo>
                      <a:pt x="21" y="6"/>
                      <a:pt x="50" y="0"/>
                      <a:pt x="66" y="7"/>
                    </a:cubicBezTo>
                    <a:cubicBezTo>
                      <a:pt x="44" y="7"/>
                      <a:pt x="22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6" name="Freeform 1159"/>
              <p:cNvSpPr/>
              <p:nvPr/>
            </p:nvSpPr>
            <p:spPr bwMode="auto">
              <a:xfrm>
                <a:off x="2833688" y="2085975"/>
                <a:ext cx="7938" cy="185738"/>
              </a:xfrm>
              <a:custGeom>
                <a:cxnLst>
                  <a:cxn ang="0">
                    <a:pos x="3" y="0"/>
                  </a:cxn>
                  <a:cxn ang="0">
                    <a:pos x="3" y="69"/>
                  </a:cxn>
                  <a:cxn ang="0">
                    <a:pos x="0" y="69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b="b" l="0" r="r" t="0"/>
                <a:pathLst>
                  <a:path h="69" w="3">
                    <a:moveTo>
                      <a:pt x="3" y="0"/>
                    </a:moveTo>
                    <a:cubicBezTo>
                      <a:pt x="3" y="23"/>
                      <a:pt x="3" y="46"/>
                      <a:pt x="3" y="69"/>
                    </a:cubicBezTo>
                    <a:cubicBezTo>
                      <a:pt x="2" y="69"/>
                      <a:pt x="1" y="69"/>
                      <a:pt x="0" y="69"/>
                    </a:cubicBezTo>
                    <a:cubicBezTo>
                      <a:pt x="0" y="46"/>
                      <a:pt x="0" y="23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7" name="Freeform 1160"/>
              <p:cNvSpPr/>
              <p:nvPr/>
            </p:nvSpPr>
            <p:spPr bwMode="auto">
              <a:xfrm>
                <a:off x="7313613" y="1827213"/>
                <a:ext cx="19050" cy="130175"/>
              </a:xfrm>
              <a:custGeom>
                <a:cxnLst>
                  <a:cxn ang="0">
                    <a:pos x="0" y="0"/>
                  </a:cxn>
                  <a:cxn ang="0">
                    <a:pos x="3" y="48"/>
                  </a:cxn>
                  <a:cxn ang="0">
                    <a:pos x="0" y="48"/>
                  </a:cxn>
                  <a:cxn ang="0">
                    <a:pos x="0" y="0"/>
                  </a:cxn>
                </a:cxnLst>
                <a:rect b="b" l="0" r="r" t="0"/>
                <a:pathLst>
                  <a:path h="48" w="7">
                    <a:moveTo>
                      <a:pt x="0" y="0"/>
                    </a:moveTo>
                    <a:cubicBezTo>
                      <a:pt x="7" y="10"/>
                      <a:pt x="1" y="33"/>
                      <a:pt x="3" y="48"/>
                    </a:cubicBezTo>
                    <a:cubicBezTo>
                      <a:pt x="2" y="48"/>
                      <a:pt x="1" y="48"/>
                      <a:pt x="0" y="48"/>
                    </a:cubicBezTo>
                    <a:cubicBezTo>
                      <a:pt x="0" y="32"/>
                      <a:pt x="0" y="16"/>
                      <a:pt x="0" y="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8" name="Freeform 1161"/>
              <p:cNvSpPr/>
              <p:nvPr/>
            </p:nvSpPr>
            <p:spPr bwMode="auto">
              <a:xfrm>
                <a:off x="2527300" y="1931988"/>
                <a:ext cx="96838" cy="33338"/>
              </a:xfrm>
              <a:custGeom>
                <a:cxnLst>
                  <a:cxn ang="0">
                    <a:pos x="0" y="6"/>
                  </a:cxn>
                  <a:cxn ang="0">
                    <a:pos x="6" y="3"/>
                  </a:cxn>
                  <a:cxn ang="0">
                    <a:pos x="36" y="9"/>
                  </a:cxn>
                  <a:cxn ang="0">
                    <a:pos x="0" y="9"/>
                  </a:cxn>
                  <a:cxn ang="0">
                    <a:pos x="0" y="6"/>
                  </a:cxn>
                </a:cxnLst>
                <a:rect b="b" l="0" r="r" t="0"/>
                <a:pathLst>
                  <a:path h="12" w="36">
                    <a:moveTo>
                      <a:pt x="0" y="6"/>
                    </a:moveTo>
                    <a:cubicBezTo>
                      <a:pt x="0" y="3"/>
                      <a:pt x="4" y="4"/>
                      <a:pt x="6" y="3"/>
                    </a:cubicBezTo>
                    <a:cubicBezTo>
                      <a:pt x="9" y="12"/>
                      <a:pt x="33" y="0"/>
                      <a:pt x="36" y="9"/>
                    </a:cubicBezTo>
                    <a:cubicBezTo>
                      <a:pt x="24" y="9"/>
                      <a:pt x="12" y="9"/>
                      <a:pt x="0" y="9"/>
                    </a:cubicBezTo>
                    <a:cubicBezTo>
                      <a:pt x="0" y="8"/>
                      <a:pt x="0" y="7"/>
                      <a:pt x="0" y="6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9" name="Freeform 1162"/>
              <p:cNvSpPr/>
              <p:nvPr/>
            </p:nvSpPr>
            <p:spPr bwMode="auto">
              <a:xfrm>
                <a:off x="2686050" y="2038350"/>
                <a:ext cx="19050" cy="104775"/>
              </a:xfrm>
              <a:custGeom>
                <a:cxnLst>
                  <a:cxn ang="0">
                    <a:pos x="7" y="0"/>
                  </a:cxn>
                  <a:cxn ang="0">
                    <a:pos x="7" y="39"/>
                  </a:cxn>
                  <a:cxn ang="0">
                    <a:pos x="4" y="39"/>
                  </a:cxn>
                  <a:cxn ang="0">
                    <a:pos x="7" y="0"/>
                  </a:cxn>
                </a:cxnLst>
                <a:rect b="b" l="0" r="r" t="0"/>
                <a:pathLst>
                  <a:path h="39" w="7">
                    <a:moveTo>
                      <a:pt x="7" y="0"/>
                    </a:moveTo>
                    <a:cubicBezTo>
                      <a:pt x="7" y="13"/>
                      <a:pt x="7" y="26"/>
                      <a:pt x="7" y="39"/>
                    </a:cubicBezTo>
                    <a:cubicBezTo>
                      <a:pt x="6" y="39"/>
                      <a:pt x="5" y="39"/>
                      <a:pt x="4" y="39"/>
                    </a:cubicBezTo>
                    <a:cubicBezTo>
                      <a:pt x="6" y="27"/>
                      <a:pt x="0" y="7"/>
                      <a:pt x="7" y="0"/>
                    </a:cubicBezTo>
                    <a:close/>
                  </a:path>
                </a:pathLst>
              </a:custGeom>
              <a:solidFill>
                <a:srgbClr val="1B434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0" name="Freeform 1163"/>
              <p:cNvSpPr/>
              <p:nvPr/>
            </p:nvSpPr>
            <p:spPr bwMode="auto">
              <a:xfrm>
                <a:off x="7345363" y="1517650"/>
                <a:ext cx="80963" cy="30163"/>
              </a:xfrm>
              <a:custGeom>
                <a:cxnLst>
                  <a:cxn ang="0">
                    <a:pos x="0" y="4"/>
                  </a:cxn>
                  <a:cxn ang="0">
                    <a:pos x="24" y="1"/>
                  </a:cxn>
                  <a:cxn ang="0">
                    <a:pos x="30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0">
                    <a:moveTo>
                      <a:pt x="0" y="4"/>
                    </a:moveTo>
                    <a:cubicBezTo>
                      <a:pt x="7" y="2"/>
                      <a:pt x="14" y="0"/>
                      <a:pt x="24" y="1"/>
                    </a:cubicBezTo>
                    <a:cubicBezTo>
                      <a:pt x="29" y="0"/>
                      <a:pt x="30" y="3"/>
                      <a:pt x="30" y="7"/>
                    </a:cubicBezTo>
                    <a:cubicBezTo>
                      <a:pt x="21" y="5"/>
                      <a:pt x="4" y="11"/>
                      <a:pt x="0" y="4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1" name="Freeform 1164"/>
              <p:cNvSpPr/>
              <p:nvPr/>
            </p:nvSpPr>
            <p:spPr bwMode="auto">
              <a:xfrm>
                <a:off x="7078663" y="1517650"/>
                <a:ext cx="185738" cy="38100"/>
              </a:xfrm>
              <a:custGeom>
                <a:cxnLst>
                  <a:cxn ang="0">
                    <a:pos x="6" y="4"/>
                  </a:cxn>
                  <a:cxn ang="0">
                    <a:pos x="45" y="4"/>
                  </a:cxn>
                  <a:cxn ang="0">
                    <a:pos x="69" y="7"/>
                  </a:cxn>
                  <a:cxn ang="0">
                    <a:pos x="0" y="10"/>
                  </a:cxn>
                  <a:cxn ang="0">
                    <a:pos x="6" y="4"/>
                  </a:cxn>
                </a:cxnLst>
                <a:rect b="b" l="0" r="r" t="0"/>
                <a:pathLst>
                  <a:path h="14" w="69">
                    <a:moveTo>
                      <a:pt x="6" y="4"/>
                    </a:moveTo>
                    <a:cubicBezTo>
                      <a:pt x="19" y="4"/>
                      <a:pt x="32" y="4"/>
                      <a:pt x="45" y="4"/>
                    </a:cubicBezTo>
                    <a:cubicBezTo>
                      <a:pt x="52" y="6"/>
                      <a:pt x="67" y="0"/>
                      <a:pt x="69" y="7"/>
                    </a:cubicBezTo>
                    <a:cubicBezTo>
                      <a:pt x="52" y="14"/>
                      <a:pt x="22" y="8"/>
                      <a:pt x="0" y="10"/>
                    </a:cubicBezTo>
                    <a:cubicBezTo>
                      <a:pt x="1" y="7"/>
                      <a:pt x="6" y="8"/>
                      <a:pt x="6" y="4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2" name="Freeform 1165"/>
              <p:cNvSpPr/>
              <p:nvPr/>
            </p:nvSpPr>
            <p:spPr bwMode="auto">
              <a:xfrm>
                <a:off x="7316788" y="1555750"/>
                <a:ext cx="360363" cy="42863"/>
              </a:xfrm>
              <a:custGeom>
                <a:cxnLst>
                  <a:cxn ang="0">
                    <a:pos x="23" y="8"/>
                  </a:cxn>
                  <a:cxn ang="0">
                    <a:pos x="2" y="8"/>
                  </a:cxn>
                  <a:cxn ang="0">
                    <a:pos x="38" y="2"/>
                  </a:cxn>
                  <a:cxn ang="0">
                    <a:pos x="113" y="2"/>
                  </a:cxn>
                  <a:cxn ang="0">
                    <a:pos x="134" y="5"/>
                  </a:cxn>
                  <a:cxn ang="0">
                    <a:pos x="125" y="8"/>
                  </a:cxn>
                  <a:cxn ang="0">
                    <a:pos x="92" y="8"/>
                  </a:cxn>
                  <a:cxn ang="0">
                    <a:pos x="104" y="11"/>
                  </a:cxn>
                  <a:cxn ang="0">
                    <a:pos x="98" y="14"/>
                  </a:cxn>
                  <a:cxn ang="0">
                    <a:pos x="59" y="11"/>
                  </a:cxn>
                  <a:cxn ang="0">
                    <a:pos x="23" y="8"/>
                  </a:cxn>
                </a:cxnLst>
                <a:rect b="b" l="0" r="r" t="0"/>
                <a:pathLst>
                  <a:path h="16" w="134">
                    <a:moveTo>
                      <a:pt x="23" y="8"/>
                    </a:moveTo>
                    <a:cubicBezTo>
                      <a:pt x="16" y="8"/>
                      <a:pt x="9" y="8"/>
                      <a:pt x="2" y="8"/>
                    </a:cubicBezTo>
                    <a:cubicBezTo>
                      <a:pt x="0" y="4"/>
                      <a:pt x="26" y="2"/>
                      <a:pt x="38" y="2"/>
                    </a:cubicBezTo>
                    <a:cubicBezTo>
                      <a:pt x="63" y="2"/>
                      <a:pt x="88" y="2"/>
                      <a:pt x="113" y="2"/>
                    </a:cubicBezTo>
                    <a:cubicBezTo>
                      <a:pt x="123" y="0"/>
                      <a:pt x="127" y="4"/>
                      <a:pt x="134" y="5"/>
                    </a:cubicBezTo>
                    <a:cubicBezTo>
                      <a:pt x="134" y="9"/>
                      <a:pt x="129" y="8"/>
                      <a:pt x="125" y="8"/>
                    </a:cubicBezTo>
                    <a:cubicBezTo>
                      <a:pt x="114" y="8"/>
                      <a:pt x="103" y="8"/>
                      <a:pt x="92" y="8"/>
                    </a:cubicBezTo>
                    <a:cubicBezTo>
                      <a:pt x="93" y="12"/>
                      <a:pt x="100" y="10"/>
                      <a:pt x="104" y="11"/>
                    </a:cubicBezTo>
                    <a:cubicBezTo>
                      <a:pt x="104" y="14"/>
                      <a:pt x="100" y="13"/>
                      <a:pt x="98" y="14"/>
                    </a:cubicBezTo>
                    <a:cubicBezTo>
                      <a:pt x="82" y="16"/>
                      <a:pt x="74" y="10"/>
                      <a:pt x="59" y="11"/>
                    </a:cubicBezTo>
                    <a:cubicBezTo>
                      <a:pt x="53" y="4"/>
                      <a:pt x="34" y="10"/>
                      <a:pt x="23" y="8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3" name="Freeform 1166"/>
              <p:cNvSpPr/>
              <p:nvPr/>
            </p:nvSpPr>
            <p:spPr bwMode="auto">
              <a:xfrm>
                <a:off x="5626100" y="1571625"/>
                <a:ext cx="193675" cy="26988"/>
              </a:xfrm>
              <a:custGeom>
                <a:cxnLst>
                  <a:cxn ang="0">
                    <a:pos x="0" y="5"/>
                  </a:cxn>
                  <a:cxn ang="0">
                    <a:pos x="72" y="5"/>
                  </a:cxn>
                  <a:cxn ang="0">
                    <a:pos x="60" y="8"/>
                  </a:cxn>
                  <a:cxn ang="0">
                    <a:pos x="0" y="5"/>
                  </a:cxn>
                </a:cxnLst>
                <a:rect b="b" l="0" r="r" t="0"/>
                <a:pathLst>
                  <a:path h="10" w="72">
                    <a:moveTo>
                      <a:pt x="0" y="5"/>
                    </a:moveTo>
                    <a:cubicBezTo>
                      <a:pt x="17" y="0"/>
                      <a:pt x="55" y="0"/>
                      <a:pt x="72" y="5"/>
                    </a:cubicBezTo>
                    <a:cubicBezTo>
                      <a:pt x="71" y="9"/>
                      <a:pt x="65" y="8"/>
                      <a:pt x="60" y="8"/>
                    </a:cubicBezTo>
                    <a:cubicBezTo>
                      <a:pt x="37" y="10"/>
                      <a:pt x="23" y="3"/>
                      <a:pt x="0" y="5"/>
                    </a:cubicBezTo>
                    <a:close/>
                  </a:path>
                </a:pathLst>
              </a:custGeom>
              <a:solidFill>
                <a:srgbClr val="2D92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4" name="Freeform 1167"/>
              <p:cNvSpPr/>
              <p:nvPr/>
            </p:nvSpPr>
            <p:spPr bwMode="auto">
              <a:xfrm>
                <a:off x="5448300" y="2619375"/>
                <a:ext cx="96838" cy="12700"/>
              </a:xfrm>
              <a:custGeom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6">
                    <a:moveTo>
                      <a:pt x="0" y="0"/>
                    </a:moveTo>
                    <a:cubicBezTo>
                      <a:pt x="12" y="0"/>
                      <a:pt x="24" y="0"/>
                      <a:pt x="36" y="0"/>
                    </a:cubicBezTo>
                    <a:cubicBezTo>
                      <a:pt x="31" y="5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5" name="Freeform 1168"/>
              <p:cNvSpPr/>
              <p:nvPr/>
            </p:nvSpPr>
            <p:spPr bwMode="auto">
              <a:xfrm>
                <a:off x="2663825" y="3160713"/>
                <a:ext cx="19050" cy="160338"/>
              </a:xfrm>
              <a:custGeom>
                <a:cxnLst>
                  <a:cxn ang="0">
                    <a:pos x="3" y="0"/>
                  </a:cxn>
                  <a:cxn ang="0">
                    <a:pos x="0" y="6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b="b" l="0" r="r" t="0"/>
                <a:pathLst>
                  <a:path h="60" w="7">
                    <a:moveTo>
                      <a:pt x="3" y="0"/>
                    </a:moveTo>
                    <a:cubicBezTo>
                      <a:pt x="1" y="19"/>
                      <a:pt x="7" y="46"/>
                      <a:pt x="0" y="60"/>
                    </a:cubicBezTo>
                    <a:cubicBezTo>
                      <a:pt x="0" y="40"/>
                      <a:pt x="0" y="2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6" name="Freeform 1169"/>
              <p:cNvSpPr/>
              <p:nvPr/>
            </p:nvSpPr>
            <p:spPr bwMode="auto">
              <a:xfrm>
                <a:off x="7378700" y="3513138"/>
                <a:ext cx="176213" cy="19050"/>
              </a:xfrm>
              <a:custGeom>
                <a:cxnLst>
                  <a:cxn ang="0">
                    <a:pos x="0" y="7"/>
                  </a:cxn>
                  <a:cxn ang="0">
                    <a:pos x="66" y="4"/>
                  </a:cxn>
                  <a:cxn ang="0">
                    <a:pos x="66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66">
                    <a:moveTo>
                      <a:pt x="0" y="7"/>
                    </a:moveTo>
                    <a:cubicBezTo>
                      <a:pt x="16" y="0"/>
                      <a:pt x="45" y="6"/>
                      <a:pt x="66" y="4"/>
                    </a:cubicBezTo>
                    <a:cubicBezTo>
                      <a:pt x="66" y="5"/>
                      <a:pt x="66" y="6"/>
                      <a:pt x="66" y="7"/>
                    </a:cubicBezTo>
                    <a:cubicBezTo>
                      <a:pt x="44" y="7"/>
                      <a:pt x="22" y="7"/>
                      <a:pt x="0" y="7"/>
                    </a:cubicBezTo>
                    <a:close/>
                  </a:path>
                </a:pathLst>
              </a:custGeom>
              <a:solidFill>
                <a:srgbClr val="517A8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7" name="Freeform 1170"/>
              <p:cNvSpPr/>
              <p:nvPr/>
            </p:nvSpPr>
            <p:spPr bwMode="auto">
              <a:xfrm>
                <a:off x="7651750" y="2070100"/>
                <a:ext cx="130175" cy="39688"/>
              </a:xfrm>
              <a:custGeom>
                <a:cxnLst>
                  <a:cxn ang="0">
                    <a:pos x="0" y="0"/>
                  </a:cxn>
                  <a:cxn ang="0">
                    <a:pos x="3" y="12"/>
                  </a:cxn>
                  <a:cxn ang="0">
                    <a:pos x="48" y="15"/>
                  </a:cxn>
                  <a:cxn ang="0">
                    <a:pos x="0" y="15"/>
                  </a:cxn>
                  <a:cxn ang="0">
                    <a:pos x="0" y="0"/>
                  </a:cxn>
                </a:cxnLst>
                <a:rect b="b" l="0" r="r" t="0"/>
                <a:pathLst>
                  <a:path h="15" w="48">
                    <a:moveTo>
                      <a:pt x="0" y="0"/>
                    </a:moveTo>
                    <a:cubicBezTo>
                      <a:pt x="4" y="1"/>
                      <a:pt x="3" y="7"/>
                      <a:pt x="3" y="12"/>
                    </a:cubicBezTo>
                    <a:cubicBezTo>
                      <a:pt x="17" y="14"/>
                      <a:pt x="39" y="8"/>
                      <a:pt x="48" y="15"/>
                    </a:cubicBezTo>
                    <a:cubicBezTo>
                      <a:pt x="32" y="15"/>
                      <a:pt x="16" y="15"/>
                      <a:pt x="0" y="15"/>
                    </a:cubicBezTo>
                    <a:cubicBezTo>
                      <a:pt x="0" y="10"/>
                      <a:pt x="0" y="5"/>
                      <a:pt x="0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8" name="Freeform 1171"/>
              <p:cNvSpPr/>
              <p:nvPr/>
            </p:nvSpPr>
            <p:spPr bwMode="auto">
              <a:xfrm>
                <a:off x="7827963" y="2143125"/>
                <a:ext cx="17463" cy="112713"/>
              </a:xfrm>
              <a:custGeom>
                <a:cxnLst>
                  <a:cxn ang="0">
                    <a:pos x="7" y="0"/>
                  </a:cxn>
                  <a:cxn ang="0">
                    <a:pos x="7" y="42"/>
                  </a:cxn>
                  <a:cxn ang="0">
                    <a:pos x="4" y="42"/>
                  </a:cxn>
                  <a:cxn ang="0">
                    <a:pos x="7" y="0"/>
                  </a:cxn>
                </a:cxnLst>
                <a:rect b="b" l="0" r="r" t="0"/>
                <a:pathLst>
                  <a:path h="42" w="7">
                    <a:moveTo>
                      <a:pt x="7" y="0"/>
                    </a:moveTo>
                    <a:cubicBezTo>
                      <a:pt x="7" y="14"/>
                      <a:pt x="7" y="28"/>
                      <a:pt x="7" y="42"/>
                    </a:cubicBezTo>
                    <a:cubicBezTo>
                      <a:pt x="6" y="42"/>
                      <a:pt x="5" y="42"/>
                      <a:pt x="4" y="42"/>
                    </a:cubicBezTo>
                    <a:cubicBezTo>
                      <a:pt x="6" y="29"/>
                      <a:pt x="0" y="8"/>
                      <a:pt x="7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9" name="Freeform 1172"/>
              <p:cNvSpPr/>
              <p:nvPr/>
            </p:nvSpPr>
            <p:spPr bwMode="auto">
              <a:xfrm>
                <a:off x="3232150" y="2949575"/>
                <a:ext cx="14288" cy="161925"/>
              </a:xfrm>
              <a:custGeom>
                <a:cxnLst>
                  <a:cxn ang="0">
                    <a:pos x="5" y="0"/>
                  </a:cxn>
                  <a:cxn ang="0">
                    <a:pos x="5" y="60"/>
                  </a:cxn>
                  <a:cxn ang="0">
                    <a:pos x="5" y="0"/>
                  </a:cxn>
                </a:cxnLst>
                <a:rect b="b" l="0" r="r" t="0"/>
                <a:pathLst>
                  <a:path h="60" w="5">
                    <a:moveTo>
                      <a:pt x="5" y="0"/>
                    </a:moveTo>
                    <a:cubicBezTo>
                      <a:pt x="5" y="20"/>
                      <a:pt x="5" y="40"/>
                      <a:pt x="5" y="60"/>
                    </a:cubicBezTo>
                    <a:cubicBezTo>
                      <a:pt x="0" y="47"/>
                      <a:pt x="0" y="13"/>
                      <a:pt x="5" y="0"/>
                    </a:cubicBezTo>
                    <a:close/>
                  </a:path>
                </a:pathLst>
              </a:custGeom>
              <a:solidFill>
                <a:srgbClr val="3F85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0" name="Freeform 1173"/>
              <p:cNvSpPr/>
              <p:nvPr/>
            </p:nvSpPr>
            <p:spPr bwMode="auto">
              <a:xfrm>
                <a:off x="4625975" y="1973263"/>
                <a:ext cx="144463" cy="12700"/>
              </a:xfrm>
              <a:custGeom>
                <a:cxnLst>
                  <a:cxn ang="0">
                    <a:pos x="0" y="0"/>
                  </a:cxn>
                  <a:cxn ang="0">
                    <a:pos x="54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54">
                    <a:moveTo>
                      <a:pt x="0" y="0"/>
                    </a:moveTo>
                    <a:cubicBezTo>
                      <a:pt x="18" y="0"/>
                      <a:pt x="36" y="0"/>
                      <a:pt x="54" y="0"/>
                    </a:cubicBezTo>
                    <a:cubicBezTo>
                      <a:pt x="43" y="5"/>
                      <a:pt x="11" y="5"/>
                      <a:pt x="0" y="0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1" name="Freeform 1174"/>
              <p:cNvSpPr/>
              <p:nvPr/>
            </p:nvSpPr>
            <p:spPr bwMode="auto">
              <a:xfrm>
                <a:off x="7677150" y="2144713"/>
                <a:ext cx="128588" cy="247650"/>
              </a:xfrm>
              <a:custGeom>
                <a:cxnLst>
                  <a:cxn ang="0">
                    <a:pos x="0" y="5"/>
                  </a:cxn>
                  <a:cxn ang="0">
                    <a:pos x="48" y="5"/>
                  </a:cxn>
                  <a:cxn ang="0">
                    <a:pos x="48" y="92"/>
                  </a:cxn>
                  <a:cxn ang="0">
                    <a:pos x="45" y="92"/>
                  </a:cxn>
                  <a:cxn ang="0">
                    <a:pos x="45" y="5"/>
                  </a:cxn>
                  <a:cxn ang="0">
                    <a:pos x="0" y="5"/>
                  </a:cxn>
                </a:cxnLst>
                <a:rect b="b" l="0" r="r" t="0"/>
                <a:pathLst>
                  <a:path h="92" w="48">
                    <a:moveTo>
                      <a:pt x="0" y="5"/>
                    </a:moveTo>
                    <a:cubicBezTo>
                      <a:pt x="10" y="0"/>
                      <a:pt x="38" y="1"/>
                      <a:pt x="48" y="5"/>
                    </a:cubicBezTo>
                    <a:cubicBezTo>
                      <a:pt x="48" y="34"/>
                      <a:pt x="48" y="63"/>
                      <a:pt x="48" y="92"/>
                    </a:cubicBezTo>
                    <a:cubicBezTo>
                      <a:pt x="47" y="92"/>
                      <a:pt x="46" y="92"/>
                      <a:pt x="45" y="92"/>
                    </a:cubicBezTo>
                    <a:cubicBezTo>
                      <a:pt x="45" y="63"/>
                      <a:pt x="45" y="34"/>
                      <a:pt x="45" y="5"/>
                    </a:cubicBezTo>
                    <a:cubicBezTo>
                      <a:pt x="30" y="5"/>
                      <a:pt x="15" y="5"/>
                      <a:pt x="0" y="5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2" name="Freeform 1175"/>
              <p:cNvSpPr/>
              <p:nvPr/>
            </p:nvSpPr>
            <p:spPr bwMode="auto">
              <a:xfrm>
                <a:off x="2241550" y="2320925"/>
                <a:ext cx="19050" cy="96838"/>
              </a:xfrm>
              <a:custGeom>
                <a:cxnLst>
                  <a:cxn ang="0">
                    <a:pos x="7" y="0"/>
                  </a:cxn>
                  <a:cxn ang="0">
                    <a:pos x="7" y="36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b="b" l="0" r="r" t="0"/>
                <a:pathLst>
                  <a:path h="36" w="7">
                    <a:moveTo>
                      <a:pt x="7" y="0"/>
                    </a:moveTo>
                    <a:cubicBezTo>
                      <a:pt x="7" y="12"/>
                      <a:pt x="7" y="24"/>
                      <a:pt x="7" y="36"/>
                    </a:cubicBezTo>
                    <a:cubicBezTo>
                      <a:pt x="0" y="30"/>
                      <a:pt x="6" y="11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3" name="Freeform 1176"/>
              <p:cNvSpPr/>
              <p:nvPr/>
            </p:nvSpPr>
            <p:spPr bwMode="auto">
              <a:xfrm>
                <a:off x="6159500" y="2400300"/>
                <a:ext cx="12700" cy="130175"/>
              </a:xfrm>
              <a:custGeom>
                <a:cxnLst>
                  <a:cxn ang="0">
                    <a:pos x="0" y="0"/>
                  </a:cxn>
                  <a:cxn ang="0">
                    <a:pos x="0" y="48"/>
                  </a:cxn>
                  <a:cxn ang="0">
                    <a:pos x="0" y="0"/>
                  </a:cxn>
                </a:cxnLst>
                <a:rect b="b" l="0" r="r" t="0"/>
                <a:pathLst>
                  <a:path h="48" w="5">
                    <a:moveTo>
                      <a:pt x="0" y="0"/>
                    </a:moveTo>
                    <a:cubicBezTo>
                      <a:pt x="5" y="9"/>
                      <a:pt x="5" y="39"/>
                      <a:pt x="0" y="48"/>
                    </a:cubicBezTo>
                    <a:cubicBezTo>
                      <a:pt x="0" y="32"/>
                      <a:pt x="0" y="16"/>
                      <a:pt x="0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4" name="Freeform 1177"/>
              <p:cNvSpPr/>
              <p:nvPr/>
            </p:nvSpPr>
            <p:spPr bwMode="auto">
              <a:xfrm>
                <a:off x="6950075" y="2713038"/>
                <a:ext cx="193675" cy="19050"/>
              </a:xfrm>
              <a:custGeom>
                <a:cxnLst>
                  <a:cxn ang="0">
                    <a:pos x="0" y="4"/>
                  </a:cxn>
                  <a:cxn ang="0">
                    <a:pos x="72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72">
                    <a:moveTo>
                      <a:pt x="0" y="4"/>
                    </a:moveTo>
                    <a:cubicBezTo>
                      <a:pt x="23" y="6"/>
                      <a:pt x="54" y="0"/>
                      <a:pt x="72" y="7"/>
                    </a:cubicBezTo>
                    <a:cubicBezTo>
                      <a:pt x="48" y="7"/>
                      <a:pt x="24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5" name="Freeform 1178"/>
              <p:cNvSpPr/>
              <p:nvPr/>
            </p:nvSpPr>
            <p:spPr bwMode="auto">
              <a:xfrm>
                <a:off x="6656388" y="2771775"/>
                <a:ext cx="30163" cy="114300"/>
              </a:xfrm>
              <a:custGeom>
                <a:cxnLst>
                  <a:cxn ang="0">
                    <a:pos x="7" y="0"/>
                  </a:cxn>
                  <a:cxn ang="0">
                    <a:pos x="4" y="42"/>
                  </a:cxn>
                  <a:cxn ang="0">
                    <a:pos x="7" y="0"/>
                  </a:cxn>
                </a:cxnLst>
                <a:rect b="b" l="0" r="r" t="0"/>
                <a:pathLst>
                  <a:path h="42" w="11">
                    <a:moveTo>
                      <a:pt x="7" y="0"/>
                    </a:moveTo>
                    <a:cubicBezTo>
                      <a:pt x="5" y="13"/>
                      <a:pt x="11" y="34"/>
                      <a:pt x="4" y="42"/>
                    </a:cubicBezTo>
                    <a:cubicBezTo>
                      <a:pt x="6" y="29"/>
                      <a:pt x="0" y="8"/>
                      <a:pt x="7" y="0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6" name="Freeform 1179"/>
              <p:cNvSpPr/>
              <p:nvPr/>
            </p:nvSpPr>
            <p:spPr bwMode="auto">
              <a:xfrm>
                <a:off x="5149850" y="3568700"/>
                <a:ext cx="88900" cy="19050"/>
              </a:xfrm>
              <a:custGeom>
                <a:cxnLst>
                  <a:cxn ang="0">
                    <a:pos x="0" y="7"/>
                  </a:cxn>
                  <a:cxn ang="0">
                    <a:pos x="33" y="4"/>
                  </a:cxn>
                  <a:cxn ang="0">
                    <a:pos x="33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33">
                    <a:moveTo>
                      <a:pt x="0" y="7"/>
                    </a:moveTo>
                    <a:cubicBezTo>
                      <a:pt x="5" y="0"/>
                      <a:pt x="23" y="6"/>
                      <a:pt x="33" y="4"/>
                    </a:cubicBezTo>
                    <a:cubicBezTo>
                      <a:pt x="33" y="5"/>
                      <a:pt x="33" y="6"/>
                      <a:pt x="33" y="7"/>
                    </a:cubicBezTo>
                    <a:cubicBezTo>
                      <a:pt x="22" y="7"/>
                      <a:pt x="11" y="7"/>
                      <a:pt x="0" y="7"/>
                    </a:cubicBezTo>
                    <a:close/>
                  </a:path>
                </a:pathLst>
              </a:custGeom>
              <a:solidFill>
                <a:srgbClr val="36747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7" name="Freeform 1180"/>
              <p:cNvSpPr/>
              <p:nvPr/>
            </p:nvSpPr>
            <p:spPr bwMode="auto">
              <a:xfrm>
                <a:off x="2484438" y="2020888"/>
                <a:ext cx="30163" cy="146050"/>
              </a:xfrm>
              <a:custGeom>
                <a:cxnLst>
                  <a:cxn ang="0">
                    <a:pos x="4" y="0"/>
                  </a:cxn>
                  <a:cxn ang="0">
                    <a:pos x="7" y="54"/>
                  </a:cxn>
                  <a:cxn ang="0">
                    <a:pos x="4" y="0"/>
                  </a:cxn>
                </a:cxnLst>
                <a:rect b="b" l="0" r="r" t="0"/>
                <a:pathLst>
                  <a:path h="54" w="11">
                    <a:moveTo>
                      <a:pt x="4" y="0"/>
                    </a:moveTo>
                    <a:cubicBezTo>
                      <a:pt x="11" y="12"/>
                      <a:pt x="5" y="37"/>
                      <a:pt x="7" y="54"/>
                    </a:cubicBezTo>
                    <a:cubicBezTo>
                      <a:pt x="0" y="42"/>
                      <a:pt x="6" y="17"/>
                      <a:pt x="4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8" name="Freeform 1181"/>
              <p:cNvSpPr/>
              <p:nvPr/>
            </p:nvSpPr>
            <p:spPr bwMode="auto">
              <a:xfrm>
                <a:off x="6837363" y="2224088"/>
                <a:ext cx="12700" cy="136525"/>
              </a:xfrm>
              <a:custGeom>
                <a:cxnLst>
                  <a:cxn ang="0">
                    <a:pos x="0" y="0"/>
                  </a:cxn>
                  <a:cxn ang="0">
                    <a:pos x="0" y="51"/>
                  </a:cxn>
                  <a:cxn ang="0">
                    <a:pos x="0" y="0"/>
                  </a:cxn>
                </a:cxnLst>
                <a:rect b="b" l="0" r="r" t="0"/>
                <a:pathLst>
                  <a:path h="51" w="5">
                    <a:moveTo>
                      <a:pt x="0" y="0"/>
                    </a:moveTo>
                    <a:cubicBezTo>
                      <a:pt x="5" y="10"/>
                      <a:pt x="5" y="41"/>
                      <a:pt x="0" y="51"/>
                    </a:cubicBezTo>
                    <a:cubicBezTo>
                      <a:pt x="0" y="34"/>
                      <a:pt x="0" y="17"/>
                      <a:pt x="0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9" name="Freeform 1182"/>
              <p:cNvSpPr/>
              <p:nvPr/>
            </p:nvSpPr>
            <p:spPr bwMode="auto">
              <a:xfrm>
                <a:off x="6197600" y="2198688"/>
                <a:ext cx="28575" cy="161925"/>
              </a:xfrm>
              <a:custGeom>
                <a:cxnLst>
                  <a:cxn ang="0">
                    <a:pos x="7" y="0"/>
                  </a:cxn>
                  <a:cxn ang="0">
                    <a:pos x="4" y="60"/>
                  </a:cxn>
                  <a:cxn ang="0">
                    <a:pos x="7" y="0"/>
                  </a:cxn>
                </a:cxnLst>
                <a:rect b="b" l="0" r="r" t="0"/>
                <a:pathLst>
                  <a:path h="60" w="11">
                    <a:moveTo>
                      <a:pt x="7" y="0"/>
                    </a:moveTo>
                    <a:cubicBezTo>
                      <a:pt x="5" y="19"/>
                      <a:pt x="11" y="46"/>
                      <a:pt x="4" y="60"/>
                    </a:cubicBezTo>
                    <a:cubicBezTo>
                      <a:pt x="6" y="41"/>
                      <a:pt x="0" y="14"/>
                      <a:pt x="7" y="0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0" name="Freeform 1183"/>
              <p:cNvSpPr/>
              <p:nvPr/>
            </p:nvSpPr>
            <p:spPr bwMode="auto">
              <a:xfrm>
                <a:off x="2833688" y="2320925"/>
                <a:ext cx="33338" cy="136525"/>
              </a:xfrm>
              <a:custGeom>
                <a:cxnLst>
                  <a:cxn ang="0">
                    <a:pos x="9" y="0"/>
                  </a:cxn>
                  <a:cxn ang="0">
                    <a:pos x="9" y="51"/>
                  </a:cxn>
                  <a:cxn ang="0">
                    <a:pos x="3" y="12"/>
                  </a:cxn>
                  <a:cxn ang="0">
                    <a:pos x="3" y="3"/>
                  </a:cxn>
                  <a:cxn ang="0">
                    <a:pos x="6" y="0"/>
                  </a:cxn>
                  <a:cxn ang="0">
                    <a:pos x="9" y="0"/>
                  </a:cxn>
                </a:cxnLst>
                <a:rect b="b" l="0" r="r" t="0"/>
                <a:pathLst>
                  <a:path h="51" w="12">
                    <a:moveTo>
                      <a:pt x="9" y="0"/>
                    </a:moveTo>
                    <a:cubicBezTo>
                      <a:pt x="9" y="17"/>
                      <a:pt x="9" y="34"/>
                      <a:pt x="9" y="51"/>
                    </a:cubicBezTo>
                    <a:cubicBezTo>
                      <a:pt x="0" y="45"/>
                      <a:pt x="12" y="18"/>
                      <a:pt x="3" y="12"/>
                    </a:cubicBezTo>
                    <a:cubicBezTo>
                      <a:pt x="3" y="9"/>
                      <a:pt x="3" y="6"/>
                      <a:pt x="3" y="3"/>
                    </a:cubicBezTo>
                    <a:cubicBezTo>
                      <a:pt x="5" y="3"/>
                      <a:pt x="7" y="3"/>
                      <a:pt x="6" y="0"/>
                    </a:cubicBezTo>
                    <a:cubicBezTo>
                      <a:pt x="7" y="0"/>
                      <a:pt x="8" y="0"/>
                      <a:pt x="9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1" name="Freeform 1184"/>
              <p:cNvSpPr/>
              <p:nvPr/>
            </p:nvSpPr>
            <p:spPr bwMode="auto">
              <a:xfrm>
                <a:off x="6337300" y="2554288"/>
                <a:ext cx="19050" cy="120650"/>
              </a:xfrm>
              <a:custGeom>
                <a:cxnLst>
                  <a:cxn ang="0">
                    <a:pos x="0" y="0"/>
                  </a:cxn>
                  <a:cxn ang="0">
                    <a:pos x="3" y="45"/>
                  </a:cxn>
                  <a:cxn ang="0">
                    <a:pos x="0" y="45"/>
                  </a:cxn>
                  <a:cxn ang="0">
                    <a:pos x="0" y="0"/>
                  </a:cxn>
                </a:cxnLst>
                <a:rect b="b" l="0" r="r" t="0"/>
                <a:pathLst>
                  <a:path h="45" w="7">
                    <a:moveTo>
                      <a:pt x="0" y="0"/>
                    </a:moveTo>
                    <a:cubicBezTo>
                      <a:pt x="7" y="9"/>
                      <a:pt x="1" y="31"/>
                      <a:pt x="3" y="45"/>
                    </a:cubicBezTo>
                    <a:cubicBezTo>
                      <a:pt x="2" y="45"/>
                      <a:pt x="1" y="45"/>
                      <a:pt x="0" y="45"/>
                    </a:cubicBezTo>
                    <a:cubicBezTo>
                      <a:pt x="0" y="30"/>
                      <a:pt x="0" y="15"/>
                      <a:pt x="0" y="0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2" name="Freeform 1185"/>
              <p:cNvSpPr/>
              <p:nvPr/>
            </p:nvSpPr>
            <p:spPr bwMode="auto">
              <a:xfrm>
                <a:off x="3436938" y="2755900"/>
                <a:ext cx="28575" cy="185738"/>
              </a:xfrm>
              <a:custGeom>
                <a:cxnLst>
                  <a:cxn ang="0">
                    <a:pos x="4" y="0"/>
                  </a:cxn>
                  <a:cxn ang="0">
                    <a:pos x="7" y="69"/>
                  </a:cxn>
                  <a:cxn ang="0">
                    <a:pos x="4" y="0"/>
                  </a:cxn>
                </a:cxnLst>
                <a:rect b="b" l="0" r="r" t="0"/>
                <a:pathLst>
                  <a:path h="69" w="11">
                    <a:moveTo>
                      <a:pt x="4" y="0"/>
                    </a:moveTo>
                    <a:cubicBezTo>
                      <a:pt x="11" y="17"/>
                      <a:pt x="5" y="47"/>
                      <a:pt x="7" y="69"/>
                    </a:cubicBezTo>
                    <a:cubicBezTo>
                      <a:pt x="0" y="52"/>
                      <a:pt x="6" y="22"/>
                      <a:pt x="4" y="0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3" name="Freeform 1186"/>
              <p:cNvSpPr/>
              <p:nvPr/>
            </p:nvSpPr>
            <p:spPr bwMode="auto">
              <a:xfrm>
                <a:off x="5916613" y="2789238"/>
                <a:ext cx="153988" cy="17463"/>
              </a:xfrm>
              <a:custGeom>
                <a:cxnLst>
                  <a:cxn ang="0">
                    <a:pos x="0" y="0"/>
                  </a:cxn>
                  <a:cxn ang="0">
                    <a:pos x="57" y="0"/>
                  </a:cxn>
                  <a:cxn ang="0">
                    <a:pos x="57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57">
                    <a:moveTo>
                      <a:pt x="0" y="0"/>
                    </a:moveTo>
                    <a:cubicBezTo>
                      <a:pt x="19" y="0"/>
                      <a:pt x="38" y="0"/>
                      <a:pt x="57" y="0"/>
                    </a:cubicBezTo>
                    <a:cubicBezTo>
                      <a:pt x="57" y="1"/>
                      <a:pt x="57" y="2"/>
                      <a:pt x="57" y="3"/>
                    </a:cubicBezTo>
                    <a:cubicBezTo>
                      <a:pt x="39" y="1"/>
                      <a:pt x="13" y="7"/>
                      <a:pt x="0" y="0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4" name="Freeform 1187"/>
              <p:cNvSpPr/>
              <p:nvPr/>
            </p:nvSpPr>
            <p:spPr bwMode="auto">
              <a:xfrm>
                <a:off x="2840038" y="3030538"/>
                <a:ext cx="28575" cy="185738"/>
              </a:xfrm>
              <a:custGeom>
                <a:cxnLst>
                  <a:cxn ang="0">
                    <a:pos x="4" y="0"/>
                  </a:cxn>
                  <a:cxn ang="0">
                    <a:pos x="7" y="69"/>
                  </a:cxn>
                  <a:cxn ang="0">
                    <a:pos x="4" y="0"/>
                  </a:cxn>
                </a:cxnLst>
                <a:rect b="b" l="0" r="r" t="0"/>
                <a:pathLst>
                  <a:path h="69" w="11">
                    <a:moveTo>
                      <a:pt x="4" y="0"/>
                    </a:moveTo>
                    <a:cubicBezTo>
                      <a:pt x="11" y="17"/>
                      <a:pt x="5" y="47"/>
                      <a:pt x="7" y="69"/>
                    </a:cubicBezTo>
                    <a:cubicBezTo>
                      <a:pt x="0" y="52"/>
                      <a:pt x="6" y="22"/>
                      <a:pt x="4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5" name="Freeform 1188"/>
              <p:cNvSpPr/>
              <p:nvPr/>
            </p:nvSpPr>
            <p:spPr bwMode="auto">
              <a:xfrm>
                <a:off x="5292725" y="3362325"/>
                <a:ext cx="180975" cy="39688"/>
              </a:xfrm>
              <a:custGeom>
                <a:cxnLst>
                  <a:cxn ang="0">
                    <a:pos x="4" y="0"/>
                  </a:cxn>
                  <a:cxn ang="0">
                    <a:pos x="61" y="3"/>
                  </a:cxn>
                  <a:cxn ang="0">
                    <a:pos x="67" y="9"/>
                  </a:cxn>
                  <a:cxn ang="0">
                    <a:pos x="1" y="9"/>
                  </a:cxn>
                  <a:cxn ang="0">
                    <a:pos x="4" y="0"/>
                  </a:cxn>
                </a:cxnLst>
                <a:rect b="b" l="0" r="r" t="0"/>
                <a:pathLst>
                  <a:path h="15" w="67">
                    <a:moveTo>
                      <a:pt x="4" y="0"/>
                    </a:moveTo>
                    <a:cubicBezTo>
                      <a:pt x="14" y="15"/>
                      <a:pt x="43" y="0"/>
                      <a:pt x="61" y="3"/>
                    </a:cubicBezTo>
                    <a:cubicBezTo>
                      <a:pt x="61" y="7"/>
                      <a:pt x="66" y="6"/>
                      <a:pt x="67" y="9"/>
                    </a:cubicBezTo>
                    <a:cubicBezTo>
                      <a:pt x="45" y="9"/>
                      <a:pt x="23" y="9"/>
                      <a:pt x="1" y="9"/>
                    </a:cubicBezTo>
                    <a:cubicBezTo>
                      <a:pt x="1" y="5"/>
                      <a:pt x="0" y="0"/>
                      <a:pt x="4" y="0"/>
                    </a:cubicBezTo>
                    <a:close/>
                  </a:path>
                </a:pathLst>
              </a:custGeom>
              <a:solidFill>
                <a:srgbClr val="2B515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6" name="Freeform 1189"/>
              <p:cNvSpPr/>
              <p:nvPr/>
            </p:nvSpPr>
            <p:spPr bwMode="auto">
              <a:xfrm>
                <a:off x="2566988" y="1238250"/>
                <a:ext cx="114300" cy="7938"/>
              </a:xfrm>
              <a:custGeom>
                <a:cxnLst>
                  <a:cxn ang="0">
                    <a:pos x="0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3" w="42">
                    <a:moveTo>
                      <a:pt x="0" y="0"/>
                    </a:moveTo>
                    <a:cubicBezTo>
                      <a:pt x="14" y="0"/>
                      <a:pt x="28" y="0"/>
                      <a:pt x="42" y="0"/>
                    </a:cubicBezTo>
                    <a:cubicBezTo>
                      <a:pt x="42" y="1"/>
                      <a:pt x="42" y="2"/>
                      <a:pt x="42" y="3"/>
                    </a:cubicBezTo>
                    <a:cubicBezTo>
                      <a:pt x="28" y="3"/>
                      <a:pt x="14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9617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7" name="Freeform 1190"/>
              <p:cNvSpPr/>
              <p:nvPr/>
            </p:nvSpPr>
            <p:spPr bwMode="auto">
              <a:xfrm>
                <a:off x="4084638" y="2054225"/>
                <a:ext cx="19050" cy="411163"/>
              </a:xfrm>
              <a:custGeom>
                <a:cxnLst>
                  <a:cxn ang="0">
                    <a:pos x="3" y="0"/>
                  </a:cxn>
                  <a:cxn ang="0">
                    <a:pos x="0" y="153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b="b" l="0" r="r" t="0"/>
                <a:pathLst>
                  <a:path h="153" w="7">
                    <a:moveTo>
                      <a:pt x="3" y="0"/>
                    </a:moveTo>
                    <a:cubicBezTo>
                      <a:pt x="1" y="50"/>
                      <a:pt x="7" y="108"/>
                      <a:pt x="0" y="153"/>
                    </a:cubicBezTo>
                    <a:cubicBezTo>
                      <a:pt x="0" y="104"/>
                      <a:pt x="0" y="55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8" name="Freeform 1191"/>
              <p:cNvSpPr/>
              <p:nvPr/>
            </p:nvSpPr>
            <p:spPr bwMode="auto">
              <a:xfrm>
                <a:off x="2946400" y="2771775"/>
                <a:ext cx="14288" cy="169863"/>
              </a:xfrm>
              <a:custGeom>
                <a:cxnLst>
                  <a:cxn ang="0">
                    <a:pos x="0" y="0"/>
                  </a:cxn>
                  <a:cxn ang="0">
                    <a:pos x="0" y="63"/>
                  </a:cxn>
                  <a:cxn ang="0">
                    <a:pos x="0" y="0"/>
                  </a:cxn>
                </a:cxnLst>
                <a:rect b="b" l="0" r="r" t="0"/>
                <a:pathLst>
                  <a:path h="62" w="5">
                    <a:moveTo>
                      <a:pt x="0" y="0"/>
                    </a:moveTo>
                    <a:cubicBezTo>
                      <a:pt x="5" y="14"/>
                      <a:pt x="5" y="49"/>
                      <a:pt x="0" y="63"/>
                    </a:cubicBezTo>
                    <a:cubicBezTo>
                      <a:pt x="0" y="42"/>
                      <a:pt x="0" y="21"/>
                      <a:pt x="0" y="0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9" name="Freeform 1192"/>
              <p:cNvSpPr/>
              <p:nvPr/>
            </p:nvSpPr>
            <p:spPr bwMode="auto">
              <a:xfrm>
                <a:off x="5722938" y="3305175"/>
                <a:ext cx="130175" cy="14288"/>
              </a:xfrm>
              <a:custGeom>
                <a:cxnLst>
                  <a:cxn ang="0">
                    <a:pos x="0" y="0"/>
                  </a:cxn>
                  <a:cxn ang="0">
                    <a:pos x="48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48">
                    <a:moveTo>
                      <a:pt x="0" y="0"/>
                    </a:moveTo>
                    <a:cubicBezTo>
                      <a:pt x="16" y="0"/>
                      <a:pt x="32" y="0"/>
                      <a:pt x="48" y="0"/>
                    </a:cubicBezTo>
                    <a:cubicBezTo>
                      <a:pt x="39" y="5"/>
                      <a:pt x="9" y="5"/>
                      <a:pt x="0" y="0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0" name="Freeform 1193"/>
              <p:cNvSpPr/>
              <p:nvPr/>
            </p:nvSpPr>
            <p:spPr bwMode="auto">
              <a:xfrm>
                <a:off x="7523163" y="3335338"/>
                <a:ext cx="88900" cy="28575"/>
              </a:xfrm>
              <a:custGeom>
                <a:cxnLst>
                  <a:cxn ang="0">
                    <a:pos x="0" y="4"/>
                  </a:cxn>
                  <a:cxn ang="0">
                    <a:pos x="33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3" y="5"/>
                      <a:pt x="5" y="11"/>
                      <a:pt x="0" y="4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1" name="Freeform 1194"/>
              <p:cNvSpPr/>
              <p:nvPr/>
            </p:nvSpPr>
            <p:spPr bwMode="auto">
              <a:xfrm>
                <a:off x="2833688" y="3765550"/>
                <a:ext cx="201613" cy="14288"/>
              </a:xfrm>
              <a:custGeom>
                <a:cxnLst>
                  <a:cxn ang="0">
                    <a:pos x="3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b="b" l="0" r="r" t="0"/>
                <a:pathLst>
                  <a:path h="5" w="75">
                    <a:moveTo>
                      <a:pt x="3" y="0"/>
                    </a:moveTo>
                    <a:cubicBezTo>
                      <a:pt x="27" y="0"/>
                      <a:pt x="51" y="0"/>
                      <a:pt x="75" y="0"/>
                    </a:cubicBezTo>
                    <a:cubicBezTo>
                      <a:pt x="57" y="5"/>
                      <a:pt x="18" y="5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2" name="Freeform 1195"/>
              <p:cNvSpPr/>
              <p:nvPr/>
            </p:nvSpPr>
            <p:spPr bwMode="auto">
              <a:xfrm>
                <a:off x="4125913" y="2782888"/>
                <a:ext cx="144463" cy="14288"/>
              </a:xfrm>
              <a:custGeom>
                <a:cxnLst>
                  <a:cxn ang="0">
                    <a:pos x="0" y="5"/>
                  </a:cxn>
                  <a:cxn ang="0">
                    <a:pos x="54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54">
                    <a:moveTo>
                      <a:pt x="0" y="5"/>
                    </a:moveTo>
                    <a:cubicBezTo>
                      <a:pt x="11" y="0"/>
                      <a:pt x="43" y="0"/>
                      <a:pt x="54" y="5"/>
                    </a:cubicBezTo>
                    <a:cubicBezTo>
                      <a:pt x="36" y="5"/>
                      <a:pt x="18" y="5"/>
                      <a:pt x="0" y="5"/>
                    </a:cubicBezTo>
                    <a:close/>
                  </a:path>
                </a:pathLst>
              </a:custGeom>
              <a:solidFill>
                <a:srgbClr val="2A5B6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3" name="Freeform 1196"/>
              <p:cNvSpPr/>
              <p:nvPr/>
            </p:nvSpPr>
            <p:spPr bwMode="auto">
              <a:xfrm>
                <a:off x="5803900" y="1303338"/>
                <a:ext cx="242888" cy="19050"/>
              </a:xfrm>
              <a:custGeom>
                <a:cxnLst>
                  <a:cxn ang="0">
                    <a:pos x="0" y="0"/>
                  </a:cxn>
                  <a:cxn ang="0">
                    <a:pos x="9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90">
                    <a:moveTo>
                      <a:pt x="0" y="0"/>
                    </a:moveTo>
                    <a:cubicBezTo>
                      <a:pt x="30" y="0"/>
                      <a:pt x="60" y="0"/>
                      <a:pt x="90" y="0"/>
                    </a:cubicBezTo>
                    <a:cubicBezTo>
                      <a:pt x="66" y="7"/>
                      <a:pt x="29" y="1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4" name="Freeform 1197"/>
              <p:cNvSpPr/>
              <p:nvPr/>
            </p:nvSpPr>
            <p:spPr bwMode="auto">
              <a:xfrm>
                <a:off x="8101013" y="1803400"/>
                <a:ext cx="19050" cy="177800"/>
              </a:xfrm>
              <a:custGeom>
                <a:cxnLst>
                  <a:cxn ang="0">
                    <a:pos x="7" y="0"/>
                  </a:cxn>
                  <a:cxn ang="0">
                    <a:pos x="7" y="66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b="b" l="0" r="r" t="0"/>
                <a:pathLst>
                  <a:path h="66" w="7">
                    <a:moveTo>
                      <a:pt x="7" y="0"/>
                    </a:moveTo>
                    <a:cubicBezTo>
                      <a:pt x="7" y="22"/>
                      <a:pt x="7" y="44"/>
                      <a:pt x="7" y="66"/>
                    </a:cubicBezTo>
                    <a:cubicBezTo>
                      <a:pt x="0" y="50"/>
                      <a:pt x="6" y="21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5" name="Freeform 1198"/>
              <p:cNvSpPr/>
              <p:nvPr/>
            </p:nvSpPr>
            <p:spPr bwMode="auto">
              <a:xfrm>
                <a:off x="3251200" y="2789238"/>
                <a:ext cx="19050" cy="176213"/>
              </a:xfrm>
              <a:custGeom>
                <a:cxnLst>
                  <a:cxn ang="0">
                    <a:pos x="4" y="66"/>
                  </a:cxn>
                  <a:cxn ang="0">
                    <a:pos x="7" y="0"/>
                  </a:cxn>
                  <a:cxn ang="0">
                    <a:pos x="7" y="66"/>
                  </a:cxn>
                  <a:cxn ang="0">
                    <a:pos x="4" y="66"/>
                  </a:cxn>
                </a:cxnLst>
                <a:rect b="b" l="0" r="r" t="0"/>
                <a:pathLst>
                  <a:path h="66" w="7">
                    <a:moveTo>
                      <a:pt x="4" y="66"/>
                    </a:moveTo>
                    <a:cubicBezTo>
                      <a:pt x="6" y="45"/>
                      <a:pt x="0" y="16"/>
                      <a:pt x="7" y="0"/>
                    </a:cubicBezTo>
                    <a:cubicBezTo>
                      <a:pt x="7" y="22"/>
                      <a:pt x="7" y="44"/>
                      <a:pt x="7" y="66"/>
                    </a:cubicBezTo>
                    <a:cubicBezTo>
                      <a:pt x="6" y="66"/>
                      <a:pt x="5" y="66"/>
                      <a:pt x="4" y="66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6" name="Freeform 1199"/>
              <p:cNvSpPr/>
              <p:nvPr/>
            </p:nvSpPr>
            <p:spPr bwMode="auto">
              <a:xfrm>
                <a:off x="2159000" y="1827213"/>
                <a:ext cx="12700" cy="138113"/>
              </a:xfrm>
              <a:custGeom>
                <a:cxnLst>
                  <a:cxn ang="0">
                    <a:pos x="5" y="0"/>
                  </a:cxn>
                  <a:cxn ang="0">
                    <a:pos x="5" y="51"/>
                  </a:cxn>
                  <a:cxn ang="0">
                    <a:pos x="5" y="0"/>
                  </a:cxn>
                </a:cxnLst>
                <a:rect b="b" l="0" r="r" t="0"/>
                <a:pathLst>
                  <a:path h="51" w="5">
                    <a:moveTo>
                      <a:pt x="5" y="0"/>
                    </a:moveTo>
                    <a:cubicBezTo>
                      <a:pt x="5" y="17"/>
                      <a:pt x="5" y="34"/>
                      <a:pt x="5" y="51"/>
                    </a:cubicBezTo>
                    <a:cubicBezTo>
                      <a:pt x="0" y="41"/>
                      <a:pt x="0" y="10"/>
                      <a:pt x="5" y="0"/>
                    </a:cubicBezTo>
                    <a:close/>
                  </a:path>
                </a:pathLst>
              </a:custGeom>
              <a:solidFill>
                <a:srgbClr val="1E617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7" name="Freeform 1200"/>
              <p:cNvSpPr/>
              <p:nvPr/>
            </p:nvSpPr>
            <p:spPr bwMode="auto">
              <a:xfrm>
                <a:off x="3576638" y="1303338"/>
                <a:ext cx="96838" cy="19050"/>
              </a:xfrm>
              <a:custGeom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36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36">
                    <a:moveTo>
                      <a:pt x="0" y="0"/>
                    </a:moveTo>
                    <a:cubicBezTo>
                      <a:pt x="12" y="0"/>
                      <a:pt x="24" y="0"/>
                      <a:pt x="36" y="0"/>
                    </a:cubicBezTo>
                    <a:cubicBezTo>
                      <a:pt x="36" y="1"/>
                      <a:pt x="36" y="2"/>
                      <a:pt x="36" y="3"/>
                    </a:cubicBezTo>
                    <a:cubicBezTo>
                      <a:pt x="25" y="1"/>
                      <a:pt x="6" y="7"/>
                      <a:pt x="0" y="0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8" name="Freeform 1201"/>
              <p:cNvSpPr/>
              <p:nvPr/>
            </p:nvSpPr>
            <p:spPr bwMode="auto">
              <a:xfrm>
                <a:off x="7821613" y="1830388"/>
                <a:ext cx="104775" cy="12700"/>
              </a:xfrm>
              <a:custGeom>
                <a:cxnLst>
                  <a:cxn ang="0">
                    <a:pos x="0" y="5"/>
                  </a:cxn>
                  <a:cxn ang="0">
                    <a:pos x="39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9">
                    <a:moveTo>
                      <a:pt x="0" y="5"/>
                    </a:moveTo>
                    <a:cubicBezTo>
                      <a:pt x="6" y="0"/>
                      <a:pt x="33" y="0"/>
                      <a:pt x="39" y="5"/>
                    </a:cubicBezTo>
                    <a:cubicBezTo>
                      <a:pt x="26" y="5"/>
                      <a:pt x="13" y="5"/>
                      <a:pt x="0" y="5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9" name="Freeform 1202"/>
              <p:cNvSpPr/>
              <p:nvPr/>
            </p:nvSpPr>
            <p:spPr bwMode="auto">
              <a:xfrm>
                <a:off x="6981825" y="2693988"/>
                <a:ext cx="169863" cy="14288"/>
              </a:xfrm>
              <a:custGeom>
                <a:cxnLst>
                  <a:cxn ang="0">
                    <a:pos x="0" y="5"/>
                  </a:cxn>
                  <a:cxn ang="0">
                    <a:pos x="63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62">
                    <a:moveTo>
                      <a:pt x="0" y="5"/>
                    </a:moveTo>
                    <a:cubicBezTo>
                      <a:pt x="14" y="0"/>
                      <a:pt x="49" y="0"/>
                      <a:pt x="63" y="5"/>
                    </a:cubicBezTo>
                    <a:cubicBezTo>
                      <a:pt x="42" y="5"/>
                      <a:pt x="21" y="5"/>
                      <a:pt x="0" y="5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0" name="Freeform 1203"/>
              <p:cNvSpPr/>
              <p:nvPr/>
            </p:nvSpPr>
            <p:spPr bwMode="auto">
              <a:xfrm>
                <a:off x="5400675" y="2774950"/>
                <a:ext cx="185738" cy="14288"/>
              </a:xfrm>
              <a:custGeom>
                <a:cxnLst>
                  <a:cxn ang="0">
                    <a:pos x="0" y="5"/>
                  </a:cxn>
                  <a:cxn ang="0">
                    <a:pos x="69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69">
                    <a:moveTo>
                      <a:pt x="0" y="5"/>
                    </a:moveTo>
                    <a:cubicBezTo>
                      <a:pt x="16" y="0"/>
                      <a:pt x="53" y="0"/>
                      <a:pt x="69" y="5"/>
                    </a:cubicBezTo>
                    <a:cubicBezTo>
                      <a:pt x="46" y="5"/>
                      <a:pt x="23" y="5"/>
                      <a:pt x="0" y="5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1" name="Freeform 1204"/>
              <p:cNvSpPr/>
              <p:nvPr/>
            </p:nvSpPr>
            <p:spPr bwMode="auto">
              <a:xfrm>
                <a:off x="6619875" y="3475038"/>
                <a:ext cx="17463" cy="153988"/>
              </a:xfrm>
              <a:custGeom>
                <a:cxnLst>
                  <a:cxn ang="0">
                    <a:pos x="0" y="0"/>
                  </a:cxn>
                  <a:cxn ang="0">
                    <a:pos x="3" y="57"/>
                  </a:cxn>
                  <a:cxn ang="0">
                    <a:pos x="0" y="57"/>
                  </a:cxn>
                  <a:cxn ang="0">
                    <a:pos x="0" y="0"/>
                  </a:cxn>
                </a:cxnLst>
                <a:rect b="b" l="0" r="r" t="0"/>
                <a:pathLst>
                  <a:path h="57" w="7">
                    <a:moveTo>
                      <a:pt x="0" y="0"/>
                    </a:moveTo>
                    <a:cubicBezTo>
                      <a:pt x="7" y="13"/>
                      <a:pt x="1" y="39"/>
                      <a:pt x="3" y="57"/>
                    </a:cubicBezTo>
                    <a:cubicBezTo>
                      <a:pt x="2" y="57"/>
                      <a:pt x="1" y="57"/>
                      <a:pt x="0" y="57"/>
                    </a:cubicBezTo>
                    <a:cubicBezTo>
                      <a:pt x="0" y="38"/>
                      <a:pt x="0" y="19"/>
                      <a:pt x="0" y="0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2" name="Freeform 1205"/>
              <p:cNvSpPr/>
              <p:nvPr/>
            </p:nvSpPr>
            <p:spPr bwMode="auto">
              <a:xfrm>
                <a:off x="5645150" y="3548063"/>
                <a:ext cx="14288" cy="225425"/>
              </a:xfrm>
              <a:custGeom>
                <a:cxnLst>
                  <a:cxn ang="0">
                    <a:pos x="5" y="3"/>
                  </a:cxn>
                  <a:cxn ang="0">
                    <a:pos x="5" y="84"/>
                  </a:cxn>
                  <a:cxn ang="0">
                    <a:pos x="5" y="0"/>
                  </a:cxn>
                  <a:cxn ang="0">
                    <a:pos x="5" y="3"/>
                  </a:cxn>
                </a:cxnLst>
                <a:rect b="b" l="0" r="r" t="0"/>
                <a:pathLst>
                  <a:path h="84" w="5">
                    <a:moveTo>
                      <a:pt x="5" y="3"/>
                    </a:moveTo>
                    <a:cubicBezTo>
                      <a:pt x="5" y="30"/>
                      <a:pt x="5" y="57"/>
                      <a:pt x="5" y="84"/>
                    </a:cubicBezTo>
                    <a:cubicBezTo>
                      <a:pt x="0" y="63"/>
                      <a:pt x="0" y="21"/>
                      <a:pt x="5" y="0"/>
                    </a:cubicBezTo>
                    <a:cubicBezTo>
                      <a:pt x="5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3" name="Freeform 1206"/>
              <p:cNvSpPr/>
              <p:nvPr/>
            </p:nvSpPr>
            <p:spPr bwMode="auto">
              <a:xfrm>
                <a:off x="4173538" y="3567113"/>
                <a:ext cx="169863" cy="12700"/>
              </a:xfrm>
              <a:custGeom>
                <a:cxnLst>
                  <a:cxn ang="0">
                    <a:pos x="0" y="5"/>
                  </a:cxn>
                  <a:cxn ang="0">
                    <a:pos x="63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62">
                    <a:moveTo>
                      <a:pt x="0" y="5"/>
                    </a:moveTo>
                    <a:cubicBezTo>
                      <a:pt x="14" y="0"/>
                      <a:pt x="49" y="0"/>
                      <a:pt x="63" y="5"/>
                    </a:cubicBezTo>
                    <a:cubicBezTo>
                      <a:pt x="42" y="5"/>
                      <a:pt x="21" y="5"/>
                      <a:pt x="0" y="5"/>
                    </a:cubicBezTo>
                    <a:close/>
                  </a:path>
                </a:pathLst>
              </a:custGeom>
              <a:solidFill>
                <a:srgbClr val="61A0B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4" name="Freeform 1207"/>
              <p:cNvSpPr/>
              <p:nvPr/>
            </p:nvSpPr>
            <p:spPr bwMode="auto">
              <a:xfrm>
                <a:off x="6675438" y="1922463"/>
                <a:ext cx="204788" cy="271463"/>
              </a:xfrm>
              <a:custGeom>
                <a:cxnLst>
                  <a:cxn ang="0">
                    <a:pos x="3" y="4"/>
                  </a:cxn>
                  <a:cxn ang="0">
                    <a:pos x="6" y="16"/>
                  </a:cxn>
                  <a:cxn ang="0">
                    <a:pos x="6" y="19"/>
                  </a:cxn>
                  <a:cxn ang="0">
                    <a:pos x="45" y="79"/>
                  </a:cxn>
                  <a:cxn ang="0">
                    <a:pos x="57" y="76"/>
                  </a:cxn>
                  <a:cxn ang="0">
                    <a:pos x="60" y="16"/>
                  </a:cxn>
                  <a:cxn ang="0">
                    <a:pos x="36" y="13"/>
                  </a:cxn>
                  <a:cxn ang="0">
                    <a:pos x="15" y="13"/>
                  </a:cxn>
                  <a:cxn ang="0">
                    <a:pos x="63" y="34"/>
                  </a:cxn>
                  <a:cxn ang="0">
                    <a:pos x="63" y="79"/>
                  </a:cxn>
                  <a:cxn ang="0">
                    <a:pos x="57" y="82"/>
                  </a:cxn>
                  <a:cxn ang="0">
                    <a:pos x="3" y="85"/>
                  </a:cxn>
                  <a:cxn ang="0">
                    <a:pos x="3" y="79"/>
                  </a:cxn>
                  <a:cxn ang="0">
                    <a:pos x="0" y="22"/>
                  </a:cxn>
                  <a:cxn ang="0">
                    <a:pos x="0" y="4"/>
                  </a:cxn>
                  <a:cxn ang="0">
                    <a:pos x="3" y="4"/>
                  </a:cxn>
                </a:cxnLst>
                <a:rect b="b" l="0" r="r" t="0"/>
                <a:pathLst>
                  <a:path h="100" w="76">
                    <a:moveTo>
                      <a:pt x="3" y="4"/>
                    </a:moveTo>
                    <a:cubicBezTo>
                      <a:pt x="7" y="12"/>
                      <a:pt x="1" y="13"/>
                      <a:pt x="6" y="16"/>
                    </a:cubicBezTo>
                    <a:cubicBezTo>
                      <a:pt x="6" y="17"/>
                      <a:pt x="6" y="18"/>
                      <a:pt x="6" y="19"/>
                    </a:cubicBezTo>
                    <a:cubicBezTo>
                      <a:pt x="2" y="54"/>
                      <a:pt x="2" y="101"/>
                      <a:pt x="45" y="79"/>
                    </a:cubicBezTo>
                    <a:cubicBezTo>
                      <a:pt x="49" y="78"/>
                      <a:pt x="51" y="75"/>
                      <a:pt x="57" y="76"/>
                    </a:cubicBezTo>
                    <a:cubicBezTo>
                      <a:pt x="64" y="62"/>
                      <a:pt x="58" y="35"/>
                      <a:pt x="60" y="16"/>
                    </a:cubicBezTo>
                    <a:cubicBezTo>
                      <a:pt x="56" y="11"/>
                      <a:pt x="45" y="13"/>
                      <a:pt x="36" y="13"/>
                    </a:cubicBezTo>
                    <a:cubicBezTo>
                      <a:pt x="29" y="13"/>
                      <a:pt x="22" y="13"/>
                      <a:pt x="15" y="13"/>
                    </a:cubicBezTo>
                    <a:cubicBezTo>
                      <a:pt x="30" y="9"/>
                      <a:pt x="76" y="0"/>
                      <a:pt x="63" y="34"/>
                    </a:cubicBezTo>
                    <a:cubicBezTo>
                      <a:pt x="63" y="49"/>
                      <a:pt x="63" y="64"/>
                      <a:pt x="63" y="79"/>
                    </a:cubicBezTo>
                    <a:cubicBezTo>
                      <a:pt x="62" y="81"/>
                      <a:pt x="60" y="82"/>
                      <a:pt x="57" y="82"/>
                    </a:cubicBezTo>
                    <a:cubicBezTo>
                      <a:pt x="44" y="88"/>
                      <a:pt x="20" y="83"/>
                      <a:pt x="3" y="85"/>
                    </a:cubicBezTo>
                    <a:cubicBezTo>
                      <a:pt x="3" y="83"/>
                      <a:pt x="3" y="81"/>
                      <a:pt x="3" y="79"/>
                    </a:cubicBezTo>
                    <a:cubicBezTo>
                      <a:pt x="1" y="61"/>
                      <a:pt x="7" y="35"/>
                      <a:pt x="0" y="22"/>
                    </a:cubicBezTo>
                    <a:cubicBezTo>
                      <a:pt x="0" y="16"/>
                      <a:pt x="0" y="10"/>
                      <a:pt x="0" y="4"/>
                    </a:cubicBezTo>
                    <a:cubicBezTo>
                      <a:pt x="1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5" name="Freeform 1208"/>
              <p:cNvSpPr>
                <a:spLocks noEditPoints="1"/>
              </p:cNvSpPr>
              <p:nvPr/>
            </p:nvSpPr>
            <p:spPr bwMode="auto">
              <a:xfrm>
                <a:off x="5114925" y="1939925"/>
                <a:ext cx="633413" cy="681038"/>
              </a:xfrm>
              <a:custGeom>
                <a:cxnLst>
                  <a:cxn ang="0">
                    <a:pos x="85" y="0"/>
                  </a:cxn>
                  <a:cxn ang="0">
                    <a:pos x="118" y="0"/>
                  </a:cxn>
                  <a:cxn ang="0">
                    <a:pos x="235" y="0"/>
                  </a:cxn>
                  <a:cxn ang="0">
                    <a:pos x="208" y="120"/>
                  </a:cxn>
                  <a:cxn ang="0">
                    <a:pos x="208" y="180"/>
                  </a:cxn>
                  <a:cxn ang="0">
                    <a:pos x="160" y="252"/>
                  </a:cxn>
                  <a:cxn ang="0">
                    <a:pos x="124" y="252"/>
                  </a:cxn>
                  <a:cxn ang="0">
                    <a:pos x="4" y="240"/>
                  </a:cxn>
                  <a:cxn ang="0">
                    <a:pos x="4" y="216"/>
                  </a:cxn>
                  <a:cxn ang="0">
                    <a:pos x="4" y="162"/>
                  </a:cxn>
                  <a:cxn ang="0">
                    <a:pos x="16" y="30"/>
                  </a:cxn>
                  <a:cxn ang="0">
                    <a:pos x="13" y="3"/>
                  </a:cxn>
                  <a:cxn ang="0">
                    <a:pos x="55" y="3"/>
                  </a:cxn>
                  <a:cxn ang="0">
                    <a:pos x="85" y="0"/>
                  </a:cxn>
                  <a:cxn ang="0">
                    <a:pos x="97" y="93"/>
                  </a:cxn>
                  <a:cxn ang="0">
                    <a:pos x="109" y="12"/>
                  </a:cxn>
                  <a:cxn ang="0">
                    <a:pos x="70" y="12"/>
                  </a:cxn>
                  <a:cxn ang="0">
                    <a:pos x="37" y="15"/>
                  </a:cxn>
                  <a:cxn ang="0">
                    <a:pos x="22" y="15"/>
                  </a:cxn>
                  <a:cxn ang="0">
                    <a:pos x="13" y="111"/>
                  </a:cxn>
                  <a:cxn ang="0">
                    <a:pos x="10" y="237"/>
                  </a:cxn>
                  <a:cxn ang="0">
                    <a:pos x="28" y="237"/>
                  </a:cxn>
                  <a:cxn ang="0">
                    <a:pos x="85" y="240"/>
                  </a:cxn>
                  <a:cxn ang="0">
                    <a:pos x="94" y="195"/>
                  </a:cxn>
                  <a:cxn ang="0">
                    <a:pos x="94" y="144"/>
                  </a:cxn>
                  <a:cxn ang="0">
                    <a:pos x="97" y="93"/>
                  </a:cxn>
                  <a:cxn ang="0">
                    <a:pos x="154" y="6"/>
                  </a:cxn>
                  <a:cxn ang="0">
                    <a:pos x="115" y="6"/>
                  </a:cxn>
                  <a:cxn ang="0">
                    <a:pos x="100" y="102"/>
                  </a:cxn>
                  <a:cxn ang="0">
                    <a:pos x="100" y="156"/>
                  </a:cxn>
                  <a:cxn ang="0">
                    <a:pos x="100" y="204"/>
                  </a:cxn>
                  <a:cxn ang="0">
                    <a:pos x="94" y="243"/>
                  </a:cxn>
                  <a:cxn ang="0">
                    <a:pos x="145" y="243"/>
                  </a:cxn>
                  <a:cxn ang="0">
                    <a:pos x="181" y="237"/>
                  </a:cxn>
                  <a:cxn ang="0">
                    <a:pos x="202" y="171"/>
                  </a:cxn>
                  <a:cxn ang="0">
                    <a:pos x="202" y="138"/>
                  </a:cxn>
                  <a:cxn ang="0">
                    <a:pos x="202" y="75"/>
                  </a:cxn>
                  <a:cxn ang="0">
                    <a:pos x="205" y="42"/>
                  </a:cxn>
                  <a:cxn ang="0">
                    <a:pos x="214" y="9"/>
                  </a:cxn>
                  <a:cxn ang="0">
                    <a:pos x="184" y="6"/>
                  </a:cxn>
                  <a:cxn ang="0">
                    <a:pos x="154" y="6"/>
                  </a:cxn>
                </a:cxnLst>
                <a:rect b="b" l="0" r="r" t="0"/>
                <a:pathLst>
                  <a:path h="253" w="235">
                    <a:moveTo>
                      <a:pt x="85" y="0"/>
                    </a:moveTo>
                    <a:cubicBezTo>
                      <a:pt x="96" y="0"/>
                      <a:pt x="107" y="0"/>
                      <a:pt x="118" y="0"/>
                    </a:cubicBezTo>
                    <a:cubicBezTo>
                      <a:pt x="157" y="0"/>
                      <a:pt x="196" y="0"/>
                      <a:pt x="235" y="0"/>
                    </a:cubicBezTo>
                    <a:cubicBezTo>
                      <a:pt x="210" y="12"/>
                      <a:pt x="208" y="73"/>
                      <a:pt x="208" y="120"/>
                    </a:cubicBezTo>
                    <a:cubicBezTo>
                      <a:pt x="203" y="133"/>
                      <a:pt x="203" y="167"/>
                      <a:pt x="208" y="180"/>
                    </a:cubicBezTo>
                    <a:cubicBezTo>
                      <a:pt x="194" y="206"/>
                      <a:pt x="201" y="253"/>
                      <a:pt x="160" y="252"/>
                    </a:cubicBezTo>
                    <a:cubicBezTo>
                      <a:pt x="148" y="252"/>
                      <a:pt x="136" y="252"/>
                      <a:pt x="124" y="252"/>
                    </a:cubicBezTo>
                    <a:cubicBezTo>
                      <a:pt x="85" y="247"/>
                      <a:pt x="44" y="244"/>
                      <a:pt x="4" y="240"/>
                    </a:cubicBezTo>
                    <a:cubicBezTo>
                      <a:pt x="4" y="232"/>
                      <a:pt x="4" y="224"/>
                      <a:pt x="4" y="216"/>
                    </a:cubicBezTo>
                    <a:cubicBezTo>
                      <a:pt x="4" y="198"/>
                      <a:pt x="4" y="180"/>
                      <a:pt x="4" y="162"/>
                    </a:cubicBezTo>
                    <a:cubicBezTo>
                      <a:pt x="0" y="110"/>
                      <a:pt x="19" y="81"/>
                      <a:pt x="16" y="30"/>
                    </a:cubicBezTo>
                    <a:cubicBezTo>
                      <a:pt x="21" y="15"/>
                      <a:pt x="5" y="12"/>
                      <a:pt x="13" y="3"/>
                    </a:cubicBezTo>
                    <a:cubicBezTo>
                      <a:pt x="27" y="3"/>
                      <a:pt x="41" y="3"/>
                      <a:pt x="55" y="3"/>
                    </a:cubicBezTo>
                    <a:cubicBezTo>
                      <a:pt x="64" y="1"/>
                      <a:pt x="81" y="7"/>
                      <a:pt x="85" y="0"/>
                    </a:cubicBezTo>
                    <a:close/>
                    <a:moveTo>
                      <a:pt x="97" y="93"/>
                    </a:moveTo>
                    <a:cubicBezTo>
                      <a:pt x="92" y="57"/>
                      <a:pt x="108" y="42"/>
                      <a:pt x="109" y="12"/>
                    </a:cubicBezTo>
                    <a:cubicBezTo>
                      <a:pt x="98" y="4"/>
                      <a:pt x="82" y="12"/>
                      <a:pt x="70" y="12"/>
                    </a:cubicBezTo>
                    <a:cubicBezTo>
                      <a:pt x="60" y="14"/>
                      <a:pt x="42" y="8"/>
                      <a:pt x="37" y="15"/>
                    </a:cubicBezTo>
                    <a:cubicBezTo>
                      <a:pt x="32" y="15"/>
                      <a:pt x="27" y="15"/>
                      <a:pt x="22" y="15"/>
                    </a:cubicBezTo>
                    <a:cubicBezTo>
                      <a:pt x="24" y="52"/>
                      <a:pt x="20" y="83"/>
                      <a:pt x="13" y="111"/>
                    </a:cubicBezTo>
                    <a:cubicBezTo>
                      <a:pt x="6" y="147"/>
                      <a:pt x="12" y="196"/>
                      <a:pt x="10" y="237"/>
                    </a:cubicBezTo>
                    <a:cubicBezTo>
                      <a:pt x="16" y="237"/>
                      <a:pt x="22" y="237"/>
                      <a:pt x="28" y="237"/>
                    </a:cubicBezTo>
                    <a:cubicBezTo>
                      <a:pt x="50" y="235"/>
                      <a:pt x="65" y="240"/>
                      <a:pt x="85" y="240"/>
                    </a:cubicBezTo>
                    <a:cubicBezTo>
                      <a:pt x="91" y="228"/>
                      <a:pt x="96" y="215"/>
                      <a:pt x="94" y="195"/>
                    </a:cubicBezTo>
                    <a:cubicBezTo>
                      <a:pt x="94" y="178"/>
                      <a:pt x="94" y="161"/>
                      <a:pt x="94" y="144"/>
                    </a:cubicBezTo>
                    <a:cubicBezTo>
                      <a:pt x="95" y="127"/>
                      <a:pt x="92" y="106"/>
                      <a:pt x="97" y="93"/>
                    </a:cubicBezTo>
                    <a:close/>
                    <a:moveTo>
                      <a:pt x="154" y="6"/>
                    </a:moveTo>
                    <a:cubicBezTo>
                      <a:pt x="141" y="6"/>
                      <a:pt x="128" y="6"/>
                      <a:pt x="115" y="6"/>
                    </a:cubicBezTo>
                    <a:cubicBezTo>
                      <a:pt x="118" y="46"/>
                      <a:pt x="100" y="65"/>
                      <a:pt x="100" y="102"/>
                    </a:cubicBezTo>
                    <a:cubicBezTo>
                      <a:pt x="100" y="120"/>
                      <a:pt x="100" y="138"/>
                      <a:pt x="100" y="156"/>
                    </a:cubicBezTo>
                    <a:cubicBezTo>
                      <a:pt x="95" y="165"/>
                      <a:pt x="95" y="195"/>
                      <a:pt x="100" y="204"/>
                    </a:cubicBezTo>
                    <a:cubicBezTo>
                      <a:pt x="103" y="222"/>
                      <a:pt x="96" y="230"/>
                      <a:pt x="94" y="243"/>
                    </a:cubicBezTo>
                    <a:cubicBezTo>
                      <a:pt x="111" y="243"/>
                      <a:pt x="128" y="243"/>
                      <a:pt x="145" y="243"/>
                    </a:cubicBezTo>
                    <a:cubicBezTo>
                      <a:pt x="150" y="246"/>
                      <a:pt x="185" y="253"/>
                      <a:pt x="181" y="237"/>
                    </a:cubicBezTo>
                    <a:cubicBezTo>
                      <a:pt x="185" y="212"/>
                      <a:pt x="205" y="203"/>
                      <a:pt x="202" y="171"/>
                    </a:cubicBezTo>
                    <a:cubicBezTo>
                      <a:pt x="202" y="160"/>
                      <a:pt x="202" y="149"/>
                      <a:pt x="202" y="138"/>
                    </a:cubicBezTo>
                    <a:cubicBezTo>
                      <a:pt x="202" y="117"/>
                      <a:pt x="202" y="96"/>
                      <a:pt x="202" y="75"/>
                    </a:cubicBezTo>
                    <a:cubicBezTo>
                      <a:pt x="200" y="61"/>
                      <a:pt x="207" y="56"/>
                      <a:pt x="205" y="42"/>
                    </a:cubicBezTo>
                    <a:cubicBezTo>
                      <a:pt x="210" y="33"/>
                      <a:pt x="210" y="19"/>
                      <a:pt x="214" y="9"/>
                    </a:cubicBezTo>
                    <a:cubicBezTo>
                      <a:pt x="210" y="2"/>
                      <a:pt x="193" y="8"/>
                      <a:pt x="184" y="6"/>
                    </a:cubicBezTo>
                    <a:cubicBezTo>
                      <a:pt x="174" y="6"/>
                      <a:pt x="164" y="6"/>
                      <a:pt x="154" y="6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6" name="Freeform 1209"/>
              <p:cNvSpPr>
                <a:spLocks noEditPoints="1"/>
              </p:cNvSpPr>
              <p:nvPr/>
            </p:nvSpPr>
            <p:spPr bwMode="auto">
              <a:xfrm>
                <a:off x="3867150" y="1965325"/>
                <a:ext cx="209550" cy="252413"/>
              </a:xfrm>
              <a:custGeom>
                <a:cxnLst>
                  <a:cxn ang="0">
                    <a:pos x="6" y="51"/>
                  </a:cxn>
                  <a:cxn ang="0">
                    <a:pos x="0" y="9"/>
                  </a:cxn>
                  <a:cxn ang="0">
                    <a:pos x="27" y="0"/>
                  </a:cxn>
                  <a:cxn ang="0">
                    <a:pos x="72" y="0"/>
                  </a:cxn>
                  <a:cxn ang="0">
                    <a:pos x="72" y="39"/>
                  </a:cxn>
                  <a:cxn ang="0">
                    <a:pos x="75" y="78"/>
                  </a:cxn>
                  <a:cxn ang="0">
                    <a:pos x="75" y="90"/>
                  </a:cxn>
                  <a:cxn ang="0">
                    <a:pos x="9" y="90"/>
                  </a:cxn>
                  <a:cxn ang="0">
                    <a:pos x="9" y="87"/>
                  </a:cxn>
                  <a:cxn ang="0">
                    <a:pos x="6" y="57"/>
                  </a:cxn>
                  <a:cxn ang="0">
                    <a:pos x="6" y="51"/>
                  </a:cxn>
                  <a:cxn ang="0">
                    <a:pos x="66" y="75"/>
                  </a:cxn>
                  <a:cxn ang="0">
                    <a:pos x="66" y="6"/>
                  </a:cxn>
                  <a:cxn ang="0">
                    <a:pos x="12" y="12"/>
                  </a:cxn>
                  <a:cxn ang="0">
                    <a:pos x="12" y="45"/>
                  </a:cxn>
                  <a:cxn ang="0">
                    <a:pos x="12" y="84"/>
                  </a:cxn>
                  <a:cxn ang="0">
                    <a:pos x="66" y="75"/>
                  </a:cxn>
                </a:cxnLst>
                <a:rect b="b" l="0" r="r" t="0"/>
                <a:pathLst>
                  <a:path h="94" w="78">
                    <a:moveTo>
                      <a:pt x="6" y="51"/>
                    </a:moveTo>
                    <a:cubicBezTo>
                      <a:pt x="7" y="34"/>
                      <a:pt x="7" y="18"/>
                      <a:pt x="0" y="9"/>
                    </a:cubicBezTo>
                    <a:cubicBezTo>
                      <a:pt x="10" y="7"/>
                      <a:pt x="16" y="1"/>
                      <a:pt x="27" y="0"/>
                    </a:cubicBezTo>
                    <a:cubicBezTo>
                      <a:pt x="42" y="0"/>
                      <a:pt x="57" y="0"/>
                      <a:pt x="72" y="0"/>
                    </a:cubicBezTo>
                    <a:cubicBezTo>
                      <a:pt x="72" y="13"/>
                      <a:pt x="72" y="26"/>
                      <a:pt x="72" y="39"/>
                    </a:cubicBezTo>
                    <a:cubicBezTo>
                      <a:pt x="74" y="51"/>
                      <a:pt x="68" y="71"/>
                      <a:pt x="75" y="78"/>
                    </a:cubicBezTo>
                    <a:cubicBezTo>
                      <a:pt x="75" y="82"/>
                      <a:pt x="75" y="86"/>
                      <a:pt x="75" y="90"/>
                    </a:cubicBezTo>
                    <a:cubicBezTo>
                      <a:pt x="53" y="90"/>
                      <a:pt x="31" y="90"/>
                      <a:pt x="9" y="90"/>
                    </a:cubicBezTo>
                    <a:cubicBezTo>
                      <a:pt x="9" y="89"/>
                      <a:pt x="9" y="88"/>
                      <a:pt x="9" y="87"/>
                    </a:cubicBezTo>
                    <a:cubicBezTo>
                      <a:pt x="7" y="78"/>
                      <a:pt x="13" y="61"/>
                      <a:pt x="6" y="57"/>
                    </a:cubicBezTo>
                    <a:cubicBezTo>
                      <a:pt x="6" y="55"/>
                      <a:pt x="6" y="53"/>
                      <a:pt x="6" y="51"/>
                    </a:cubicBezTo>
                    <a:close/>
                    <a:moveTo>
                      <a:pt x="66" y="75"/>
                    </a:moveTo>
                    <a:cubicBezTo>
                      <a:pt x="66" y="52"/>
                      <a:pt x="66" y="29"/>
                      <a:pt x="66" y="6"/>
                    </a:cubicBezTo>
                    <a:cubicBezTo>
                      <a:pt x="46" y="1"/>
                      <a:pt x="25" y="3"/>
                      <a:pt x="12" y="12"/>
                    </a:cubicBezTo>
                    <a:cubicBezTo>
                      <a:pt x="12" y="23"/>
                      <a:pt x="12" y="34"/>
                      <a:pt x="12" y="45"/>
                    </a:cubicBezTo>
                    <a:cubicBezTo>
                      <a:pt x="12" y="58"/>
                      <a:pt x="12" y="71"/>
                      <a:pt x="12" y="84"/>
                    </a:cubicBezTo>
                    <a:cubicBezTo>
                      <a:pt x="23" y="88"/>
                      <a:pt x="78" y="94"/>
                      <a:pt x="66" y="75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81" name="Freeform 1211"/>
            <p:cNvSpPr>
              <a:spLocks noEditPoints="1"/>
            </p:cNvSpPr>
            <p:nvPr/>
          </p:nvSpPr>
          <p:spPr bwMode="auto">
            <a:xfrm>
              <a:off x="2274888" y="1962150"/>
              <a:ext cx="174625" cy="247650"/>
            </a:xfrm>
            <a:custGeom>
              <a:cxnLst>
                <a:cxn ang="0">
                  <a:pos x="1" y="10"/>
                </a:cxn>
                <a:cxn ang="0">
                  <a:pos x="55" y="19"/>
                </a:cxn>
                <a:cxn ang="0">
                  <a:pos x="55" y="52"/>
                </a:cxn>
                <a:cxn ang="0">
                  <a:pos x="10" y="88"/>
                </a:cxn>
                <a:cxn ang="0">
                  <a:pos x="7" y="79"/>
                </a:cxn>
                <a:cxn ang="0">
                  <a:pos x="1" y="13"/>
                </a:cxn>
                <a:cxn ang="0">
                  <a:pos x="1" y="10"/>
                </a:cxn>
                <a:cxn ang="0">
                  <a:pos x="37" y="19"/>
                </a:cxn>
                <a:cxn ang="0">
                  <a:pos x="13" y="82"/>
                </a:cxn>
                <a:cxn ang="0">
                  <a:pos x="52" y="82"/>
                </a:cxn>
                <a:cxn ang="0">
                  <a:pos x="49" y="25"/>
                </a:cxn>
                <a:cxn ang="0">
                  <a:pos x="37" y="19"/>
                </a:cxn>
              </a:cxnLst>
              <a:rect b="b" l="0" r="r" t="0"/>
              <a:pathLst>
                <a:path h="92" w="65">
                  <a:moveTo>
                    <a:pt x="1" y="10"/>
                  </a:moveTo>
                  <a:cubicBezTo>
                    <a:pt x="20" y="2"/>
                    <a:pt x="41" y="13"/>
                    <a:pt x="55" y="19"/>
                  </a:cubicBezTo>
                  <a:cubicBezTo>
                    <a:pt x="55" y="30"/>
                    <a:pt x="55" y="41"/>
                    <a:pt x="55" y="52"/>
                  </a:cubicBezTo>
                  <a:cubicBezTo>
                    <a:pt x="65" y="89"/>
                    <a:pt x="41" y="92"/>
                    <a:pt x="10" y="88"/>
                  </a:cubicBezTo>
                  <a:cubicBezTo>
                    <a:pt x="10" y="84"/>
                    <a:pt x="11" y="79"/>
                    <a:pt x="7" y="79"/>
                  </a:cubicBezTo>
                  <a:cubicBezTo>
                    <a:pt x="4" y="58"/>
                    <a:pt x="14" y="24"/>
                    <a:pt x="1" y="13"/>
                  </a:cubicBezTo>
                  <a:cubicBezTo>
                    <a:pt x="1" y="12"/>
                    <a:pt x="1" y="11"/>
                    <a:pt x="1" y="10"/>
                  </a:cubicBezTo>
                  <a:close/>
                  <a:moveTo>
                    <a:pt x="37" y="19"/>
                  </a:moveTo>
                  <a:cubicBezTo>
                    <a:pt x="0" y="0"/>
                    <a:pt x="16" y="58"/>
                    <a:pt x="13" y="82"/>
                  </a:cubicBezTo>
                  <a:cubicBezTo>
                    <a:pt x="19" y="87"/>
                    <a:pt x="46" y="87"/>
                    <a:pt x="52" y="82"/>
                  </a:cubicBezTo>
                  <a:cubicBezTo>
                    <a:pt x="50" y="64"/>
                    <a:pt x="56" y="38"/>
                    <a:pt x="49" y="25"/>
                  </a:cubicBezTo>
                  <a:cubicBezTo>
                    <a:pt x="43" y="25"/>
                    <a:pt x="45" y="17"/>
                    <a:pt x="37" y="1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2" name="Freeform 1212"/>
            <p:cNvSpPr>
              <a:spLocks noEditPoints="1"/>
            </p:cNvSpPr>
            <p:nvPr/>
          </p:nvSpPr>
          <p:spPr bwMode="auto">
            <a:xfrm>
              <a:off x="5788025" y="2005013"/>
              <a:ext cx="161925" cy="209550"/>
            </a:xfrm>
            <a:custGeom>
              <a:cxnLst>
                <a:cxn ang="0">
                  <a:pos x="9" y="0"/>
                </a:cxn>
                <a:cxn ang="0">
                  <a:pos x="27" y="0"/>
                </a:cxn>
                <a:cxn ang="0">
                  <a:pos x="60" y="3"/>
                </a:cxn>
                <a:cxn ang="0">
                  <a:pos x="60" y="21"/>
                </a:cxn>
                <a:cxn ang="0">
                  <a:pos x="60" y="66"/>
                </a:cxn>
                <a:cxn ang="0">
                  <a:pos x="60" y="69"/>
                </a:cxn>
                <a:cxn ang="0">
                  <a:pos x="60" y="78"/>
                </a:cxn>
                <a:cxn ang="0">
                  <a:pos x="0" y="78"/>
                </a:cxn>
                <a:cxn ang="0">
                  <a:pos x="0" y="33"/>
                </a:cxn>
                <a:cxn ang="0">
                  <a:pos x="9" y="0"/>
                </a:cxn>
                <a:cxn ang="0">
                  <a:pos x="6" y="72"/>
                </a:cxn>
                <a:cxn ang="0">
                  <a:pos x="54" y="72"/>
                </a:cxn>
                <a:cxn ang="0">
                  <a:pos x="54" y="9"/>
                </a:cxn>
                <a:cxn ang="0">
                  <a:pos x="9" y="9"/>
                </a:cxn>
                <a:cxn ang="0">
                  <a:pos x="6" y="72"/>
                </a:cxn>
              </a:cxnLst>
              <a:rect b="b" l="0" r="r" t="0"/>
              <a:pathLst>
                <a:path h="78" w="60">
                  <a:moveTo>
                    <a:pt x="9" y="0"/>
                  </a:moveTo>
                  <a:cubicBezTo>
                    <a:pt x="15" y="0"/>
                    <a:pt x="21" y="0"/>
                    <a:pt x="27" y="0"/>
                  </a:cubicBezTo>
                  <a:cubicBezTo>
                    <a:pt x="32" y="7"/>
                    <a:pt x="50" y="1"/>
                    <a:pt x="60" y="3"/>
                  </a:cubicBezTo>
                  <a:cubicBezTo>
                    <a:pt x="60" y="9"/>
                    <a:pt x="60" y="15"/>
                    <a:pt x="60" y="21"/>
                  </a:cubicBezTo>
                  <a:cubicBezTo>
                    <a:pt x="60" y="36"/>
                    <a:pt x="60" y="51"/>
                    <a:pt x="60" y="66"/>
                  </a:cubicBezTo>
                  <a:cubicBezTo>
                    <a:pt x="60" y="67"/>
                    <a:pt x="60" y="68"/>
                    <a:pt x="60" y="69"/>
                  </a:cubicBezTo>
                  <a:cubicBezTo>
                    <a:pt x="60" y="72"/>
                    <a:pt x="60" y="75"/>
                    <a:pt x="60" y="78"/>
                  </a:cubicBezTo>
                  <a:cubicBezTo>
                    <a:pt x="40" y="78"/>
                    <a:pt x="20" y="78"/>
                    <a:pt x="0" y="78"/>
                  </a:cubicBezTo>
                  <a:cubicBezTo>
                    <a:pt x="0" y="63"/>
                    <a:pt x="0" y="48"/>
                    <a:pt x="0" y="33"/>
                  </a:cubicBezTo>
                  <a:cubicBezTo>
                    <a:pt x="0" y="19"/>
                    <a:pt x="2" y="7"/>
                    <a:pt x="9" y="0"/>
                  </a:cubicBezTo>
                  <a:close/>
                  <a:moveTo>
                    <a:pt x="6" y="72"/>
                  </a:moveTo>
                  <a:cubicBezTo>
                    <a:pt x="22" y="72"/>
                    <a:pt x="38" y="72"/>
                    <a:pt x="54" y="72"/>
                  </a:cubicBezTo>
                  <a:cubicBezTo>
                    <a:pt x="54" y="51"/>
                    <a:pt x="54" y="30"/>
                    <a:pt x="54" y="9"/>
                  </a:cubicBezTo>
                  <a:cubicBezTo>
                    <a:pt x="37" y="12"/>
                    <a:pt x="22" y="0"/>
                    <a:pt x="9" y="9"/>
                  </a:cubicBezTo>
                  <a:cubicBezTo>
                    <a:pt x="5" y="27"/>
                    <a:pt x="6" y="50"/>
                    <a:pt x="6" y="7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" name="Freeform 1213"/>
            <p:cNvSpPr>
              <a:spLocks noEditPoints="1"/>
            </p:cNvSpPr>
            <p:nvPr/>
          </p:nvSpPr>
          <p:spPr bwMode="auto">
            <a:xfrm>
              <a:off x="5191125" y="2001838"/>
              <a:ext cx="169863" cy="280988"/>
            </a:xfrm>
            <a:custGeom>
              <a:cxnLst>
                <a:cxn ang="0">
                  <a:pos x="3" y="7"/>
                </a:cxn>
                <a:cxn ang="0">
                  <a:pos x="30" y="4"/>
                </a:cxn>
                <a:cxn ang="0">
                  <a:pos x="63" y="7"/>
                </a:cxn>
                <a:cxn ang="0">
                  <a:pos x="63" y="52"/>
                </a:cxn>
                <a:cxn ang="0">
                  <a:pos x="63" y="70"/>
                </a:cxn>
                <a:cxn ang="0">
                  <a:pos x="54" y="103"/>
                </a:cxn>
                <a:cxn ang="0">
                  <a:pos x="0" y="103"/>
                </a:cxn>
                <a:cxn ang="0">
                  <a:pos x="0" y="46"/>
                </a:cxn>
                <a:cxn ang="0">
                  <a:pos x="3" y="7"/>
                </a:cxn>
                <a:cxn ang="0">
                  <a:pos x="12" y="13"/>
                </a:cxn>
                <a:cxn ang="0">
                  <a:pos x="9" y="55"/>
                </a:cxn>
                <a:cxn ang="0">
                  <a:pos x="6" y="88"/>
                </a:cxn>
                <a:cxn ang="0">
                  <a:pos x="3" y="88"/>
                </a:cxn>
                <a:cxn ang="0">
                  <a:pos x="3" y="100"/>
                </a:cxn>
                <a:cxn ang="0">
                  <a:pos x="51" y="97"/>
                </a:cxn>
                <a:cxn ang="0">
                  <a:pos x="57" y="13"/>
                </a:cxn>
                <a:cxn ang="0">
                  <a:pos x="12" y="13"/>
                </a:cxn>
              </a:cxnLst>
              <a:rect b="b" l="0" r="r" t="0"/>
              <a:pathLst>
                <a:path h="104" w="62">
                  <a:moveTo>
                    <a:pt x="3" y="7"/>
                  </a:moveTo>
                  <a:cubicBezTo>
                    <a:pt x="6" y="0"/>
                    <a:pt x="22" y="6"/>
                    <a:pt x="30" y="4"/>
                  </a:cubicBezTo>
                  <a:cubicBezTo>
                    <a:pt x="35" y="11"/>
                    <a:pt x="53" y="5"/>
                    <a:pt x="63" y="7"/>
                  </a:cubicBezTo>
                  <a:cubicBezTo>
                    <a:pt x="63" y="22"/>
                    <a:pt x="63" y="37"/>
                    <a:pt x="63" y="52"/>
                  </a:cubicBezTo>
                  <a:cubicBezTo>
                    <a:pt x="63" y="58"/>
                    <a:pt x="63" y="64"/>
                    <a:pt x="63" y="70"/>
                  </a:cubicBezTo>
                  <a:cubicBezTo>
                    <a:pt x="63" y="84"/>
                    <a:pt x="56" y="91"/>
                    <a:pt x="54" y="103"/>
                  </a:cubicBezTo>
                  <a:cubicBezTo>
                    <a:pt x="36" y="103"/>
                    <a:pt x="18" y="103"/>
                    <a:pt x="0" y="103"/>
                  </a:cubicBezTo>
                  <a:cubicBezTo>
                    <a:pt x="0" y="84"/>
                    <a:pt x="0" y="65"/>
                    <a:pt x="0" y="46"/>
                  </a:cubicBezTo>
                  <a:cubicBezTo>
                    <a:pt x="7" y="39"/>
                    <a:pt x="1" y="19"/>
                    <a:pt x="3" y="7"/>
                  </a:cubicBezTo>
                  <a:close/>
                  <a:moveTo>
                    <a:pt x="12" y="13"/>
                  </a:moveTo>
                  <a:cubicBezTo>
                    <a:pt x="5" y="21"/>
                    <a:pt x="11" y="42"/>
                    <a:pt x="9" y="55"/>
                  </a:cubicBezTo>
                  <a:cubicBezTo>
                    <a:pt x="8" y="66"/>
                    <a:pt x="5" y="75"/>
                    <a:pt x="6" y="88"/>
                  </a:cubicBezTo>
                  <a:cubicBezTo>
                    <a:pt x="5" y="88"/>
                    <a:pt x="4" y="88"/>
                    <a:pt x="3" y="88"/>
                  </a:cubicBezTo>
                  <a:cubicBezTo>
                    <a:pt x="3" y="92"/>
                    <a:pt x="3" y="96"/>
                    <a:pt x="3" y="100"/>
                  </a:cubicBezTo>
                  <a:cubicBezTo>
                    <a:pt x="18" y="98"/>
                    <a:pt x="41" y="104"/>
                    <a:pt x="51" y="97"/>
                  </a:cubicBezTo>
                  <a:cubicBezTo>
                    <a:pt x="58" y="74"/>
                    <a:pt x="58" y="44"/>
                    <a:pt x="57" y="13"/>
                  </a:cubicBezTo>
                  <a:cubicBezTo>
                    <a:pt x="42" y="13"/>
                    <a:pt x="27" y="13"/>
                    <a:pt x="12" y="1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" name="Freeform 1214"/>
            <p:cNvSpPr>
              <a:spLocks noEditPoints="1"/>
            </p:cNvSpPr>
            <p:nvPr/>
          </p:nvSpPr>
          <p:spPr bwMode="auto">
            <a:xfrm>
              <a:off x="2855913" y="2271713"/>
              <a:ext cx="115888" cy="234950"/>
            </a:xfrm>
            <a:custGeom>
              <a:cxnLst>
                <a:cxn ang="0">
                  <a:pos x="1" y="18"/>
                </a:cxn>
                <a:cxn ang="0">
                  <a:pos x="43" y="12"/>
                </a:cxn>
                <a:cxn ang="0">
                  <a:pos x="43" y="81"/>
                </a:cxn>
                <a:cxn ang="0">
                  <a:pos x="1" y="84"/>
                </a:cxn>
                <a:cxn ang="0">
                  <a:pos x="1" y="69"/>
                </a:cxn>
                <a:cxn ang="0">
                  <a:pos x="1" y="18"/>
                </a:cxn>
                <a:cxn ang="0">
                  <a:pos x="7" y="21"/>
                </a:cxn>
                <a:cxn ang="0">
                  <a:pos x="4" y="78"/>
                </a:cxn>
                <a:cxn ang="0">
                  <a:pos x="37" y="78"/>
                </a:cxn>
                <a:cxn ang="0">
                  <a:pos x="37" y="18"/>
                </a:cxn>
                <a:cxn ang="0">
                  <a:pos x="7" y="21"/>
                </a:cxn>
              </a:cxnLst>
              <a:rect b="b" l="0" r="r" t="0"/>
              <a:pathLst>
                <a:path h="87" w="43">
                  <a:moveTo>
                    <a:pt x="1" y="18"/>
                  </a:moveTo>
                  <a:cubicBezTo>
                    <a:pt x="5" y="0"/>
                    <a:pt x="27" y="15"/>
                    <a:pt x="43" y="12"/>
                  </a:cubicBezTo>
                  <a:cubicBezTo>
                    <a:pt x="43" y="35"/>
                    <a:pt x="43" y="58"/>
                    <a:pt x="43" y="81"/>
                  </a:cubicBezTo>
                  <a:cubicBezTo>
                    <a:pt x="34" y="87"/>
                    <a:pt x="15" y="83"/>
                    <a:pt x="1" y="84"/>
                  </a:cubicBezTo>
                  <a:cubicBezTo>
                    <a:pt x="1" y="79"/>
                    <a:pt x="1" y="74"/>
                    <a:pt x="1" y="69"/>
                  </a:cubicBezTo>
                  <a:cubicBezTo>
                    <a:pt x="1" y="52"/>
                    <a:pt x="1" y="35"/>
                    <a:pt x="1" y="18"/>
                  </a:cubicBezTo>
                  <a:close/>
                  <a:moveTo>
                    <a:pt x="7" y="21"/>
                  </a:moveTo>
                  <a:cubicBezTo>
                    <a:pt x="0" y="34"/>
                    <a:pt x="6" y="60"/>
                    <a:pt x="4" y="78"/>
                  </a:cubicBezTo>
                  <a:cubicBezTo>
                    <a:pt x="9" y="82"/>
                    <a:pt x="32" y="84"/>
                    <a:pt x="37" y="78"/>
                  </a:cubicBezTo>
                  <a:cubicBezTo>
                    <a:pt x="37" y="58"/>
                    <a:pt x="37" y="38"/>
                    <a:pt x="37" y="18"/>
                  </a:cubicBezTo>
                  <a:cubicBezTo>
                    <a:pt x="31" y="17"/>
                    <a:pt x="7" y="8"/>
                    <a:pt x="7" y="2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5" name="Freeform 1215"/>
            <p:cNvSpPr>
              <a:spLocks noEditPoints="1"/>
            </p:cNvSpPr>
            <p:nvPr/>
          </p:nvSpPr>
          <p:spPr bwMode="auto">
            <a:xfrm>
              <a:off x="5167313" y="2322513"/>
              <a:ext cx="171450" cy="207963"/>
            </a:xfrm>
            <a:custGeom>
              <a:cxnLst>
                <a:cxn ang="0">
                  <a:pos x="0" y="5"/>
                </a:cxn>
                <a:cxn ang="0">
                  <a:pos x="57" y="5"/>
                </a:cxn>
                <a:cxn ang="0">
                  <a:pos x="57" y="74"/>
                </a:cxn>
                <a:cxn ang="0">
                  <a:pos x="57" y="77"/>
                </a:cxn>
                <a:cxn ang="0">
                  <a:pos x="24" y="77"/>
                </a:cxn>
                <a:cxn ang="0">
                  <a:pos x="0" y="65"/>
                </a:cxn>
                <a:cxn ang="0">
                  <a:pos x="0" y="5"/>
                </a:cxn>
                <a:cxn ang="0">
                  <a:pos x="6" y="11"/>
                </a:cxn>
                <a:cxn ang="0">
                  <a:pos x="6" y="62"/>
                </a:cxn>
                <a:cxn ang="0">
                  <a:pos x="51" y="71"/>
                </a:cxn>
                <a:cxn ang="0">
                  <a:pos x="54" y="11"/>
                </a:cxn>
                <a:cxn ang="0">
                  <a:pos x="6" y="11"/>
                </a:cxn>
              </a:cxnLst>
              <a:rect b="b" l="0" r="r" t="0"/>
              <a:pathLst>
                <a:path h="77" w="64">
                  <a:moveTo>
                    <a:pt x="0" y="5"/>
                  </a:moveTo>
                  <a:cubicBezTo>
                    <a:pt x="9" y="3"/>
                    <a:pt x="38" y="7"/>
                    <a:pt x="57" y="5"/>
                  </a:cubicBezTo>
                  <a:cubicBezTo>
                    <a:pt x="57" y="28"/>
                    <a:pt x="57" y="51"/>
                    <a:pt x="57" y="74"/>
                  </a:cubicBezTo>
                  <a:cubicBezTo>
                    <a:pt x="57" y="75"/>
                    <a:pt x="57" y="76"/>
                    <a:pt x="57" y="77"/>
                  </a:cubicBezTo>
                  <a:cubicBezTo>
                    <a:pt x="46" y="77"/>
                    <a:pt x="35" y="77"/>
                    <a:pt x="24" y="77"/>
                  </a:cubicBezTo>
                  <a:cubicBezTo>
                    <a:pt x="22" y="67"/>
                    <a:pt x="1" y="76"/>
                    <a:pt x="0" y="65"/>
                  </a:cubicBezTo>
                  <a:cubicBezTo>
                    <a:pt x="0" y="45"/>
                    <a:pt x="0" y="25"/>
                    <a:pt x="0" y="5"/>
                  </a:cubicBezTo>
                  <a:close/>
                  <a:moveTo>
                    <a:pt x="6" y="11"/>
                  </a:moveTo>
                  <a:cubicBezTo>
                    <a:pt x="1" y="21"/>
                    <a:pt x="1" y="52"/>
                    <a:pt x="6" y="62"/>
                  </a:cubicBezTo>
                  <a:cubicBezTo>
                    <a:pt x="21" y="65"/>
                    <a:pt x="31" y="73"/>
                    <a:pt x="51" y="71"/>
                  </a:cubicBezTo>
                  <a:cubicBezTo>
                    <a:pt x="49" y="58"/>
                    <a:pt x="64" y="21"/>
                    <a:pt x="54" y="11"/>
                  </a:cubicBezTo>
                  <a:cubicBezTo>
                    <a:pt x="43" y="0"/>
                    <a:pt x="23" y="18"/>
                    <a:pt x="6" y="1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6" name="Freeform 1216"/>
            <p:cNvSpPr>
              <a:spLocks noEditPoints="1"/>
            </p:cNvSpPr>
            <p:nvPr/>
          </p:nvSpPr>
          <p:spPr bwMode="auto">
            <a:xfrm>
              <a:off x="3038475" y="2336800"/>
              <a:ext cx="177800" cy="209550"/>
            </a:xfrm>
            <a:custGeom>
              <a:cxnLst>
                <a:cxn ang="0">
                  <a:pos x="17" y="75"/>
                </a:cxn>
                <a:cxn ang="0">
                  <a:pos x="2" y="72"/>
                </a:cxn>
                <a:cxn ang="0">
                  <a:pos x="17" y="0"/>
                </a:cxn>
                <a:cxn ang="0">
                  <a:pos x="62" y="0"/>
                </a:cxn>
                <a:cxn ang="0">
                  <a:pos x="62" y="72"/>
                </a:cxn>
                <a:cxn ang="0">
                  <a:pos x="47" y="75"/>
                </a:cxn>
                <a:cxn ang="0">
                  <a:pos x="17" y="75"/>
                </a:cxn>
                <a:cxn ang="0">
                  <a:pos x="53" y="9"/>
                </a:cxn>
                <a:cxn ang="0">
                  <a:pos x="14" y="15"/>
                </a:cxn>
                <a:cxn ang="0">
                  <a:pos x="14" y="66"/>
                </a:cxn>
                <a:cxn ang="0">
                  <a:pos x="56" y="69"/>
                </a:cxn>
                <a:cxn ang="0">
                  <a:pos x="53" y="9"/>
                </a:cxn>
              </a:cxnLst>
              <a:rect b="b" l="0" r="r" t="0"/>
              <a:pathLst>
                <a:path h="78" w="66">
                  <a:moveTo>
                    <a:pt x="17" y="75"/>
                  </a:moveTo>
                  <a:cubicBezTo>
                    <a:pt x="9" y="77"/>
                    <a:pt x="9" y="71"/>
                    <a:pt x="2" y="72"/>
                  </a:cubicBezTo>
                  <a:cubicBezTo>
                    <a:pt x="1" y="42"/>
                    <a:pt x="2" y="14"/>
                    <a:pt x="17" y="0"/>
                  </a:cubicBezTo>
                  <a:cubicBezTo>
                    <a:pt x="32" y="0"/>
                    <a:pt x="47" y="0"/>
                    <a:pt x="62" y="0"/>
                  </a:cubicBezTo>
                  <a:cubicBezTo>
                    <a:pt x="62" y="24"/>
                    <a:pt x="62" y="48"/>
                    <a:pt x="62" y="72"/>
                  </a:cubicBezTo>
                  <a:cubicBezTo>
                    <a:pt x="54" y="70"/>
                    <a:pt x="54" y="76"/>
                    <a:pt x="47" y="75"/>
                  </a:cubicBezTo>
                  <a:cubicBezTo>
                    <a:pt x="37" y="75"/>
                    <a:pt x="27" y="75"/>
                    <a:pt x="17" y="75"/>
                  </a:cubicBezTo>
                  <a:close/>
                  <a:moveTo>
                    <a:pt x="53" y="9"/>
                  </a:moveTo>
                  <a:cubicBezTo>
                    <a:pt x="37" y="8"/>
                    <a:pt x="23" y="9"/>
                    <a:pt x="14" y="15"/>
                  </a:cubicBezTo>
                  <a:cubicBezTo>
                    <a:pt x="11" y="26"/>
                    <a:pt x="0" y="58"/>
                    <a:pt x="14" y="66"/>
                  </a:cubicBezTo>
                  <a:cubicBezTo>
                    <a:pt x="25" y="66"/>
                    <a:pt x="47" y="78"/>
                    <a:pt x="56" y="69"/>
                  </a:cubicBezTo>
                  <a:cubicBezTo>
                    <a:pt x="66" y="60"/>
                    <a:pt x="51" y="20"/>
                    <a:pt x="53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7" name="Freeform 1217"/>
            <p:cNvSpPr>
              <a:spLocks noEditPoints="1"/>
            </p:cNvSpPr>
            <p:nvPr/>
          </p:nvSpPr>
          <p:spPr bwMode="auto">
            <a:xfrm>
              <a:off x="3089275" y="2755900"/>
              <a:ext cx="115888" cy="204788"/>
            </a:xfrm>
            <a:custGeom>
              <a:cxnLst>
                <a:cxn ang="0">
                  <a:pos x="1" y="39"/>
                </a:cxn>
                <a:cxn ang="0">
                  <a:pos x="1" y="3"/>
                </a:cxn>
                <a:cxn ang="0">
                  <a:pos x="13" y="0"/>
                </a:cxn>
                <a:cxn ang="0">
                  <a:pos x="43" y="0"/>
                </a:cxn>
                <a:cxn ang="0">
                  <a:pos x="43" y="48"/>
                </a:cxn>
                <a:cxn ang="0">
                  <a:pos x="31" y="72"/>
                </a:cxn>
                <a:cxn ang="0">
                  <a:pos x="1" y="69"/>
                </a:cxn>
                <a:cxn ang="0">
                  <a:pos x="1" y="39"/>
                </a:cxn>
                <a:cxn ang="0">
                  <a:pos x="22" y="6"/>
                </a:cxn>
                <a:cxn ang="0">
                  <a:pos x="7" y="39"/>
                </a:cxn>
                <a:cxn ang="0">
                  <a:pos x="7" y="66"/>
                </a:cxn>
                <a:cxn ang="0">
                  <a:pos x="28" y="66"/>
                </a:cxn>
                <a:cxn ang="0">
                  <a:pos x="37" y="6"/>
                </a:cxn>
                <a:cxn ang="0">
                  <a:pos x="22" y="6"/>
                </a:cxn>
              </a:cxnLst>
              <a:rect b="b" l="0" r="r" t="0"/>
              <a:pathLst>
                <a:path h="76" w="43">
                  <a:moveTo>
                    <a:pt x="1" y="39"/>
                  </a:moveTo>
                  <a:cubicBezTo>
                    <a:pt x="1" y="27"/>
                    <a:pt x="1" y="15"/>
                    <a:pt x="1" y="3"/>
                  </a:cubicBezTo>
                  <a:cubicBezTo>
                    <a:pt x="7" y="4"/>
                    <a:pt x="8" y="0"/>
                    <a:pt x="13" y="0"/>
                  </a:cubicBezTo>
                  <a:cubicBezTo>
                    <a:pt x="23" y="0"/>
                    <a:pt x="33" y="0"/>
                    <a:pt x="43" y="0"/>
                  </a:cubicBezTo>
                  <a:cubicBezTo>
                    <a:pt x="43" y="16"/>
                    <a:pt x="43" y="32"/>
                    <a:pt x="43" y="48"/>
                  </a:cubicBezTo>
                  <a:cubicBezTo>
                    <a:pt x="35" y="52"/>
                    <a:pt x="41" y="70"/>
                    <a:pt x="31" y="72"/>
                  </a:cubicBezTo>
                  <a:cubicBezTo>
                    <a:pt x="22" y="70"/>
                    <a:pt x="5" y="76"/>
                    <a:pt x="1" y="69"/>
                  </a:cubicBezTo>
                  <a:cubicBezTo>
                    <a:pt x="1" y="59"/>
                    <a:pt x="1" y="49"/>
                    <a:pt x="1" y="39"/>
                  </a:cubicBezTo>
                  <a:close/>
                  <a:moveTo>
                    <a:pt x="22" y="6"/>
                  </a:moveTo>
                  <a:cubicBezTo>
                    <a:pt x="0" y="0"/>
                    <a:pt x="8" y="24"/>
                    <a:pt x="7" y="39"/>
                  </a:cubicBezTo>
                  <a:cubicBezTo>
                    <a:pt x="7" y="48"/>
                    <a:pt x="7" y="57"/>
                    <a:pt x="7" y="66"/>
                  </a:cubicBezTo>
                  <a:cubicBezTo>
                    <a:pt x="14" y="66"/>
                    <a:pt x="21" y="66"/>
                    <a:pt x="28" y="66"/>
                  </a:cubicBezTo>
                  <a:cubicBezTo>
                    <a:pt x="36" y="51"/>
                    <a:pt x="38" y="30"/>
                    <a:pt x="37" y="6"/>
                  </a:cubicBezTo>
                  <a:cubicBezTo>
                    <a:pt x="32" y="6"/>
                    <a:pt x="27" y="6"/>
                    <a:pt x="22" y="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8" name="Freeform 1218"/>
            <p:cNvSpPr>
              <a:spLocks noEditPoints="1"/>
            </p:cNvSpPr>
            <p:nvPr/>
          </p:nvSpPr>
          <p:spPr bwMode="auto">
            <a:xfrm>
              <a:off x="4962525" y="2762250"/>
              <a:ext cx="131763" cy="349250"/>
            </a:xfrm>
            <a:custGeom>
              <a:cxnLst>
                <a:cxn ang="0">
                  <a:pos x="7" y="16"/>
                </a:cxn>
                <a:cxn ang="0">
                  <a:pos x="10" y="19"/>
                </a:cxn>
                <a:cxn ang="0">
                  <a:pos x="49" y="4"/>
                </a:cxn>
                <a:cxn ang="0">
                  <a:pos x="49" y="19"/>
                </a:cxn>
                <a:cxn ang="0">
                  <a:pos x="49" y="25"/>
                </a:cxn>
                <a:cxn ang="0">
                  <a:pos x="46" y="79"/>
                </a:cxn>
                <a:cxn ang="0">
                  <a:pos x="43" y="112"/>
                </a:cxn>
                <a:cxn ang="0">
                  <a:pos x="7" y="127"/>
                </a:cxn>
                <a:cxn ang="0">
                  <a:pos x="7" y="82"/>
                </a:cxn>
                <a:cxn ang="0">
                  <a:pos x="7" y="16"/>
                </a:cxn>
                <a:cxn ang="0">
                  <a:pos x="43" y="28"/>
                </a:cxn>
                <a:cxn ang="0">
                  <a:pos x="43" y="13"/>
                </a:cxn>
                <a:cxn ang="0">
                  <a:pos x="13" y="28"/>
                </a:cxn>
                <a:cxn ang="0">
                  <a:pos x="13" y="121"/>
                </a:cxn>
                <a:cxn ang="0">
                  <a:pos x="40" y="58"/>
                </a:cxn>
                <a:cxn ang="0">
                  <a:pos x="43" y="28"/>
                </a:cxn>
              </a:cxnLst>
              <a:rect b="b" l="0" r="r" t="0"/>
              <a:pathLst>
                <a:path h="130" w="49">
                  <a:moveTo>
                    <a:pt x="7" y="16"/>
                  </a:moveTo>
                  <a:cubicBezTo>
                    <a:pt x="7" y="13"/>
                    <a:pt x="11" y="14"/>
                    <a:pt x="10" y="19"/>
                  </a:cubicBezTo>
                  <a:cubicBezTo>
                    <a:pt x="23" y="14"/>
                    <a:pt x="27" y="0"/>
                    <a:pt x="49" y="4"/>
                  </a:cubicBezTo>
                  <a:cubicBezTo>
                    <a:pt x="49" y="9"/>
                    <a:pt x="49" y="14"/>
                    <a:pt x="49" y="19"/>
                  </a:cubicBezTo>
                  <a:cubicBezTo>
                    <a:pt x="49" y="21"/>
                    <a:pt x="49" y="23"/>
                    <a:pt x="49" y="25"/>
                  </a:cubicBezTo>
                  <a:cubicBezTo>
                    <a:pt x="46" y="41"/>
                    <a:pt x="45" y="59"/>
                    <a:pt x="46" y="79"/>
                  </a:cubicBezTo>
                  <a:cubicBezTo>
                    <a:pt x="45" y="90"/>
                    <a:pt x="42" y="99"/>
                    <a:pt x="43" y="112"/>
                  </a:cubicBezTo>
                  <a:cubicBezTo>
                    <a:pt x="36" y="122"/>
                    <a:pt x="27" y="130"/>
                    <a:pt x="7" y="127"/>
                  </a:cubicBezTo>
                  <a:cubicBezTo>
                    <a:pt x="7" y="112"/>
                    <a:pt x="7" y="97"/>
                    <a:pt x="7" y="82"/>
                  </a:cubicBezTo>
                  <a:cubicBezTo>
                    <a:pt x="10" y="57"/>
                    <a:pt x="0" y="37"/>
                    <a:pt x="7" y="16"/>
                  </a:cubicBezTo>
                  <a:close/>
                  <a:moveTo>
                    <a:pt x="43" y="28"/>
                  </a:moveTo>
                  <a:cubicBezTo>
                    <a:pt x="43" y="23"/>
                    <a:pt x="43" y="18"/>
                    <a:pt x="43" y="13"/>
                  </a:cubicBezTo>
                  <a:cubicBezTo>
                    <a:pt x="26" y="11"/>
                    <a:pt x="20" y="20"/>
                    <a:pt x="13" y="28"/>
                  </a:cubicBezTo>
                  <a:cubicBezTo>
                    <a:pt x="8" y="52"/>
                    <a:pt x="8" y="97"/>
                    <a:pt x="13" y="121"/>
                  </a:cubicBezTo>
                  <a:cubicBezTo>
                    <a:pt x="44" y="122"/>
                    <a:pt x="41" y="89"/>
                    <a:pt x="40" y="58"/>
                  </a:cubicBezTo>
                  <a:cubicBezTo>
                    <a:pt x="47" y="54"/>
                    <a:pt x="41" y="37"/>
                    <a:pt x="43" y="2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" name="Freeform 1219"/>
            <p:cNvSpPr>
              <a:spLocks noEditPoints="1"/>
            </p:cNvSpPr>
            <p:nvPr/>
          </p:nvSpPr>
          <p:spPr bwMode="auto">
            <a:xfrm>
              <a:off x="7631113" y="2789238"/>
              <a:ext cx="185738" cy="263525"/>
            </a:xfrm>
            <a:custGeom>
              <a:cxnLst>
                <a:cxn ang="0">
                  <a:pos x="5" y="63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65" y="3"/>
                </a:cxn>
                <a:cxn ang="0">
                  <a:pos x="65" y="57"/>
                </a:cxn>
                <a:cxn ang="0">
                  <a:pos x="65" y="90"/>
                </a:cxn>
                <a:cxn ang="0">
                  <a:pos x="47" y="90"/>
                </a:cxn>
                <a:cxn ang="0">
                  <a:pos x="56" y="81"/>
                </a:cxn>
                <a:cxn ang="0">
                  <a:pos x="44" y="84"/>
                </a:cxn>
                <a:cxn ang="0">
                  <a:pos x="14" y="84"/>
                </a:cxn>
                <a:cxn ang="0">
                  <a:pos x="2" y="84"/>
                </a:cxn>
                <a:cxn ang="0">
                  <a:pos x="5" y="63"/>
                </a:cxn>
                <a:cxn ang="0">
                  <a:pos x="14" y="9"/>
                </a:cxn>
                <a:cxn ang="0">
                  <a:pos x="11" y="78"/>
                </a:cxn>
                <a:cxn ang="0">
                  <a:pos x="56" y="75"/>
                </a:cxn>
                <a:cxn ang="0">
                  <a:pos x="59" y="27"/>
                </a:cxn>
                <a:cxn ang="0">
                  <a:pos x="41" y="9"/>
                </a:cxn>
                <a:cxn ang="0">
                  <a:pos x="14" y="9"/>
                </a:cxn>
              </a:cxnLst>
              <a:rect b="b" l="0" r="r" t="0"/>
              <a:pathLst>
                <a:path h="98" w="69">
                  <a:moveTo>
                    <a:pt x="5" y="63"/>
                  </a:moveTo>
                  <a:cubicBezTo>
                    <a:pt x="7" y="43"/>
                    <a:pt x="1" y="15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23" y="7"/>
                    <a:pt x="48" y="1"/>
                    <a:pt x="65" y="3"/>
                  </a:cubicBezTo>
                  <a:cubicBezTo>
                    <a:pt x="65" y="21"/>
                    <a:pt x="65" y="39"/>
                    <a:pt x="65" y="57"/>
                  </a:cubicBezTo>
                  <a:cubicBezTo>
                    <a:pt x="65" y="68"/>
                    <a:pt x="65" y="79"/>
                    <a:pt x="65" y="90"/>
                  </a:cubicBezTo>
                  <a:cubicBezTo>
                    <a:pt x="60" y="89"/>
                    <a:pt x="50" y="98"/>
                    <a:pt x="47" y="90"/>
                  </a:cubicBezTo>
                  <a:cubicBezTo>
                    <a:pt x="46" y="83"/>
                    <a:pt x="61" y="92"/>
                    <a:pt x="56" y="81"/>
                  </a:cubicBezTo>
                  <a:cubicBezTo>
                    <a:pt x="50" y="80"/>
                    <a:pt x="49" y="84"/>
                    <a:pt x="44" y="84"/>
                  </a:cubicBezTo>
                  <a:cubicBezTo>
                    <a:pt x="34" y="84"/>
                    <a:pt x="24" y="84"/>
                    <a:pt x="14" y="84"/>
                  </a:cubicBezTo>
                  <a:cubicBezTo>
                    <a:pt x="10" y="84"/>
                    <a:pt x="6" y="84"/>
                    <a:pt x="2" y="84"/>
                  </a:cubicBezTo>
                  <a:cubicBezTo>
                    <a:pt x="6" y="80"/>
                    <a:pt x="5" y="71"/>
                    <a:pt x="5" y="63"/>
                  </a:cubicBezTo>
                  <a:close/>
                  <a:moveTo>
                    <a:pt x="14" y="9"/>
                  </a:moveTo>
                  <a:cubicBezTo>
                    <a:pt x="17" y="22"/>
                    <a:pt x="0" y="67"/>
                    <a:pt x="11" y="78"/>
                  </a:cubicBezTo>
                  <a:cubicBezTo>
                    <a:pt x="20" y="87"/>
                    <a:pt x="45" y="74"/>
                    <a:pt x="56" y="75"/>
                  </a:cubicBezTo>
                  <a:cubicBezTo>
                    <a:pt x="54" y="56"/>
                    <a:pt x="61" y="46"/>
                    <a:pt x="59" y="27"/>
                  </a:cubicBezTo>
                  <a:cubicBezTo>
                    <a:pt x="69" y="16"/>
                    <a:pt x="57" y="4"/>
                    <a:pt x="41" y="9"/>
                  </a:cubicBezTo>
                  <a:cubicBezTo>
                    <a:pt x="32" y="9"/>
                    <a:pt x="23" y="9"/>
                    <a:pt x="14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0" name="Freeform 1220"/>
            <p:cNvSpPr>
              <a:spLocks noEditPoints="1"/>
            </p:cNvSpPr>
            <p:nvPr/>
          </p:nvSpPr>
          <p:spPr bwMode="auto">
            <a:xfrm>
              <a:off x="6689725" y="2797175"/>
              <a:ext cx="147638" cy="233363"/>
            </a:xfrm>
            <a:custGeom>
              <a:cxnLst>
                <a:cxn ang="0">
                  <a:pos x="7" y="0"/>
                </a:cxn>
                <a:cxn ang="0">
                  <a:pos x="55" y="0"/>
                </a:cxn>
                <a:cxn ang="0">
                  <a:pos x="55" y="84"/>
                </a:cxn>
                <a:cxn ang="0">
                  <a:pos x="52" y="84"/>
                </a:cxn>
                <a:cxn ang="0">
                  <a:pos x="10" y="78"/>
                </a:cxn>
                <a:cxn ang="0">
                  <a:pos x="10" y="87"/>
                </a:cxn>
                <a:cxn ang="0">
                  <a:pos x="4" y="75"/>
                </a:cxn>
                <a:cxn ang="0">
                  <a:pos x="4" y="42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75"/>
                </a:cxn>
                <a:cxn ang="0">
                  <a:pos x="49" y="75"/>
                </a:cxn>
                <a:cxn ang="0">
                  <a:pos x="49" y="6"/>
                </a:cxn>
                <a:cxn ang="0">
                  <a:pos x="13" y="6"/>
                </a:cxn>
              </a:cxnLst>
              <a:rect b="b" l="0" r="r" t="0"/>
              <a:pathLst>
                <a:path h="87" w="55">
                  <a:moveTo>
                    <a:pt x="7" y="0"/>
                  </a:moveTo>
                  <a:cubicBezTo>
                    <a:pt x="23" y="0"/>
                    <a:pt x="39" y="0"/>
                    <a:pt x="55" y="0"/>
                  </a:cubicBezTo>
                  <a:cubicBezTo>
                    <a:pt x="55" y="28"/>
                    <a:pt x="55" y="56"/>
                    <a:pt x="55" y="84"/>
                  </a:cubicBezTo>
                  <a:cubicBezTo>
                    <a:pt x="54" y="84"/>
                    <a:pt x="53" y="84"/>
                    <a:pt x="52" y="84"/>
                  </a:cubicBezTo>
                  <a:cubicBezTo>
                    <a:pt x="49" y="71"/>
                    <a:pt x="23" y="81"/>
                    <a:pt x="10" y="78"/>
                  </a:cubicBezTo>
                  <a:cubicBezTo>
                    <a:pt x="10" y="81"/>
                    <a:pt x="10" y="84"/>
                    <a:pt x="10" y="87"/>
                  </a:cubicBezTo>
                  <a:cubicBezTo>
                    <a:pt x="4" y="87"/>
                    <a:pt x="8" y="77"/>
                    <a:pt x="4" y="75"/>
                  </a:cubicBezTo>
                  <a:cubicBezTo>
                    <a:pt x="9" y="71"/>
                    <a:pt x="9" y="46"/>
                    <a:pt x="4" y="42"/>
                  </a:cubicBezTo>
                  <a:cubicBezTo>
                    <a:pt x="6" y="29"/>
                    <a:pt x="0" y="8"/>
                    <a:pt x="7" y="0"/>
                  </a:cubicBezTo>
                  <a:close/>
                  <a:moveTo>
                    <a:pt x="13" y="6"/>
                  </a:moveTo>
                  <a:cubicBezTo>
                    <a:pt x="8" y="22"/>
                    <a:pt x="8" y="59"/>
                    <a:pt x="13" y="75"/>
                  </a:cubicBezTo>
                  <a:cubicBezTo>
                    <a:pt x="25" y="75"/>
                    <a:pt x="37" y="75"/>
                    <a:pt x="49" y="75"/>
                  </a:cubicBezTo>
                  <a:cubicBezTo>
                    <a:pt x="54" y="59"/>
                    <a:pt x="54" y="22"/>
                    <a:pt x="49" y="6"/>
                  </a:cubicBezTo>
                  <a:cubicBezTo>
                    <a:pt x="41" y="3"/>
                    <a:pt x="21" y="0"/>
                    <a:pt x="13" y="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1" name="Freeform 1221"/>
            <p:cNvSpPr>
              <a:spLocks noEditPoints="1"/>
            </p:cNvSpPr>
            <p:nvPr/>
          </p:nvSpPr>
          <p:spPr bwMode="auto">
            <a:xfrm>
              <a:off x="6683375" y="3079750"/>
              <a:ext cx="173038" cy="217488"/>
            </a:xfrm>
            <a:custGeom>
              <a:cxnLst>
                <a:cxn ang="0">
                  <a:pos x="1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72"/>
                </a:cxn>
                <a:cxn ang="0">
                  <a:pos x="57" y="81"/>
                </a:cxn>
                <a:cxn ang="0">
                  <a:pos x="0" y="81"/>
                </a:cxn>
                <a:cxn ang="0">
                  <a:pos x="0" y="75"/>
                </a:cxn>
                <a:cxn ang="0">
                  <a:pos x="0" y="33"/>
                </a:cxn>
                <a:cxn ang="0">
                  <a:pos x="0" y="3"/>
                </a:cxn>
                <a:cxn ang="0">
                  <a:pos x="12" y="0"/>
                </a:cxn>
                <a:cxn ang="0">
                  <a:pos x="33" y="6"/>
                </a:cxn>
                <a:cxn ang="0">
                  <a:pos x="6" y="9"/>
                </a:cxn>
                <a:cxn ang="0">
                  <a:pos x="6" y="75"/>
                </a:cxn>
                <a:cxn ang="0">
                  <a:pos x="57" y="69"/>
                </a:cxn>
                <a:cxn ang="0">
                  <a:pos x="60" y="9"/>
                </a:cxn>
                <a:cxn ang="0">
                  <a:pos x="33" y="6"/>
                </a:cxn>
              </a:cxnLst>
              <a:rect b="b" l="0" r="r" t="0"/>
              <a:pathLst>
                <a:path h="81" w="64">
                  <a:moveTo>
                    <a:pt x="12" y="0"/>
                  </a:moveTo>
                  <a:cubicBezTo>
                    <a:pt x="29" y="0"/>
                    <a:pt x="46" y="0"/>
                    <a:pt x="63" y="0"/>
                  </a:cubicBezTo>
                  <a:cubicBezTo>
                    <a:pt x="63" y="1"/>
                    <a:pt x="63" y="2"/>
                    <a:pt x="63" y="3"/>
                  </a:cubicBezTo>
                  <a:cubicBezTo>
                    <a:pt x="63" y="26"/>
                    <a:pt x="63" y="49"/>
                    <a:pt x="63" y="72"/>
                  </a:cubicBezTo>
                  <a:cubicBezTo>
                    <a:pt x="62" y="76"/>
                    <a:pt x="60" y="79"/>
                    <a:pt x="57" y="81"/>
                  </a:cubicBezTo>
                  <a:cubicBezTo>
                    <a:pt x="38" y="81"/>
                    <a:pt x="19" y="81"/>
                    <a:pt x="0" y="81"/>
                  </a:cubicBezTo>
                  <a:cubicBezTo>
                    <a:pt x="0" y="79"/>
                    <a:pt x="0" y="77"/>
                    <a:pt x="0" y="75"/>
                  </a:cubicBezTo>
                  <a:cubicBezTo>
                    <a:pt x="0" y="61"/>
                    <a:pt x="0" y="47"/>
                    <a:pt x="0" y="33"/>
                  </a:cubicBezTo>
                  <a:cubicBezTo>
                    <a:pt x="0" y="23"/>
                    <a:pt x="0" y="13"/>
                    <a:pt x="0" y="3"/>
                  </a:cubicBezTo>
                  <a:cubicBezTo>
                    <a:pt x="5" y="3"/>
                    <a:pt x="9" y="2"/>
                    <a:pt x="12" y="0"/>
                  </a:cubicBezTo>
                  <a:close/>
                  <a:moveTo>
                    <a:pt x="33" y="6"/>
                  </a:moveTo>
                  <a:cubicBezTo>
                    <a:pt x="21" y="4"/>
                    <a:pt x="18" y="11"/>
                    <a:pt x="6" y="9"/>
                  </a:cubicBezTo>
                  <a:cubicBezTo>
                    <a:pt x="1" y="24"/>
                    <a:pt x="1" y="60"/>
                    <a:pt x="6" y="75"/>
                  </a:cubicBezTo>
                  <a:cubicBezTo>
                    <a:pt x="22" y="72"/>
                    <a:pt x="50" y="81"/>
                    <a:pt x="57" y="69"/>
                  </a:cubicBezTo>
                  <a:cubicBezTo>
                    <a:pt x="64" y="55"/>
                    <a:pt x="58" y="28"/>
                    <a:pt x="60" y="9"/>
                  </a:cubicBezTo>
                  <a:cubicBezTo>
                    <a:pt x="55" y="4"/>
                    <a:pt x="42" y="7"/>
                    <a:pt x="33" y="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2" name="Freeform 1222"/>
            <p:cNvSpPr>
              <a:spLocks noEditPoints="1"/>
            </p:cNvSpPr>
            <p:nvPr/>
          </p:nvSpPr>
          <p:spPr bwMode="auto">
            <a:xfrm>
              <a:off x="5695950" y="3111500"/>
              <a:ext cx="173038" cy="193675"/>
            </a:xfrm>
            <a:custGeom>
              <a:cxnLst>
                <a:cxn ang="0">
                  <a:pos x="10" y="33"/>
                </a:cxn>
                <a:cxn ang="0">
                  <a:pos x="64" y="21"/>
                </a:cxn>
                <a:cxn ang="0">
                  <a:pos x="64" y="63"/>
                </a:cxn>
                <a:cxn ang="0">
                  <a:pos x="58" y="72"/>
                </a:cxn>
                <a:cxn ang="0">
                  <a:pos x="10" y="72"/>
                </a:cxn>
                <a:cxn ang="0">
                  <a:pos x="10" y="69"/>
                </a:cxn>
                <a:cxn ang="0">
                  <a:pos x="10" y="60"/>
                </a:cxn>
                <a:cxn ang="0">
                  <a:pos x="10" y="33"/>
                </a:cxn>
                <a:cxn ang="0">
                  <a:pos x="16" y="66"/>
                </a:cxn>
                <a:cxn ang="0">
                  <a:pos x="58" y="63"/>
                </a:cxn>
                <a:cxn ang="0">
                  <a:pos x="55" y="21"/>
                </a:cxn>
                <a:cxn ang="0">
                  <a:pos x="16" y="66"/>
                </a:cxn>
              </a:cxnLst>
              <a:rect b="b" l="0" r="r" t="0"/>
              <a:pathLst>
                <a:path h="72" w="64">
                  <a:moveTo>
                    <a:pt x="10" y="33"/>
                  </a:moveTo>
                  <a:cubicBezTo>
                    <a:pt x="0" y="0"/>
                    <a:pt x="56" y="14"/>
                    <a:pt x="64" y="21"/>
                  </a:cubicBezTo>
                  <a:cubicBezTo>
                    <a:pt x="64" y="35"/>
                    <a:pt x="64" y="49"/>
                    <a:pt x="64" y="63"/>
                  </a:cubicBezTo>
                  <a:cubicBezTo>
                    <a:pt x="59" y="63"/>
                    <a:pt x="62" y="71"/>
                    <a:pt x="58" y="72"/>
                  </a:cubicBezTo>
                  <a:cubicBezTo>
                    <a:pt x="42" y="72"/>
                    <a:pt x="26" y="72"/>
                    <a:pt x="10" y="72"/>
                  </a:cubicBezTo>
                  <a:cubicBezTo>
                    <a:pt x="10" y="71"/>
                    <a:pt x="10" y="70"/>
                    <a:pt x="10" y="69"/>
                  </a:cubicBezTo>
                  <a:cubicBezTo>
                    <a:pt x="10" y="66"/>
                    <a:pt x="10" y="63"/>
                    <a:pt x="10" y="60"/>
                  </a:cubicBezTo>
                  <a:cubicBezTo>
                    <a:pt x="10" y="51"/>
                    <a:pt x="10" y="42"/>
                    <a:pt x="10" y="33"/>
                  </a:cubicBezTo>
                  <a:close/>
                  <a:moveTo>
                    <a:pt x="16" y="66"/>
                  </a:moveTo>
                  <a:cubicBezTo>
                    <a:pt x="30" y="65"/>
                    <a:pt x="49" y="69"/>
                    <a:pt x="58" y="63"/>
                  </a:cubicBezTo>
                  <a:cubicBezTo>
                    <a:pt x="57" y="49"/>
                    <a:pt x="61" y="30"/>
                    <a:pt x="55" y="21"/>
                  </a:cubicBezTo>
                  <a:cubicBezTo>
                    <a:pt x="23" y="5"/>
                    <a:pt x="8" y="32"/>
                    <a:pt x="16" y="6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" name="Freeform 1223"/>
            <p:cNvSpPr>
              <a:spLocks noEditPoints="1"/>
            </p:cNvSpPr>
            <p:nvPr/>
          </p:nvSpPr>
          <p:spPr bwMode="auto">
            <a:xfrm>
              <a:off x="3084513" y="3467100"/>
              <a:ext cx="139700" cy="258763"/>
            </a:xfrm>
            <a:custGeom>
              <a:cxnLst>
                <a:cxn ang="0">
                  <a:pos x="0" y="51"/>
                </a:cxn>
                <a:cxn ang="0">
                  <a:pos x="0" y="6"/>
                </a:cxn>
                <a:cxn ang="0">
                  <a:pos x="15" y="0"/>
                </a:cxn>
                <a:cxn ang="0">
                  <a:pos x="45" y="0"/>
                </a:cxn>
                <a:cxn ang="0">
                  <a:pos x="51" y="63"/>
                </a:cxn>
                <a:cxn ang="0">
                  <a:pos x="51" y="96"/>
                </a:cxn>
                <a:cxn ang="0">
                  <a:pos x="9" y="96"/>
                </a:cxn>
                <a:cxn ang="0">
                  <a:pos x="0" y="51"/>
                </a:cxn>
                <a:cxn ang="0">
                  <a:pos x="45" y="45"/>
                </a:cxn>
                <a:cxn ang="0">
                  <a:pos x="39" y="6"/>
                </a:cxn>
                <a:cxn ang="0">
                  <a:pos x="9" y="15"/>
                </a:cxn>
                <a:cxn ang="0">
                  <a:pos x="9" y="60"/>
                </a:cxn>
                <a:cxn ang="0">
                  <a:pos x="12" y="90"/>
                </a:cxn>
                <a:cxn ang="0">
                  <a:pos x="15" y="90"/>
                </a:cxn>
                <a:cxn ang="0">
                  <a:pos x="48" y="90"/>
                </a:cxn>
                <a:cxn ang="0">
                  <a:pos x="45" y="45"/>
                </a:cxn>
              </a:cxnLst>
              <a:rect b="b" l="0" r="r" t="0"/>
              <a:pathLst>
                <a:path h="96" w="52">
                  <a:moveTo>
                    <a:pt x="0" y="51"/>
                  </a:moveTo>
                  <a:cubicBezTo>
                    <a:pt x="0" y="36"/>
                    <a:pt x="0" y="21"/>
                    <a:pt x="0" y="6"/>
                  </a:cubicBezTo>
                  <a:cubicBezTo>
                    <a:pt x="6" y="5"/>
                    <a:pt x="8" y="0"/>
                    <a:pt x="15" y="0"/>
                  </a:cubicBezTo>
                  <a:cubicBezTo>
                    <a:pt x="25" y="0"/>
                    <a:pt x="35" y="0"/>
                    <a:pt x="45" y="0"/>
                  </a:cubicBezTo>
                  <a:cubicBezTo>
                    <a:pt x="51" y="17"/>
                    <a:pt x="52" y="39"/>
                    <a:pt x="51" y="63"/>
                  </a:cubicBezTo>
                  <a:cubicBezTo>
                    <a:pt x="51" y="74"/>
                    <a:pt x="51" y="85"/>
                    <a:pt x="51" y="96"/>
                  </a:cubicBezTo>
                  <a:cubicBezTo>
                    <a:pt x="37" y="96"/>
                    <a:pt x="23" y="96"/>
                    <a:pt x="9" y="96"/>
                  </a:cubicBezTo>
                  <a:cubicBezTo>
                    <a:pt x="6" y="81"/>
                    <a:pt x="0" y="69"/>
                    <a:pt x="0" y="51"/>
                  </a:cubicBezTo>
                  <a:close/>
                  <a:moveTo>
                    <a:pt x="45" y="45"/>
                  </a:moveTo>
                  <a:cubicBezTo>
                    <a:pt x="46" y="29"/>
                    <a:pt x="44" y="16"/>
                    <a:pt x="39" y="6"/>
                  </a:cubicBezTo>
                  <a:cubicBezTo>
                    <a:pt x="25" y="5"/>
                    <a:pt x="12" y="5"/>
                    <a:pt x="9" y="15"/>
                  </a:cubicBezTo>
                  <a:cubicBezTo>
                    <a:pt x="4" y="23"/>
                    <a:pt x="4" y="52"/>
                    <a:pt x="9" y="60"/>
                  </a:cubicBezTo>
                  <a:cubicBezTo>
                    <a:pt x="7" y="73"/>
                    <a:pt x="11" y="80"/>
                    <a:pt x="12" y="90"/>
                  </a:cubicBezTo>
                  <a:cubicBezTo>
                    <a:pt x="13" y="90"/>
                    <a:pt x="14" y="90"/>
                    <a:pt x="15" y="90"/>
                  </a:cubicBezTo>
                  <a:cubicBezTo>
                    <a:pt x="19" y="95"/>
                    <a:pt x="44" y="95"/>
                    <a:pt x="48" y="90"/>
                  </a:cubicBezTo>
                  <a:cubicBezTo>
                    <a:pt x="46" y="76"/>
                    <a:pt x="52" y="54"/>
                    <a:pt x="45" y="4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4" name="Freeform 1224"/>
            <p:cNvSpPr/>
            <p:nvPr/>
          </p:nvSpPr>
          <p:spPr bwMode="auto">
            <a:xfrm>
              <a:off x="7627938" y="3560763"/>
              <a:ext cx="153988" cy="212725"/>
            </a:xfrm>
            <a:custGeom>
              <a:cxnLst>
                <a:cxn ang="0">
                  <a:pos x="6" y="4"/>
                </a:cxn>
                <a:cxn ang="0">
                  <a:pos x="0" y="1"/>
                </a:cxn>
                <a:cxn ang="0">
                  <a:pos x="54" y="1"/>
                </a:cxn>
                <a:cxn ang="0">
                  <a:pos x="54" y="28"/>
                </a:cxn>
                <a:cxn ang="0">
                  <a:pos x="48" y="79"/>
                </a:cxn>
                <a:cxn ang="0">
                  <a:pos x="27" y="79"/>
                </a:cxn>
                <a:cxn ang="0">
                  <a:pos x="3" y="76"/>
                </a:cxn>
                <a:cxn ang="0">
                  <a:pos x="3" y="55"/>
                </a:cxn>
                <a:cxn ang="0">
                  <a:pos x="3" y="7"/>
                </a:cxn>
                <a:cxn ang="0">
                  <a:pos x="6" y="7"/>
                </a:cxn>
                <a:cxn ang="0">
                  <a:pos x="9" y="67"/>
                </a:cxn>
                <a:cxn ang="0">
                  <a:pos x="45" y="67"/>
                </a:cxn>
                <a:cxn ang="0">
                  <a:pos x="39" y="7"/>
                </a:cxn>
                <a:cxn ang="0">
                  <a:pos x="24" y="7"/>
                </a:cxn>
                <a:cxn ang="0">
                  <a:pos x="6" y="4"/>
                </a:cxn>
              </a:cxnLst>
              <a:rect b="b" l="0" r="r" t="0"/>
              <a:pathLst>
                <a:path h="79" w="57">
                  <a:moveTo>
                    <a:pt x="6" y="4"/>
                  </a:moveTo>
                  <a:cubicBezTo>
                    <a:pt x="4" y="3"/>
                    <a:pt x="0" y="4"/>
                    <a:pt x="0" y="1"/>
                  </a:cubicBezTo>
                  <a:cubicBezTo>
                    <a:pt x="18" y="1"/>
                    <a:pt x="36" y="1"/>
                    <a:pt x="54" y="1"/>
                  </a:cubicBezTo>
                  <a:cubicBezTo>
                    <a:pt x="54" y="10"/>
                    <a:pt x="54" y="19"/>
                    <a:pt x="54" y="28"/>
                  </a:cubicBezTo>
                  <a:cubicBezTo>
                    <a:pt x="53" y="46"/>
                    <a:pt x="56" y="68"/>
                    <a:pt x="48" y="79"/>
                  </a:cubicBezTo>
                  <a:cubicBezTo>
                    <a:pt x="41" y="79"/>
                    <a:pt x="34" y="79"/>
                    <a:pt x="27" y="79"/>
                  </a:cubicBezTo>
                  <a:cubicBezTo>
                    <a:pt x="25" y="72"/>
                    <a:pt x="10" y="78"/>
                    <a:pt x="3" y="76"/>
                  </a:cubicBezTo>
                  <a:cubicBezTo>
                    <a:pt x="3" y="69"/>
                    <a:pt x="3" y="62"/>
                    <a:pt x="3" y="55"/>
                  </a:cubicBezTo>
                  <a:cubicBezTo>
                    <a:pt x="3" y="39"/>
                    <a:pt x="3" y="23"/>
                    <a:pt x="3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8" y="26"/>
                    <a:pt x="2" y="53"/>
                    <a:pt x="9" y="67"/>
                  </a:cubicBezTo>
                  <a:cubicBezTo>
                    <a:pt x="14" y="72"/>
                    <a:pt x="40" y="72"/>
                    <a:pt x="45" y="67"/>
                  </a:cubicBezTo>
                  <a:cubicBezTo>
                    <a:pt x="47" y="55"/>
                    <a:pt x="57" y="10"/>
                    <a:pt x="39" y="7"/>
                  </a:cubicBezTo>
                  <a:cubicBezTo>
                    <a:pt x="34" y="7"/>
                    <a:pt x="29" y="7"/>
                    <a:pt x="24" y="7"/>
                  </a:cubicBezTo>
                  <a:cubicBezTo>
                    <a:pt x="24" y="0"/>
                    <a:pt x="11" y="6"/>
                    <a:pt x="6" y="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5" name="Freeform 1225"/>
            <p:cNvSpPr/>
            <p:nvPr/>
          </p:nvSpPr>
          <p:spPr bwMode="auto">
            <a:xfrm>
              <a:off x="5099050" y="2917825"/>
              <a:ext cx="30163" cy="436563"/>
            </a:xfrm>
            <a:custGeom>
              <a:cxnLst>
                <a:cxn ang="0">
                  <a:pos x="7" y="0"/>
                </a:cxn>
                <a:cxn ang="0">
                  <a:pos x="4" y="162"/>
                </a:cxn>
                <a:cxn ang="0">
                  <a:pos x="7" y="0"/>
                </a:cxn>
              </a:cxnLst>
              <a:rect b="b" l="0" r="r" t="0"/>
              <a:pathLst>
                <a:path h="162" w="11">
                  <a:moveTo>
                    <a:pt x="7" y="0"/>
                  </a:moveTo>
                  <a:cubicBezTo>
                    <a:pt x="5" y="53"/>
                    <a:pt x="11" y="114"/>
                    <a:pt x="4" y="162"/>
                  </a:cubicBezTo>
                  <a:cubicBezTo>
                    <a:pt x="6" y="109"/>
                    <a:pt x="0" y="48"/>
                    <a:pt x="7" y="0"/>
                  </a:cubicBezTo>
                  <a:close/>
                </a:path>
              </a:pathLst>
            </a:custGeom>
            <a:solidFill>
              <a:srgbClr val="2249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6" name="Freeform 1226"/>
            <p:cNvSpPr/>
            <p:nvPr/>
          </p:nvSpPr>
          <p:spPr bwMode="auto">
            <a:xfrm>
              <a:off x="2790825" y="3006725"/>
              <a:ext cx="30163" cy="282575"/>
            </a:xfrm>
            <a:custGeom>
              <a:cxnLst>
                <a:cxn ang="0">
                  <a:pos x="7" y="0"/>
                </a:cxn>
                <a:cxn ang="0">
                  <a:pos x="4" y="105"/>
                </a:cxn>
                <a:cxn ang="0">
                  <a:pos x="7" y="0"/>
                </a:cxn>
              </a:cxnLst>
              <a:rect b="b" l="0" r="r" t="0"/>
              <a:pathLst>
                <a:path h="105" w="11">
                  <a:moveTo>
                    <a:pt x="7" y="0"/>
                  </a:moveTo>
                  <a:cubicBezTo>
                    <a:pt x="5" y="34"/>
                    <a:pt x="11" y="76"/>
                    <a:pt x="4" y="105"/>
                  </a:cubicBezTo>
                  <a:cubicBezTo>
                    <a:pt x="6" y="71"/>
                    <a:pt x="0" y="29"/>
                    <a:pt x="7" y="0"/>
                  </a:cubicBezTo>
                  <a:close/>
                </a:path>
              </a:pathLst>
            </a:custGeom>
            <a:solidFill>
              <a:srgbClr val="2B515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7" name="Freeform 1227"/>
            <p:cNvSpPr/>
            <p:nvPr/>
          </p:nvSpPr>
          <p:spPr bwMode="auto">
            <a:xfrm>
              <a:off x="5680075" y="3160713"/>
              <a:ext cx="30163" cy="176213"/>
            </a:xfrm>
            <a:custGeom>
              <a:cxnLst>
                <a:cxn ang="0">
                  <a:pos x="7" y="0"/>
                </a:cxn>
                <a:cxn ang="0">
                  <a:pos x="4" y="66"/>
                </a:cxn>
                <a:cxn ang="0">
                  <a:pos x="7" y="0"/>
                </a:cxn>
              </a:cxnLst>
              <a:rect b="b" l="0" r="r" t="0"/>
              <a:pathLst>
                <a:path h="66" w="11">
                  <a:moveTo>
                    <a:pt x="7" y="0"/>
                  </a:moveTo>
                  <a:cubicBezTo>
                    <a:pt x="5" y="21"/>
                    <a:pt x="11" y="50"/>
                    <a:pt x="4" y="66"/>
                  </a:cubicBezTo>
                  <a:cubicBezTo>
                    <a:pt x="6" y="45"/>
                    <a:pt x="0" y="16"/>
                    <a:pt x="7" y="0"/>
                  </a:cubicBezTo>
                  <a:close/>
                </a:path>
              </a:pathLst>
            </a:custGeom>
            <a:solidFill>
              <a:srgbClr val="2B515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" name="Freeform 1228"/>
            <p:cNvSpPr/>
            <p:nvPr/>
          </p:nvSpPr>
          <p:spPr bwMode="auto">
            <a:xfrm>
              <a:off x="7996238" y="3289300"/>
              <a:ext cx="30163" cy="274638"/>
            </a:xfrm>
            <a:custGeom>
              <a:cxnLst>
                <a:cxn ang="0">
                  <a:pos x="7" y="0"/>
                </a:cxn>
                <a:cxn ang="0">
                  <a:pos x="4" y="102"/>
                </a:cxn>
                <a:cxn ang="0">
                  <a:pos x="7" y="0"/>
                </a:cxn>
              </a:cxnLst>
              <a:rect b="b" l="0" r="r" t="0"/>
              <a:pathLst>
                <a:path h="102" w="11">
                  <a:moveTo>
                    <a:pt x="7" y="0"/>
                  </a:moveTo>
                  <a:cubicBezTo>
                    <a:pt x="5" y="33"/>
                    <a:pt x="11" y="74"/>
                    <a:pt x="4" y="102"/>
                  </a:cubicBezTo>
                  <a:cubicBezTo>
                    <a:pt x="6" y="69"/>
                    <a:pt x="0" y="28"/>
                    <a:pt x="7" y="0"/>
                  </a:cubicBezTo>
                  <a:close/>
                </a:path>
              </a:pathLst>
            </a:custGeom>
            <a:solidFill>
              <a:srgbClr val="2B515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9" name="Freeform 1229"/>
            <p:cNvSpPr/>
            <p:nvPr/>
          </p:nvSpPr>
          <p:spPr bwMode="auto">
            <a:xfrm>
              <a:off x="2720975" y="3443288"/>
              <a:ext cx="14288" cy="201613"/>
            </a:xfrm>
            <a:custGeom>
              <a:cxnLst>
                <a:cxn ang="0">
                  <a:pos x="0" y="0"/>
                </a:cxn>
                <a:cxn ang="0">
                  <a:pos x="0" y="75"/>
                </a:cxn>
                <a:cxn ang="0">
                  <a:pos x="0" y="0"/>
                </a:cxn>
              </a:cxnLst>
              <a:rect b="b" l="0" r="r" t="0"/>
              <a:pathLst>
                <a:path h="75" w="5">
                  <a:moveTo>
                    <a:pt x="0" y="0"/>
                  </a:moveTo>
                  <a:cubicBezTo>
                    <a:pt x="5" y="18"/>
                    <a:pt x="5" y="57"/>
                    <a:pt x="0" y="75"/>
                  </a:cubicBezTo>
                  <a:cubicBezTo>
                    <a:pt x="0" y="50"/>
                    <a:pt x="0" y="25"/>
                    <a:pt x="0" y="0"/>
                  </a:cubicBezTo>
                  <a:close/>
                </a:path>
              </a:pathLst>
            </a:custGeom>
            <a:solidFill>
              <a:srgbClr val="2B515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0" name="Freeform 1230"/>
            <p:cNvSpPr/>
            <p:nvPr/>
          </p:nvSpPr>
          <p:spPr bwMode="auto">
            <a:xfrm>
              <a:off x="6224588" y="2449513"/>
              <a:ext cx="17463" cy="88900"/>
            </a:xfrm>
            <a:custGeom>
              <a:cxnLst>
                <a:cxn ang="0">
                  <a:pos x="3" y="0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33" w="7">
                  <a:moveTo>
                    <a:pt x="3" y="0"/>
                  </a:moveTo>
                  <a:cubicBezTo>
                    <a:pt x="1" y="10"/>
                    <a:pt x="7" y="28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61A0B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" name="Freeform 1231"/>
            <p:cNvSpPr/>
            <p:nvPr/>
          </p:nvSpPr>
          <p:spPr bwMode="auto">
            <a:xfrm>
              <a:off x="7038975" y="2479675"/>
              <a:ext cx="112713" cy="17463"/>
            </a:xfrm>
            <a:custGeom>
              <a:cxnLst>
                <a:cxn ang="0">
                  <a:pos x="0" y="4"/>
                </a:cxn>
                <a:cxn ang="0">
                  <a:pos x="42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42">
                  <a:moveTo>
                    <a:pt x="0" y="4"/>
                  </a:moveTo>
                  <a:cubicBezTo>
                    <a:pt x="13" y="6"/>
                    <a:pt x="34" y="0"/>
                    <a:pt x="42" y="7"/>
                  </a:cubicBezTo>
                  <a:cubicBezTo>
                    <a:pt x="28" y="7"/>
                    <a:pt x="14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61A0B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2" name="Freeform 1232"/>
            <p:cNvSpPr/>
            <p:nvPr/>
          </p:nvSpPr>
          <p:spPr bwMode="auto">
            <a:xfrm>
              <a:off x="2654300" y="2990850"/>
              <a:ext cx="19050" cy="169863"/>
            </a:xfrm>
            <a:custGeom>
              <a:cxnLst>
                <a:cxn ang="0">
                  <a:pos x="7" y="0"/>
                </a:cxn>
                <a:cxn ang="0">
                  <a:pos x="7" y="63"/>
                </a:cxn>
                <a:cxn ang="0">
                  <a:pos x="4" y="63"/>
                </a:cxn>
                <a:cxn ang="0">
                  <a:pos x="7" y="0"/>
                </a:cxn>
              </a:cxnLst>
              <a:rect b="b" l="0" r="r" t="0"/>
              <a:pathLst>
                <a:path h="62" w="7">
                  <a:moveTo>
                    <a:pt x="7" y="0"/>
                  </a:moveTo>
                  <a:cubicBezTo>
                    <a:pt x="7" y="21"/>
                    <a:pt x="7" y="42"/>
                    <a:pt x="7" y="63"/>
                  </a:cubicBezTo>
                  <a:cubicBezTo>
                    <a:pt x="6" y="63"/>
                    <a:pt x="5" y="63"/>
                    <a:pt x="4" y="63"/>
                  </a:cubicBezTo>
                  <a:cubicBezTo>
                    <a:pt x="6" y="43"/>
                    <a:pt x="0" y="15"/>
                    <a:pt x="7" y="0"/>
                  </a:cubicBezTo>
                  <a:close/>
                </a:path>
              </a:pathLst>
            </a:custGeom>
            <a:solidFill>
              <a:srgbClr val="61A0B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3" name="Freeform 1233"/>
            <p:cNvSpPr/>
            <p:nvPr/>
          </p:nvSpPr>
          <p:spPr bwMode="auto">
            <a:xfrm>
              <a:off x="6942138" y="2744788"/>
              <a:ext cx="169863" cy="19050"/>
            </a:xfrm>
            <a:custGeom>
              <a:cxnLst>
                <a:cxn ang="0">
                  <a:pos x="0" y="7"/>
                </a:cxn>
                <a:cxn ang="0">
                  <a:pos x="63" y="4"/>
                </a:cxn>
                <a:cxn ang="0">
                  <a:pos x="63" y="7"/>
                </a:cxn>
                <a:cxn ang="0">
                  <a:pos x="0" y="7"/>
                </a:cxn>
              </a:cxnLst>
              <a:rect b="b" l="0" r="r" t="0"/>
              <a:pathLst>
                <a:path h="7" w="62">
                  <a:moveTo>
                    <a:pt x="0" y="7"/>
                  </a:moveTo>
                  <a:cubicBezTo>
                    <a:pt x="15" y="0"/>
                    <a:pt x="43" y="6"/>
                    <a:pt x="63" y="4"/>
                  </a:cubicBezTo>
                  <a:cubicBezTo>
                    <a:pt x="63" y="5"/>
                    <a:pt x="63" y="6"/>
                    <a:pt x="63" y="7"/>
                  </a:cubicBezTo>
                  <a:cubicBezTo>
                    <a:pt x="42" y="7"/>
                    <a:pt x="21" y="7"/>
                    <a:pt x="0" y="7"/>
                  </a:cubicBezTo>
                  <a:close/>
                </a:path>
              </a:pathLst>
            </a:custGeom>
            <a:solidFill>
              <a:srgbClr val="1B434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" name="Freeform 1234"/>
            <p:cNvSpPr/>
            <p:nvPr/>
          </p:nvSpPr>
          <p:spPr bwMode="auto">
            <a:xfrm>
              <a:off x="7345363" y="2713038"/>
              <a:ext cx="242888" cy="30163"/>
            </a:xfrm>
            <a:custGeom>
              <a:cxnLst>
                <a:cxn ang="0">
                  <a:pos x="0" y="7"/>
                </a:cxn>
                <a:cxn ang="0">
                  <a:pos x="90" y="4"/>
                </a:cxn>
                <a:cxn ang="0">
                  <a:pos x="0" y="7"/>
                </a:cxn>
              </a:cxnLst>
              <a:rect b="b" l="0" r="r" t="0"/>
              <a:pathLst>
                <a:path h="11" w="90">
                  <a:moveTo>
                    <a:pt x="0" y="7"/>
                  </a:moveTo>
                  <a:cubicBezTo>
                    <a:pt x="24" y="0"/>
                    <a:pt x="61" y="6"/>
                    <a:pt x="90" y="4"/>
                  </a:cubicBezTo>
                  <a:cubicBezTo>
                    <a:pt x="66" y="11"/>
                    <a:pt x="29" y="5"/>
                    <a:pt x="0" y="7"/>
                  </a:cubicBezTo>
                  <a:close/>
                </a:path>
              </a:pathLst>
            </a:custGeom>
            <a:solidFill>
              <a:srgbClr val="517A8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" name="Freeform 1235"/>
            <p:cNvSpPr/>
            <p:nvPr/>
          </p:nvSpPr>
          <p:spPr bwMode="auto">
            <a:xfrm>
              <a:off x="6592888" y="3676650"/>
              <a:ext cx="19050" cy="88900"/>
            </a:xfrm>
            <a:custGeom>
              <a:cxnLst>
                <a:cxn ang="0">
                  <a:pos x="7" y="0"/>
                </a:cxn>
                <a:cxn ang="0">
                  <a:pos x="7" y="33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33" w="7">
                  <a:moveTo>
                    <a:pt x="7" y="0"/>
                  </a:moveTo>
                  <a:cubicBezTo>
                    <a:pt x="7" y="11"/>
                    <a:pt x="7" y="22"/>
                    <a:pt x="7" y="33"/>
                  </a:cubicBezTo>
                  <a:cubicBezTo>
                    <a:pt x="0" y="28"/>
                    <a:pt x="6" y="1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97BAC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" name="Freeform 1236"/>
            <p:cNvSpPr/>
            <p:nvPr/>
          </p:nvSpPr>
          <p:spPr bwMode="auto">
            <a:xfrm>
              <a:off x="6048375" y="2005013"/>
              <a:ext cx="14288" cy="234950"/>
            </a:xfrm>
            <a:custGeom>
              <a:cxnLst>
                <a:cxn ang="0">
                  <a:pos x="5" y="3"/>
                </a:cxn>
                <a:cxn ang="0">
                  <a:pos x="5" y="87"/>
                </a:cxn>
                <a:cxn ang="0">
                  <a:pos x="5" y="0"/>
                </a:cxn>
                <a:cxn ang="0">
                  <a:pos x="5" y="3"/>
                </a:cxn>
              </a:cxnLst>
              <a:rect b="b" l="0" r="r" t="0"/>
              <a:pathLst>
                <a:path h="87" w="5">
                  <a:moveTo>
                    <a:pt x="5" y="3"/>
                  </a:moveTo>
                  <a:cubicBezTo>
                    <a:pt x="5" y="31"/>
                    <a:pt x="5" y="59"/>
                    <a:pt x="5" y="87"/>
                  </a:cubicBezTo>
                  <a:cubicBezTo>
                    <a:pt x="0" y="65"/>
                    <a:pt x="0" y="22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38555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7" name="Freeform 1237"/>
            <p:cNvSpPr/>
            <p:nvPr/>
          </p:nvSpPr>
          <p:spPr bwMode="auto">
            <a:xfrm>
              <a:off x="5473700" y="3119438"/>
              <a:ext cx="12700" cy="185738"/>
            </a:xfrm>
            <a:custGeom>
              <a:cxnLst>
                <a:cxn ang="0">
                  <a:pos x="0" y="0"/>
                </a:cxn>
                <a:cxn ang="0">
                  <a:pos x="0" y="69"/>
                </a:cxn>
                <a:cxn ang="0">
                  <a:pos x="0" y="0"/>
                </a:cxn>
              </a:cxnLst>
              <a:rect b="b" l="0" r="r" t="0"/>
              <a:pathLst>
                <a:path h="69" w="5">
                  <a:moveTo>
                    <a:pt x="0" y="0"/>
                  </a:moveTo>
                  <a:cubicBezTo>
                    <a:pt x="5" y="16"/>
                    <a:pt x="5" y="53"/>
                    <a:pt x="0" y="69"/>
                  </a:cubicBezTo>
                  <a:cubicBezTo>
                    <a:pt x="0" y="46"/>
                    <a:pt x="0" y="23"/>
                    <a:pt x="0" y="0"/>
                  </a:cubicBezTo>
                  <a:close/>
                </a:path>
              </a:pathLst>
            </a:custGeom>
            <a:solidFill>
              <a:srgbClr val="38555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" name="Freeform 1238"/>
            <p:cNvSpPr/>
            <p:nvPr/>
          </p:nvSpPr>
          <p:spPr bwMode="auto">
            <a:xfrm>
              <a:off x="4497388" y="3789363"/>
              <a:ext cx="144463" cy="14288"/>
            </a:xfrm>
            <a:custGeom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54" y="0"/>
                </a:cxn>
                <a:cxn ang="0">
                  <a:pos x="0" y="0"/>
                </a:cxn>
              </a:cxnLst>
              <a:rect b="b" l="0" r="r" t="0"/>
              <a:pathLst>
                <a:path h="5" w="54">
                  <a:moveTo>
                    <a:pt x="0" y="0"/>
                  </a:moveTo>
                  <a:cubicBezTo>
                    <a:pt x="17" y="0"/>
                    <a:pt x="34" y="0"/>
                    <a:pt x="51" y="0"/>
                  </a:cubicBezTo>
                  <a:cubicBezTo>
                    <a:pt x="52" y="0"/>
                    <a:pt x="53" y="0"/>
                    <a:pt x="54" y="0"/>
                  </a:cubicBezTo>
                  <a:cubicBezTo>
                    <a:pt x="43" y="5"/>
                    <a:pt x="11" y="5"/>
                    <a:pt x="0" y="0"/>
                  </a:cubicBezTo>
                  <a:close/>
                </a:path>
              </a:pathLst>
            </a:custGeom>
            <a:solidFill>
              <a:srgbClr val="38555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" name="Freeform 1239"/>
            <p:cNvSpPr/>
            <p:nvPr/>
          </p:nvSpPr>
          <p:spPr bwMode="auto">
            <a:xfrm>
              <a:off x="4657725" y="1614488"/>
              <a:ext cx="177800" cy="19050"/>
            </a:xfrm>
            <a:custGeom>
              <a:cxnLst>
                <a:cxn ang="0">
                  <a:pos x="0" y="4"/>
                </a:cxn>
                <a:cxn ang="0">
                  <a:pos x="66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66">
                  <a:moveTo>
                    <a:pt x="0" y="4"/>
                  </a:moveTo>
                  <a:cubicBezTo>
                    <a:pt x="21" y="6"/>
                    <a:pt x="50" y="0"/>
                    <a:pt x="66" y="7"/>
                  </a:cubicBezTo>
                  <a:cubicBezTo>
                    <a:pt x="44" y="7"/>
                    <a:pt x="22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1948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" name="Freeform 1240"/>
            <p:cNvSpPr/>
            <p:nvPr/>
          </p:nvSpPr>
          <p:spPr bwMode="auto">
            <a:xfrm>
              <a:off x="7593013" y="2747963"/>
              <a:ext cx="30163" cy="130175"/>
            </a:xfrm>
            <a:custGeom>
              <a:cxnLst>
                <a:cxn ang="0">
                  <a:pos x="7" y="3"/>
                </a:cxn>
                <a:cxn ang="0">
                  <a:pos x="4" y="48"/>
                </a:cxn>
                <a:cxn ang="0">
                  <a:pos x="7" y="0"/>
                </a:cxn>
                <a:cxn ang="0">
                  <a:pos x="7" y="3"/>
                </a:cxn>
              </a:cxnLst>
              <a:rect b="b" l="0" r="r" t="0"/>
              <a:pathLst>
                <a:path h="48" w="11">
                  <a:moveTo>
                    <a:pt x="7" y="3"/>
                  </a:moveTo>
                  <a:cubicBezTo>
                    <a:pt x="5" y="17"/>
                    <a:pt x="11" y="39"/>
                    <a:pt x="4" y="48"/>
                  </a:cubicBezTo>
                  <a:cubicBezTo>
                    <a:pt x="6" y="33"/>
                    <a:pt x="0" y="10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2A5B6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" name="Freeform 1241"/>
            <p:cNvSpPr/>
            <p:nvPr/>
          </p:nvSpPr>
          <p:spPr bwMode="auto">
            <a:xfrm>
              <a:off x="7902575" y="1238250"/>
              <a:ext cx="96838" cy="19050"/>
            </a:xfrm>
            <a:custGeom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3"/>
                </a:cxn>
                <a:cxn ang="0">
                  <a:pos x="0" y="0"/>
                </a:cxn>
              </a:cxnLst>
              <a:rect b="b" l="0" r="r" t="0"/>
              <a:pathLst>
                <a:path h="7" w="36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25" y="1"/>
                    <a:pt x="6" y="7"/>
                    <a:pt x="0" y="0"/>
                  </a:cubicBezTo>
                  <a:close/>
                </a:path>
              </a:pathLst>
            </a:custGeom>
            <a:solidFill>
              <a:srgbClr val="0E46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2" name="Freeform 1242"/>
            <p:cNvSpPr/>
            <p:nvPr/>
          </p:nvSpPr>
          <p:spPr bwMode="auto">
            <a:xfrm>
              <a:off x="1914525" y="2909888"/>
              <a:ext cx="19050" cy="88900"/>
            </a:xfrm>
            <a:custGeom>
              <a:cxnLst>
                <a:cxn ang="0">
                  <a:pos x="0" y="0"/>
                </a:cxn>
                <a:cxn ang="0">
                  <a:pos x="3" y="33"/>
                </a:cxn>
                <a:cxn ang="0">
                  <a:pos x="0" y="33"/>
                </a:cxn>
                <a:cxn ang="0">
                  <a:pos x="0" y="0"/>
                </a:cxn>
              </a:cxnLst>
              <a:rect b="b" l="0" r="r" t="0"/>
              <a:pathLst>
                <a:path h="33" w="7">
                  <a:moveTo>
                    <a:pt x="0" y="0"/>
                  </a:moveTo>
                  <a:cubicBezTo>
                    <a:pt x="7" y="5"/>
                    <a:pt x="1" y="23"/>
                    <a:pt x="3" y="33"/>
                  </a:cubicBezTo>
                  <a:cubicBezTo>
                    <a:pt x="2" y="33"/>
                    <a:pt x="1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0E46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3" name="Freeform 1243"/>
            <p:cNvSpPr/>
            <p:nvPr/>
          </p:nvSpPr>
          <p:spPr bwMode="auto">
            <a:xfrm>
              <a:off x="4956175" y="3816350"/>
              <a:ext cx="242888" cy="14288"/>
            </a:xfrm>
            <a:custGeom>
              <a:cxnLst>
                <a:cxn ang="0">
                  <a:pos x="0" y="5"/>
                </a:cxn>
                <a:cxn ang="0">
                  <a:pos x="90" y="5"/>
                </a:cxn>
                <a:cxn ang="0">
                  <a:pos x="0" y="5"/>
                </a:cxn>
              </a:cxnLst>
              <a:rect b="b" l="0" r="r" t="0"/>
              <a:pathLst>
                <a:path h="5" w="90">
                  <a:moveTo>
                    <a:pt x="0" y="5"/>
                  </a:moveTo>
                  <a:cubicBezTo>
                    <a:pt x="23" y="0"/>
                    <a:pt x="67" y="0"/>
                    <a:pt x="90" y="5"/>
                  </a:cubicBezTo>
                  <a:cubicBezTo>
                    <a:pt x="60" y="5"/>
                    <a:pt x="30" y="5"/>
                    <a:pt x="0" y="5"/>
                  </a:cubicBezTo>
                  <a:close/>
                </a:path>
              </a:pathLst>
            </a:custGeom>
            <a:solidFill>
              <a:srgbClr val="0E46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4" name="Freeform 1244"/>
            <p:cNvSpPr/>
            <p:nvPr/>
          </p:nvSpPr>
          <p:spPr bwMode="auto">
            <a:xfrm>
              <a:off x="1728788" y="3843338"/>
              <a:ext cx="120650" cy="19050"/>
            </a:xfrm>
            <a:custGeom>
              <a:cxnLst>
                <a:cxn ang="0">
                  <a:pos x="0" y="7"/>
                </a:cxn>
                <a:cxn ang="0">
                  <a:pos x="45" y="4"/>
                </a:cxn>
                <a:cxn ang="0">
                  <a:pos x="45" y="7"/>
                </a:cxn>
                <a:cxn ang="0">
                  <a:pos x="0" y="7"/>
                </a:cxn>
              </a:cxnLst>
              <a:rect b="b" l="0" r="r" t="0"/>
              <a:pathLst>
                <a:path h="7" w="45">
                  <a:moveTo>
                    <a:pt x="0" y="7"/>
                  </a:moveTo>
                  <a:cubicBezTo>
                    <a:pt x="9" y="0"/>
                    <a:pt x="31" y="6"/>
                    <a:pt x="45" y="4"/>
                  </a:cubicBezTo>
                  <a:cubicBezTo>
                    <a:pt x="45" y="5"/>
                    <a:pt x="45" y="6"/>
                    <a:pt x="45" y="7"/>
                  </a:cubicBezTo>
                  <a:cubicBezTo>
                    <a:pt x="30" y="7"/>
                    <a:pt x="15" y="7"/>
                    <a:pt x="0" y="7"/>
                  </a:cubicBezTo>
                  <a:close/>
                </a:path>
              </a:pathLst>
            </a:custGeom>
            <a:solidFill>
              <a:srgbClr val="0E46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5" name="Freeform 1245"/>
            <p:cNvSpPr/>
            <p:nvPr/>
          </p:nvSpPr>
          <p:spPr bwMode="auto">
            <a:xfrm>
              <a:off x="1284288" y="3851275"/>
              <a:ext cx="112713" cy="19050"/>
            </a:xfrm>
            <a:custGeom>
              <a:cxnLst>
                <a:cxn ang="0">
                  <a:pos x="0" y="7"/>
                </a:cxn>
                <a:cxn ang="0">
                  <a:pos x="42" y="4"/>
                </a:cxn>
                <a:cxn ang="0">
                  <a:pos x="42" y="7"/>
                </a:cxn>
                <a:cxn ang="0">
                  <a:pos x="0" y="7"/>
                </a:cxn>
              </a:cxnLst>
              <a:rect b="b" l="0" r="r" t="0"/>
              <a:pathLst>
                <a:path h="7" w="42">
                  <a:moveTo>
                    <a:pt x="0" y="7"/>
                  </a:moveTo>
                  <a:cubicBezTo>
                    <a:pt x="8" y="0"/>
                    <a:pt x="29" y="6"/>
                    <a:pt x="42" y="4"/>
                  </a:cubicBezTo>
                  <a:cubicBezTo>
                    <a:pt x="42" y="5"/>
                    <a:pt x="42" y="6"/>
                    <a:pt x="42" y="7"/>
                  </a:cubicBezTo>
                  <a:cubicBezTo>
                    <a:pt x="28" y="7"/>
                    <a:pt x="14" y="7"/>
                    <a:pt x="0" y="7"/>
                  </a:cubicBezTo>
                  <a:close/>
                </a:path>
              </a:pathLst>
            </a:custGeom>
            <a:solidFill>
              <a:srgbClr val="0E46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6" name="Freeform 1246"/>
            <p:cNvSpPr/>
            <p:nvPr/>
          </p:nvSpPr>
          <p:spPr bwMode="auto">
            <a:xfrm>
              <a:off x="3898900" y="2085975"/>
              <a:ext cx="19050" cy="104775"/>
            </a:xfrm>
            <a:custGeom>
              <a:cxnLst>
                <a:cxn ang="0">
                  <a:pos x="0" y="0"/>
                </a:cxn>
                <a:cxn ang="0">
                  <a:pos x="3" y="39"/>
                </a:cxn>
                <a:cxn ang="0">
                  <a:pos x="0" y="39"/>
                </a:cxn>
                <a:cxn ang="0">
                  <a:pos x="0" y="0"/>
                </a:cxn>
              </a:cxnLst>
              <a:rect b="b" l="0" r="r" t="0"/>
              <a:pathLst>
                <a:path h="39" w="7">
                  <a:moveTo>
                    <a:pt x="0" y="0"/>
                  </a:moveTo>
                  <a:cubicBezTo>
                    <a:pt x="7" y="7"/>
                    <a:pt x="1" y="27"/>
                    <a:pt x="3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517A8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7" name="Freeform 1247"/>
            <p:cNvSpPr/>
            <p:nvPr/>
          </p:nvSpPr>
          <p:spPr bwMode="auto">
            <a:xfrm>
              <a:off x="3914775" y="2368550"/>
              <a:ext cx="14288" cy="120650"/>
            </a:xfrm>
            <a:custGeom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0" y="0"/>
                </a:cxn>
              </a:cxnLst>
              <a:rect b="b" l="0" r="r" t="0"/>
              <a:pathLst>
                <a:path h="45" w="5">
                  <a:moveTo>
                    <a:pt x="0" y="0"/>
                  </a:moveTo>
                  <a:cubicBezTo>
                    <a:pt x="5" y="8"/>
                    <a:pt x="5" y="37"/>
                    <a:pt x="0" y="45"/>
                  </a:cubicBezTo>
                  <a:cubicBezTo>
                    <a:pt x="0" y="30"/>
                    <a:pt x="0" y="15"/>
                    <a:pt x="0" y="0"/>
                  </a:cubicBezTo>
                  <a:close/>
                </a:path>
              </a:pathLst>
            </a:custGeom>
            <a:solidFill>
              <a:srgbClr val="517A8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8" name="Freeform 1248"/>
            <p:cNvSpPr/>
            <p:nvPr/>
          </p:nvSpPr>
          <p:spPr bwMode="auto">
            <a:xfrm>
              <a:off x="2874963" y="2293938"/>
              <a:ext cx="80963" cy="198438"/>
            </a:xfrm>
            <a:custGeom>
              <a:cxnLst>
                <a:cxn ang="0">
                  <a:pos x="0" y="13"/>
                </a:cxn>
                <a:cxn ang="0">
                  <a:pos x="30" y="10"/>
                </a:cxn>
                <a:cxn ang="0">
                  <a:pos x="30" y="70"/>
                </a:cxn>
                <a:cxn ang="0">
                  <a:pos x="0" y="67"/>
                </a:cxn>
                <a:cxn ang="0">
                  <a:pos x="0" y="13"/>
                </a:cxn>
              </a:cxnLst>
              <a:rect b="b" l="0" r="r" t="0"/>
              <a:pathLst>
                <a:path h="74" w="30">
                  <a:moveTo>
                    <a:pt x="0" y="13"/>
                  </a:moveTo>
                  <a:cubicBezTo>
                    <a:pt x="0" y="0"/>
                    <a:pt x="24" y="9"/>
                    <a:pt x="30" y="10"/>
                  </a:cubicBezTo>
                  <a:cubicBezTo>
                    <a:pt x="30" y="30"/>
                    <a:pt x="30" y="50"/>
                    <a:pt x="30" y="70"/>
                  </a:cubicBezTo>
                  <a:cubicBezTo>
                    <a:pt x="21" y="68"/>
                    <a:pt x="4" y="74"/>
                    <a:pt x="0" y="67"/>
                  </a:cubicBezTo>
                  <a:cubicBezTo>
                    <a:pt x="0" y="49"/>
                    <a:pt x="0" y="31"/>
                    <a:pt x="0" y="13"/>
                  </a:cubicBezTo>
                  <a:close/>
                </a:path>
              </a:pathLst>
            </a:custGeom>
            <a:solidFill>
              <a:srgbClr val="A3D0E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9" name="Freeform 1249"/>
            <p:cNvSpPr/>
            <p:nvPr/>
          </p:nvSpPr>
          <p:spPr bwMode="auto">
            <a:xfrm>
              <a:off x="2527300" y="3154363"/>
              <a:ext cx="80963" cy="103188"/>
            </a:xfrm>
            <a:custGeom>
              <a:cxnLst>
                <a:cxn ang="0">
                  <a:pos x="12" y="38"/>
                </a:cxn>
                <a:cxn ang="0">
                  <a:pos x="0" y="38"/>
                </a:cxn>
                <a:cxn ang="0">
                  <a:pos x="0" y="8"/>
                </a:cxn>
                <a:cxn ang="0">
                  <a:pos x="30" y="5"/>
                </a:cxn>
                <a:cxn ang="0">
                  <a:pos x="30" y="38"/>
                </a:cxn>
                <a:cxn ang="0">
                  <a:pos x="12" y="38"/>
                </a:cxn>
              </a:cxnLst>
              <a:rect b="b" l="0" r="r" t="0"/>
              <a:pathLst>
                <a:path h="38" w="30">
                  <a:moveTo>
                    <a:pt x="12" y="38"/>
                  </a:moveTo>
                  <a:cubicBezTo>
                    <a:pt x="8" y="38"/>
                    <a:pt x="4" y="38"/>
                    <a:pt x="0" y="38"/>
                  </a:cubicBezTo>
                  <a:cubicBezTo>
                    <a:pt x="0" y="28"/>
                    <a:pt x="0" y="18"/>
                    <a:pt x="0" y="8"/>
                  </a:cubicBezTo>
                  <a:cubicBezTo>
                    <a:pt x="9" y="4"/>
                    <a:pt x="20" y="0"/>
                    <a:pt x="30" y="5"/>
                  </a:cubicBezTo>
                  <a:cubicBezTo>
                    <a:pt x="30" y="16"/>
                    <a:pt x="30" y="27"/>
                    <a:pt x="30" y="38"/>
                  </a:cubicBezTo>
                  <a:cubicBezTo>
                    <a:pt x="24" y="38"/>
                    <a:pt x="18" y="38"/>
                    <a:pt x="12" y="38"/>
                  </a:cubicBezTo>
                  <a:close/>
                </a:path>
              </a:pathLst>
            </a:custGeom>
            <a:solidFill>
              <a:srgbClr val="A3D0E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0" name="Freeform 1250"/>
            <p:cNvSpPr/>
            <p:nvPr/>
          </p:nvSpPr>
          <p:spPr bwMode="auto">
            <a:xfrm>
              <a:off x="5718175" y="3125788"/>
              <a:ext cx="142875" cy="171450"/>
            </a:xfrm>
            <a:custGeom>
              <a:cxnLst>
                <a:cxn ang="0">
                  <a:pos x="47" y="16"/>
                </a:cxn>
                <a:cxn ang="0">
                  <a:pos x="50" y="58"/>
                </a:cxn>
                <a:cxn ang="0">
                  <a:pos x="8" y="61"/>
                </a:cxn>
                <a:cxn ang="0">
                  <a:pos x="47" y="16"/>
                </a:cxn>
              </a:cxnLst>
              <a:rect b="b" l="0" r="r" t="0"/>
              <a:pathLst>
                <a:path h="64" w="52">
                  <a:moveTo>
                    <a:pt x="47" y="16"/>
                  </a:moveTo>
                  <a:cubicBezTo>
                    <a:pt x="53" y="25"/>
                    <a:pt x="49" y="44"/>
                    <a:pt x="50" y="58"/>
                  </a:cubicBezTo>
                  <a:cubicBezTo>
                    <a:pt x="41" y="64"/>
                    <a:pt x="22" y="60"/>
                    <a:pt x="8" y="61"/>
                  </a:cubicBezTo>
                  <a:cubicBezTo>
                    <a:pt x="0" y="27"/>
                    <a:pt x="15" y="0"/>
                    <a:pt x="47" y="16"/>
                  </a:cubicBezTo>
                  <a:close/>
                </a:path>
              </a:pathLst>
            </a:custGeom>
            <a:solidFill>
              <a:srgbClr val="A3D0E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1" name="Freeform 1251"/>
            <p:cNvSpPr/>
            <p:nvPr/>
          </p:nvSpPr>
          <p:spPr bwMode="auto">
            <a:xfrm>
              <a:off x="2519363" y="3506788"/>
              <a:ext cx="136525" cy="193675"/>
            </a:xfrm>
            <a:custGeom>
              <a:cxnLst>
                <a:cxn ang="0">
                  <a:pos x="21" y="3"/>
                </a:cxn>
                <a:cxn ang="0">
                  <a:pos x="51" y="9"/>
                </a:cxn>
                <a:cxn ang="0">
                  <a:pos x="51" y="12"/>
                </a:cxn>
                <a:cxn ang="0">
                  <a:pos x="51" y="57"/>
                </a:cxn>
                <a:cxn ang="0">
                  <a:pos x="51" y="72"/>
                </a:cxn>
                <a:cxn ang="0">
                  <a:pos x="15" y="72"/>
                </a:cxn>
                <a:cxn ang="0">
                  <a:pos x="21" y="3"/>
                </a:cxn>
              </a:cxnLst>
              <a:rect b="b" l="0" r="r" t="0"/>
              <a:pathLst>
                <a:path h="72" w="51">
                  <a:moveTo>
                    <a:pt x="21" y="3"/>
                  </a:moveTo>
                  <a:cubicBezTo>
                    <a:pt x="32" y="4"/>
                    <a:pt x="48" y="0"/>
                    <a:pt x="51" y="9"/>
                  </a:cubicBezTo>
                  <a:cubicBezTo>
                    <a:pt x="51" y="10"/>
                    <a:pt x="51" y="11"/>
                    <a:pt x="51" y="12"/>
                  </a:cubicBezTo>
                  <a:cubicBezTo>
                    <a:pt x="51" y="27"/>
                    <a:pt x="51" y="42"/>
                    <a:pt x="51" y="57"/>
                  </a:cubicBezTo>
                  <a:cubicBezTo>
                    <a:pt x="51" y="62"/>
                    <a:pt x="51" y="67"/>
                    <a:pt x="51" y="72"/>
                  </a:cubicBezTo>
                  <a:cubicBezTo>
                    <a:pt x="39" y="72"/>
                    <a:pt x="27" y="72"/>
                    <a:pt x="15" y="72"/>
                  </a:cubicBezTo>
                  <a:cubicBezTo>
                    <a:pt x="16" y="52"/>
                    <a:pt x="0" y="6"/>
                    <a:pt x="21" y="3"/>
                  </a:cubicBezTo>
                  <a:close/>
                </a:path>
              </a:pathLst>
            </a:custGeom>
            <a:solidFill>
              <a:srgbClr val="A3D0E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2" name="Freeform 1252"/>
            <p:cNvSpPr/>
            <p:nvPr/>
          </p:nvSpPr>
          <p:spPr bwMode="auto">
            <a:xfrm>
              <a:off x="2871788" y="3532188"/>
              <a:ext cx="115888" cy="185738"/>
            </a:xfrm>
            <a:custGeom>
              <a:cxnLst>
                <a:cxn ang="0">
                  <a:pos x="43" y="69"/>
                </a:cxn>
                <a:cxn ang="0">
                  <a:pos x="10" y="69"/>
                </a:cxn>
                <a:cxn ang="0">
                  <a:pos x="1" y="12"/>
                </a:cxn>
                <a:cxn ang="0">
                  <a:pos x="19" y="12"/>
                </a:cxn>
                <a:cxn ang="0">
                  <a:pos x="10" y="0"/>
                </a:cxn>
                <a:cxn ang="0">
                  <a:pos x="43" y="0"/>
                </a:cxn>
                <a:cxn ang="0">
                  <a:pos x="43" y="69"/>
                </a:cxn>
              </a:cxnLst>
              <a:rect b="b" l="0" r="r" t="0"/>
              <a:pathLst>
                <a:path h="69" w="43">
                  <a:moveTo>
                    <a:pt x="43" y="69"/>
                  </a:moveTo>
                  <a:cubicBezTo>
                    <a:pt x="32" y="69"/>
                    <a:pt x="21" y="69"/>
                    <a:pt x="10" y="69"/>
                  </a:cubicBezTo>
                  <a:cubicBezTo>
                    <a:pt x="1" y="56"/>
                    <a:pt x="0" y="35"/>
                    <a:pt x="1" y="12"/>
                  </a:cubicBezTo>
                  <a:cubicBezTo>
                    <a:pt x="5" y="16"/>
                    <a:pt x="15" y="16"/>
                    <a:pt x="19" y="12"/>
                  </a:cubicBezTo>
                  <a:cubicBezTo>
                    <a:pt x="20" y="4"/>
                    <a:pt x="7" y="10"/>
                    <a:pt x="10" y="0"/>
                  </a:cubicBezTo>
                  <a:cubicBezTo>
                    <a:pt x="21" y="0"/>
                    <a:pt x="32" y="0"/>
                    <a:pt x="43" y="0"/>
                  </a:cubicBezTo>
                  <a:cubicBezTo>
                    <a:pt x="43" y="23"/>
                    <a:pt x="43" y="46"/>
                    <a:pt x="43" y="69"/>
                  </a:cubicBezTo>
                  <a:close/>
                </a:path>
              </a:pathLst>
            </a:custGeom>
            <a:solidFill>
              <a:srgbClr val="A3D0E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3" name="Freeform 1253"/>
            <p:cNvSpPr/>
            <p:nvPr/>
          </p:nvSpPr>
          <p:spPr bwMode="auto">
            <a:xfrm>
              <a:off x="3971925" y="3795713"/>
              <a:ext cx="88900" cy="19050"/>
            </a:xfrm>
            <a:custGeom>
              <a:cxnLst>
                <a:cxn ang="0">
                  <a:pos x="0" y="4"/>
                </a:cxn>
                <a:cxn ang="0">
                  <a:pos x="33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33">
                  <a:moveTo>
                    <a:pt x="0" y="4"/>
                  </a:moveTo>
                  <a:cubicBezTo>
                    <a:pt x="10" y="6"/>
                    <a:pt x="28" y="0"/>
                    <a:pt x="33" y="7"/>
                  </a:cubicBezTo>
                  <a:cubicBezTo>
                    <a:pt x="22" y="7"/>
                    <a:pt x="11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0E46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4" name="Freeform 1254"/>
            <p:cNvSpPr/>
            <p:nvPr/>
          </p:nvSpPr>
          <p:spPr bwMode="auto">
            <a:xfrm>
              <a:off x="3875088" y="1471613"/>
              <a:ext cx="185738" cy="19050"/>
            </a:xfrm>
            <a:custGeom>
              <a:cxnLst>
                <a:cxn ang="0">
                  <a:pos x="0" y="0"/>
                </a:cxn>
                <a:cxn ang="0">
                  <a:pos x="69" y="0"/>
                </a:cxn>
                <a:cxn ang="0">
                  <a:pos x="69" y="3"/>
                </a:cxn>
                <a:cxn ang="0">
                  <a:pos x="0" y="0"/>
                </a:cxn>
              </a:cxnLst>
              <a:rect b="b" l="0" r="r" t="0"/>
              <a:pathLst>
                <a:path h="7" w="69">
                  <a:moveTo>
                    <a:pt x="0" y="0"/>
                  </a:moveTo>
                  <a:cubicBezTo>
                    <a:pt x="23" y="0"/>
                    <a:pt x="46" y="0"/>
                    <a:pt x="69" y="0"/>
                  </a:cubicBezTo>
                  <a:cubicBezTo>
                    <a:pt x="69" y="1"/>
                    <a:pt x="69" y="2"/>
                    <a:pt x="69" y="3"/>
                  </a:cubicBezTo>
                  <a:cubicBezTo>
                    <a:pt x="47" y="1"/>
                    <a:pt x="17" y="7"/>
                    <a:pt x="0" y="0"/>
                  </a:cubicBezTo>
                  <a:close/>
                </a:path>
              </a:pathLst>
            </a:custGeom>
            <a:solidFill>
              <a:srgbClr val="64B0C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5" name="Freeform 1255"/>
            <p:cNvSpPr/>
            <p:nvPr/>
          </p:nvSpPr>
          <p:spPr bwMode="auto">
            <a:xfrm>
              <a:off x="5892800" y="2844800"/>
              <a:ext cx="14288" cy="242888"/>
            </a:xfrm>
            <a:custGeom>
              <a:cxnLst>
                <a:cxn ang="0">
                  <a:pos x="0" y="0"/>
                </a:cxn>
                <a:cxn ang="0">
                  <a:pos x="0" y="90"/>
                </a:cxn>
                <a:cxn ang="0">
                  <a:pos x="0" y="0"/>
                </a:cxn>
              </a:cxnLst>
              <a:rect b="b" l="0" r="r" t="0"/>
              <a:pathLst>
                <a:path h="90" w="5">
                  <a:moveTo>
                    <a:pt x="0" y="0"/>
                  </a:moveTo>
                  <a:cubicBezTo>
                    <a:pt x="5" y="23"/>
                    <a:pt x="5" y="67"/>
                    <a:pt x="0" y="90"/>
                  </a:cubicBezTo>
                  <a:cubicBezTo>
                    <a:pt x="0" y="60"/>
                    <a:pt x="0" y="30"/>
                    <a:pt x="0" y="0"/>
                  </a:cubicBezTo>
                  <a:close/>
                </a:path>
              </a:pathLst>
            </a:custGeom>
            <a:solidFill>
              <a:srgbClr val="1B434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6" name="Freeform 1256"/>
            <p:cNvSpPr/>
            <p:nvPr/>
          </p:nvSpPr>
          <p:spPr bwMode="auto">
            <a:xfrm>
              <a:off x="4830763" y="2005013"/>
              <a:ext cx="12700" cy="169863"/>
            </a:xfrm>
            <a:custGeom>
              <a:cxnLst>
                <a:cxn ang="0">
                  <a:pos x="5" y="0"/>
                </a:cxn>
                <a:cxn ang="0">
                  <a:pos x="5" y="63"/>
                </a:cxn>
                <a:cxn ang="0">
                  <a:pos x="5" y="0"/>
                </a:cxn>
              </a:cxnLst>
              <a:rect b="b" l="0" r="r" t="0"/>
              <a:pathLst>
                <a:path h="62" w="5">
                  <a:moveTo>
                    <a:pt x="5" y="0"/>
                  </a:moveTo>
                  <a:cubicBezTo>
                    <a:pt x="5" y="21"/>
                    <a:pt x="5" y="42"/>
                    <a:pt x="5" y="63"/>
                  </a:cubicBezTo>
                  <a:cubicBezTo>
                    <a:pt x="0" y="49"/>
                    <a:pt x="0" y="14"/>
                    <a:pt x="5" y="0"/>
                  </a:cubicBezTo>
                  <a:close/>
                </a:path>
              </a:pathLst>
            </a:custGeom>
            <a:solidFill>
              <a:srgbClr val="517A8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7" name="Freeform 1257"/>
            <p:cNvSpPr/>
            <p:nvPr/>
          </p:nvSpPr>
          <p:spPr bwMode="auto">
            <a:xfrm>
              <a:off x="7202488" y="2166938"/>
              <a:ext cx="14288" cy="233363"/>
            </a:xfrm>
            <a:custGeom>
              <a:cxnLst>
                <a:cxn ang="0">
                  <a:pos x="5" y="0"/>
                </a:cxn>
                <a:cxn ang="0">
                  <a:pos x="5" y="87"/>
                </a:cxn>
                <a:cxn ang="0">
                  <a:pos x="5" y="0"/>
                </a:cxn>
              </a:cxnLst>
              <a:rect b="b" l="0" r="r" t="0"/>
              <a:pathLst>
                <a:path h="87" w="5">
                  <a:moveTo>
                    <a:pt x="5" y="0"/>
                  </a:moveTo>
                  <a:cubicBezTo>
                    <a:pt x="5" y="29"/>
                    <a:pt x="5" y="58"/>
                    <a:pt x="5" y="87"/>
                  </a:cubicBezTo>
                  <a:cubicBezTo>
                    <a:pt x="0" y="65"/>
                    <a:pt x="0" y="22"/>
                    <a:pt x="5" y="0"/>
                  </a:cubicBezTo>
                  <a:close/>
                </a:path>
              </a:pathLst>
            </a:custGeom>
            <a:solidFill>
              <a:srgbClr val="517A8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" name="Freeform 1258"/>
            <p:cNvSpPr/>
            <p:nvPr/>
          </p:nvSpPr>
          <p:spPr bwMode="auto">
            <a:xfrm>
              <a:off x="6697663" y="2232025"/>
              <a:ext cx="19050" cy="177800"/>
            </a:xfrm>
            <a:custGeom>
              <a:cxnLst>
                <a:cxn ang="0">
                  <a:pos x="7" y="0"/>
                </a:cxn>
                <a:cxn ang="0">
                  <a:pos x="7" y="66"/>
                </a:cxn>
                <a:cxn ang="0">
                  <a:pos x="4" y="66"/>
                </a:cxn>
                <a:cxn ang="0">
                  <a:pos x="7" y="0"/>
                </a:cxn>
              </a:cxnLst>
              <a:rect b="b" l="0" r="r" t="0"/>
              <a:pathLst>
                <a:path h="66" w="7">
                  <a:moveTo>
                    <a:pt x="7" y="0"/>
                  </a:moveTo>
                  <a:cubicBezTo>
                    <a:pt x="7" y="22"/>
                    <a:pt x="7" y="44"/>
                    <a:pt x="7" y="66"/>
                  </a:cubicBezTo>
                  <a:cubicBezTo>
                    <a:pt x="6" y="66"/>
                    <a:pt x="5" y="66"/>
                    <a:pt x="4" y="66"/>
                  </a:cubicBezTo>
                  <a:cubicBezTo>
                    <a:pt x="6" y="45"/>
                    <a:pt x="0" y="16"/>
                    <a:pt x="7" y="0"/>
                  </a:cubicBezTo>
                  <a:close/>
                </a:path>
              </a:pathLst>
            </a:custGeom>
            <a:solidFill>
              <a:srgbClr val="517A8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9" name="Freeform 1259"/>
            <p:cNvSpPr/>
            <p:nvPr/>
          </p:nvSpPr>
          <p:spPr bwMode="auto">
            <a:xfrm>
              <a:off x="6958013" y="2759075"/>
              <a:ext cx="138113" cy="30163"/>
            </a:xfrm>
            <a:custGeom>
              <a:cxnLst>
                <a:cxn ang="0">
                  <a:pos x="0" y="11"/>
                </a:cxn>
                <a:cxn ang="0">
                  <a:pos x="51" y="8"/>
                </a:cxn>
                <a:cxn ang="0">
                  <a:pos x="3" y="11"/>
                </a:cxn>
                <a:cxn ang="0">
                  <a:pos x="0" y="11"/>
                </a:cxn>
              </a:cxnLst>
              <a:rect b="b" l="0" r="r" t="0"/>
              <a:pathLst>
                <a:path h="11" w="51">
                  <a:moveTo>
                    <a:pt x="0" y="11"/>
                  </a:moveTo>
                  <a:cubicBezTo>
                    <a:pt x="5" y="0"/>
                    <a:pt x="42" y="5"/>
                    <a:pt x="51" y="8"/>
                  </a:cubicBezTo>
                  <a:cubicBezTo>
                    <a:pt x="36" y="10"/>
                    <a:pt x="13" y="4"/>
                    <a:pt x="3" y="11"/>
                  </a:cubicBezTo>
                  <a:cubicBezTo>
                    <a:pt x="2" y="11"/>
                    <a:pt x="1" y="11"/>
                    <a:pt x="0" y="11"/>
                  </a:cubicBezTo>
                  <a:close/>
                </a:path>
              </a:pathLst>
            </a:custGeom>
            <a:solidFill>
              <a:srgbClr val="517A8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0" name="Freeform 1260"/>
            <p:cNvSpPr/>
            <p:nvPr/>
          </p:nvSpPr>
          <p:spPr bwMode="auto">
            <a:xfrm>
              <a:off x="6710363" y="2813050"/>
              <a:ext cx="14288" cy="185738"/>
            </a:xfrm>
            <a:custGeom>
              <a:cxnLst>
                <a:cxn ang="0">
                  <a:pos x="5" y="0"/>
                </a:cxn>
                <a:cxn ang="0">
                  <a:pos x="5" y="66"/>
                </a:cxn>
                <a:cxn ang="0">
                  <a:pos x="5" y="69"/>
                </a:cxn>
                <a:cxn ang="0">
                  <a:pos x="5" y="0"/>
                </a:cxn>
              </a:cxnLst>
              <a:rect b="b" l="0" r="r" t="0"/>
              <a:pathLst>
                <a:path h="69" w="5">
                  <a:moveTo>
                    <a:pt x="5" y="0"/>
                  </a:moveTo>
                  <a:cubicBezTo>
                    <a:pt x="5" y="22"/>
                    <a:pt x="5" y="44"/>
                    <a:pt x="5" y="66"/>
                  </a:cubicBezTo>
                  <a:cubicBezTo>
                    <a:pt x="5" y="67"/>
                    <a:pt x="5" y="68"/>
                    <a:pt x="5" y="69"/>
                  </a:cubicBezTo>
                  <a:cubicBezTo>
                    <a:pt x="0" y="53"/>
                    <a:pt x="0" y="16"/>
                    <a:pt x="5" y="0"/>
                  </a:cubicBezTo>
                  <a:close/>
                </a:path>
              </a:pathLst>
            </a:custGeom>
            <a:solidFill>
              <a:srgbClr val="517A8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1" name="Freeform 1261"/>
            <p:cNvSpPr/>
            <p:nvPr/>
          </p:nvSpPr>
          <p:spPr bwMode="auto">
            <a:xfrm>
              <a:off x="7651750" y="3073400"/>
              <a:ext cx="122238" cy="14288"/>
            </a:xfrm>
            <a:custGeom>
              <a:cxnLst>
                <a:cxn ang="0">
                  <a:pos x="0" y="5"/>
                </a:cxn>
                <a:cxn ang="0">
                  <a:pos x="45" y="5"/>
                </a:cxn>
                <a:cxn ang="0">
                  <a:pos x="0" y="5"/>
                </a:cxn>
              </a:cxnLst>
              <a:rect b="b" l="0" r="r" t="0"/>
              <a:pathLst>
                <a:path h="5" w="45">
                  <a:moveTo>
                    <a:pt x="0" y="5"/>
                  </a:moveTo>
                  <a:cubicBezTo>
                    <a:pt x="8" y="0"/>
                    <a:pt x="37" y="0"/>
                    <a:pt x="45" y="5"/>
                  </a:cubicBezTo>
                  <a:cubicBezTo>
                    <a:pt x="30" y="5"/>
                    <a:pt x="15" y="5"/>
                    <a:pt x="0" y="5"/>
                  </a:cubicBezTo>
                  <a:close/>
                </a:path>
              </a:pathLst>
            </a:custGeom>
            <a:solidFill>
              <a:srgbClr val="517A8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2" name="Freeform 1262"/>
            <p:cNvSpPr/>
            <p:nvPr/>
          </p:nvSpPr>
          <p:spPr bwMode="auto">
            <a:xfrm>
              <a:off x="5403850" y="3103563"/>
              <a:ext cx="12700" cy="193675"/>
            </a:xfrm>
            <a:custGeom>
              <a:cxnLst>
                <a:cxn ang="0">
                  <a:pos x="5" y="0"/>
                </a:cxn>
                <a:cxn ang="0">
                  <a:pos x="5" y="72"/>
                </a:cxn>
                <a:cxn ang="0">
                  <a:pos x="5" y="0"/>
                </a:cxn>
              </a:cxnLst>
              <a:rect b="b" l="0" r="r" t="0"/>
              <a:pathLst>
                <a:path h="72" w="5">
                  <a:moveTo>
                    <a:pt x="5" y="0"/>
                  </a:moveTo>
                  <a:cubicBezTo>
                    <a:pt x="5" y="24"/>
                    <a:pt x="5" y="48"/>
                    <a:pt x="5" y="72"/>
                  </a:cubicBezTo>
                  <a:cubicBezTo>
                    <a:pt x="0" y="55"/>
                    <a:pt x="0" y="17"/>
                    <a:pt x="5" y="0"/>
                  </a:cubicBezTo>
                  <a:close/>
                </a:path>
              </a:pathLst>
            </a:custGeom>
            <a:solidFill>
              <a:srgbClr val="517A8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3" name="Freeform 1263"/>
            <p:cNvSpPr/>
            <p:nvPr/>
          </p:nvSpPr>
          <p:spPr bwMode="auto">
            <a:xfrm>
              <a:off x="3851275" y="3328988"/>
              <a:ext cx="112713" cy="14288"/>
            </a:xfrm>
            <a:custGeom>
              <a:cxnLst>
                <a:cxn ang="0">
                  <a:pos x="3" y="0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5" w="42">
                  <a:moveTo>
                    <a:pt x="3" y="0"/>
                  </a:moveTo>
                  <a:cubicBezTo>
                    <a:pt x="16" y="0"/>
                    <a:pt x="29" y="0"/>
                    <a:pt x="42" y="0"/>
                  </a:cubicBezTo>
                  <a:cubicBezTo>
                    <a:pt x="35" y="5"/>
                    <a:pt x="7" y="5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517A8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4" name="Freeform 1264"/>
            <p:cNvSpPr/>
            <p:nvPr/>
          </p:nvSpPr>
          <p:spPr bwMode="auto">
            <a:xfrm>
              <a:off x="3754438" y="1292225"/>
              <a:ext cx="136525" cy="19050"/>
            </a:xfrm>
            <a:custGeom>
              <a:cxnLst>
                <a:cxn ang="0">
                  <a:pos x="0" y="4"/>
                </a:cxn>
                <a:cxn ang="0">
                  <a:pos x="51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51">
                  <a:moveTo>
                    <a:pt x="0" y="4"/>
                  </a:moveTo>
                  <a:cubicBezTo>
                    <a:pt x="16" y="6"/>
                    <a:pt x="40" y="0"/>
                    <a:pt x="51" y="7"/>
                  </a:cubicBezTo>
                  <a:cubicBezTo>
                    <a:pt x="34" y="7"/>
                    <a:pt x="17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2B515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5" name="Freeform 1265"/>
            <p:cNvSpPr/>
            <p:nvPr/>
          </p:nvSpPr>
          <p:spPr bwMode="auto">
            <a:xfrm>
              <a:off x="2825750" y="1574800"/>
              <a:ext cx="201613" cy="19050"/>
            </a:xfrm>
            <a:custGeom>
              <a:cxnLst>
                <a:cxn ang="0">
                  <a:pos x="0" y="7"/>
                </a:cxn>
                <a:cxn ang="0">
                  <a:pos x="75" y="4"/>
                </a:cxn>
                <a:cxn ang="0">
                  <a:pos x="75" y="7"/>
                </a:cxn>
                <a:cxn ang="0">
                  <a:pos x="0" y="7"/>
                </a:cxn>
              </a:cxnLst>
              <a:rect b="b" l="0" r="r" t="0"/>
              <a:pathLst>
                <a:path h="7" w="75">
                  <a:moveTo>
                    <a:pt x="0" y="7"/>
                  </a:moveTo>
                  <a:cubicBezTo>
                    <a:pt x="19" y="0"/>
                    <a:pt x="51" y="6"/>
                    <a:pt x="75" y="4"/>
                  </a:cubicBezTo>
                  <a:cubicBezTo>
                    <a:pt x="75" y="5"/>
                    <a:pt x="75" y="6"/>
                    <a:pt x="75" y="7"/>
                  </a:cubicBezTo>
                  <a:cubicBezTo>
                    <a:pt x="50" y="7"/>
                    <a:pt x="25" y="7"/>
                    <a:pt x="0" y="7"/>
                  </a:cubicBezTo>
                  <a:close/>
                </a:path>
              </a:pathLst>
            </a:custGeom>
            <a:solidFill>
              <a:srgbClr val="28789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6" name="Freeform 1266"/>
            <p:cNvSpPr/>
            <p:nvPr/>
          </p:nvSpPr>
          <p:spPr bwMode="auto">
            <a:xfrm>
              <a:off x="2616200" y="1981200"/>
              <a:ext cx="12700" cy="161925"/>
            </a:xfrm>
            <a:custGeom>
              <a:cxnLst>
                <a:cxn ang="0">
                  <a:pos x="0" y="0"/>
                </a:cxn>
                <a:cxn ang="0">
                  <a:pos x="0" y="60"/>
                </a:cxn>
                <a:cxn ang="0">
                  <a:pos x="0" y="0"/>
                </a:cxn>
              </a:cxnLst>
              <a:rect b="b" l="0" r="r" t="0"/>
              <a:pathLst>
                <a:path h="60" w="5">
                  <a:moveTo>
                    <a:pt x="0" y="0"/>
                  </a:moveTo>
                  <a:cubicBezTo>
                    <a:pt x="5" y="13"/>
                    <a:pt x="5" y="47"/>
                    <a:pt x="0" y="60"/>
                  </a:cubicBezTo>
                  <a:cubicBezTo>
                    <a:pt x="0" y="40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7EA5B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7" name="Freeform 1267"/>
            <p:cNvSpPr/>
            <p:nvPr/>
          </p:nvSpPr>
          <p:spPr bwMode="auto">
            <a:xfrm>
              <a:off x="2406650" y="3532188"/>
              <a:ext cx="12700" cy="160338"/>
            </a:xfrm>
            <a:custGeom>
              <a:cxnLst>
                <a:cxn ang="0">
                  <a:pos x="0" y="0"/>
                </a:cxn>
                <a:cxn ang="0">
                  <a:pos x="0" y="60"/>
                </a:cxn>
                <a:cxn ang="0">
                  <a:pos x="0" y="0"/>
                </a:cxn>
              </a:cxnLst>
              <a:rect b="b" l="0" r="r" t="0"/>
              <a:pathLst>
                <a:path h="60" w="5">
                  <a:moveTo>
                    <a:pt x="0" y="0"/>
                  </a:moveTo>
                  <a:cubicBezTo>
                    <a:pt x="5" y="13"/>
                    <a:pt x="5" y="47"/>
                    <a:pt x="0" y="60"/>
                  </a:cubicBezTo>
                  <a:cubicBezTo>
                    <a:pt x="0" y="40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7EA5B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8" name="Freeform 1268"/>
            <p:cNvSpPr/>
            <p:nvPr/>
          </p:nvSpPr>
          <p:spPr bwMode="auto">
            <a:xfrm>
              <a:off x="7119938" y="1558925"/>
              <a:ext cx="134938" cy="23813"/>
            </a:xfrm>
            <a:custGeom>
              <a:cxnLst>
                <a:cxn ang="0">
                  <a:pos x="0" y="7"/>
                </a:cxn>
                <a:cxn ang="0">
                  <a:pos x="36" y="4"/>
                </a:cxn>
                <a:cxn ang="0">
                  <a:pos x="0" y="7"/>
                </a:cxn>
              </a:cxnLst>
              <a:rect b="b" l="0" r="r" t="0"/>
              <a:pathLst>
                <a:path h="9" w="50">
                  <a:moveTo>
                    <a:pt x="0" y="7"/>
                  </a:moveTo>
                  <a:cubicBezTo>
                    <a:pt x="6" y="0"/>
                    <a:pt x="25" y="6"/>
                    <a:pt x="36" y="4"/>
                  </a:cubicBezTo>
                  <a:cubicBezTo>
                    <a:pt x="50" y="9"/>
                    <a:pt x="10" y="6"/>
                    <a:pt x="0" y="7"/>
                  </a:cubicBezTo>
                  <a:close/>
                </a:path>
              </a:pathLst>
            </a:custGeom>
            <a:solidFill>
              <a:srgbClr val="1B434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9" name="Freeform 1269"/>
            <p:cNvSpPr/>
            <p:nvPr/>
          </p:nvSpPr>
          <p:spPr bwMode="auto">
            <a:xfrm>
              <a:off x="7086600" y="3433763"/>
              <a:ext cx="14288" cy="106363"/>
            </a:xfrm>
            <a:custGeom>
              <a:cxnLst>
                <a:cxn ang="0">
                  <a:pos x="0" y="0"/>
                </a:cxn>
                <a:cxn ang="0">
                  <a:pos x="0" y="39"/>
                </a:cxn>
                <a:cxn ang="0">
                  <a:pos x="0" y="0"/>
                </a:cxn>
              </a:cxnLst>
              <a:rect b="b" l="0" r="r" t="0"/>
              <a:pathLst>
                <a:path h="39" w="5">
                  <a:moveTo>
                    <a:pt x="0" y="0"/>
                  </a:moveTo>
                  <a:cubicBezTo>
                    <a:pt x="5" y="6"/>
                    <a:pt x="5" y="33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61A0B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0" name="Freeform 1270"/>
            <p:cNvSpPr/>
            <p:nvPr/>
          </p:nvSpPr>
          <p:spPr bwMode="auto">
            <a:xfrm>
              <a:off x="7132638" y="3579813"/>
              <a:ext cx="30163" cy="120650"/>
            </a:xfrm>
            <a:custGeom>
              <a:cxnLst>
                <a:cxn ang="0">
                  <a:pos x="4" y="0"/>
                </a:cxn>
                <a:cxn ang="0">
                  <a:pos x="7" y="45"/>
                </a:cxn>
                <a:cxn ang="0">
                  <a:pos x="4" y="0"/>
                </a:cxn>
              </a:cxnLst>
              <a:rect b="b" l="0" r="r" t="0"/>
              <a:pathLst>
                <a:path h="45" w="11">
                  <a:moveTo>
                    <a:pt x="4" y="0"/>
                  </a:moveTo>
                  <a:cubicBezTo>
                    <a:pt x="11" y="9"/>
                    <a:pt x="5" y="31"/>
                    <a:pt x="7" y="45"/>
                  </a:cubicBezTo>
                  <a:cubicBezTo>
                    <a:pt x="0" y="36"/>
                    <a:pt x="6" y="14"/>
                    <a:pt x="4" y="0"/>
                  </a:cubicBezTo>
                  <a:close/>
                </a:path>
              </a:pathLst>
            </a:custGeom>
            <a:solidFill>
              <a:srgbClr val="36747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1" name="Freeform 1271"/>
            <p:cNvSpPr/>
            <p:nvPr/>
          </p:nvSpPr>
          <p:spPr bwMode="auto">
            <a:xfrm>
              <a:off x="7119938" y="3063875"/>
              <a:ext cx="12700" cy="128588"/>
            </a:xfrm>
            <a:custGeom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</a:cxnLst>
              <a:rect b="b" l="0" r="r" t="0"/>
              <a:pathLst>
                <a:path h="48" w="5">
                  <a:moveTo>
                    <a:pt x="0" y="0"/>
                  </a:moveTo>
                  <a:cubicBezTo>
                    <a:pt x="5" y="9"/>
                    <a:pt x="5" y="39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lose/>
                </a:path>
              </a:pathLst>
            </a:custGeom>
            <a:solidFill>
              <a:srgbClr val="2249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2" name="Freeform 1272"/>
            <p:cNvSpPr/>
            <p:nvPr/>
          </p:nvSpPr>
          <p:spPr bwMode="auto">
            <a:xfrm>
              <a:off x="2543175" y="3717925"/>
              <a:ext cx="120650" cy="17463"/>
            </a:xfrm>
            <a:custGeom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7" w="45">
                  <a:moveTo>
                    <a:pt x="0" y="0"/>
                  </a:moveTo>
                  <a:cubicBezTo>
                    <a:pt x="15" y="0"/>
                    <a:pt x="30" y="0"/>
                    <a:pt x="45" y="0"/>
                  </a:cubicBezTo>
                  <a:cubicBezTo>
                    <a:pt x="36" y="7"/>
                    <a:pt x="14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249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3" name="Freeform 1273"/>
            <p:cNvSpPr/>
            <p:nvPr/>
          </p:nvSpPr>
          <p:spPr bwMode="auto">
            <a:xfrm>
              <a:off x="6110288" y="1914525"/>
              <a:ext cx="153988" cy="17463"/>
            </a:xfrm>
            <a:custGeom>
              <a:cxnLst>
                <a:cxn ang="0">
                  <a:pos x="0" y="4"/>
                </a:cxn>
                <a:cxn ang="0">
                  <a:pos x="57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57">
                  <a:moveTo>
                    <a:pt x="0" y="4"/>
                  </a:moveTo>
                  <a:cubicBezTo>
                    <a:pt x="18" y="6"/>
                    <a:pt x="44" y="0"/>
                    <a:pt x="57" y="7"/>
                  </a:cubicBezTo>
                  <a:cubicBezTo>
                    <a:pt x="38" y="7"/>
                    <a:pt x="19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517A8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4" name="Freeform 1274"/>
            <p:cNvSpPr/>
            <p:nvPr/>
          </p:nvSpPr>
          <p:spPr bwMode="auto">
            <a:xfrm>
              <a:off x="5432425" y="1922463"/>
              <a:ext cx="315913" cy="17463"/>
            </a:xfrm>
            <a:custGeom>
              <a:cxnLst>
                <a:cxn ang="0">
                  <a:pos x="0" y="7"/>
                </a:cxn>
                <a:cxn ang="0">
                  <a:pos x="9" y="4"/>
                </a:cxn>
                <a:cxn ang="0">
                  <a:pos x="117" y="7"/>
                </a:cxn>
                <a:cxn ang="0">
                  <a:pos x="0" y="7"/>
                </a:cxn>
              </a:cxnLst>
              <a:rect b="b" l="0" r="r" t="0"/>
              <a:pathLst>
                <a:path h="7" w="117">
                  <a:moveTo>
                    <a:pt x="0" y="7"/>
                  </a:moveTo>
                  <a:cubicBezTo>
                    <a:pt x="1" y="4"/>
                    <a:pt x="5" y="4"/>
                    <a:pt x="9" y="4"/>
                  </a:cubicBezTo>
                  <a:cubicBezTo>
                    <a:pt x="44" y="6"/>
                    <a:pt x="87" y="0"/>
                    <a:pt x="117" y="7"/>
                  </a:cubicBezTo>
                  <a:cubicBezTo>
                    <a:pt x="78" y="7"/>
                    <a:pt x="39" y="7"/>
                    <a:pt x="0" y="7"/>
                  </a:cubicBezTo>
                  <a:close/>
                </a:path>
              </a:pathLst>
            </a:custGeom>
            <a:solidFill>
              <a:srgbClr val="517A8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5" name="Freeform 1275"/>
            <p:cNvSpPr/>
            <p:nvPr/>
          </p:nvSpPr>
          <p:spPr bwMode="auto">
            <a:xfrm>
              <a:off x="6337300" y="2674938"/>
              <a:ext cx="7938" cy="88900"/>
            </a:xfrm>
            <a:custGeom>
              <a:cxnLst>
                <a:cxn ang="0">
                  <a:pos x="3" y="0"/>
                </a:cxn>
                <a:cxn ang="0">
                  <a:pos x="3" y="33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33" w="3">
                  <a:moveTo>
                    <a:pt x="3" y="0"/>
                  </a:moveTo>
                  <a:cubicBezTo>
                    <a:pt x="3" y="11"/>
                    <a:pt x="3" y="22"/>
                    <a:pt x="3" y="33"/>
                  </a:cubicBezTo>
                  <a:cubicBezTo>
                    <a:pt x="2" y="33"/>
                    <a:pt x="1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517A8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6" name="Freeform 1276"/>
            <p:cNvSpPr/>
            <p:nvPr/>
          </p:nvSpPr>
          <p:spPr bwMode="auto">
            <a:xfrm>
              <a:off x="4835525" y="2797175"/>
              <a:ext cx="96838" cy="19050"/>
            </a:xfrm>
            <a:custGeom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7" w="36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0" y="7"/>
                    <a:pt x="11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517A8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7" name="Freeform 1277"/>
            <p:cNvSpPr/>
            <p:nvPr/>
          </p:nvSpPr>
          <p:spPr bwMode="auto">
            <a:xfrm>
              <a:off x="5661025" y="2263775"/>
              <a:ext cx="14288" cy="161925"/>
            </a:xfrm>
            <a:custGeom>
              <a:cxnLst>
                <a:cxn ang="0">
                  <a:pos x="5" y="0"/>
                </a:cxn>
                <a:cxn ang="0">
                  <a:pos x="5" y="60"/>
                </a:cxn>
                <a:cxn ang="0">
                  <a:pos x="5" y="0"/>
                </a:cxn>
              </a:cxnLst>
              <a:rect b="b" l="0" r="r" t="0"/>
              <a:pathLst>
                <a:path h="60" w="5">
                  <a:moveTo>
                    <a:pt x="5" y="0"/>
                  </a:moveTo>
                  <a:cubicBezTo>
                    <a:pt x="5" y="20"/>
                    <a:pt x="5" y="40"/>
                    <a:pt x="5" y="60"/>
                  </a:cubicBezTo>
                  <a:cubicBezTo>
                    <a:pt x="0" y="47"/>
                    <a:pt x="0" y="13"/>
                    <a:pt x="5" y="0"/>
                  </a:cubicBezTo>
                  <a:close/>
                </a:path>
              </a:pathLst>
            </a:custGeom>
            <a:solidFill>
              <a:srgbClr val="2B515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8" name="Freeform 1278"/>
            <p:cNvSpPr/>
            <p:nvPr/>
          </p:nvSpPr>
          <p:spPr bwMode="auto">
            <a:xfrm>
              <a:off x="2228850" y="2789238"/>
              <a:ext cx="12700" cy="265113"/>
            </a:xfrm>
            <a:custGeom>
              <a:cxnLst>
                <a:cxn ang="0">
                  <a:pos x="0" y="0"/>
                </a:cxn>
                <a:cxn ang="0">
                  <a:pos x="0" y="99"/>
                </a:cxn>
                <a:cxn ang="0">
                  <a:pos x="0" y="0"/>
                </a:cxn>
              </a:cxnLst>
              <a:rect b="b" l="0" r="r" t="0"/>
              <a:pathLst>
                <a:path h="99" w="5">
                  <a:moveTo>
                    <a:pt x="0" y="0"/>
                  </a:moveTo>
                  <a:cubicBezTo>
                    <a:pt x="5" y="26"/>
                    <a:pt x="5" y="73"/>
                    <a:pt x="0" y="99"/>
                  </a:cubicBezTo>
                  <a:cubicBezTo>
                    <a:pt x="0" y="66"/>
                    <a:pt x="0" y="33"/>
                    <a:pt x="0" y="0"/>
                  </a:cubicBezTo>
                  <a:close/>
                </a:path>
              </a:pathLst>
            </a:custGeom>
            <a:solidFill>
              <a:srgbClr val="2B515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9" name="Freeform 1279"/>
            <p:cNvSpPr/>
            <p:nvPr/>
          </p:nvSpPr>
          <p:spPr bwMode="auto">
            <a:xfrm>
              <a:off x="4738688" y="2797175"/>
              <a:ext cx="96838" cy="19050"/>
            </a:xfrm>
            <a:custGeom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3"/>
                </a:cxn>
                <a:cxn ang="0">
                  <a:pos x="0" y="0"/>
                </a:cxn>
              </a:cxnLst>
              <a:rect b="b" l="0" r="r" t="0"/>
              <a:pathLst>
                <a:path h="7" w="36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25" y="1"/>
                    <a:pt x="6" y="7"/>
                    <a:pt x="0" y="0"/>
                  </a:cubicBezTo>
                  <a:close/>
                </a:path>
              </a:pathLst>
            </a:custGeom>
            <a:solidFill>
              <a:srgbClr val="2B515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0" name="Freeform 1280"/>
            <p:cNvSpPr/>
            <p:nvPr/>
          </p:nvSpPr>
          <p:spPr bwMode="auto">
            <a:xfrm>
              <a:off x="4141788" y="2360613"/>
              <a:ext cx="12700" cy="161925"/>
            </a:xfrm>
            <a:custGeom>
              <a:cxnLst>
                <a:cxn ang="0">
                  <a:pos x="0" y="0"/>
                </a:cxn>
                <a:cxn ang="0">
                  <a:pos x="0" y="60"/>
                </a:cxn>
                <a:cxn ang="0">
                  <a:pos x="0" y="0"/>
                </a:cxn>
              </a:cxnLst>
              <a:rect b="b" l="0" r="r" t="0"/>
              <a:pathLst>
                <a:path h="60" w="5">
                  <a:moveTo>
                    <a:pt x="0" y="0"/>
                  </a:moveTo>
                  <a:cubicBezTo>
                    <a:pt x="5" y="13"/>
                    <a:pt x="5" y="47"/>
                    <a:pt x="0" y="60"/>
                  </a:cubicBezTo>
                  <a:cubicBezTo>
                    <a:pt x="0" y="40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3F859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1" name="Freeform 1281"/>
            <p:cNvSpPr/>
            <p:nvPr/>
          </p:nvSpPr>
          <p:spPr bwMode="auto">
            <a:xfrm>
              <a:off x="7700963" y="1854200"/>
              <a:ext cx="177800" cy="14288"/>
            </a:xfrm>
            <a:custGeom>
              <a:cxnLst>
                <a:cxn ang="0">
                  <a:pos x="0" y="5"/>
                </a:cxn>
                <a:cxn ang="0">
                  <a:pos x="66" y="5"/>
                </a:cxn>
                <a:cxn ang="0">
                  <a:pos x="0" y="5"/>
                </a:cxn>
              </a:cxnLst>
              <a:rect b="b" l="0" r="r" t="0"/>
              <a:pathLst>
                <a:path h="5" w="66">
                  <a:moveTo>
                    <a:pt x="0" y="5"/>
                  </a:moveTo>
                  <a:cubicBezTo>
                    <a:pt x="15" y="0"/>
                    <a:pt x="51" y="0"/>
                    <a:pt x="66" y="5"/>
                  </a:cubicBezTo>
                  <a:cubicBezTo>
                    <a:pt x="44" y="5"/>
                    <a:pt x="22" y="5"/>
                    <a:pt x="0" y="5"/>
                  </a:cubicBezTo>
                  <a:close/>
                </a:path>
              </a:pathLst>
            </a:custGeom>
            <a:solidFill>
              <a:srgbClr val="2A5B6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2" name="Freeform 1282"/>
            <p:cNvSpPr/>
            <p:nvPr/>
          </p:nvSpPr>
          <p:spPr bwMode="auto">
            <a:xfrm>
              <a:off x="7248525" y="1830388"/>
              <a:ext cx="42863" cy="142875"/>
            </a:xfrm>
            <a:custGeom>
              <a:cxnLst>
                <a:cxn ang="0">
                  <a:pos x="0" y="11"/>
                </a:cxn>
                <a:cxn ang="0">
                  <a:pos x="9" y="53"/>
                </a:cxn>
                <a:cxn ang="0">
                  <a:pos x="6" y="53"/>
                </a:cxn>
                <a:cxn ang="0">
                  <a:pos x="6" y="11"/>
                </a:cxn>
                <a:cxn ang="0">
                  <a:pos x="0" y="11"/>
                </a:cxn>
              </a:cxnLst>
              <a:rect b="b" l="0" r="r" t="0"/>
              <a:pathLst>
                <a:path h="52" w="16">
                  <a:moveTo>
                    <a:pt x="0" y="11"/>
                  </a:moveTo>
                  <a:cubicBezTo>
                    <a:pt x="16" y="0"/>
                    <a:pt x="7" y="40"/>
                    <a:pt x="9" y="53"/>
                  </a:cubicBezTo>
                  <a:cubicBezTo>
                    <a:pt x="8" y="53"/>
                    <a:pt x="7" y="53"/>
                    <a:pt x="6" y="53"/>
                  </a:cubicBezTo>
                  <a:cubicBezTo>
                    <a:pt x="6" y="39"/>
                    <a:pt x="6" y="25"/>
                    <a:pt x="6" y="11"/>
                  </a:cubicBezTo>
                  <a:cubicBezTo>
                    <a:pt x="4" y="11"/>
                    <a:pt x="2" y="11"/>
                    <a:pt x="0" y="11"/>
                  </a:cubicBezTo>
                  <a:close/>
                </a:path>
              </a:pathLst>
            </a:custGeom>
            <a:solidFill>
              <a:srgbClr val="38555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3" name="Freeform 1283"/>
            <p:cNvSpPr/>
            <p:nvPr/>
          </p:nvSpPr>
          <p:spPr bwMode="auto">
            <a:xfrm>
              <a:off x="2309813" y="2182813"/>
              <a:ext cx="104775" cy="14288"/>
            </a:xfrm>
            <a:custGeom>
              <a:cxnLst>
                <a:cxn ang="0">
                  <a:pos x="3" y="0"/>
                </a:cxn>
                <a:cxn ang="0">
                  <a:pos x="36" y="0"/>
                </a:cxn>
                <a:cxn ang="0">
                  <a:pos x="39" y="0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5" w="39">
                  <a:moveTo>
                    <a:pt x="3" y="0"/>
                  </a:moveTo>
                  <a:cubicBezTo>
                    <a:pt x="14" y="0"/>
                    <a:pt x="25" y="0"/>
                    <a:pt x="36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3" y="5"/>
                    <a:pt x="6" y="5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38555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4" name="Freeform 1284"/>
            <p:cNvSpPr/>
            <p:nvPr/>
          </p:nvSpPr>
          <p:spPr bwMode="auto">
            <a:xfrm>
              <a:off x="5199063" y="2239963"/>
              <a:ext cx="128588" cy="42863"/>
            </a:xfrm>
            <a:custGeom>
              <a:cxnLst>
                <a:cxn ang="0">
                  <a:pos x="3" y="0"/>
                </a:cxn>
                <a:cxn ang="0">
                  <a:pos x="3" y="9"/>
                </a:cxn>
                <a:cxn ang="0">
                  <a:pos x="48" y="9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16" w="48">
                  <a:moveTo>
                    <a:pt x="3" y="0"/>
                  </a:moveTo>
                  <a:cubicBezTo>
                    <a:pt x="3" y="3"/>
                    <a:pt x="3" y="6"/>
                    <a:pt x="3" y="9"/>
                  </a:cubicBezTo>
                  <a:cubicBezTo>
                    <a:pt x="18" y="9"/>
                    <a:pt x="33" y="9"/>
                    <a:pt x="48" y="9"/>
                  </a:cubicBezTo>
                  <a:cubicBezTo>
                    <a:pt x="38" y="16"/>
                    <a:pt x="15" y="10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38555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5" name="Freeform 1285"/>
            <p:cNvSpPr/>
            <p:nvPr/>
          </p:nvSpPr>
          <p:spPr bwMode="auto">
            <a:xfrm>
              <a:off x="6708775" y="2409825"/>
              <a:ext cx="87313" cy="12700"/>
            </a:xfrm>
            <a:custGeom>
              <a:cxnLst>
                <a:cxn ang="0">
                  <a:pos x="3" y="0"/>
                </a:cxn>
                <a:cxn ang="0">
                  <a:pos x="33" y="0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5" w="33">
                  <a:moveTo>
                    <a:pt x="3" y="0"/>
                  </a:moveTo>
                  <a:cubicBezTo>
                    <a:pt x="13" y="0"/>
                    <a:pt x="23" y="0"/>
                    <a:pt x="33" y="0"/>
                  </a:cubicBezTo>
                  <a:cubicBezTo>
                    <a:pt x="29" y="5"/>
                    <a:pt x="4" y="5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38555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6" name="Freeform 1286"/>
            <p:cNvSpPr/>
            <p:nvPr/>
          </p:nvSpPr>
          <p:spPr bwMode="auto">
            <a:xfrm>
              <a:off x="2847975" y="2736850"/>
              <a:ext cx="104775" cy="212725"/>
            </a:xfrm>
            <a:custGeom>
              <a:cxnLst>
                <a:cxn ang="0">
                  <a:pos x="7" y="79"/>
                </a:cxn>
                <a:cxn ang="0">
                  <a:pos x="4" y="22"/>
                </a:cxn>
                <a:cxn ang="0">
                  <a:pos x="31" y="73"/>
                </a:cxn>
                <a:cxn ang="0">
                  <a:pos x="31" y="22"/>
                </a:cxn>
                <a:cxn ang="0">
                  <a:pos x="7" y="22"/>
                </a:cxn>
                <a:cxn ang="0">
                  <a:pos x="7" y="79"/>
                </a:cxn>
              </a:cxnLst>
              <a:rect b="b" l="0" r="r" t="0"/>
              <a:pathLst>
                <a:path h="79" w="39">
                  <a:moveTo>
                    <a:pt x="7" y="79"/>
                  </a:moveTo>
                  <a:cubicBezTo>
                    <a:pt x="0" y="66"/>
                    <a:pt x="6" y="40"/>
                    <a:pt x="4" y="22"/>
                  </a:cubicBezTo>
                  <a:cubicBezTo>
                    <a:pt x="39" y="0"/>
                    <a:pt x="39" y="52"/>
                    <a:pt x="31" y="73"/>
                  </a:cubicBezTo>
                  <a:cubicBezTo>
                    <a:pt x="31" y="56"/>
                    <a:pt x="31" y="39"/>
                    <a:pt x="31" y="22"/>
                  </a:cubicBezTo>
                  <a:cubicBezTo>
                    <a:pt x="23" y="22"/>
                    <a:pt x="15" y="22"/>
                    <a:pt x="7" y="22"/>
                  </a:cubicBezTo>
                  <a:cubicBezTo>
                    <a:pt x="7" y="41"/>
                    <a:pt x="7" y="60"/>
                    <a:pt x="7" y="79"/>
                  </a:cubicBezTo>
                  <a:close/>
                </a:path>
              </a:pathLst>
            </a:custGeom>
            <a:solidFill>
              <a:srgbClr val="38555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7" name="Freeform 1287"/>
            <p:cNvSpPr/>
            <p:nvPr/>
          </p:nvSpPr>
          <p:spPr bwMode="auto">
            <a:xfrm>
              <a:off x="4117975" y="3030538"/>
              <a:ext cx="128588" cy="14288"/>
            </a:xfrm>
            <a:custGeom>
              <a:cxnLst>
                <a:cxn ang="0">
                  <a:pos x="3" y="0"/>
                </a:cxn>
                <a:cxn ang="0">
                  <a:pos x="48" y="0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5" w="48">
                  <a:moveTo>
                    <a:pt x="3" y="0"/>
                  </a:moveTo>
                  <a:cubicBezTo>
                    <a:pt x="18" y="0"/>
                    <a:pt x="33" y="0"/>
                    <a:pt x="48" y="0"/>
                  </a:cubicBezTo>
                  <a:cubicBezTo>
                    <a:pt x="39" y="5"/>
                    <a:pt x="9" y="5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38555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8" name="Freeform 1288"/>
            <p:cNvSpPr/>
            <p:nvPr/>
          </p:nvSpPr>
          <p:spPr bwMode="auto">
            <a:xfrm>
              <a:off x="3463925" y="3773488"/>
              <a:ext cx="217488" cy="14288"/>
            </a:xfrm>
            <a:custGeom>
              <a:cxnLst>
                <a:cxn ang="0">
                  <a:pos x="0" y="0"/>
                </a:cxn>
                <a:cxn ang="0">
                  <a:pos x="81" y="0"/>
                </a:cxn>
                <a:cxn ang="0">
                  <a:pos x="0" y="0"/>
                </a:cxn>
              </a:cxnLst>
              <a:rect b="b" l="0" r="r" t="0"/>
              <a:pathLst>
                <a:path h="5" w="81">
                  <a:moveTo>
                    <a:pt x="0" y="0"/>
                  </a:moveTo>
                  <a:cubicBezTo>
                    <a:pt x="27" y="0"/>
                    <a:pt x="54" y="0"/>
                    <a:pt x="81" y="0"/>
                  </a:cubicBezTo>
                  <a:cubicBezTo>
                    <a:pt x="61" y="5"/>
                    <a:pt x="20" y="5"/>
                    <a:pt x="0" y="0"/>
                  </a:cubicBezTo>
                  <a:close/>
                </a:path>
              </a:pathLst>
            </a:custGeom>
            <a:solidFill>
              <a:srgbClr val="38555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9" name="Freeform 1289"/>
            <p:cNvSpPr/>
            <p:nvPr/>
          </p:nvSpPr>
          <p:spPr bwMode="auto">
            <a:xfrm>
              <a:off x="2511425" y="1966913"/>
              <a:ext cx="104775" cy="220663"/>
            </a:xfrm>
            <a:custGeom>
              <a:cxnLst>
                <a:cxn ang="0">
                  <a:pos x="0" y="5"/>
                </a:cxn>
                <a:cxn ang="0">
                  <a:pos x="39" y="5"/>
                </a:cxn>
                <a:cxn ang="0">
                  <a:pos x="39" y="65"/>
                </a:cxn>
                <a:cxn ang="0">
                  <a:pos x="39" y="71"/>
                </a:cxn>
                <a:cxn ang="0">
                  <a:pos x="3" y="80"/>
                </a:cxn>
                <a:cxn ang="0">
                  <a:pos x="0" y="5"/>
                </a:cxn>
              </a:cxnLst>
              <a:rect b="b" l="0" r="r" t="0"/>
              <a:pathLst>
                <a:path h="82" w="39">
                  <a:moveTo>
                    <a:pt x="0" y="5"/>
                  </a:moveTo>
                  <a:cubicBezTo>
                    <a:pt x="6" y="0"/>
                    <a:pt x="33" y="0"/>
                    <a:pt x="39" y="5"/>
                  </a:cubicBezTo>
                  <a:cubicBezTo>
                    <a:pt x="39" y="25"/>
                    <a:pt x="39" y="45"/>
                    <a:pt x="39" y="65"/>
                  </a:cubicBezTo>
                  <a:cubicBezTo>
                    <a:pt x="39" y="67"/>
                    <a:pt x="39" y="69"/>
                    <a:pt x="39" y="71"/>
                  </a:cubicBezTo>
                  <a:cubicBezTo>
                    <a:pt x="29" y="76"/>
                    <a:pt x="20" y="82"/>
                    <a:pt x="3" y="80"/>
                  </a:cubicBezTo>
                  <a:cubicBezTo>
                    <a:pt x="1" y="56"/>
                    <a:pt x="7" y="24"/>
                    <a:pt x="0" y="5"/>
                  </a:cubicBezTo>
                  <a:close/>
                </a:path>
              </a:pathLst>
            </a:custGeom>
            <a:solidFill>
              <a:srgbClr val="A3D0E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0" name="Freeform 1290"/>
            <p:cNvSpPr/>
            <p:nvPr/>
          </p:nvSpPr>
          <p:spPr bwMode="auto">
            <a:xfrm>
              <a:off x="7402513" y="2187575"/>
              <a:ext cx="96838" cy="192088"/>
            </a:xfrm>
            <a:custGeom>
              <a:cxnLst>
                <a:cxn ang="0">
                  <a:pos x="36" y="4"/>
                </a:cxn>
                <a:cxn ang="0">
                  <a:pos x="36" y="67"/>
                </a:cxn>
                <a:cxn ang="0">
                  <a:pos x="0" y="70"/>
                </a:cxn>
                <a:cxn ang="0">
                  <a:pos x="0" y="1"/>
                </a:cxn>
                <a:cxn ang="0">
                  <a:pos x="36" y="4"/>
                </a:cxn>
              </a:cxnLst>
              <a:rect b="b" l="0" r="r" t="0"/>
              <a:pathLst>
                <a:path h="71" w="36">
                  <a:moveTo>
                    <a:pt x="36" y="4"/>
                  </a:moveTo>
                  <a:cubicBezTo>
                    <a:pt x="36" y="25"/>
                    <a:pt x="36" y="46"/>
                    <a:pt x="36" y="67"/>
                  </a:cubicBezTo>
                  <a:cubicBezTo>
                    <a:pt x="25" y="69"/>
                    <a:pt x="14" y="71"/>
                    <a:pt x="0" y="70"/>
                  </a:cubicBezTo>
                  <a:cubicBezTo>
                    <a:pt x="0" y="47"/>
                    <a:pt x="0" y="24"/>
                    <a:pt x="0" y="1"/>
                  </a:cubicBezTo>
                  <a:cubicBezTo>
                    <a:pt x="14" y="0"/>
                    <a:pt x="21" y="6"/>
                    <a:pt x="36" y="4"/>
                  </a:cubicBezTo>
                  <a:close/>
                </a:path>
              </a:pathLst>
            </a:custGeom>
            <a:solidFill>
              <a:srgbClr val="A3D0E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1" name="Freeform 1291"/>
            <p:cNvSpPr/>
            <p:nvPr/>
          </p:nvSpPr>
          <p:spPr bwMode="auto">
            <a:xfrm>
              <a:off x="2551113" y="2813050"/>
              <a:ext cx="73025" cy="217488"/>
            </a:xfrm>
            <a:custGeom>
              <a:cxnLst>
                <a:cxn ang="0">
                  <a:pos x="27" y="0"/>
                </a:cxn>
                <a:cxn ang="0">
                  <a:pos x="27" y="81"/>
                </a:cxn>
                <a:cxn ang="0">
                  <a:pos x="0" y="81"/>
                </a:cxn>
                <a:cxn ang="0">
                  <a:pos x="0" y="0"/>
                </a:cxn>
                <a:cxn ang="0">
                  <a:pos x="27" y="0"/>
                </a:cxn>
              </a:cxnLst>
              <a:rect b="b" l="0" r="r" t="0"/>
              <a:pathLst>
                <a:path h="81" w="27">
                  <a:moveTo>
                    <a:pt x="27" y="0"/>
                  </a:moveTo>
                  <a:cubicBezTo>
                    <a:pt x="27" y="27"/>
                    <a:pt x="27" y="54"/>
                    <a:pt x="27" y="81"/>
                  </a:cubicBezTo>
                  <a:cubicBezTo>
                    <a:pt x="18" y="81"/>
                    <a:pt x="9" y="81"/>
                    <a:pt x="0" y="81"/>
                  </a:cubicBezTo>
                  <a:cubicBezTo>
                    <a:pt x="0" y="54"/>
                    <a:pt x="0" y="27"/>
                    <a:pt x="0" y="0"/>
                  </a:cubicBezTo>
                  <a:cubicBezTo>
                    <a:pt x="9" y="0"/>
                    <a:pt x="18" y="0"/>
                    <a:pt x="27" y="0"/>
                  </a:cubicBezTo>
                  <a:close/>
                </a:path>
              </a:pathLst>
            </a:custGeom>
            <a:solidFill>
              <a:srgbClr val="A3D0E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2" name="Freeform 1292"/>
            <p:cNvSpPr/>
            <p:nvPr/>
          </p:nvSpPr>
          <p:spPr bwMode="auto">
            <a:xfrm>
              <a:off x="5187950" y="2643188"/>
              <a:ext cx="30163" cy="161925"/>
            </a:xfrm>
            <a:custGeom>
              <a:cxnLst>
                <a:cxn ang="0">
                  <a:pos x="4" y="0"/>
                </a:cxn>
                <a:cxn ang="0">
                  <a:pos x="7" y="60"/>
                </a:cxn>
                <a:cxn ang="0">
                  <a:pos x="4" y="0"/>
                </a:cxn>
              </a:cxnLst>
              <a:rect b="b" l="0" r="r" t="0"/>
              <a:pathLst>
                <a:path h="60" w="11">
                  <a:moveTo>
                    <a:pt x="4" y="0"/>
                  </a:moveTo>
                  <a:cubicBezTo>
                    <a:pt x="11" y="14"/>
                    <a:pt x="5" y="41"/>
                    <a:pt x="7" y="60"/>
                  </a:cubicBezTo>
                  <a:cubicBezTo>
                    <a:pt x="0" y="46"/>
                    <a:pt x="6" y="19"/>
                    <a:pt x="4" y="0"/>
                  </a:cubicBezTo>
                  <a:close/>
                </a:path>
              </a:pathLst>
            </a:custGeom>
            <a:solidFill>
              <a:srgbClr val="517A8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3" name="Freeform 1293"/>
            <p:cNvSpPr/>
            <p:nvPr/>
          </p:nvSpPr>
          <p:spPr bwMode="auto">
            <a:xfrm>
              <a:off x="2801938" y="3286125"/>
              <a:ext cx="169863" cy="30163"/>
            </a:xfrm>
            <a:custGeom>
              <a:cxnLst>
                <a:cxn ang="0">
                  <a:pos x="0" y="4"/>
                </a:cxn>
                <a:cxn ang="0">
                  <a:pos x="63" y="7"/>
                </a:cxn>
                <a:cxn ang="0">
                  <a:pos x="0" y="4"/>
                </a:cxn>
              </a:cxnLst>
              <a:rect b="b" l="0" r="r" t="0"/>
              <a:pathLst>
                <a:path h="11" w="62">
                  <a:moveTo>
                    <a:pt x="0" y="4"/>
                  </a:moveTo>
                  <a:cubicBezTo>
                    <a:pt x="20" y="6"/>
                    <a:pt x="48" y="0"/>
                    <a:pt x="63" y="7"/>
                  </a:cubicBezTo>
                  <a:cubicBezTo>
                    <a:pt x="43" y="5"/>
                    <a:pt x="15" y="11"/>
                    <a:pt x="0" y="4"/>
                  </a:cubicBezTo>
                  <a:close/>
                </a:path>
              </a:pathLst>
            </a:custGeom>
            <a:solidFill>
              <a:srgbClr val="517A8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4" name="Freeform 1294"/>
            <p:cNvSpPr/>
            <p:nvPr/>
          </p:nvSpPr>
          <p:spPr bwMode="auto">
            <a:xfrm>
              <a:off x="1927225" y="3394075"/>
              <a:ext cx="30163" cy="138113"/>
            </a:xfrm>
            <a:custGeom>
              <a:cxnLst>
                <a:cxn ang="0">
                  <a:pos x="4" y="0"/>
                </a:cxn>
                <a:cxn ang="0">
                  <a:pos x="7" y="51"/>
                </a:cxn>
                <a:cxn ang="0">
                  <a:pos x="4" y="0"/>
                </a:cxn>
              </a:cxnLst>
              <a:rect b="b" l="0" r="r" t="0"/>
              <a:pathLst>
                <a:path h="51" w="11">
                  <a:moveTo>
                    <a:pt x="4" y="0"/>
                  </a:moveTo>
                  <a:cubicBezTo>
                    <a:pt x="11" y="11"/>
                    <a:pt x="5" y="35"/>
                    <a:pt x="7" y="51"/>
                  </a:cubicBezTo>
                  <a:cubicBezTo>
                    <a:pt x="0" y="40"/>
                    <a:pt x="6" y="16"/>
                    <a:pt x="4" y="0"/>
                  </a:cubicBezTo>
                  <a:close/>
                </a:path>
              </a:pathLst>
            </a:custGeom>
            <a:solidFill>
              <a:srgbClr val="09617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5" name="Freeform 1295"/>
            <p:cNvSpPr/>
            <p:nvPr/>
          </p:nvSpPr>
          <p:spPr bwMode="auto">
            <a:xfrm>
              <a:off x="2833688" y="3795713"/>
              <a:ext cx="201613" cy="19050"/>
            </a:xfrm>
            <a:custGeom>
              <a:cxnLst>
                <a:cxn ang="0">
                  <a:pos x="0" y="7"/>
                </a:cxn>
                <a:cxn ang="0">
                  <a:pos x="75" y="4"/>
                </a:cxn>
                <a:cxn ang="0">
                  <a:pos x="75" y="7"/>
                </a:cxn>
                <a:cxn ang="0">
                  <a:pos x="0" y="7"/>
                </a:cxn>
              </a:cxnLst>
              <a:rect b="b" l="0" r="r" t="0"/>
              <a:pathLst>
                <a:path h="7" w="75">
                  <a:moveTo>
                    <a:pt x="0" y="7"/>
                  </a:moveTo>
                  <a:cubicBezTo>
                    <a:pt x="19" y="0"/>
                    <a:pt x="51" y="6"/>
                    <a:pt x="75" y="4"/>
                  </a:cubicBezTo>
                  <a:cubicBezTo>
                    <a:pt x="75" y="5"/>
                    <a:pt x="75" y="6"/>
                    <a:pt x="75" y="7"/>
                  </a:cubicBezTo>
                  <a:cubicBezTo>
                    <a:pt x="50" y="7"/>
                    <a:pt x="25" y="7"/>
                    <a:pt x="0" y="7"/>
                  </a:cubicBezTo>
                  <a:close/>
                </a:path>
              </a:pathLst>
            </a:custGeom>
            <a:solidFill>
              <a:srgbClr val="09617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" name="Freeform 1296"/>
            <p:cNvSpPr/>
            <p:nvPr/>
          </p:nvSpPr>
          <p:spPr bwMode="auto">
            <a:xfrm>
              <a:off x="7999413" y="1227138"/>
              <a:ext cx="144463" cy="19050"/>
            </a:xfrm>
            <a:custGeom>
              <a:cxnLst>
                <a:cxn ang="0">
                  <a:pos x="0" y="4"/>
                </a:cxn>
                <a:cxn ang="0">
                  <a:pos x="54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54">
                  <a:moveTo>
                    <a:pt x="0" y="4"/>
                  </a:moveTo>
                  <a:cubicBezTo>
                    <a:pt x="17" y="6"/>
                    <a:pt x="42" y="0"/>
                    <a:pt x="54" y="7"/>
                  </a:cubicBezTo>
                  <a:cubicBezTo>
                    <a:pt x="36" y="7"/>
                    <a:pt x="18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" name="Freeform 1297"/>
            <p:cNvSpPr/>
            <p:nvPr/>
          </p:nvSpPr>
          <p:spPr bwMode="auto">
            <a:xfrm>
              <a:off x="3678238" y="2400300"/>
              <a:ext cx="22225" cy="138113"/>
            </a:xfrm>
            <a:custGeom>
              <a:cxnLst>
                <a:cxn ang="0">
                  <a:pos x="7" y="9"/>
                </a:cxn>
                <a:cxn ang="0">
                  <a:pos x="7" y="51"/>
                </a:cxn>
                <a:cxn ang="0">
                  <a:pos x="4" y="30"/>
                </a:cxn>
                <a:cxn ang="0">
                  <a:pos x="4" y="0"/>
                </a:cxn>
                <a:cxn ang="0">
                  <a:pos x="7" y="9"/>
                </a:cxn>
              </a:cxnLst>
              <a:rect b="b" l="0" r="r" t="0"/>
              <a:pathLst>
                <a:path h="51" w="8">
                  <a:moveTo>
                    <a:pt x="7" y="9"/>
                  </a:moveTo>
                  <a:cubicBezTo>
                    <a:pt x="7" y="23"/>
                    <a:pt x="7" y="37"/>
                    <a:pt x="7" y="51"/>
                  </a:cubicBezTo>
                  <a:cubicBezTo>
                    <a:pt x="0" y="50"/>
                    <a:pt x="6" y="36"/>
                    <a:pt x="4" y="30"/>
                  </a:cubicBezTo>
                  <a:cubicBezTo>
                    <a:pt x="4" y="20"/>
                    <a:pt x="4" y="10"/>
                    <a:pt x="4" y="0"/>
                  </a:cubicBezTo>
                  <a:cubicBezTo>
                    <a:pt x="8" y="0"/>
                    <a:pt x="7" y="5"/>
                    <a:pt x="7" y="9"/>
                  </a:cubicBezTo>
                  <a:close/>
                </a:path>
              </a:pathLst>
            </a:custGeom>
            <a:solidFill>
              <a:srgbClr val="97BAC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" name="Freeform 1298"/>
            <p:cNvSpPr/>
            <p:nvPr/>
          </p:nvSpPr>
          <p:spPr bwMode="auto">
            <a:xfrm>
              <a:off x="6584950" y="2497138"/>
              <a:ext cx="17463" cy="169863"/>
            </a:xfrm>
            <a:custGeom>
              <a:cxnLst>
                <a:cxn ang="0">
                  <a:pos x="7" y="0"/>
                </a:cxn>
                <a:cxn ang="0">
                  <a:pos x="7" y="63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62" w="7">
                  <a:moveTo>
                    <a:pt x="7" y="0"/>
                  </a:moveTo>
                  <a:cubicBezTo>
                    <a:pt x="7" y="21"/>
                    <a:pt x="7" y="42"/>
                    <a:pt x="7" y="63"/>
                  </a:cubicBezTo>
                  <a:cubicBezTo>
                    <a:pt x="0" y="48"/>
                    <a:pt x="6" y="2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97BAC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" name="Freeform 1299"/>
            <p:cNvSpPr/>
            <p:nvPr/>
          </p:nvSpPr>
          <p:spPr bwMode="auto">
            <a:xfrm>
              <a:off x="5102225" y="3571875"/>
              <a:ext cx="19050" cy="201613"/>
            </a:xfrm>
            <a:custGeom>
              <a:cxnLst>
                <a:cxn ang="0">
                  <a:pos x="3" y="0"/>
                </a:cxn>
                <a:cxn ang="0">
                  <a:pos x="0" y="75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75" w="7">
                  <a:moveTo>
                    <a:pt x="3" y="0"/>
                  </a:moveTo>
                  <a:cubicBezTo>
                    <a:pt x="1" y="24"/>
                    <a:pt x="7" y="56"/>
                    <a:pt x="0" y="75"/>
                  </a:cubicBezTo>
                  <a:cubicBezTo>
                    <a:pt x="0" y="50"/>
                    <a:pt x="0" y="25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2B515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0" name="Freeform 1300"/>
            <p:cNvSpPr/>
            <p:nvPr/>
          </p:nvSpPr>
          <p:spPr bwMode="auto">
            <a:xfrm>
              <a:off x="6008688" y="2860675"/>
              <a:ext cx="12700" cy="185738"/>
            </a:xfrm>
            <a:custGeom>
              <a:cxnLst>
                <a:cxn ang="0">
                  <a:pos x="5" y="0"/>
                </a:cxn>
                <a:cxn ang="0">
                  <a:pos x="5" y="69"/>
                </a:cxn>
                <a:cxn ang="0">
                  <a:pos x="5" y="0"/>
                </a:cxn>
              </a:cxnLst>
              <a:rect b="b" l="0" r="r" t="0"/>
              <a:pathLst>
                <a:path h="69" w="5">
                  <a:moveTo>
                    <a:pt x="5" y="0"/>
                  </a:moveTo>
                  <a:cubicBezTo>
                    <a:pt x="5" y="23"/>
                    <a:pt x="5" y="46"/>
                    <a:pt x="5" y="69"/>
                  </a:cubicBezTo>
                  <a:cubicBezTo>
                    <a:pt x="0" y="53"/>
                    <a:pt x="0" y="16"/>
                    <a:pt x="5" y="0"/>
                  </a:cubicBezTo>
                  <a:close/>
                </a:path>
              </a:pathLst>
            </a:custGeom>
            <a:solidFill>
              <a:srgbClr val="7EA5B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1" name="Freeform 1301"/>
            <p:cNvSpPr/>
            <p:nvPr/>
          </p:nvSpPr>
          <p:spPr bwMode="auto">
            <a:xfrm>
              <a:off x="6083300" y="3119438"/>
              <a:ext cx="30163" cy="177800"/>
            </a:xfrm>
            <a:custGeom>
              <a:cxnLst>
                <a:cxn ang="0">
                  <a:pos x="4" y="0"/>
                </a:cxn>
                <a:cxn ang="0">
                  <a:pos x="7" y="66"/>
                </a:cxn>
                <a:cxn ang="0">
                  <a:pos x="4" y="0"/>
                </a:cxn>
              </a:cxnLst>
              <a:rect b="b" l="0" r="r" t="0"/>
              <a:pathLst>
                <a:path h="66" w="11">
                  <a:moveTo>
                    <a:pt x="4" y="0"/>
                  </a:moveTo>
                  <a:cubicBezTo>
                    <a:pt x="11" y="16"/>
                    <a:pt x="5" y="45"/>
                    <a:pt x="7" y="66"/>
                  </a:cubicBezTo>
                  <a:cubicBezTo>
                    <a:pt x="0" y="50"/>
                    <a:pt x="6" y="21"/>
                    <a:pt x="4" y="0"/>
                  </a:cubicBezTo>
                  <a:close/>
                </a:path>
              </a:pathLst>
            </a:custGeom>
            <a:solidFill>
              <a:srgbClr val="517A8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2" name="Freeform 1302"/>
            <p:cNvSpPr/>
            <p:nvPr/>
          </p:nvSpPr>
          <p:spPr bwMode="auto">
            <a:xfrm>
              <a:off x="2987675" y="3532188"/>
              <a:ext cx="12700" cy="185738"/>
            </a:xfrm>
            <a:custGeom>
              <a:cxnLst>
                <a:cxn ang="0">
                  <a:pos x="0" y="0"/>
                </a:cxn>
                <a:cxn ang="0">
                  <a:pos x="0" y="69"/>
                </a:cxn>
                <a:cxn ang="0">
                  <a:pos x="0" y="0"/>
                </a:cxn>
              </a:cxnLst>
              <a:rect b="b" l="0" r="r" t="0"/>
              <a:pathLst>
                <a:path h="69" w="5">
                  <a:moveTo>
                    <a:pt x="0" y="0"/>
                  </a:moveTo>
                  <a:cubicBezTo>
                    <a:pt x="5" y="16"/>
                    <a:pt x="5" y="53"/>
                    <a:pt x="0" y="69"/>
                  </a:cubicBezTo>
                  <a:cubicBezTo>
                    <a:pt x="0" y="46"/>
                    <a:pt x="0" y="23"/>
                    <a:pt x="0" y="0"/>
                  </a:cubicBezTo>
                  <a:close/>
                </a:path>
              </a:pathLst>
            </a:custGeom>
            <a:solidFill>
              <a:srgbClr val="517A8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3" name="Freeform 1303"/>
            <p:cNvSpPr/>
            <p:nvPr/>
          </p:nvSpPr>
          <p:spPr bwMode="auto">
            <a:xfrm>
              <a:off x="4505325" y="3646488"/>
              <a:ext cx="112713" cy="14288"/>
            </a:xfrm>
            <a:custGeom>
              <a:cxnLst>
                <a:cxn ang="0">
                  <a:pos x="0" y="5"/>
                </a:cxn>
                <a:cxn ang="0">
                  <a:pos x="42" y="5"/>
                </a:cxn>
                <a:cxn ang="0">
                  <a:pos x="0" y="5"/>
                </a:cxn>
              </a:cxnLst>
              <a:rect b="b" l="0" r="r" t="0"/>
              <a:pathLst>
                <a:path h="5" w="42">
                  <a:moveTo>
                    <a:pt x="0" y="5"/>
                  </a:moveTo>
                  <a:cubicBezTo>
                    <a:pt x="7" y="0"/>
                    <a:pt x="35" y="0"/>
                    <a:pt x="42" y="5"/>
                  </a:cubicBezTo>
                  <a:cubicBezTo>
                    <a:pt x="28" y="5"/>
                    <a:pt x="14" y="5"/>
                    <a:pt x="0" y="5"/>
                  </a:cubicBezTo>
                  <a:close/>
                </a:path>
              </a:pathLst>
            </a:custGeom>
            <a:solidFill>
              <a:srgbClr val="517A8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4" name="Freeform 1304"/>
            <p:cNvSpPr/>
            <p:nvPr/>
          </p:nvSpPr>
          <p:spPr bwMode="auto">
            <a:xfrm>
              <a:off x="6213475" y="2311400"/>
              <a:ext cx="19050" cy="138113"/>
            </a:xfrm>
            <a:custGeom>
              <a:cxnLst>
                <a:cxn ang="0">
                  <a:pos x="7" y="0"/>
                </a:cxn>
                <a:cxn ang="0">
                  <a:pos x="7" y="51"/>
                </a:cxn>
                <a:cxn ang="0">
                  <a:pos x="4" y="51"/>
                </a:cxn>
                <a:cxn ang="0">
                  <a:pos x="7" y="0"/>
                </a:cxn>
              </a:cxnLst>
              <a:rect b="b" l="0" r="r" t="0"/>
              <a:pathLst>
                <a:path h="51" w="7">
                  <a:moveTo>
                    <a:pt x="7" y="0"/>
                  </a:moveTo>
                  <a:cubicBezTo>
                    <a:pt x="7" y="17"/>
                    <a:pt x="7" y="34"/>
                    <a:pt x="7" y="51"/>
                  </a:cubicBezTo>
                  <a:cubicBezTo>
                    <a:pt x="6" y="51"/>
                    <a:pt x="5" y="51"/>
                    <a:pt x="4" y="51"/>
                  </a:cubicBezTo>
                  <a:cubicBezTo>
                    <a:pt x="6" y="35"/>
                    <a:pt x="0" y="11"/>
                    <a:pt x="7" y="0"/>
                  </a:cubicBezTo>
                  <a:close/>
                </a:path>
              </a:pathLst>
            </a:custGeom>
            <a:solidFill>
              <a:srgbClr val="517A8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5" name="Freeform 1305"/>
            <p:cNvSpPr/>
            <p:nvPr/>
          </p:nvSpPr>
          <p:spPr bwMode="auto">
            <a:xfrm>
              <a:off x="4946650" y="3563938"/>
              <a:ext cx="28575" cy="96838"/>
            </a:xfrm>
            <a:custGeom>
              <a:cxnLst>
                <a:cxn ang="0">
                  <a:pos x="4" y="0"/>
                </a:cxn>
                <a:cxn ang="0">
                  <a:pos x="7" y="36"/>
                </a:cxn>
                <a:cxn ang="0">
                  <a:pos x="4" y="0"/>
                </a:cxn>
              </a:cxnLst>
              <a:rect b="b" l="0" r="r" t="0"/>
              <a:pathLst>
                <a:path h="36" w="11">
                  <a:moveTo>
                    <a:pt x="4" y="0"/>
                  </a:moveTo>
                  <a:cubicBezTo>
                    <a:pt x="11" y="6"/>
                    <a:pt x="5" y="25"/>
                    <a:pt x="7" y="36"/>
                  </a:cubicBezTo>
                  <a:cubicBezTo>
                    <a:pt x="0" y="30"/>
                    <a:pt x="6" y="11"/>
                    <a:pt x="4" y="0"/>
                  </a:cubicBezTo>
                  <a:close/>
                </a:path>
              </a:pathLst>
            </a:custGeom>
            <a:solidFill>
              <a:srgbClr val="2B515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6" name="Freeform 1306"/>
            <p:cNvSpPr/>
            <p:nvPr/>
          </p:nvSpPr>
          <p:spPr bwMode="auto">
            <a:xfrm>
              <a:off x="5610225" y="3571875"/>
              <a:ext cx="14288" cy="169863"/>
            </a:xfrm>
            <a:custGeom>
              <a:cxnLst>
                <a:cxn ang="0">
                  <a:pos x="0" y="0"/>
                </a:cxn>
                <a:cxn ang="0">
                  <a:pos x="0" y="63"/>
                </a:cxn>
                <a:cxn ang="0">
                  <a:pos x="0" y="0"/>
                </a:cxn>
              </a:cxnLst>
              <a:rect b="b" l="0" r="r" t="0"/>
              <a:pathLst>
                <a:path h="62" w="5">
                  <a:moveTo>
                    <a:pt x="0" y="0"/>
                  </a:moveTo>
                  <a:cubicBezTo>
                    <a:pt x="5" y="14"/>
                    <a:pt x="5" y="49"/>
                    <a:pt x="0" y="63"/>
                  </a:cubicBezTo>
                  <a:cubicBezTo>
                    <a:pt x="0" y="42"/>
                    <a:pt x="0" y="21"/>
                    <a:pt x="0" y="0"/>
                  </a:cubicBezTo>
                  <a:close/>
                </a:path>
              </a:pathLst>
            </a:custGeom>
            <a:solidFill>
              <a:srgbClr val="2B515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7" name="Freeform 1307"/>
            <p:cNvSpPr/>
            <p:nvPr/>
          </p:nvSpPr>
          <p:spPr bwMode="auto">
            <a:xfrm>
              <a:off x="3441700" y="3548063"/>
              <a:ext cx="14288" cy="144463"/>
            </a:xfrm>
            <a:custGeom>
              <a:cxnLst>
                <a:cxn ang="0">
                  <a:pos x="5" y="0"/>
                </a:cxn>
                <a:cxn ang="0">
                  <a:pos x="5" y="54"/>
                </a:cxn>
                <a:cxn ang="0">
                  <a:pos x="5" y="0"/>
                </a:cxn>
              </a:cxnLst>
              <a:rect b="b" l="0" r="r" t="0"/>
              <a:pathLst>
                <a:path h="54" w="5">
                  <a:moveTo>
                    <a:pt x="5" y="0"/>
                  </a:moveTo>
                  <a:cubicBezTo>
                    <a:pt x="5" y="18"/>
                    <a:pt x="5" y="36"/>
                    <a:pt x="5" y="54"/>
                  </a:cubicBezTo>
                  <a:cubicBezTo>
                    <a:pt x="0" y="43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2B515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8" name="Freeform 1308"/>
            <p:cNvSpPr/>
            <p:nvPr/>
          </p:nvSpPr>
          <p:spPr bwMode="auto">
            <a:xfrm>
              <a:off x="4633913" y="3692525"/>
              <a:ext cx="19050" cy="96838"/>
            </a:xfrm>
            <a:custGeom>
              <a:cxnLst>
                <a:cxn ang="0">
                  <a:pos x="0" y="0"/>
                </a:cxn>
                <a:cxn ang="0">
                  <a:pos x="3" y="36"/>
                </a:cxn>
                <a:cxn ang="0">
                  <a:pos x="0" y="36"/>
                </a:cxn>
                <a:cxn ang="0">
                  <a:pos x="0" y="0"/>
                </a:cxn>
              </a:cxnLst>
              <a:rect b="b" l="0" r="r" t="0"/>
              <a:pathLst>
                <a:path h="36" w="7">
                  <a:moveTo>
                    <a:pt x="0" y="0"/>
                  </a:moveTo>
                  <a:cubicBezTo>
                    <a:pt x="7" y="6"/>
                    <a:pt x="1" y="25"/>
                    <a:pt x="3" y="36"/>
                  </a:cubicBezTo>
                  <a:cubicBezTo>
                    <a:pt x="2" y="36"/>
                    <a:pt x="1" y="36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7EA5B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475" name="组合 1474"/>
          <p:cNvGrpSpPr/>
          <p:nvPr/>
        </p:nvGrpSpPr>
        <p:grpSpPr>
          <a:xfrm>
            <a:off x="1713341" y="2427734"/>
            <a:ext cx="482395" cy="1089931"/>
            <a:chOff x="3430588" y="3175"/>
            <a:chExt cx="2276475" cy="5143500"/>
          </a:xfrm>
        </p:grpSpPr>
        <p:sp>
          <p:nvSpPr>
            <p:cNvPr id="1476" name="Freeform 5"/>
            <p:cNvSpPr/>
            <p:nvPr/>
          </p:nvSpPr>
          <p:spPr bwMode="auto">
            <a:xfrm>
              <a:off x="3952875" y="1423988"/>
              <a:ext cx="19050" cy="88900"/>
            </a:xfrm>
            <a:custGeom>
              <a:cxnLst>
                <a:cxn ang="0">
                  <a:pos x="4" y="27"/>
                </a:cxn>
                <a:cxn ang="0">
                  <a:pos x="7" y="0"/>
                </a:cxn>
                <a:cxn ang="0">
                  <a:pos x="7" y="33"/>
                </a:cxn>
                <a:cxn ang="0">
                  <a:pos x="4" y="27"/>
                </a:cxn>
              </a:cxnLst>
              <a:rect b="b" l="0" r="r" t="0"/>
              <a:pathLst>
                <a:path h="33" w="7">
                  <a:moveTo>
                    <a:pt x="4" y="27"/>
                  </a:moveTo>
                  <a:cubicBezTo>
                    <a:pt x="6" y="19"/>
                    <a:pt x="0" y="3"/>
                    <a:pt x="7" y="0"/>
                  </a:cubicBezTo>
                  <a:cubicBezTo>
                    <a:pt x="7" y="11"/>
                    <a:pt x="7" y="22"/>
                    <a:pt x="7" y="33"/>
                  </a:cubicBezTo>
                  <a:cubicBezTo>
                    <a:pt x="4" y="33"/>
                    <a:pt x="5" y="29"/>
                    <a:pt x="4" y="2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7" name="Freeform 6"/>
            <p:cNvSpPr/>
            <p:nvPr/>
          </p:nvSpPr>
          <p:spPr bwMode="auto">
            <a:xfrm>
              <a:off x="3713163" y="2020888"/>
              <a:ext cx="7938" cy="388938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144"/>
                </a:cxn>
                <a:cxn ang="0">
                  <a:pos x="0" y="144"/>
                </a:cxn>
                <a:cxn ang="0">
                  <a:pos x="0" y="0"/>
                </a:cxn>
              </a:cxnLst>
              <a:rect b="b" l="0" r="r" t="0"/>
              <a:pathLst>
                <a:path h="144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48"/>
                    <a:pt x="3" y="96"/>
                    <a:pt x="3" y="144"/>
                  </a:cubicBezTo>
                  <a:cubicBezTo>
                    <a:pt x="2" y="144"/>
                    <a:pt x="1" y="144"/>
                    <a:pt x="0" y="144"/>
                  </a:cubicBezTo>
                  <a:cubicBezTo>
                    <a:pt x="0" y="96"/>
                    <a:pt x="0" y="48"/>
                    <a:pt x="0" y="0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8" name="Freeform 7"/>
            <p:cNvSpPr/>
            <p:nvPr/>
          </p:nvSpPr>
          <p:spPr bwMode="auto">
            <a:xfrm>
              <a:off x="4133850" y="2078038"/>
              <a:ext cx="12700" cy="80963"/>
            </a:xfrm>
            <a:custGeom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0" y="0"/>
                </a:cxn>
              </a:cxnLst>
              <a:rect b="b" l="0" r="r" t="0"/>
              <a:pathLst>
                <a:path h="30" w="5">
                  <a:moveTo>
                    <a:pt x="0" y="0"/>
                  </a:moveTo>
                  <a:cubicBezTo>
                    <a:pt x="5" y="3"/>
                    <a:pt x="5" y="27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9647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9" name="Freeform 8"/>
            <p:cNvSpPr/>
            <p:nvPr/>
          </p:nvSpPr>
          <p:spPr bwMode="auto">
            <a:xfrm>
              <a:off x="4294188" y="2147888"/>
              <a:ext cx="122238" cy="30163"/>
            </a:xfrm>
            <a:custGeom>
              <a:cxnLst>
                <a:cxn ang="0">
                  <a:pos x="0" y="7"/>
                </a:cxn>
                <a:cxn ang="0">
                  <a:pos x="45" y="4"/>
                </a:cxn>
                <a:cxn ang="0">
                  <a:pos x="0" y="7"/>
                </a:cxn>
              </a:cxnLst>
              <a:rect b="b" l="0" r="r" t="0"/>
              <a:pathLst>
                <a:path h="11" w="45">
                  <a:moveTo>
                    <a:pt x="0" y="7"/>
                  </a:moveTo>
                  <a:cubicBezTo>
                    <a:pt x="9" y="0"/>
                    <a:pt x="31" y="6"/>
                    <a:pt x="45" y="4"/>
                  </a:cubicBezTo>
                  <a:cubicBezTo>
                    <a:pt x="36" y="11"/>
                    <a:pt x="14" y="5"/>
                    <a:pt x="0" y="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0" name="Freeform 9"/>
            <p:cNvSpPr/>
            <p:nvPr/>
          </p:nvSpPr>
          <p:spPr bwMode="auto">
            <a:xfrm>
              <a:off x="5075238" y="2190750"/>
              <a:ext cx="30163" cy="130175"/>
            </a:xfrm>
            <a:custGeom>
              <a:cxnLst>
                <a:cxn ang="0">
                  <a:pos x="4" y="0"/>
                </a:cxn>
                <a:cxn ang="0">
                  <a:pos x="7" y="48"/>
                </a:cxn>
                <a:cxn ang="0">
                  <a:pos x="4" y="0"/>
                </a:cxn>
              </a:cxnLst>
              <a:rect b="b" l="0" r="r" t="0"/>
              <a:pathLst>
                <a:path h="48" w="11">
                  <a:moveTo>
                    <a:pt x="4" y="0"/>
                  </a:moveTo>
                  <a:cubicBezTo>
                    <a:pt x="11" y="10"/>
                    <a:pt x="5" y="33"/>
                    <a:pt x="7" y="48"/>
                  </a:cubicBezTo>
                  <a:cubicBezTo>
                    <a:pt x="0" y="38"/>
                    <a:pt x="6" y="15"/>
                    <a:pt x="4" y="0"/>
                  </a:cubicBezTo>
                  <a:close/>
                </a:path>
              </a:pathLst>
            </a:custGeom>
            <a:solidFill>
              <a:srgbClr val="32697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1" name="Freeform 10"/>
            <p:cNvSpPr/>
            <p:nvPr/>
          </p:nvSpPr>
          <p:spPr bwMode="auto">
            <a:xfrm>
              <a:off x="4851400" y="3321050"/>
              <a:ext cx="7938" cy="185738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69"/>
                </a:cxn>
                <a:cxn ang="0">
                  <a:pos x="0" y="69"/>
                </a:cxn>
                <a:cxn ang="0">
                  <a:pos x="0" y="0"/>
                </a:cxn>
              </a:cxnLst>
              <a:rect b="b" l="0" r="r" t="0"/>
              <a:pathLst>
                <a:path h="69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23"/>
                    <a:pt x="3" y="46"/>
                    <a:pt x="3" y="69"/>
                  </a:cubicBezTo>
                  <a:cubicBezTo>
                    <a:pt x="2" y="69"/>
                    <a:pt x="1" y="69"/>
                    <a:pt x="0" y="69"/>
                  </a:cubicBezTo>
                  <a:cubicBezTo>
                    <a:pt x="0" y="46"/>
                    <a:pt x="0" y="23"/>
                    <a:pt x="0" y="0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2" name="Freeform 11"/>
            <p:cNvSpPr/>
            <p:nvPr/>
          </p:nvSpPr>
          <p:spPr bwMode="auto">
            <a:xfrm>
              <a:off x="4170363" y="3362325"/>
              <a:ext cx="19050" cy="104775"/>
            </a:xfrm>
            <a:custGeom>
              <a:cxnLst>
                <a:cxn ang="0">
                  <a:pos x="7" y="0"/>
                </a:cxn>
                <a:cxn ang="0">
                  <a:pos x="7" y="39"/>
                </a:cxn>
                <a:cxn ang="0">
                  <a:pos x="4" y="39"/>
                </a:cxn>
                <a:cxn ang="0">
                  <a:pos x="7" y="0"/>
                </a:cxn>
              </a:cxnLst>
              <a:rect b="b" l="0" r="r" t="0"/>
              <a:pathLst>
                <a:path h="39" w="7">
                  <a:moveTo>
                    <a:pt x="7" y="0"/>
                  </a:moveTo>
                  <a:cubicBezTo>
                    <a:pt x="7" y="13"/>
                    <a:pt x="7" y="26"/>
                    <a:pt x="7" y="39"/>
                  </a:cubicBezTo>
                  <a:cubicBezTo>
                    <a:pt x="6" y="39"/>
                    <a:pt x="5" y="39"/>
                    <a:pt x="4" y="39"/>
                  </a:cubicBezTo>
                  <a:cubicBezTo>
                    <a:pt x="6" y="27"/>
                    <a:pt x="0" y="7"/>
                    <a:pt x="7" y="0"/>
                  </a:cubicBezTo>
                  <a:close/>
                </a:path>
              </a:pathLst>
            </a:custGeom>
            <a:solidFill>
              <a:srgbClr val="527A8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3" name="Freeform 12"/>
            <p:cNvSpPr/>
            <p:nvPr/>
          </p:nvSpPr>
          <p:spPr bwMode="auto">
            <a:xfrm>
              <a:off x="4095750" y="3444875"/>
              <a:ext cx="14288" cy="134938"/>
            </a:xfrm>
            <a:custGeom>
              <a:cxnLst>
                <a:cxn ang="0">
                  <a:pos x="5" y="50"/>
                </a:cxn>
                <a:cxn ang="0">
                  <a:pos x="5" y="2"/>
                </a:cxn>
                <a:cxn ang="0">
                  <a:pos x="5" y="50"/>
                </a:cxn>
              </a:cxnLst>
              <a:rect b="b" l="0" r="r" t="0"/>
              <a:pathLst>
                <a:path h="50" w="5">
                  <a:moveTo>
                    <a:pt x="5" y="50"/>
                  </a:moveTo>
                  <a:cubicBezTo>
                    <a:pt x="0" y="42"/>
                    <a:pt x="1" y="0"/>
                    <a:pt x="5" y="2"/>
                  </a:cubicBezTo>
                  <a:cubicBezTo>
                    <a:pt x="5" y="18"/>
                    <a:pt x="5" y="34"/>
                    <a:pt x="5" y="50"/>
                  </a:cubicBezTo>
                  <a:close/>
                </a:path>
              </a:pathLst>
            </a:custGeom>
            <a:solidFill>
              <a:srgbClr val="143B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4" name="Freeform 13"/>
            <p:cNvSpPr/>
            <p:nvPr/>
          </p:nvSpPr>
          <p:spPr bwMode="auto">
            <a:xfrm>
              <a:off x="4851400" y="3506788"/>
              <a:ext cx="7938" cy="177800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66"/>
                </a:cxn>
                <a:cxn ang="0">
                  <a:pos x="0" y="66"/>
                </a:cxn>
                <a:cxn ang="0">
                  <a:pos x="0" y="0"/>
                </a:cxn>
              </a:cxnLst>
              <a:rect b="b" l="0" r="r" t="0"/>
              <a:pathLst>
                <a:path h="66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22"/>
                    <a:pt x="3" y="44"/>
                    <a:pt x="3" y="66"/>
                  </a:cubicBezTo>
                  <a:cubicBezTo>
                    <a:pt x="2" y="66"/>
                    <a:pt x="1" y="66"/>
                    <a:pt x="0" y="66"/>
                  </a:cubicBezTo>
                  <a:cubicBezTo>
                    <a:pt x="0" y="44"/>
                    <a:pt x="0" y="22"/>
                    <a:pt x="0" y="0"/>
                  </a:cubicBezTo>
                  <a:close/>
                </a:path>
              </a:pathLst>
            </a:custGeom>
            <a:solidFill>
              <a:srgbClr val="1E49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5" name="Freeform 14"/>
            <p:cNvSpPr/>
            <p:nvPr/>
          </p:nvSpPr>
          <p:spPr bwMode="auto">
            <a:xfrm>
              <a:off x="4851400" y="3684588"/>
              <a:ext cx="19050" cy="88900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33"/>
                </a:cxn>
                <a:cxn ang="0">
                  <a:pos x="0" y="0"/>
                </a:cxn>
              </a:cxnLst>
              <a:rect b="b" l="0" r="r" t="0"/>
              <a:pathLst>
                <a:path h="33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0"/>
                    <a:pt x="7" y="28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143B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6" name="Freeform 15"/>
            <p:cNvSpPr/>
            <p:nvPr/>
          </p:nvSpPr>
          <p:spPr bwMode="auto">
            <a:xfrm>
              <a:off x="4932363" y="4191000"/>
              <a:ext cx="120650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45" y="7"/>
                </a:cxn>
                <a:cxn ang="0">
                  <a:pos x="0" y="7"/>
                </a:cxn>
              </a:cxnLst>
              <a:rect b="b" l="0" r="r" t="0"/>
              <a:pathLst>
                <a:path h="7" w="45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14" y="6"/>
                    <a:pt x="36" y="0"/>
                    <a:pt x="45" y="7"/>
                  </a:cubicBezTo>
                  <a:cubicBezTo>
                    <a:pt x="30" y="7"/>
                    <a:pt x="15" y="7"/>
                    <a:pt x="0" y="7"/>
                  </a:cubicBezTo>
                  <a:close/>
                </a:path>
              </a:pathLst>
            </a:custGeom>
            <a:solidFill>
              <a:srgbClr val="14323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7" name="Freeform 16"/>
            <p:cNvSpPr/>
            <p:nvPr/>
          </p:nvSpPr>
          <p:spPr bwMode="auto">
            <a:xfrm>
              <a:off x="3867150" y="4764088"/>
              <a:ext cx="104775" cy="19050"/>
            </a:xfrm>
            <a:custGeom>
              <a:cxnLst>
                <a:cxn ang="0">
                  <a:pos x="0" y="7"/>
                </a:cxn>
                <a:cxn ang="0">
                  <a:pos x="39" y="4"/>
                </a:cxn>
                <a:cxn ang="0">
                  <a:pos x="39" y="7"/>
                </a:cxn>
                <a:cxn ang="0">
                  <a:pos x="0" y="7"/>
                </a:cxn>
              </a:cxnLst>
              <a:rect b="b" l="0" r="r" t="0"/>
              <a:pathLst>
                <a:path h="7" w="39">
                  <a:moveTo>
                    <a:pt x="0" y="7"/>
                  </a:moveTo>
                  <a:cubicBezTo>
                    <a:pt x="7" y="0"/>
                    <a:pt x="27" y="6"/>
                    <a:pt x="39" y="4"/>
                  </a:cubicBezTo>
                  <a:cubicBezTo>
                    <a:pt x="39" y="5"/>
                    <a:pt x="39" y="6"/>
                    <a:pt x="39" y="7"/>
                  </a:cubicBezTo>
                  <a:cubicBezTo>
                    <a:pt x="26" y="7"/>
                    <a:pt x="13" y="7"/>
                    <a:pt x="0" y="7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8" name="Freeform 17"/>
            <p:cNvSpPr/>
            <p:nvPr/>
          </p:nvSpPr>
          <p:spPr bwMode="auto">
            <a:xfrm>
              <a:off x="4311650" y="11113"/>
              <a:ext cx="79375" cy="31750"/>
            </a:xfrm>
            <a:custGeom>
              <a:cxnLst>
                <a:cxn ang="0">
                  <a:pos x="0" y="6"/>
                </a:cxn>
                <a:cxn ang="0">
                  <a:pos x="30" y="3"/>
                </a:cxn>
                <a:cxn ang="0">
                  <a:pos x="6" y="9"/>
                </a:cxn>
                <a:cxn ang="0">
                  <a:pos x="0" y="9"/>
                </a:cxn>
                <a:cxn ang="0">
                  <a:pos x="0" y="6"/>
                </a:cxn>
              </a:cxnLst>
              <a:rect b="b" l="0" r="r" t="0"/>
              <a:pathLst>
                <a:path h="12" w="30">
                  <a:moveTo>
                    <a:pt x="0" y="6"/>
                  </a:moveTo>
                  <a:cubicBezTo>
                    <a:pt x="8" y="3"/>
                    <a:pt x="18" y="2"/>
                    <a:pt x="30" y="3"/>
                  </a:cubicBezTo>
                  <a:cubicBezTo>
                    <a:pt x="29" y="12"/>
                    <a:pt x="7" y="0"/>
                    <a:pt x="6" y="9"/>
                  </a:cubicBezTo>
                  <a:cubicBezTo>
                    <a:pt x="4" y="9"/>
                    <a:pt x="2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lose/>
                </a:path>
              </a:pathLst>
            </a:custGeom>
            <a:solidFill>
              <a:srgbClr val="09647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9" name="Freeform 18"/>
            <p:cNvSpPr/>
            <p:nvPr/>
          </p:nvSpPr>
          <p:spPr bwMode="auto">
            <a:xfrm>
              <a:off x="3579813" y="2770188"/>
              <a:ext cx="50800" cy="187325"/>
            </a:xfrm>
            <a:custGeom>
              <a:cxnLst>
                <a:cxn ang="0">
                  <a:pos x="8" y="70"/>
                </a:cxn>
                <a:cxn ang="0">
                  <a:pos x="17" y="4"/>
                </a:cxn>
                <a:cxn ang="0">
                  <a:pos x="8" y="70"/>
                </a:cxn>
              </a:cxnLst>
              <a:rect b="b" l="0" r="r" t="0"/>
              <a:pathLst>
                <a:path h="70" w="19">
                  <a:moveTo>
                    <a:pt x="8" y="70"/>
                  </a:moveTo>
                  <a:cubicBezTo>
                    <a:pt x="11" y="50"/>
                    <a:pt x="0" y="0"/>
                    <a:pt x="17" y="4"/>
                  </a:cubicBezTo>
                  <a:cubicBezTo>
                    <a:pt x="1" y="13"/>
                    <a:pt x="19" y="56"/>
                    <a:pt x="8" y="70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0" name="Freeform 19"/>
            <p:cNvSpPr/>
            <p:nvPr/>
          </p:nvSpPr>
          <p:spPr bwMode="auto">
            <a:xfrm>
              <a:off x="3533775" y="3087688"/>
              <a:ext cx="115888" cy="50800"/>
            </a:xfrm>
            <a:custGeom>
              <a:cxnLst>
                <a:cxn ang="0">
                  <a:pos x="4" y="0"/>
                </a:cxn>
                <a:cxn ang="0">
                  <a:pos x="4" y="6"/>
                </a:cxn>
                <a:cxn ang="0">
                  <a:pos x="43" y="12"/>
                </a:cxn>
                <a:cxn ang="0">
                  <a:pos x="1" y="0"/>
                </a:cxn>
                <a:cxn ang="0">
                  <a:pos x="4" y="0"/>
                </a:cxn>
              </a:cxnLst>
              <a:rect b="b" l="0" r="r" t="0"/>
              <a:pathLst>
                <a:path h="19" w="43">
                  <a:moveTo>
                    <a:pt x="4" y="0"/>
                  </a:moveTo>
                  <a:cubicBezTo>
                    <a:pt x="4" y="2"/>
                    <a:pt x="4" y="4"/>
                    <a:pt x="4" y="6"/>
                  </a:cubicBezTo>
                  <a:cubicBezTo>
                    <a:pt x="17" y="8"/>
                    <a:pt x="40" y="0"/>
                    <a:pt x="43" y="12"/>
                  </a:cubicBezTo>
                  <a:cubicBezTo>
                    <a:pt x="35" y="2"/>
                    <a:pt x="0" y="19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1" name="Freeform 20"/>
            <p:cNvSpPr/>
            <p:nvPr/>
          </p:nvSpPr>
          <p:spPr bwMode="auto">
            <a:xfrm>
              <a:off x="4513263" y="950913"/>
              <a:ext cx="63500" cy="44450"/>
            </a:xfrm>
            <a:custGeom>
              <a:cxnLst>
                <a:cxn ang="0">
                  <a:pos x="0" y="8"/>
                </a:cxn>
                <a:cxn ang="0">
                  <a:pos x="24" y="11"/>
                </a:cxn>
                <a:cxn ang="0">
                  <a:pos x="3" y="17"/>
                </a:cxn>
                <a:cxn ang="0">
                  <a:pos x="18" y="11"/>
                </a:cxn>
                <a:cxn ang="0">
                  <a:pos x="0" y="8"/>
                </a:cxn>
              </a:cxnLst>
              <a:rect b="b" l="0" r="r" t="0"/>
              <a:pathLst>
                <a:path h="17" w="24">
                  <a:moveTo>
                    <a:pt x="0" y="8"/>
                  </a:moveTo>
                  <a:cubicBezTo>
                    <a:pt x="5" y="0"/>
                    <a:pt x="21" y="7"/>
                    <a:pt x="24" y="11"/>
                  </a:cubicBezTo>
                  <a:cubicBezTo>
                    <a:pt x="21" y="17"/>
                    <a:pt x="12" y="17"/>
                    <a:pt x="3" y="17"/>
                  </a:cubicBezTo>
                  <a:cubicBezTo>
                    <a:pt x="4" y="11"/>
                    <a:pt x="16" y="16"/>
                    <a:pt x="18" y="11"/>
                  </a:cubicBezTo>
                  <a:cubicBezTo>
                    <a:pt x="18" y="4"/>
                    <a:pt x="5" y="10"/>
                    <a:pt x="0" y="8"/>
                  </a:cubicBezTo>
                  <a:close/>
                </a:path>
              </a:pathLst>
            </a:custGeom>
            <a:solidFill>
              <a:srgbClr val="527A8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2" name="Freeform 21"/>
            <p:cNvSpPr/>
            <p:nvPr/>
          </p:nvSpPr>
          <p:spPr bwMode="auto">
            <a:xfrm>
              <a:off x="4510088" y="73025"/>
              <a:ext cx="100013" cy="39688"/>
            </a:xfrm>
            <a:custGeom>
              <a:cxnLst>
                <a:cxn ang="0">
                  <a:pos x="10" y="10"/>
                </a:cxn>
                <a:cxn ang="0">
                  <a:pos x="34" y="1"/>
                </a:cxn>
                <a:cxn ang="0">
                  <a:pos x="10" y="10"/>
                </a:cxn>
              </a:cxnLst>
              <a:rect b="b" l="0" r="r" t="0"/>
              <a:pathLst>
                <a:path h="15" w="37">
                  <a:moveTo>
                    <a:pt x="10" y="10"/>
                  </a:moveTo>
                  <a:cubicBezTo>
                    <a:pt x="0" y="1"/>
                    <a:pt x="31" y="7"/>
                    <a:pt x="34" y="1"/>
                  </a:cubicBezTo>
                  <a:cubicBezTo>
                    <a:pt x="37" y="15"/>
                    <a:pt x="11" y="0"/>
                    <a:pt x="10" y="10"/>
                  </a:cubicBezTo>
                  <a:close/>
                </a:path>
              </a:pathLst>
            </a:custGeom>
            <a:solidFill>
              <a:srgbClr val="09647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3" name="Freeform 23"/>
            <p:cNvSpPr/>
            <p:nvPr/>
          </p:nvSpPr>
          <p:spPr bwMode="auto">
            <a:xfrm>
              <a:off x="5230813" y="1374775"/>
              <a:ext cx="42863" cy="169863"/>
            </a:xfrm>
            <a:custGeom>
              <a:cxnLst>
                <a:cxn ang="0">
                  <a:pos x="9" y="63"/>
                </a:cxn>
                <a:cxn ang="0">
                  <a:pos x="3" y="0"/>
                </a:cxn>
                <a:cxn ang="0">
                  <a:pos x="9" y="63"/>
                </a:cxn>
              </a:cxnLst>
              <a:rect b="b" l="0" r="r" t="0"/>
              <a:pathLst>
                <a:path h="62" w="16">
                  <a:moveTo>
                    <a:pt x="9" y="63"/>
                  </a:moveTo>
                  <a:cubicBezTo>
                    <a:pt x="0" y="49"/>
                    <a:pt x="12" y="14"/>
                    <a:pt x="3" y="0"/>
                  </a:cubicBezTo>
                  <a:cubicBezTo>
                    <a:pt x="16" y="10"/>
                    <a:pt x="6" y="43"/>
                    <a:pt x="9" y="63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4" name="Freeform 24"/>
            <p:cNvSpPr/>
            <p:nvPr/>
          </p:nvSpPr>
          <p:spPr bwMode="auto">
            <a:xfrm>
              <a:off x="4206875" y="34925"/>
              <a:ext cx="434975" cy="185738"/>
            </a:xfrm>
            <a:custGeom>
              <a:cxnLst>
                <a:cxn ang="0">
                  <a:pos x="72" y="3"/>
                </a:cxn>
                <a:cxn ang="0">
                  <a:pos x="129" y="3"/>
                </a:cxn>
                <a:cxn ang="0">
                  <a:pos x="162" y="21"/>
                </a:cxn>
                <a:cxn ang="0">
                  <a:pos x="147" y="15"/>
                </a:cxn>
                <a:cxn ang="0">
                  <a:pos x="123" y="24"/>
                </a:cxn>
                <a:cxn ang="0">
                  <a:pos x="141" y="51"/>
                </a:cxn>
                <a:cxn ang="0">
                  <a:pos x="129" y="45"/>
                </a:cxn>
                <a:cxn ang="0">
                  <a:pos x="144" y="69"/>
                </a:cxn>
                <a:cxn ang="0">
                  <a:pos x="141" y="69"/>
                </a:cxn>
                <a:cxn ang="0">
                  <a:pos x="117" y="60"/>
                </a:cxn>
                <a:cxn ang="0">
                  <a:pos x="114" y="9"/>
                </a:cxn>
                <a:cxn ang="0">
                  <a:pos x="69" y="51"/>
                </a:cxn>
                <a:cxn ang="0">
                  <a:pos x="78" y="21"/>
                </a:cxn>
                <a:cxn ang="0">
                  <a:pos x="51" y="45"/>
                </a:cxn>
                <a:cxn ang="0">
                  <a:pos x="72" y="6"/>
                </a:cxn>
                <a:cxn ang="0">
                  <a:pos x="27" y="51"/>
                </a:cxn>
                <a:cxn ang="0">
                  <a:pos x="36" y="27"/>
                </a:cxn>
                <a:cxn ang="0">
                  <a:pos x="27" y="24"/>
                </a:cxn>
                <a:cxn ang="0">
                  <a:pos x="39" y="15"/>
                </a:cxn>
                <a:cxn ang="0">
                  <a:pos x="0" y="21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4" y="0"/>
                </a:cxn>
                <a:cxn ang="0">
                  <a:pos x="51" y="9"/>
                </a:cxn>
                <a:cxn ang="0">
                  <a:pos x="72" y="3"/>
                </a:cxn>
              </a:cxnLst>
              <a:rect b="b" l="0" r="r" t="0"/>
              <a:pathLst>
                <a:path h="69" w="162">
                  <a:moveTo>
                    <a:pt x="72" y="3"/>
                  </a:moveTo>
                  <a:cubicBezTo>
                    <a:pt x="91" y="3"/>
                    <a:pt x="110" y="3"/>
                    <a:pt x="129" y="3"/>
                  </a:cubicBezTo>
                  <a:cubicBezTo>
                    <a:pt x="146" y="3"/>
                    <a:pt x="156" y="10"/>
                    <a:pt x="162" y="21"/>
                  </a:cubicBezTo>
                  <a:cubicBezTo>
                    <a:pt x="152" y="24"/>
                    <a:pt x="153" y="16"/>
                    <a:pt x="147" y="15"/>
                  </a:cubicBezTo>
                  <a:cubicBezTo>
                    <a:pt x="144" y="21"/>
                    <a:pt x="113" y="15"/>
                    <a:pt x="123" y="24"/>
                  </a:cubicBezTo>
                  <a:cubicBezTo>
                    <a:pt x="126" y="36"/>
                    <a:pt x="138" y="39"/>
                    <a:pt x="141" y="51"/>
                  </a:cubicBezTo>
                  <a:cubicBezTo>
                    <a:pt x="131" y="55"/>
                    <a:pt x="139" y="41"/>
                    <a:pt x="129" y="45"/>
                  </a:cubicBezTo>
                  <a:cubicBezTo>
                    <a:pt x="131" y="56"/>
                    <a:pt x="140" y="60"/>
                    <a:pt x="144" y="69"/>
                  </a:cubicBezTo>
                  <a:cubicBezTo>
                    <a:pt x="143" y="69"/>
                    <a:pt x="142" y="69"/>
                    <a:pt x="141" y="69"/>
                  </a:cubicBezTo>
                  <a:cubicBezTo>
                    <a:pt x="132" y="69"/>
                    <a:pt x="125" y="51"/>
                    <a:pt x="117" y="60"/>
                  </a:cubicBezTo>
                  <a:cubicBezTo>
                    <a:pt x="112" y="51"/>
                    <a:pt x="122" y="22"/>
                    <a:pt x="114" y="9"/>
                  </a:cubicBezTo>
                  <a:cubicBezTo>
                    <a:pt x="101" y="25"/>
                    <a:pt x="75" y="28"/>
                    <a:pt x="69" y="51"/>
                  </a:cubicBezTo>
                  <a:cubicBezTo>
                    <a:pt x="63" y="44"/>
                    <a:pt x="80" y="34"/>
                    <a:pt x="78" y="21"/>
                  </a:cubicBezTo>
                  <a:cubicBezTo>
                    <a:pt x="65" y="25"/>
                    <a:pt x="65" y="42"/>
                    <a:pt x="51" y="45"/>
                  </a:cubicBezTo>
                  <a:cubicBezTo>
                    <a:pt x="55" y="29"/>
                    <a:pt x="69" y="23"/>
                    <a:pt x="72" y="6"/>
                  </a:cubicBezTo>
                  <a:cubicBezTo>
                    <a:pt x="60" y="24"/>
                    <a:pt x="38" y="32"/>
                    <a:pt x="27" y="51"/>
                  </a:cubicBezTo>
                  <a:cubicBezTo>
                    <a:pt x="17" y="42"/>
                    <a:pt x="36" y="36"/>
                    <a:pt x="36" y="27"/>
                  </a:cubicBezTo>
                  <a:cubicBezTo>
                    <a:pt x="36" y="16"/>
                    <a:pt x="26" y="33"/>
                    <a:pt x="27" y="24"/>
                  </a:cubicBezTo>
                  <a:cubicBezTo>
                    <a:pt x="26" y="16"/>
                    <a:pt x="33" y="16"/>
                    <a:pt x="39" y="15"/>
                  </a:cubicBezTo>
                  <a:cubicBezTo>
                    <a:pt x="31" y="10"/>
                    <a:pt x="11" y="19"/>
                    <a:pt x="0" y="21"/>
                  </a:cubicBezTo>
                  <a:cubicBezTo>
                    <a:pt x="9" y="10"/>
                    <a:pt x="23" y="4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8" y="0"/>
                    <a:pt x="51" y="0"/>
                    <a:pt x="54" y="0"/>
                  </a:cubicBezTo>
                  <a:cubicBezTo>
                    <a:pt x="52" y="2"/>
                    <a:pt x="51" y="5"/>
                    <a:pt x="51" y="9"/>
                  </a:cubicBezTo>
                  <a:cubicBezTo>
                    <a:pt x="63" y="12"/>
                    <a:pt x="60" y="0"/>
                    <a:pt x="72" y="3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5" name="Freeform 25"/>
            <p:cNvSpPr/>
            <p:nvPr/>
          </p:nvSpPr>
          <p:spPr bwMode="auto">
            <a:xfrm>
              <a:off x="4567238" y="88900"/>
              <a:ext cx="52388" cy="46038"/>
            </a:xfrm>
            <a:custGeom>
              <a:cxnLst>
                <a:cxn ang="0">
                  <a:pos x="19" y="16"/>
                </a:cxn>
                <a:cxn ang="0">
                  <a:pos x="1" y="7"/>
                </a:cxn>
                <a:cxn ang="0">
                  <a:pos x="16" y="4"/>
                </a:cxn>
                <a:cxn ang="0">
                  <a:pos x="19" y="16"/>
                </a:cxn>
              </a:cxnLst>
              <a:rect b="b" l="0" r="r" t="0"/>
              <a:pathLst>
                <a:path h="17" w="20">
                  <a:moveTo>
                    <a:pt x="19" y="16"/>
                  </a:moveTo>
                  <a:cubicBezTo>
                    <a:pt x="9" y="17"/>
                    <a:pt x="14" y="3"/>
                    <a:pt x="1" y="7"/>
                  </a:cubicBezTo>
                  <a:cubicBezTo>
                    <a:pt x="0" y="0"/>
                    <a:pt x="12" y="6"/>
                    <a:pt x="16" y="4"/>
                  </a:cubicBezTo>
                  <a:cubicBezTo>
                    <a:pt x="16" y="9"/>
                    <a:pt x="20" y="10"/>
                    <a:pt x="19" y="16"/>
                  </a:cubicBezTo>
                  <a:close/>
                </a:path>
              </a:pathLst>
            </a:custGeom>
            <a:solidFill>
              <a:srgbClr val="06729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6" name="Freeform 26"/>
            <p:cNvSpPr/>
            <p:nvPr/>
          </p:nvSpPr>
          <p:spPr bwMode="auto">
            <a:xfrm>
              <a:off x="4641850" y="84138"/>
              <a:ext cx="88900" cy="79375"/>
            </a:xfrm>
            <a:custGeom>
              <a:cxnLst>
                <a:cxn ang="0">
                  <a:pos x="30" y="30"/>
                </a:cxn>
                <a:cxn ang="0">
                  <a:pos x="0" y="9"/>
                </a:cxn>
                <a:cxn ang="0">
                  <a:pos x="33" y="30"/>
                </a:cxn>
                <a:cxn ang="0">
                  <a:pos x="30" y="30"/>
                </a:cxn>
              </a:cxnLst>
              <a:rect b="b" l="0" r="r" t="0"/>
              <a:pathLst>
                <a:path h="30" w="33">
                  <a:moveTo>
                    <a:pt x="30" y="30"/>
                  </a:moveTo>
                  <a:cubicBezTo>
                    <a:pt x="17" y="26"/>
                    <a:pt x="13" y="13"/>
                    <a:pt x="0" y="9"/>
                  </a:cubicBezTo>
                  <a:cubicBezTo>
                    <a:pt x="15" y="0"/>
                    <a:pt x="24" y="23"/>
                    <a:pt x="33" y="30"/>
                  </a:cubicBezTo>
                  <a:cubicBezTo>
                    <a:pt x="32" y="30"/>
                    <a:pt x="31" y="30"/>
                    <a:pt x="30" y="30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7" name="Freeform 27"/>
            <p:cNvSpPr/>
            <p:nvPr/>
          </p:nvSpPr>
          <p:spPr bwMode="auto">
            <a:xfrm>
              <a:off x="4090988" y="163513"/>
              <a:ext cx="61913" cy="115888"/>
            </a:xfrm>
            <a:custGeom>
              <a:cxnLst>
                <a:cxn ang="0">
                  <a:pos x="1" y="39"/>
                </a:cxn>
                <a:cxn ang="0">
                  <a:pos x="19" y="0"/>
                </a:cxn>
                <a:cxn ang="0">
                  <a:pos x="4" y="42"/>
                </a:cxn>
                <a:cxn ang="0">
                  <a:pos x="1" y="39"/>
                </a:cxn>
              </a:cxnLst>
              <a:rect b="b" l="0" r="r" t="0"/>
              <a:pathLst>
                <a:path h="43" w="23">
                  <a:moveTo>
                    <a:pt x="1" y="39"/>
                  </a:moveTo>
                  <a:cubicBezTo>
                    <a:pt x="0" y="19"/>
                    <a:pt x="15" y="15"/>
                    <a:pt x="19" y="0"/>
                  </a:cubicBezTo>
                  <a:cubicBezTo>
                    <a:pt x="23" y="11"/>
                    <a:pt x="8" y="29"/>
                    <a:pt x="4" y="42"/>
                  </a:cubicBezTo>
                  <a:cubicBezTo>
                    <a:pt x="1" y="43"/>
                    <a:pt x="1" y="41"/>
                    <a:pt x="1" y="39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8" name="Freeform 28"/>
            <p:cNvSpPr/>
            <p:nvPr/>
          </p:nvSpPr>
          <p:spPr bwMode="auto">
            <a:xfrm>
              <a:off x="4722813" y="163513"/>
              <a:ext cx="73025" cy="146050"/>
            </a:xfrm>
            <a:custGeom>
              <a:cxnLst>
                <a:cxn ang="0">
                  <a:pos x="3" y="0"/>
                </a:cxn>
                <a:cxn ang="0">
                  <a:pos x="27" y="54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54" w="27">
                  <a:moveTo>
                    <a:pt x="3" y="0"/>
                  </a:moveTo>
                  <a:cubicBezTo>
                    <a:pt x="12" y="17"/>
                    <a:pt x="27" y="28"/>
                    <a:pt x="27" y="54"/>
                  </a:cubicBezTo>
                  <a:cubicBezTo>
                    <a:pt x="17" y="37"/>
                    <a:pt x="8" y="19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9" name="Freeform 29"/>
            <p:cNvSpPr>
              <a:spLocks noEditPoints="1"/>
            </p:cNvSpPr>
            <p:nvPr/>
          </p:nvSpPr>
          <p:spPr bwMode="auto">
            <a:xfrm>
              <a:off x="4127500" y="220663"/>
              <a:ext cx="625475" cy="819150"/>
            </a:xfrm>
            <a:custGeom>
              <a:cxnLst>
                <a:cxn ang="0">
                  <a:pos x="152" y="45"/>
                </a:cxn>
                <a:cxn ang="0">
                  <a:pos x="143" y="132"/>
                </a:cxn>
                <a:cxn ang="0">
                  <a:pos x="170" y="0"/>
                </a:cxn>
                <a:cxn ang="0">
                  <a:pos x="173" y="0"/>
                </a:cxn>
                <a:cxn ang="0">
                  <a:pos x="200" y="60"/>
                </a:cxn>
                <a:cxn ang="0">
                  <a:pos x="170" y="87"/>
                </a:cxn>
                <a:cxn ang="0">
                  <a:pos x="203" y="75"/>
                </a:cxn>
                <a:cxn ang="0">
                  <a:pos x="167" y="111"/>
                </a:cxn>
                <a:cxn ang="0">
                  <a:pos x="182" y="129"/>
                </a:cxn>
                <a:cxn ang="0">
                  <a:pos x="206" y="126"/>
                </a:cxn>
                <a:cxn ang="0">
                  <a:pos x="194" y="108"/>
                </a:cxn>
                <a:cxn ang="0">
                  <a:pos x="206" y="99"/>
                </a:cxn>
                <a:cxn ang="0">
                  <a:pos x="215" y="144"/>
                </a:cxn>
                <a:cxn ang="0">
                  <a:pos x="224" y="123"/>
                </a:cxn>
                <a:cxn ang="0">
                  <a:pos x="230" y="138"/>
                </a:cxn>
                <a:cxn ang="0">
                  <a:pos x="227" y="210"/>
                </a:cxn>
                <a:cxn ang="0">
                  <a:pos x="215" y="210"/>
                </a:cxn>
                <a:cxn ang="0">
                  <a:pos x="185" y="261"/>
                </a:cxn>
                <a:cxn ang="0">
                  <a:pos x="119" y="267"/>
                </a:cxn>
                <a:cxn ang="0">
                  <a:pos x="128" y="270"/>
                </a:cxn>
                <a:cxn ang="0">
                  <a:pos x="131" y="267"/>
                </a:cxn>
                <a:cxn ang="0">
                  <a:pos x="179" y="267"/>
                </a:cxn>
                <a:cxn ang="0">
                  <a:pos x="167" y="282"/>
                </a:cxn>
                <a:cxn ang="0">
                  <a:pos x="143" y="279"/>
                </a:cxn>
                <a:cxn ang="0">
                  <a:pos x="68" y="255"/>
                </a:cxn>
                <a:cxn ang="0">
                  <a:pos x="38" y="222"/>
                </a:cxn>
                <a:cxn ang="0">
                  <a:pos x="8" y="132"/>
                </a:cxn>
                <a:cxn ang="0">
                  <a:pos x="29" y="96"/>
                </a:cxn>
                <a:cxn ang="0">
                  <a:pos x="68" y="93"/>
                </a:cxn>
                <a:cxn ang="0">
                  <a:pos x="29" y="132"/>
                </a:cxn>
                <a:cxn ang="0">
                  <a:pos x="44" y="120"/>
                </a:cxn>
                <a:cxn ang="0">
                  <a:pos x="62" y="132"/>
                </a:cxn>
                <a:cxn ang="0">
                  <a:pos x="71" y="129"/>
                </a:cxn>
                <a:cxn ang="0">
                  <a:pos x="68" y="114"/>
                </a:cxn>
                <a:cxn ang="0">
                  <a:pos x="149" y="42"/>
                </a:cxn>
                <a:cxn ang="0">
                  <a:pos x="152" y="45"/>
                </a:cxn>
                <a:cxn ang="0">
                  <a:pos x="119" y="234"/>
                </a:cxn>
                <a:cxn ang="0">
                  <a:pos x="140" y="249"/>
                </a:cxn>
                <a:cxn ang="0">
                  <a:pos x="143" y="231"/>
                </a:cxn>
                <a:cxn ang="0">
                  <a:pos x="119" y="234"/>
                </a:cxn>
              </a:cxnLst>
              <a:rect b="b" l="0" r="r" t="0"/>
              <a:pathLst>
                <a:path h="304" w="231">
                  <a:moveTo>
                    <a:pt x="152" y="45"/>
                  </a:moveTo>
                  <a:cubicBezTo>
                    <a:pt x="152" y="75"/>
                    <a:pt x="137" y="106"/>
                    <a:pt x="143" y="132"/>
                  </a:cubicBezTo>
                  <a:cubicBezTo>
                    <a:pt x="152" y="88"/>
                    <a:pt x="163" y="46"/>
                    <a:pt x="170" y="0"/>
                  </a:cubicBezTo>
                  <a:cubicBezTo>
                    <a:pt x="171" y="0"/>
                    <a:pt x="172" y="0"/>
                    <a:pt x="173" y="0"/>
                  </a:cubicBezTo>
                  <a:cubicBezTo>
                    <a:pt x="189" y="13"/>
                    <a:pt x="197" y="34"/>
                    <a:pt x="200" y="60"/>
                  </a:cubicBezTo>
                  <a:cubicBezTo>
                    <a:pt x="187" y="66"/>
                    <a:pt x="174" y="72"/>
                    <a:pt x="170" y="87"/>
                  </a:cubicBezTo>
                  <a:cubicBezTo>
                    <a:pt x="178" y="90"/>
                    <a:pt x="196" y="75"/>
                    <a:pt x="203" y="75"/>
                  </a:cubicBezTo>
                  <a:cubicBezTo>
                    <a:pt x="213" y="97"/>
                    <a:pt x="177" y="99"/>
                    <a:pt x="167" y="111"/>
                  </a:cubicBezTo>
                  <a:cubicBezTo>
                    <a:pt x="168" y="121"/>
                    <a:pt x="188" y="112"/>
                    <a:pt x="182" y="129"/>
                  </a:cubicBezTo>
                  <a:cubicBezTo>
                    <a:pt x="189" y="127"/>
                    <a:pt x="196" y="125"/>
                    <a:pt x="206" y="126"/>
                  </a:cubicBezTo>
                  <a:cubicBezTo>
                    <a:pt x="204" y="118"/>
                    <a:pt x="206" y="106"/>
                    <a:pt x="194" y="108"/>
                  </a:cubicBezTo>
                  <a:cubicBezTo>
                    <a:pt x="193" y="100"/>
                    <a:pt x="205" y="105"/>
                    <a:pt x="206" y="99"/>
                  </a:cubicBezTo>
                  <a:cubicBezTo>
                    <a:pt x="213" y="110"/>
                    <a:pt x="208" y="133"/>
                    <a:pt x="215" y="144"/>
                  </a:cubicBezTo>
                  <a:cubicBezTo>
                    <a:pt x="227" y="146"/>
                    <a:pt x="217" y="126"/>
                    <a:pt x="224" y="123"/>
                  </a:cubicBezTo>
                  <a:cubicBezTo>
                    <a:pt x="232" y="122"/>
                    <a:pt x="222" y="139"/>
                    <a:pt x="230" y="138"/>
                  </a:cubicBezTo>
                  <a:cubicBezTo>
                    <a:pt x="229" y="162"/>
                    <a:pt x="232" y="190"/>
                    <a:pt x="227" y="210"/>
                  </a:cubicBezTo>
                  <a:cubicBezTo>
                    <a:pt x="223" y="210"/>
                    <a:pt x="219" y="210"/>
                    <a:pt x="215" y="210"/>
                  </a:cubicBezTo>
                  <a:cubicBezTo>
                    <a:pt x="216" y="238"/>
                    <a:pt x="193" y="242"/>
                    <a:pt x="185" y="261"/>
                  </a:cubicBezTo>
                  <a:cubicBezTo>
                    <a:pt x="163" y="263"/>
                    <a:pt x="132" y="256"/>
                    <a:pt x="119" y="267"/>
                  </a:cubicBezTo>
                  <a:cubicBezTo>
                    <a:pt x="107" y="274"/>
                    <a:pt x="129" y="282"/>
                    <a:pt x="128" y="270"/>
                  </a:cubicBezTo>
                  <a:cubicBezTo>
                    <a:pt x="131" y="271"/>
                    <a:pt x="131" y="269"/>
                    <a:pt x="131" y="267"/>
                  </a:cubicBezTo>
                  <a:cubicBezTo>
                    <a:pt x="147" y="267"/>
                    <a:pt x="163" y="267"/>
                    <a:pt x="179" y="267"/>
                  </a:cubicBezTo>
                  <a:cubicBezTo>
                    <a:pt x="177" y="274"/>
                    <a:pt x="169" y="275"/>
                    <a:pt x="167" y="282"/>
                  </a:cubicBezTo>
                  <a:cubicBezTo>
                    <a:pt x="164" y="278"/>
                    <a:pt x="148" y="271"/>
                    <a:pt x="143" y="279"/>
                  </a:cubicBezTo>
                  <a:cubicBezTo>
                    <a:pt x="122" y="304"/>
                    <a:pt x="77" y="278"/>
                    <a:pt x="68" y="255"/>
                  </a:cubicBezTo>
                  <a:cubicBezTo>
                    <a:pt x="42" y="260"/>
                    <a:pt x="46" y="239"/>
                    <a:pt x="38" y="222"/>
                  </a:cubicBezTo>
                  <a:cubicBezTo>
                    <a:pt x="23" y="188"/>
                    <a:pt x="0" y="168"/>
                    <a:pt x="8" y="132"/>
                  </a:cubicBezTo>
                  <a:cubicBezTo>
                    <a:pt x="25" y="130"/>
                    <a:pt x="18" y="104"/>
                    <a:pt x="29" y="96"/>
                  </a:cubicBezTo>
                  <a:cubicBezTo>
                    <a:pt x="42" y="95"/>
                    <a:pt x="52" y="91"/>
                    <a:pt x="68" y="93"/>
                  </a:cubicBezTo>
                  <a:cubicBezTo>
                    <a:pt x="61" y="112"/>
                    <a:pt x="26" y="103"/>
                    <a:pt x="29" y="132"/>
                  </a:cubicBezTo>
                  <a:cubicBezTo>
                    <a:pt x="40" y="134"/>
                    <a:pt x="31" y="116"/>
                    <a:pt x="44" y="120"/>
                  </a:cubicBezTo>
                  <a:cubicBezTo>
                    <a:pt x="38" y="127"/>
                    <a:pt x="53" y="131"/>
                    <a:pt x="62" y="132"/>
                  </a:cubicBezTo>
                  <a:cubicBezTo>
                    <a:pt x="64" y="130"/>
                    <a:pt x="67" y="129"/>
                    <a:pt x="71" y="129"/>
                  </a:cubicBezTo>
                  <a:cubicBezTo>
                    <a:pt x="73" y="121"/>
                    <a:pt x="67" y="121"/>
                    <a:pt x="68" y="114"/>
                  </a:cubicBezTo>
                  <a:cubicBezTo>
                    <a:pt x="119" y="114"/>
                    <a:pt x="130" y="74"/>
                    <a:pt x="149" y="42"/>
                  </a:cubicBezTo>
                  <a:cubicBezTo>
                    <a:pt x="152" y="41"/>
                    <a:pt x="152" y="43"/>
                    <a:pt x="152" y="45"/>
                  </a:cubicBezTo>
                  <a:close/>
                  <a:moveTo>
                    <a:pt x="119" y="234"/>
                  </a:moveTo>
                  <a:cubicBezTo>
                    <a:pt x="114" y="241"/>
                    <a:pt x="126" y="251"/>
                    <a:pt x="140" y="249"/>
                  </a:cubicBezTo>
                  <a:cubicBezTo>
                    <a:pt x="138" y="240"/>
                    <a:pt x="145" y="240"/>
                    <a:pt x="143" y="231"/>
                  </a:cubicBezTo>
                  <a:cubicBezTo>
                    <a:pt x="133" y="230"/>
                    <a:pt x="126" y="232"/>
                    <a:pt x="119" y="234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0" name="Freeform 30"/>
            <p:cNvSpPr/>
            <p:nvPr/>
          </p:nvSpPr>
          <p:spPr bwMode="auto">
            <a:xfrm>
              <a:off x="4529138" y="236538"/>
              <a:ext cx="42863" cy="104775"/>
            </a:xfrm>
            <a:custGeom>
              <a:cxnLst>
                <a:cxn ang="0">
                  <a:pos x="0" y="36"/>
                </a:cxn>
                <a:cxn ang="0">
                  <a:pos x="12" y="0"/>
                </a:cxn>
                <a:cxn ang="0">
                  <a:pos x="3" y="39"/>
                </a:cxn>
                <a:cxn ang="0">
                  <a:pos x="0" y="36"/>
                </a:cxn>
              </a:cxnLst>
              <a:rect b="b" l="0" r="r" t="0"/>
              <a:pathLst>
                <a:path h="39" w="16">
                  <a:moveTo>
                    <a:pt x="0" y="36"/>
                  </a:moveTo>
                  <a:cubicBezTo>
                    <a:pt x="5" y="25"/>
                    <a:pt x="7" y="11"/>
                    <a:pt x="12" y="0"/>
                  </a:cubicBezTo>
                  <a:cubicBezTo>
                    <a:pt x="16" y="8"/>
                    <a:pt x="7" y="29"/>
                    <a:pt x="3" y="39"/>
                  </a:cubicBezTo>
                  <a:cubicBezTo>
                    <a:pt x="3" y="37"/>
                    <a:pt x="3" y="35"/>
                    <a:pt x="0" y="36"/>
                  </a:cubicBezTo>
                  <a:close/>
                </a:path>
              </a:pathLst>
            </a:custGeom>
            <a:solidFill>
              <a:srgbClr val="527A8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1" name="Freeform 31"/>
            <p:cNvSpPr/>
            <p:nvPr/>
          </p:nvSpPr>
          <p:spPr bwMode="auto">
            <a:xfrm>
              <a:off x="4303713" y="382588"/>
              <a:ext cx="61913" cy="55563"/>
            </a:xfrm>
            <a:custGeom>
              <a:cxnLst>
                <a:cxn ang="0">
                  <a:pos x="9" y="21"/>
                </a:cxn>
                <a:cxn ang="0">
                  <a:pos x="15" y="0"/>
                </a:cxn>
                <a:cxn ang="0">
                  <a:pos x="9" y="21"/>
                </a:cxn>
              </a:cxnLst>
              <a:rect b="b" l="0" r="r" t="0"/>
              <a:pathLst>
                <a:path h="21" w="23">
                  <a:moveTo>
                    <a:pt x="9" y="21"/>
                  </a:moveTo>
                  <a:cubicBezTo>
                    <a:pt x="0" y="15"/>
                    <a:pt x="13" y="5"/>
                    <a:pt x="15" y="0"/>
                  </a:cubicBezTo>
                  <a:cubicBezTo>
                    <a:pt x="23" y="5"/>
                    <a:pt x="10" y="14"/>
                    <a:pt x="9" y="21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2" name="Freeform 32"/>
            <p:cNvSpPr/>
            <p:nvPr/>
          </p:nvSpPr>
          <p:spPr bwMode="auto">
            <a:xfrm>
              <a:off x="4022725" y="600075"/>
              <a:ext cx="57150" cy="73025"/>
            </a:xfrm>
            <a:custGeom>
              <a:cxnLst>
                <a:cxn ang="0">
                  <a:pos x="11" y="27"/>
                </a:cxn>
                <a:cxn ang="0">
                  <a:pos x="17" y="3"/>
                </a:cxn>
                <a:cxn ang="0">
                  <a:pos x="11" y="27"/>
                </a:cxn>
              </a:cxnLst>
              <a:rect b="b" l="0" r="r" t="0"/>
              <a:pathLst>
                <a:path h="27" w="21">
                  <a:moveTo>
                    <a:pt x="11" y="27"/>
                  </a:moveTo>
                  <a:cubicBezTo>
                    <a:pt x="0" y="24"/>
                    <a:pt x="4" y="0"/>
                    <a:pt x="17" y="3"/>
                  </a:cubicBezTo>
                  <a:cubicBezTo>
                    <a:pt x="21" y="17"/>
                    <a:pt x="7" y="13"/>
                    <a:pt x="11" y="27"/>
                  </a:cubicBezTo>
                  <a:close/>
                </a:path>
              </a:pathLst>
            </a:custGeom>
            <a:solidFill>
              <a:srgbClr val="09647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3" name="Freeform 33"/>
            <p:cNvSpPr/>
            <p:nvPr/>
          </p:nvSpPr>
          <p:spPr bwMode="auto">
            <a:xfrm>
              <a:off x="4746625" y="641350"/>
              <a:ext cx="31750" cy="96838"/>
            </a:xfrm>
            <a:custGeom>
              <a:cxnLst>
                <a:cxn ang="0">
                  <a:pos x="12" y="0"/>
                </a:cxn>
                <a:cxn ang="0">
                  <a:pos x="6" y="36"/>
                </a:cxn>
                <a:cxn ang="0">
                  <a:pos x="12" y="0"/>
                </a:cxn>
              </a:cxnLst>
              <a:rect b="b" l="0" r="r" t="0"/>
              <a:pathLst>
                <a:path h="36" w="12">
                  <a:moveTo>
                    <a:pt x="12" y="0"/>
                  </a:moveTo>
                  <a:cubicBezTo>
                    <a:pt x="8" y="10"/>
                    <a:pt x="8" y="24"/>
                    <a:pt x="6" y="36"/>
                  </a:cubicBezTo>
                  <a:cubicBezTo>
                    <a:pt x="0" y="28"/>
                    <a:pt x="1" y="1"/>
                    <a:pt x="12" y="0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4" name="Freeform 34"/>
            <p:cNvSpPr/>
            <p:nvPr/>
          </p:nvSpPr>
          <p:spPr bwMode="auto">
            <a:xfrm>
              <a:off x="5341938" y="2271713"/>
              <a:ext cx="20638" cy="96838"/>
            </a:xfrm>
            <a:custGeom>
              <a:cxnLst>
                <a:cxn ang="0">
                  <a:pos x="1" y="36"/>
                </a:cxn>
                <a:cxn ang="0">
                  <a:pos x="4" y="0"/>
                </a:cxn>
                <a:cxn ang="0">
                  <a:pos x="1" y="36"/>
                </a:cxn>
              </a:cxnLst>
              <a:rect b="b" l="0" r="r" t="0"/>
              <a:pathLst>
                <a:path h="36" w="8">
                  <a:moveTo>
                    <a:pt x="1" y="36"/>
                  </a:moveTo>
                  <a:cubicBezTo>
                    <a:pt x="0" y="22"/>
                    <a:pt x="2" y="11"/>
                    <a:pt x="4" y="0"/>
                  </a:cubicBezTo>
                  <a:cubicBezTo>
                    <a:pt x="8" y="5"/>
                    <a:pt x="4" y="28"/>
                    <a:pt x="1" y="36"/>
                  </a:cubicBezTo>
                  <a:close/>
                </a:path>
              </a:pathLst>
            </a:custGeom>
            <a:solidFill>
              <a:srgbClr val="2449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5" name="Freeform 35"/>
            <p:cNvSpPr/>
            <p:nvPr/>
          </p:nvSpPr>
          <p:spPr bwMode="auto">
            <a:xfrm>
              <a:off x="5010150" y="1649413"/>
              <a:ext cx="26988" cy="234950"/>
            </a:xfrm>
            <a:custGeom>
              <a:cxnLst>
                <a:cxn ang="0">
                  <a:pos x="7" y="87"/>
                </a:cxn>
                <a:cxn ang="0">
                  <a:pos x="10" y="0"/>
                </a:cxn>
                <a:cxn ang="0">
                  <a:pos x="7" y="87"/>
                </a:cxn>
              </a:cxnLst>
              <a:rect b="b" l="0" r="r" t="0"/>
              <a:pathLst>
                <a:path h="87" w="10">
                  <a:moveTo>
                    <a:pt x="7" y="87"/>
                  </a:moveTo>
                  <a:cubicBezTo>
                    <a:pt x="0" y="62"/>
                    <a:pt x="5" y="23"/>
                    <a:pt x="10" y="0"/>
                  </a:cubicBezTo>
                  <a:cubicBezTo>
                    <a:pt x="10" y="30"/>
                    <a:pt x="5" y="55"/>
                    <a:pt x="7" y="87"/>
                  </a:cubicBezTo>
                  <a:close/>
                </a:path>
              </a:pathLst>
            </a:custGeom>
            <a:solidFill>
              <a:srgbClr val="47899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6" name="Freeform 36"/>
            <p:cNvSpPr/>
            <p:nvPr/>
          </p:nvSpPr>
          <p:spPr bwMode="auto">
            <a:xfrm>
              <a:off x="5045075" y="1181100"/>
              <a:ext cx="41275" cy="169863"/>
            </a:xfrm>
            <a:custGeom>
              <a:cxnLst>
                <a:cxn ang="0">
                  <a:pos x="0" y="9"/>
                </a:cxn>
                <a:cxn ang="0">
                  <a:pos x="6" y="63"/>
                </a:cxn>
                <a:cxn ang="0">
                  <a:pos x="0" y="9"/>
                </a:cxn>
              </a:cxnLst>
              <a:rect b="b" l="0" r="r" t="0"/>
              <a:pathLst>
                <a:path h="62" w="15">
                  <a:moveTo>
                    <a:pt x="0" y="9"/>
                  </a:moveTo>
                  <a:cubicBezTo>
                    <a:pt x="15" y="0"/>
                    <a:pt x="10" y="53"/>
                    <a:pt x="6" y="63"/>
                  </a:cubicBezTo>
                  <a:cubicBezTo>
                    <a:pt x="2" y="47"/>
                    <a:pt x="13" y="16"/>
                    <a:pt x="0" y="9"/>
                  </a:cubicBezTo>
                  <a:close/>
                </a:path>
              </a:pathLst>
            </a:custGeom>
            <a:solidFill>
              <a:srgbClr val="32697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7" name="Freeform 37"/>
            <p:cNvSpPr/>
            <p:nvPr/>
          </p:nvSpPr>
          <p:spPr bwMode="auto">
            <a:xfrm>
              <a:off x="4665663" y="1036638"/>
              <a:ext cx="149225" cy="152400"/>
            </a:xfrm>
            <a:custGeom>
              <a:cxnLst>
                <a:cxn ang="0">
                  <a:pos x="0" y="57"/>
                </a:cxn>
                <a:cxn ang="0">
                  <a:pos x="36" y="18"/>
                </a:cxn>
                <a:cxn ang="0">
                  <a:pos x="33" y="33"/>
                </a:cxn>
                <a:cxn ang="0">
                  <a:pos x="48" y="0"/>
                </a:cxn>
                <a:cxn ang="0">
                  <a:pos x="51" y="24"/>
                </a:cxn>
                <a:cxn ang="0">
                  <a:pos x="0" y="57"/>
                </a:cxn>
              </a:cxnLst>
              <a:rect b="b" l="0" r="r" t="0"/>
              <a:pathLst>
                <a:path h="57" w="55">
                  <a:moveTo>
                    <a:pt x="0" y="57"/>
                  </a:moveTo>
                  <a:cubicBezTo>
                    <a:pt x="9" y="41"/>
                    <a:pt x="24" y="31"/>
                    <a:pt x="36" y="18"/>
                  </a:cubicBezTo>
                  <a:cubicBezTo>
                    <a:pt x="37" y="25"/>
                    <a:pt x="31" y="25"/>
                    <a:pt x="33" y="33"/>
                  </a:cubicBezTo>
                  <a:cubicBezTo>
                    <a:pt x="41" y="25"/>
                    <a:pt x="48" y="16"/>
                    <a:pt x="48" y="0"/>
                  </a:cubicBezTo>
                  <a:cubicBezTo>
                    <a:pt x="55" y="2"/>
                    <a:pt x="49" y="17"/>
                    <a:pt x="51" y="24"/>
                  </a:cubicBezTo>
                  <a:cubicBezTo>
                    <a:pt x="42" y="50"/>
                    <a:pt x="18" y="43"/>
                    <a:pt x="0" y="5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8" name="Freeform 38"/>
            <p:cNvSpPr>
              <a:spLocks noEditPoints="1"/>
            </p:cNvSpPr>
            <p:nvPr/>
          </p:nvSpPr>
          <p:spPr bwMode="auto">
            <a:xfrm>
              <a:off x="3430588" y="3175"/>
              <a:ext cx="2097088" cy="5143500"/>
            </a:xfrm>
            <a:custGeom>
              <a:cxnLst>
                <a:cxn ang="0">
                  <a:pos x="711" y="879"/>
                </a:cxn>
                <a:cxn ang="0">
                  <a:pos x="669" y="1011"/>
                </a:cxn>
                <a:cxn ang="0">
                  <a:pos x="567" y="1338"/>
                </a:cxn>
                <a:cxn ang="0">
                  <a:pos x="528" y="1401"/>
                </a:cxn>
                <a:cxn ang="0">
                  <a:pos x="663" y="1578"/>
                </a:cxn>
                <a:cxn ang="0">
                  <a:pos x="513" y="1599"/>
                </a:cxn>
                <a:cxn ang="0">
                  <a:pos x="759" y="1644"/>
                </a:cxn>
                <a:cxn ang="0">
                  <a:pos x="633" y="1809"/>
                </a:cxn>
                <a:cxn ang="0">
                  <a:pos x="543" y="1767"/>
                </a:cxn>
                <a:cxn ang="0">
                  <a:pos x="471" y="1692"/>
                </a:cxn>
                <a:cxn ang="0">
                  <a:pos x="243" y="1758"/>
                </a:cxn>
                <a:cxn ang="0">
                  <a:pos x="213" y="1857"/>
                </a:cxn>
                <a:cxn ang="0">
                  <a:pos x="138" y="1764"/>
                </a:cxn>
                <a:cxn ang="0">
                  <a:pos x="354" y="1551"/>
                </a:cxn>
                <a:cxn ang="0">
                  <a:pos x="135" y="1305"/>
                </a:cxn>
                <a:cxn ang="0">
                  <a:pos x="375" y="1518"/>
                </a:cxn>
                <a:cxn ang="0">
                  <a:pos x="477" y="1650"/>
                </a:cxn>
                <a:cxn ang="0">
                  <a:pos x="462" y="1224"/>
                </a:cxn>
                <a:cxn ang="0">
                  <a:pos x="372" y="1368"/>
                </a:cxn>
                <a:cxn ang="0">
                  <a:pos x="300" y="1290"/>
                </a:cxn>
                <a:cxn ang="0">
                  <a:pos x="240" y="1308"/>
                </a:cxn>
                <a:cxn ang="0">
                  <a:pos x="252" y="1281"/>
                </a:cxn>
                <a:cxn ang="0">
                  <a:pos x="87" y="1050"/>
                </a:cxn>
                <a:cxn ang="0">
                  <a:pos x="72" y="1032"/>
                </a:cxn>
                <a:cxn ang="0">
                  <a:pos x="144" y="447"/>
                </a:cxn>
                <a:cxn ang="0">
                  <a:pos x="360" y="18"/>
                </a:cxn>
                <a:cxn ang="0">
                  <a:pos x="327" y="195"/>
                </a:cxn>
                <a:cxn ang="0">
                  <a:pos x="420" y="363"/>
                </a:cxn>
                <a:cxn ang="0">
                  <a:pos x="483" y="174"/>
                </a:cxn>
                <a:cxn ang="0">
                  <a:pos x="432" y="81"/>
                </a:cxn>
                <a:cxn ang="0">
                  <a:pos x="357" y="6"/>
                </a:cxn>
                <a:cxn ang="0">
                  <a:pos x="510" y="279"/>
                </a:cxn>
                <a:cxn ang="0">
                  <a:pos x="513" y="285"/>
                </a:cxn>
                <a:cxn ang="0">
                  <a:pos x="369" y="426"/>
                </a:cxn>
                <a:cxn ang="0">
                  <a:pos x="117" y="672"/>
                </a:cxn>
                <a:cxn ang="0">
                  <a:pos x="252" y="957"/>
                </a:cxn>
                <a:cxn ang="0">
                  <a:pos x="252" y="828"/>
                </a:cxn>
                <a:cxn ang="0">
                  <a:pos x="231" y="534"/>
                </a:cxn>
                <a:cxn ang="0">
                  <a:pos x="261" y="828"/>
                </a:cxn>
                <a:cxn ang="0">
                  <a:pos x="549" y="984"/>
                </a:cxn>
                <a:cxn ang="0">
                  <a:pos x="624" y="1158"/>
                </a:cxn>
                <a:cxn ang="0">
                  <a:pos x="588" y="1077"/>
                </a:cxn>
                <a:cxn ang="0">
                  <a:pos x="513" y="1095"/>
                </a:cxn>
                <a:cxn ang="0">
                  <a:pos x="537" y="993"/>
                </a:cxn>
                <a:cxn ang="0">
                  <a:pos x="312" y="1071"/>
                </a:cxn>
                <a:cxn ang="0">
                  <a:pos x="411" y="987"/>
                </a:cxn>
                <a:cxn ang="0">
                  <a:pos x="564" y="1026"/>
                </a:cxn>
                <a:cxn ang="0">
                  <a:pos x="654" y="1041"/>
                </a:cxn>
                <a:cxn ang="0">
                  <a:pos x="366" y="1185"/>
                </a:cxn>
                <a:cxn ang="0">
                  <a:pos x="588" y="1731"/>
                </a:cxn>
                <a:cxn ang="0">
                  <a:pos x="231" y="1716"/>
                </a:cxn>
                <a:cxn ang="0">
                  <a:pos x="348" y="1626"/>
                </a:cxn>
                <a:cxn ang="0">
                  <a:pos x="327" y="1665"/>
                </a:cxn>
                <a:cxn ang="0">
                  <a:pos x="240" y="1725"/>
                </a:cxn>
                <a:cxn ang="0">
                  <a:pos x="309" y="36"/>
                </a:cxn>
                <a:cxn ang="0">
                  <a:pos x="483" y="60"/>
                </a:cxn>
                <a:cxn ang="0">
                  <a:pos x="237" y="129"/>
                </a:cxn>
                <a:cxn ang="0">
                  <a:pos x="501" y="147"/>
                </a:cxn>
                <a:cxn ang="0">
                  <a:pos x="249" y="225"/>
                </a:cxn>
                <a:cxn ang="0">
                  <a:pos x="462" y="381"/>
                </a:cxn>
                <a:cxn ang="0">
                  <a:pos x="342" y="369"/>
                </a:cxn>
                <a:cxn ang="0">
                  <a:pos x="276" y="1104"/>
                </a:cxn>
              </a:cxnLst>
              <a:rect b="b" l="0" r="r" t="0"/>
              <a:pathLst>
                <a:path h="1910" w="779">
                  <a:moveTo>
                    <a:pt x="594" y="699"/>
                  </a:moveTo>
                  <a:cubicBezTo>
                    <a:pt x="592" y="719"/>
                    <a:pt x="599" y="730"/>
                    <a:pt x="597" y="750"/>
                  </a:cubicBezTo>
                  <a:cubicBezTo>
                    <a:pt x="624" y="747"/>
                    <a:pt x="627" y="720"/>
                    <a:pt x="657" y="720"/>
                  </a:cubicBezTo>
                  <a:cubicBezTo>
                    <a:pt x="641" y="737"/>
                    <a:pt x="614" y="743"/>
                    <a:pt x="600" y="762"/>
                  </a:cubicBezTo>
                  <a:cubicBezTo>
                    <a:pt x="604" y="780"/>
                    <a:pt x="607" y="799"/>
                    <a:pt x="615" y="813"/>
                  </a:cubicBezTo>
                  <a:cubicBezTo>
                    <a:pt x="617" y="828"/>
                    <a:pt x="611" y="851"/>
                    <a:pt x="618" y="861"/>
                  </a:cubicBezTo>
                  <a:cubicBezTo>
                    <a:pt x="618" y="868"/>
                    <a:pt x="618" y="875"/>
                    <a:pt x="618" y="882"/>
                  </a:cubicBezTo>
                  <a:cubicBezTo>
                    <a:pt x="618" y="900"/>
                    <a:pt x="618" y="918"/>
                    <a:pt x="618" y="936"/>
                  </a:cubicBezTo>
                  <a:cubicBezTo>
                    <a:pt x="605" y="949"/>
                    <a:pt x="609" y="960"/>
                    <a:pt x="609" y="975"/>
                  </a:cubicBezTo>
                  <a:cubicBezTo>
                    <a:pt x="636" y="973"/>
                    <a:pt x="657" y="977"/>
                    <a:pt x="681" y="978"/>
                  </a:cubicBezTo>
                  <a:cubicBezTo>
                    <a:pt x="701" y="955"/>
                    <a:pt x="708" y="919"/>
                    <a:pt x="711" y="879"/>
                  </a:cubicBezTo>
                  <a:cubicBezTo>
                    <a:pt x="714" y="871"/>
                    <a:pt x="718" y="848"/>
                    <a:pt x="714" y="843"/>
                  </a:cubicBezTo>
                  <a:cubicBezTo>
                    <a:pt x="717" y="833"/>
                    <a:pt x="705" y="825"/>
                    <a:pt x="714" y="819"/>
                  </a:cubicBezTo>
                  <a:cubicBezTo>
                    <a:pt x="716" y="831"/>
                    <a:pt x="720" y="841"/>
                    <a:pt x="723" y="852"/>
                  </a:cubicBezTo>
                  <a:cubicBezTo>
                    <a:pt x="723" y="872"/>
                    <a:pt x="723" y="892"/>
                    <a:pt x="723" y="912"/>
                  </a:cubicBezTo>
                  <a:cubicBezTo>
                    <a:pt x="707" y="931"/>
                    <a:pt x="703" y="962"/>
                    <a:pt x="690" y="984"/>
                  </a:cubicBezTo>
                  <a:cubicBezTo>
                    <a:pt x="700" y="984"/>
                    <a:pt x="708" y="986"/>
                    <a:pt x="714" y="990"/>
                  </a:cubicBezTo>
                  <a:cubicBezTo>
                    <a:pt x="714" y="991"/>
                    <a:pt x="714" y="992"/>
                    <a:pt x="714" y="993"/>
                  </a:cubicBezTo>
                  <a:cubicBezTo>
                    <a:pt x="707" y="1006"/>
                    <a:pt x="699" y="989"/>
                    <a:pt x="687" y="990"/>
                  </a:cubicBezTo>
                  <a:cubicBezTo>
                    <a:pt x="684" y="994"/>
                    <a:pt x="678" y="997"/>
                    <a:pt x="678" y="1005"/>
                  </a:cubicBezTo>
                  <a:cubicBezTo>
                    <a:pt x="682" y="1009"/>
                    <a:pt x="688" y="1011"/>
                    <a:pt x="696" y="1011"/>
                  </a:cubicBezTo>
                  <a:cubicBezTo>
                    <a:pt x="690" y="1020"/>
                    <a:pt x="677" y="1010"/>
                    <a:pt x="669" y="1011"/>
                  </a:cubicBezTo>
                  <a:cubicBezTo>
                    <a:pt x="670" y="1036"/>
                    <a:pt x="665" y="1055"/>
                    <a:pt x="648" y="1062"/>
                  </a:cubicBezTo>
                  <a:cubicBezTo>
                    <a:pt x="646" y="1073"/>
                    <a:pt x="653" y="1075"/>
                    <a:pt x="651" y="1086"/>
                  </a:cubicBezTo>
                  <a:cubicBezTo>
                    <a:pt x="660" y="1086"/>
                    <a:pt x="647" y="1064"/>
                    <a:pt x="660" y="1068"/>
                  </a:cubicBezTo>
                  <a:cubicBezTo>
                    <a:pt x="658" y="1080"/>
                    <a:pt x="665" y="1083"/>
                    <a:pt x="663" y="1095"/>
                  </a:cubicBezTo>
                  <a:cubicBezTo>
                    <a:pt x="657" y="1096"/>
                    <a:pt x="657" y="1091"/>
                    <a:pt x="657" y="1086"/>
                  </a:cubicBezTo>
                  <a:cubicBezTo>
                    <a:pt x="652" y="1118"/>
                    <a:pt x="694" y="1164"/>
                    <a:pt x="666" y="1200"/>
                  </a:cubicBezTo>
                  <a:cubicBezTo>
                    <a:pt x="664" y="1209"/>
                    <a:pt x="671" y="1209"/>
                    <a:pt x="669" y="1218"/>
                  </a:cubicBezTo>
                  <a:cubicBezTo>
                    <a:pt x="652" y="1216"/>
                    <a:pt x="649" y="1228"/>
                    <a:pt x="642" y="1236"/>
                  </a:cubicBezTo>
                  <a:cubicBezTo>
                    <a:pt x="628" y="1227"/>
                    <a:pt x="618" y="1203"/>
                    <a:pt x="594" y="1206"/>
                  </a:cubicBezTo>
                  <a:cubicBezTo>
                    <a:pt x="597" y="1194"/>
                    <a:pt x="589" y="1193"/>
                    <a:pt x="585" y="1188"/>
                  </a:cubicBezTo>
                  <a:cubicBezTo>
                    <a:pt x="576" y="1235"/>
                    <a:pt x="570" y="1285"/>
                    <a:pt x="567" y="1338"/>
                  </a:cubicBezTo>
                  <a:cubicBezTo>
                    <a:pt x="560" y="1344"/>
                    <a:pt x="566" y="1363"/>
                    <a:pt x="564" y="1374"/>
                  </a:cubicBezTo>
                  <a:cubicBezTo>
                    <a:pt x="564" y="1395"/>
                    <a:pt x="556" y="1408"/>
                    <a:pt x="552" y="1425"/>
                  </a:cubicBezTo>
                  <a:cubicBezTo>
                    <a:pt x="554" y="1352"/>
                    <a:pt x="569" y="1266"/>
                    <a:pt x="573" y="1185"/>
                  </a:cubicBezTo>
                  <a:cubicBezTo>
                    <a:pt x="542" y="1156"/>
                    <a:pt x="570" y="1100"/>
                    <a:pt x="567" y="1053"/>
                  </a:cubicBezTo>
                  <a:cubicBezTo>
                    <a:pt x="559" y="1064"/>
                    <a:pt x="548" y="1070"/>
                    <a:pt x="543" y="1083"/>
                  </a:cubicBezTo>
                  <a:cubicBezTo>
                    <a:pt x="535" y="1105"/>
                    <a:pt x="551" y="1143"/>
                    <a:pt x="531" y="1149"/>
                  </a:cubicBezTo>
                  <a:cubicBezTo>
                    <a:pt x="538" y="1157"/>
                    <a:pt x="532" y="1169"/>
                    <a:pt x="531" y="1179"/>
                  </a:cubicBezTo>
                  <a:cubicBezTo>
                    <a:pt x="524" y="1191"/>
                    <a:pt x="530" y="1216"/>
                    <a:pt x="528" y="1233"/>
                  </a:cubicBezTo>
                  <a:cubicBezTo>
                    <a:pt x="528" y="1256"/>
                    <a:pt x="528" y="1279"/>
                    <a:pt x="528" y="1302"/>
                  </a:cubicBezTo>
                  <a:cubicBezTo>
                    <a:pt x="528" y="1324"/>
                    <a:pt x="528" y="1346"/>
                    <a:pt x="528" y="1368"/>
                  </a:cubicBezTo>
                  <a:cubicBezTo>
                    <a:pt x="528" y="1379"/>
                    <a:pt x="528" y="1390"/>
                    <a:pt x="528" y="1401"/>
                  </a:cubicBezTo>
                  <a:cubicBezTo>
                    <a:pt x="523" y="1385"/>
                    <a:pt x="523" y="1364"/>
                    <a:pt x="522" y="1344"/>
                  </a:cubicBezTo>
                  <a:cubicBezTo>
                    <a:pt x="512" y="1396"/>
                    <a:pt x="502" y="1448"/>
                    <a:pt x="489" y="1497"/>
                  </a:cubicBezTo>
                  <a:cubicBezTo>
                    <a:pt x="482" y="1507"/>
                    <a:pt x="488" y="1530"/>
                    <a:pt x="486" y="1545"/>
                  </a:cubicBezTo>
                  <a:cubicBezTo>
                    <a:pt x="491" y="1542"/>
                    <a:pt x="493" y="1536"/>
                    <a:pt x="492" y="1527"/>
                  </a:cubicBezTo>
                  <a:cubicBezTo>
                    <a:pt x="501" y="1516"/>
                    <a:pt x="497" y="1543"/>
                    <a:pt x="498" y="1551"/>
                  </a:cubicBezTo>
                  <a:cubicBezTo>
                    <a:pt x="577" y="1573"/>
                    <a:pt x="610" y="1532"/>
                    <a:pt x="627" y="1482"/>
                  </a:cubicBezTo>
                  <a:cubicBezTo>
                    <a:pt x="633" y="1513"/>
                    <a:pt x="605" y="1536"/>
                    <a:pt x="588" y="1554"/>
                  </a:cubicBezTo>
                  <a:cubicBezTo>
                    <a:pt x="614" y="1554"/>
                    <a:pt x="640" y="1554"/>
                    <a:pt x="666" y="1554"/>
                  </a:cubicBezTo>
                  <a:cubicBezTo>
                    <a:pt x="667" y="1556"/>
                    <a:pt x="669" y="1557"/>
                    <a:pt x="669" y="1560"/>
                  </a:cubicBezTo>
                  <a:cubicBezTo>
                    <a:pt x="664" y="1584"/>
                    <a:pt x="680" y="1587"/>
                    <a:pt x="684" y="1602"/>
                  </a:cubicBezTo>
                  <a:cubicBezTo>
                    <a:pt x="676" y="1595"/>
                    <a:pt x="659" y="1597"/>
                    <a:pt x="663" y="1578"/>
                  </a:cubicBezTo>
                  <a:cubicBezTo>
                    <a:pt x="656" y="1578"/>
                    <a:pt x="654" y="1583"/>
                    <a:pt x="645" y="1581"/>
                  </a:cubicBezTo>
                  <a:cubicBezTo>
                    <a:pt x="647" y="1573"/>
                    <a:pt x="656" y="1572"/>
                    <a:pt x="660" y="1566"/>
                  </a:cubicBezTo>
                  <a:cubicBezTo>
                    <a:pt x="647" y="1559"/>
                    <a:pt x="621" y="1565"/>
                    <a:pt x="603" y="1563"/>
                  </a:cubicBezTo>
                  <a:cubicBezTo>
                    <a:pt x="594" y="1556"/>
                    <a:pt x="572" y="1562"/>
                    <a:pt x="558" y="1560"/>
                  </a:cubicBezTo>
                  <a:cubicBezTo>
                    <a:pt x="542" y="1560"/>
                    <a:pt x="526" y="1560"/>
                    <a:pt x="510" y="1560"/>
                  </a:cubicBezTo>
                  <a:cubicBezTo>
                    <a:pt x="506" y="1560"/>
                    <a:pt x="502" y="1560"/>
                    <a:pt x="498" y="1560"/>
                  </a:cubicBezTo>
                  <a:cubicBezTo>
                    <a:pt x="487" y="1562"/>
                    <a:pt x="508" y="1579"/>
                    <a:pt x="492" y="1578"/>
                  </a:cubicBezTo>
                  <a:cubicBezTo>
                    <a:pt x="493" y="1568"/>
                    <a:pt x="491" y="1561"/>
                    <a:pt x="489" y="1554"/>
                  </a:cubicBezTo>
                  <a:cubicBezTo>
                    <a:pt x="485" y="1557"/>
                    <a:pt x="481" y="1586"/>
                    <a:pt x="492" y="1584"/>
                  </a:cubicBezTo>
                  <a:cubicBezTo>
                    <a:pt x="496" y="1595"/>
                    <a:pt x="504" y="1602"/>
                    <a:pt x="513" y="1608"/>
                  </a:cubicBezTo>
                  <a:cubicBezTo>
                    <a:pt x="517" y="1607"/>
                    <a:pt x="512" y="1604"/>
                    <a:pt x="513" y="1599"/>
                  </a:cubicBezTo>
                  <a:cubicBezTo>
                    <a:pt x="529" y="1610"/>
                    <a:pt x="538" y="1628"/>
                    <a:pt x="555" y="1638"/>
                  </a:cubicBezTo>
                  <a:cubicBezTo>
                    <a:pt x="528" y="1624"/>
                    <a:pt x="512" y="1613"/>
                    <a:pt x="489" y="1599"/>
                  </a:cubicBezTo>
                  <a:cubicBezTo>
                    <a:pt x="484" y="1607"/>
                    <a:pt x="484" y="1636"/>
                    <a:pt x="489" y="1644"/>
                  </a:cubicBezTo>
                  <a:cubicBezTo>
                    <a:pt x="511" y="1647"/>
                    <a:pt x="527" y="1647"/>
                    <a:pt x="552" y="1650"/>
                  </a:cubicBezTo>
                  <a:cubicBezTo>
                    <a:pt x="553" y="1656"/>
                    <a:pt x="548" y="1656"/>
                    <a:pt x="543" y="1656"/>
                  </a:cubicBezTo>
                  <a:cubicBezTo>
                    <a:pt x="566" y="1683"/>
                    <a:pt x="587" y="1712"/>
                    <a:pt x="633" y="1716"/>
                  </a:cubicBezTo>
                  <a:cubicBezTo>
                    <a:pt x="644" y="1714"/>
                    <a:pt x="663" y="1720"/>
                    <a:pt x="669" y="1713"/>
                  </a:cubicBezTo>
                  <a:cubicBezTo>
                    <a:pt x="707" y="1716"/>
                    <a:pt x="724" y="1698"/>
                    <a:pt x="750" y="1689"/>
                  </a:cubicBezTo>
                  <a:cubicBezTo>
                    <a:pt x="750" y="1682"/>
                    <a:pt x="750" y="1675"/>
                    <a:pt x="750" y="1668"/>
                  </a:cubicBezTo>
                  <a:cubicBezTo>
                    <a:pt x="736" y="1672"/>
                    <a:pt x="717" y="1671"/>
                    <a:pt x="699" y="1671"/>
                  </a:cubicBezTo>
                  <a:cubicBezTo>
                    <a:pt x="721" y="1664"/>
                    <a:pt x="754" y="1668"/>
                    <a:pt x="759" y="1644"/>
                  </a:cubicBezTo>
                  <a:cubicBezTo>
                    <a:pt x="728" y="1626"/>
                    <a:pt x="699" y="1606"/>
                    <a:pt x="684" y="1572"/>
                  </a:cubicBezTo>
                  <a:cubicBezTo>
                    <a:pt x="686" y="1564"/>
                    <a:pt x="680" y="1564"/>
                    <a:pt x="681" y="1557"/>
                  </a:cubicBezTo>
                  <a:cubicBezTo>
                    <a:pt x="695" y="1570"/>
                    <a:pt x="692" y="1582"/>
                    <a:pt x="708" y="1599"/>
                  </a:cubicBezTo>
                  <a:cubicBezTo>
                    <a:pt x="728" y="1620"/>
                    <a:pt x="766" y="1626"/>
                    <a:pt x="771" y="1647"/>
                  </a:cubicBezTo>
                  <a:cubicBezTo>
                    <a:pt x="779" y="1679"/>
                    <a:pt x="748" y="1710"/>
                    <a:pt x="729" y="1731"/>
                  </a:cubicBezTo>
                  <a:cubicBezTo>
                    <a:pt x="717" y="1725"/>
                    <a:pt x="675" y="1738"/>
                    <a:pt x="663" y="1752"/>
                  </a:cubicBezTo>
                  <a:cubicBezTo>
                    <a:pt x="673" y="1756"/>
                    <a:pt x="682" y="1744"/>
                    <a:pt x="687" y="1752"/>
                  </a:cubicBezTo>
                  <a:cubicBezTo>
                    <a:pt x="669" y="1758"/>
                    <a:pt x="651" y="1764"/>
                    <a:pt x="630" y="1767"/>
                  </a:cubicBezTo>
                  <a:cubicBezTo>
                    <a:pt x="621" y="1765"/>
                    <a:pt x="621" y="1772"/>
                    <a:pt x="612" y="1770"/>
                  </a:cubicBezTo>
                  <a:cubicBezTo>
                    <a:pt x="636" y="1779"/>
                    <a:pt x="681" y="1767"/>
                    <a:pt x="705" y="1776"/>
                  </a:cubicBezTo>
                  <a:cubicBezTo>
                    <a:pt x="684" y="1790"/>
                    <a:pt x="658" y="1799"/>
                    <a:pt x="633" y="1809"/>
                  </a:cubicBezTo>
                  <a:cubicBezTo>
                    <a:pt x="647" y="1811"/>
                    <a:pt x="669" y="1805"/>
                    <a:pt x="678" y="1812"/>
                  </a:cubicBezTo>
                  <a:cubicBezTo>
                    <a:pt x="665" y="1832"/>
                    <a:pt x="631" y="1847"/>
                    <a:pt x="615" y="1854"/>
                  </a:cubicBezTo>
                  <a:cubicBezTo>
                    <a:pt x="622" y="1835"/>
                    <a:pt x="646" y="1833"/>
                    <a:pt x="660" y="1821"/>
                  </a:cubicBezTo>
                  <a:cubicBezTo>
                    <a:pt x="662" y="1820"/>
                    <a:pt x="663" y="1818"/>
                    <a:pt x="666" y="1818"/>
                  </a:cubicBezTo>
                  <a:cubicBezTo>
                    <a:pt x="660" y="1813"/>
                    <a:pt x="633" y="1813"/>
                    <a:pt x="627" y="1818"/>
                  </a:cubicBezTo>
                  <a:cubicBezTo>
                    <a:pt x="608" y="1821"/>
                    <a:pt x="574" y="1832"/>
                    <a:pt x="558" y="1818"/>
                  </a:cubicBezTo>
                  <a:cubicBezTo>
                    <a:pt x="594" y="1802"/>
                    <a:pt x="642" y="1798"/>
                    <a:pt x="681" y="1785"/>
                  </a:cubicBezTo>
                  <a:cubicBezTo>
                    <a:pt x="683" y="1784"/>
                    <a:pt x="684" y="1782"/>
                    <a:pt x="687" y="1782"/>
                  </a:cubicBezTo>
                  <a:cubicBezTo>
                    <a:pt x="650" y="1775"/>
                    <a:pt x="600" y="1781"/>
                    <a:pt x="558" y="1779"/>
                  </a:cubicBezTo>
                  <a:cubicBezTo>
                    <a:pt x="586" y="1762"/>
                    <a:pt x="630" y="1761"/>
                    <a:pt x="657" y="1743"/>
                  </a:cubicBezTo>
                  <a:cubicBezTo>
                    <a:pt x="615" y="1745"/>
                    <a:pt x="580" y="1770"/>
                    <a:pt x="543" y="1767"/>
                  </a:cubicBezTo>
                  <a:cubicBezTo>
                    <a:pt x="565" y="1760"/>
                    <a:pt x="582" y="1748"/>
                    <a:pt x="600" y="1737"/>
                  </a:cubicBezTo>
                  <a:cubicBezTo>
                    <a:pt x="570" y="1737"/>
                    <a:pt x="550" y="1763"/>
                    <a:pt x="525" y="1758"/>
                  </a:cubicBezTo>
                  <a:cubicBezTo>
                    <a:pt x="544" y="1745"/>
                    <a:pt x="568" y="1737"/>
                    <a:pt x="585" y="1722"/>
                  </a:cubicBezTo>
                  <a:cubicBezTo>
                    <a:pt x="559" y="1721"/>
                    <a:pt x="538" y="1741"/>
                    <a:pt x="519" y="1737"/>
                  </a:cubicBezTo>
                  <a:cubicBezTo>
                    <a:pt x="523" y="1729"/>
                    <a:pt x="534" y="1728"/>
                    <a:pt x="543" y="1725"/>
                  </a:cubicBezTo>
                  <a:cubicBezTo>
                    <a:pt x="546" y="1723"/>
                    <a:pt x="550" y="1722"/>
                    <a:pt x="555" y="1722"/>
                  </a:cubicBezTo>
                  <a:cubicBezTo>
                    <a:pt x="552" y="1715"/>
                    <a:pt x="536" y="1721"/>
                    <a:pt x="528" y="1719"/>
                  </a:cubicBezTo>
                  <a:cubicBezTo>
                    <a:pt x="522" y="1708"/>
                    <a:pt x="552" y="1707"/>
                    <a:pt x="558" y="1698"/>
                  </a:cubicBezTo>
                  <a:cubicBezTo>
                    <a:pt x="541" y="1694"/>
                    <a:pt x="540" y="1706"/>
                    <a:pt x="525" y="1704"/>
                  </a:cubicBezTo>
                  <a:cubicBezTo>
                    <a:pt x="515" y="1704"/>
                    <a:pt x="505" y="1704"/>
                    <a:pt x="495" y="1704"/>
                  </a:cubicBezTo>
                  <a:cubicBezTo>
                    <a:pt x="486" y="1701"/>
                    <a:pt x="480" y="1695"/>
                    <a:pt x="471" y="1692"/>
                  </a:cubicBezTo>
                  <a:cubicBezTo>
                    <a:pt x="479" y="1688"/>
                    <a:pt x="489" y="1686"/>
                    <a:pt x="495" y="1680"/>
                  </a:cubicBezTo>
                  <a:cubicBezTo>
                    <a:pt x="484" y="1679"/>
                    <a:pt x="468" y="1683"/>
                    <a:pt x="462" y="1677"/>
                  </a:cubicBezTo>
                  <a:cubicBezTo>
                    <a:pt x="460" y="1668"/>
                    <a:pt x="437" y="1680"/>
                    <a:pt x="435" y="1671"/>
                  </a:cubicBezTo>
                  <a:cubicBezTo>
                    <a:pt x="440" y="1671"/>
                    <a:pt x="445" y="1663"/>
                    <a:pt x="435" y="1665"/>
                  </a:cubicBezTo>
                  <a:cubicBezTo>
                    <a:pt x="423" y="1665"/>
                    <a:pt x="411" y="1665"/>
                    <a:pt x="399" y="1665"/>
                  </a:cubicBezTo>
                  <a:cubicBezTo>
                    <a:pt x="379" y="1663"/>
                    <a:pt x="366" y="1668"/>
                    <a:pt x="357" y="1677"/>
                  </a:cubicBezTo>
                  <a:cubicBezTo>
                    <a:pt x="367" y="1681"/>
                    <a:pt x="385" y="1677"/>
                    <a:pt x="393" y="1683"/>
                  </a:cubicBezTo>
                  <a:cubicBezTo>
                    <a:pt x="387" y="1702"/>
                    <a:pt x="359" y="1699"/>
                    <a:pt x="345" y="1710"/>
                  </a:cubicBezTo>
                  <a:cubicBezTo>
                    <a:pt x="354" y="1712"/>
                    <a:pt x="371" y="1706"/>
                    <a:pt x="375" y="1713"/>
                  </a:cubicBezTo>
                  <a:cubicBezTo>
                    <a:pt x="332" y="1726"/>
                    <a:pt x="290" y="1740"/>
                    <a:pt x="249" y="1755"/>
                  </a:cubicBezTo>
                  <a:cubicBezTo>
                    <a:pt x="246" y="1755"/>
                    <a:pt x="244" y="1756"/>
                    <a:pt x="243" y="1758"/>
                  </a:cubicBezTo>
                  <a:cubicBezTo>
                    <a:pt x="245" y="1763"/>
                    <a:pt x="268" y="1763"/>
                    <a:pt x="270" y="1758"/>
                  </a:cubicBezTo>
                  <a:cubicBezTo>
                    <a:pt x="289" y="1758"/>
                    <a:pt x="301" y="1751"/>
                    <a:pt x="321" y="1752"/>
                  </a:cubicBezTo>
                  <a:cubicBezTo>
                    <a:pt x="315" y="1775"/>
                    <a:pt x="288" y="1777"/>
                    <a:pt x="273" y="1791"/>
                  </a:cubicBezTo>
                  <a:cubicBezTo>
                    <a:pt x="278" y="1792"/>
                    <a:pt x="288" y="1788"/>
                    <a:pt x="285" y="1797"/>
                  </a:cubicBezTo>
                  <a:cubicBezTo>
                    <a:pt x="246" y="1808"/>
                    <a:pt x="235" y="1796"/>
                    <a:pt x="210" y="1812"/>
                  </a:cubicBezTo>
                  <a:cubicBezTo>
                    <a:pt x="216" y="1814"/>
                    <a:pt x="230" y="1808"/>
                    <a:pt x="231" y="1815"/>
                  </a:cubicBezTo>
                  <a:cubicBezTo>
                    <a:pt x="230" y="1834"/>
                    <a:pt x="212" y="1836"/>
                    <a:pt x="201" y="1845"/>
                  </a:cubicBezTo>
                  <a:cubicBezTo>
                    <a:pt x="210" y="1845"/>
                    <a:pt x="219" y="1845"/>
                    <a:pt x="222" y="1851"/>
                  </a:cubicBezTo>
                  <a:cubicBezTo>
                    <a:pt x="227" y="1879"/>
                    <a:pt x="208" y="1883"/>
                    <a:pt x="213" y="1911"/>
                  </a:cubicBezTo>
                  <a:cubicBezTo>
                    <a:pt x="210" y="1911"/>
                    <a:pt x="207" y="1911"/>
                    <a:pt x="204" y="1911"/>
                  </a:cubicBezTo>
                  <a:cubicBezTo>
                    <a:pt x="198" y="1884"/>
                    <a:pt x="217" y="1882"/>
                    <a:pt x="213" y="1857"/>
                  </a:cubicBezTo>
                  <a:cubicBezTo>
                    <a:pt x="209" y="1850"/>
                    <a:pt x="192" y="1856"/>
                    <a:pt x="183" y="1854"/>
                  </a:cubicBezTo>
                  <a:cubicBezTo>
                    <a:pt x="186" y="1832"/>
                    <a:pt x="216" y="1837"/>
                    <a:pt x="222" y="1818"/>
                  </a:cubicBezTo>
                  <a:cubicBezTo>
                    <a:pt x="207" y="1818"/>
                    <a:pt x="192" y="1818"/>
                    <a:pt x="177" y="1818"/>
                  </a:cubicBezTo>
                  <a:cubicBezTo>
                    <a:pt x="184" y="1801"/>
                    <a:pt x="215" y="1808"/>
                    <a:pt x="228" y="1797"/>
                  </a:cubicBezTo>
                  <a:cubicBezTo>
                    <a:pt x="213" y="1792"/>
                    <a:pt x="192" y="1793"/>
                    <a:pt x="174" y="1791"/>
                  </a:cubicBezTo>
                  <a:cubicBezTo>
                    <a:pt x="183" y="1777"/>
                    <a:pt x="215" y="1786"/>
                    <a:pt x="231" y="1779"/>
                  </a:cubicBezTo>
                  <a:cubicBezTo>
                    <a:pt x="233" y="1778"/>
                    <a:pt x="234" y="1776"/>
                    <a:pt x="237" y="1776"/>
                  </a:cubicBezTo>
                  <a:cubicBezTo>
                    <a:pt x="231" y="1769"/>
                    <a:pt x="212" y="1775"/>
                    <a:pt x="201" y="1773"/>
                  </a:cubicBezTo>
                  <a:cubicBezTo>
                    <a:pt x="189" y="1775"/>
                    <a:pt x="169" y="1769"/>
                    <a:pt x="162" y="1776"/>
                  </a:cubicBezTo>
                  <a:cubicBezTo>
                    <a:pt x="146" y="1780"/>
                    <a:pt x="164" y="1757"/>
                    <a:pt x="171" y="1755"/>
                  </a:cubicBezTo>
                  <a:cubicBezTo>
                    <a:pt x="157" y="1755"/>
                    <a:pt x="147" y="1759"/>
                    <a:pt x="138" y="1764"/>
                  </a:cubicBezTo>
                  <a:cubicBezTo>
                    <a:pt x="141" y="1755"/>
                    <a:pt x="141" y="1755"/>
                    <a:pt x="138" y="1746"/>
                  </a:cubicBezTo>
                  <a:cubicBezTo>
                    <a:pt x="98" y="1738"/>
                    <a:pt x="80" y="1727"/>
                    <a:pt x="60" y="1698"/>
                  </a:cubicBezTo>
                  <a:cubicBezTo>
                    <a:pt x="59" y="1695"/>
                    <a:pt x="61" y="1695"/>
                    <a:pt x="63" y="1695"/>
                  </a:cubicBezTo>
                  <a:cubicBezTo>
                    <a:pt x="73" y="1705"/>
                    <a:pt x="81" y="1717"/>
                    <a:pt x="93" y="1725"/>
                  </a:cubicBezTo>
                  <a:cubicBezTo>
                    <a:pt x="90" y="1708"/>
                    <a:pt x="73" y="1705"/>
                    <a:pt x="69" y="1689"/>
                  </a:cubicBezTo>
                  <a:cubicBezTo>
                    <a:pt x="81" y="1689"/>
                    <a:pt x="93" y="1689"/>
                    <a:pt x="105" y="1689"/>
                  </a:cubicBezTo>
                  <a:cubicBezTo>
                    <a:pt x="102" y="1695"/>
                    <a:pt x="93" y="1695"/>
                    <a:pt x="84" y="1695"/>
                  </a:cubicBezTo>
                  <a:cubicBezTo>
                    <a:pt x="99" y="1703"/>
                    <a:pt x="120" y="1691"/>
                    <a:pt x="141" y="1695"/>
                  </a:cubicBezTo>
                  <a:cubicBezTo>
                    <a:pt x="152" y="1693"/>
                    <a:pt x="171" y="1699"/>
                    <a:pt x="177" y="1692"/>
                  </a:cubicBezTo>
                  <a:cubicBezTo>
                    <a:pt x="240" y="1678"/>
                    <a:pt x="272" y="1633"/>
                    <a:pt x="294" y="1578"/>
                  </a:cubicBezTo>
                  <a:cubicBezTo>
                    <a:pt x="318" y="1573"/>
                    <a:pt x="338" y="1564"/>
                    <a:pt x="354" y="1551"/>
                  </a:cubicBezTo>
                  <a:cubicBezTo>
                    <a:pt x="342" y="1541"/>
                    <a:pt x="334" y="1541"/>
                    <a:pt x="315" y="1542"/>
                  </a:cubicBezTo>
                  <a:cubicBezTo>
                    <a:pt x="321" y="1538"/>
                    <a:pt x="329" y="1536"/>
                    <a:pt x="339" y="1536"/>
                  </a:cubicBezTo>
                  <a:cubicBezTo>
                    <a:pt x="296" y="1535"/>
                    <a:pt x="232" y="1560"/>
                    <a:pt x="180" y="1542"/>
                  </a:cubicBezTo>
                  <a:cubicBezTo>
                    <a:pt x="176" y="1553"/>
                    <a:pt x="193" y="1543"/>
                    <a:pt x="189" y="1554"/>
                  </a:cubicBezTo>
                  <a:cubicBezTo>
                    <a:pt x="185" y="1554"/>
                    <a:pt x="181" y="1554"/>
                    <a:pt x="180" y="1551"/>
                  </a:cubicBezTo>
                  <a:cubicBezTo>
                    <a:pt x="167" y="1584"/>
                    <a:pt x="140" y="1617"/>
                    <a:pt x="111" y="1644"/>
                  </a:cubicBezTo>
                  <a:cubicBezTo>
                    <a:pt x="101" y="1654"/>
                    <a:pt x="78" y="1681"/>
                    <a:pt x="75" y="1668"/>
                  </a:cubicBezTo>
                  <a:cubicBezTo>
                    <a:pt x="97" y="1629"/>
                    <a:pt x="147" y="1618"/>
                    <a:pt x="156" y="1566"/>
                  </a:cubicBezTo>
                  <a:cubicBezTo>
                    <a:pt x="161" y="1563"/>
                    <a:pt x="163" y="1557"/>
                    <a:pt x="168" y="1554"/>
                  </a:cubicBezTo>
                  <a:cubicBezTo>
                    <a:pt x="170" y="1539"/>
                    <a:pt x="162" y="1514"/>
                    <a:pt x="180" y="1515"/>
                  </a:cubicBezTo>
                  <a:cubicBezTo>
                    <a:pt x="169" y="1441"/>
                    <a:pt x="151" y="1374"/>
                    <a:pt x="135" y="1305"/>
                  </a:cubicBezTo>
                  <a:cubicBezTo>
                    <a:pt x="156" y="1360"/>
                    <a:pt x="190" y="1460"/>
                    <a:pt x="183" y="1533"/>
                  </a:cubicBezTo>
                  <a:cubicBezTo>
                    <a:pt x="195" y="1533"/>
                    <a:pt x="209" y="1531"/>
                    <a:pt x="213" y="1539"/>
                  </a:cubicBezTo>
                  <a:cubicBezTo>
                    <a:pt x="223" y="1544"/>
                    <a:pt x="254" y="1544"/>
                    <a:pt x="264" y="1539"/>
                  </a:cubicBezTo>
                  <a:cubicBezTo>
                    <a:pt x="279" y="1540"/>
                    <a:pt x="288" y="1535"/>
                    <a:pt x="300" y="1533"/>
                  </a:cubicBezTo>
                  <a:cubicBezTo>
                    <a:pt x="303" y="1533"/>
                    <a:pt x="306" y="1533"/>
                    <a:pt x="309" y="1533"/>
                  </a:cubicBezTo>
                  <a:cubicBezTo>
                    <a:pt x="309" y="1530"/>
                    <a:pt x="305" y="1531"/>
                    <a:pt x="303" y="1530"/>
                  </a:cubicBezTo>
                  <a:cubicBezTo>
                    <a:pt x="304" y="1521"/>
                    <a:pt x="326" y="1533"/>
                    <a:pt x="327" y="1524"/>
                  </a:cubicBezTo>
                  <a:cubicBezTo>
                    <a:pt x="334" y="1524"/>
                    <a:pt x="336" y="1518"/>
                    <a:pt x="342" y="1524"/>
                  </a:cubicBezTo>
                  <a:cubicBezTo>
                    <a:pt x="354" y="1537"/>
                    <a:pt x="351" y="1509"/>
                    <a:pt x="351" y="1500"/>
                  </a:cubicBezTo>
                  <a:cubicBezTo>
                    <a:pt x="363" y="1498"/>
                    <a:pt x="355" y="1516"/>
                    <a:pt x="357" y="1524"/>
                  </a:cubicBezTo>
                  <a:cubicBezTo>
                    <a:pt x="362" y="1521"/>
                    <a:pt x="365" y="1516"/>
                    <a:pt x="375" y="1518"/>
                  </a:cubicBezTo>
                  <a:cubicBezTo>
                    <a:pt x="394" y="1496"/>
                    <a:pt x="375" y="1450"/>
                    <a:pt x="384" y="1422"/>
                  </a:cubicBezTo>
                  <a:cubicBezTo>
                    <a:pt x="383" y="1440"/>
                    <a:pt x="389" y="1451"/>
                    <a:pt x="390" y="1467"/>
                  </a:cubicBezTo>
                  <a:cubicBezTo>
                    <a:pt x="390" y="1479"/>
                    <a:pt x="390" y="1491"/>
                    <a:pt x="390" y="1503"/>
                  </a:cubicBezTo>
                  <a:cubicBezTo>
                    <a:pt x="380" y="1522"/>
                    <a:pt x="356" y="1567"/>
                    <a:pt x="366" y="1599"/>
                  </a:cubicBezTo>
                  <a:cubicBezTo>
                    <a:pt x="367" y="1602"/>
                    <a:pt x="371" y="1602"/>
                    <a:pt x="375" y="1602"/>
                  </a:cubicBezTo>
                  <a:cubicBezTo>
                    <a:pt x="376" y="1610"/>
                    <a:pt x="369" y="1610"/>
                    <a:pt x="363" y="1611"/>
                  </a:cubicBezTo>
                  <a:cubicBezTo>
                    <a:pt x="373" y="1618"/>
                    <a:pt x="401" y="1604"/>
                    <a:pt x="414" y="1614"/>
                  </a:cubicBezTo>
                  <a:cubicBezTo>
                    <a:pt x="416" y="1621"/>
                    <a:pt x="408" y="1618"/>
                    <a:pt x="408" y="1623"/>
                  </a:cubicBezTo>
                  <a:cubicBezTo>
                    <a:pt x="411" y="1630"/>
                    <a:pt x="427" y="1624"/>
                    <a:pt x="435" y="1626"/>
                  </a:cubicBezTo>
                  <a:cubicBezTo>
                    <a:pt x="426" y="1661"/>
                    <a:pt x="362" y="1641"/>
                    <a:pt x="345" y="1668"/>
                  </a:cubicBezTo>
                  <a:cubicBezTo>
                    <a:pt x="374" y="1655"/>
                    <a:pt x="430" y="1657"/>
                    <a:pt x="477" y="1650"/>
                  </a:cubicBezTo>
                  <a:cubicBezTo>
                    <a:pt x="481" y="1662"/>
                    <a:pt x="468" y="1657"/>
                    <a:pt x="468" y="1665"/>
                  </a:cubicBezTo>
                  <a:cubicBezTo>
                    <a:pt x="483" y="1663"/>
                    <a:pt x="494" y="1657"/>
                    <a:pt x="513" y="1659"/>
                  </a:cubicBezTo>
                  <a:cubicBezTo>
                    <a:pt x="509" y="1651"/>
                    <a:pt x="497" y="1651"/>
                    <a:pt x="486" y="1650"/>
                  </a:cubicBezTo>
                  <a:cubicBezTo>
                    <a:pt x="477" y="1619"/>
                    <a:pt x="489" y="1567"/>
                    <a:pt x="480" y="1536"/>
                  </a:cubicBezTo>
                  <a:cubicBezTo>
                    <a:pt x="482" y="1446"/>
                    <a:pt x="516" y="1388"/>
                    <a:pt x="516" y="1296"/>
                  </a:cubicBezTo>
                  <a:cubicBezTo>
                    <a:pt x="523" y="1285"/>
                    <a:pt x="517" y="1261"/>
                    <a:pt x="519" y="1245"/>
                  </a:cubicBezTo>
                  <a:cubicBezTo>
                    <a:pt x="515" y="1210"/>
                    <a:pt x="532" y="1170"/>
                    <a:pt x="510" y="1152"/>
                  </a:cubicBezTo>
                  <a:cubicBezTo>
                    <a:pt x="502" y="1156"/>
                    <a:pt x="501" y="1167"/>
                    <a:pt x="492" y="1170"/>
                  </a:cubicBezTo>
                  <a:cubicBezTo>
                    <a:pt x="492" y="1174"/>
                    <a:pt x="497" y="1173"/>
                    <a:pt x="501" y="1173"/>
                  </a:cubicBezTo>
                  <a:cubicBezTo>
                    <a:pt x="499" y="1186"/>
                    <a:pt x="488" y="1190"/>
                    <a:pt x="477" y="1194"/>
                  </a:cubicBezTo>
                  <a:cubicBezTo>
                    <a:pt x="486" y="1207"/>
                    <a:pt x="474" y="1222"/>
                    <a:pt x="462" y="1224"/>
                  </a:cubicBezTo>
                  <a:cubicBezTo>
                    <a:pt x="458" y="1210"/>
                    <a:pt x="473" y="1215"/>
                    <a:pt x="474" y="1206"/>
                  </a:cubicBezTo>
                  <a:cubicBezTo>
                    <a:pt x="451" y="1204"/>
                    <a:pt x="435" y="1209"/>
                    <a:pt x="414" y="1209"/>
                  </a:cubicBezTo>
                  <a:cubicBezTo>
                    <a:pt x="430" y="1194"/>
                    <a:pt x="463" y="1196"/>
                    <a:pt x="483" y="1185"/>
                  </a:cubicBezTo>
                  <a:cubicBezTo>
                    <a:pt x="457" y="1182"/>
                    <a:pt x="422" y="1196"/>
                    <a:pt x="393" y="1200"/>
                  </a:cubicBezTo>
                  <a:cubicBezTo>
                    <a:pt x="386" y="1200"/>
                    <a:pt x="379" y="1200"/>
                    <a:pt x="372" y="1200"/>
                  </a:cubicBezTo>
                  <a:cubicBezTo>
                    <a:pt x="367" y="1205"/>
                    <a:pt x="367" y="1231"/>
                    <a:pt x="372" y="1236"/>
                  </a:cubicBezTo>
                  <a:cubicBezTo>
                    <a:pt x="374" y="1268"/>
                    <a:pt x="379" y="1297"/>
                    <a:pt x="378" y="1332"/>
                  </a:cubicBezTo>
                  <a:cubicBezTo>
                    <a:pt x="380" y="1342"/>
                    <a:pt x="374" y="1360"/>
                    <a:pt x="381" y="1365"/>
                  </a:cubicBezTo>
                  <a:cubicBezTo>
                    <a:pt x="381" y="1378"/>
                    <a:pt x="381" y="1391"/>
                    <a:pt x="381" y="1404"/>
                  </a:cubicBezTo>
                  <a:cubicBezTo>
                    <a:pt x="381" y="1409"/>
                    <a:pt x="381" y="1414"/>
                    <a:pt x="381" y="1419"/>
                  </a:cubicBezTo>
                  <a:cubicBezTo>
                    <a:pt x="375" y="1405"/>
                    <a:pt x="374" y="1386"/>
                    <a:pt x="372" y="1368"/>
                  </a:cubicBezTo>
                  <a:cubicBezTo>
                    <a:pt x="370" y="1349"/>
                    <a:pt x="376" y="1322"/>
                    <a:pt x="369" y="1308"/>
                  </a:cubicBezTo>
                  <a:cubicBezTo>
                    <a:pt x="361" y="1239"/>
                    <a:pt x="371" y="1169"/>
                    <a:pt x="330" y="1134"/>
                  </a:cubicBezTo>
                  <a:cubicBezTo>
                    <a:pt x="343" y="1121"/>
                    <a:pt x="322" y="1109"/>
                    <a:pt x="318" y="1095"/>
                  </a:cubicBezTo>
                  <a:cubicBezTo>
                    <a:pt x="306" y="1099"/>
                    <a:pt x="294" y="1103"/>
                    <a:pt x="285" y="1110"/>
                  </a:cubicBezTo>
                  <a:cubicBezTo>
                    <a:pt x="295" y="1135"/>
                    <a:pt x="324" y="1141"/>
                    <a:pt x="336" y="1164"/>
                  </a:cubicBezTo>
                  <a:cubicBezTo>
                    <a:pt x="317" y="1157"/>
                    <a:pt x="306" y="1142"/>
                    <a:pt x="291" y="1131"/>
                  </a:cubicBezTo>
                  <a:cubicBezTo>
                    <a:pt x="302" y="1163"/>
                    <a:pt x="325" y="1194"/>
                    <a:pt x="309" y="1236"/>
                  </a:cubicBezTo>
                  <a:cubicBezTo>
                    <a:pt x="304" y="1250"/>
                    <a:pt x="304" y="1285"/>
                    <a:pt x="309" y="1299"/>
                  </a:cubicBezTo>
                  <a:cubicBezTo>
                    <a:pt x="307" y="1306"/>
                    <a:pt x="313" y="1321"/>
                    <a:pt x="306" y="1323"/>
                  </a:cubicBezTo>
                  <a:cubicBezTo>
                    <a:pt x="305" y="1323"/>
                    <a:pt x="304" y="1323"/>
                    <a:pt x="303" y="1323"/>
                  </a:cubicBezTo>
                  <a:cubicBezTo>
                    <a:pt x="301" y="1313"/>
                    <a:pt x="307" y="1295"/>
                    <a:pt x="300" y="1290"/>
                  </a:cubicBezTo>
                  <a:cubicBezTo>
                    <a:pt x="294" y="1230"/>
                    <a:pt x="315" y="1169"/>
                    <a:pt x="279" y="1116"/>
                  </a:cubicBezTo>
                  <a:cubicBezTo>
                    <a:pt x="248" y="1128"/>
                    <a:pt x="238" y="1161"/>
                    <a:pt x="219" y="1185"/>
                  </a:cubicBezTo>
                  <a:cubicBezTo>
                    <a:pt x="225" y="1186"/>
                    <a:pt x="234" y="1208"/>
                    <a:pt x="222" y="1200"/>
                  </a:cubicBezTo>
                  <a:cubicBezTo>
                    <a:pt x="222" y="1197"/>
                    <a:pt x="221" y="1195"/>
                    <a:pt x="219" y="1194"/>
                  </a:cubicBezTo>
                  <a:cubicBezTo>
                    <a:pt x="214" y="1201"/>
                    <a:pt x="214" y="1229"/>
                    <a:pt x="219" y="1236"/>
                  </a:cubicBezTo>
                  <a:cubicBezTo>
                    <a:pt x="218" y="1270"/>
                    <a:pt x="221" y="1300"/>
                    <a:pt x="234" y="1320"/>
                  </a:cubicBezTo>
                  <a:cubicBezTo>
                    <a:pt x="242" y="1316"/>
                    <a:pt x="230" y="1307"/>
                    <a:pt x="231" y="1299"/>
                  </a:cubicBezTo>
                  <a:cubicBezTo>
                    <a:pt x="231" y="1276"/>
                    <a:pt x="231" y="1253"/>
                    <a:pt x="231" y="1230"/>
                  </a:cubicBezTo>
                  <a:cubicBezTo>
                    <a:pt x="232" y="1230"/>
                    <a:pt x="233" y="1230"/>
                    <a:pt x="234" y="1230"/>
                  </a:cubicBezTo>
                  <a:cubicBezTo>
                    <a:pt x="236" y="1240"/>
                    <a:pt x="230" y="1258"/>
                    <a:pt x="237" y="1263"/>
                  </a:cubicBezTo>
                  <a:cubicBezTo>
                    <a:pt x="236" y="1280"/>
                    <a:pt x="238" y="1294"/>
                    <a:pt x="240" y="1308"/>
                  </a:cubicBezTo>
                  <a:cubicBezTo>
                    <a:pt x="241" y="1310"/>
                    <a:pt x="243" y="1311"/>
                    <a:pt x="243" y="1314"/>
                  </a:cubicBezTo>
                  <a:cubicBezTo>
                    <a:pt x="250" y="1308"/>
                    <a:pt x="244" y="1289"/>
                    <a:pt x="246" y="1278"/>
                  </a:cubicBezTo>
                  <a:cubicBezTo>
                    <a:pt x="246" y="1264"/>
                    <a:pt x="246" y="1250"/>
                    <a:pt x="246" y="1236"/>
                  </a:cubicBezTo>
                  <a:cubicBezTo>
                    <a:pt x="257" y="1265"/>
                    <a:pt x="262" y="1300"/>
                    <a:pt x="279" y="1323"/>
                  </a:cubicBezTo>
                  <a:cubicBezTo>
                    <a:pt x="286" y="1317"/>
                    <a:pt x="280" y="1298"/>
                    <a:pt x="282" y="1287"/>
                  </a:cubicBezTo>
                  <a:cubicBezTo>
                    <a:pt x="282" y="1274"/>
                    <a:pt x="282" y="1261"/>
                    <a:pt x="282" y="1248"/>
                  </a:cubicBezTo>
                  <a:cubicBezTo>
                    <a:pt x="285" y="1247"/>
                    <a:pt x="285" y="1249"/>
                    <a:pt x="285" y="1251"/>
                  </a:cubicBezTo>
                  <a:cubicBezTo>
                    <a:pt x="285" y="1275"/>
                    <a:pt x="285" y="1299"/>
                    <a:pt x="285" y="1323"/>
                  </a:cubicBezTo>
                  <a:cubicBezTo>
                    <a:pt x="285" y="1327"/>
                    <a:pt x="285" y="1331"/>
                    <a:pt x="288" y="1332"/>
                  </a:cubicBezTo>
                  <a:cubicBezTo>
                    <a:pt x="288" y="1342"/>
                    <a:pt x="291" y="1355"/>
                    <a:pt x="279" y="1353"/>
                  </a:cubicBezTo>
                  <a:cubicBezTo>
                    <a:pt x="275" y="1324"/>
                    <a:pt x="256" y="1310"/>
                    <a:pt x="252" y="1281"/>
                  </a:cubicBezTo>
                  <a:cubicBezTo>
                    <a:pt x="248" y="1279"/>
                    <a:pt x="247" y="1321"/>
                    <a:pt x="252" y="1329"/>
                  </a:cubicBezTo>
                  <a:cubicBezTo>
                    <a:pt x="255" y="1334"/>
                    <a:pt x="260" y="1337"/>
                    <a:pt x="258" y="1347"/>
                  </a:cubicBezTo>
                  <a:cubicBezTo>
                    <a:pt x="217" y="1334"/>
                    <a:pt x="207" y="1290"/>
                    <a:pt x="210" y="1233"/>
                  </a:cubicBezTo>
                  <a:cubicBezTo>
                    <a:pt x="217" y="1230"/>
                    <a:pt x="211" y="1214"/>
                    <a:pt x="213" y="1206"/>
                  </a:cubicBezTo>
                  <a:cubicBezTo>
                    <a:pt x="210" y="1206"/>
                    <a:pt x="208" y="1207"/>
                    <a:pt x="207" y="1209"/>
                  </a:cubicBezTo>
                  <a:cubicBezTo>
                    <a:pt x="207" y="1216"/>
                    <a:pt x="199" y="1215"/>
                    <a:pt x="192" y="1215"/>
                  </a:cubicBezTo>
                  <a:cubicBezTo>
                    <a:pt x="168" y="1141"/>
                    <a:pt x="134" y="1077"/>
                    <a:pt x="117" y="996"/>
                  </a:cubicBezTo>
                  <a:cubicBezTo>
                    <a:pt x="84" y="1026"/>
                    <a:pt x="66" y="1068"/>
                    <a:pt x="81" y="1125"/>
                  </a:cubicBezTo>
                  <a:cubicBezTo>
                    <a:pt x="79" y="1135"/>
                    <a:pt x="83" y="1139"/>
                    <a:pt x="84" y="1146"/>
                  </a:cubicBezTo>
                  <a:cubicBezTo>
                    <a:pt x="91" y="1121"/>
                    <a:pt x="85" y="1083"/>
                    <a:pt x="87" y="1053"/>
                  </a:cubicBezTo>
                  <a:cubicBezTo>
                    <a:pt x="87" y="1052"/>
                    <a:pt x="87" y="1051"/>
                    <a:pt x="87" y="1050"/>
                  </a:cubicBezTo>
                  <a:cubicBezTo>
                    <a:pt x="102" y="1086"/>
                    <a:pt x="88" y="1132"/>
                    <a:pt x="96" y="1176"/>
                  </a:cubicBezTo>
                  <a:cubicBezTo>
                    <a:pt x="94" y="1181"/>
                    <a:pt x="100" y="1194"/>
                    <a:pt x="93" y="1194"/>
                  </a:cubicBezTo>
                  <a:cubicBezTo>
                    <a:pt x="87" y="1184"/>
                    <a:pt x="86" y="1169"/>
                    <a:pt x="81" y="1158"/>
                  </a:cubicBezTo>
                  <a:cubicBezTo>
                    <a:pt x="78" y="1146"/>
                    <a:pt x="55" y="1154"/>
                    <a:pt x="42" y="1152"/>
                  </a:cubicBezTo>
                  <a:cubicBezTo>
                    <a:pt x="42" y="1150"/>
                    <a:pt x="42" y="1148"/>
                    <a:pt x="42" y="1146"/>
                  </a:cubicBezTo>
                  <a:cubicBezTo>
                    <a:pt x="45" y="1145"/>
                    <a:pt x="47" y="1143"/>
                    <a:pt x="48" y="1140"/>
                  </a:cubicBezTo>
                  <a:cubicBezTo>
                    <a:pt x="39" y="1140"/>
                    <a:pt x="30" y="1140"/>
                    <a:pt x="21" y="1140"/>
                  </a:cubicBezTo>
                  <a:cubicBezTo>
                    <a:pt x="22" y="1126"/>
                    <a:pt x="9" y="1126"/>
                    <a:pt x="0" y="1122"/>
                  </a:cubicBezTo>
                  <a:cubicBezTo>
                    <a:pt x="1" y="1118"/>
                    <a:pt x="12" y="1116"/>
                    <a:pt x="0" y="1116"/>
                  </a:cubicBezTo>
                  <a:cubicBezTo>
                    <a:pt x="11" y="1100"/>
                    <a:pt x="35" y="1097"/>
                    <a:pt x="63" y="1098"/>
                  </a:cubicBezTo>
                  <a:cubicBezTo>
                    <a:pt x="74" y="1084"/>
                    <a:pt x="56" y="1041"/>
                    <a:pt x="72" y="1032"/>
                  </a:cubicBezTo>
                  <a:cubicBezTo>
                    <a:pt x="72" y="1038"/>
                    <a:pt x="72" y="1044"/>
                    <a:pt x="72" y="1050"/>
                  </a:cubicBezTo>
                  <a:cubicBezTo>
                    <a:pt x="81" y="1022"/>
                    <a:pt x="95" y="999"/>
                    <a:pt x="114" y="981"/>
                  </a:cubicBezTo>
                  <a:cubicBezTo>
                    <a:pt x="108" y="969"/>
                    <a:pt x="107" y="952"/>
                    <a:pt x="108" y="933"/>
                  </a:cubicBezTo>
                  <a:cubicBezTo>
                    <a:pt x="108" y="920"/>
                    <a:pt x="108" y="907"/>
                    <a:pt x="108" y="894"/>
                  </a:cubicBezTo>
                  <a:cubicBezTo>
                    <a:pt x="108" y="846"/>
                    <a:pt x="108" y="798"/>
                    <a:pt x="108" y="750"/>
                  </a:cubicBezTo>
                  <a:cubicBezTo>
                    <a:pt x="108" y="739"/>
                    <a:pt x="108" y="728"/>
                    <a:pt x="108" y="717"/>
                  </a:cubicBezTo>
                  <a:cubicBezTo>
                    <a:pt x="108" y="703"/>
                    <a:pt x="108" y="689"/>
                    <a:pt x="108" y="675"/>
                  </a:cubicBezTo>
                  <a:cubicBezTo>
                    <a:pt x="115" y="671"/>
                    <a:pt x="109" y="654"/>
                    <a:pt x="111" y="645"/>
                  </a:cubicBezTo>
                  <a:cubicBezTo>
                    <a:pt x="111" y="637"/>
                    <a:pt x="111" y="629"/>
                    <a:pt x="111" y="621"/>
                  </a:cubicBezTo>
                  <a:cubicBezTo>
                    <a:pt x="118" y="617"/>
                    <a:pt x="112" y="600"/>
                    <a:pt x="114" y="591"/>
                  </a:cubicBezTo>
                  <a:cubicBezTo>
                    <a:pt x="120" y="539"/>
                    <a:pt x="140" y="501"/>
                    <a:pt x="144" y="447"/>
                  </a:cubicBezTo>
                  <a:cubicBezTo>
                    <a:pt x="184" y="397"/>
                    <a:pt x="239" y="362"/>
                    <a:pt x="264" y="297"/>
                  </a:cubicBezTo>
                  <a:cubicBezTo>
                    <a:pt x="203" y="270"/>
                    <a:pt x="206" y="170"/>
                    <a:pt x="219" y="93"/>
                  </a:cubicBezTo>
                  <a:cubicBezTo>
                    <a:pt x="226" y="99"/>
                    <a:pt x="220" y="118"/>
                    <a:pt x="222" y="129"/>
                  </a:cubicBezTo>
                  <a:cubicBezTo>
                    <a:pt x="235" y="67"/>
                    <a:pt x="258" y="15"/>
                    <a:pt x="327" y="9"/>
                  </a:cubicBezTo>
                  <a:cubicBezTo>
                    <a:pt x="327" y="10"/>
                    <a:pt x="327" y="11"/>
                    <a:pt x="327" y="12"/>
                  </a:cubicBezTo>
                  <a:cubicBezTo>
                    <a:pt x="311" y="16"/>
                    <a:pt x="297" y="22"/>
                    <a:pt x="288" y="33"/>
                  </a:cubicBezTo>
                  <a:cubicBezTo>
                    <a:pt x="299" y="31"/>
                    <a:pt x="319" y="22"/>
                    <a:pt x="327" y="27"/>
                  </a:cubicBezTo>
                  <a:cubicBezTo>
                    <a:pt x="321" y="28"/>
                    <a:pt x="314" y="28"/>
                    <a:pt x="315" y="36"/>
                  </a:cubicBezTo>
                  <a:cubicBezTo>
                    <a:pt x="314" y="45"/>
                    <a:pt x="324" y="28"/>
                    <a:pt x="324" y="39"/>
                  </a:cubicBezTo>
                  <a:cubicBezTo>
                    <a:pt x="324" y="48"/>
                    <a:pt x="305" y="54"/>
                    <a:pt x="315" y="63"/>
                  </a:cubicBezTo>
                  <a:cubicBezTo>
                    <a:pt x="326" y="44"/>
                    <a:pt x="348" y="36"/>
                    <a:pt x="360" y="18"/>
                  </a:cubicBezTo>
                  <a:cubicBezTo>
                    <a:pt x="357" y="35"/>
                    <a:pt x="343" y="41"/>
                    <a:pt x="339" y="57"/>
                  </a:cubicBezTo>
                  <a:cubicBezTo>
                    <a:pt x="353" y="54"/>
                    <a:pt x="353" y="37"/>
                    <a:pt x="366" y="33"/>
                  </a:cubicBezTo>
                  <a:cubicBezTo>
                    <a:pt x="368" y="46"/>
                    <a:pt x="351" y="56"/>
                    <a:pt x="357" y="63"/>
                  </a:cubicBezTo>
                  <a:cubicBezTo>
                    <a:pt x="363" y="40"/>
                    <a:pt x="389" y="37"/>
                    <a:pt x="402" y="21"/>
                  </a:cubicBezTo>
                  <a:cubicBezTo>
                    <a:pt x="410" y="34"/>
                    <a:pt x="400" y="63"/>
                    <a:pt x="405" y="72"/>
                  </a:cubicBezTo>
                  <a:cubicBezTo>
                    <a:pt x="413" y="63"/>
                    <a:pt x="420" y="81"/>
                    <a:pt x="429" y="81"/>
                  </a:cubicBezTo>
                  <a:cubicBezTo>
                    <a:pt x="422" y="127"/>
                    <a:pt x="411" y="169"/>
                    <a:pt x="402" y="213"/>
                  </a:cubicBezTo>
                  <a:cubicBezTo>
                    <a:pt x="396" y="187"/>
                    <a:pt x="411" y="156"/>
                    <a:pt x="411" y="126"/>
                  </a:cubicBezTo>
                  <a:cubicBezTo>
                    <a:pt x="415" y="116"/>
                    <a:pt x="424" y="95"/>
                    <a:pt x="420" y="87"/>
                  </a:cubicBezTo>
                  <a:cubicBezTo>
                    <a:pt x="415" y="98"/>
                    <a:pt x="413" y="112"/>
                    <a:pt x="408" y="123"/>
                  </a:cubicBezTo>
                  <a:cubicBezTo>
                    <a:pt x="389" y="155"/>
                    <a:pt x="378" y="195"/>
                    <a:pt x="327" y="195"/>
                  </a:cubicBezTo>
                  <a:cubicBezTo>
                    <a:pt x="326" y="202"/>
                    <a:pt x="332" y="202"/>
                    <a:pt x="330" y="210"/>
                  </a:cubicBezTo>
                  <a:cubicBezTo>
                    <a:pt x="326" y="210"/>
                    <a:pt x="323" y="211"/>
                    <a:pt x="321" y="213"/>
                  </a:cubicBezTo>
                  <a:cubicBezTo>
                    <a:pt x="312" y="212"/>
                    <a:pt x="297" y="208"/>
                    <a:pt x="303" y="201"/>
                  </a:cubicBezTo>
                  <a:cubicBezTo>
                    <a:pt x="290" y="197"/>
                    <a:pt x="299" y="215"/>
                    <a:pt x="288" y="213"/>
                  </a:cubicBezTo>
                  <a:cubicBezTo>
                    <a:pt x="285" y="184"/>
                    <a:pt x="320" y="193"/>
                    <a:pt x="327" y="174"/>
                  </a:cubicBezTo>
                  <a:cubicBezTo>
                    <a:pt x="311" y="172"/>
                    <a:pt x="301" y="176"/>
                    <a:pt x="288" y="177"/>
                  </a:cubicBezTo>
                  <a:cubicBezTo>
                    <a:pt x="277" y="185"/>
                    <a:pt x="284" y="211"/>
                    <a:pt x="267" y="213"/>
                  </a:cubicBezTo>
                  <a:cubicBezTo>
                    <a:pt x="259" y="249"/>
                    <a:pt x="282" y="269"/>
                    <a:pt x="297" y="303"/>
                  </a:cubicBezTo>
                  <a:cubicBezTo>
                    <a:pt x="305" y="320"/>
                    <a:pt x="301" y="341"/>
                    <a:pt x="327" y="336"/>
                  </a:cubicBezTo>
                  <a:cubicBezTo>
                    <a:pt x="336" y="359"/>
                    <a:pt x="381" y="385"/>
                    <a:pt x="402" y="360"/>
                  </a:cubicBezTo>
                  <a:cubicBezTo>
                    <a:pt x="407" y="362"/>
                    <a:pt x="420" y="356"/>
                    <a:pt x="420" y="363"/>
                  </a:cubicBezTo>
                  <a:cubicBezTo>
                    <a:pt x="418" y="368"/>
                    <a:pt x="406" y="363"/>
                    <a:pt x="405" y="369"/>
                  </a:cubicBezTo>
                  <a:cubicBezTo>
                    <a:pt x="414" y="369"/>
                    <a:pt x="423" y="369"/>
                    <a:pt x="426" y="363"/>
                  </a:cubicBezTo>
                  <a:cubicBezTo>
                    <a:pt x="428" y="356"/>
                    <a:pt x="436" y="355"/>
                    <a:pt x="438" y="348"/>
                  </a:cubicBezTo>
                  <a:cubicBezTo>
                    <a:pt x="422" y="348"/>
                    <a:pt x="406" y="348"/>
                    <a:pt x="390" y="348"/>
                  </a:cubicBezTo>
                  <a:cubicBezTo>
                    <a:pt x="401" y="339"/>
                    <a:pt x="433" y="351"/>
                    <a:pt x="444" y="342"/>
                  </a:cubicBezTo>
                  <a:cubicBezTo>
                    <a:pt x="452" y="323"/>
                    <a:pt x="475" y="319"/>
                    <a:pt x="474" y="291"/>
                  </a:cubicBezTo>
                  <a:cubicBezTo>
                    <a:pt x="478" y="291"/>
                    <a:pt x="482" y="291"/>
                    <a:pt x="486" y="291"/>
                  </a:cubicBezTo>
                  <a:cubicBezTo>
                    <a:pt x="491" y="271"/>
                    <a:pt x="488" y="243"/>
                    <a:pt x="489" y="219"/>
                  </a:cubicBezTo>
                  <a:cubicBezTo>
                    <a:pt x="487" y="203"/>
                    <a:pt x="493" y="179"/>
                    <a:pt x="486" y="168"/>
                  </a:cubicBezTo>
                  <a:cubicBezTo>
                    <a:pt x="488" y="157"/>
                    <a:pt x="481" y="155"/>
                    <a:pt x="483" y="144"/>
                  </a:cubicBezTo>
                  <a:cubicBezTo>
                    <a:pt x="474" y="151"/>
                    <a:pt x="485" y="164"/>
                    <a:pt x="483" y="174"/>
                  </a:cubicBezTo>
                  <a:cubicBezTo>
                    <a:pt x="483" y="184"/>
                    <a:pt x="483" y="194"/>
                    <a:pt x="483" y="204"/>
                  </a:cubicBezTo>
                  <a:cubicBezTo>
                    <a:pt x="476" y="207"/>
                    <a:pt x="486" y="227"/>
                    <a:pt x="474" y="225"/>
                  </a:cubicBezTo>
                  <a:cubicBezTo>
                    <a:pt x="467" y="214"/>
                    <a:pt x="472" y="191"/>
                    <a:pt x="465" y="180"/>
                  </a:cubicBezTo>
                  <a:cubicBezTo>
                    <a:pt x="464" y="186"/>
                    <a:pt x="452" y="181"/>
                    <a:pt x="453" y="189"/>
                  </a:cubicBezTo>
                  <a:cubicBezTo>
                    <a:pt x="465" y="187"/>
                    <a:pt x="463" y="199"/>
                    <a:pt x="465" y="207"/>
                  </a:cubicBezTo>
                  <a:cubicBezTo>
                    <a:pt x="455" y="206"/>
                    <a:pt x="448" y="208"/>
                    <a:pt x="441" y="210"/>
                  </a:cubicBezTo>
                  <a:cubicBezTo>
                    <a:pt x="447" y="193"/>
                    <a:pt x="427" y="202"/>
                    <a:pt x="426" y="192"/>
                  </a:cubicBezTo>
                  <a:cubicBezTo>
                    <a:pt x="436" y="180"/>
                    <a:pt x="472" y="178"/>
                    <a:pt x="462" y="156"/>
                  </a:cubicBezTo>
                  <a:cubicBezTo>
                    <a:pt x="455" y="156"/>
                    <a:pt x="437" y="171"/>
                    <a:pt x="429" y="168"/>
                  </a:cubicBezTo>
                  <a:cubicBezTo>
                    <a:pt x="433" y="153"/>
                    <a:pt x="446" y="147"/>
                    <a:pt x="459" y="141"/>
                  </a:cubicBezTo>
                  <a:cubicBezTo>
                    <a:pt x="456" y="115"/>
                    <a:pt x="448" y="94"/>
                    <a:pt x="432" y="81"/>
                  </a:cubicBezTo>
                  <a:cubicBezTo>
                    <a:pt x="428" y="72"/>
                    <a:pt x="419" y="68"/>
                    <a:pt x="417" y="57"/>
                  </a:cubicBezTo>
                  <a:cubicBezTo>
                    <a:pt x="427" y="53"/>
                    <a:pt x="419" y="67"/>
                    <a:pt x="429" y="63"/>
                  </a:cubicBezTo>
                  <a:cubicBezTo>
                    <a:pt x="426" y="51"/>
                    <a:pt x="414" y="48"/>
                    <a:pt x="411" y="36"/>
                  </a:cubicBezTo>
                  <a:cubicBezTo>
                    <a:pt x="412" y="26"/>
                    <a:pt x="438" y="41"/>
                    <a:pt x="435" y="27"/>
                  </a:cubicBezTo>
                  <a:cubicBezTo>
                    <a:pt x="441" y="28"/>
                    <a:pt x="440" y="36"/>
                    <a:pt x="450" y="33"/>
                  </a:cubicBezTo>
                  <a:cubicBezTo>
                    <a:pt x="444" y="22"/>
                    <a:pt x="434" y="15"/>
                    <a:pt x="417" y="15"/>
                  </a:cubicBezTo>
                  <a:cubicBezTo>
                    <a:pt x="405" y="10"/>
                    <a:pt x="372" y="10"/>
                    <a:pt x="360" y="15"/>
                  </a:cubicBezTo>
                  <a:cubicBezTo>
                    <a:pt x="348" y="12"/>
                    <a:pt x="351" y="24"/>
                    <a:pt x="339" y="21"/>
                  </a:cubicBezTo>
                  <a:cubicBezTo>
                    <a:pt x="339" y="17"/>
                    <a:pt x="340" y="14"/>
                    <a:pt x="342" y="12"/>
                  </a:cubicBezTo>
                  <a:cubicBezTo>
                    <a:pt x="339" y="12"/>
                    <a:pt x="336" y="12"/>
                    <a:pt x="333" y="12"/>
                  </a:cubicBezTo>
                  <a:cubicBezTo>
                    <a:pt x="334" y="3"/>
                    <a:pt x="356" y="15"/>
                    <a:pt x="357" y="6"/>
                  </a:cubicBezTo>
                  <a:cubicBezTo>
                    <a:pt x="365" y="6"/>
                    <a:pt x="371" y="4"/>
                    <a:pt x="375" y="0"/>
                  </a:cubicBezTo>
                  <a:cubicBezTo>
                    <a:pt x="398" y="0"/>
                    <a:pt x="421" y="0"/>
                    <a:pt x="444" y="0"/>
                  </a:cubicBezTo>
                  <a:cubicBezTo>
                    <a:pt x="443" y="2"/>
                    <a:pt x="444" y="6"/>
                    <a:pt x="441" y="6"/>
                  </a:cubicBezTo>
                  <a:cubicBezTo>
                    <a:pt x="432" y="1"/>
                    <a:pt x="402" y="1"/>
                    <a:pt x="393" y="6"/>
                  </a:cubicBezTo>
                  <a:cubicBezTo>
                    <a:pt x="389" y="6"/>
                    <a:pt x="385" y="6"/>
                    <a:pt x="381" y="6"/>
                  </a:cubicBezTo>
                  <a:cubicBezTo>
                    <a:pt x="386" y="13"/>
                    <a:pt x="404" y="7"/>
                    <a:pt x="414" y="9"/>
                  </a:cubicBezTo>
                  <a:cubicBezTo>
                    <a:pt x="417" y="9"/>
                    <a:pt x="420" y="9"/>
                    <a:pt x="423" y="9"/>
                  </a:cubicBezTo>
                  <a:cubicBezTo>
                    <a:pt x="487" y="30"/>
                    <a:pt x="533" y="69"/>
                    <a:pt x="531" y="156"/>
                  </a:cubicBezTo>
                  <a:cubicBezTo>
                    <a:pt x="558" y="186"/>
                    <a:pt x="543" y="245"/>
                    <a:pt x="522" y="270"/>
                  </a:cubicBezTo>
                  <a:cubicBezTo>
                    <a:pt x="529" y="271"/>
                    <a:pt x="536" y="272"/>
                    <a:pt x="534" y="282"/>
                  </a:cubicBezTo>
                  <a:cubicBezTo>
                    <a:pt x="525" y="282"/>
                    <a:pt x="516" y="264"/>
                    <a:pt x="510" y="279"/>
                  </a:cubicBezTo>
                  <a:cubicBezTo>
                    <a:pt x="550" y="309"/>
                    <a:pt x="599" y="330"/>
                    <a:pt x="630" y="369"/>
                  </a:cubicBezTo>
                  <a:cubicBezTo>
                    <a:pt x="635" y="409"/>
                    <a:pt x="647" y="442"/>
                    <a:pt x="663" y="471"/>
                  </a:cubicBezTo>
                  <a:cubicBezTo>
                    <a:pt x="665" y="480"/>
                    <a:pt x="659" y="497"/>
                    <a:pt x="666" y="501"/>
                  </a:cubicBezTo>
                  <a:cubicBezTo>
                    <a:pt x="666" y="506"/>
                    <a:pt x="666" y="511"/>
                    <a:pt x="672" y="510"/>
                  </a:cubicBezTo>
                  <a:cubicBezTo>
                    <a:pt x="681" y="524"/>
                    <a:pt x="669" y="559"/>
                    <a:pt x="678" y="573"/>
                  </a:cubicBezTo>
                  <a:cubicBezTo>
                    <a:pt x="682" y="655"/>
                    <a:pt x="690" y="733"/>
                    <a:pt x="708" y="801"/>
                  </a:cubicBezTo>
                  <a:cubicBezTo>
                    <a:pt x="683" y="739"/>
                    <a:pt x="670" y="639"/>
                    <a:pt x="669" y="543"/>
                  </a:cubicBezTo>
                  <a:cubicBezTo>
                    <a:pt x="654" y="531"/>
                    <a:pt x="661" y="502"/>
                    <a:pt x="654" y="474"/>
                  </a:cubicBezTo>
                  <a:cubicBezTo>
                    <a:pt x="647" y="444"/>
                    <a:pt x="628" y="415"/>
                    <a:pt x="624" y="393"/>
                  </a:cubicBezTo>
                  <a:cubicBezTo>
                    <a:pt x="623" y="388"/>
                    <a:pt x="626" y="379"/>
                    <a:pt x="624" y="375"/>
                  </a:cubicBezTo>
                  <a:cubicBezTo>
                    <a:pt x="604" y="326"/>
                    <a:pt x="542" y="324"/>
                    <a:pt x="513" y="285"/>
                  </a:cubicBezTo>
                  <a:cubicBezTo>
                    <a:pt x="512" y="294"/>
                    <a:pt x="518" y="296"/>
                    <a:pt x="516" y="306"/>
                  </a:cubicBezTo>
                  <a:cubicBezTo>
                    <a:pt x="516" y="317"/>
                    <a:pt x="516" y="328"/>
                    <a:pt x="516" y="339"/>
                  </a:cubicBezTo>
                  <a:cubicBezTo>
                    <a:pt x="515" y="339"/>
                    <a:pt x="514" y="339"/>
                    <a:pt x="513" y="339"/>
                  </a:cubicBezTo>
                  <a:cubicBezTo>
                    <a:pt x="504" y="339"/>
                    <a:pt x="516" y="360"/>
                    <a:pt x="507" y="360"/>
                  </a:cubicBezTo>
                  <a:cubicBezTo>
                    <a:pt x="503" y="331"/>
                    <a:pt x="511" y="316"/>
                    <a:pt x="507" y="294"/>
                  </a:cubicBezTo>
                  <a:cubicBezTo>
                    <a:pt x="499" y="294"/>
                    <a:pt x="509" y="312"/>
                    <a:pt x="501" y="312"/>
                  </a:cubicBezTo>
                  <a:cubicBezTo>
                    <a:pt x="489" y="314"/>
                    <a:pt x="502" y="303"/>
                    <a:pt x="498" y="294"/>
                  </a:cubicBezTo>
                  <a:cubicBezTo>
                    <a:pt x="489" y="311"/>
                    <a:pt x="481" y="329"/>
                    <a:pt x="480" y="354"/>
                  </a:cubicBezTo>
                  <a:cubicBezTo>
                    <a:pt x="490" y="355"/>
                    <a:pt x="482" y="338"/>
                    <a:pt x="489" y="336"/>
                  </a:cubicBezTo>
                  <a:cubicBezTo>
                    <a:pt x="497" y="379"/>
                    <a:pt x="428" y="439"/>
                    <a:pt x="372" y="408"/>
                  </a:cubicBezTo>
                  <a:cubicBezTo>
                    <a:pt x="365" y="408"/>
                    <a:pt x="371" y="421"/>
                    <a:pt x="369" y="426"/>
                  </a:cubicBezTo>
                  <a:cubicBezTo>
                    <a:pt x="364" y="424"/>
                    <a:pt x="353" y="416"/>
                    <a:pt x="360" y="426"/>
                  </a:cubicBezTo>
                  <a:cubicBezTo>
                    <a:pt x="350" y="432"/>
                    <a:pt x="347" y="414"/>
                    <a:pt x="351" y="402"/>
                  </a:cubicBezTo>
                  <a:cubicBezTo>
                    <a:pt x="339" y="384"/>
                    <a:pt x="326" y="367"/>
                    <a:pt x="306" y="357"/>
                  </a:cubicBezTo>
                  <a:cubicBezTo>
                    <a:pt x="310" y="334"/>
                    <a:pt x="289" y="321"/>
                    <a:pt x="279" y="303"/>
                  </a:cubicBezTo>
                  <a:cubicBezTo>
                    <a:pt x="280" y="369"/>
                    <a:pt x="321" y="421"/>
                    <a:pt x="372" y="447"/>
                  </a:cubicBezTo>
                  <a:cubicBezTo>
                    <a:pt x="395" y="445"/>
                    <a:pt x="431" y="440"/>
                    <a:pt x="450" y="444"/>
                  </a:cubicBezTo>
                  <a:cubicBezTo>
                    <a:pt x="386" y="462"/>
                    <a:pt x="359" y="453"/>
                    <a:pt x="321" y="417"/>
                  </a:cubicBezTo>
                  <a:cubicBezTo>
                    <a:pt x="293" y="391"/>
                    <a:pt x="275" y="364"/>
                    <a:pt x="270" y="315"/>
                  </a:cubicBezTo>
                  <a:cubicBezTo>
                    <a:pt x="251" y="340"/>
                    <a:pt x="235" y="363"/>
                    <a:pt x="213" y="384"/>
                  </a:cubicBezTo>
                  <a:cubicBezTo>
                    <a:pt x="191" y="405"/>
                    <a:pt x="171" y="426"/>
                    <a:pt x="153" y="450"/>
                  </a:cubicBezTo>
                  <a:cubicBezTo>
                    <a:pt x="135" y="518"/>
                    <a:pt x="120" y="589"/>
                    <a:pt x="117" y="672"/>
                  </a:cubicBezTo>
                  <a:cubicBezTo>
                    <a:pt x="110" y="678"/>
                    <a:pt x="116" y="697"/>
                    <a:pt x="114" y="708"/>
                  </a:cubicBezTo>
                  <a:cubicBezTo>
                    <a:pt x="114" y="726"/>
                    <a:pt x="114" y="744"/>
                    <a:pt x="114" y="762"/>
                  </a:cubicBezTo>
                  <a:cubicBezTo>
                    <a:pt x="109" y="812"/>
                    <a:pt x="109" y="883"/>
                    <a:pt x="114" y="933"/>
                  </a:cubicBezTo>
                  <a:cubicBezTo>
                    <a:pt x="121" y="941"/>
                    <a:pt x="113" y="964"/>
                    <a:pt x="120" y="972"/>
                  </a:cubicBezTo>
                  <a:cubicBezTo>
                    <a:pt x="123" y="979"/>
                    <a:pt x="129" y="963"/>
                    <a:pt x="138" y="966"/>
                  </a:cubicBezTo>
                  <a:cubicBezTo>
                    <a:pt x="135" y="974"/>
                    <a:pt x="126" y="976"/>
                    <a:pt x="123" y="984"/>
                  </a:cubicBezTo>
                  <a:cubicBezTo>
                    <a:pt x="133" y="1055"/>
                    <a:pt x="161" y="1108"/>
                    <a:pt x="183" y="1167"/>
                  </a:cubicBezTo>
                  <a:cubicBezTo>
                    <a:pt x="197" y="1110"/>
                    <a:pt x="225" y="1067"/>
                    <a:pt x="288" y="1059"/>
                  </a:cubicBezTo>
                  <a:cubicBezTo>
                    <a:pt x="286" y="1030"/>
                    <a:pt x="266" y="993"/>
                    <a:pt x="255" y="963"/>
                  </a:cubicBezTo>
                  <a:cubicBezTo>
                    <a:pt x="242" y="964"/>
                    <a:pt x="233" y="969"/>
                    <a:pt x="228" y="957"/>
                  </a:cubicBezTo>
                  <a:cubicBezTo>
                    <a:pt x="236" y="957"/>
                    <a:pt x="244" y="957"/>
                    <a:pt x="252" y="957"/>
                  </a:cubicBezTo>
                  <a:cubicBezTo>
                    <a:pt x="254" y="944"/>
                    <a:pt x="224" y="935"/>
                    <a:pt x="219" y="948"/>
                  </a:cubicBezTo>
                  <a:cubicBezTo>
                    <a:pt x="219" y="952"/>
                    <a:pt x="232" y="958"/>
                    <a:pt x="219" y="957"/>
                  </a:cubicBezTo>
                  <a:cubicBezTo>
                    <a:pt x="206" y="951"/>
                    <a:pt x="222" y="941"/>
                    <a:pt x="219" y="927"/>
                  </a:cubicBezTo>
                  <a:cubicBezTo>
                    <a:pt x="224" y="934"/>
                    <a:pt x="233" y="937"/>
                    <a:pt x="243" y="939"/>
                  </a:cubicBezTo>
                  <a:cubicBezTo>
                    <a:pt x="241" y="927"/>
                    <a:pt x="236" y="918"/>
                    <a:pt x="231" y="909"/>
                  </a:cubicBezTo>
                  <a:cubicBezTo>
                    <a:pt x="221" y="905"/>
                    <a:pt x="229" y="919"/>
                    <a:pt x="219" y="915"/>
                  </a:cubicBezTo>
                  <a:cubicBezTo>
                    <a:pt x="219" y="906"/>
                    <a:pt x="227" y="905"/>
                    <a:pt x="225" y="894"/>
                  </a:cubicBezTo>
                  <a:cubicBezTo>
                    <a:pt x="235" y="892"/>
                    <a:pt x="237" y="882"/>
                    <a:pt x="237" y="870"/>
                  </a:cubicBezTo>
                  <a:cubicBezTo>
                    <a:pt x="247" y="866"/>
                    <a:pt x="252" y="845"/>
                    <a:pt x="246" y="834"/>
                  </a:cubicBezTo>
                  <a:cubicBezTo>
                    <a:pt x="246" y="830"/>
                    <a:pt x="246" y="826"/>
                    <a:pt x="246" y="822"/>
                  </a:cubicBezTo>
                  <a:cubicBezTo>
                    <a:pt x="249" y="823"/>
                    <a:pt x="248" y="828"/>
                    <a:pt x="252" y="828"/>
                  </a:cubicBezTo>
                  <a:cubicBezTo>
                    <a:pt x="259" y="826"/>
                    <a:pt x="253" y="811"/>
                    <a:pt x="255" y="804"/>
                  </a:cubicBezTo>
                  <a:cubicBezTo>
                    <a:pt x="262" y="798"/>
                    <a:pt x="256" y="779"/>
                    <a:pt x="258" y="768"/>
                  </a:cubicBezTo>
                  <a:cubicBezTo>
                    <a:pt x="258" y="757"/>
                    <a:pt x="258" y="746"/>
                    <a:pt x="258" y="735"/>
                  </a:cubicBezTo>
                  <a:cubicBezTo>
                    <a:pt x="256" y="725"/>
                    <a:pt x="262" y="707"/>
                    <a:pt x="252" y="705"/>
                  </a:cubicBezTo>
                  <a:cubicBezTo>
                    <a:pt x="242" y="668"/>
                    <a:pt x="248" y="626"/>
                    <a:pt x="237" y="579"/>
                  </a:cubicBezTo>
                  <a:cubicBezTo>
                    <a:pt x="207" y="624"/>
                    <a:pt x="224" y="716"/>
                    <a:pt x="201" y="768"/>
                  </a:cubicBezTo>
                  <a:cubicBezTo>
                    <a:pt x="203" y="740"/>
                    <a:pt x="207" y="714"/>
                    <a:pt x="207" y="684"/>
                  </a:cubicBezTo>
                  <a:cubicBezTo>
                    <a:pt x="214" y="680"/>
                    <a:pt x="208" y="663"/>
                    <a:pt x="210" y="654"/>
                  </a:cubicBezTo>
                  <a:cubicBezTo>
                    <a:pt x="208" y="614"/>
                    <a:pt x="233" y="580"/>
                    <a:pt x="228" y="549"/>
                  </a:cubicBezTo>
                  <a:cubicBezTo>
                    <a:pt x="224" y="520"/>
                    <a:pt x="189" y="517"/>
                    <a:pt x="186" y="486"/>
                  </a:cubicBezTo>
                  <a:cubicBezTo>
                    <a:pt x="203" y="500"/>
                    <a:pt x="213" y="521"/>
                    <a:pt x="231" y="534"/>
                  </a:cubicBezTo>
                  <a:cubicBezTo>
                    <a:pt x="239" y="536"/>
                    <a:pt x="229" y="520"/>
                    <a:pt x="237" y="522"/>
                  </a:cubicBezTo>
                  <a:cubicBezTo>
                    <a:pt x="240" y="538"/>
                    <a:pt x="249" y="563"/>
                    <a:pt x="261" y="579"/>
                  </a:cubicBezTo>
                  <a:cubicBezTo>
                    <a:pt x="248" y="579"/>
                    <a:pt x="251" y="563"/>
                    <a:pt x="240" y="561"/>
                  </a:cubicBezTo>
                  <a:cubicBezTo>
                    <a:pt x="245" y="614"/>
                    <a:pt x="256" y="661"/>
                    <a:pt x="264" y="711"/>
                  </a:cubicBezTo>
                  <a:cubicBezTo>
                    <a:pt x="268" y="711"/>
                    <a:pt x="267" y="706"/>
                    <a:pt x="267" y="702"/>
                  </a:cubicBezTo>
                  <a:cubicBezTo>
                    <a:pt x="274" y="738"/>
                    <a:pt x="268" y="787"/>
                    <a:pt x="270" y="828"/>
                  </a:cubicBezTo>
                  <a:cubicBezTo>
                    <a:pt x="271" y="831"/>
                    <a:pt x="269" y="831"/>
                    <a:pt x="267" y="831"/>
                  </a:cubicBezTo>
                  <a:cubicBezTo>
                    <a:pt x="267" y="800"/>
                    <a:pt x="267" y="769"/>
                    <a:pt x="267" y="738"/>
                  </a:cubicBezTo>
                  <a:cubicBezTo>
                    <a:pt x="254" y="738"/>
                    <a:pt x="264" y="761"/>
                    <a:pt x="261" y="771"/>
                  </a:cubicBezTo>
                  <a:cubicBezTo>
                    <a:pt x="261" y="781"/>
                    <a:pt x="261" y="791"/>
                    <a:pt x="261" y="801"/>
                  </a:cubicBezTo>
                  <a:cubicBezTo>
                    <a:pt x="261" y="810"/>
                    <a:pt x="261" y="819"/>
                    <a:pt x="261" y="828"/>
                  </a:cubicBezTo>
                  <a:cubicBezTo>
                    <a:pt x="261" y="841"/>
                    <a:pt x="261" y="854"/>
                    <a:pt x="261" y="867"/>
                  </a:cubicBezTo>
                  <a:cubicBezTo>
                    <a:pt x="258" y="867"/>
                    <a:pt x="259" y="863"/>
                    <a:pt x="258" y="861"/>
                  </a:cubicBezTo>
                  <a:cubicBezTo>
                    <a:pt x="264" y="831"/>
                    <a:pt x="223" y="912"/>
                    <a:pt x="237" y="915"/>
                  </a:cubicBezTo>
                  <a:cubicBezTo>
                    <a:pt x="248" y="905"/>
                    <a:pt x="253" y="889"/>
                    <a:pt x="255" y="870"/>
                  </a:cubicBezTo>
                  <a:cubicBezTo>
                    <a:pt x="262" y="870"/>
                    <a:pt x="256" y="883"/>
                    <a:pt x="258" y="888"/>
                  </a:cubicBezTo>
                  <a:cubicBezTo>
                    <a:pt x="254" y="900"/>
                    <a:pt x="251" y="913"/>
                    <a:pt x="240" y="918"/>
                  </a:cubicBezTo>
                  <a:cubicBezTo>
                    <a:pt x="246" y="941"/>
                    <a:pt x="258" y="951"/>
                    <a:pt x="288" y="957"/>
                  </a:cubicBezTo>
                  <a:cubicBezTo>
                    <a:pt x="298" y="959"/>
                    <a:pt x="309" y="970"/>
                    <a:pt x="318" y="972"/>
                  </a:cubicBezTo>
                  <a:cubicBezTo>
                    <a:pt x="354" y="979"/>
                    <a:pt x="399" y="969"/>
                    <a:pt x="435" y="978"/>
                  </a:cubicBezTo>
                  <a:cubicBezTo>
                    <a:pt x="420" y="969"/>
                    <a:pt x="396" y="969"/>
                    <a:pt x="378" y="963"/>
                  </a:cubicBezTo>
                  <a:cubicBezTo>
                    <a:pt x="421" y="961"/>
                    <a:pt x="487" y="986"/>
                    <a:pt x="549" y="984"/>
                  </a:cubicBezTo>
                  <a:cubicBezTo>
                    <a:pt x="561" y="977"/>
                    <a:pt x="573" y="970"/>
                    <a:pt x="591" y="969"/>
                  </a:cubicBezTo>
                  <a:cubicBezTo>
                    <a:pt x="642" y="899"/>
                    <a:pt x="592" y="784"/>
                    <a:pt x="585" y="699"/>
                  </a:cubicBezTo>
                  <a:cubicBezTo>
                    <a:pt x="570" y="744"/>
                    <a:pt x="534" y="768"/>
                    <a:pt x="501" y="795"/>
                  </a:cubicBezTo>
                  <a:cubicBezTo>
                    <a:pt x="523" y="760"/>
                    <a:pt x="575" y="728"/>
                    <a:pt x="585" y="669"/>
                  </a:cubicBezTo>
                  <a:cubicBezTo>
                    <a:pt x="594" y="616"/>
                    <a:pt x="589" y="559"/>
                    <a:pt x="597" y="498"/>
                  </a:cubicBezTo>
                  <a:cubicBezTo>
                    <a:pt x="604" y="493"/>
                    <a:pt x="598" y="475"/>
                    <a:pt x="600" y="465"/>
                  </a:cubicBezTo>
                  <a:cubicBezTo>
                    <a:pt x="604" y="456"/>
                    <a:pt x="592" y="450"/>
                    <a:pt x="600" y="447"/>
                  </a:cubicBezTo>
                  <a:cubicBezTo>
                    <a:pt x="613" y="454"/>
                    <a:pt x="602" y="485"/>
                    <a:pt x="606" y="501"/>
                  </a:cubicBezTo>
                  <a:cubicBezTo>
                    <a:pt x="606" y="541"/>
                    <a:pt x="602" y="577"/>
                    <a:pt x="597" y="612"/>
                  </a:cubicBezTo>
                  <a:cubicBezTo>
                    <a:pt x="592" y="635"/>
                    <a:pt x="587" y="674"/>
                    <a:pt x="594" y="699"/>
                  </a:cubicBezTo>
                  <a:close/>
                  <a:moveTo>
                    <a:pt x="624" y="1158"/>
                  </a:moveTo>
                  <a:cubicBezTo>
                    <a:pt x="642" y="1167"/>
                    <a:pt x="616" y="1220"/>
                    <a:pt x="642" y="1221"/>
                  </a:cubicBezTo>
                  <a:cubicBezTo>
                    <a:pt x="668" y="1202"/>
                    <a:pt x="641" y="1159"/>
                    <a:pt x="645" y="1137"/>
                  </a:cubicBezTo>
                  <a:cubicBezTo>
                    <a:pt x="656" y="1148"/>
                    <a:pt x="652" y="1174"/>
                    <a:pt x="663" y="1185"/>
                  </a:cubicBezTo>
                  <a:cubicBezTo>
                    <a:pt x="678" y="1139"/>
                    <a:pt x="640" y="1100"/>
                    <a:pt x="639" y="1050"/>
                  </a:cubicBezTo>
                  <a:cubicBezTo>
                    <a:pt x="621" y="1046"/>
                    <a:pt x="604" y="1041"/>
                    <a:pt x="585" y="1038"/>
                  </a:cubicBezTo>
                  <a:cubicBezTo>
                    <a:pt x="585" y="1037"/>
                    <a:pt x="585" y="1036"/>
                    <a:pt x="585" y="1035"/>
                  </a:cubicBezTo>
                  <a:cubicBezTo>
                    <a:pt x="578" y="1034"/>
                    <a:pt x="574" y="1036"/>
                    <a:pt x="573" y="1041"/>
                  </a:cubicBezTo>
                  <a:cubicBezTo>
                    <a:pt x="587" y="1037"/>
                    <a:pt x="580" y="1054"/>
                    <a:pt x="582" y="1062"/>
                  </a:cubicBezTo>
                  <a:cubicBezTo>
                    <a:pt x="584" y="1097"/>
                    <a:pt x="545" y="1145"/>
                    <a:pt x="576" y="1170"/>
                  </a:cubicBezTo>
                  <a:cubicBezTo>
                    <a:pt x="576" y="1143"/>
                    <a:pt x="582" y="1122"/>
                    <a:pt x="582" y="1095"/>
                  </a:cubicBezTo>
                  <a:cubicBezTo>
                    <a:pt x="590" y="1095"/>
                    <a:pt x="580" y="1077"/>
                    <a:pt x="588" y="1077"/>
                  </a:cubicBezTo>
                  <a:cubicBezTo>
                    <a:pt x="588" y="1085"/>
                    <a:pt x="588" y="1093"/>
                    <a:pt x="588" y="1101"/>
                  </a:cubicBezTo>
                  <a:cubicBezTo>
                    <a:pt x="594" y="1131"/>
                    <a:pt x="573" y="1169"/>
                    <a:pt x="594" y="1185"/>
                  </a:cubicBezTo>
                  <a:cubicBezTo>
                    <a:pt x="599" y="1183"/>
                    <a:pt x="593" y="1170"/>
                    <a:pt x="603" y="1173"/>
                  </a:cubicBezTo>
                  <a:cubicBezTo>
                    <a:pt x="594" y="1190"/>
                    <a:pt x="608" y="1202"/>
                    <a:pt x="621" y="1206"/>
                  </a:cubicBezTo>
                  <a:cubicBezTo>
                    <a:pt x="627" y="1207"/>
                    <a:pt x="622" y="1172"/>
                    <a:pt x="624" y="1158"/>
                  </a:cubicBezTo>
                  <a:close/>
                  <a:moveTo>
                    <a:pt x="582" y="1029"/>
                  </a:moveTo>
                  <a:cubicBezTo>
                    <a:pt x="600" y="1031"/>
                    <a:pt x="621" y="1046"/>
                    <a:pt x="636" y="1041"/>
                  </a:cubicBezTo>
                  <a:cubicBezTo>
                    <a:pt x="616" y="1040"/>
                    <a:pt x="591" y="995"/>
                    <a:pt x="582" y="1029"/>
                  </a:cubicBezTo>
                  <a:close/>
                  <a:moveTo>
                    <a:pt x="504" y="1065"/>
                  </a:moveTo>
                  <a:cubicBezTo>
                    <a:pt x="507" y="1095"/>
                    <a:pt x="472" y="1116"/>
                    <a:pt x="483" y="1134"/>
                  </a:cubicBezTo>
                  <a:cubicBezTo>
                    <a:pt x="491" y="1119"/>
                    <a:pt x="492" y="1097"/>
                    <a:pt x="513" y="1095"/>
                  </a:cubicBezTo>
                  <a:cubicBezTo>
                    <a:pt x="530" y="1106"/>
                    <a:pt x="510" y="1142"/>
                    <a:pt x="501" y="1137"/>
                  </a:cubicBezTo>
                  <a:cubicBezTo>
                    <a:pt x="507" y="1129"/>
                    <a:pt x="509" y="1117"/>
                    <a:pt x="513" y="1107"/>
                  </a:cubicBezTo>
                  <a:cubicBezTo>
                    <a:pt x="502" y="1115"/>
                    <a:pt x="495" y="1127"/>
                    <a:pt x="489" y="1140"/>
                  </a:cubicBezTo>
                  <a:cubicBezTo>
                    <a:pt x="501" y="1142"/>
                    <a:pt x="508" y="1149"/>
                    <a:pt x="522" y="1149"/>
                  </a:cubicBezTo>
                  <a:cubicBezTo>
                    <a:pt x="527" y="1101"/>
                    <a:pt x="545" y="1066"/>
                    <a:pt x="564" y="1032"/>
                  </a:cubicBezTo>
                  <a:cubicBezTo>
                    <a:pt x="553" y="1027"/>
                    <a:pt x="550" y="1046"/>
                    <a:pt x="546" y="1038"/>
                  </a:cubicBezTo>
                  <a:cubicBezTo>
                    <a:pt x="556" y="1027"/>
                    <a:pt x="535" y="1029"/>
                    <a:pt x="540" y="1014"/>
                  </a:cubicBezTo>
                  <a:cubicBezTo>
                    <a:pt x="549" y="1013"/>
                    <a:pt x="547" y="1023"/>
                    <a:pt x="558" y="1020"/>
                  </a:cubicBezTo>
                  <a:cubicBezTo>
                    <a:pt x="560" y="1006"/>
                    <a:pt x="572" y="1002"/>
                    <a:pt x="573" y="987"/>
                  </a:cubicBezTo>
                  <a:cubicBezTo>
                    <a:pt x="546" y="991"/>
                    <a:pt x="534" y="1010"/>
                    <a:pt x="525" y="1032"/>
                  </a:cubicBezTo>
                  <a:cubicBezTo>
                    <a:pt x="514" y="1016"/>
                    <a:pt x="530" y="1001"/>
                    <a:pt x="537" y="993"/>
                  </a:cubicBezTo>
                  <a:cubicBezTo>
                    <a:pt x="524" y="991"/>
                    <a:pt x="517" y="995"/>
                    <a:pt x="507" y="996"/>
                  </a:cubicBezTo>
                  <a:cubicBezTo>
                    <a:pt x="509" y="1018"/>
                    <a:pt x="499" y="1028"/>
                    <a:pt x="495" y="1044"/>
                  </a:cubicBezTo>
                  <a:cubicBezTo>
                    <a:pt x="494" y="1044"/>
                    <a:pt x="493" y="1044"/>
                    <a:pt x="492" y="1044"/>
                  </a:cubicBezTo>
                  <a:cubicBezTo>
                    <a:pt x="491" y="1050"/>
                    <a:pt x="496" y="1050"/>
                    <a:pt x="498" y="1053"/>
                  </a:cubicBezTo>
                  <a:cubicBezTo>
                    <a:pt x="496" y="1057"/>
                    <a:pt x="494" y="1061"/>
                    <a:pt x="492" y="1065"/>
                  </a:cubicBezTo>
                  <a:cubicBezTo>
                    <a:pt x="486" y="1085"/>
                    <a:pt x="474" y="1099"/>
                    <a:pt x="468" y="1119"/>
                  </a:cubicBezTo>
                  <a:cubicBezTo>
                    <a:pt x="484" y="1108"/>
                    <a:pt x="488" y="1084"/>
                    <a:pt x="495" y="1065"/>
                  </a:cubicBezTo>
                  <a:cubicBezTo>
                    <a:pt x="497" y="1060"/>
                    <a:pt x="505" y="1049"/>
                    <a:pt x="504" y="1065"/>
                  </a:cubicBezTo>
                  <a:close/>
                  <a:moveTo>
                    <a:pt x="312" y="1071"/>
                  </a:moveTo>
                  <a:cubicBezTo>
                    <a:pt x="324" y="1090"/>
                    <a:pt x="331" y="1114"/>
                    <a:pt x="348" y="1128"/>
                  </a:cubicBezTo>
                  <a:cubicBezTo>
                    <a:pt x="344" y="1103"/>
                    <a:pt x="329" y="1073"/>
                    <a:pt x="312" y="1071"/>
                  </a:cubicBezTo>
                  <a:close/>
                  <a:moveTo>
                    <a:pt x="264" y="969"/>
                  </a:moveTo>
                  <a:cubicBezTo>
                    <a:pt x="275" y="995"/>
                    <a:pt x="284" y="1023"/>
                    <a:pt x="297" y="1047"/>
                  </a:cubicBezTo>
                  <a:cubicBezTo>
                    <a:pt x="300" y="1036"/>
                    <a:pt x="289" y="1032"/>
                    <a:pt x="300" y="1029"/>
                  </a:cubicBezTo>
                  <a:cubicBezTo>
                    <a:pt x="313" y="1078"/>
                    <a:pt x="363" y="1090"/>
                    <a:pt x="366" y="1149"/>
                  </a:cubicBezTo>
                  <a:cubicBezTo>
                    <a:pt x="381" y="1153"/>
                    <a:pt x="406" y="1160"/>
                    <a:pt x="423" y="1152"/>
                  </a:cubicBezTo>
                  <a:cubicBezTo>
                    <a:pt x="426" y="1087"/>
                    <a:pt x="398" y="1053"/>
                    <a:pt x="372" y="1017"/>
                  </a:cubicBezTo>
                  <a:cubicBezTo>
                    <a:pt x="396" y="1029"/>
                    <a:pt x="406" y="1055"/>
                    <a:pt x="420" y="1077"/>
                  </a:cubicBezTo>
                  <a:cubicBezTo>
                    <a:pt x="422" y="1054"/>
                    <a:pt x="408" y="1047"/>
                    <a:pt x="408" y="1026"/>
                  </a:cubicBezTo>
                  <a:cubicBezTo>
                    <a:pt x="435" y="1043"/>
                    <a:pt x="427" y="1101"/>
                    <a:pt x="453" y="1110"/>
                  </a:cubicBezTo>
                  <a:cubicBezTo>
                    <a:pt x="468" y="1072"/>
                    <a:pt x="490" y="1041"/>
                    <a:pt x="501" y="999"/>
                  </a:cubicBezTo>
                  <a:cubicBezTo>
                    <a:pt x="472" y="996"/>
                    <a:pt x="436" y="984"/>
                    <a:pt x="411" y="987"/>
                  </a:cubicBezTo>
                  <a:cubicBezTo>
                    <a:pt x="433" y="999"/>
                    <a:pt x="459" y="1020"/>
                    <a:pt x="459" y="1044"/>
                  </a:cubicBezTo>
                  <a:cubicBezTo>
                    <a:pt x="435" y="1004"/>
                    <a:pt x="388" y="971"/>
                    <a:pt x="324" y="981"/>
                  </a:cubicBezTo>
                  <a:cubicBezTo>
                    <a:pt x="337" y="989"/>
                    <a:pt x="354" y="993"/>
                    <a:pt x="366" y="1002"/>
                  </a:cubicBezTo>
                  <a:cubicBezTo>
                    <a:pt x="325" y="1006"/>
                    <a:pt x="316" y="978"/>
                    <a:pt x="291" y="966"/>
                  </a:cubicBezTo>
                  <a:cubicBezTo>
                    <a:pt x="289" y="960"/>
                    <a:pt x="252" y="961"/>
                    <a:pt x="264" y="969"/>
                  </a:cubicBezTo>
                  <a:close/>
                  <a:moveTo>
                    <a:pt x="594" y="978"/>
                  </a:moveTo>
                  <a:cubicBezTo>
                    <a:pt x="583" y="979"/>
                    <a:pt x="582" y="990"/>
                    <a:pt x="579" y="999"/>
                  </a:cubicBezTo>
                  <a:cubicBezTo>
                    <a:pt x="590" y="998"/>
                    <a:pt x="593" y="989"/>
                    <a:pt x="594" y="978"/>
                  </a:cubicBezTo>
                  <a:close/>
                  <a:moveTo>
                    <a:pt x="564" y="1026"/>
                  </a:moveTo>
                  <a:cubicBezTo>
                    <a:pt x="572" y="1023"/>
                    <a:pt x="588" y="1007"/>
                    <a:pt x="576" y="1002"/>
                  </a:cubicBezTo>
                  <a:cubicBezTo>
                    <a:pt x="573" y="1011"/>
                    <a:pt x="565" y="1015"/>
                    <a:pt x="564" y="1026"/>
                  </a:cubicBezTo>
                  <a:close/>
                  <a:moveTo>
                    <a:pt x="468" y="984"/>
                  </a:moveTo>
                  <a:cubicBezTo>
                    <a:pt x="476" y="988"/>
                    <a:pt x="497" y="995"/>
                    <a:pt x="507" y="987"/>
                  </a:cubicBezTo>
                  <a:cubicBezTo>
                    <a:pt x="496" y="985"/>
                    <a:pt x="475" y="979"/>
                    <a:pt x="468" y="984"/>
                  </a:cubicBezTo>
                  <a:close/>
                  <a:moveTo>
                    <a:pt x="654" y="984"/>
                  </a:moveTo>
                  <a:cubicBezTo>
                    <a:pt x="647" y="980"/>
                    <a:pt x="601" y="977"/>
                    <a:pt x="609" y="987"/>
                  </a:cubicBezTo>
                  <a:cubicBezTo>
                    <a:pt x="629" y="988"/>
                    <a:pt x="667" y="1014"/>
                    <a:pt x="678" y="987"/>
                  </a:cubicBezTo>
                  <a:cubicBezTo>
                    <a:pt x="671" y="985"/>
                    <a:pt x="664" y="983"/>
                    <a:pt x="654" y="984"/>
                  </a:cubicBezTo>
                  <a:close/>
                  <a:moveTo>
                    <a:pt x="615" y="1008"/>
                  </a:moveTo>
                  <a:cubicBezTo>
                    <a:pt x="608" y="1006"/>
                    <a:pt x="610" y="995"/>
                    <a:pt x="597" y="999"/>
                  </a:cubicBezTo>
                  <a:cubicBezTo>
                    <a:pt x="597" y="1003"/>
                    <a:pt x="596" y="1006"/>
                    <a:pt x="594" y="1008"/>
                  </a:cubicBezTo>
                  <a:cubicBezTo>
                    <a:pt x="615" y="1018"/>
                    <a:pt x="629" y="1035"/>
                    <a:pt x="654" y="1041"/>
                  </a:cubicBezTo>
                  <a:cubicBezTo>
                    <a:pt x="670" y="1030"/>
                    <a:pt x="651" y="1019"/>
                    <a:pt x="663" y="1008"/>
                  </a:cubicBezTo>
                  <a:cubicBezTo>
                    <a:pt x="645" y="1008"/>
                    <a:pt x="614" y="983"/>
                    <a:pt x="615" y="1008"/>
                  </a:cubicBezTo>
                  <a:close/>
                  <a:moveTo>
                    <a:pt x="447" y="1146"/>
                  </a:moveTo>
                  <a:cubicBezTo>
                    <a:pt x="458" y="1146"/>
                    <a:pt x="468" y="1145"/>
                    <a:pt x="474" y="1140"/>
                  </a:cubicBezTo>
                  <a:cubicBezTo>
                    <a:pt x="463" y="1140"/>
                    <a:pt x="450" y="1138"/>
                    <a:pt x="447" y="1146"/>
                  </a:cubicBezTo>
                  <a:close/>
                  <a:moveTo>
                    <a:pt x="498" y="1155"/>
                  </a:moveTo>
                  <a:cubicBezTo>
                    <a:pt x="485" y="1154"/>
                    <a:pt x="466" y="1162"/>
                    <a:pt x="465" y="1164"/>
                  </a:cubicBezTo>
                  <a:cubicBezTo>
                    <a:pt x="482" y="1165"/>
                    <a:pt x="492" y="1169"/>
                    <a:pt x="498" y="1155"/>
                  </a:cubicBezTo>
                  <a:close/>
                  <a:moveTo>
                    <a:pt x="408" y="1179"/>
                  </a:moveTo>
                  <a:cubicBezTo>
                    <a:pt x="430" y="1174"/>
                    <a:pt x="458" y="1181"/>
                    <a:pt x="474" y="1170"/>
                  </a:cubicBezTo>
                  <a:cubicBezTo>
                    <a:pt x="439" y="1161"/>
                    <a:pt x="399" y="1175"/>
                    <a:pt x="366" y="1185"/>
                  </a:cubicBezTo>
                  <a:cubicBezTo>
                    <a:pt x="371" y="1203"/>
                    <a:pt x="392" y="1182"/>
                    <a:pt x="408" y="1179"/>
                  </a:cubicBezTo>
                  <a:close/>
                  <a:moveTo>
                    <a:pt x="396" y="1191"/>
                  </a:moveTo>
                  <a:cubicBezTo>
                    <a:pt x="414" y="1187"/>
                    <a:pt x="437" y="1188"/>
                    <a:pt x="450" y="1179"/>
                  </a:cubicBezTo>
                  <a:cubicBezTo>
                    <a:pt x="429" y="1180"/>
                    <a:pt x="410" y="1183"/>
                    <a:pt x="396" y="1191"/>
                  </a:cubicBezTo>
                  <a:close/>
                  <a:moveTo>
                    <a:pt x="579" y="1698"/>
                  </a:moveTo>
                  <a:cubicBezTo>
                    <a:pt x="567" y="1698"/>
                    <a:pt x="562" y="1705"/>
                    <a:pt x="555" y="1710"/>
                  </a:cubicBezTo>
                  <a:cubicBezTo>
                    <a:pt x="571" y="1708"/>
                    <a:pt x="584" y="1710"/>
                    <a:pt x="594" y="1707"/>
                  </a:cubicBezTo>
                  <a:cubicBezTo>
                    <a:pt x="587" y="1706"/>
                    <a:pt x="581" y="1704"/>
                    <a:pt x="579" y="1698"/>
                  </a:cubicBezTo>
                  <a:close/>
                  <a:moveTo>
                    <a:pt x="612" y="1722"/>
                  </a:moveTo>
                  <a:cubicBezTo>
                    <a:pt x="609" y="1721"/>
                    <a:pt x="607" y="1719"/>
                    <a:pt x="606" y="1716"/>
                  </a:cubicBezTo>
                  <a:cubicBezTo>
                    <a:pt x="596" y="1717"/>
                    <a:pt x="593" y="1725"/>
                    <a:pt x="588" y="1731"/>
                  </a:cubicBezTo>
                  <a:cubicBezTo>
                    <a:pt x="599" y="1731"/>
                    <a:pt x="609" y="1730"/>
                    <a:pt x="612" y="1722"/>
                  </a:cubicBezTo>
                  <a:close/>
                  <a:moveTo>
                    <a:pt x="744" y="1692"/>
                  </a:moveTo>
                  <a:cubicBezTo>
                    <a:pt x="734" y="1709"/>
                    <a:pt x="714" y="1716"/>
                    <a:pt x="699" y="1728"/>
                  </a:cubicBezTo>
                  <a:cubicBezTo>
                    <a:pt x="725" y="1729"/>
                    <a:pt x="748" y="1711"/>
                    <a:pt x="744" y="1692"/>
                  </a:cubicBezTo>
                  <a:close/>
                  <a:moveTo>
                    <a:pt x="162" y="1701"/>
                  </a:moveTo>
                  <a:cubicBezTo>
                    <a:pt x="140" y="1701"/>
                    <a:pt x="119" y="1702"/>
                    <a:pt x="102" y="1707"/>
                  </a:cubicBezTo>
                  <a:cubicBezTo>
                    <a:pt x="108" y="1708"/>
                    <a:pt x="115" y="1708"/>
                    <a:pt x="114" y="1716"/>
                  </a:cubicBezTo>
                  <a:cubicBezTo>
                    <a:pt x="109" y="1716"/>
                    <a:pt x="104" y="1716"/>
                    <a:pt x="99" y="1716"/>
                  </a:cubicBezTo>
                  <a:cubicBezTo>
                    <a:pt x="102" y="1746"/>
                    <a:pt x="151" y="1742"/>
                    <a:pt x="180" y="1737"/>
                  </a:cubicBezTo>
                  <a:cubicBezTo>
                    <a:pt x="175" y="1722"/>
                    <a:pt x="196" y="1726"/>
                    <a:pt x="201" y="1713"/>
                  </a:cubicBezTo>
                  <a:cubicBezTo>
                    <a:pt x="206" y="1722"/>
                    <a:pt x="224" y="1719"/>
                    <a:pt x="231" y="1716"/>
                  </a:cubicBezTo>
                  <a:cubicBezTo>
                    <a:pt x="277" y="1694"/>
                    <a:pt x="313" y="1617"/>
                    <a:pt x="354" y="1593"/>
                  </a:cubicBezTo>
                  <a:cubicBezTo>
                    <a:pt x="355" y="1605"/>
                    <a:pt x="341" y="1602"/>
                    <a:pt x="342" y="1614"/>
                  </a:cubicBezTo>
                  <a:cubicBezTo>
                    <a:pt x="353" y="1612"/>
                    <a:pt x="358" y="1604"/>
                    <a:pt x="360" y="1593"/>
                  </a:cubicBezTo>
                  <a:cubicBezTo>
                    <a:pt x="360" y="1588"/>
                    <a:pt x="360" y="1583"/>
                    <a:pt x="360" y="1578"/>
                  </a:cubicBezTo>
                  <a:cubicBezTo>
                    <a:pt x="313" y="1614"/>
                    <a:pt x="272" y="1656"/>
                    <a:pt x="231" y="1698"/>
                  </a:cubicBezTo>
                  <a:cubicBezTo>
                    <a:pt x="259" y="1642"/>
                    <a:pt x="314" y="1613"/>
                    <a:pt x="351" y="1566"/>
                  </a:cubicBezTo>
                  <a:cubicBezTo>
                    <a:pt x="336" y="1572"/>
                    <a:pt x="325" y="1582"/>
                    <a:pt x="303" y="1581"/>
                  </a:cubicBezTo>
                  <a:cubicBezTo>
                    <a:pt x="303" y="1587"/>
                    <a:pt x="303" y="1593"/>
                    <a:pt x="303" y="1599"/>
                  </a:cubicBezTo>
                  <a:cubicBezTo>
                    <a:pt x="267" y="1629"/>
                    <a:pt x="249" y="1677"/>
                    <a:pt x="204" y="1698"/>
                  </a:cubicBezTo>
                  <a:cubicBezTo>
                    <a:pt x="191" y="1700"/>
                    <a:pt x="170" y="1694"/>
                    <a:pt x="162" y="1701"/>
                  </a:cubicBezTo>
                  <a:close/>
                  <a:moveTo>
                    <a:pt x="348" y="1626"/>
                  </a:moveTo>
                  <a:cubicBezTo>
                    <a:pt x="336" y="1630"/>
                    <a:pt x="328" y="1637"/>
                    <a:pt x="321" y="1647"/>
                  </a:cubicBezTo>
                  <a:cubicBezTo>
                    <a:pt x="327" y="1647"/>
                    <a:pt x="333" y="1647"/>
                    <a:pt x="339" y="1647"/>
                  </a:cubicBezTo>
                  <a:cubicBezTo>
                    <a:pt x="341" y="1639"/>
                    <a:pt x="346" y="1634"/>
                    <a:pt x="348" y="1626"/>
                  </a:cubicBezTo>
                  <a:close/>
                  <a:moveTo>
                    <a:pt x="522" y="1659"/>
                  </a:moveTo>
                  <a:cubicBezTo>
                    <a:pt x="527" y="1662"/>
                    <a:pt x="531" y="1666"/>
                    <a:pt x="537" y="1668"/>
                  </a:cubicBezTo>
                  <a:cubicBezTo>
                    <a:pt x="538" y="1660"/>
                    <a:pt x="526" y="1651"/>
                    <a:pt x="522" y="1659"/>
                  </a:cubicBezTo>
                  <a:close/>
                  <a:moveTo>
                    <a:pt x="327" y="1665"/>
                  </a:moveTo>
                  <a:cubicBezTo>
                    <a:pt x="288" y="1679"/>
                    <a:pt x="269" y="1713"/>
                    <a:pt x="243" y="1740"/>
                  </a:cubicBezTo>
                  <a:cubicBezTo>
                    <a:pt x="271" y="1727"/>
                    <a:pt x="285" y="1700"/>
                    <a:pt x="309" y="1683"/>
                  </a:cubicBezTo>
                  <a:cubicBezTo>
                    <a:pt x="307" y="1682"/>
                    <a:pt x="303" y="1683"/>
                    <a:pt x="303" y="1680"/>
                  </a:cubicBezTo>
                  <a:cubicBezTo>
                    <a:pt x="314" y="1678"/>
                    <a:pt x="323" y="1674"/>
                    <a:pt x="327" y="1665"/>
                  </a:cubicBezTo>
                  <a:close/>
                  <a:moveTo>
                    <a:pt x="324" y="1683"/>
                  </a:moveTo>
                  <a:cubicBezTo>
                    <a:pt x="317" y="1683"/>
                    <a:pt x="305" y="1694"/>
                    <a:pt x="312" y="1698"/>
                  </a:cubicBezTo>
                  <a:cubicBezTo>
                    <a:pt x="313" y="1690"/>
                    <a:pt x="326" y="1694"/>
                    <a:pt x="324" y="1683"/>
                  </a:cubicBezTo>
                  <a:close/>
                  <a:moveTo>
                    <a:pt x="519" y="1665"/>
                  </a:moveTo>
                  <a:cubicBezTo>
                    <a:pt x="509" y="1666"/>
                    <a:pt x="493" y="1661"/>
                    <a:pt x="495" y="1674"/>
                  </a:cubicBezTo>
                  <a:cubicBezTo>
                    <a:pt x="507" y="1675"/>
                    <a:pt x="517" y="1674"/>
                    <a:pt x="519" y="1665"/>
                  </a:cubicBezTo>
                  <a:close/>
                  <a:moveTo>
                    <a:pt x="363" y="1686"/>
                  </a:moveTo>
                  <a:cubicBezTo>
                    <a:pt x="350" y="1687"/>
                    <a:pt x="330" y="1681"/>
                    <a:pt x="330" y="1695"/>
                  </a:cubicBezTo>
                  <a:cubicBezTo>
                    <a:pt x="342" y="1693"/>
                    <a:pt x="354" y="1691"/>
                    <a:pt x="363" y="1686"/>
                  </a:cubicBezTo>
                  <a:close/>
                  <a:moveTo>
                    <a:pt x="264" y="1701"/>
                  </a:moveTo>
                  <a:cubicBezTo>
                    <a:pt x="256" y="1709"/>
                    <a:pt x="246" y="1715"/>
                    <a:pt x="240" y="1725"/>
                  </a:cubicBezTo>
                  <a:cubicBezTo>
                    <a:pt x="251" y="1722"/>
                    <a:pt x="266" y="1707"/>
                    <a:pt x="264" y="1701"/>
                  </a:cubicBezTo>
                  <a:close/>
                  <a:moveTo>
                    <a:pt x="603" y="1746"/>
                  </a:moveTo>
                  <a:cubicBezTo>
                    <a:pt x="632" y="1741"/>
                    <a:pt x="660" y="1735"/>
                    <a:pt x="681" y="1722"/>
                  </a:cubicBezTo>
                  <a:cubicBezTo>
                    <a:pt x="643" y="1718"/>
                    <a:pt x="616" y="1725"/>
                    <a:pt x="603" y="1746"/>
                  </a:cubicBezTo>
                  <a:close/>
                  <a:moveTo>
                    <a:pt x="207" y="1767"/>
                  </a:moveTo>
                  <a:cubicBezTo>
                    <a:pt x="215" y="1765"/>
                    <a:pt x="231" y="1771"/>
                    <a:pt x="234" y="1764"/>
                  </a:cubicBezTo>
                  <a:cubicBezTo>
                    <a:pt x="222" y="1765"/>
                    <a:pt x="213" y="1756"/>
                    <a:pt x="207" y="1767"/>
                  </a:cubicBezTo>
                  <a:close/>
                  <a:moveTo>
                    <a:pt x="231" y="1788"/>
                  </a:moveTo>
                  <a:cubicBezTo>
                    <a:pt x="264" y="1790"/>
                    <a:pt x="282" y="1777"/>
                    <a:pt x="300" y="1764"/>
                  </a:cubicBezTo>
                  <a:cubicBezTo>
                    <a:pt x="264" y="1759"/>
                    <a:pt x="251" y="1777"/>
                    <a:pt x="231" y="1788"/>
                  </a:cubicBezTo>
                  <a:close/>
                  <a:moveTo>
                    <a:pt x="309" y="36"/>
                  </a:moveTo>
                  <a:cubicBezTo>
                    <a:pt x="299" y="36"/>
                    <a:pt x="298" y="45"/>
                    <a:pt x="294" y="51"/>
                  </a:cubicBezTo>
                  <a:cubicBezTo>
                    <a:pt x="305" y="52"/>
                    <a:pt x="303" y="40"/>
                    <a:pt x="309" y="36"/>
                  </a:cubicBezTo>
                  <a:close/>
                  <a:moveTo>
                    <a:pt x="330" y="192"/>
                  </a:moveTo>
                  <a:cubicBezTo>
                    <a:pt x="337" y="192"/>
                    <a:pt x="344" y="192"/>
                    <a:pt x="351" y="192"/>
                  </a:cubicBezTo>
                  <a:cubicBezTo>
                    <a:pt x="364" y="170"/>
                    <a:pt x="389" y="144"/>
                    <a:pt x="387" y="117"/>
                  </a:cubicBezTo>
                  <a:cubicBezTo>
                    <a:pt x="371" y="145"/>
                    <a:pt x="348" y="166"/>
                    <a:pt x="330" y="192"/>
                  </a:cubicBezTo>
                  <a:close/>
                  <a:moveTo>
                    <a:pt x="438" y="36"/>
                  </a:moveTo>
                  <a:cubicBezTo>
                    <a:pt x="434" y="38"/>
                    <a:pt x="422" y="32"/>
                    <a:pt x="423" y="39"/>
                  </a:cubicBezTo>
                  <a:cubicBezTo>
                    <a:pt x="436" y="35"/>
                    <a:pt x="431" y="49"/>
                    <a:pt x="441" y="48"/>
                  </a:cubicBezTo>
                  <a:cubicBezTo>
                    <a:pt x="442" y="42"/>
                    <a:pt x="438" y="41"/>
                    <a:pt x="438" y="36"/>
                  </a:cubicBezTo>
                  <a:close/>
                  <a:moveTo>
                    <a:pt x="483" y="60"/>
                  </a:moveTo>
                  <a:cubicBezTo>
                    <a:pt x="474" y="53"/>
                    <a:pt x="465" y="30"/>
                    <a:pt x="450" y="39"/>
                  </a:cubicBezTo>
                  <a:cubicBezTo>
                    <a:pt x="463" y="43"/>
                    <a:pt x="467" y="56"/>
                    <a:pt x="480" y="60"/>
                  </a:cubicBezTo>
                  <a:cubicBezTo>
                    <a:pt x="488" y="79"/>
                    <a:pt x="497" y="97"/>
                    <a:pt x="507" y="114"/>
                  </a:cubicBezTo>
                  <a:cubicBezTo>
                    <a:pt x="507" y="88"/>
                    <a:pt x="492" y="77"/>
                    <a:pt x="483" y="60"/>
                  </a:cubicBezTo>
                  <a:close/>
                  <a:moveTo>
                    <a:pt x="363" y="63"/>
                  </a:moveTo>
                  <a:cubicBezTo>
                    <a:pt x="363" y="78"/>
                    <a:pt x="343" y="89"/>
                    <a:pt x="351" y="102"/>
                  </a:cubicBezTo>
                  <a:cubicBezTo>
                    <a:pt x="351" y="87"/>
                    <a:pt x="371" y="76"/>
                    <a:pt x="363" y="63"/>
                  </a:cubicBezTo>
                  <a:close/>
                  <a:moveTo>
                    <a:pt x="249" y="102"/>
                  </a:moveTo>
                  <a:cubicBezTo>
                    <a:pt x="253" y="89"/>
                    <a:pt x="268" y="71"/>
                    <a:pt x="264" y="60"/>
                  </a:cubicBezTo>
                  <a:cubicBezTo>
                    <a:pt x="260" y="75"/>
                    <a:pt x="245" y="79"/>
                    <a:pt x="246" y="99"/>
                  </a:cubicBezTo>
                  <a:cubicBezTo>
                    <a:pt x="240" y="106"/>
                    <a:pt x="239" y="118"/>
                    <a:pt x="237" y="129"/>
                  </a:cubicBezTo>
                  <a:cubicBezTo>
                    <a:pt x="234" y="135"/>
                    <a:pt x="227" y="153"/>
                    <a:pt x="234" y="159"/>
                  </a:cubicBezTo>
                  <a:cubicBezTo>
                    <a:pt x="233" y="148"/>
                    <a:pt x="240" y="145"/>
                    <a:pt x="240" y="135"/>
                  </a:cubicBezTo>
                  <a:cubicBezTo>
                    <a:pt x="242" y="123"/>
                    <a:pt x="246" y="113"/>
                    <a:pt x="249" y="102"/>
                  </a:cubicBezTo>
                  <a:close/>
                  <a:moveTo>
                    <a:pt x="492" y="156"/>
                  </a:moveTo>
                  <a:cubicBezTo>
                    <a:pt x="495" y="174"/>
                    <a:pt x="494" y="196"/>
                    <a:pt x="501" y="210"/>
                  </a:cubicBezTo>
                  <a:cubicBezTo>
                    <a:pt x="500" y="192"/>
                    <a:pt x="497" y="160"/>
                    <a:pt x="492" y="156"/>
                  </a:cubicBezTo>
                  <a:close/>
                  <a:moveTo>
                    <a:pt x="339" y="141"/>
                  </a:moveTo>
                  <a:cubicBezTo>
                    <a:pt x="337" y="146"/>
                    <a:pt x="324" y="156"/>
                    <a:pt x="333" y="162"/>
                  </a:cubicBezTo>
                  <a:cubicBezTo>
                    <a:pt x="334" y="155"/>
                    <a:pt x="347" y="146"/>
                    <a:pt x="339" y="141"/>
                  </a:cubicBezTo>
                  <a:close/>
                  <a:moveTo>
                    <a:pt x="504" y="174"/>
                  </a:moveTo>
                  <a:cubicBezTo>
                    <a:pt x="508" y="216"/>
                    <a:pt x="512" y="164"/>
                    <a:pt x="501" y="147"/>
                  </a:cubicBezTo>
                  <a:cubicBezTo>
                    <a:pt x="500" y="164"/>
                    <a:pt x="503" y="164"/>
                    <a:pt x="504" y="174"/>
                  </a:cubicBezTo>
                  <a:close/>
                  <a:moveTo>
                    <a:pt x="516" y="177"/>
                  </a:moveTo>
                  <a:cubicBezTo>
                    <a:pt x="517" y="206"/>
                    <a:pt x="502" y="235"/>
                    <a:pt x="513" y="264"/>
                  </a:cubicBezTo>
                  <a:cubicBezTo>
                    <a:pt x="534" y="252"/>
                    <a:pt x="559" y="165"/>
                    <a:pt x="516" y="177"/>
                  </a:cubicBezTo>
                  <a:close/>
                  <a:moveTo>
                    <a:pt x="249" y="174"/>
                  </a:moveTo>
                  <a:cubicBezTo>
                    <a:pt x="247" y="181"/>
                    <a:pt x="242" y="193"/>
                    <a:pt x="252" y="195"/>
                  </a:cubicBezTo>
                  <a:cubicBezTo>
                    <a:pt x="250" y="189"/>
                    <a:pt x="256" y="175"/>
                    <a:pt x="249" y="174"/>
                  </a:cubicBezTo>
                  <a:close/>
                  <a:moveTo>
                    <a:pt x="225" y="219"/>
                  </a:moveTo>
                  <a:cubicBezTo>
                    <a:pt x="236" y="225"/>
                    <a:pt x="231" y="190"/>
                    <a:pt x="228" y="201"/>
                  </a:cubicBezTo>
                  <a:cubicBezTo>
                    <a:pt x="230" y="210"/>
                    <a:pt x="223" y="210"/>
                    <a:pt x="225" y="219"/>
                  </a:cubicBezTo>
                  <a:close/>
                  <a:moveTo>
                    <a:pt x="249" y="225"/>
                  </a:moveTo>
                  <a:cubicBezTo>
                    <a:pt x="220" y="250"/>
                    <a:pt x="255" y="278"/>
                    <a:pt x="276" y="288"/>
                  </a:cubicBezTo>
                  <a:cubicBezTo>
                    <a:pt x="270" y="272"/>
                    <a:pt x="263" y="238"/>
                    <a:pt x="249" y="249"/>
                  </a:cubicBezTo>
                  <a:cubicBezTo>
                    <a:pt x="249" y="241"/>
                    <a:pt x="249" y="233"/>
                    <a:pt x="249" y="225"/>
                  </a:cubicBezTo>
                  <a:close/>
                  <a:moveTo>
                    <a:pt x="237" y="225"/>
                  </a:moveTo>
                  <a:cubicBezTo>
                    <a:pt x="224" y="222"/>
                    <a:pt x="220" y="246"/>
                    <a:pt x="231" y="249"/>
                  </a:cubicBezTo>
                  <a:cubicBezTo>
                    <a:pt x="227" y="235"/>
                    <a:pt x="241" y="239"/>
                    <a:pt x="237" y="225"/>
                  </a:cubicBezTo>
                  <a:close/>
                  <a:moveTo>
                    <a:pt x="495" y="273"/>
                  </a:moveTo>
                  <a:cubicBezTo>
                    <a:pt x="497" y="261"/>
                    <a:pt x="497" y="247"/>
                    <a:pt x="501" y="237"/>
                  </a:cubicBezTo>
                  <a:cubicBezTo>
                    <a:pt x="490" y="238"/>
                    <a:pt x="489" y="265"/>
                    <a:pt x="495" y="273"/>
                  </a:cubicBezTo>
                  <a:close/>
                  <a:moveTo>
                    <a:pt x="468" y="333"/>
                  </a:moveTo>
                  <a:cubicBezTo>
                    <a:pt x="459" y="340"/>
                    <a:pt x="455" y="368"/>
                    <a:pt x="462" y="381"/>
                  </a:cubicBezTo>
                  <a:cubicBezTo>
                    <a:pt x="468" y="372"/>
                    <a:pt x="483" y="343"/>
                    <a:pt x="468" y="333"/>
                  </a:cubicBezTo>
                  <a:close/>
                  <a:moveTo>
                    <a:pt x="414" y="402"/>
                  </a:moveTo>
                  <a:cubicBezTo>
                    <a:pt x="420" y="402"/>
                    <a:pt x="426" y="402"/>
                    <a:pt x="432" y="402"/>
                  </a:cubicBezTo>
                  <a:cubicBezTo>
                    <a:pt x="435" y="385"/>
                    <a:pt x="462" y="376"/>
                    <a:pt x="450" y="354"/>
                  </a:cubicBezTo>
                  <a:cubicBezTo>
                    <a:pt x="443" y="368"/>
                    <a:pt x="435" y="381"/>
                    <a:pt x="423" y="390"/>
                  </a:cubicBezTo>
                  <a:cubicBezTo>
                    <a:pt x="423" y="386"/>
                    <a:pt x="423" y="382"/>
                    <a:pt x="423" y="378"/>
                  </a:cubicBezTo>
                  <a:cubicBezTo>
                    <a:pt x="409" y="388"/>
                    <a:pt x="383" y="386"/>
                    <a:pt x="369" y="396"/>
                  </a:cubicBezTo>
                  <a:cubicBezTo>
                    <a:pt x="371" y="400"/>
                    <a:pt x="375" y="402"/>
                    <a:pt x="381" y="402"/>
                  </a:cubicBezTo>
                  <a:cubicBezTo>
                    <a:pt x="385" y="407"/>
                    <a:pt x="410" y="407"/>
                    <a:pt x="414" y="402"/>
                  </a:cubicBezTo>
                  <a:close/>
                  <a:moveTo>
                    <a:pt x="327" y="354"/>
                  </a:moveTo>
                  <a:cubicBezTo>
                    <a:pt x="329" y="362"/>
                    <a:pt x="330" y="371"/>
                    <a:pt x="342" y="369"/>
                  </a:cubicBezTo>
                  <a:cubicBezTo>
                    <a:pt x="343" y="358"/>
                    <a:pt x="331" y="360"/>
                    <a:pt x="327" y="354"/>
                  </a:cubicBezTo>
                  <a:close/>
                  <a:moveTo>
                    <a:pt x="282" y="1098"/>
                  </a:moveTo>
                  <a:cubicBezTo>
                    <a:pt x="295" y="1098"/>
                    <a:pt x="301" y="1091"/>
                    <a:pt x="312" y="1089"/>
                  </a:cubicBezTo>
                  <a:cubicBezTo>
                    <a:pt x="311" y="1081"/>
                    <a:pt x="308" y="1075"/>
                    <a:pt x="303" y="1071"/>
                  </a:cubicBezTo>
                  <a:cubicBezTo>
                    <a:pt x="302" y="1075"/>
                    <a:pt x="304" y="1082"/>
                    <a:pt x="300" y="1083"/>
                  </a:cubicBezTo>
                  <a:cubicBezTo>
                    <a:pt x="295" y="1079"/>
                    <a:pt x="292" y="1073"/>
                    <a:pt x="291" y="1065"/>
                  </a:cubicBezTo>
                  <a:cubicBezTo>
                    <a:pt x="282" y="1066"/>
                    <a:pt x="274" y="1068"/>
                    <a:pt x="267" y="1071"/>
                  </a:cubicBezTo>
                  <a:cubicBezTo>
                    <a:pt x="267" y="1078"/>
                    <a:pt x="272" y="1080"/>
                    <a:pt x="270" y="1089"/>
                  </a:cubicBezTo>
                  <a:cubicBezTo>
                    <a:pt x="278" y="1086"/>
                    <a:pt x="283" y="1086"/>
                    <a:pt x="282" y="1098"/>
                  </a:cubicBezTo>
                  <a:close/>
                  <a:moveTo>
                    <a:pt x="201" y="1209"/>
                  </a:moveTo>
                  <a:cubicBezTo>
                    <a:pt x="217" y="1165"/>
                    <a:pt x="249" y="1137"/>
                    <a:pt x="276" y="1104"/>
                  </a:cubicBezTo>
                  <a:cubicBezTo>
                    <a:pt x="268" y="1098"/>
                    <a:pt x="266" y="1086"/>
                    <a:pt x="261" y="1077"/>
                  </a:cubicBezTo>
                  <a:cubicBezTo>
                    <a:pt x="213" y="1091"/>
                    <a:pt x="173" y="1156"/>
                    <a:pt x="201" y="1209"/>
                  </a:cubicBezTo>
                  <a:close/>
                  <a:moveTo>
                    <a:pt x="51" y="1149"/>
                  </a:moveTo>
                  <a:cubicBezTo>
                    <a:pt x="59" y="1147"/>
                    <a:pt x="77" y="1155"/>
                    <a:pt x="75" y="1143"/>
                  </a:cubicBezTo>
                  <a:cubicBezTo>
                    <a:pt x="69" y="1135"/>
                    <a:pt x="52" y="1142"/>
                    <a:pt x="51" y="1149"/>
                  </a:cubicBezTo>
                  <a:close/>
                  <a:moveTo>
                    <a:pt x="72" y="1125"/>
                  </a:moveTo>
                  <a:cubicBezTo>
                    <a:pt x="72" y="1121"/>
                    <a:pt x="72" y="1117"/>
                    <a:pt x="72" y="1113"/>
                  </a:cubicBezTo>
                  <a:cubicBezTo>
                    <a:pt x="63" y="1117"/>
                    <a:pt x="51" y="1118"/>
                    <a:pt x="45" y="1125"/>
                  </a:cubicBezTo>
                  <a:cubicBezTo>
                    <a:pt x="54" y="1125"/>
                    <a:pt x="63" y="1125"/>
                    <a:pt x="72" y="112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9" name="Freeform 39"/>
            <p:cNvSpPr/>
            <p:nvPr/>
          </p:nvSpPr>
          <p:spPr bwMode="auto">
            <a:xfrm>
              <a:off x="3944938" y="1397000"/>
              <a:ext cx="26988" cy="100013"/>
            </a:xfrm>
            <a:custGeom>
              <a:cxnLst>
                <a:cxn ang="0">
                  <a:pos x="7" y="37"/>
                </a:cxn>
                <a:cxn ang="0">
                  <a:pos x="10" y="10"/>
                </a:cxn>
                <a:cxn ang="0">
                  <a:pos x="7" y="37"/>
                </a:cxn>
              </a:cxnLst>
              <a:rect b="b" l="0" r="r" t="0"/>
              <a:pathLst>
                <a:path h="37" w="10">
                  <a:moveTo>
                    <a:pt x="7" y="37"/>
                  </a:moveTo>
                  <a:cubicBezTo>
                    <a:pt x="0" y="34"/>
                    <a:pt x="3" y="0"/>
                    <a:pt x="10" y="10"/>
                  </a:cubicBezTo>
                  <a:cubicBezTo>
                    <a:pt x="3" y="13"/>
                    <a:pt x="9" y="29"/>
                    <a:pt x="7" y="37"/>
                  </a:cubicBezTo>
                  <a:close/>
                </a:path>
              </a:pathLst>
            </a:custGeom>
            <a:solidFill>
              <a:srgbClr val="32697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0" name="Freeform 40"/>
            <p:cNvSpPr/>
            <p:nvPr/>
          </p:nvSpPr>
          <p:spPr bwMode="auto">
            <a:xfrm>
              <a:off x="4079875" y="2070100"/>
              <a:ext cx="55563" cy="136525"/>
            </a:xfrm>
            <a:custGeom>
              <a:cxnLst>
                <a:cxn ang="0">
                  <a:pos x="17" y="0"/>
                </a:cxn>
                <a:cxn ang="0">
                  <a:pos x="14" y="36"/>
                </a:cxn>
                <a:cxn ang="0">
                  <a:pos x="14" y="24"/>
                </a:cxn>
                <a:cxn ang="0">
                  <a:pos x="14" y="18"/>
                </a:cxn>
                <a:cxn ang="0">
                  <a:pos x="14" y="0"/>
                </a:cxn>
                <a:cxn ang="0">
                  <a:pos x="17" y="0"/>
                </a:cxn>
              </a:cxnLst>
              <a:rect b="b" l="0" r="r" t="0"/>
              <a:pathLst>
                <a:path h="51" w="21">
                  <a:moveTo>
                    <a:pt x="17" y="0"/>
                  </a:moveTo>
                  <a:cubicBezTo>
                    <a:pt x="15" y="11"/>
                    <a:pt x="21" y="30"/>
                    <a:pt x="14" y="36"/>
                  </a:cubicBezTo>
                  <a:cubicBezTo>
                    <a:pt x="15" y="33"/>
                    <a:pt x="12" y="27"/>
                    <a:pt x="14" y="24"/>
                  </a:cubicBezTo>
                  <a:cubicBezTo>
                    <a:pt x="0" y="51"/>
                    <a:pt x="10" y="33"/>
                    <a:pt x="14" y="18"/>
                  </a:cubicBezTo>
                  <a:cubicBezTo>
                    <a:pt x="15" y="12"/>
                    <a:pt x="13" y="7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1" name="Freeform 41"/>
            <p:cNvSpPr/>
            <p:nvPr/>
          </p:nvSpPr>
          <p:spPr bwMode="auto">
            <a:xfrm>
              <a:off x="4149725" y="1892300"/>
              <a:ext cx="30163" cy="339725"/>
            </a:xfrm>
            <a:custGeom>
              <a:cxnLst>
                <a:cxn ang="0">
                  <a:pos x="0" y="0"/>
                </a:cxn>
                <a:cxn ang="0">
                  <a:pos x="3" y="126"/>
                </a:cxn>
                <a:cxn ang="0">
                  <a:pos x="0" y="0"/>
                </a:cxn>
              </a:cxnLst>
              <a:rect b="b" l="0" r="r" t="0"/>
              <a:pathLst>
                <a:path h="125" w="11">
                  <a:moveTo>
                    <a:pt x="0" y="0"/>
                  </a:moveTo>
                  <a:cubicBezTo>
                    <a:pt x="11" y="18"/>
                    <a:pt x="6" y="93"/>
                    <a:pt x="3" y="126"/>
                  </a:cubicBezTo>
                  <a:cubicBezTo>
                    <a:pt x="1" y="85"/>
                    <a:pt x="7" y="36"/>
                    <a:pt x="0" y="0"/>
                  </a:cubicBezTo>
                  <a:close/>
                </a:path>
              </a:pathLst>
            </a:custGeom>
            <a:solidFill>
              <a:srgbClr val="2449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2" name="Freeform 42"/>
            <p:cNvSpPr/>
            <p:nvPr/>
          </p:nvSpPr>
          <p:spPr bwMode="auto">
            <a:xfrm>
              <a:off x="4795838" y="1939925"/>
              <a:ext cx="206375" cy="242888"/>
            </a:xfrm>
            <a:custGeom>
              <a:cxnLst>
                <a:cxn ang="0">
                  <a:pos x="3" y="90"/>
                </a:cxn>
                <a:cxn ang="0">
                  <a:pos x="15" y="81"/>
                </a:cxn>
                <a:cxn ang="0">
                  <a:pos x="0" y="81"/>
                </a:cxn>
                <a:cxn ang="0">
                  <a:pos x="72" y="0"/>
                </a:cxn>
                <a:cxn ang="0">
                  <a:pos x="3" y="90"/>
                </a:cxn>
              </a:cxnLst>
              <a:rect b="b" l="0" r="r" t="0"/>
              <a:pathLst>
                <a:path h="90" w="77">
                  <a:moveTo>
                    <a:pt x="3" y="90"/>
                  </a:moveTo>
                  <a:cubicBezTo>
                    <a:pt x="4" y="84"/>
                    <a:pt x="11" y="84"/>
                    <a:pt x="15" y="81"/>
                  </a:cubicBezTo>
                  <a:cubicBezTo>
                    <a:pt x="12" y="72"/>
                    <a:pt x="7" y="85"/>
                    <a:pt x="0" y="81"/>
                  </a:cubicBezTo>
                  <a:cubicBezTo>
                    <a:pt x="25" y="55"/>
                    <a:pt x="60" y="39"/>
                    <a:pt x="72" y="0"/>
                  </a:cubicBezTo>
                  <a:cubicBezTo>
                    <a:pt x="77" y="46"/>
                    <a:pt x="34" y="70"/>
                    <a:pt x="3" y="9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3" name="Freeform 43"/>
            <p:cNvSpPr>
              <a:spLocks noEditPoints="1"/>
            </p:cNvSpPr>
            <p:nvPr/>
          </p:nvSpPr>
          <p:spPr bwMode="auto">
            <a:xfrm>
              <a:off x="3735388" y="769938"/>
              <a:ext cx="1625600" cy="2373313"/>
            </a:xfrm>
            <a:custGeom>
              <a:cxnLst>
                <a:cxn ang="0">
                  <a:pos x="388" y="510"/>
                </a:cxn>
                <a:cxn ang="0">
                  <a:pos x="436" y="699"/>
                </a:cxn>
                <a:cxn ang="0">
                  <a:pos x="205" y="687"/>
                </a:cxn>
                <a:cxn ang="0">
                  <a:pos x="145" y="603"/>
                </a:cxn>
                <a:cxn ang="0">
                  <a:pos x="154" y="546"/>
                </a:cxn>
                <a:cxn ang="0">
                  <a:pos x="151" y="426"/>
                </a:cxn>
                <a:cxn ang="0">
                  <a:pos x="124" y="237"/>
                </a:cxn>
                <a:cxn ang="0">
                  <a:pos x="115" y="264"/>
                </a:cxn>
                <a:cxn ang="0">
                  <a:pos x="88" y="483"/>
                </a:cxn>
                <a:cxn ang="0">
                  <a:pos x="82" y="522"/>
                </a:cxn>
                <a:cxn ang="0">
                  <a:pos x="106" y="630"/>
                </a:cxn>
                <a:cxn ang="0">
                  <a:pos x="106" y="642"/>
                </a:cxn>
                <a:cxn ang="0">
                  <a:pos x="115" y="672"/>
                </a:cxn>
                <a:cxn ang="0">
                  <a:pos x="70" y="882"/>
                </a:cxn>
                <a:cxn ang="0">
                  <a:pos x="7" y="687"/>
                </a:cxn>
                <a:cxn ang="0">
                  <a:pos x="1" y="423"/>
                </a:cxn>
                <a:cxn ang="0">
                  <a:pos x="100" y="99"/>
                </a:cxn>
                <a:cxn ang="0">
                  <a:pos x="337" y="159"/>
                </a:cxn>
                <a:cxn ang="0">
                  <a:pos x="400" y="54"/>
                </a:cxn>
                <a:cxn ang="0">
                  <a:pos x="400" y="0"/>
                </a:cxn>
                <a:cxn ang="0">
                  <a:pos x="541" y="189"/>
                </a:cxn>
                <a:cxn ang="0">
                  <a:pos x="601" y="534"/>
                </a:cxn>
                <a:cxn ang="0">
                  <a:pos x="568" y="693"/>
                </a:cxn>
                <a:cxn ang="0">
                  <a:pos x="505" y="597"/>
                </a:cxn>
                <a:cxn ang="0">
                  <a:pos x="487" y="477"/>
                </a:cxn>
                <a:cxn ang="0">
                  <a:pos x="481" y="414"/>
                </a:cxn>
                <a:cxn ang="0">
                  <a:pos x="487" y="162"/>
                </a:cxn>
                <a:cxn ang="0">
                  <a:pos x="466" y="435"/>
                </a:cxn>
                <a:cxn ang="0">
                  <a:pos x="397" y="525"/>
                </a:cxn>
                <a:cxn ang="0">
                  <a:pos x="460" y="480"/>
                </a:cxn>
                <a:cxn ang="0">
                  <a:pos x="466" y="504"/>
                </a:cxn>
                <a:cxn ang="0">
                  <a:pos x="454" y="564"/>
                </a:cxn>
                <a:cxn ang="0">
                  <a:pos x="433" y="549"/>
                </a:cxn>
                <a:cxn ang="0">
                  <a:pos x="490" y="627"/>
                </a:cxn>
                <a:cxn ang="0">
                  <a:pos x="88" y="243"/>
                </a:cxn>
                <a:cxn ang="0">
                  <a:pos x="88" y="243"/>
                </a:cxn>
                <a:cxn ang="0">
                  <a:pos x="502" y="486"/>
                </a:cxn>
                <a:cxn ang="0">
                  <a:pos x="310" y="489"/>
                </a:cxn>
                <a:cxn ang="0">
                  <a:pos x="208" y="519"/>
                </a:cxn>
                <a:cxn ang="0">
                  <a:pos x="178" y="534"/>
                </a:cxn>
                <a:cxn ang="0">
                  <a:pos x="187" y="555"/>
                </a:cxn>
                <a:cxn ang="0">
                  <a:pos x="187" y="549"/>
                </a:cxn>
                <a:cxn ang="0">
                  <a:pos x="355" y="609"/>
                </a:cxn>
                <a:cxn ang="0">
                  <a:pos x="346" y="651"/>
                </a:cxn>
                <a:cxn ang="0">
                  <a:pos x="190" y="630"/>
                </a:cxn>
                <a:cxn ang="0">
                  <a:pos x="205" y="636"/>
                </a:cxn>
              </a:cxnLst>
              <a:rect b="b" l="0" r="r" t="0"/>
              <a:pathLst>
                <a:path h="882" w="604">
                  <a:moveTo>
                    <a:pt x="484" y="213"/>
                  </a:moveTo>
                  <a:cubicBezTo>
                    <a:pt x="476" y="274"/>
                    <a:pt x="481" y="331"/>
                    <a:pt x="472" y="384"/>
                  </a:cubicBezTo>
                  <a:cubicBezTo>
                    <a:pt x="462" y="443"/>
                    <a:pt x="410" y="475"/>
                    <a:pt x="388" y="510"/>
                  </a:cubicBezTo>
                  <a:cubicBezTo>
                    <a:pt x="421" y="483"/>
                    <a:pt x="457" y="459"/>
                    <a:pt x="472" y="414"/>
                  </a:cubicBezTo>
                  <a:cubicBezTo>
                    <a:pt x="479" y="499"/>
                    <a:pt x="529" y="614"/>
                    <a:pt x="478" y="684"/>
                  </a:cubicBezTo>
                  <a:cubicBezTo>
                    <a:pt x="460" y="685"/>
                    <a:pt x="448" y="692"/>
                    <a:pt x="436" y="699"/>
                  </a:cubicBezTo>
                  <a:cubicBezTo>
                    <a:pt x="374" y="701"/>
                    <a:pt x="308" y="676"/>
                    <a:pt x="265" y="678"/>
                  </a:cubicBezTo>
                  <a:cubicBezTo>
                    <a:pt x="283" y="684"/>
                    <a:pt x="307" y="684"/>
                    <a:pt x="322" y="693"/>
                  </a:cubicBezTo>
                  <a:cubicBezTo>
                    <a:pt x="286" y="684"/>
                    <a:pt x="241" y="694"/>
                    <a:pt x="205" y="687"/>
                  </a:cubicBezTo>
                  <a:cubicBezTo>
                    <a:pt x="196" y="685"/>
                    <a:pt x="185" y="674"/>
                    <a:pt x="175" y="672"/>
                  </a:cubicBezTo>
                  <a:cubicBezTo>
                    <a:pt x="145" y="666"/>
                    <a:pt x="133" y="656"/>
                    <a:pt x="127" y="633"/>
                  </a:cubicBezTo>
                  <a:cubicBezTo>
                    <a:pt x="138" y="628"/>
                    <a:pt x="141" y="615"/>
                    <a:pt x="145" y="603"/>
                  </a:cubicBezTo>
                  <a:cubicBezTo>
                    <a:pt x="152" y="602"/>
                    <a:pt x="146" y="588"/>
                    <a:pt x="148" y="582"/>
                  </a:cubicBezTo>
                  <a:cubicBezTo>
                    <a:pt x="148" y="569"/>
                    <a:pt x="148" y="556"/>
                    <a:pt x="148" y="543"/>
                  </a:cubicBezTo>
                  <a:cubicBezTo>
                    <a:pt x="150" y="544"/>
                    <a:pt x="151" y="546"/>
                    <a:pt x="154" y="546"/>
                  </a:cubicBezTo>
                  <a:cubicBezTo>
                    <a:pt x="156" y="546"/>
                    <a:pt x="158" y="546"/>
                    <a:pt x="157" y="543"/>
                  </a:cubicBezTo>
                  <a:cubicBezTo>
                    <a:pt x="160" y="510"/>
                    <a:pt x="165" y="435"/>
                    <a:pt x="154" y="417"/>
                  </a:cubicBezTo>
                  <a:cubicBezTo>
                    <a:pt x="154" y="421"/>
                    <a:pt x="155" y="426"/>
                    <a:pt x="151" y="426"/>
                  </a:cubicBezTo>
                  <a:cubicBezTo>
                    <a:pt x="143" y="376"/>
                    <a:pt x="132" y="329"/>
                    <a:pt x="127" y="276"/>
                  </a:cubicBezTo>
                  <a:cubicBezTo>
                    <a:pt x="138" y="278"/>
                    <a:pt x="135" y="294"/>
                    <a:pt x="148" y="294"/>
                  </a:cubicBezTo>
                  <a:cubicBezTo>
                    <a:pt x="136" y="278"/>
                    <a:pt x="127" y="253"/>
                    <a:pt x="124" y="237"/>
                  </a:cubicBezTo>
                  <a:cubicBezTo>
                    <a:pt x="116" y="235"/>
                    <a:pt x="126" y="251"/>
                    <a:pt x="118" y="249"/>
                  </a:cubicBezTo>
                  <a:cubicBezTo>
                    <a:pt x="100" y="236"/>
                    <a:pt x="90" y="215"/>
                    <a:pt x="73" y="201"/>
                  </a:cubicBezTo>
                  <a:cubicBezTo>
                    <a:pt x="76" y="232"/>
                    <a:pt x="111" y="235"/>
                    <a:pt x="115" y="264"/>
                  </a:cubicBezTo>
                  <a:cubicBezTo>
                    <a:pt x="120" y="295"/>
                    <a:pt x="95" y="329"/>
                    <a:pt x="97" y="369"/>
                  </a:cubicBezTo>
                  <a:cubicBezTo>
                    <a:pt x="90" y="373"/>
                    <a:pt x="96" y="390"/>
                    <a:pt x="94" y="399"/>
                  </a:cubicBezTo>
                  <a:cubicBezTo>
                    <a:pt x="94" y="429"/>
                    <a:pt x="90" y="455"/>
                    <a:pt x="88" y="483"/>
                  </a:cubicBezTo>
                  <a:cubicBezTo>
                    <a:pt x="88" y="484"/>
                    <a:pt x="88" y="485"/>
                    <a:pt x="88" y="486"/>
                  </a:cubicBezTo>
                  <a:cubicBezTo>
                    <a:pt x="83" y="482"/>
                    <a:pt x="81" y="483"/>
                    <a:pt x="82" y="492"/>
                  </a:cubicBezTo>
                  <a:cubicBezTo>
                    <a:pt x="77" y="495"/>
                    <a:pt x="77" y="519"/>
                    <a:pt x="82" y="522"/>
                  </a:cubicBezTo>
                  <a:cubicBezTo>
                    <a:pt x="84" y="549"/>
                    <a:pt x="90" y="572"/>
                    <a:pt x="103" y="588"/>
                  </a:cubicBezTo>
                  <a:cubicBezTo>
                    <a:pt x="103" y="598"/>
                    <a:pt x="107" y="604"/>
                    <a:pt x="112" y="609"/>
                  </a:cubicBezTo>
                  <a:cubicBezTo>
                    <a:pt x="114" y="620"/>
                    <a:pt x="106" y="621"/>
                    <a:pt x="106" y="630"/>
                  </a:cubicBezTo>
                  <a:cubicBezTo>
                    <a:pt x="116" y="634"/>
                    <a:pt x="108" y="620"/>
                    <a:pt x="118" y="624"/>
                  </a:cubicBezTo>
                  <a:cubicBezTo>
                    <a:pt x="123" y="633"/>
                    <a:pt x="128" y="642"/>
                    <a:pt x="130" y="654"/>
                  </a:cubicBezTo>
                  <a:cubicBezTo>
                    <a:pt x="120" y="652"/>
                    <a:pt x="111" y="649"/>
                    <a:pt x="106" y="642"/>
                  </a:cubicBezTo>
                  <a:cubicBezTo>
                    <a:pt x="109" y="656"/>
                    <a:pt x="93" y="666"/>
                    <a:pt x="106" y="672"/>
                  </a:cubicBezTo>
                  <a:cubicBezTo>
                    <a:pt x="119" y="673"/>
                    <a:pt x="106" y="667"/>
                    <a:pt x="106" y="663"/>
                  </a:cubicBezTo>
                  <a:cubicBezTo>
                    <a:pt x="110" y="665"/>
                    <a:pt x="113" y="668"/>
                    <a:pt x="115" y="672"/>
                  </a:cubicBezTo>
                  <a:cubicBezTo>
                    <a:pt x="120" y="684"/>
                    <a:pt x="129" y="679"/>
                    <a:pt x="142" y="678"/>
                  </a:cubicBezTo>
                  <a:cubicBezTo>
                    <a:pt x="153" y="708"/>
                    <a:pt x="173" y="745"/>
                    <a:pt x="175" y="774"/>
                  </a:cubicBezTo>
                  <a:cubicBezTo>
                    <a:pt x="112" y="782"/>
                    <a:pt x="84" y="825"/>
                    <a:pt x="70" y="882"/>
                  </a:cubicBezTo>
                  <a:cubicBezTo>
                    <a:pt x="48" y="823"/>
                    <a:pt x="20" y="770"/>
                    <a:pt x="10" y="699"/>
                  </a:cubicBezTo>
                  <a:cubicBezTo>
                    <a:pt x="13" y="691"/>
                    <a:pt x="22" y="689"/>
                    <a:pt x="25" y="681"/>
                  </a:cubicBezTo>
                  <a:cubicBezTo>
                    <a:pt x="16" y="678"/>
                    <a:pt x="10" y="694"/>
                    <a:pt x="7" y="687"/>
                  </a:cubicBezTo>
                  <a:cubicBezTo>
                    <a:pt x="0" y="679"/>
                    <a:pt x="8" y="656"/>
                    <a:pt x="1" y="648"/>
                  </a:cubicBezTo>
                  <a:cubicBezTo>
                    <a:pt x="1" y="591"/>
                    <a:pt x="1" y="534"/>
                    <a:pt x="1" y="477"/>
                  </a:cubicBezTo>
                  <a:cubicBezTo>
                    <a:pt x="1" y="459"/>
                    <a:pt x="1" y="441"/>
                    <a:pt x="1" y="423"/>
                  </a:cubicBezTo>
                  <a:cubicBezTo>
                    <a:pt x="8" y="417"/>
                    <a:pt x="2" y="398"/>
                    <a:pt x="4" y="387"/>
                  </a:cubicBezTo>
                  <a:cubicBezTo>
                    <a:pt x="7" y="304"/>
                    <a:pt x="22" y="233"/>
                    <a:pt x="40" y="165"/>
                  </a:cubicBezTo>
                  <a:cubicBezTo>
                    <a:pt x="58" y="141"/>
                    <a:pt x="78" y="120"/>
                    <a:pt x="100" y="99"/>
                  </a:cubicBezTo>
                  <a:cubicBezTo>
                    <a:pt x="122" y="78"/>
                    <a:pt x="138" y="55"/>
                    <a:pt x="157" y="30"/>
                  </a:cubicBezTo>
                  <a:cubicBezTo>
                    <a:pt x="162" y="79"/>
                    <a:pt x="180" y="106"/>
                    <a:pt x="208" y="132"/>
                  </a:cubicBezTo>
                  <a:cubicBezTo>
                    <a:pt x="246" y="168"/>
                    <a:pt x="273" y="177"/>
                    <a:pt x="337" y="159"/>
                  </a:cubicBezTo>
                  <a:cubicBezTo>
                    <a:pt x="342" y="160"/>
                    <a:pt x="342" y="156"/>
                    <a:pt x="346" y="156"/>
                  </a:cubicBezTo>
                  <a:cubicBezTo>
                    <a:pt x="364" y="142"/>
                    <a:pt x="388" y="149"/>
                    <a:pt x="397" y="123"/>
                  </a:cubicBezTo>
                  <a:cubicBezTo>
                    <a:pt x="404" y="106"/>
                    <a:pt x="398" y="76"/>
                    <a:pt x="400" y="54"/>
                  </a:cubicBezTo>
                  <a:cubicBezTo>
                    <a:pt x="401" y="54"/>
                    <a:pt x="402" y="54"/>
                    <a:pt x="403" y="54"/>
                  </a:cubicBezTo>
                  <a:cubicBezTo>
                    <a:pt x="408" y="50"/>
                    <a:pt x="408" y="25"/>
                    <a:pt x="403" y="21"/>
                  </a:cubicBezTo>
                  <a:cubicBezTo>
                    <a:pt x="405" y="11"/>
                    <a:pt x="399" y="9"/>
                    <a:pt x="400" y="0"/>
                  </a:cubicBezTo>
                  <a:cubicBezTo>
                    <a:pt x="429" y="39"/>
                    <a:pt x="491" y="41"/>
                    <a:pt x="511" y="90"/>
                  </a:cubicBezTo>
                  <a:cubicBezTo>
                    <a:pt x="513" y="94"/>
                    <a:pt x="510" y="103"/>
                    <a:pt x="511" y="108"/>
                  </a:cubicBezTo>
                  <a:cubicBezTo>
                    <a:pt x="515" y="130"/>
                    <a:pt x="534" y="159"/>
                    <a:pt x="541" y="189"/>
                  </a:cubicBezTo>
                  <a:cubicBezTo>
                    <a:pt x="548" y="217"/>
                    <a:pt x="541" y="246"/>
                    <a:pt x="556" y="258"/>
                  </a:cubicBezTo>
                  <a:cubicBezTo>
                    <a:pt x="557" y="354"/>
                    <a:pt x="570" y="454"/>
                    <a:pt x="595" y="516"/>
                  </a:cubicBezTo>
                  <a:cubicBezTo>
                    <a:pt x="600" y="519"/>
                    <a:pt x="598" y="529"/>
                    <a:pt x="601" y="534"/>
                  </a:cubicBezTo>
                  <a:cubicBezTo>
                    <a:pt x="592" y="540"/>
                    <a:pt x="604" y="548"/>
                    <a:pt x="601" y="558"/>
                  </a:cubicBezTo>
                  <a:cubicBezTo>
                    <a:pt x="599" y="569"/>
                    <a:pt x="597" y="580"/>
                    <a:pt x="598" y="594"/>
                  </a:cubicBezTo>
                  <a:cubicBezTo>
                    <a:pt x="595" y="634"/>
                    <a:pt x="588" y="670"/>
                    <a:pt x="568" y="693"/>
                  </a:cubicBezTo>
                  <a:cubicBezTo>
                    <a:pt x="544" y="692"/>
                    <a:pt x="523" y="688"/>
                    <a:pt x="496" y="690"/>
                  </a:cubicBezTo>
                  <a:cubicBezTo>
                    <a:pt x="496" y="675"/>
                    <a:pt x="492" y="664"/>
                    <a:pt x="505" y="651"/>
                  </a:cubicBezTo>
                  <a:cubicBezTo>
                    <a:pt x="510" y="640"/>
                    <a:pt x="510" y="608"/>
                    <a:pt x="505" y="597"/>
                  </a:cubicBezTo>
                  <a:cubicBezTo>
                    <a:pt x="505" y="590"/>
                    <a:pt x="505" y="583"/>
                    <a:pt x="505" y="576"/>
                  </a:cubicBezTo>
                  <a:cubicBezTo>
                    <a:pt x="503" y="561"/>
                    <a:pt x="509" y="538"/>
                    <a:pt x="502" y="528"/>
                  </a:cubicBezTo>
                  <a:cubicBezTo>
                    <a:pt x="494" y="514"/>
                    <a:pt x="491" y="495"/>
                    <a:pt x="487" y="477"/>
                  </a:cubicBezTo>
                  <a:cubicBezTo>
                    <a:pt x="501" y="458"/>
                    <a:pt x="528" y="452"/>
                    <a:pt x="544" y="435"/>
                  </a:cubicBezTo>
                  <a:cubicBezTo>
                    <a:pt x="514" y="435"/>
                    <a:pt x="511" y="462"/>
                    <a:pt x="484" y="465"/>
                  </a:cubicBezTo>
                  <a:cubicBezTo>
                    <a:pt x="486" y="445"/>
                    <a:pt x="479" y="434"/>
                    <a:pt x="481" y="414"/>
                  </a:cubicBezTo>
                  <a:cubicBezTo>
                    <a:pt x="479" y="382"/>
                    <a:pt x="484" y="357"/>
                    <a:pt x="484" y="327"/>
                  </a:cubicBezTo>
                  <a:cubicBezTo>
                    <a:pt x="489" y="292"/>
                    <a:pt x="493" y="256"/>
                    <a:pt x="493" y="216"/>
                  </a:cubicBezTo>
                  <a:cubicBezTo>
                    <a:pt x="497" y="206"/>
                    <a:pt x="502" y="153"/>
                    <a:pt x="487" y="162"/>
                  </a:cubicBezTo>
                  <a:cubicBezTo>
                    <a:pt x="479" y="165"/>
                    <a:pt x="491" y="171"/>
                    <a:pt x="487" y="180"/>
                  </a:cubicBezTo>
                  <a:cubicBezTo>
                    <a:pt x="480" y="185"/>
                    <a:pt x="486" y="203"/>
                    <a:pt x="484" y="213"/>
                  </a:cubicBezTo>
                  <a:close/>
                  <a:moveTo>
                    <a:pt x="466" y="435"/>
                  </a:moveTo>
                  <a:cubicBezTo>
                    <a:pt x="454" y="474"/>
                    <a:pt x="419" y="490"/>
                    <a:pt x="394" y="516"/>
                  </a:cubicBezTo>
                  <a:cubicBezTo>
                    <a:pt x="401" y="520"/>
                    <a:pt x="406" y="507"/>
                    <a:pt x="409" y="516"/>
                  </a:cubicBezTo>
                  <a:cubicBezTo>
                    <a:pt x="405" y="519"/>
                    <a:pt x="398" y="519"/>
                    <a:pt x="397" y="525"/>
                  </a:cubicBezTo>
                  <a:cubicBezTo>
                    <a:pt x="428" y="505"/>
                    <a:pt x="471" y="481"/>
                    <a:pt x="466" y="435"/>
                  </a:cubicBezTo>
                  <a:close/>
                  <a:moveTo>
                    <a:pt x="454" y="507"/>
                  </a:moveTo>
                  <a:cubicBezTo>
                    <a:pt x="456" y="500"/>
                    <a:pt x="469" y="488"/>
                    <a:pt x="460" y="480"/>
                  </a:cubicBezTo>
                  <a:cubicBezTo>
                    <a:pt x="446" y="510"/>
                    <a:pt x="416" y="524"/>
                    <a:pt x="394" y="546"/>
                  </a:cubicBezTo>
                  <a:cubicBezTo>
                    <a:pt x="408" y="546"/>
                    <a:pt x="391" y="550"/>
                    <a:pt x="394" y="558"/>
                  </a:cubicBezTo>
                  <a:cubicBezTo>
                    <a:pt x="421" y="543"/>
                    <a:pt x="444" y="524"/>
                    <a:pt x="466" y="504"/>
                  </a:cubicBezTo>
                  <a:cubicBezTo>
                    <a:pt x="460" y="503"/>
                    <a:pt x="459" y="507"/>
                    <a:pt x="454" y="507"/>
                  </a:cubicBezTo>
                  <a:close/>
                  <a:moveTo>
                    <a:pt x="424" y="561"/>
                  </a:moveTo>
                  <a:cubicBezTo>
                    <a:pt x="433" y="563"/>
                    <a:pt x="450" y="557"/>
                    <a:pt x="454" y="564"/>
                  </a:cubicBezTo>
                  <a:cubicBezTo>
                    <a:pt x="455" y="572"/>
                    <a:pt x="434" y="583"/>
                    <a:pt x="451" y="588"/>
                  </a:cubicBezTo>
                  <a:cubicBezTo>
                    <a:pt x="455" y="577"/>
                    <a:pt x="465" y="572"/>
                    <a:pt x="463" y="555"/>
                  </a:cubicBezTo>
                  <a:cubicBezTo>
                    <a:pt x="458" y="548"/>
                    <a:pt x="437" y="557"/>
                    <a:pt x="433" y="549"/>
                  </a:cubicBezTo>
                  <a:cubicBezTo>
                    <a:pt x="442" y="544"/>
                    <a:pt x="451" y="539"/>
                    <a:pt x="457" y="531"/>
                  </a:cubicBezTo>
                  <a:cubicBezTo>
                    <a:pt x="438" y="533"/>
                    <a:pt x="423" y="539"/>
                    <a:pt x="424" y="561"/>
                  </a:cubicBezTo>
                  <a:close/>
                  <a:moveTo>
                    <a:pt x="490" y="627"/>
                  </a:moveTo>
                  <a:cubicBezTo>
                    <a:pt x="499" y="632"/>
                    <a:pt x="499" y="607"/>
                    <a:pt x="490" y="612"/>
                  </a:cubicBezTo>
                  <a:cubicBezTo>
                    <a:pt x="490" y="617"/>
                    <a:pt x="490" y="622"/>
                    <a:pt x="490" y="627"/>
                  </a:cubicBezTo>
                  <a:close/>
                  <a:moveTo>
                    <a:pt x="88" y="243"/>
                  </a:moveTo>
                  <a:cubicBezTo>
                    <a:pt x="81" y="233"/>
                    <a:pt x="78" y="267"/>
                    <a:pt x="85" y="270"/>
                  </a:cubicBezTo>
                  <a:cubicBezTo>
                    <a:pt x="86" y="272"/>
                    <a:pt x="85" y="276"/>
                    <a:pt x="88" y="276"/>
                  </a:cubicBezTo>
                  <a:cubicBezTo>
                    <a:pt x="93" y="272"/>
                    <a:pt x="93" y="247"/>
                    <a:pt x="88" y="243"/>
                  </a:cubicBezTo>
                  <a:close/>
                  <a:moveTo>
                    <a:pt x="502" y="486"/>
                  </a:moveTo>
                  <a:cubicBezTo>
                    <a:pt x="518" y="484"/>
                    <a:pt x="540" y="488"/>
                    <a:pt x="544" y="474"/>
                  </a:cubicBezTo>
                  <a:cubicBezTo>
                    <a:pt x="528" y="476"/>
                    <a:pt x="505" y="471"/>
                    <a:pt x="502" y="486"/>
                  </a:cubicBezTo>
                  <a:close/>
                  <a:moveTo>
                    <a:pt x="310" y="489"/>
                  </a:moveTo>
                  <a:cubicBezTo>
                    <a:pt x="279" y="479"/>
                    <a:pt x="220" y="481"/>
                    <a:pt x="187" y="483"/>
                  </a:cubicBezTo>
                  <a:cubicBezTo>
                    <a:pt x="224" y="489"/>
                    <a:pt x="267" y="489"/>
                    <a:pt x="310" y="489"/>
                  </a:cubicBezTo>
                  <a:close/>
                  <a:moveTo>
                    <a:pt x="253" y="516"/>
                  </a:moveTo>
                  <a:cubicBezTo>
                    <a:pt x="239" y="512"/>
                    <a:pt x="199" y="508"/>
                    <a:pt x="190" y="519"/>
                  </a:cubicBezTo>
                  <a:cubicBezTo>
                    <a:pt x="196" y="519"/>
                    <a:pt x="202" y="519"/>
                    <a:pt x="208" y="519"/>
                  </a:cubicBezTo>
                  <a:cubicBezTo>
                    <a:pt x="222" y="517"/>
                    <a:pt x="244" y="523"/>
                    <a:pt x="253" y="516"/>
                  </a:cubicBezTo>
                  <a:close/>
                  <a:moveTo>
                    <a:pt x="217" y="528"/>
                  </a:moveTo>
                  <a:cubicBezTo>
                    <a:pt x="204" y="530"/>
                    <a:pt x="181" y="522"/>
                    <a:pt x="178" y="534"/>
                  </a:cubicBezTo>
                  <a:cubicBezTo>
                    <a:pt x="190" y="531"/>
                    <a:pt x="215" y="541"/>
                    <a:pt x="217" y="528"/>
                  </a:cubicBezTo>
                  <a:close/>
                  <a:moveTo>
                    <a:pt x="187" y="549"/>
                  </a:moveTo>
                  <a:cubicBezTo>
                    <a:pt x="187" y="551"/>
                    <a:pt x="187" y="553"/>
                    <a:pt x="187" y="555"/>
                  </a:cubicBezTo>
                  <a:cubicBezTo>
                    <a:pt x="195" y="555"/>
                    <a:pt x="203" y="555"/>
                    <a:pt x="211" y="555"/>
                  </a:cubicBezTo>
                  <a:cubicBezTo>
                    <a:pt x="211" y="553"/>
                    <a:pt x="211" y="551"/>
                    <a:pt x="211" y="549"/>
                  </a:cubicBezTo>
                  <a:cubicBezTo>
                    <a:pt x="203" y="549"/>
                    <a:pt x="195" y="549"/>
                    <a:pt x="187" y="549"/>
                  </a:cubicBezTo>
                  <a:close/>
                  <a:moveTo>
                    <a:pt x="355" y="609"/>
                  </a:moveTo>
                  <a:cubicBezTo>
                    <a:pt x="397" y="615"/>
                    <a:pt x="431" y="629"/>
                    <a:pt x="472" y="636"/>
                  </a:cubicBezTo>
                  <a:cubicBezTo>
                    <a:pt x="443" y="619"/>
                    <a:pt x="394" y="606"/>
                    <a:pt x="355" y="609"/>
                  </a:cubicBezTo>
                  <a:close/>
                  <a:moveTo>
                    <a:pt x="214" y="648"/>
                  </a:moveTo>
                  <a:cubicBezTo>
                    <a:pt x="238" y="653"/>
                    <a:pt x="247" y="634"/>
                    <a:pt x="268" y="633"/>
                  </a:cubicBezTo>
                  <a:cubicBezTo>
                    <a:pt x="297" y="632"/>
                    <a:pt x="322" y="663"/>
                    <a:pt x="346" y="651"/>
                  </a:cubicBezTo>
                  <a:cubicBezTo>
                    <a:pt x="307" y="622"/>
                    <a:pt x="246" y="614"/>
                    <a:pt x="214" y="648"/>
                  </a:cubicBezTo>
                  <a:close/>
                  <a:moveTo>
                    <a:pt x="202" y="645"/>
                  </a:moveTo>
                  <a:cubicBezTo>
                    <a:pt x="200" y="638"/>
                    <a:pt x="198" y="631"/>
                    <a:pt x="190" y="630"/>
                  </a:cubicBezTo>
                  <a:cubicBezTo>
                    <a:pt x="180" y="642"/>
                    <a:pt x="208" y="650"/>
                    <a:pt x="199" y="660"/>
                  </a:cubicBezTo>
                  <a:cubicBezTo>
                    <a:pt x="203" y="660"/>
                    <a:pt x="207" y="660"/>
                    <a:pt x="211" y="660"/>
                  </a:cubicBezTo>
                  <a:cubicBezTo>
                    <a:pt x="209" y="652"/>
                    <a:pt x="217" y="634"/>
                    <a:pt x="205" y="636"/>
                  </a:cubicBezTo>
                  <a:cubicBezTo>
                    <a:pt x="205" y="640"/>
                    <a:pt x="206" y="645"/>
                    <a:pt x="202" y="645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4" name="Freeform 44"/>
            <p:cNvSpPr/>
            <p:nvPr/>
          </p:nvSpPr>
          <p:spPr bwMode="auto">
            <a:xfrm>
              <a:off x="4787900" y="2062163"/>
              <a:ext cx="209550" cy="209550"/>
            </a:xfrm>
            <a:custGeom>
              <a:cxnLst>
                <a:cxn ang="0">
                  <a:pos x="75" y="24"/>
                </a:cxn>
                <a:cxn ang="0">
                  <a:pos x="3" y="78"/>
                </a:cxn>
                <a:cxn ang="0">
                  <a:pos x="3" y="66"/>
                </a:cxn>
                <a:cxn ang="0">
                  <a:pos x="69" y="0"/>
                </a:cxn>
                <a:cxn ang="0">
                  <a:pos x="63" y="27"/>
                </a:cxn>
                <a:cxn ang="0">
                  <a:pos x="75" y="24"/>
                </a:cxn>
              </a:cxnLst>
              <a:rect b="b" l="0" r="r" t="0"/>
              <a:pathLst>
                <a:path h="78" w="78">
                  <a:moveTo>
                    <a:pt x="75" y="24"/>
                  </a:moveTo>
                  <a:cubicBezTo>
                    <a:pt x="53" y="44"/>
                    <a:pt x="30" y="63"/>
                    <a:pt x="3" y="78"/>
                  </a:cubicBezTo>
                  <a:cubicBezTo>
                    <a:pt x="0" y="70"/>
                    <a:pt x="17" y="66"/>
                    <a:pt x="3" y="66"/>
                  </a:cubicBezTo>
                  <a:cubicBezTo>
                    <a:pt x="25" y="44"/>
                    <a:pt x="55" y="30"/>
                    <a:pt x="69" y="0"/>
                  </a:cubicBezTo>
                  <a:cubicBezTo>
                    <a:pt x="78" y="8"/>
                    <a:pt x="65" y="20"/>
                    <a:pt x="63" y="27"/>
                  </a:cubicBezTo>
                  <a:cubicBezTo>
                    <a:pt x="68" y="27"/>
                    <a:pt x="69" y="23"/>
                    <a:pt x="75" y="2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5" name="Freeform 45"/>
            <p:cNvSpPr/>
            <p:nvPr/>
          </p:nvSpPr>
          <p:spPr bwMode="auto">
            <a:xfrm>
              <a:off x="4714875" y="4137025"/>
              <a:ext cx="31750" cy="306388"/>
            </a:xfrm>
            <a:custGeom>
              <a:cxnLst>
                <a:cxn ang="0">
                  <a:pos x="3" y="0"/>
                </a:cxn>
                <a:cxn ang="0">
                  <a:pos x="9" y="114"/>
                </a:cxn>
                <a:cxn ang="0">
                  <a:pos x="3" y="111"/>
                </a:cxn>
                <a:cxn ang="0">
                  <a:pos x="3" y="0"/>
                </a:cxn>
              </a:cxnLst>
              <a:rect b="b" l="0" r="r" t="0"/>
              <a:pathLst>
                <a:path h="114" w="12">
                  <a:moveTo>
                    <a:pt x="3" y="0"/>
                  </a:moveTo>
                  <a:cubicBezTo>
                    <a:pt x="12" y="31"/>
                    <a:pt x="0" y="83"/>
                    <a:pt x="9" y="114"/>
                  </a:cubicBezTo>
                  <a:cubicBezTo>
                    <a:pt x="7" y="113"/>
                    <a:pt x="6" y="111"/>
                    <a:pt x="3" y="111"/>
                  </a:cubicBezTo>
                  <a:cubicBezTo>
                    <a:pt x="3" y="74"/>
                    <a:pt x="3" y="37"/>
                    <a:pt x="3" y="0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6" name="Freeform 46"/>
            <p:cNvSpPr/>
            <p:nvPr/>
          </p:nvSpPr>
          <p:spPr bwMode="auto">
            <a:xfrm>
              <a:off x="4068763" y="2247900"/>
              <a:ext cx="41275" cy="96838"/>
            </a:xfrm>
            <a:custGeom>
              <a:cxnLst>
                <a:cxn ang="0">
                  <a:pos x="0" y="36"/>
                </a:cxn>
                <a:cxn ang="0">
                  <a:pos x="9" y="0"/>
                </a:cxn>
                <a:cxn ang="0">
                  <a:pos x="0" y="36"/>
                </a:cxn>
              </a:cxnLst>
              <a:rect b="b" l="0" r="r" t="0"/>
              <a:pathLst>
                <a:path h="36" w="15">
                  <a:moveTo>
                    <a:pt x="0" y="36"/>
                  </a:moveTo>
                  <a:cubicBezTo>
                    <a:pt x="4" y="25"/>
                    <a:pt x="4" y="10"/>
                    <a:pt x="9" y="0"/>
                  </a:cubicBezTo>
                  <a:cubicBezTo>
                    <a:pt x="15" y="11"/>
                    <a:pt x="10" y="32"/>
                    <a:pt x="0" y="36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7" name="Freeform 47"/>
            <p:cNvSpPr/>
            <p:nvPr/>
          </p:nvSpPr>
          <p:spPr bwMode="auto">
            <a:xfrm>
              <a:off x="4030663" y="2239963"/>
              <a:ext cx="111125" cy="225425"/>
            </a:xfrm>
            <a:custGeom>
              <a:cxnLst>
                <a:cxn ang="0">
                  <a:pos x="32" y="39"/>
                </a:cxn>
                <a:cxn ang="0">
                  <a:pos x="14" y="84"/>
                </a:cxn>
                <a:cxn ang="0">
                  <a:pos x="35" y="30"/>
                </a:cxn>
                <a:cxn ang="0">
                  <a:pos x="32" y="39"/>
                </a:cxn>
              </a:cxnLst>
              <a:rect b="b" l="0" r="r" t="0"/>
              <a:pathLst>
                <a:path h="84" w="41">
                  <a:moveTo>
                    <a:pt x="32" y="39"/>
                  </a:moveTo>
                  <a:cubicBezTo>
                    <a:pt x="30" y="58"/>
                    <a:pt x="25" y="74"/>
                    <a:pt x="14" y="84"/>
                  </a:cubicBezTo>
                  <a:cubicBezTo>
                    <a:pt x="0" y="81"/>
                    <a:pt x="41" y="0"/>
                    <a:pt x="35" y="30"/>
                  </a:cubicBezTo>
                  <a:cubicBezTo>
                    <a:pt x="31" y="30"/>
                    <a:pt x="32" y="35"/>
                    <a:pt x="32" y="39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8" name="Freeform 48"/>
            <p:cNvSpPr/>
            <p:nvPr/>
          </p:nvSpPr>
          <p:spPr bwMode="auto">
            <a:xfrm>
              <a:off x="4691063" y="2400300"/>
              <a:ext cx="314325" cy="80963"/>
            </a:xfrm>
            <a:custGeom>
              <a:cxnLst>
                <a:cxn ang="0">
                  <a:pos x="117" y="30"/>
                </a:cxn>
                <a:cxn ang="0">
                  <a:pos x="0" y="3"/>
                </a:cxn>
                <a:cxn ang="0">
                  <a:pos x="117" y="30"/>
                </a:cxn>
              </a:cxnLst>
              <a:rect b="b" l="0" r="r" t="0"/>
              <a:pathLst>
                <a:path h="30" w="117">
                  <a:moveTo>
                    <a:pt x="117" y="30"/>
                  </a:moveTo>
                  <a:cubicBezTo>
                    <a:pt x="76" y="23"/>
                    <a:pt x="42" y="9"/>
                    <a:pt x="0" y="3"/>
                  </a:cubicBezTo>
                  <a:cubicBezTo>
                    <a:pt x="39" y="0"/>
                    <a:pt x="88" y="13"/>
                    <a:pt x="117" y="3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9" name="Freeform 49"/>
            <p:cNvSpPr/>
            <p:nvPr/>
          </p:nvSpPr>
          <p:spPr bwMode="auto">
            <a:xfrm>
              <a:off x="4311650" y="2422525"/>
              <a:ext cx="354013" cy="131763"/>
            </a:xfrm>
            <a:custGeom>
              <a:cxnLst>
                <a:cxn ang="0">
                  <a:pos x="132" y="37"/>
                </a:cxn>
                <a:cxn ang="0">
                  <a:pos x="54" y="19"/>
                </a:cxn>
                <a:cxn ang="0">
                  <a:pos x="0" y="34"/>
                </a:cxn>
                <a:cxn ang="0">
                  <a:pos x="132" y="37"/>
                </a:cxn>
              </a:cxnLst>
              <a:rect b="b" l="0" r="r" t="0"/>
              <a:pathLst>
                <a:path h="49" w="132">
                  <a:moveTo>
                    <a:pt x="132" y="37"/>
                  </a:moveTo>
                  <a:cubicBezTo>
                    <a:pt x="108" y="49"/>
                    <a:pt x="83" y="18"/>
                    <a:pt x="54" y="19"/>
                  </a:cubicBezTo>
                  <a:cubicBezTo>
                    <a:pt x="33" y="20"/>
                    <a:pt x="24" y="39"/>
                    <a:pt x="0" y="34"/>
                  </a:cubicBezTo>
                  <a:cubicBezTo>
                    <a:pt x="32" y="0"/>
                    <a:pt x="93" y="8"/>
                    <a:pt x="132" y="3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0" name="Freeform 50"/>
            <p:cNvSpPr/>
            <p:nvPr/>
          </p:nvSpPr>
          <p:spPr bwMode="auto">
            <a:xfrm>
              <a:off x="4110038" y="2586038"/>
              <a:ext cx="104775" cy="25400"/>
            </a:xfrm>
            <a:custGeom>
              <a:cxnLst>
                <a:cxn ang="0">
                  <a:pos x="12" y="9"/>
                </a:cxn>
                <a:cxn ang="0">
                  <a:pos x="39" y="6"/>
                </a:cxn>
                <a:cxn ang="0">
                  <a:pos x="12" y="9"/>
                </a:cxn>
              </a:cxnLst>
              <a:rect b="b" l="0" r="r" t="0"/>
              <a:pathLst>
                <a:path h="9" w="39">
                  <a:moveTo>
                    <a:pt x="12" y="9"/>
                  </a:moveTo>
                  <a:cubicBezTo>
                    <a:pt x="0" y="1"/>
                    <a:pt x="37" y="0"/>
                    <a:pt x="39" y="6"/>
                  </a:cubicBezTo>
                  <a:cubicBezTo>
                    <a:pt x="31" y="8"/>
                    <a:pt x="15" y="2"/>
                    <a:pt x="12" y="9"/>
                  </a:cubicBezTo>
                  <a:close/>
                </a:path>
              </a:pathLst>
            </a:custGeom>
            <a:solidFill>
              <a:srgbClr val="1E49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1" name="Freeform 51"/>
            <p:cNvSpPr/>
            <p:nvPr/>
          </p:nvSpPr>
          <p:spPr bwMode="auto">
            <a:xfrm>
              <a:off x="4141788" y="2592388"/>
              <a:ext cx="636588" cy="533400"/>
            </a:xfrm>
            <a:custGeom>
              <a:cxnLst>
                <a:cxn ang="0">
                  <a:pos x="27" y="4"/>
                </a:cxn>
                <a:cxn ang="0">
                  <a:pos x="102" y="40"/>
                </a:cxn>
                <a:cxn ang="0">
                  <a:pos x="60" y="19"/>
                </a:cxn>
                <a:cxn ang="0">
                  <a:pos x="195" y="82"/>
                </a:cxn>
                <a:cxn ang="0">
                  <a:pos x="147" y="25"/>
                </a:cxn>
                <a:cxn ang="0">
                  <a:pos x="237" y="37"/>
                </a:cxn>
                <a:cxn ang="0">
                  <a:pos x="189" y="148"/>
                </a:cxn>
                <a:cxn ang="0">
                  <a:pos x="144" y="64"/>
                </a:cxn>
                <a:cxn ang="0">
                  <a:pos x="156" y="115"/>
                </a:cxn>
                <a:cxn ang="0">
                  <a:pos x="108" y="55"/>
                </a:cxn>
                <a:cxn ang="0">
                  <a:pos x="159" y="190"/>
                </a:cxn>
                <a:cxn ang="0">
                  <a:pos x="102" y="187"/>
                </a:cxn>
                <a:cxn ang="0">
                  <a:pos x="36" y="67"/>
                </a:cxn>
                <a:cxn ang="0">
                  <a:pos x="33" y="85"/>
                </a:cxn>
                <a:cxn ang="0">
                  <a:pos x="0" y="7"/>
                </a:cxn>
                <a:cxn ang="0">
                  <a:pos x="27" y="4"/>
                </a:cxn>
              </a:cxnLst>
              <a:rect b="b" l="0" r="r" t="0"/>
              <a:pathLst>
                <a:path h="198" w="236">
                  <a:moveTo>
                    <a:pt x="27" y="4"/>
                  </a:moveTo>
                  <a:cubicBezTo>
                    <a:pt x="52" y="16"/>
                    <a:pt x="61" y="44"/>
                    <a:pt x="102" y="40"/>
                  </a:cubicBezTo>
                  <a:cubicBezTo>
                    <a:pt x="90" y="31"/>
                    <a:pt x="73" y="27"/>
                    <a:pt x="60" y="19"/>
                  </a:cubicBezTo>
                  <a:cubicBezTo>
                    <a:pt x="124" y="9"/>
                    <a:pt x="171" y="42"/>
                    <a:pt x="195" y="82"/>
                  </a:cubicBezTo>
                  <a:cubicBezTo>
                    <a:pt x="195" y="58"/>
                    <a:pt x="169" y="37"/>
                    <a:pt x="147" y="25"/>
                  </a:cubicBezTo>
                  <a:cubicBezTo>
                    <a:pt x="172" y="22"/>
                    <a:pt x="208" y="34"/>
                    <a:pt x="237" y="37"/>
                  </a:cubicBezTo>
                  <a:cubicBezTo>
                    <a:pt x="226" y="79"/>
                    <a:pt x="204" y="110"/>
                    <a:pt x="189" y="148"/>
                  </a:cubicBezTo>
                  <a:cubicBezTo>
                    <a:pt x="163" y="139"/>
                    <a:pt x="171" y="81"/>
                    <a:pt x="144" y="64"/>
                  </a:cubicBezTo>
                  <a:cubicBezTo>
                    <a:pt x="144" y="85"/>
                    <a:pt x="158" y="92"/>
                    <a:pt x="156" y="115"/>
                  </a:cubicBezTo>
                  <a:cubicBezTo>
                    <a:pt x="142" y="93"/>
                    <a:pt x="132" y="67"/>
                    <a:pt x="108" y="55"/>
                  </a:cubicBezTo>
                  <a:cubicBezTo>
                    <a:pt x="134" y="91"/>
                    <a:pt x="162" y="125"/>
                    <a:pt x="159" y="190"/>
                  </a:cubicBezTo>
                  <a:cubicBezTo>
                    <a:pt x="142" y="198"/>
                    <a:pt x="117" y="191"/>
                    <a:pt x="102" y="187"/>
                  </a:cubicBezTo>
                  <a:cubicBezTo>
                    <a:pt x="99" y="128"/>
                    <a:pt x="49" y="116"/>
                    <a:pt x="36" y="67"/>
                  </a:cubicBezTo>
                  <a:cubicBezTo>
                    <a:pt x="25" y="70"/>
                    <a:pt x="36" y="74"/>
                    <a:pt x="33" y="85"/>
                  </a:cubicBezTo>
                  <a:cubicBezTo>
                    <a:pt x="20" y="61"/>
                    <a:pt x="11" y="33"/>
                    <a:pt x="0" y="7"/>
                  </a:cubicBezTo>
                  <a:cubicBezTo>
                    <a:pt x="3" y="0"/>
                    <a:pt x="19" y="6"/>
                    <a:pt x="27" y="4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2" name="Freeform 52"/>
            <p:cNvSpPr/>
            <p:nvPr/>
          </p:nvSpPr>
          <p:spPr bwMode="auto">
            <a:xfrm>
              <a:off x="4989513" y="2635250"/>
              <a:ext cx="39688" cy="57150"/>
            </a:xfrm>
            <a:custGeom>
              <a:cxnLst>
                <a:cxn ang="0">
                  <a:pos x="0" y="21"/>
                </a:cxn>
                <a:cxn ang="0">
                  <a:pos x="15" y="0"/>
                </a:cxn>
                <a:cxn ang="0">
                  <a:pos x="0" y="21"/>
                </a:cxn>
              </a:cxnLst>
              <a:rect b="b" l="0" r="r" t="0"/>
              <a:pathLst>
                <a:path h="21" w="15">
                  <a:moveTo>
                    <a:pt x="0" y="21"/>
                  </a:moveTo>
                  <a:cubicBezTo>
                    <a:pt x="3" y="12"/>
                    <a:pt x="4" y="1"/>
                    <a:pt x="15" y="0"/>
                  </a:cubicBezTo>
                  <a:cubicBezTo>
                    <a:pt x="14" y="11"/>
                    <a:pt x="11" y="20"/>
                    <a:pt x="0" y="21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3" name="Freeform 53"/>
            <p:cNvSpPr/>
            <p:nvPr/>
          </p:nvSpPr>
          <p:spPr bwMode="auto">
            <a:xfrm>
              <a:off x="5048250" y="2632075"/>
              <a:ext cx="142875" cy="26988"/>
            </a:xfrm>
            <a:custGeom>
              <a:cxnLst>
                <a:cxn ang="0">
                  <a:pos x="8" y="10"/>
                </a:cxn>
                <a:cxn ang="0">
                  <a:pos x="53" y="7"/>
                </a:cxn>
                <a:cxn ang="0">
                  <a:pos x="8" y="10"/>
                </a:cxn>
              </a:cxnLst>
              <a:rect b="b" l="0" r="r" t="0"/>
              <a:pathLst>
                <a:path h="10" w="52">
                  <a:moveTo>
                    <a:pt x="8" y="10"/>
                  </a:moveTo>
                  <a:cubicBezTo>
                    <a:pt x="0" y="0"/>
                    <a:pt x="46" y="3"/>
                    <a:pt x="53" y="7"/>
                  </a:cubicBezTo>
                  <a:cubicBezTo>
                    <a:pt x="39" y="9"/>
                    <a:pt x="17" y="3"/>
                    <a:pt x="8" y="10"/>
                  </a:cubicBezTo>
                  <a:close/>
                </a:path>
              </a:pathLst>
            </a:custGeom>
            <a:solidFill>
              <a:srgbClr val="32697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4" name="Freeform 54"/>
            <p:cNvSpPr/>
            <p:nvPr/>
          </p:nvSpPr>
          <p:spPr bwMode="auto">
            <a:xfrm>
              <a:off x="4700588" y="2659063"/>
              <a:ext cx="271463" cy="436563"/>
            </a:xfrm>
            <a:custGeom>
              <a:cxnLst>
                <a:cxn ang="0">
                  <a:pos x="23" y="57"/>
                </a:cxn>
                <a:cxn ang="0">
                  <a:pos x="35" y="9"/>
                </a:cxn>
                <a:cxn ang="0">
                  <a:pos x="65" y="6"/>
                </a:cxn>
                <a:cxn ang="0">
                  <a:pos x="53" y="45"/>
                </a:cxn>
                <a:cxn ang="0">
                  <a:pos x="101" y="0"/>
                </a:cxn>
                <a:cxn ang="0">
                  <a:pos x="86" y="33"/>
                </a:cxn>
                <a:cxn ang="0">
                  <a:pos x="68" y="27"/>
                </a:cxn>
                <a:cxn ang="0">
                  <a:pos x="74" y="51"/>
                </a:cxn>
                <a:cxn ang="0">
                  <a:pos x="92" y="45"/>
                </a:cxn>
                <a:cxn ang="0">
                  <a:pos x="50" y="162"/>
                </a:cxn>
                <a:cxn ang="0">
                  <a:pos x="17" y="153"/>
                </a:cxn>
                <a:cxn ang="0">
                  <a:pos x="41" y="120"/>
                </a:cxn>
                <a:cxn ang="0">
                  <a:pos x="29" y="150"/>
                </a:cxn>
                <a:cxn ang="0">
                  <a:pos x="41" y="108"/>
                </a:cxn>
                <a:cxn ang="0">
                  <a:pos x="11" y="147"/>
                </a:cxn>
                <a:cxn ang="0">
                  <a:pos x="32" y="78"/>
                </a:cxn>
                <a:cxn ang="0">
                  <a:pos x="35" y="69"/>
                </a:cxn>
                <a:cxn ang="0">
                  <a:pos x="23" y="57"/>
                </a:cxn>
              </a:cxnLst>
              <a:rect b="b" l="0" r="r" t="0"/>
              <a:pathLst>
                <a:path h="162" w="100">
                  <a:moveTo>
                    <a:pt x="23" y="57"/>
                  </a:moveTo>
                  <a:cubicBezTo>
                    <a:pt x="27" y="41"/>
                    <a:pt x="37" y="31"/>
                    <a:pt x="35" y="9"/>
                  </a:cubicBezTo>
                  <a:cubicBezTo>
                    <a:pt x="45" y="8"/>
                    <a:pt x="52" y="4"/>
                    <a:pt x="65" y="6"/>
                  </a:cubicBezTo>
                  <a:cubicBezTo>
                    <a:pt x="58" y="14"/>
                    <a:pt x="42" y="29"/>
                    <a:pt x="53" y="45"/>
                  </a:cubicBezTo>
                  <a:cubicBezTo>
                    <a:pt x="62" y="23"/>
                    <a:pt x="74" y="4"/>
                    <a:pt x="101" y="0"/>
                  </a:cubicBezTo>
                  <a:cubicBezTo>
                    <a:pt x="100" y="15"/>
                    <a:pt x="88" y="19"/>
                    <a:pt x="86" y="33"/>
                  </a:cubicBezTo>
                  <a:cubicBezTo>
                    <a:pt x="75" y="36"/>
                    <a:pt x="77" y="26"/>
                    <a:pt x="68" y="27"/>
                  </a:cubicBezTo>
                  <a:cubicBezTo>
                    <a:pt x="63" y="42"/>
                    <a:pt x="84" y="40"/>
                    <a:pt x="74" y="51"/>
                  </a:cubicBezTo>
                  <a:cubicBezTo>
                    <a:pt x="78" y="59"/>
                    <a:pt x="81" y="40"/>
                    <a:pt x="92" y="45"/>
                  </a:cubicBezTo>
                  <a:cubicBezTo>
                    <a:pt x="73" y="79"/>
                    <a:pt x="55" y="114"/>
                    <a:pt x="50" y="162"/>
                  </a:cubicBezTo>
                  <a:cubicBezTo>
                    <a:pt x="36" y="162"/>
                    <a:pt x="29" y="155"/>
                    <a:pt x="17" y="153"/>
                  </a:cubicBezTo>
                  <a:cubicBezTo>
                    <a:pt x="23" y="140"/>
                    <a:pt x="30" y="128"/>
                    <a:pt x="41" y="120"/>
                  </a:cubicBezTo>
                  <a:cubicBezTo>
                    <a:pt x="37" y="130"/>
                    <a:pt x="35" y="142"/>
                    <a:pt x="29" y="150"/>
                  </a:cubicBezTo>
                  <a:cubicBezTo>
                    <a:pt x="38" y="155"/>
                    <a:pt x="58" y="119"/>
                    <a:pt x="41" y="108"/>
                  </a:cubicBezTo>
                  <a:cubicBezTo>
                    <a:pt x="20" y="110"/>
                    <a:pt x="19" y="132"/>
                    <a:pt x="11" y="147"/>
                  </a:cubicBezTo>
                  <a:cubicBezTo>
                    <a:pt x="0" y="129"/>
                    <a:pt x="35" y="108"/>
                    <a:pt x="32" y="78"/>
                  </a:cubicBezTo>
                  <a:cubicBezTo>
                    <a:pt x="36" y="78"/>
                    <a:pt x="35" y="73"/>
                    <a:pt x="35" y="69"/>
                  </a:cubicBezTo>
                  <a:cubicBezTo>
                    <a:pt x="32" y="64"/>
                    <a:pt x="26" y="62"/>
                    <a:pt x="23" y="57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5" name="Freeform 55"/>
            <p:cNvSpPr/>
            <p:nvPr/>
          </p:nvSpPr>
          <p:spPr bwMode="auto">
            <a:xfrm>
              <a:off x="4735513" y="2665413"/>
              <a:ext cx="742950" cy="1571625"/>
            </a:xfrm>
            <a:custGeom>
              <a:cxnLst>
                <a:cxn ang="0">
                  <a:pos x="82" y="349"/>
                </a:cxn>
                <a:cxn ang="0">
                  <a:pos x="100" y="199"/>
                </a:cxn>
                <a:cxn ang="0">
                  <a:pos x="109" y="217"/>
                </a:cxn>
                <a:cxn ang="0">
                  <a:pos x="157" y="247"/>
                </a:cxn>
                <a:cxn ang="0">
                  <a:pos x="184" y="229"/>
                </a:cxn>
                <a:cxn ang="0">
                  <a:pos x="181" y="211"/>
                </a:cxn>
                <a:cxn ang="0">
                  <a:pos x="172" y="97"/>
                </a:cxn>
                <a:cxn ang="0">
                  <a:pos x="178" y="106"/>
                </a:cxn>
                <a:cxn ang="0">
                  <a:pos x="175" y="79"/>
                </a:cxn>
                <a:cxn ang="0">
                  <a:pos x="166" y="97"/>
                </a:cxn>
                <a:cxn ang="0">
                  <a:pos x="163" y="73"/>
                </a:cxn>
                <a:cxn ang="0">
                  <a:pos x="184" y="22"/>
                </a:cxn>
                <a:cxn ang="0">
                  <a:pos x="211" y="22"/>
                </a:cxn>
                <a:cxn ang="0">
                  <a:pos x="193" y="16"/>
                </a:cxn>
                <a:cxn ang="0">
                  <a:pos x="202" y="1"/>
                </a:cxn>
                <a:cxn ang="0">
                  <a:pos x="229" y="4"/>
                </a:cxn>
                <a:cxn ang="0">
                  <a:pos x="229" y="1"/>
                </a:cxn>
                <a:cxn ang="0">
                  <a:pos x="259" y="49"/>
                </a:cxn>
                <a:cxn ang="0">
                  <a:pos x="274" y="154"/>
                </a:cxn>
                <a:cxn ang="0">
                  <a:pos x="274" y="205"/>
                </a:cxn>
                <a:cxn ang="0">
                  <a:pos x="223" y="337"/>
                </a:cxn>
                <a:cxn ang="0">
                  <a:pos x="208" y="334"/>
                </a:cxn>
                <a:cxn ang="0">
                  <a:pos x="184" y="394"/>
                </a:cxn>
                <a:cxn ang="0">
                  <a:pos x="238" y="235"/>
                </a:cxn>
                <a:cxn ang="0">
                  <a:pos x="169" y="367"/>
                </a:cxn>
                <a:cxn ang="0">
                  <a:pos x="88" y="490"/>
                </a:cxn>
                <a:cxn ang="0">
                  <a:pos x="70" y="502"/>
                </a:cxn>
                <a:cxn ang="0">
                  <a:pos x="133" y="439"/>
                </a:cxn>
                <a:cxn ang="0">
                  <a:pos x="181" y="358"/>
                </a:cxn>
                <a:cxn ang="0">
                  <a:pos x="67" y="550"/>
                </a:cxn>
                <a:cxn ang="0">
                  <a:pos x="205" y="373"/>
                </a:cxn>
                <a:cxn ang="0">
                  <a:pos x="181" y="562"/>
                </a:cxn>
                <a:cxn ang="0">
                  <a:pos x="181" y="565"/>
                </a:cxn>
                <a:cxn ang="0">
                  <a:pos x="103" y="565"/>
                </a:cxn>
                <a:cxn ang="0">
                  <a:pos x="142" y="493"/>
                </a:cxn>
                <a:cxn ang="0">
                  <a:pos x="13" y="562"/>
                </a:cxn>
                <a:cxn ang="0">
                  <a:pos x="7" y="538"/>
                </a:cxn>
                <a:cxn ang="0">
                  <a:pos x="4" y="508"/>
                </a:cxn>
                <a:cxn ang="0">
                  <a:pos x="37" y="355"/>
                </a:cxn>
                <a:cxn ang="0">
                  <a:pos x="43" y="412"/>
                </a:cxn>
                <a:cxn ang="0">
                  <a:pos x="46" y="379"/>
                </a:cxn>
                <a:cxn ang="0">
                  <a:pos x="46" y="313"/>
                </a:cxn>
                <a:cxn ang="0">
                  <a:pos x="46" y="244"/>
                </a:cxn>
                <a:cxn ang="0">
                  <a:pos x="46" y="190"/>
                </a:cxn>
                <a:cxn ang="0">
                  <a:pos x="46" y="160"/>
                </a:cxn>
                <a:cxn ang="0">
                  <a:pos x="58" y="94"/>
                </a:cxn>
                <a:cxn ang="0">
                  <a:pos x="82" y="64"/>
                </a:cxn>
                <a:cxn ang="0">
                  <a:pos x="88" y="196"/>
                </a:cxn>
                <a:cxn ang="0">
                  <a:pos x="67" y="436"/>
                </a:cxn>
                <a:cxn ang="0">
                  <a:pos x="79" y="385"/>
                </a:cxn>
                <a:cxn ang="0">
                  <a:pos x="82" y="349"/>
                </a:cxn>
              </a:cxnLst>
              <a:rect b="b" l="0" r="r" t="0"/>
              <a:pathLst>
                <a:path h="584" w="276">
                  <a:moveTo>
                    <a:pt x="82" y="349"/>
                  </a:moveTo>
                  <a:cubicBezTo>
                    <a:pt x="85" y="296"/>
                    <a:pt x="91" y="246"/>
                    <a:pt x="100" y="199"/>
                  </a:cubicBezTo>
                  <a:cubicBezTo>
                    <a:pt x="104" y="204"/>
                    <a:pt x="112" y="205"/>
                    <a:pt x="109" y="217"/>
                  </a:cubicBezTo>
                  <a:cubicBezTo>
                    <a:pt x="133" y="214"/>
                    <a:pt x="143" y="238"/>
                    <a:pt x="157" y="247"/>
                  </a:cubicBezTo>
                  <a:cubicBezTo>
                    <a:pt x="164" y="239"/>
                    <a:pt x="167" y="227"/>
                    <a:pt x="184" y="229"/>
                  </a:cubicBezTo>
                  <a:cubicBezTo>
                    <a:pt x="186" y="220"/>
                    <a:pt x="179" y="220"/>
                    <a:pt x="181" y="211"/>
                  </a:cubicBezTo>
                  <a:cubicBezTo>
                    <a:pt x="209" y="175"/>
                    <a:pt x="167" y="129"/>
                    <a:pt x="172" y="97"/>
                  </a:cubicBezTo>
                  <a:cubicBezTo>
                    <a:pt x="172" y="102"/>
                    <a:pt x="172" y="107"/>
                    <a:pt x="178" y="106"/>
                  </a:cubicBezTo>
                  <a:cubicBezTo>
                    <a:pt x="180" y="94"/>
                    <a:pt x="173" y="91"/>
                    <a:pt x="175" y="79"/>
                  </a:cubicBezTo>
                  <a:cubicBezTo>
                    <a:pt x="162" y="75"/>
                    <a:pt x="175" y="97"/>
                    <a:pt x="166" y="97"/>
                  </a:cubicBezTo>
                  <a:cubicBezTo>
                    <a:pt x="168" y="86"/>
                    <a:pt x="161" y="84"/>
                    <a:pt x="163" y="73"/>
                  </a:cubicBezTo>
                  <a:cubicBezTo>
                    <a:pt x="180" y="66"/>
                    <a:pt x="185" y="47"/>
                    <a:pt x="184" y="22"/>
                  </a:cubicBezTo>
                  <a:cubicBezTo>
                    <a:pt x="192" y="21"/>
                    <a:pt x="205" y="31"/>
                    <a:pt x="211" y="22"/>
                  </a:cubicBezTo>
                  <a:cubicBezTo>
                    <a:pt x="203" y="22"/>
                    <a:pt x="197" y="20"/>
                    <a:pt x="193" y="16"/>
                  </a:cubicBezTo>
                  <a:cubicBezTo>
                    <a:pt x="193" y="8"/>
                    <a:pt x="199" y="5"/>
                    <a:pt x="202" y="1"/>
                  </a:cubicBezTo>
                  <a:cubicBezTo>
                    <a:pt x="214" y="0"/>
                    <a:pt x="222" y="17"/>
                    <a:pt x="229" y="4"/>
                  </a:cubicBezTo>
                  <a:cubicBezTo>
                    <a:pt x="229" y="3"/>
                    <a:pt x="229" y="2"/>
                    <a:pt x="229" y="1"/>
                  </a:cubicBezTo>
                  <a:cubicBezTo>
                    <a:pt x="241" y="15"/>
                    <a:pt x="253" y="29"/>
                    <a:pt x="259" y="49"/>
                  </a:cubicBezTo>
                  <a:cubicBezTo>
                    <a:pt x="258" y="78"/>
                    <a:pt x="276" y="113"/>
                    <a:pt x="274" y="154"/>
                  </a:cubicBezTo>
                  <a:cubicBezTo>
                    <a:pt x="274" y="171"/>
                    <a:pt x="274" y="188"/>
                    <a:pt x="274" y="205"/>
                  </a:cubicBezTo>
                  <a:cubicBezTo>
                    <a:pt x="269" y="261"/>
                    <a:pt x="239" y="292"/>
                    <a:pt x="223" y="337"/>
                  </a:cubicBezTo>
                  <a:cubicBezTo>
                    <a:pt x="216" y="344"/>
                    <a:pt x="217" y="333"/>
                    <a:pt x="208" y="334"/>
                  </a:cubicBezTo>
                  <a:cubicBezTo>
                    <a:pt x="213" y="367"/>
                    <a:pt x="192" y="374"/>
                    <a:pt x="184" y="394"/>
                  </a:cubicBezTo>
                  <a:cubicBezTo>
                    <a:pt x="182" y="336"/>
                    <a:pt x="221" y="291"/>
                    <a:pt x="238" y="235"/>
                  </a:cubicBezTo>
                  <a:cubicBezTo>
                    <a:pt x="212" y="270"/>
                    <a:pt x="193" y="323"/>
                    <a:pt x="169" y="367"/>
                  </a:cubicBezTo>
                  <a:cubicBezTo>
                    <a:pt x="144" y="412"/>
                    <a:pt x="115" y="452"/>
                    <a:pt x="88" y="490"/>
                  </a:cubicBezTo>
                  <a:cubicBezTo>
                    <a:pt x="84" y="496"/>
                    <a:pt x="72" y="494"/>
                    <a:pt x="70" y="502"/>
                  </a:cubicBezTo>
                  <a:cubicBezTo>
                    <a:pt x="101" y="499"/>
                    <a:pt x="116" y="463"/>
                    <a:pt x="133" y="439"/>
                  </a:cubicBezTo>
                  <a:cubicBezTo>
                    <a:pt x="151" y="413"/>
                    <a:pt x="170" y="386"/>
                    <a:pt x="181" y="358"/>
                  </a:cubicBezTo>
                  <a:cubicBezTo>
                    <a:pt x="169" y="436"/>
                    <a:pt x="109" y="492"/>
                    <a:pt x="67" y="550"/>
                  </a:cubicBezTo>
                  <a:cubicBezTo>
                    <a:pt x="135" y="536"/>
                    <a:pt x="151" y="421"/>
                    <a:pt x="205" y="373"/>
                  </a:cubicBezTo>
                  <a:cubicBezTo>
                    <a:pt x="207" y="434"/>
                    <a:pt x="193" y="505"/>
                    <a:pt x="181" y="562"/>
                  </a:cubicBezTo>
                  <a:cubicBezTo>
                    <a:pt x="181" y="563"/>
                    <a:pt x="181" y="564"/>
                    <a:pt x="181" y="565"/>
                  </a:cubicBezTo>
                  <a:cubicBezTo>
                    <a:pt x="155" y="565"/>
                    <a:pt x="129" y="565"/>
                    <a:pt x="103" y="565"/>
                  </a:cubicBezTo>
                  <a:cubicBezTo>
                    <a:pt x="120" y="547"/>
                    <a:pt x="148" y="524"/>
                    <a:pt x="142" y="493"/>
                  </a:cubicBezTo>
                  <a:cubicBezTo>
                    <a:pt x="125" y="543"/>
                    <a:pt x="92" y="584"/>
                    <a:pt x="13" y="562"/>
                  </a:cubicBezTo>
                  <a:cubicBezTo>
                    <a:pt x="12" y="554"/>
                    <a:pt x="16" y="527"/>
                    <a:pt x="7" y="538"/>
                  </a:cubicBezTo>
                  <a:cubicBezTo>
                    <a:pt x="0" y="534"/>
                    <a:pt x="6" y="517"/>
                    <a:pt x="4" y="508"/>
                  </a:cubicBezTo>
                  <a:cubicBezTo>
                    <a:pt x="17" y="459"/>
                    <a:pt x="27" y="407"/>
                    <a:pt x="37" y="355"/>
                  </a:cubicBezTo>
                  <a:cubicBezTo>
                    <a:pt x="38" y="375"/>
                    <a:pt x="38" y="396"/>
                    <a:pt x="43" y="412"/>
                  </a:cubicBezTo>
                  <a:cubicBezTo>
                    <a:pt x="50" y="407"/>
                    <a:pt x="44" y="389"/>
                    <a:pt x="46" y="379"/>
                  </a:cubicBezTo>
                  <a:cubicBezTo>
                    <a:pt x="46" y="357"/>
                    <a:pt x="46" y="335"/>
                    <a:pt x="46" y="313"/>
                  </a:cubicBezTo>
                  <a:cubicBezTo>
                    <a:pt x="46" y="290"/>
                    <a:pt x="46" y="267"/>
                    <a:pt x="46" y="244"/>
                  </a:cubicBezTo>
                  <a:cubicBezTo>
                    <a:pt x="46" y="226"/>
                    <a:pt x="46" y="208"/>
                    <a:pt x="46" y="190"/>
                  </a:cubicBezTo>
                  <a:cubicBezTo>
                    <a:pt x="47" y="180"/>
                    <a:pt x="53" y="168"/>
                    <a:pt x="46" y="160"/>
                  </a:cubicBezTo>
                  <a:cubicBezTo>
                    <a:pt x="66" y="154"/>
                    <a:pt x="50" y="116"/>
                    <a:pt x="58" y="94"/>
                  </a:cubicBezTo>
                  <a:cubicBezTo>
                    <a:pt x="63" y="81"/>
                    <a:pt x="74" y="75"/>
                    <a:pt x="82" y="64"/>
                  </a:cubicBezTo>
                  <a:cubicBezTo>
                    <a:pt x="85" y="111"/>
                    <a:pt x="57" y="167"/>
                    <a:pt x="88" y="196"/>
                  </a:cubicBezTo>
                  <a:cubicBezTo>
                    <a:pt x="84" y="277"/>
                    <a:pt x="69" y="363"/>
                    <a:pt x="67" y="436"/>
                  </a:cubicBezTo>
                  <a:cubicBezTo>
                    <a:pt x="71" y="419"/>
                    <a:pt x="79" y="406"/>
                    <a:pt x="79" y="385"/>
                  </a:cubicBezTo>
                  <a:cubicBezTo>
                    <a:pt x="86" y="379"/>
                    <a:pt x="80" y="360"/>
                    <a:pt x="82" y="349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6" name="Freeform 56"/>
            <p:cNvSpPr/>
            <p:nvPr/>
          </p:nvSpPr>
          <p:spPr bwMode="auto">
            <a:xfrm>
              <a:off x="3608388" y="2682875"/>
              <a:ext cx="882650" cy="1465263"/>
            </a:xfrm>
            <a:custGeom>
              <a:cxnLst>
                <a:cxn ang="0">
                  <a:pos x="243" y="240"/>
                </a:cxn>
                <a:cxn ang="0">
                  <a:pos x="225" y="135"/>
                </a:cxn>
                <a:cxn ang="0">
                  <a:pos x="270" y="168"/>
                </a:cxn>
                <a:cxn ang="0">
                  <a:pos x="219" y="114"/>
                </a:cxn>
                <a:cxn ang="0">
                  <a:pos x="252" y="99"/>
                </a:cxn>
                <a:cxn ang="0">
                  <a:pos x="264" y="138"/>
                </a:cxn>
                <a:cxn ang="0">
                  <a:pos x="303" y="312"/>
                </a:cxn>
                <a:cxn ang="0">
                  <a:pos x="306" y="372"/>
                </a:cxn>
                <a:cxn ang="0">
                  <a:pos x="315" y="423"/>
                </a:cxn>
                <a:cxn ang="0">
                  <a:pos x="315" y="408"/>
                </a:cxn>
                <a:cxn ang="0">
                  <a:pos x="318" y="426"/>
                </a:cxn>
                <a:cxn ang="0">
                  <a:pos x="309" y="522"/>
                </a:cxn>
                <a:cxn ang="0">
                  <a:pos x="291" y="528"/>
                </a:cxn>
                <a:cxn ang="0">
                  <a:pos x="285" y="504"/>
                </a:cxn>
                <a:cxn ang="0">
                  <a:pos x="276" y="528"/>
                </a:cxn>
                <a:cxn ang="0">
                  <a:pos x="261" y="528"/>
                </a:cxn>
                <a:cxn ang="0">
                  <a:pos x="234" y="537"/>
                </a:cxn>
                <a:cxn ang="0">
                  <a:pos x="198" y="543"/>
                </a:cxn>
                <a:cxn ang="0">
                  <a:pos x="147" y="543"/>
                </a:cxn>
                <a:cxn ang="0">
                  <a:pos x="117" y="537"/>
                </a:cxn>
                <a:cxn ang="0">
                  <a:pos x="69" y="309"/>
                </a:cxn>
                <a:cxn ang="0">
                  <a:pos x="63" y="288"/>
                </a:cxn>
                <a:cxn ang="0">
                  <a:pos x="66" y="282"/>
                </a:cxn>
                <a:cxn ang="0">
                  <a:pos x="162" y="510"/>
                </a:cxn>
                <a:cxn ang="0">
                  <a:pos x="63" y="237"/>
                </a:cxn>
                <a:cxn ang="0">
                  <a:pos x="36" y="216"/>
                </a:cxn>
                <a:cxn ang="0">
                  <a:pos x="33" y="207"/>
                </a:cxn>
                <a:cxn ang="0">
                  <a:pos x="30" y="180"/>
                </a:cxn>
                <a:cxn ang="0">
                  <a:pos x="21" y="54"/>
                </a:cxn>
                <a:cxn ang="0">
                  <a:pos x="21" y="57"/>
                </a:cxn>
                <a:cxn ang="0">
                  <a:pos x="15" y="129"/>
                </a:cxn>
                <a:cxn ang="0">
                  <a:pos x="51" y="0"/>
                </a:cxn>
                <a:cxn ang="0">
                  <a:pos x="126" y="219"/>
                </a:cxn>
                <a:cxn ang="0">
                  <a:pos x="141" y="213"/>
                </a:cxn>
                <a:cxn ang="0">
                  <a:pos x="144" y="237"/>
                </a:cxn>
                <a:cxn ang="0">
                  <a:pos x="192" y="351"/>
                </a:cxn>
                <a:cxn ang="0">
                  <a:pos x="186" y="333"/>
                </a:cxn>
                <a:cxn ang="0">
                  <a:pos x="186" y="285"/>
                </a:cxn>
                <a:cxn ang="0">
                  <a:pos x="213" y="357"/>
                </a:cxn>
                <a:cxn ang="0">
                  <a:pos x="222" y="336"/>
                </a:cxn>
                <a:cxn ang="0">
                  <a:pos x="237" y="336"/>
                </a:cxn>
                <a:cxn ang="0">
                  <a:pos x="240" y="351"/>
                </a:cxn>
                <a:cxn ang="0">
                  <a:pos x="240" y="333"/>
                </a:cxn>
                <a:cxn ang="0">
                  <a:pos x="240" y="327"/>
                </a:cxn>
                <a:cxn ang="0">
                  <a:pos x="243" y="303"/>
                </a:cxn>
                <a:cxn ang="0">
                  <a:pos x="243" y="240"/>
                </a:cxn>
              </a:cxnLst>
              <a:rect b="b" l="0" r="r" t="0"/>
              <a:pathLst>
                <a:path h="544" w="328">
                  <a:moveTo>
                    <a:pt x="243" y="240"/>
                  </a:moveTo>
                  <a:cubicBezTo>
                    <a:pt x="259" y="198"/>
                    <a:pt x="236" y="167"/>
                    <a:pt x="225" y="135"/>
                  </a:cubicBezTo>
                  <a:cubicBezTo>
                    <a:pt x="240" y="146"/>
                    <a:pt x="251" y="161"/>
                    <a:pt x="270" y="168"/>
                  </a:cubicBezTo>
                  <a:cubicBezTo>
                    <a:pt x="258" y="145"/>
                    <a:pt x="229" y="139"/>
                    <a:pt x="219" y="114"/>
                  </a:cubicBezTo>
                  <a:cubicBezTo>
                    <a:pt x="228" y="107"/>
                    <a:pt x="240" y="103"/>
                    <a:pt x="252" y="99"/>
                  </a:cubicBezTo>
                  <a:cubicBezTo>
                    <a:pt x="256" y="113"/>
                    <a:pt x="277" y="125"/>
                    <a:pt x="264" y="138"/>
                  </a:cubicBezTo>
                  <a:cubicBezTo>
                    <a:pt x="305" y="173"/>
                    <a:pt x="295" y="243"/>
                    <a:pt x="303" y="312"/>
                  </a:cubicBezTo>
                  <a:cubicBezTo>
                    <a:pt x="305" y="331"/>
                    <a:pt x="299" y="358"/>
                    <a:pt x="306" y="372"/>
                  </a:cubicBezTo>
                  <a:cubicBezTo>
                    <a:pt x="308" y="390"/>
                    <a:pt x="309" y="409"/>
                    <a:pt x="315" y="423"/>
                  </a:cubicBezTo>
                  <a:cubicBezTo>
                    <a:pt x="315" y="418"/>
                    <a:pt x="315" y="413"/>
                    <a:pt x="315" y="408"/>
                  </a:cubicBezTo>
                  <a:cubicBezTo>
                    <a:pt x="322" y="408"/>
                    <a:pt x="316" y="421"/>
                    <a:pt x="318" y="426"/>
                  </a:cubicBezTo>
                  <a:cubicBezTo>
                    <a:pt x="309" y="454"/>
                    <a:pt x="328" y="500"/>
                    <a:pt x="309" y="522"/>
                  </a:cubicBezTo>
                  <a:cubicBezTo>
                    <a:pt x="299" y="520"/>
                    <a:pt x="296" y="525"/>
                    <a:pt x="291" y="528"/>
                  </a:cubicBezTo>
                  <a:cubicBezTo>
                    <a:pt x="289" y="520"/>
                    <a:pt x="297" y="502"/>
                    <a:pt x="285" y="504"/>
                  </a:cubicBezTo>
                  <a:cubicBezTo>
                    <a:pt x="275" y="505"/>
                    <a:pt x="290" y="531"/>
                    <a:pt x="276" y="528"/>
                  </a:cubicBezTo>
                  <a:cubicBezTo>
                    <a:pt x="270" y="522"/>
                    <a:pt x="268" y="528"/>
                    <a:pt x="261" y="528"/>
                  </a:cubicBezTo>
                  <a:cubicBezTo>
                    <a:pt x="250" y="529"/>
                    <a:pt x="232" y="523"/>
                    <a:pt x="234" y="537"/>
                  </a:cubicBezTo>
                  <a:cubicBezTo>
                    <a:pt x="222" y="539"/>
                    <a:pt x="213" y="544"/>
                    <a:pt x="198" y="543"/>
                  </a:cubicBezTo>
                  <a:cubicBezTo>
                    <a:pt x="181" y="543"/>
                    <a:pt x="164" y="543"/>
                    <a:pt x="147" y="543"/>
                  </a:cubicBezTo>
                  <a:cubicBezTo>
                    <a:pt x="143" y="535"/>
                    <a:pt x="129" y="537"/>
                    <a:pt x="117" y="537"/>
                  </a:cubicBezTo>
                  <a:cubicBezTo>
                    <a:pt x="124" y="464"/>
                    <a:pt x="90" y="364"/>
                    <a:pt x="69" y="309"/>
                  </a:cubicBezTo>
                  <a:cubicBezTo>
                    <a:pt x="64" y="305"/>
                    <a:pt x="67" y="293"/>
                    <a:pt x="63" y="288"/>
                  </a:cubicBezTo>
                  <a:cubicBezTo>
                    <a:pt x="66" y="288"/>
                    <a:pt x="65" y="284"/>
                    <a:pt x="66" y="282"/>
                  </a:cubicBezTo>
                  <a:cubicBezTo>
                    <a:pt x="105" y="351"/>
                    <a:pt x="124" y="440"/>
                    <a:pt x="162" y="510"/>
                  </a:cubicBezTo>
                  <a:cubicBezTo>
                    <a:pt x="139" y="421"/>
                    <a:pt x="91" y="331"/>
                    <a:pt x="63" y="237"/>
                  </a:cubicBezTo>
                  <a:cubicBezTo>
                    <a:pt x="52" y="238"/>
                    <a:pt x="48" y="222"/>
                    <a:pt x="36" y="216"/>
                  </a:cubicBezTo>
                  <a:cubicBezTo>
                    <a:pt x="34" y="214"/>
                    <a:pt x="33" y="211"/>
                    <a:pt x="33" y="207"/>
                  </a:cubicBezTo>
                  <a:cubicBezTo>
                    <a:pt x="31" y="199"/>
                    <a:pt x="37" y="183"/>
                    <a:pt x="30" y="180"/>
                  </a:cubicBezTo>
                  <a:cubicBezTo>
                    <a:pt x="22" y="136"/>
                    <a:pt x="36" y="90"/>
                    <a:pt x="21" y="54"/>
                  </a:cubicBezTo>
                  <a:cubicBezTo>
                    <a:pt x="21" y="55"/>
                    <a:pt x="21" y="56"/>
                    <a:pt x="21" y="57"/>
                  </a:cubicBezTo>
                  <a:cubicBezTo>
                    <a:pt x="12" y="74"/>
                    <a:pt x="24" y="112"/>
                    <a:pt x="15" y="129"/>
                  </a:cubicBezTo>
                  <a:cubicBezTo>
                    <a:pt x="0" y="72"/>
                    <a:pt x="18" y="30"/>
                    <a:pt x="51" y="0"/>
                  </a:cubicBezTo>
                  <a:cubicBezTo>
                    <a:pt x="68" y="81"/>
                    <a:pt x="102" y="145"/>
                    <a:pt x="126" y="219"/>
                  </a:cubicBezTo>
                  <a:cubicBezTo>
                    <a:pt x="133" y="219"/>
                    <a:pt x="141" y="220"/>
                    <a:pt x="141" y="213"/>
                  </a:cubicBezTo>
                  <a:cubicBezTo>
                    <a:pt x="148" y="215"/>
                    <a:pt x="142" y="230"/>
                    <a:pt x="144" y="237"/>
                  </a:cubicBezTo>
                  <a:cubicBezTo>
                    <a:pt x="141" y="294"/>
                    <a:pt x="151" y="338"/>
                    <a:pt x="192" y="351"/>
                  </a:cubicBezTo>
                  <a:cubicBezTo>
                    <a:pt x="194" y="341"/>
                    <a:pt x="189" y="338"/>
                    <a:pt x="186" y="333"/>
                  </a:cubicBezTo>
                  <a:cubicBezTo>
                    <a:pt x="186" y="317"/>
                    <a:pt x="186" y="301"/>
                    <a:pt x="186" y="285"/>
                  </a:cubicBezTo>
                  <a:cubicBezTo>
                    <a:pt x="190" y="314"/>
                    <a:pt x="209" y="328"/>
                    <a:pt x="213" y="357"/>
                  </a:cubicBezTo>
                  <a:cubicBezTo>
                    <a:pt x="225" y="359"/>
                    <a:pt x="222" y="346"/>
                    <a:pt x="222" y="336"/>
                  </a:cubicBezTo>
                  <a:cubicBezTo>
                    <a:pt x="227" y="336"/>
                    <a:pt x="232" y="336"/>
                    <a:pt x="237" y="336"/>
                  </a:cubicBezTo>
                  <a:cubicBezTo>
                    <a:pt x="232" y="340"/>
                    <a:pt x="227" y="352"/>
                    <a:pt x="240" y="351"/>
                  </a:cubicBezTo>
                  <a:cubicBezTo>
                    <a:pt x="251" y="346"/>
                    <a:pt x="240" y="339"/>
                    <a:pt x="240" y="333"/>
                  </a:cubicBezTo>
                  <a:cubicBezTo>
                    <a:pt x="240" y="331"/>
                    <a:pt x="240" y="329"/>
                    <a:pt x="240" y="327"/>
                  </a:cubicBezTo>
                  <a:cubicBezTo>
                    <a:pt x="247" y="325"/>
                    <a:pt x="241" y="310"/>
                    <a:pt x="243" y="303"/>
                  </a:cubicBezTo>
                  <a:cubicBezTo>
                    <a:pt x="243" y="282"/>
                    <a:pt x="243" y="261"/>
                    <a:pt x="243" y="240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7" name="Freeform 57"/>
            <p:cNvSpPr/>
            <p:nvPr/>
          </p:nvSpPr>
          <p:spPr bwMode="auto">
            <a:xfrm>
              <a:off x="4232275" y="4090988"/>
              <a:ext cx="79375" cy="38100"/>
            </a:xfrm>
            <a:custGeom>
              <a:cxnLst>
                <a:cxn ang="0">
                  <a:pos x="2" y="14"/>
                </a:cxn>
                <a:cxn ang="0">
                  <a:pos x="29" y="5"/>
                </a:cxn>
                <a:cxn ang="0">
                  <a:pos x="5" y="11"/>
                </a:cxn>
                <a:cxn ang="0">
                  <a:pos x="11" y="14"/>
                </a:cxn>
                <a:cxn ang="0">
                  <a:pos x="2" y="14"/>
                </a:cxn>
              </a:cxnLst>
              <a:rect b="b" l="0" r="r" t="0"/>
              <a:pathLst>
                <a:path h="14" w="28">
                  <a:moveTo>
                    <a:pt x="2" y="14"/>
                  </a:moveTo>
                  <a:cubicBezTo>
                    <a:pt x="0" y="0"/>
                    <a:pt x="18" y="6"/>
                    <a:pt x="29" y="5"/>
                  </a:cubicBezTo>
                  <a:cubicBezTo>
                    <a:pt x="28" y="14"/>
                    <a:pt x="6" y="2"/>
                    <a:pt x="5" y="11"/>
                  </a:cubicBezTo>
                  <a:cubicBezTo>
                    <a:pt x="7" y="12"/>
                    <a:pt x="11" y="11"/>
                    <a:pt x="11" y="14"/>
                  </a:cubicBezTo>
                  <a:cubicBezTo>
                    <a:pt x="8" y="14"/>
                    <a:pt x="5" y="14"/>
                    <a:pt x="2" y="14"/>
                  </a:cubicBezTo>
                  <a:close/>
                </a:path>
              </a:pathLst>
            </a:custGeom>
            <a:solidFill>
              <a:srgbClr val="1E49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8" name="Freeform 58"/>
            <p:cNvSpPr/>
            <p:nvPr/>
          </p:nvSpPr>
          <p:spPr bwMode="auto">
            <a:xfrm>
              <a:off x="4948238" y="2700338"/>
              <a:ext cx="65088" cy="63500"/>
            </a:xfrm>
            <a:custGeom>
              <a:cxnLst>
                <a:cxn ang="0">
                  <a:pos x="12" y="0"/>
                </a:cxn>
                <a:cxn ang="0">
                  <a:pos x="0" y="24"/>
                </a:cxn>
                <a:cxn ang="0">
                  <a:pos x="12" y="0"/>
                </a:cxn>
              </a:cxnLst>
              <a:rect b="b" l="0" r="r" t="0"/>
              <a:pathLst>
                <a:path h="24" w="24">
                  <a:moveTo>
                    <a:pt x="12" y="0"/>
                  </a:moveTo>
                  <a:cubicBezTo>
                    <a:pt x="24" y="5"/>
                    <a:pt x="8" y="21"/>
                    <a:pt x="0" y="24"/>
                  </a:cubicBezTo>
                  <a:cubicBezTo>
                    <a:pt x="1" y="13"/>
                    <a:pt x="9" y="9"/>
                    <a:pt x="12" y="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9" name="Freeform 59"/>
            <p:cNvSpPr/>
            <p:nvPr/>
          </p:nvSpPr>
          <p:spPr bwMode="auto">
            <a:xfrm>
              <a:off x="4270375" y="2886075"/>
              <a:ext cx="96838" cy="152400"/>
            </a:xfrm>
            <a:custGeom>
              <a:cxnLst>
                <a:cxn ang="0">
                  <a:pos x="36" y="57"/>
                </a:cxn>
                <a:cxn ang="0">
                  <a:pos x="0" y="0"/>
                </a:cxn>
                <a:cxn ang="0">
                  <a:pos x="36" y="57"/>
                </a:cxn>
              </a:cxnLst>
              <a:rect b="b" l="0" r="r" t="0"/>
              <a:pathLst>
                <a:path h="57" w="36">
                  <a:moveTo>
                    <a:pt x="36" y="57"/>
                  </a:moveTo>
                  <a:cubicBezTo>
                    <a:pt x="19" y="43"/>
                    <a:pt x="12" y="19"/>
                    <a:pt x="0" y="0"/>
                  </a:cubicBezTo>
                  <a:cubicBezTo>
                    <a:pt x="17" y="2"/>
                    <a:pt x="32" y="32"/>
                    <a:pt x="36" y="57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0" name="Freeform 60"/>
            <p:cNvSpPr/>
            <p:nvPr/>
          </p:nvSpPr>
          <p:spPr bwMode="auto">
            <a:xfrm>
              <a:off x="4691063" y="2868613"/>
              <a:ext cx="71438" cy="146050"/>
            </a:xfrm>
            <a:custGeom>
              <a:cxnLst>
                <a:cxn ang="0">
                  <a:pos x="27" y="0"/>
                </a:cxn>
                <a:cxn ang="0">
                  <a:pos x="0" y="54"/>
                </a:cxn>
                <a:cxn ang="0">
                  <a:pos x="24" y="0"/>
                </a:cxn>
                <a:cxn ang="0">
                  <a:pos x="27" y="0"/>
                </a:cxn>
              </a:cxnLst>
              <a:rect b="b" l="0" r="r" t="0"/>
              <a:pathLst>
                <a:path h="54" w="27">
                  <a:moveTo>
                    <a:pt x="27" y="0"/>
                  </a:moveTo>
                  <a:cubicBezTo>
                    <a:pt x="20" y="19"/>
                    <a:pt x="16" y="43"/>
                    <a:pt x="0" y="54"/>
                  </a:cubicBezTo>
                  <a:cubicBezTo>
                    <a:pt x="6" y="34"/>
                    <a:pt x="18" y="20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lose/>
                </a:path>
              </a:pathLst>
            </a:custGeom>
            <a:solidFill>
              <a:srgbClr val="06729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1" name="Freeform 61"/>
            <p:cNvSpPr/>
            <p:nvPr/>
          </p:nvSpPr>
          <p:spPr bwMode="auto">
            <a:xfrm>
              <a:off x="4497388" y="3176588"/>
              <a:ext cx="144463" cy="31750"/>
            </a:xfrm>
            <a:custGeom>
              <a:cxnLst>
                <a:cxn ang="0">
                  <a:pos x="54" y="0"/>
                </a:cxn>
                <a:cxn ang="0">
                  <a:pos x="0" y="12"/>
                </a:cxn>
                <a:cxn ang="0">
                  <a:pos x="54" y="0"/>
                </a:cxn>
              </a:cxnLst>
              <a:rect b="b" l="0" r="r" t="0"/>
              <a:pathLst>
                <a:path h="12" w="54">
                  <a:moveTo>
                    <a:pt x="54" y="0"/>
                  </a:moveTo>
                  <a:cubicBezTo>
                    <a:pt x="41" y="9"/>
                    <a:pt x="18" y="8"/>
                    <a:pt x="0" y="12"/>
                  </a:cubicBezTo>
                  <a:cubicBezTo>
                    <a:pt x="14" y="4"/>
                    <a:pt x="33" y="1"/>
                    <a:pt x="54" y="0"/>
                  </a:cubicBezTo>
                  <a:close/>
                </a:path>
              </a:pathLst>
            </a:custGeom>
            <a:solidFill>
              <a:srgbClr val="06729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2" name="Freeform 62"/>
            <p:cNvSpPr/>
            <p:nvPr/>
          </p:nvSpPr>
          <p:spPr bwMode="auto">
            <a:xfrm>
              <a:off x="3705225" y="3265488"/>
              <a:ext cx="339725" cy="790575"/>
            </a:xfrm>
            <a:custGeom>
              <a:cxnLst>
                <a:cxn ang="0">
                  <a:pos x="27" y="72"/>
                </a:cxn>
                <a:cxn ang="0">
                  <a:pos x="15" y="48"/>
                </a:cxn>
                <a:cxn ang="0">
                  <a:pos x="0" y="0"/>
                </a:cxn>
                <a:cxn ang="0">
                  <a:pos x="27" y="21"/>
                </a:cxn>
                <a:cxn ang="0">
                  <a:pos x="126" y="294"/>
                </a:cxn>
                <a:cxn ang="0">
                  <a:pos x="30" y="66"/>
                </a:cxn>
                <a:cxn ang="0">
                  <a:pos x="27" y="72"/>
                </a:cxn>
              </a:cxnLst>
              <a:rect b="b" l="0" r="r" t="0"/>
              <a:pathLst>
                <a:path h="294" w="125">
                  <a:moveTo>
                    <a:pt x="27" y="72"/>
                  </a:moveTo>
                  <a:cubicBezTo>
                    <a:pt x="23" y="64"/>
                    <a:pt x="30" y="45"/>
                    <a:pt x="15" y="48"/>
                  </a:cubicBezTo>
                  <a:cubicBezTo>
                    <a:pt x="26" y="34"/>
                    <a:pt x="4" y="17"/>
                    <a:pt x="0" y="0"/>
                  </a:cubicBezTo>
                  <a:cubicBezTo>
                    <a:pt x="12" y="6"/>
                    <a:pt x="16" y="22"/>
                    <a:pt x="27" y="21"/>
                  </a:cubicBezTo>
                  <a:cubicBezTo>
                    <a:pt x="55" y="115"/>
                    <a:pt x="103" y="205"/>
                    <a:pt x="126" y="294"/>
                  </a:cubicBezTo>
                  <a:cubicBezTo>
                    <a:pt x="88" y="224"/>
                    <a:pt x="69" y="135"/>
                    <a:pt x="30" y="66"/>
                  </a:cubicBezTo>
                  <a:cubicBezTo>
                    <a:pt x="29" y="68"/>
                    <a:pt x="30" y="72"/>
                    <a:pt x="27" y="7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3" name="Freeform 63"/>
            <p:cNvSpPr/>
            <p:nvPr/>
          </p:nvSpPr>
          <p:spPr bwMode="auto">
            <a:xfrm>
              <a:off x="4219575" y="3579813"/>
              <a:ext cx="65088" cy="50800"/>
            </a:xfrm>
            <a:custGeom>
              <a:cxnLst>
                <a:cxn ang="0">
                  <a:pos x="13" y="0"/>
                </a:cxn>
                <a:cxn ang="0">
                  <a:pos x="13" y="18"/>
                </a:cxn>
                <a:cxn ang="0">
                  <a:pos x="10" y="3"/>
                </a:cxn>
                <a:cxn ang="0">
                  <a:pos x="13" y="0"/>
                </a:cxn>
              </a:cxnLst>
              <a:rect b="b" l="0" r="r" t="0"/>
              <a:pathLst>
                <a:path h="19" w="24">
                  <a:moveTo>
                    <a:pt x="13" y="0"/>
                  </a:moveTo>
                  <a:cubicBezTo>
                    <a:pt x="13" y="6"/>
                    <a:pt x="24" y="13"/>
                    <a:pt x="13" y="18"/>
                  </a:cubicBezTo>
                  <a:cubicBezTo>
                    <a:pt x="0" y="19"/>
                    <a:pt x="5" y="7"/>
                    <a:pt x="10" y="3"/>
                  </a:cubicBezTo>
                  <a:cubicBezTo>
                    <a:pt x="9" y="0"/>
                    <a:pt x="11" y="0"/>
                    <a:pt x="13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4" name="Freeform 64"/>
            <p:cNvSpPr>
              <a:spLocks noEditPoints="1"/>
            </p:cNvSpPr>
            <p:nvPr/>
          </p:nvSpPr>
          <p:spPr bwMode="auto">
            <a:xfrm>
              <a:off x="4741863" y="4198938"/>
              <a:ext cx="731838" cy="312738"/>
            </a:xfrm>
            <a:custGeom>
              <a:cxnLst>
                <a:cxn ang="0">
                  <a:pos x="116" y="4"/>
                </a:cxn>
                <a:cxn ang="0">
                  <a:pos x="173" y="7"/>
                </a:cxn>
                <a:cxn ang="0">
                  <a:pos x="158" y="22"/>
                </a:cxn>
                <a:cxn ang="0">
                  <a:pos x="176" y="19"/>
                </a:cxn>
                <a:cxn ang="0">
                  <a:pos x="197" y="43"/>
                </a:cxn>
                <a:cxn ang="0">
                  <a:pos x="182" y="1"/>
                </a:cxn>
                <a:cxn ang="0">
                  <a:pos x="197" y="13"/>
                </a:cxn>
                <a:cxn ang="0">
                  <a:pos x="272" y="85"/>
                </a:cxn>
                <a:cxn ang="0">
                  <a:pos x="212" y="112"/>
                </a:cxn>
                <a:cxn ang="0">
                  <a:pos x="179" y="109"/>
                </a:cxn>
                <a:cxn ang="0">
                  <a:pos x="200" y="109"/>
                </a:cxn>
                <a:cxn ang="0">
                  <a:pos x="80" y="85"/>
                </a:cxn>
                <a:cxn ang="0">
                  <a:pos x="68" y="79"/>
                </a:cxn>
                <a:cxn ang="0">
                  <a:pos x="26" y="40"/>
                </a:cxn>
                <a:cxn ang="0">
                  <a:pos x="26" y="49"/>
                </a:cxn>
                <a:cxn ang="0">
                  <a:pos x="5" y="25"/>
                </a:cxn>
                <a:cxn ang="0">
                  <a:pos x="5" y="19"/>
                </a:cxn>
                <a:cxn ang="0">
                  <a:pos x="11" y="1"/>
                </a:cxn>
                <a:cxn ang="0">
                  <a:pos x="23" y="1"/>
                </a:cxn>
                <a:cxn ang="0">
                  <a:pos x="71" y="4"/>
                </a:cxn>
                <a:cxn ang="0">
                  <a:pos x="116" y="4"/>
                </a:cxn>
                <a:cxn ang="0">
                  <a:pos x="122" y="19"/>
                </a:cxn>
                <a:cxn ang="0">
                  <a:pos x="152" y="22"/>
                </a:cxn>
                <a:cxn ang="0">
                  <a:pos x="122" y="19"/>
                </a:cxn>
              </a:cxnLst>
              <a:rect b="b" l="0" r="r" t="0"/>
              <a:pathLst>
                <a:path h="115" w="272">
                  <a:moveTo>
                    <a:pt x="116" y="4"/>
                  </a:moveTo>
                  <a:cubicBezTo>
                    <a:pt x="134" y="6"/>
                    <a:pt x="160" y="0"/>
                    <a:pt x="173" y="7"/>
                  </a:cubicBezTo>
                  <a:cubicBezTo>
                    <a:pt x="169" y="13"/>
                    <a:pt x="160" y="14"/>
                    <a:pt x="158" y="22"/>
                  </a:cubicBezTo>
                  <a:cubicBezTo>
                    <a:pt x="167" y="24"/>
                    <a:pt x="169" y="19"/>
                    <a:pt x="176" y="19"/>
                  </a:cubicBezTo>
                  <a:cubicBezTo>
                    <a:pt x="172" y="38"/>
                    <a:pt x="189" y="36"/>
                    <a:pt x="197" y="43"/>
                  </a:cubicBezTo>
                  <a:cubicBezTo>
                    <a:pt x="193" y="28"/>
                    <a:pt x="177" y="25"/>
                    <a:pt x="182" y="1"/>
                  </a:cubicBezTo>
                  <a:cubicBezTo>
                    <a:pt x="190" y="2"/>
                    <a:pt x="186" y="15"/>
                    <a:pt x="197" y="13"/>
                  </a:cubicBezTo>
                  <a:cubicBezTo>
                    <a:pt x="212" y="47"/>
                    <a:pt x="241" y="67"/>
                    <a:pt x="272" y="85"/>
                  </a:cubicBezTo>
                  <a:cubicBezTo>
                    <a:pt x="267" y="109"/>
                    <a:pt x="234" y="105"/>
                    <a:pt x="212" y="112"/>
                  </a:cubicBezTo>
                  <a:cubicBezTo>
                    <a:pt x="202" y="110"/>
                    <a:pt x="184" y="116"/>
                    <a:pt x="179" y="109"/>
                  </a:cubicBezTo>
                  <a:cubicBezTo>
                    <a:pt x="186" y="109"/>
                    <a:pt x="193" y="109"/>
                    <a:pt x="200" y="109"/>
                  </a:cubicBezTo>
                  <a:cubicBezTo>
                    <a:pt x="169" y="92"/>
                    <a:pt x="121" y="92"/>
                    <a:pt x="80" y="85"/>
                  </a:cubicBezTo>
                  <a:cubicBezTo>
                    <a:pt x="74" y="85"/>
                    <a:pt x="70" y="83"/>
                    <a:pt x="68" y="79"/>
                  </a:cubicBezTo>
                  <a:cubicBezTo>
                    <a:pt x="51" y="69"/>
                    <a:pt x="42" y="51"/>
                    <a:pt x="26" y="40"/>
                  </a:cubicBezTo>
                  <a:cubicBezTo>
                    <a:pt x="25" y="45"/>
                    <a:pt x="30" y="48"/>
                    <a:pt x="26" y="49"/>
                  </a:cubicBezTo>
                  <a:cubicBezTo>
                    <a:pt x="17" y="43"/>
                    <a:pt x="9" y="36"/>
                    <a:pt x="5" y="25"/>
                  </a:cubicBezTo>
                  <a:cubicBezTo>
                    <a:pt x="5" y="23"/>
                    <a:pt x="5" y="21"/>
                    <a:pt x="5" y="19"/>
                  </a:cubicBezTo>
                  <a:cubicBezTo>
                    <a:pt x="21" y="20"/>
                    <a:pt x="0" y="3"/>
                    <a:pt x="11" y="1"/>
                  </a:cubicBezTo>
                  <a:cubicBezTo>
                    <a:pt x="15" y="1"/>
                    <a:pt x="19" y="1"/>
                    <a:pt x="23" y="1"/>
                  </a:cubicBezTo>
                  <a:cubicBezTo>
                    <a:pt x="33" y="8"/>
                    <a:pt x="56" y="2"/>
                    <a:pt x="71" y="4"/>
                  </a:cubicBezTo>
                  <a:cubicBezTo>
                    <a:pt x="86" y="4"/>
                    <a:pt x="101" y="4"/>
                    <a:pt x="116" y="4"/>
                  </a:cubicBezTo>
                  <a:close/>
                  <a:moveTo>
                    <a:pt x="122" y="19"/>
                  </a:moveTo>
                  <a:cubicBezTo>
                    <a:pt x="128" y="24"/>
                    <a:pt x="147" y="35"/>
                    <a:pt x="152" y="22"/>
                  </a:cubicBezTo>
                  <a:cubicBezTo>
                    <a:pt x="143" y="22"/>
                    <a:pt x="130" y="10"/>
                    <a:pt x="122" y="19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5" name="Freeform 65"/>
            <p:cNvSpPr/>
            <p:nvPr/>
          </p:nvSpPr>
          <p:spPr bwMode="auto">
            <a:xfrm>
              <a:off x="3697288" y="4217988"/>
              <a:ext cx="703263" cy="484188"/>
            </a:xfrm>
            <a:custGeom>
              <a:cxnLst>
                <a:cxn ang="0">
                  <a:pos x="105" y="132"/>
                </a:cxn>
                <a:cxn ang="0">
                  <a:pos x="204" y="33"/>
                </a:cxn>
                <a:cxn ang="0">
                  <a:pos x="204" y="15"/>
                </a:cxn>
                <a:cxn ang="0">
                  <a:pos x="252" y="0"/>
                </a:cxn>
                <a:cxn ang="0">
                  <a:pos x="132" y="132"/>
                </a:cxn>
                <a:cxn ang="0">
                  <a:pos x="261" y="12"/>
                </a:cxn>
                <a:cxn ang="0">
                  <a:pos x="261" y="27"/>
                </a:cxn>
                <a:cxn ang="0">
                  <a:pos x="255" y="27"/>
                </a:cxn>
                <a:cxn ang="0">
                  <a:pos x="132" y="150"/>
                </a:cxn>
                <a:cxn ang="0">
                  <a:pos x="102" y="147"/>
                </a:cxn>
                <a:cxn ang="0">
                  <a:pos x="81" y="171"/>
                </a:cxn>
                <a:cxn ang="0">
                  <a:pos x="0" y="150"/>
                </a:cxn>
                <a:cxn ang="0">
                  <a:pos x="15" y="150"/>
                </a:cxn>
                <a:cxn ang="0">
                  <a:pos x="3" y="141"/>
                </a:cxn>
                <a:cxn ang="0">
                  <a:pos x="63" y="135"/>
                </a:cxn>
                <a:cxn ang="0">
                  <a:pos x="105" y="132"/>
                </a:cxn>
              </a:cxnLst>
              <a:rect b="b" l="0" r="r" t="0"/>
              <a:pathLst>
                <a:path h="180" w="261">
                  <a:moveTo>
                    <a:pt x="105" y="132"/>
                  </a:moveTo>
                  <a:cubicBezTo>
                    <a:pt x="150" y="111"/>
                    <a:pt x="168" y="63"/>
                    <a:pt x="204" y="33"/>
                  </a:cubicBezTo>
                  <a:cubicBezTo>
                    <a:pt x="204" y="27"/>
                    <a:pt x="204" y="21"/>
                    <a:pt x="204" y="15"/>
                  </a:cubicBezTo>
                  <a:cubicBezTo>
                    <a:pt x="226" y="16"/>
                    <a:pt x="237" y="6"/>
                    <a:pt x="252" y="0"/>
                  </a:cubicBezTo>
                  <a:cubicBezTo>
                    <a:pt x="215" y="47"/>
                    <a:pt x="160" y="76"/>
                    <a:pt x="132" y="132"/>
                  </a:cubicBezTo>
                  <a:cubicBezTo>
                    <a:pt x="173" y="90"/>
                    <a:pt x="214" y="48"/>
                    <a:pt x="261" y="12"/>
                  </a:cubicBezTo>
                  <a:cubicBezTo>
                    <a:pt x="261" y="17"/>
                    <a:pt x="261" y="22"/>
                    <a:pt x="261" y="27"/>
                  </a:cubicBezTo>
                  <a:cubicBezTo>
                    <a:pt x="259" y="27"/>
                    <a:pt x="257" y="27"/>
                    <a:pt x="255" y="27"/>
                  </a:cubicBezTo>
                  <a:cubicBezTo>
                    <a:pt x="214" y="51"/>
                    <a:pt x="178" y="128"/>
                    <a:pt x="132" y="150"/>
                  </a:cubicBezTo>
                  <a:cubicBezTo>
                    <a:pt x="125" y="153"/>
                    <a:pt x="107" y="156"/>
                    <a:pt x="102" y="147"/>
                  </a:cubicBezTo>
                  <a:cubicBezTo>
                    <a:pt x="97" y="160"/>
                    <a:pt x="76" y="156"/>
                    <a:pt x="81" y="171"/>
                  </a:cubicBezTo>
                  <a:cubicBezTo>
                    <a:pt x="52" y="176"/>
                    <a:pt x="3" y="180"/>
                    <a:pt x="0" y="150"/>
                  </a:cubicBezTo>
                  <a:cubicBezTo>
                    <a:pt x="5" y="150"/>
                    <a:pt x="10" y="150"/>
                    <a:pt x="15" y="150"/>
                  </a:cubicBezTo>
                  <a:cubicBezTo>
                    <a:pt x="16" y="142"/>
                    <a:pt x="9" y="142"/>
                    <a:pt x="3" y="141"/>
                  </a:cubicBezTo>
                  <a:cubicBezTo>
                    <a:pt x="20" y="136"/>
                    <a:pt x="41" y="135"/>
                    <a:pt x="63" y="135"/>
                  </a:cubicBezTo>
                  <a:cubicBezTo>
                    <a:pt x="76" y="133"/>
                    <a:pt x="97" y="139"/>
                    <a:pt x="105" y="132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6" name="Freeform 66"/>
            <p:cNvSpPr/>
            <p:nvPr/>
          </p:nvSpPr>
          <p:spPr bwMode="auto">
            <a:xfrm>
              <a:off x="4348163" y="4291013"/>
              <a:ext cx="52388" cy="55563"/>
            </a:xfrm>
            <a:custGeom>
              <a:cxnLst>
                <a:cxn ang="0">
                  <a:pos x="19" y="0"/>
                </a:cxn>
                <a:cxn ang="0">
                  <a:pos x="1" y="21"/>
                </a:cxn>
                <a:cxn ang="0">
                  <a:pos x="13" y="0"/>
                </a:cxn>
                <a:cxn ang="0">
                  <a:pos x="19" y="0"/>
                </a:cxn>
              </a:cxnLst>
              <a:rect b="b" l="0" r="r" t="0"/>
              <a:pathLst>
                <a:path h="21" w="19">
                  <a:moveTo>
                    <a:pt x="19" y="0"/>
                  </a:moveTo>
                  <a:cubicBezTo>
                    <a:pt x="17" y="11"/>
                    <a:pt x="12" y="19"/>
                    <a:pt x="1" y="21"/>
                  </a:cubicBezTo>
                  <a:cubicBezTo>
                    <a:pt x="0" y="9"/>
                    <a:pt x="14" y="12"/>
                    <a:pt x="13" y="0"/>
                  </a:cubicBezTo>
                  <a:cubicBezTo>
                    <a:pt x="15" y="0"/>
                    <a:pt x="17" y="0"/>
                    <a:pt x="19" y="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7" name="Freeform 67"/>
            <p:cNvSpPr/>
            <p:nvPr/>
          </p:nvSpPr>
          <p:spPr bwMode="auto">
            <a:xfrm>
              <a:off x="4294188" y="4379913"/>
              <a:ext cx="73025" cy="55563"/>
            </a:xfrm>
            <a:custGeom>
              <a:cxnLst>
                <a:cxn ang="0">
                  <a:pos x="18" y="21"/>
                </a:cxn>
                <a:cxn ang="0">
                  <a:pos x="0" y="21"/>
                </a:cxn>
                <a:cxn ang="0">
                  <a:pos x="27" y="0"/>
                </a:cxn>
                <a:cxn ang="0">
                  <a:pos x="18" y="21"/>
                </a:cxn>
              </a:cxnLst>
              <a:rect b="b" l="0" r="r" t="0"/>
              <a:pathLst>
                <a:path h="21" w="27">
                  <a:moveTo>
                    <a:pt x="18" y="21"/>
                  </a:moveTo>
                  <a:cubicBezTo>
                    <a:pt x="12" y="21"/>
                    <a:pt x="6" y="21"/>
                    <a:pt x="0" y="21"/>
                  </a:cubicBezTo>
                  <a:cubicBezTo>
                    <a:pt x="7" y="11"/>
                    <a:pt x="15" y="4"/>
                    <a:pt x="27" y="0"/>
                  </a:cubicBezTo>
                  <a:cubicBezTo>
                    <a:pt x="25" y="8"/>
                    <a:pt x="20" y="13"/>
                    <a:pt x="18" y="21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8" name="Freeform 68"/>
            <p:cNvSpPr/>
            <p:nvPr/>
          </p:nvSpPr>
          <p:spPr bwMode="auto">
            <a:xfrm>
              <a:off x="4956175" y="4427538"/>
              <a:ext cx="323850" cy="65088"/>
            </a:xfrm>
            <a:custGeom>
              <a:cxnLst>
                <a:cxn ang="0">
                  <a:pos x="0" y="0"/>
                </a:cxn>
                <a:cxn ang="0">
                  <a:pos x="120" y="24"/>
                </a:cxn>
                <a:cxn ang="0">
                  <a:pos x="99" y="24"/>
                </a:cxn>
                <a:cxn ang="0">
                  <a:pos x="0" y="0"/>
                </a:cxn>
              </a:cxnLst>
              <a:rect b="b" l="0" r="r" t="0"/>
              <a:pathLst>
                <a:path h="24" w="120">
                  <a:moveTo>
                    <a:pt x="0" y="0"/>
                  </a:moveTo>
                  <a:cubicBezTo>
                    <a:pt x="41" y="7"/>
                    <a:pt x="89" y="7"/>
                    <a:pt x="120" y="24"/>
                  </a:cubicBezTo>
                  <a:cubicBezTo>
                    <a:pt x="113" y="24"/>
                    <a:pt x="106" y="24"/>
                    <a:pt x="99" y="24"/>
                  </a:cubicBezTo>
                  <a:cubicBezTo>
                    <a:pt x="68" y="14"/>
                    <a:pt x="23" y="18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9" name="Freeform 69"/>
            <p:cNvSpPr/>
            <p:nvPr/>
          </p:nvSpPr>
          <p:spPr bwMode="auto">
            <a:xfrm>
              <a:off x="4691063" y="4435475"/>
              <a:ext cx="120650" cy="49213"/>
            </a:xfrm>
            <a:custGeom>
              <a:cxnLst>
                <a:cxn ang="0">
                  <a:pos x="18" y="3"/>
                </a:cxn>
                <a:cxn ang="0">
                  <a:pos x="45" y="12"/>
                </a:cxn>
                <a:cxn ang="0">
                  <a:pos x="0" y="18"/>
                </a:cxn>
                <a:cxn ang="0">
                  <a:pos x="9" y="3"/>
                </a:cxn>
                <a:cxn ang="0">
                  <a:pos x="12" y="0"/>
                </a:cxn>
                <a:cxn ang="0">
                  <a:pos x="18" y="3"/>
                </a:cxn>
              </a:cxnLst>
              <a:rect b="b" l="0" r="r" t="0"/>
              <a:pathLst>
                <a:path h="18" w="45">
                  <a:moveTo>
                    <a:pt x="18" y="3"/>
                  </a:moveTo>
                  <a:cubicBezTo>
                    <a:pt x="29" y="4"/>
                    <a:pt x="41" y="4"/>
                    <a:pt x="45" y="12"/>
                  </a:cubicBezTo>
                  <a:cubicBezTo>
                    <a:pt x="26" y="10"/>
                    <a:pt x="15" y="16"/>
                    <a:pt x="0" y="18"/>
                  </a:cubicBezTo>
                  <a:cubicBezTo>
                    <a:pt x="0" y="10"/>
                    <a:pt x="13" y="15"/>
                    <a:pt x="9" y="3"/>
                  </a:cubicBezTo>
                  <a:cubicBezTo>
                    <a:pt x="12" y="4"/>
                    <a:pt x="12" y="2"/>
                    <a:pt x="12" y="0"/>
                  </a:cubicBezTo>
                  <a:cubicBezTo>
                    <a:pt x="15" y="0"/>
                    <a:pt x="16" y="2"/>
                    <a:pt x="18" y="3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0" name="Freeform 70"/>
            <p:cNvSpPr/>
            <p:nvPr/>
          </p:nvSpPr>
          <p:spPr bwMode="auto">
            <a:xfrm>
              <a:off x="4835525" y="4446588"/>
              <a:ext cx="42863" cy="46038"/>
            </a:xfrm>
            <a:custGeom>
              <a:cxnLst>
                <a:cxn ang="0">
                  <a:pos x="15" y="17"/>
                </a:cxn>
                <a:cxn ang="0">
                  <a:pos x="0" y="8"/>
                </a:cxn>
                <a:cxn ang="0">
                  <a:pos x="15" y="17"/>
                </a:cxn>
              </a:cxnLst>
              <a:rect b="b" l="0" r="r" t="0"/>
              <a:pathLst>
                <a:path h="17" w="16">
                  <a:moveTo>
                    <a:pt x="15" y="17"/>
                  </a:moveTo>
                  <a:cubicBezTo>
                    <a:pt x="9" y="15"/>
                    <a:pt x="5" y="11"/>
                    <a:pt x="0" y="8"/>
                  </a:cubicBezTo>
                  <a:cubicBezTo>
                    <a:pt x="4" y="0"/>
                    <a:pt x="16" y="9"/>
                    <a:pt x="15" y="17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1" name="Freeform 71"/>
            <p:cNvSpPr/>
            <p:nvPr/>
          </p:nvSpPr>
          <p:spPr bwMode="auto">
            <a:xfrm>
              <a:off x="4084638" y="4484688"/>
              <a:ext cx="227013" cy="201613"/>
            </a:xfrm>
            <a:custGeom>
              <a:cxnLst>
                <a:cxn ang="0">
                  <a:pos x="60" y="15"/>
                </a:cxn>
                <a:cxn ang="0">
                  <a:pos x="66" y="18"/>
                </a:cxn>
                <a:cxn ang="0">
                  <a:pos x="0" y="75"/>
                </a:cxn>
                <a:cxn ang="0">
                  <a:pos x="84" y="0"/>
                </a:cxn>
                <a:cxn ang="0">
                  <a:pos x="60" y="15"/>
                </a:cxn>
              </a:cxnLst>
              <a:rect b="b" l="0" r="r" t="0"/>
              <a:pathLst>
                <a:path h="75" w="84">
                  <a:moveTo>
                    <a:pt x="60" y="15"/>
                  </a:moveTo>
                  <a:cubicBezTo>
                    <a:pt x="60" y="18"/>
                    <a:pt x="64" y="17"/>
                    <a:pt x="66" y="18"/>
                  </a:cubicBezTo>
                  <a:cubicBezTo>
                    <a:pt x="42" y="35"/>
                    <a:pt x="28" y="62"/>
                    <a:pt x="0" y="75"/>
                  </a:cubicBezTo>
                  <a:cubicBezTo>
                    <a:pt x="26" y="48"/>
                    <a:pt x="45" y="14"/>
                    <a:pt x="84" y="0"/>
                  </a:cubicBezTo>
                  <a:cubicBezTo>
                    <a:pt x="80" y="9"/>
                    <a:pt x="71" y="13"/>
                    <a:pt x="60" y="15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2" name="Freeform 72"/>
            <p:cNvSpPr/>
            <p:nvPr/>
          </p:nvSpPr>
          <p:spPr bwMode="auto">
            <a:xfrm>
              <a:off x="4251325" y="4532313"/>
              <a:ext cx="57150" cy="41275"/>
            </a:xfrm>
            <a:custGeom>
              <a:cxnLst>
                <a:cxn ang="0">
                  <a:pos x="7" y="15"/>
                </a:cxn>
                <a:cxn ang="0">
                  <a:pos x="19" y="0"/>
                </a:cxn>
                <a:cxn ang="0">
                  <a:pos x="7" y="15"/>
                </a:cxn>
              </a:cxnLst>
              <a:rect b="b" l="0" r="r" t="0"/>
              <a:pathLst>
                <a:path h="15" w="21">
                  <a:moveTo>
                    <a:pt x="7" y="15"/>
                  </a:moveTo>
                  <a:cubicBezTo>
                    <a:pt x="0" y="11"/>
                    <a:pt x="12" y="0"/>
                    <a:pt x="19" y="0"/>
                  </a:cubicBezTo>
                  <a:cubicBezTo>
                    <a:pt x="21" y="11"/>
                    <a:pt x="8" y="7"/>
                    <a:pt x="7" y="15"/>
                  </a:cubicBezTo>
                  <a:close/>
                </a:path>
              </a:pathLst>
            </a:custGeom>
            <a:solidFill>
              <a:srgbClr val="0192C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3" name="Freeform 73"/>
            <p:cNvSpPr/>
            <p:nvPr/>
          </p:nvSpPr>
          <p:spPr bwMode="auto">
            <a:xfrm>
              <a:off x="4076700" y="4581525"/>
              <a:ext cx="69850" cy="63500"/>
            </a:xfrm>
            <a:custGeom>
              <a:cxnLst>
                <a:cxn ang="0">
                  <a:pos x="0" y="24"/>
                </a:cxn>
                <a:cxn ang="0">
                  <a:pos x="24" y="0"/>
                </a:cxn>
                <a:cxn ang="0">
                  <a:pos x="0" y="24"/>
                </a:cxn>
              </a:cxnLst>
              <a:rect b="b" l="0" r="r" t="0"/>
              <a:pathLst>
                <a:path h="24" w="26">
                  <a:moveTo>
                    <a:pt x="0" y="24"/>
                  </a:moveTo>
                  <a:cubicBezTo>
                    <a:pt x="6" y="14"/>
                    <a:pt x="16" y="8"/>
                    <a:pt x="24" y="0"/>
                  </a:cubicBezTo>
                  <a:cubicBezTo>
                    <a:pt x="26" y="6"/>
                    <a:pt x="11" y="21"/>
                    <a:pt x="0" y="24"/>
                  </a:cubicBezTo>
                  <a:close/>
                </a:path>
              </a:pathLst>
            </a:custGeom>
            <a:solidFill>
              <a:srgbClr val="06729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4" name="Freeform 74"/>
            <p:cNvSpPr/>
            <p:nvPr/>
          </p:nvSpPr>
          <p:spPr bwMode="auto">
            <a:xfrm>
              <a:off x="5311775" y="4556125"/>
              <a:ext cx="131763" cy="100013"/>
            </a:xfrm>
            <a:custGeom>
              <a:cxnLst>
                <a:cxn ang="0">
                  <a:pos x="0" y="36"/>
                </a:cxn>
                <a:cxn ang="0">
                  <a:pos x="45" y="0"/>
                </a:cxn>
                <a:cxn ang="0">
                  <a:pos x="0" y="36"/>
                </a:cxn>
              </a:cxnLst>
              <a:rect b="b" l="0" r="r" t="0"/>
              <a:pathLst>
                <a:path h="37" w="49">
                  <a:moveTo>
                    <a:pt x="0" y="36"/>
                  </a:moveTo>
                  <a:cubicBezTo>
                    <a:pt x="15" y="24"/>
                    <a:pt x="35" y="17"/>
                    <a:pt x="45" y="0"/>
                  </a:cubicBezTo>
                  <a:cubicBezTo>
                    <a:pt x="49" y="19"/>
                    <a:pt x="26" y="37"/>
                    <a:pt x="0" y="36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5" name="Freeform 75"/>
            <p:cNvSpPr/>
            <p:nvPr/>
          </p:nvSpPr>
          <p:spPr bwMode="auto">
            <a:xfrm>
              <a:off x="3598863" y="4548188"/>
              <a:ext cx="82550" cy="96838"/>
            </a:xfrm>
            <a:custGeom>
              <a:cxnLst>
                <a:cxn ang="0">
                  <a:pos x="7" y="0"/>
                </a:cxn>
                <a:cxn ang="0">
                  <a:pos x="31" y="36"/>
                </a:cxn>
                <a:cxn ang="0">
                  <a:pos x="1" y="6"/>
                </a:cxn>
                <a:cxn ang="0">
                  <a:pos x="7" y="0"/>
                </a:cxn>
              </a:cxnLst>
              <a:rect b="b" l="0" r="r" t="0"/>
              <a:pathLst>
                <a:path h="36" w="31">
                  <a:moveTo>
                    <a:pt x="7" y="0"/>
                  </a:moveTo>
                  <a:cubicBezTo>
                    <a:pt x="11" y="16"/>
                    <a:pt x="28" y="19"/>
                    <a:pt x="31" y="36"/>
                  </a:cubicBezTo>
                  <a:cubicBezTo>
                    <a:pt x="19" y="28"/>
                    <a:pt x="11" y="16"/>
                    <a:pt x="1" y="6"/>
                  </a:cubicBezTo>
                  <a:cubicBezTo>
                    <a:pt x="0" y="1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0388B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6" name="Freeform 76"/>
            <p:cNvSpPr/>
            <p:nvPr/>
          </p:nvSpPr>
          <p:spPr bwMode="auto">
            <a:xfrm>
              <a:off x="4052888" y="4737100"/>
              <a:ext cx="185738" cy="84138"/>
            </a:xfrm>
            <a:custGeom>
              <a:cxnLst>
                <a:cxn ang="0">
                  <a:pos x="69" y="5"/>
                </a:cxn>
                <a:cxn ang="0">
                  <a:pos x="0" y="29"/>
                </a:cxn>
                <a:cxn ang="0">
                  <a:pos x="69" y="5"/>
                </a:cxn>
              </a:cxnLst>
              <a:rect b="b" l="0" r="r" t="0"/>
              <a:pathLst>
                <a:path h="31" w="69">
                  <a:moveTo>
                    <a:pt x="69" y="5"/>
                  </a:moveTo>
                  <a:cubicBezTo>
                    <a:pt x="51" y="18"/>
                    <a:pt x="33" y="31"/>
                    <a:pt x="0" y="29"/>
                  </a:cubicBezTo>
                  <a:cubicBezTo>
                    <a:pt x="20" y="18"/>
                    <a:pt x="33" y="0"/>
                    <a:pt x="69" y="5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7" name="Freeform 77"/>
            <p:cNvSpPr/>
            <p:nvPr/>
          </p:nvSpPr>
          <p:spPr bwMode="auto">
            <a:xfrm>
              <a:off x="5078413" y="4741863"/>
              <a:ext cx="257175" cy="49213"/>
            </a:xfrm>
            <a:custGeom>
              <a:cxnLst>
                <a:cxn ang="0">
                  <a:pos x="93" y="15"/>
                </a:cxn>
                <a:cxn ang="0">
                  <a:pos x="0" y="9"/>
                </a:cxn>
                <a:cxn ang="0">
                  <a:pos x="18" y="6"/>
                </a:cxn>
                <a:cxn ang="0">
                  <a:pos x="96" y="15"/>
                </a:cxn>
                <a:cxn ang="0">
                  <a:pos x="93" y="15"/>
                </a:cxn>
              </a:cxnLst>
              <a:rect b="b" l="0" r="r" t="0"/>
              <a:pathLst>
                <a:path h="18" w="96">
                  <a:moveTo>
                    <a:pt x="93" y="15"/>
                  </a:moveTo>
                  <a:cubicBezTo>
                    <a:pt x="69" y="6"/>
                    <a:pt x="24" y="18"/>
                    <a:pt x="0" y="9"/>
                  </a:cubicBezTo>
                  <a:cubicBezTo>
                    <a:pt x="9" y="11"/>
                    <a:pt x="9" y="4"/>
                    <a:pt x="18" y="6"/>
                  </a:cubicBezTo>
                  <a:cubicBezTo>
                    <a:pt x="37" y="16"/>
                    <a:pt x="82" y="0"/>
                    <a:pt x="96" y="15"/>
                  </a:cubicBezTo>
                  <a:cubicBezTo>
                    <a:pt x="95" y="15"/>
                    <a:pt x="94" y="15"/>
                    <a:pt x="93" y="15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8" name="Freeform 78"/>
            <p:cNvSpPr/>
            <p:nvPr/>
          </p:nvSpPr>
          <p:spPr bwMode="auto">
            <a:xfrm>
              <a:off x="4270375" y="4945063"/>
              <a:ext cx="80963" cy="44450"/>
            </a:xfrm>
            <a:custGeom>
              <a:cxnLst>
                <a:cxn ang="0">
                  <a:pos x="0" y="9"/>
                </a:cxn>
                <a:cxn ang="0">
                  <a:pos x="30" y="0"/>
                </a:cxn>
                <a:cxn ang="0">
                  <a:pos x="0" y="9"/>
                </a:cxn>
              </a:cxnLst>
              <a:rect b="b" l="0" r="r" t="0"/>
              <a:pathLst>
                <a:path h="17" w="30">
                  <a:moveTo>
                    <a:pt x="0" y="9"/>
                  </a:moveTo>
                  <a:cubicBezTo>
                    <a:pt x="6" y="2"/>
                    <a:pt x="17" y="0"/>
                    <a:pt x="30" y="0"/>
                  </a:cubicBezTo>
                  <a:cubicBezTo>
                    <a:pt x="28" y="10"/>
                    <a:pt x="11" y="17"/>
                    <a:pt x="0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9" name="Freeform 79"/>
            <p:cNvSpPr/>
            <p:nvPr/>
          </p:nvSpPr>
          <p:spPr bwMode="auto">
            <a:xfrm>
              <a:off x="5005388" y="5057775"/>
              <a:ext cx="73025" cy="47625"/>
            </a:xfrm>
            <a:custGeom>
              <a:cxnLst>
                <a:cxn ang="0">
                  <a:pos x="0" y="15"/>
                </a:cxn>
                <a:cxn ang="0">
                  <a:pos x="27" y="0"/>
                </a:cxn>
                <a:cxn ang="0">
                  <a:pos x="0" y="15"/>
                </a:cxn>
              </a:cxnLst>
              <a:rect b="b" l="0" r="r" t="0"/>
              <a:pathLst>
                <a:path h="18" w="27">
                  <a:moveTo>
                    <a:pt x="0" y="15"/>
                  </a:moveTo>
                  <a:cubicBezTo>
                    <a:pt x="4" y="5"/>
                    <a:pt x="16" y="3"/>
                    <a:pt x="27" y="0"/>
                  </a:cubicBezTo>
                  <a:cubicBezTo>
                    <a:pt x="21" y="8"/>
                    <a:pt x="17" y="18"/>
                    <a:pt x="0" y="1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0" name="Freeform 81"/>
            <p:cNvSpPr/>
            <p:nvPr/>
          </p:nvSpPr>
          <p:spPr bwMode="auto">
            <a:xfrm>
              <a:off x="4456113" y="7938"/>
              <a:ext cx="88900" cy="30163"/>
            </a:xfrm>
            <a:custGeom>
              <a:cxnLst>
                <a:cxn ang="0">
                  <a:pos x="33" y="7"/>
                </a:cxn>
                <a:cxn ang="0">
                  <a:pos x="0" y="4"/>
                </a:cxn>
                <a:cxn ang="0">
                  <a:pos x="12" y="4"/>
                </a:cxn>
                <a:cxn ang="0">
                  <a:pos x="33" y="7"/>
                </a:cxn>
              </a:cxnLst>
              <a:rect b="b" l="0" r="r" t="0"/>
              <a:pathLst>
                <a:path h="11" w="33">
                  <a:moveTo>
                    <a:pt x="33" y="7"/>
                  </a:moveTo>
                  <a:cubicBezTo>
                    <a:pt x="23" y="5"/>
                    <a:pt x="5" y="11"/>
                    <a:pt x="0" y="4"/>
                  </a:cubicBezTo>
                  <a:cubicBezTo>
                    <a:pt x="4" y="4"/>
                    <a:pt x="8" y="4"/>
                    <a:pt x="12" y="4"/>
                  </a:cubicBezTo>
                  <a:cubicBezTo>
                    <a:pt x="18" y="6"/>
                    <a:pt x="32" y="0"/>
                    <a:pt x="33" y="7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1" name="Freeform 82"/>
            <p:cNvSpPr/>
            <p:nvPr/>
          </p:nvSpPr>
          <p:spPr bwMode="auto">
            <a:xfrm>
              <a:off x="4222750" y="100013"/>
              <a:ext cx="39688" cy="42863"/>
            </a:xfrm>
            <a:custGeom>
              <a:cxnLst>
                <a:cxn ang="0">
                  <a:pos x="0" y="15"/>
                </a:cxn>
                <a:cxn ang="0">
                  <a:pos x="15" y="0"/>
                </a:cxn>
                <a:cxn ang="0">
                  <a:pos x="0" y="15"/>
                </a:cxn>
              </a:cxnLst>
              <a:rect b="b" l="0" r="r" t="0"/>
              <a:pathLst>
                <a:path h="16" w="15">
                  <a:moveTo>
                    <a:pt x="0" y="15"/>
                  </a:moveTo>
                  <a:cubicBezTo>
                    <a:pt x="4" y="9"/>
                    <a:pt x="5" y="0"/>
                    <a:pt x="15" y="0"/>
                  </a:cubicBezTo>
                  <a:cubicBezTo>
                    <a:pt x="9" y="4"/>
                    <a:pt x="11" y="16"/>
                    <a:pt x="0" y="15"/>
                  </a:cubicBezTo>
                  <a:close/>
                </a:path>
              </a:pathLst>
            </a:custGeom>
            <a:solidFill>
              <a:srgbClr val="06729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2" name="Freeform 83"/>
            <p:cNvSpPr/>
            <p:nvPr/>
          </p:nvSpPr>
          <p:spPr bwMode="auto">
            <a:xfrm>
              <a:off x="4354513" y="173038"/>
              <a:ext cx="74613" cy="104775"/>
            </a:xfrm>
            <a:custGeom>
              <a:cxnLst>
                <a:cxn ang="0">
                  <a:pos x="8" y="39"/>
                </a:cxn>
                <a:cxn ang="0">
                  <a:pos x="20" y="0"/>
                </a:cxn>
                <a:cxn ang="0">
                  <a:pos x="8" y="39"/>
                </a:cxn>
              </a:cxnLst>
              <a:rect b="b" l="0" r="r" t="0"/>
              <a:pathLst>
                <a:path h="39" w="28">
                  <a:moveTo>
                    <a:pt x="8" y="39"/>
                  </a:moveTo>
                  <a:cubicBezTo>
                    <a:pt x="0" y="26"/>
                    <a:pt x="20" y="15"/>
                    <a:pt x="20" y="0"/>
                  </a:cubicBezTo>
                  <a:cubicBezTo>
                    <a:pt x="28" y="13"/>
                    <a:pt x="8" y="24"/>
                    <a:pt x="8" y="39"/>
                  </a:cubicBezTo>
                  <a:close/>
                </a:path>
              </a:pathLst>
            </a:custGeom>
            <a:solidFill>
              <a:srgbClr val="06729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3" name="Freeform 84"/>
            <p:cNvSpPr/>
            <p:nvPr/>
          </p:nvSpPr>
          <p:spPr bwMode="auto">
            <a:xfrm>
              <a:off x="4068763" y="269875"/>
              <a:ext cx="31750" cy="96838"/>
            </a:xfrm>
            <a:custGeom>
              <a:cxnLst>
                <a:cxn ang="0">
                  <a:pos x="12" y="3"/>
                </a:cxn>
                <a:cxn ang="0">
                  <a:pos x="3" y="36"/>
                </a:cxn>
                <a:cxn ang="0">
                  <a:pos x="0" y="30"/>
                </a:cxn>
                <a:cxn ang="0">
                  <a:pos x="9" y="0"/>
                </a:cxn>
                <a:cxn ang="0">
                  <a:pos x="12" y="3"/>
                </a:cxn>
              </a:cxnLst>
              <a:rect b="b" l="0" r="r" t="0"/>
              <a:pathLst>
                <a:path h="36" w="12">
                  <a:moveTo>
                    <a:pt x="12" y="3"/>
                  </a:moveTo>
                  <a:cubicBezTo>
                    <a:pt x="9" y="14"/>
                    <a:pt x="5" y="24"/>
                    <a:pt x="3" y="36"/>
                  </a:cubicBezTo>
                  <a:cubicBezTo>
                    <a:pt x="0" y="36"/>
                    <a:pt x="1" y="32"/>
                    <a:pt x="0" y="30"/>
                  </a:cubicBezTo>
                  <a:cubicBezTo>
                    <a:pt x="2" y="19"/>
                    <a:pt x="3" y="7"/>
                    <a:pt x="9" y="0"/>
                  </a:cubicBezTo>
                  <a:cubicBezTo>
                    <a:pt x="9" y="2"/>
                    <a:pt x="9" y="4"/>
                    <a:pt x="12" y="3"/>
                  </a:cubicBezTo>
                  <a:close/>
                </a:path>
              </a:pathLst>
            </a:custGeom>
            <a:solidFill>
              <a:srgbClr val="06729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4" name="Freeform 85"/>
            <p:cNvSpPr/>
            <p:nvPr/>
          </p:nvSpPr>
          <p:spPr bwMode="auto">
            <a:xfrm>
              <a:off x="4319588" y="317500"/>
              <a:ext cx="158750" cy="201613"/>
            </a:xfrm>
            <a:custGeom>
              <a:cxnLst>
                <a:cxn ang="0">
                  <a:pos x="57" y="0"/>
                </a:cxn>
                <a:cxn ang="0">
                  <a:pos x="21" y="75"/>
                </a:cxn>
                <a:cxn ang="0">
                  <a:pos x="0" y="75"/>
                </a:cxn>
                <a:cxn ang="0">
                  <a:pos x="57" y="0"/>
                </a:cxn>
              </a:cxnLst>
              <a:rect b="b" l="0" r="r" t="0"/>
              <a:pathLst>
                <a:path h="75" w="59">
                  <a:moveTo>
                    <a:pt x="57" y="0"/>
                  </a:moveTo>
                  <a:cubicBezTo>
                    <a:pt x="59" y="27"/>
                    <a:pt x="34" y="53"/>
                    <a:pt x="21" y="75"/>
                  </a:cubicBezTo>
                  <a:cubicBezTo>
                    <a:pt x="14" y="75"/>
                    <a:pt x="7" y="75"/>
                    <a:pt x="0" y="75"/>
                  </a:cubicBezTo>
                  <a:cubicBezTo>
                    <a:pt x="18" y="49"/>
                    <a:pt x="41" y="28"/>
                    <a:pt x="57" y="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5" name="Freeform 86"/>
            <p:cNvSpPr/>
            <p:nvPr/>
          </p:nvSpPr>
          <p:spPr bwMode="auto">
            <a:xfrm>
              <a:off x="4041775" y="349250"/>
              <a:ext cx="34925" cy="80963"/>
            </a:xfrm>
            <a:custGeom>
              <a:cxnLst>
                <a:cxn ang="0">
                  <a:pos x="13" y="6"/>
                </a:cxn>
                <a:cxn ang="0">
                  <a:pos x="7" y="30"/>
                </a:cxn>
                <a:cxn ang="0">
                  <a:pos x="10" y="0"/>
                </a:cxn>
                <a:cxn ang="0">
                  <a:pos x="13" y="6"/>
                </a:cxn>
              </a:cxnLst>
              <a:rect b="b" l="0" r="r" t="0"/>
              <a:pathLst>
                <a:path h="30" w="13">
                  <a:moveTo>
                    <a:pt x="13" y="6"/>
                  </a:moveTo>
                  <a:cubicBezTo>
                    <a:pt x="13" y="16"/>
                    <a:pt x="6" y="19"/>
                    <a:pt x="7" y="30"/>
                  </a:cubicBezTo>
                  <a:cubicBezTo>
                    <a:pt x="0" y="24"/>
                    <a:pt x="7" y="6"/>
                    <a:pt x="10" y="0"/>
                  </a:cubicBezTo>
                  <a:cubicBezTo>
                    <a:pt x="11" y="2"/>
                    <a:pt x="10" y="6"/>
                    <a:pt x="13" y="6"/>
                  </a:cubicBezTo>
                  <a:close/>
                </a:path>
              </a:pathLst>
            </a:custGeom>
            <a:solidFill>
              <a:srgbClr val="0192C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6" name="Freeform 87"/>
            <p:cNvSpPr/>
            <p:nvPr/>
          </p:nvSpPr>
          <p:spPr bwMode="auto">
            <a:xfrm>
              <a:off x="4754563" y="422275"/>
              <a:ext cx="23813" cy="146050"/>
            </a:xfrm>
            <a:custGeom>
              <a:cxnLst>
                <a:cxn ang="0">
                  <a:pos x="9" y="54"/>
                </a:cxn>
                <a:cxn ang="0">
                  <a:pos x="0" y="0"/>
                </a:cxn>
                <a:cxn ang="0">
                  <a:pos x="9" y="54"/>
                </a:cxn>
              </a:cxnLst>
              <a:rect b="b" l="0" r="r" t="0"/>
              <a:pathLst>
                <a:path h="54" w="9">
                  <a:moveTo>
                    <a:pt x="9" y="54"/>
                  </a:moveTo>
                  <a:cubicBezTo>
                    <a:pt x="2" y="40"/>
                    <a:pt x="3" y="18"/>
                    <a:pt x="0" y="0"/>
                  </a:cubicBezTo>
                  <a:cubicBezTo>
                    <a:pt x="5" y="4"/>
                    <a:pt x="8" y="36"/>
                    <a:pt x="9" y="54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7" name="Freeform 88"/>
            <p:cNvSpPr/>
            <p:nvPr/>
          </p:nvSpPr>
          <p:spPr bwMode="auto">
            <a:xfrm>
              <a:off x="4706938" y="390525"/>
              <a:ext cx="36513" cy="80963"/>
            </a:xfrm>
            <a:custGeom>
              <a:cxnLst>
                <a:cxn ang="0">
                  <a:pos x="9" y="30"/>
                </a:cxn>
                <a:cxn ang="0">
                  <a:pos x="9" y="0"/>
                </a:cxn>
                <a:cxn ang="0">
                  <a:pos x="12" y="24"/>
                </a:cxn>
                <a:cxn ang="0">
                  <a:pos x="9" y="30"/>
                </a:cxn>
              </a:cxnLst>
              <a:rect b="b" l="0" r="r" t="0"/>
              <a:pathLst>
                <a:path h="30" w="14">
                  <a:moveTo>
                    <a:pt x="9" y="30"/>
                  </a:moveTo>
                  <a:cubicBezTo>
                    <a:pt x="11" y="20"/>
                    <a:pt x="0" y="7"/>
                    <a:pt x="9" y="0"/>
                  </a:cubicBezTo>
                  <a:cubicBezTo>
                    <a:pt x="7" y="11"/>
                    <a:pt x="14" y="13"/>
                    <a:pt x="12" y="24"/>
                  </a:cubicBezTo>
                  <a:cubicBezTo>
                    <a:pt x="12" y="27"/>
                    <a:pt x="11" y="29"/>
                    <a:pt x="9" y="30"/>
                  </a:cubicBezTo>
                  <a:close/>
                </a:path>
              </a:pathLst>
            </a:custGeom>
            <a:solidFill>
              <a:srgbClr val="09647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8" name="Freeform 89"/>
            <p:cNvSpPr/>
            <p:nvPr/>
          </p:nvSpPr>
          <p:spPr bwMode="auto">
            <a:xfrm>
              <a:off x="4776788" y="398463"/>
              <a:ext cx="31750" cy="185738"/>
            </a:xfrm>
            <a:custGeom>
              <a:cxnLst>
                <a:cxn ang="0">
                  <a:pos x="1" y="0"/>
                </a:cxn>
                <a:cxn ang="0">
                  <a:pos x="4" y="27"/>
                </a:cxn>
                <a:cxn ang="0">
                  <a:pos x="1" y="0"/>
                </a:cxn>
              </a:cxnLst>
              <a:rect b="b" l="0" r="r" t="0"/>
              <a:pathLst>
                <a:path h="69" w="12">
                  <a:moveTo>
                    <a:pt x="1" y="0"/>
                  </a:moveTo>
                  <a:cubicBezTo>
                    <a:pt x="12" y="17"/>
                    <a:pt x="8" y="69"/>
                    <a:pt x="4" y="27"/>
                  </a:cubicBezTo>
                  <a:cubicBezTo>
                    <a:pt x="3" y="17"/>
                    <a:pt x="0" y="17"/>
                    <a:pt x="1" y="0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9" name="Freeform 90"/>
            <p:cNvSpPr/>
            <p:nvPr/>
          </p:nvSpPr>
          <p:spPr bwMode="auto">
            <a:xfrm>
              <a:off x="4781550" y="447675"/>
              <a:ext cx="153988" cy="265113"/>
            </a:xfrm>
            <a:custGeom>
              <a:cxnLst>
                <a:cxn ang="0">
                  <a:pos x="11" y="99"/>
                </a:cxn>
                <a:cxn ang="0">
                  <a:pos x="14" y="12"/>
                </a:cxn>
                <a:cxn ang="0">
                  <a:pos x="11" y="99"/>
                </a:cxn>
              </a:cxnLst>
              <a:rect b="b" l="0" r="r" t="0"/>
              <a:pathLst>
                <a:path h="99" w="57">
                  <a:moveTo>
                    <a:pt x="11" y="99"/>
                  </a:moveTo>
                  <a:cubicBezTo>
                    <a:pt x="0" y="70"/>
                    <a:pt x="15" y="41"/>
                    <a:pt x="14" y="12"/>
                  </a:cubicBezTo>
                  <a:cubicBezTo>
                    <a:pt x="57" y="0"/>
                    <a:pt x="32" y="87"/>
                    <a:pt x="11" y="99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0" name="Freeform 91"/>
            <p:cNvSpPr/>
            <p:nvPr/>
          </p:nvSpPr>
          <p:spPr bwMode="auto">
            <a:xfrm>
              <a:off x="4725988" y="455613"/>
              <a:ext cx="31750" cy="139700"/>
            </a:xfrm>
            <a:custGeom>
              <a:cxnLst>
                <a:cxn ang="0">
                  <a:pos x="2" y="36"/>
                </a:cxn>
                <a:cxn ang="0">
                  <a:pos x="2" y="6"/>
                </a:cxn>
                <a:cxn ang="0">
                  <a:pos x="5" y="0"/>
                </a:cxn>
                <a:cxn ang="0">
                  <a:pos x="8" y="51"/>
                </a:cxn>
                <a:cxn ang="0">
                  <a:pos x="2" y="36"/>
                </a:cxn>
              </a:cxnLst>
              <a:rect b="b" l="0" r="r" t="0"/>
              <a:pathLst>
                <a:path h="52" w="12">
                  <a:moveTo>
                    <a:pt x="2" y="36"/>
                  </a:moveTo>
                  <a:cubicBezTo>
                    <a:pt x="2" y="26"/>
                    <a:pt x="2" y="16"/>
                    <a:pt x="2" y="6"/>
                  </a:cubicBezTo>
                  <a:cubicBezTo>
                    <a:pt x="4" y="5"/>
                    <a:pt x="5" y="3"/>
                    <a:pt x="5" y="0"/>
                  </a:cubicBezTo>
                  <a:cubicBezTo>
                    <a:pt x="12" y="11"/>
                    <a:pt x="6" y="35"/>
                    <a:pt x="8" y="51"/>
                  </a:cubicBezTo>
                  <a:cubicBezTo>
                    <a:pt x="0" y="52"/>
                    <a:pt x="10" y="35"/>
                    <a:pt x="2" y="36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1" name="Freeform 92"/>
            <p:cNvSpPr/>
            <p:nvPr/>
          </p:nvSpPr>
          <p:spPr bwMode="auto">
            <a:xfrm>
              <a:off x="4083050" y="471488"/>
              <a:ext cx="36513" cy="55563"/>
            </a:xfrm>
            <a:custGeom>
              <a:cxnLst>
                <a:cxn ang="0">
                  <a:pos x="10" y="21"/>
                </a:cxn>
                <a:cxn ang="0">
                  <a:pos x="7" y="0"/>
                </a:cxn>
                <a:cxn ang="0">
                  <a:pos x="10" y="21"/>
                </a:cxn>
              </a:cxnLst>
              <a:rect b="b" l="0" r="r" t="0"/>
              <a:pathLst>
                <a:path h="21" w="14">
                  <a:moveTo>
                    <a:pt x="10" y="21"/>
                  </a:moveTo>
                  <a:cubicBezTo>
                    <a:pt x="0" y="19"/>
                    <a:pt x="5" y="7"/>
                    <a:pt x="7" y="0"/>
                  </a:cubicBezTo>
                  <a:cubicBezTo>
                    <a:pt x="14" y="1"/>
                    <a:pt x="8" y="15"/>
                    <a:pt x="10" y="21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2" name="Freeform 93"/>
            <p:cNvSpPr/>
            <p:nvPr/>
          </p:nvSpPr>
          <p:spPr bwMode="auto">
            <a:xfrm>
              <a:off x="4030663" y="514350"/>
              <a:ext cx="34925" cy="93663"/>
            </a:xfrm>
            <a:custGeom>
              <a:cxnLst>
                <a:cxn ang="0">
                  <a:pos x="5" y="11"/>
                </a:cxn>
                <a:cxn ang="0">
                  <a:pos x="2" y="29"/>
                </a:cxn>
                <a:cxn ang="0">
                  <a:pos x="5" y="11"/>
                </a:cxn>
              </a:cxnLst>
              <a:rect b="b" l="0" r="r" t="0"/>
              <a:pathLst>
                <a:path h="35" w="13">
                  <a:moveTo>
                    <a:pt x="5" y="11"/>
                  </a:moveTo>
                  <a:cubicBezTo>
                    <a:pt x="8" y="0"/>
                    <a:pt x="13" y="35"/>
                    <a:pt x="2" y="29"/>
                  </a:cubicBezTo>
                  <a:cubicBezTo>
                    <a:pt x="0" y="20"/>
                    <a:pt x="7" y="20"/>
                    <a:pt x="5" y="11"/>
                  </a:cubicBezTo>
                  <a:close/>
                </a:path>
              </a:pathLst>
            </a:custGeom>
            <a:solidFill>
              <a:srgbClr val="09647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3" name="Freeform 94"/>
            <p:cNvSpPr/>
            <p:nvPr/>
          </p:nvSpPr>
          <p:spPr bwMode="auto">
            <a:xfrm>
              <a:off x="4022725" y="608013"/>
              <a:ext cx="150813" cy="169863"/>
            </a:xfrm>
            <a:custGeom>
              <a:cxnLst>
                <a:cxn ang="0">
                  <a:pos x="29" y="24"/>
                </a:cxn>
                <a:cxn ang="0">
                  <a:pos x="56" y="63"/>
                </a:cxn>
                <a:cxn ang="0">
                  <a:pos x="29" y="0"/>
                </a:cxn>
                <a:cxn ang="0">
                  <a:pos x="29" y="24"/>
                </a:cxn>
              </a:cxnLst>
              <a:rect b="b" l="0" r="r" t="0"/>
              <a:pathLst>
                <a:path h="62" w="56">
                  <a:moveTo>
                    <a:pt x="29" y="24"/>
                  </a:moveTo>
                  <a:cubicBezTo>
                    <a:pt x="43" y="13"/>
                    <a:pt x="50" y="47"/>
                    <a:pt x="56" y="63"/>
                  </a:cubicBezTo>
                  <a:cubicBezTo>
                    <a:pt x="35" y="53"/>
                    <a:pt x="0" y="25"/>
                    <a:pt x="29" y="0"/>
                  </a:cubicBezTo>
                  <a:cubicBezTo>
                    <a:pt x="29" y="8"/>
                    <a:pt x="29" y="16"/>
                    <a:pt x="29" y="24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4" name="Freeform 95"/>
            <p:cNvSpPr/>
            <p:nvPr/>
          </p:nvSpPr>
          <p:spPr bwMode="auto">
            <a:xfrm>
              <a:off x="4181475" y="793750"/>
              <a:ext cx="623888" cy="412750"/>
            </a:xfrm>
            <a:custGeom>
              <a:cxnLst>
                <a:cxn ang="0">
                  <a:pos x="171" y="150"/>
                </a:cxn>
                <a:cxn ang="0">
                  <a:pos x="93" y="153"/>
                </a:cxn>
                <a:cxn ang="0">
                  <a:pos x="0" y="9"/>
                </a:cxn>
                <a:cxn ang="0">
                  <a:pos x="27" y="63"/>
                </a:cxn>
                <a:cxn ang="0">
                  <a:pos x="72" y="108"/>
                </a:cxn>
                <a:cxn ang="0">
                  <a:pos x="81" y="132"/>
                </a:cxn>
                <a:cxn ang="0">
                  <a:pos x="90" y="132"/>
                </a:cxn>
                <a:cxn ang="0">
                  <a:pos x="93" y="114"/>
                </a:cxn>
                <a:cxn ang="0">
                  <a:pos x="210" y="42"/>
                </a:cxn>
                <a:cxn ang="0">
                  <a:pos x="201" y="60"/>
                </a:cxn>
                <a:cxn ang="0">
                  <a:pos x="219" y="0"/>
                </a:cxn>
                <a:cxn ang="0">
                  <a:pos x="222" y="18"/>
                </a:cxn>
                <a:cxn ang="0">
                  <a:pos x="228" y="0"/>
                </a:cxn>
                <a:cxn ang="0">
                  <a:pos x="228" y="66"/>
                </a:cxn>
                <a:cxn ang="0">
                  <a:pos x="228" y="90"/>
                </a:cxn>
                <a:cxn ang="0">
                  <a:pos x="213" y="123"/>
                </a:cxn>
                <a:cxn ang="0">
                  <a:pos x="216" y="108"/>
                </a:cxn>
                <a:cxn ang="0">
                  <a:pos x="180" y="147"/>
                </a:cxn>
                <a:cxn ang="0">
                  <a:pos x="171" y="150"/>
                </a:cxn>
              </a:cxnLst>
              <a:rect b="b" l="0" r="r" t="0"/>
              <a:pathLst>
                <a:path h="153" w="231">
                  <a:moveTo>
                    <a:pt x="171" y="150"/>
                  </a:moveTo>
                  <a:cubicBezTo>
                    <a:pt x="152" y="146"/>
                    <a:pt x="116" y="151"/>
                    <a:pt x="93" y="153"/>
                  </a:cubicBezTo>
                  <a:cubicBezTo>
                    <a:pt x="42" y="127"/>
                    <a:pt x="1" y="75"/>
                    <a:pt x="0" y="9"/>
                  </a:cubicBezTo>
                  <a:cubicBezTo>
                    <a:pt x="10" y="27"/>
                    <a:pt x="31" y="40"/>
                    <a:pt x="27" y="63"/>
                  </a:cubicBezTo>
                  <a:cubicBezTo>
                    <a:pt x="47" y="73"/>
                    <a:pt x="60" y="90"/>
                    <a:pt x="72" y="108"/>
                  </a:cubicBezTo>
                  <a:cubicBezTo>
                    <a:pt x="68" y="120"/>
                    <a:pt x="71" y="138"/>
                    <a:pt x="81" y="132"/>
                  </a:cubicBezTo>
                  <a:cubicBezTo>
                    <a:pt x="74" y="122"/>
                    <a:pt x="85" y="130"/>
                    <a:pt x="90" y="132"/>
                  </a:cubicBezTo>
                  <a:cubicBezTo>
                    <a:pt x="92" y="127"/>
                    <a:pt x="86" y="114"/>
                    <a:pt x="93" y="114"/>
                  </a:cubicBezTo>
                  <a:cubicBezTo>
                    <a:pt x="149" y="145"/>
                    <a:pt x="218" y="85"/>
                    <a:pt x="210" y="42"/>
                  </a:cubicBezTo>
                  <a:cubicBezTo>
                    <a:pt x="203" y="44"/>
                    <a:pt x="211" y="61"/>
                    <a:pt x="201" y="60"/>
                  </a:cubicBezTo>
                  <a:cubicBezTo>
                    <a:pt x="202" y="35"/>
                    <a:pt x="210" y="17"/>
                    <a:pt x="219" y="0"/>
                  </a:cubicBezTo>
                  <a:cubicBezTo>
                    <a:pt x="223" y="9"/>
                    <a:pt x="210" y="20"/>
                    <a:pt x="222" y="18"/>
                  </a:cubicBezTo>
                  <a:cubicBezTo>
                    <a:pt x="230" y="18"/>
                    <a:pt x="220" y="0"/>
                    <a:pt x="228" y="0"/>
                  </a:cubicBezTo>
                  <a:cubicBezTo>
                    <a:pt x="232" y="22"/>
                    <a:pt x="224" y="37"/>
                    <a:pt x="228" y="66"/>
                  </a:cubicBezTo>
                  <a:cubicBezTo>
                    <a:pt x="228" y="74"/>
                    <a:pt x="228" y="82"/>
                    <a:pt x="228" y="90"/>
                  </a:cubicBezTo>
                  <a:cubicBezTo>
                    <a:pt x="228" y="106"/>
                    <a:pt x="221" y="115"/>
                    <a:pt x="213" y="123"/>
                  </a:cubicBezTo>
                  <a:cubicBezTo>
                    <a:pt x="211" y="115"/>
                    <a:pt x="217" y="115"/>
                    <a:pt x="216" y="108"/>
                  </a:cubicBezTo>
                  <a:cubicBezTo>
                    <a:pt x="204" y="121"/>
                    <a:pt x="189" y="131"/>
                    <a:pt x="180" y="147"/>
                  </a:cubicBezTo>
                  <a:cubicBezTo>
                    <a:pt x="176" y="147"/>
                    <a:pt x="176" y="151"/>
                    <a:pt x="171" y="15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5" name="Freeform 96"/>
            <p:cNvSpPr/>
            <p:nvPr/>
          </p:nvSpPr>
          <p:spPr bwMode="auto">
            <a:xfrm>
              <a:off x="4819650" y="827088"/>
              <a:ext cx="12700" cy="88900"/>
            </a:xfrm>
            <a:custGeom>
              <a:cxnLst>
                <a:cxn ang="0">
                  <a:pos x="0" y="33"/>
                </a:cxn>
                <a:cxn ang="0">
                  <a:pos x="0" y="0"/>
                </a:cxn>
                <a:cxn ang="0">
                  <a:pos x="0" y="33"/>
                </a:cxn>
              </a:cxnLst>
              <a:rect b="b" l="0" r="r" t="0"/>
              <a:pathLst>
                <a:path h="33" w="5">
                  <a:moveTo>
                    <a:pt x="0" y="33"/>
                  </a:moveTo>
                  <a:cubicBezTo>
                    <a:pt x="0" y="22"/>
                    <a:pt x="0" y="11"/>
                    <a:pt x="0" y="0"/>
                  </a:cubicBezTo>
                  <a:cubicBezTo>
                    <a:pt x="5" y="4"/>
                    <a:pt x="5" y="29"/>
                    <a:pt x="0" y="33"/>
                  </a:cubicBezTo>
                  <a:close/>
                </a:path>
              </a:pathLst>
            </a:custGeom>
            <a:solidFill>
              <a:srgbClr val="2449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6" name="Freeform 97"/>
            <p:cNvSpPr/>
            <p:nvPr/>
          </p:nvSpPr>
          <p:spPr bwMode="auto">
            <a:xfrm>
              <a:off x="4435475" y="839788"/>
              <a:ext cx="82550" cy="57150"/>
            </a:xfrm>
            <a:custGeom>
              <a:cxnLst>
                <a:cxn ang="0">
                  <a:pos x="29" y="1"/>
                </a:cxn>
                <a:cxn ang="0">
                  <a:pos x="26" y="19"/>
                </a:cxn>
                <a:cxn ang="0">
                  <a:pos x="5" y="4"/>
                </a:cxn>
                <a:cxn ang="0">
                  <a:pos x="29" y="1"/>
                </a:cxn>
              </a:cxnLst>
              <a:rect b="b" l="0" r="r" t="0"/>
              <a:pathLst>
                <a:path h="21" w="31">
                  <a:moveTo>
                    <a:pt x="29" y="1"/>
                  </a:moveTo>
                  <a:cubicBezTo>
                    <a:pt x="31" y="10"/>
                    <a:pt x="24" y="10"/>
                    <a:pt x="26" y="19"/>
                  </a:cubicBezTo>
                  <a:cubicBezTo>
                    <a:pt x="12" y="21"/>
                    <a:pt x="0" y="11"/>
                    <a:pt x="5" y="4"/>
                  </a:cubicBezTo>
                  <a:cubicBezTo>
                    <a:pt x="12" y="2"/>
                    <a:pt x="19" y="0"/>
                    <a:pt x="29" y="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7" name="Freeform 98"/>
            <p:cNvSpPr/>
            <p:nvPr/>
          </p:nvSpPr>
          <p:spPr bwMode="auto">
            <a:xfrm>
              <a:off x="4448175" y="909638"/>
              <a:ext cx="177800" cy="41275"/>
            </a:xfrm>
            <a:custGeom>
              <a:cxnLst>
                <a:cxn ang="0">
                  <a:pos x="66" y="5"/>
                </a:cxn>
                <a:cxn ang="0">
                  <a:pos x="12" y="11"/>
                </a:cxn>
                <a:cxn ang="0">
                  <a:pos x="9" y="14"/>
                </a:cxn>
                <a:cxn ang="0">
                  <a:pos x="0" y="11"/>
                </a:cxn>
                <a:cxn ang="0">
                  <a:pos x="66" y="5"/>
                </a:cxn>
              </a:cxnLst>
              <a:rect b="b" l="0" r="r" t="0"/>
              <a:pathLst>
                <a:path h="15" w="66">
                  <a:moveTo>
                    <a:pt x="66" y="5"/>
                  </a:moveTo>
                  <a:cubicBezTo>
                    <a:pt x="55" y="14"/>
                    <a:pt x="23" y="2"/>
                    <a:pt x="12" y="11"/>
                  </a:cubicBezTo>
                  <a:cubicBezTo>
                    <a:pt x="12" y="13"/>
                    <a:pt x="12" y="15"/>
                    <a:pt x="9" y="14"/>
                  </a:cubicBezTo>
                  <a:cubicBezTo>
                    <a:pt x="9" y="10"/>
                    <a:pt x="4" y="11"/>
                    <a:pt x="0" y="11"/>
                  </a:cubicBezTo>
                  <a:cubicBezTo>
                    <a:pt x="13" y="0"/>
                    <a:pt x="44" y="7"/>
                    <a:pt x="66" y="5"/>
                  </a:cubicBezTo>
                  <a:close/>
                </a:path>
              </a:pathLst>
            </a:custGeom>
            <a:solidFill>
              <a:srgbClr val="527A8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8" name="Freeform 99"/>
            <p:cNvSpPr/>
            <p:nvPr/>
          </p:nvSpPr>
          <p:spPr bwMode="auto">
            <a:xfrm>
              <a:off x="4416425" y="936625"/>
              <a:ext cx="58738" cy="42863"/>
            </a:xfrm>
            <a:custGeom>
              <a:cxnLst>
                <a:cxn ang="0">
                  <a:pos x="21" y="4"/>
                </a:cxn>
                <a:cxn ang="0">
                  <a:pos x="12" y="1"/>
                </a:cxn>
                <a:cxn ang="0">
                  <a:pos x="21" y="4"/>
                </a:cxn>
              </a:cxnLst>
              <a:rect b="b" l="0" r="r" t="0"/>
              <a:pathLst>
                <a:path h="16" w="22">
                  <a:moveTo>
                    <a:pt x="21" y="4"/>
                  </a:moveTo>
                  <a:cubicBezTo>
                    <a:pt x="22" y="16"/>
                    <a:pt x="0" y="8"/>
                    <a:pt x="12" y="1"/>
                  </a:cubicBezTo>
                  <a:cubicBezTo>
                    <a:pt x="16" y="1"/>
                    <a:pt x="21" y="0"/>
                    <a:pt x="21" y="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9" name="Freeform 100"/>
            <p:cNvSpPr/>
            <p:nvPr/>
          </p:nvSpPr>
          <p:spPr bwMode="auto">
            <a:xfrm>
              <a:off x="4656138" y="898525"/>
              <a:ext cx="74613" cy="130175"/>
            </a:xfrm>
            <a:custGeom>
              <a:cxnLst>
                <a:cxn ang="0">
                  <a:pos x="7" y="48"/>
                </a:cxn>
                <a:cxn ang="0">
                  <a:pos x="13" y="0"/>
                </a:cxn>
                <a:cxn ang="0">
                  <a:pos x="7" y="48"/>
                </a:cxn>
              </a:cxnLst>
              <a:rect b="b" l="0" r="r" t="0"/>
              <a:pathLst>
                <a:path h="48" w="28">
                  <a:moveTo>
                    <a:pt x="7" y="48"/>
                  </a:moveTo>
                  <a:cubicBezTo>
                    <a:pt x="0" y="35"/>
                    <a:pt x="4" y="7"/>
                    <a:pt x="13" y="0"/>
                  </a:cubicBezTo>
                  <a:cubicBezTo>
                    <a:pt x="28" y="10"/>
                    <a:pt x="13" y="39"/>
                    <a:pt x="7" y="48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0" name="Freeform 101"/>
            <p:cNvSpPr/>
            <p:nvPr/>
          </p:nvSpPr>
          <p:spPr bwMode="auto">
            <a:xfrm>
              <a:off x="4311650" y="955675"/>
              <a:ext cx="42863" cy="46038"/>
            </a:xfrm>
            <a:custGeom>
              <a:cxnLst>
                <a:cxn ang="0">
                  <a:pos x="15" y="15"/>
                </a:cxn>
                <a:cxn ang="0">
                  <a:pos x="0" y="0"/>
                </a:cxn>
                <a:cxn ang="0">
                  <a:pos x="15" y="15"/>
                </a:cxn>
              </a:cxnLst>
              <a:rect b="b" l="0" r="r" t="0"/>
              <a:pathLst>
                <a:path h="17" w="16">
                  <a:moveTo>
                    <a:pt x="15" y="15"/>
                  </a:moveTo>
                  <a:cubicBezTo>
                    <a:pt x="3" y="17"/>
                    <a:pt x="2" y="8"/>
                    <a:pt x="0" y="0"/>
                  </a:cubicBezTo>
                  <a:cubicBezTo>
                    <a:pt x="4" y="6"/>
                    <a:pt x="16" y="4"/>
                    <a:pt x="15" y="15"/>
                  </a:cubicBezTo>
                  <a:close/>
                </a:path>
              </a:pathLst>
            </a:custGeom>
            <a:solidFill>
              <a:srgbClr val="0192C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1" name="Freeform 102"/>
            <p:cNvSpPr/>
            <p:nvPr/>
          </p:nvSpPr>
          <p:spPr bwMode="auto">
            <a:xfrm>
              <a:off x="4787900" y="915988"/>
              <a:ext cx="34925" cy="185738"/>
            </a:xfrm>
            <a:custGeom>
              <a:cxnLst>
                <a:cxn ang="0">
                  <a:pos x="3" y="45"/>
                </a:cxn>
                <a:cxn ang="0">
                  <a:pos x="3" y="21"/>
                </a:cxn>
                <a:cxn ang="0">
                  <a:pos x="9" y="0"/>
                </a:cxn>
                <a:cxn ang="0">
                  <a:pos x="6" y="69"/>
                </a:cxn>
                <a:cxn ang="0">
                  <a:pos x="3" y="45"/>
                </a:cxn>
              </a:cxnLst>
              <a:rect b="b" l="0" r="r" t="0"/>
              <a:pathLst>
                <a:path h="69" w="13">
                  <a:moveTo>
                    <a:pt x="3" y="45"/>
                  </a:moveTo>
                  <a:cubicBezTo>
                    <a:pt x="3" y="37"/>
                    <a:pt x="3" y="29"/>
                    <a:pt x="3" y="21"/>
                  </a:cubicBezTo>
                  <a:cubicBezTo>
                    <a:pt x="12" y="21"/>
                    <a:pt x="0" y="0"/>
                    <a:pt x="9" y="0"/>
                  </a:cubicBezTo>
                  <a:cubicBezTo>
                    <a:pt x="7" y="22"/>
                    <a:pt x="13" y="52"/>
                    <a:pt x="6" y="69"/>
                  </a:cubicBezTo>
                  <a:cubicBezTo>
                    <a:pt x="4" y="62"/>
                    <a:pt x="10" y="47"/>
                    <a:pt x="3" y="45"/>
                  </a:cubicBezTo>
                  <a:close/>
                </a:path>
              </a:pathLst>
            </a:custGeom>
            <a:solidFill>
              <a:srgbClr val="2449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2" name="Freeform 103"/>
            <p:cNvSpPr/>
            <p:nvPr/>
          </p:nvSpPr>
          <p:spPr bwMode="auto">
            <a:xfrm>
              <a:off x="4456113" y="1084263"/>
              <a:ext cx="88900" cy="14288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0" y="0"/>
                </a:cxn>
              </a:cxnLst>
              <a:rect b="b" l="0" r="r" t="0"/>
              <a:pathLst>
                <a:path h="5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29" y="5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6D9C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3" name="Freeform 104"/>
            <p:cNvSpPr/>
            <p:nvPr/>
          </p:nvSpPr>
          <p:spPr bwMode="auto">
            <a:xfrm>
              <a:off x="5026025" y="1254125"/>
              <a:ext cx="30163" cy="88900"/>
            </a:xfrm>
            <a:custGeom>
              <a:cxnLst>
                <a:cxn ang="0">
                  <a:pos x="4" y="33"/>
                </a:cxn>
                <a:cxn ang="0">
                  <a:pos x="7" y="0"/>
                </a:cxn>
                <a:cxn ang="0">
                  <a:pos x="4" y="33"/>
                </a:cxn>
              </a:cxnLst>
              <a:rect b="b" l="0" r="r" t="0"/>
              <a:pathLst>
                <a:path h="33" w="11">
                  <a:moveTo>
                    <a:pt x="4" y="33"/>
                  </a:moveTo>
                  <a:cubicBezTo>
                    <a:pt x="6" y="23"/>
                    <a:pt x="0" y="5"/>
                    <a:pt x="7" y="0"/>
                  </a:cubicBezTo>
                  <a:cubicBezTo>
                    <a:pt x="5" y="10"/>
                    <a:pt x="11" y="28"/>
                    <a:pt x="4" y="33"/>
                  </a:cubicBezTo>
                  <a:close/>
                </a:path>
              </a:pathLst>
            </a:custGeom>
            <a:solidFill>
              <a:srgbClr val="39798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4" name="Freeform 105"/>
            <p:cNvSpPr/>
            <p:nvPr/>
          </p:nvSpPr>
          <p:spPr bwMode="auto">
            <a:xfrm>
              <a:off x="5203825" y="1270000"/>
              <a:ext cx="30163" cy="80963"/>
            </a:xfrm>
            <a:custGeom>
              <a:cxnLst>
                <a:cxn ang="0">
                  <a:pos x="7" y="30"/>
                </a:cxn>
                <a:cxn ang="0">
                  <a:pos x="4" y="0"/>
                </a:cxn>
                <a:cxn ang="0">
                  <a:pos x="7" y="30"/>
                </a:cxn>
              </a:cxnLst>
              <a:rect b="b" l="0" r="r" t="0"/>
              <a:pathLst>
                <a:path h="30" w="11">
                  <a:moveTo>
                    <a:pt x="7" y="30"/>
                  </a:moveTo>
                  <a:cubicBezTo>
                    <a:pt x="0" y="26"/>
                    <a:pt x="6" y="9"/>
                    <a:pt x="4" y="0"/>
                  </a:cubicBezTo>
                  <a:cubicBezTo>
                    <a:pt x="11" y="4"/>
                    <a:pt x="5" y="21"/>
                    <a:pt x="7" y="30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5" name="Freeform 106"/>
            <p:cNvSpPr/>
            <p:nvPr/>
          </p:nvSpPr>
          <p:spPr bwMode="auto">
            <a:xfrm>
              <a:off x="3971925" y="1423988"/>
              <a:ext cx="14288" cy="88900"/>
            </a:xfrm>
            <a:custGeom>
              <a:cxnLst>
                <a:cxn ang="0">
                  <a:pos x="0" y="33"/>
                </a:cxn>
                <a:cxn ang="0">
                  <a:pos x="0" y="0"/>
                </a:cxn>
                <a:cxn ang="0">
                  <a:pos x="0" y="33"/>
                </a:cxn>
              </a:cxnLst>
              <a:rect b="b" l="0" r="r" t="0"/>
              <a:pathLst>
                <a:path h="33" w="5">
                  <a:moveTo>
                    <a:pt x="0" y="33"/>
                  </a:moveTo>
                  <a:cubicBezTo>
                    <a:pt x="0" y="22"/>
                    <a:pt x="0" y="11"/>
                    <a:pt x="0" y="0"/>
                  </a:cubicBezTo>
                  <a:cubicBezTo>
                    <a:pt x="5" y="4"/>
                    <a:pt x="5" y="29"/>
                    <a:pt x="0" y="33"/>
                  </a:cubicBezTo>
                  <a:close/>
                </a:path>
              </a:pathLst>
            </a:custGeom>
            <a:solidFill>
              <a:srgbClr val="2449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6" name="Freeform 107"/>
            <p:cNvSpPr/>
            <p:nvPr/>
          </p:nvSpPr>
          <p:spPr bwMode="auto">
            <a:xfrm>
              <a:off x="3719513" y="1593850"/>
              <a:ext cx="28575" cy="80963"/>
            </a:xfrm>
            <a:custGeom>
              <a:cxnLst>
                <a:cxn ang="0">
                  <a:pos x="4" y="30"/>
                </a:cxn>
                <a:cxn ang="0">
                  <a:pos x="7" y="0"/>
                </a:cxn>
                <a:cxn ang="0">
                  <a:pos x="4" y="30"/>
                </a:cxn>
              </a:cxnLst>
              <a:rect b="b" l="0" r="r" t="0"/>
              <a:pathLst>
                <a:path h="30" w="11">
                  <a:moveTo>
                    <a:pt x="4" y="30"/>
                  </a:moveTo>
                  <a:cubicBezTo>
                    <a:pt x="6" y="21"/>
                    <a:pt x="0" y="4"/>
                    <a:pt x="7" y="0"/>
                  </a:cubicBezTo>
                  <a:cubicBezTo>
                    <a:pt x="5" y="9"/>
                    <a:pt x="11" y="26"/>
                    <a:pt x="4" y="30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7" name="Freeform 108"/>
            <p:cNvSpPr/>
            <p:nvPr/>
          </p:nvSpPr>
          <p:spPr bwMode="auto">
            <a:xfrm>
              <a:off x="3711575" y="1738313"/>
              <a:ext cx="28575" cy="80963"/>
            </a:xfrm>
            <a:custGeom>
              <a:cxnLst>
                <a:cxn ang="0">
                  <a:pos x="4" y="30"/>
                </a:cxn>
                <a:cxn ang="0">
                  <a:pos x="7" y="0"/>
                </a:cxn>
                <a:cxn ang="0">
                  <a:pos x="4" y="30"/>
                </a:cxn>
              </a:cxnLst>
              <a:rect b="b" l="0" r="r" t="0"/>
              <a:pathLst>
                <a:path h="30" w="11">
                  <a:moveTo>
                    <a:pt x="4" y="30"/>
                  </a:moveTo>
                  <a:cubicBezTo>
                    <a:pt x="6" y="21"/>
                    <a:pt x="0" y="4"/>
                    <a:pt x="7" y="0"/>
                  </a:cubicBezTo>
                  <a:cubicBezTo>
                    <a:pt x="5" y="9"/>
                    <a:pt x="11" y="26"/>
                    <a:pt x="4" y="30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8" name="Freeform 109"/>
            <p:cNvSpPr/>
            <p:nvPr/>
          </p:nvSpPr>
          <p:spPr bwMode="auto">
            <a:xfrm>
              <a:off x="3976688" y="1763713"/>
              <a:ext cx="30163" cy="79375"/>
            </a:xfrm>
            <a:custGeom>
              <a:cxnLst>
                <a:cxn ang="0">
                  <a:pos x="7" y="0"/>
                </a:cxn>
                <a:cxn ang="0">
                  <a:pos x="4" y="30"/>
                </a:cxn>
                <a:cxn ang="0">
                  <a:pos x="7" y="0"/>
                </a:cxn>
              </a:cxnLst>
              <a:rect b="b" l="0" r="r" t="0"/>
              <a:pathLst>
                <a:path h="30" w="11">
                  <a:moveTo>
                    <a:pt x="7" y="0"/>
                  </a:moveTo>
                  <a:cubicBezTo>
                    <a:pt x="5" y="9"/>
                    <a:pt x="11" y="26"/>
                    <a:pt x="4" y="30"/>
                  </a:cubicBezTo>
                  <a:cubicBezTo>
                    <a:pt x="6" y="21"/>
                    <a:pt x="0" y="4"/>
                    <a:pt x="7" y="0"/>
                  </a:cubicBezTo>
                  <a:close/>
                </a:path>
              </a:pathLst>
            </a:custGeom>
            <a:solidFill>
              <a:srgbClr val="2449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9" name="Freeform 111"/>
            <p:cNvSpPr/>
            <p:nvPr/>
          </p:nvSpPr>
          <p:spPr bwMode="auto">
            <a:xfrm>
              <a:off x="3727450" y="1811338"/>
              <a:ext cx="30163" cy="96838"/>
            </a:xfrm>
            <a:custGeom>
              <a:cxnLst>
                <a:cxn ang="0">
                  <a:pos x="7" y="0"/>
                </a:cxn>
                <a:cxn ang="0">
                  <a:pos x="4" y="36"/>
                </a:cxn>
                <a:cxn ang="0">
                  <a:pos x="7" y="0"/>
                </a:cxn>
              </a:cxnLst>
              <a:rect b="b" l="0" r="r" t="0"/>
              <a:pathLst>
                <a:path h="36" w="11">
                  <a:moveTo>
                    <a:pt x="7" y="0"/>
                  </a:moveTo>
                  <a:cubicBezTo>
                    <a:pt x="5" y="11"/>
                    <a:pt x="11" y="30"/>
                    <a:pt x="4" y="36"/>
                  </a:cubicBezTo>
                  <a:cubicBezTo>
                    <a:pt x="6" y="25"/>
                    <a:pt x="0" y="6"/>
                    <a:pt x="7" y="0"/>
                  </a:cubicBezTo>
                  <a:close/>
                </a:path>
              </a:pathLst>
            </a:custGeom>
            <a:solidFill>
              <a:srgbClr val="32697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0" name="Freeform 112"/>
            <p:cNvSpPr/>
            <p:nvPr/>
          </p:nvSpPr>
          <p:spPr bwMode="auto">
            <a:xfrm>
              <a:off x="4106863" y="1900238"/>
              <a:ext cx="28575" cy="80963"/>
            </a:xfrm>
            <a:custGeom>
              <a:cxnLst>
                <a:cxn ang="0">
                  <a:pos x="4" y="30"/>
                </a:cxn>
                <a:cxn ang="0">
                  <a:pos x="1" y="0"/>
                </a:cxn>
                <a:cxn ang="0">
                  <a:pos x="7" y="30"/>
                </a:cxn>
                <a:cxn ang="0">
                  <a:pos x="4" y="30"/>
                </a:cxn>
              </a:cxnLst>
              <a:rect b="b" l="0" r="r" t="0"/>
              <a:pathLst>
                <a:path h="30" w="11">
                  <a:moveTo>
                    <a:pt x="4" y="30"/>
                  </a:moveTo>
                  <a:cubicBezTo>
                    <a:pt x="1" y="22"/>
                    <a:pt x="0" y="12"/>
                    <a:pt x="1" y="0"/>
                  </a:cubicBezTo>
                  <a:cubicBezTo>
                    <a:pt x="11" y="2"/>
                    <a:pt x="5" y="20"/>
                    <a:pt x="7" y="30"/>
                  </a:cubicBezTo>
                  <a:cubicBezTo>
                    <a:pt x="6" y="30"/>
                    <a:pt x="5" y="30"/>
                    <a:pt x="4" y="30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1" name="Freeform 113"/>
            <p:cNvSpPr/>
            <p:nvPr/>
          </p:nvSpPr>
          <p:spPr bwMode="auto">
            <a:xfrm>
              <a:off x="3703638" y="1931988"/>
              <a:ext cx="17463" cy="88900"/>
            </a:xfrm>
            <a:custGeom>
              <a:cxnLst>
                <a:cxn ang="0">
                  <a:pos x="4" y="33"/>
                </a:cxn>
                <a:cxn ang="0">
                  <a:pos x="7" y="0"/>
                </a:cxn>
                <a:cxn ang="0">
                  <a:pos x="7" y="33"/>
                </a:cxn>
                <a:cxn ang="0">
                  <a:pos x="4" y="33"/>
                </a:cxn>
              </a:cxnLst>
              <a:rect b="b" l="0" r="r" t="0"/>
              <a:pathLst>
                <a:path h="33" w="7">
                  <a:moveTo>
                    <a:pt x="4" y="33"/>
                  </a:moveTo>
                  <a:cubicBezTo>
                    <a:pt x="6" y="23"/>
                    <a:pt x="0" y="5"/>
                    <a:pt x="7" y="0"/>
                  </a:cubicBezTo>
                  <a:cubicBezTo>
                    <a:pt x="7" y="11"/>
                    <a:pt x="7" y="22"/>
                    <a:pt x="7" y="33"/>
                  </a:cubicBezTo>
                  <a:cubicBezTo>
                    <a:pt x="6" y="33"/>
                    <a:pt x="5" y="33"/>
                    <a:pt x="4" y="33"/>
                  </a:cubicBezTo>
                  <a:close/>
                </a:path>
              </a:pathLst>
            </a:custGeom>
            <a:solidFill>
              <a:srgbClr val="09647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2" name="Freeform 114"/>
            <p:cNvSpPr/>
            <p:nvPr/>
          </p:nvSpPr>
          <p:spPr bwMode="auto">
            <a:xfrm>
              <a:off x="4238625" y="2058988"/>
              <a:ext cx="330200" cy="26988"/>
            </a:xfrm>
            <a:custGeom>
              <a:cxnLst>
                <a:cxn ang="0">
                  <a:pos x="0" y="4"/>
                </a:cxn>
                <a:cxn ang="0">
                  <a:pos x="123" y="10"/>
                </a:cxn>
                <a:cxn ang="0">
                  <a:pos x="0" y="4"/>
                </a:cxn>
              </a:cxnLst>
              <a:rect b="b" l="0" r="r" t="0"/>
              <a:pathLst>
                <a:path h="10" w="123">
                  <a:moveTo>
                    <a:pt x="0" y="4"/>
                  </a:moveTo>
                  <a:cubicBezTo>
                    <a:pt x="33" y="2"/>
                    <a:pt x="92" y="0"/>
                    <a:pt x="123" y="10"/>
                  </a:cubicBezTo>
                  <a:cubicBezTo>
                    <a:pt x="80" y="10"/>
                    <a:pt x="37" y="10"/>
                    <a:pt x="0" y="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3" name="Freeform 115"/>
            <p:cNvSpPr/>
            <p:nvPr/>
          </p:nvSpPr>
          <p:spPr bwMode="auto">
            <a:xfrm>
              <a:off x="3941763" y="2093913"/>
              <a:ext cx="14288" cy="80963"/>
            </a:xfrm>
            <a:custGeom>
              <a:cxnLst>
                <a:cxn ang="0">
                  <a:pos x="5" y="0"/>
                </a:cxn>
                <a:cxn ang="0">
                  <a:pos x="5" y="30"/>
                </a:cxn>
                <a:cxn ang="0">
                  <a:pos x="5" y="0"/>
                </a:cxn>
              </a:cxnLst>
              <a:rect b="b" l="0" r="r" t="0"/>
              <a:pathLst>
                <a:path h="30" w="5">
                  <a:moveTo>
                    <a:pt x="5" y="0"/>
                  </a:moveTo>
                  <a:cubicBezTo>
                    <a:pt x="5" y="10"/>
                    <a:pt x="5" y="20"/>
                    <a:pt x="5" y="30"/>
                  </a:cubicBezTo>
                  <a:cubicBezTo>
                    <a:pt x="0" y="27"/>
                    <a:pt x="0" y="3"/>
                    <a:pt x="5" y="0"/>
                  </a:cubicBezTo>
                  <a:close/>
                </a:path>
              </a:pathLst>
            </a:custGeom>
            <a:solidFill>
              <a:srgbClr val="2449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4" name="Freeform 116"/>
            <p:cNvSpPr/>
            <p:nvPr/>
          </p:nvSpPr>
          <p:spPr bwMode="auto">
            <a:xfrm>
              <a:off x="3952875" y="2066925"/>
              <a:ext cx="60325" cy="285750"/>
            </a:xfrm>
            <a:custGeom>
              <a:cxnLst>
                <a:cxn ang="0">
                  <a:pos x="1" y="10"/>
                </a:cxn>
                <a:cxn ang="0">
                  <a:pos x="7" y="4"/>
                </a:cxn>
                <a:cxn ang="0">
                  <a:pos x="22" y="103"/>
                </a:cxn>
                <a:cxn ang="0">
                  <a:pos x="22" y="106"/>
                </a:cxn>
                <a:cxn ang="0">
                  <a:pos x="1" y="40"/>
                </a:cxn>
                <a:cxn ang="0">
                  <a:pos x="1" y="10"/>
                </a:cxn>
              </a:cxnLst>
              <a:rect b="b" l="0" r="r" t="0"/>
              <a:pathLst>
                <a:path h="105" w="22">
                  <a:moveTo>
                    <a:pt x="1" y="10"/>
                  </a:moveTo>
                  <a:cubicBezTo>
                    <a:pt x="0" y="1"/>
                    <a:pt x="2" y="0"/>
                    <a:pt x="7" y="4"/>
                  </a:cubicBezTo>
                  <a:cubicBezTo>
                    <a:pt x="18" y="31"/>
                    <a:pt x="7" y="80"/>
                    <a:pt x="22" y="103"/>
                  </a:cubicBezTo>
                  <a:cubicBezTo>
                    <a:pt x="22" y="104"/>
                    <a:pt x="22" y="105"/>
                    <a:pt x="22" y="106"/>
                  </a:cubicBezTo>
                  <a:cubicBezTo>
                    <a:pt x="9" y="90"/>
                    <a:pt x="3" y="67"/>
                    <a:pt x="1" y="40"/>
                  </a:cubicBezTo>
                  <a:cubicBezTo>
                    <a:pt x="1" y="30"/>
                    <a:pt x="1" y="20"/>
                    <a:pt x="1" y="1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5" name="Freeform 117"/>
            <p:cNvSpPr/>
            <p:nvPr/>
          </p:nvSpPr>
          <p:spPr bwMode="auto">
            <a:xfrm>
              <a:off x="4246563" y="2136775"/>
              <a:ext cx="169863" cy="30163"/>
            </a:xfrm>
            <a:custGeom>
              <a:cxnLst>
                <a:cxn ang="0">
                  <a:pos x="63" y="8"/>
                </a:cxn>
                <a:cxn ang="0">
                  <a:pos x="18" y="11"/>
                </a:cxn>
                <a:cxn ang="0">
                  <a:pos x="0" y="11"/>
                </a:cxn>
                <a:cxn ang="0">
                  <a:pos x="63" y="8"/>
                </a:cxn>
              </a:cxnLst>
              <a:rect b="b" l="0" r="r" t="0"/>
              <a:pathLst>
                <a:path h="11" w="62">
                  <a:moveTo>
                    <a:pt x="63" y="8"/>
                  </a:moveTo>
                  <a:cubicBezTo>
                    <a:pt x="49" y="10"/>
                    <a:pt x="27" y="4"/>
                    <a:pt x="18" y="11"/>
                  </a:cubicBezTo>
                  <a:cubicBezTo>
                    <a:pt x="12" y="11"/>
                    <a:pt x="6" y="11"/>
                    <a:pt x="0" y="11"/>
                  </a:cubicBezTo>
                  <a:cubicBezTo>
                    <a:pt x="9" y="0"/>
                    <a:pt x="49" y="4"/>
                    <a:pt x="63" y="8"/>
                  </a:cubicBezTo>
                  <a:close/>
                </a:path>
              </a:pathLst>
            </a:custGeom>
            <a:solidFill>
              <a:srgbClr val="2449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6" name="Freeform 118"/>
            <p:cNvSpPr/>
            <p:nvPr/>
          </p:nvSpPr>
          <p:spPr bwMode="auto">
            <a:xfrm>
              <a:off x="4214813" y="2174875"/>
              <a:ext cx="104775" cy="50800"/>
            </a:xfrm>
            <a:custGeom>
              <a:cxnLst>
                <a:cxn ang="0">
                  <a:pos x="0" y="12"/>
                </a:cxn>
                <a:cxn ang="0">
                  <a:pos x="39" y="6"/>
                </a:cxn>
                <a:cxn ang="0">
                  <a:pos x="0" y="12"/>
                </a:cxn>
              </a:cxnLst>
              <a:rect b="b" l="0" r="r" t="0"/>
              <a:pathLst>
                <a:path h="19" w="39">
                  <a:moveTo>
                    <a:pt x="0" y="12"/>
                  </a:moveTo>
                  <a:cubicBezTo>
                    <a:pt x="3" y="0"/>
                    <a:pt x="26" y="8"/>
                    <a:pt x="39" y="6"/>
                  </a:cubicBezTo>
                  <a:cubicBezTo>
                    <a:pt x="37" y="19"/>
                    <a:pt x="12" y="9"/>
                    <a:pt x="0" y="12"/>
                  </a:cubicBezTo>
                  <a:close/>
                </a:path>
              </a:pathLst>
            </a:custGeom>
            <a:solidFill>
              <a:srgbClr val="2449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7" name="Freeform 119"/>
            <p:cNvSpPr/>
            <p:nvPr/>
          </p:nvSpPr>
          <p:spPr bwMode="auto">
            <a:xfrm>
              <a:off x="4873625" y="2198688"/>
              <a:ext cx="112713" cy="153988"/>
            </a:xfrm>
            <a:custGeom>
              <a:cxnLst>
                <a:cxn ang="0">
                  <a:pos x="34" y="0"/>
                </a:cxn>
                <a:cxn ang="0">
                  <a:pos x="10" y="18"/>
                </a:cxn>
                <a:cxn ang="0">
                  <a:pos x="40" y="24"/>
                </a:cxn>
                <a:cxn ang="0">
                  <a:pos x="28" y="57"/>
                </a:cxn>
                <a:cxn ang="0">
                  <a:pos x="31" y="33"/>
                </a:cxn>
                <a:cxn ang="0">
                  <a:pos x="1" y="30"/>
                </a:cxn>
                <a:cxn ang="0">
                  <a:pos x="34" y="0"/>
                </a:cxn>
              </a:cxnLst>
              <a:rect b="b" l="0" r="r" t="0"/>
              <a:pathLst>
                <a:path h="57" w="42">
                  <a:moveTo>
                    <a:pt x="34" y="0"/>
                  </a:moveTo>
                  <a:cubicBezTo>
                    <a:pt x="28" y="8"/>
                    <a:pt x="19" y="13"/>
                    <a:pt x="10" y="18"/>
                  </a:cubicBezTo>
                  <a:cubicBezTo>
                    <a:pt x="14" y="26"/>
                    <a:pt x="35" y="17"/>
                    <a:pt x="40" y="24"/>
                  </a:cubicBezTo>
                  <a:cubicBezTo>
                    <a:pt x="42" y="41"/>
                    <a:pt x="32" y="46"/>
                    <a:pt x="28" y="57"/>
                  </a:cubicBezTo>
                  <a:cubicBezTo>
                    <a:pt x="11" y="52"/>
                    <a:pt x="32" y="41"/>
                    <a:pt x="31" y="33"/>
                  </a:cubicBezTo>
                  <a:cubicBezTo>
                    <a:pt x="27" y="26"/>
                    <a:pt x="10" y="32"/>
                    <a:pt x="1" y="30"/>
                  </a:cubicBezTo>
                  <a:cubicBezTo>
                    <a:pt x="0" y="8"/>
                    <a:pt x="15" y="2"/>
                    <a:pt x="34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8" name="Freeform 120"/>
            <p:cNvSpPr/>
            <p:nvPr/>
          </p:nvSpPr>
          <p:spPr bwMode="auto">
            <a:xfrm>
              <a:off x="4114800" y="1989138"/>
              <a:ext cx="34925" cy="250825"/>
            </a:xfrm>
            <a:custGeom>
              <a:cxnLst>
                <a:cxn ang="0">
                  <a:pos x="7" y="33"/>
                </a:cxn>
                <a:cxn ang="0">
                  <a:pos x="13" y="0"/>
                </a:cxn>
                <a:cxn ang="0">
                  <a:pos x="13" y="93"/>
                </a:cxn>
                <a:cxn ang="0">
                  <a:pos x="7" y="90"/>
                </a:cxn>
                <a:cxn ang="0">
                  <a:pos x="7" y="63"/>
                </a:cxn>
                <a:cxn ang="0">
                  <a:pos x="7" y="33"/>
                </a:cxn>
              </a:cxnLst>
              <a:rect b="b" l="0" r="r" t="0"/>
              <a:pathLst>
                <a:path h="93" w="13">
                  <a:moveTo>
                    <a:pt x="7" y="33"/>
                  </a:moveTo>
                  <a:cubicBezTo>
                    <a:pt x="10" y="23"/>
                    <a:pt x="0" y="0"/>
                    <a:pt x="13" y="0"/>
                  </a:cubicBezTo>
                  <a:cubicBezTo>
                    <a:pt x="13" y="31"/>
                    <a:pt x="13" y="62"/>
                    <a:pt x="13" y="93"/>
                  </a:cubicBezTo>
                  <a:cubicBezTo>
                    <a:pt x="10" y="93"/>
                    <a:pt x="9" y="91"/>
                    <a:pt x="7" y="90"/>
                  </a:cubicBezTo>
                  <a:cubicBezTo>
                    <a:pt x="7" y="81"/>
                    <a:pt x="7" y="72"/>
                    <a:pt x="7" y="63"/>
                  </a:cubicBezTo>
                  <a:cubicBezTo>
                    <a:pt x="12" y="60"/>
                    <a:pt x="12" y="36"/>
                    <a:pt x="7" y="33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9" name="Freeform 121"/>
            <p:cNvSpPr/>
            <p:nvPr/>
          </p:nvSpPr>
          <p:spPr bwMode="auto">
            <a:xfrm>
              <a:off x="4238625" y="2247900"/>
              <a:ext cx="65088" cy="15875"/>
            </a:xfrm>
            <a:custGeom>
              <a:cxnLst>
                <a:cxn ang="0">
                  <a:pos x="24" y="0"/>
                </a:cxn>
                <a:cxn ang="0">
                  <a:pos x="24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4" y="0"/>
                </a:cxn>
              </a:cxnLst>
              <a:rect b="b" l="0" r="r" t="0"/>
              <a:pathLst>
                <a:path h="6" w="24">
                  <a:moveTo>
                    <a:pt x="24" y="0"/>
                  </a:moveTo>
                  <a:cubicBezTo>
                    <a:pt x="24" y="2"/>
                    <a:pt x="24" y="4"/>
                    <a:pt x="24" y="6"/>
                  </a:cubicBezTo>
                  <a:cubicBezTo>
                    <a:pt x="16" y="6"/>
                    <a:pt x="8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0" name="Freeform 122"/>
            <p:cNvSpPr/>
            <p:nvPr/>
          </p:nvSpPr>
          <p:spPr bwMode="auto">
            <a:xfrm>
              <a:off x="5376863" y="2295525"/>
              <a:ext cx="12700" cy="161925"/>
            </a:xfrm>
            <a:custGeom>
              <a:cxnLst>
                <a:cxn ang="0">
                  <a:pos x="0" y="60"/>
                </a:cxn>
                <a:cxn ang="0">
                  <a:pos x="0" y="0"/>
                </a:cxn>
                <a:cxn ang="0">
                  <a:pos x="0" y="60"/>
                </a:cxn>
              </a:cxnLst>
              <a:rect b="b" l="0" r="r" t="0"/>
              <a:pathLst>
                <a:path h="60" w="5">
                  <a:moveTo>
                    <a:pt x="0" y="60"/>
                  </a:moveTo>
                  <a:cubicBezTo>
                    <a:pt x="0" y="40"/>
                    <a:pt x="0" y="20"/>
                    <a:pt x="0" y="0"/>
                  </a:cubicBezTo>
                  <a:cubicBezTo>
                    <a:pt x="5" y="13"/>
                    <a:pt x="5" y="47"/>
                    <a:pt x="0" y="60"/>
                  </a:cubicBezTo>
                  <a:close/>
                </a:path>
              </a:pathLst>
            </a:custGeom>
            <a:solidFill>
              <a:srgbClr val="09647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1" name="Freeform 123"/>
            <p:cNvSpPr/>
            <p:nvPr/>
          </p:nvSpPr>
          <p:spPr bwMode="auto">
            <a:xfrm>
              <a:off x="4114800" y="2320925"/>
              <a:ext cx="30163" cy="71438"/>
            </a:xfrm>
            <a:custGeom>
              <a:cxnLst>
                <a:cxn ang="0">
                  <a:pos x="4" y="27"/>
                </a:cxn>
                <a:cxn ang="0">
                  <a:pos x="1" y="9"/>
                </a:cxn>
                <a:cxn ang="0">
                  <a:pos x="4" y="0"/>
                </a:cxn>
                <a:cxn ang="0">
                  <a:pos x="7" y="6"/>
                </a:cxn>
                <a:cxn ang="0">
                  <a:pos x="4" y="27"/>
                </a:cxn>
              </a:cxnLst>
              <a:rect b="b" l="0" r="r" t="0"/>
              <a:pathLst>
                <a:path h="27" w="11">
                  <a:moveTo>
                    <a:pt x="4" y="27"/>
                  </a:moveTo>
                  <a:cubicBezTo>
                    <a:pt x="2" y="22"/>
                    <a:pt x="8" y="9"/>
                    <a:pt x="1" y="9"/>
                  </a:cubicBezTo>
                  <a:cubicBezTo>
                    <a:pt x="1" y="5"/>
                    <a:pt x="0" y="0"/>
                    <a:pt x="4" y="0"/>
                  </a:cubicBezTo>
                  <a:cubicBezTo>
                    <a:pt x="5" y="2"/>
                    <a:pt x="4" y="6"/>
                    <a:pt x="7" y="6"/>
                  </a:cubicBezTo>
                  <a:cubicBezTo>
                    <a:pt x="5" y="12"/>
                    <a:pt x="11" y="26"/>
                    <a:pt x="4" y="27"/>
                  </a:cubicBezTo>
                  <a:close/>
                </a:path>
              </a:pathLst>
            </a:custGeom>
            <a:solidFill>
              <a:srgbClr val="2449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2" name="Freeform 124"/>
            <p:cNvSpPr/>
            <p:nvPr/>
          </p:nvSpPr>
          <p:spPr bwMode="auto">
            <a:xfrm>
              <a:off x="4013200" y="2344738"/>
              <a:ext cx="23813" cy="65088"/>
            </a:xfrm>
            <a:custGeom>
              <a:cxnLst>
                <a:cxn ang="0">
                  <a:pos x="9" y="24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9" y="24"/>
                </a:cxn>
              </a:cxnLst>
              <a:rect b="b" l="0" r="r" t="0"/>
              <a:pathLst>
                <a:path h="24" w="9">
                  <a:moveTo>
                    <a:pt x="9" y="24"/>
                  </a:moveTo>
                  <a:cubicBezTo>
                    <a:pt x="4" y="19"/>
                    <a:pt x="0" y="1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4" y="7"/>
                    <a:pt x="9" y="13"/>
                    <a:pt x="9" y="24"/>
                  </a:cubicBezTo>
                  <a:close/>
                </a:path>
              </a:pathLst>
            </a:custGeom>
            <a:solidFill>
              <a:srgbClr val="14323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3" name="Freeform 125"/>
            <p:cNvSpPr/>
            <p:nvPr/>
          </p:nvSpPr>
          <p:spPr bwMode="auto">
            <a:xfrm>
              <a:off x="5053013" y="2403475"/>
              <a:ext cx="25400" cy="68263"/>
            </a:xfrm>
            <a:custGeom>
              <a:cxnLst>
                <a:cxn ang="0">
                  <a:pos x="0" y="5"/>
                </a:cxn>
                <a:cxn ang="0">
                  <a:pos x="0" y="20"/>
                </a:cxn>
                <a:cxn ang="0">
                  <a:pos x="0" y="5"/>
                </a:cxn>
              </a:cxnLst>
              <a:rect b="b" l="0" r="r" t="0"/>
              <a:pathLst>
                <a:path h="25" w="9">
                  <a:moveTo>
                    <a:pt x="0" y="5"/>
                  </a:moveTo>
                  <a:cubicBezTo>
                    <a:pt x="9" y="0"/>
                    <a:pt x="9" y="25"/>
                    <a:pt x="0" y="20"/>
                  </a:cubicBezTo>
                  <a:cubicBezTo>
                    <a:pt x="0" y="15"/>
                    <a:pt x="0" y="10"/>
                    <a:pt x="0" y="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4" name="Freeform 126"/>
            <p:cNvSpPr/>
            <p:nvPr/>
          </p:nvSpPr>
          <p:spPr bwMode="auto">
            <a:xfrm>
              <a:off x="5094288" y="2376488"/>
              <a:ext cx="12700" cy="146050"/>
            </a:xfrm>
            <a:custGeom>
              <a:cxnLst>
                <a:cxn ang="0">
                  <a:pos x="0" y="0"/>
                </a:cxn>
                <a:cxn ang="0">
                  <a:pos x="0" y="54"/>
                </a:cxn>
                <a:cxn ang="0">
                  <a:pos x="0" y="0"/>
                </a:cxn>
              </a:cxnLst>
              <a:rect b="b" l="0" r="r" t="0"/>
              <a:pathLst>
                <a:path h="54" w="5">
                  <a:moveTo>
                    <a:pt x="0" y="0"/>
                  </a:moveTo>
                  <a:cubicBezTo>
                    <a:pt x="5" y="11"/>
                    <a:pt x="5" y="43"/>
                    <a:pt x="0" y="54"/>
                  </a:cubicBezTo>
                  <a:cubicBezTo>
                    <a:pt x="0" y="36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32697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5" name="Freeform 127"/>
            <p:cNvSpPr/>
            <p:nvPr/>
          </p:nvSpPr>
          <p:spPr bwMode="auto">
            <a:xfrm>
              <a:off x="4219575" y="2465388"/>
              <a:ext cx="100013" cy="80963"/>
            </a:xfrm>
            <a:custGeom>
              <a:cxnLst>
                <a:cxn ang="0">
                  <a:pos x="25" y="6"/>
                </a:cxn>
                <a:cxn ang="0">
                  <a:pos x="31" y="30"/>
                </a:cxn>
                <a:cxn ang="0">
                  <a:pos x="19" y="30"/>
                </a:cxn>
                <a:cxn ang="0">
                  <a:pos x="10" y="0"/>
                </a:cxn>
                <a:cxn ang="0">
                  <a:pos x="22" y="15"/>
                </a:cxn>
                <a:cxn ang="0">
                  <a:pos x="25" y="6"/>
                </a:cxn>
              </a:cxnLst>
              <a:rect b="b" l="0" r="r" t="0"/>
              <a:pathLst>
                <a:path h="30" w="37">
                  <a:moveTo>
                    <a:pt x="25" y="6"/>
                  </a:moveTo>
                  <a:cubicBezTo>
                    <a:pt x="37" y="4"/>
                    <a:pt x="29" y="22"/>
                    <a:pt x="31" y="30"/>
                  </a:cubicBezTo>
                  <a:cubicBezTo>
                    <a:pt x="27" y="30"/>
                    <a:pt x="23" y="30"/>
                    <a:pt x="19" y="30"/>
                  </a:cubicBezTo>
                  <a:cubicBezTo>
                    <a:pt x="28" y="20"/>
                    <a:pt x="0" y="12"/>
                    <a:pt x="10" y="0"/>
                  </a:cubicBezTo>
                  <a:cubicBezTo>
                    <a:pt x="18" y="1"/>
                    <a:pt x="20" y="8"/>
                    <a:pt x="22" y="15"/>
                  </a:cubicBezTo>
                  <a:cubicBezTo>
                    <a:pt x="26" y="15"/>
                    <a:pt x="25" y="10"/>
                    <a:pt x="25" y="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6" name="Freeform 128"/>
            <p:cNvSpPr/>
            <p:nvPr/>
          </p:nvSpPr>
          <p:spPr bwMode="auto">
            <a:xfrm>
              <a:off x="4021138" y="2519363"/>
              <a:ext cx="93663" cy="58738"/>
            </a:xfrm>
            <a:custGeom>
              <a:cxnLst>
                <a:cxn ang="0">
                  <a:pos x="0" y="13"/>
                </a:cxn>
                <a:cxn ang="0">
                  <a:pos x="33" y="22"/>
                </a:cxn>
                <a:cxn ang="0">
                  <a:pos x="9" y="22"/>
                </a:cxn>
                <a:cxn ang="0">
                  <a:pos x="0" y="13"/>
                </a:cxn>
              </a:cxnLst>
              <a:rect b="b" l="0" r="r" t="0"/>
              <a:pathLst>
                <a:path h="22" w="35">
                  <a:moveTo>
                    <a:pt x="0" y="13"/>
                  </a:moveTo>
                  <a:cubicBezTo>
                    <a:pt x="5" y="0"/>
                    <a:pt x="35" y="9"/>
                    <a:pt x="33" y="22"/>
                  </a:cubicBezTo>
                  <a:cubicBezTo>
                    <a:pt x="25" y="22"/>
                    <a:pt x="17" y="22"/>
                    <a:pt x="9" y="22"/>
                  </a:cubicBezTo>
                  <a:cubicBezTo>
                    <a:pt x="7" y="18"/>
                    <a:pt x="4" y="15"/>
                    <a:pt x="0" y="13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7" name="Freeform 129"/>
            <p:cNvSpPr/>
            <p:nvPr/>
          </p:nvSpPr>
          <p:spPr bwMode="auto">
            <a:xfrm>
              <a:off x="4691063" y="2638425"/>
              <a:ext cx="104775" cy="42863"/>
            </a:xfrm>
            <a:custGeom>
              <a:cxnLst>
                <a:cxn ang="0">
                  <a:pos x="39" y="8"/>
                </a:cxn>
                <a:cxn ang="0">
                  <a:pos x="0" y="5"/>
                </a:cxn>
                <a:cxn ang="0">
                  <a:pos x="39" y="8"/>
                </a:cxn>
              </a:cxnLst>
              <a:rect b="b" l="0" r="r" t="0"/>
              <a:pathLst>
                <a:path h="16" w="39">
                  <a:moveTo>
                    <a:pt x="39" y="8"/>
                  </a:moveTo>
                  <a:cubicBezTo>
                    <a:pt x="29" y="16"/>
                    <a:pt x="8" y="9"/>
                    <a:pt x="0" y="5"/>
                  </a:cubicBezTo>
                  <a:cubicBezTo>
                    <a:pt x="7" y="0"/>
                    <a:pt x="28" y="6"/>
                    <a:pt x="39" y="8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8" name="Freeform 130"/>
            <p:cNvSpPr/>
            <p:nvPr/>
          </p:nvSpPr>
          <p:spPr bwMode="auto">
            <a:xfrm>
              <a:off x="5070475" y="2640013"/>
              <a:ext cx="184150" cy="92075"/>
            </a:xfrm>
            <a:custGeom>
              <a:cxnLst>
                <a:cxn ang="0">
                  <a:pos x="45" y="4"/>
                </a:cxn>
                <a:cxn ang="0">
                  <a:pos x="69" y="7"/>
                </a:cxn>
                <a:cxn ang="0">
                  <a:pos x="0" y="7"/>
                </a:cxn>
                <a:cxn ang="0">
                  <a:pos x="45" y="4"/>
                </a:cxn>
              </a:cxnLst>
              <a:rect b="b" l="0" r="r" t="0"/>
              <a:pathLst>
                <a:path h="34" w="69">
                  <a:moveTo>
                    <a:pt x="45" y="4"/>
                  </a:moveTo>
                  <a:cubicBezTo>
                    <a:pt x="55" y="3"/>
                    <a:pt x="62" y="5"/>
                    <a:pt x="69" y="7"/>
                  </a:cubicBezTo>
                  <a:cubicBezTo>
                    <a:pt x="58" y="34"/>
                    <a:pt x="20" y="8"/>
                    <a:pt x="0" y="7"/>
                  </a:cubicBezTo>
                  <a:cubicBezTo>
                    <a:pt x="9" y="0"/>
                    <a:pt x="31" y="6"/>
                    <a:pt x="45" y="4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9" name="Freeform 131"/>
            <p:cNvSpPr/>
            <p:nvPr/>
          </p:nvSpPr>
          <p:spPr bwMode="auto">
            <a:xfrm>
              <a:off x="5029200" y="2647950"/>
              <a:ext cx="204788" cy="157163"/>
            </a:xfrm>
            <a:custGeom>
              <a:cxnLst>
                <a:cxn ang="0">
                  <a:pos x="69" y="25"/>
                </a:cxn>
                <a:cxn ang="0">
                  <a:pos x="60" y="58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21" y="25"/>
                </a:cxn>
                <a:cxn ang="0">
                  <a:pos x="69" y="25"/>
                </a:cxn>
              </a:cxnLst>
              <a:rect b="b" l="0" r="r" t="0"/>
              <a:pathLst>
                <a:path h="57" w="76">
                  <a:moveTo>
                    <a:pt x="69" y="25"/>
                  </a:moveTo>
                  <a:cubicBezTo>
                    <a:pt x="57" y="36"/>
                    <a:pt x="76" y="47"/>
                    <a:pt x="60" y="58"/>
                  </a:cubicBezTo>
                  <a:cubicBezTo>
                    <a:pt x="35" y="52"/>
                    <a:pt x="21" y="35"/>
                    <a:pt x="0" y="25"/>
                  </a:cubicBezTo>
                  <a:cubicBezTo>
                    <a:pt x="2" y="23"/>
                    <a:pt x="3" y="20"/>
                    <a:pt x="3" y="16"/>
                  </a:cubicBezTo>
                  <a:cubicBezTo>
                    <a:pt x="16" y="12"/>
                    <a:pt x="14" y="23"/>
                    <a:pt x="21" y="25"/>
                  </a:cubicBezTo>
                  <a:cubicBezTo>
                    <a:pt x="20" y="0"/>
                    <a:pt x="51" y="25"/>
                    <a:pt x="69" y="25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0" name="Freeform 132"/>
            <p:cNvSpPr/>
            <p:nvPr/>
          </p:nvSpPr>
          <p:spPr bwMode="auto">
            <a:xfrm>
              <a:off x="4752975" y="2813050"/>
              <a:ext cx="44450" cy="55563"/>
            </a:xfrm>
            <a:custGeom>
              <a:cxnLst>
                <a:cxn ang="0">
                  <a:pos x="4" y="0"/>
                </a:cxn>
                <a:cxn ang="0">
                  <a:pos x="16" y="12"/>
                </a:cxn>
                <a:cxn ang="0">
                  <a:pos x="13" y="21"/>
                </a:cxn>
                <a:cxn ang="0">
                  <a:pos x="4" y="21"/>
                </a:cxn>
                <a:cxn ang="0">
                  <a:pos x="1" y="21"/>
                </a:cxn>
                <a:cxn ang="0">
                  <a:pos x="7" y="9"/>
                </a:cxn>
                <a:cxn ang="0">
                  <a:pos x="1" y="0"/>
                </a:cxn>
                <a:cxn ang="0">
                  <a:pos x="4" y="0"/>
                </a:cxn>
              </a:cxnLst>
              <a:rect b="b" l="0" r="r" t="0"/>
              <a:pathLst>
                <a:path h="21" w="17">
                  <a:moveTo>
                    <a:pt x="4" y="0"/>
                  </a:moveTo>
                  <a:cubicBezTo>
                    <a:pt x="7" y="5"/>
                    <a:pt x="13" y="7"/>
                    <a:pt x="16" y="12"/>
                  </a:cubicBezTo>
                  <a:cubicBezTo>
                    <a:pt x="16" y="16"/>
                    <a:pt x="17" y="21"/>
                    <a:pt x="13" y="21"/>
                  </a:cubicBezTo>
                  <a:cubicBezTo>
                    <a:pt x="14" y="5"/>
                    <a:pt x="6" y="16"/>
                    <a:pt x="4" y="21"/>
                  </a:cubicBezTo>
                  <a:cubicBezTo>
                    <a:pt x="3" y="21"/>
                    <a:pt x="2" y="21"/>
                    <a:pt x="1" y="21"/>
                  </a:cubicBezTo>
                  <a:cubicBezTo>
                    <a:pt x="3" y="17"/>
                    <a:pt x="5" y="13"/>
                    <a:pt x="7" y="9"/>
                  </a:cubicBezTo>
                  <a:cubicBezTo>
                    <a:pt x="5" y="6"/>
                    <a:pt x="0" y="6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1" name="Freeform 133"/>
            <p:cNvSpPr/>
            <p:nvPr/>
          </p:nvSpPr>
          <p:spPr bwMode="auto">
            <a:xfrm>
              <a:off x="4972050" y="2786063"/>
              <a:ext cx="44450" cy="74613"/>
            </a:xfrm>
            <a:custGeom>
              <a:cxnLst>
                <a:cxn ang="0">
                  <a:pos x="9" y="28"/>
                </a:cxn>
                <a:cxn ang="0">
                  <a:pos x="0" y="7"/>
                </a:cxn>
                <a:cxn ang="0">
                  <a:pos x="12" y="1"/>
                </a:cxn>
                <a:cxn ang="0">
                  <a:pos x="12" y="4"/>
                </a:cxn>
                <a:cxn ang="0">
                  <a:pos x="9" y="28"/>
                </a:cxn>
              </a:cxnLst>
              <a:rect b="b" l="0" r="r" t="0"/>
              <a:pathLst>
                <a:path h="28" w="16">
                  <a:moveTo>
                    <a:pt x="9" y="28"/>
                  </a:moveTo>
                  <a:cubicBezTo>
                    <a:pt x="7" y="20"/>
                    <a:pt x="14" y="3"/>
                    <a:pt x="0" y="7"/>
                  </a:cubicBezTo>
                  <a:cubicBezTo>
                    <a:pt x="1" y="2"/>
                    <a:pt x="5" y="0"/>
                    <a:pt x="12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0" y="11"/>
                    <a:pt x="16" y="26"/>
                    <a:pt x="9" y="28"/>
                  </a:cubicBezTo>
                  <a:close/>
                </a:path>
              </a:pathLst>
            </a:custGeom>
            <a:solidFill>
              <a:srgbClr val="47899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2" name="Freeform 134"/>
            <p:cNvSpPr/>
            <p:nvPr/>
          </p:nvSpPr>
          <p:spPr bwMode="auto">
            <a:xfrm>
              <a:off x="4897438" y="2797175"/>
              <a:ext cx="357188" cy="492125"/>
            </a:xfrm>
            <a:custGeom>
              <a:cxnLst>
                <a:cxn ang="0">
                  <a:pos x="40" y="0"/>
                </a:cxn>
                <a:cxn ang="0">
                  <a:pos x="94" y="12"/>
                </a:cxn>
                <a:cxn ang="0">
                  <a:pos x="118" y="147"/>
                </a:cxn>
                <a:cxn ang="0">
                  <a:pos x="100" y="99"/>
                </a:cxn>
                <a:cxn ang="0">
                  <a:pos x="97" y="183"/>
                </a:cxn>
                <a:cxn ang="0">
                  <a:pos x="79" y="120"/>
                </a:cxn>
                <a:cxn ang="0">
                  <a:pos x="76" y="168"/>
                </a:cxn>
                <a:cxn ang="0">
                  <a:pos x="58" y="135"/>
                </a:cxn>
                <a:cxn ang="0">
                  <a:pos x="49" y="147"/>
                </a:cxn>
                <a:cxn ang="0">
                  <a:pos x="43" y="63"/>
                </a:cxn>
                <a:cxn ang="0">
                  <a:pos x="40" y="36"/>
                </a:cxn>
                <a:cxn ang="0">
                  <a:pos x="37" y="57"/>
                </a:cxn>
                <a:cxn ang="0">
                  <a:pos x="31" y="132"/>
                </a:cxn>
                <a:cxn ang="0">
                  <a:pos x="37" y="24"/>
                </a:cxn>
                <a:cxn ang="0">
                  <a:pos x="40" y="0"/>
                </a:cxn>
              </a:cxnLst>
              <a:rect b="b" l="0" r="r" t="0"/>
              <a:pathLst>
                <a:path h="183" w="133">
                  <a:moveTo>
                    <a:pt x="40" y="0"/>
                  </a:moveTo>
                  <a:cubicBezTo>
                    <a:pt x="59" y="3"/>
                    <a:pt x="76" y="8"/>
                    <a:pt x="94" y="12"/>
                  </a:cubicBezTo>
                  <a:cubicBezTo>
                    <a:pt x="95" y="62"/>
                    <a:pt x="133" y="101"/>
                    <a:pt x="118" y="147"/>
                  </a:cubicBezTo>
                  <a:cubicBezTo>
                    <a:pt x="107" y="136"/>
                    <a:pt x="111" y="110"/>
                    <a:pt x="100" y="99"/>
                  </a:cubicBezTo>
                  <a:cubicBezTo>
                    <a:pt x="96" y="121"/>
                    <a:pt x="123" y="164"/>
                    <a:pt x="97" y="183"/>
                  </a:cubicBezTo>
                  <a:cubicBezTo>
                    <a:pt x="71" y="182"/>
                    <a:pt x="97" y="129"/>
                    <a:pt x="79" y="120"/>
                  </a:cubicBezTo>
                  <a:cubicBezTo>
                    <a:pt x="72" y="130"/>
                    <a:pt x="78" y="153"/>
                    <a:pt x="76" y="168"/>
                  </a:cubicBezTo>
                  <a:cubicBezTo>
                    <a:pt x="63" y="164"/>
                    <a:pt x="49" y="152"/>
                    <a:pt x="58" y="135"/>
                  </a:cubicBezTo>
                  <a:cubicBezTo>
                    <a:pt x="48" y="132"/>
                    <a:pt x="54" y="145"/>
                    <a:pt x="49" y="147"/>
                  </a:cubicBezTo>
                  <a:cubicBezTo>
                    <a:pt x="28" y="131"/>
                    <a:pt x="49" y="93"/>
                    <a:pt x="43" y="63"/>
                  </a:cubicBezTo>
                  <a:cubicBezTo>
                    <a:pt x="48" y="59"/>
                    <a:pt x="49" y="36"/>
                    <a:pt x="40" y="36"/>
                  </a:cubicBezTo>
                  <a:cubicBezTo>
                    <a:pt x="33" y="37"/>
                    <a:pt x="39" y="51"/>
                    <a:pt x="37" y="57"/>
                  </a:cubicBezTo>
                  <a:cubicBezTo>
                    <a:pt x="37" y="84"/>
                    <a:pt x="31" y="105"/>
                    <a:pt x="31" y="132"/>
                  </a:cubicBezTo>
                  <a:cubicBezTo>
                    <a:pt x="0" y="107"/>
                    <a:pt x="39" y="59"/>
                    <a:pt x="37" y="24"/>
                  </a:cubicBezTo>
                  <a:cubicBezTo>
                    <a:pt x="44" y="22"/>
                    <a:pt x="38" y="7"/>
                    <a:pt x="40" y="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3" name="Freeform 135"/>
            <p:cNvSpPr/>
            <p:nvPr/>
          </p:nvSpPr>
          <p:spPr bwMode="auto">
            <a:xfrm>
              <a:off x="3897313" y="2901950"/>
              <a:ext cx="276225" cy="355600"/>
            </a:xfrm>
            <a:custGeom>
              <a:cxnLst>
                <a:cxn ang="0">
                  <a:pos x="88" y="0"/>
                </a:cxn>
                <a:cxn ang="0">
                  <a:pos x="103" y="27"/>
                </a:cxn>
                <a:cxn ang="0">
                  <a:pos x="28" y="132"/>
                </a:cxn>
                <a:cxn ang="0">
                  <a:pos x="88" y="0"/>
                </a:cxn>
              </a:cxnLst>
              <a:rect b="b" l="0" r="r" t="0"/>
              <a:pathLst>
                <a:path h="132" w="103">
                  <a:moveTo>
                    <a:pt x="88" y="0"/>
                  </a:moveTo>
                  <a:cubicBezTo>
                    <a:pt x="93" y="9"/>
                    <a:pt x="95" y="21"/>
                    <a:pt x="103" y="27"/>
                  </a:cubicBezTo>
                  <a:cubicBezTo>
                    <a:pt x="76" y="60"/>
                    <a:pt x="44" y="88"/>
                    <a:pt x="28" y="132"/>
                  </a:cubicBezTo>
                  <a:cubicBezTo>
                    <a:pt x="0" y="79"/>
                    <a:pt x="40" y="14"/>
                    <a:pt x="88" y="0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4" name="Freeform 136"/>
            <p:cNvSpPr/>
            <p:nvPr/>
          </p:nvSpPr>
          <p:spPr bwMode="auto">
            <a:xfrm>
              <a:off x="4986338" y="2894013"/>
              <a:ext cx="42863" cy="71438"/>
            </a:xfrm>
            <a:custGeom>
              <a:cxnLst>
                <a:cxn ang="0">
                  <a:pos x="4" y="21"/>
                </a:cxn>
                <a:cxn ang="0">
                  <a:pos x="7" y="0"/>
                </a:cxn>
                <a:cxn ang="0">
                  <a:pos x="10" y="27"/>
                </a:cxn>
                <a:cxn ang="0">
                  <a:pos x="10" y="3"/>
                </a:cxn>
                <a:cxn ang="0">
                  <a:pos x="4" y="21"/>
                </a:cxn>
              </a:cxnLst>
              <a:rect b="b" l="0" r="r" t="0"/>
              <a:pathLst>
                <a:path h="27" w="16">
                  <a:moveTo>
                    <a:pt x="4" y="21"/>
                  </a:moveTo>
                  <a:cubicBezTo>
                    <a:pt x="6" y="15"/>
                    <a:pt x="0" y="1"/>
                    <a:pt x="7" y="0"/>
                  </a:cubicBezTo>
                  <a:cubicBezTo>
                    <a:pt x="16" y="0"/>
                    <a:pt x="15" y="23"/>
                    <a:pt x="10" y="27"/>
                  </a:cubicBezTo>
                  <a:cubicBezTo>
                    <a:pt x="10" y="19"/>
                    <a:pt x="10" y="11"/>
                    <a:pt x="10" y="3"/>
                  </a:cubicBezTo>
                  <a:cubicBezTo>
                    <a:pt x="2" y="3"/>
                    <a:pt x="12" y="21"/>
                    <a:pt x="4" y="21"/>
                  </a:cubicBezTo>
                  <a:close/>
                </a:path>
              </a:pathLst>
            </a:custGeom>
            <a:solidFill>
              <a:srgbClr val="527A8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5" name="Freeform 137"/>
            <p:cNvSpPr/>
            <p:nvPr/>
          </p:nvSpPr>
          <p:spPr bwMode="auto">
            <a:xfrm>
              <a:off x="4149725" y="2868613"/>
              <a:ext cx="120650" cy="88900"/>
            </a:xfrm>
            <a:custGeom>
              <a:cxnLst>
                <a:cxn ang="0">
                  <a:pos x="3" y="24"/>
                </a:cxn>
                <a:cxn ang="0">
                  <a:pos x="0" y="6"/>
                </a:cxn>
                <a:cxn ang="0">
                  <a:pos x="24" y="0"/>
                </a:cxn>
                <a:cxn ang="0">
                  <a:pos x="33" y="18"/>
                </a:cxn>
                <a:cxn ang="0">
                  <a:pos x="36" y="6"/>
                </a:cxn>
                <a:cxn ang="0">
                  <a:pos x="45" y="24"/>
                </a:cxn>
                <a:cxn ang="0">
                  <a:pos x="15" y="33"/>
                </a:cxn>
                <a:cxn ang="0">
                  <a:pos x="3" y="24"/>
                </a:cxn>
              </a:cxnLst>
              <a:rect b="b" l="0" r="r" t="0"/>
              <a:pathLst>
                <a:path h="33" w="45">
                  <a:moveTo>
                    <a:pt x="3" y="24"/>
                  </a:moveTo>
                  <a:cubicBezTo>
                    <a:pt x="5" y="15"/>
                    <a:pt x="0" y="13"/>
                    <a:pt x="0" y="6"/>
                  </a:cubicBezTo>
                  <a:cubicBezTo>
                    <a:pt x="7" y="3"/>
                    <a:pt x="15" y="1"/>
                    <a:pt x="24" y="0"/>
                  </a:cubicBezTo>
                  <a:cubicBezTo>
                    <a:pt x="25" y="8"/>
                    <a:pt x="28" y="14"/>
                    <a:pt x="33" y="18"/>
                  </a:cubicBezTo>
                  <a:cubicBezTo>
                    <a:pt x="37" y="17"/>
                    <a:pt x="35" y="10"/>
                    <a:pt x="36" y="6"/>
                  </a:cubicBezTo>
                  <a:cubicBezTo>
                    <a:pt x="41" y="10"/>
                    <a:pt x="44" y="16"/>
                    <a:pt x="45" y="24"/>
                  </a:cubicBezTo>
                  <a:cubicBezTo>
                    <a:pt x="34" y="26"/>
                    <a:pt x="28" y="33"/>
                    <a:pt x="15" y="33"/>
                  </a:cubicBezTo>
                  <a:cubicBezTo>
                    <a:pt x="16" y="21"/>
                    <a:pt x="11" y="21"/>
                    <a:pt x="3" y="24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6" name="Freeform 138"/>
            <p:cNvSpPr/>
            <p:nvPr/>
          </p:nvSpPr>
          <p:spPr bwMode="auto">
            <a:xfrm>
              <a:off x="3552825" y="2998788"/>
              <a:ext cx="71438" cy="31750"/>
            </a:xfrm>
            <a:custGeom>
              <a:cxnLst>
                <a:cxn ang="0">
                  <a:pos x="0" y="12"/>
                </a:cxn>
                <a:cxn ang="0">
                  <a:pos x="27" y="0"/>
                </a:cxn>
                <a:cxn ang="0">
                  <a:pos x="27" y="12"/>
                </a:cxn>
                <a:cxn ang="0">
                  <a:pos x="0" y="12"/>
                </a:cxn>
              </a:cxnLst>
              <a:rect b="b" l="0" r="r" t="0"/>
              <a:pathLst>
                <a:path h="12" w="27">
                  <a:moveTo>
                    <a:pt x="0" y="12"/>
                  </a:moveTo>
                  <a:cubicBezTo>
                    <a:pt x="6" y="5"/>
                    <a:pt x="18" y="4"/>
                    <a:pt x="27" y="0"/>
                  </a:cubicBezTo>
                  <a:cubicBezTo>
                    <a:pt x="27" y="4"/>
                    <a:pt x="27" y="8"/>
                    <a:pt x="27" y="12"/>
                  </a:cubicBezTo>
                  <a:cubicBezTo>
                    <a:pt x="18" y="12"/>
                    <a:pt x="9" y="12"/>
                    <a:pt x="0" y="12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7" name="Freeform 139"/>
            <p:cNvSpPr/>
            <p:nvPr/>
          </p:nvSpPr>
          <p:spPr bwMode="auto">
            <a:xfrm>
              <a:off x="3641725" y="2836863"/>
              <a:ext cx="34925" cy="250825"/>
            </a:xfrm>
            <a:custGeom>
              <a:cxnLst>
                <a:cxn ang="0">
                  <a:pos x="9" y="0"/>
                </a:cxn>
                <a:cxn ang="0">
                  <a:pos x="6" y="93"/>
                </a:cxn>
                <a:cxn ang="0">
                  <a:pos x="3" y="72"/>
                </a:cxn>
                <a:cxn ang="0">
                  <a:pos x="9" y="0"/>
                </a:cxn>
              </a:cxnLst>
              <a:rect b="b" l="0" r="r" t="0"/>
              <a:pathLst>
                <a:path h="93" w="13">
                  <a:moveTo>
                    <a:pt x="9" y="0"/>
                  </a:moveTo>
                  <a:cubicBezTo>
                    <a:pt x="7" y="30"/>
                    <a:pt x="13" y="68"/>
                    <a:pt x="6" y="93"/>
                  </a:cubicBezTo>
                  <a:cubicBezTo>
                    <a:pt x="5" y="86"/>
                    <a:pt x="1" y="82"/>
                    <a:pt x="3" y="72"/>
                  </a:cubicBezTo>
                  <a:cubicBezTo>
                    <a:pt x="12" y="55"/>
                    <a:pt x="0" y="17"/>
                    <a:pt x="9" y="0"/>
                  </a:cubicBezTo>
                  <a:close/>
                </a:path>
              </a:pathLst>
            </a:custGeom>
            <a:solidFill>
              <a:srgbClr val="1E49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8" name="Freeform 140"/>
            <p:cNvSpPr/>
            <p:nvPr/>
          </p:nvSpPr>
          <p:spPr bwMode="auto">
            <a:xfrm>
              <a:off x="3568700" y="3057525"/>
              <a:ext cx="69850" cy="53975"/>
            </a:xfrm>
            <a:custGeom>
              <a:cxnLst>
                <a:cxn ang="0">
                  <a:pos x="24" y="8"/>
                </a:cxn>
                <a:cxn ang="0">
                  <a:pos x="0" y="14"/>
                </a:cxn>
                <a:cxn ang="0">
                  <a:pos x="24" y="8"/>
                </a:cxn>
              </a:cxnLst>
              <a:rect b="b" l="0" r="r" t="0"/>
              <a:pathLst>
                <a:path h="20" w="26">
                  <a:moveTo>
                    <a:pt x="24" y="8"/>
                  </a:moveTo>
                  <a:cubicBezTo>
                    <a:pt x="26" y="20"/>
                    <a:pt x="8" y="12"/>
                    <a:pt x="0" y="14"/>
                  </a:cubicBezTo>
                  <a:cubicBezTo>
                    <a:pt x="1" y="7"/>
                    <a:pt x="18" y="0"/>
                    <a:pt x="24" y="8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9" name="Freeform 141"/>
            <p:cNvSpPr/>
            <p:nvPr/>
          </p:nvSpPr>
          <p:spPr bwMode="auto">
            <a:xfrm>
              <a:off x="4633913" y="3065463"/>
              <a:ext cx="73025" cy="22225"/>
            </a:xfrm>
            <a:custGeom>
              <a:cxnLst>
                <a:cxn ang="0">
                  <a:pos x="27" y="2"/>
                </a:cxn>
                <a:cxn ang="0">
                  <a:pos x="0" y="8"/>
                </a:cxn>
                <a:cxn ang="0">
                  <a:pos x="27" y="2"/>
                </a:cxn>
              </a:cxnLst>
              <a:rect b="b" l="0" r="r" t="0"/>
              <a:pathLst>
                <a:path h="8" w="27">
                  <a:moveTo>
                    <a:pt x="27" y="2"/>
                  </a:moveTo>
                  <a:cubicBezTo>
                    <a:pt x="21" y="7"/>
                    <a:pt x="11" y="8"/>
                    <a:pt x="0" y="8"/>
                  </a:cubicBezTo>
                  <a:cubicBezTo>
                    <a:pt x="3" y="0"/>
                    <a:pt x="16" y="2"/>
                    <a:pt x="27" y="2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0" name="Freeform 142"/>
            <p:cNvSpPr/>
            <p:nvPr/>
          </p:nvSpPr>
          <p:spPr bwMode="auto">
            <a:xfrm>
              <a:off x="5497513" y="3022600"/>
              <a:ext cx="12700" cy="88900"/>
            </a:xfrm>
            <a:custGeom>
              <a:cxnLst>
                <a:cxn ang="0">
                  <a:pos x="0" y="33"/>
                </a:cxn>
                <a:cxn ang="0">
                  <a:pos x="0" y="0"/>
                </a:cxn>
                <a:cxn ang="0">
                  <a:pos x="0" y="33"/>
                </a:cxn>
              </a:cxnLst>
              <a:rect b="b" l="0" r="r" t="0"/>
              <a:pathLst>
                <a:path h="33" w="5">
                  <a:moveTo>
                    <a:pt x="0" y="33"/>
                  </a:moveTo>
                  <a:cubicBezTo>
                    <a:pt x="0" y="22"/>
                    <a:pt x="0" y="11"/>
                    <a:pt x="0" y="0"/>
                  </a:cubicBezTo>
                  <a:cubicBezTo>
                    <a:pt x="5" y="4"/>
                    <a:pt x="5" y="29"/>
                    <a:pt x="0" y="33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1" name="Freeform 143"/>
            <p:cNvSpPr/>
            <p:nvPr/>
          </p:nvSpPr>
          <p:spPr bwMode="auto">
            <a:xfrm>
              <a:off x="4681538" y="3108325"/>
              <a:ext cx="88900" cy="41275"/>
            </a:xfrm>
            <a:custGeom>
              <a:cxnLst>
                <a:cxn ang="0">
                  <a:pos x="0" y="10"/>
                </a:cxn>
                <a:cxn ang="0">
                  <a:pos x="33" y="1"/>
                </a:cxn>
                <a:cxn ang="0">
                  <a:pos x="0" y="10"/>
                </a:cxn>
              </a:cxnLst>
              <a:rect b="b" l="0" r="r" t="0"/>
              <a:pathLst>
                <a:path h="15" w="33">
                  <a:moveTo>
                    <a:pt x="0" y="10"/>
                  </a:moveTo>
                  <a:cubicBezTo>
                    <a:pt x="1" y="8"/>
                    <a:pt x="20" y="0"/>
                    <a:pt x="33" y="1"/>
                  </a:cubicBezTo>
                  <a:cubicBezTo>
                    <a:pt x="27" y="15"/>
                    <a:pt x="17" y="11"/>
                    <a:pt x="0" y="1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2" name="Freeform 144"/>
            <p:cNvSpPr/>
            <p:nvPr/>
          </p:nvSpPr>
          <p:spPr bwMode="auto">
            <a:xfrm>
              <a:off x="4416425" y="3127375"/>
              <a:ext cx="290513" cy="112713"/>
            </a:xfrm>
            <a:custGeom>
              <a:cxnLst>
                <a:cxn ang="0">
                  <a:pos x="0" y="24"/>
                </a:cxn>
                <a:cxn ang="0">
                  <a:pos x="108" y="9"/>
                </a:cxn>
                <a:cxn ang="0">
                  <a:pos x="42" y="18"/>
                </a:cxn>
                <a:cxn ang="0">
                  <a:pos x="0" y="24"/>
                </a:cxn>
              </a:cxnLst>
              <a:rect b="b" l="0" r="r" t="0"/>
              <a:pathLst>
                <a:path h="42" w="108">
                  <a:moveTo>
                    <a:pt x="0" y="24"/>
                  </a:moveTo>
                  <a:cubicBezTo>
                    <a:pt x="33" y="14"/>
                    <a:pt x="73" y="0"/>
                    <a:pt x="108" y="9"/>
                  </a:cubicBezTo>
                  <a:cubicBezTo>
                    <a:pt x="92" y="20"/>
                    <a:pt x="64" y="13"/>
                    <a:pt x="42" y="18"/>
                  </a:cubicBezTo>
                  <a:cubicBezTo>
                    <a:pt x="26" y="21"/>
                    <a:pt x="5" y="42"/>
                    <a:pt x="0" y="24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3" name="Freeform 145"/>
            <p:cNvSpPr/>
            <p:nvPr/>
          </p:nvSpPr>
          <p:spPr bwMode="auto">
            <a:xfrm>
              <a:off x="3681413" y="3168650"/>
              <a:ext cx="26988" cy="71438"/>
            </a:xfrm>
            <a:custGeom>
              <a:cxnLst>
                <a:cxn ang="0">
                  <a:pos x="0" y="18"/>
                </a:cxn>
                <a:cxn ang="0">
                  <a:pos x="3" y="0"/>
                </a:cxn>
                <a:cxn ang="0">
                  <a:pos x="6" y="27"/>
                </a:cxn>
                <a:cxn ang="0">
                  <a:pos x="0" y="18"/>
                </a:cxn>
              </a:cxnLst>
              <a:rect b="b" l="0" r="r" t="0"/>
              <a:pathLst>
                <a:path h="27" w="10">
                  <a:moveTo>
                    <a:pt x="0" y="18"/>
                  </a:moveTo>
                  <a:cubicBezTo>
                    <a:pt x="7" y="18"/>
                    <a:pt x="1" y="5"/>
                    <a:pt x="3" y="0"/>
                  </a:cubicBezTo>
                  <a:cubicBezTo>
                    <a:pt x="10" y="3"/>
                    <a:pt x="4" y="19"/>
                    <a:pt x="6" y="27"/>
                  </a:cubicBezTo>
                  <a:cubicBezTo>
                    <a:pt x="2" y="26"/>
                    <a:pt x="3" y="20"/>
                    <a:pt x="0" y="18"/>
                  </a:cubicBezTo>
                  <a:close/>
                </a:path>
              </a:pathLst>
            </a:custGeom>
            <a:solidFill>
              <a:srgbClr val="143B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4" name="Freeform 146"/>
            <p:cNvSpPr/>
            <p:nvPr/>
          </p:nvSpPr>
          <p:spPr bwMode="auto">
            <a:xfrm>
              <a:off x="5473700" y="3079750"/>
              <a:ext cx="12700" cy="136525"/>
            </a:xfrm>
            <a:custGeom>
              <a:cxnLst>
                <a:cxn ang="0">
                  <a:pos x="0" y="51"/>
                </a:cxn>
                <a:cxn ang="0">
                  <a:pos x="0" y="0"/>
                </a:cxn>
                <a:cxn ang="0">
                  <a:pos x="0" y="51"/>
                </a:cxn>
              </a:cxnLst>
              <a:rect b="b" l="0" r="r" t="0"/>
              <a:pathLst>
                <a:path h="51" w="5">
                  <a:moveTo>
                    <a:pt x="0" y="51"/>
                  </a:moveTo>
                  <a:cubicBezTo>
                    <a:pt x="0" y="34"/>
                    <a:pt x="0" y="17"/>
                    <a:pt x="0" y="0"/>
                  </a:cubicBezTo>
                  <a:cubicBezTo>
                    <a:pt x="5" y="10"/>
                    <a:pt x="5" y="41"/>
                    <a:pt x="0" y="51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5" name="Freeform 147"/>
            <p:cNvSpPr/>
            <p:nvPr/>
          </p:nvSpPr>
          <p:spPr bwMode="auto">
            <a:xfrm>
              <a:off x="4840288" y="3176588"/>
              <a:ext cx="19050" cy="144463"/>
            </a:xfrm>
            <a:custGeom>
              <a:cxnLst>
                <a:cxn ang="0">
                  <a:pos x="4" y="54"/>
                </a:cxn>
                <a:cxn ang="0">
                  <a:pos x="7" y="0"/>
                </a:cxn>
                <a:cxn ang="0">
                  <a:pos x="7" y="54"/>
                </a:cxn>
                <a:cxn ang="0">
                  <a:pos x="4" y="54"/>
                </a:cxn>
              </a:cxnLst>
              <a:rect b="b" l="0" r="r" t="0"/>
              <a:pathLst>
                <a:path h="54" w="7">
                  <a:moveTo>
                    <a:pt x="4" y="54"/>
                  </a:moveTo>
                  <a:cubicBezTo>
                    <a:pt x="6" y="37"/>
                    <a:pt x="0" y="12"/>
                    <a:pt x="7" y="0"/>
                  </a:cubicBezTo>
                  <a:cubicBezTo>
                    <a:pt x="7" y="18"/>
                    <a:pt x="7" y="36"/>
                    <a:pt x="7" y="54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1E49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6" name="Freeform 148"/>
            <p:cNvSpPr/>
            <p:nvPr/>
          </p:nvSpPr>
          <p:spPr bwMode="auto">
            <a:xfrm>
              <a:off x="4006850" y="3216275"/>
              <a:ext cx="22225" cy="112713"/>
            </a:xfrm>
            <a:custGeom>
              <a:cxnLst>
                <a:cxn ang="0">
                  <a:pos x="5" y="4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5" y="42"/>
                </a:cxn>
              </a:cxnLst>
              <a:rect b="b" l="0" r="r" t="0"/>
              <a:pathLst>
                <a:path h="42" w="8">
                  <a:moveTo>
                    <a:pt x="5" y="42"/>
                  </a:moveTo>
                  <a:cubicBezTo>
                    <a:pt x="0" y="35"/>
                    <a:pt x="0" y="7"/>
                    <a:pt x="5" y="0"/>
                  </a:cubicBezTo>
                  <a:cubicBezTo>
                    <a:pt x="7" y="1"/>
                    <a:pt x="8" y="3"/>
                    <a:pt x="8" y="6"/>
                  </a:cubicBezTo>
                  <a:cubicBezTo>
                    <a:pt x="1" y="12"/>
                    <a:pt x="7" y="31"/>
                    <a:pt x="5" y="42"/>
                  </a:cubicBezTo>
                  <a:close/>
                </a:path>
              </a:pathLst>
            </a:custGeom>
            <a:solidFill>
              <a:srgbClr val="3151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7" name="Freeform 149"/>
            <p:cNvSpPr/>
            <p:nvPr/>
          </p:nvSpPr>
          <p:spPr bwMode="auto">
            <a:xfrm>
              <a:off x="4418013" y="3232150"/>
              <a:ext cx="69850" cy="96838"/>
            </a:xfrm>
            <a:custGeom>
              <a:cxnLst>
                <a:cxn ang="0">
                  <a:pos x="5" y="36"/>
                </a:cxn>
                <a:cxn ang="0">
                  <a:pos x="5" y="0"/>
                </a:cxn>
                <a:cxn ang="0">
                  <a:pos x="26" y="0"/>
                </a:cxn>
                <a:cxn ang="0">
                  <a:pos x="5" y="3"/>
                </a:cxn>
                <a:cxn ang="0">
                  <a:pos x="5" y="36"/>
                </a:cxn>
              </a:cxnLst>
              <a:rect b="b" l="0" r="r" t="0"/>
              <a:pathLst>
                <a:path h="36" w="26">
                  <a:moveTo>
                    <a:pt x="5" y="36"/>
                  </a:moveTo>
                  <a:cubicBezTo>
                    <a:pt x="0" y="31"/>
                    <a:pt x="0" y="5"/>
                    <a:pt x="5" y="0"/>
                  </a:cubicBezTo>
                  <a:cubicBezTo>
                    <a:pt x="12" y="0"/>
                    <a:pt x="19" y="0"/>
                    <a:pt x="26" y="0"/>
                  </a:cubicBezTo>
                  <a:cubicBezTo>
                    <a:pt x="25" y="7"/>
                    <a:pt x="11" y="1"/>
                    <a:pt x="5" y="3"/>
                  </a:cubicBezTo>
                  <a:cubicBezTo>
                    <a:pt x="5" y="14"/>
                    <a:pt x="5" y="25"/>
                    <a:pt x="5" y="36"/>
                  </a:cubicBezTo>
                  <a:close/>
                </a:path>
              </a:pathLst>
            </a:custGeom>
            <a:solidFill>
              <a:srgbClr val="09647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8" name="Freeform 150"/>
            <p:cNvSpPr/>
            <p:nvPr/>
          </p:nvSpPr>
          <p:spPr bwMode="auto">
            <a:xfrm>
              <a:off x="3987800" y="3248025"/>
              <a:ext cx="26988" cy="73025"/>
            </a:xfrm>
            <a:custGeom>
              <a:cxnLst>
                <a:cxn ang="0">
                  <a:pos x="0" y="3"/>
                </a:cxn>
                <a:cxn ang="0">
                  <a:pos x="6" y="0"/>
                </a:cxn>
                <a:cxn ang="0">
                  <a:pos x="3" y="27"/>
                </a:cxn>
                <a:cxn ang="0">
                  <a:pos x="0" y="3"/>
                </a:cxn>
              </a:cxnLst>
              <a:rect b="b" l="0" r="r" t="0"/>
              <a:pathLst>
                <a:path h="27" w="10">
                  <a:moveTo>
                    <a:pt x="0" y="3"/>
                  </a:moveTo>
                  <a:cubicBezTo>
                    <a:pt x="1" y="1"/>
                    <a:pt x="3" y="0"/>
                    <a:pt x="6" y="0"/>
                  </a:cubicBezTo>
                  <a:cubicBezTo>
                    <a:pt x="4" y="8"/>
                    <a:pt x="10" y="24"/>
                    <a:pt x="3" y="27"/>
                  </a:cubicBezTo>
                  <a:cubicBezTo>
                    <a:pt x="1" y="20"/>
                    <a:pt x="7" y="5"/>
                    <a:pt x="0" y="3"/>
                  </a:cubicBezTo>
                  <a:close/>
                </a:path>
              </a:pathLst>
            </a:custGeom>
            <a:solidFill>
              <a:srgbClr val="143B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9" name="Freeform 151"/>
            <p:cNvSpPr/>
            <p:nvPr/>
          </p:nvSpPr>
          <p:spPr bwMode="auto">
            <a:xfrm>
              <a:off x="5091113" y="3119438"/>
              <a:ext cx="26988" cy="131763"/>
            </a:xfrm>
            <a:custGeom>
              <a:cxnLst>
                <a:cxn ang="0">
                  <a:pos x="7" y="0"/>
                </a:cxn>
                <a:cxn ang="0">
                  <a:pos x="4" y="48"/>
                </a:cxn>
                <a:cxn ang="0">
                  <a:pos x="7" y="0"/>
                </a:cxn>
              </a:cxnLst>
              <a:rect b="b" l="0" r="r" t="0"/>
              <a:pathLst>
                <a:path h="49" w="10">
                  <a:moveTo>
                    <a:pt x="7" y="0"/>
                  </a:moveTo>
                  <a:cubicBezTo>
                    <a:pt x="5" y="14"/>
                    <a:pt x="10" y="49"/>
                    <a:pt x="4" y="48"/>
                  </a:cubicBezTo>
                  <a:cubicBezTo>
                    <a:pt x="6" y="33"/>
                    <a:pt x="0" y="10"/>
                    <a:pt x="7" y="0"/>
                  </a:cubicBezTo>
                  <a:close/>
                </a:path>
              </a:pathLst>
            </a:custGeom>
            <a:solidFill>
              <a:srgbClr val="527A8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0" name="Freeform 152"/>
            <p:cNvSpPr/>
            <p:nvPr/>
          </p:nvSpPr>
          <p:spPr bwMode="auto">
            <a:xfrm>
              <a:off x="4249738" y="3328988"/>
              <a:ext cx="12700" cy="169863"/>
            </a:xfrm>
            <a:custGeom>
              <a:cxnLst>
                <a:cxn ang="0">
                  <a:pos x="5" y="0"/>
                </a:cxn>
                <a:cxn ang="0">
                  <a:pos x="5" y="63"/>
                </a:cxn>
                <a:cxn ang="0">
                  <a:pos x="5" y="0"/>
                </a:cxn>
              </a:cxnLst>
              <a:rect b="b" l="0" r="r" t="0"/>
              <a:pathLst>
                <a:path h="62" w="5">
                  <a:moveTo>
                    <a:pt x="5" y="0"/>
                  </a:moveTo>
                  <a:cubicBezTo>
                    <a:pt x="5" y="21"/>
                    <a:pt x="5" y="42"/>
                    <a:pt x="5" y="63"/>
                  </a:cubicBezTo>
                  <a:cubicBezTo>
                    <a:pt x="0" y="49"/>
                    <a:pt x="0" y="14"/>
                    <a:pt x="5" y="0"/>
                  </a:cubicBezTo>
                  <a:close/>
                </a:path>
              </a:pathLst>
            </a:custGeom>
            <a:solidFill>
              <a:srgbClr val="143B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1" name="Freeform 153"/>
            <p:cNvSpPr/>
            <p:nvPr/>
          </p:nvSpPr>
          <p:spPr bwMode="auto">
            <a:xfrm>
              <a:off x="4049713" y="3313113"/>
              <a:ext cx="30163" cy="88900"/>
            </a:xfrm>
            <a:custGeom>
              <a:cxnLst>
                <a:cxn ang="0">
                  <a:pos x="4" y="0"/>
                </a:cxn>
                <a:cxn ang="0">
                  <a:pos x="7" y="33"/>
                </a:cxn>
                <a:cxn ang="0">
                  <a:pos x="4" y="0"/>
                </a:cxn>
              </a:cxnLst>
              <a:rect b="b" l="0" r="r" t="0"/>
              <a:pathLst>
                <a:path h="33" w="11">
                  <a:moveTo>
                    <a:pt x="4" y="0"/>
                  </a:moveTo>
                  <a:cubicBezTo>
                    <a:pt x="11" y="5"/>
                    <a:pt x="5" y="23"/>
                    <a:pt x="7" y="33"/>
                  </a:cubicBezTo>
                  <a:cubicBezTo>
                    <a:pt x="0" y="28"/>
                    <a:pt x="6" y="10"/>
                    <a:pt x="4" y="0"/>
                  </a:cubicBezTo>
                  <a:close/>
                </a:path>
              </a:pathLst>
            </a:custGeom>
            <a:solidFill>
              <a:srgbClr val="3151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2" name="Freeform 154"/>
            <p:cNvSpPr/>
            <p:nvPr/>
          </p:nvSpPr>
          <p:spPr bwMode="auto">
            <a:xfrm>
              <a:off x="4073525" y="3328988"/>
              <a:ext cx="19050" cy="114300"/>
            </a:xfrm>
            <a:custGeom>
              <a:cxnLst>
                <a:cxn ang="0">
                  <a:pos x="4" y="42"/>
                </a:cxn>
                <a:cxn ang="0">
                  <a:pos x="7" y="0"/>
                </a:cxn>
                <a:cxn ang="0">
                  <a:pos x="7" y="42"/>
                </a:cxn>
                <a:cxn ang="0">
                  <a:pos x="4" y="42"/>
                </a:cxn>
              </a:cxnLst>
              <a:rect b="b" l="0" r="r" t="0"/>
              <a:pathLst>
                <a:path h="42" w="7">
                  <a:moveTo>
                    <a:pt x="4" y="42"/>
                  </a:moveTo>
                  <a:cubicBezTo>
                    <a:pt x="6" y="29"/>
                    <a:pt x="0" y="8"/>
                    <a:pt x="7" y="0"/>
                  </a:cubicBezTo>
                  <a:cubicBezTo>
                    <a:pt x="7" y="14"/>
                    <a:pt x="7" y="28"/>
                    <a:pt x="7" y="42"/>
                  </a:cubicBezTo>
                  <a:cubicBezTo>
                    <a:pt x="6" y="42"/>
                    <a:pt x="5" y="42"/>
                    <a:pt x="4" y="42"/>
                  </a:cubicBezTo>
                  <a:close/>
                </a:path>
              </a:pathLst>
            </a:custGeom>
            <a:solidFill>
              <a:srgbClr val="527A8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3" name="Freeform 155"/>
            <p:cNvSpPr/>
            <p:nvPr/>
          </p:nvSpPr>
          <p:spPr bwMode="auto">
            <a:xfrm>
              <a:off x="4038600" y="3313113"/>
              <a:ext cx="14288" cy="185738"/>
            </a:xfrm>
            <a:custGeom>
              <a:cxnLst>
                <a:cxn ang="0">
                  <a:pos x="5" y="0"/>
                </a:cxn>
                <a:cxn ang="0">
                  <a:pos x="5" y="69"/>
                </a:cxn>
                <a:cxn ang="0">
                  <a:pos x="5" y="0"/>
                </a:cxn>
              </a:cxnLst>
              <a:rect b="b" l="0" r="r" t="0"/>
              <a:pathLst>
                <a:path h="69" w="5">
                  <a:moveTo>
                    <a:pt x="5" y="0"/>
                  </a:moveTo>
                  <a:cubicBezTo>
                    <a:pt x="5" y="23"/>
                    <a:pt x="5" y="46"/>
                    <a:pt x="5" y="69"/>
                  </a:cubicBezTo>
                  <a:cubicBezTo>
                    <a:pt x="0" y="53"/>
                    <a:pt x="0" y="16"/>
                    <a:pt x="5" y="0"/>
                  </a:cubicBezTo>
                  <a:close/>
                </a:path>
              </a:pathLst>
            </a:custGeom>
            <a:solidFill>
              <a:srgbClr val="3151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4" name="Freeform 156"/>
            <p:cNvSpPr/>
            <p:nvPr/>
          </p:nvSpPr>
          <p:spPr bwMode="auto">
            <a:xfrm>
              <a:off x="4808538" y="3354388"/>
              <a:ext cx="30163" cy="136525"/>
            </a:xfrm>
            <a:custGeom>
              <a:cxnLst>
                <a:cxn ang="0">
                  <a:pos x="7" y="0"/>
                </a:cxn>
                <a:cxn ang="0">
                  <a:pos x="4" y="51"/>
                </a:cxn>
                <a:cxn ang="0">
                  <a:pos x="7" y="0"/>
                </a:cxn>
              </a:cxnLst>
              <a:rect b="b" l="0" r="r" t="0"/>
              <a:pathLst>
                <a:path h="51" w="11">
                  <a:moveTo>
                    <a:pt x="7" y="0"/>
                  </a:moveTo>
                  <a:cubicBezTo>
                    <a:pt x="5" y="16"/>
                    <a:pt x="11" y="40"/>
                    <a:pt x="4" y="51"/>
                  </a:cubicBezTo>
                  <a:cubicBezTo>
                    <a:pt x="6" y="35"/>
                    <a:pt x="0" y="11"/>
                    <a:pt x="7" y="0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5" name="Freeform 157"/>
            <p:cNvSpPr/>
            <p:nvPr/>
          </p:nvSpPr>
          <p:spPr bwMode="auto">
            <a:xfrm>
              <a:off x="4238625" y="3475038"/>
              <a:ext cx="19050" cy="88900"/>
            </a:xfrm>
            <a:custGeom>
              <a:cxnLst>
                <a:cxn ang="0">
                  <a:pos x="0" y="0"/>
                </a:cxn>
                <a:cxn ang="0">
                  <a:pos x="3" y="33"/>
                </a:cxn>
                <a:cxn ang="0">
                  <a:pos x="0" y="33"/>
                </a:cxn>
                <a:cxn ang="0">
                  <a:pos x="0" y="0"/>
                </a:cxn>
              </a:cxnLst>
              <a:rect b="b" l="0" r="r" t="0"/>
              <a:pathLst>
                <a:path h="33" w="7">
                  <a:moveTo>
                    <a:pt x="0" y="0"/>
                  </a:moveTo>
                  <a:cubicBezTo>
                    <a:pt x="7" y="5"/>
                    <a:pt x="1" y="23"/>
                    <a:pt x="3" y="33"/>
                  </a:cubicBezTo>
                  <a:cubicBezTo>
                    <a:pt x="2" y="33"/>
                    <a:pt x="1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527A8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6" name="Freeform 158"/>
            <p:cNvSpPr/>
            <p:nvPr/>
          </p:nvSpPr>
          <p:spPr bwMode="auto">
            <a:xfrm>
              <a:off x="4076700" y="3443288"/>
              <a:ext cx="26988" cy="96838"/>
            </a:xfrm>
            <a:custGeom>
              <a:cxnLst>
                <a:cxn ang="0">
                  <a:pos x="6" y="0"/>
                </a:cxn>
                <a:cxn ang="0">
                  <a:pos x="3" y="36"/>
                </a:cxn>
                <a:cxn ang="0">
                  <a:pos x="0" y="30"/>
                </a:cxn>
                <a:cxn ang="0">
                  <a:pos x="3" y="0"/>
                </a:cxn>
                <a:cxn ang="0">
                  <a:pos x="6" y="0"/>
                </a:cxn>
              </a:cxnLst>
              <a:rect b="b" l="0" r="r" t="0"/>
              <a:pathLst>
                <a:path h="36" w="10">
                  <a:moveTo>
                    <a:pt x="6" y="0"/>
                  </a:moveTo>
                  <a:cubicBezTo>
                    <a:pt x="4" y="11"/>
                    <a:pt x="10" y="30"/>
                    <a:pt x="3" y="36"/>
                  </a:cubicBezTo>
                  <a:cubicBezTo>
                    <a:pt x="3" y="33"/>
                    <a:pt x="1" y="32"/>
                    <a:pt x="0" y="30"/>
                  </a:cubicBezTo>
                  <a:cubicBezTo>
                    <a:pt x="7" y="26"/>
                    <a:pt x="1" y="9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3151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7" name="Freeform 159"/>
            <p:cNvSpPr/>
            <p:nvPr/>
          </p:nvSpPr>
          <p:spPr bwMode="auto">
            <a:xfrm>
              <a:off x="4181475" y="3467100"/>
              <a:ext cx="19050" cy="96838"/>
            </a:xfrm>
            <a:custGeom>
              <a:cxnLst>
                <a:cxn ang="0">
                  <a:pos x="0" y="3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36"/>
                </a:cxn>
              </a:cxnLst>
              <a:rect b="b" l="0" r="r" t="0"/>
              <a:pathLst>
                <a:path h="36" w="7">
                  <a:moveTo>
                    <a:pt x="0" y="36"/>
                  </a:moveTo>
                  <a:cubicBezTo>
                    <a:pt x="0" y="24"/>
                    <a:pt x="0" y="12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" y="11"/>
                    <a:pt x="7" y="30"/>
                    <a:pt x="0" y="36"/>
                  </a:cubicBezTo>
                  <a:close/>
                </a:path>
              </a:pathLst>
            </a:custGeom>
            <a:solidFill>
              <a:srgbClr val="3151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8" name="Freeform 160"/>
            <p:cNvSpPr/>
            <p:nvPr/>
          </p:nvSpPr>
          <p:spPr bwMode="auto">
            <a:xfrm>
              <a:off x="4197350" y="3370263"/>
              <a:ext cx="19050" cy="193675"/>
            </a:xfrm>
            <a:custGeom>
              <a:cxnLst>
                <a:cxn ang="0">
                  <a:pos x="0" y="72"/>
                </a:cxn>
                <a:cxn ang="0">
                  <a:pos x="0" y="0"/>
                </a:cxn>
                <a:cxn ang="0">
                  <a:pos x="3" y="72"/>
                </a:cxn>
                <a:cxn ang="0">
                  <a:pos x="0" y="72"/>
                </a:cxn>
              </a:cxnLst>
              <a:rect b="b" l="0" r="r" t="0"/>
              <a:pathLst>
                <a:path h="72" w="7">
                  <a:moveTo>
                    <a:pt x="0" y="72"/>
                  </a:moveTo>
                  <a:cubicBezTo>
                    <a:pt x="0" y="48"/>
                    <a:pt x="0" y="24"/>
                    <a:pt x="0" y="0"/>
                  </a:cubicBezTo>
                  <a:cubicBezTo>
                    <a:pt x="7" y="18"/>
                    <a:pt x="1" y="49"/>
                    <a:pt x="3" y="72"/>
                  </a:cubicBezTo>
                  <a:cubicBezTo>
                    <a:pt x="2" y="72"/>
                    <a:pt x="1" y="72"/>
                    <a:pt x="0" y="72"/>
                  </a:cubicBezTo>
                  <a:close/>
                </a:path>
              </a:pathLst>
            </a:custGeom>
            <a:solidFill>
              <a:srgbClr val="3151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9" name="Freeform 161"/>
            <p:cNvSpPr/>
            <p:nvPr/>
          </p:nvSpPr>
          <p:spPr bwMode="auto">
            <a:xfrm>
              <a:off x="4197350" y="3563938"/>
              <a:ext cx="57150" cy="23813"/>
            </a:xfrm>
            <a:custGeom>
              <a:cxnLst>
                <a:cxn ang="0">
                  <a:pos x="18" y="9"/>
                </a:cxn>
                <a:cxn ang="0">
                  <a:pos x="3" y="9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1" y="6"/>
                </a:cxn>
                <a:cxn ang="0">
                  <a:pos x="18" y="9"/>
                </a:cxn>
              </a:cxnLst>
              <a:rect b="b" l="0" r="r" t="0"/>
              <a:pathLst>
                <a:path h="9" w="21">
                  <a:moveTo>
                    <a:pt x="18" y="9"/>
                  </a:moveTo>
                  <a:cubicBezTo>
                    <a:pt x="13" y="9"/>
                    <a:pt x="8" y="9"/>
                    <a:pt x="3" y="9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7" y="0"/>
                    <a:pt x="11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1" y="2"/>
                    <a:pt x="21" y="4"/>
                    <a:pt x="21" y="6"/>
                  </a:cubicBezTo>
                  <a:cubicBezTo>
                    <a:pt x="19" y="6"/>
                    <a:pt x="17" y="6"/>
                    <a:pt x="18" y="9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0" name="Freeform 162"/>
            <p:cNvSpPr/>
            <p:nvPr/>
          </p:nvSpPr>
          <p:spPr bwMode="auto">
            <a:xfrm>
              <a:off x="4437063" y="3587750"/>
              <a:ext cx="30163" cy="88900"/>
            </a:xfrm>
            <a:custGeom>
              <a:cxnLst>
                <a:cxn ang="0">
                  <a:pos x="4" y="0"/>
                </a:cxn>
                <a:cxn ang="0">
                  <a:pos x="7" y="33"/>
                </a:cxn>
                <a:cxn ang="0">
                  <a:pos x="4" y="0"/>
                </a:cxn>
              </a:cxnLst>
              <a:rect b="b" l="0" r="r" t="0"/>
              <a:pathLst>
                <a:path h="33" w="11">
                  <a:moveTo>
                    <a:pt x="4" y="0"/>
                  </a:moveTo>
                  <a:cubicBezTo>
                    <a:pt x="11" y="5"/>
                    <a:pt x="5" y="23"/>
                    <a:pt x="7" y="33"/>
                  </a:cubicBezTo>
                  <a:cubicBezTo>
                    <a:pt x="0" y="28"/>
                    <a:pt x="6" y="10"/>
                    <a:pt x="4" y="0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1" name="Freeform 163"/>
            <p:cNvSpPr/>
            <p:nvPr/>
          </p:nvSpPr>
          <p:spPr bwMode="auto">
            <a:xfrm>
              <a:off x="4413250" y="3522663"/>
              <a:ext cx="30163" cy="161925"/>
            </a:xfrm>
            <a:custGeom>
              <a:cxnLst>
                <a:cxn ang="0">
                  <a:pos x="7" y="60"/>
                </a:cxn>
                <a:cxn ang="0">
                  <a:pos x="4" y="0"/>
                </a:cxn>
                <a:cxn ang="0">
                  <a:pos x="7" y="60"/>
                </a:cxn>
              </a:cxnLst>
              <a:rect b="b" l="0" r="r" t="0"/>
              <a:pathLst>
                <a:path h="60" w="11">
                  <a:moveTo>
                    <a:pt x="7" y="60"/>
                  </a:moveTo>
                  <a:cubicBezTo>
                    <a:pt x="0" y="46"/>
                    <a:pt x="6" y="19"/>
                    <a:pt x="4" y="0"/>
                  </a:cubicBezTo>
                  <a:cubicBezTo>
                    <a:pt x="11" y="14"/>
                    <a:pt x="5" y="41"/>
                    <a:pt x="7" y="60"/>
                  </a:cubicBezTo>
                  <a:close/>
                </a:path>
              </a:pathLst>
            </a:custGeom>
            <a:solidFill>
              <a:srgbClr val="143B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2" name="Freeform 164"/>
            <p:cNvSpPr/>
            <p:nvPr/>
          </p:nvSpPr>
          <p:spPr bwMode="auto">
            <a:xfrm>
              <a:off x="4937125" y="3603625"/>
              <a:ext cx="30163" cy="96838"/>
            </a:xfrm>
            <a:custGeom>
              <a:cxnLst>
                <a:cxn ang="0">
                  <a:pos x="7" y="0"/>
                </a:cxn>
                <a:cxn ang="0">
                  <a:pos x="4" y="36"/>
                </a:cxn>
                <a:cxn ang="0">
                  <a:pos x="7" y="0"/>
                </a:cxn>
              </a:cxnLst>
              <a:rect b="b" l="0" r="r" t="0"/>
              <a:pathLst>
                <a:path h="36" w="11">
                  <a:moveTo>
                    <a:pt x="7" y="0"/>
                  </a:moveTo>
                  <a:cubicBezTo>
                    <a:pt x="5" y="11"/>
                    <a:pt x="11" y="30"/>
                    <a:pt x="4" y="36"/>
                  </a:cubicBezTo>
                  <a:cubicBezTo>
                    <a:pt x="6" y="25"/>
                    <a:pt x="0" y="6"/>
                    <a:pt x="7" y="0"/>
                  </a:cubicBezTo>
                  <a:close/>
                </a:path>
              </a:pathLst>
            </a:custGeom>
            <a:solidFill>
              <a:srgbClr val="1E49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3" name="Freeform 165"/>
            <p:cNvSpPr/>
            <p:nvPr/>
          </p:nvSpPr>
          <p:spPr bwMode="auto">
            <a:xfrm>
              <a:off x="5300663" y="3652838"/>
              <a:ext cx="30163" cy="96838"/>
            </a:xfrm>
            <a:custGeom>
              <a:cxnLst>
                <a:cxn ang="0">
                  <a:pos x="7" y="0"/>
                </a:cxn>
                <a:cxn ang="0">
                  <a:pos x="4" y="36"/>
                </a:cxn>
                <a:cxn ang="0">
                  <a:pos x="7" y="0"/>
                </a:cxn>
              </a:cxnLst>
              <a:rect b="b" l="0" r="r" t="0"/>
              <a:pathLst>
                <a:path h="36" w="11">
                  <a:moveTo>
                    <a:pt x="7" y="0"/>
                  </a:moveTo>
                  <a:cubicBezTo>
                    <a:pt x="5" y="11"/>
                    <a:pt x="11" y="30"/>
                    <a:pt x="4" y="36"/>
                  </a:cubicBezTo>
                  <a:cubicBezTo>
                    <a:pt x="6" y="25"/>
                    <a:pt x="0" y="6"/>
                    <a:pt x="7" y="0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4" name="Freeform 166"/>
            <p:cNvSpPr/>
            <p:nvPr/>
          </p:nvSpPr>
          <p:spPr bwMode="auto">
            <a:xfrm>
              <a:off x="4916488" y="2797175"/>
              <a:ext cx="593725" cy="1379538"/>
            </a:xfrm>
            <a:custGeom>
              <a:cxnLst>
                <a:cxn ang="0">
                  <a:pos x="114" y="513"/>
                </a:cxn>
                <a:cxn ang="0">
                  <a:pos x="138" y="324"/>
                </a:cxn>
                <a:cxn ang="0">
                  <a:pos x="0" y="501"/>
                </a:cxn>
                <a:cxn ang="0">
                  <a:pos x="114" y="309"/>
                </a:cxn>
                <a:cxn ang="0">
                  <a:pos x="66" y="390"/>
                </a:cxn>
                <a:cxn ang="0">
                  <a:pos x="3" y="453"/>
                </a:cxn>
                <a:cxn ang="0">
                  <a:pos x="21" y="441"/>
                </a:cxn>
                <a:cxn ang="0">
                  <a:pos x="102" y="318"/>
                </a:cxn>
                <a:cxn ang="0">
                  <a:pos x="171" y="186"/>
                </a:cxn>
                <a:cxn ang="0">
                  <a:pos x="117" y="345"/>
                </a:cxn>
                <a:cxn ang="0">
                  <a:pos x="141" y="285"/>
                </a:cxn>
                <a:cxn ang="0">
                  <a:pos x="156" y="288"/>
                </a:cxn>
                <a:cxn ang="0">
                  <a:pos x="207" y="156"/>
                </a:cxn>
                <a:cxn ang="0">
                  <a:pos x="207" y="105"/>
                </a:cxn>
                <a:cxn ang="0">
                  <a:pos x="192" y="0"/>
                </a:cxn>
                <a:cxn ang="0">
                  <a:pos x="216" y="84"/>
                </a:cxn>
                <a:cxn ang="0">
                  <a:pos x="216" y="117"/>
                </a:cxn>
                <a:cxn ang="0">
                  <a:pos x="150" y="318"/>
                </a:cxn>
                <a:cxn ang="0">
                  <a:pos x="147" y="354"/>
                </a:cxn>
                <a:cxn ang="0">
                  <a:pos x="123" y="513"/>
                </a:cxn>
                <a:cxn ang="0">
                  <a:pos x="114" y="513"/>
                </a:cxn>
              </a:cxnLst>
              <a:rect b="b" l="0" r="r" t="0"/>
              <a:pathLst>
                <a:path h="513" w="221">
                  <a:moveTo>
                    <a:pt x="114" y="513"/>
                  </a:moveTo>
                  <a:cubicBezTo>
                    <a:pt x="126" y="456"/>
                    <a:pt x="140" y="385"/>
                    <a:pt x="138" y="324"/>
                  </a:cubicBezTo>
                  <a:cubicBezTo>
                    <a:pt x="84" y="372"/>
                    <a:pt x="68" y="487"/>
                    <a:pt x="0" y="501"/>
                  </a:cubicBezTo>
                  <a:cubicBezTo>
                    <a:pt x="42" y="443"/>
                    <a:pt x="102" y="387"/>
                    <a:pt x="114" y="309"/>
                  </a:cubicBezTo>
                  <a:cubicBezTo>
                    <a:pt x="103" y="337"/>
                    <a:pt x="84" y="364"/>
                    <a:pt x="66" y="390"/>
                  </a:cubicBezTo>
                  <a:cubicBezTo>
                    <a:pt x="49" y="414"/>
                    <a:pt x="34" y="450"/>
                    <a:pt x="3" y="453"/>
                  </a:cubicBezTo>
                  <a:cubicBezTo>
                    <a:pt x="5" y="445"/>
                    <a:pt x="17" y="447"/>
                    <a:pt x="21" y="441"/>
                  </a:cubicBezTo>
                  <a:cubicBezTo>
                    <a:pt x="48" y="403"/>
                    <a:pt x="77" y="363"/>
                    <a:pt x="102" y="318"/>
                  </a:cubicBezTo>
                  <a:cubicBezTo>
                    <a:pt x="126" y="274"/>
                    <a:pt x="145" y="221"/>
                    <a:pt x="171" y="186"/>
                  </a:cubicBezTo>
                  <a:cubicBezTo>
                    <a:pt x="154" y="242"/>
                    <a:pt x="115" y="287"/>
                    <a:pt x="117" y="345"/>
                  </a:cubicBezTo>
                  <a:cubicBezTo>
                    <a:pt x="125" y="325"/>
                    <a:pt x="146" y="318"/>
                    <a:pt x="141" y="285"/>
                  </a:cubicBezTo>
                  <a:cubicBezTo>
                    <a:pt x="150" y="284"/>
                    <a:pt x="149" y="295"/>
                    <a:pt x="156" y="288"/>
                  </a:cubicBezTo>
                  <a:cubicBezTo>
                    <a:pt x="172" y="243"/>
                    <a:pt x="202" y="212"/>
                    <a:pt x="207" y="156"/>
                  </a:cubicBezTo>
                  <a:cubicBezTo>
                    <a:pt x="212" y="146"/>
                    <a:pt x="212" y="115"/>
                    <a:pt x="207" y="105"/>
                  </a:cubicBezTo>
                  <a:cubicBezTo>
                    <a:pt x="209" y="64"/>
                    <a:pt x="191" y="29"/>
                    <a:pt x="192" y="0"/>
                  </a:cubicBezTo>
                  <a:cubicBezTo>
                    <a:pt x="204" y="24"/>
                    <a:pt x="215" y="49"/>
                    <a:pt x="216" y="84"/>
                  </a:cubicBezTo>
                  <a:cubicBezTo>
                    <a:pt x="216" y="95"/>
                    <a:pt x="216" y="106"/>
                    <a:pt x="216" y="117"/>
                  </a:cubicBezTo>
                  <a:cubicBezTo>
                    <a:pt x="221" y="211"/>
                    <a:pt x="174" y="253"/>
                    <a:pt x="150" y="318"/>
                  </a:cubicBezTo>
                  <a:cubicBezTo>
                    <a:pt x="143" y="324"/>
                    <a:pt x="149" y="343"/>
                    <a:pt x="147" y="354"/>
                  </a:cubicBezTo>
                  <a:cubicBezTo>
                    <a:pt x="147" y="415"/>
                    <a:pt x="127" y="456"/>
                    <a:pt x="123" y="513"/>
                  </a:cubicBezTo>
                  <a:cubicBezTo>
                    <a:pt x="120" y="513"/>
                    <a:pt x="117" y="513"/>
                    <a:pt x="114" y="51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5" name="Freeform 167"/>
            <p:cNvSpPr/>
            <p:nvPr/>
          </p:nvSpPr>
          <p:spPr bwMode="auto">
            <a:xfrm>
              <a:off x="4479925" y="3951288"/>
              <a:ext cx="14288" cy="96838"/>
            </a:xfrm>
            <a:custGeom>
              <a:cxnLst>
                <a:cxn ang="0">
                  <a:pos x="0" y="36"/>
                </a:cxn>
                <a:cxn ang="0">
                  <a:pos x="0" y="0"/>
                </a:cxn>
                <a:cxn ang="0">
                  <a:pos x="0" y="36"/>
                </a:cxn>
              </a:cxnLst>
              <a:rect b="b" l="0" r="r" t="0"/>
              <a:pathLst>
                <a:path h="36" w="5">
                  <a:moveTo>
                    <a:pt x="0" y="36"/>
                  </a:moveTo>
                  <a:cubicBezTo>
                    <a:pt x="0" y="24"/>
                    <a:pt x="0" y="12"/>
                    <a:pt x="0" y="0"/>
                  </a:cubicBezTo>
                  <a:cubicBezTo>
                    <a:pt x="5" y="5"/>
                    <a:pt x="5" y="31"/>
                    <a:pt x="0" y="36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6" name="Freeform 168"/>
            <p:cNvSpPr/>
            <p:nvPr/>
          </p:nvSpPr>
          <p:spPr bwMode="auto">
            <a:xfrm>
              <a:off x="4348163" y="4040188"/>
              <a:ext cx="41275" cy="100013"/>
            </a:xfrm>
            <a:custGeom>
              <a:cxnLst>
                <a:cxn ang="0">
                  <a:pos x="10" y="0"/>
                </a:cxn>
                <a:cxn ang="0">
                  <a:pos x="1" y="24"/>
                </a:cxn>
                <a:cxn ang="0">
                  <a:pos x="10" y="0"/>
                </a:cxn>
              </a:cxnLst>
              <a:rect b="b" l="0" r="r" t="0"/>
              <a:pathLst>
                <a:path h="37" w="15">
                  <a:moveTo>
                    <a:pt x="10" y="0"/>
                  </a:moveTo>
                  <a:cubicBezTo>
                    <a:pt x="10" y="9"/>
                    <a:pt x="13" y="37"/>
                    <a:pt x="1" y="24"/>
                  </a:cubicBezTo>
                  <a:cubicBezTo>
                    <a:pt x="15" y="27"/>
                    <a:pt x="0" y="1"/>
                    <a:pt x="10" y="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7" name="Freeform 169"/>
            <p:cNvSpPr/>
            <p:nvPr/>
          </p:nvSpPr>
          <p:spPr bwMode="auto">
            <a:xfrm>
              <a:off x="4727575" y="4032250"/>
              <a:ext cx="30163" cy="128588"/>
            </a:xfrm>
            <a:custGeom>
              <a:cxnLst>
                <a:cxn ang="0">
                  <a:pos x="7" y="0"/>
                </a:cxn>
                <a:cxn ang="0">
                  <a:pos x="10" y="30"/>
                </a:cxn>
                <a:cxn ang="0">
                  <a:pos x="4" y="48"/>
                </a:cxn>
                <a:cxn ang="0">
                  <a:pos x="7" y="0"/>
                </a:cxn>
              </a:cxnLst>
              <a:rect b="b" l="0" r="r" t="0"/>
              <a:pathLst>
                <a:path h="48" w="11">
                  <a:moveTo>
                    <a:pt x="7" y="0"/>
                  </a:moveTo>
                  <a:cubicBezTo>
                    <a:pt x="9" y="9"/>
                    <a:pt x="3" y="26"/>
                    <a:pt x="10" y="30"/>
                  </a:cubicBezTo>
                  <a:cubicBezTo>
                    <a:pt x="11" y="39"/>
                    <a:pt x="9" y="45"/>
                    <a:pt x="4" y="48"/>
                  </a:cubicBezTo>
                  <a:cubicBezTo>
                    <a:pt x="6" y="33"/>
                    <a:pt x="0" y="10"/>
                    <a:pt x="7" y="0"/>
                  </a:cubicBezTo>
                  <a:close/>
                </a:path>
              </a:pathLst>
            </a:custGeom>
            <a:solidFill>
              <a:srgbClr val="143B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8" name="Freeform 170"/>
            <p:cNvSpPr/>
            <p:nvPr/>
          </p:nvSpPr>
          <p:spPr bwMode="auto">
            <a:xfrm>
              <a:off x="4803775" y="4202113"/>
              <a:ext cx="128588" cy="19050"/>
            </a:xfrm>
            <a:custGeom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3"/>
                </a:cxn>
                <a:cxn ang="0">
                  <a:pos x="0" y="0"/>
                </a:cxn>
              </a:cxnLst>
              <a:rect b="b" l="0" r="r" t="0"/>
              <a:pathLst>
                <a:path h="7" w="48">
                  <a:moveTo>
                    <a:pt x="0" y="0"/>
                  </a:moveTo>
                  <a:cubicBezTo>
                    <a:pt x="16" y="0"/>
                    <a:pt x="32" y="0"/>
                    <a:pt x="48" y="0"/>
                  </a:cubicBezTo>
                  <a:cubicBezTo>
                    <a:pt x="48" y="1"/>
                    <a:pt x="48" y="2"/>
                    <a:pt x="48" y="3"/>
                  </a:cubicBezTo>
                  <a:cubicBezTo>
                    <a:pt x="33" y="1"/>
                    <a:pt x="10" y="7"/>
                    <a:pt x="0" y="0"/>
                  </a:cubicBezTo>
                  <a:close/>
                </a:path>
              </a:pathLst>
            </a:custGeom>
            <a:solidFill>
              <a:srgbClr val="1C3F4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9" name="Freeform 171"/>
            <p:cNvSpPr/>
            <p:nvPr/>
          </p:nvSpPr>
          <p:spPr bwMode="auto">
            <a:xfrm>
              <a:off x="5222875" y="4176713"/>
              <a:ext cx="53975" cy="61913"/>
            </a:xfrm>
            <a:custGeom>
              <a:cxnLst>
                <a:cxn ang="0">
                  <a:pos x="18" y="21"/>
                </a:cxn>
                <a:cxn ang="0">
                  <a:pos x="3" y="9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5" y="6"/>
                </a:cxn>
                <a:cxn ang="0">
                  <a:pos x="18" y="21"/>
                </a:cxn>
              </a:cxnLst>
              <a:rect b="b" l="0" r="r" t="0"/>
              <a:pathLst>
                <a:path h="23" w="20">
                  <a:moveTo>
                    <a:pt x="18" y="21"/>
                  </a:moveTo>
                  <a:cubicBezTo>
                    <a:pt x="7" y="23"/>
                    <a:pt x="11" y="10"/>
                    <a:pt x="3" y="9"/>
                  </a:cubicBezTo>
                  <a:cubicBezTo>
                    <a:pt x="3" y="6"/>
                    <a:pt x="1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10" y="3"/>
                    <a:pt x="12" y="5"/>
                    <a:pt x="15" y="6"/>
                  </a:cubicBezTo>
                  <a:cubicBezTo>
                    <a:pt x="14" y="13"/>
                    <a:pt x="20" y="13"/>
                    <a:pt x="18" y="21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0" name="Freeform 172"/>
            <p:cNvSpPr/>
            <p:nvPr/>
          </p:nvSpPr>
          <p:spPr bwMode="auto">
            <a:xfrm>
              <a:off x="4725988" y="4186238"/>
              <a:ext cx="31750" cy="85725"/>
            </a:xfrm>
            <a:custGeom>
              <a:cxnLst>
                <a:cxn ang="0">
                  <a:pos x="11" y="24"/>
                </a:cxn>
                <a:cxn ang="0">
                  <a:pos x="11" y="30"/>
                </a:cxn>
                <a:cxn ang="0">
                  <a:pos x="8" y="0"/>
                </a:cxn>
                <a:cxn ang="0">
                  <a:pos x="11" y="24"/>
                </a:cxn>
              </a:cxnLst>
              <a:rect b="b" l="0" r="r" t="0"/>
              <a:pathLst>
                <a:path h="32" w="12">
                  <a:moveTo>
                    <a:pt x="11" y="24"/>
                  </a:moveTo>
                  <a:cubicBezTo>
                    <a:pt x="11" y="26"/>
                    <a:pt x="11" y="28"/>
                    <a:pt x="11" y="30"/>
                  </a:cubicBezTo>
                  <a:cubicBezTo>
                    <a:pt x="0" y="32"/>
                    <a:pt x="4" y="3"/>
                    <a:pt x="8" y="0"/>
                  </a:cubicBezTo>
                  <a:cubicBezTo>
                    <a:pt x="10" y="7"/>
                    <a:pt x="12" y="14"/>
                    <a:pt x="11" y="24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1" name="Freeform 173"/>
            <p:cNvSpPr/>
            <p:nvPr/>
          </p:nvSpPr>
          <p:spPr bwMode="auto">
            <a:xfrm>
              <a:off x="5070475" y="4225925"/>
              <a:ext cx="79375" cy="66675"/>
            </a:xfrm>
            <a:custGeom>
              <a:cxnLst>
                <a:cxn ang="0">
                  <a:pos x="30" y="12"/>
                </a:cxn>
                <a:cxn ang="0">
                  <a:pos x="0" y="9"/>
                </a:cxn>
                <a:cxn ang="0">
                  <a:pos x="30" y="12"/>
                </a:cxn>
              </a:cxnLst>
              <a:rect b="b" l="0" r="r" t="0"/>
              <a:pathLst>
                <a:path h="25" w="30">
                  <a:moveTo>
                    <a:pt x="30" y="12"/>
                  </a:moveTo>
                  <a:cubicBezTo>
                    <a:pt x="25" y="25"/>
                    <a:pt x="6" y="14"/>
                    <a:pt x="0" y="9"/>
                  </a:cubicBezTo>
                  <a:cubicBezTo>
                    <a:pt x="8" y="0"/>
                    <a:pt x="21" y="12"/>
                    <a:pt x="30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2" name="Freeform 174"/>
            <p:cNvSpPr/>
            <p:nvPr/>
          </p:nvSpPr>
          <p:spPr bwMode="auto">
            <a:xfrm>
              <a:off x="4746625" y="4306888"/>
              <a:ext cx="701675" cy="314325"/>
            </a:xfrm>
            <a:custGeom>
              <a:cxnLst>
                <a:cxn ang="0">
                  <a:pos x="0" y="0"/>
                </a:cxn>
                <a:cxn ang="0">
                  <a:pos x="66" y="39"/>
                </a:cxn>
                <a:cxn ang="0">
                  <a:pos x="78" y="45"/>
                </a:cxn>
                <a:cxn ang="0">
                  <a:pos x="177" y="69"/>
                </a:cxn>
                <a:cxn ang="0">
                  <a:pos x="210" y="72"/>
                </a:cxn>
                <a:cxn ang="0">
                  <a:pos x="261" y="69"/>
                </a:cxn>
                <a:cxn ang="0">
                  <a:pos x="261" y="90"/>
                </a:cxn>
                <a:cxn ang="0">
                  <a:pos x="180" y="114"/>
                </a:cxn>
                <a:cxn ang="0">
                  <a:pos x="144" y="117"/>
                </a:cxn>
                <a:cxn ang="0">
                  <a:pos x="54" y="57"/>
                </a:cxn>
                <a:cxn ang="0">
                  <a:pos x="63" y="51"/>
                </a:cxn>
                <a:cxn ang="0">
                  <a:pos x="0" y="45"/>
                </a:cxn>
                <a:cxn ang="0">
                  <a:pos x="0" y="0"/>
                </a:cxn>
              </a:cxnLst>
              <a:rect b="b" l="0" r="r" t="0"/>
              <a:pathLst>
                <a:path h="117" w="261">
                  <a:moveTo>
                    <a:pt x="0" y="0"/>
                  </a:moveTo>
                  <a:cubicBezTo>
                    <a:pt x="23" y="14"/>
                    <a:pt x="39" y="25"/>
                    <a:pt x="66" y="39"/>
                  </a:cubicBezTo>
                  <a:cubicBezTo>
                    <a:pt x="68" y="43"/>
                    <a:pt x="72" y="45"/>
                    <a:pt x="78" y="45"/>
                  </a:cubicBezTo>
                  <a:cubicBezTo>
                    <a:pt x="101" y="63"/>
                    <a:pt x="146" y="59"/>
                    <a:pt x="177" y="69"/>
                  </a:cubicBezTo>
                  <a:cubicBezTo>
                    <a:pt x="182" y="76"/>
                    <a:pt x="200" y="70"/>
                    <a:pt x="210" y="72"/>
                  </a:cubicBezTo>
                  <a:cubicBezTo>
                    <a:pt x="228" y="72"/>
                    <a:pt x="247" y="73"/>
                    <a:pt x="261" y="69"/>
                  </a:cubicBezTo>
                  <a:cubicBezTo>
                    <a:pt x="261" y="76"/>
                    <a:pt x="261" y="83"/>
                    <a:pt x="261" y="90"/>
                  </a:cubicBezTo>
                  <a:cubicBezTo>
                    <a:pt x="235" y="99"/>
                    <a:pt x="218" y="117"/>
                    <a:pt x="180" y="114"/>
                  </a:cubicBezTo>
                  <a:cubicBezTo>
                    <a:pt x="169" y="116"/>
                    <a:pt x="150" y="110"/>
                    <a:pt x="144" y="117"/>
                  </a:cubicBezTo>
                  <a:cubicBezTo>
                    <a:pt x="98" y="113"/>
                    <a:pt x="77" y="84"/>
                    <a:pt x="54" y="57"/>
                  </a:cubicBezTo>
                  <a:cubicBezTo>
                    <a:pt x="59" y="57"/>
                    <a:pt x="64" y="57"/>
                    <a:pt x="63" y="51"/>
                  </a:cubicBezTo>
                  <a:cubicBezTo>
                    <a:pt x="38" y="48"/>
                    <a:pt x="22" y="48"/>
                    <a:pt x="0" y="45"/>
                  </a:cubicBezTo>
                  <a:cubicBezTo>
                    <a:pt x="0" y="30"/>
                    <a:pt x="0" y="15"/>
                    <a:pt x="0" y="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3" name="Freeform 175"/>
            <p:cNvSpPr/>
            <p:nvPr/>
          </p:nvSpPr>
          <p:spPr bwMode="auto">
            <a:xfrm>
              <a:off x="4733925" y="4306888"/>
              <a:ext cx="12700" cy="120650"/>
            </a:xfrm>
            <a:custGeom>
              <a:cxnLst>
                <a:cxn ang="0">
                  <a:pos x="5" y="0"/>
                </a:cxn>
                <a:cxn ang="0">
                  <a:pos x="5" y="45"/>
                </a:cxn>
                <a:cxn ang="0">
                  <a:pos x="5" y="0"/>
                </a:cxn>
              </a:cxnLst>
              <a:rect b="b" l="0" r="r" t="0"/>
              <a:pathLst>
                <a:path h="45" w="5">
                  <a:moveTo>
                    <a:pt x="5" y="0"/>
                  </a:moveTo>
                  <a:cubicBezTo>
                    <a:pt x="5" y="15"/>
                    <a:pt x="5" y="30"/>
                    <a:pt x="5" y="45"/>
                  </a:cubicBezTo>
                  <a:cubicBezTo>
                    <a:pt x="0" y="37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3151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4" name="Freeform 176"/>
            <p:cNvSpPr/>
            <p:nvPr/>
          </p:nvSpPr>
          <p:spPr bwMode="auto">
            <a:xfrm>
              <a:off x="4757738" y="4473575"/>
              <a:ext cx="69850" cy="38100"/>
            </a:xfrm>
            <a:custGeom>
              <a:cxnLst>
                <a:cxn ang="0">
                  <a:pos x="2" y="13"/>
                </a:cxn>
                <a:cxn ang="0">
                  <a:pos x="26" y="4"/>
                </a:cxn>
                <a:cxn ang="0">
                  <a:pos x="2" y="13"/>
                </a:cxn>
              </a:cxnLst>
              <a:rect b="b" l="0" r="r" t="0"/>
              <a:pathLst>
                <a:path h="14" w="26">
                  <a:moveTo>
                    <a:pt x="2" y="13"/>
                  </a:moveTo>
                  <a:cubicBezTo>
                    <a:pt x="0" y="0"/>
                    <a:pt x="16" y="5"/>
                    <a:pt x="26" y="4"/>
                  </a:cubicBezTo>
                  <a:cubicBezTo>
                    <a:pt x="24" y="13"/>
                    <a:pt x="14" y="14"/>
                    <a:pt x="2" y="13"/>
                  </a:cubicBezTo>
                  <a:close/>
                </a:path>
              </a:pathLst>
            </a:custGeom>
            <a:solidFill>
              <a:srgbClr val="09647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5" name="Freeform 177"/>
            <p:cNvSpPr/>
            <p:nvPr/>
          </p:nvSpPr>
          <p:spPr bwMode="auto">
            <a:xfrm>
              <a:off x="4572000" y="4492625"/>
              <a:ext cx="101600" cy="34925"/>
            </a:xfrm>
            <a:custGeom>
              <a:cxnLst>
                <a:cxn ang="0">
                  <a:pos x="11" y="3"/>
                </a:cxn>
                <a:cxn ang="0">
                  <a:pos x="38" y="9"/>
                </a:cxn>
                <a:cxn ang="0">
                  <a:pos x="11" y="3"/>
                </a:cxn>
              </a:cxnLst>
              <a:rect b="b" l="0" r="r" t="0"/>
              <a:pathLst>
                <a:path h="13" w="38">
                  <a:moveTo>
                    <a:pt x="11" y="3"/>
                  </a:moveTo>
                  <a:cubicBezTo>
                    <a:pt x="13" y="12"/>
                    <a:pt x="36" y="0"/>
                    <a:pt x="38" y="9"/>
                  </a:cubicBezTo>
                  <a:cubicBezTo>
                    <a:pt x="30" y="8"/>
                    <a:pt x="0" y="13"/>
                    <a:pt x="11" y="3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6" name="Freeform 178"/>
            <p:cNvSpPr/>
            <p:nvPr/>
          </p:nvSpPr>
          <p:spPr bwMode="auto">
            <a:xfrm>
              <a:off x="3573463" y="4133850"/>
              <a:ext cx="809625" cy="452438"/>
            </a:xfrm>
            <a:custGeom>
              <a:cxnLst>
                <a:cxn ang="0">
                  <a:pos x="16" y="154"/>
                </a:cxn>
                <a:cxn ang="0">
                  <a:pos x="10" y="160"/>
                </a:cxn>
                <a:cxn ang="0">
                  <a:pos x="7" y="163"/>
                </a:cxn>
                <a:cxn ang="0">
                  <a:pos x="22" y="133"/>
                </a:cxn>
                <a:cxn ang="0">
                  <a:pos x="58" y="109"/>
                </a:cxn>
                <a:cxn ang="0">
                  <a:pos x="127" y="16"/>
                </a:cxn>
                <a:cxn ang="0">
                  <a:pos x="136" y="19"/>
                </a:cxn>
                <a:cxn ang="0">
                  <a:pos x="127" y="7"/>
                </a:cxn>
                <a:cxn ang="0">
                  <a:pos x="286" y="1"/>
                </a:cxn>
                <a:cxn ang="0">
                  <a:pos x="262" y="7"/>
                </a:cxn>
                <a:cxn ang="0">
                  <a:pos x="301" y="16"/>
                </a:cxn>
                <a:cxn ang="0">
                  <a:pos x="241" y="43"/>
                </a:cxn>
                <a:cxn ang="0">
                  <a:pos x="124" y="157"/>
                </a:cxn>
                <a:cxn ang="0">
                  <a:pos x="88" y="160"/>
                </a:cxn>
                <a:cxn ang="0">
                  <a:pos x="31" y="160"/>
                </a:cxn>
                <a:cxn ang="0">
                  <a:pos x="52" y="154"/>
                </a:cxn>
                <a:cxn ang="0">
                  <a:pos x="16" y="154"/>
                </a:cxn>
              </a:cxnLst>
              <a:rect b="b" l="0" r="r" t="0"/>
              <a:pathLst>
                <a:path h="168" w="301">
                  <a:moveTo>
                    <a:pt x="16" y="154"/>
                  </a:moveTo>
                  <a:cubicBezTo>
                    <a:pt x="12" y="154"/>
                    <a:pt x="9" y="155"/>
                    <a:pt x="10" y="160"/>
                  </a:cubicBezTo>
                  <a:cubicBezTo>
                    <a:pt x="8" y="160"/>
                    <a:pt x="6" y="160"/>
                    <a:pt x="7" y="163"/>
                  </a:cubicBezTo>
                  <a:cubicBezTo>
                    <a:pt x="0" y="152"/>
                    <a:pt x="12" y="136"/>
                    <a:pt x="22" y="133"/>
                  </a:cubicBezTo>
                  <a:cubicBezTo>
                    <a:pt x="25" y="146"/>
                    <a:pt x="48" y="119"/>
                    <a:pt x="58" y="109"/>
                  </a:cubicBezTo>
                  <a:cubicBezTo>
                    <a:pt x="87" y="82"/>
                    <a:pt x="114" y="49"/>
                    <a:pt x="127" y="16"/>
                  </a:cubicBezTo>
                  <a:cubicBezTo>
                    <a:pt x="128" y="19"/>
                    <a:pt x="132" y="19"/>
                    <a:pt x="136" y="19"/>
                  </a:cubicBezTo>
                  <a:cubicBezTo>
                    <a:pt x="140" y="8"/>
                    <a:pt x="123" y="18"/>
                    <a:pt x="127" y="7"/>
                  </a:cubicBezTo>
                  <a:cubicBezTo>
                    <a:pt x="179" y="25"/>
                    <a:pt x="243" y="0"/>
                    <a:pt x="286" y="1"/>
                  </a:cubicBezTo>
                  <a:cubicBezTo>
                    <a:pt x="276" y="1"/>
                    <a:pt x="268" y="3"/>
                    <a:pt x="262" y="7"/>
                  </a:cubicBezTo>
                  <a:cubicBezTo>
                    <a:pt x="281" y="6"/>
                    <a:pt x="289" y="6"/>
                    <a:pt x="301" y="16"/>
                  </a:cubicBezTo>
                  <a:cubicBezTo>
                    <a:pt x="285" y="29"/>
                    <a:pt x="265" y="38"/>
                    <a:pt x="241" y="43"/>
                  </a:cubicBezTo>
                  <a:cubicBezTo>
                    <a:pt x="219" y="98"/>
                    <a:pt x="187" y="143"/>
                    <a:pt x="124" y="157"/>
                  </a:cubicBezTo>
                  <a:cubicBezTo>
                    <a:pt x="113" y="159"/>
                    <a:pt x="94" y="153"/>
                    <a:pt x="88" y="160"/>
                  </a:cubicBezTo>
                  <a:cubicBezTo>
                    <a:pt x="67" y="156"/>
                    <a:pt x="46" y="168"/>
                    <a:pt x="31" y="160"/>
                  </a:cubicBezTo>
                  <a:cubicBezTo>
                    <a:pt x="40" y="160"/>
                    <a:pt x="49" y="160"/>
                    <a:pt x="52" y="154"/>
                  </a:cubicBezTo>
                  <a:cubicBezTo>
                    <a:pt x="40" y="154"/>
                    <a:pt x="28" y="154"/>
                    <a:pt x="16" y="154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7" name="Freeform 179"/>
            <p:cNvSpPr/>
            <p:nvPr/>
          </p:nvSpPr>
          <p:spPr bwMode="auto">
            <a:xfrm>
              <a:off x="3810000" y="4546600"/>
              <a:ext cx="96838" cy="28575"/>
            </a:xfrm>
            <a:custGeom>
              <a:cxnLst>
                <a:cxn ang="0">
                  <a:pos x="0" y="7"/>
                </a:cxn>
                <a:cxn ang="0">
                  <a:pos x="36" y="4"/>
                </a:cxn>
                <a:cxn ang="0">
                  <a:pos x="0" y="7"/>
                </a:cxn>
              </a:cxnLst>
              <a:rect b="b" l="0" r="r" t="0"/>
              <a:pathLst>
                <a:path h="11" w="36">
                  <a:moveTo>
                    <a:pt x="0" y="7"/>
                  </a:moveTo>
                  <a:cubicBezTo>
                    <a:pt x="6" y="0"/>
                    <a:pt x="25" y="6"/>
                    <a:pt x="36" y="4"/>
                  </a:cubicBezTo>
                  <a:cubicBezTo>
                    <a:pt x="30" y="11"/>
                    <a:pt x="11" y="5"/>
                    <a:pt x="0" y="7"/>
                  </a:cubicBezTo>
                  <a:close/>
                </a:path>
              </a:pathLst>
            </a:custGeom>
            <a:solidFill>
              <a:srgbClr val="1E49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8" name="Freeform 180"/>
            <p:cNvSpPr/>
            <p:nvPr/>
          </p:nvSpPr>
          <p:spPr bwMode="auto">
            <a:xfrm>
              <a:off x="4319588" y="4527550"/>
              <a:ext cx="88900" cy="38100"/>
            </a:xfrm>
            <a:custGeom>
              <a:cxnLst>
                <a:cxn ang="0">
                  <a:pos x="0" y="14"/>
                </a:cxn>
                <a:cxn ang="0">
                  <a:pos x="33" y="5"/>
                </a:cxn>
                <a:cxn ang="0">
                  <a:pos x="0" y="14"/>
                </a:cxn>
              </a:cxnLst>
              <a:rect b="b" l="0" r="r" t="0"/>
              <a:pathLst>
                <a:path h="14" w="33">
                  <a:moveTo>
                    <a:pt x="0" y="14"/>
                  </a:moveTo>
                  <a:cubicBezTo>
                    <a:pt x="0" y="0"/>
                    <a:pt x="20" y="6"/>
                    <a:pt x="33" y="5"/>
                  </a:cubicBezTo>
                  <a:cubicBezTo>
                    <a:pt x="24" y="10"/>
                    <a:pt x="12" y="12"/>
                    <a:pt x="0" y="14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9" name="Freeform 181"/>
            <p:cNvSpPr/>
            <p:nvPr/>
          </p:nvSpPr>
          <p:spPr bwMode="auto">
            <a:xfrm>
              <a:off x="3867150" y="4562475"/>
              <a:ext cx="112713" cy="30163"/>
            </a:xfrm>
            <a:custGeom>
              <a:cxnLst>
                <a:cxn ang="0">
                  <a:pos x="0" y="7"/>
                </a:cxn>
                <a:cxn ang="0">
                  <a:pos x="42" y="4"/>
                </a:cxn>
                <a:cxn ang="0">
                  <a:pos x="0" y="7"/>
                </a:cxn>
              </a:cxnLst>
              <a:rect b="b" l="0" r="r" t="0"/>
              <a:pathLst>
                <a:path h="11" w="42">
                  <a:moveTo>
                    <a:pt x="0" y="7"/>
                  </a:moveTo>
                  <a:cubicBezTo>
                    <a:pt x="8" y="0"/>
                    <a:pt x="29" y="6"/>
                    <a:pt x="42" y="4"/>
                  </a:cubicBezTo>
                  <a:cubicBezTo>
                    <a:pt x="34" y="11"/>
                    <a:pt x="13" y="5"/>
                    <a:pt x="0" y="7"/>
                  </a:cubicBezTo>
                  <a:close/>
                </a:path>
              </a:pathLst>
            </a:custGeom>
            <a:solidFill>
              <a:srgbClr val="527A8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0" name="Freeform 182"/>
            <p:cNvSpPr/>
            <p:nvPr/>
          </p:nvSpPr>
          <p:spPr bwMode="auto">
            <a:xfrm>
              <a:off x="4924425" y="4573588"/>
              <a:ext cx="104775" cy="31750"/>
            </a:xfrm>
            <a:custGeom>
              <a:cxnLst>
                <a:cxn ang="0">
                  <a:pos x="39" y="9"/>
                </a:cxn>
                <a:cxn ang="0">
                  <a:pos x="0" y="12"/>
                </a:cxn>
                <a:cxn ang="0">
                  <a:pos x="24" y="0"/>
                </a:cxn>
                <a:cxn ang="0">
                  <a:pos x="39" y="9"/>
                </a:cxn>
              </a:cxnLst>
              <a:rect b="b" l="0" r="r" t="0"/>
              <a:pathLst>
                <a:path h="12" w="39">
                  <a:moveTo>
                    <a:pt x="39" y="9"/>
                  </a:moveTo>
                  <a:cubicBezTo>
                    <a:pt x="29" y="12"/>
                    <a:pt x="16" y="10"/>
                    <a:pt x="0" y="12"/>
                  </a:cubicBezTo>
                  <a:cubicBezTo>
                    <a:pt x="7" y="7"/>
                    <a:pt x="12" y="0"/>
                    <a:pt x="24" y="0"/>
                  </a:cubicBezTo>
                  <a:cubicBezTo>
                    <a:pt x="26" y="6"/>
                    <a:pt x="32" y="8"/>
                    <a:pt x="39" y="9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1" name="Freeform 183"/>
            <p:cNvSpPr/>
            <p:nvPr/>
          </p:nvSpPr>
          <p:spPr bwMode="auto">
            <a:xfrm>
              <a:off x="4762500" y="4589463"/>
              <a:ext cx="80963" cy="12700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0" y="0"/>
                </a:cxn>
              </a:cxnLst>
              <a:rect b="b" l="0" r="r" t="0"/>
              <a:pathLst>
                <a:path h="5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27" y="5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2" name="Freeform 184"/>
            <p:cNvSpPr/>
            <p:nvPr/>
          </p:nvSpPr>
          <p:spPr bwMode="auto">
            <a:xfrm>
              <a:off x="5133975" y="4602163"/>
              <a:ext cx="96838" cy="30163"/>
            </a:xfrm>
            <a:custGeom>
              <a:cxnLst>
                <a:cxn ang="0">
                  <a:pos x="0" y="7"/>
                </a:cxn>
                <a:cxn ang="0">
                  <a:pos x="36" y="4"/>
                </a:cxn>
                <a:cxn ang="0">
                  <a:pos x="0" y="7"/>
                </a:cxn>
              </a:cxnLst>
              <a:rect b="b" l="0" r="r" t="0"/>
              <a:pathLst>
                <a:path h="11" w="36">
                  <a:moveTo>
                    <a:pt x="0" y="7"/>
                  </a:moveTo>
                  <a:cubicBezTo>
                    <a:pt x="6" y="0"/>
                    <a:pt x="25" y="6"/>
                    <a:pt x="36" y="4"/>
                  </a:cubicBezTo>
                  <a:cubicBezTo>
                    <a:pt x="30" y="11"/>
                    <a:pt x="11" y="5"/>
                    <a:pt x="0" y="7"/>
                  </a:cubicBezTo>
                  <a:close/>
                </a:path>
              </a:pathLst>
            </a:custGeom>
            <a:solidFill>
              <a:srgbClr val="527A8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3" name="Freeform 185"/>
            <p:cNvSpPr/>
            <p:nvPr/>
          </p:nvSpPr>
          <p:spPr bwMode="auto">
            <a:xfrm>
              <a:off x="4849813" y="4618038"/>
              <a:ext cx="74613" cy="30163"/>
            </a:xfrm>
            <a:custGeom>
              <a:cxnLst>
                <a:cxn ang="0">
                  <a:pos x="1" y="4"/>
                </a:cxn>
                <a:cxn ang="0">
                  <a:pos x="28" y="7"/>
                </a:cxn>
                <a:cxn ang="0">
                  <a:pos x="16" y="10"/>
                </a:cxn>
                <a:cxn ang="0">
                  <a:pos x="16" y="7"/>
                </a:cxn>
                <a:cxn ang="0">
                  <a:pos x="1" y="4"/>
                </a:cxn>
              </a:cxnLst>
              <a:rect b="b" l="0" r="r" t="0"/>
              <a:pathLst>
                <a:path h="11" w="28">
                  <a:moveTo>
                    <a:pt x="1" y="4"/>
                  </a:moveTo>
                  <a:cubicBezTo>
                    <a:pt x="9" y="6"/>
                    <a:pt x="25" y="0"/>
                    <a:pt x="28" y="7"/>
                  </a:cubicBezTo>
                  <a:cubicBezTo>
                    <a:pt x="23" y="7"/>
                    <a:pt x="19" y="8"/>
                    <a:pt x="16" y="10"/>
                  </a:cubicBezTo>
                  <a:cubicBezTo>
                    <a:pt x="16" y="9"/>
                    <a:pt x="16" y="8"/>
                    <a:pt x="16" y="7"/>
                  </a:cubicBezTo>
                  <a:cubicBezTo>
                    <a:pt x="12" y="5"/>
                    <a:pt x="0" y="11"/>
                    <a:pt x="1" y="4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4" name="Freeform 186"/>
            <p:cNvSpPr/>
            <p:nvPr/>
          </p:nvSpPr>
          <p:spPr bwMode="auto">
            <a:xfrm>
              <a:off x="5013325" y="4621213"/>
              <a:ext cx="65088" cy="41275"/>
            </a:xfrm>
            <a:custGeom>
              <a:cxnLst>
                <a:cxn ang="0">
                  <a:pos x="0" y="15"/>
                </a:cxn>
                <a:cxn ang="0">
                  <a:pos x="18" y="0"/>
                </a:cxn>
                <a:cxn ang="0">
                  <a:pos x="24" y="6"/>
                </a:cxn>
                <a:cxn ang="0">
                  <a:pos x="0" y="15"/>
                </a:cxn>
              </a:cxnLst>
              <a:rect b="b" l="0" r="r" t="0"/>
              <a:pathLst>
                <a:path h="15" w="24">
                  <a:moveTo>
                    <a:pt x="0" y="15"/>
                  </a:moveTo>
                  <a:cubicBezTo>
                    <a:pt x="5" y="9"/>
                    <a:pt x="8" y="1"/>
                    <a:pt x="18" y="0"/>
                  </a:cubicBezTo>
                  <a:cubicBezTo>
                    <a:pt x="19" y="3"/>
                    <a:pt x="21" y="5"/>
                    <a:pt x="24" y="6"/>
                  </a:cubicBezTo>
                  <a:cubicBezTo>
                    <a:pt x="21" y="14"/>
                    <a:pt x="11" y="15"/>
                    <a:pt x="0" y="15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5" name="Freeform 187"/>
            <p:cNvSpPr/>
            <p:nvPr/>
          </p:nvSpPr>
          <p:spPr bwMode="auto">
            <a:xfrm>
              <a:off x="5594350" y="4694238"/>
              <a:ext cx="112713" cy="46038"/>
            </a:xfrm>
            <a:custGeom>
              <a:cxnLst>
                <a:cxn ang="0">
                  <a:pos x="42" y="0"/>
                </a:cxn>
                <a:cxn ang="0">
                  <a:pos x="0" y="15"/>
                </a:cxn>
                <a:cxn ang="0">
                  <a:pos x="42" y="0"/>
                </a:cxn>
              </a:cxnLst>
              <a:rect b="b" l="0" r="r" t="0"/>
              <a:pathLst>
                <a:path h="17" w="42">
                  <a:moveTo>
                    <a:pt x="42" y="0"/>
                  </a:moveTo>
                  <a:cubicBezTo>
                    <a:pt x="33" y="10"/>
                    <a:pt x="21" y="17"/>
                    <a:pt x="0" y="15"/>
                  </a:cubicBezTo>
                  <a:cubicBezTo>
                    <a:pt x="11" y="7"/>
                    <a:pt x="23" y="0"/>
                    <a:pt x="42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6" name="Freeform 188"/>
            <p:cNvSpPr/>
            <p:nvPr/>
          </p:nvSpPr>
          <p:spPr bwMode="auto">
            <a:xfrm>
              <a:off x="4084638" y="4725988"/>
              <a:ext cx="73025" cy="22225"/>
            </a:xfrm>
            <a:custGeom>
              <a:cxnLst>
                <a:cxn ang="0">
                  <a:pos x="6" y="0"/>
                </a:cxn>
                <a:cxn ang="0">
                  <a:pos x="27" y="3"/>
                </a:cxn>
                <a:cxn ang="0">
                  <a:pos x="0" y="3"/>
                </a:cxn>
                <a:cxn ang="0">
                  <a:pos x="6" y="0"/>
                </a:cxn>
              </a:cxnLst>
              <a:rect b="b" l="0" r="r" t="0"/>
              <a:pathLst>
                <a:path h="8" w="27">
                  <a:moveTo>
                    <a:pt x="6" y="0"/>
                  </a:moveTo>
                  <a:cubicBezTo>
                    <a:pt x="7" y="7"/>
                    <a:pt x="21" y="1"/>
                    <a:pt x="27" y="3"/>
                  </a:cubicBezTo>
                  <a:cubicBezTo>
                    <a:pt x="25" y="8"/>
                    <a:pt x="2" y="8"/>
                    <a:pt x="0" y="3"/>
                  </a:cubicBezTo>
                  <a:cubicBezTo>
                    <a:pt x="1" y="1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7" name="Freeform 189"/>
            <p:cNvSpPr/>
            <p:nvPr/>
          </p:nvSpPr>
          <p:spPr bwMode="auto">
            <a:xfrm>
              <a:off x="3987800" y="4729163"/>
              <a:ext cx="73025" cy="39688"/>
            </a:xfrm>
            <a:custGeom>
              <a:cxnLst>
                <a:cxn ang="0">
                  <a:pos x="27" y="8"/>
                </a:cxn>
                <a:cxn ang="0">
                  <a:pos x="0" y="11"/>
                </a:cxn>
                <a:cxn ang="0">
                  <a:pos x="27" y="8"/>
                </a:cxn>
              </a:cxnLst>
              <a:rect b="b" l="0" r="r" t="0"/>
              <a:pathLst>
                <a:path h="15" w="27">
                  <a:moveTo>
                    <a:pt x="27" y="8"/>
                  </a:moveTo>
                  <a:cubicBezTo>
                    <a:pt x="24" y="15"/>
                    <a:pt x="8" y="9"/>
                    <a:pt x="0" y="11"/>
                  </a:cubicBezTo>
                  <a:cubicBezTo>
                    <a:pt x="6" y="0"/>
                    <a:pt x="15" y="9"/>
                    <a:pt x="27" y="8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8" name="Freeform 190"/>
            <p:cNvSpPr/>
            <p:nvPr/>
          </p:nvSpPr>
          <p:spPr bwMode="auto">
            <a:xfrm>
              <a:off x="4916488" y="4779963"/>
              <a:ext cx="363538" cy="34925"/>
            </a:xfrm>
            <a:custGeom>
              <a:cxnLst>
                <a:cxn ang="0">
                  <a:pos x="129" y="10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135" y="7"/>
                </a:cxn>
                <a:cxn ang="0">
                  <a:pos x="129" y="10"/>
                </a:cxn>
              </a:cxnLst>
              <a:rect b="b" l="0" r="r" t="0"/>
              <a:pathLst>
                <a:path h="13" w="135">
                  <a:moveTo>
                    <a:pt x="129" y="10"/>
                  </a:moveTo>
                  <a:cubicBezTo>
                    <a:pt x="93" y="1"/>
                    <a:pt x="36" y="13"/>
                    <a:pt x="0" y="4"/>
                  </a:cubicBezTo>
                  <a:cubicBezTo>
                    <a:pt x="2" y="4"/>
                    <a:pt x="4" y="4"/>
                    <a:pt x="6" y="4"/>
                  </a:cubicBezTo>
                  <a:cubicBezTo>
                    <a:pt x="48" y="6"/>
                    <a:pt x="98" y="0"/>
                    <a:pt x="135" y="7"/>
                  </a:cubicBezTo>
                  <a:cubicBezTo>
                    <a:pt x="132" y="7"/>
                    <a:pt x="131" y="9"/>
                    <a:pt x="129" y="10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9" name="Freeform 191"/>
            <p:cNvSpPr/>
            <p:nvPr/>
          </p:nvSpPr>
          <p:spPr bwMode="auto">
            <a:xfrm>
              <a:off x="5602288" y="4829175"/>
              <a:ext cx="57150" cy="39688"/>
            </a:xfrm>
            <a:custGeom>
              <a:cxnLst>
                <a:cxn ang="0">
                  <a:pos x="0" y="7"/>
                </a:cxn>
                <a:cxn ang="0">
                  <a:pos x="18" y="4"/>
                </a:cxn>
                <a:cxn ang="0">
                  <a:pos x="0" y="7"/>
                </a:cxn>
              </a:cxnLst>
              <a:rect b="b" l="0" r="r" t="0"/>
              <a:pathLst>
                <a:path h="15" w="21">
                  <a:moveTo>
                    <a:pt x="0" y="7"/>
                  </a:moveTo>
                  <a:cubicBezTo>
                    <a:pt x="0" y="0"/>
                    <a:pt x="13" y="6"/>
                    <a:pt x="18" y="4"/>
                  </a:cubicBezTo>
                  <a:cubicBezTo>
                    <a:pt x="21" y="15"/>
                    <a:pt x="2" y="9"/>
                    <a:pt x="0" y="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0" name="Freeform 192"/>
            <p:cNvSpPr/>
            <p:nvPr/>
          </p:nvSpPr>
          <p:spPr bwMode="auto">
            <a:xfrm>
              <a:off x="5118100" y="4883150"/>
              <a:ext cx="104775" cy="20638"/>
            </a:xfrm>
            <a:custGeom>
              <a:cxnLst>
                <a:cxn ang="0">
                  <a:pos x="0" y="5"/>
                </a:cxn>
                <a:cxn ang="0">
                  <a:pos x="39" y="5"/>
                </a:cxn>
                <a:cxn ang="0">
                  <a:pos x="33" y="8"/>
                </a:cxn>
                <a:cxn ang="0">
                  <a:pos x="0" y="5"/>
                </a:cxn>
              </a:cxnLst>
              <a:rect b="b" l="0" r="r" t="0"/>
              <a:pathLst>
                <a:path h="8" w="39">
                  <a:moveTo>
                    <a:pt x="0" y="5"/>
                  </a:moveTo>
                  <a:cubicBezTo>
                    <a:pt x="6" y="0"/>
                    <a:pt x="33" y="0"/>
                    <a:pt x="39" y="5"/>
                  </a:cubicBezTo>
                  <a:cubicBezTo>
                    <a:pt x="36" y="5"/>
                    <a:pt x="35" y="7"/>
                    <a:pt x="33" y="8"/>
                  </a:cubicBezTo>
                  <a:cubicBezTo>
                    <a:pt x="28" y="1"/>
                    <a:pt x="10" y="7"/>
                    <a:pt x="0" y="5"/>
                  </a:cubicBezTo>
                  <a:close/>
                </a:path>
              </a:pathLst>
            </a:custGeom>
            <a:solidFill>
              <a:srgbClr val="09647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1" name="Freeform 193"/>
            <p:cNvSpPr/>
            <p:nvPr/>
          </p:nvSpPr>
          <p:spPr bwMode="auto">
            <a:xfrm>
              <a:off x="4073525" y="4987925"/>
              <a:ext cx="133350" cy="63500"/>
            </a:xfrm>
            <a:custGeom>
              <a:cxnLst>
                <a:cxn ang="0">
                  <a:pos x="13" y="23"/>
                </a:cxn>
                <a:cxn ang="0">
                  <a:pos x="13" y="5"/>
                </a:cxn>
                <a:cxn ang="0">
                  <a:pos x="49" y="2"/>
                </a:cxn>
                <a:cxn ang="0">
                  <a:pos x="13" y="23"/>
                </a:cxn>
              </a:cxnLst>
              <a:rect b="b" l="0" r="r" t="0"/>
              <a:pathLst>
                <a:path h="24" w="49">
                  <a:moveTo>
                    <a:pt x="13" y="23"/>
                  </a:moveTo>
                  <a:cubicBezTo>
                    <a:pt x="0" y="24"/>
                    <a:pt x="13" y="10"/>
                    <a:pt x="13" y="5"/>
                  </a:cubicBezTo>
                  <a:cubicBezTo>
                    <a:pt x="26" y="5"/>
                    <a:pt x="34" y="0"/>
                    <a:pt x="49" y="2"/>
                  </a:cubicBezTo>
                  <a:cubicBezTo>
                    <a:pt x="41" y="13"/>
                    <a:pt x="15" y="6"/>
                    <a:pt x="13" y="2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2" name="Freeform 194"/>
            <p:cNvSpPr/>
            <p:nvPr/>
          </p:nvSpPr>
          <p:spPr bwMode="auto">
            <a:xfrm>
              <a:off x="4265613" y="5016500"/>
              <a:ext cx="66675" cy="25400"/>
            </a:xfrm>
            <a:custGeom>
              <a:cxnLst>
                <a:cxn ang="0">
                  <a:pos x="20" y="9"/>
                </a:cxn>
                <a:cxn ang="0">
                  <a:pos x="5" y="9"/>
                </a:cxn>
                <a:cxn ang="0">
                  <a:pos x="20" y="9"/>
                </a:cxn>
              </a:cxnLst>
              <a:rect b="b" l="0" r="r" t="0"/>
              <a:pathLst>
                <a:path h="9" w="25">
                  <a:moveTo>
                    <a:pt x="20" y="9"/>
                  </a:moveTo>
                  <a:cubicBezTo>
                    <a:pt x="15" y="9"/>
                    <a:pt x="10" y="9"/>
                    <a:pt x="5" y="9"/>
                  </a:cubicBezTo>
                  <a:cubicBezTo>
                    <a:pt x="0" y="0"/>
                    <a:pt x="25" y="0"/>
                    <a:pt x="20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3" name="Freeform 195"/>
            <p:cNvSpPr/>
            <p:nvPr/>
          </p:nvSpPr>
          <p:spPr bwMode="auto">
            <a:xfrm>
              <a:off x="4184650" y="5041900"/>
              <a:ext cx="66675" cy="23813"/>
            </a:xfrm>
            <a:custGeom>
              <a:cxnLst>
                <a:cxn ang="0">
                  <a:pos x="20" y="9"/>
                </a:cxn>
                <a:cxn ang="0">
                  <a:pos x="5" y="9"/>
                </a:cxn>
                <a:cxn ang="0">
                  <a:pos x="20" y="9"/>
                </a:cxn>
              </a:cxnLst>
              <a:rect b="b" l="0" r="r" t="0"/>
              <a:pathLst>
                <a:path h="9" w="25">
                  <a:moveTo>
                    <a:pt x="20" y="9"/>
                  </a:moveTo>
                  <a:cubicBezTo>
                    <a:pt x="15" y="9"/>
                    <a:pt x="10" y="9"/>
                    <a:pt x="5" y="9"/>
                  </a:cubicBezTo>
                  <a:cubicBezTo>
                    <a:pt x="0" y="0"/>
                    <a:pt x="25" y="0"/>
                    <a:pt x="20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4" name="Freeform 197"/>
            <p:cNvSpPr/>
            <p:nvPr/>
          </p:nvSpPr>
          <p:spPr bwMode="auto">
            <a:xfrm>
              <a:off x="5053013" y="4627563"/>
              <a:ext cx="211138" cy="74613"/>
            </a:xfrm>
            <a:custGeom>
              <a:cxnLst>
                <a:cxn ang="0">
                  <a:pos x="78" y="4"/>
                </a:cxn>
                <a:cxn ang="0">
                  <a:pos x="0" y="28"/>
                </a:cxn>
                <a:cxn ang="0">
                  <a:pos x="78" y="4"/>
                </a:cxn>
              </a:cxnLst>
              <a:rect b="b" l="0" r="r" t="0"/>
              <a:pathLst>
                <a:path h="28" w="78">
                  <a:moveTo>
                    <a:pt x="78" y="4"/>
                  </a:moveTo>
                  <a:cubicBezTo>
                    <a:pt x="57" y="17"/>
                    <a:pt x="29" y="23"/>
                    <a:pt x="0" y="28"/>
                  </a:cubicBezTo>
                  <a:cubicBezTo>
                    <a:pt x="13" y="7"/>
                    <a:pt x="40" y="0"/>
                    <a:pt x="78" y="4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5" name="Freeform 198"/>
            <p:cNvSpPr/>
            <p:nvPr/>
          </p:nvSpPr>
          <p:spPr bwMode="auto">
            <a:xfrm>
              <a:off x="4424363" y="955675"/>
              <a:ext cx="249238" cy="128588"/>
            </a:xfrm>
            <a:custGeom>
              <a:cxnLst>
                <a:cxn ang="0">
                  <a:pos x="12" y="48"/>
                </a:cxn>
                <a:cxn ang="0">
                  <a:pos x="0" y="42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81" y="0"/>
                </a:cxn>
                <a:cxn ang="0">
                  <a:pos x="63" y="48"/>
                </a:cxn>
                <a:cxn ang="0">
                  <a:pos x="45" y="48"/>
                </a:cxn>
                <a:cxn ang="0">
                  <a:pos x="12" y="48"/>
                </a:cxn>
              </a:cxnLst>
              <a:rect b="b" l="0" r="r" t="0"/>
              <a:pathLst>
                <a:path h="48" w="93">
                  <a:moveTo>
                    <a:pt x="12" y="48"/>
                  </a:moveTo>
                  <a:cubicBezTo>
                    <a:pt x="6" y="48"/>
                    <a:pt x="2" y="46"/>
                    <a:pt x="0" y="42"/>
                  </a:cubicBezTo>
                  <a:cubicBezTo>
                    <a:pt x="14" y="32"/>
                    <a:pt x="40" y="34"/>
                    <a:pt x="54" y="24"/>
                  </a:cubicBezTo>
                  <a:cubicBezTo>
                    <a:pt x="54" y="28"/>
                    <a:pt x="54" y="32"/>
                    <a:pt x="54" y="36"/>
                  </a:cubicBezTo>
                  <a:cubicBezTo>
                    <a:pt x="66" y="27"/>
                    <a:pt x="74" y="14"/>
                    <a:pt x="81" y="0"/>
                  </a:cubicBezTo>
                  <a:cubicBezTo>
                    <a:pt x="93" y="22"/>
                    <a:pt x="66" y="31"/>
                    <a:pt x="63" y="48"/>
                  </a:cubicBezTo>
                  <a:cubicBezTo>
                    <a:pt x="57" y="48"/>
                    <a:pt x="51" y="48"/>
                    <a:pt x="45" y="48"/>
                  </a:cubicBezTo>
                  <a:cubicBezTo>
                    <a:pt x="34" y="48"/>
                    <a:pt x="23" y="48"/>
                    <a:pt x="12" y="48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6" name="Freeform 199"/>
            <p:cNvSpPr/>
            <p:nvPr/>
          </p:nvSpPr>
          <p:spPr bwMode="auto">
            <a:xfrm>
              <a:off x="4010025" y="3006725"/>
              <a:ext cx="268288" cy="557213"/>
            </a:xfrm>
            <a:custGeom>
              <a:cxnLst>
                <a:cxn ang="0">
                  <a:pos x="7" y="84"/>
                </a:cxn>
                <a:cxn ang="0">
                  <a:pos x="4" y="69"/>
                </a:cxn>
                <a:cxn ang="0">
                  <a:pos x="64" y="0"/>
                </a:cxn>
                <a:cxn ang="0">
                  <a:pos x="85" y="174"/>
                </a:cxn>
                <a:cxn ang="0">
                  <a:pos x="85" y="207"/>
                </a:cxn>
                <a:cxn ang="0">
                  <a:pos x="73" y="207"/>
                </a:cxn>
                <a:cxn ang="0">
                  <a:pos x="70" y="135"/>
                </a:cxn>
                <a:cxn ang="0">
                  <a:pos x="67" y="132"/>
                </a:cxn>
                <a:cxn ang="0">
                  <a:pos x="64" y="171"/>
                </a:cxn>
                <a:cxn ang="0">
                  <a:pos x="64" y="207"/>
                </a:cxn>
                <a:cxn ang="0">
                  <a:pos x="31" y="120"/>
                </a:cxn>
                <a:cxn ang="0">
                  <a:pos x="28" y="162"/>
                </a:cxn>
                <a:cxn ang="0">
                  <a:pos x="25" y="192"/>
                </a:cxn>
                <a:cxn ang="0">
                  <a:pos x="22" y="147"/>
                </a:cxn>
                <a:cxn ang="0">
                  <a:pos x="19" y="114"/>
                </a:cxn>
                <a:cxn ang="0">
                  <a:pos x="16" y="114"/>
                </a:cxn>
                <a:cxn ang="0">
                  <a:pos x="16" y="183"/>
                </a:cxn>
                <a:cxn ang="0">
                  <a:pos x="19" y="204"/>
                </a:cxn>
                <a:cxn ang="0">
                  <a:pos x="4" y="120"/>
                </a:cxn>
                <a:cxn ang="0">
                  <a:pos x="7" y="84"/>
                </a:cxn>
              </a:cxnLst>
              <a:rect b="b" l="0" r="r" t="0"/>
              <a:pathLst>
                <a:path h="206" w="100">
                  <a:moveTo>
                    <a:pt x="7" y="84"/>
                  </a:moveTo>
                  <a:cubicBezTo>
                    <a:pt x="19" y="92"/>
                    <a:pt x="10" y="70"/>
                    <a:pt x="4" y="69"/>
                  </a:cubicBezTo>
                  <a:cubicBezTo>
                    <a:pt x="23" y="45"/>
                    <a:pt x="33" y="12"/>
                    <a:pt x="64" y="0"/>
                  </a:cubicBezTo>
                  <a:cubicBezTo>
                    <a:pt x="100" y="53"/>
                    <a:pt x="79" y="114"/>
                    <a:pt x="85" y="174"/>
                  </a:cubicBezTo>
                  <a:cubicBezTo>
                    <a:pt x="85" y="185"/>
                    <a:pt x="85" y="196"/>
                    <a:pt x="85" y="207"/>
                  </a:cubicBezTo>
                  <a:cubicBezTo>
                    <a:pt x="81" y="207"/>
                    <a:pt x="77" y="207"/>
                    <a:pt x="73" y="207"/>
                  </a:cubicBezTo>
                  <a:cubicBezTo>
                    <a:pt x="71" y="184"/>
                    <a:pt x="77" y="153"/>
                    <a:pt x="70" y="135"/>
                  </a:cubicBezTo>
                  <a:cubicBezTo>
                    <a:pt x="70" y="133"/>
                    <a:pt x="70" y="131"/>
                    <a:pt x="67" y="132"/>
                  </a:cubicBezTo>
                  <a:cubicBezTo>
                    <a:pt x="60" y="139"/>
                    <a:pt x="66" y="159"/>
                    <a:pt x="64" y="171"/>
                  </a:cubicBezTo>
                  <a:cubicBezTo>
                    <a:pt x="64" y="183"/>
                    <a:pt x="64" y="195"/>
                    <a:pt x="64" y="207"/>
                  </a:cubicBezTo>
                  <a:cubicBezTo>
                    <a:pt x="47" y="184"/>
                    <a:pt x="42" y="149"/>
                    <a:pt x="31" y="120"/>
                  </a:cubicBezTo>
                  <a:cubicBezTo>
                    <a:pt x="24" y="128"/>
                    <a:pt x="30" y="149"/>
                    <a:pt x="28" y="162"/>
                  </a:cubicBezTo>
                  <a:cubicBezTo>
                    <a:pt x="26" y="171"/>
                    <a:pt x="32" y="188"/>
                    <a:pt x="25" y="192"/>
                  </a:cubicBezTo>
                  <a:cubicBezTo>
                    <a:pt x="23" y="178"/>
                    <a:pt x="21" y="164"/>
                    <a:pt x="22" y="147"/>
                  </a:cubicBezTo>
                  <a:cubicBezTo>
                    <a:pt x="20" y="137"/>
                    <a:pt x="26" y="119"/>
                    <a:pt x="19" y="114"/>
                  </a:cubicBezTo>
                  <a:cubicBezTo>
                    <a:pt x="18" y="114"/>
                    <a:pt x="17" y="114"/>
                    <a:pt x="16" y="114"/>
                  </a:cubicBezTo>
                  <a:cubicBezTo>
                    <a:pt x="11" y="130"/>
                    <a:pt x="11" y="167"/>
                    <a:pt x="16" y="183"/>
                  </a:cubicBezTo>
                  <a:cubicBezTo>
                    <a:pt x="15" y="191"/>
                    <a:pt x="27" y="200"/>
                    <a:pt x="19" y="204"/>
                  </a:cubicBezTo>
                  <a:cubicBezTo>
                    <a:pt x="6" y="184"/>
                    <a:pt x="3" y="154"/>
                    <a:pt x="4" y="120"/>
                  </a:cubicBezTo>
                  <a:cubicBezTo>
                    <a:pt x="6" y="109"/>
                    <a:pt x="0" y="90"/>
                    <a:pt x="7" y="84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7" name="Freeform 200"/>
            <p:cNvSpPr/>
            <p:nvPr/>
          </p:nvSpPr>
          <p:spPr bwMode="auto">
            <a:xfrm>
              <a:off x="4997450" y="2681288"/>
              <a:ext cx="144463" cy="136525"/>
            </a:xfrm>
            <a:custGeom>
              <a:cxnLst>
                <a:cxn ang="0">
                  <a:pos x="54" y="46"/>
                </a:cxn>
                <a:cxn ang="0">
                  <a:pos x="0" y="34"/>
                </a:cxn>
                <a:cxn ang="0">
                  <a:pos x="54" y="46"/>
                </a:cxn>
              </a:cxnLst>
              <a:rect b="b" l="0" r="r" t="0"/>
              <a:pathLst>
                <a:path h="51" w="54">
                  <a:moveTo>
                    <a:pt x="54" y="46"/>
                  </a:moveTo>
                  <a:cubicBezTo>
                    <a:pt x="39" y="51"/>
                    <a:pt x="18" y="36"/>
                    <a:pt x="0" y="34"/>
                  </a:cubicBezTo>
                  <a:cubicBezTo>
                    <a:pt x="9" y="0"/>
                    <a:pt x="34" y="45"/>
                    <a:pt x="54" y="46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8" name="Freeform 201"/>
            <p:cNvSpPr/>
            <p:nvPr/>
          </p:nvSpPr>
          <p:spPr bwMode="auto">
            <a:xfrm>
              <a:off x="4505325" y="4484688"/>
              <a:ext cx="96838" cy="12700"/>
            </a:xfrm>
            <a:custGeom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0" y="0"/>
                </a:cxn>
              </a:cxnLst>
              <a:rect b="b" l="0" r="r" t="0"/>
              <a:pathLst>
                <a:path h="5" w="36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1" y="5"/>
                    <a:pt x="5" y="5"/>
                    <a:pt x="0" y="0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9" name="Freeform 202"/>
            <p:cNvSpPr/>
            <p:nvPr/>
          </p:nvSpPr>
          <p:spPr bwMode="auto">
            <a:xfrm>
              <a:off x="3724275" y="2054225"/>
              <a:ext cx="14288" cy="460375"/>
            </a:xfrm>
            <a:custGeom>
              <a:cxnLst>
                <a:cxn ang="0">
                  <a:pos x="5" y="0"/>
                </a:cxn>
                <a:cxn ang="0">
                  <a:pos x="5" y="171"/>
                </a:cxn>
                <a:cxn ang="0">
                  <a:pos x="5" y="0"/>
                </a:cxn>
              </a:cxnLst>
              <a:rect b="b" l="0" r="r" t="0"/>
              <a:pathLst>
                <a:path h="171" w="5">
                  <a:moveTo>
                    <a:pt x="5" y="0"/>
                  </a:moveTo>
                  <a:cubicBezTo>
                    <a:pt x="5" y="57"/>
                    <a:pt x="5" y="114"/>
                    <a:pt x="5" y="171"/>
                  </a:cubicBezTo>
                  <a:cubicBezTo>
                    <a:pt x="0" y="121"/>
                    <a:pt x="0" y="50"/>
                    <a:pt x="5" y="0"/>
                  </a:cubicBezTo>
                  <a:close/>
                </a:path>
              </a:pathLst>
            </a:custGeom>
            <a:solidFill>
              <a:srgbClr val="2449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0" name="Freeform 203"/>
            <p:cNvSpPr/>
            <p:nvPr/>
          </p:nvSpPr>
          <p:spPr bwMode="auto">
            <a:xfrm>
              <a:off x="5086350" y="2038350"/>
              <a:ext cx="112713" cy="44450"/>
            </a:xfrm>
            <a:custGeom>
              <a:cxnLst>
                <a:cxn ang="0">
                  <a:pos x="42" y="3"/>
                </a:cxn>
                <a:cxn ang="0">
                  <a:pos x="0" y="15"/>
                </a:cxn>
                <a:cxn ang="0">
                  <a:pos x="42" y="3"/>
                </a:cxn>
              </a:cxnLst>
              <a:rect b="b" l="0" r="r" t="0"/>
              <a:pathLst>
                <a:path h="17" w="42">
                  <a:moveTo>
                    <a:pt x="42" y="3"/>
                  </a:moveTo>
                  <a:cubicBezTo>
                    <a:pt x="38" y="17"/>
                    <a:pt x="16" y="13"/>
                    <a:pt x="0" y="15"/>
                  </a:cubicBezTo>
                  <a:cubicBezTo>
                    <a:pt x="3" y="0"/>
                    <a:pt x="26" y="5"/>
                    <a:pt x="42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1" name="Freeform 204"/>
            <p:cNvSpPr/>
            <p:nvPr/>
          </p:nvSpPr>
          <p:spPr bwMode="auto">
            <a:xfrm>
              <a:off x="5457825" y="4845050"/>
              <a:ext cx="87313" cy="31750"/>
            </a:xfrm>
            <a:custGeom>
              <a:cxnLst>
                <a:cxn ang="0">
                  <a:pos x="33" y="1"/>
                </a:cxn>
                <a:cxn ang="0">
                  <a:pos x="0" y="7"/>
                </a:cxn>
                <a:cxn ang="0">
                  <a:pos x="33" y="1"/>
                </a:cxn>
              </a:cxnLst>
              <a:rect b="b" l="0" r="r" t="0"/>
              <a:pathLst>
                <a:path h="12" w="33">
                  <a:moveTo>
                    <a:pt x="33" y="1"/>
                  </a:moveTo>
                  <a:cubicBezTo>
                    <a:pt x="30" y="12"/>
                    <a:pt x="10" y="11"/>
                    <a:pt x="0" y="7"/>
                  </a:cubicBezTo>
                  <a:cubicBezTo>
                    <a:pt x="6" y="0"/>
                    <a:pt x="20" y="1"/>
                    <a:pt x="33" y="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2" name="Freeform 206"/>
            <p:cNvSpPr/>
            <p:nvPr/>
          </p:nvSpPr>
          <p:spPr bwMode="auto">
            <a:xfrm>
              <a:off x="4487863" y="4763"/>
              <a:ext cx="130175" cy="22225"/>
            </a:xfrm>
            <a:custGeom>
              <a:cxnLst>
                <a:cxn ang="0">
                  <a:pos x="0" y="5"/>
                </a:cxn>
                <a:cxn ang="0">
                  <a:pos x="48" y="5"/>
                </a:cxn>
                <a:cxn ang="0">
                  <a:pos x="30" y="8"/>
                </a:cxn>
                <a:cxn ang="0">
                  <a:pos x="21" y="8"/>
                </a:cxn>
                <a:cxn ang="0">
                  <a:pos x="0" y="5"/>
                </a:cxn>
              </a:cxnLst>
              <a:rect b="b" l="0" r="r" t="0"/>
              <a:pathLst>
                <a:path h="8" w="48">
                  <a:moveTo>
                    <a:pt x="0" y="5"/>
                  </a:moveTo>
                  <a:cubicBezTo>
                    <a:pt x="9" y="0"/>
                    <a:pt x="39" y="0"/>
                    <a:pt x="48" y="5"/>
                  </a:cubicBezTo>
                  <a:cubicBezTo>
                    <a:pt x="43" y="7"/>
                    <a:pt x="30" y="1"/>
                    <a:pt x="30" y="8"/>
                  </a:cubicBezTo>
                  <a:cubicBezTo>
                    <a:pt x="27" y="8"/>
                    <a:pt x="24" y="8"/>
                    <a:pt x="21" y="8"/>
                  </a:cubicBezTo>
                  <a:cubicBezTo>
                    <a:pt x="20" y="1"/>
                    <a:pt x="6" y="7"/>
                    <a:pt x="0" y="5"/>
                  </a:cubicBezTo>
                  <a:close/>
                </a:path>
              </a:pathLst>
            </a:custGeom>
            <a:solidFill>
              <a:srgbClr val="09647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3" name="Freeform 207"/>
            <p:cNvSpPr/>
            <p:nvPr/>
          </p:nvSpPr>
          <p:spPr bwMode="auto">
            <a:xfrm>
              <a:off x="4400550" y="30163"/>
              <a:ext cx="152400" cy="12700"/>
            </a:xfrm>
            <a:custGeom>
              <a:cxnLst>
                <a:cxn ang="0">
                  <a:pos x="0" y="5"/>
                </a:cxn>
                <a:cxn ang="0">
                  <a:pos x="57" y="5"/>
                </a:cxn>
                <a:cxn ang="0">
                  <a:pos x="0" y="5"/>
                </a:cxn>
              </a:cxnLst>
              <a:rect b="b" l="0" r="r" t="0"/>
              <a:pathLst>
                <a:path h="5" w="57">
                  <a:moveTo>
                    <a:pt x="0" y="5"/>
                  </a:moveTo>
                  <a:cubicBezTo>
                    <a:pt x="12" y="0"/>
                    <a:pt x="45" y="0"/>
                    <a:pt x="57" y="5"/>
                  </a:cubicBezTo>
                  <a:cubicBezTo>
                    <a:pt x="38" y="5"/>
                    <a:pt x="19" y="5"/>
                    <a:pt x="0" y="5"/>
                  </a:cubicBezTo>
                  <a:close/>
                </a:path>
              </a:pathLst>
            </a:custGeom>
            <a:solidFill>
              <a:srgbClr val="09647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4" name="Freeform 208"/>
            <p:cNvSpPr/>
            <p:nvPr/>
          </p:nvSpPr>
          <p:spPr bwMode="auto">
            <a:xfrm>
              <a:off x="4117975" y="1981200"/>
              <a:ext cx="7938" cy="88900"/>
            </a:xfrm>
            <a:custGeom>
              <a:cxnLst>
                <a:cxn ang="0">
                  <a:pos x="3" y="0"/>
                </a:cxn>
                <a:cxn ang="0">
                  <a:pos x="3" y="33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33" w="3">
                  <a:moveTo>
                    <a:pt x="3" y="0"/>
                  </a:moveTo>
                  <a:cubicBezTo>
                    <a:pt x="3" y="11"/>
                    <a:pt x="3" y="22"/>
                    <a:pt x="3" y="33"/>
                  </a:cubicBezTo>
                  <a:cubicBezTo>
                    <a:pt x="2" y="33"/>
                    <a:pt x="1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09647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5" name="Freeform 209"/>
            <p:cNvSpPr/>
            <p:nvPr/>
          </p:nvSpPr>
          <p:spPr bwMode="auto">
            <a:xfrm>
              <a:off x="3703638" y="2409825"/>
              <a:ext cx="17463" cy="104775"/>
            </a:xfrm>
            <a:custGeom>
              <a:cxnLst>
                <a:cxn ang="0">
                  <a:pos x="7" y="0"/>
                </a:cxn>
                <a:cxn ang="0">
                  <a:pos x="7" y="39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39" w="7">
                  <a:moveTo>
                    <a:pt x="7" y="0"/>
                  </a:moveTo>
                  <a:cubicBezTo>
                    <a:pt x="7" y="13"/>
                    <a:pt x="7" y="26"/>
                    <a:pt x="7" y="39"/>
                  </a:cubicBezTo>
                  <a:cubicBezTo>
                    <a:pt x="0" y="32"/>
                    <a:pt x="6" y="12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09647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6" name="Freeform 210"/>
            <p:cNvSpPr/>
            <p:nvPr/>
          </p:nvSpPr>
          <p:spPr bwMode="auto">
            <a:xfrm>
              <a:off x="3971925" y="4764088"/>
              <a:ext cx="96838" cy="26988"/>
            </a:xfrm>
            <a:custGeom>
              <a:cxnLst>
                <a:cxn ang="0">
                  <a:pos x="0" y="4"/>
                </a:cxn>
                <a:cxn ang="0">
                  <a:pos x="36" y="7"/>
                </a:cxn>
                <a:cxn ang="0">
                  <a:pos x="30" y="10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10" w="36">
                  <a:moveTo>
                    <a:pt x="0" y="4"/>
                  </a:moveTo>
                  <a:cubicBezTo>
                    <a:pt x="11" y="6"/>
                    <a:pt x="30" y="0"/>
                    <a:pt x="36" y="7"/>
                  </a:cubicBezTo>
                  <a:cubicBezTo>
                    <a:pt x="33" y="7"/>
                    <a:pt x="32" y="9"/>
                    <a:pt x="30" y="10"/>
                  </a:cubicBezTo>
                  <a:cubicBezTo>
                    <a:pt x="26" y="3"/>
                    <a:pt x="9" y="9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09647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7" name="Freeform 211"/>
            <p:cNvSpPr/>
            <p:nvPr/>
          </p:nvSpPr>
          <p:spPr bwMode="auto">
            <a:xfrm>
              <a:off x="4003675" y="4144963"/>
              <a:ext cx="138113" cy="14288"/>
            </a:xfrm>
            <a:custGeom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0" y="0"/>
                </a:cxn>
              </a:cxnLst>
              <a:rect b="b" l="0" r="r" t="0"/>
              <a:pathLst>
                <a:path h="5" w="51">
                  <a:moveTo>
                    <a:pt x="0" y="0"/>
                  </a:moveTo>
                  <a:cubicBezTo>
                    <a:pt x="17" y="0"/>
                    <a:pt x="34" y="0"/>
                    <a:pt x="51" y="0"/>
                  </a:cubicBezTo>
                  <a:cubicBezTo>
                    <a:pt x="41" y="5"/>
                    <a:pt x="10" y="5"/>
                    <a:pt x="0" y="0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16085" y="688441"/>
            <a:ext cx="1960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latin charset="-122" pitchFamily="2" typeface="时尚中黑简体"/>
                <a:ea charset="-122" pitchFamily="2" typeface="时尚中黑简体"/>
              </a:rPr>
              <a:t>苦过了以后是甜</a:t>
            </a:r>
          </a:p>
          <a:p>
            <a:r>
              <a:rPr altLang="en-US" lang="zh-CN" smtClean="0" sz="2000">
                <a:latin charset="-122" pitchFamily="2" typeface="时尚中黑简体"/>
                <a:ea charset="-122" pitchFamily="2" typeface="时尚中黑简体"/>
              </a:rPr>
              <a:t>努力以后是幸福</a:t>
            </a:r>
          </a:p>
          <a:p>
            <a:r>
              <a:rPr altLang="en-US" lang="zh-CN" smtClean="0" sz="2000">
                <a:latin charset="-122" pitchFamily="2" typeface="时尚中黑简体"/>
                <a:ea charset="-122" pitchFamily="2" typeface="时尚中黑简体"/>
              </a:rPr>
              <a:t>风雨过后是晴空</a:t>
            </a:r>
          </a:p>
        </p:txBody>
      </p:sp>
    </p:spTree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3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7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42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path" presetID="0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 -0.78395" pathEditMode="relative" ptsTypes="AA">
                                      <p:cBhvr>
                                        <p:cTn dur="5000" fill="hold" id="48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49" nodeType="withEffect" presetClass="path" presetID="0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 -0.78395" pathEditMode="relative" ptsTypes="AA">
                                      <p:cBhvr>
                                        <p:cTn dur="5000" fill="hold" id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51" nodeType="withEffect" presetClass="path" presetID="0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 -0.78395" pathEditMode="relative" ptsTypes="AA">
                                      <p:cBhvr>
                                        <p:cTn dur="5000" fill="hold" id="5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53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5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58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3" nodeType="withEffect" presetClass="path" presetID="0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 -0.75587" pathEditMode="relative" ptsTypes="AA">
                                      <p:cBhvr>
                                        <p:cTn dur="5000" fill="hold" id="64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65" nodeType="withEffect" presetClass="path" presetID="0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 -0.75587" pathEditMode="relative" ptsTypes="AA">
                                      <p:cBhvr>
                                        <p:cTn dur="5000" fill="hold" id="66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67" nodeType="withEffect" presetClass="path" presetID="0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 -0.75587" pathEditMode="relative" ptsTypes="AA">
                                      <p:cBhvr>
                                        <p:cTn dur="5000" fill="hold" id="68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69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1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2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3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74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6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7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8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9" nodeType="withEffect" presetClass="path" presetID="0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 -1.30216" pathEditMode="relative" ptsTypes="AA">
                                      <p:cBhvr>
                                        <p:cTn dur="7000" fill="hold" id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81" nodeType="withEffect" presetClass="path" presetID="0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 -1.30216" pathEditMode="relative" ptsTypes="AA">
                                      <p:cBhvr>
                                        <p:cTn dur="7000" fill="hold" id="82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83" nodeType="withEffect" presetClass="path" presetID="0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 -1.30216" pathEditMode="relative" ptsTypes="AA">
                                      <p:cBhvr>
                                        <p:cTn dur="7000" fill="hold" id="84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85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7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8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9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0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2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93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4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5" nodeType="withEffect" presetClass="path" presetID="0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0 L 0 -1.70803" pathEditMode="relative" ptsTypes="AA">
                                      <p:cBhvr>
                                        <p:cTn dur="10000" fill="hold" id="9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97" nodeType="withEffect" presetClass="path" presetID="0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0 L 0 -1.70803" pathEditMode="relative" ptsTypes="AA">
                                      <p:cBhvr>
                                        <p:cTn dur="10000" fill="hold" id="98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99" nodeType="withEffect" presetClass="path" presetID="0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0 L 0 -1.70803" pathEditMode="relative" ptsTypes="AA">
                                      <p:cBhvr>
                                        <p:cTn dur="10000" fill="hold" id="1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1" nodeType="withEffect" presetClass="emph" presetID="35" presetSubtype="0" repeatCount="indefinite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600" fill="hold" id="102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3" nodeType="withEffect" presetClass="emph" presetID="35" presetSubtype="0" repeatCount="indefinite">
                                  <p:stCondLst>
                                    <p:cond delay="10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600" fill="hold" id="104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mph" presetID="35" presetSubtype="0" repeatCount="indefinite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600" fill="hold" id="106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7" nodeType="withEffect" presetClass="emph" presetID="35" presetSubtype="0" repeatCount="indefinite">
                                  <p:stCondLst>
                                    <p:cond delay="10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600" fill="hold" id="108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9" nodeType="withEffect" presetClass="emph" presetID="35" presetSubtype="0" repeatCount="indefinite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600" fill="hold" id="11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1" nodeType="withEffect" presetClass="emph" presetID="35" presetSubtype="0" repeatCount="indefinite">
                                  <p:stCondLst>
                                    <p:cond delay="10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600" fill="hold" id="112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3" nodeType="withEffect" presetClass="emph" presetID="35" presetSubtype="0" repeatCount="indefinite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600" fill="hold" id="114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5" nodeType="withEffect" presetClass="emph" presetID="35" presetSubtype="0" repeatCount="indefinite">
                                  <p:stCondLst>
                                    <p:cond delay="13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600" fill="hold" id="116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7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19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0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22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3" nodeType="withEffect" presetClass="exit" presetID="10" presetSubtype="0">
                                  <p:stCondLst>
                                    <p:cond delay="8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124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6" nodeType="withEffect" presetClass="exit" presetID="10" presetSubtype="0">
                                  <p:stCondLst>
                                    <p:cond delay="9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127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9" nodeType="withEffect" presetClass="exit" presetID="10" presetSubtype="0">
                                  <p:stCondLst>
                                    <p:cond delay="9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750" id="13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2" nodeType="withEffect" presetClass="exit" presetID="1" presetSubtype="0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134" nodeType="withEffect" presetClass="exit" presetID="1" presetSubtype="0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136" nodeType="withEffect" presetClass="exit" presetID="1" presetSubtype="0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8" nodeType="withEffect" presetClass="exit" presetID="10" presetSubtype="0">
                                  <p:stCondLst>
                                    <p:cond delay="9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41" nodeType="withEffect" presetClass="exit" presetID="10" presetSubtype="0">
                                  <p:stCondLst>
                                    <p:cond delay="9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4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44" nodeType="withEffect" presetClass="exit" presetID="10" presetSubtype="0">
                                  <p:stCondLst>
                                    <p:cond delay="9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4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1" spid="12"/>
      <p:bldP grpId="0" spid="21"/>
      <p:bldP grpId="1" spid="21"/>
      <p:bldP grpId="0" spid="22"/>
      <p:bldP grpId="1" spid="22"/>
      <p:bldP grpId="0" spid="2"/>
      <p:bldP grpId="1" spid="2"/>
      <p:bldP grpId="2" spid="2"/>
      <p:bldP grpId="0" spid="7"/>
      <p:bldP grpId="1" spid="7"/>
      <p:bldP grpId="2" spid="7"/>
      <p:bldP grpId="0" spid="169"/>
      <p:bldP grpId="1" spid="169"/>
      <p:bldP grpId="2" spid="169"/>
      <p:bldP grpId="0" spid="170"/>
      <p:bldP grpId="1" spid="170"/>
      <p:bldP grpId="2" spid="170"/>
      <p:bldP grpId="0" spid="171"/>
      <p:bldP grpId="1" spid="171"/>
      <p:bldP grpId="2" spid="171"/>
      <p:bldP grpId="0" spid="172"/>
      <p:bldP grpId="1" spid="172"/>
      <p:bldP grpId="2" spid="172"/>
      <p:bldP grpId="0" spid="173"/>
      <p:bldP grpId="1" spid="173"/>
      <p:bldP grpId="2" spid="173"/>
      <p:bldP grpId="3" spid="173"/>
      <p:bldP grpId="0" spid="174"/>
      <p:bldP grpId="1" spid="174"/>
      <p:bldP grpId="2" spid="174"/>
      <p:bldP grpId="3" spid="174"/>
      <p:bldP grpId="0" spid="3"/>
      <p:bldP grpId="1" spid="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017.bmp" id="998" name="图片 997"/>
          <p:cNvPicPr>
            <a:picLocks noChangeAspect="1"/>
          </p:cNvPicPr>
          <p:nvPr/>
        </p:nvPicPr>
        <p:blipFill>
          <a:blip r:embed="rId3">
            <a:clrChange>
              <a:clrFrom>
                <a:srgbClr val="0099CC"/>
              </a:clrFrom>
              <a:clrTo>
                <a:srgbClr val="0099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14412" y="-1143026"/>
            <a:ext cx="10835442" cy="7057439"/>
          </a:xfrm>
          <a:prstGeom prst="rect">
            <a:avLst/>
          </a:prstGeom>
        </p:spPr>
      </p:pic>
      <p:grpSp>
        <p:nvGrpSpPr>
          <p:cNvPr id="433" name="组合 432"/>
          <p:cNvGrpSpPr/>
          <p:nvPr/>
        </p:nvGrpSpPr>
        <p:grpSpPr>
          <a:xfrm>
            <a:off x="-1152033" y="2283718"/>
            <a:ext cx="10836601" cy="3384376"/>
            <a:chOff x="566738" y="1065213"/>
            <a:chExt cx="9673128" cy="3021012"/>
          </a:xfrm>
        </p:grpSpPr>
        <p:sp>
          <p:nvSpPr>
            <p:cNvPr id="434" name="任意多边形 433"/>
            <p:cNvSpPr/>
            <p:nvPr/>
          </p:nvSpPr>
          <p:spPr>
            <a:xfrm>
              <a:off x="1481485" y="2343151"/>
              <a:ext cx="8758381" cy="1596752"/>
            </a:xfrm>
            <a:custGeom>
              <a:gdLst>
                <a:gd fmla="*/ 1143717 w 7987059" name="connsiteX0"/>
                <a:gd fmla="*/ 18247 h 1516237" name="connsiteY0"/>
                <a:gd fmla="*/ 1917440 w 7987059" name="connsiteX1"/>
                <a:gd fmla="*/ 68489 h 1516237" name="connsiteY1"/>
                <a:gd fmla="*/ 2379664 w 7987059" name="connsiteX2"/>
                <a:gd fmla="*/ 98634 h 1516237" name="connsiteY2"/>
                <a:gd fmla="*/ 2992614 w 7987059" name="connsiteX3"/>
                <a:gd fmla="*/ 58440 h 1516237" name="connsiteY3"/>
                <a:gd fmla="*/ 3414645 w 7987059" name="connsiteX4"/>
                <a:gd fmla="*/ 58440 h 1516237" name="connsiteY4"/>
                <a:gd fmla="*/ 4007497 w 7987059" name="connsiteX5"/>
                <a:gd fmla="*/ 58440 h 1516237" name="connsiteY5"/>
                <a:gd fmla="*/ 4479770 w 7987059" name="connsiteX6"/>
                <a:gd fmla="*/ 118731 h 1516237" name="connsiteY6"/>
                <a:gd fmla="*/ 5233396 w 7987059" name="connsiteX7"/>
                <a:gd fmla="*/ 118731 h 1516237" name="connsiteY7"/>
                <a:gd fmla="*/ 6107603 w 7987059" name="connsiteX8"/>
                <a:gd fmla="*/ 128779 h 1516237" name="connsiteY8"/>
                <a:gd fmla="*/ 6539682 w 7987059" name="connsiteX9"/>
                <a:gd fmla="*/ 98634 h 1516237" name="connsiteY9"/>
                <a:gd fmla="*/ 6841132 w 7987059" name="connsiteX10"/>
                <a:gd fmla="*/ 98634 h 1516237" name="connsiteY10"/>
                <a:gd fmla="*/ 7273212 w 7987059" name="connsiteX11"/>
                <a:gd fmla="*/ 88585 h 1516237" name="connsiteY11"/>
                <a:gd fmla="*/ 7444034 w 7987059" name="connsiteX12"/>
                <a:gd fmla="*/ 68489 h 1516237" name="connsiteY12"/>
                <a:gd fmla="*/ 7634952 w 7987059" name="connsiteX13"/>
                <a:gd fmla="*/ 38344 h 1516237" name="connsiteY13"/>
                <a:gd fmla="*/ 7845968 w 7987059" name="connsiteX14"/>
                <a:gd fmla="*/ 38344 h 1516237" name="connsiteY14"/>
                <a:gd fmla="*/ 7926354 w 7987059" name="connsiteX15"/>
                <a:gd fmla="*/ 299601 h 1516237" name="connsiteY15"/>
                <a:gd fmla="*/ 7986645 w 7987059" name="connsiteX16"/>
                <a:gd fmla="*/ 832164 h 1516237" name="connsiteY16"/>
                <a:gd fmla="*/ 7896209 w 7987059" name="connsiteX17"/>
                <a:gd fmla="*/ 1113517 h 1516237" name="connsiteY17"/>
                <a:gd fmla="*/ 7785678 w 7987059" name="connsiteX18"/>
                <a:gd fmla="*/ 1334581 h 1516237" name="connsiteY18"/>
                <a:gd fmla="*/ 7675146 w 7987059" name="connsiteX19"/>
                <a:gd fmla="*/ 1384823 h 1516237" name="connsiteY19"/>
                <a:gd fmla="*/ 7554565 w 7987059" name="connsiteX20"/>
                <a:gd fmla="*/ 1394871 h 1516237" name="connsiteY20"/>
                <a:gd fmla="*/ 7162680 w 7987059" name="connsiteX21"/>
                <a:gd fmla="*/ 1425016 h 1516237" name="connsiteY21"/>
                <a:gd fmla="*/ 6730601 w 7987059" name="connsiteX22"/>
                <a:gd fmla="*/ 1485306 h 1516237" name="connsiteY22"/>
                <a:gd fmla="*/ 6127700 w 7987059" name="connsiteX23"/>
                <a:gd fmla="*/ 1515451 h 1516237" name="connsiteY23"/>
                <a:gd fmla="*/ 5474557 w 7987059" name="connsiteX24"/>
                <a:gd fmla="*/ 1455161 h 1516237" name="connsiteY24"/>
                <a:gd fmla="*/ 5032429 w 7987059" name="connsiteX25"/>
                <a:gd fmla="*/ 1455161 h 1516237" name="connsiteY25"/>
                <a:gd fmla="*/ 4509915 w 7987059" name="connsiteX26"/>
                <a:gd fmla="*/ 1445113 h 1516237" name="connsiteY26"/>
                <a:gd fmla="*/ 3374451 w 7987059" name="connsiteX27"/>
                <a:gd fmla="*/ 1324533 h 1516237" name="connsiteY27"/>
                <a:gd fmla="*/ 1716473 w 7987059" name="connsiteX28"/>
                <a:gd fmla="*/ 1324533 h 1516237" name="connsiteY28"/>
                <a:gd fmla="*/ 138882 w 7987059" name="connsiteX29"/>
                <a:gd fmla="*/ 1234098 h 1516237" name="connsiteY29"/>
                <a:gd fmla="*/ 98689 w 7987059" name="connsiteX30"/>
                <a:gd fmla="*/ 430229 h 1516237" name="connsiteY30"/>
                <a:gd fmla="*/ 309704 w 7987059" name="connsiteX31"/>
                <a:gd fmla="*/ 118731 h 1516237" name="connsiteY31"/>
                <a:gd fmla="*/ 771928 w 7987059" name="connsiteX32"/>
                <a:gd fmla="*/ 8199 h 1516237" name="connsiteY32"/>
                <a:gd fmla="*/ 1214056 w 7987059" name="connsiteX33"/>
                <a:gd fmla="*/ 18247 h 1516237" name="connsiteY33"/>
                <a:gd fmla="*/ 2078214 w 7987059" name="connsiteX34"/>
                <a:gd fmla="*/ 98634 h 1516237" name="connsiteY34"/>
                <a:gd fmla="*/ 2078214 w 7987059" name="connsiteX35"/>
                <a:gd fmla="*/ 98634 h 1516237" name="connsiteY35"/>
                <a:gd fmla="*/ 2078214 w 7987059" name="connsiteX36"/>
                <a:gd fmla="*/ 98634 h 1516237" name="connsiteY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b="b" l="l" r="r" t="t"/>
              <a:pathLst>
                <a:path h="1516237" w="7987059">
                  <a:moveTo>
                    <a:pt x="1143717" y="18247"/>
                  </a:moveTo>
                  <a:lnTo>
                    <a:pt x="1917440" y="68489"/>
                  </a:lnTo>
                  <a:cubicBezTo>
                    <a:pt x="2123431" y="81887"/>
                    <a:pt x="2200468" y="100309"/>
                    <a:pt x="2379664" y="98634"/>
                  </a:cubicBezTo>
                  <a:cubicBezTo>
                    <a:pt x="2558860" y="96959"/>
                    <a:pt x="2820117" y="65139"/>
                    <a:pt x="2992614" y="58440"/>
                  </a:cubicBezTo>
                  <a:cubicBezTo>
                    <a:pt x="3165111" y="51741"/>
                    <a:pt x="3414645" y="58440"/>
                    <a:pt x="3414645" y="58440"/>
                  </a:cubicBezTo>
                  <a:cubicBezTo>
                    <a:pt x="3583792" y="58440"/>
                    <a:pt x="3829976" y="48392"/>
                    <a:pt x="4007497" y="58440"/>
                  </a:cubicBezTo>
                  <a:cubicBezTo>
                    <a:pt x="4185018" y="68488"/>
                    <a:pt x="4275454" y="108683"/>
                    <a:pt x="4479770" y="118731"/>
                  </a:cubicBezTo>
                  <a:cubicBezTo>
                    <a:pt x="4684087" y="128780"/>
                    <a:pt x="5233396" y="118731"/>
                    <a:pt x="5233396" y="118731"/>
                  </a:cubicBezTo>
                  <a:lnTo>
                    <a:pt x="6107603" y="128779"/>
                  </a:lnTo>
                  <a:cubicBezTo>
                    <a:pt x="6325317" y="125430"/>
                    <a:pt x="6417427" y="103658"/>
                    <a:pt x="6539682" y="98634"/>
                  </a:cubicBezTo>
                  <a:cubicBezTo>
                    <a:pt x="6661937" y="93610"/>
                    <a:pt x="6841132" y="98634"/>
                    <a:pt x="6841132" y="98634"/>
                  </a:cubicBezTo>
                  <a:lnTo>
                    <a:pt x="7273212" y="88585"/>
                  </a:lnTo>
                  <a:cubicBezTo>
                    <a:pt x="7373696" y="83561"/>
                    <a:pt x="7383744" y="76862"/>
                    <a:pt x="7444034" y="68489"/>
                  </a:cubicBezTo>
                  <a:cubicBezTo>
                    <a:pt x="7504324" y="60116"/>
                    <a:pt x="7567963" y="43368"/>
                    <a:pt x="7634952" y="38344"/>
                  </a:cubicBezTo>
                  <a:cubicBezTo>
                    <a:pt x="7701941" y="33320"/>
                    <a:pt x="7797401" y="-5199"/>
                    <a:pt x="7845968" y="38344"/>
                  </a:cubicBezTo>
                  <a:cubicBezTo>
                    <a:pt x="7894535" y="81887"/>
                    <a:pt x="7902908" y="167298"/>
                    <a:pt x="7926354" y="299601"/>
                  </a:cubicBezTo>
                  <a:cubicBezTo>
                    <a:pt x="7949800" y="431904"/>
                    <a:pt x="7991669" y="696511"/>
                    <a:pt x="7986645" y="832164"/>
                  </a:cubicBezTo>
                  <a:cubicBezTo>
                    <a:pt x="7981621" y="967817"/>
                    <a:pt x="7929703" y="1029781"/>
                    <a:pt x="7896209" y="1113517"/>
                  </a:cubicBezTo>
                  <a:cubicBezTo>
                    <a:pt x="7862715" y="1197253"/>
                    <a:pt x="7822522" y="1289363"/>
                    <a:pt x="7785678" y="1334581"/>
                  </a:cubicBezTo>
                  <a:cubicBezTo>
                    <a:pt x="7748834" y="1379799"/>
                    <a:pt x="7713665" y="1374775"/>
                    <a:pt x="7675146" y="1384823"/>
                  </a:cubicBezTo>
                  <a:cubicBezTo>
                    <a:pt x="7636627" y="1394871"/>
                    <a:pt x="7554565" y="1394871"/>
                    <a:pt x="7554565" y="1394871"/>
                  </a:cubicBezTo>
                  <a:cubicBezTo>
                    <a:pt x="7469154" y="1401570"/>
                    <a:pt x="7300007" y="1409944"/>
                    <a:pt x="7162680" y="1425016"/>
                  </a:cubicBezTo>
                  <a:cubicBezTo>
                    <a:pt x="7025353" y="1440088"/>
                    <a:pt x="6903098" y="1470234"/>
                    <a:pt x="6730601" y="1485306"/>
                  </a:cubicBezTo>
                  <a:cubicBezTo>
                    <a:pt x="6558104" y="1500378"/>
                    <a:pt x="6337041" y="1520475"/>
                    <a:pt x="6127700" y="1515451"/>
                  </a:cubicBezTo>
                  <a:cubicBezTo>
                    <a:pt x="5918359" y="1510427"/>
                    <a:pt x="5657102" y="1465209"/>
                    <a:pt x="5474557" y="1455161"/>
                  </a:cubicBezTo>
                  <a:cubicBezTo>
                    <a:pt x="5292012" y="1445113"/>
                    <a:pt x="5032429" y="1455161"/>
                    <a:pt x="5032429" y="1455161"/>
                  </a:cubicBezTo>
                  <a:cubicBezTo>
                    <a:pt x="4871655" y="1453486"/>
                    <a:pt x="4786245" y="1466884"/>
                    <a:pt x="4509915" y="1445113"/>
                  </a:cubicBezTo>
                  <a:cubicBezTo>
                    <a:pt x="4233585" y="1423342"/>
                    <a:pt x="3840025" y="1344630"/>
                    <a:pt x="3374451" y="1324533"/>
                  </a:cubicBezTo>
                  <a:cubicBezTo>
                    <a:pt x="2908877" y="1304436"/>
                    <a:pt x="2255735" y="1339606"/>
                    <a:pt x="1716473" y="1324533"/>
                  </a:cubicBezTo>
                  <a:cubicBezTo>
                    <a:pt x="1177212" y="1309461"/>
                    <a:pt x="408513" y="1383149"/>
                    <a:pt x="138882" y="1234098"/>
                  </a:cubicBezTo>
                  <a:cubicBezTo>
                    <a:pt x="-130749" y="1085047"/>
                    <a:pt x="70219" y="616123"/>
                    <a:pt x="98689" y="430229"/>
                  </a:cubicBezTo>
                  <a:cubicBezTo>
                    <a:pt x="127159" y="244335"/>
                    <a:pt x="197497" y="189069"/>
                    <a:pt x="309704" y="118731"/>
                  </a:cubicBezTo>
                  <a:cubicBezTo>
                    <a:pt x="421910" y="48393"/>
                    <a:pt x="621203" y="24946"/>
                    <a:pt x="771928" y="8199"/>
                  </a:cubicBezTo>
                  <a:cubicBezTo>
                    <a:pt x="922653" y="-8548"/>
                    <a:pt x="996342" y="3175"/>
                    <a:pt x="1214056" y="18247"/>
                  </a:cubicBezTo>
                  <a:cubicBezTo>
                    <a:pt x="1431770" y="33319"/>
                    <a:pt x="2078214" y="98634"/>
                    <a:pt x="2078214" y="98634"/>
                  </a:cubicBezTo>
                  <a:lnTo>
                    <a:pt x="2078214" y="98634"/>
                  </a:lnTo>
                  <a:lnTo>
                    <a:pt x="2078214" y="98634"/>
                  </a:lnTo>
                </a:path>
              </a:pathLst>
            </a:custGeom>
            <a:gradFill flip="none" rotWithShape="1">
              <a:gsLst>
                <a:gs pos="0">
                  <a:srgbClr val="31749A"/>
                </a:gs>
                <a:gs pos="37000">
                  <a:srgbClr val="4798C5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35" name="组合 434"/>
            <p:cNvGrpSpPr/>
            <p:nvPr/>
          </p:nvGrpSpPr>
          <p:grpSpPr>
            <a:xfrm>
              <a:off x="566738" y="1065213"/>
              <a:ext cx="6754813" cy="3021012"/>
              <a:chOff x="566738" y="1065213"/>
              <a:chExt cx="6754813" cy="3021012"/>
            </a:xfrm>
          </p:grpSpPr>
          <p:sp>
            <p:nvSpPr>
              <p:cNvPr id="436" name="Freeform 383"/>
              <p:cNvSpPr/>
              <p:nvPr/>
            </p:nvSpPr>
            <p:spPr bwMode="auto">
              <a:xfrm>
                <a:off x="1049338" y="2479675"/>
                <a:ext cx="166688" cy="23813"/>
              </a:xfrm>
              <a:custGeom>
                <a:gdLst>
                  <a:gd fmla="*/ 24 w 48" name="T0"/>
                  <a:gd fmla="*/ 3 h 7" name="T1"/>
                  <a:gd fmla="*/ 0 w 48" name="T2"/>
                  <a:gd fmla="*/ 0 h 7" name="T3"/>
                  <a:gd fmla="*/ 48 w 48" name="T4"/>
                  <a:gd fmla="*/ 0 h 7" name="T5"/>
                  <a:gd fmla="*/ 24 w 48" name="T6"/>
                  <a:gd fmla="*/ 3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48">
                    <a:moveTo>
                      <a:pt x="24" y="3"/>
                    </a:moveTo>
                    <a:cubicBezTo>
                      <a:pt x="17" y="1"/>
                      <a:pt x="2" y="7"/>
                      <a:pt x="0" y="0"/>
                    </a:cubicBezTo>
                    <a:cubicBezTo>
                      <a:pt x="16" y="0"/>
                      <a:pt x="32" y="0"/>
                      <a:pt x="48" y="0"/>
                    </a:cubicBezTo>
                    <a:cubicBezTo>
                      <a:pt x="46" y="7"/>
                      <a:pt x="31" y="1"/>
                      <a:pt x="24" y="3"/>
                    </a:cubicBezTo>
                    <a:close/>
                  </a:path>
                </a:pathLst>
              </a:custGeom>
              <a:solidFill>
                <a:srgbClr val="132B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7" name="Freeform 384"/>
              <p:cNvSpPr/>
              <p:nvPr/>
            </p:nvSpPr>
            <p:spPr bwMode="auto">
              <a:xfrm>
                <a:off x="1131888" y="2479675"/>
                <a:ext cx="122238" cy="31750"/>
              </a:xfrm>
              <a:custGeom>
                <a:gdLst>
                  <a:gd fmla="*/ 24 w 35" name="T0"/>
                  <a:gd fmla="*/ 0 h 9" name="T1"/>
                  <a:gd fmla="*/ 0 w 35" name="T2"/>
                  <a:gd fmla="*/ 6 h 9" name="T3"/>
                  <a:gd fmla="*/ 0 w 35" name="T4"/>
                  <a:gd fmla="*/ 3 h 9" name="T5"/>
                  <a:gd fmla="*/ 24 w 35" name="T6"/>
                  <a:gd fmla="*/ 0 h 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" w="35">
                    <a:moveTo>
                      <a:pt x="24" y="0"/>
                    </a:moveTo>
                    <a:cubicBezTo>
                      <a:pt x="35" y="9"/>
                      <a:pt x="8" y="5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7" y="1"/>
                      <a:pt x="22" y="7"/>
                      <a:pt x="24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8" name="Freeform 388"/>
              <p:cNvSpPr/>
              <p:nvPr/>
            </p:nvSpPr>
            <p:spPr bwMode="auto">
              <a:xfrm>
                <a:off x="3235326" y="3457575"/>
                <a:ext cx="188913" cy="17463"/>
              </a:xfrm>
              <a:custGeom>
                <a:gdLst>
                  <a:gd fmla="*/ 0 w 54" name="T0"/>
                  <a:gd fmla="*/ 5 h 5" name="T1"/>
                  <a:gd fmla="*/ 54 w 54" name="T2"/>
                  <a:gd fmla="*/ 5 h 5" name="T3"/>
                  <a:gd fmla="*/ 0 w 54" name="T4"/>
                  <a:gd fmla="*/ 5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54">
                    <a:moveTo>
                      <a:pt x="0" y="5"/>
                    </a:moveTo>
                    <a:cubicBezTo>
                      <a:pt x="11" y="0"/>
                      <a:pt x="43" y="0"/>
                      <a:pt x="54" y="5"/>
                    </a:cubicBezTo>
                    <a:cubicBezTo>
                      <a:pt x="36" y="5"/>
                      <a:pt x="18" y="5"/>
                      <a:pt x="0" y="5"/>
                    </a:cubicBezTo>
                    <a:close/>
                  </a:path>
                </a:pathLst>
              </a:custGeom>
              <a:solidFill>
                <a:srgbClr val="4085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9" name="Freeform 389"/>
              <p:cNvSpPr/>
              <p:nvPr/>
            </p:nvSpPr>
            <p:spPr bwMode="auto">
              <a:xfrm>
                <a:off x="2492376" y="3568700"/>
                <a:ext cx="241300" cy="25400"/>
              </a:xfrm>
              <a:custGeom>
                <a:gdLst>
                  <a:gd fmla="*/ 66 w 69" name="T0"/>
                  <a:gd fmla="*/ 0 h 7" name="T1"/>
                  <a:gd fmla="*/ 69 w 69" name="T2"/>
                  <a:gd fmla="*/ 0 h 7" name="T3"/>
                  <a:gd fmla="*/ 69 w 69" name="T4"/>
                  <a:gd fmla="*/ 6 h 7" name="T5"/>
                  <a:gd fmla="*/ 0 w 69" name="T6"/>
                  <a:gd fmla="*/ 6 h 7" name="T7"/>
                  <a:gd fmla="*/ 0 w 69" name="T8"/>
                  <a:gd fmla="*/ 3 h 7" name="T9"/>
                  <a:gd fmla="*/ 66 w 69" name="T10"/>
                  <a:gd fmla="*/ 0 h 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" w="69">
                    <a:moveTo>
                      <a:pt x="66" y="0"/>
                    </a:moveTo>
                    <a:cubicBezTo>
                      <a:pt x="67" y="0"/>
                      <a:pt x="68" y="0"/>
                      <a:pt x="69" y="0"/>
                    </a:cubicBezTo>
                    <a:cubicBezTo>
                      <a:pt x="69" y="2"/>
                      <a:pt x="69" y="4"/>
                      <a:pt x="69" y="6"/>
                    </a:cubicBezTo>
                    <a:cubicBezTo>
                      <a:pt x="46" y="6"/>
                      <a:pt x="23" y="6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21" y="1"/>
                      <a:pt x="50" y="7"/>
                      <a:pt x="66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0" name="Freeform 390"/>
              <p:cNvSpPr/>
              <p:nvPr/>
            </p:nvSpPr>
            <p:spPr bwMode="auto">
              <a:xfrm>
                <a:off x="2293938" y="3589338"/>
                <a:ext cx="544513" cy="25400"/>
              </a:xfrm>
              <a:custGeom>
                <a:gdLst>
                  <a:gd fmla="*/ 93 w 156" name="T0"/>
                  <a:gd fmla="*/ 3 h 7" name="T1"/>
                  <a:gd fmla="*/ 57 w 156" name="T2"/>
                  <a:gd fmla="*/ 0 h 7" name="T3"/>
                  <a:gd fmla="*/ 126 w 156" name="T4"/>
                  <a:gd fmla="*/ 0 h 7" name="T5"/>
                  <a:gd fmla="*/ 156 w 156" name="T6"/>
                  <a:gd fmla="*/ 0 h 7" name="T7"/>
                  <a:gd fmla="*/ 93 w 156" name="T8"/>
                  <a:gd fmla="*/ 3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156">
                    <a:moveTo>
                      <a:pt x="93" y="3"/>
                    </a:moveTo>
                    <a:cubicBezTo>
                      <a:pt x="70" y="5"/>
                      <a:pt x="0" y="1"/>
                      <a:pt x="57" y="0"/>
                    </a:cubicBezTo>
                    <a:cubicBezTo>
                      <a:pt x="80" y="0"/>
                      <a:pt x="103" y="0"/>
                      <a:pt x="126" y="0"/>
                    </a:cubicBezTo>
                    <a:cubicBezTo>
                      <a:pt x="136" y="0"/>
                      <a:pt x="146" y="0"/>
                      <a:pt x="156" y="0"/>
                    </a:cubicBezTo>
                    <a:cubicBezTo>
                      <a:pt x="141" y="7"/>
                      <a:pt x="113" y="1"/>
                      <a:pt x="93" y="3"/>
                    </a:cubicBezTo>
                    <a:close/>
                  </a:path>
                </a:pathLst>
              </a:custGeom>
              <a:solidFill>
                <a:srgbClr val="132B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1" name="Freeform 391"/>
              <p:cNvSpPr/>
              <p:nvPr/>
            </p:nvSpPr>
            <p:spPr bwMode="auto">
              <a:xfrm>
                <a:off x="2617788" y="3589338"/>
                <a:ext cx="227013" cy="46038"/>
              </a:xfrm>
              <a:custGeom>
                <a:gdLst>
                  <a:gd fmla="*/ 63 w 65" name="T0"/>
                  <a:gd fmla="*/ 0 h 13" name="T1"/>
                  <a:gd fmla="*/ 0 w 65" name="T2"/>
                  <a:gd fmla="*/ 6 h 13" name="T3"/>
                  <a:gd fmla="*/ 0 w 65" name="T4"/>
                  <a:gd fmla="*/ 3 h 13" name="T5"/>
                  <a:gd fmla="*/ 63 w 65" name="T6"/>
                  <a:gd fmla="*/ 0 h 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3" w="65">
                    <a:moveTo>
                      <a:pt x="63" y="0"/>
                    </a:moveTo>
                    <a:cubicBezTo>
                      <a:pt x="65" y="13"/>
                      <a:pt x="18" y="3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20" y="1"/>
                      <a:pt x="48" y="7"/>
                      <a:pt x="63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2" name="Freeform 392"/>
              <p:cNvSpPr/>
              <p:nvPr/>
            </p:nvSpPr>
            <p:spPr bwMode="auto">
              <a:xfrm>
                <a:off x="2189163" y="3589338"/>
                <a:ext cx="188913" cy="52388"/>
              </a:xfrm>
              <a:custGeom>
                <a:gdLst>
                  <a:gd fmla="*/ 48 w 54" name="T0"/>
                  <a:gd fmla="*/ 3 h 15" name="T1"/>
                  <a:gd fmla="*/ 0 w 54" name="T2"/>
                  <a:gd fmla="*/ 9 h 15" name="T3"/>
                  <a:gd fmla="*/ 48 w 54" name="T4"/>
                  <a:gd fmla="*/ 3 h 1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5" w="54">
                    <a:moveTo>
                      <a:pt x="48" y="3"/>
                    </a:moveTo>
                    <a:cubicBezTo>
                      <a:pt x="54" y="15"/>
                      <a:pt x="14" y="6"/>
                      <a:pt x="0" y="9"/>
                    </a:cubicBezTo>
                    <a:cubicBezTo>
                      <a:pt x="9" y="0"/>
                      <a:pt x="39" y="12"/>
                      <a:pt x="48" y="3"/>
                    </a:cubicBezTo>
                    <a:close/>
                  </a:path>
                </a:pathLst>
              </a:custGeom>
              <a:solidFill>
                <a:srgbClr val="2249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3" name="Freeform 394"/>
              <p:cNvSpPr/>
              <p:nvPr/>
            </p:nvSpPr>
            <p:spPr bwMode="auto">
              <a:xfrm>
                <a:off x="4878388" y="3784600"/>
                <a:ext cx="177800" cy="25400"/>
              </a:xfrm>
              <a:custGeom>
                <a:gdLst>
                  <a:gd fmla="*/ 0 w 51" name="T0"/>
                  <a:gd fmla="*/ 7 h 7" name="T1"/>
                  <a:gd fmla="*/ 0 w 51" name="T2"/>
                  <a:gd fmla="*/ 4 h 7" name="T3"/>
                  <a:gd fmla="*/ 51 w 51" name="T4"/>
                  <a:gd fmla="*/ 7 h 7" name="T5"/>
                  <a:gd fmla="*/ 0 w 51" name="T6"/>
                  <a:gd fmla="*/ 7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51">
                    <a:moveTo>
                      <a:pt x="0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16" y="6"/>
                      <a:pt x="40" y="0"/>
                      <a:pt x="51" y="7"/>
                    </a:cubicBezTo>
                    <a:cubicBezTo>
                      <a:pt x="34" y="7"/>
                      <a:pt x="17" y="7"/>
                      <a:pt x="0" y="7"/>
                    </a:cubicBezTo>
                    <a:close/>
                  </a:path>
                </a:pathLst>
              </a:custGeom>
              <a:solidFill>
                <a:srgbClr val="4085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4" name="Freeform 397"/>
              <p:cNvSpPr/>
              <p:nvPr/>
            </p:nvSpPr>
            <p:spPr bwMode="auto">
              <a:xfrm>
                <a:off x="4114801" y="4060825"/>
                <a:ext cx="303213" cy="25400"/>
              </a:xfrm>
              <a:custGeom>
                <a:gdLst>
                  <a:gd fmla="*/ 42 w 87" name="T0"/>
                  <a:gd fmla="*/ 3 h 7" name="T1"/>
                  <a:gd fmla="*/ 0 w 87" name="T2"/>
                  <a:gd fmla="*/ 0 h 7" name="T3"/>
                  <a:gd fmla="*/ 87 w 87" name="T4"/>
                  <a:gd fmla="*/ 0 h 7" name="T5"/>
                  <a:gd fmla="*/ 42 w 87" name="T6"/>
                  <a:gd fmla="*/ 3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87">
                    <a:moveTo>
                      <a:pt x="42" y="3"/>
                    </a:moveTo>
                    <a:cubicBezTo>
                      <a:pt x="29" y="1"/>
                      <a:pt x="8" y="7"/>
                      <a:pt x="0" y="0"/>
                    </a:cubicBezTo>
                    <a:cubicBezTo>
                      <a:pt x="29" y="0"/>
                      <a:pt x="58" y="0"/>
                      <a:pt x="87" y="0"/>
                    </a:cubicBezTo>
                    <a:cubicBezTo>
                      <a:pt x="78" y="7"/>
                      <a:pt x="56" y="1"/>
                      <a:pt x="42" y="3"/>
                    </a:cubicBezTo>
                    <a:close/>
                  </a:path>
                </a:pathLst>
              </a:custGeom>
              <a:solidFill>
                <a:srgbClr val="132B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5" name="Freeform 399"/>
              <p:cNvSpPr>
                <a:spLocks noEditPoints="1"/>
              </p:cNvSpPr>
              <p:nvPr/>
            </p:nvSpPr>
            <p:spPr bwMode="auto">
              <a:xfrm>
                <a:off x="566738" y="1065213"/>
                <a:ext cx="6754813" cy="2968625"/>
              </a:xfrm>
              <a:custGeom>
                <a:gdLst>
                  <a:gd fmla="*/ 507 w 1936" name="T0"/>
                  <a:gd fmla="*/ 186 h 850" name="T1"/>
                  <a:gd fmla="*/ 531 w 1936" name="T2"/>
                  <a:gd fmla="*/ 591 h 850" name="T3"/>
                  <a:gd fmla="*/ 231 w 1936" name="T4"/>
                  <a:gd fmla="*/ 525 h 850" name="T5"/>
                  <a:gd fmla="*/ 270 w 1936" name="T6"/>
                  <a:gd fmla="*/ 750 h 850" name="T7"/>
                  <a:gd fmla="*/ 435 w 1936" name="T8"/>
                  <a:gd fmla="*/ 726 h 850" name="T9"/>
                  <a:gd fmla="*/ 609 w 1936" name="T10"/>
                  <a:gd fmla="*/ 690 h 850" name="T11"/>
                  <a:gd fmla="*/ 858 w 1936" name="T12"/>
                  <a:gd fmla="*/ 702 h 850" name="T13"/>
                  <a:gd fmla="*/ 558 w 1936" name="T14"/>
                  <a:gd fmla="*/ 711 h 850" name="T15"/>
                  <a:gd fmla="*/ 498 w 1936" name="T16"/>
                  <a:gd fmla="*/ 747 h 850" name="T17"/>
                  <a:gd fmla="*/ 870 w 1936" name="T18"/>
                  <a:gd fmla="*/ 762 h 850" name="T19"/>
                  <a:gd fmla="*/ 1035 w 1936" name="T20"/>
                  <a:gd fmla="*/ 759 h 850" name="T21"/>
                  <a:gd fmla="*/ 1182 w 1936" name="T22"/>
                  <a:gd fmla="*/ 786 h 850" name="T23"/>
                  <a:gd fmla="*/ 1311 w 1936" name="T24"/>
                  <a:gd fmla="*/ 738 h 850" name="T25"/>
                  <a:gd fmla="*/ 1617 w 1936" name="T26"/>
                  <a:gd fmla="*/ 726 h 850" name="T27"/>
                  <a:gd fmla="*/ 1932 w 1936" name="T28"/>
                  <a:gd fmla="*/ 741 h 850" name="T29"/>
                  <a:gd fmla="*/ 1515 w 1936" name="T30"/>
                  <a:gd fmla="*/ 789 h 850" name="T31"/>
                  <a:gd fmla="*/ 846 w 1936" name="T32"/>
                  <a:gd fmla="*/ 843 h 850" name="T33"/>
                  <a:gd fmla="*/ 447 w 1936" name="T34"/>
                  <a:gd fmla="*/ 822 h 850" name="T35"/>
                  <a:gd fmla="*/ 0 w 1936" name="T36"/>
                  <a:gd fmla="*/ 819 h 850" name="T37"/>
                  <a:gd fmla="*/ 60 w 1936" name="T38"/>
                  <a:gd fmla="*/ 762 h 850" name="T39"/>
                  <a:gd fmla="*/ 84 w 1936" name="T40"/>
                  <a:gd fmla="*/ 621 h 850" name="T41"/>
                  <a:gd fmla="*/ 24 w 1936" name="T42"/>
                  <a:gd fmla="*/ 396 h 850" name="T43"/>
                  <a:gd fmla="*/ 126 w 1936" name="T44"/>
                  <a:gd fmla="*/ 165 h 850" name="T45"/>
                  <a:gd fmla="*/ 501 w 1936" name="T46"/>
                  <a:gd fmla="*/ 195 h 850" name="T47"/>
                  <a:gd fmla="*/ 147 w 1936" name="T48"/>
                  <a:gd fmla="*/ 309 h 850" name="T49"/>
                  <a:gd fmla="*/ 225 w 1936" name="T50"/>
                  <a:gd fmla="*/ 297 h 850" name="T51"/>
                  <a:gd fmla="*/ 243 w 1936" name="T52"/>
                  <a:gd fmla="*/ 438 h 850" name="T53"/>
                  <a:gd fmla="*/ 351 w 1936" name="T54"/>
                  <a:gd fmla="*/ 495 h 850" name="T55"/>
                  <a:gd fmla="*/ 135 w 1936" name="T56"/>
                  <a:gd fmla="*/ 390 h 850" name="T57"/>
                  <a:gd fmla="*/ 237 w 1936" name="T58"/>
                  <a:gd fmla="*/ 441 h 850" name="T59"/>
                  <a:gd fmla="*/ 201 w 1936" name="T60"/>
                  <a:gd fmla="*/ 417 h 850" name="T61"/>
                  <a:gd fmla="*/ 159 w 1936" name="T62"/>
                  <a:gd fmla="*/ 549 h 850" name="T63"/>
                  <a:gd fmla="*/ 105 w 1936" name="T64"/>
                  <a:gd fmla="*/ 594 h 850" name="T65"/>
                  <a:gd fmla="*/ 135 w 1936" name="T66"/>
                  <a:gd fmla="*/ 612 h 850" name="T67"/>
                  <a:gd fmla="*/ 18 w 1936" name="T68"/>
                  <a:gd fmla="*/ 468 h 850" name="T69"/>
                  <a:gd fmla="*/ 102 w 1936" name="T70"/>
                  <a:gd fmla="*/ 297 h 850" name="T71"/>
                  <a:gd fmla="*/ 99 w 1936" name="T72"/>
                  <a:gd fmla="*/ 399 h 850" name="T73"/>
                  <a:gd fmla="*/ 63 w 1936" name="T74"/>
                  <a:gd fmla="*/ 483 h 850" name="T75"/>
                  <a:gd fmla="*/ 345 w 1936" name="T76"/>
                  <a:gd fmla="*/ 456 h 850" name="T77"/>
                  <a:gd fmla="*/ 354 w 1936" name="T78"/>
                  <a:gd fmla="*/ 663 h 850" name="T79"/>
                  <a:gd fmla="*/ 342 w 1936" name="T80"/>
                  <a:gd fmla="*/ 657 h 850" name="T81"/>
                  <a:gd fmla="*/ 189 w 1936" name="T82"/>
                  <a:gd fmla="*/ 693 h 850" name="T83"/>
                  <a:gd fmla="*/ 312 w 1936" name="T84"/>
                  <a:gd fmla="*/ 591 h 850" name="T85"/>
                  <a:gd fmla="*/ 168 w 1936" name="T86"/>
                  <a:gd fmla="*/ 612 h 850" name="T87"/>
                  <a:gd fmla="*/ 198 w 1936" name="T88"/>
                  <a:gd fmla="*/ 612 h 850" name="T89"/>
                  <a:gd fmla="*/ 294 w 1936" name="T90"/>
                  <a:gd fmla="*/ 459 h 850" name="T91"/>
                  <a:gd fmla="*/ 492 w 1936" name="T92"/>
                  <a:gd fmla="*/ 543 h 850" name="T93"/>
                  <a:gd fmla="*/ 372 w 1936" name="T94"/>
                  <a:gd fmla="*/ 711 h 850" name="T95"/>
                  <a:gd fmla="*/ 171 w 1936" name="T96"/>
                  <a:gd fmla="*/ 804 h 850" name="T97"/>
                  <a:gd fmla="*/ 450 w 1936" name="T98"/>
                  <a:gd fmla="*/ 750 h 850" name="T99"/>
                  <a:gd fmla="*/ 420 w 1936" name="T100"/>
                  <a:gd fmla="*/ 777 h 850" name="T101"/>
                  <a:gd fmla="*/ 510 w 1936" name="T102"/>
                  <a:gd fmla="*/ 777 h 850" name="T103"/>
                  <a:gd fmla="*/ 537 w 1936" name="T104"/>
                  <a:gd fmla="*/ 789 h 850" name="T105"/>
                  <a:gd fmla="*/ 462 w 1936" name="T106"/>
                  <a:gd fmla="*/ 789 h 850" name="T107"/>
                  <a:gd fmla="*/ 990 w 1936" name="T108"/>
                  <a:gd fmla="*/ 765 h 850" name="T109"/>
                  <a:gd fmla="*/ 1335 w 1936" name="T110"/>
                  <a:gd fmla="*/ 750 h 850" name="T111"/>
                  <a:gd fmla="*/ 1386 w 1936" name="T112"/>
                  <a:gd fmla="*/ 792 h 850" name="T113"/>
                  <a:gd fmla="*/ 1041 w 1936" name="T114"/>
                  <a:gd fmla="*/ 786 h 850" name="T115"/>
                  <a:gd fmla="*/ 219 w 1936" name="T116"/>
                  <a:gd fmla="*/ 426 h 850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850" w="1935">
                    <a:moveTo>
                      <a:pt x="0" y="45"/>
                    </a:moveTo>
                    <a:cubicBezTo>
                      <a:pt x="26" y="30"/>
                      <a:pt x="51" y="14"/>
                      <a:pt x="78" y="0"/>
                    </a:cubicBezTo>
                    <a:cubicBezTo>
                      <a:pt x="103" y="21"/>
                      <a:pt x="118" y="52"/>
                      <a:pt x="144" y="72"/>
                    </a:cubicBezTo>
                    <a:cubicBezTo>
                      <a:pt x="163" y="74"/>
                      <a:pt x="189" y="69"/>
                      <a:pt x="204" y="75"/>
                    </a:cubicBezTo>
                    <a:cubicBezTo>
                      <a:pt x="208" y="86"/>
                      <a:pt x="208" y="101"/>
                      <a:pt x="213" y="111"/>
                    </a:cubicBezTo>
                    <a:cubicBezTo>
                      <a:pt x="238" y="106"/>
                      <a:pt x="248" y="84"/>
                      <a:pt x="270" y="84"/>
                    </a:cubicBezTo>
                    <a:cubicBezTo>
                      <a:pt x="291" y="84"/>
                      <a:pt x="316" y="111"/>
                      <a:pt x="342" y="123"/>
                    </a:cubicBezTo>
                    <a:cubicBezTo>
                      <a:pt x="372" y="136"/>
                      <a:pt x="398" y="143"/>
                      <a:pt x="426" y="150"/>
                    </a:cubicBezTo>
                    <a:cubicBezTo>
                      <a:pt x="429" y="159"/>
                      <a:pt x="440" y="160"/>
                      <a:pt x="444" y="168"/>
                    </a:cubicBezTo>
                    <a:cubicBezTo>
                      <a:pt x="470" y="169"/>
                      <a:pt x="479" y="187"/>
                      <a:pt x="507" y="186"/>
                    </a:cubicBezTo>
                    <a:cubicBezTo>
                      <a:pt x="506" y="269"/>
                      <a:pt x="553" y="304"/>
                      <a:pt x="561" y="378"/>
                    </a:cubicBezTo>
                    <a:cubicBezTo>
                      <a:pt x="560" y="381"/>
                      <a:pt x="562" y="381"/>
                      <a:pt x="564" y="381"/>
                    </a:cubicBezTo>
                    <a:cubicBezTo>
                      <a:pt x="561" y="390"/>
                      <a:pt x="571" y="386"/>
                      <a:pt x="576" y="387"/>
                    </a:cubicBezTo>
                    <a:cubicBezTo>
                      <a:pt x="575" y="391"/>
                      <a:pt x="567" y="388"/>
                      <a:pt x="567" y="393"/>
                    </a:cubicBezTo>
                    <a:cubicBezTo>
                      <a:pt x="570" y="412"/>
                      <a:pt x="584" y="420"/>
                      <a:pt x="588" y="438"/>
                    </a:cubicBezTo>
                    <a:cubicBezTo>
                      <a:pt x="590" y="481"/>
                      <a:pt x="584" y="532"/>
                      <a:pt x="591" y="570"/>
                    </a:cubicBezTo>
                    <a:cubicBezTo>
                      <a:pt x="592" y="577"/>
                      <a:pt x="601" y="576"/>
                      <a:pt x="600" y="585"/>
                    </a:cubicBezTo>
                    <a:cubicBezTo>
                      <a:pt x="581" y="585"/>
                      <a:pt x="562" y="585"/>
                      <a:pt x="543" y="585"/>
                    </a:cubicBezTo>
                    <a:cubicBezTo>
                      <a:pt x="544" y="589"/>
                      <a:pt x="551" y="587"/>
                      <a:pt x="555" y="588"/>
                    </a:cubicBezTo>
                    <a:cubicBezTo>
                      <a:pt x="553" y="595"/>
                      <a:pt x="538" y="589"/>
                      <a:pt x="531" y="591"/>
                    </a:cubicBezTo>
                    <a:cubicBezTo>
                      <a:pt x="531" y="588"/>
                      <a:pt x="531" y="585"/>
                      <a:pt x="531" y="582"/>
                    </a:cubicBezTo>
                    <a:cubicBezTo>
                      <a:pt x="486" y="578"/>
                      <a:pt x="453" y="562"/>
                      <a:pt x="405" y="561"/>
                    </a:cubicBezTo>
                    <a:cubicBezTo>
                      <a:pt x="408" y="586"/>
                      <a:pt x="434" y="614"/>
                      <a:pt x="459" y="627"/>
                    </a:cubicBezTo>
                    <a:cubicBezTo>
                      <a:pt x="436" y="633"/>
                      <a:pt x="402" y="590"/>
                      <a:pt x="393" y="561"/>
                    </a:cubicBezTo>
                    <a:cubicBezTo>
                      <a:pt x="383" y="531"/>
                      <a:pt x="377" y="507"/>
                      <a:pt x="345" y="501"/>
                    </a:cubicBezTo>
                    <a:cubicBezTo>
                      <a:pt x="334" y="499"/>
                      <a:pt x="338" y="512"/>
                      <a:pt x="327" y="510"/>
                    </a:cubicBezTo>
                    <a:cubicBezTo>
                      <a:pt x="329" y="504"/>
                      <a:pt x="333" y="500"/>
                      <a:pt x="336" y="495"/>
                    </a:cubicBezTo>
                    <a:cubicBezTo>
                      <a:pt x="288" y="479"/>
                      <a:pt x="250" y="512"/>
                      <a:pt x="216" y="534"/>
                    </a:cubicBezTo>
                    <a:cubicBezTo>
                      <a:pt x="217" y="541"/>
                      <a:pt x="231" y="535"/>
                      <a:pt x="237" y="537"/>
                    </a:cubicBezTo>
                    <a:cubicBezTo>
                      <a:pt x="247" y="533"/>
                      <a:pt x="227" y="533"/>
                      <a:pt x="231" y="525"/>
                    </a:cubicBezTo>
                    <a:cubicBezTo>
                      <a:pt x="252" y="529"/>
                      <a:pt x="251" y="541"/>
                      <a:pt x="273" y="531"/>
                    </a:cubicBezTo>
                    <a:cubicBezTo>
                      <a:pt x="262" y="544"/>
                      <a:pt x="284" y="565"/>
                      <a:pt x="309" y="561"/>
                    </a:cubicBezTo>
                    <a:cubicBezTo>
                      <a:pt x="291" y="571"/>
                      <a:pt x="314" y="590"/>
                      <a:pt x="327" y="585"/>
                    </a:cubicBezTo>
                    <a:cubicBezTo>
                      <a:pt x="322" y="591"/>
                      <a:pt x="315" y="595"/>
                      <a:pt x="318" y="609"/>
                    </a:cubicBezTo>
                    <a:cubicBezTo>
                      <a:pt x="318" y="616"/>
                      <a:pt x="331" y="610"/>
                      <a:pt x="336" y="612"/>
                    </a:cubicBezTo>
                    <a:cubicBezTo>
                      <a:pt x="337" y="623"/>
                      <a:pt x="322" y="618"/>
                      <a:pt x="321" y="627"/>
                    </a:cubicBezTo>
                    <a:cubicBezTo>
                      <a:pt x="320" y="634"/>
                      <a:pt x="326" y="634"/>
                      <a:pt x="324" y="642"/>
                    </a:cubicBezTo>
                    <a:cubicBezTo>
                      <a:pt x="343" y="656"/>
                      <a:pt x="377" y="655"/>
                      <a:pt x="390" y="675"/>
                    </a:cubicBezTo>
                    <a:cubicBezTo>
                      <a:pt x="332" y="697"/>
                      <a:pt x="290" y="735"/>
                      <a:pt x="243" y="768"/>
                    </a:cubicBezTo>
                    <a:cubicBezTo>
                      <a:pt x="258" y="774"/>
                      <a:pt x="261" y="757"/>
                      <a:pt x="270" y="750"/>
                    </a:cubicBezTo>
                    <a:cubicBezTo>
                      <a:pt x="304" y="724"/>
                      <a:pt x="352" y="701"/>
                      <a:pt x="399" y="684"/>
                    </a:cubicBezTo>
                    <a:cubicBezTo>
                      <a:pt x="395" y="691"/>
                      <a:pt x="387" y="694"/>
                      <a:pt x="378" y="696"/>
                    </a:cubicBezTo>
                    <a:cubicBezTo>
                      <a:pt x="387" y="704"/>
                      <a:pt x="396" y="687"/>
                      <a:pt x="411" y="690"/>
                    </a:cubicBezTo>
                    <a:cubicBezTo>
                      <a:pt x="389" y="721"/>
                      <a:pt x="347" y="732"/>
                      <a:pt x="321" y="759"/>
                    </a:cubicBezTo>
                    <a:cubicBezTo>
                      <a:pt x="363" y="743"/>
                      <a:pt x="393" y="715"/>
                      <a:pt x="441" y="705"/>
                    </a:cubicBezTo>
                    <a:cubicBezTo>
                      <a:pt x="404" y="732"/>
                      <a:pt x="355" y="747"/>
                      <a:pt x="315" y="771"/>
                    </a:cubicBezTo>
                    <a:cubicBezTo>
                      <a:pt x="306" y="774"/>
                      <a:pt x="312" y="775"/>
                      <a:pt x="312" y="783"/>
                    </a:cubicBezTo>
                    <a:cubicBezTo>
                      <a:pt x="306" y="783"/>
                      <a:pt x="300" y="783"/>
                      <a:pt x="294" y="783"/>
                    </a:cubicBezTo>
                    <a:cubicBezTo>
                      <a:pt x="348" y="795"/>
                      <a:pt x="376" y="732"/>
                      <a:pt x="429" y="723"/>
                    </a:cubicBezTo>
                    <a:cubicBezTo>
                      <a:pt x="432" y="723"/>
                      <a:pt x="434" y="724"/>
                      <a:pt x="435" y="726"/>
                    </a:cubicBezTo>
                    <a:cubicBezTo>
                      <a:pt x="399" y="747"/>
                      <a:pt x="361" y="766"/>
                      <a:pt x="330" y="792"/>
                    </a:cubicBezTo>
                    <a:cubicBezTo>
                      <a:pt x="366" y="784"/>
                      <a:pt x="401" y="749"/>
                      <a:pt x="441" y="735"/>
                    </a:cubicBezTo>
                    <a:cubicBezTo>
                      <a:pt x="453" y="735"/>
                      <a:pt x="451" y="726"/>
                      <a:pt x="438" y="729"/>
                    </a:cubicBezTo>
                    <a:cubicBezTo>
                      <a:pt x="438" y="728"/>
                      <a:pt x="438" y="727"/>
                      <a:pt x="438" y="726"/>
                    </a:cubicBezTo>
                    <a:cubicBezTo>
                      <a:pt x="455" y="728"/>
                      <a:pt x="466" y="724"/>
                      <a:pt x="477" y="720"/>
                    </a:cubicBezTo>
                    <a:cubicBezTo>
                      <a:pt x="478" y="707"/>
                      <a:pt x="451" y="722"/>
                      <a:pt x="453" y="708"/>
                    </a:cubicBezTo>
                    <a:cubicBezTo>
                      <a:pt x="535" y="697"/>
                      <a:pt x="611" y="717"/>
                      <a:pt x="690" y="705"/>
                    </a:cubicBezTo>
                    <a:cubicBezTo>
                      <a:pt x="702" y="705"/>
                      <a:pt x="714" y="705"/>
                      <a:pt x="726" y="705"/>
                    </a:cubicBezTo>
                    <a:cubicBezTo>
                      <a:pt x="720" y="698"/>
                      <a:pt x="701" y="704"/>
                      <a:pt x="690" y="702"/>
                    </a:cubicBezTo>
                    <a:cubicBezTo>
                      <a:pt x="663" y="698"/>
                      <a:pt x="635" y="695"/>
                      <a:pt x="609" y="690"/>
                    </a:cubicBezTo>
                    <a:cubicBezTo>
                      <a:pt x="610" y="683"/>
                      <a:pt x="624" y="689"/>
                      <a:pt x="630" y="687"/>
                    </a:cubicBezTo>
                    <a:cubicBezTo>
                      <a:pt x="636" y="694"/>
                      <a:pt x="655" y="688"/>
                      <a:pt x="666" y="690"/>
                    </a:cubicBezTo>
                    <a:cubicBezTo>
                      <a:pt x="664" y="686"/>
                      <a:pt x="660" y="684"/>
                      <a:pt x="654" y="684"/>
                    </a:cubicBezTo>
                    <a:cubicBezTo>
                      <a:pt x="640" y="686"/>
                      <a:pt x="635" y="679"/>
                      <a:pt x="621" y="681"/>
                    </a:cubicBezTo>
                    <a:cubicBezTo>
                      <a:pt x="622" y="674"/>
                      <a:pt x="636" y="680"/>
                      <a:pt x="642" y="678"/>
                    </a:cubicBezTo>
                    <a:cubicBezTo>
                      <a:pt x="680" y="678"/>
                      <a:pt x="710" y="686"/>
                      <a:pt x="744" y="690"/>
                    </a:cubicBezTo>
                    <a:cubicBezTo>
                      <a:pt x="742" y="697"/>
                      <a:pt x="727" y="691"/>
                      <a:pt x="720" y="693"/>
                    </a:cubicBezTo>
                    <a:cubicBezTo>
                      <a:pt x="721" y="696"/>
                      <a:pt x="723" y="698"/>
                      <a:pt x="726" y="699"/>
                    </a:cubicBezTo>
                    <a:cubicBezTo>
                      <a:pt x="749" y="699"/>
                      <a:pt x="772" y="699"/>
                      <a:pt x="795" y="699"/>
                    </a:cubicBezTo>
                    <a:cubicBezTo>
                      <a:pt x="818" y="698"/>
                      <a:pt x="834" y="704"/>
                      <a:pt x="858" y="702"/>
                    </a:cubicBezTo>
                    <a:cubicBezTo>
                      <a:pt x="843" y="697"/>
                      <a:pt x="823" y="697"/>
                      <a:pt x="804" y="696"/>
                    </a:cubicBezTo>
                    <a:cubicBezTo>
                      <a:pt x="796" y="689"/>
                      <a:pt x="775" y="695"/>
                      <a:pt x="762" y="693"/>
                    </a:cubicBezTo>
                    <a:cubicBezTo>
                      <a:pt x="761" y="690"/>
                      <a:pt x="763" y="690"/>
                      <a:pt x="765" y="690"/>
                    </a:cubicBezTo>
                    <a:cubicBezTo>
                      <a:pt x="783" y="690"/>
                      <a:pt x="801" y="690"/>
                      <a:pt x="819" y="690"/>
                    </a:cubicBezTo>
                    <a:cubicBezTo>
                      <a:pt x="903" y="691"/>
                      <a:pt x="947" y="728"/>
                      <a:pt x="1023" y="741"/>
                    </a:cubicBezTo>
                    <a:cubicBezTo>
                      <a:pt x="1019" y="741"/>
                      <a:pt x="1015" y="741"/>
                      <a:pt x="1011" y="741"/>
                    </a:cubicBezTo>
                    <a:cubicBezTo>
                      <a:pt x="1000" y="741"/>
                      <a:pt x="989" y="741"/>
                      <a:pt x="978" y="741"/>
                    </a:cubicBezTo>
                    <a:cubicBezTo>
                      <a:pt x="943" y="736"/>
                      <a:pt x="931" y="708"/>
                      <a:pt x="888" y="711"/>
                    </a:cubicBezTo>
                    <a:cubicBezTo>
                      <a:pt x="803" y="700"/>
                      <a:pt x="718" y="715"/>
                      <a:pt x="633" y="714"/>
                    </a:cubicBezTo>
                    <a:cubicBezTo>
                      <a:pt x="609" y="712"/>
                      <a:pt x="577" y="718"/>
                      <a:pt x="558" y="711"/>
                    </a:cubicBezTo>
                    <a:cubicBezTo>
                      <a:pt x="541" y="709"/>
                      <a:pt x="533" y="716"/>
                      <a:pt x="516" y="714"/>
                    </a:cubicBezTo>
                    <a:cubicBezTo>
                      <a:pt x="524" y="721"/>
                      <a:pt x="545" y="715"/>
                      <a:pt x="558" y="717"/>
                    </a:cubicBezTo>
                    <a:cubicBezTo>
                      <a:pt x="578" y="717"/>
                      <a:pt x="598" y="717"/>
                      <a:pt x="618" y="717"/>
                    </a:cubicBezTo>
                    <a:cubicBezTo>
                      <a:pt x="602" y="724"/>
                      <a:pt x="573" y="718"/>
                      <a:pt x="552" y="720"/>
                    </a:cubicBezTo>
                    <a:cubicBezTo>
                      <a:pt x="529" y="722"/>
                      <a:pt x="498" y="716"/>
                      <a:pt x="480" y="723"/>
                    </a:cubicBezTo>
                    <a:cubicBezTo>
                      <a:pt x="474" y="729"/>
                      <a:pt x="504" y="725"/>
                      <a:pt x="513" y="726"/>
                    </a:cubicBezTo>
                    <a:cubicBezTo>
                      <a:pt x="504" y="735"/>
                      <a:pt x="474" y="723"/>
                      <a:pt x="465" y="732"/>
                    </a:cubicBezTo>
                    <a:cubicBezTo>
                      <a:pt x="459" y="733"/>
                      <a:pt x="457" y="738"/>
                      <a:pt x="450" y="738"/>
                    </a:cubicBezTo>
                    <a:cubicBezTo>
                      <a:pt x="471" y="746"/>
                      <a:pt x="495" y="731"/>
                      <a:pt x="522" y="735"/>
                    </a:cubicBezTo>
                    <a:cubicBezTo>
                      <a:pt x="518" y="743"/>
                      <a:pt x="511" y="748"/>
                      <a:pt x="498" y="747"/>
                    </a:cubicBezTo>
                    <a:cubicBezTo>
                      <a:pt x="542" y="748"/>
                      <a:pt x="580" y="754"/>
                      <a:pt x="615" y="756"/>
                    </a:cubicBezTo>
                    <a:cubicBezTo>
                      <a:pt x="610" y="764"/>
                      <a:pt x="623" y="764"/>
                      <a:pt x="609" y="768"/>
                    </a:cubicBezTo>
                    <a:cubicBezTo>
                      <a:pt x="616" y="777"/>
                      <a:pt x="621" y="758"/>
                      <a:pt x="633" y="762"/>
                    </a:cubicBezTo>
                    <a:cubicBezTo>
                      <a:pt x="632" y="766"/>
                      <a:pt x="628" y="767"/>
                      <a:pt x="627" y="771"/>
                    </a:cubicBezTo>
                    <a:cubicBezTo>
                      <a:pt x="638" y="771"/>
                      <a:pt x="649" y="771"/>
                      <a:pt x="660" y="771"/>
                    </a:cubicBezTo>
                    <a:cubicBezTo>
                      <a:pt x="669" y="773"/>
                      <a:pt x="686" y="767"/>
                      <a:pt x="690" y="774"/>
                    </a:cubicBezTo>
                    <a:cubicBezTo>
                      <a:pt x="683" y="781"/>
                      <a:pt x="703" y="774"/>
                      <a:pt x="705" y="771"/>
                    </a:cubicBezTo>
                    <a:cubicBezTo>
                      <a:pt x="711" y="780"/>
                      <a:pt x="739" y="779"/>
                      <a:pt x="732" y="792"/>
                    </a:cubicBezTo>
                    <a:cubicBezTo>
                      <a:pt x="770" y="784"/>
                      <a:pt x="789" y="757"/>
                      <a:pt x="837" y="759"/>
                    </a:cubicBezTo>
                    <a:cubicBezTo>
                      <a:pt x="842" y="766"/>
                      <a:pt x="860" y="760"/>
                      <a:pt x="870" y="762"/>
                    </a:cubicBezTo>
                    <a:cubicBezTo>
                      <a:pt x="882" y="762"/>
                      <a:pt x="894" y="762"/>
                      <a:pt x="906" y="762"/>
                    </a:cubicBezTo>
                    <a:cubicBezTo>
                      <a:pt x="906" y="763"/>
                      <a:pt x="906" y="764"/>
                      <a:pt x="906" y="765"/>
                    </a:cubicBezTo>
                    <a:cubicBezTo>
                      <a:pt x="839" y="763"/>
                      <a:pt x="767" y="767"/>
                      <a:pt x="747" y="804"/>
                    </a:cubicBezTo>
                    <a:cubicBezTo>
                      <a:pt x="800" y="833"/>
                      <a:pt x="895" y="850"/>
                      <a:pt x="966" y="825"/>
                    </a:cubicBezTo>
                    <a:cubicBezTo>
                      <a:pt x="965" y="803"/>
                      <a:pt x="947" y="774"/>
                      <a:pt x="921" y="768"/>
                    </a:cubicBezTo>
                    <a:cubicBezTo>
                      <a:pt x="920" y="765"/>
                      <a:pt x="922" y="765"/>
                      <a:pt x="924" y="765"/>
                    </a:cubicBezTo>
                    <a:cubicBezTo>
                      <a:pt x="942" y="764"/>
                      <a:pt x="952" y="771"/>
                      <a:pt x="957" y="783"/>
                    </a:cubicBezTo>
                    <a:cubicBezTo>
                      <a:pt x="969" y="781"/>
                      <a:pt x="966" y="764"/>
                      <a:pt x="978" y="762"/>
                    </a:cubicBezTo>
                    <a:cubicBezTo>
                      <a:pt x="976" y="753"/>
                      <a:pt x="956" y="762"/>
                      <a:pt x="957" y="750"/>
                    </a:cubicBezTo>
                    <a:cubicBezTo>
                      <a:pt x="990" y="746"/>
                      <a:pt x="1014" y="778"/>
                      <a:pt x="1035" y="759"/>
                    </a:cubicBezTo>
                    <a:cubicBezTo>
                      <a:pt x="1037" y="767"/>
                      <a:pt x="1029" y="765"/>
                      <a:pt x="1029" y="771"/>
                    </a:cubicBezTo>
                    <a:cubicBezTo>
                      <a:pt x="1032" y="779"/>
                      <a:pt x="1042" y="770"/>
                      <a:pt x="1047" y="771"/>
                    </a:cubicBezTo>
                    <a:cubicBezTo>
                      <a:pt x="1046" y="775"/>
                      <a:pt x="1042" y="776"/>
                      <a:pt x="1041" y="780"/>
                    </a:cubicBezTo>
                    <a:cubicBezTo>
                      <a:pt x="1050" y="789"/>
                      <a:pt x="1054" y="773"/>
                      <a:pt x="1065" y="774"/>
                    </a:cubicBezTo>
                    <a:cubicBezTo>
                      <a:pt x="1063" y="784"/>
                      <a:pt x="1051" y="783"/>
                      <a:pt x="1059" y="795"/>
                    </a:cubicBezTo>
                    <a:cubicBezTo>
                      <a:pt x="1053" y="789"/>
                      <a:pt x="1043" y="794"/>
                      <a:pt x="1041" y="801"/>
                    </a:cubicBezTo>
                    <a:cubicBezTo>
                      <a:pt x="1065" y="802"/>
                      <a:pt x="1068" y="782"/>
                      <a:pt x="1083" y="774"/>
                    </a:cubicBezTo>
                    <a:cubicBezTo>
                      <a:pt x="1092" y="789"/>
                      <a:pt x="1123" y="766"/>
                      <a:pt x="1131" y="783"/>
                    </a:cubicBezTo>
                    <a:cubicBezTo>
                      <a:pt x="1131" y="784"/>
                      <a:pt x="1131" y="785"/>
                      <a:pt x="1131" y="786"/>
                    </a:cubicBezTo>
                    <a:cubicBezTo>
                      <a:pt x="1148" y="786"/>
                      <a:pt x="1165" y="786"/>
                      <a:pt x="1182" y="786"/>
                    </a:cubicBezTo>
                    <a:cubicBezTo>
                      <a:pt x="1200" y="786"/>
                      <a:pt x="1218" y="786"/>
                      <a:pt x="1236" y="786"/>
                    </a:cubicBezTo>
                    <a:cubicBezTo>
                      <a:pt x="1253" y="786"/>
                      <a:pt x="1270" y="786"/>
                      <a:pt x="1287" y="786"/>
                    </a:cubicBezTo>
                    <a:cubicBezTo>
                      <a:pt x="1294" y="786"/>
                      <a:pt x="1301" y="786"/>
                      <a:pt x="1308" y="786"/>
                    </a:cubicBezTo>
                    <a:cubicBezTo>
                      <a:pt x="1312" y="770"/>
                      <a:pt x="1321" y="759"/>
                      <a:pt x="1329" y="747"/>
                    </a:cubicBezTo>
                    <a:cubicBezTo>
                      <a:pt x="1302" y="752"/>
                      <a:pt x="1295" y="766"/>
                      <a:pt x="1266" y="762"/>
                    </a:cubicBezTo>
                    <a:cubicBezTo>
                      <a:pt x="1274" y="756"/>
                      <a:pt x="1283" y="751"/>
                      <a:pt x="1293" y="747"/>
                    </a:cubicBezTo>
                    <a:cubicBezTo>
                      <a:pt x="1271" y="737"/>
                      <a:pt x="1261" y="765"/>
                      <a:pt x="1239" y="765"/>
                    </a:cubicBezTo>
                    <a:cubicBezTo>
                      <a:pt x="1242" y="761"/>
                      <a:pt x="1243" y="755"/>
                      <a:pt x="1251" y="756"/>
                    </a:cubicBezTo>
                    <a:cubicBezTo>
                      <a:pt x="1247" y="748"/>
                      <a:pt x="1235" y="756"/>
                      <a:pt x="1230" y="756"/>
                    </a:cubicBezTo>
                    <a:cubicBezTo>
                      <a:pt x="1238" y="729"/>
                      <a:pt x="1287" y="747"/>
                      <a:pt x="1311" y="738"/>
                    </a:cubicBezTo>
                    <a:cubicBezTo>
                      <a:pt x="1315" y="736"/>
                      <a:pt x="1322" y="719"/>
                      <a:pt x="1323" y="735"/>
                    </a:cubicBezTo>
                    <a:cubicBezTo>
                      <a:pt x="1320" y="735"/>
                      <a:pt x="1321" y="739"/>
                      <a:pt x="1320" y="741"/>
                    </a:cubicBezTo>
                    <a:cubicBezTo>
                      <a:pt x="1332" y="741"/>
                      <a:pt x="1344" y="741"/>
                      <a:pt x="1356" y="741"/>
                    </a:cubicBezTo>
                    <a:cubicBezTo>
                      <a:pt x="1400" y="746"/>
                      <a:pt x="1449" y="746"/>
                      <a:pt x="1455" y="789"/>
                    </a:cubicBezTo>
                    <a:cubicBezTo>
                      <a:pt x="1470" y="786"/>
                      <a:pt x="1487" y="794"/>
                      <a:pt x="1503" y="786"/>
                    </a:cubicBezTo>
                    <a:cubicBezTo>
                      <a:pt x="1506" y="785"/>
                      <a:pt x="1508" y="778"/>
                      <a:pt x="1512" y="777"/>
                    </a:cubicBezTo>
                    <a:cubicBezTo>
                      <a:pt x="1577" y="765"/>
                      <a:pt x="1654" y="786"/>
                      <a:pt x="1725" y="777"/>
                    </a:cubicBezTo>
                    <a:cubicBezTo>
                      <a:pt x="1745" y="764"/>
                      <a:pt x="1764" y="750"/>
                      <a:pt x="1794" y="747"/>
                    </a:cubicBezTo>
                    <a:cubicBezTo>
                      <a:pt x="1747" y="732"/>
                      <a:pt x="1700" y="717"/>
                      <a:pt x="1638" y="717"/>
                    </a:cubicBezTo>
                    <a:cubicBezTo>
                      <a:pt x="1627" y="719"/>
                      <a:pt x="1630" y="723"/>
                      <a:pt x="1617" y="726"/>
                    </a:cubicBezTo>
                    <a:cubicBezTo>
                      <a:pt x="1597" y="720"/>
                      <a:pt x="1573" y="718"/>
                      <a:pt x="1551" y="714"/>
                    </a:cubicBezTo>
                    <a:cubicBezTo>
                      <a:pt x="1563" y="716"/>
                      <a:pt x="1568" y="711"/>
                      <a:pt x="1578" y="711"/>
                    </a:cubicBezTo>
                    <a:cubicBezTo>
                      <a:pt x="1581" y="706"/>
                      <a:pt x="1586" y="703"/>
                      <a:pt x="1596" y="705"/>
                    </a:cubicBezTo>
                    <a:cubicBezTo>
                      <a:pt x="1596" y="712"/>
                      <a:pt x="1609" y="706"/>
                      <a:pt x="1614" y="708"/>
                    </a:cubicBezTo>
                    <a:cubicBezTo>
                      <a:pt x="1625" y="708"/>
                      <a:pt x="1636" y="708"/>
                      <a:pt x="1647" y="708"/>
                    </a:cubicBezTo>
                    <a:cubicBezTo>
                      <a:pt x="1700" y="714"/>
                      <a:pt x="1749" y="724"/>
                      <a:pt x="1797" y="735"/>
                    </a:cubicBezTo>
                    <a:cubicBezTo>
                      <a:pt x="1807" y="742"/>
                      <a:pt x="1830" y="736"/>
                      <a:pt x="1845" y="738"/>
                    </a:cubicBezTo>
                    <a:cubicBezTo>
                      <a:pt x="1860" y="745"/>
                      <a:pt x="1888" y="739"/>
                      <a:pt x="1908" y="741"/>
                    </a:cubicBezTo>
                    <a:cubicBezTo>
                      <a:pt x="1914" y="741"/>
                      <a:pt x="1920" y="741"/>
                      <a:pt x="1926" y="741"/>
                    </a:cubicBezTo>
                    <a:cubicBezTo>
                      <a:pt x="1928" y="741"/>
                      <a:pt x="1930" y="741"/>
                      <a:pt x="1932" y="741"/>
                    </a:cubicBezTo>
                    <a:cubicBezTo>
                      <a:pt x="1936" y="752"/>
                      <a:pt x="1919" y="742"/>
                      <a:pt x="1923" y="753"/>
                    </a:cubicBezTo>
                    <a:cubicBezTo>
                      <a:pt x="1910" y="746"/>
                      <a:pt x="1900" y="755"/>
                      <a:pt x="1884" y="753"/>
                    </a:cubicBezTo>
                    <a:cubicBezTo>
                      <a:pt x="1869" y="751"/>
                      <a:pt x="1863" y="758"/>
                      <a:pt x="1848" y="756"/>
                    </a:cubicBezTo>
                    <a:cubicBezTo>
                      <a:pt x="1835" y="758"/>
                      <a:pt x="1814" y="752"/>
                      <a:pt x="1806" y="759"/>
                    </a:cubicBezTo>
                    <a:cubicBezTo>
                      <a:pt x="1801" y="759"/>
                      <a:pt x="1796" y="759"/>
                      <a:pt x="1791" y="759"/>
                    </a:cubicBezTo>
                    <a:cubicBezTo>
                      <a:pt x="1775" y="758"/>
                      <a:pt x="1762" y="760"/>
                      <a:pt x="1755" y="768"/>
                    </a:cubicBezTo>
                    <a:cubicBezTo>
                      <a:pt x="1745" y="770"/>
                      <a:pt x="1736" y="773"/>
                      <a:pt x="1737" y="786"/>
                    </a:cubicBezTo>
                    <a:cubicBezTo>
                      <a:pt x="1733" y="786"/>
                      <a:pt x="1729" y="786"/>
                      <a:pt x="1725" y="786"/>
                    </a:cubicBezTo>
                    <a:cubicBezTo>
                      <a:pt x="1687" y="786"/>
                      <a:pt x="1649" y="786"/>
                      <a:pt x="1611" y="786"/>
                    </a:cubicBezTo>
                    <a:cubicBezTo>
                      <a:pt x="1580" y="788"/>
                      <a:pt x="1541" y="782"/>
                      <a:pt x="1515" y="789"/>
                    </a:cubicBezTo>
                    <a:cubicBezTo>
                      <a:pt x="1507" y="791"/>
                      <a:pt x="1500" y="794"/>
                      <a:pt x="1494" y="798"/>
                    </a:cubicBezTo>
                    <a:cubicBezTo>
                      <a:pt x="1479" y="799"/>
                      <a:pt x="1468" y="804"/>
                      <a:pt x="1452" y="804"/>
                    </a:cubicBezTo>
                    <a:cubicBezTo>
                      <a:pt x="1417" y="807"/>
                      <a:pt x="1384" y="795"/>
                      <a:pt x="1353" y="804"/>
                    </a:cubicBezTo>
                    <a:cubicBezTo>
                      <a:pt x="1378" y="813"/>
                      <a:pt x="1424" y="801"/>
                      <a:pt x="1449" y="810"/>
                    </a:cubicBezTo>
                    <a:cubicBezTo>
                      <a:pt x="1358" y="814"/>
                      <a:pt x="1264" y="815"/>
                      <a:pt x="1179" y="825"/>
                    </a:cubicBezTo>
                    <a:cubicBezTo>
                      <a:pt x="1156" y="827"/>
                      <a:pt x="1125" y="821"/>
                      <a:pt x="1107" y="828"/>
                    </a:cubicBezTo>
                    <a:cubicBezTo>
                      <a:pt x="1075" y="835"/>
                      <a:pt x="1030" y="829"/>
                      <a:pt x="993" y="831"/>
                    </a:cubicBezTo>
                    <a:cubicBezTo>
                      <a:pt x="989" y="832"/>
                      <a:pt x="994" y="835"/>
                      <a:pt x="993" y="840"/>
                    </a:cubicBezTo>
                    <a:cubicBezTo>
                      <a:pt x="985" y="841"/>
                      <a:pt x="984" y="835"/>
                      <a:pt x="981" y="831"/>
                    </a:cubicBezTo>
                    <a:cubicBezTo>
                      <a:pt x="932" y="836"/>
                      <a:pt x="892" y="849"/>
                      <a:pt x="846" y="843"/>
                    </a:cubicBezTo>
                    <a:cubicBezTo>
                      <a:pt x="799" y="837"/>
                      <a:pt x="769" y="808"/>
                      <a:pt x="720" y="816"/>
                    </a:cubicBezTo>
                    <a:cubicBezTo>
                      <a:pt x="697" y="815"/>
                      <a:pt x="648" y="814"/>
                      <a:pt x="621" y="819"/>
                    </a:cubicBezTo>
                    <a:cubicBezTo>
                      <a:pt x="614" y="819"/>
                      <a:pt x="607" y="819"/>
                      <a:pt x="600" y="819"/>
                    </a:cubicBezTo>
                    <a:cubicBezTo>
                      <a:pt x="590" y="819"/>
                      <a:pt x="580" y="819"/>
                      <a:pt x="570" y="819"/>
                    </a:cubicBezTo>
                    <a:cubicBezTo>
                      <a:pt x="574" y="826"/>
                      <a:pt x="591" y="820"/>
                      <a:pt x="600" y="822"/>
                    </a:cubicBezTo>
                    <a:cubicBezTo>
                      <a:pt x="606" y="822"/>
                      <a:pt x="612" y="822"/>
                      <a:pt x="618" y="822"/>
                    </a:cubicBezTo>
                    <a:cubicBezTo>
                      <a:pt x="610" y="829"/>
                      <a:pt x="589" y="823"/>
                      <a:pt x="576" y="825"/>
                    </a:cubicBezTo>
                    <a:cubicBezTo>
                      <a:pt x="559" y="825"/>
                      <a:pt x="541" y="826"/>
                      <a:pt x="528" y="822"/>
                    </a:cubicBezTo>
                    <a:cubicBezTo>
                      <a:pt x="502" y="797"/>
                      <a:pt x="458" y="827"/>
                      <a:pt x="441" y="840"/>
                    </a:cubicBezTo>
                    <a:cubicBezTo>
                      <a:pt x="431" y="834"/>
                      <a:pt x="450" y="831"/>
                      <a:pt x="447" y="822"/>
                    </a:cubicBezTo>
                    <a:cubicBezTo>
                      <a:pt x="428" y="822"/>
                      <a:pt x="409" y="822"/>
                      <a:pt x="390" y="822"/>
                    </a:cubicBezTo>
                    <a:cubicBezTo>
                      <a:pt x="384" y="815"/>
                      <a:pt x="365" y="821"/>
                      <a:pt x="354" y="819"/>
                    </a:cubicBezTo>
                    <a:cubicBezTo>
                      <a:pt x="342" y="819"/>
                      <a:pt x="330" y="819"/>
                      <a:pt x="318" y="819"/>
                    </a:cubicBezTo>
                    <a:cubicBezTo>
                      <a:pt x="312" y="812"/>
                      <a:pt x="293" y="818"/>
                      <a:pt x="282" y="816"/>
                    </a:cubicBezTo>
                    <a:cubicBezTo>
                      <a:pt x="271" y="816"/>
                      <a:pt x="260" y="816"/>
                      <a:pt x="249" y="816"/>
                    </a:cubicBezTo>
                    <a:cubicBezTo>
                      <a:pt x="238" y="816"/>
                      <a:pt x="227" y="816"/>
                      <a:pt x="216" y="816"/>
                    </a:cubicBezTo>
                    <a:cubicBezTo>
                      <a:pt x="201" y="818"/>
                      <a:pt x="178" y="812"/>
                      <a:pt x="168" y="819"/>
                    </a:cubicBezTo>
                    <a:cubicBezTo>
                      <a:pt x="129" y="819"/>
                      <a:pt x="88" y="817"/>
                      <a:pt x="66" y="834"/>
                    </a:cubicBezTo>
                    <a:cubicBezTo>
                      <a:pt x="66" y="831"/>
                      <a:pt x="66" y="828"/>
                      <a:pt x="66" y="825"/>
                    </a:cubicBezTo>
                    <a:cubicBezTo>
                      <a:pt x="67" y="812"/>
                      <a:pt x="19" y="822"/>
                      <a:pt x="0" y="819"/>
                    </a:cubicBezTo>
                    <a:cubicBezTo>
                      <a:pt x="0" y="818"/>
                      <a:pt x="0" y="817"/>
                      <a:pt x="0" y="816"/>
                    </a:cubicBezTo>
                    <a:cubicBezTo>
                      <a:pt x="40" y="816"/>
                      <a:pt x="80" y="816"/>
                      <a:pt x="120" y="816"/>
                    </a:cubicBezTo>
                    <a:cubicBezTo>
                      <a:pt x="127" y="816"/>
                      <a:pt x="134" y="816"/>
                      <a:pt x="141" y="816"/>
                    </a:cubicBezTo>
                    <a:cubicBezTo>
                      <a:pt x="142" y="804"/>
                      <a:pt x="122" y="813"/>
                      <a:pt x="114" y="810"/>
                    </a:cubicBezTo>
                    <a:cubicBezTo>
                      <a:pt x="94" y="811"/>
                      <a:pt x="81" y="805"/>
                      <a:pt x="60" y="807"/>
                    </a:cubicBezTo>
                    <a:cubicBezTo>
                      <a:pt x="46" y="800"/>
                      <a:pt x="19" y="806"/>
                      <a:pt x="0" y="804"/>
                    </a:cubicBezTo>
                    <a:cubicBezTo>
                      <a:pt x="0" y="790"/>
                      <a:pt x="0" y="776"/>
                      <a:pt x="0" y="762"/>
                    </a:cubicBezTo>
                    <a:cubicBezTo>
                      <a:pt x="26" y="770"/>
                      <a:pt x="25" y="738"/>
                      <a:pt x="48" y="735"/>
                    </a:cubicBezTo>
                    <a:cubicBezTo>
                      <a:pt x="45" y="749"/>
                      <a:pt x="33" y="754"/>
                      <a:pt x="27" y="765"/>
                    </a:cubicBezTo>
                    <a:cubicBezTo>
                      <a:pt x="42" y="765"/>
                      <a:pt x="51" y="771"/>
                      <a:pt x="60" y="762"/>
                    </a:cubicBezTo>
                    <a:cubicBezTo>
                      <a:pt x="60" y="765"/>
                      <a:pt x="60" y="768"/>
                      <a:pt x="60" y="771"/>
                    </a:cubicBezTo>
                    <a:cubicBezTo>
                      <a:pt x="87" y="770"/>
                      <a:pt x="96" y="787"/>
                      <a:pt x="114" y="795"/>
                    </a:cubicBezTo>
                    <a:cubicBezTo>
                      <a:pt x="162" y="797"/>
                      <a:pt x="201" y="790"/>
                      <a:pt x="228" y="771"/>
                    </a:cubicBezTo>
                    <a:cubicBezTo>
                      <a:pt x="195" y="745"/>
                      <a:pt x="156" y="725"/>
                      <a:pt x="147" y="675"/>
                    </a:cubicBezTo>
                    <a:cubicBezTo>
                      <a:pt x="138" y="673"/>
                      <a:pt x="138" y="680"/>
                      <a:pt x="129" y="678"/>
                    </a:cubicBezTo>
                    <a:cubicBezTo>
                      <a:pt x="130" y="674"/>
                      <a:pt x="134" y="673"/>
                      <a:pt x="135" y="669"/>
                    </a:cubicBezTo>
                    <a:cubicBezTo>
                      <a:pt x="132" y="662"/>
                      <a:pt x="126" y="678"/>
                      <a:pt x="117" y="675"/>
                    </a:cubicBezTo>
                    <a:cubicBezTo>
                      <a:pt x="144" y="658"/>
                      <a:pt x="100" y="641"/>
                      <a:pt x="102" y="624"/>
                    </a:cubicBezTo>
                    <a:cubicBezTo>
                      <a:pt x="92" y="620"/>
                      <a:pt x="100" y="634"/>
                      <a:pt x="90" y="630"/>
                    </a:cubicBezTo>
                    <a:cubicBezTo>
                      <a:pt x="90" y="625"/>
                      <a:pt x="88" y="622"/>
                      <a:pt x="84" y="621"/>
                    </a:cubicBezTo>
                    <a:cubicBezTo>
                      <a:pt x="47" y="622"/>
                      <a:pt x="22" y="635"/>
                      <a:pt x="0" y="651"/>
                    </a:cubicBezTo>
                    <a:cubicBezTo>
                      <a:pt x="0" y="587"/>
                      <a:pt x="0" y="523"/>
                      <a:pt x="0" y="459"/>
                    </a:cubicBezTo>
                    <a:cubicBezTo>
                      <a:pt x="12" y="447"/>
                      <a:pt x="23" y="434"/>
                      <a:pt x="33" y="420"/>
                    </a:cubicBezTo>
                    <a:cubicBezTo>
                      <a:pt x="32" y="413"/>
                      <a:pt x="20" y="417"/>
                      <a:pt x="18" y="411"/>
                    </a:cubicBezTo>
                    <a:cubicBezTo>
                      <a:pt x="10" y="415"/>
                      <a:pt x="6" y="423"/>
                      <a:pt x="3" y="432"/>
                    </a:cubicBezTo>
                    <a:cubicBezTo>
                      <a:pt x="2" y="432"/>
                      <a:pt x="1" y="432"/>
                      <a:pt x="0" y="432"/>
                    </a:cubicBezTo>
                    <a:cubicBezTo>
                      <a:pt x="0" y="428"/>
                      <a:pt x="0" y="424"/>
                      <a:pt x="0" y="420"/>
                    </a:cubicBezTo>
                    <a:cubicBezTo>
                      <a:pt x="10" y="418"/>
                      <a:pt x="13" y="403"/>
                      <a:pt x="0" y="402"/>
                    </a:cubicBezTo>
                    <a:cubicBezTo>
                      <a:pt x="0" y="400"/>
                      <a:pt x="0" y="398"/>
                      <a:pt x="0" y="396"/>
                    </a:cubicBezTo>
                    <a:cubicBezTo>
                      <a:pt x="13" y="400"/>
                      <a:pt x="13" y="402"/>
                      <a:pt x="24" y="396"/>
                    </a:cubicBezTo>
                    <a:cubicBezTo>
                      <a:pt x="17" y="407"/>
                      <a:pt x="29" y="406"/>
                      <a:pt x="36" y="411"/>
                    </a:cubicBezTo>
                    <a:cubicBezTo>
                      <a:pt x="65" y="411"/>
                      <a:pt x="66" y="398"/>
                      <a:pt x="78" y="384"/>
                    </a:cubicBezTo>
                    <a:cubicBezTo>
                      <a:pt x="74" y="378"/>
                      <a:pt x="66" y="394"/>
                      <a:pt x="57" y="393"/>
                    </a:cubicBezTo>
                    <a:cubicBezTo>
                      <a:pt x="69" y="377"/>
                      <a:pt x="85" y="365"/>
                      <a:pt x="99" y="351"/>
                    </a:cubicBezTo>
                    <a:cubicBezTo>
                      <a:pt x="81" y="354"/>
                      <a:pt x="71" y="365"/>
                      <a:pt x="63" y="378"/>
                    </a:cubicBezTo>
                    <a:cubicBezTo>
                      <a:pt x="64" y="366"/>
                      <a:pt x="63" y="366"/>
                      <a:pt x="54" y="369"/>
                    </a:cubicBezTo>
                    <a:cubicBezTo>
                      <a:pt x="66" y="356"/>
                      <a:pt x="65" y="333"/>
                      <a:pt x="57" y="318"/>
                    </a:cubicBezTo>
                    <a:cubicBezTo>
                      <a:pt x="71" y="286"/>
                      <a:pt x="109" y="255"/>
                      <a:pt x="126" y="216"/>
                    </a:cubicBezTo>
                    <a:cubicBezTo>
                      <a:pt x="131" y="208"/>
                      <a:pt x="131" y="179"/>
                      <a:pt x="126" y="171"/>
                    </a:cubicBezTo>
                    <a:cubicBezTo>
                      <a:pt x="126" y="169"/>
                      <a:pt x="126" y="167"/>
                      <a:pt x="126" y="165"/>
                    </a:cubicBezTo>
                    <a:cubicBezTo>
                      <a:pt x="137" y="167"/>
                      <a:pt x="139" y="160"/>
                      <a:pt x="150" y="162"/>
                    </a:cubicBezTo>
                    <a:cubicBezTo>
                      <a:pt x="148" y="146"/>
                      <a:pt x="185" y="128"/>
                      <a:pt x="207" y="117"/>
                    </a:cubicBezTo>
                    <a:cubicBezTo>
                      <a:pt x="207" y="103"/>
                      <a:pt x="198" y="98"/>
                      <a:pt x="201" y="81"/>
                    </a:cubicBezTo>
                    <a:cubicBezTo>
                      <a:pt x="125" y="92"/>
                      <a:pt x="111" y="41"/>
                      <a:pt x="78" y="9"/>
                    </a:cubicBezTo>
                    <a:cubicBezTo>
                      <a:pt x="48" y="19"/>
                      <a:pt x="29" y="40"/>
                      <a:pt x="0" y="51"/>
                    </a:cubicBezTo>
                    <a:cubicBezTo>
                      <a:pt x="0" y="49"/>
                      <a:pt x="0" y="47"/>
                      <a:pt x="0" y="45"/>
                    </a:cubicBezTo>
                    <a:close/>
                    <a:moveTo>
                      <a:pt x="579" y="438"/>
                    </a:moveTo>
                    <a:cubicBezTo>
                      <a:pt x="579" y="436"/>
                      <a:pt x="579" y="434"/>
                      <a:pt x="579" y="432"/>
                    </a:cubicBezTo>
                    <a:cubicBezTo>
                      <a:pt x="559" y="405"/>
                      <a:pt x="551" y="371"/>
                      <a:pt x="540" y="333"/>
                    </a:cubicBezTo>
                    <a:cubicBezTo>
                      <a:pt x="525" y="281"/>
                      <a:pt x="500" y="252"/>
                      <a:pt x="501" y="195"/>
                    </a:cubicBezTo>
                    <a:cubicBezTo>
                      <a:pt x="477" y="196"/>
                      <a:pt x="462" y="188"/>
                      <a:pt x="453" y="174"/>
                    </a:cubicBezTo>
                    <a:cubicBezTo>
                      <a:pt x="434" y="175"/>
                      <a:pt x="433" y="162"/>
                      <a:pt x="420" y="156"/>
                    </a:cubicBezTo>
                    <a:cubicBezTo>
                      <a:pt x="399" y="146"/>
                      <a:pt x="369" y="141"/>
                      <a:pt x="342" y="129"/>
                    </a:cubicBezTo>
                    <a:cubicBezTo>
                      <a:pt x="314" y="116"/>
                      <a:pt x="289" y="97"/>
                      <a:pt x="273" y="93"/>
                    </a:cubicBezTo>
                    <a:cubicBezTo>
                      <a:pt x="240" y="85"/>
                      <a:pt x="215" y="136"/>
                      <a:pt x="183" y="138"/>
                    </a:cubicBezTo>
                    <a:cubicBezTo>
                      <a:pt x="176" y="159"/>
                      <a:pt x="160" y="171"/>
                      <a:pt x="135" y="174"/>
                    </a:cubicBezTo>
                    <a:cubicBezTo>
                      <a:pt x="137" y="199"/>
                      <a:pt x="136" y="208"/>
                      <a:pt x="135" y="234"/>
                    </a:cubicBezTo>
                    <a:cubicBezTo>
                      <a:pt x="143" y="238"/>
                      <a:pt x="144" y="232"/>
                      <a:pt x="147" y="237"/>
                    </a:cubicBezTo>
                    <a:cubicBezTo>
                      <a:pt x="141" y="267"/>
                      <a:pt x="130" y="274"/>
                      <a:pt x="138" y="312"/>
                    </a:cubicBezTo>
                    <a:cubicBezTo>
                      <a:pt x="137" y="308"/>
                      <a:pt x="147" y="302"/>
                      <a:pt x="147" y="309"/>
                    </a:cubicBezTo>
                    <a:cubicBezTo>
                      <a:pt x="138" y="323"/>
                      <a:pt x="137" y="334"/>
                      <a:pt x="135" y="360"/>
                    </a:cubicBezTo>
                    <a:cubicBezTo>
                      <a:pt x="142" y="362"/>
                      <a:pt x="157" y="356"/>
                      <a:pt x="159" y="363"/>
                    </a:cubicBezTo>
                    <a:cubicBezTo>
                      <a:pt x="157" y="370"/>
                      <a:pt x="142" y="364"/>
                      <a:pt x="135" y="366"/>
                    </a:cubicBezTo>
                    <a:cubicBezTo>
                      <a:pt x="146" y="375"/>
                      <a:pt x="133" y="380"/>
                      <a:pt x="138" y="387"/>
                    </a:cubicBezTo>
                    <a:cubicBezTo>
                      <a:pt x="180" y="379"/>
                      <a:pt x="225" y="374"/>
                      <a:pt x="237" y="336"/>
                    </a:cubicBezTo>
                    <a:cubicBezTo>
                      <a:pt x="220" y="343"/>
                      <a:pt x="212" y="359"/>
                      <a:pt x="192" y="363"/>
                    </a:cubicBezTo>
                    <a:cubicBezTo>
                      <a:pt x="198" y="341"/>
                      <a:pt x="242" y="341"/>
                      <a:pt x="234" y="315"/>
                    </a:cubicBezTo>
                    <a:cubicBezTo>
                      <a:pt x="221" y="328"/>
                      <a:pt x="198" y="347"/>
                      <a:pt x="183" y="348"/>
                    </a:cubicBezTo>
                    <a:cubicBezTo>
                      <a:pt x="198" y="330"/>
                      <a:pt x="223" y="322"/>
                      <a:pt x="237" y="303"/>
                    </a:cubicBezTo>
                    <a:cubicBezTo>
                      <a:pt x="231" y="303"/>
                      <a:pt x="227" y="301"/>
                      <a:pt x="225" y="297"/>
                    </a:cubicBezTo>
                    <a:cubicBezTo>
                      <a:pt x="207" y="300"/>
                      <a:pt x="197" y="324"/>
                      <a:pt x="183" y="321"/>
                    </a:cubicBezTo>
                    <a:cubicBezTo>
                      <a:pt x="191" y="309"/>
                      <a:pt x="202" y="300"/>
                      <a:pt x="216" y="294"/>
                    </a:cubicBezTo>
                    <a:cubicBezTo>
                      <a:pt x="195" y="275"/>
                      <a:pt x="184" y="313"/>
                      <a:pt x="168" y="306"/>
                    </a:cubicBezTo>
                    <a:cubicBezTo>
                      <a:pt x="175" y="297"/>
                      <a:pt x="187" y="293"/>
                      <a:pt x="192" y="282"/>
                    </a:cubicBezTo>
                    <a:cubicBezTo>
                      <a:pt x="182" y="277"/>
                      <a:pt x="169" y="275"/>
                      <a:pt x="165" y="264"/>
                    </a:cubicBezTo>
                    <a:cubicBezTo>
                      <a:pt x="194" y="277"/>
                      <a:pt x="217" y="282"/>
                      <a:pt x="243" y="300"/>
                    </a:cubicBezTo>
                    <a:cubicBezTo>
                      <a:pt x="243" y="313"/>
                      <a:pt x="243" y="326"/>
                      <a:pt x="243" y="339"/>
                    </a:cubicBezTo>
                    <a:cubicBezTo>
                      <a:pt x="239" y="369"/>
                      <a:pt x="226" y="390"/>
                      <a:pt x="225" y="423"/>
                    </a:cubicBezTo>
                    <a:cubicBezTo>
                      <a:pt x="234" y="431"/>
                      <a:pt x="234" y="412"/>
                      <a:pt x="246" y="414"/>
                    </a:cubicBezTo>
                    <a:cubicBezTo>
                      <a:pt x="244" y="425"/>
                      <a:pt x="232" y="430"/>
                      <a:pt x="243" y="438"/>
                    </a:cubicBezTo>
                    <a:cubicBezTo>
                      <a:pt x="251" y="438"/>
                      <a:pt x="250" y="429"/>
                      <a:pt x="258" y="429"/>
                    </a:cubicBezTo>
                    <a:cubicBezTo>
                      <a:pt x="257" y="436"/>
                      <a:pt x="252" y="441"/>
                      <a:pt x="258" y="447"/>
                    </a:cubicBezTo>
                    <a:cubicBezTo>
                      <a:pt x="265" y="449"/>
                      <a:pt x="272" y="432"/>
                      <a:pt x="273" y="447"/>
                    </a:cubicBezTo>
                    <a:cubicBezTo>
                      <a:pt x="268" y="451"/>
                      <a:pt x="307" y="452"/>
                      <a:pt x="312" y="447"/>
                    </a:cubicBezTo>
                    <a:cubicBezTo>
                      <a:pt x="323" y="452"/>
                      <a:pt x="352" y="447"/>
                      <a:pt x="369" y="453"/>
                    </a:cubicBezTo>
                    <a:cubicBezTo>
                      <a:pt x="353" y="461"/>
                      <a:pt x="341" y="473"/>
                      <a:pt x="333" y="489"/>
                    </a:cubicBezTo>
                    <a:cubicBezTo>
                      <a:pt x="358" y="486"/>
                      <a:pt x="362" y="462"/>
                      <a:pt x="384" y="456"/>
                    </a:cubicBezTo>
                    <a:cubicBezTo>
                      <a:pt x="390" y="461"/>
                      <a:pt x="373" y="467"/>
                      <a:pt x="372" y="474"/>
                    </a:cubicBezTo>
                    <a:cubicBezTo>
                      <a:pt x="371" y="474"/>
                      <a:pt x="370" y="474"/>
                      <a:pt x="369" y="474"/>
                    </a:cubicBezTo>
                    <a:cubicBezTo>
                      <a:pt x="366" y="484"/>
                      <a:pt x="353" y="484"/>
                      <a:pt x="351" y="495"/>
                    </a:cubicBezTo>
                    <a:cubicBezTo>
                      <a:pt x="371" y="511"/>
                      <a:pt x="402" y="516"/>
                      <a:pt x="399" y="555"/>
                    </a:cubicBezTo>
                    <a:cubicBezTo>
                      <a:pt x="418" y="553"/>
                      <a:pt x="445" y="559"/>
                      <a:pt x="459" y="552"/>
                    </a:cubicBezTo>
                    <a:cubicBezTo>
                      <a:pt x="450" y="553"/>
                      <a:pt x="443" y="552"/>
                      <a:pt x="444" y="543"/>
                    </a:cubicBezTo>
                    <a:cubicBezTo>
                      <a:pt x="446" y="535"/>
                      <a:pt x="461" y="540"/>
                      <a:pt x="462" y="531"/>
                    </a:cubicBezTo>
                    <a:cubicBezTo>
                      <a:pt x="459" y="528"/>
                      <a:pt x="451" y="530"/>
                      <a:pt x="453" y="522"/>
                    </a:cubicBezTo>
                    <a:cubicBezTo>
                      <a:pt x="508" y="528"/>
                      <a:pt x="524" y="573"/>
                      <a:pt x="582" y="576"/>
                    </a:cubicBezTo>
                    <a:cubicBezTo>
                      <a:pt x="582" y="573"/>
                      <a:pt x="582" y="570"/>
                      <a:pt x="582" y="567"/>
                    </a:cubicBezTo>
                    <a:cubicBezTo>
                      <a:pt x="580" y="525"/>
                      <a:pt x="586" y="475"/>
                      <a:pt x="579" y="438"/>
                    </a:cubicBezTo>
                    <a:close/>
                    <a:moveTo>
                      <a:pt x="144" y="393"/>
                    </a:moveTo>
                    <a:cubicBezTo>
                      <a:pt x="143" y="390"/>
                      <a:pt x="139" y="390"/>
                      <a:pt x="135" y="390"/>
                    </a:cubicBezTo>
                    <a:cubicBezTo>
                      <a:pt x="131" y="394"/>
                      <a:pt x="132" y="403"/>
                      <a:pt x="132" y="411"/>
                    </a:cubicBezTo>
                    <a:cubicBezTo>
                      <a:pt x="116" y="460"/>
                      <a:pt x="96" y="489"/>
                      <a:pt x="93" y="546"/>
                    </a:cubicBezTo>
                    <a:cubicBezTo>
                      <a:pt x="122" y="527"/>
                      <a:pt x="173" y="530"/>
                      <a:pt x="198" y="507"/>
                    </a:cubicBezTo>
                    <a:cubicBezTo>
                      <a:pt x="166" y="509"/>
                      <a:pt x="136" y="529"/>
                      <a:pt x="105" y="522"/>
                    </a:cubicBezTo>
                    <a:cubicBezTo>
                      <a:pt x="132" y="511"/>
                      <a:pt x="171" y="512"/>
                      <a:pt x="189" y="492"/>
                    </a:cubicBezTo>
                    <a:cubicBezTo>
                      <a:pt x="161" y="493"/>
                      <a:pt x="134" y="511"/>
                      <a:pt x="108" y="504"/>
                    </a:cubicBezTo>
                    <a:cubicBezTo>
                      <a:pt x="136" y="495"/>
                      <a:pt x="165" y="487"/>
                      <a:pt x="198" y="483"/>
                    </a:cubicBezTo>
                    <a:cubicBezTo>
                      <a:pt x="199" y="483"/>
                      <a:pt x="200" y="483"/>
                      <a:pt x="201" y="483"/>
                    </a:cubicBezTo>
                    <a:cubicBezTo>
                      <a:pt x="215" y="471"/>
                      <a:pt x="228" y="458"/>
                      <a:pt x="240" y="444"/>
                    </a:cubicBezTo>
                    <a:cubicBezTo>
                      <a:pt x="240" y="442"/>
                      <a:pt x="240" y="440"/>
                      <a:pt x="237" y="441"/>
                    </a:cubicBezTo>
                    <a:cubicBezTo>
                      <a:pt x="217" y="439"/>
                      <a:pt x="208" y="474"/>
                      <a:pt x="186" y="480"/>
                    </a:cubicBezTo>
                    <a:cubicBezTo>
                      <a:pt x="186" y="476"/>
                      <a:pt x="190" y="476"/>
                      <a:pt x="189" y="471"/>
                    </a:cubicBezTo>
                    <a:cubicBezTo>
                      <a:pt x="165" y="470"/>
                      <a:pt x="142" y="486"/>
                      <a:pt x="123" y="480"/>
                    </a:cubicBezTo>
                    <a:cubicBezTo>
                      <a:pt x="142" y="467"/>
                      <a:pt x="181" y="474"/>
                      <a:pt x="192" y="453"/>
                    </a:cubicBezTo>
                    <a:cubicBezTo>
                      <a:pt x="180" y="453"/>
                      <a:pt x="174" y="459"/>
                      <a:pt x="162" y="459"/>
                    </a:cubicBezTo>
                    <a:cubicBezTo>
                      <a:pt x="153" y="457"/>
                      <a:pt x="136" y="463"/>
                      <a:pt x="132" y="456"/>
                    </a:cubicBezTo>
                    <a:cubicBezTo>
                      <a:pt x="147" y="447"/>
                      <a:pt x="183" y="459"/>
                      <a:pt x="183" y="435"/>
                    </a:cubicBezTo>
                    <a:cubicBezTo>
                      <a:pt x="178" y="435"/>
                      <a:pt x="173" y="435"/>
                      <a:pt x="168" y="435"/>
                    </a:cubicBezTo>
                    <a:cubicBezTo>
                      <a:pt x="158" y="433"/>
                      <a:pt x="140" y="439"/>
                      <a:pt x="135" y="432"/>
                    </a:cubicBezTo>
                    <a:cubicBezTo>
                      <a:pt x="160" y="430"/>
                      <a:pt x="186" y="429"/>
                      <a:pt x="201" y="417"/>
                    </a:cubicBezTo>
                    <a:cubicBezTo>
                      <a:pt x="200" y="431"/>
                      <a:pt x="190" y="436"/>
                      <a:pt x="186" y="447"/>
                    </a:cubicBezTo>
                    <a:cubicBezTo>
                      <a:pt x="206" y="447"/>
                      <a:pt x="209" y="432"/>
                      <a:pt x="213" y="417"/>
                    </a:cubicBezTo>
                    <a:cubicBezTo>
                      <a:pt x="194" y="409"/>
                      <a:pt x="181" y="388"/>
                      <a:pt x="207" y="381"/>
                    </a:cubicBezTo>
                    <a:cubicBezTo>
                      <a:pt x="212" y="376"/>
                      <a:pt x="236" y="374"/>
                      <a:pt x="225" y="363"/>
                    </a:cubicBezTo>
                    <a:cubicBezTo>
                      <a:pt x="220" y="370"/>
                      <a:pt x="210" y="372"/>
                      <a:pt x="204" y="378"/>
                    </a:cubicBezTo>
                    <a:cubicBezTo>
                      <a:pt x="188" y="387"/>
                      <a:pt x="171" y="395"/>
                      <a:pt x="144" y="393"/>
                    </a:cubicBezTo>
                    <a:close/>
                    <a:moveTo>
                      <a:pt x="93" y="555"/>
                    </a:moveTo>
                    <a:cubicBezTo>
                      <a:pt x="118" y="554"/>
                      <a:pt x="167" y="546"/>
                      <a:pt x="180" y="525"/>
                    </a:cubicBezTo>
                    <a:cubicBezTo>
                      <a:pt x="151" y="535"/>
                      <a:pt x="114" y="537"/>
                      <a:pt x="93" y="555"/>
                    </a:cubicBezTo>
                    <a:close/>
                    <a:moveTo>
                      <a:pt x="159" y="549"/>
                    </a:moveTo>
                    <a:cubicBezTo>
                      <a:pt x="170" y="550"/>
                      <a:pt x="177" y="547"/>
                      <a:pt x="180" y="540"/>
                    </a:cubicBezTo>
                    <a:cubicBezTo>
                      <a:pt x="172" y="542"/>
                      <a:pt x="163" y="543"/>
                      <a:pt x="159" y="549"/>
                    </a:cubicBezTo>
                    <a:close/>
                    <a:moveTo>
                      <a:pt x="141" y="555"/>
                    </a:moveTo>
                    <a:cubicBezTo>
                      <a:pt x="126" y="558"/>
                      <a:pt x="109" y="559"/>
                      <a:pt x="102" y="570"/>
                    </a:cubicBezTo>
                    <a:cubicBezTo>
                      <a:pt x="110" y="572"/>
                      <a:pt x="130" y="560"/>
                      <a:pt x="141" y="555"/>
                    </a:cubicBezTo>
                    <a:close/>
                    <a:moveTo>
                      <a:pt x="105" y="582"/>
                    </a:moveTo>
                    <a:cubicBezTo>
                      <a:pt x="126" y="573"/>
                      <a:pt x="173" y="564"/>
                      <a:pt x="198" y="549"/>
                    </a:cubicBezTo>
                    <a:cubicBezTo>
                      <a:pt x="174" y="548"/>
                      <a:pt x="131" y="567"/>
                      <a:pt x="105" y="582"/>
                    </a:cubicBezTo>
                    <a:close/>
                    <a:moveTo>
                      <a:pt x="141" y="576"/>
                    </a:moveTo>
                    <a:cubicBezTo>
                      <a:pt x="130" y="583"/>
                      <a:pt x="111" y="582"/>
                      <a:pt x="105" y="594"/>
                    </a:cubicBezTo>
                    <a:cubicBezTo>
                      <a:pt x="117" y="589"/>
                      <a:pt x="132" y="587"/>
                      <a:pt x="141" y="579"/>
                    </a:cubicBezTo>
                    <a:cubicBezTo>
                      <a:pt x="151" y="582"/>
                      <a:pt x="159" y="570"/>
                      <a:pt x="165" y="579"/>
                    </a:cubicBezTo>
                    <a:cubicBezTo>
                      <a:pt x="147" y="590"/>
                      <a:pt x="118" y="590"/>
                      <a:pt x="108" y="609"/>
                    </a:cubicBezTo>
                    <a:cubicBezTo>
                      <a:pt x="131" y="597"/>
                      <a:pt x="167" y="598"/>
                      <a:pt x="180" y="576"/>
                    </a:cubicBezTo>
                    <a:cubicBezTo>
                      <a:pt x="175" y="575"/>
                      <a:pt x="165" y="579"/>
                      <a:pt x="168" y="570"/>
                    </a:cubicBezTo>
                    <a:cubicBezTo>
                      <a:pt x="176" y="570"/>
                      <a:pt x="182" y="568"/>
                      <a:pt x="186" y="564"/>
                    </a:cubicBezTo>
                    <a:cubicBezTo>
                      <a:pt x="167" y="564"/>
                      <a:pt x="158" y="574"/>
                      <a:pt x="141" y="576"/>
                    </a:cubicBezTo>
                    <a:close/>
                    <a:moveTo>
                      <a:pt x="132" y="609"/>
                    </a:moveTo>
                    <a:cubicBezTo>
                      <a:pt x="124" y="613"/>
                      <a:pt x="110" y="611"/>
                      <a:pt x="108" y="621"/>
                    </a:cubicBezTo>
                    <a:cubicBezTo>
                      <a:pt x="116" y="629"/>
                      <a:pt x="125" y="612"/>
                      <a:pt x="135" y="612"/>
                    </a:cubicBezTo>
                    <a:cubicBezTo>
                      <a:pt x="141" y="605"/>
                      <a:pt x="158" y="609"/>
                      <a:pt x="159" y="597"/>
                    </a:cubicBezTo>
                    <a:cubicBezTo>
                      <a:pt x="149" y="600"/>
                      <a:pt x="140" y="604"/>
                      <a:pt x="132" y="609"/>
                    </a:cubicBezTo>
                    <a:close/>
                    <a:moveTo>
                      <a:pt x="114" y="627"/>
                    </a:moveTo>
                    <a:cubicBezTo>
                      <a:pt x="114" y="644"/>
                      <a:pt x="126" y="649"/>
                      <a:pt x="135" y="657"/>
                    </a:cubicBezTo>
                    <a:cubicBezTo>
                      <a:pt x="147" y="644"/>
                      <a:pt x="165" y="637"/>
                      <a:pt x="180" y="627"/>
                    </a:cubicBezTo>
                    <a:cubicBezTo>
                      <a:pt x="160" y="607"/>
                      <a:pt x="138" y="615"/>
                      <a:pt x="114" y="627"/>
                    </a:cubicBezTo>
                    <a:close/>
                    <a:moveTo>
                      <a:pt x="63" y="426"/>
                    </a:moveTo>
                    <a:cubicBezTo>
                      <a:pt x="69" y="418"/>
                      <a:pt x="75" y="410"/>
                      <a:pt x="81" y="402"/>
                    </a:cubicBezTo>
                    <a:cubicBezTo>
                      <a:pt x="44" y="413"/>
                      <a:pt x="13" y="446"/>
                      <a:pt x="6" y="477"/>
                    </a:cubicBezTo>
                    <a:cubicBezTo>
                      <a:pt x="16" y="480"/>
                      <a:pt x="12" y="469"/>
                      <a:pt x="18" y="468"/>
                    </a:cubicBezTo>
                    <a:cubicBezTo>
                      <a:pt x="19" y="468"/>
                      <a:pt x="20" y="468"/>
                      <a:pt x="21" y="468"/>
                    </a:cubicBezTo>
                    <a:cubicBezTo>
                      <a:pt x="36" y="455"/>
                      <a:pt x="50" y="441"/>
                      <a:pt x="63" y="426"/>
                    </a:cubicBezTo>
                    <a:close/>
                    <a:moveTo>
                      <a:pt x="96" y="378"/>
                    </a:moveTo>
                    <a:cubicBezTo>
                      <a:pt x="85" y="380"/>
                      <a:pt x="81" y="389"/>
                      <a:pt x="75" y="396"/>
                    </a:cubicBezTo>
                    <a:cubicBezTo>
                      <a:pt x="86" y="394"/>
                      <a:pt x="90" y="385"/>
                      <a:pt x="96" y="378"/>
                    </a:cubicBezTo>
                    <a:close/>
                    <a:moveTo>
                      <a:pt x="99" y="375"/>
                    </a:moveTo>
                    <a:cubicBezTo>
                      <a:pt x="113" y="370"/>
                      <a:pt x="120" y="358"/>
                      <a:pt x="129" y="348"/>
                    </a:cubicBezTo>
                    <a:cubicBezTo>
                      <a:pt x="115" y="353"/>
                      <a:pt x="108" y="365"/>
                      <a:pt x="99" y="375"/>
                    </a:cubicBezTo>
                    <a:close/>
                    <a:moveTo>
                      <a:pt x="72" y="327"/>
                    </a:moveTo>
                    <a:cubicBezTo>
                      <a:pt x="80" y="315"/>
                      <a:pt x="95" y="310"/>
                      <a:pt x="102" y="297"/>
                    </a:cubicBezTo>
                    <a:cubicBezTo>
                      <a:pt x="91" y="304"/>
                      <a:pt x="66" y="313"/>
                      <a:pt x="72" y="327"/>
                    </a:cubicBezTo>
                    <a:close/>
                    <a:moveTo>
                      <a:pt x="108" y="315"/>
                    </a:moveTo>
                    <a:cubicBezTo>
                      <a:pt x="98" y="328"/>
                      <a:pt x="69" y="338"/>
                      <a:pt x="72" y="354"/>
                    </a:cubicBezTo>
                    <a:cubicBezTo>
                      <a:pt x="83" y="340"/>
                      <a:pt x="99" y="331"/>
                      <a:pt x="111" y="318"/>
                    </a:cubicBezTo>
                    <a:cubicBezTo>
                      <a:pt x="116" y="312"/>
                      <a:pt x="136" y="305"/>
                      <a:pt x="126" y="294"/>
                    </a:cubicBezTo>
                    <a:cubicBezTo>
                      <a:pt x="122" y="303"/>
                      <a:pt x="112" y="306"/>
                      <a:pt x="108" y="315"/>
                    </a:cubicBezTo>
                    <a:close/>
                    <a:moveTo>
                      <a:pt x="99" y="399"/>
                    </a:moveTo>
                    <a:cubicBezTo>
                      <a:pt x="108" y="394"/>
                      <a:pt x="129" y="385"/>
                      <a:pt x="123" y="375"/>
                    </a:cubicBezTo>
                    <a:cubicBezTo>
                      <a:pt x="115" y="383"/>
                      <a:pt x="105" y="389"/>
                      <a:pt x="99" y="399"/>
                    </a:cubicBezTo>
                    <a:close/>
                    <a:moveTo>
                      <a:pt x="99" y="399"/>
                    </a:moveTo>
                    <a:cubicBezTo>
                      <a:pt x="89" y="400"/>
                      <a:pt x="86" y="408"/>
                      <a:pt x="81" y="414"/>
                    </a:cubicBezTo>
                    <a:cubicBezTo>
                      <a:pt x="91" y="413"/>
                      <a:pt x="94" y="405"/>
                      <a:pt x="99" y="399"/>
                    </a:cubicBezTo>
                    <a:close/>
                    <a:moveTo>
                      <a:pt x="123" y="390"/>
                    </a:moveTo>
                    <a:cubicBezTo>
                      <a:pt x="122" y="397"/>
                      <a:pt x="101" y="400"/>
                      <a:pt x="111" y="408"/>
                    </a:cubicBezTo>
                    <a:cubicBezTo>
                      <a:pt x="112" y="401"/>
                      <a:pt x="133" y="398"/>
                      <a:pt x="123" y="390"/>
                    </a:cubicBezTo>
                    <a:close/>
                    <a:moveTo>
                      <a:pt x="45" y="462"/>
                    </a:moveTo>
                    <a:cubicBezTo>
                      <a:pt x="53" y="449"/>
                      <a:pt x="67" y="442"/>
                      <a:pt x="75" y="429"/>
                    </a:cubicBezTo>
                    <a:cubicBezTo>
                      <a:pt x="62" y="436"/>
                      <a:pt x="43" y="451"/>
                      <a:pt x="45" y="462"/>
                    </a:cubicBezTo>
                    <a:close/>
                    <a:moveTo>
                      <a:pt x="75" y="459"/>
                    </a:moveTo>
                    <a:cubicBezTo>
                      <a:pt x="73" y="467"/>
                      <a:pt x="53" y="473"/>
                      <a:pt x="63" y="483"/>
                    </a:cubicBezTo>
                    <a:cubicBezTo>
                      <a:pt x="66" y="475"/>
                      <a:pt x="82" y="466"/>
                      <a:pt x="75" y="459"/>
                    </a:cubicBezTo>
                    <a:close/>
                    <a:moveTo>
                      <a:pt x="276" y="459"/>
                    </a:moveTo>
                    <a:cubicBezTo>
                      <a:pt x="277" y="455"/>
                      <a:pt x="281" y="453"/>
                      <a:pt x="273" y="453"/>
                    </a:cubicBezTo>
                    <a:cubicBezTo>
                      <a:pt x="238" y="473"/>
                      <a:pt x="215" y="505"/>
                      <a:pt x="186" y="531"/>
                    </a:cubicBezTo>
                    <a:cubicBezTo>
                      <a:pt x="222" y="513"/>
                      <a:pt x="241" y="478"/>
                      <a:pt x="276" y="459"/>
                    </a:cubicBezTo>
                    <a:close/>
                    <a:moveTo>
                      <a:pt x="255" y="450"/>
                    </a:moveTo>
                    <a:cubicBezTo>
                      <a:pt x="230" y="461"/>
                      <a:pt x="215" y="482"/>
                      <a:pt x="195" y="498"/>
                    </a:cubicBezTo>
                    <a:cubicBezTo>
                      <a:pt x="226" y="493"/>
                      <a:pt x="237" y="468"/>
                      <a:pt x="255" y="450"/>
                    </a:cubicBezTo>
                    <a:close/>
                    <a:moveTo>
                      <a:pt x="318" y="483"/>
                    </a:moveTo>
                    <a:cubicBezTo>
                      <a:pt x="332" y="481"/>
                      <a:pt x="348" y="465"/>
                      <a:pt x="345" y="456"/>
                    </a:cubicBezTo>
                    <a:cubicBezTo>
                      <a:pt x="338" y="467"/>
                      <a:pt x="324" y="471"/>
                      <a:pt x="318" y="483"/>
                    </a:cubicBezTo>
                    <a:close/>
                    <a:moveTo>
                      <a:pt x="354" y="684"/>
                    </a:moveTo>
                    <a:cubicBezTo>
                      <a:pt x="359" y="680"/>
                      <a:pt x="377" y="675"/>
                      <a:pt x="369" y="669"/>
                    </a:cubicBezTo>
                    <a:cubicBezTo>
                      <a:pt x="366" y="676"/>
                      <a:pt x="354" y="674"/>
                      <a:pt x="351" y="681"/>
                    </a:cubicBezTo>
                    <a:cubicBezTo>
                      <a:pt x="309" y="706"/>
                      <a:pt x="262" y="726"/>
                      <a:pt x="228" y="759"/>
                    </a:cubicBezTo>
                    <a:cubicBezTo>
                      <a:pt x="251" y="758"/>
                      <a:pt x="271" y="740"/>
                      <a:pt x="291" y="726"/>
                    </a:cubicBezTo>
                    <a:cubicBezTo>
                      <a:pt x="312" y="712"/>
                      <a:pt x="331" y="695"/>
                      <a:pt x="354" y="684"/>
                    </a:cubicBezTo>
                    <a:close/>
                    <a:moveTo>
                      <a:pt x="252" y="726"/>
                    </a:moveTo>
                    <a:cubicBezTo>
                      <a:pt x="285" y="706"/>
                      <a:pt x="324" y="689"/>
                      <a:pt x="357" y="669"/>
                    </a:cubicBezTo>
                    <a:cubicBezTo>
                      <a:pt x="358" y="665"/>
                      <a:pt x="362" y="663"/>
                      <a:pt x="354" y="663"/>
                    </a:cubicBezTo>
                    <a:cubicBezTo>
                      <a:pt x="307" y="681"/>
                      <a:pt x="255" y="720"/>
                      <a:pt x="210" y="750"/>
                    </a:cubicBezTo>
                    <a:cubicBezTo>
                      <a:pt x="228" y="754"/>
                      <a:pt x="239" y="734"/>
                      <a:pt x="252" y="726"/>
                    </a:cubicBezTo>
                    <a:close/>
                    <a:moveTo>
                      <a:pt x="231" y="627"/>
                    </a:moveTo>
                    <a:cubicBezTo>
                      <a:pt x="216" y="631"/>
                      <a:pt x="203" y="637"/>
                      <a:pt x="189" y="642"/>
                    </a:cubicBezTo>
                    <a:cubicBezTo>
                      <a:pt x="189" y="637"/>
                      <a:pt x="188" y="633"/>
                      <a:pt x="186" y="630"/>
                    </a:cubicBezTo>
                    <a:cubicBezTo>
                      <a:pt x="170" y="640"/>
                      <a:pt x="153" y="649"/>
                      <a:pt x="141" y="663"/>
                    </a:cubicBezTo>
                    <a:cubicBezTo>
                      <a:pt x="155" y="660"/>
                      <a:pt x="167" y="639"/>
                      <a:pt x="180" y="645"/>
                    </a:cubicBezTo>
                    <a:cubicBezTo>
                      <a:pt x="172" y="655"/>
                      <a:pt x="158" y="659"/>
                      <a:pt x="150" y="669"/>
                    </a:cubicBezTo>
                    <a:cubicBezTo>
                      <a:pt x="162" y="699"/>
                      <a:pt x="176" y="727"/>
                      <a:pt x="201" y="744"/>
                    </a:cubicBezTo>
                    <a:cubicBezTo>
                      <a:pt x="249" y="716"/>
                      <a:pt x="292" y="683"/>
                      <a:pt x="342" y="657"/>
                    </a:cubicBezTo>
                    <a:cubicBezTo>
                      <a:pt x="283" y="662"/>
                      <a:pt x="247" y="713"/>
                      <a:pt x="195" y="735"/>
                    </a:cubicBezTo>
                    <a:cubicBezTo>
                      <a:pt x="213" y="716"/>
                      <a:pt x="235" y="702"/>
                      <a:pt x="258" y="687"/>
                    </a:cubicBezTo>
                    <a:cubicBezTo>
                      <a:pt x="279" y="674"/>
                      <a:pt x="312" y="665"/>
                      <a:pt x="318" y="636"/>
                    </a:cubicBezTo>
                    <a:cubicBezTo>
                      <a:pt x="276" y="656"/>
                      <a:pt x="242" y="684"/>
                      <a:pt x="198" y="702"/>
                    </a:cubicBezTo>
                    <a:cubicBezTo>
                      <a:pt x="212" y="687"/>
                      <a:pt x="232" y="678"/>
                      <a:pt x="249" y="666"/>
                    </a:cubicBezTo>
                    <a:cubicBezTo>
                      <a:pt x="263" y="657"/>
                      <a:pt x="278" y="649"/>
                      <a:pt x="294" y="642"/>
                    </a:cubicBezTo>
                    <a:cubicBezTo>
                      <a:pt x="300" y="636"/>
                      <a:pt x="314" y="638"/>
                      <a:pt x="315" y="627"/>
                    </a:cubicBezTo>
                    <a:cubicBezTo>
                      <a:pt x="305" y="629"/>
                      <a:pt x="299" y="635"/>
                      <a:pt x="291" y="639"/>
                    </a:cubicBezTo>
                    <a:cubicBezTo>
                      <a:pt x="276" y="647"/>
                      <a:pt x="259" y="653"/>
                      <a:pt x="246" y="663"/>
                    </a:cubicBezTo>
                    <a:cubicBezTo>
                      <a:pt x="226" y="670"/>
                      <a:pt x="205" y="691"/>
                      <a:pt x="189" y="693"/>
                    </a:cubicBezTo>
                    <a:cubicBezTo>
                      <a:pt x="215" y="654"/>
                      <a:pt x="289" y="647"/>
                      <a:pt x="309" y="612"/>
                    </a:cubicBezTo>
                    <a:cubicBezTo>
                      <a:pt x="269" y="636"/>
                      <a:pt x="228" y="659"/>
                      <a:pt x="183" y="678"/>
                    </a:cubicBezTo>
                    <a:cubicBezTo>
                      <a:pt x="217" y="646"/>
                      <a:pt x="287" y="630"/>
                      <a:pt x="309" y="597"/>
                    </a:cubicBezTo>
                    <a:cubicBezTo>
                      <a:pt x="273" y="618"/>
                      <a:pt x="238" y="640"/>
                      <a:pt x="198" y="657"/>
                    </a:cubicBezTo>
                    <a:cubicBezTo>
                      <a:pt x="205" y="644"/>
                      <a:pt x="220" y="639"/>
                      <a:pt x="231" y="630"/>
                    </a:cubicBezTo>
                    <a:cubicBezTo>
                      <a:pt x="244" y="623"/>
                      <a:pt x="259" y="618"/>
                      <a:pt x="270" y="609"/>
                    </a:cubicBezTo>
                    <a:cubicBezTo>
                      <a:pt x="256" y="614"/>
                      <a:pt x="241" y="618"/>
                      <a:pt x="231" y="627"/>
                    </a:cubicBezTo>
                    <a:close/>
                    <a:moveTo>
                      <a:pt x="312" y="591"/>
                    </a:moveTo>
                    <a:cubicBezTo>
                      <a:pt x="300" y="588"/>
                      <a:pt x="282" y="602"/>
                      <a:pt x="270" y="609"/>
                    </a:cubicBezTo>
                    <a:cubicBezTo>
                      <a:pt x="287" y="606"/>
                      <a:pt x="299" y="598"/>
                      <a:pt x="312" y="591"/>
                    </a:cubicBezTo>
                    <a:close/>
                    <a:moveTo>
                      <a:pt x="303" y="585"/>
                    </a:moveTo>
                    <a:cubicBezTo>
                      <a:pt x="261" y="593"/>
                      <a:pt x="209" y="607"/>
                      <a:pt x="195" y="633"/>
                    </a:cubicBezTo>
                    <a:cubicBezTo>
                      <a:pt x="233" y="619"/>
                      <a:pt x="268" y="602"/>
                      <a:pt x="303" y="585"/>
                    </a:cubicBezTo>
                    <a:close/>
                    <a:moveTo>
                      <a:pt x="204" y="588"/>
                    </a:moveTo>
                    <a:cubicBezTo>
                      <a:pt x="202" y="589"/>
                      <a:pt x="192" y="595"/>
                      <a:pt x="192" y="588"/>
                    </a:cubicBezTo>
                    <a:cubicBezTo>
                      <a:pt x="204" y="588"/>
                      <a:pt x="193" y="586"/>
                      <a:pt x="192" y="582"/>
                    </a:cubicBezTo>
                    <a:cubicBezTo>
                      <a:pt x="200" y="577"/>
                      <a:pt x="209" y="573"/>
                      <a:pt x="216" y="567"/>
                    </a:cubicBezTo>
                    <a:cubicBezTo>
                      <a:pt x="192" y="570"/>
                      <a:pt x="182" y="587"/>
                      <a:pt x="168" y="600"/>
                    </a:cubicBezTo>
                    <a:cubicBezTo>
                      <a:pt x="177" y="601"/>
                      <a:pt x="188" y="588"/>
                      <a:pt x="195" y="597"/>
                    </a:cubicBezTo>
                    <a:cubicBezTo>
                      <a:pt x="190" y="606"/>
                      <a:pt x="168" y="598"/>
                      <a:pt x="168" y="612"/>
                    </a:cubicBezTo>
                    <a:cubicBezTo>
                      <a:pt x="202" y="605"/>
                      <a:pt x="244" y="580"/>
                      <a:pt x="279" y="564"/>
                    </a:cubicBezTo>
                    <a:cubicBezTo>
                      <a:pt x="250" y="566"/>
                      <a:pt x="234" y="581"/>
                      <a:pt x="207" y="585"/>
                    </a:cubicBezTo>
                    <a:cubicBezTo>
                      <a:pt x="210" y="578"/>
                      <a:pt x="222" y="580"/>
                      <a:pt x="225" y="573"/>
                    </a:cubicBezTo>
                    <a:cubicBezTo>
                      <a:pt x="215" y="575"/>
                      <a:pt x="203" y="575"/>
                      <a:pt x="204" y="588"/>
                    </a:cubicBezTo>
                    <a:close/>
                    <a:moveTo>
                      <a:pt x="177" y="615"/>
                    </a:moveTo>
                    <a:cubicBezTo>
                      <a:pt x="176" y="623"/>
                      <a:pt x="183" y="623"/>
                      <a:pt x="189" y="624"/>
                    </a:cubicBezTo>
                    <a:cubicBezTo>
                      <a:pt x="190" y="620"/>
                      <a:pt x="194" y="619"/>
                      <a:pt x="195" y="615"/>
                    </a:cubicBezTo>
                    <a:cubicBezTo>
                      <a:pt x="189" y="609"/>
                      <a:pt x="184" y="614"/>
                      <a:pt x="177" y="615"/>
                    </a:cubicBezTo>
                    <a:close/>
                    <a:moveTo>
                      <a:pt x="216" y="600"/>
                    </a:moveTo>
                    <a:cubicBezTo>
                      <a:pt x="209" y="603"/>
                      <a:pt x="199" y="603"/>
                      <a:pt x="198" y="612"/>
                    </a:cubicBezTo>
                    <a:cubicBezTo>
                      <a:pt x="207" y="610"/>
                      <a:pt x="213" y="605"/>
                      <a:pt x="219" y="600"/>
                    </a:cubicBezTo>
                    <a:cubicBezTo>
                      <a:pt x="244" y="592"/>
                      <a:pt x="269" y="584"/>
                      <a:pt x="294" y="576"/>
                    </a:cubicBezTo>
                    <a:cubicBezTo>
                      <a:pt x="268" y="573"/>
                      <a:pt x="239" y="591"/>
                      <a:pt x="216" y="600"/>
                    </a:cubicBezTo>
                    <a:close/>
                    <a:moveTo>
                      <a:pt x="243" y="495"/>
                    </a:moveTo>
                    <a:cubicBezTo>
                      <a:pt x="232" y="505"/>
                      <a:pt x="219" y="513"/>
                      <a:pt x="210" y="525"/>
                    </a:cubicBezTo>
                    <a:cubicBezTo>
                      <a:pt x="224" y="519"/>
                      <a:pt x="234" y="509"/>
                      <a:pt x="243" y="498"/>
                    </a:cubicBezTo>
                    <a:cubicBezTo>
                      <a:pt x="258" y="486"/>
                      <a:pt x="284" y="471"/>
                      <a:pt x="285" y="456"/>
                    </a:cubicBezTo>
                    <a:cubicBezTo>
                      <a:pt x="270" y="468"/>
                      <a:pt x="259" y="484"/>
                      <a:pt x="243" y="495"/>
                    </a:cubicBezTo>
                    <a:close/>
                    <a:moveTo>
                      <a:pt x="264" y="495"/>
                    </a:moveTo>
                    <a:cubicBezTo>
                      <a:pt x="273" y="484"/>
                      <a:pt x="297" y="472"/>
                      <a:pt x="294" y="459"/>
                    </a:cubicBezTo>
                    <a:cubicBezTo>
                      <a:pt x="287" y="472"/>
                      <a:pt x="263" y="484"/>
                      <a:pt x="264" y="495"/>
                    </a:cubicBezTo>
                    <a:close/>
                    <a:moveTo>
                      <a:pt x="288" y="483"/>
                    </a:moveTo>
                    <a:cubicBezTo>
                      <a:pt x="298" y="480"/>
                      <a:pt x="314" y="467"/>
                      <a:pt x="309" y="459"/>
                    </a:cubicBezTo>
                    <a:cubicBezTo>
                      <a:pt x="304" y="469"/>
                      <a:pt x="293" y="473"/>
                      <a:pt x="288" y="483"/>
                    </a:cubicBezTo>
                    <a:close/>
                    <a:moveTo>
                      <a:pt x="333" y="456"/>
                    </a:moveTo>
                    <a:cubicBezTo>
                      <a:pt x="320" y="454"/>
                      <a:pt x="319" y="464"/>
                      <a:pt x="315" y="471"/>
                    </a:cubicBezTo>
                    <a:cubicBezTo>
                      <a:pt x="325" y="470"/>
                      <a:pt x="328" y="462"/>
                      <a:pt x="333" y="456"/>
                    </a:cubicBezTo>
                    <a:close/>
                    <a:moveTo>
                      <a:pt x="492" y="543"/>
                    </a:moveTo>
                    <a:cubicBezTo>
                      <a:pt x="485" y="541"/>
                      <a:pt x="466" y="525"/>
                      <a:pt x="465" y="543"/>
                    </a:cubicBezTo>
                    <a:cubicBezTo>
                      <a:pt x="476" y="539"/>
                      <a:pt x="487" y="551"/>
                      <a:pt x="492" y="543"/>
                    </a:cubicBezTo>
                    <a:close/>
                    <a:moveTo>
                      <a:pt x="501" y="564"/>
                    </a:moveTo>
                    <a:cubicBezTo>
                      <a:pt x="505" y="560"/>
                      <a:pt x="513" y="560"/>
                      <a:pt x="513" y="552"/>
                    </a:cubicBezTo>
                    <a:cubicBezTo>
                      <a:pt x="493" y="557"/>
                      <a:pt x="489" y="558"/>
                      <a:pt x="474" y="558"/>
                    </a:cubicBezTo>
                    <a:cubicBezTo>
                      <a:pt x="482" y="562"/>
                      <a:pt x="487" y="569"/>
                      <a:pt x="498" y="570"/>
                    </a:cubicBezTo>
                    <a:cubicBezTo>
                      <a:pt x="505" y="576"/>
                      <a:pt x="526" y="570"/>
                      <a:pt x="528" y="561"/>
                    </a:cubicBezTo>
                    <a:cubicBezTo>
                      <a:pt x="518" y="560"/>
                      <a:pt x="507" y="574"/>
                      <a:pt x="501" y="567"/>
                    </a:cubicBezTo>
                    <a:cubicBezTo>
                      <a:pt x="501" y="566"/>
                      <a:pt x="501" y="565"/>
                      <a:pt x="501" y="564"/>
                    </a:cubicBezTo>
                    <a:close/>
                    <a:moveTo>
                      <a:pt x="372" y="714"/>
                    </a:moveTo>
                    <a:cubicBezTo>
                      <a:pt x="379" y="710"/>
                      <a:pt x="388" y="708"/>
                      <a:pt x="393" y="702"/>
                    </a:cubicBezTo>
                    <a:cubicBezTo>
                      <a:pt x="383" y="702"/>
                      <a:pt x="377" y="706"/>
                      <a:pt x="372" y="711"/>
                    </a:cubicBezTo>
                    <a:cubicBezTo>
                      <a:pt x="337" y="726"/>
                      <a:pt x="304" y="743"/>
                      <a:pt x="279" y="768"/>
                    </a:cubicBezTo>
                    <a:cubicBezTo>
                      <a:pt x="315" y="755"/>
                      <a:pt x="340" y="731"/>
                      <a:pt x="372" y="714"/>
                    </a:cubicBezTo>
                    <a:close/>
                    <a:moveTo>
                      <a:pt x="45" y="789"/>
                    </a:moveTo>
                    <a:cubicBezTo>
                      <a:pt x="35" y="795"/>
                      <a:pt x="85" y="790"/>
                      <a:pt x="96" y="795"/>
                    </a:cubicBezTo>
                    <a:cubicBezTo>
                      <a:pt x="99" y="795"/>
                      <a:pt x="98" y="791"/>
                      <a:pt x="93" y="792"/>
                    </a:cubicBezTo>
                    <a:cubicBezTo>
                      <a:pt x="83" y="785"/>
                      <a:pt x="60" y="791"/>
                      <a:pt x="45" y="789"/>
                    </a:cubicBezTo>
                    <a:close/>
                    <a:moveTo>
                      <a:pt x="204" y="801"/>
                    </a:moveTo>
                    <a:cubicBezTo>
                      <a:pt x="203" y="788"/>
                      <a:pt x="220" y="793"/>
                      <a:pt x="222" y="783"/>
                    </a:cubicBezTo>
                    <a:cubicBezTo>
                      <a:pt x="208" y="787"/>
                      <a:pt x="196" y="793"/>
                      <a:pt x="183" y="798"/>
                    </a:cubicBezTo>
                    <a:cubicBezTo>
                      <a:pt x="177" y="798"/>
                      <a:pt x="173" y="800"/>
                      <a:pt x="171" y="804"/>
                    </a:cubicBezTo>
                    <a:cubicBezTo>
                      <a:pt x="181" y="802"/>
                      <a:pt x="199" y="808"/>
                      <a:pt x="204" y="801"/>
                    </a:cubicBezTo>
                    <a:close/>
                    <a:moveTo>
                      <a:pt x="213" y="804"/>
                    </a:moveTo>
                    <a:cubicBezTo>
                      <a:pt x="217" y="792"/>
                      <a:pt x="244" y="803"/>
                      <a:pt x="246" y="789"/>
                    </a:cubicBezTo>
                    <a:cubicBezTo>
                      <a:pt x="234" y="790"/>
                      <a:pt x="198" y="796"/>
                      <a:pt x="213" y="804"/>
                    </a:cubicBezTo>
                    <a:close/>
                    <a:moveTo>
                      <a:pt x="450" y="750"/>
                    </a:moveTo>
                    <a:cubicBezTo>
                      <a:pt x="466" y="745"/>
                      <a:pt x="429" y="748"/>
                      <a:pt x="432" y="747"/>
                    </a:cubicBezTo>
                    <a:cubicBezTo>
                      <a:pt x="408" y="753"/>
                      <a:pt x="370" y="789"/>
                      <a:pt x="348" y="798"/>
                    </a:cubicBezTo>
                    <a:cubicBezTo>
                      <a:pt x="386" y="790"/>
                      <a:pt x="409" y="767"/>
                      <a:pt x="447" y="759"/>
                    </a:cubicBezTo>
                    <a:cubicBezTo>
                      <a:pt x="451" y="758"/>
                      <a:pt x="454" y="756"/>
                      <a:pt x="456" y="753"/>
                    </a:cubicBezTo>
                    <a:cubicBezTo>
                      <a:pt x="454" y="752"/>
                      <a:pt x="450" y="753"/>
                      <a:pt x="450" y="750"/>
                    </a:cubicBezTo>
                    <a:close/>
                    <a:moveTo>
                      <a:pt x="501" y="753"/>
                    </a:moveTo>
                    <a:cubicBezTo>
                      <a:pt x="489" y="753"/>
                      <a:pt x="475" y="751"/>
                      <a:pt x="471" y="759"/>
                    </a:cubicBezTo>
                    <a:cubicBezTo>
                      <a:pt x="483" y="759"/>
                      <a:pt x="497" y="761"/>
                      <a:pt x="501" y="753"/>
                    </a:cubicBezTo>
                    <a:close/>
                    <a:moveTo>
                      <a:pt x="471" y="765"/>
                    </a:moveTo>
                    <a:cubicBezTo>
                      <a:pt x="486" y="765"/>
                      <a:pt x="501" y="765"/>
                      <a:pt x="516" y="765"/>
                    </a:cubicBezTo>
                    <a:cubicBezTo>
                      <a:pt x="507" y="758"/>
                      <a:pt x="485" y="764"/>
                      <a:pt x="471" y="762"/>
                    </a:cubicBezTo>
                    <a:cubicBezTo>
                      <a:pt x="466" y="764"/>
                      <a:pt x="453" y="758"/>
                      <a:pt x="453" y="765"/>
                    </a:cubicBezTo>
                    <a:cubicBezTo>
                      <a:pt x="442" y="763"/>
                      <a:pt x="441" y="771"/>
                      <a:pt x="432" y="771"/>
                    </a:cubicBezTo>
                    <a:cubicBezTo>
                      <a:pt x="428" y="771"/>
                      <a:pt x="428" y="775"/>
                      <a:pt x="423" y="774"/>
                    </a:cubicBezTo>
                    <a:cubicBezTo>
                      <a:pt x="421" y="774"/>
                      <a:pt x="419" y="774"/>
                      <a:pt x="420" y="777"/>
                    </a:cubicBezTo>
                    <a:cubicBezTo>
                      <a:pt x="404" y="782"/>
                      <a:pt x="392" y="791"/>
                      <a:pt x="375" y="795"/>
                    </a:cubicBezTo>
                    <a:cubicBezTo>
                      <a:pt x="365" y="804"/>
                      <a:pt x="407" y="803"/>
                      <a:pt x="411" y="798"/>
                    </a:cubicBezTo>
                    <a:cubicBezTo>
                      <a:pt x="420" y="794"/>
                      <a:pt x="427" y="788"/>
                      <a:pt x="438" y="786"/>
                    </a:cubicBezTo>
                    <a:cubicBezTo>
                      <a:pt x="443" y="786"/>
                      <a:pt x="446" y="784"/>
                      <a:pt x="447" y="780"/>
                    </a:cubicBezTo>
                    <a:cubicBezTo>
                      <a:pt x="441" y="778"/>
                      <a:pt x="427" y="784"/>
                      <a:pt x="426" y="777"/>
                    </a:cubicBezTo>
                    <a:cubicBezTo>
                      <a:pt x="439" y="775"/>
                      <a:pt x="460" y="781"/>
                      <a:pt x="468" y="774"/>
                    </a:cubicBezTo>
                    <a:cubicBezTo>
                      <a:pt x="470" y="774"/>
                      <a:pt x="472" y="774"/>
                      <a:pt x="474" y="774"/>
                    </a:cubicBezTo>
                    <a:cubicBezTo>
                      <a:pt x="505" y="767"/>
                      <a:pt x="435" y="767"/>
                      <a:pt x="471" y="765"/>
                    </a:cubicBezTo>
                    <a:close/>
                    <a:moveTo>
                      <a:pt x="519" y="771"/>
                    </a:moveTo>
                    <a:cubicBezTo>
                      <a:pt x="514" y="771"/>
                      <a:pt x="511" y="773"/>
                      <a:pt x="510" y="777"/>
                    </a:cubicBezTo>
                    <a:cubicBezTo>
                      <a:pt x="521" y="778"/>
                      <a:pt x="530" y="777"/>
                      <a:pt x="537" y="774"/>
                    </a:cubicBezTo>
                    <a:cubicBezTo>
                      <a:pt x="542" y="774"/>
                      <a:pt x="545" y="772"/>
                      <a:pt x="546" y="768"/>
                    </a:cubicBezTo>
                    <a:cubicBezTo>
                      <a:pt x="538" y="770"/>
                      <a:pt x="522" y="764"/>
                      <a:pt x="519" y="771"/>
                    </a:cubicBezTo>
                    <a:close/>
                    <a:moveTo>
                      <a:pt x="462" y="801"/>
                    </a:moveTo>
                    <a:cubicBezTo>
                      <a:pt x="481" y="803"/>
                      <a:pt x="493" y="798"/>
                      <a:pt x="501" y="789"/>
                    </a:cubicBezTo>
                    <a:cubicBezTo>
                      <a:pt x="481" y="786"/>
                      <a:pt x="471" y="793"/>
                      <a:pt x="462" y="801"/>
                    </a:cubicBezTo>
                    <a:close/>
                    <a:moveTo>
                      <a:pt x="510" y="792"/>
                    </a:moveTo>
                    <a:cubicBezTo>
                      <a:pt x="506" y="796"/>
                      <a:pt x="498" y="796"/>
                      <a:pt x="495" y="801"/>
                    </a:cubicBezTo>
                    <a:cubicBezTo>
                      <a:pt x="504" y="801"/>
                      <a:pt x="512" y="794"/>
                      <a:pt x="519" y="801"/>
                    </a:cubicBezTo>
                    <a:cubicBezTo>
                      <a:pt x="527" y="799"/>
                      <a:pt x="533" y="795"/>
                      <a:pt x="537" y="789"/>
                    </a:cubicBezTo>
                    <a:cubicBezTo>
                      <a:pt x="526" y="788"/>
                      <a:pt x="517" y="789"/>
                      <a:pt x="510" y="792"/>
                    </a:cubicBezTo>
                    <a:close/>
                    <a:moveTo>
                      <a:pt x="534" y="801"/>
                    </a:moveTo>
                    <a:cubicBezTo>
                      <a:pt x="546" y="801"/>
                      <a:pt x="551" y="794"/>
                      <a:pt x="558" y="789"/>
                    </a:cubicBezTo>
                    <a:cubicBezTo>
                      <a:pt x="547" y="790"/>
                      <a:pt x="539" y="794"/>
                      <a:pt x="534" y="801"/>
                    </a:cubicBezTo>
                    <a:close/>
                    <a:moveTo>
                      <a:pt x="561" y="801"/>
                    </a:moveTo>
                    <a:cubicBezTo>
                      <a:pt x="568" y="801"/>
                      <a:pt x="575" y="801"/>
                      <a:pt x="582" y="801"/>
                    </a:cubicBezTo>
                    <a:cubicBezTo>
                      <a:pt x="580" y="789"/>
                      <a:pt x="564" y="792"/>
                      <a:pt x="561" y="801"/>
                    </a:cubicBezTo>
                    <a:close/>
                    <a:moveTo>
                      <a:pt x="462" y="789"/>
                    </a:moveTo>
                    <a:cubicBezTo>
                      <a:pt x="449" y="789"/>
                      <a:pt x="440" y="793"/>
                      <a:pt x="435" y="801"/>
                    </a:cubicBezTo>
                    <a:cubicBezTo>
                      <a:pt x="448" y="801"/>
                      <a:pt x="460" y="799"/>
                      <a:pt x="462" y="789"/>
                    </a:cubicBezTo>
                    <a:close/>
                    <a:moveTo>
                      <a:pt x="291" y="801"/>
                    </a:moveTo>
                    <a:cubicBezTo>
                      <a:pt x="259" y="801"/>
                      <a:pt x="310" y="811"/>
                      <a:pt x="309" y="798"/>
                    </a:cubicBezTo>
                    <a:cubicBezTo>
                      <a:pt x="300" y="796"/>
                      <a:pt x="298" y="801"/>
                      <a:pt x="291" y="801"/>
                    </a:cubicBezTo>
                    <a:close/>
                    <a:moveTo>
                      <a:pt x="657" y="801"/>
                    </a:moveTo>
                    <a:cubicBezTo>
                      <a:pt x="647" y="803"/>
                      <a:pt x="629" y="797"/>
                      <a:pt x="624" y="804"/>
                    </a:cubicBezTo>
                    <a:cubicBezTo>
                      <a:pt x="634" y="802"/>
                      <a:pt x="652" y="808"/>
                      <a:pt x="657" y="801"/>
                    </a:cubicBezTo>
                    <a:close/>
                    <a:moveTo>
                      <a:pt x="555" y="804"/>
                    </a:moveTo>
                    <a:cubicBezTo>
                      <a:pt x="545" y="806"/>
                      <a:pt x="527" y="800"/>
                      <a:pt x="522" y="807"/>
                    </a:cubicBezTo>
                    <a:cubicBezTo>
                      <a:pt x="529" y="812"/>
                      <a:pt x="552" y="812"/>
                      <a:pt x="555" y="804"/>
                    </a:cubicBezTo>
                    <a:close/>
                    <a:moveTo>
                      <a:pt x="990" y="765"/>
                    </a:moveTo>
                    <a:cubicBezTo>
                      <a:pt x="986" y="764"/>
                      <a:pt x="984" y="761"/>
                      <a:pt x="978" y="762"/>
                    </a:cubicBezTo>
                    <a:cubicBezTo>
                      <a:pt x="979" y="766"/>
                      <a:pt x="977" y="773"/>
                      <a:pt x="981" y="774"/>
                    </a:cubicBezTo>
                    <a:cubicBezTo>
                      <a:pt x="980" y="767"/>
                      <a:pt x="990" y="771"/>
                      <a:pt x="990" y="765"/>
                    </a:cubicBezTo>
                    <a:close/>
                    <a:moveTo>
                      <a:pt x="1086" y="795"/>
                    </a:moveTo>
                    <a:cubicBezTo>
                      <a:pt x="1086" y="793"/>
                      <a:pt x="1086" y="791"/>
                      <a:pt x="1086" y="789"/>
                    </a:cubicBezTo>
                    <a:cubicBezTo>
                      <a:pt x="1083" y="789"/>
                      <a:pt x="1082" y="787"/>
                      <a:pt x="1080" y="786"/>
                    </a:cubicBezTo>
                    <a:cubicBezTo>
                      <a:pt x="1066" y="799"/>
                      <a:pt x="1068" y="807"/>
                      <a:pt x="1086" y="795"/>
                    </a:cubicBezTo>
                    <a:close/>
                    <a:moveTo>
                      <a:pt x="1326" y="762"/>
                    </a:moveTo>
                    <a:cubicBezTo>
                      <a:pt x="1330" y="774"/>
                      <a:pt x="1347" y="741"/>
                      <a:pt x="1365" y="756"/>
                    </a:cubicBezTo>
                    <a:cubicBezTo>
                      <a:pt x="1365" y="744"/>
                      <a:pt x="1344" y="753"/>
                      <a:pt x="1335" y="750"/>
                    </a:cubicBezTo>
                    <a:cubicBezTo>
                      <a:pt x="1332" y="754"/>
                      <a:pt x="1332" y="761"/>
                      <a:pt x="1326" y="762"/>
                    </a:cubicBezTo>
                    <a:close/>
                    <a:moveTo>
                      <a:pt x="1350" y="762"/>
                    </a:moveTo>
                    <a:cubicBezTo>
                      <a:pt x="1334" y="765"/>
                      <a:pt x="1327" y="777"/>
                      <a:pt x="1320" y="789"/>
                    </a:cubicBezTo>
                    <a:cubicBezTo>
                      <a:pt x="1334" y="784"/>
                      <a:pt x="1337" y="768"/>
                      <a:pt x="1350" y="762"/>
                    </a:cubicBezTo>
                    <a:close/>
                    <a:moveTo>
                      <a:pt x="1335" y="789"/>
                    </a:moveTo>
                    <a:cubicBezTo>
                      <a:pt x="1344" y="787"/>
                      <a:pt x="1344" y="794"/>
                      <a:pt x="1353" y="792"/>
                    </a:cubicBezTo>
                    <a:cubicBezTo>
                      <a:pt x="1367" y="779"/>
                      <a:pt x="1385" y="770"/>
                      <a:pt x="1398" y="756"/>
                    </a:cubicBezTo>
                    <a:cubicBezTo>
                      <a:pt x="1366" y="756"/>
                      <a:pt x="1358" y="788"/>
                      <a:pt x="1335" y="789"/>
                    </a:cubicBezTo>
                    <a:close/>
                    <a:moveTo>
                      <a:pt x="1362" y="789"/>
                    </a:moveTo>
                    <a:cubicBezTo>
                      <a:pt x="1343" y="796"/>
                      <a:pt x="1383" y="798"/>
                      <a:pt x="1386" y="792"/>
                    </a:cubicBezTo>
                    <a:cubicBezTo>
                      <a:pt x="1393" y="777"/>
                      <a:pt x="1416" y="778"/>
                      <a:pt x="1422" y="762"/>
                    </a:cubicBezTo>
                    <a:cubicBezTo>
                      <a:pt x="1395" y="754"/>
                      <a:pt x="1386" y="784"/>
                      <a:pt x="1362" y="789"/>
                    </a:cubicBezTo>
                    <a:close/>
                    <a:moveTo>
                      <a:pt x="1008" y="771"/>
                    </a:moveTo>
                    <a:cubicBezTo>
                      <a:pt x="986" y="770"/>
                      <a:pt x="968" y="789"/>
                      <a:pt x="969" y="801"/>
                    </a:cubicBezTo>
                    <a:cubicBezTo>
                      <a:pt x="989" y="798"/>
                      <a:pt x="999" y="785"/>
                      <a:pt x="1008" y="771"/>
                    </a:cubicBezTo>
                    <a:close/>
                    <a:moveTo>
                      <a:pt x="1023" y="777"/>
                    </a:moveTo>
                    <a:cubicBezTo>
                      <a:pt x="1011" y="783"/>
                      <a:pt x="1001" y="791"/>
                      <a:pt x="993" y="801"/>
                    </a:cubicBezTo>
                    <a:cubicBezTo>
                      <a:pt x="1005" y="795"/>
                      <a:pt x="1018" y="790"/>
                      <a:pt x="1023" y="777"/>
                    </a:cubicBezTo>
                    <a:close/>
                    <a:moveTo>
                      <a:pt x="1011" y="801"/>
                    </a:moveTo>
                    <a:cubicBezTo>
                      <a:pt x="1027" y="802"/>
                      <a:pt x="1038" y="798"/>
                      <a:pt x="1041" y="786"/>
                    </a:cubicBezTo>
                    <a:cubicBezTo>
                      <a:pt x="1028" y="780"/>
                      <a:pt x="1020" y="794"/>
                      <a:pt x="1011" y="801"/>
                    </a:cubicBezTo>
                    <a:close/>
                    <a:moveTo>
                      <a:pt x="1431" y="792"/>
                    </a:moveTo>
                    <a:cubicBezTo>
                      <a:pt x="1436" y="790"/>
                      <a:pt x="1449" y="796"/>
                      <a:pt x="1449" y="789"/>
                    </a:cubicBezTo>
                    <a:cubicBezTo>
                      <a:pt x="1443" y="782"/>
                      <a:pt x="1435" y="783"/>
                      <a:pt x="1431" y="792"/>
                    </a:cubicBezTo>
                    <a:close/>
                    <a:moveTo>
                      <a:pt x="198" y="396"/>
                    </a:moveTo>
                    <a:cubicBezTo>
                      <a:pt x="201" y="397"/>
                      <a:pt x="203" y="399"/>
                      <a:pt x="204" y="402"/>
                    </a:cubicBezTo>
                    <a:cubicBezTo>
                      <a:pt x="213" y="399"/>
                      <a:pt x="222" y="396"/>
                      <a:pt x="222" y="384"/>
                    </a:cubicBezTo>
                    <a:cubicBezTo>
                      <a:pt x="214" y="387"/>
                      <a:pt x="202" y="388"/>
                      <a:pt x="198" y="396"/>
                    </a:cubicBezTo>
                    <a:close/>
                    <a:moveTo>
                      <a:pt x="195" y="462"/>
                    </a:moveTo>
                    <a:cubicBezTo>
                      <a:pt x="205" y="455"/>
                      <a:pt x="231" y="436"/>
                      <a:pt x="219" y="426"/>
                    </a:cubicBezTo>
                    <a:cubicBezTo>
                      <a:pt x="214" y="441"/>
                      <a:pt x="203" y="450"/>
                      <a:pt x="195" y="462"/>
                    </a:cubicBezTo>
                    <a:close/>
                  </a:path>
                </a:pathLst>
              </a:custGeom>
              <a:solidFill>
                <a:srgbClr val="132B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6" name="Freeform 400"/>
              <p:cNvSpPr>
                <a:spLocks noEditPoints="1"/>
              </p:cNvSpPr>
              <p:nvPr/>
            </p:nvSpPr>
            <p:spPr bwMode="auto">
              <a:xfrm>
                <a:off x="566738" y="1096963"/>
                <a:ext cx="722313" cy="1403350"/>
              </a:xfrm>
              <a:custGeom>
                <a:gdLst>
                  <a:gd fmla="*/ 0 w 207" name="T0"/>
                  <a:gd fmla="*/ 42 h 402" name="T1"/>
                  <a:gd fmla="*/ 78 w 207" name="T2"/>
                  <a:gd fmla="*/ 0 h 402" name="T3"/>
                  <a:gd fmla="*/ 201 w 207" name="T4"/>
                  <a:gd fmla="*/ 72 h 402" name="T5"/>
                  <a:gd fmla="*/ 207 w 207" name="T6"/>
                  <a:gd fmla="*/ 108 h 402" name="T7"/>
                  <a:gd fmla="*/ 150 w 207" name="T8"/>
                  <a:gd fmla="*/ 153 h 402" name="T9"/>
                  <a:gd fmla="*/ 126 w 207" name="T10"/>
                  <a:gd fmla="*/ 156 h 402" name="T11"/>
                  <a:gd fmla="*/ 126 w 207" name="T12"/>
                  <a:gd fmla="*/ 162 h 402" name="T13"/>
                  <a:gd fmla="*/ 126 w 207" name="T14"/>
                  <a:gd fmla="*/ 207 h 402" name="T15"/>
                  <a:gd fmla="*/ 57 w 207" name="T16"/>
                  <a:gd fmla="*/ 309 h 402" name="T17"/>
                  <a:gd fmla="*/ 54 w 207" name="T18"/>
                  <a:gd fmla="*/ 360 h 402" name="T19"/>
                  <a:gd fmla="*/ 63 w 207" name="T20"/>
                  <a:gd fmla="*/ 369 h 402" name="T21"/>
                  <a:gd fmla="*/ 99 w 207" name="T22"/>
                  <a:gd fmla="*/ 342 h 402" name="T23"/>
                  <a:gd fmla="*/ 57 w 207" name="T24"/>
                  <a:gd fmla="*/ 384 h 402" name="T25"/>
                  <a:gd fmla="*/ 78 w 207" name="T26"/>
                  <a:gd fmla="*/ 375 h 402" name="T27"/>
                  <a:gd fmla="*/ 36 w 207" name="T28"/>
                  <a:gd fmla="*/ 402 h 402" name="T29"/>
                  <a:gd fmla="*/ 24 w 207" name="T30"/>
                  <a:gd fmla="*/ 387 h 402" name="T31"/>
                  <a:gd fmla="*/ 0 w 207" name="T32"/>
                  <a:gd fmla="*/ 387 h 402" name="T33"/>
                  <a:gd fmla="*/ 0 w 207" name="T34"/>
                  <a:gd fmla="*/ 282 h 402" name="T35"/>
                  <a:gd fmla="*/ 33 w 207" name="T36"/>
                  <a:gd fmla="*/ 252 h 402" name="T37"/>
                  <a:gd fmla="*/ 21 w 207" name="T38"/>
                  <a:gd fmla="*/ 252 h 402" name="T39"/>
                  <a:gd fmla="*/ 18 w 207" name="T40"/>
                  <a:gd fmla="*/ 252 h 402" name="T41"/>
                  <a:gd fmla="*/ 24 w 207" name="T42"/>
                  <a:gd fmla="*/ 240 h 402" name="T43"/>
                  <a:gd fmla="*/ 0 w 207" name="T44"/>
                  <a:gd fmla="*/ 231 h 402" name="T45"/>
                  <a:gd fmla="*/ 0 w 207" name="T46"/>
                  <a:gd fmla="*/ 42 h 402" name="T47"/>
                  <a:gd fmla="*/ 111 w 207" name="T48"/>
                  <a:gd fmla="*/ 63 h 402" name="T49"/>
                  <a:gd fmla="*/ 15 w 207" name="T50"/>
                  <a:gd fmla="*/ 114 h 402" name="T51"/>
                  <a:gd fmla="*/ 36 w 207" name="T52"/>
                  <a:gd fmla="*/ 129 h 402" name="T53"/>
                  <a:gd fmla="*/ 96 w 207" name="T54"/>
                  <a:gd fmla="*/ 93 h 402" name="T55"/>
                  <a:gd fmla="*/ 111 w 207" name="T56"/>
                  <a:gd fmla="*/ 93 h 402" name="T57"/>
                  <a:gd fmla="*/ 99 w 207" name="T58"/>
                  <a:gd fmla="*/ 117 h 402" name="T59"/>
                  <a:gd fmla="*/ 117 w 207" name="T60"/>
                  <a:gd fmla="*/ 75 h 402" name="T61"/>
                  <a:gd fmla="*/ 120 w 207" name="T62"/>
                  <a:gd fmla="*/ 72 h 402" name="T63"/>
                  <a:gd fmla="*/ 120 w 207" name="T64"/>
                  <a:gd fmla="*/ 66 h 402" name="T65"/>
                  <a:gd fmla="*/ 117 w 207" name="T66"/>
                  <a:gd fmla="*/ 60 h 402" name="T67"/>
                  <a:gd fmla="*/ 111 w 207" name="T68"/>
                  <a:gd fmla="*/ 63 h 402" name="T69"/>
                  <a:gd fmla="*/ 141 w 207" name="T70"/>
                  <a:gd fmla="*/ 78 h 402" name="T71"/>
                  <a:gd fmla="*/ 123 w 207" name="T72"/>
                  <a:gd fmla="*/ 105 h 402" name="T73"/>
                  <a:gd fmla="*/ 141 w 207" name="T74"/>
                  <a:gd fmla="*/ 78 h 402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402" w="206">
                    <a:moveTo>
                      <a:pt x="0" y="42"/>
                    </a:moveTo>
                    <a:cubicBezTo>
                      <a:pt x="29" y="31"/>
                      <a:pt x="48" y="10"/>
                      <a:pt x="78" y="0"/>
                    </a:cubicBezTo>
                    <a:cubicBezTo>
                      <a:pt x="111" y="32"/>
                      <a:pt x="125" y="83"/>
                      <a:pt x="201" y="72"/>
                    </a:cubicBezTo>
                    <a:cubicBezTo>
                      <a:pt x="198" y="89"/>
                      <a:pt x="207" y="94"/>
                      <a:pt x="207" y="108"/>
                    </a:cubicBezTo>
                    <a:cubicBezTo>
                      <a:pt x="185" y="119"/>
                      <a:pt x="148" y="137"/>
                      <a:pt x="150" y="153"/>
                    </a:cubicBezTo>
                    <a:cubicBezTo>
                      <a:pt x="139" y="151"/>
                      <a:pt x="137" y="158"/>
                      <a:pt x="126" y="156"/>
                    </a:cubicBezTo>
                    <a:cubicBezTo>
                      <a:pt x="126" y="158"/>
                      <a:pt x="126" y="160"/>
                      <a:pt x="126" y="162"/>
                    </a:cubicBezTo>
                    <a:cubicBezTo>
                      <a:pt x="126" y="177"/>
                      <a:pt x="126" y="192"/>
                      <a:pt x="126" y="207"/>
                    </a:cubicBezTo>
                    <a:cubicBezTo>
                      <a:pt x="109" y="246"/>
                      <a:pt x="71" y="277"/>
                      <a:pt x="57" y="309"/>
                    </a:cubicBezTo>
                    <a:cubicBezTo>
                      <a:pt x="65" y="324"/>
                      <a:pt x="66" y="347"/>
                      <a:pt x="54" y="360"/>
                    </a:cubicBezTo>
                    <a:cubicBezTo>
                      <a:pt x="63" y="357"/>
                      <a:pt x="64" y="357"/>
                      <a:pt x="63" y="369"/>
                    </a:cubicBezTo>
                    <a:cubicBezTo>
                      <a:pt x="71" y="356"/>
                      <a:pt x="81" y="345"/>
                      <a:pt x="99" y="342"/>
                    </a:cubicBezTo>
                    <a:cubicBezTo>
                      <a:pt x="85" y="356"/>
                      <a:pt x="69" y="368"/>
                      <a:pt x="57" y="384"/>
                    </a:cubicBezTo>
                    <a:cubicBezTo>
                      <a:pt x="66" y="385"/>
                      <a:pt x="74" y="369"/>
                      <a:pt x="78" y="375"/>
                    </a:cubicBezTo>
                    <a:cubicBezTo>
                      <a:pt x="66" y="389"/>
                      <a:pt x="65" y="402"/>
                      <a:pt x="36" y="402"/>
                    </a:cubicBezTo>
                    <a:cubicBezTo>
                      <a:pt x="29" y="397"/>
                      <a:pt x="17" y="398"/>
                      <a:pt x="24" y="387"/>
                    </a:cubicBezTo>
                    <a:cubicBezTo>
                      <a:pt x="13" y="393"/>
                      <a:pt x="13" y="391"/>
                      <a:pt x="0" y="387"/>
                    </a:cubicBezTo>
                    <a:cubicBezTo>
                      <a:pt x="0" y="352"/>
                      <a:pt x="0" y="317"/>
                      <a:pt x="0" y="282"/>
                    </a:cubicBezTo>
                    <a:cubicBezTo>
                      <a:pt x="15" y="276"/>
                      <a:pt x="23" y="263"/>
                      <a:pt x="33" y="252"/>
                    </a:cubicBezTo>
                    <a:cubicBezTo>
                      <a:pt x="31" y="243"/>
                      <a:pt x="27" y="255"/>
                      <a:pt x="21" y="252"/>
                    </a:cubicBezTo>
                    <a:cubicBezTo>
                      <a:pt x="20" y="252"/>
                      <a:pt x="19" y="252"/>
                      <a:pt x="18" y="252"/>
                    </a:cubicBezTo>
                    <a:cubicBezTo>
                      <a:pt x="16" y="244"/>
                      <a:pt x="24" y="246"/>
                      <a:pt x="24" y="240"/>
                    </a:cubicBezTo>
                    <a:cubicBezTo>
                      <a:pt x="17" y="238"/>
                      <a:pt x="8" y="238"/>
                      <a:pt x="0" y="231"/>
                    </a:cubicBezTo>
                    <a:cubicBezTo>
                      <a:pt x="0" y="168"/>
                      <a:pt x="0" y="105"/>
                      <a:pt x="0" y="42"/>
                    </a:cubicBezTo>
                    <a:close/>
                    <a:moveTo>
                      <a:pt x="111" y="63"/>
                    </a:moveTo>
                    <a:cubicBezTo>
                      <a:pt x="68" y="77"/>
                      <a:pt x="8" y="73"/>
                      <a:pt x="15" y="114"/>
                    </a:cubicBezTo>
                    <a:cubicBezTo>
                      <a:pt x="28" y="107"/>
                      <a:pt x="48" y="118"/>
                      <a:pt x="36" y="129"/>
                    </a:cubicBezTo>
                    <a:cubicBezTo>
                      <a:pt x="61" y="129"/>
                      <a:pt x="77" y="118"/>
                      <a:pt x="96" y="93"/>
                    </a:cubicBezTo>
                    <a:cubicBezTo>
                      <a:pt x="103" y="91"/>
                      <a:pt x="113" y="71"/>
                      <a:pt x="111" y="93"/>
                    </a:cubicBezTo>
                    <a:cubicBezTo>
                      <a:pt x="108" y="102"/>
                      <a:pt x="100" y="106"/>
                      <a:pt x="99" y="117"/>
                    </a:cubicBezTo>
                    <a:cubicBezTo>
                      <a:pt x="114" y="114"/>
                      <a:pt x="126" y="92"/>
                      <a:pt x="117" y="75"/>
                    </a:cubicBezTo>
                    <a:cubicBezTo>
                      <a:pt x="117" y="73"/>
                      <a:pt x="117" y="71"/>
                      <a:pt x="120" y="72"/>
                    </a:cubicBezTo>
                    <a:cubicBezTo>
                      <a:pt x="120" y="70"/>
                      <a:pt x="120" y="68"/>
                      <a:pt x="120" y="66"/>
                    </a:cubicBezTo>
                    <a:cubicBezTo>
                      <a:pt x="114" y="66"/>
                      <a:pt x="114" y="64"/>
                      <a:pt x="117" y="60"/>
                    </a:cubicBezTo>
                    <a:cubicBezTo>
                      <a:pt x="115" y="61"/>
                      <a:pt x="111" y="60"/>
                      <a:pt x="111" y="63"/>
                    </a:cubicBezTo>
                    <a:close/>
                    <a:moveTo>
                      <a:pt x="141" y="78"/>
                    </a:moveTo>
                    <a:cubicBezTo>
                      <a:pt x="132" y="84"/>
                      <a:pt x="126" y="93"/>
                      <a:pt x="123" y="105"/>
                    </a:cubicBezTo>
                    <a:cubicBezTo>
                      <a:pt x="135" y="102"/>
                      <a:pt x="141" y="93"/>
                      <a:pt x="141" y="78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7" name="Freeform 401"/>
              <p:cNvSpPr/>
              <p:nvPr/>
            </p:nvSpPr>
            <p:spPr bwMode="auto">
              <a:xfrm>
                <a:off x="639763" y="2552700"/>
                <a:ext cx="147638" cy="146050"/>
              </a:xfrm>
              <a:custGeom>
                <a:gdLst>
                  <a:gd fmla="*/ 0 w 42" name="T0"/>
                  <a:gd fmla="*/ 42 h 42" name="T1"/>
                  <a:gd fmla="*/ 39 w 42" name="T2"/>
                  <a:gd fmla="*/ 0 h 42" name="T3"/>
                  <a:gd fmla="*/ 42 w 42" name="T4"/>
                  <a:gd fmla="*/ 0 h 42" name="T5"/>
                  <a:gd fmla="*/ 0 w 42" name="T6"/>
                  <a:gd fmla="*/ 42 h 4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2" w="42">
                    <a:moveTo>
                      <a:pt x="0" y="42"/>
                    </a:moveTo>
                    <a:cubicBezTo>
                      <a:pt x="11" y="26"/>
                      <a:pt x="28" y="16"/>
                      <a:pt x="39" y="0"/>
                    </a:cubicBezTo>
                    <a:cubicBezTo>
                      <a:pt x="40" y="0"/>
                      <a:pt x="41" y="0"/>
                      <a:pt x="42" y="0"/>
                    </a:cubicBezTo>
                    <a:cubicBezTo>
                      <a:pt x="29" y="15"/>
                      <a:pt x="15" y="29"/>
                      <a:pt x="0" y="42"/>
                    </a:cubicBezTo>
                    <a:close/>
                  </a:path>
                </a:pathLst>
              </a:custGeom>
              <a:solidFill>
                <a:srgbClr val="1E41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8" name="Freeform 402"/>
              <p:cNvSpPr/>
              <p:nvPr/>
            </p:nvSpPr>
            <p:spPr bwMode="auto">
              <a:xfrm>
                <a:off x="901701" y="1344613"/>
                <a:ext cx="69850" cy="76200"/>
              </a:xfrm>
              <a:custGeom>
                <a:gdLst>
                  <a:gd fmla="*/ 0 w 20" name="T0"/>
                  <a:gd fmla="*/ 22 h 22" name="T1"/>
                  <a:gd fmla="*/ 15 w 20" name="T2"/>
                  <a:gd fmla="*/ 4 h 22" name="T3"/>
                  <a:gd fmla="*/ 15 w 20" name="T4"/>
                  <a:gd fmla="*/ 22 h 22" name="T5"/>
                  <a:gd fmla="*/ 0 w 20" name="T6"/>
                  <a:gd fmla="*/ 22 h 2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2" w="20">
                    <a:moveTo>
                      <a:pt x="0" y="22"/>
                    </a:moveTo>
                    <a:cubicBezTo>
                      <a:pt x="3" y="14"/>
                      <a:pt x="12" y="12"/>
                      <a:pt x="15" y="4"/>
                    </a:cubicBezTo>
                    <a:cubicBezTo>
                      <a:pt x="20" y="4"/>
                      <a:pt x="20" y="22"/>
                      <a:pt x="15" y="22"/>
                    </a:cubicBezTo>
                    <a:cubicBezTo>
                      <a:pt x="17" y="0"/>
                      <a:pt x="7" y="20"/>
                      <a:pt x="0" y="22"/>
                    </a:cubicBezTo>
                    <a:close/>
                  </a:path>
                </a:pathLst>
              </a:custGeom>
              <a:solidFill>
                <a:srgbClr val="4085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9" name="Freeform 403"/>
              <p:cNvSpPr>
                <a:spLocks noEditPoints="1"/>
              </p:cNvSpPr>
              <p:nvPr/>
            </p:nvSpPr>
            <p:spPr bwMode="auto">
              <a:xfrm>
                <a:off x="595313" y="1316038"/>
                <a:ext cx="411163" cy="230188"/>
              </a:xfrm>
              <a:custGeom>
                <a:gdLst>
                  <a:gd fmla="*/ 88 w 118" name="T0"/>
                  <a:gd fmla="*/ 30 h 66" name="T1"/>
                  <a:gd fmla="*/ 28 w 118" name="T2"/>
                  <a:gd fmla="*/ 66 h 66" name="T3"/>
                  <a:gd fmla="*/ 7 w 118" name="T4"/>
                  <a:gd fmla="*/ 51 h 66" name="T5"/>
                  <a:gd fmla="*/ 103 w 118" name="T6"/>
                  <a:gd fmla="*/ 0 h 66" name="T7"/>
                  <a:gd fmla="*/ 97 w 118" name="T8"/>
                  <a:gd fmla="*/ 6 h 66" name="T9"/>
                  <a:gd fmla="*/ 67 w 118" name="T10"/>
                  <a:gd fmla="*/ 30 h 66" name="T11"/>
                  <a:gd fmla="*/ 100 w 118" name="T12"/>
                  <a:gd fmla="*/ 9 h 66" name="T13"/>
                  <a:gd fmla="*/ 109 w 118" name="T14"/>
                  <a:gd fmla="*/ 6 h 66" name="T15"/>
                  <a:gd fmla="*/ 109 w 118" name="T16"/>
                  <a:gd fmla="*/ 12 h 66" name="T17"/>
                  <a:gd fmla="*/ 91 w 118" name="T18"/>
                  <a:gd fmla="*/ 54 h 66" name="T19"/>
                  <a:gd fmla="*/ 103 w 118" name="T20"/>
                  <a:gd fmla="*/ 30 h 66" name="T21"/>
                  <a:gd fmla="*/ 103 w 118" name="T22"/>
                  <a:gd fmla="*/ 12 h 66" name="T23"/>
                  <a:gd fmla="*/ 88 w 118" name="T24"/>
                  <a:gd fmla="*/ 30 h 66" name="T25"/>
                  <a:gd fmla="*/ 64 w 118" name="T26"/>
                  <a:gd fmla="*/ 18 h 66" name="T27"/>
                  <a:gd fmla="*/ 34 w 118" name="T28"/>
                  <a:gd fmla="*/ 51 h 66" name="T29"/>
                  <a:gd fmla="*/ 64 w 118" name="T30"/>
                  <a:gd fmla="*/ 18 h 66" name="T31"/>
                  <a:gd fmla="*/ 37 w 118" name="T32"/>
                  <a:gd fmla="*/ 27 h 66" name="T33"/>
                  <a:gd fmla="*/ 28 w 118" name="T34"/>
                  <a:gd fmla="*/ 45 h 66" name="T35"/>
                  <a:gd fmla="*/ 37 w 118" name="T36"/>
                  <a:gd fmla="*/ 27 h 6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66" w="118">
                    <a:moveTo>
                      <a:pt x="88" y="30"/>
                    </a:moveTo>
                    <a:cubicBezTo>
                      <a:pt x="69" y="55"/>
                      <a:pt x="53" y="66"/>
                      <a:pt x="28" y="66"/>
                    </a:cubicBezTo>
                    <a:cubicBezTo>
                      <a:pt x="40" y="55"/>
                      <a:pt x="20" y="44"/>
                      <a:pt x="7" y="51"/>
                    </a:cubicBezTo>
                    <a:cubicBezTo>
                      <a:pt x="0" y="10"/>
                      <a:pt x="60" y="14"/>
                      <a:pt x="103" y="0"/>
                    </a:cubicBezTo>
                    <a:cubicBezTo>
                      <a:pt x="102" y="3"/>
                      <a:pt x="97" y="2"/>
                      <a:pt x="97" y="6"/>
                    </a:cubicBezTo>
                    <a:cubicBezTo>
                      <a:pt x="84" y="11"/>
                      <a:pt x="70" y="15"/>
                      <a:pt x="67" y="30"/>
                    </a:cubicBezTo>
                    <a:cubicBezTo>
                      <a:pt x="74" y="31"/>
                      <a:pt x="87" y="12"/>
                      <a:pt x="100" y="9"/>
                    </a:cubicBezTo>
                    <a:cubicBezTo>
                      <a:pt x="102" y="7"/>
                      <a:pt x="105" y="6"/>
                      <a:pt x="109" y="6"/>
                    </a:cubicBezTo>
                    <a:cubicBezTo>
                      <a:pt x="107" y="9"/>
                      <a:pt x="105" y="11"/>
                      <a:pt x="109" y="12"/>
                    </a:cubicBezTo>
                    <a:cubicBezTo>
                      <a:pt x="118" y="29"/>
                      <a:pt x="106" y="51"/>
                      <a:pt x="91" y="54"/>
                    </a:cubicBezTo>
                    <a:cubicBezTo>
                      <a:pt x="92" y="43"/>
                      <a:pt x="100" y="39"/>
                      <a:pt x="103" y="30"/>
                    </a:cubicBezTo>
                    <a:cubicBezTo>
                      <a:pt x="108" y="30"/>
                      <a:pt x="108" y="12"/>
                      <a:pt x="103" y="12"/>
                    </a:cubicBezTo>
                    <a:cubicBezTo>
                      <a:pt x="100" y="20"/>
                      <a:pt x="91" y="22"/>
                      <a:pt x="88" y="30"/>
                    </a:cubicBezTo>
                    <a:close/>
                    <a:moveTo>
                      <a:pt x="64" y="18"/>
                    </a:moveTo>
                    <a:cubicBezTo>
                      <a:pt x="49" y="24"/>
                      <a:pt x="40" y="36"/>
                      <a:pt x="34" y="51"/>
                    </a:cubicBezTo>
                    <a:cubicBezTo>
                      <a:pt x="50" y="46"/>
                      <a:pt x="57" y="32"/>
                      <a:pt x="64" y="18"/>
                    </a:cubicBezTo>
                    <a:close/>
                    <a:moveTo>
                      <a:pt x="37" y="27"/>
                    </a:moveTo>
                    <a:cubicBezTo>
                      <a:pt x="22" y="22"/>
                      <a:pt x="17" y="43"/>
                      <a:pt x="28" y="45"/>
                    </a:cubicBezTo>
                    <a:cubicBezTo>
                      <a:pt x="26" y="34"/>
                      <a:pt x="39" y="38"/>
                      <a:pt x="37" y="27"/>
                    </a:cubicBezTo>
                    <a:close/>
                  </a:path>
                </a:pathLst>
              </a:custGeom>
              <a:solidFill>
                <a:srgbClr val="132B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0" name="Freeform 404"/>
              <p:cNvSpPr/>
              <p:nvPr/>
            </p:nvSpPr>
            <p:spPr bwMode="auto">
              <a:xfrm>
                <a:off x="828676" y="1338263"/>
                <a:ext cx="119063" cy="85725"/>
              </a:xfrm>
              <a:custGeom>
                <a:gdLst>
                  <a:gd fmla="*/ 33 w 34" name="T0"/>
                  <a:gd fmla="*/ 3 h 25" name="T1"/>
                  <a:gd fmla="*/ 0 w 34" name="T2"/>
                  <a:gd fmla="*/ 24 h 25" name="T3"/>
                  <a:gd fmla="*/ 30 w 34" name="T4"/>
                  <a:gd fmla="*/ 0 h 25" name="T5"/>
                  <a:gd fmla="*/ 33 w 34" name="T6"/>
                  <a:gd fmla="*/ 3 h 2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5" w="34">
                    <a:moveTo>
                      <a:pt x="33" y="3"/>
                    </a:moveTo>
                    <a:cubicBezTo>
                      <a:pt x="20" y="6"/>
                      <a:pt x="7" y="25"/>
                      <a:pt x="0" y="24"/>
                    </a:cubicBezTo>
                    <a:cubicBezTo>
                      <a:pt x="3" y="9"/>
                      <a:pt x="17" y="5"/>
                      <a:pt x="30" y="0"/>
                    </a:cubicBezTo>
                    <a:cubicBezTo>
                      <a:pt x="32" y="0"/>
                      <a:pt x="34" y="0"/>
                      <a:pt x="33" y="3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1" name="Freeform 405"/>
              <p:cNvSpPr/>
              <p:nvPr/>
            </p:nvSpPr>
            <p:spPr bwMode="auto">
              <a:xfrm>
                <a:off x="996951" y="1368425"/>
                <a:ext cx="61913" cy="95250"/>
              </a:xfrm>
              <a:custGeom>
                <a:gdLst>
                  <a:gd fmla="*/ 0 w 18" name="T0"/>
                  <a:gd fmla="*/ 27 h 27" name="T1"/>
                  <a:gd fmla="*/ 18 w 18" name="T2"/>
                  <a:gd fmla="*/ 0 h 27" name="T3"/>
                  <a:gd fmla="*/ 0 w 18" name="T4"/>
                  <a:gd fmla="*/ 27 h 2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7" w="18">
                    <a:moveTo>
                      <a:pt x="0" y="27"/>
                    </a:moveTo>
                    <a:cubicBezTo>
                      <a:pt x="3" y="15"/>
                      <a:pt x="9" y="6"/>
                      <a:pt x="18" y="0"/>
                    </a:cubicBezTo>
                    <a:cubicBezTo>
                      <a:pt x="18" y="15"/>
                      <a:pt x="12" y="24"/>
                      <a:pt x="0" y="27"/>
                    </a:cubicBezTo>
                    <a:close/>
                  </a:path>
                </a:pathLst>
              </a:custGeom>
              <a:solidFill>
                <a:srgbClr val="132B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2" name="Freeform 406"/>
              <p:cNvSpPr/>
              <p:nvPr/>
            </p:nvSpPr>
            <p:spPr bwMode="auto">
              <a:xfrm>
                <a:off x="1655763" y="1766888"/>
                <a:ext cx="323850" cy="93663"/>
              </a:xfrm>
              <a:custGeom>
                <a:gdLst>
                  <a:gd fmla="*/ 48 w 93" name="T0"/>
                  <a:gd fmla="*/ 27 h 27" name="T1"/>
                  <a:gd fmla="*/ 0 w 93" name="T2"/>
                  <a:gd fmla="*/ 0 h 27" name="T3"/>
                  <a:gd fmla="*/ 42 w 93" name="T4"/>
                  <a:gd fmla="*/ 21 h 27" name="T5"/>
                  <a:gd fmla="*/ 57 w 93" name="T6"/>
                  <a:gd fmla="*/ 0 h 27" name="T7"/>
                  <a:gd fmla="*/ 51 w 93" name="T8"/>
                  <a:gd fmla="*/ 21 h 27" name="T9"/>
                  <a:gd fmla="*/ 93 w 93" name="T10"/>
                  <a:gd fmla="*/ 27 h 27" name="T11"/>
                  <a:gd fmla="*/ 81 w 93" name="T12"/>
                  <a:gd fmla="*/ 27 h 27" name="T13"/>
                  <a:gd fmla="*/ 48 w 93" name="T14"/>
                  <a:gd fmla="*/ 27 h 2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7" w="93">
                    <a:moveTo>
                      <a:pt x="48" y="27"/>
                    </a:moveTo>
                    <a:cubicBezTo>
                      <a:pt x="27" y="23"/>
                      <a:pt x="6" y="19"/>
                      <a:pt x="0" y="0"/>
                    </a:cubicBezTo>
                    <a:cubicBezTo>
                      <a:pt x="16" y="5"/>
                      <a:pt x="20" y="22"/>
                      <a:pt x="42" y="21"/>
                    </a:cubicBezTo>
                    <a:cubicBezTo>
                      <a:pt x="51" y="18"/>
                      <a:pt x="46" y="1"/>
                      <a:pt x="57" y="0"/>
                    </a:cubicBezTo>
                    <a:cubicBezTo>
                      <a:pt x="59" y="11"/>
                      <a:pt x="54" y="15"/>
                      <a:pt x="51" y="21"/>
                    </a:cubicBezTo>
                    <a:cubicBezTo>
                      <a:pt x="68" y="26"/>
                      <a:pt x="92" y="10"/>
                      <a:pt x="93" y="27"/>
                    </a:cubicBezTo>
                    <a:cubicBezTo>
                      <a:pt x="89" y="27"/>
                      <a:pt x="85" y="27"/>
                      <a:pt x="81" y="27"/>
                    </a:cubicBezTo>
                    <a:cubicBezTo>
                      <a:pt x="70" y="27"/>
                      <a:pt x="59" y="27"/>
                      <a:pt x="48" y="27"/>
                    </a:cubicBezTo>
                    <a:close/>
                  </a:path>
                </a:pathLst>
              </a:custGeom>
              <a:solidFill>
                <a:srgbClr val="132B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3" name="Freeform 407"/>
              <p:cNvSpPr/>
              <p:nvPr/>
            </p:nvSpPr>
            <p:spPr bwMode="auto">
              <a:xfrm>
                <a:off x="566738" y="1903413"/>
                <a:ext cx="84138" cy="119063"/>
              </a:xfrm>
              <a:custGeom>
                <a:gdLst>
                  <a:gd fmla="*/ 0 w 24" name="T0"/>
                  <a:gd fmla="*/ 0 h 34" name="T1"/>
                  <a:gd fmla="*/ 24 w 24" name="T2"/>
                  <a:gd fmla="*/ 9 h 34" name="T3"/>
                  <a:gd fmla="*/ 18 w 24" name="T4"/>
                  <a:gd fmla="*/ 21 h 34" name="T5"/>
                  <a:gd fmla="*/ 0 w 24" name="T6"/>
                  <a:gd fmla="*/ 33 h 34" name="T7"/>
                  <a:gd fmla="*/ 0 w 24" name="T8"/>
                  <a:gd fmla="*/ 24 h 34" name="T9"/>
                  <a:gd fmla="*/ 0 w 24" name="T10"/>
                  <a:gd fmla="*/ 9 h 34" name="T11"/>
                  <a:gd fmla="*/ 0 w 24" name="T12"/>
                  <a:gd fmla="*/ 0 h 3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4" w="24">
                    <a:moveTo>
                      <a:pt x="0" y="0"/>
                    </a:moveTo>
                    <a:cubicBezTo>
                      <a:pt x="8" y="7"/>
                      <a:pt x="17" y="7"/>
                      <a:pt x="24" y="9"/>
                    </a:cubicBezTo>
                    <a:cubicBezTo>
                      <a:pt x="24" y="15"/>
                      <a:pt x="16" y="13"/>
                      <a:pt x="18" y="21"/>
                    </a:cubicBezTo>
                    <a:cubicBezTo>
                      <a:pt x="10" y="23"/>
                      <a:pt x="11" y="34"/>
                      <a:pt x="0" y="33"/>
                    </a:cubicBezTo>
                    <a:cubicBezTo>
                      <a:pt x="0" y="30"/>
                      <a:pt x="0" y="27"/>
                      <a:pt x="0" y="24"/>
                    </a:cubicBezTo>
                    <a:cubicBezTo>
                      <a:pt x="8" y="23"/>
                      <a:pt x="14" y="8"/>
                      <a:pt x="0" y="9"/>
                    </a:cubicBezTo>
                    <a:cubicBezTo>
                      <a:pt x="0" y="6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132B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4" name="Freeform 408"/>
              <p:cNvSpPr/>
              <p:nvPr/>
            </p:nvSpPr>
            <p:spPr bwMode="auto">
              <a:xfrm>
                <a:off x="566738" y="1944688"/>
                <a:ext cx="115888" cy="136525"/>
              </a:xfrm>
              <a:custGeom>
                <a:gdLst>
                  <a:gd fmla="*/ 21 w 33" name="T0"/>
                  <a:gd fmla="*/ 9 h 39" name="T1"/>
                  <a:gd fmla="*/ 33 w 33" name="T2"/>
                  <a:gd fmla="*/ 9 h 39" name="T3"/>
                  <a:gd fmla="*/ 0 w 33" name="T4"/>
                  <a:gd fmla="*/ 39 h 39" name="T5"/>
                  <a:gd fmla="*/ 0 w 33" name="T6"/>
                  <a:gd fmla="*/ 33 h 39" name="T7"/>
                  <a:gd fmla="*/ 21 w 33" name="T8"/>
                  <a:gd fmla="*/ 9 h 3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" w="33">
                    <a:moveTo>
                      <a:pt x="21" y="9"/>
                    </a:moveTo>
                    <a:cubicBezTo>
                      <a:pt x="27" y="12"/>
                      <a:pt x="31" y="0"/>
                      <a:pt x="33" y="9"/>
                    </a:cubicBezTo>
                    <a:cubicBezTo>
                      <a:pt x="23" y="20"/>
                      <a:pt x="15" y="33"/>
                      <a:pt x="0" y="39"/>
                    </a:cubicBezTo>
                    <a:cubicBezTo>
                      <a:pt x="0" y="37"/>
                      <a:pt x="0" y="35"/>
                      <a:pt x="0" y="33"/>
                    </a:cubicBezTo>
                    <a:cubicBezTo>
                      <a:pt x="10" y="28"/>
                      <a:pt x="14" y="17"/>
                      <a:pt x="21" y="9"/>
                    </a:cubicBezTo>
                    <a:close/>
                  </a:path>
                </a:pathLst>
              </a:custGeom>
              <a:solidFill>
                <a:srgbClr val="132B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5" name="Freeform 409"/>
              <p:cNvSpPr/>
              <p:nvPr/>
            </p:nvSpPr>
            <p:spPr bwMode="auto">
              <a:xfrm>
                <a:off x="939801" y="2092325"/>
                <a:ext cx="101600" cy="82550"/>
              </a:xfrm>
              <a:custGeom>
                <a:gdLst>
                  <a:gd fmla="*/ 1 w 29" name="T0"/>
                  <a:gd fmla="*/ 21 h 24" name="T1"/>
                  <a:gd fmla="*/ 19 w 29" name="T2"/>
                  <a:gd fmla="*/ 0 h 24" name="T3"/>
                  <a:gd fmla="*/ 4 w 29" name="T4"/>
                  <a:gd fmla="*/ 24 h 24" name="T5"/>
                  <a:gd fmla="*/ 1 w 29" name="T6"/>
                  <a:gd fmla="*/ 21 h 2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4" w="28">
                    <a:moveTo>
                      <a:pt x="1" y="21"/>
                    </a:moveTo>
                    <a:cubicBezTo>
                      <a:pt x="5" y="12"/>
                      <a:pt x="15" y="9"/>
                      <a:pt x="19" y="0"/>
                    </a:cubicBezTo>
                    <a:cubicBezTo>
                      <a:pt x="29" y="11"/>
                      <a:pt x="9" y="18"/>
                      <a:pt x="4" y="24"/>
                    </a:cubicBezTo>
                    <a:cubicBezTo>
                      <a:pt x="2" y="24"/>
                      <a:pt x="0" y="24"/>
                      <a:pt x="1" y="21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6" name="Freeform 410"/>
              <p:cNvSpPr/>
              <p:nvPr/>
            </p:nvSpPr>
            <p:spPr bwMode="auto">
              <a:xfrm>
                <a:off x="796926" y="2101850"/>
                <a:ext cx="125413" cy="104775"/>
              </a:xfrm>
              <a:custGeom>
                <a:gdLst>
                  <a:gd fmla="*/ 36 w 36" name="T0"/>
                  <a:gd fmla="*/ 0 h 30" name="T1"/>
                  <a:gd fmla="*/ 6 w 36" name="T2"/>
                  <a:gd fmla="*/ 30 h 30" name="T3"/>
                  <a:gd fmla="*/ 36 w 36" name="T4"/>
                  <a:gd fmla="*/ 0 h 3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0" w="36">
                    <a:moveTo>
                      <a:pt x="36" y="0"/>
                    </a:moveTo>
                    <a:cubicBezTo>
                      <a:pt x="29" y="13"/>
                      <a:pt x="14" y="18"/>
                      <a:pt x="6" y="30"/>
                    </a:cubicBezTo>
                    <a:cubicBezTo>
                      <a:pt x="0" y="16"/>
                      <a:pt x="25" y="7"/>
                      <a:pt x="36" y="0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7" name="Freeform 411"/>
              <p:cNvSpPr/>
              <p:nvPr/>
            </p:nvSpPr>
            <p:spPr bwMode="auto">
              <a:xfrm>
                <a:off x="2754313" y="2154238"/>
                <a:ext cx="258763" cy="177800"/>
              </a:xfrm>
              <a:custGeom>
                <a:gdLst>
                  <a:gd fmla="*/ 60 w 74" name="T0"/>
                  <a:gd fmla="*/ 0 h 51" name="T1"/>
                  <a:gd fmla="*/ 45 w 74" name="T2"/>
                  <a:gd fmla="*/ 27 h 51" name="T3"/>
                  <a:gd fmla="*/ 51 w 74" name="T4"/>
                  <a:gd fmla="*/ 12 h 51" name="T5"/>
                  <a:gd fmla="*/ 21 w 74" name="T6"/>
                  <a:gd fmla="*/ 51 h 51" name="T7"/>
                  <a:gd fmla="*/ 60 w 74" name="T8"/>
                  <a:gd fmla="*/ 0 h 5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1" w="74">
                    <a:moveTo>
                      <a:pt x="60" y="0"/>
                    </a:moveTo>
                    <a:cubicBezTo>
                      <a:pt x="74" y="6"/>
                      <a:pt x="56" y="27"/>
                      <a:pt x="45" y="27"/>
                    </a:cubicBezTo>
                    <a:cubicBezTo>
                      <a:pt x="31" y="26"/>
                      <a:pt x="51" y="18"/>
                      <a:pt x="51" y="12"/>
                    </a:cubicBezTo>
                    <a:cubicBezTo>
                      <a:pt x="29" y="13"/>
                      <a:pt x="18" y="25"/>
                      <a:pt x="21" y="51"/>
                    </a:cubicBezTo>
                    <a:cubicBezTo>
                      <a:pt x="0" y="23"/>
                      <a:pt x="34" y="1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8" name="Freeform 412"/>
              <p:cNvSpPr/>
              <p:nvPr/>
            </p:nvSpPr>
            <p:spPr bwMode="auto">
              <a:xfrm>
                <a:off x="808038" y="2165350"/>
                <a:ext cx="146050" cy="136525"/>
              </a:xfrm>
              <a:custGeom>
                <a:gdLst>
                  <a:gd fmla="*/ 42 w 42" name="T0"/>
                  <a:gd fmla="*/ 3 h 39" name="T1"/>
                  <a:gd fmla="*/ 3 w 42" name="T2"/>
                  <a:gd fmla="*/ 39 h 39" name="T3"/>
                  <a:gd fmla="*/ 39 w 42" name="T4"/>
                  <a:gd fmla="*/ 0 h 39" name="T5"/>
                  <a:gd fmla="*/ 42 w 42" name="T6"/>
                  <a:gd fmla="*/ 3 h 3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9" w="42">
                    <a:moveTo>
                      <a:pt x="42" y="3"/>
                    </a:moveTo>
                    <a:cubicBezTo>
                      <a:pt x="30" y="16"/>
                      <a:pt x="14" y="25"/>
                      <a:pt x="3" y="39"/>
                    </a:cubicBezTo>
                    <a:cubicBezTo>
                      <a:pt x="0" y="23"/>
                      <a:pt x="29" y="13"/>
                      <a:pt x="39" y="0"/>
                    </a:cubicBezTo>
                    <a:cubicBezTo>
                      <a:pt x="38" y="3"/>
                      <a:pt x="40" y="3"/>
                      <a:pt x="42" y="3"/>
                    </a:cubicBezTo>
                    <a:close/>
                  </a:path>
                </a:pathLst>
              </a:custGeom>
              <a:solidFill>
                <a:srgbClr val="438D9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9" name="Freeform 413"/>
              <p:cNvSpPr>
                <a:spLocks noEditPoints="1"/>
              </p:cNvSpPr>
              <p:nvPr/>
            </p:nvSpPr>
            <p:spPr bwMode="auto">
              <a:xfrm>
                <a:off x="1020763" y="1362075"/>
                <a:ext cx="1576388" cy="1714500"/>
              </a:xfrm>
              <a:custGeom>
                <a:gdLst>
                  <a:gd fmla="*/ 35 w 452" name="T0"/>
                  <a:gd fmla="*/ 179 h 491" name="T1"/>
                  <a:gd fmla="*/ 38 w 452" name="T2"/>
                  <a:gd fmla="*/ 221 h 491" name="T3"/>
                  <a:gd fmla="*/ 53 w 452" name="T4"/>
                  <a:gd fmla="*/ 236 h 491" name="T5"/>
                  <a:gd fmla="*/ 107 w 452" name="T6"/>
                  <a:gd fmla="*/ 218 h 491" name="T7"/>
                  <a:gd fmla="*/ 104 w 452" name="T8"/>
                  <a:gd fmla="*/ 230 h 491" name="T9"/>
                  <a:gd fmla="*/ 107 w 452" name="T10"/>
                  <a:gd fmla="*/ 251 h 491" name="T11"/>
                  <a:gd fmla="*/ 5 w 452" name="T12"/>
                  <a:gd fmla="*/ 281 h 491" name="T13"/>
                  <a:gd fmla="*/ 5 w 452" name="T14"/>
                  <a:gd fmla="*/ 275 h 491" name="T15"/>
                  <a:gd fmla="*/ 8 w 452" name="T16"/>
                  <a:gd fmla="*/ 227 h 491" name="T17"/>
                  <a:gd fmla="*/ 5 w 452" name="T18"/>
                  <a:gd fmla="*/ 149 h 491" name="T19"/>
                  <a:gd fmla="*/ 53 w 452" name="T20"/>
                  <a:gd fmla="*/ 53 h 491" name="T21"/>
                  <a:gd fmla="*/ 212 w 452" name="T22"/>
                  <a:gd fmla="*/ 44 h 491" name="T23"/>
                  <a:gd fmla="*/ 323 w 452" name="T24"/>
                  <a:gd fmla="*/ 89 h 491" name="T25"/>
                  <a:gd fmla="*/ 410 w 452" name="T26"/>
                  <a:gd fmla="*/ 248 h 491" name="T27"/>
                  <a:gd fmla="*/ 449 w 452" name="T28"/>
                  <a:gd fmla="*/ 353 h 491" name="T29"/>
                  <a:gd fmla="*/ 452 w 452" name="T30"/>
                  <a:gd fmla="*/ 491 h 491" name="T31"/>
                  <a:gd fmla="*/ 332 w 452" name="T32"/>
                  <a:gd fmla="*/ 446 h 491" name="T33"/>
                  <a:gd fmla="*/ 329 w 452" name="T34"/>
                  <a:gd fmla="*/ 467 h 491" name="T35"/>
                  <a:gd fmla="*/ 221 w 452" name="T36"/>
                  <a:gd fmla="*/ 410 h 491" name="T37"/>
                  <a:gd fmla="*/ 242 w 452" name="T38"/>
                  <a:gd fmla="*/ 389 h 491" name="T39"/>
                  <a:gd fmla="*/ 230 w 452" name="T40"/>
                  <a:gd fmla="*/ 410 h 491" name="T41"/>
                  <a:gd fmla="*/ 245 w 452" name="T42"/>
                  <a:gd fmla="*/ 419 h 491" name="T43"/>
                  <a:gd fmla="*/ 260 w 452" name="T44"/>
                  <a:gd fmla="*/ 368 h 491" name="T45"/>
                  <a:gd fmla="*/ 203 w 452" name="T46"/>
                  <a:gd fmla="*/ 404 h 491" name="T47"/>
                  <a:gd fmla="*/ 182 w 452" name="T48"/>
                  <a:gd fmla="*/ 362 h 491" name="T49"/>
                  <a:gd fmla="*/ 128 w 452" name="T50"/>
                  <a:gd fmla="*/ 362 h 491" name="T51"/>
                  <a:gd fmla="*/ 113 w 452" name="T52"/>
                  <a:gd fmla="*/ 353 h 491" name="T53"/>
                  <a:gd fmla="*/ 95 w 452" name="T54"/>
                  <a:gd fmla="*/ 338 h 491" name="T55"/>
                  <a:gd fmla="*/ 113 w 452" name="T56"/>
                  <a:gd fmla="*/ 215 h 491" name="T57"/>
                  <a:gd fmla="*/ 275 w 452" name="T58"/>
                  <a:gd fmla="*/ 143 h 491" name="T59"/>
                  <a:gd fmla="*/ 239 w 452" name="T60"/>
                  <a:gd fmla="*/ 116 h 491" name="T61"/>
                  <a:gd fmla="*/ 182 w 452" name="T62"/>
                  <a:gd fmla="*/ 116 h 491" name="T63"/>
                  <a:gd fmla="*/ 263 w 452" name="T64"/>
                  <a:gd fmla="*/ 143 h 491" name="T65"/>
                  <a:gd fmla="*/ 287 w 452" name="T66"/>
                  <a:gd fmla="*/ 152 h 491" name="T67"/>
                  <a:gd fmla="*/ 323 w 452" name="T68"/>
                  <a:gd fmla="*/ 281 h 491" name="T69"/>
                  <a:gd fmla="*/ 287 w 452" name="T70"/>
                  <a:gd fmla="*/ 308 h 491" name="T71"/>
                  <a:gd fmla="*/ 269 w 452" name="T72"/>
                  <a:gd fmla="*/ 293 h 491" name="T73"/>
                  <a:gd fmla="*/ 263 w 452" name="T74"/>
                  <a:gd fmla="*/ 284 h 491" name="T75"/>
                  <a:gd fmla="*/ 296 w 452" name="T76"/>
                  <a:gd fmla="*/ 242 h 491" name="T77"/>
                  <a:gd fmla="*/ 272 w 452" name="T78"/>
                  <a:gd fmla="*/ 308 h 491" name="T79"/>
                  <a:gd fmla="*/ 353 w 452" name="T80"/>
                  <a:gd fmla="*/ 290 h 491" name="T81"/>
                  <a:gd fmla="*/ 356 w 452" name="T82"/>
                  <a:gd fmla="*/ 254 h 491" name="T83"/>
                  <a:gd fmla="*/ 323 w 452" name="T84"/>
                  <a:gd fmla="*/ 281 h 491" name="T85"/>
                  <a:gd fmla="*/ 320 w 452" name="T86"/>
                  <a:gd fmla="*/ 344 h 491" name="T87"/>
                  <a:gd fmla="*/ 371 w 452" name="T88"/>
                  <a:gd fmla="*/ 308 h 491" name="T89"/>
                  <a:gd fmla="*/ 371 w 452" name="T90"/>
                  <a:gd fmla="*/ 308 h 491" name="T91"/>
                  <a:gd fmla="*/ 380 w 452" name="T92"/>
                  <a:gd fmla="*/ 329 h 491" name="T93"/>
                  <a:gd fmla="*/ 380 w 452" name="T94"/>
                  <a:gd fmla="*/ 344 h 491" name="T95"/>
                  <a:gd fmla="*/ 434 w 452" name="T96"/>
                  <a:gd fmla="*/ 338 h 491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491" w="452">
                    <a:moveTo>
                      <a:pt x="113" y="215"/>
                    </a:moveTo>
                    <a:cubicBezTo>
                      <a:pt x="87" y="197"/>
                      <a:pt x="64" y="192"/>
                      <a:pt x="35" y="179"/>
                    </a:cubicBezTo>
                    <a:cubicBezTo>
                      <a:pt x="39" y="190"/>
                      <a:pt x="52" y="192"/>
                      <a:pt x="62" y="197"/>
                    </a:cubicBezTo>
                    <a:cubicBezTo>
                      <a:pt x="57" y="208"/>
                      <a:pt x="45" y="212"/>
                      <a:pt x="38" y="221"/>
                    </a:cubicBezTo>
                    <a:cubicBezTo>
                      <a:pt x="54" y="228"/>
                      <a:pt x="65" y="190"/>
                      <a:pt x="86" y="209"/>
                    </a:cubicBezTo>
                    <a:cubicBezTo>
                      <a:pt x="72" y="215"/>
                      <a:pt x="61" y="224"/>
                      <a:pt x="53" y="236"/>
                    </a:cubicBezTo>
                    <a:cubicBezTo>
                      <a:pt x="67" y="239"/>
                      <a:pt x="77" y="215"/>
                      <a:pt x="95" y="212"/>
                    </a:cubicBezTo>
                    <a:cubicBezTo>
                      <a:pt x="97" y="216"/>
                      <a:pt x="101" y="218"/>
                      <a:pt x="107" y="218"/>
                    </a:cubicBezTo>
                    <a:cubicBezTo>
                      <a:pt x="93" y="237"/>
                      <a:pt x="68" y="245"/>
                      <a:pt x="53" y="263"/>
                    </a:cubicBezTo>
                    <a:cubicBezTo>
                      <a:pt x="68" y="262"/>
                      <a:pt x="91" y="243"/>
                      <a:pt x="104" y="230"/>
                    </a:cubicBezTo>
                    <a:cubicBezTo>
                      <a:pt x="112" y="256"/>
                      <a:pt x="68" y="256"/>
                      <a:pt x="62" y="278"/>
                    </a:cubicBezTo>
                    <a:cubicBezTo>
                      <a:pt x="82" y="274"/>
                      <a:pt x="90" y="258"/>
                      <a:pt x="107" y="251"/>
                    </a:cubicBezTo>
                    <a:cubicBezTo>
                      <a:pt x="95" y="289"/>
                      <a:pt x="50" y="294"/>
                      <a:pt x="8" y="302"/>
                    </a:cubicBezTo>
                    <a:cubicBezTo>
                      <a:pt x="3" y="295"/>
                      <a:pt x="16" y="290"/>
                      <a:pt x="5" y="281"/>
                    </a:cubicBezTo>
                    <a:cubicBezTo>
                      <a:pt x="12" y="279"/>
                      <a:pt x="27" y="285"/>
                      <a:pt x="29" y="278"/>
                    </a:cubicBezTo>
                    <a:cubicBezTo>
                      <a:pt x="27" y="271"/>
                      <a:pt x="12" y="277"/>
                      <a:pt x="5" y="275"/>
                    </a:cubicBezTo>
                    <a:cubicBezTo>
                      <a:pt x="7" y="249"/>
                      <a:pt x="8" y="238"/>
                      <a:pt x="17" y="224"/>
                    </a:cubicBezTo>
                    <a:cubicBezTo>
                      <a:pt x="17" y="217"/>
                      <a:pt x="7" y="223"/>
                      <a:pt x="8" y="227"/>
                    </a:cubicBezTo>
                    <a:cubicBezTo>
                      <a:pt x="0" y="189"/>
                      <a:pt x="11" y="182"/>
                      <a:pt x="17" y="152"/>
                    </a:cubicBezTo>
                    <a:cubicBezTo>
                      <a:pt x="14" y="147"/>
                      <a:pt x="13" y="153"/>
                      <a:pt x="5" y="149"/>
                    </a:cubicBezTo>
                    <a:cubicBezTo>
                      <a:pt x="6" y="123"/>
                      <a:pt x="7" y="114"/>
                      <a:pt x="5" y="89"/>
                    </a:cubicBezTo>
                    <a:cubicBezTo>
                      <a:pt x="30" y="86"/>
                      <a:pt x="46" y="74"/>
                      <a:pt x="53" y="53"/>
                    </a:cubicBezTo>
                    <a:cubicBezTo>
                      <a:pt x="85" y="51"/>
                      <a:pt x="110" y="0"/>
                      <a:pt x="143" y="8"/>
                    </a:cubicBezTo>
                    <a:cubicBezTo>
                      <a:pt x="159" y="12"/>
                      <a:pt x="184" y="31"/>
                      <a:pt x="212" y="44"/>
                    </a:cubicBezTo>
                    <a:cubicBezTo>
                      <a:pt x="239" y="56"/>
                      <a:pt x="269" y="61"/>
                      <a:pt x="290" y="71"/>
                    </a:cubicBezTo>
                    <a:cubicBezTo>
                      <a:pt x="303" y="77"/>
                      <a:pt x="304" y="90"/>
                      <a:pt x="323" y="89"/>
                    </a:cubicBezTo>
                    <a:cubicBezTo>
                      <a:pt x="332" y="103"/>
                      <a:pt x="347" y="111"/>
                      <a:pt x="371" y="110"/>
                    </a:cubicBezTo>
                    <a:cubicBezTo>
                      <a:pt x="370" y="167"/>
                      <a:pt x="395" y="196"/>
                      <a:pt x="410" y="248"/>
                    </a:cubicBezTo>
                    <a:cubicBezTo>
                      <a:pt x="421" y="286"/>
                      <a:pt x="429" y="320"/>
                      <a:pt x="449" y="347"/>
                    </a:cubicBezTo>
                    <a:cubicBezTo>
                      <a:pt x="449" y="349"/>
                      <a:pt x="449" y="351"/>
                      <a:pt x="449" y="353"/>
                    </a:cubicBezTo>
                    <a:cubicBezTo>
                      <a:pt x="451" y="395"/>
                      <a:pt x="445" y="445"/>
                      <a:pt x="452" y="482"/>
                    </a:cubicBezTo>
                    <a:cubicBezTo>
                      <a:pt x="452" y="485"/>
                      <a:pt x="452" y="488"/>
                      <a:pt x="452" y="491"/>
                    </a:cubicBezTo>
                    <a:cubicBezTo>
                      <a:pt x="394" y="488"/>
                      <a:pt x="378" y="443"/>
                      <a:pt x="323" y="437"/>
                    </a:cubicBezTo>
                    <a:cubicBezTo>
                      <a:pt x="321" y="445"/>
                      <a:pt x="329" y="443"/>
                      <a:pt x="332" y="446"/>
                    </a:cubicBezTo>
                    <a:cubicBezTo>
                      <a:pt x="331" y="455"/>
                      <a:pt x="316" y="450"/>
                      <a:pt x="314" y="458"/>
                    </a:cubicBezTo>
                    <a:cubicBezTo>
                      <a:pt x="313" y="467"/>
                      <a:pt x="320" y="468"/>
                      <a:pt x="329" y="467"/>
                    </a:cubicBezTo>
                    <a:cubicBezTo>
                      <a:pt x="315" y="474"/>
                      <a:pt x="288" y="468"/>
                      <a:pt x="269" y="470"/>
                    </a:cubicBezTo>
                    <a:cubicBezTo>
                      <a:pt x="272" y="431"/>
                      <a:pt x="241" y="426"/>
                      <a:pt x="221" y="410"/>
                    </a:cubicBezTo>
                    <a:cubicBezTo>
                      <a:pt x="223" y="399"/>
                      <a:pt x="236" y="399"/>
                      <a:pt x="239" y="389"/>
                    </a:cubicBezTo>
                    <a:cubicBezTo>
                      <a:pt x="240" y="389"/>
                      <a:pt x="241" y="389"/>
                      <a:pt x="242" y="389"/>
                    </a:cubicBezTo>
                    <a:cubicBezTo>
                      <a:pt x="242" y="390"/>
                      <a:pt x="242" y="391"/>
                      <a:pt x="242" y="392"/>
                    </a:cubicBezTo>
                    <a:cubicBezTo>
                      <a:pt x="240" y="400"/>
                      <a:pt x="229" y="399"/>
                      <a:pt x="230" y="410"/>
                    </a:cubicBezTo>
                    <a:cubicBezTo>
                      <a:pt x="245" y="404"/>
                      <a:pt x="253" y="391"/>
                      <a:pt x="263" y="380"/>
                    </a:cubicBezTo>
                    <a:cubicBezTo>
                      <a:pt x="271" y="395"/>
                      <a:pt x="245" y="402"/>
                      <a:pt x="245" y="419"/>
                    </a:cubicBezTo>
                    <a:cubicBezTo>
                      <a:pt x="253" y="422"/>
                      <a:pt x="289" y="380"/>
                      <a:pt x="260" y="374"/>
                    </a:cubicBezTo>
                    <a:cubicBezTo>
                      <a:pt x="260" y="372"/>
                      <a:pt x="260" y="370"/>
                      <a:pt x="260" y="368"/>
                    </a:cubicBezTo>
                    <a:cubicBezTo>
                      <a:pt x="257" y="368"/>
                      <a:pt x="255" y="369"/>
                      <a:pt x="254" y="371"/>
                    </a:cubicBezTo>
                    <a:cubicBezTo>
                      <a:pt x="232" y="377"/>
                      <a:pt x="228" y="401"/>
                      <a:pt x="203" y="404"/>
                    </a:cubicBezTo>
                    <a:cubicBezTo>
                      <a:pt x="211" y="388"/>
                      <a:pt x="223" y="376"/>
                      <a:pt x="239" y="368"/>
                    </a:cubicBezTo>
                    <a:cubicBezTo>
                      <a:pt x="222" y="362"/>
                      <a:pt x="193" y="367"/>
                      <a:pt x="182" y="362"/>
                    </a:cubicBezTo>
                    <a:cubicBezTo>
                      <a:pt x="169" y="362"/>
                      <a:pt x="156" y="362"/>
                      <a:pt x="143" y="362"/>
                    </a:cubicBezTo>
                    <a:cubicBezTo>
                      <a:pt x="142" y="347"/>
                      <a:pt x="135" y="364"/>
                      <a:pt x="128" y="362"/>
                    </a:cubicBezTo>
                    <a:cubicBezTo>
                      <a:pt x="122" y="356"/>
                      <a:pt x="127" y="351"/>
                      <a:pt x="128" y="344"/>
                    </a:cubicBezTo>
                    <a:cubicBezTo>
                      <a:pt x="120" y="344"/>
                      <a:pt x="121" y="353"/>
                      <a:pt x="113" y="353"/>
                    </a:cubicBezTo>
                    <a:cubicBezTo>
                      <a:pt x="102" y="345"/>
                      <a:pt x="114" y="340"/>
                      <a:pt x="116" y="329"/>
                    </a:cubicBezTo>
                    <a:cubicBezTo>
                      <a:pt x="104" y="327"/>
                      <a:pt x="104" y="346"/>
                      <a:pt x="95" y="338"/>
                    </a:cubicBezTo>
                    <a:cubicBezTo>
                      <a:pt x="96" y="305"/>
                      <a:pt x="109" y="284"/>
                      <a:pt x="113" y="254"/>
                    </a:cubicBezTo>
                    <a:cubicBezTo>
                      <a:pt x="118" y="248"/>
                      <a:pt x="118" y="221"/>
                      <a:pt x="113" y="215"/>
                    </a:cubicBezTo>
                    <a:close/>
                    <a:moveTo>
                      <a:pt x="263" y="143"/>
                    </a:moveTo>
                    <a:cubicBezTo>
                      <a:pt x="267" y="143"/>
                      <a:pt x="271" y="143"/>
                      <a:pt x="275" y="143"/>
                    </a:cubicBezTo>
                    <a:cubicBezTo>
                      <a:pt x="274" y="126"/>
                      <a:pt x="250" y="142"/>
                      <a:pt x="233" y="137"/>
                    </a:cubicBezTo>
                    <a:cubicBezTo>
                      <a:pt x="236" y="131"/>
                      <a:pt x="241" y="127"/>
                      <a:pt x="239" y="116"/>
                    </a:cubicBezTo>
                    <a:cubicBezTo>
                      <a:pt x="228" y="117"/>
                      <a:pt x="233" y="134"/>
                      <a:pt x="224" y="137"/>
                    </a:cubicBezTo>
                    <a:cubicBezTo>
                      <a:pt x="202" y="138"/>
                      <a:pt x="198" y="121"/>
                      <a:pt x="182" y="116"/>
                    </a:cubicBezTo>
                    <a:cubicBezTo>
                      <a:pt x="188" y="135"/>
                      <a:pt x="209" y="139"/>
                      <a:pt x="230" y="143"/>
                    </a:cubicBezTo>
                    <a:cubicBezTo>
                      <a:pt x="234" y="148"/>
                      <a:pt x="259" y="148"/>
                      <a:pt x="263" y="143"/>
                    </a:cubicBezTo>
                    <a:close/>
                    <a:moveTo>
                      <a:pt x="296" y="137"/>
                    </a:moveTo>
                    <a:cubicBezTo>
                      <a:pt x="287" y="136"/>
                      <a:pt x="286" y="143"/>
                      <a:pt x="287" y="152"/>
                    </a:cubicBezTo>
                    <a:cubicBezTo>
                      <a:pt x="296" y="153"/>
                      <a:pt x="297" y="146"/>
                      <a:pt x="296" y="137"/>
                    </a:cubicBezTo>
                    <a:close/>
                    <a:moveTo>
                      <a:pt x="323" y="281"/>
                    </a:moveTo>
                    <a:cubicBezTo>
                      <a:pt x="329" y="269"/>
                      <a:pt x="338" y="260"/>
                      <a:pt x="341" y="245"/>
                    </a:cubicBezTo>
                    <a:cubicBezTo>
                      <a:pt x="318" y="261"/>
                      <a:pt x="312" y="294"/>
                      <a:pt x="287" y="308"/>
                    </a:cubicBezTo>
                    <a:cubicBezTo>
                      <a:pt x="267" y="293"/>
                      <a:pt x="310" y="277"/>
                      <a:pt x="314" y="257"/>
                    </a:cubicBezTo>
                    <a:cubicBezTo>
                      <a:pt x="293" y="261"/>
                      <a:pt x="285" y="294"/>
                      <a:pt x="269" y="293"/>
                    </a:cubicBezTo>
                    <a:cubicBezTo>
                      <a:pt x="273" y="284"/>
                      <a:pt x="284" y="282"/>
                      <a:pt x="284" y="269"/>
                    </a:cubicBezTo>
                    <a:cubicBezTo>
                      <a:pt x="270" y="267"/>
                      <a:pt x="276" y="285"/>
                      <a:pt x="263" y="284"/>
                    </a:cubicBezTo>
                    <a:cubicBezTo>
                      <a:pt x="264" y="275"/>
                      <a:pt x="254" y="277"/>
                      <a:pt x="257" y="266"/>
                    </a:cubicBezTo>
                    <a:cubicBezTo>
                      <a:pt x="275" y="263"/>
                      <a:pt x="288" y="255"/>
                      <a:pt x="296" y="242"/>
                    </a:cubicBezTo>
                    <a:cubicBezTo>
                      <a:pt x="272" y="246"/>
                      <a:pt x="254" y="256"/>
                      <a:pt x="245" y="275"/>
                    </a:cubicBezTo>
                    <a:cubicBezTo>
                      <a:pt x="259" y="280"/>
                      <a:pt x="261" y="295"/>
                      <a:pt x="272" y="308"/>
                    </a:cubicBezTo>
                    <a:cubicBezTo>
                      <a:pt x="283" y="320"/>
                      <a:pt x="310" y="331"/>
                      <a:pt x="302" y="341"/>
                    </a:cubicBezTo>
                    <a:cubicBezTo>
                      <a:pt x="324" y="331"/>
                      <a:pt x="336" y="312"/>
                      <a:pt x="353" y="290"/>
                    </a:cubicBezTo>
                    <a:cubicBezTo>
                      <a:pt x="333" y="297"/>
                      <a:pt x="328" y="319"/>
                      <a:pt x="308" y="326"/>
                    </a:cubicBezTo>
                    <a:cubicBezTo>
                      <a:pt x="321" y="299"/>
                      <a:pt x="344" y="282"/>
                      <a:pt x="356" y="254"/>
                    </a:cubicBezTo>
                    <a:cubicBezTo>
                      <a:pt x="339" y="257"/>
                      <a:pt x="338" y="276"/>
                      <a:pt x="326" y="284"/>
                    </a:cubicBezTo>
                    <a:cubicBezTo>
                      <a:pt x="324" y="284"/>
                      <a:pt x="322" y="284"/>
                      <a:pt x="323" y="281"/>
                    </a:cubicBezTo>
                    <a:close/>
                    <a:moveTo>
                      <a:pt x="371" y="290"/>
                    </a:moveTo>
                    <a:cubicBezTo>
                      <a:pt x="350" y="304"/>
                      <a:pt x="338" y="327"/>
                      <a:pt x="320" y="344"/>
                    </a:cubicBezTo>
                    <a:cubicBezTo>
                      <a:pt x="344" y="333"/>
                      <a:pt x="361" y="315"/>
                      <a:pt x="371" y="290"/>
                    </a:cubicBezTo>
                    <a:close/>
                    <a:moveTo>
                      <a:pt x="371" y="308"/>
                    </a:moveTo>
                    <a:cubicBezTo>
                      <a:pt x="370" y="326"/>
                      <a:pt x="354" y="329"/>
                      <a:pt x="350" y="344"/>
                    </a:cubicBezTo>
                    <a:cubicBezTo>
                      <a:pt x="362" y="339"/>
                      <a:pt x="381" y="325"/>
                      <a:pt x="371" y="308"/>
                    </a:cubicBezTo>
                    <a:close/>
                    <a:moveTo>
                      <a:pt x="434" y="338"/>
                    </a:moveTo>
                    <a:cubicBezTo>
                      <a:pt x="416" y="335"/>
                      <a:pt x="384" y="346"/>
                      <a:pt x="380" y="329"/>
                    </a:cubicBezTo>
                    <a:cubicBezTo>
                      <a:pt x="376" y="335"/>
                      <a:pt x="372" y="341"/>
                      <a:pt x="371" y="350"/>
                    </a:cubicBezTo>
                    <a:cubicBezTo>
                      <a:pt x="376" y="350"/>
                      <a:pt x="379" y="348"/>
                      <a:pt x="380" y="344"/>
                    </a:cubicBezTo>
                    <a:cubicBezTo>
                      <a:pt x="399" y="344"/>
                      <a:pt x="418" y="344"/>
                      <a:pt x="437" y="344"/>
                    </a:cubicBezTo>
                    <a:cubicBezTo>
                      <a:pt x="436" y="342"/>
                      <a:pt x="437" y="338"/>
                      <a:pt x="434" y="338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0" name="Freeform 414"/>
              <p:cNvSpPr/>
              <p:nvPr/>
            </p:nvSpPr>
            <p:spPr bwMode="auto">
              <a:xfrm>
                <a:off x="1874838" y="2206625"/>
                <a:ext cx="387350" cy="346075"/>
              </a:xfrm>
              <a:custGeom>
                <a:gdLst>
                  <a:gd fmla="*/ 81 w 111" name="T0"/>
                  <a:gd fmla="*/ 42 h 99" name="T1"/>
                  <a:gd fmla="*/ 111 w 111" name="T2"/>
                  <a:gd fmla="*/ 12 h 99" name="T3"/>
                  <a:gd fmla="*/ 63 w 111" name="T4"/>
                  <a:gd fmla="*/ 84 h 99" name="T5"/>
                  <a:gd fmla="*/ 108 w 111" name="T6"/>
                  <a:gd fmla="*/ 48 h 99" name="T7"/>
                  <a:gd fmla="*/ 57 w 111" name="T8"/>
                  <a:gd fmla="*/ 99 h 99" name="T9"/>
                  <a:gd fmla="*/ 27 w 111" name="T10"/>
                  <a:gd fmla="*/ 66 h 99" name="T11"/>
                  <a:gd fmla="*/ 0 w 111" name="T12"/>
                  <a:gd fmla="*/ 33 h 99" name="T13"/>
                  <a:gd fmla="*/ 51 w 111" name="T14"/>
                  <a:gd fmla="*/ 0 h 99" name="T15"/>
                  <a:gd fmla="*/ 12 w 111" name="T16"/>
                  <a:gd fmla="*/ 24 h 99" name="T17"/>
                  <a:gd fmla="*/ 18 w 111" name="T18"/>
                  <a:gd fmla="*/ 42 h 99" name="T19"/>
                  <a:gd fmla="*/ 39 w 111" name="T20"/>
                  <a:gd fmla="*/ 27 h 99" name="T21"/>
                  <a:gd fmla="*/ 24 w 111" name="T22"/>
                  <a:gd fmla="*/ 51 h 99" name="T23"/>
                  <a:gd fmla="*/ 69 w 111" name="T24"/>
                  <a:gd fmla="*/ 15 h 99" name="T25"/>
                  <a:gd fmla="*/ 42 w 111" name="T26"/>
                  <a:gd fmla="*/ 66 h 99" name="T27"/>
                  <a:gd fmla="*/ 96 w 111" name="T28"/>
                  <a:gd fmla="*/ 3 h 99" name="T29"/>
                  <a:gd fmla="*/ 78 w 111" name="T30"/>
                  <a:gd fmla="*/ 39 h 99" name="T31"/>
                  <a:gd fmla="*/ 51 w 111" name="T32"/>
                  <a:gd fmla="*/ 75 h 99" name="T33"/>
                  <a:gd fmla="*/ 81 w 111" name="T34"/>
                  <a:gd fmla="*/ 42 h 99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99" w="110">
                    <a:moveTo>
                      <a:pt x="81" y="42"/>
                    </a:moveTo>
                    <a:cubicBezTo>
                      <a:pt x="93" y="34"/>
                      <a:pt x="94" y="15"/>
                      <a:pt x="111" y="12"/>
                    </a:cubicBezTo>
                    <a:cubicBezTo>
                      <a:pt x="99" y="40"/>
                      <a:pt x="76" y="57"/>
                      <a:pt x="63" y="84"/>
                    </a:cubicBezTo>
                    <a:cubicBezTo>
                      <a:pt x="83" y="77"/>
                      <a:pt x="88" y="55"/>
                      <a:pt x="108" y="48"/>
                    </a:cubicBezTo>
                    <a:cubicBezTo>
                      <a:pt x="91" y="70"/>
                      <a:pt x="79" y="89"/>
                      <a:pt x="57" y="99"/>
                    </a:cubicBezTo>
                    <a:cubicBezTo>
                      <a:pt x="65" y="89"/>
                      <a:pt x="38" y="78"/>
                      <a:pt x="27" y="66"/>
                    </a:cubicBezTo>
                    <a:cubicBezTo>
                      <a:pt x="16" y="53"/>
                      <a:pt x="14" y="38"/>
                      <a:pt x="0" y="33"/>
                    </a:cubicBezTo>
                    <a:cubicBezTo>
                      <a:pt x="9" y="14"/>
                      <a:pt x="27" y="4"/>
                      <a:pt x="51" y="0"/>
                    </a:cubicBezTo>
                    <a:cubicBezTo>
                      <a:pt x="43" y="13"/>
                      <a:pt x="30" y="21"/>
                      <a:pt x="12" y="24"/>
                    </a:cubicBezTo>
                    <a:cubicBezTo>
                      <a:pt x="9" y="35"/>
                      <a:pt x="19" y="33"/>
                      <a:pt x="18" y="42"/>
                    </a:cubicBezTo>
                    <a:cubicBezTo>
                      <a:pt x="31" y="43"/>
                      <a:pt x="25" y="25"/>
                      <a:pt x="39" y="27"/>
                    </a:cubicBezTo>
                    <a:cubicBezTo>
                      <a:pt x="39" y="40"/>
                      <a:pt x="28" y="42"/>
                      <a:pt x="24" y="51"/>
                    </a:cubicBezTo>
                    <a:cubicBezTo>
                      <a:pt x="40" y="52"/>
                      <a:pt x="48" y="19"/>
                      <a:pt x="69" y="15"/>
                    </a:cubicBezTo>
                    <a:cubicBezTo>
                      <a:pt x="65" y="35"/>
                      <a:pt x="22" y="51"/>
                      <a:pt x="42" y="66"/>
                    </a:cubicBezTo>
                    <a:cubicBezTo>
                      <a:pt x="67" y="52"/>
                      <a:pt x="73" y="19"/>
                      <a:pt x="96" y="3"/>
                    </a:cubicBezTo>
                    <a:cubicBezTo>
                      <a:pt x="93" y="18"/>
                      <a:pt x="84" y="27"/>
                      <a:pt x="78" y="39"/>
                    </a:cubicBezTo>
                    <a:cubicBezTo>
                      <a:pt x="69" y="51"/>
                      <a:pt x="60" y="63"/>
                      <a:pt x="51" y="75"/>
                    </a:cubicBezTo>
                    <a:cubicBezTo>
                      <a:pt x="64" y="79"/>
                      <a:pt x="72" y="52"/>
                      <a:pt x="81" y="42"/>
                    </a:cubicBezTo>
                    <a:close/>
                  </a:path>
                </a:pathLst>
              </a:custGeom>
              <a:solidFill>
                <a:srgbClr val="132B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1" name="Freeform 415"/>
              <p:cNvSpPr/>
              <p:nvPr/>
            </p:nvSpPr>
            <p:spPr bwMode="auto">
              <a:xfrm>
                <a:off x="912813" y="2279650"/>
                <a:ext cx="104775" cy="95250"/>
              </a:xfrm>
              <a:custGeom>
                <a:gdLst>
                  <a:gd fmla="*/ 30 w 30" name="T0"/>
                  <a:gd fmla="*/ 0 h 27" name="T1"/>
                  <a:gd fmla="*/ 0 w 30" name="T2"/>
                  <a:gd fmla="*/ 27 h 27" name="T3"/>
                  <a:gd fmla="*/ 30 w 30" name="T4"/>
                  <a:gd fmla="*/ 0 h 2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7" w="30">
                    <a:moveTo>
                      <a:pt x="30" y="0"/>
                    </a:moveTo>
                    <a:cubicBezTo>
                      <a:pt x="21" y="10"/>
                      <a:pt x="14" y="22"/>
                      <a:pt x="0" y="27"/>
                    </a:cubicBezTo>
                    <a:cubicBezTo>
                      <a:pt x="9" y="17"/>
                      <a:pt x="16" y="5"/>
                      <a:pt x="30" y="0"/>
                    </a:cubicBezTo>
                    <a:close/>
                  </a:path>
                </a:pathLst>
              </a:custGeom>
              <a:solidFill>
                <a:srgbClr val="38768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2" name="Freeform 416"/>
              <p:cNvSpPr/>
              <p:nvPr/>
            </p:nvSpPr>
            <p:spPr bwMode="auto">
              <a:xfrm>
                <a:off x="1279526" y="2332038"/>
                <a:ext cx="111125" cy="63500"/>
              </a:xfrm>
              <a:custGeom>
                <a:gdLst>
                  <a:gd fmla="*/ 0 w 32" name="T0"/>
                  <a:gd fmla="*/ 15 h 18" name="T1"/>
                  <a:gd fmla="*/ 21 w 32" name="T2"/>
                  <a:gd fmla="*/ 0 h 18" name="T3"/>
                  <a:gd fmla="*/ 3 w 32" name="T4"/>
                  <a:gd fmla="*/ 18 h 18" name="T5"/>
                  <a:gd fmla="*/ 0 w 32" name="T6"/>
                  <a:gd fmla="*/ 15 h 1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8" w="32">
                    <a:moveTo>
                      <a:pt x="0" y="15"/>
                    </a:moveTo>
                    <a:cubicBezTo>
                      <a:pt x="6" y="9"/>
                      <a:pt x="16" y="7"/>
                      <a:pt x="21" y="0"/>
                    </a:cubicBezTo>
                    <a:cubicBezTo>
                      <a:pt x="32" y="11"/>
                      <a:pt x="8" y="13"/>
                      <a:pt x="3" y="18"/>
                    </a:cubicBezTo>
                    <a:cubicBezTo>
                      <a:pt x="3" y="16"/>
                      <a:pt x="3" y="14"/>
                      <a:pt x="0" y="15"/>
                    </a:cubicBezTo>
                    <a:close/>
                  </a:path>
                </a:pathLst>
              </a:custGeom>
              <a:solidFill>
                <a:srgbClr val="4794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3" name="Freeform 417"/>
              <p:cNvSpPr/>
              <p:nvPr/>
            </p:nvSpPr>
            <p:spPr bwMode="auto">
              <a:xfrm>
                <a:off x="2136776" y="2374900"/>
                <a:ext cx="177800" cy="188913"/>
              </a:xfrm>
              <a:custGeom>
                <a:gdLst>
                  <a:gd fmla="*/ 0 w 51" name="T0"/>
                  <a:gd fmla="*/ 54 h 54" name="T1"/>
                  <a:gd fmla="*/ 51 w 51" name="T2"/>
                  <a:gd fmla="*/ 0 h 54" name="T3"/>
                  <a:gd fmla="*/ 0 w 51" name="T4"/>
                  <a:gd fmla="*/ 54 h 5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4" w="51">
                    <a:moveTo>
                      <a:pt x="0" y="54"/>
                    </a:moveTo>
                    <a:cubicBezTo>
                      <a:pt x="18" y="37"/>
                      <a:pt x="30" y="14"/>
                      <a:pt x="51" y="0"/>
                    </a:cubicBezTo>
                    <a:cubicBezTo>
                      <a:pt x="41" y="25"/>
                      <a:pt x="24" y="43"/>
                      <a:pt x="0" y="54"/>
                    </a:cubicBezTo>
                    <a:close/>
                  </a:path>
                </a:pathLst>
              </a:custGeom>
              <a:solidFill>
                <a:srgbClr val="132B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4" name="Freeform 418"/>
              <p:cNvSpPr/>
              <p:nvPr/>
            </p:nvSpPr>
            <p:spPr bwMode="auto">
              <a:xfrm>
                <a:off x="892176" y="2381250"/>
                <a:ext cx="501650" cy="590550"/>
              </a:xfrm>
              <a:custGeom>
                <a:gdLst>
                  <a:gd fmla="*/ 51 w 144" name="T0"/>
                  <a:gd fmla="*/ 16 h 169" name="T1"/>
                  <a:gd fmla="*/ 111 w 144" name="T2"/>
                  <a:gd fmla="*/ 1 h 169" name="T3"/>
                  <a:gd fmla="*/ 114 w 144" name="T4"/>
                  <a:gd fmla="*/ 4 h 169" name="T5"/>
                  <a:gd fmla="*/ 120 w 144" name="T6"/>
                  <a:gd fmla="*/ 40 h 169" name="T7"/>
                  <a:gd fmla="*/ 93 w 144" name="T8"/>
                  <a:gd fmla="*/ 70 h 169" name="T9"/>
                  <a:gd fmla="*/ 108 w 144" name="T10"/>
                  <a:gd fmla="*/ 40 h 169" name="T11"/>
                  <a:gd fmla="*/ 42 w 144" name="T12"/>
                  <a:gd fmla="*/ 55 h 169" name="T13"/>
                  <a:gd fmla="*/ 39 w 144" name="T14"/>
                  <a:gd fmla="*/ 55 h 169" name="T15"/>
                  <a:gd fmla="*/ 75 w 144" name="T16"/>
                  <a:gd fmla="*/ 58 h 169" name="T17"/>
                  <a:gd fmla="*/ 90 w 144" name="T18"/>
                  <a:gd fmla="*/ 58 h 169" name="T19"/>
                  <a:gd fmla="*/ 39 w 144" name="T20"/>
                  <a:gd fmla="*/ 79 h 169" name="T21"/>
                  <a:gd fmla="*/ 36 w 144" name="T22"/>
                  <a:gd fmla="*/ 82 h 169" name="T23"/>
                  <a:gd fmla="*/ 69 w 144" name="T24"/>
                  <a:gd fmla="*/ 82 h 169" name="T25"/>
                  <a:gd fmla="*/ 99 w 144" name="T26"/>
                  <a:gd fmla="*/ 76 h 169" name="T27"/>
                  <a:gd fmla="*/ 30 w 144" name="T28"/>
                  <a:gd fmla="*/ 103 h 169" name="T29"/>
                  <a:gd fmla="*/ 96 w 144" name="T30"/>
                  <a:gd fmla="*/ 94 h 169" name="T31"/>
                  <a:gd fmla="*/ 93 w 144" name="T32"/>
                  <a:gd fmla="*/ 103 h 169" name="T33"/>
                  <a:gd fmla="*/ 144 w 144" name="T34"/>
                  <a:gd fmla="*/ 64 h 169" name="T35"/>
                  <a:gd fmla="*/ 105 w 144" name="T36"/>
                  <a:gd fmla="*/ 106 h 169" name="T37"/>
                  <a:gd fmla="*/ 15 w 144" name="T38"/>
                  <a:gd fmla="*/ 127 h 169" name="T39"/>
                  <a:gd fmla="*/ 96 w 144" name="T40"/>
                  <a:gd fmla="*/ 115 h 169" name="T41"/>
                  <a:gd fmla="*/ 12 w 144" name="T42"/>
                  <a:gd fmla="*/ 145 h 169" name="T43"/>
                  <a:gd fmla="*/ 105 w 144" name="T44"/>
                  <a:gd fmla="*/ 130 h 169" name="T45"/>
                  <a:gd fmla="*/ 0 w 144" name="T46"/>
                  <a:gd fmla="*/ 169 h 169" name="T47"/>
                  <a:gd fmla="*/ 39 w 144" name="T48"/>
                  <a:gd fmla="*/ 34 h 169" name="T49"/>
                  <a:gd fmla="*/ 69 w 144" name="T50"/>
                  <a:gd fmla="*/ 34 h 169" name="T51"/>
                  <a:gd fmla="*/ 93 w 144" name="T52"/>
                  <a:gd fmla="*/ 28 h 169" name="T53"/>
                  <a:gd fmla="*/ 45 w 144" name="T54"/>
                  <a:gd fmla="*/ 28 h 169" name="T55"/>
                  <a:gd fmla="*/ 51 w 144" name="T56"/>
                  <a:gd fmla="*/ 16 h 169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169" w="144">
                    <a:moveTo>
                      <a:pt x="51" y="16"/>
                    </a:moveTo>
                    <a:cubicBezTo>
                      <a:pt x="78" y="18"/>
                      <a:pt x="95" y="10"/>
                      <a:pt x="111" y="1"/>
                    </a:cubicBezTo>
                    <a:cubicBezTo>
                      <a:pt x="114" y="0"/>
                      <a:pt x="114" y="2"/>
                      <a:pt x="114" y="4"/>
                    </a:cubicBezTo>
                    <a:cubicBezTo>
                      <a:pt x="88" y="11"/>
                      <a:pt x="101" y="32"/>
                      <a:pt x="120" y="40"/>
                    </a:cubicBezTo>
                    <a:cubicBezTo>
                      <a:pt x="116" y="55"/>
                      <a:pt x="113" y="70"/>
                      <a:pt x="93" y="70"/>
                    </a:cubicBezTo>
                    <a:cubicBezTo>
                      <a:pt x="97" y="59"/>
                      <a:pt x="107" y="54"/>
                      <a:pt x="108" y="40"/>
                    </a:cubicBezTo>
                    <a:cubicBezTo>
                      <a:pt x="93" y="52"/>
                      <a:pt x="67" y="53"/>
                      <a:pt x="42" y="55"/>
                    </a:cubicBezTo>
                    <a:cubicBezTo>
                      <a:pt x="41" y="55"/>
                      <a:pt x="40" y="55"/>
                      <a:pt x="39" y="55"/>
                    </a:cubicBezTo>
                    <a:cubicBezTo>
                      <a:pt x="39" y="66"/>
                      <a:pt x="70" y="62"/>
                      <a:pt x="75" y="58"/>
                    </a:cubicBezTo>
                    <a:cubicBezTo>
                      <a:pt x="80" y="58"/>
                      <a:pt x="85" y="58"/>
                      <a:pt x="90" y="58"/>
                    </a:cubicBezTo>
                    <a:cubicBezTo>
                      <a:pt x="90" y="82"/>
                      <a:pt x="54" y="70"/>
                      <a:pt x="39" y="79"/>
                    </a:cubicBezTo>
                    <a:cubicBezTo>
                      <a:pt x="36" y="78"/>
                      <a:pt x="36" y="80"/>
                      <a:pt x="36" y="82"/>
                    </a:cubicBezTo>
                    <a:cubicBezTo>
                      <a:pt x="40" y="87"/>
                      <a:pt x="65" y="87"/>
                      <a:pt x="69" y="82"/>
                    </a:cubicBezTo>
                    <a:cubicBezTo>
                      <a:pt x="81" y="82"/>
                      <a:pt x="87" y="76"/>
                      <a:pt x="99" y="76"/>
                    </a:cubicBezTo>
                    <a:cubicBezTo>
                      <a:pt x="88" y="97"/>
                      <a:pt x="49" y="90"/>
                      <a:pt x="30" y="103"/>
                    </a:cubicBezTo>
                    <a:cubicBezTo>
                      <a:pt x="49" y="109"/>
                      <a:pt x="72" y="93"/>
                      <a:pt x="96" y="94"/>
                    </a:cubicBezTo>
                    <a:cubicBezTo>
                      <a:pt x="97" y="99"/>
                      <a:pt x="93" y="99"/>
                      <a:pt x="93" y="103"/>
                    </a:cubicBezTo>
                    <a:cubicBezTo>
                      <a:pt x="115" y="97"/>
                      <a:pt x="124" y="62"/>
                      <a:pt x="144" y="64"/>
                    </a:cubicBezTo>
                    <a:cubicBezTo>
                      <a:pt x="133" y="80"/>
                      <a:pt x="116" y="90"/>
                      <a:pt x="105" y="106"/>
                    </a:cubicBezTo>
                    <a:cubicBezTo>
                      <a:pt x="72" y="110"/>
                      <a:pt x="43" y="118"/>
                      <a:pt x="15" y="127"/>
                    </a:cubicBezTo>
                    <a:cubicBezTo>
                      <a:pt x="41" y="134"/>
                      <a:pt x="68" y="116"/>
                      <a:pt x="96" y="115"/>
                    </a:cubicBezTo>
                    <a:cubicBezTo>
                      <a:pt x="78" y="135"/>
                      <a:pt x="39" y="134"/>
                      <a:pt x="12" y="145"/>
                    </a:cubicBezTo>
                    <a:cubicBezTo>
                      <a:pt x="43" y="152"/>
                      <a:pt x="73" y="132"/>
                      <a:pt x="105" y="130"/>
                    </a:cubicBezTo>
                    <a:cubicBezTo>
                      <a:pt x="80" y="153"/>
                      <a:pt x="29" y="150"/>
                      <a:pt x="0" y="169"/>
                    </a:cubicBezTo>
                    <a:cubicBezTo>
                      <a:pt x="3" y="112"/>
                      <a:pt x="23" y="83"/>
                      <a:pt x="39" y="34"/>
                    </a:cubicBezTo>
                    <a:cubicBezTo>
                      <a:pt x="49" y="34"/>
                      <a:pt x="59" y="34"/>
                      <a:pt x="69" y="34"/>
                    </a:cubicBezTo>
                    <a:cubicBezTo>
                      <a:pt x="77" y="33"/>
                      <a:pt x="104" y="37"/>
                      <a:pt x="93" y="28"/>
                    </a:cubicBezTo>
                    <a:cubicBezTo>
                      <a:pt x="77" y="28"/>
                      <a:pt x="61" y="28"/>
                      <a:pt x="45" y="28"/>
                    </a:cubicBezTo>
                    <a:cubicBezTo>
                      <a:pt x="38" y="27"/>
                      <a:pt x="41" y="10"/>
                      <a:pt x="51" y="16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5" name="Freeform 420"/>
              <p:cNvSpPr/>
              <p:nvPr/>
            </p:nvSpPr>
            <p:spPr bwMode="auto">
              <a:xfrm>
                <a:off x="2052638" y="2343150"/>
                <a:ext cx="104775" cy="139700"/>
              </a:xfrm>
              <a:custGeom>
                <a:gdLst>
                  <a:gd fmla="*/ 30 w 30" name="T0"/>
                  <a:gd fmla="*/ 3 h 40" name="T1"/>
                  <a:gd fmla="*/ 0 w 30" name="T2"/>
                  <a:gd fmla="*/ 36 h 40" name="T3"/>
                  <a:gd fmla="*/ 27 w 30" name="T4"/>
                  <a:gd fmla="*/ 0 h 40" name="T5"/>
                  <a:gd fmla="*/ 30 w 30" name="T6"/>
                  <a:gd fmla="*/ 3 h 4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0" w="30">
                    <a:moveTo>
                      <a:pt x="30" y="3"/>
                    </a:moveTo>
                    <a:cubicBezTo>
                      <a:pt x="21" y="13"/>
                      <a:pt x="13" y="40"/>
                      <a:pt x="0" y="36"/>
                    </a:cubicBezTo>
                    <a:cubicBezTo>
                      <a:pt x="9" y="24"/>
                      <a:pt x="18" y="12"/>
                      <a:pt x="27" y="0"/>
                    </a:cubicBezTo>
                    <a:cubicBezTo>
                      <a:pt x="26" y="3"/>
                      <a:pt x="28" y="3"/>
                      <a:pt x="30" y="3"/>
                    </a:cubicBezTo>
                    <a:close/>
                  </a:path>
                </a:pathLst>
              </a:custGeom>
              <a:solidFill>
                <a:srgbClr val="4B9C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6" name="Freeform 422"/>
              <p:cNvSpPr/>
              <p:nvPr/>
            </p:nvSpPr>
            <p:spPr bwMode="auto">
              <a:xfrm>
                <a:off x="1320801" y="2436813"/>
                <a:ext cx="5505450" cy="1428750"/>
              </a:xfrm>
              <a:custGeom>
                <a:gdLst>
                  <a:gd fmla="*/ 366 w 1578" name="T0"/>
                  <a:gd fmla="*/ 0 h 409" name="T1"/>
                  <a:gd fmla="*/ 435 w 1578" name="T2"/>
                  <a:gd fmla="*/ 108 h 409" name="T3"/>
                  <a:gd fmla="*/ 597 w 1578" name="T4"/>
                  <a:gd fmla="*/ 189 h 409" name="T5"/>
                  <a:gd fmla="*/ 468 w 1578" name="T6"/>
                  <a:gd fmla="*/ 210 h 409" name="T7"/>
                  <a:gd fmla="*/ 408 w 1578" name="T8"/>
                  <a:gd fmla="*/ 216 h 409" name="T9"/>
                  <a:gd fmla="*/ 354 w 1578" name="T10"/>
                  <a:gd fmla="*/ 234 h 409" name="T11"/>
                  <a:gd fmla="*/ 519 w 1578" name="T12"/>
                  <a:gd fmla="*/ 231 h 409" name="T13"/>
                  <a:gd fmla="*/ 684 w 1578" name="T14"/>
                  <a:gd fmla="*/ 207 h 409" name="T15"/>
                  <a:gd fmla="*/ 732 w 1578" name="T16"/>
                  <a:gd fmla="*/ 231 h 409" name="T17"/>
                  <a:gd fmla="*/ 855 w 1578" name="T18"/>
                  <a:gd fmla="*/ 270 h 409" name="T19"/>
                  <a:gd fmla="*/ 1104 w 1578" name="T20"/>
                  <a:gd fmla="*/ 309 h 409" name="T21"/>
                  <a:gd fmla="*/ 1257 w 1578" name="T22"/>
                  <a:gd fmla="*/ 318 h 409" name="T23"/>
                  <a:gd fmla="*/ 1401 w 1578" name="T24"/>
                  <a:gd fmla="*/ 333 h 409" name="T25"/>
                  <a:gd fmla="*/ 1509 w 1578" name="T26"/>
                  <a:gd fmla="*/ 384 h 409" name="T27"/>
                  <a:gd fmla="*/ 1239 w 1578" name="T28"/>
                  <a:gd fmla="*/ 396 h 409" name="T29"/>
                  <a:gd fmla="*/ 1095 w 1578" name="T30"/>
                  <a:gd fmla="*/ 345 h 409" name="T31"/>
                  <a:gd fmla="*/ 1023 w 1578" name="T32"/>
                  <a:gd fmla="*/ 372 h 409" name="T33"/>
                  <a:gd fmla="*/ 1113 w 1578" name="T34"/>
                  <a:gd fmla="*/ 354 h 409" name="T35"/>
                  <a:gd fmla="*/ 1020 w 1578" name="T36"/>
                  <a:gd fmla="*/ 390 h 409" name="T37"/>
                  <a:gd fmla="*/ 867 w 1578" name="T38"/>
                  <a:gd fmla="*/ 381 h 409" name="T39"/>
                  <a:gd fmla="*/ 849 w 1578" name="T40"/>
                  <a:gd fmla="*/ 381 h 409" name="T41"/>
                  <a:gd fmla="*/ 813 w 1578" name="T42"/>
                  <a:gd fmla="*/ 378 h 409" name="T43"/>
                  <a:gd fmla="*/ 762 w 1578" name="T44"/>
                  <a:gd fmla="*/ 369 h 409" name="T45"/>
                  <a:gd fmla="*/ 690 w 1578" name="T46"/>
                  <a:gd fmla="*/ 369 h 409" name="T47"/>
                  <a:gd fmla="*/ 516 w 1578" name="T48"/>
                  <a:gd fmla="*/ 399 h 409" name="T49"/>
                  <a:gd fmla="*/ 444 w 1578" name="T50"/>
                  <a:gd fmla="*/ 378 h 409" name="T51"/>
                  <a:gd fmla="*/ 393 w 1578" name="T52"/>
                  <a:gd fmla="*/ 375 h 409" name="T53"/>
                  <a:gd fmla="*/ 306 w 1578" name="T54"/>
                  <a:gd fmla="*/ 342 h 409" name="T55"/>
                  <a:gd fmla="*/ 297 w 1578" name="T56"/>
                  <a:gd fmla="*/ 333 h 409" name="T57"/>
                  <a:gd fmla="*/ 435 w 1578" name="T58"/>
                  <a:gd fmla="*/ 330 h 409" name="T59"/>
                  <a:gd fmla="*/ 417 w 1578" name="T60"/>
                  <a:gd fmla="*/ 324 h 409" name="T61"/>
                  <a:gd fmla="*/ 795 w 1578" name="T62"/>
                  <a:gd fmla="*/ 348 h 409" name="T63"/>
                  <a:gd fmla="*/ 549 w 1578" name="T64"/>
                  <a:gd fmla="*/ 297 h 409" name="T65"/>
                  <a:gd fmla="*/ 531 w 1578" name="T66"/>
                  <a:gd fmla="*/ 303 h 409" name="T67"/>
                  <a:gd fmla="*/ 372 w 1578" name="T68"/>
                  <a:gd fmla="*/ 282 h 409" name="T69"/>
                  <a:gd fmla="*/ 414 w 1578" name="T70"/>
                  <a:gd fmla="*/ 294 h 409" name="T71"/>
                  <a:gd fmla="*/ 474 w 1578" name="T72"/>
                  <a:gd fmla="*/ 312 h 409" name="T73"/>
                  <a:gd fmla="*/ 222 w 1578" name="T74"/>
                  <a:gd fmla="*/ 333 h 409" name="T75"/>
                  <a:gd fmla="*/ 78 w 1578" name="T76"/>
                  <a:gd fmla="*/ 390 h 409" name="T77"/>
                  <a:gd fmla="*/ 225 w 1578" name="T78"/>
                  <a:gd fmla="*/ 312 h 409" name="T79"/>
                  <a:gd fmla="*/ 162 w 1578" name="T80"/>
                  <a:gd fmla="*/ 303 h 409" name="T81"/>
                  <a:gd fmla="*/ 27 w 1578" name="T82"/>
                  <a:gd fmla="*/ 375 h 409" name="T83"/>
                  <a:gd fmla="*/ 105 w 1578" name="T84"/>
                  <a:gd fmla="*/ 234 h 409" name="T85"/>
                  <a:gd fmla="*/ 111 w 1578" name="T86"/>
                  <a:gd fmla="*/ 192 h 409" name="T87"/>
                  <a:gd fmla="*/ 15 w 1578" name="T88"/>
                  <a:gd fmla="*/ 132 h 409" name="T89"/>
                  <a:gd fmla="*/ 120 w 1578" name="T90"/>
                  <a:gd fmla="*/ 102 h 409" name="T91"/>
                  <a:gd fmla="*/ 177 w 1578" name="T92"/>
                  <a:gd fmla="*/ 168 h 409" name="T93"/>
                  <a:gd fmla="*/ 315 w 1578" name="T94"/>
                  <a:gd fmla="*/ 189 h 409" name="T95"/>
                  <a:gd fmla="*/ 342 w 1578" name="T96"/>
                  <a:gd fmla="*/ 201 h 409" name="T97"/>
                  <a:gd fmla="*/ 384 w 1578" name="T98"/>
                  <a:gd fmla="*/ 192 h 409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409" w="1578">
                    <a:moveTo>
                      <a:pt x="372" y="45"/>
                    </a:moveTo>
                    <a:cubicBezTo>
                      <a:pt x="368" y="27"/>
                      <a:pt x="354" y="19"/>
                      <a:pt x="351" y="0"/>
                    </a:cubicBezTo>
                    <a:cubicBezTo>
                      <a:pt x="356" y="0"/>
                      <a:pt x="361" y="0"/>
                      <a:pt x="366" y="0"/>
                    </a:cubicBezTo>
                    <a:cubicBezTo>
                      <a:pt x="382" y="0"/>
                      <a:pt x="393" y="5"/>
                      <a:pt x="405" y="9"/>
                    </a:cubicBezTo>
                    <a:cubicBezTo>
                      <a:pt x="422" y="56"/>
                      <a:pt x="404" y="138"/>
                      <a:pt x="474" y="132"/>
                    </a:cubicBezTo>
                    <a:cubicBezTo>
                      <a:pt x="472" y="113"/>
                      <a:pt x="433" y="131"/>
                      <a:pt x="435" y="108"/>
                    </a:cubicBezTo>
                    <a:cubicBezTo>
                      <a:pt x="443" y="108"/>
                      <a:pt x="451" y="108"/>
                      <a:pt x="459" y="108"/>
                    </a:cubicBezTo>
                    <a:cubicBezTo>
                      <a:pt x="480" y="108"/>
                      <a:pt x="501" y="108"/>
                      <a:pt x="522" y="108"/>
                    </a:cubicBezTo>
                    <a:cubicBezTo>
                      <a:pt x="541" y="141"/>
                      <a:pt x="557" y="177"/>
                      <a:pt x="597" y="189"/>
                    </a:cubicBezTo>
                    <a:cubicBezTo>
                      <a:pt x="589" y="199"/>
                      <a:pt x="567" y="195"/>
                      <a:pt x="567" y="213"/>
                    </a:cubicBezTo>
                    <a:cubicBezTo>
                      <a:pt x="531" y="217"/>
                      <a:pt x="505" y="214"/>
                      <a:pt x="468" y="213"/>
                    </a:cubicBezTo>
                    <a:cubicBezTo>
                      <a:pt x="468" y="212"/>
                      <a:pt x="468" y="211"/>
                      <a:pt x="468" y="210"/>
                    </a:cubicBezTo>
                    <a:cubicBezTo>
                      <a:pt x="495" y="208"/>
                      <a:pt x="530" y="214"/>
                      <a:pt x="552" y="207"/>
                    </a:cubicBezTo>
                    <a:cubicBezTo>
                      <a:pt x="510" y="200"/>
                      <a:pt x="461" y="200"/>
                      <a:pt x="417" y="195"/>
                    </a:cubicBezTo>
                    <a:cubicBezTo>
                      <a:pt x="416" y="203"/>
                      <a:pt x="411" y="204"/>
                      <a:pt x="408" y="216"/>
                    </a:cubicBezTo>
                    <a:cubicBezTo>
                      <a:pt x="420" y="221"/>
                      <a:pt x="436" y="206"/>
                      <a:pt x="450" y="204"/>
                    </a:cubicBezTo>
                    <a:cubicBezTo>
                      <a:pt x="438" y="231"/>
                      <a:pt x="390" y="222"/>
                      <a:pt x="360" y="231"/>
                    </a:cubicBezTo>
                    <a:cubicBezTo>
                      <a:pt x="358" y="232"/>
                      <a:pt x="357" y="234"/>
                      <a:pt x="354" y="234"/>
                    </a:cubicBezTo>
                    <a:cubicBezTo>
                      <a:pt x="366" y="239"/>
                      <a:pt x="399" y="239"/>
                      <a:pt x="411" y="234"/>
                    </a:cubicBezTo>
                    <a:cubicBezTo>
                      <a:pt x="447" y="232"/>
                      <a:pt x="465" y="227"/>
                      <a:pt x="498" y="225"/>
                    </a:cubicBezTo>
                    <a:cubicBezTo>
                      <a:pt x="508" y="224"/>
                      <a:pt x="516" y="225"/>
                      <a:pt x="519" y="231"/>
                    </a:cubicBezTo>
                    <a:cubicBezTo>
                      <a:pt x="524" y="229"/>
                      <a:pt x="519" y="226"/>
                      <a:pt x="519" y="222"/>
                    </a:cubicBezTo>
                    <a:cubicBezTo>
                      <a:pt x="537" y="222"/>
                      <a:pt x="556" y="223"/>
                      <a:pt x="570" y="219"/>
                    </a:cubicBezTo>
                    <a:cubicBezTo>
                      <a:pt x="586" y="188"/>
                      <a:pt x="652" y="197"/>
                      <a:pt x="684" y="207"/>
                    </a:cubicBezTo>
                    <a:cubicBezTo>
                      <a:pt x="691" y="214"/>
                      <a:pt x="697" y="222"/>
                      <a:pt x="705" y="228"/>
                    </a:cubicBezTo>
                    <a:cubicBezTo>
                      <a:pt x="711" y="228"/>
                      <a:pt x="717" y="228"/>
                      <a:pt x="723" y="228"/>
                    </a:cubicBezTo>
                    <a:cubicBezTo>
                      <a:pt x="723" y="232"/>
                      <a:pt x="728" y="231"/>
                      <a:pt x="732" y="231"/>
                    </a:cubicBezTo>
                    <a:cubicBezTo>
                      <a:pt x="745" y="249"/>
                      <a:pt x="765" y="260"/>
                      <a:pt x="795" y="261"/>
                    </a:cubicBezTo>
                    <a:cubicBezTo>
                      <a:pt x="808" y="267"/>
                      <a:pt x="838" y="272"/>
                      <a:pt x="852" y="267"/>
                    </a:cubicBezTo>
                    <a:cubicBezTo>
                      <a:pt x="855" y="266"/>
                      <a:pt x="855" y="268"/>
                      <a:pt x="855" y="270"/>
                    </a:cubicBezTo>
                    <a:cubicBezTo>
                      <a:pt x="920" y="286"/>
                      <a:pt x="993" y="310"/>
                      <a:pt x="1065" y="309"/>
                    </a:cubicBezTo>
                    <a:cubicBezTo>
                      <a:pt x="1072" y="309"/>
                      <a:pt x="1079" y="309"/>
                      <a:pt x="1086" y="309"/>
                    </a:cubicBezTo>
                    <a:cubicBezTo>
                      <a:pt x="1092" y="309"/>
                      <a:pt x="1098" y="309"/>
                      <a:pt x="1104" y="309"/>
                    </a:cubicBezTo>
                    <a:cubicBezTo>
                      <a:pt x="1123" y="309"/>
                      <a:pt x="1142" y="309"/>
                      <a:pt x="1161" y="309"/>
                    </a:cubicBezTo>
                    <a:cubicBezTo>
                      <a:pt x="1168" y="309"/>
                      <a:pt x="1175" y="309"/>
                      <a:pt x="1182" y="309"/>
                    </a:cubicBezTo>
                    <a:cubicBezTo>
                      <a:pt x="1209" y="310"/>
                      <a:pt x="1234" y="313"/>
                      <a:pt x="1257" y="318"/>
                    </a:cubicBezTo>
                    <a:cubicBezTo>
                      <a:pt x="1267" y="323"/>
                      <a:pt x="1298" y="323"/>
                      <a:pt x="1308" y="318"/>
                    </a:cubicBezTo>
                    <a:cubicBezTo>
                      <a:pt x="1317" y="319"/>
                      <a:pt x="1330" y="316"/>
                      <a:pt x="1335" y="321"/>
                    </a:cubicBezTo>
                    <a:cubicBezTo>
                      <a:pt x="1357" y="325"/>
                      <a:pt x="1381" y="327"/>
                      <a:pt x="1401" y="333"/>
                    </a:cubicBezTo>
                    <a:cubicBezTo>
                      <a:pt x="1412" y="334"/>
                      <a:pt x="1421" y="333"/>
                      <a:pt x="1422" y="324"/>
                    </a:cubicBezTo>
                    <a:cubicBezTo>
                      <a:pt x="1484" y="324"/>
                      <a:pt x="1531" y="339"/>
                      <a:pt x="1578" y="354"/>
                    </a:cubicBezTo>
                    <a:cubicBezTo>
                      <a:pt x="1548" y="357"/>
                      <a:pt x="1529" y="371"/>
                      <a:pt x="1509" y="384"/>
                    </a:cubicBezTo>
                    <a:cubicBezTo>
                      <a:pt x="1438" y="393"/>
                      <a:pt x="1361" y="372"/>
                      <a:pt x="1296" y="384"/>
                    </a:cubicBezTo>
                    <a:cubicBezTo>
                      <a:pt x="1292" y="385"/>
                      <a:pt x="1290" y="392"/>
                      <a:pt x="1287" y="393"/>
                    </a:cubicBezTo>
                    <a:cubicBezTo>
                      <a:pt x="1271" y="401"/>
                      <a:pt x="1254" y="393"/>
                      <a:pt x="1239" y="396"/>
                    </a:cubicBezTo>
                    <a:cubicBezTo>
                      <a:pt x="1233" y="353"/>
                      <a:pt x="1184" y="353"/>
                      <a:pt x="1140" y="348"/>
                    </a:cubicBezTo>
                    <a:cubicBezTo>
                      <a:pt x="1136" y="339"/>
                      <a:pt x="1111" y="351"/>
                      <a:pt x="1107" y="342"/>
                    </a:cubicBezTo>
                    <a:cubicBezTo>
                      <a:pt x="1106" y="326"/>
                      <a:pt x="1099" y="343"/>
                      <a:pt x="1095" y="345"/>
                    </a:cubicBezTo>
                    <a:cubicBezTo>
                      <a:pt x="1071" y="354"/>
                      <a:pt x="1022" y="336"/>
                      <a:pt x="1014" y="363"/>
                    </a:cubicBezTo>
                    <a:cubicBezTo>
                      <a:pt x="1019" y="363"/>
                      <a:pt x="1031" y="355"/>
                      <a:pt x="1035" y="363"/>
                    </a:cubicBezTo>
                    <a:cubicBezTo>
                      <a:pt x="1027" y="362"/>
                      <a:pt x="1026" y="368"/>
                      <a:pt x="1023" y="372"/>
                    </a:cubicBezTo>
                    <a:cubicBezTo>
                      <a:pt x="1045" y="372"/>
                      <a:pt x="1055" y="344"/>
                      <a:pt x="1077" y="354"/>
                    </a:cubicBezTo>
                    <a:cubicBezTo>
                      <a:pt x="1067" y="358"/>
                      <a:pt x="1058" y="363"/>
                      <a:pt x="1050" y="369"/>
                    </a:cubicBezTo>
                    <a:cubicBezTo>
                      <a:pt x="1079" y="373"/>
                      <a:pt x="1086" y="359"/>
                      <a:pt x="1113" y="354"/>
                    </a:cubicBezTo>
                    <a:cubicBezTo>
                      <a:pt x="1105" y="366"/>
                      <a:pt x="1096" y="377"/>
                      <a:pt x="1092" y="393"/>
                    </a:cubicBezTo>
                    <a:cubicBezTo>
                      <a:pt x="1085" y="393"/>
                      <a:pt x="1078" y="393"/>
                      <a:pt x="1071" y="393"/>
                    </a:cubicBezTo>
                    <a:cubicBezTo>
                      <a:pt x="1060" y="386"/>
                      <a:pt x="1036" y="392"/>
                      <a:pt x="1020" y="390"/>
                    </a:cubicBezTo>
                    <a:cubicBezTo>
                      <a:pt x="1002" y="390"/>
                      <a:pt x="984" y="390"/>
                      <a:pt x="966" y="390"/>
                    </a:cubicBezTo>
                    <a:cubicBezTo>
                      <a:pt x="949" y="390"/>
                      <a:pt x="932" y="390"/>
                      <a:pt x="915" y="390"/>
                    </a:cubicBezTo>
                    <a:cubicBezTo>
                      <a:pt x="907" y="373"/>
                      <a:pt x="876" y="396"/>
                      <a:pt x="867" y="381"/>
                    </a:cubicBezTo>
                    <a:cubicBezTo>
                      <a:pt x="852" y="389"/>
                      <a:pt x="849" y="409"/>
                      <a:pt x="825" y="408"/>
                    </a:cubicBezTo>
                    <a:cubicBezTo>
                      <a:pt x="827" y="401"/>
                      <a:pt x="837" y="396"/>
                      <a:pt x="843" y="402"/>
                    </a:cubicBezTo>
                    <a:cubicBezTo>
                      <a:pt x="835" y="390"/>
                      <a:pt x="847" y="391"/>
                      <a:pt x="849" y="381"/>
                    </a:cubicBezTo>
                    <a:cubicBezTo>
                      <a:pt x="838" y="380"/>
                      <a:pt x="834" y="396"/>
                      <a:pt x="825" y="387"/>
                    </a:cubicBezTo>
                    <a:cubicBezTo>
                      <a:pt x="826" y="383"/>
                      <a:pt x="830" y="382"/>
                      <a:pt x="831" y="378"/>
                    </a:cubicBezTo>
                    <a:cubicBezTo>
                      <a:pt x="826" y="377"/>
                      <a:pt x="816" y="386"/>
                      <a:pt x="813" y="378"/>
                    </a:cubicBezTo>
                    <a:cubicBezTo>
                      <a:pt x="813" y="372"/>
                      <a:pt x="821" y="374"/>
                      <a:pt x="819" y="366"/>
                    </a:cubicBezTo>
                    <a:cubicBezTo>
                      <a:pt x="798" y="385"/>
                      <a:pt x="774" y="353"/>
                      <a:pt x="741" y="357"/>
                    </a:cubicBezTo>
                    <a:cubicBezTo>
                      <a:pt x="740" y="369"/>
                      <a:pt x="760" y="360"/>
                      <a:pt x="762" y="369"/>
                    </a:cubicBezTo>
                    <a:cubicBezTo>
                      <a:pt x="750" y="371"/>
                      <a:pt x="753" y="388"/>
                      <a:pt x="741" y="390"/>
                    </a:cubicBezTo>
                    <a:cubicBezTo>
                      <a:pt x="736" y="378"/>
                      <a:pt x="726" y="371"/>
                      <a:pt x="708" y="372"/>
                    </a:cubicBezTo>
                    <a:cubicBezTo>
                      <a:pt x="708" y="365"/>
                      <a:pt x="695" y="371"/>
                      <a:pt x="690" y="369"/>
                    </a:cubicBezTo>
                    <a:cubicBezTo>
                      <a:pt x="678" y="369"/>
                      <a:pt x="666" y="369"/>
                      <a:pt x="654" y="369"/>
                    </a:cubicBezTo>
                    <a:cubicBezTo>
                      <a:pt x="649" y="362"/>
                      <a:pt x="631" y="368"/>
                      <a:pt x="621" y="366"/>
                    </a:cubicBezTo>
                    <a:cubicBezTo>
                      <a:pt x="573" y="364"/>
                      <a:pt x="554" y="391"/>
                      <a:pt x="516" y="399"/>
                    </a:cubicBezTo>
                    <a:cubicBezTo>
                      <a:pt x="523" y="386"/>
                      <a:pt x="495" y="387"/>
                      <a:pt x="489" y="378"/>
                    </a:cubicBezTo>
                    <a:cubicBezTo>
                      <a:pt x="487" y="381"/>
                      <a:pt x="467" y="388"/>
                      <a:pt x="474" y="381"/>
                    </a:cubicBezTo>
                    <a:cubicBezTo>
                      <a:pt x="485" y="372"/>
                      <a:pt x="447" y="373"/>
                      <a:pt x="444" y="378"/>
                    </a:cubicBezTo>
                    <a:cubicBezTo>
                      <a:pt x="433" y="378"/>
                      <a:pt x="422" y="378"/>
                      <a:pt x="411" y="378"/>
                    </a:cubicBezTo>
                    <a:cubicBezTo>
                      <a:pt x="412" y="374"/>
                      <a:pt x="416" y="373"/>
                      <a:pt x="417" y="369"/>
                    </a:cubicBezTo>
                    <a:cubicBezTo>
                      <a:pt x="405" y="365"/>
                      <a:pt x="400" y="384"/>
                      <a:pt x="393" y="375"/>
                    </a:cubicBezTo>
                    <a:cubicBezTo>
                      <a:pt x="407" y="371"/>
                      <a:pt x="394" y="371"/>
                      <a:pt x="399" y="363"/>
                    </a:cubicBezTo>
                    <a:cubicBezTo>
                      <a:pt x="364" y="361"/>
                      <a:pt x="326" y="355"/>
                      <a:pt x="282" y="354"/>
                    </a:cubicBezTo>
                    <a:cubicBezTo>
                      <a:pt x="295" y="355"/>
                      <a:pt x="302" y="350"/>
                      <a:pt x="306" y="342"/>
                    </a:cubicBezTo>
                    <a:cubicBezTo>
                      <a:pt x="279" y="338"/>
                      <a:pt x="255" y="353"/>
                      <a:pt x="234" y="345"/>
                    </a:cubicBezTo>
                    <a:cubicBezTo>
                      <a:pt x="241" y="345"/>
                      <a:pt x="243" y="340"/>
                      <a:pt x="249" y="339"/>
                    </a:cubicBezTo>
                    <a:cubicBezTo>
                      <a:pt x="263" y="336"/>
                      <a:pt x="303" y="345"/>
                      <a:pt x="297" y="333"/>
                    </a:cubicBezTo>
                    <a:cubicBezTo>
                      <a:pt x="288" y="332"/>
                      <a:pt x="258" y="336"/>
                      <a:pt x="264" y="330"/>
                    </a:cubicBezTo>
                    <a:cubicBezTo>
                      <a:pt x="303" y="329"/>
                      <a:pt x="329" y="341"/>
                      <a:pt x="372" y="336"/>
                    </a:cubicBezTo>
                    <a:cubicBezTo>
                      <a:pt x="390" y="333"/>
                      <a:pt x="437" y="343"/>
                      <a:pt x="435" y="330"/>
                    </a:cubicBezTo>
                    <a:cubicBezTo>
                      <a:pt x="425" y="330"/>
                      <a:pt x="415" y="330"/>
                      <a:pt x="405" y="330"/>
                    </a:cubicBezTo>
                    <a:cubicBezTo>
                      <a:pt x="405" y="328"/>
                      <a:pt x="405" y="326"/>
                      <a:pt x="405" y="324"/>
                    </a:cubicBezTo>
                    <a:cubicBezTo>
                      <a:pt x="409" y="324"/>
                      <a:pt x="413" y="324"/>
                      <a:pt x="417" y="324"/>
                    </a:cubicBezTo>
                    <a:cubicBezTo>
                      <a:pt x="503" y="323"/>
                      <a:pt x="581" y="314"/>
                      <a:pt x="672" y="318"/>
                    </a:cubicBezTo>
                    <a:cubicBezTo>
                      <a:pt x="715" y="315"/>
                      <a:pt x="727" y="343"/>
                      <a:pt x="762" y="348"/>
                    </a:cubicBezTo>
                    <a:cubicBezTo>
                      <a:pt x="766" y="353"/>
                      <a:pt x="791" y="353"/>
                      <a:pt x="795" y="348"/>
                    </a:cubicBezTo>
                    <a:cubicBezTo>
                      <a:pt x="799" y="348"/>
                      <a:pt x="803" y="348"/>
                      <a:pt x="807" y="348"/>
                    </a:cubicBezTo>
                    <a:cubicBezTo>
                      <a:pt x="731" y="335"/>
                      <a:pt x="687" y="298"/>
                      <a:pt x="603" y="297"/>
                    </a:cubicBezTo>
                    <a:cubicBezTo>
                      <a:pt x="592" y="292"/>
                      <a:pt x="560" y="292"/>
                      <a:pt x="549" y="297"/>
                    </a:cubicBezTo>
                    <a:cubicBezTo>
                      <a:pt x="547" y="297"/>
                      <a:pt x="545" y="297"/>
                      <a:pt x="546" y="300"/>
                    </a:cubicBezTo>
                    <a:cubicBezTo>
                      <a:pt x="546" y="301"/>
                      <a:pt x="546" y="302"/>
                      <a:pt x="546" y="303"/>
                    </a:cubicBezTo>
                    <a:cubicBezTo>
                      <a:pt x="541" y="303"/>
                      <a:pt x="536" y="303"/>
                      <a:pt x="531" y="303"/>
                    </a:cubicBezTo>
                    <a:cubicBezTo>
                      <a:pt x="531" y="300"/>
                      <a:pt x="530" y="298"/>
                      <a:pt x="528" y="297"/>
                    </a:cubicBezTo>
                    <a:cubicBezTo>
                      <a:pt x="494" y="293"/>
                      <a:pt x="464" y="285"/>
                      <a:pt x="426" y="285"/>
                    </a:cubicBezTo>
                    <a:cubicBezTo>
                      <a:pt x="414" y="278"/>
                      <a:pt x="389" y="284"/>
                      <a:pt x="372" y="282"/>
                    </a:cubicBezTo>
                    <a:cubicBezTo>
                      <a:pt x="372" y="295"/>
                      <a:pt x="395" y="285"/>
                      <a:pt x="405" y="288"/>
                    </a:cubicBezTo>
                    <a:cubicBezTo>
                      <a:pt x="419" y="286"/>
                      <a:pt x="424" y="293"/>
                      <a:pt x="438" y="291"/>
                    </a:cubicBezTo>
                    <a:cubicBezTo>
                      <a:pt x="436" y="298"/>
                      <a:pt x="421" y="292"/>
                      <a:pt x="414" y="294"/>
                    </a:cubicBezTo>
                    <a:cubicBezTo>
                      <a:pt x="408" y="296"/>
                      <a:pt x="394" y="290"/>
                      <a:pt x="393" y="297"/>
                    </a:cubicBezTo>
                    <a:cubicBezTo>
                      <a:pt x="419" y="302"/>
                      <a:pt x="447" y="305"/>
                      <a:pt x="474" y="309"/>
                    </a:cubicBezTo>
                    <a:cubicBezTo>
                      <a:pt x="474" y="310"/>
                      <a:pt x="474" y="311"/>
                      <a:pt x="474" y="312"/>
                    </a:cubicBezTo>
                    <a:cubicBezTo>
                      <a:pt x="395" y="324"/>
                      <a:pt x="319" y="304"/>
                      <a:pt x="237" y="315"/>
                    </a:cubicBezTo>
                    <a:cubicBezTo>
                      <a:pt x="235" y="329"/>
                      <a:pt x="262" y="314"/>
                      <a:pt x="261" y="327"/>
                    </a:cubicBezTo>
                    <a:cubicBezTo>
                      <a:pt x="250" y="331"/>
                      <a:pt x="239" y="335"/>
                      <a:pt x="222" y="333"/>
                    </a:cubicBezTo>
                    <a:cubicBezTo>
                      <a:pt x="224" y="330"/>
                      <a:pt x="226" y="328"/>
                      <a:pt x="222" y="327"/>
                    </a:cubicBezTo>
                    <a:cubicBezTo>
                      <a:pt x="218" y="327"/>
                      <a:pt x="214" y="327"/>
                      <a:pt x="213" y="330"/>
                    </a:cubicBezTo>
                    <a:cubicBezTo>
                      <a:pt x="160" y="339"/>
                      <a:pt x="132" y="402"/>
                      <a:pt x="78" y="390"/>
                    </a:cubicBezTo>
                    <a:cubicBezTo>
                      <a:pt x="84" y="390"/>
                      <a:pt x="90" y="390"/>
                      <a:pt x="96" y="390"/>
                    </a:cubicBezTo>
                    <a:cubicBezTo>
                      <a:pt x="96" y="382"/>
                      <a:pt x="90" y="381"/>
                      <a:pt x="99" y="378"/>
                    </a:cubicBezTo>
                    <a:cubicBezTo>
                      <a:pt x="139" y="354"/>
                      <a:pt x="188" y="339"/>
                      <a:pt x="225" y="312"/>
                    </a:cubicBezTo>
                    <a:cubicBezTo>
                      <a:pt x="177" y="322"/>
                      <a:pt x="147" y="350"/>
                      <a:pt x="105" y="366"/>
                    </a:cubicBezTo>
                    <a:cubicBezTo>
                      <a:pt x="131" y="339"/>
                      <a:pt x="173" y="328"/>
                      <a:pt x="195" y="297"/>
                    </a:cubicBezTo>
                    <a:cubicBezTo>
                      <a:pt x="180" y="294"/>
                      <a:pt x="171" y="311"/>
                      <a:pt x="162" y="303"/>
                    </a:cubicBezTo>
                    <a:cubicBezTo>
                      <a:pt x="171" y="301"/>
                      <a:pt x="179" y="298"/>
                      <a:pt x="183" y="291"/>
                    </a:cubicBezTo>
                    <a:cubicBezTo>
                      <a:pt x="136" y="308"/>
                      <a:pt x="88" y="331"/>
                      <a:pt x="54" y="357"/>
                    </a:cubicBezTo>
                    <a:cubicBezTo>
                      <a:pt x="45" y="364"/>
                      <a:pt x="42" y="381"/>
                      <a:pt x="27" y="375"/>
                    </a:cubicBezTo>
                    <a:cubicBezTo>
                      <a:pt x="74" y="342"/>
                      <a:pt x="116" y="304"/>
                      <a:pt x="174" y="282"/>
                    </a:cubicBezTo>
                    <a:cubicBezTo>
                      <a:pt x="161" y="262"/>
                      <a:pt x="127" y="263"/>
                      <a:pt x="108" y="249"/>
                    </a:cubicBezTo>
                    <a:cubicBezTo>
                      <a:pt x="110" y="241"/>
                      <a:pt x="104" y="241"/>
                      <a:pt x="105" y="234"/>
                    </a:cubicBezTo>
                    <a:cubicBezTo>
                      <a:pt x="106" y="225"/>
                      <a:pt x="121" y="230"/>
                      <a:pt x="120" y="219"/>
                    </a:cubicBezTo>
                    <a:cubicBezTo>
                      <a:pt x="115" y="217"/>
                      <a:pt x="102" y="223"/>
                      <a:pt x="102" y="216"/>
                    </a:cubicBezTo>
                    <a:cubicBezTo>
                      <a:pt x="99" y="202"/>
                      <a:pt x="106" y="198"/>
                      <a:pt x="111" y="192"/>
                    </a:cubicBezTo>
                    <a:cubicBezTo>
                      <a:pt x="98" y="197"/>
                      <a:pt x="75" y="178"/>
                      <a:pt x="93" y="168"/>
                    </a:cubicBezTo>
                    <a:cubicBezTo>
                      <a:pt x="68" y="172"/>
                      <a:pt x="46" y="151"/>
                      <a:pt x="57" y="138"/>
                    </a:cubicBezTo>
                    <a:cubicBezTo>
                      <a:pt x="35" y="148"/>
                      <a:pt x="36" y="136"/>
                      <a:pt x="15" y="132"/>
                    </a:cubicBezTo>
                    <a:cubicBezTo>
                      <a:pt x="11" y="140"/>
                      <a:pt x="31" y="140"/>
                      <a:pt x="21" y="144"/>
                    </a:cubicBezTo>
                    <a:cubicBezTo>
                      <a:pt x="15" y="142"/>
                      <a:pt x="1" y="148"/>
                      <a:pt x="0" y="141"/>
                    </a:cubicBezTo>
                    <a:cubicBezTo>
                      <a:pt x="34" y="119"/>
                      <a:pt x="72" y="86"/>
                      <a:pt x="120" y="102"/>
                    </a:cubicBezTo>
                    <a:cubicBezTo>
                      <a:pt x="117" y="107"/>
                      <a:pt x="113" y="111"/>
                      <a:pt x="111" y="117"/>
                    </a:cubicBezTo>
                    <a:cubicBezTo>
                      <a:pt x="122" y="119"/>
                      <a:pt x="118" y="106"/>
                      <a:pt x="129" y="108"/>
                    </a:cubicBezTo>
                    <a:cubicBezTo>
                      <a:pt x="161" y="114"/>
                      <a:pt x="167" y="138"/>
                      <a:pt x="177" y="168"/>
                    </a:cubicBezTo>
                    <a:cubicBezTo>
                      <a:pt x="186" y="197"/>
                      <a:pt x="220" y="240"/>
                      <a:pt x="243" y="234"/>
                    </a:cubicBezTo>
                    <a:cubicBezTo>
                      <a:pt x="218" y="221"/>
                      <a:pt x="192" y="193"/>
                      <a:pt x="189" y="168"/>
                    </a:cubicBezTo>
                    <a:cubicBezTo>
                      <a:pt x="237" y="169"/>
                      <a:pt x="270" y="185"/>
                      <a:pt x="315" y="189"/>
                    </a:cubicBezTo>
                    <a:cubicBezTo>
                      <a:pt x="315" y="192"/>
                      <a:pt x="315" y="195"/>
                      <a:pt x="315" y="198"/>
                    </a:cubicBezTo>
                    <a:cubicBezTo>
                      <a:pt x="315" y="199"/>
                      <a:pt x="315" y="200"/>
                      <a:pt x="315" y="201"/>
                    </a:cubicBezTo>
                    <a:cubicBezTo>
                      <a:pt x="324" y="201"/>
                      <a:pt x="333" y="201"/>
                      <a:pt x="342" y="201"/>
                    </a:cubicBezTo>
                    <a:cubicBezTo>
                      <a:pt x="342" y="198"/>
                      <a:pt x="341" y="196"/>
                      <a:pt x="339" y="195"/>
                    </a:cubicBezTo>
                    <a:cubicBezTo>
                      <a:pt x="335" y="194"/>
                      <a:pt x="328" y="196"/>
                      <a:pt x="327" y="192"/>
                    </a:cubicBezTo>
                    <a:cubicBezTo>
                      <a:pt x="346" y="192"/>
                      <a:pt x="365" y="192"/>
                      <a:pt x="384" y="192"/>
                    </a:cubicBezTo>
                    <a:cubicBezTo>
                      <a:pt x="385" y="183"/>
                      <a:pt x="376" y="184"/>
                      <a:pt x="375" y="177"/>
                    </a:cubicBezTo>
                    <a:cubicBezTo>
                      <a:pt x="373" y="134"/>
                      <a:pt x="379" y="83"/>
                      <a:pt x="372" y="45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7" name="Freeform 423"/>
              <p:cNvSpPr/>
              <p:nvPr/>
            </p:nvSpPr>
            <p:spPr bwMode="auto">
              <a:xfrm>
                <a:off x="2774951" y="3509963"/>
                <a:ext cx="890588" cy="58738"/>
              </a:xfrm>
              <a:custGeom>
                <a:gdLst>
                  <a:gd fmla="*/ 0 w 255" name="T0"/>
                  <a:gd fmla="*/ 14 h 17" name="T1"/>
                  <a:gd fmla="*/ 255 w 255" name="T2"/>
                  <a:gd fmla="*/ 11 h 17" name="T3"/>
                  <a:gd fmla="*/ 0 w 255" name="T4"/>
                  <a:gd fmla="*/ 17 h 17" name="T5"/>
                  <a:gd fmla="*/ 0 w 255" name="T6"/>
                  <a:gd fmla="*/ 14 h 1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" w="255">
                    <a:moveTo>
                      <a:pt x="0" y="14"/>
                    </a:moveTo>
                    <a:cubicBezTo>
                      <a:pt x="85" y="15"/>
                      <a:pt x="170" y="0"/>
                      <a:pt x="255" y="11"/>
                    </a:cubicBezTo>
                    <a:cubicBezTo>
                      <a:pt x="164" y="7"/>
                      <a:pt x="86" y="16"/>
                      <a:pt x="0" y="17"/>
                    </a:cubicBezTo>
                    <a:cubicBezTo>
                      <a:pt x="0" y="16"/>
                      <a:pt x="0" y="15"/>
                      <a:pt x="0" y="14"/>
                    </a:cubicBezTo>
                    <a:close/>
                  </a:path>
                </a:pathLst>
              </a:custGeom>
              <a:solidFill>
                <a:srgbClr val="2249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8" name="Freeform 424"/>
              <p:cNvSpPr/>
              <p:nvPr/>
            </p:nvSpPr>
            <p:spPr bwMode="auto">
              <a:xfrm>
                <a:off x="2241551" y="2436813"/>
                <a:ext cx="107950" cy="127000"/>
              </a:xfrm>
              <a:custGeom>
                <a:gdLst>
                  <a:gd fmla="*/ 0 w 31" name="T0"/>
                  <a:gd fmla="*/ 36 h 36" name="T1"/>
                  <a:gd fmla="*/ 21 w 31" name="T2"/>
                  <a:gd fmla="*/ 0 h 36" name="T3"/>
                  <a:gd fmla="*/ 0 w 31" name="T4"/>
                  <a:gd fmla="*/ 36 h 3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6" w="31">
                    <a:moveTo>
                      <a:pt x="0" y="36"/>
                    </a:moveTo>
                    <a:cubicBezTo>
                      <a:pt x="4" y="21"/>
                      <a:pt x="20" y="18"/>
                      <a:pt x="21" y="0"/>
                    </a:cubicBezTo>
                    <a:cubicBezTo>
                      <a:pt x="31" y="17"/>
                      <a:pt x="12" y="31"/>
                      <a:pt x="0" y="36"/>
                    </a:cubicBezTo>
                    <a:close/>
                  </a:path>
                </a:pathLst>
              </a:custGeom>
              <a:solidFill>
                <a:srgbClr val="132B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9" name="Freeform 426"/>
              <p:cNvSpPr/>
              <p:nvPr/>
            </p:nvSpPr>
            <p:spPr bwMode="auto">
              <a:xfrm>
                <a:off x="587376" y="2468563"/>
                <a:ext cx="261938" cy="273050"/>
              </a:xfrm>
              <a:custGeom>
                <a:gdLst>
                  <a:gd fmla="*/ 12 w 75" name="T0"/>
                  <a:gd fmla="*/ 66 h 78" name="T1"/>
                  <a:gd fmla="*/ 0 w 75" name="T2"/>
                  <a:gd fmla="*/ 75 h 78" name="T3"/>
                  <a:gd fmla="*/ 75 w 75" name="T4"/>
                  <a:gd fmla="*/ 0 h 78" name="T5"/>
                  <a:gd fmla="*/ 57 w 75" name="T6"/>
                  <a:gd fmla="*/ 24 h 78" name="T7"/>
                  <a:gd fmla="*/ 54 w 75" name="T8"/>
                  <a:gd fmla="*/ 24 h 78" name="T9"/>
                  <a:gd fmla="*/ 12 w 75" name="T10"/>
                  <a:gd fmla="*/ 66 h 7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8" w="75">
                    <a:moveTo>
                      <a:pt x="12" y="66"/>
                    </a:moveTo>
                    <a:cubicBezTo>
                      <a:pt x="6" y="67"/>
                      <a:pt x="10" y="78"/>
                      <a:pt x="0" y="75"/>
                    </a:cubicBezTo>
                    <a:cubicBezTo>
                      <a:pt x="7" y="44"/>
                      <a:pt x="38" y="11"/>
                      <a:pt x="75" y="0"/>
                    </a:cubicBezTo>
                    <a:cubicBezTo>
                      <a:pt x="69" y="8"/>
                      <a:pt x="63" y="16"/>
                      <a:pt x="57" y="24"/>
                    </a:cubicBezTo>
                    <a:cubicBezTo>
                      <a:pt x="56" y="24"/>
                      <a:pt x="55" y="24"/>
                      <a:pt x="54" y="24"/>
                    </a:cubicBezTo>
                    <a:cubicBezTo>
                      <a:pt x="39" y="37"/>
                      <a:pt x="25" y="51"/>
                      <a:pt x="12" y="66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0" name="Freeform 427"/>
              <p:cNvSpPr/>
              <p:nvPr/>
            </p:nvSpPr>
            <p:spPr bwMode="auto">
              <a:xfrm>
                <a:off x="630238" y="2552700"/>
                <a:ext cx="146050" cy="146050"/>
              </a:xfrm>
              <a:custGeom>
                <a:gdLst>
                  <a:gd fmla="*/ 0 w 42" name="T0"/>
                  <a:gd fmla="*/ 42 h 42" name="T1"/>
                  <a:gd fmla="*/ 42 w 42" name="T2"/>
                  <a:gd fmla="*/ 0 h 42" name="T3"/>
                  <a:gd fmla="*/ 3 w 42" name="T4"/>
                  <a:gd fmla="*/ 42 h 42" name="T5"/>
                  <a:gd fmla="*/ 0 w 42" name="T6"/>
                  <a:gd fmla="*/ 42 h 4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2" w="42">
                    <a:moveTo>
                      <a:pt x="0" y="42"/>
                    </a:moveTo>
                    <a:cubicBezTo>
                      <a:pt x="13" y="27"/>
                      <a:pt x="27" y="13"/>
                      <a:pt x="42" y="0"/>
                    </a:cubicBezTo>
                    <a:cubicBezTo>
                      <a:pt x="31" y="16"/>
                      <a:pt x="14" y="26"/>
                      <a:pt x="3" y="42"/>
                    </a:cubicBezTo>
                    <a:cubicBezTo>
                      <a:pt x="2" y="42"/>
                      <a:pt x="1" y="42"/>
                      <a:pt x="0" y="42"/>
                    </a:cubicBezTo>
                    <a:close/>
                  </a:path>
                </a:pathLst>
              </a:custGeom>
              <a:solidFill>
                <a:srgbClr val="4B9C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1" name="Freeform 428"/>
              <p:cNvSpPr/>
              <p:nvPr/>
            </p:nvSpPr>
            <p:spPr bwMode="auto">
              <a:xfrm>
                <a:off x="566738" y="2500313"/>
                <a:ext cx="115888" cy="168275"/>
              </a:xfrm>
              <a:custGeom>
                <a:gdLst>
                  <a:gd fmla="*/ 0 w 33" name="T0"/>
                  <a:gd fmla="*/ 21 h 48" name="T1"/>
                  <a:gd fmla="*/ 3 w 33" name="T2"/>
                  <a:gd fmla="*/ 21 h 48" name="T3"/>
                  <a:gd fmla="*/ 18 w 33" name="T4"/>
                  <a:gd fmla="*/ 0 h 48" name="T5"/>
                  <a:gd fmla="*/ 33 w 33" name="T6"/>
                  <a:gd fmla="*/ 9 h 48" name="T7"/>
                  <a:gd fmla="*/ 0 w 33" name="T8"/>
                  <a:gd fmla="*/ 48 h 48" name="T9"/>
                  <a:gd fmla="*/ 0 w 33" name="T10"/>
                  <a:gd fmla="*/ 21 h 4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8" w="33">
                    <a:moveTo>
                      <a:pt x="0" y="21"/>
                    </a:moveTo>
                    <a:cubicBezTo>
                      <a:pt x="1" y="21"/>
                      <a:pt x="2" y="21"/>
                      <a:pt x="3" y="21"/>
                    </a:cubicBezTo>
                    <a:cubicBezTo>
                      <a:pt x="6" y="12"/>
                      <a:pt x="10" y="4"/>
                      <a:pt x="18" y="0"/>
                    </a:cubicBezTo>
                    <a:cubicBezTo>
                      <a:pt x="20" y="6"/>
                      <a:pt x="32" y="2"/>
                      <a:pt x="33" y="9"/>
                    </a:cubicBezTo>
                    <a:cubicBezTo>
                      <a:pt x="23" y="23"/>
                      <a:pt x="12" y="36"/>
                      <a:pt x="0" y="48"/>
                    </a:cubicBezTo>
                    <a:cubicBezTo>
                      <a:pt x="0" y="39"/>
                      <a:pt x="0" y="30"/>
                      <a:pt x="0" y="21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2" name="Freeform 430"/>
              <p:cNvSpPr/>
              <p:nvPr/>
            </p:nvSpPr>
            <p:spPr bwMode="auto">
              <a:xfrm>
                <a:off x="1247776" y="2552700"/>
                <a:ext cx="125413" cy="125413"/>
              </a:xfrm>
              <a:custGeom>
                <a:gdLst>
                  <a:gd fmla="*/ 24 w 36" name="T0"/>
                  <a:gd fmla="*/ 0 h 36" name="T1"/>
                  <a:gd fmla="*/ 0 w 36" name="T2"/>
                  <a:gd fmla="*/ 36 h 36" name="T3"/>
                  <a:gd fmla="*/ 24 w 36" name="T4"/>
                  <a:gd fmla="*/ 0 h 3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6" w="36">
                    <a:moveTo>
                      <a:pt x="24" y="0"/>
                    </a:moveTo>
                    <a:cubicBezTo>
                      <a:pt x="36" y="10"/>
                      <a:pt x="10" y="29"/>
                      <a:pt x="0" y="36"/>
                    </a:cubicBezTo>
                    <a:cubicBezTo>
                      <a:pt x="8" y="24"/>
                      <a:pt x="19" y="15"/>
                      <a:pt x="24" y="0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3" name="Freeform 431"/>
              <p:cNvSpPr/>
              <p:nvPr/>
            </p:nvSpPr>
            <p:spPr bwMode="auto">
              <a:xfrm>
                <a:off x="1484313" y="2668588"/>
                <a:ext cx="119063" cy="125413"/>
              </a:xfrm>
              <a:custGeom>
                <a:gdLst>
                  <a:gd fmla="*/ 31 w 34" name="T0"/>
                  <a:gd fmla="*/ 0 h 36" name="T1"/>
                  <a:gd fmla="*/ 1 w 34" name="T2"/>
                  <a:gd fmla="*/ 36 h 36" name="T3"/>
                  <a:gd fmla="*/ 31 w 34" name="T4"/>
                  <a:gd fmla="*/ 0 h 3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6" w="34">
                    <a:moveTo>
                      <a:pt x="31" y="0"/>
                    </a:moveTo>
                    <a:cubicBezTo>
                      <a:pt x="34" y="13"/>
                      <a:pt x="10" y="25"/>
                      <a:pt x="1" y="36"/>
                    </a:cubicBezTo>
                    <a:cubicBezTo>
                      <a:pt x="0" y="25"/>
                      <a:pt x="24" y="13"/>
                      <a:pt x="31" y="0"/>
                    </a:cubicBezTo>
                    <a:close/>
                  </a:path>
                </a:pathLst>
              </a:custGeom>
              <a:solidFill>
                <a:srgbClr val="1E41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4" name="Freeform 432"/>
              <p:cNvSpPr/>
              <p:nvPr/>
            </p:nvSpPr>
            <p:spPr bwMode="auto">
              <a:xfrm>
                <a:off x="1268413" y="2616200"/>
                <a:ext cx="136525" cy="134938"/>
              </a:xfrm>
              <a:custGeom>
                <a:gdLst>
                  <a:gd fmla="*/ 0 w 39" name="T0"/>
                  <a:gd fmla="*/ 39 h 39" name="T1"/>
                  <a:gd fmla="*/ 39 w 39" name="T2"/>
                  <a:gd fmla="*/ 0 h 39" name="T3"/>
                  <a:gd fmla="*/ 0 w 39" name="T4"/>
                  <a:gd fmla="*/ 39 h 39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9" w="39">
                    <a:moveTo>
                      <a:pt x="0" y="39"/>
                    </a:moveTo>
                    <a:cubicBezTo>
                      <a:pt x="12" y="25"/>
                      <a:pt x="25" y="12"/>
                      <a:pt x="39" y="0"/>
                    </a:cubicBezTo>
                    <a:cubicBezTo>
                      <a:pt x="27" y="14"/>
                      <a:pt x="14" y="27"/>
                      <a:pt x="0" y="39"/>
                    </a:cubicBezTo>
                    <a:close/>
                  </a:path>
                </a:pathLst>
              </a:custGeom>
              <a:solidFill>
                <a:srgbClr val="1E41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5" name="Freeform 433"/>
              <p:cNvSpPr/>
              <p:nvPr/>
            </p:nvSpPr>
            <p:spPr bwMode="auto">
              <a:xfrm>
                <a:off x="717551" y="2563813"/>
                <a:ext cx="111125" cy="114300"/>
              </a:xfrm>
              <a:custGeom>
                <a:gdLst>
                  <a:gd fmla="*/ 32 w 32" name="T0"/>
                  <a:gd fmla="*/ 0 h 33" name="T1"/>
                  <a:gd fmla="*/ 2 w 32" name="T2"/>
                  <a:gd fmla="*/ 33 h 33" name="T3"/>
                  <a:gd fmla="*/ 32 w 32" name="T4"/>
                  <a:gd fmla="*/ 0 h 3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3" w="32">
                    <a:moveTo>
                      <a:pt x="32" y="0"/>
                    </a:moveTo>
                    <a:cubicBezTo>
                      <a:pt x="24" y="13"/>
                      <a:pt x="10" y="20"/>
                      <a:pt x="2" y="33"/>
                    </a:cubicBezTo>
                    <a:cubicBezTo>
                      <a:pt x="0" y="22"/>
                      <a:pt x="19" y="7"/>
                      <a:pt x="32" y="0"/>
                    </a:cubicBezTo>
                    <a:close/>
                  </a:path>
                </a:pathLst>
              </a:custGeom>
              <a:solidFill>
                <a:srgbClr val="4085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6" name="Freeform 434"/>
              <p:cNvSpPr/>
              <p:nvPr/>
            </p:nvSpPr>
            <p:spPr bwMode="auto">
              <a:xfrm>
                <a:off x="1257301" y="2601913"/>
                <a:ext cx="147638" cy="149225"/>
              </a:xfrm>
              <a:custGeom>
                <a:gdLst>
                  <a:gd fmla="*/ 0 w 42" name="T0"/>
                  <a:gd fmla="*/ 43 h 43" name="T1"/>
                  <a:gd fmla="*/ 39 w 42" name="T2"/>
                  <a:gd fmla="*/ 1 h 43" name="T3"/>
                  <a:gd fmla="*/ 42 w 42" name="T4"/>
                  <a:gd fmla="*/ 4 h 43" name="T5"/>
                  <a:gd fmla="*/ 3 w 42" name="T6"/>
                  <a:gd fmla="*/ 43 h 43" name="T7"/>
                  <a:gd fmla="*/ 0 w 42" name="T8"/>
                  <a:gd fmla="*/ 43 h 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" w="42">
                    <a:moveTo>
                      <a:pt x="0" y="43"/>
                    </a:moveTo>
                    <a:cubicBezTo>
                      <a:pt x="11" y="27"/>
                      <a:pt x="28" y="17"/>
                      <a:pt x="39" y="1"/>
                    </a:cubicBezTo>
                    <a:cubicBezTo>
                      <a:pt x="42" y="0"/>
                      <a:pt x="42" y="2"/>
                      <a:pt x="42" y="4"/>
                    </a:cubicBezTo>
                    <a:cubicBezTo>
                      <a:pt x="28" y="16"/>
                      <a:pt x="15" y="29"/>
                      <a:pt x="3" y="43"/>
                    </a:cubicBezTo>
                    <a:cubicBezTo>
                      <a:pt x="2" y="43"/>
                      <a:pt x="1" y="43"/>
                      <a:pt x="0" y="43"/>
                    </a:cubicBezTo>
                    <a:close/>
                  </a:path>
                </a:pathLst>
              </a:custGeom>
              <a:solidFill>
                <a:srgbClr val="4B9C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7" name="Freeform 436"/>
              <p:cNvSpPr/>
              <p:nvPr/>
            </p:nvSpPr>
            <p:spPr bwMode="auto">
              <a:xfrm>
                <a:off x="1247776" y="2636838"/>
                <a:ext cx="209550" cy="166688"/>
              </a:xfrm>
              <a:custGeom>
                <a:gdLst>
                  <a:gd fmla="*/ 0 w 60" name="T0"/>
                  <a:gd fmla="*/ 48 h 48" name="T1"/>
                  <a:gd fmla="*/ 60 w 60" name="T2"/>
                  <a:gd fmla="*/ 0 h 48" name="T3"/>
                  <a:gd fmla="*/ 0 w 60" name="T4"/>
                  <a:gd fmla="*/ 48 h 4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8" w="60">
                    <a:moveTo>
                      <a:pt x="0" y="48"/>
                    </a:moveTo>
                    <a:cubicBezTo>
                      <a:pt x="20" y="32"/>
                      <a:pt x="35" y="11"/>
                      <a:pt x="60" y="0"/>
                    </a:cubicBezTo>
                    <a:cubicBezTo>
                      <a:pt x="42" y="18"/>
                      <a:pt x="31" y="43"/>
                      <a:pt x="0" y="48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8" name="Freeform 437"/>
              <p:cNvSpPr/>
              <p:nvPr/>
            </p:nvSpPr>
            <p:spPr bwMode="auto">
              <a:xfrm>
                <a:off x="1216026" y="2646363"/>
                <a:ext cx="331788" cy="273050"/>
              </a:xfrm>
              <a:custGeom>
                <a:gdLst>
                  <a:gd fmla="*/ 0 w 95" name="T0"/>
                  <a:gd fmla="*/ 78 h 78" name="T1"/>
                  <a:gd fmla="*/ 87 w 95" name="T2"/>
                  <a:gd fmla="*/ 0 h 78" name="T3"/>
                  <a:gd fmla="*/ 90 w 95" name="T4"/>
                  <a:gd fmla="*/ 6 h 78" name="T5"/>
                  <a:gd fmla="*/ 0 w 95" name="T6"/>
                  <a:gd fmla="*/ 78 h 7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8" w="95">
                    <a:moveTo>
                      <a:pt x="0" y="78"/>
                    </a:moveTo>
                    <a:cubicBezTo>
                      <a:pt x="29" y="52"/>
                      <a:pt x="52" y="20"/>
                      <a:pt x="87" y="0"/>
                    </a:cubicBezTo>
                    <a:cubicBezTo>
                      <a:pt x="95" y="0"/>
                      <a:pt x="91" y="2"/>
                      <a:pt x="90" y="6"/>
                    </a:cubicBezTo>
                    <a:cubicBezTo>
                      <a:pt x="55" y="25"/>
                      <a:pt x="36" y="60"/>
                      <a:pt x="0" y="78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9" name="Freeform 438"/>
              <p:cNvSpPr/>
              <p:nvPr/>
            </p:nvSpPr>
            <p:spPr bwMode="auto">
              <a:xfrm>
                <a:off x="1414463" y="2657475"/>
                <a:ext cx="147638" cy="146050"/>
              </a:xfrm>
              <a:custGeom>
                <a:gdLst>
                  <a:gd fmla="*/ 0 w 42" name="T0"/>
                  <a:gd fmla="*/ 39 h 42" name="T1"/>
                  <a:gd fmla="*/ 42 w 42" name="T2"/>
                  <a:gd fmla="*/ 0 h 42" name="T3"/>
                  <a:gd fmla="*/ 0 w 42" name="T4"/>
                  <a:gd fmla="*/ 42 h 42" name="T5"/>
                  <a:gd fmla="*/ 0 w 42" name="T6"/>
                  <a:gd fmla="*/ 39 h 4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2" w="42">
                    <a:moveTo>
                      <a:pt x="0" y="39"/>
                    </a:moveTo>
                    <a:cubicBezTo>
                      <a:pt x="16" y="28"/>
                      <a:pt x="27" y="12"/>
                      <a:pt x="42" y="0"/>
                    </a:cubicBezTo>
                    <a:cubicBezTo>
                      <a:pt x="41" y="15"/>
                      <a:pt x="15" y="30"/>
                      <a:pt x="0" y="42"/>
                    </a:cubicBezTo>
                    <a:cubicBezTo>
                      <a:pt x="0" y="41"/>
                      <a:pt x="0" y="40"/>
                      <a:pt x="0" y="39"/>
                    </a:cubicBezTo>
                    <a:close/>
                  </a:path>
                </a:pathLst>
              </a:custGeom>
              <a:solidFill>
                <a:srgbClr val="438D9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0" name="Freeform 439"/>
              <p:cNvSpPr>
                <a:spLocks noEditPoints="1"/>
              </p:cNvSpPr>
              <p:nvPr/>
            </p:nvSpPr>
            <p:spPr bwMode="auto">
              <a:xfrm>
                <a:off x="3148013" y="2657475"/>
                <a:ext cx="203200" cy="98425"/>
              </a:xfrm>
              <a:custGeom>
                <a:gdLst>
                  <a:gd fmla="*/ 1 w 58" name="T0"/>
                  <a:gd fmla="*/ 6 h 28" name="T1"/>
                  <a:gd fmla="*/ 10 w 58" name="T2"/>
                  <a:gd fmla="*/ 0 h 28" name="T3"/>
                  <a:gd fmla="*/ 37 w 58" name="T4"/>
                  <a:gd fmla="*/ 0 h 28" name="T5"/>
                  <a:gd fmla="*/ 37 w 58" name="T6"/>
                  <a:gd fmla="*/ 12 h 28" name="T7"/>
                  <a:gd fmla="*/ 58 w 58" name="T8"/>
                  <a:gd fmla="*/ 12 h 28" name="T9"/>
                  <a:gd fmla="*/ 49 w 58" name="T10"/>
                  <a:gd fmla="*/ 18 h 28" name="T11"/>
                  <a:gd fmla="*/ 37 w 58" name="T12"/>
                  <a:gd fmla="*/ 21 h 28" name="T13"/>
                  <a:gd fmla="*/ 1 w 58" name="T14"/>
                  <a:gd fmla="*/ 6 h 28" name="T15"/>
                  <a:gd fmla="*/ 7 w 58" name="T16"/>
                  <a:gd fmla="*/ 6 h 28" name="T17"/>
                  <a:gd fmla="*/ 28 w 58" name="T18"/>
                  <a:gd fmla="*/ 6 h 28" name="T19"/>
                  <a:gd fmla="*/ 7 w 58" name="T20"/>
                  <a:gd fmla="*/ 6 h 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57">
                    <a:moveTo>
                      <a:pt x="1" y="6"/>
                    </a:moveTo>
                    <a:cubicBezTo>
                      <a:pt x="2" y="2"/>
                      <a:pt x="5" y="0"/>
                      <a:pt x="10" y="0"/>
                    </a:cubicBezTo>
                    <a:cubicBezTo>
                      <a:pt x="19" y="0"/>
                      <a:pt x="28" y="0"/>
                      <a:pt x="37" y="0"/>
                    </a:cubicBezTo>
                    <a:cubicBezTo>
                      <a:pt x="37" y="4"/>
                      <a:pt x="37" y="8"/>
                      <a:pt x="37" y="12"/>
                    </a:cubicBezTo>
                    <a:cubicBezTo>
                      <a:pt x="44" y="12"/>
                      <a:pt x="51" y="12"/>
                      <a:pt x="58" y="12"/>
                    </a:cubicBezTo>
                    <a:cubicBezTo>
                      <a:pt x="57" y="16"/>
                      <a:pt x="54" y="18"/>
                      <a:pt x="49" y="18"/>
                    </a:cubicBezTo>
                    <a:cubicBezTo>
                      <a:pt x="44" y="18"/>
                      <a:pt x="43" y="22"/>
                      <a:pt x="37" y="21"/>
                    </a:cubicBezTo>
                    <a:cubicBezTo>
                      <a:pt x="23" y="22"/>
                      <a:pt x="0" y="28"/>
                      <a:pt x="1" y="6"/>
                    </a:cubicBezTo>
                    <a:close/>
                    <a:moveTo>
                      <a:pt x="7" y="6"/>
                    </a:moveTo>
                    <a:cubicBezTo>
                      <a:pt x="3" y="15"/>
                      <a:pt x="32" y="15"/>
                      <a:pt x="28" y="6"/>
                    </a:cubicBezTo>
                    <a:cubicBezTo>
                      <a:pt x="21" y="6"/>
                      <a:pt x="14" y="6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1" name="Freeform 440"/>
              <p:cNvSpPr/>
              <p:nvPr/>
            </p:nvSpPr>
            <p:spPr bwMode="auto">
              <a:xfrm>
                <a:off x="1571626" y="2668588"/>
                <a:ext cx="90488" cy="82550"/>
              </a:xfrm>
              <a:custGeom>
                <a:gdLst>
                  <a:gd fmla="*/ 21 w 26" name="T0"/>
                  <a:gd fmla="*/ 0 h 24" name="T1"/>
                  <a:gd fmla="*/ 0 w 26" name="T2"/>
                  <a:gd fmla="*/ 24 h 24" name="T3"/>
                  <a:gd fmla="*/ 21 w 26" name="T4"/>
                  <a:gd fmla="*/ 0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26">
                    <a:moveTo>
                      <a:pt x="21" y="0"/>
                    </a:moveTo>
                    <a:cubicBezTo>
                      <a:pt x="26" y="8"/>
                      <a:pt x="10" y="21"/>
                      <a:pt x="0" y="24"/>
                    </a:cubicBezTo>
                    <a:cubicBezTo>
                      <a:pt x="5" y="14"/>
                      <a:pt x="16" y="10"/>
                      <a:pt x="21" y="0"/>
                    </a:cubicBezTo>
                    <a:close/>
                  </a:path>
                </a:pathLst>
              </a:custGeom>
              <a:solidFill>
                <a:srgbClr val="438D9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2" name="Freeform 441"/>
              <p:cNvSpPr/>
              <p:nvPr/>
            </p:nvSpPr>
            <p:spPr bwMode="auto">
              <a:xfrm>
                <a:off x="1865313" y="2646363"/>
                <a:ext cx="61913" cy="84138"/>
              </a:xfrm>
              <a:custGeom>
                <a:gdLst>
                  <a:gd fmla="*/ 18 w 18" name="T0"/>
                  <a:gd fmla="*/ 6 h 24" name="T1"/>
                  <a:gd fmla="*/ 0 w 18" name="T2"/>
                  <a:gd fmla="*/ 24 h 24" name="T3"/>
                  <a:gd fmla="*/ 0 w 18" name="T4"/>
                  <a:gd fmla="*/ 21 h 24" name="T5"/>
                  <a:gd fmla="*/ 12 w 18" name="T6"/>
                  <a:gd fmla="*/ 3 h 24" name="T7"/>
                  <a:gd fmla="*/ 18 w 18" name="T8"/>
                  <a:gd fmla="*/ 0 h 24" name="T9"/>
                  <a:gd fmla="*/ 18 w 18" name="T10"/>
                  <a:gd fmla="*/ 6 h 2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4" w="18">
                    <a:moveTo>
                      <a:pt x="18" y="6"/>
                    </a:moveTo>
                    <a:cubicBezTo>
                      <a:pt x="13" y="13"/>
                      <a:pt x="7" y="19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" y="14"/>
                      <a:pt x="18" y="8"/>
                      <a:pt x="12" y="3"/>
                    </a:cubicBezTo>
                    <a:cubicBezTo>
                      <a:pt x="13" y="1"/>
                      <a:pt x="15" y="0"/>
                      <a:pt x="18" y="0"/>
                    </a:cubicBezTo>
                    <a:cubicBezTo>
                      <a:pt x="18" y="2"/>
                      <a:pt x="18" y="4"/>
                      <a:pt x="18" y="6"/>
                    </a:cubicBezTo>
                    <a:close/>
                  </a:path>
                </a:pathLst>
              </a:custGeom>
              <a:solidFill>
                <a:srgbClr val="38768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3" name="Freeform 442"/>
              <p:cNvSpPr/>
              <p:nvPr/>
            </p:nvSpPr>
            <p:spPr bwMode="auto">
              <a:xfrm>
                <a:off x="1676401" y="2657475"/>
                <a:ext cx="104775" cy="93663"/>
              </a:xfrm>
              <a:custGeom>
                <a:gdLst>
                  <a:gd fmla="*/ 27 w 30" name="T0"/>
                  <a:gd fmla="*/ 0 h 27" name="T1"/>
                  <a:gd fmla="*/ 0 w 30" name="T2"/>
                  <a:gd fmla="*/ 27 h 27" name="T3"/>
                  <a:gd fmla="*/ 27 w 30" name="T4"/>
                  <a:gd fmla="*/ 0 h 2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7" w="30">
                    <a:moveTo>
                      <a:pt x="27" y="0"/>
                    </a:moveTo>
                    <a:cubicBezTo>
                      <a:pt x="30" y="9"/>
                      <a:pt x="14" y="25"/>
                      <a:pt x="0" y="27"/>
                    </a:cubicBezTo>
                    <a:cubicBezTo>
                      <a:pt x="6" y="15"/>
                      <a:pt x="20" y="11"/>
                      <a:pt x="27" y="0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4" name="Freeform 443"/>
              <p:cNvSpPr/>
              <p:nvPr/>
            </p:nvSpPr>
            <p:spPr bwMode="auto">
              <a:xfrm>
                <a:off x="1819276" y="2668588"/>
                <a:ext cx="209550" cy="166688"/>
              </a:xfrm>
              <a:custGeom>
                <a:gdLst>
                  <a:gd fmla="*/ 31 w 60" name="T0"/>
                  <a:gd fmla="*/ 0 h 48" name="T1"/>
                  <a:gd fmla="*/ 16 w 60" name="T2"/>
                  <a:gd fmla="*/ 45 h 48" name="T3"/>
                  <a:gd fmla="*/ 34 w 60" name="T4"/>
                  <a:gd fmla="*/ 6 h 48" name="T5"/>
                  <a:gd fmla="*/ 1 w 60" name="T6"/>
                  <a:gd fmla="*/ 36 h 48" name="T7"/>
                  <a:gd fmla="*/ 13 w 60" name="T8"/>
                  <a:gd fmla="*/ 18 h 48" name="T9"/>
                  <a:gd fmla="*/ 31 w 60" name="T10"/>
                  <a:gd fmla="*/ 0 h 4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8" w="60">
                    <a:moveTo>
                      <a:pt x="31" y="0"/>
                    </a:moveTo>
                    <a:cubicBezTo>
                      <a:pt x="60" y="6"/>
                      <a:pt x="24" y="48"/>
                      <a:pt x="16" y="45"/>
                    </a:cubicBezTo>
                    <a:cubicBezTo>
                      <a:pt x="16" y="28"/>
                      <a:pt x="42" y="21"/>
                      <a:pt x="34" y="6"/>
                    </a:cubicBezTo>
                    <a:cubicBezTo>
                      <a:pt x="24" y="17"/>
                      <a:pt x="16" y="30"/>
                      <a:pt x="1" y="36"/>
                    </a:cubicBezTo>
                    <a:cubicBezTo>
                      <a:pt x="0" y="25"/>
                      <a:pt x="11" y="26"/>
                      <a:pt x="13" y="18"/>
                    </a:cubicBezTo>
                    <a:cubicBezTo>
                      <a:pt x="20" y="13"/>
                      <a:pt x="26" y="7"/>
                      <a:pt x="31" y="0"/>
                    </a:cubicBezTo>
                    <a:close/>
                  </a:path>
                </a:pathLst>
              </a:custGeom>
              <a:solidFill>
                <a:srgbClr val="132B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5" name="Freeform 445"/>
              <p:cNvSpPr/>
              <p:nvPr/>
            </p:nvSpPr>
            <p:spPr bwMode="auto">
              <a:xfrm>
                <a:off x="2576513" y="2776538"/>
                <a:ext cx="1293813" cy="492125"/>
              </a:xfrm>
              <a:custGeom>
                <a:gdLst>
                  <a:gd fmla="*/ 84 w 371" name="T0"/>
                  <a:gd fmla="*/ 5 h 141" name="T1"/>
                  <a:gd fmla="*/ 135 w 371" name="T2"/>
                  <a:gd fmla="*/ 2 h 141" name="T3"/>
                  <a:gd fmla="*/ 141 w 371" name="T4"/>
                  <a:gd fmla="*/ 2 h 141" name="T5"/>
                  <a:gd fmla="*/ 147 w 371" name="T6"/>
                  <a:gd fmla="*/ 2 h 141" name="T7"/>
                  <a:gd fmla="*/ 165 w 371" name="T8"/>
                  <a:gd fmla="*/ 2 h 141" name="T9"/>
                  <a:gd fmla="*/ 171 w 371" name="T10"/>
                  <a:gd fmla="*/ 11 h 141" name="T11"/>
                  <a:gd fmla="*/ 192 w 371" name="T12"/>
                  <a:gd fmla="*/ 41 h 141" name="T13"/>
                  <a:gd fmla="*/ 264 w 371" name="T14"/>
                  <a:gd fmla="*/ 92 h 141" name="T15"/>
                  <a:gd fmla="*/ 285 w 371" name="T16"/>
                  <a:gd fmla="*/ 95 h 141" name="T17"/>
                  <a:gd fmla="*/ 351 w 371" name="T18"/>
                  <a:gd fmla="*/ 122 h 141" name="T19"/>
                  <a:gd fmla="*/ 363 w 371" name="T20"/>
                  <a:gd fmla="*/ 131 h 141" name="T21"/>
                  <a:gd fmla="*/ 345 w 371" name="T22"/>
                  <a:gd fmla="*/ 131 h 141" name="T23"/>
                  <a:gd fmla="*/ 324 w 371" name="T24"/>
                  <a:gd fmla="*/ 110 h 141" name="T25"/>
                  <a:gd fmla="*/ 210 w 371" name="T26"/>
                  <a:gd fmla="*/ 122 h 141" name="T27"/>
                  <a:gd fmla="*/ 159 w 371" name="T28"/>
                  <a:gd fmla="*/ 125 h 141" name="T29"/>
                  <a:gd fmla="*/ 138 w 371" name="T30"/>
                  <a:gd fmla="*/ 128 h 141" name="T31"/>
                  <a:gd fmla="*/ 51 w 371" name="T32"/>
                  <a:gd fmla="*/ 137 h 141" name="T33"/>
                  <a:gd fmla="*/ 0 w 371" name="T34"/>
                  <a:gd fmla="*/ 134 h 141" name="T35"/>
                  <a:gd fmla="*/ 90 w 371" name="T36"/>
                  <a:gd fmla="*/ 107 h 141" name="T37"/>
                  <a:gd fmla="*/ 48 w 371" name="T38"/>
                  <a:gd fmla="*/ 119 h 141" name="T39"/>
                  <a:gd fmla="*/ 57 w 371" name="T40"/>
                  <a:gd fmla="*/ 98 h 141" name="T41"/>
                  <a:gd fmla="*/ 192 w 371" name="T42"/>
                  <a:gd fmla="*/ 110 h 141" name="T43"/>
                  <a:gd fmla="*/ 108 w 371" name="T44"/>
                  <a:gd fmla="*/ 113 h 141" name="T45"/>
                  <a:gd fmla="*/ 81 w 371" name="T46"/>
                  <a:gd fmla="*/ 122 h 141" name="T47"/>
                  <a:gd fmla="*/ 108 w 371" name="T48"/>
                  <a:gd fmla="*/ 116 h 141" name="T49"/>
                  <a:gd fmla="*/ 207 w 371" name="T50"/>
                  <a:gd fmla="*/ 116 h 141" name="T51"/>
                  <a:gd fmla="*/ 237 w 371" name="T52"/>
                  <a:gd fmla="*/ 92 h 141" name="T53"/>
                  <a:gd fmla="*/ 162 w 371" name="T54"/>
                  <a:gd fmla="*/ 11 h 141" name="T55"/>
                  <a:gd fmla="*/ 99 w 371" name="T56"/>
                  <a:gd fmla="*/ 11 h 141" name="T57"/>
                  <a:gd fmla="*/ 84 w 371" name="T58"/>
                  <a:gd fmla="*/ 5 h 141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141" w="371">
                    <a:moveTo>
                      <a:pt x="84" y="5"/>
                    </a:moveTo>
                    <a:cubicBezTo>
                      <a:pt x="102" y="5"/>
                      <a:pt x="115" y="0"/>
                      <a:pt x="135" y="2"/>
                    </a:cubicBezTo>
                    <a:cubicBezTo>
                      <a:pt x="137" y="2"/>
                      <a:pt x="139" y="2"/>
                      <a:pt x="141" y="2"/>
                    </a:cubicBezTo>
                    <a:cubicBezTo>
                      <a:pt x="142" y="6"/>
                      <a:pt x="147" y="5"/>
                      <a:pt x="147" y="2"/>
                    </a:cubicBezTo>
                    <a:cubicBezTo>
                      <a:pt x="153" y="2"/>
                      <a:pt x="159" y="2"/>
                      <a:pt x="165" y="2"/>
                    </a:cubicBezTo>
                    <a:cubicBezTo>
                      <a:pt x="165" y="7"/>
                      <a:pt x="167" y="10"/>
                      <a:pt x="171" y="11"/>
                    </a:cubicBezTo>
                    <a:cubicBezTo>
                      <a:pt x="176" y="23"/>
                      <a:pt x="182" y="34"/>
                      <a:pt x="192" y="41"/>
                    </a:cubicBezTo>
                    <a:cubicBezTo>
                      <a:pt x="209" y="65"/>
                      <a:pt x="224" y="91"/>
                      <a:pt x="264" y="92"/>
                    </a:cubicBezTo>
                    <a:cubicBezTo>
                      <a:pt x="274" y="90"/>
                      <a:pt x="276" y="96"/>
                      <a:pt x="285" y="95"/>
                    </a:cubicBezTo>
                    <a:cubicBezTo>
                      <a:pt x="318" y="93"/>
                      <a:pt x="331" y="111"/>
                      <a:pt x="351" y="122"/>
                    </a:cubicBezTo>
                    <a:cubicBezTo>
                      <a:pt x="357" y="124"/>
                      <a:pt x="371" y="124"/>
                      <a:pt x="363" y="131"/>
                    </a:cubicBezTo>
                    <a:cubicBezTo>
                      <a:pt x="357" y="131"/>
                      <a:pt x="351" y="131"/>
                      <a:pt x="345" y="131"/>
                    </a:cubicBezTo>
                    <a:cubicBezTo>
                      <a:pt x="337" y="125"/>
                      <a:pt x="331" y="117"/>
                      <a:pt x="324" y="110"/>
                    </a:cubicBezTo>
                    <a:cubicBezTo>
                      <a:pt x="292" y="100"/>
                      <a:pt x="226" y="91"/>
                      <a:pt x="210" y="122"/>
                    </a:cubicBezTo>
                    <a:cubicBezTo>
                      <a:pt x="196" y="126"/>
                      <a:pt x="177" y="125"/>
                      <a:pt x="159" y="125"/>
                    </a:cubicBezTo>
                    <a:cubicBezTo>
                      <a:pt x="153" y="127"/>
                      <a:pt x="139" y="121"/>
                      <a:pt x="138" y="128"/>
                    </a:cubicBezTo>
                    <a:cubicBezTo>
                      <a:pt x="105" y="130"/>
                      <a:pt x="87" y="135"/>
                      <a:pt x="51" y="137"/>
                    </a:cubicBezTo>
                    <a:cubicBezTo>
                      <a:pt x="35" y="135"/>
                      <a:pt x="11" y="141"/>
                      <a:pt x="0" y="134"/>
                    </a:cubicBezTo>
                    <a:cubicBezTo>
                      <a:pt x="30" y="125"/>
                      <a:pt x="78" y="134"/>
                      <a:pt x="90" y="107"/>
                    </a:cubicBezTo>
                    <a:cubicBezTo>
                      <a:pt x="76" y="109"/>
                      <a:pt x="60" y="124"/>
                      <a:pt x="48" y="119"/>
                    </a:cubicBezTo>
                    <a:cubicBezTo>
                      <a:pt x="51" y="107"/>
                      <a:pt x="56" y="106"/>
                      <a:pt x="57" y="98"/>
                    </a:cubicBezTo>
                    <a:cubicBezTo>
                      <a:pt x="101" y="103"/>
                      <a:pt x="150" y="103"/>
                      <a:pt x="192" y="110"/>
                    </a:cubicBezTo>
                    <a:cubicBezTo>
                      <a:pt x="170" y="117"/>
                      <a:pt x="135" y="111"/>
                      <a:pt x="108" y="113"/>
                    </a:cubicBezTo>
                    <a:cubicBezTo>
                      <a:pt x="97" y="114"/>
                      <a:pt x="91" y="120"/>
                      <a:pt x="81" y="122"/>
                    </a:cubicBezTo>
                    <a:cubicBezTo>
                      <a:pt x="87" y="129"/>
                      <a:pt x="101" y="118"/>
                      <a:pt x="108" y="116"/>
                    </a:cubicBezTo>
                    <a:cubicBezTo>
                      <a:pt x="145" y="117"/>
                      <a:pt x="171" y="120"/>
                      <a:pt x="207" y="116"/>
                    </a:cubicBezTo>
                    <a:cubicBezTo>
                      <a:pt x="207" y="98"/>
                      <a:pt x="229" y="102"/>
                      <a:pt x="237" y="92"/>
                    </a:cubicBezTo>
                    <a:cubicBezTo>
                      <a:pt x="197" y="80"/>
                      <a:pt x="181" y="44"/>
                      <a:pt x="162" y="11"/>
                    </a:cubicBezTo>
                    <a:cubicBezTo>
                      <a:pt x="141" y="11"/>
                      <a:pt x="120" y="11"/>
                      <a:pt x="99" y="11"/>
                    </a:cubicBezTo>
                    <a:cubicBezTo>
                      <a:pt x="100" y="3"/>
                      <a:pt x="83" y="13"/>
                      <a:pt x="84" y="5"/>
                    </a:cubicBezTo>
                    <a:close/>
                  </a:path>
                </a:pathLst>
              </a:custGeom>
              <a:solidFill>
                <a:srgbClr val="132B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6" name="Freeform 448"/>
              <p:cNvSpPr/>
              <p:nvPr/>
            </p:nvSpPr>
            <p:spPr bwMode="auto">
              <a:xfrm>
                <a:off x="1122363" y="2951163"/>
                <a:ext cx="73025" cy="34925"/>
              </a:xfrm>
              <a:custGeom>
                <a:gdLst>
                  <a:gd fmla="*/ 21 w 21" name="T0"/>
                  <a:gd fmla="*/ 0 h 10" name="T1"/>
                  <a:gd fmla="*/ 0 w 21" name="T2"/>
                  <a:gd fmla="*/ 9 h 10" name="T3"/>
                  <a:gd fmla="*/ 21 w 21" name="T4"/>
                  <a:gd fmla="*/ 0 h 1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0" w="21">
                    <a:moveTo>
                      <a:pt x="21" y="0"/>
                    </a:moveTo>
                    <a:cubicBezTo>
                      <a:pt x="18" y="7"/>
                      <a:pt x="11" y="10"/>
                      <a:pt x="0" y="9"/>
                    </a:cubicBezTo>
                    <a:cubicBezTo>
                      <a:pt x="4" y="3"/>
                      <a:pt x="13" y="2"/>
                      <a:pt x="21" y="0"/>
                    </a:cubicBezTo>
                    <a:close/>
                  </a:path>
                </a:pathLst>
              </a:custGeom>
              <a:solidFill>
                <a:srgbClr val="38768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7" name="Freeform 449"/>
              <p:cNvSpPr/>
              <p:nvPr/>
            </p:nvSpPr>
            <p:spPr bwMode="auto">
              <a:xfrm>
                <a:off x="933451" y="2978150"/>
                <a:ext cx="323850" cy="119063"/>
              </a:xfrm>
              <a:custGeom>
                <a:gdLst>
                  <a:gd fmla="*/ 93 w 93" name="T0"/>
                  <a:gd fmla="*/ 1 h 34" name="T1"/>
                  <a:gd fmla="*/ 0 w 93" name="T2"/>
                  <a:gd fmla="*/ 34 h 34" name="T3"/>
                  <a:gd fmla="*/ 93 w 93" name="T4"/>
                  <a:gd fmla="*/ 1 h 3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4" w="93">
                    <a:moveTo>
                      <a:pt x="93" y="1"/>
                    </a:moveTo>
                    <a:cubicBezTo>
                      <a:pt x="68" y="16"/>
                      <a:pt x="21" y="25"/>
                      <a:pt x="0" y="34"/>
                    </a:cubicBezTo>
                    <a:cubicBezTo>
                      <a:pt x="26" y="19"/>
                      <a:pt x="69" y="0"/>
                      <a:pt x="93" y="1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8" name="Freeform 450"/>
              <p:cNvSpPr/>
              <p:nvPr/>
            </p:nvSpPr>
            <p:spPr bwMode="auto">
              <a:xfrm>
                <a:off x="2220913" y="2992438"/>
                <a:ext cx="136525" cy="63500"/>
              </a:xfrm>
              <a:custGeom>
                <a:gdLst>
                  <a:gd fmla="*/ 24 w 39" name="T0"/>
                  <a:gd fmla="*/ 18 h 18" name="T1"/>
                  <a:gd fmla="*/ 0 w 39" name="T2"/>
                  <a:gd fmla="*/ 6 h 18" name="T3"/>
                  <a:gd fmla="*/ 39 w 39" name="T4"/>
                  <a:gd fmla="*/ 0 h 18" name="T5"/>
                  <a:gd fmla="*/ 27 w 39" name="T6"/>
                  <a:gd fmla="*/ 12 h 18" name="T7"/>
                  <a:gd fmla="*/ 24 w 39" name="T8"/>
                  <a:gd fmla="*/ 18 h 1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" w="39">
                    <a:moveTo>
                      <a:pt x="24" y="18"/>
                    </a:moveTo>
                    <a:cubicBezTo>
                      <a:pt x="13" y="17"/>
                      <a:pt x="8" y="10"/>
                      <a:pt x="0" y="6"/>
                    </a:cubicBezTo>
                    <a:cubicBezTo>
                      <a:pt x="15" y="6"/>
                      <a:pt x="19" y="5"/>
                      <a:pt x="39" y="0"/>
                    </a:cubicBezTo>
                    <a:cubicBezTo>
                      <a:pt x="39" y="8"/>
                      <a:pt x="31" y="8"/>
                      <a:pt x="27" y="12"/>
                    </a:cubicBezTo>
                    <a:cubicBezTo>
                      <a:pt x="24" y="12"/>
                      <a:pt x="25" y="16"/>
                      <a:pt x="24" y="18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9" name="Freeform 451"/>
              <p:cNvSpPr/>
              <p:nvPr/>
            </p:nvSpPr>
            <p:spPr bwMode="auto">
              <a:xfrm>
                <a:off x="4208463" y="3024188"/>
                <a:ext cx="590550" cy="198438"/>
              </a:xfrm>
              <a:custGeom>
                <a:gdLst>
                  <a:gd fmla="*/ 0 w 169" name="T0"/>
                  <a:gd fmla="*/ 0 h 57" name="T1"/>
                  <a:gd fmla="*/ 93 w 169" name="T2"/>
                  <a:gd fmla="*/ 21 h 57" name="T3"/>
                  <a:gd fmla="*/ 132 w 169" name="T4"/>
                  <a:gd fmla="*/ 27 h 57" name="T5"/>
                  <a:gd fmla="*/ 126 w 169" name="T6"/>
                  <a:gd fmla="*/ 36 h 57" name="T7"/>
                  <a:gd fmla="*/ 144 w 169" name="T8"/>
                  <a:gd fmla="*/ 30 h 57" name="T9"/>
                  <a:gd fmla="*/ 153 w 169" name="T10"/>
                  <a:gd fmla="*/ 24 h 57" name="T11"/>
                  <a:gd fmla="*/ 168 w 169" name="T12"/>
                  <a:gd fmla="*/ 27 h 57" name="T13"/>
                  <a:gd fmla="*/ 168 w 169" name="T14"/>
                  <a:gd fmla="*/ 36 h 57" name="T15"/>
                  <a:gd fmla="*/ 168 w 169" name="T16"/>
                  <a:gd fmla="*/ 42 h 57" name="T17"/>
                  <a:gd fmla="*/ 153 w 169" name="T18"/>
                  <a:gd fmla="*/ 36 h 57" name="T19"/>
                  <a:gd fmla="*/ 150 w 169" name="T20"/>
                  <a:gd fmla="*/ 57 h 57" name="T21"/>
                  <a:gd fmla="*/ 45 w 169" name="T22"/>
                  <a:gd fmla="*/ 27 h 57" name="T23"/>
                  <a:gd fmla="*/ 0 w 169" name="T24"/>
                  <a:gd fmla="*/ 0 h 5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7" w="169">
                    <a:moveTo>
                      <a:pt x="0" y="0"/>
                    </a:moveTo>
                    <a:cubicBezTo>
                      <a:pt x="30" y="8"/>
                      <a:pt x="62" y="14"/>
                      <a:pt x="93" y="21"/>
                    </a:cubicBezTo>
                    <a:cubicBezTo>
                      <a:pt x="109" y="20"/>
                      <a:pt x="115" y="29"/>
                      <a:pt x="132" y="27"/>
                    </a:cubicBezTo>
                    <a:cubicBezTo>
                      <a:pt x="133" y="33"/>
                      <a:pt x="131" y="36"/>
                      <a:pt x="126" y="36"/>
                    </a:cubicBezTo>
                    <a:cubicBezTo>
                      <a:pt x="129" y="43"/>
                      <a:pt x="150" y="47"/>
                      <a:pt x="144" y="30"/>
                    </a:cubicBezTo>
                    <a:cubicBezTo>
                      <a:pt x="146" y="27"/>
                      <a:pt x="152" y="28"/>
                      <a:pt x="153" y="24"/>
                    </a:cubicBezTo>
                    <a:cubicBezTo>
                      <a:pt x="157" y="26"/>
                      <a:pt x="169" y="20"/>
                      <a:pt x="168" y="27"/>
                    </a:cubicBezTo>
                    <a:cubicBezTo>
                      <a:pt x="168" y="30"/>
                      <a:pt x="168" y="33"/>
                      <a:pt x="168" y="36"/>
                    </a:cubicBezTo>
                    <a:cubicBezTo>
                      <a:pt x="168" y="38"/>
                      <a:pt x="168" y="40"/>
                      <a:pt x="168" y="42"/>
                    </a:cubicBezTo>
                    <a:cubicBezTo>
                      <a:pt x="158" y="52"/>
                      <a:pt x="163" y="35"/>
                      <a:pt x="153" y="36"/>
                    </a:cubicBezTo>
                    <a:cubicBezTo>
                      <a:pt x="146" y="37"/>
                      <a:pt x="152" y="51"/>
                      <a:pt x="150" y="57"/>
                    </a:cubicBezTo>
                    <a:cubicBezTo>
                      <a:pt x="105" y="57"/>
                      <a:pt x="81" y="36"/>
                      <a:pt x="45" y="27"/>
                    </a:cubicBezTo>
                    <a:cubicBezTo>
                      <a:pt x="33" y="15"/>
                      <a:pt x="11" y="1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0" name="Freeform 452"/>
              <p:cNvSpPr/>
              <p:nvPr/>
            </p:nvSpPr>
            <p:spPr bwMode="auto">
              <a:xfrm>
                <a:off x="1152526" y="3035300"/>
                <a:ext cx="387350" cy="166688"/>
              </a:xfrm>
              <a:custGeom>
                <a:gdLst>
                  <a:gd fmla="*/ 39 w 111" name="T0"/>
                  <a:gd fmla="*/ 21 h 48" name="T1"/>
                  <a:gd fmla="*/ 111 w 111" name="T2"/>
                  <a:gd fmla="*/ 0 h 48" name="T3"/>
                  <a:gd fmla="*/ 0 w 111" name="T4"/>
                  <a:gd fmla="*/ 48 h 48" name="T5"/>
                  <a:gd fmla="*/ 27 w 111" name="T6"/>
                  <a:gd fmla="*/ 33 h 48" name="T7"/>
                  <a:gd fmla="*/ 0 w 111" name="T8"/>
                  <a:gd fmla="*/ 36 h 48" name="T9"/>
                  <a:gd fmla="*/ 48 w 111" name="T10"/>
                  <a:gd fmla="*/ 3 h 48" name="T11"/>
                  <a:gd fmla="*/ 24 w 111" name="T12"/>
                  <a:gd fmla="*/ 18 h 48" name="T13"/>
                  <a:gd fmla="*/ 24 w 111" name="T14"/>
                  <a:gd fmla="*/ 24 h 48" name="T15"/>
                  <a:gd fmla="*/ 36 w 111" name="T16"/>
                  <a:gd fmla="*/ 24 h 48" name="T17"/>
                  <a:gd fmla="*/ 39 w 111" name="T18"/>
                  <a:gd fmla="*/ 21 h 4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8" w="110">
                    <a:moveTo>
                      <a:pt x="39" y="21"/>
                    </a:moveTo>
                    <a:cubicBezTo>
                      <a:pt x="66" y="17"/>
                      <a:pt x="82" y="2"/>
                      <a:pt x="111" y="0"/>
                    </a:cubicBezTo>
                    <a:cubicBezTo>
                      <a:pt x="76" y="16"/>
                      <a:pt x="34" y="41"/>
                      <a:pt x="0" y="48"/>
                    </a:cubicBezTo>
                    <a:cubicBezTo>
                      <a:pt x="0" y="34"/>
                      <a:pt x="22" y="42"/>
                      <a:pt x="27" y="33"/>
                    </a:cubicBezTo>
                    <a:cubicBezTo>
                      <a:pt x="20" y="24"/>
                      <a:pt x="9" y="37"/>
                      <a:pt x="0" y="36"/>
                    </a:cubicBezTo>
                    <a:cubicBezTo>
                      <a:pt x="14" y="23"/>
                      <a:pt x="24" y="6"/>
                      <a:pt x="48" y="3"/>
                    </a:cubicBezTo>
                    <a:cubicBezTo>
                      <a:pt x="41" y="9"/>
                      <a:pt x="32" y="13"/>
                      <a:pt x="24" y="18"/>
                    </a:cubicBezTo>
                    <a:cubicBezTo>
                      <a:pt x="25" y="22"/>
                      <a:pt x="36" y="24"/>
                      <a:pt x="24" y="24"/>
                    </a:cubicBezTo>
                    <a:cubicBezTo>
                      <a:pt x="24" y="31"/>
                      <a:pt x="34" y="25"/>
                      <a:pt x="36" y="24"/>
                    </a:cubicBezTo>
                    <a:cubicBezTo>
                      <a:pt x="39" y="25"/>
                      <a:pt x="39" y="23"/>
                      <a:pt x="39" y="21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1" name="Freeform 453"/>
              <p:cNvSpPr/>
              <p:nvPr/>
            </p:nvSpPr>
            <p:spPr bwMode="auto">
              <a:xfrm>
                <a:off x="944563" y="3035300"/>
                <a:ext cx="271463" cy="157163"/>
              </a:xfrm>
              <a:custGeom>
                <a:gdLst>
                  <a:gd fmla="*/ 33 w 78" name="T0"/>
                  <a:gd fmla="*/ 12 h 45" name="T1"/>
                  <a:gd fmla="*/ 78 w 78" name="T2"/>
                  <a:gd fmla="*/ 0 h 45" name="T3"/>
                  <a:gd fmla="*/ 60 w 78" name="T4"/>
                  <a:gd fmla="*/ 6 h 45" name="T5"/>
                  <a:gd fmla="*/ 72 w 78" name="T6"/>
                  <a:gd fmla="*/ 12 h 45" name="T7"/>
                  <a:gd fmla="*/ 0 w 78" name="T8"/>
                  <a:gd fmla="*/ 45 h 45" name="T9"/>
                  <a:gd fmla="*/ 57 w 78" name="T10"/>
                  <a:gd fmla="*/ 15 h 45" name="T11"/>
                  <a:gd fmla="*/ 33 w 78" name="T12"/>
                  <a:gd fmla="*/ 15 h 45" name="T13"/>
                  <a:gd fmla="*/ 33 w 78" name="T14"/>
                  <a:gd fmla="*/ 12 h 4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5" w="78">
                    <a:moveTo>
                      <a:pt x="33" y="12"/>
                    </a:moveTo>
                    <a:cubicBezTo>
                      <a:pt x="50" y="10"/>
                      <a:pt x="59" y="0"/>
                      <a:pt x="78" y="0"/>
                    </a:cubicBezTo>
                    <a:cubicBezTo>
                      <a:pt x="74" y="4"/>
                      <a:pt x="68" y="6"/>
                      <a:pt x="60" y="6"/>
                    </a:cubicBezTo>
                    <a:cubicBezTo>
                      <a:pt x="57" y="15"/>
                      <a:pt x="67" y="11"/>
                      <a:pt x="72" y="12"/>
                    </a:cubicBezTo>
                    <a:cubicBezTo>
                      <a:pt x="59" y="34"/>
                      <a:pt x="23" y="33"/>
                      <a:pt x="0" y="45"/>
                    </a:cubicBezTo>
                    <a:cubicBezTo>
                      <a:pt x="10" y="26"/>
                      <a:pt x="39" y="26"/>
                      <a:pt x="57" y="15"/>
                    </a:cubicBezTo>
                    <a:cubicBezTo>
                      <a:pt x="51" y="6"/>
                      <a:pt x="43" y="18"/>
                      <a:pt x="33" y="15"/>
                    </a:cubicBezTo>
                    <a:cubicBezTo>
                      <a:pt x="33" y="14"/>
                      <a:pt x="33" y="13"/>
                      <a:pt x="33" y="12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2" name="Freeform 454"/>
              <p:cNvSpPr/>
              <p:nvPr/>
            </p:nvSpPr>
            <p:spPr bwMode="auto">
              <a:xfrm>
                <a:off x="3717926" y="3108325"/>
                <a:ext cx="1212850" cy="282575"/>
              </a:xfrm>
              <a:custGeom>
                <a:gdLst>
                  <a:gd fmla="*/ 24 w 348" name="T0"/>
                  <a:gd fmla="*/ 27 h 81" name="T1"/>
                  <a:gd fmla="*/ 36 w 348" name="T2"/>
                  <a:gd fmla="*/ 18 h 81" name="T3"/>
                  <a:gd fmla="*/ 0 w 348" name="T4"/>
                  <a:gd fmla="*/ 0 h 81" name="T5"/>
                  <a:gd fmla="*/ 27 w 348" name="T6"/>
                  <a:gd fmla="*/ 0 h 81" name="T7"/>
                  <a:gd fmla="*/ 54 w 348" name="T8"/>
                  <a:gd fmla="*/ 6 h 81" name="T9"/>
                  <a:gd fmla="*/ 111 w 348" name="T10"/>
                  <a:gd fmla="*/ 12 h 81" name="T11"/>
                  <a:gd fmla="*/ 123 w 348" name="T12"/>
                  <a:gd fmla="*/ 12 h 81" name="T13"/>
                  <a:gd fmla="*/ 72 w 348" name="T14"/>
                  <a:gd fmla="*/ 15 h 81" name="T15"/>
                  <a:gd fmla="*/ 69 w 348" name="T16"/>
                  <a:gd fmla="*/ 21 h 81" name="T17"/>
                  <a:gd fmla="*/ 84 w 348" name="T18"/>
                  <a:gd fmla="*/ 36 h 81" name="T19"/>
                  <a:gd fmla="*/ 93 w 348" name="T20"/>
                  <a:gd fmla="*/ 21 h 81" name="T21"/>
                  <a:gd fmla="*/ 186 w 348" name="T22"/>
                  <a:gd fmla="*/ 51 h 81" name="T23"/>
                  <a:gd fmla="*/ 138 w 348" name="T24"/>
                  <a:gd fmla="*/ 51 h 81" name="T25"/>
                  <a:gd fmla="*/ 213 w 348" name="T26"/>
                  <a:gd fmla="*/ 69 h 81" name="T27"/>
                  <a:gd fmla="*/ 273 w 348" name="T28"/>
                  <a:gd fmla="*/ 69 h 81" name="T29"/>
                  <a:gd fmla="*/ 267 w 348" name="T30"/>
                  <a:gd fmla="*/ 66 h 81" name="T31"/>
                  <a:gd fmla="*/ 291 w 348" name="T32"/>
                  <a:gd fmla="*/ 57 h 81" name="T33"/>
                  <a:gd fmla="*/ 306 w 348" name="T34"/>
                  <a:gd fmla="*/ 57 h 81" name="T35"/>
                  <a:gd fmla="*/ 294 w 348" name="T36"/>
                  <a:gd fmla="*/ 66 h 81" name="T37"/>
                  <a:gd fmla="*/ 324 w 348" name="T38"/>
                  <a:gd fmla="*/ 66 h 81" name="T39"/>
                  <a:gd fmla="*/ 348 w 348" name="T40"/>
                  <a:gd fmla="*/ 66 h 81" name="T41"/>
                  <a:gd fmla="*/ 336 w 348" name="T42"/>
                  <a:gd fmla="*/ 69 h 81" name="T43"/>
                  <a:gd fmla="*/ 345 w 348" name="T44"/>
                  <a:gd fmla="*/ 72 h 81" name="T45"/>
                  <a:gd fmla="*/ 255 w 348" name="T46"/>
                  <a:gd fmla="*/ 75 h 81" name="T47"/>
                  <a:gd fmla="*/ 237 w 348" name="T48"/>
                  <a:gd fmla="*/ 75 h 81" name="T49"/>
                  <a:gd fmla="*/ 234 w 348" name="T50"/>
                  <a:gd fmla="*/ 81 h 81" name="T51"/>
                  <a:gd fmla="*/ 228 w 348" name="T52"/>
                  <a:gd fmla="*/ 81 h 81" name="T53"/>
                  <a:gd fmla="*/ 159 w 348" name="T54"/>
                  <a:gd fmla="*/ 72 h 81" name="T55"/>
                  <a:gd fmla="*/ 165 w 348" name="T56"/>
                  <a:gd fmla="*/ 75 h 81" name="T57"/>
                  <a:gd fmla="*/ 108 w 348" name="T58"/>
                  <a:gd fmla="*/ 69 h 81" name="T59"/>
                  <a:gd fmla="*/ 60 w 348" name="T60"/>
                  <a:gd fmla="*/ 39 h 81" name="T61"/>
                  <a:gd fmla="*/ 45 w 348" name="T62"/>
                  <a:gd fmla="*/ 39 h 81" name="T63"/>
                  <a:gd fmla="*/ 36 w 348" name="T64"/>
                  <a:gd fmla="*/ 36 h 81" name="T65"/>
                  <a:gd fmla="*/ 24 w 348" name="T66"/>
                  <a:gd fmla="*/ 27 h 81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81" w="348">
                    <a:moveTo>
                      <a:pt x="24" y="27"/>
                    </a:moveTo>
                    <a:cubicBezTo>
                      <a:pt x="19" y="15"/>
                      <a:pt x="37" y="26"/>
                      <a:pt x="36" y="18"/>
                    </a:cubicBezTo>
                    <a:cubicBezTo>
                      <a:pt x="23" y="13"/>
                      <a:pt x="8" y="10"/>
                      <a:pt x="0" y="0"/>
                    </a:cubicBezTo>
                    <a:cubicBezTo>
                      <a:pt x="9" y="0"/>
                      <a:pt x="18" y="0"/>
                      <a:pt x="27" y="0"/>
                    </a:cubicBezTo>
                    <a:cubicBezTo>
                      <a:pt x="32" y="6"/>
                      <a:pt x="48" y="1"/>
                      <a:pt x="54" y="6"/>
                    </a:cubicBezTo>
                    <a:cubicBezTo>
                      <a:pt x="71" y="10"/>
                      <a:pt x="92" y="10"/>
                      <a:pt x="111" y="12"/>
                    </a:cubicBezTo>
                    <a:cubicBezTo>
                      <a:pt x="115" y="12"/>
                      <a:pt x="119" y="12"/>
                      <a:pt x="123" y="12"/>
                    </a:cubicBezTo>
                    <a:cubicBezTo>
                      <a:pt x="115" y="27"/>
                      <a:pt x="91" y="9"/>
                      <a:pt x="72" y="15"/>
                    </a:cubicBezTo>
                    <a:cubicBezTo>
                      <a:pt x="72" y="18"/>
                      <a:pt x="71" y="20"/>
                      <a:pt x="69" y="21"/>
                    </a:cubicBezTo>
                    <a:cubicBezTo>
                      <a:pt x="66" y="34"/>
                      <a:pt x="84" y="26"/>
                      <a:pt x="84" y="36"/>
                    </a:cubicBezTo>
                    <a:cubicBezTo>
                      <a:pt x="87" y="31"/>
                      <a:pt x="95" y="31"/>
                      <a:pt x="93" y="21"/>
                    </a:cubicBezTo>
                    <a:cubicBezTo>
                      <a:pt x="128" y="24"/>
                      <a:pt x="159" y="33"/>
                      <a:pt x="186" y="51"/>
                    </a:cubicBezTo>
                    <a:cubicBezTo>
                      <a:pt x="167" y="53"/>
                      <a:pt x="156" y="39"/>
                      <a:pt x="138" y="51"/>
                    </a:cubicBezTo>
                    <a:cubicBezTo>
                      <a:pt x="160" y="60"/>
                      <a:pt x="183" y="68"/>
                      <a:pt x="213" y="69"/>
                    </a:cubicBezTo>
                    <a:cubicBezTo>
                      <a:pt x="233" y="69"/>
                      <a:pt x="253" y="69"/>
                      <a:pt x="273" y="69"/>
                    </a:cubicBezTo>
                    <a:cubicBezTo>
                      <a:pt x="273" y="66"/>
                      <a:pt x="269" y="67"/>
                      <a:pt x="267" y="66"/>
                    </a:cubicBezTo>
                    <a:cubicBezTo>
                      <a:pt x="264" y="52"/>
                      <a:pt x="290" y="67"/>
                      <a:pt x="291" y="57"/>
                    </a:cubicBezTo>
                    <a:cubicBezTo>
                      <a:pt x="296" y="57"/>
                      <a:pt x="301" y="57"/>
                      <a:pt x="306" y="57"/>
                    </a:cubicBezTo>
                    <a:cubicBezTo>
                      <a:pt x="307" y="65"/>
                      <a:pt x="300" y="65"/>
                      <a:pt x="294" y="66"/>
                    </a:cubicBezTo>
                    <a:cubicBezTo>
                      <a:pt x="301" y="75"/>
                      <a:pt x="312" y="62"/>
                      <a:pt x="324" y="66"/>
                    </a:cubicBezTo>
                    <a:cubicBezTo>
                      <a:pt x="332" y="66"/>
                      <a:pt x="340" y="66"/>
                      <a:pt x="348" y="66"/>
                    </a:cubicBezTo>
                    <a:cubicBezTo>
                      <a:pt x="347" y="70"/>
                      <a:pt x="340" y="68"/>
                      <a:pt x="336" y="69"/>
                    </a:cubicBezTo>
                    <a:cubicBezTo>
                      <a:pt x="336" y="73"/>
                      <a:pt x="341" y="72"/>
                      <a:pt x="345" y="72"/>
                    </a:cubicBezTo>
                    <a:cubicBezTo>
                      <a:pt x="321" y="79"/>
                      <a:pt x="284" y="73"/>
                      <a:pt x="255" y="75"/>
                    </a:cubicBezTo>
                    <a:cubicBezTo>
                      <a:pt x="249" y="75"/>
                      <a:pt x="243" y="75"/>
                      <a:pt x="237" y="75"/>
                    </a:cubicBezTo>
                    <a:cubicBezTo>
                      <a:pt x="232" y="76"/>
                      <a:pt x="240" y="80"/>
                      <a:pt x="234" y="81"/>
                    </a:cubicBezTo>
                    <a:cubicBezTo>
                      <a:pt x="232" y="81"/>
                      <a:pt x="230" y="81"/>
                      <a:pt x="228" y="81"/>
                    </a:cubicBezTo>
                    <a:cubicBezTo>
                      <a:pt x="207" y="76"/>
                      <a:pt x="188" y="69"/>
                      <a:pt x="159" y="72"/>
                    </a:cubicBezTo>
                    <a:cubicBezTo>
                      <a:pt x="159" y="75"/>
                      <a:pt x="163" y="74"/>
                      <a:pt x="165" y="75"/>
                    </a:cubicBezTo>
                    <a:cubicBezTo>
                      <a:pt x="151" y="80"/>
                      <a:pt x="121" y="75"/>
                      <a:pt x="108" y="69"/>
                    </a:cubicBezTo>
                    <a:cubicBezTo>
                      <a:pt x="104" y="47"/>
                      <a:pt x="63" y="62"/>
                      <a:pt x="60" y="39"/>
                    </a:cubicBezTo>
                    <a:cubicBezTo>
                      <a:pt x="55" y="39"/>
                      <a:pt x="50" y="39"/>
                      <a:pt x="45" y="39"/>
                    </a:cubicBezTo>
                    <a:cubicBezTo>
                      <a:pt x="41" y="39"/>
                      <a:pt x="36" y="40"/>
                      <a:pt x="36" y="36"/>
                    </a:cubicBezTo>
                    <a:cubicBezTo>
                      <a:pt x="44" y="29"/>
                      <a:pt x="30" y="29"/>
                      <a:pt x="24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3" name="Freeform 459"/>
              <p:cNvSpPr/>
              <p:nvPr/>
            </p:nvSpPr>
            <p:spPr bwMode="auto">
              <a:xfrm>
                <a:off x="944563" y="3187700"/>
                <a:ext cx="93663" cy="74613"/>
              </a:xfrm>
              <a:custGeom>
                <a:gdLst>
                  <a:gd fmla="*/ 27 w 27" name="T0"/>
                  <a:gd fmla="*/ 4 h 21" name="T1"/>
                  <a:gd fmla="*/ 0 w 27" name="T2"/>
                  <a:gd fmla="*/ 13 h 21" name="T3"/>
                  <a:gd fmla="*/ 24 w 27" name="T4"/>
                  <a:gd fmla="*/ 1 h 21" name="T5"/>
                  <a:gd fmla="*/ 27 w 27" name="T6"/>
                  <a:gd fmla="*/ 4 h 2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" w="27">
                    <a:moveTo>
                      <a:pt x="27" y="4"/>
                    </a:moveTo>
                    <a:cubicBezTo>
                      <a:pt x="17" y="4"/>
                      <a:pt x="8" y="21"/>
                      <a:pt x="0" y="13"/>
                    </a:cubicBezTo>
                    <a:cubicBezTo>
                      <a:pt x="2" y="3"/>
                      <a:pt x="16" y="5"/>
                      <a:pt x="24" y="1"/>
                    </a:cubicBezTo>
                    <a:cubicBezTo>
                      <a:pt x="27" y="0"/>
                      <a:pt x="27" y="2"/>
                      <a:pt x="27" y="4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4" name="Freeform 460"/>
              <p:cNvSpPr/>
              <p:nvPr/>
            </p:nvSpPr>
            <p:spPr bwMode="auto">
              <a:xfrm>
                <a:off x="1373188" y="3192463"/>
                <a:ext cx="136525" cy="73025"/>
              </a:xfrm>
              <a:custGeom>
                <a:gdLst>
                  <a:gd fmla="*/ 0 w 39" name="T0"/>
                  <a:gd fmla="*/ 18 h 21" name="T1"/>
                  <a:gd fmla="*/ 39 w 39" name="T2"/>
                  <a:gd fmla="*/ 0 h 21" name="T3"/>
                  <a:gd fmla="*/ 0 w 39" name="T4"/>
                  <a:gd fmla="*/ 21 h 21" name="T5"/>
                  <a:gd fmla="*/ 0 w 39" name="T6"/>
                  <a:gd fmla="*/ 18 h 2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" w="39">
                    <a:moveTo>
                      <a:pt x="0" y="18"/>
                    </a:moveTo>
                    <a:cubicBezTo>
                      <a:pt x="10" y="9"/>
                      <a:pt x="25" y="5"/>
                      <a:pt x="39" y="0"/>
                    </a:cubicBezTo>
                    <a:cubicBezTo>
                      <a:pt x="28" y="9"/>
                      <a:pt x="13" y="14"/>
                      <a:pt x="0" y="21"/>
                    </a:cubicBezTo>
                    <a:cubicBezTo>
                      <a:pt x="0" y="20"/>
                      <a:pt x="0" y="19"/>
                      <a:pt x="0" y="18"/>
                    </a:cubicBezTo>
                    <a:close/>
                  </a:path>
                </a:pathLst>
              </a:custGeom>
              <a:solidFill>
                <a:srgbClr val="29586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5" name="Freeform 461"/>
              <p:cNvSpPr/>
              <p:nvPr/>
            </p:nvSpPr>
            <p:spPr bwMode="auto">
              <a:xfrm>
                <a:off x="566738" y="3230563"/>
                <a:ext cx="795338" cy="617538"/>
              </a:xfrm>
              <a:custGeom>
                <a:gdLst>
                  <a:gd fmla="*/ 0 w 228" name="T0"/>
                  <a:gd fmla="*/ 31 h 177" name="T1"/>
                  <a:gd fmla="*/ 84 w 228" name="T2"/>
                  <a:gd fmla="*/ 1 h 177" name="T3"/>
                  <a:gd fmla="*/ 90 w 228" name="T4"/>
                  <a:gd fmla="*/ 10 h 177" name="T5"/>
                  <a:gd fmla="*/ 102 w 228" name="T6"/>
                  <a:gd fmla="*/ 4 h 177" name="T7"/>
                  <a:gd fmla="*/ 117 w 228" name="T8"/>
                  <a:gd fmla="*/ 55 h 177" name="T9"/>
                  <a:gd fmla="*/ 135 w 228" name="T10"/>
                  <a:gd fmla="*/ 49 h 177" name="T11"/>
                  <a:gd fmla="*/ 129 w 228" name="T12"/>
                  <a:gd fmla="*/ 58 h 177" name="T13"/>
                  <a:gd fmla="*/ 147 w 228" name="T14"/>
                  <a:gd fmla="*/ 55 h 177" name="T15"/>
                  <a:gd fmla="*/ 228 w 228" name="T16"/>
                  <a:gd fmla="*/ 151 h 177" name="T17"/>
                  <a:gd fmla="*/ 114 w 228" name="T18"/>
                  <a:gd fmla="*/ 175 h 177" name="T19"/>
                  <a:gd fmla="*/ 60 w 228" name="T20"/>
                  <a:gd fmla="*/ 151 h 177" name="T21"/>
                  <a:gd fmla="*/ 60 w 228" name="T22"/>
                  <a:gd fmla="*/ 142 h 177" name="T23"/>
                  <a:gd fmla="*/ 27 w 228" name="T24"/>
                  <a:gd fmla="*/ 145 h 177" name="T25"/>
                  <a:gd fmla="*/ 48 w 228" name="T26"/>
                  <a:gd fmla="*/ 115 h 177" name="T27"/>
                  <a:gd fmla="*/ 0 w 228" name="T28"/>
                  <a:gd fmla="*/ 142 h 177" name="T29"/>
                  <a:gd fmla="*/ 0 w 228" name="T30"/>
                  <a:gd fmla="*/ 136 h 177" name="T31"/>
                  <a:gd fmla="*/ 42 w 228" name="T32"/>
                  <a:gd fmla="*/ 94 h 177" name="T33"/>
                  <a:gd fmla="*/ 0 w 228" name="T34"/>
                  <a:gd fmla="*/ 127 h 177" name="T35"/>
                  <a:gd fmla="*/ 0 w 228" name="T36"/>
                  <a:gd fmla="*/ 106 h 177" name="T37"/>
                  <a:gd fmla="*/ 27 w 228" name="T38"/>
                  <a:gd fmla="*/ 82 h 177" name="T39"/>
                  <a:gd fmla="*/ 3 w 228" name="T40"/>
                  <a:gd fmla="*/ 97 h 177" name="T41"/>
                  <a:gd fmla="*/ 0 w 228" name="T42"/>
                  <a:gd fmla="*/ 97 h 177" name="T43"/>
                  <a:gd fmla="*/ 0 w 228" name="T44"/>
                  <a:gd fmla="*/ 31 h 177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77" w="228">
                    <a:moveTo>
                      <a:pt x="0" y="31"/>
                    </a:moveTo>
                    <a:cubicBezTo>
                      <a:pt x="22" y="15"/>
                      <a:pt x="47" y="2"/>
                      <a:pt x="84" y="1"/>
                    </a:cubicBezTo>
                    <a:cubicBezTo>
                      <a:pt x="88" y="2"/>
                      <a:pt x="90" y="5"/>
                      <a:pt x="90" y="10"/>
                    </a:cubicBezTo>
                    <a:cubicBezTo>
                      <a:pt x="100" y="14"/>
                      <a:pt x="92" y="0"/>
                      <a:pt x="102" y="4"/>
                    </a:cubicBezTo>
                    <a:cubicBezTo>
                      <a:pt x="100" y="21"/>
                      <a:pt x="144" y="38"/>
                      <a:pt x="117" y="55"/>
                    </a:cubicBezTo>
                    <a:cubicBezTo>
                      <a:pt x="126" y="58"/>
                      <a:pt x="132" y="42"/>
                      <a:pt x="135" y="49"/>
                    </a:cubicBezTo>
                    <a:cubicBezTo>
                      <a:pt x="134" y="53"/>
                      <a:pt x="130" y="54"/>
                      <a:pt x="129" y="58"/>
                    </a:cubicBezTo>
                    <a:cubicBezTo>
                      <a:pt x="138" y="60"/>
                      <a:pt x="138" y="53"/>
                      <a:pt x="147" y="55"/>
                    </a:cubicBezTo>
                    <a:cubicBezTo>
                      <a:pt x="156" y="105"/>
                      <a:pt x="195" y="125"/>
                      <a:pt x="228" y="151"/>
                    </a:cubicBezTo>
                    <a:cubicBezTo>
                      <a:pt x="201" y="170"/>
                      <a:pt x="162" y="177"/>
                      <a:pt x="114" y="175"/>
                    </a:cubicBezTo>
                    <a:cubicBezTo>
                      <a:pt x="96" y="167"/>
                      <a:pt x="87" y="150"/>
                      <a:pt x="60" y="151"/>
                    </a:cubicBezTo>
                    <a:cubicBezTo>
                      <a:pt x="60" y="148"/>
                      <a:pt x="60" y="145"/>
                      <a:pt x="60" y="142"/>
                    </a:cubicBezTo>
                    <a:cubicBezTo>
                      <a:pt x="51" y="151"/>
                      <a:pt x="42" y="145"/>
                      <a:pt x="27" y="145"/>
                    </a:cubicBezTo>
                    <a:cubicBezTo>
                      <a:pt x="33" y="134"/>
                      <a:pt x="45" y="129"/>
                      <a:pt x="48" y="115"/>
                    </a:cubicBezTo>
                    <a:cubicBezTo>
                      <a:pt x="25" y="118"/>
                      <a:pt x="26" y="150"/>
                      <a:pt x="0" y="142"/>
                    </a:cubicBezTo>
                    <a:cubicBezTo>
                      <a:pt x="0" y="140"/>
                      <a:pt x="0" y="138"/>
                      <a:pt x="0" y="136"/>
                    </a:cubicBezTo>
                    <a:cubicBezTo>
                      <a:pt x="17" y="125"/>
                      <a:pt x="32" y="112"/>
                      <a:pt x="42" y="94"/>
                    </a:cubicBezTo>
                    <a:cubicBezTo>
                      <a:pt x="24" y="101"/>
                      <a:pt x="17" y="119"/>
                      <a:pt x="0" y="127"/>
                    </a:cubicBezTo>
                    <a:cubicBezTo>
                      <a:pt x="0" y="120"/>
                      <a:pt x="0" y="113"/>
                      <a:pt x="0" y="106"/>
                    </a:cubicBezTo>
                    <a:cubicBezTo>
                      <a:pt x="9" y="98"/>
                      <a:pt x="21" y="93"/>
                      <a:pt x="27" y="82"/>
                    </a:cubicBezTo>
                    <a:cubicBezTo>
                      <a:pt x="16" y="84"/>
                      <a:pt x="9" y="90"/>
                      <a:pt x="3" y="97"/>
                    </a:cubicBezTo>
                    <a:cubicBezTo>
                      <a:pt x="2" y="97"/>
                      <a:pt x="1" y="97"/>
                      <a:pt x="0" y="97"/>
                    </a:cubicBezTo>
                    <a:cubicBezTo>
                      <a:pt x="0" y="75"/>
                      <a:pt x="0" y="53"/>
                      <a:pt x="0" y="31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6" name="Freeform 463"/>
              <p:cNvSpPr/>
              <p:nvPr/>
            </p:nvSpPr>
            <p:spPr bwMode="auto">
              <a:xfrm>
                <a:off x="1058863" y="3149600"/>
                <a:ext cx="701675" cy="514350"/>
              </a:xfrm>
              <a:custGeom>
                <a:gdLst>
                  <a:gd fmla="*/ 108 w 201" name="T0"/>
                  <a:gd fmla="*/ 69 h 147" name="T1"/>
                  <a:gd fmla="*/ 57 w 201" name="T2"/>
                  <a:gd fmla="*/ 105 h 147" name="T3"/>
                  <a:gd fmla="*/ 177 w 201" name="T4"/>
                  <a:gd fmla="*/ 39 h 147" name="T5"/>
                  <a:gd fmla="*/ 117 w 201" name="T6"/>
                  <a:gd fmla="*/ 90 h 147" name="T7"/>
                  <a:gd fmla="*/ 54 w 201" name="T8"/>
                  <a:gd fmla="*/ 138 h 147" name="T9"/>
                  <a:gd fmla="*/ 201 w 201" name="T10"/>
                  <a:gd fmla="*/ 60 h 147" name="T11"/>
                  <a:gd fmla="*/ 60 w 201" name="T12"/>
                  <a:gd fmla="*/ 147 h 147" name="T13"/>
                  <a:gd fmla="*/ 9 w 201" name="T14"/>
                  <a:gd fmla="*/ 72 h 147" name="T15"/>
                  <a:gd fmla="*/ 39 w 201" name="T16"/>
                  <a:gd fmla="*/ 48 h 147" name="T17"/>
                  <a:gd fmla="*/ 0 w 201" name="T18"/>
                  <a:gd fmla="*/ 66 h 147" name="T19"/>
                  <a:gd fmla="*/ 45 w 201" name="T20"/>
                  <a:gd fmla="*/ 33 h 147" name="T21"/>
                  <a:gd fmla="*/ 48 w 201" name="T22"/>
                  <a:gd fmla="*/ 45 h 147" name="T23"/>
                  <a:gd fmla="*/ 90 w 201" name="T24"/>
                  <a:gd fmla="*/ 30 h 147" name="T25"/>
                  <a:gd fmla="*/ 90 w 201" name="T26"/>
                  <a:gd fmla="*/ 33 h 147" name="T27"/>
                  <a:gd fmla="*/ 57 w 201" name="T28"/>
                  <a:gd fmla="*/ 60 h 147" name="T29"/>
                  <a:gd fmla="*/ 168 w 201" name="T30"/>
                  <a:gd fmla="*/ 0 h 147" name="T31"/>
                  <a:gd fmla="*/ 42 w 201" name="T32"/>
                  <a:gd fmla="*/ 81 h 147" name="T33"/>
                  <a:gd fmla="*/ 168 w 201" name="T34"/>
                  <a:gd fmla="*/ 15 h 147" name="T35"/>
                  <a:gd fmla="*/ 48 w 201" name="T36"/>
                  <a:gd fmla="*/ 96 h 147" name="T37"/>
                  <a:gd fmla="*/ 105 w 201" name="T38"/>
                  <a:gd fmla="*/ 66 h 147" name="T39"/>
                  <a:gd fmla="*/ 108 w 201" name="T40"/>
                  <a:gd fmla="*/ 69 h 147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47" w="201">
                    <a:moveTo>
                      <a:pt x="108" y="69"/>
                    </a:moveTo>
                    <a:cubicBezTo>
                      <a:pt x="91" y="81"/>
                      <a:pt x="71" y="90"/>
                      <a:pt x="57" y="105"/>
                    </a:cubicBezTo>
                    <a:cubicBezTo>
                      <a:pt x="101" y="87"/>
                      <a:pt x="135" y="59"/>
                      <a:pt x="177" y="39"/>
                    </a:cubicBezTo>
                    <a:cubicBezTo>
                      <a:pt x="171" y="68"/>
                      <a:pt x="138" y="77"/>
                      <a:pt x="117" y="90"/>
                    </a:cubicBezTo>
                    <a:cubicBezTo>
                      <a:pt x="94" y="105"/>
                      <a:pt x="72" y="119"/>
                      <a:pt x="54" y="138"/>
                    </a:cubicBezTo>
                    <a:cubicBezTo>
                      <a:pt x="106" y="116"/>
                      <a:pt x="142" y="65"/>
                      <a:pt x="201" y="60"/>
                    </a:cubicBezTo>
                    <a:cubicBezTo>
                      <a:pt x="151" y="86"/>
                      <a:pt x="108" y="119"/>
                      <a:pt x="60" y="147"/>
                    </a:cubicBezTo>
                    <a:cubicBezTo>
                      <a:pt x="35" y="130"/>
                      <a:pt x="21" y="102"/>
                      <a:pt x="9" y="72"/>
                    </a:cubicBezTo>
                    <a:cubicBezTo>
                      <a:pt x="17" y="62"/>
                      <a:pt x="31" y="58"/>
                      <a:pt x="39" y="48"/>
                    </a:cubicBezTo>
                    <a:cubicBezTo>
                      <a:pt x="26" y="42"/>
                      <a:pt x="14" y="63"/>
                      <a:pt x="0" y="66"/>
                    </a:cubicBezTo>
                    <a:cubicBezTo>
                      <a:pt x="12" y="52"/>
                      <a:pt x="29" y="43"/>
                      <a:pt x="45" y="33"/>
                    </a:cubicBezTo>
                    <a:cubicBezTo>
                      <a:pt x="47" y="36"/>
                      <a:pt x="48" y="40"/>
                      <a:pt x="48" y="45"/>
                    </a:cubicBezTo>
                    <a:cubicBezTo>
                      <a:pt x="62" y="40"/>
                      <a:pt x="75" y="34"/>
                      <a:pt x="90" y="30"/>
                    </a:cubicBezTo>
                    <a:cubicBezTo>
                      <a:pt x="90" y="31"/>
                      <a:pt x="90" y="32"/>
                      <a:pt x="90" y="33"/>
                    </a:cubicBezTo>
                    <a:cubicBezTo>
                      <a:pt x="79" y="42"/>
                      <a:pt x="64" y="47"/>
                      <a:pt x="57" y="60"/>
                    </a:cubicBezTo>
                    <a:cubicBezTo>
                      <a:pt x="97" y="43"/>
                      <a:pt x="132" y="21"/>
                      <a:pt x="168" y="0"/>
                    </a:cubicBezTo>
                    <a:cubicBezTo>
                      <a:pt x="146" y="33"/>
                      <a:pt x="76" y="49"/>
                      <a:pt x="42" y="81"/>
                    </a:cubicBezTo>
                    <a:cubicBezTo>
                      <a:pt x="87" y="62"/>
                      <a:pt x="128" y="39"/>
                      <a:pt x="168" y="15"/>
                    </a:cubicBezTo>
                    <a:cubicBezTo>
                      <a:pt x="148" y="50"/>
                      <a:pt x="74" y="57"/>
                      <a:pt x="48" y="96"/>
                    </a:cubicBezTo>
                    <a:cubicBezTo>
                      <a:pt x="64" y="94"/>
                      <a:pt x="85" y="73"/>
                      <a:pt x="105" y="66"/>
                    </a:cubicBezTo>
                    <a:cubicBezTo>
                      <a:pt x="108" y="65"/>
                      <a:pt x="108" y="67"/>
                      <a:pt x="108" y="69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7" name="Freeform 464"/>
              <p:cNvSpPr/>
              <p:nvPr/>
            </p:nvSpPr>
            <p:spPr bwMode="auto">
              <a:xfrm>
                <a:off x="4826001" y="3262313"/>
                <a:ext cx="168275" cy="44450"/>
              </a:xfrm>
              <a:custGeom>
                <a:gdLst>
                  <a:gd fmla="*/ 48 w 48" name="T0"/>
                  <a:gd fmla="*/ 7 h 13" name="T1"/>
                  <a:gd fmla="*/ 48 w 48" name="T2"/>
                  <a:gd fmla="*/ 13 h 13" name="T3"/>
                  <a:gd fmla="*/ 0 w 48" name="T4"/>
                  <a:gd fmla="*/ 13 h 13" name="T5"/>
                  <a:gd fmla="*/ 48 w 48" name="T6"/>
                  <a:gd fmla="*/ 7 h 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3" w="48">
                    <a:moveTo>
                      <a:pt x="48" y="7"/>
                    </a:moveTo>
                    <a:cubicBezTo>
                      <a:pt x="48" y="9"/>
                      <a:pt x="48" y="11"/>
                      <a:pt x="48" y="13"/>
                    </a:cubicBezTo>
                    <a:cubicBezTo>
                      <a:pt x="32" y="13"/>
                      <a:pt x="16" y="13"/>
                      <a:pt x="0" y="13"/>
                    </a:cubicBezTo>
                    <a:cubicBezTo>
                      <a:pt x="5" y="0"/>
                      <a:pt x="33" y="10"/>
                      <a:pt x="48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8" name="Freeform 466"/>
              <p:cNvSpPr/>
              <p:nvPr/>
            </p:nvSpPr>
            <p:spPr bwMode="auto">
              <a:xfrm>
                <a:off x="1300163" y="3379788"/>
                <a:ext cx="530225" cy="319088"/>
              </a:xfrm>
              <a:custGeom>
                <a:gdLst>
                  <a:gd fmla="*/ 0 w 152" name="T0"/>
                  <a:gd fmla="*/ 87 h 91" name="T1"/>
                  <a:gd fmla="*/ 144 w 152" name="T2"/>
                  <a:gd fmla="*/ 0 h 91" name="T3"/>
                  <a:gd fmla="*/ 147 w 152" name="T4"/>
                  <a:gd fmla="*/ 6 h 91" name="T5"/>
                  <a:gd fmla="*/ 42 w 152" name="T6"/>
                  <a:gd fmla="*/ 63 h 91" name="T7"/>
                  <a:gd fmla="*/ 0 w 152" name="T8"/>
                  <a:gd fmla="*/ 87 h 9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1" w="152">
                    <a:moveTo>
                      <a:pt x="0" y="87"/>
                    </a:moveTo>
                    <a:cubicBezTo>
                      <a:pt x="45" y="57"/>
                      <a:pt x="97" y="18"/>
                      <a:pt x="144" y="0"/>
                    </a:cubicBezTo>
                    <a:cubicBezTo>
                      <a:pt x="152" y="0"/>
                      <a:pt x="148" y="2"/>
                      <a:pt x="147" y="6"/>
                    </a:cubicBezTo>
                    <a:cubicBezTo>
                      <a:pt x="114" y="26"/>
                      <a:pt x="75" y="43"/>
                      <a:pt x="42" y="63"/>
                    </a:cubicBezTo>
                    <a:cubicBezTo>
                      <a:pt x="29" y="71"/>
                      <a:pt x="18" y="91"/>
                      <a:pt x="0" y="87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9" name="Freeform 467"/>
              <p:cNvSpPr/>
              <p:nvPr/>
            </p:nvSpPr>
            <p:spPr bwMode="auto">
              <a:xfrm>
                <a:off x="4303713" y="3379788"/>
                <a:ext cx="731838" cy="139700"/>
              </a:xfrm>
              <a:custGeom>
                <a:gdLst>
                  <a:gd fmla="*/ 210 w 210" name="T0"/>
                  <a:gd fmla="*/ 39 h 40" name="T1"/>
                  <a:gd fmla="*/ 0 w 210" name="T2"/>
                  <a:gd fmla="*/ 0 h 40" name="T3"/>
                  <a:gd fmla="*/ 129 w 210" name="T4"/>
                  <a:gd fmla="*/ 21 h 40" name="T5"/>
                  <a:gd fmla="*/ 201 w 210" name="T6"/>
                  <a:gd fmla="*/ 36 h 40" name="T7"/>
                  <a:gd fmla="*/ 210 w 210" name="T8"/>
                  <a:gd fmla="*/ 39 h 4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0" w="210">
                    <a:moveTo>
                      <a:pt x="210" y="39"/>
                    </a:moveTo>
                    <a:cubicBezTo>
                      <a:pt x="138" y="40"/>
                      <a:pt x="65" y="16"/>
                      <a:pt x="0" y="0"/>
                    </a:cubicBezTo>
                    <a:cubicBezTo>
                      <a:pt x="44" y="6"/>
                      <a:pt x="87" y="13"/>
                      <a:pt x="129" y="21"/>
                    </a:cubicBezTo>
                    <a:cubicBezTo>
                      <a:pt x="156" y="23"/>
                      <a:pt x="173" y="35"/>
                      <a:pt x="201" y="36"/>
                    </a:cubicBezTo>
                    <a:cubicBezTo>
                      <a:pt x="201" y="40"/>
                      <a:pt x="206" y="39"/>
                      <a:pt x="210" y="39"/>
                    </a:cubicBezTo>
                    <a:close/>
                  </a:path>
                </a:pathLst>
              </a:custGeom>
              <a:solidFill>
                <a:srgbClr val="132B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0" name="Freeform 468"/>
              <p:cNvSpPr/>
              <p:nvPr/>
            </p:nvSpPr>
            <p:spPr bwMode="auto">
              <a:xfrm>
                <a:off x="3078163" y="3475038"/>
                <a:ext cx="95250" cy="31750"/>
              </a:xfrm>
              <a:custGeom>
                <a:gdLst>
                  <a:gd fmla="*/ 6 w 27" name="T0"/>
                  <a:gd fmla="*/ 9 h 9" name="T1"/>
                  <a:gd fmla="*/ 0 w 27" name="T2"/>
                  <a:gd fmla="*/ 3 h 9" name="T3"/>
                  <a:gd fmla="*/ 24 w 27" name="T4"/>
                  <a:gd fmla="*/ 0 h 9" name="T5"/>
                  <a:gd fmla="*/ 27 w 27" name="T6"/>
                  <a:gd fmla="*/ 6 h 9" name="T7"/>
                  <a:gd fmla="*/ 6 w 27" name="T8"/>
                  <a:gd fmla="*/ 9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27">
                    <a:moveTo>
                      <a:pt x="6" y="9"/>
                    </a:moveTo>
                    <a:cubicBezTo>
                      <a:pt x="3" y="8"/>
                      <a:pt x="1" y="6"/>
                      <a:pt x="0" y="3"/>
                    </a:cubicBezTo>
                    <a:cubicBezTo>
                      <a:pt x="7" y="1"/>
                      <a:pt x="22" y="7"/>
                      <a:pt x="24" y="0"/>
                    </a:cubicBezTo>
                    <a:cubicBezTo>
                      <a:pt x="26" y="1"/>
                      <a:pt x="27" y="3"/>
                      <a:pt x="27" y="6"/>
                    </a:cubicBezTo>
                    <a:cubicBezTo>
                      <a:pt x="21" y="8"/>
                      <a:pt x="7" y="2"/>
                      <a:pt x="6" y="9"/>
                    </a:cubicBezTo>
                    <a:close/>
                  </a:path>
                </a:pathLst>
              </a:custGeom>
              <a:solidFill>
                <a:srgbClr val="2249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1" name="Freeform 469"/>
              <p:cNvSpPr/>
              <p:nvPr/>
            </p:nvSpPr>
            <p:spPr bwMode="auto">
              <a:xfrm>
                <a:off x="2733676" y="3906838"/>
                <a:ext cx="344488" cy="22225"/>
              </a:xfrm>
              <a:custGeom>
                <a:gdLst>
                  <a:gd fmla="*/ 0 w 99" name="T0"/>
                  <a:gd fmla="*/ 5 h 6" name="T1"/>
                  <a:gd fmla="*/ 99 w 99" name="T2"/>
                  <a:gd fmla="*/ 2 h 6" name="T3"/>
                  <a:gd fmla="*/ 0 w 99" name="T4"/>
                  <a:gd fmla="*/ 5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99">
                    <a:moveTo>
                      <a:pt x="0" y="5"/>
                    </a:moveTo>
                    <a:cubicBezTo>
                      <a:pt x="27" y="0"/>
                      <a:pt x="76" y="1"/>
                      <a:pt x="99" y="2"/>
                    </a:cubicBezTo>
                    <a:cubicBezTo>
                      <a:pt x="69" y="6"/>
                      <a:pt x="34" y="5"/>
                      <a:pt x="0" y="5"/>
                    </a:cubicBezTo>
                    <a:close/>
                  </a:path>
                </a:pathLst>
              </a:custGeom>
              <a:solidFill>
                <a:srgbClr val="0E395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2" name="Freeform 470"/>
              <p:cNvSpPr/>
              <p:nvPr/>
            </p:nvSpPr>
            <p:spPr bwMode="auto">
              <a:xfrm>
                <a:off x="2409826" y="3935413"/>
                <a:ext cx="166688" cy="31750"/>
              </a:xfrm>
              <a:custGeom>
                <a:gdLst>
                  <a:gd fmla="*/ 48 w 48" name="T0"/>
                  <a:gd fmla="*/ 6 h 9" name="T1"/>
                  <a:gd fmla="*/ 0 w 48" name="T2"/>
                  <a:gd fmla="*/ 0 h 9" name="T3"/>
                  <a:gd fmla="*/ 48 w 48" name="T4"/>
                  <a:gd fmla="*/ 3 h 9" name="T5"/>
                  <a:gd fmla="*/ 48 w 48" name="T6"/>
                  <a:gd fmla="*/ 6 h 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" w="48">
                    <a:moveTo>
                      <a:pt x="48" y="6"/>
                    </a:moveTo>
                    <a:cubicBezTo>
                      <a:pt x="31" y="5"/>
                      <a:pt x="9" y="9"/>
                      <a:pt x="0" y="0"/>
                    </a:cubicBezTo>
                    <a:cubicBezTo>
                      <a:pt x="13" y="4"/>
                      <a:pt x="31" y="3"/>
                      <a:pt x="48" y="3"/>
                    </a:cubicBezTo>
                    <a:cubicBezTo>
                      <a:pt x="48" y="4"/>
                      <a:pt x="48" y="5"/>
                      <a:pt x="48" y="6"/>
                    </a:cubicBezTo>
                    <a:close/>
                  </a:path>
                </a:pathLst>
              </a:custGeom>
              <a:solidFill>
                <a:srgbClr val="09479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3" name="Freeform 471"/>
              <p:cNvSpPr/>
              <p:nvPr/>
            </p:nvSpPr>
            <p:spPr bwMode="auto">
              <a:xfrm>
                <a:off x="1362076" y="3443288"/>
                <a:ext cx="442913" cy="273050"/>
              </a:xfrm>
              <a:custGeom>
                <a:gdLst>
                  <a:gd fmla="*/ 126 w 127" name="T0"/>
                  <a:gd fmla="*/ 3 h 78" name="T1"/>
                  <a:gd fmla="*/ 63 w 127" name="T2"/>
                  <a:gd fmla="*/ 45 h 78" name="T3"/>
                  <a:gd fmla="*/ 0 w 127" name="T4"/>
                  <a:gd fmla="*/ 78 h 78" name="T5"/>
                  <a:gd fmla="*/ 123 w 127" name="T6"/>
                  <a:gd fmla="*/ 0 h 78" name="T7"/>
                  <a:gd fmla="*/ 126 w 127" name="T8"/>
                  <a:gd fmla="*/ 3 h 7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8" w="127">
                    <a:moveTo>
                      <a:pt x="126" y="3"/>
                    </a:moveTo>
                    <a:cubicBezTo>
                      <a:pt x="103" y="14"/>
                      <a:pt x="84" y="31"/>
                      <a:pt x="63" y="45"/>
                    </a:cubicBezTo>
                    <a:cubicBezTo>
                      <a:pt x="43" y="59"/>
                      <a:pt x="23" y="77"/>
                      <a:pt x="0" y="78"/>
                    </a:cubicBezTo>
                    <a:cubicBezTo>
                      <a:pt x="34" y="45"/>
                      <a:pt x="81" y="25"/>
                      <a:pt x="123" y="0"/>
                    </a:cubicBezTo>
                    <a:cubicBezTo>
                      <a:pt x="125" y="0"/>
                      <a:pt x="127" y="0"/>
                      <a:pt x="126" y="3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4" name="Freeform 472"/>
              <p:cNvSpPr/>
              <p:nvPr/>
            </p:nvSpPr>
            <p:spPr bwMode="auto">
              <a:xfrm>
                <a:off x="566738" y="3516313"/>
                <a:ext cx="95250" cy="84138"/>
              </a:xfrm>
              <a:custGeom>
                <a:gdLst>
                  <a:gd fmla="*/ 0 w 27" name="T0"/>
                  <a:gd fmla="*/ 15 h 24" name="T1"/>
                  <a:gd fmla="*/ 3 w 27" name="T2"/>
                  <a:gd fmla="*/ 15 h 24" name="T3"/>
                  <a:gd fmla="*/ 27 w 27" name="T4"/>
                  <a:gd fmla="*/ 0 h 24" name="T5"/>
                  <a:gd fmla="*/ 0 w 27" name="T6"/>
                  <a:gd fmla="*/ 24 h 24" name="T7"/>
                  <a:gd fmla="*/ 0 w 27" name="T8"/>
                  <a:gd fmla="*/ 15 h 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" w="27">
                    <a:moveTo>
                      <a:pt x="0" y="15"/>
                    </a:moveTo>
                    <a:cubicBezTo>
                      <a:pt x="1" y="15"/>
                      <a:pt x="2" y="15"/>
                      <a:pt x="3" y="15"/>
                    </a:cubicBezTo>
                    <a:cubicBezTo>
                      <a:pt x="9" y="8"/>
                      <a:pt x="16" y="2"/>
                      <a:pt x="27" y="0"/>
                    </a:cubicBezTo>
                    <a:cubicBezTo>
                      <a:pt x="21" y="11"/>
                      <a:pt x="9" y="16"/>
                      <a:pt x="0" y="24"/>
                    </a:cubicBezTo>
                    <a:cubicBezTo>
                      <a:pt x="0" y="21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132B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5" name="Freeform 473"/>
              <p:cNvSpPr/>
              <p:nvPr/>
            </p:nvSpPr>
            <p:spPr bwMode="auto">
              <a:xfrm>
                <a:off x="566738" y="3559175"/>
                <a:ext cx="147638" cy="146050"/>
              </a:xfrm>
              <a:custGeom>
                <a:gdLst>
                  <a:gd fmla="*/ 0 w 42" name="T0"/>
                  <a:gd fmla="*/ 33 h 42" name="T1"/>
                  <a:gd fmla="*/ 42 w 42" name="T2"/>
                  <a:gd fmla="*/ 0 h 42" name="T3"/>
                  <a:gd fmla="*/ 0 w 42" name="T4"/>
                  <a:gd fmla="*/ 42 h 42" name="T5"/>
                  <a:gd fmla="*/ 0 w 42" name="T6"/>
                  <a:gd fmla="*/ 33 h 4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2" w="42">
                    <a:moveTo>
                      <a:pt x="0" y="33"/>
                    </a:moveTo>
                    <a:cubicBezTo>
                      <a:pt x="17" y="25"/>
                      <a:pt x="24" y="7"/>
                      <a:pt x="42" y="0"/>
                    </a:cubicBezTo>
                    <a:cubicBezTo>
                      <a:pt x="32" y="18"/>
                      <a:pt x="17" y="31"/>
                      <a:pt x="0" y="42"/>
                    </a:cubicBezTo>
                    <a:cubicBezTo>
                      <a:pt x="0" y="39"/>
                      <a:pt x="0" y="36"/>
                      <a:pt x="0" y="33"/>
                    </a:cubicBezTo>
                    <a:close/>
                  </a:path>
                </a:pathLst>
              </a:custGeom>
              <a:solidFill>
                <a:srgbClr val="132B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6" name="Freeform 474"/>
              <p:cNvSpPr/>
              <p:nvPr/>
            </p:nvSpPr>
            <p:spPr bwMode="auto">
              <a:xfrm>
                <a:off x="1539876" y="3548063"/>
                <a:ext cx="325438" cy="198438"/>
              </a:xfrm>
              <a:custGeom>
                <a:gdLst>
                  <a:gd fmla="*/ 93 w 93" name="T0"/>
                  <a:gd fmla="*/ 3 h 57" name="T1"/>
                  <a:gd fmla="*/ 0 w 93" name="T2"/>
                  <a:gd fmla="*/ 57 h 57" name="T3"/>
                  <a:gd fmla="*/ 93 w 93" name="T4"/>
                  <a:gd fmla="*/ 0 h 57" name="T5"/>
                  <a:gd fmla="*/ 93 w 93" name="T6"/>
                  <a:gd fmla="*/ 3 h 5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93">
                    <a:moveTo>
                      <a:pt x="93" y="3"/>
                    </a:moveTo>
                    <a:cubicBezTo>
                      <a:pt x="61" y="20"/>
                      <a:pt x="36" y="44"/>
                      <a:pt x="0" y="57"/>
                    </a:cubicBezTo>
                    <a:cubicBezTo>
                      <a:pt x="25" y="32"/>
                      <a:pt x="58" y="15"/>
                      <a:pt x="93" y="0"/>
                    </a:cubicBezTo>
                    <a:cubicBezTo>
                      <a:pt x="93" y="1"/>
                      <a:pt x="93" y="2"/>
                      <a:pt x="93" y="3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7" name="Freeform 475"/>
              <p:cNvSpPr/>
              <p:nvPr/>
            </p:nvSpPr>
            <p:spPr bwMode="auto">
              <a:xfrm>
                <a:off x="5224463" y="3705225"/>
                <a:ext cx="219075" cy="131763"/>
              </a:xfrm>
              <a:custGeom>
                <a:gdLst>
                  <a:gd fmla="*/ 63 w 63" name="T0"/>
                  <a:gd fmla="*/ 0 h 38" name="T1"/>
                  <a:gd fmla="*/ 18 w 63" name="T2"/>
                  <a:gd fmla="*/ 36 h 38" name="T3"/>
                  <a:gd fmla="*/ 0 w 63" name="T4"/>
                  <a:gd fmla="*/ 33 h 38" name="T5"/>
                  <a:gd fmla="*/ 63 w 63" name="T6"/>
                  <a:gd fmla="*/ 0 h 3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8" w="62">
                    <a:moveTo>
                      <a:pt x="63" y="0"/>
                    </a:moveTo>
                    <a:cubicBezTo>
                      <a:pt x="50" y="14"/>
                      <a:pt x="32" y="23"/>
                      <a:pt x="18" y="36"/>
                    </a:cubicBezTo>
                    <a:cubicBezTo>
                      <a:pt x="9" y="38"/>
                      <a:pt x="9" y="31"/>
                      <a:pt x="0" y="33"/>
                    </a:cubicBezTo>
                    <a:cubicBezTo>
                      <a:pt x="23" y="32"/>
                      <a:pt x="31" y="0"/>
                      <a:pt x="63" y="0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8" name="Freeform 476"/>
              <p:cNvSpPr/>
              <p:nvPr/>
            </p:nvSpPr>
            <p:spPr bwMode="auto">
              <a:xfrm>
                <a:off x="2028826" y="3767138"/>
                <a:ext cx="98425" cy="42863"/>
              </a:xfrm>
              <a:custGeom>
                <a:gdLst>
                  <a:gd fmla="*/ 19 w 28" name="T0"/>
                  <a:gd fmla="*/ 12 h 12" name="T1"/>
                  <a:gd fmla="*/ 4 w 28" name="T2"/>
                  <a:gd fmla="*/ 9 h 12" name="T3"/>
                  <a:gd fmla="*/ 1 w 28" name="T4"/>
                  <a:gd fmla="*/ 3 h 12" name="T5"/>
                  <a:gd fmla="*/ 4 w 28" name="T6"/>
                  <a:gd fmla="*/ 0 h 12" name="T7"/>
                  <a:gd fmla="*/ 7 w 28" name="T8"/>
                  <a:gd fmla="*/ 3 h 12" name="T9"/>
                  <a:gd fmla="*/ 28 w 28" name="T10"/>
                  <a:gd fmla="*/ 6 h 12" name="T11"/>
                  <a:gd fmla="*/ 19 w 28" name="T12"/>
                  <a:gd fmla="*/ 12 h 1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" w="28">
                    <a:moveTo>
                      <a:pt x="19" y="12"/>
                    </a:moveTo>
                    <a:cubicBezTo>
                      <a:pt x="20" y="5"/>
                      <a:pt x="8" y="11"/>
                      <a:pt x="4" y="9"/>
                    </a:cubicBezTo>
                    <a:cubicBezTo>
                      <a:pt x="4" y="6"/>
                      <a:pt x="3" y="4"/>
                      <a:pt x="1" y="3"/>
                    </a:cubicBezTo>
                    <a:cubicBezTo>
                      <a:pt x="0" y="0"/>
                      <a:pt x="2" y="0"/>
                      <a:pt x="4" y="0"/>
                    </a:cubicBezTo>
                    <a:cubicBezTo>
                      <a:pt x="4" y="2"/>
                      <a:pt x="4" y="4"/>
                      <a:pt x="7" y="3"/>
                    </a:cubicBezTo>
                    <a:cubicBezTo>
                      <a:pt x="8" y="10"/>
                      <a:pt x="22" y="4"/>
                      <a:pt x="28" y="6"/>
                    </a:cubicBezTo>
                    <a:cubicBezTo>
                      <a:pt x="27" y="10"/>
                      <a:pt x="24" y="12"/>
                      <a:pt x="19" y="12"/>
                    </a:cubicBezTo>
                    <a:close/>
                  </a:path>
                </a:pathLst>
              </a:custGeom>
              <a:solidFill>
                <a:srgbClr val="2249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9" name="Freeform 477"/>
              <p:cNvSpPr/>
              <p:nvPr/>
            </p:nvSpPr>
            <p:spPr bwMode="auto">
              <a:xfrm>
                <a:off x="5192713" y="3652838"/>
                <a:ext cx="136525" cy="114300"/>
              </a:xfrm>
              <a:custGeom>
                <a:gdLst>
                  <a:gd fmla="*/ 9 w 39" name="T0"/>
                  <a:gd fmla="*/ 9 h 33" name="T1"/>
                  <a:gd fmla="*/ 39 w 39" name="T2"/>
                  <a:gd fmla="*/ 15 h 33" name="T3"/>
                  <a:gd fmla="*/ 0 w 39" name="T4"/>
                  <a:gd fmla="*/ 21 h 33" name="T5"/>
                  <a:gd fmla="*/ 9 w 39" name="T6"/>
                  <a:gd fmla="*/ 9 h 3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3" w="39">
                    <a:moveTo>
                      <a:pt x="9" y="9"/>
                    </a:moveTo>
                    <a:cubicBezTo>
                      <a:pt x="18" y="12"/>
                      <a:pt x="39" y="3"/>
                      <a:pt x="39" y="15"/>
                    </a:cubicBezTo>
                    <a:cubicBezTo>
                      <a:pt x="21" y="0"/>
                      <a:pt x="4" y="33"/>
                      <a:pt x="0" y="21"/>
                    </a:cubicBezTo>
                    <a:cubicBezTo>
                      <a:pt x="6" y="20"/>
                      <a:pt x="6" y="13"/>
                      <a:pt x="9" y="9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0" name="Freeform 478"/>
              <p:cNvSpPr/>
              <p:nvPr/>
            </p:nvSpPr>
            <p:spPr bwMode="auto">
              <a:xfrm>
                <a:off x="5172076" y="3725863"/>
                <a:ext cx="104775" cy="93663"/>
              </a:xfrm>
              <a:custGeom>
                <a:gdLst>
                  <a:gd fmla="*/ 0 w 30" name="T0"/>
                  <a:gd fmla="*/ 27 h 27" name="T1"/>
                  <a:gd fmla="*/ 30 w 30" name="T2"/>
                  <a:gd fmla="*/ 0 h 27" name="T3"/>
                  <a:gd fmla="*/ 0 w 30" name="T4"/>
                  <a:gd fmla="*/ 27 h 2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7" w="30">
                    <a:moveTo>
                      <a:pt x="0" y="27"/>
                    </a:moveTo>
                    <a:cubicBezTo>
                      <a:pt x="7" y="15"/>
                      <a:pt x="14" y="3"/>
                      <a:pt x="30" y="0"/>
                    </a:cubicBezTo>
                    <a:cubicBezTo>
                      <a:pt x="17" y="6"/>
                      <a:pt x="14" y="22"/>
                      <a:pt x="0" y="27"/>
                    </a:cubicBezTo>
                    <a:close/>
                  </a:path>
                </a:pathLst>
              </a:custGeom>
              <a:solidFill>
                <a:srgbClr val="4794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1" name="Freeform 479"/>
              <p:cNvSpPr/>
              <p:nvPr/>
            </p:nvSpPr>
            <p:spPr bwMode="auto">
              <a:xfrm>
                <a:off x="3975101" y="3722688"/>
                <a:ext cx="46038" cy="44450"/>
              </a:xfrm>
              <a:custGeom>
                <a:gdLst>
                  <a:gd fmla="*/ 4 w 13" name="T0"/>
                  <a:gd fmla="*/ 13 h 13" name="T1"/>
                  <a:gd fmla="*/ 1 w 13" name="T2"/>
                  <a:gd fmla="*/ 1 h 13" name="T3"/>
                  <a:gd fmla="*/ 13 w 13" name="T4"/>
                  <a:gd fmla="*/ 4 h 13" name="T5"/>
                  <a:gd fmla="*/ 4 w 13" name="T6"/>
                  <a:gd fmla="*/ 13 h 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3" w="13">
                    <a:moveTo>
                      <a:pt x="4" y="13"/>
                    </a:moveTo>
                    <a:cubicBezTo>
                      <a:pt x="0" y="12"/>
                      <a:pt x="2" y="5"/>
                      <a:pt x="1" y="1"/>
                    </a:cubicBezTo>
                    <a:cubicBezTo>
                      <a:pt x="7" y="0"/>
                      <a:pt x="9" y="3"/>
                      <a:pt x="13" y="4"/>
                    </a:cubicBezTo>
                    <a:cubicBezTo>
                      <a:pt x="13" y="10"/>
                      <a:pt x="3" y="6"/>
                      <a:pt x="4" y="13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2" name="Freeform 480"/>
              <p:cNvSpPr/>
              <p:nvPr/>
            </p:nvSpPr>
            <p:spPr bwMode="auto">
              <a:xfrm>
                <a:off x="3943351" y="3754438"/>
                <a:ext cx="139700" cy="107950"/>
              </a:xfrm>
              <a:custGeom>
                <a:gdLst>
                  <a:gd fmla="*/ 1 w 40" name="T0"/>
                  <a:gd fmla="*/ 31 h 31" name="T1"/>
                  <a:gd fmla="*/ 40 w 40" name="T2"/>
                  <a:gd fmla="*/ 1 h 31" name="T3"/>
                  <a:gd fmla="*/ 1 w 40" name="T4"/>
                  <a:gd fmla="*/ 31 h 3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1" w="40">
                    <a:moveTo>
                      <a:pt x="1" y="31"/>
                    </a:moveTo>
                    <a:cubicBezTo>
                      <a:pt x="0" y="19"/>
                      <a:pt x="18" y="0"/>
                      <a:pt x="40" y="1"/>
                    </a:cubicBezTo>
                    <a:cubicBezTo>
                      <a:pt x="31" y="15"/>
                      <a:pt x="21" y="28"/>
                      <a:pt x="1" y="31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3" name="Freeform 481"/>
              <p:cNvSpPr/>
              <p:nvPr/>
            </p:nvSpPr>
            <p:spPr bwMode="auto">
              <a:xfrm>
                <a:off x="1874838" y="3778250"/>
                <a:ext cx="223838" cy="87313"/>
              </a:xfrm>
              <a:custGeom>
                <a:gdLst>
                  <a:gd fmla="*/ 45 w 64" name="T0"/>
                  <a:gd fmla="*/ 0 h 25" name="T1"/>
                  <a:gd fmla="*/ 48 w 64" name="T2"/>
                  <a:gd fmla="*/ 6 h 25" name="T3"/>
                  <a:gd fmla="*/ 63 w 64" name="T4"/>
                  <a:gd fmla="*/ 9 h 25" name="T5"/>
                  <a:gd fmla="*/ 36 w 64" name="T6"/>
                  <a:gd fmla="*/ 21 h 25" name="T7"/>
                  <a:gd fmla="*/ 0 w 64" name="T8"/>
                  <a:gd fmla="*/ 18 h 25" name="T9"/>
                  <a:gd fmla="*/ 45 w 64" name="T10"/>
                  <a:gd fmla="*/ 0 h 2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5" w="64">
                    <a:moveTo>
                      <a:pt x="45" y="0"/>
                    </a:moveTo>
                    <a:cubicBezTo>
                      <a:pt x="47" y="1"/>
                      <a:pt x="48" y="3"/>
                      <a:pt x="48" y="6"/>
                    </a:cubicBezTo>
                    <a:cubicBezTo>
                      <a:pt x="52" y="8"/>
                      <a:pt x="64" y="2"/>
                      <a:pt x="63" y="9"/>
                    </a:cubicBezTo>
                    <a:cubicBezTo>
                      <a:pt x="52" y="11"/>
                      <a:pt x="45" y="17"/>
                      <a:pt x="36" y="21"/>
                    </a:cubicBezTo>
                    <a:cubicBezTo>
                      <a:pt x="25" y="19"/>
                      <a:pt x="6" y="25"/>
                      <a:pt x="0" y="18"/>
                    </a:cubicBezTo>
                    <a:cubicBezTo>
                      <a:pt x="17" y="14"/>
                      <a:pt x="29" y="5"/>
                      <a:pt x="45" y="0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4" name="Freeform 483"/>
              <p:cNvSpPr/>
              <p:nvPr/>
            </p:nvSpPr>
            <p:spPr bwMode="auto">
              <a:xfrm>
                <a:off x="4286251" y="3810000"/>
                <a:ext cx="69850" cy="73025"/>
              </a:xfrm>
              <a:custGeom>
                <a:gdLst>
                  <a:gd fmla="*/ 14 w 20" name="T0"/>
                  <a:gd fmla="*/ 0 h 21" name="T1"/>
                  <a:gd fmla="*/ 20 w 20" name="T2"/>
                  <a:gd fmla="*/ 3 h 21" name="T3"/>
                  <a:gd fmla="*/ 20 w 20" name="T4"/>
                  <a:gd fmla="*/ 9 h 21" name="T5"/>
                  <a:gd fmla="*/ 14 w 20" name="T6"/>
                  <a:gd fmla="*/ 0 h 2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" w="20">
                    <a:moveTo>
                      <a:pt x="14" y="0"/>
                    </a:moveTo>
                    <a:cubicBezTo>
                      <a:pt x="16" y="1"/>
                      <a:pt x="17" y="3"/>
                      <a:pt x="20" y="3"/>
                    </a:cubicBezTo>
                    <a:cubicBezTo>
                      <a:pt x="20" y="5"/>
                      <a:pt x="20" y="7"/>
                      <a:pt x="20" y="9"/>
                    </a:cubicBezTo>
                    <a:cubicBezTo>
                      <a:pt x="2" y="21"/>
                      <a:pt x="0" y="13"/>
                      <a:pt x="14" y="0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5" name="Freeform 486"/>
              <p:cNvSpPr/>
              <p:nvPr/>
            </p:nvSpPr>
            <p:spPr bwMode="auto">
              <a:xfrm>
                <a:off x="933451" y="1306513"/>
                <a:ext cx="52388" cy="52388"/>
              </a:xfrm>
              <a:custGeom>
                <a:gdLst>
                  <a:gd fmla="*/ 12 w 15" name="T0"/>
                  <a:gd fmla="*/ 15 h 15" name="T1"/>
                  <a:gd fmla="*/ 12 w 15" name="T2"/>
                  <a:gd fmla="*/ 9 h 15" name="T3"/>
                  <a:gd fmla="*/ 3 w 15" name="T4"/>
                  <a:gd fmla="*/ 12 h 15" name="T5"/>
                  <a:gd fmla="*/ 0 w 15" name="T6"/>
                  <a:gd fmla="*/ 9 h 15" name="T7"/>
                  <a:gd fmla="*/ 6 w 15" name="T8"/>
                  <a:gd fmla="*/ 3 h 15" name="T9"/>
                  <a:gd fmla="*/ 12 w 15" name="T10"/>
                  <a:gd fmla="*/ 0 h 15" name="T11"/>
                  <a:gd fmla="*/ 15 w 15" name="T12"/>
                  <a:gd fmla="*/ 6 h 15" name="T13"/>
                  <a:gd fmla="*/ 15 w 15" name="T14"/>
                  <a:gd fmla="*/ 12 h 15" name="T15"/>
                  <a:gd fmla="*/ 12 w 15" name="T16"/>
                  <a:gd fmla="*/ 15 h 1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" w="15">
                    <a:moveTo>
                      <a:pt x="12" y="15"/>
                    </a:moveTo>
                    <a:cubicBezTo>
                      <a:pt x="8" y="14"/>
                      <a:pt x="10" y="12"/>
                      <a:pt x="12" y="9"/>
                    </a:cubicBezTo>
                    <a:cubicBezTo>
                      <a:pt x="8" y="9"/>
                      <a:pt x="5" y="10"/>
                      <a:pt x="3" y="12"/>
                    </a:cubicBezTo>
                    <a:cubicBezTo>
                      <a:pt x="4" y="9"/>
                      <a:pt x="2" y="9"/>
                      <a:pt x="0" y="9"/>
                    </a:cubicBezTo>
                    <a:cubicBezTo>
                      <a:pt x="0" y="5"/>
                      <a:pt x="5" y="6"/>
                      <a:pt x="6" y="3"/>
                    </a:cubicBezTo>
                    <a:cubicBezTo>
                      <a:pt x="6" y="0"/>
                      <a:pt x="10" y="1"/>
                      <a:pt x="12" y="0"/>
                    </a:cubicBezTo>
                    <a:cubicBezTo>
                      <a:pt x="9" y="4"/>
                      <a:pt x="9" y="6"/>
                      <a:pt x="15" y="6"/>
                    </a:cubicBezTo>
                    <a:cubicBezTo>
                      <a:pt x="15" y="8"/>
                      <a:pt x="15" y="10"/>
                      <a:pt x="15" y="12"/>
                    </a:cubicBezTo>
                    <a:cubicBezTo>
                      <a:pt x="12" y="11"/>
                      <a:pt x="12" y="13"/>
                      <a:pt x="12" y="15"/>
                    </a:cubicBezTo>
                    <a:close/>
                  </a:path>
                </a:pathLst>
              </a:custGeom>
              <a:solidFill>
                <a:srgbClr val="29586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6" name="Freeform 487"/>
              <p:cNvSpPr/>
              <p:nvPr/>
            </p:nvSpPr>
            <p:spPr bwMode="auto">
              <a:xfrm>
                <a:off x="654051" y="1393825"/>
                <a:ext cx="77788" cy="79375"/>
              </a:xfrm>
              <a:custGeom>
                <a:gdLst>
                  <a:gd fmla="*/ 11 w 22" name="T0"/>
                  <a:gd fmla="*/ 23 h 23" name="T1"/>
                  <a:gd fmla="*/ 20 w 22" name="T2"/>
                  <a:gd fmla="*/ 5 h 23" name="T3"/>
                  <a:gd fmla="*/ 11 w 22" name="T4"/>
                  <a:gd fmla="*/ 23 h 2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3" w="22">
                    <a:moveTo>
                      <a:pt x="11" y="23"/>
                    </a:moveTo>
                    <a:cubicBezTo>
                      <a:pt x="0" y="21"/>
                      <a:pt x="5" y="0"/>
                      <a:pt x="20" y="5"/>
                    </a:cubicBezTo>
                    <a:cubicBezTo>
                      <a:pt x="22" y="16"/>
                      <a:pt x="9" y="12"/>
                      <a:pt x="11" y="23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7" name="Freeform 488"/>
              <p:cNvSpPr/>
              <p:nvPr/>
            </p:nvSpPr>
            <p:spPr bwMode="auto">
              <a:xfrm>
                <a:off x="714376" y="1379538"/>
                <a:ext cx="103188" cy="114300"/>
              </a:xfrm>
              <a:custGeom>
                <a:gdLst>
                  <a:gd fmla="*/ 0 w 30" name="T0"/>
                  <a:gd fmla="*/ 33 h 33" name="T1"/>
                  <a:gd fmla="*/ 30 w 30" name="T2"/>
                  <a:gd fmla="*/ 0 h 33" name="T3"/>
                  <a:gd fmla="*/ 0 w 30" name="T4"/>
                  <a:gd fmla="*/ 33 h 3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3" w="30">
                    <a:moveTo>
                      <a:pt x="0" y="33"/>
                    </a:moveTo>
                    <a:cubicBezTo>
                      <a:pt x="6" y="18"/>
                      <a:pt x="15" y="6"/>
                      <a:pt x="30" y="0"/>
                    </a:cubicBezTo>
                    <a:cubicBezTo>
                      <a:pt x="23" y="14"/>
                      <a:pt x="16" y="28"/>
                      <a:pt x="0" y="33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8" name="Freeform 489"/>
              <p:cNvSpPr/>
              <p:nvPr/>
            </p:nvSpPr>
            <p:spPr bwMode="auto">
              <a:xfrm>
                <a:off x="1006476" y="1662113"/>
                <a:ext cx="17463" cy="157163"/>
              </a:xfrm>
              <a:custGeom>
                <a:gdLst>
                  <a:gd fmla="*/ 0 w 5" name="T0"/>
                  <a:gd fmla="*/ 45 h 45" name="T1"/>
                  <a:gd fmla="*/ 0 w 5" name="T2"/>
                  <a:gd fmla="*/ 0 h 45" name="T3"/>
                  <a:gd fmla="*/ 0 w 5" name="T4"/>
                  <a:gd fmla="*/ 45 h 4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5" w="5">
                    <a:moveTo>
                      <a:pt x="0" y="45"/>
                    </a:moveTo>
                    <a:cubicBezTo>
                      <a:pt x="0" y="30"/>
                      <a:pt x="0" y="15"/>
                      <a:pt x="0" y="0"/>
                    </a:cubicBezTo>
                    <a:cubicBezTo>
                      <a:pt x="5" y="8"/>
                      <a:pt x="5" y="37"/>
                      <a:pt x="0" y="45"/>
                    </a:cubicBezTo>
                    <a:close/>
                  </a:path>
                </a:pathLst>
              </a:custGeom>
              <a:solidFill>
                <a:srgbClr val="4085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9" name="Freeform 490"/>
              <p:cNvSpPr/>
              <p:nvPr/>
            </p:nvSpPr>
            <p:spPr bwMode="auto">
              <a:xfrm>
                <a:off x="2017713" y="1836738"/>
                <a:ext cx="39688" cy="58738"/>
              </a:xfrm>
              <a:custGeom>
                <a:gdLst>
                  <a:gd fmla="*/ 1 w 11" name="T0"/>
                  <a:gd fmla="*/ 16 h 17" name="T1"/>
                  <a:gd fmla="*/ 10 w 11" name="T2"/>
                  <a:gd fmla="*/ 1 h 17" name="T3"/>
                  <a:gd fmla="*/ 1 w 11" name="T4"/>
                  <a:gd fmla="*/ 16 h 1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7" w="11">
                    <a:moveTo>
                      <a:pt x="1" y="16"/>
                    </a:moveTo>
                    <a:cubicBezTo>
                      <a:pt x="0" y="7"/>
                      <a:pt x="1" y="0"/>
                      <a:pt x="10" y="1"/>
                    </a:cubicBezTo>
                    <a:cubicBezTo>
                      <a:pt x="11" y="10"/>
                      <a:pt x="10" y="17"/>
                      <a:pt x="1" y="16"/>
                    </a:cubicBezTo>
                    <a:close/>
                  </a:path>
                </a:pathLst>
              </a:custGeom>
              <a:solidFill>
                <a:srgbClr val="132B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0" name="Freeform 491"/>
              <p:cNvSpPr/>
              <p:nvPr/>
            </p:nvSpPr>
            <p:spPr bwMode="auto">
              <a:xfrm>
                <a:off x="1822451" y="1860550"/>
                <a:ext cx="115888" cy="17463"/>
              </a:xfrm>
              <a:custGeom>
                <a:gdLst>
                  <a:gd fmla="*/ 0 w 33" name="T0"/>
                  <a:gd fmla="*/ 0 h 5" name="T1"/>
                  <a:gd fmla="*/ 33 w 33" name="T2"/>
                  <a:gd fmla="*/ 0 h 5" name="T3"/>
                  <a:gd fmla="*/ 0 w 33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33">
                    <a:moveTo>
                      <a:pt x="0" y="0"/>
                    </a:moveTo>
                    <a:cubicBezTo>
                      <a:pt x="11" y="0"/>
                      <a:pt x="22" y="0"/>
                      <a:pt x="33" y="0"/>
                    </a:cubicBezTo>
                    <a:cubicBezTo>
                      <a:pt x="29" y="5"/>
                      <a:pt x="4" y="5"/>
                      <a:pt x="0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1" name="Freeform 492"/>
              <p:cNvSpPr/>
              <p:nvPr/>
            </p:nvSpPr>
            <p:spPr bwMode="auto">
              <a:xfrm>
                <a:off x="566738" y="1930400"/>
                <a:ext cx="49213" cy="57150"/>
              </a:xfrm>
              <a:custGeom>
                <a:gdLst>
                  <a:gd fmla="*/ 0 w 14" name="T0"/>
                  <a:gd fmla="*/ 1 h 16" name="T1"/>
                  <a:gd fmla="*/ 0 w 14" name="T2"/>
                  <a:gd fmla="*/ 16 h 16" name="T3"/>
                  <a:gd fmla="*/ 0 w 14" name="T4"/>
                  <a:gd fmla="*/ 1 h 1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6" w="14">
                    <a:moveTo>
                      <a:pt x="0" y="1"/>
                    </a:moveTo>
                    <a:cubicBezTo>
                      <a:pt x="14" y="0"/>
                      <a:pt x="8" y="15"/>
                      <a:pt x="0" y="16"/>
                    </a:cubicBezTo>
                    <a:cubicBezTo>
                      <a:pt x="0" y="11"/>
                      <a:pt x="0" y="6"/>
                      <a:pt x="0" y="1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2" name="Freeform 493"/>
              <p:cNvSpPr/>
              <p:nvPr/>
            </p:nvSpPr>
            <p:spPr bwMode="auto">
              <a:xfrm>
                <a:off x="566738" y="1976438"/>
                <a:ext cx="73025" cy="84138"/>
              </a:xfrm>
              <a:custGeom>
                <a:gdLst>
                  <a:gd fmla="*/ 0 w 21" name="T0"/>
                  <a:gd fmla="*/ 12 h 24" name="T1"/>
                  <a:gd fmla="*/ 18 w 21" name="T2"/>
                  <a:gd fmla="*/ 0 h 24" name="T3"/>
                  <a:gd fmla="*/ 21 w 21" name="T4"/>
                  <a:gd fmla="*/ 0 h 24" name="T5"/>
                  <a:gd fmla="*/ 0 w 21" name="T6"/>
                  <a:gd fmla="*/ 24 h 24" name="T7"/>
                  <a:gd fmla="*/ 0 w 21" name="T8"/>
                  <a:gd fmla="*/ 12 h 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" w="21">
                    <a:moveTo>
                      <a:pt x="0" y="12"/>
                    </a:moveTo>
                    <a:cubicBezTo>
                      <a:pt x="11" y="13"/>
                      <a:pt x="10" y="2"/>
                      <a:pt x="18" y="0"/>
                    </a:cubicBezTo>
                    <a:cubicBezTo>
                      <a:pt x="19" y="0"/>
                      <a:pt x="20" y="0"/>
                      <a:pt x="21" y="0"/>
                    </a:cubicBezTo>
                    <a:cubicBezTo>
                      <a:pt x="14" y="8"/>
                      <a:pt x="10" y="19"/>
                      <a:pt x="0" y="24"/>
                    </a:cubicBezTo>
                    <a:cubicBezTo>
                      <a:pt x="0" y="20"/>
                      <a:pt x="0" y="16"/>
                      <a:pt x="0" y="12"/>
                    </a:cubicBezTo>
                    <a:close/>
                  </a:path>
                </a:pathLst>
              </a:custGeom>
              <a:solidFill>
                <a:srgbClr val="4B9C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3" name="Freeform 494"/>
              <p:cNvSpPr/>
              <p:nvPr/>
            </p:nvSpPr>
            <p:spPr bwMode="auto">
              <a:xfrm>
                <a:off x="2513013" y="2081213"/>
                <a:ext cx="63500" cy="104775"/>
              </a:xfrm>
              <a:custGeom>
                <a:gdLst>
                  <a:gd fmla="*/ 6 w 18" name="T0"/>
                  <a:gd fmla="*/ 30 h 30" name="T1"/>
                  <a:gd fmla="*/ 12 w 18" name="T2"/>
                  <a:gd fmla="*/ 0 h 30" name="T3"/>
                  <a:gd fmla="*/ 6 w 18" name="T4"/>
                  <a:gd fmla="*/ 30 h 3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0" w="18">
                    <a:moveTo>
                      <a:pt x="6" y="30"/>
                    </a:moveTo>
                    <a:cubicBezTo>
                      <a:pt x="9" y="21"/>
                      <a:pt x="0" y="0"/>
                      <a:pt x="12" y="0"/>
                    </a:cubicBezTo>
                    <a:cubicBezTo>
                      <a:pt x="9" y="9"/>
                      <a:pt x="18" y="30"/>
                      <a:pt x="6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4" name="Freeform 495"/>
              <p:cNvSpPr/>
              <p:nvPr/>
            </p:nvSpPr>
            <p:spPr bwMode="auto">
              <a:xfrm>
                <a:off x="1414463" y="2112963"/>
                <a:ext cx="17463" cy="136525"/>
              </a:xfrm>
              <a:custGeom>
                <a:gdLst>
                  <a:gd fmla="*/ 0 w 5" name="T0"/>
                  <a:gd fmla="*/ 39 h 39" name="T1"/>
                  <a:gd fmla="*/ 0 w 5" name="T2"/>
                  <a:gd fmla="*/ 0 h 39" name="T3"/>
                  <a:gd fmla="*/ 0 w 5" name="T4"/>
                  <a:gd fmla="*/ 39 h 39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9" w="5">
                    <a:moveTo>
                      <a:pt x="0" y="39"/>
                    </a:moveTo>
                    <a:cubicBezTo>
                      <a:pt x="0" y="26"/>
                      <a:pt x="0" y="13"/>
                      <a:pt x="0" y="0"/>
                    </a:cubicBezTo>
                    <a:cubicBezTo>
                      <a:pt x="5" y="6"/>
                      <a:pt x="5" y="33"/>
                      <a:pt x="0" y="39"/>
                    </a:cubicBezTo>
                    <a:close/>
                  </a:path>
                </a:pathLst>
              </a:custGeom>
              <a:solidFill>
                <a:srgbClr val="3167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5" name="Freeform 503"/>
              <p:cNvSpPr/>
              <p:nvPr/>
            </p:nvSpPr>
            <p:spPr bwMode="auto">
              <a:xfrm>
                <a:off x="828676" y="2384425"/>
                <a:ext cx="73025" cy="63500"/>
              </a:xfrm>
              <a:custGeom>
                <a:gdLst>
                  <a:gd fmla="*/ 0 w 21" name="T0"/>
                  <a:gd fmla="*/ 18 h 18" name="T1"/>
                  <a:gd fmla="*/ 21 w 21" name="T2"/>
                  <a:gd fmla="*/ 0 h 18" name="T3"/>
                  <a:gd fmla="*/ 0 w 21" name="T4"/>
                  <a:gd fmla="*/ 18 h 1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8" w="21">
                    <a:moveTo>
                      <a:pt x="0" y="18"/>
                    </a:moveTo>
                    <a:cubicBezTo>
                      <a:pt x="6" y="11"/>
                      <a:pt x="10" y="2"/>
                      <a:pt x="21" y="0"/>
                    </a:cubicBezTo>
                    <a:cubicBezTo>
                      <a:pt x="15" y="7"/>
                      <a:pt x="11" y="16"/>
                      <a:pt x="0" y="18"/>
                    </a:cubicBezTo>
                    <a:close/>
                  </a:path>
                </a:pathLst>
              </a:custGeom>
              <a:solidFill>
                <a:srgbClr val="38768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6" name="Freeform 504"/>
              <p:cNvSpPr/>
              <p:nvPr/>
            </p:nvSpPr>
            <p:spPr bwMode="auto">
              <a:xfrm>
                <a:off x="912813" y="2374900"/>
                <a:ext cx="104775" cy="84138"/>
              </a:xfrm>
              <a:custGeom>
                <a:gdLst>
                  <a:gd fmla="*/ 24 w 30" name="T0"/>
                  <a:gd fmla="*/ 0 h 24" name="T1"/>
                  <a:gd fmla="*/ 0 w 30" name="T2"/>
                  <a:gd fmla="*/ 24 h 24" name="T3"/>
                  <a:gd fmla="*/ 24 w 30" name="T4"/>
                  <a:gd fmla="*/ 0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24" y="0"/>
                    </a:moveTo>
                    <a:cubicBezTo>
                      <a:pt x="30" y="10"/>
                      <a:pt x="9" y="19"/>
                      <a:pt x="0" y="24"/>
                    </a:cubicBezTo>
                    <a:cubicBezTo>
                      <a:pt x="6" y="14"/>
                      <a:pt x="16" y="8"/>
                      <a:pt x="24" y="0"/>
                    </a:cubicBezTo>
                    <a:close/>
                  </a:path>
                </a:pathLst>
              </a:custGeom>
              <a:solidFill>
                <a:srgbClr val="438D9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7" name="Freeform 505"/>
              <p:cNvSpPr/>
              <p:nvPr/>
            </p:nvSpPr>
            <p:spPr bwMode="auto">
              <a:xfrm>
                <a:off x="2544763" y="2401888"/>
                <a:ext cx="119063" cy="34925"/>
              </a:xfrm>
              <a:custGeom>
                <a:gdLst>
                  <a:gd fmla="*/ 33 w 34" name="T0"/>
                  <a:gd fmla="*/ 7 h 10" name="T1"/>
                  <a:gd fmla="*/ 15 w 34" name="T2"/>
                  <a:gd fmla="*/ 10 h 10" name="T3"/>
                  <a:gd fmla="*/ 0 w 34" name="T4"/>
                  <a:gd fmla="*/ 10 h 10" name="T5"/>
                  <a:gd fmla="*/ 9 w 34" name="T6"/>
                  <a:gd fmla="*/ 4 h 10" name="T7"/>
                  <a:gd fmla="*/ 18 w 34" name="T8"/>
                  <a:gd fmla="*/ 4 h 10" name="T9"/>
                  <a:gd fmla="*/ 33 w 34" name="T10"/>
                  <a:gd fmla="*/ 7 h 1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" w="34">
                    <a:moveTo>
                      <a:pt x="33" y="7"/>
                    </a:moveTo>
                    <a:cubicBezTo>
                      <a:pt x="28" y="9"/>
                      <a:pt x="15" y="3"/>
                      <a:pt x="15" y="10"/>
                    </a:cubicBezTo>
                    <a:cubicBezTo>
                      <a:pt x="10" y="10"/>
                      <a:pt x="5" y="10"/>
                      <a:pt x="0" y="10"/>
                    </a:cubicBezTo>
                    <a:cubicBezTo>
                      <a:pt x="0" y="5"/>
                      <a:pt x="8" y="8"/>
                      <a:pt x="9" y="4"/>
                    </a:cubicBezTo>
                    <a:cubicBezTo>
                      <a:pt x="12" y="4"/>
                      <a:pt x="15" y="4"/>
                      <a:pt x="18" y="4"/>
                    </a:cubicBezTo>
                    <a:cubicBezTo>
                      <a:pt x="22" y="6"/>
                      <a:pt x="34" y="0"/>
                      <a:pt x="33" y="7"/>
                    </a:cubicBezTo>
                    <a:close/>
                  </a:path>
                </a:pathLst>
              </a:custGeom>
              <a:solidFill>
                <a:srgbClr val="234B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8" name="Freeform 510"/>
              <p:cNvSpPr/>
              <p:nvPr/>
            </p:nvSpPr>
            <p:spPr bwMode="auto">
              <a:xfrm>
                <a:off x="919163" y="2427288"/>
                <a:ext cx="112713" cy="61913"/>
              </a:xfrm>
              <a:custGeom>
                <a:gdLst>
                  <a:gd fmla="*/ 10 w 32" name="T0"/>
                  <a:gd fmla="*/ 18 h 18" name="T1"/>
                  <a:gd fmla="*/ 22 w 32" name="T2"/>
                  <a:gd fmla="*/ 0 h 18" name="T3"/>
                  <a:gd fmla="*/ 10 w 32" name="T4"/>
                  <a:gd fmla="*/ 18 h 1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8" w="32">
                    <a:moveTo>
                      <a:pt x="10" y="18"/>
                    </a:moveTo>
                    <a:cubicBezTo>
                      <a:pt x="0" y="10"/>
                      <a:pt x="21" y="7"/>
                      <a:pt x="22" y="0"/>
                    </a:cubicBezTo>
                    <a:cubicBezTo>
                      <a:pt x="32" y="8"/>
                      <a:pt x="11" y="11"/>
                      <a:pt x="10" y="18"/>
                    </a:cubicBezTo>
                    <a:close/>
                  </a:path>
                </a:pathLst>
              </a:custGeom>
              <a:solidFill>
                <a:srgbClr val="3C7E8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9" name="Freeform 511"/>
              <p:cNvSpPr/>
              <p:nvPr/>
            </p:nvSpPr>
            <p:spPr bwMode="auto">
              <a:xfrm>
                <a:off x="566738" y="2468563"/>
                <a:ext cx="46038" cy="63500"/>
              </a:xfrm>
              <a:custGeom>
                <a:gdLst>
                  <a:gd fmla="*/ 0 w 13" name="T0"/>
                  <a:gd fmla="*/ 0 h 18" name="T1"/>
                  <a:gd fmla="*/ 0 w 13" name="T2"/>
                  <a:gd fmla="*/ 18 h 18" name="T3"/>
                  <a:gd fmla="*/ 0 w 13" name="T4"/>
                  <a:gd fmla="*/ 0 h 1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8" w="13">
                    <a:moveTo>
                      <a:pt x="0" y="0"/>
                    </a:moveTo>
                    <a:cubicBezTo>
                      <a:pt x="13" y="1"/>
                      <a:pt x="10" y="16"/>
                      <a:pt x="0" y="18"/>
                    </a:cubicBezTo>
                    <a:cubicBezTo>
                      <a:pt x="0" y="12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0" name="Freeform 512"/>
              <p:cNvSpPr/>
              <p:nvPr/>
            </p:nvSpPr>
            <p:spPr bwMode="auto">
              <a:xfrm>
                <a:off x="849313" y="2459038"/>
                <a:ext cx="63500" cy="52388"/>
              </a:xfrm>
              <a:custGeom>
                <a:gdLst>
                  <a:gd fmla="*/ 0 w 18" name="T0"/>
                  <a:gd fmla="*/ 15 h 15" name="T1"/>
                  <a:gd fmla="*/ 18 w 18" name="T2"/>
                  <a:gd fmla="*/ 0 h 15" name="T3"/>
                  <a:gd fmla="*/ 0 w 18" name="T4"/>
                  <a:gd fmla="*/ 15 h 1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5" w="18">
                    <a:moveTo>
                      <a:pt x="0" y="15"/>
                    </a:moveTo>
                    <a:cubicBezTo>
                      <a:pt x="5" y="9"/>
                      <a:pt x="8" y="1"/>
                      <a:pt x="18" y="0"/>
                    </a:cubicBezTo>
                    <a:cubicBezTo>
                      <a:pt x="13" y="6"/>
                      <a:pt x="10" y="14"/>
                      <a:pt x="0" y="15"/>
                    </a:cubicBezTo>
                    <a:close/>
                  </a:path>
                </a:pathLst>
              </a:custGeom>
              <a:solidFill>
                <a:srgbClr val="346F7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1" name="Freeform 513"/>
              <p:cNvSpPr/>
              <p:nvPr/>
            </p:nvSpPr>
            <p:spPr bwMode="auto">
              <a:xfrm>
                <a:off x="2597151" y="2413000"/>
                <a:ext cx="377825" cy="506413"/>
              </a:xfrm>
              <a:custGeom>
                <a:gdLst>
                  <a:gd fmla="*/ 48 w 108" name="T0"/>
                  <a:gd fmla="*/ 16 h 145" name="T1"/>
                  <a:gd fmla="*/ 51 w 108" name="T2"/>
                  <a:gd fmla="*/ 37 h 145" name="T3"/>
                  <a:gd fmla="*/ 54 w 108" name="T4"/>
                  <a:gd fmla="*/ 52 h 145" name="T5"/>
                  <a:gd fmla="*/ 57 w 108" name="T6"/>
                  <a:gd fmla="*/ 70 h 145" name="T7"/>
                  <a:gd fmla="*/ 63 w 108" name="T8"/>
                  <a:gd fmla="*/ 94 h 145" name="T9"/>
                  <a:gd fmla="*/ 69 w 108" name="T10"/>
                  <a:gd fmla="*/ 112 h 145" name="T11"/>
                  <a:gd fmla="*/ 69 w 108" name="T12"/>
                  <a:gd fmla="*/ 115 h 145" name="T13"/>
                  <a:gd fmla="*/ 108 w 108" name="T14"/>
                  <a:gd fmla="*/ 139 h 145" name="T15"/>
                  <a:gd fmla="*/ 39 w 108" name="T16"/>
                  <a:gd fmla="*/ 16 h 145" name="T17"/>
                  <a:gd fmla="*/ 0 w 108" name="T18"/>
                  <a:gd fmla="*/ 7 h 145" name="T19"/>
                  <a:gd fmla="*/ 18 w 108" name="T20"/>
                  <a:gd fmla="*/ 4 h 145" name="T21"/>
                  <a:gd fmla="*/ 48 w 108" name="T22"/>
                  <a:gd fmla="*/ 16 h 14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45" w="108">
                    <a:moveTo>
                      <a:pt x="48" y="16"/>
                    </a:moveTo>
                    <a:cubicBezTo>
                      <a:pt x="50" y="22"/>
                      <a:pt x="44" y="36"/>
                      <a:pt x="51" y="37"/>
                    </a:cubicBezTo>
                    <a:cubicBezTo>
                      <a:pt x="53" y="41"/>
                      <a:pt x="47" y="53"/>
                      <a:pt x="54" y="52"/>
                    </a:cubicBezTo>
                    <a:cubicBezTo>
                      <a:pt x="56" y="57"/>
                      <a:pt x="50" y="70"/>
                      <a:pt x="57" y="70"/>
                    </a:cubicBezTo>
                    <a:cubicBezTo>
                      <a:pt x="57" y="80"/>
                      <a:pt x="59" y="88"/>
                      <a:pt x="63" y="94"/>
                    </a:cubicBezTo>
                    <a:cubicBezTo>
                      <a:pt x="62" y="103"/>
                      <a:pt x="64" y="109"/>
                      <a:pt x="69" y="112"/>
                    </a:cubicBezTo>
                    <a:cubicBezTo>
                      <a:pt x="69" y="113"/>
                      <a:pt x="69" y="114"/>
                      <a:pt x="69" y="115"/>
                    </a:cubicBezTo>
                    <a:cubicBezTo>
                      <a:pt x="67" y="138"/>
                      <a:pt x="106" y="120"/>
                      <a:pt x="108" y="139"/>
                    </a:cubicBezTo>
                    <a:cubicBezTo>
                      <a:pt x="38" y="145"/>
                      <a:pt x="56" y="63"/>
                      <a:pt x="39" y="16"/>
                    </a:cubicBezTo>
                    <a:cubicBezTo>
                      <a:pt x="27" y="12"/>
                      <a:pt x="16" y="7"/>
                      <a:pt x="0" y="7"/>
                    </a:cubicBezTo>
                    <a:cubicBezTo>
                      <a:pt x="0" y="0"/>
                      <a:pt x="13" y="6"/>
                      <a:pt x="18" y="4"/>
                    </a:cubicBezTo>
                    <a:cubicBezTo>
                      <a:pt x="34" y="2"/>
                      <a:pt x="46" y="4"/>
                      <a:pt x="48" y="16"/>
                    </a:cubicBezTo>
                    <a:close/>
                  </a:path>
                </a:pathLst>
              </a:custGeom>
              <a:solidFill>
                <a:srgbClr val="132B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2" name="Freeform 514"/>
              <p:cNvSpPr/>
              <p:nvPr/>
            </p:nvSpPr>
            <p:spPr bwMode="auto">
              <a:xfrm>
                <a:off x="2346326" y="2532063"/>
                <a:ext cx="198438" cy="41275"/>
              </a:xfrm>
              <a:custGeom>
                <a:gdLst>
                  <a:gd fmla="*/ 0 w 57" name="T0"/>
                  <a:gd fmla="*/ 9 h 12" name="T1"/>
                  <a:gd fmla="*/ 54 w 57" name="T2"/>
                  <a:gd fmla="*/ 3 h 12" name="T3"/>
                  <a:gd fmla="*/ 57 w 57" name="T4"/>
                  <a:gd fmla="*/ 9 h 12" name="T5"/>
                  <a:gd fmla="*/ 0 w 57" name="T6"/>
                  <a:gd fmla="*/ 9 h 1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2" w="57">
                    <a:moveTo>
                      <a:pt x="0" y="9"/>
                    </a:moveTo>
                    <a:cubicBezTo>
                      <a:pt x="11" y="0"/>
                      <a:pt x="43" y="12"/>
                      <a:pt x="54" y="3"/>
                    </a:cubicBezTo>
                    <a:cubicBezTo>
                      <a:pt x="57" y="3"/>
                      <a:pt x="56" y="7"/>
                      <a:pt x="57" y="9"/>
                    </a:cubicBezTo>
                    <a:cubicBezTo>
                      <a:pt x="38" y="9"/>
                      <a:pt x="19" y="9"/>
                      <a:pt x="0" y="9"/>
                    </a:cubicBezTo>
                    <a:close/>
                  </a:path>
                </a:pathLst>
              </a:custGeom>
              <a:solidFill>
                <a:srgbClr val="29586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3" name="Freeform 515"/>
              <p:cNvSpPr/>
              <p:nvPr/>
            </p:nvSpPr>
            <p:spPr bwMode="auto">
              <a:xfrm>
                <a:off x="2314576" y="2511425"/>
                <a:ext cx="220663" cy="73025"/>
              </a:xfrm>
              <a:custGeom>
                <a:gdLst>
                  <a:gd fmla="*/ 9 w 63" name="T0"/>
                  <a:gd fmla="*/ 15 h 21" name="T1"/>
                  <a:gd fmla="*/ 0 w 63" name="T2"/>
                  <a:gd fmla="*/ 21 h 21" name="T3"/>
                  <a:gd fmla="*/ 9 w 63" name="T4"/>
                  <a:gd fmla="*/ 0 h 21" name="T5"/>
                  <a:gd fmla="*/ 63 w 63" name="T6"/>
                  <a:gd fmla="*/ 9 h 21" name="T7"/>
                  <a:gd fmla="*/ 9 w 63" name="T8"/>
                  <a:gd fmla="*/ 15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62">
                    <a:moveTo>
                      <a:pt x="9" y="15"/>
                    </a:moveTo>
                    <a:cubicBezTo>
                      <a:pt x="8" y="19"/>
                      <a:pt x="5" y="21"/>
                      <a:pt x="0" y="21"/>
                    </a:cubicBezTo>
                    <a:cubicBezTo>
                      <a:pt x="1" y="12"/>
                      <a:pt x="5" y="6"/>
                      <a:pt x="9" y="0"/>
                    </a:cubicBezTo>
                    <a:cubicBezTo>
                      <a:pt x="13" y="17"/>
                      <a:pt x="45" y="6"/>
                      <a:pt x="63" y="9"/>
                    </a:cubicBezTo>
                    <a:cubicBezTo>
                      <a:pt x="52" y="18"/>
                      <a:pt x="20" y="6"/>
                      <a:pt x="9" y="15"/>
                    </a:cubicBezTo>
                    <a:close/>
                  </a:path>
                </a:pathLst>
              </a:custGeom>
              <a:solidFill>
                <a:srgbClr val="132B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4" name="Freeform 516"/>
              <p:cNvSpPr/>
              <p:nvPr/>
            </p:nvSpPr>
            <p:spPr bwMode="auto">
              <a:xfrm>
                <a:off x="1027113" y="2573338"/>
                <a:ext cx="125413" cy="38100"/>
              </a:xfrm>
              <a:custGeom>
                <a:gdLst>
                  <a:gd fmla="*/ 3 w 36" name="T0"/>
                  <a:gd fmla="*/ 0 h 11" name="T1"/>
                  <a:gd fmla="*/ 36 w 36" name="T2"/>
                  <a:gd fmla="*/ 3 h 11" name="T3"/>
                  <a:gd fmla="*/ 0 w 36" name="T4"/>
                  <a:gd fmla="*/ 0 h 11" name="T5"/>
                  <a:gd fmla="*/ 3 w 36" name="T6"/>
                  <a:gd fmla="*/ 0 h 1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1" w="36">
                    <a:moveTo>
                      <a:pt x="3" y="0"/>
                    </a:moveTo>
                    <a:cubicBezTo>
                      <a:pt x="8" y="7"/>
                      <a:pt x="26" y="1"/>
                      <a:pt x="36" y="3"/>
                    </a:cubicBezTo>
                    <a:cubicBezTo>
                      <a:pt x="31" y="7"/>
                      <a:pt x="0" y="1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5" name="Freeform 517"/>
              <p:cNvSpPr/>
              <p:nvPr/>
            </p:nvSpPr>
            <p:spPr bwMode="auto">
              <a:xfrm>
                <a:off x="2890838" y="2601913"/>
                <a:ext cx="31750" cy="66675"/>
              </a:xfrm>
              <a:custGeom>
                <a:gdLst>
                  <a:gd fmla="*/ 9 w 9" name="T0"/>
                  <a:gd fmla="*/ 4 h 19" name="T1"/>
                  <a:gd fmla="*/ 9 w 9" name="T2"/>
                  <a:gd fmla="*/ 16 h 19" name="T3"/>
                  <a:gd fmla="*/ 3 w 9" name="T4"/>
                  <a:gd fmla="*/ 4 h 19" name="T5"/>
                  <a:gd fmla="*/ 9 w 9" name="T6"/>
                  <a:gd fmla="*/ 4 h 1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9" w="9">
                    <a:moveTo>
                      <a:pt x="9" y="4"/>
                    </a:moveTo>
                    <a:cubicBezTo>
                      <a:pt x="9" y="8"/>
                      <a:pt x="9" y="12"/>
                      <a:pt x="9" y="16"/>
                    </a:cubicBezTo>
                    <a:cubicBezTo>
                      <a:pt x="0" y="19"/>
                      <a:pt x="4" y="9"/>
                      <a:pt x="3" y="4"/>
                    </a:cubicBezTo>
                    <a:cubicBezTo>
                      <a:pt x="4" y="0"/>
                      <a:pt x="9" y="1"/>
                      <a:pt x="9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6" name="Freeform 521"/>
              <p:cNvSpPr/>
              <p:nvPr/>
            </p:nvSpPr>
            <p:spPr bwMode="auto">
              <a:xfrm>
                <a:off x="1017588" y="2654300"/>
                <a:ext cx="114300" cy="31750"/>
              </a:xfrm>
              <a:custGeom>
                <a:gdLst>
                  <a:gd fmla="*/ 3 w 33" name="T0"/>
                  <a:gd fmla="*/ 1 h 9" name="T1"/>
                  <a:gd fmla="*/ 33 w 33" name="T2"/>
                  <a:gd fmla="*/ 4 h 9" name="T3"/>
                  <a:gd fmla="*/ 0 w 33" name="T4"/>
                  <a:gd fmla="*/ 4 h 9" name="T5"/>
                  <a:gd fmla="*/ 3 w 33" name="T6"/>
                  <a:gd fmla="*/ 1 h 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" w="33">
                    <a:moveTo>
                      <a:pt x="3" y="1"/>
                    </a:moveTo>
                    <a:cubicBezTo>
                      <a:pt x="7" y="8"/>
                      <a:pt x="24" y="2"/>
                      <a:pt x="33" y="4"/>
                    </a:cubicBezTo>
                    <a:cubicBezTo>
                      <a:pt x="29" y="9"/>
                      <a:pt x="4" y="9"/>
                      <a:pt x="0" y="4"/>
                    </a:cubicBezTo>
                    <a:cubicBezTo>
                      <a:pt x="0" y="2"/>
                      <a:pt x="0" y="0"/>
                      <a:pt x="3" y="1"/>
                    </a:cubicBezTo>
                    <a:close/>
                  </a:path>
                </a:pathLst>
              </a:custGeom>
              <a:solidFill>
                <a:srgbClr val="3167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7" name="Freeform 523"/>
              <p:cNvSpPr/>
              <p:nvPr/>
            </p:nvSpPr>
            <p:spPr bwMode="auto">
              <a:xfrm>
                <a:off x="2911476" y="2674938"/>
                <a:ext cx="31750" cy="66675"/>
              </a:xfrm>
              <a:custGeom>
                <a:gdLst>
                  <a:gd fmla="*/ 9 w 9" name="T0"/>
                  <a:gd fmla="*/ 4 h 19" name="T1"/>
                  <a:gd fmla="*/ 9 w 9" name="T2"/>
                  <a:gd fmla="*/ 16 h 19" name="T3"/>
                  <a:gd fmla="*/ 3 w 9" name="T4"/>
                  <a:gd fmla="*/ 4 h 19" name="T5"/>
                  <a:gd fmla="*/ 9 w 9" name="T6"/>
                  <a:gd fmla="*/ 4 h 1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9" w="9">
                    <a:moveTo>
                      <a:pt x="9" y="4"/>
                    </a:moveTo>
                    <a:cubicBezTo>
                      <a:pt x="9" y="8"/>
                      <a:pt x="9" y="12"/>
                      <a:pt x="9" y="16"/>
                    </a:cubicBezTo>
                    <a:cubicBezTo>
                      <a:pt x="0" y="19"/>
                      <a:pt x="4" y="9"/>
                      <a:pt x="3" y="4"/>
                    </a:cubicBezTo>
                    <a:cubicBezTo>
                      <a:pt x="3" y="1"/>
                      <a:pt x="8" y="0"/>
                      <a:pt x="9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8" name="Freeform 524"/>
              <p:cNvSpPr/>
              <p:nvPr/>
            </p:nvSpPr>
            <p:spPr bwMode="auto">
              <a:xfrm>
                <a:off x="1665288" y="2651125"/>
                <a:ext cx="63500" cy="58738"/>
              </a:xfrm>
              <a:custGeom>
                <a:gdLst>
                  <a:gd fmla="*/ 0 w 18" name="T0"/>
                  <a:gd fmla="*/ 17 h 17" name="T1"/>
                  <a:gd fmla="*/ 18 w 18" name="T2"/>
                  <a:gd fmla="*/ 2 h 17" name="T3"/>
                  <a:gd fmla="*/ 0 w 18" name="T4"/>
                  <a:gd fmla="*/ 17 h 1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7" w="18">
                    <a:moveTo>
                      <a:pt x="0" y="17"/>
                    </a:moveTo>
                    <a:cubicBezTo>
                      <a:pt x="4" y="10"/>
                      <a:pt x="5" y="0"/>
                      <a:pt x="18" y="2"/>
                    </a:cubicBezTo>
                    <a:cubicBezTo>
                      <a:pt x="13" y="8"/>
                      <a:pt x="10" y="16"/>
                      <a:pt x="0" y="17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9" name="Freeform 526"/>
              <p:cNvSpPr/>
              <p:nvPr/>
            </p:nvSpPr>
            <p:spPr bwMode="auto">
              <a:xfrm>
                <a:off x="3500438" y="2695575"/>
                <a:ext cx="206375" cy="49213"/>
              </a:xfrm>
              <a:custGeom>
                <a:gdLst>
                  <a:gd fmla="*/ 5 w 59" name="T0"/>
                  <a:gd fmla="*/ 4 h 14" name="T1"/>
                  <a:gd fmla="*/ 59 w 59" name="T2"/>
                  <a:gd fmla="*/ 7 h 14" name="T3"/>
                  <a:gd fmla="*/ 50 w 59" name="T4"/>
                  <a:gd fmla="*/ 10 h 14" name="T5"/>
                  <a:gd fmla="*/ 20 w 59" name="T6"/>
                  <a:gd fmla="*/ 13 h 14" name="T7"/>
                  <a:gd fmla="*/ 8 w 59" name="T8"/>
                  <a:gd fmla="*/ 10 h 14" name="T9"/>
                  <a:gd fmla="*/ 5 w 59" name="T10"/>
                  <a:gd fmla="*/ 4 h 1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4" w="59">
                    <a:moveTo>
                      <a:pt x="5" y="4"/>
                    </a:moveTo>
                    <a:cubicBezTo>
                      <a:pt x="22" y="6"/>
                      <a:pt x="47" y="0"/>
                      <a:pt x="59" y="7"/>
                    </a:cubicBezTo>
                    <a:cubicBezTo>
                      <a:pt x="58" y="10"/>
                      <a:pt x="54" y="10"/>
                      <a:pt x="50" y="10"/>
                    </a:cubicBezTo>
                    <a:cubicBezTo>
                      <a:pt x="42" y="13"/>
                      <a:pt x="32" y="14"/>
                      <a:pt x="20" y="13"/>
                    </a:cubicBezTo>
                    <a:cubicBezTo>
                      <a:pt x="19" y="9"/>
                      <a:pt x="13" y="10"/>
                      <a:pt x="8" y="10"/>
                    </a:cubicBezTo>
                    <a:cubicBezTo>
                      <a:pt x="3" y="11"/>
                      <a:pt x="0" y="6"/>
                      <a:pt x="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0" name="Freeform 527"/>
              <p:cNvSpPr/>
              <p:nvPr/>
            </p:nvSpPr>
            <p:spPr bwMode="auto">
              <a:xfrm>
                <a:off x="752476" y="2668588"/>
                <a:ext cx="100013" cy="82550"/>
              </a:xfrm>
              <a:custGeom>
                <a:gdLst>
                  <a:gd fmla="*/ 10 w 29" name="T0"/>
                  <a:gd fmla="*/ 24 h 24" name="T1"/>
                  <a:gd fmla="*/ 22 w 29" name="T2"/>
                  <a:gd fmla="*/ 0 h 24" name="T3"/>
                  <a:gd fmla="*/ 10 w 29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28">
                    <a:moveTo>
                      <a:pt x="10" y="24"/>
                    </a:moveTo>
                    <a:cubicBezTo>
                      <a:pt x="0" y="14"/>
                      <a:pt x="20" y="8"/>
                      <a:pt x="22" y="0"/>
                    </a:cubicBezTo>
                    <a:cubicBezTo>
                      <a:pt x="29" y="7"/>
                      <a:pt x="13" y="16"/>
                      <a:pt x="10" y="24"/>
                    </a:cubicBezTo>
                    <a:close/>
                  </a:path>
                </a:pathLst>
              </a:custGeom>
              <a:solidFill>
                <a:srgbClr val="4085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1" name="Freeform 530"/>
              <p:cNvSpPr/>
              <p:nvPr/>
            </p:nvSpPr>
            <p:spPr bwMode="auto">
              <a:xfrm>
                <a:off x="2838451" y="2786063"/>
                <a:ext cx="87313" cy="34925"/>
              </a:xfrm>
              <a:custGeom>
                <a:gdLst>
                  <a:gd fmla="*/ 0 w 25" name="T0"/>
                  <a:gd fmla="*/ 8 h 10" name="T1"/>
                  <a:gd fmla="*/ 0 w 25" name="T2"/>
                  <a:gd fmla="*/ 5 h 10" name="T3"/>
                  <a:gd fmla="*/ 9 w 25" name="T4"/>
                  <a:gd fmla="*/ 2 h 10" name="T5"/>
                  <a:gd fmla="*/ 24 w 25" name="T6"/>
                  <a:gd fmla="*/ 8 h 10" name="T7"/>
                  <a:gd fmla="*/ 0 w 25" name="T8"/>
                  <a:gd fmla="*/ 8 h 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" w="25">
                    <a:moveTo>
                      <a:pt x="0" y="8"/>
                    </a:moveTo>
                    <a:cubicBezTo>
                      <a:pt x="0" y="7"/>
                      <a:pt x="0" y="6"/>
                      <a:pt x="0" y="5"/>
                    </a:cubicBezTo>
                    <a:cubicBezTo>
                      <a:pt x="4" y="5"/>
                      <a:pt x="4" y="1"/>
                      <a:pt x="9" y="2"/>
                    </a:cubicBezTo>
                    <a:cubicBezTo>
                      <a:pt x="8" y="10"/>
                      <a:pt x="25" y="0"/>
                      <a:pt x="24" y="8"/>
                    </a:cubicBezTo>
                    <a:cubicBezTo>
                      <a:pt x="16" y="8"/>
                      <a:pt x="8" y="8"/>
                      <a:pt x="0" y="8"/>
                    </a:cubicBezTo>
                    <a:close/>
                  </a:path>
                </a:pathLst>
              </a:custGeom>
              <a:solidFill>
                <a:srgbClr val="3167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2" name="Freeform 531"/>
              <p:cNvSpPr/>
              <p:nvPr/>
            </p:nvSpPr>
            <p:spPr bwMode="auto">
              <a:xfrm>
                <a:off x="3246438" y="2773363"/>
                <a:ext cx="55563" cy="47625"/>
              </a:xfrm>
              <a:custGeom>
                <a:gdLst>
                  <a:gd fmla="*/ 15 w 16" name="T0"/>
                  <a:gd fmla="*/ 12 h 14" name="T1"/>
                  <a:gd fmla="*/ 6 w 16" name="T2"/>
                  <a:gd fmla="*/ 0 h 14" name="T3"/>
                  <a:gd fmla="*/ 15 w 16" name="T4"/>
                  <a:gd fmla="*/ 12 h 1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4" w="16">
                    <a:moveTo>
                      <a:pt x="15" y="12"/>
                    </a:moveTo>
                    <a:cubicBezTo>
                      <a:pt x="4" y="14"/>
                      <a:pt x="0" y="6"/>
                      <a:pt x="6" y="0"/>
                    </a:cubicBezTo>
                    <a:cubicBezTo>
                      <a:pt x="10" y="3"/>
                      <a:pt x="16" y="4"/>
                      <a:pt x="15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3" name="Freeform 532"/>
              <p:cNvSpPr/>
              <p:nvPr/>
            </p:nvSpPr>
            <p:spPr bwMode="auto">
              <a:xfrm>
                <a:off x="3292476" y="2786063"/>
                <a:ext cx="61913" cy="42863"/>
              </a:xfrm>
              <a:custGeom>
                <a:gdLst>
                  <a:gd fmla="*/ 5 w 18" name="T0"/>
                  <a:gd fmla="*/ 8 h 12" name="T1"/>
                  <a:gd fmla="*/ 17 w 18" name="T2"/>
                  <a:gd fmla="*/ 5 h 12" name="T3"/>
                  <a:gd fmla="*/ 5 w 18" name="T4"/>
                  <a:gd fmla="*/ 8 h 1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2" w="18">
                    <a:moveTo>
                      <a:pt x="5" y="8"/>
                    </a:moveTo>
                    <a:cubicBezTo>
                      <a:pt x="0" y="0"/>
                      <a:pt x="18" y="0"/>
                      <a:pt x="17" y="5"/>
                    </a:cubicBezTo>
                    <a:cubicBezTo>
                      <a:pt x="16" y="12"/>
                      <a:pt x="9" y="12"/>
                      <a:pt x="5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4" name="Freeform 533"/>
              <p:cNvSpPr/>
              <p:nvPr/>
            </p:nvSpPr>
            <p:spPr bwMode="auto">
              <a:xfrm>
                <a:off x="1300163" y="2794000"/>
                <a:ext cx="114300" cy="104775"/>
              </a:xfrm>
              <a:custGeom>
                <a:gdLst>
                  <a:gd fmla="*/ 33 w 33" name="T0"/>
                  <a:gd fmla="*/ 3 h 30" name="T1"/>
                  <a:gd fmla="*/ 0 w 33" name="T2"/>
                  <a:gd fmla="*/ 30 h 30" name="T3"/>
                  <a:gd fmla="*/ 33 w 33" name="T4"/>
                  <a:gd fmla="*/ 0 h 30" name="T5"/>
                  <a:gd fmla="*/ 33 w 33" name="T6"/>
                  <a:gd fmla="*/ 3 h 3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0" w="33">
                    <a:moveTo>
                      <a:pt x="33" y="3"/>
                    </a:moveTo>
                    <a:cubicBezTo>
                      <a:pt x="24" y="14"/>
                      <a:pt x="14" y="24"/>
                      <a:pt x="0" y="30"/>
                    </a:cubicBezTo>
                    <a:cubicBezTo>
                      <a:pt x="9" y="18"/>
                      <a:pt x="22" y="10"/>
                      <a:pt x="33" y="0"/>
                    </a:cubicBezTo>
                    <a:cubicBezTo>
                      <a:pt x="33" y="1"/>
                      <a:pt x="33" y="2"/>
                      <a:pt x="33" y="3"/>
                    </a:cubicBezTo>
                    <a:close/>
                  </a:path>
                </a:pathLst>
              </a:custGeom>
              <a:solidFill>
                <a:srgbClr val="3C7E8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5" name="Freeform 535"/>
              <p:cNvSpPr/>
              <p:nvPr/>
            </p:nvSpPr>
            <p:spPr bwMode="auto">
              <a:xfrm>
                <a:off x="4356101" y="2825750"/>
                <a:ext cx="309563" cy="254000"/>
              </a:xfrm>
              <a:custGeom>
                <a:gdLst>
                  <a:gd fmla="*/ 66 w 89" name="T0"/>
                  <a:gd fmla="*/ 9 h 73" name="T1"/>
                  <a:gd fmla="*/ 33 w 89" name="T2"/>
                  <a:gd fmla="*/ 21 h 73" name="T3"/>
                  <a:gd fmla="*/ 18 w 89" name="T4"/>
                  <a:gd fmla="*/ 33 h 73" name="T5"/>
                  <a:gd fmla="*/ 12 w 89" name="T6"/>
                  <a:gd fmla="*/ 42 h 73" name="T7"/>
                  <a:gd fmla="*/ 9 w 89" name="T8"/>
                  <a:gd fmla="*/ 48 h 73" name="T9"/>
                  <a:gd fmla="*/ 0 w 89" name="T10"/>
                  <a:gd fmla="*/ 60 h 73" name="T11"/>
                  <a:gd fmla="*/ 0 w 89" name="T12"/>
                  <a:gd fmla="*/ 42 h 73" name="T13"/>
                  <a:gd fmla="*/ 0 w 89" name="T14"/>
                  <a:gd fmla="*/ 39 h 73" name="T15"/>
                  <a:gd fmla="*/ 6 w 89" name="T16"/>
                  <a:gd fmla="*/ 30 h 73" name="T17"/>
                  <a:gd fmla="*/ 18 w 89" name="T18"/>
                  <a:gd fmla="*/ 18 h 73" name="T19"/>
                  <a:gd fmla="*/ 30 w 89" name="T20"/>
                  <a:gd fmla="*/ 3 h 73" name="T21"/>
                  <a:gd fmla="*/ 78 w 89" name="T22"/>
                  <a:gd fmla="*/ 3 h 73" name="T23"/>
                  <a:gd fmla="*/ 87 w 89" name="T24"/>
                  <a:gd fmla="*/ 3 h 73" name="T25"/>
                  <a:gd fmla="*/ 66 w 89" name="T26"/>
                  <a:gd fmla="*/ 9 h 73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73" w="89">
                    <a:moveTo>
                      <a:pt x="66" y="9"/>
                    </a:moveTo>
                    <a:cubicBezTo>
                      <a:pt x="52" y="10"/>
                      <a:pt x="38" y="11"/>
                      <a:pt x="33" y="21"/>
                    </a:cubicBezTo>
                    <a:cubicBezTo>
                      <a:pt x="24" y="21"/>
                      <a:pt x="22" y="28"/>
                      <a:pt x="18" y="33"/>
                    </a:cubicBezTo>
                    <a:cubicBezTo>
                      <a:pt x="14" y="34"/>
                      <a:pt x="12" y="37"/>
                      <a:pt x="12" y="42"/>
                    </a:cubicBezTo>
                    <a:cubicBezTo>
                      <a:pt x="9" y="42"/>
                      <a:pt x="10" y="46"/>
                      <a:pt x="9" y="48"/>
                    </a:cubicBezTo>
                    <a:cubicBezTo>
                      <a:pt x="3" y="48"/>
                      <a:pt x="8" y="73"/>
                      <a:pt x="0" y="60"/>
                    </a:cubicBezTo>
                    <a:cubicBezTo>
                      <a:pt x="0" y="54"/>
                      <a:pt x="0" y="48"/>
                      <a:pt x="0" y="42"/>
                    </a:cubicBezTo>
                    <a:cubicBezTo>
                      <a:pt x="0" y="41"/>
                      <a:pt x="0" y="40"/>
                      <a:pt x="0" y="39"/>
                    </a:cubicBezTo>
                    <a:cubicBezTo>
                      <a:pt x="4" y="38"/>
                      <a:pt x="6" y="35"/>
                      <a:pt x="6" y="30"/>
                    </a:cubicBezTo>
                    <a:cubicBezTo>
                      <a:pt x="11" y="27"/>
                      <a:pt x="15" y="23"/>
                      <a:pt x="18" y="18"/>
                    </a:cubicBezTo>
                    <a:cubicBezTo>
                      <a:pt x="32" y="17"/>
                      <a:pt x="11" y="0"/>
                      <a:pt x="30" y="3"/>
                    </a:cubicBezTo>
                    <a:cubicBezTo>
                      <a:pt x="46" y="3"/>
                      <a:pt x="62" y="3"/>
                      <a:pt x="78" y="3"/>
                    </a:cubicBezTo>
                    <a:cubicBezTo>
                      <a:pt x="81" y="3"/>
                      <a:pt x="84" y="3"/>
                      <a:pt x="87" y="3"/>
                    </a:cubicBezTo>
                    <a:cubicBezTo>
                      <a:pt x="89" y="14"/>
                      <a:pt x="73" y="7"/>
                      <a:pt x="6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6" name="Freeform 537"/>
              <p:cNvSpPr/>
              <p:nvPr/>
            </p:nvSpPr>
            <p:spPr bwMode="auto">
              <a:xfrm>
                <a:off x="3336926" y="2863850"/>
                <a:ext cx="568325" cy="230188"/>
              </a:xfrm>
              <a:custGeom>
                <a:gdLst>
                  <a:gd fmla="*/ 28 w 163" name="T0"/>
                  <a:gd fmla="*/ 7 h 66" name="T1"/>
                  <a:gd fmla="*/ 97 w 163" name="T2"/>
                  <a:gd fmla="*/ 31 h 66" name="T3"/>
                  <a:gd fmla="*/ 97 w 163" name="T4"/>
                  <a:gd fmla="*/ 40 h 66" name="T5"/>
                  <a:gd fmla="*/ 163 w 163" name="T6"/>
                  <a:gd fmla="*/ 61 h 66" name="T7"/>
                  <a:gd fmla="*/ 148 w 163" name="T8"/>
                  <a:gd fmla="*/ 58 h 66" name="T9"/>
                  <a:gd fmla="*/ 121 w 163" name="T10"/>
                  <a:gd fmla="*/ 58 h 66" name="T11"/>
                  <a:gd fmla="*/ 130 w 163" name="T12"/>
                  <a:gd fmla="*/ 64 h 66" name="T13"/>
                  <a:gd fmla="*/ 91 w 163" name="T14"/>
                  <a:gd fmla="*/ 58 h 66" name="T15"/>
                  <a:gd fmla="*/ 100 w 163" name="T16"/>
                  <a:gd fmla="*/ 52 h 66" name="T17"/>
                  <a:gd fmla="*/ 34 w 163" name="T18"/>
                  <a:gd fmla="*/ 31 h 66" name="T19"/>
                  <a:gd fmla="*/ 46 w 163" name="T20"/>
                  <a:gd fmla="*/ 28 h 66" name="T21"/>
                  <a:gd fmla="*/ 40 w 163" name="T22"/>
                  <a:gd fmla="*/ 25 h 66" name="T23"/>
                  <a:gd fmla="*/ 13 w 163" name="T24"/>
                  <a:gd fmla="*/ 22 h 66" name="T25"/>
                  <a:gd fmla="*/ 7 w 163" name="T26"/>
                  <a:gd fmla="*/ 19 h 66" name="T27"/>
                  <a:gd fmla="*/ 13 w 163" name="T28"/>
                  <a:gd fmla="*/ 13 h 66" name="T29"/>
                  <a:gd fmla="*/ 1 w 163" name="T30"/>
                  <a:gd fmla="*/ 4 h 66" name="T31"/>
                  <a:gd fmla="*/ 10 w 163" name="T32"/>
                  <a:gd fmla="*/ 1 h 66" name="T33"/>
                  <a:gd fmla="*/ 28 w 163" name="T34"/>
                  <a:gd fmla="*/ 7 h 66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66" w="163">
                    <a:moveTo>
                      <a:pt x="28" y="7"/>
                    </a:moveTo>
                    <a:cubicBezTo>
                      <a:pt x="48" y="18"/>
                      <a:pt x="70" y="27"/>
                      <a:pt x="97" y="31"/>
                    </a:cubicBezTo>
                    <a:cubicBezTo>
                      <a:pt x="97" y="34"/>
                      <a:pt x="97" y="37"/>
                      <a:pt x="97" y="40"/>
                    </a:cubicBezTo>
                    <a:cubicBezTo>
                      <a:pt x="125" y="41"/>
                      <a:pt x="148" y="47"/>
                      <a:pt x="163" y="61"/>
                    </a:cubicBezTo>
                    <a:cubicBezTo>
                      <a:pt x="156" y="62"/>
                      <a:pt x="156" y="56"/>
                      <a:pt x="148" y="58"/>
                    </a:cubicBezTo>
                    <a:cubicBezTo>
                      <a:pt x="138" y="61"/>
                      <a:pt x="128" y="49"/>
                      <a:pt x="121" y="58"/>
                    </a:cubicBezTo>
                    <a:cubicBezTo>
                      <a:pt x="126" y="58"/>
                      <a:pt x="131" y="58"/>
                      <a:pt x="130" y="64"/>
                    </a:cubicBezTo>
                    <a:cubicBezTo>
                      <a:pt x="115" y="64"/>
                      <a:pt x="98" y="66"/>
                      <a:pt x="91" y="58"/>
                    </a:cubicBezTo>
                    <a:cubicBezTo>
                      <a:pt x="91" y="53"/>
                      <a:pt x="99" y="56"/>
                      <a:pt x="100" y="52"/>
                    </a:cubicBezTo>
                    <a:cubicBezTo>
                      <a:pt x="74" y="49"/>
                      <a:pt x="43" y="51"/>
                      <a:pt x="34" y="31"/>
                    </a:cubicBezTo>
                    <a:cubicBezTo>
                      <a:pt x="38" y="30"/>
                      <a:pt x="45" y="32"/>
                      <a:pt x="46" y="28"/>
                    </a:cubicBezTo>
                    <a:cubicBezTo>
                      <a:pt x="43" y="28"/>
                      <a:pt x="42" y="26"/>
                      <a:pt x="40" y="25"/>
                    </a:cubicBezTo>
                    <a:cubicBezTo>
                      <a:pt x="27" y="20"/>
                      <a:pt x="25" y="14"/>
                      <a:pt x="13" y="22"/>
                    </a:cubicBezTo>
                    <a:cubicBezTo>
                      <a:pt x="11" y="21"/>
                      <a:pt x="7" y="22"/>
                      <a:pt x="7" y="19"/>
                    </a:cubicBezTo>
                    <a:cubicBezTo>
                      <a:pt x="7" y="15"/>
                      <a:pt x="12" y="16"/>
                      <a:pt x="13" y="13"/>
                    </a:cubicBezTo>
                    <a:cubicBezTo>
                      <a:pt x="5" y="14"/>
                      <a:pt x="0" y="12"/>
                      <a:pt x="1" y="4"/>
                    </a:cubicBezTo>
                    <a:cubicBezTo>
                      <a:pt x="5" y="4"/>
                      <a:pt x="8" y="3"/>
                      <a:pt x="10" y="1"/>
                    </a:cubicBezTo>
                    <a:cubicBezTo>
                      <a:pt x="19" y="0"/>
                      <a:pt x="25" y="2"/>
                      <a:pt x="28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7" name="Freeform 538"/>
              <p:cNvSpPr/>
              <p:nvPr/>
            </p:nvSpPr>
            <p:spPr bwMode="auto">
              <a:xfrm>
                <a:off x="892176" y="2898775"/>
                <a:ext cx="303213" cy="104775"/>
              </a:xfrm>
              <a:custGeom>
                <a:gdLst>
                  <a:gd fmla="*/ 87 w 87" name="T0"/>
                  <a:gd fmla="*/ 0 h 30" name="T1"/>
                  <a:gd fmla="*/ 0 w 87" name="T2"/>
                  <a:gd fmla="*/ 30 h 30" name="T3"/>
                  <a:gd fmla="*/ 87 w 87" name="T4"/>
                  <a:gd fmla="*/ 0 h 3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0" w="87">
                    <a:moveTo>
                      <a:pt x="87" y="0"/>
                    </a:moveTo>
                    <a:cubicBezTo>
                      <a:pt x="74" y="21"/>
                      <a:pt x="25" y="29"/>
                      <a:pt x="0" y="30"/>
                    </a:cubicBezTo>
                    <a:cubicBezTo>
                      <a:pt x="21" y="12"/>
                      <a:pt x="58" y="10"/>
                      <a:pt x="87" y="0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8" name="Freeform 545"/>
              <p:cNvSpPr/>
              <p:nvPr/>
            </p:nvSpPr>
            <p:spPr bwMode="auto">
              <a:xfrm>
                <a:off x="2189163" y="2898775"/>
                <a:ext cx="93663" cy="90488"/>
              </a:xfrm>
              <a:custGeom>
                <a:gdLst>
                  <a:gd fmla="*/ 0 w 27" name="T0"/>
                  <a:gd fmla="*/ 18 h 26" name="T1"/>
                  <a:gd fmla="*/ 27 w 27" name="T2"/>
                  <a:gd fmla="*/ 18 h 26" name="T3"/>
                  <a:gd fmla="*/ 0 w 27" name="T4"/>
                  <a:gd fmla="*/ 18 h 2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6" w="27">
                    <a:moveTo>
                      <a:pt x="0" y="18"/>
                    </a:moveTo>
                    <a:cubicBezTo>
                      <a:pt x="1" y="0"/>
                      <a:pt x="20" y="16"/>
                      <a:pt x="27" y="18"/>
                    </a:cubicBezTo>
                    <a:cubicBezTo>
                      <a:pt x="22" y="26"/>
                      <a:pt x="11" y="14"/>
                      <a:pt x="0" y="18"/>
                    </a:cubicBezTo>
                    <a:close/>
                  </a:path>
                </a:pathLst>
              </a:custGeom>
              <a:solidFill>
                <a:srgbClr val="4B9C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9" name="Freeform 547"/>
              <p:cNvSpPr/>
              <p:nvPr/>
            </p:nvSpPr>
            <p:spPr bwMode="auto">
              <a:xfrm>
                <a:off x="3968751" y="2989263"/>
                <a:ext cx="146050" cy="55563"/>
              </a:xfrm>
              <a:custGeom>
                <a:gdLst>
                  <a:gd fmla="*/ 3 w 42" name="T0"/>
                  <a:gd fmla="*/ 7 h 16" name="T1"/>
                  <a:gd fmla="*/ 42 w 42" name="T2"/>
                  <a:gd fmla="*/ 16 h 16" name="T3"/>
                  <a:gd fmla="*/ 33 w 42" name="T4"/>
                  <a:gd fmla="*/ 16 h 16" name="T5"/>
                  <a:gd fmla="*/ 0 w 42" name="T6"/>
                  <a:gd fmla="*/ 16 h 16" name="T7"/>
                  <a:gd fmla="*/ 3 w 42" name="T8"/>
                  <a:gd fmla="*/ 7 h 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" w="42">
                    <a:moveTo>
                      <a:pt x="3" y="7"/>
                    </a:moveTo>
                    <a:cubicBezTo>
                      <a:pt x="17" y="6"/>
                      <a:pt x="38" y="0"/>
                      <a:pt x="42" y="16"/>
                    </a:cubicBezTo>
                    <a:cubicBezTo>
                      <a:pt x="39" y="16"/>
                      <a:pt x="36" y="16"/>
                      <a:pt x="33" y="16"/>
                    </a:cubicBezTo>
                    <a:cubicBezTo>
                      <a:pt x="22" y="16"/>
                      <a:pt x="11" y="16"/>
                      <a:pt x="0" y="16"/>
                    </a:cubicBezTo>
                    <a:cubicBezTo>
                      <a:pt x="0" y="12"/>
                      <a:pt x="1" y="9"/>
                      <a:pt x="3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0" name="Freeform 548"/>
              <p:cNvSpPr/>
              <p:nvPr/>
            </p:nvSpPr>
            <p:spPr bwMode="auto">
              <a:xfrm>
                <a:off x="922338" y="3003550"/>
                <a:ext cx="136525" cy="58738"/>
              </a:xfrm>
              <a:custGeom>
                <a:gdLst>
                  <a:gd fmla="*/ 0 w 39" name="T0"/>
                  <a:gd fmla="*/ 15 h 17" name="T1"/>
                  <a:gd fmla="*/ 39 w 39" name="T2"/>
                  <a:gd fmla="*/ 0 h 17" name="T3"/>
                  <a:gd fmla="*/ 0 w 39" name="T4"/>
                  <a:gd fmla="*/ 15 h 1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7" w="39">
                    <a:moveTo>
                      <a:pt x="0" y="15"/>
                    </a:moveTo>
                    <a:cubicBezTo>
                      <a:pt x="7" y="4"/>
                      <a:pt x="24" y="3"/>
                      <a:pt x="39" y="0"/>
                    </a:cubicBezTo>
                    <a:cubicBezTo>
                      <a:pt x="28" y="5"/>
                      <a:pt x="8" y="17"/>
                      <a:pt x="0" y="15"/>
                    </a:cubicBezTo>
                    <a:close/>
                  </a:path>
                </a:pathLst>
              </a:custGeom>
              <a:solidFill>
                <a:srgbClr val="29586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1" name="Freeform 549"/>
              <p:cNvSpPr/>
              <p:nvPr/>
            </p:nvSpPr>
            <p:spPr bwMode="auto">
              <a:xfrm>
                <a:off x="2305051" y="3021013"/>
                <a:ext cx="104775" cy="55563"/>
              </a:xfrm>
              <a:custGeom>
                <a:gdLst>
                  <a:gd fmla="*/ 3 w 30" name="T0"/>
                  <a:gd fmla="*/ 4 h 16" name="T1"/>
                  <a:gd fmla="*/ 3 w 30" name="T2"/>
                  <a:gd fmla="*/ 7 h 16" name="T3"/>
                  <a:gd fmla="*/ 30 w 30" name="T4"/>
                  <a:gd fmla="*/ 1 h 16" name="T5"/>
                  <a:gd fmla="*/ 0 w 30" name="T6"/>
                  <a:gd fmla="*/ 10 h 16" name="T7"/>
                  <a:gd fmla="*/ 3 w 30" name="T8"/>
                  <a:gd fmla="*/ 4 h 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" w="30">
                    <a:moveTo>
                      <a:pt x="3" y="4"/>
                    </a:moveTo>
                    <a:cubicBezTo>
                      <a:pt x="3" y="5"/>
                      <a:pt x="3" y="6"/>
                      <a:pt x="3" y="7"/>
                    </a:cubicBezTo>
                    <a:cubicBezTo>
                      <a:pt x="9" y="14"/>
                      <a:pt x="20" y="0"/>
                      <a:pt x="30" y="1"/>
                    </a:cubicBezTo>
                    <a:cubicBezTo>
                      <a:pt x="28" y="10"/>
                      <a:pt x="7" y="16"/>
                      <a:pt x="0" y="10"/>
                    </a:cubicBezTo>
                    <a:cubicBezTo>
                      <a:pt x="1" y="8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4085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2" name="Freeform 550"/>
              <p:cNvSpPr/>
              <p:nvPr/>
            </p:nvSpPr>
            <p:spPr bwMode="auto">
              <a:xfrm>
                <a:off x="2573338" y="2593975"/>
                <a:ext cx="38100" cy="450850"/>
              </a:xfrm>
              <a:custGeom>
                <a:gdLst>
                  <a:gd fmla="*/ 4 w 11" name="T0"/>
                  <a:gd fmla="*/ 0 h 129" name="T1"/>
                  <a:gd fmla="*/ 7 w 11" name="T2"/>
                  <a:gd fmla="*/ 129 h 129" name="T3"/>
                  <a:gd fmla="*/ 4 w 11" name="T4"/>
                  <a:gd fmla="*/ 0 h 129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29" w="11">
                    <a:moveTo>
                      <a:pt x="4" y="0"/>
                    </a:moveTo>
                    <a:cubicBezTo>
                      <a:pt x="11" y="37"/>
                      <a:pt x="5" y="87"/>
                      <a:pt x="7" y="129"/>
                    </a:cubicBezTo>
                    <a:cubicBezTo>
                      <a:pt x="0" y="92"/>
                      <a:pt x="6" y="42"/>
                      <a:pt x="4" y="0"/>
                    </a:cubicBezTo>
                    <a:close/>
                  </a:path>
                </a:pathLst>
              </a:custGeom>
              <a:solidFill>
                <a:srgbClr val="4085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3" name="Freeform 551"/>
              <p:cNvSpPr/>
              <p:nvPr/>
            </p:nvSpPr>
            <p:spPr bwMode="auto">
              <a:xfrm>
                <a:off x="2605088" y="2593975"/>
                <a:ext cx="38100" cy="461963"/>
              </a:xfrm>
              <a:custGeom>
                <a:gdLst>
                  <a:gd fmla="*/ 7 w 11" name="T0"/>
                  <a:gd fmla="*/ 132 h 132" name="T1"/>
                  <a:gd fmla="*/ 4 w 11" name="T2"/>
                  <a:gd fmla="*/ 0 h 132" name="T3"/>
                  <a:gd fmla="*/ 7 w 11" name="T4"/>
                  <a:gd fmla="*/ 132 h 13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32" w="11">
                    <a:moveTo>
                      <a:pt x="7" y="132"/>
                    </a:moveTo>
                    <a:cubicBezTo>
                      <a:pt x="0" y="94"/>
                      <a:pt x="6" y="43"/>
                      <a:pt x="4" y="0"/>
                    </a:cubicBezTo>
                    <a:cubicBezTo>
                      <a:pt x="11" y="38"/>
                      <a:pt x="5" y="89"/>
                      <a:pt x="7" y="132"/>
                    </a:cubicBezTo>
                    <a:close/>
                  </a:path>
                </a:pathLst>
              </a:custGeom>
              <a:solidFill>
                <a:srgbClr val="4085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4" name="Freeform 554"/>
              <p:cNvSpPr/>
              <p:nvPr/>
            </p:nvSpPr>
            <p:spPr bwMode="auto">
              <a:xfrm>
                <a:off x="1274763" y="3065463"/>
                <a:ext cx="77788" cy="57150"/>
              </a:xfrm>
              <a:custGeom>
                <a:gdLst>
                  <a:gd fmla="*/ 1 w 22" name="T0"/>
                  <a:gd fmla="*/ 15 h 16" name="T1"/>
                  <a:gd fmla="*/ 22 w 22" name="T2"/>
                  <a:gd fmla="*/ 0 h 16" name="T3"/>
                  <a:gd fmla="*/ 4 w 22" name="T4"/>
                  <a:gd fmla="*/ 12 h 16" name="T5"/>
                  <a:gd fmla="*/ 1 w 22" name="T6"/>
                  <a:gd fmla="*/ 15 h 1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6" w="22">
                    <a:moveTo>
                      <a:pt x="1" y="15"/>
                    </a:moveTo>
                    <a:cubicBezTo>
                      <a:pt x="0" y="2"/>
                      <a:pt x="12" y="2"/>
                      <a:pt x="22" y="0"/>
                    </a:cubicBezTo>
                    <a:cubicBezTo>
                      <a:pt x="19" y="7"/>
                      <a:pt x="7" y="5"/>
                      <a:pt x="4" y="12"/>
                    </a:cubicBezTo>
                    <a:cubicBezTo>
                      <a:pt x="4" y="14"/>
                      <a:pt x="4" y="16"/>
                      <a:pt x="1" y="15"/>
                    </a:cubicBezTo>
                    <a:close/>
                  </a:path>
                </a:pathLst>
              </a:custGeom>
              <a:solidFill>
                <a:srgbClr val="29586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5" name="Freeform 558"/>
              <p:cNvSpPr/>
              <p:nvPr/>
            </p:nvSpPr>
            <p:spPr bwMode="auto">
              <a:xfrm>
                <a:off x="933451" y="3076575"/>
                <a:ext cx="125413" cy="63500"/>
              </a:xfrm>
              <a:custGeom>
                <a:gdLst>
                  <a:gd fmla="*/ 36 w 36" name="T0"/>
                  <a:gd fmla="*/ 3 h 18" name="T1"/>
                  <a:gd fmla="*/ 0 w 36" name="T2"/>
                  <a:gd fmla="*/ 18 h 18" name="T3"/>
                  <a:gd fmla="*/ 36 w 36" name="T4"/>
                  <a:gd fmla="*/ 0 h 18" name="T5"/>
                  <a:gd fmla="*/ 36 w 36" name="T6"/>
                  <a:gd fmla="*/ 3 h 1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8" w="36">
                    <a:moveTo>
                      <a:pt x="36" y="3"/>
                    </a:moveTo>
                    <a:cubicBezTo>
                      <a:pt x="27" y="11"/>
                      <a:pt x="12" y="13"/>
                      <a:pt x="0" y="18"/>
                    </a:cubicBezTo>
                    <a:cubicBezTo>
                      <a:pt x="6" y="6"/>
                      <a:pt x="25" y="7"/>
                      <a:pt x="36" y="0"/>
                    </a:cubicBezTo>
                    <a:cubicBezTo>
                      <a:pt x="36" y="1"/>
                      <a:pt x="36" y="2"/>
                      <a:pt x="36" y="3"/>
                    </a:cubicBezTo>
                    <a:close/>
                  </a:path>
                </a:pathLst>
              </a:custGeom>
              <a:solidFill>
                <a:srgbClr val="438D9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6" name="Freeform 559"/>
              <p:cNvSpPr/>
              <p:nvPr/>
            </p:nvSpPr>
            <p:spPr bwMode="auto">
              <a:xfrm>
                <a:off x="3490913" y="3059113"/>
                <a:ext cx="101600" cy="52388"/>
              </a:xfrm>
              <a:custGeom>
                <a:gdLst>
                  <a:gd fmla="*/ 2 w 29" name="T0"/>
                  <a:gd fmla="*/ 11 h 15" name="T1"/>
                  <a:gd fmla="*/ 29 w 29" name="T2"/>
                  <a:gd fmla="*/ 8 h 15" name="T3"/>
                  <a:gd fmla="*/ 23 w 29" name="T4"/>
                  <a:gd fmla="*/ 14 h 15" name="T5"/>
                  <a:gd fmla="*/ 2 w 29" name="T6"/>
                  <a:gd fmla="*/ 11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28">
                    <a:moveTo>
                      <a:pt x="2" y="11"/>
                    </a:moveTo>
                    <a:cubicBezTo>
                      <a:pt x="0" y="0"/>
                      <a:pt x="27" y="4"/>
                      <a:pt x="29" y="8"/>
                    </a:cubicBezTo>
                    <a:cubicBezTo>
                      <a:pt x="29" y="12"/>
                      <a:pt x="24" y="11"/>
                      <a:pt x="23" y="14"/>
                    </a:cubicBezTo>
                    <a:cubicBezTo>
                      <a:pt x="14" y="15"/>
                      <a:pt x="12" y="9"/>
                      <a:pt x="2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7" name="Freeform 561"/>
              <p:cNvSpPr/>
              <p:nvPr/>
            </p:nvSpPr>
            <p:spPr bwMode="auto">
              <a:xfrm>
                <a:off x="1320801" y="3065463"/>
                <a:ext cx="271463" cy="95250"/>
              </a:xfrm>
              <a:custGeom>
                <a:gdLst>
                  <a:gd fmla="*/ 0 w 78" name="T0"/>
                  <a:gd fmla="*/ 27 h 27" name="T1"/>
                  <a:gd fmla="*/ 78 w 78" name="T2"/>
                  <a:gd fmla="*/ 3 h 27" name="T3"/>
                  <a:gd fmla="*/ 3 w 78" name="T4"/>
                  <a:gd fmla="*/ 27 h 27" name="T5"/>
                  <a:gd fmla="*/ 0 w 78" name="T6"/>
                  <a:gd fmla="*/ 27 h 2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7" w="78">
                    <a:moveTo>
                      <a:pt x="0" y="27"/>
                    </a:moveTo>
                    <a:cubicBezTo>
                      <a:pt x="23" y="18"/>
                      <a:pt x="52" y="0"/>
                      <a:pt x="78" y="3"/>
                    </a:cubicBezTo>
                    <a:cubicBezTo>
                      <a:pt x="53" y="11"/>
                      <a:pt x="28" y="19"/>
                      <a:pt x="3" y="27"/>
                    </a:cubicBezTo>
                    <a:cubicBezTo>
                      <a:pt x="2" y="27"/>
                      <a:pt x="1" y="27"/>
                      <a:pt x="0" y="27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8" name="Freeform 565"/>
              <p:cNvSpPr/>
              <p:nvPr/>
            </p:nvSpPr>
            <p:spPr bwMode="auto">
              <a:xfrm>
                <a:off x="4857751" y="3082925"/>
                <a:ext cx="180975" cy="66675"/>
              </a:xfrm>
              <a:custGeom>
                <a:gdLst>
                  <a:gd fmla="*/ 51 w 52" name="T0"/>
                  <a:gd fmla="*/ 7 h 19" name="T1"/>
                  <a:gd fmla="*/ 42 w 52" name="T2"/>
                  <a:gd fmla="*/ 10 h 19" name="T3"/>
                  <a:gd fmla="*/ 6 w 52" name="T4"/>
                  <a:gd fmla="*/ 19 h 19" name="T5"/>
                  <a:gd fmla="*/ 0 w 52" name="T6"/>
                  <a:gd fmla="*/ 16 h 19" name="T7"/>
                  <a:gd fmla="*/ 0 w 52" name="T8"/>
                  <a:gd fmla="*/ 4 h 19" name="T9"/>
                  <a:gd fmla="*/ 36 w 52" name="T10"/>
                  <a:gd fmla="*/ 4 h 19" name="T11"/>
                  <a:gd fmla="*/ 51 w 52" name="T12"/>
                  <a:gd fmla="*/ 7 h 1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9" w="52">
                    <a:moveTo>
                      <a:pt x="51" y="7"/>
                    </a:moveTo>
                    <a:cubicBezTo>
                      <a:pt x="51" y="11"/>
                      <a:pt x="46" y="10"/>
                      <a:pt x="42" y="10"/>
                    </a:cubicBezTo>
                    <a:cubicBezTo>
                      <a:pt x="33" y="16"/>
                      <a:pt x="9" y="7"/>
                      <a:pt x="6" y="19"/>
                    </a:cubicBezTo>
                    <a:cubicBezTo>
                      <a:pt x="3" y="19"/>
                      <a:pt x="1" y="18"/>
                      <a:pt x="0" y="16"/>
                    </a:cubicBezTo>
                    <a:cubicBezTo>
                      <a:pt x="0" y="12"/>
                      <a:pt x="0" y="8"/>
                      <a:pt x="0" y="4"/>
                    </a:cubicBezTo>
                    <a:cubicBezTo>
                      <a:pt x="12" y="4"/>
                      <a:pt x="24" y="4"/>
                      <a:pt x="36" y="4"/>
                    </a:cubicBezTo>
                    <a:cubicBezTo>
                      <a:pt x="40" y="6"/>
                      <a:pt x="52" y="0"/>
                      <a:pt x="5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9" name="Freeform 567"/>
              <p:cNvSpPr/>
              <p:nvPr/>
            </p:nvSpPr>
            <p:spPr bwMode="auto">
              <a:xfrm>
                <a:off x="2419351" y="3117850"/>
                <a:ext cx="93663" cy="25400"/>
              </a:xfrm>
              <a:custGeom>
                <a:gdLst>
                  <a:gd fmla="*/ 24 w 27" name="T0"/>
                  <a:gd fmla="*/ 0 h 7" name="T1"/>
                  <a:gd fmla="*/ 27 w 27" name="T2"/>
                  <a:gd fmla="*/ 6 h 7" name="T3"/>
                  <a:gd fmla="*/ 0 w 27" name="T4"/>
                  <a:gd fmla="*/ 6 h 7" name="T5"/>
                  <a:gd fmla="*/ 0 w 27" name="T6"/>
                  <a:gd fmla="*/ 3 h 7" name="T7"/>
                  <a:gd fmla="*/ 24 w 27" name="T8"/>
                  <a:gd fmla="*/ 0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27">
                    <a:moveTo>
                      <a:pt x="24" y="0"/>
                    </a:moveTo>
                    <a:cubicBezTo>
                      <a:pt x="26" y="1"/>
                      <a:pt x="27" y="3"/>
                      <a:pt x="27" y="6"/>
                    </a:cubicBezTo>
                    <a:cubicBezTo>
                      <a:pt x="18" y="6"/>
                      <a:pt x="9" y="6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7" y="1"/>
                      <a:pt x="22" y="7"/>
                      <a:pt x="24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0" name="Freeform 570"/>
              <p:cNvSpPr/>
              <p:nvPr/>
            </p:nvSpPr>
            <p:spPr bwMode="auto">
              <a:xfrm>
                <a:off x="1247776" y="3108325"/>
                <a:ext cx="376238" cy="166688"/>
              </a:xfrm>
              <a:custGeom>
                <a:gdLst>
                  <a:gd fmla="*/ 0 w 108" name="T0"/>
                  <a:gd fmla="*/ 48 h 48" name="T1"/>
                  <a:gd fmla="*/ 108 w 108" name="T2"/>
                  <a:gd fmla="*/ 0 h 48" name="T3"/>
                  <a:gd fmla="*/ 0 w 108" name="T4"/>
                  <a:gd fmla="*/ 48 h 4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8" w="108">
                    <a:moveTo>
                      <a:pt x="0" y="48"/>
                    </a:moveTo>
                    <a:cubicBezTo>
                      <a:pt x="14" y="22"/>
                      <a:pt x="66" y="8"/>
                      <a:pt x="108" y="0"/>
                    </a:cubicBezTo>
                    <a:cubicBezTo>
                      <a:pt x="73" y="17"/>
                      <a:pt x="38" y="34"/>
                      <a:pt x="0" y="48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1" name="Freeform 571"/>
              <p:cNvSpPr/>
              <p:nvPr/>
            </p:nvSpPr>
            <p:spPr bwMode="auto">
              <a:xfrm>
                <a:off x="1027113" y="3149600"/>
                <a:ext cx="95250" cy="52388"/>
              </a:xfrm>
              <a:custGeom>
                <a:gdLst>
                  <a:gd fmla="*/ 0 w 27" name="T0"/>
                  <a:gd fmla="*/ 12 h 15" name="T1"/>
                  <a:gd fmla="*/ 27 w 27" name="T2"/>
                  <a:gd fmla="*/ 0 h 15" name="T3"/>
                  <a:gd fmla="*/ 3 w 27" name="T4"/>
                  <a:gd fmla="*/ 15 h 15" name="T5"/>
                  <a:gd fmla="*/ 0 w 27" name="T6"/>
                  <a:gd fmla="*/ 12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27">
                    <a:moveTo>
                      <a:pt x="0" y="12"/>
                    </a:moveTo>
                    <a:cubicBezTo>
                      <a:pt x="8" y="7"/>
                      <a:pt x="17" y="3"/>
                      <a:pt x="27" y="0"/>
                    </a:cubicBezTo>
                    <a:cubicBezTo>
                      <a:pt x="26" y="12"/>
                      <a:pt x="9" y="8"/>
                      <a:pt x="3" y="15"/>
                    </a:cubicBezTo>
                    <a:cubicBezTo>
                      <a:pt x="3" y="13"/>
                      <a:pt x="3" y="11"/>
                      <a:pt x="0" y="12"/>
                    </a:cubicBezTo>
                    <a:close/>
                  </a:path>
                </a:pathLst>
              </a:custGeom>
              <a:solidFill>
                <a:srgbClr val="38768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2" name="Freeform 572"/>
              <p:cNvSpPr/>
              <p:nvPr/>
            </p:nvSpPr>
            <p:spPr bwMode="auto">
              <a:xfrm>
                <a:off x="1509713" y="3117850"/>
                <a:ext cx="146050" cy="74613"/>
              </a:xfrm>
              <a:custGeom>
                <a:gdLst>
                  <a:gd fmla="*/ 0 w 42" name="T0"/>
                  <a:gd fmla="*/ 21 h 21" name="T1"/>
                  <a:gd fmla="*/ 42 w 42" name="T2"/>
                  <a:gd fmla="*/ 3 h 21" name="T3"/>
                  <a:gd fmla="*/ 0 w 42" name="T4"/>
                  <a:gd fmla="*/ 21 h 2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1" w="42">
                    <a:moveTo>
                      <a:pt x="0" y="21"/>
                    </a:moveTo>
                    <a:cubicBezTo>
                      <a:pt x="12" y="14"/>
                      <a:pt x="30" y="0"/>
                      <a:pt x="42" y="3"/>
                    </a:cubicBezTo>
                    <a:cubicBezTo>
                      <a:pt x="29" y="10"/>
                      <a:pt x="17" y="18"/>
                      <a:pt x="0" y="21"/>
                    </a:cubicBezTo>
                    <a:close/>
                  </a:path>
                </a:pathLst>
              </a:custGeom>
              <a:solidFill>
                <a:srgbClr val="2D5F6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3" name="Freeform 573"/>
              <p:cNvSpPr/>
              <p:nvPr/>
            </p:nvSpPr>
            <p:spPr bwMode="auto">
              <a:xfrm>
                <a:off x="2859088" y="3170238"/>
                <a:ext cx="93663" cy="57150"/>
              </a:xfrm>
              <a:custGeom>
                <a:gdLst>
                  <a:gd fmla="*/ 27 w 27" name="T0"/>
                  <a:gd fmla="*/ 3 h 16" name="T1"/>
                  <a:gd fmla="*/ 0 w 27" name="T2"/>
                  <a:gd fmla="*/ 9 h 16" name="T3"/>
                  <a:gd fmla="*/ 27 w 27" name="T4"/>
                  <a:gd fmla="*/ 0 h 16" name="T5"/>
                  <a:gd fmla="*/ 27 w 27" name="T6"/>
                  <a:gd fmla="*/ 3 h 1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6" w="27">
                    <a:moveTo>
                      <a:pt x="27" y="3"/>
                    </a:moveTo>
                    <a:cubicBezTo>
                      <a:pt x="20" y="5"/>
                      <a:pt x="6" y="16"/>
                      <a:pt x="0" y="9"/>
                    </a:cubicBezTo>
                    <a:cubicBezTo>
                      <a:pt x="10" y="7"/>
                      <a:pt x="16" y="1"/>
                      <a:pt x="27" y="0"/>
                    </a:cubicBezTo>
                    <a:cubicBezTo>
                      <a:pt x="27" y="1"/>
                      <a:pt x="27" y="2"/>
                      <a:pt x="27" y="3"/>
                    </a:cubicBezTo>
                    <a:close/>
                  </a:path>
                </a:pathLst>
              </a:custGeom>
              <a:solidFill>
                <a:srgbClr val="346F7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4" name="Freeform 574"/>
              <p:cNvSpPr/>
              <p:nvPr/>
            </p:nvSpPr>
            <p:spPr bwMode="auto">
              <a:xfrm>
                <a:off x="1257301" y="3160713"/>
                <a:ext cx="74613" cy="41275"/>
              </a:xfrm>
              <a:custGeom>
                <a:gdLst>
                  <a:gd fmla="*/ 21 w 21" name="T0"/>
                  <a:gd fmla="*/ 0 h 12" name="T1"/>
                  <a:gd fmla="*/ 0 w 21" name="T2"/>
                  <a:gd fmla="*/ 12 h 12" name="T3"/>
                  <a:gd fmla="*/ 18 w 21" name="T4"/>
                  <a:gd fmla="*/ 0 h 12" name="T5"/>
                  <a:gd fmla="*/ 21 w 21" name="T6"/>
                  <a:gd fmla="*/ 0 h 1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2" w="21">
                    <a:moveTo>
                      <a:pt x="21" y="0"/>
                    </a:moveTo>
                    <a:cubicBezTo>
                      <a:pt x="15" y="5"/>
                      <a:pt x="9" y="10"/>
                      <a:pt x="0" y="12"/>
                    </a:cubicBezTo>
                    <a:cubicBezTo>
                      <a:pt x="1" y="3"/>
                      <a:pt x="11" y="3"/>
                      <a:pt x="18" y="0"/>
                    </a:cubicBezTo>
                    <a:cubicBezTo>
                      <a:pt x="19" y="0"/>
                      <a:pt x="20" y="0"/>
                      <a:pt x="21" y="0"/>
                    </a:cubicBezTo>
                    <a:close/>
                  </a:path>
                </a:pathLst>
              </a:custGeom>
              <a:solidFill>
                <a:srgbClr val="4794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5" name="Freeform 575"/>
              <p:cNvSpPr/>
              <p:nvPr/>
            </p:nvSpPr>
            <p:spPr bwMode="auto">
              <a:xfrm>
                <a:off x="965201" y="3184525"/>
                <a:ext cx="230188" cy="174625"/>
              </a:xfrm>
              <a:custGeom>
                <a:gdLst>
                  <a:gd fmla="*/ 66 w 66" name="T0"/>
                  <a:gd fmla="*/ 20 h 50" name="T1"/>
                  <a:gd fmla="*/ 21 w 66" name="T2"/>
                  <a:gd fmla="*/ 50 h 50" name="T3"/>
                  <a:gd fmla="*/ 0 w 66" name="T4"/>
                  <a:gd fmla="*/ 20 h 50" name="T5"/>
                  <a:gd fmla="*/ 66 w 66" name="T6"/>
                  <a:gd fmla="*/ 20 h 5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0" w="66">
                    <a:moveTo>
                      <a:pt x="66" y="20"/>
                    </a:moveTo>
                    <a:cubicBezTo>
                      <a:pt x="51" y="30"/>
                      <a:pt x="33" y="37"/>
                      <a:pt x="21" y="50"/>
                    </a:cubicBezTo>
                    <a:cubicBezTo>
                      <a:pt x="12" y="42"/>
                      <a:pt x="0" y="37"/>
                      <a:pt x="0" y="20"/>
                    </a:cubicBezTo>
                    <a:cubicBezTo>
                      <a:pt x="24" y="8"/>
                      <a:pt x="46" y="0"/>
                      <a:pt x="66" y="20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6" name="Freeform 578"/>
              <p:cNvSpPr/>
              <p:nvPr/>
            </p:nvSpPr>
            <p:spPr bwMode="auto">
              <a:xfrm>
                <a:off x="1181101" y="3192463"/>
                <a:ext cx="66675" cy="52388"/>
              </a:xfrm>
              <a:custGeom>
                <a:gdLst>
                  <a:gd fmla="*/ 19 w 19" name="T0"/>
                  <a:gd fmla="*/ 6 h 15" name="T1"/>
                  <a:gd fmla="*/ 13 w 19" name="T2"/>
                  <a:gd fmla="*/ 15 h 15" name="T3"/>
                  <a:gd fmla="*/ 1 w 19" name="T4"/>
                  <a:gd fmla="*/ 6 h 15" name="T5"/>
                  <a:gd fmla="*/ 19 w 19" name="T6"/>
                  <a:gd fmla="*/ 6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19">
                    <a:moveTo>
                      <a:pt x="19" y="6"/>
                    </a:moveTo>
                    <a:cubicBezTo>
                      <a:pt x="18" y="10"/>
                      <a:pt x="14" y="11"/>
                      <a:pt x="13" y="15"/>
                    </a:cubicBezTo>
                    <a:cubicBezTo>
                      <a:pt x="7" y="14"/>
                      <a:pt x="0" y="14"/>
                      <a:pt x="1" y="6"/>
                    </a:cubicBezTo>
                    <a:cubicBezTo>
                      <a:pt x="8" y="5"/>
                      <a:pt x="13" y="0"/>
                      <a:pt x="19" y="6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7" name="Freeform 579"/>
              <p:cNvSpPr/>
              <p:nvPr/>
            </p:nvSpPr>
            <p:spPr bwMode="auto">
              <a:xfrm>
                <a:off x="3057526" y="3198813"/>
                <a:ext cx="90488" cy="46038"/>
              </a:xfrm>
              <a:custGeom>
                <a:gdLst>
                  <a:gd fmla="*/ 0 w 26" name="T0"/>
                  <a:gd fmla="*/ 7 h 13" name="T1"/>
                  <a:gd fmla="*/ 21 w 26" name="T2"/>
                  <a:gd fmla="*/ 4 h 13" name="T3"/>
                  <a:gd fmla="*/ 21 w 26" name="T4"/>
                  <a:gd fmla="*/ 13 h 13" name="T5"/>
                  <a:gd fmla="*/ 0 w 26" name="T6"/>
                  <a:gd fmla="*/ 7 h 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3" w="26">
                    <a:moveTo>
                      <a:pt x="0" y="7"/>
                    </a:moveTo>
                    <a:cubicBezTo>
                      <a:pt x="1" y="0"/>
                      <a:pt x="15" y="6"/>
                      <a:pt x="21" y="4"/>
                    </a:cubicBezTo>
                    <a:cubicBezTo>
                      <a:pt x="21" y="8"/>
                      <a:pt x="26" y="11"/>
                      <a:pt x="21" y="13"/>
                    </a:cubicBezTo>
                    <a:cubicBezTo>
                      <a:pt x="18" y="7"/>
                      <a:pt x="10" y="6"/>
                      <a:pt x="0" y="7"/>
                    </a:cubicBezTo>
                    <a:close/>
                  </a:path>
                </a:pathLst>
              </a:custGeom>
              <a:solidFill>
                <a:srgbClr val="29586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8" name="Freeform 581"/>
              <p:cNvSpPr/>
              <p:nvPr/>
            </p:nvSpPr>
            <p:spPr bwMode="auto">
              <a:xfrm>
                <a:off x="4344988" y="3233738"/>
                <a:ext cx="241300" cy="84138"/>
              </a:xfrm>
              <a:custGeom>
                <a:gdLst>
                  <a:gd fmla="*/ 33 w 69" name="T0"/>
                  <a:gd fmla="*/ 0 h 24" name="T1"/>
                  <a:gd fmla="*/ 69 w 69" name="T2"/>
                  <a:gd fmla="*/ 0 h 24" name="T3"/>
                  <a:gd fmla="*/ 66 w 69" name="T4"/>
                  <a:gd fmla="*/ 6 h 24" name="T5"/>
                  <a:gd fmla="*/ 36 w 69" name="T6"/>
                  <a:gd fmla="*/ 24 h 24" name="T7"/>
                  <a:gd fmla="*/ 0 w 69" name="T8"/>
                  <a:gd fmla="*/ 24 h 24" name="T9"/>
                  <a:gd fmla="*/ 27 w 69" name="T10"/>
                  <a:gd fmla="*/ 18 h 24" name="T11"/>
                  <a:gd fmla="*/ 33 w 69" name="T12"/>
                  <a:gd fmla="*/ 0 h 2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4" w="69">
                    <a:moveTo>
                      <a:pt x="33" y="0"/>
                    </a:moveTo>
                    <a:cubicBezTo>
                      <a:pt x="45" y="0"/>
                      <a:pt x="57" y="0"/>
                      <a:pt x="69" y="0"/>
                    </a:cubicBezTo>
                    <a:cubicBezTo>
                      <a:pt x="68" y="2"/>
                      <a:pt x="69" y="6"/>
                      <a:pt x="66" y="6"/>
                    </a:cubicBezTo>
                    <a:cubicBezTo>
                      <a:pt x="49" y="5"/>
                      <a:pt x="47" y="19"/>
                      <a:pt x="36" y="24"/>
                    </a:cubicBezTo>
                    <a:cubicBezTo>
                      <a:pt x="24" y="24"/>
                      <a:pt x="12" y="24"/>
                      <a:pt x="0" y="24"/>
                    </a:cubicBezTo>
                    <a:cubicBezTo>
                      <a:pt x="1" y="14"/>
                      <a:pt x="17" y="19"/>
                      <a:pt x="27" y="18"/>
                    </a:cubicBezTo>
                    <a:cubicBezTo>
                      <a:pt x="25" y="8"/>
                      <a:pt x="28" y="3"/>
                      <a:pt x="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9" name="Freeform 583"/>
              <p:cNvSpPr/>
              <p:nvPr/>
            </p:nvSpPr>
            <p:spPr bwMode="auto">
              <a:xfrm>
                <a:off x="2555876" y="3244850"/>
                <a:ext cx="198438" cy="26988"/>
              </a:xfrm>
              <a:custGeom>
                <a:gdLst>
                  <a:gd fmla="*/ 6 w 57" name="T0"/>
                  <a:gd fmla="*/ 0 h 8" name="T1"/>
                  <a:gd fmla="*/ 57 w 57" name="T2"/>
                  <a:gd fmla="*/ 3 h 8" name="T3"/>
                  <a:gd fmla="*/ 0 w 57" name="T4"/>
                  <a:gd fmla="*/ 3 h 8" name="T5"/>
                  <a:gd fmla="*/ 6 w 57" name="T6"/>
                  <a:gd fmla="*/ 0 h 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" w="57">
                    <a:moveTo>
                      <a:pt x="6" y="0"/>
                    </a:moveTo>
                    <a:cubicBezTo>
                      <a:pt x="17" y="7"/>
                      <a:pt x="41" y="1"/>
                      <a:pt x="57" y="3"/>
                    </a:cubicBezTo>
                    <a:cubicBezTo>
                      <a:pt x="45" y="8"/>
                      <a:pt x="12" y="8"/>
                      <a:pt x="0" y="3"/>
                    </a:cubicBezTo>
                    <a:cubicBezTo>
                      <a:pt x="3" y="3"/>
                      <a:pt x="4" y="1"/>
                      <a:pt x="6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0" name="Freeform 584"/>
              <p:cNvSpPr/>
              <p:nvPr/>
            </p:nvSpPr>
            <p:spPr bwMode="auto">
              <a:xfrm>
                <a:off x="1582738" y="3254375"/>
                <a:ext cx="82550" cy="52388"/>
              </a:xfrm>
              <a:custGeom>
                <a:gdLst>
                  <a:gd fmla="*/ 0 w 24" name="T0"/>
                  <a:gd fmla="*/ 12 h 15" name="T1"/>
                  <a:gd fmla="*/ 24 w 24" name="T2"/>
                  <a:gd fmla="*/ 0 h 15" name="T3"/>
                  <a:gd fmla="*/ 3 w 24" name="T4"/>
                  <a:gd fmla="*/ 15 h 15" name="T5"/>
                  <a:gd fmla="*/ 0 w 24" name="T6"/>
                  <a:gd fmla="*/ 12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24">
                    <a:moveTo>
                      <a:pt x="0" y="12"/>
                    </a:moveTo>
                    <a:cubicBezTo>
                      <a:pt x="8" y="8"/>
                      <a:pt x="14" y="2"/>
                      <a:pt x="24" y="0"/>
                    </a:cubicBezTo>
                    <a:cubicBezTo>
                      <a:pt x="23" y="11"/>
                      <a:pt x="9" y="9"/>
                      <a:pt x="3" y="15"/>
                    </a:cubicBezTo>
                    <a:cubicBezTo>
                      <a:pt x="3" y="13"/>
                      <a:pt x="3" y="11"/>
                      <a:pt x="0" y="12"/>
                    </a:cubicBezTo>
                    <a:close/>
                  </a:path>
                </a:pathLst>
              </a:custGeom>
              <a:solidFill>
                <a:srgbClr val="3C7E8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1" name="Freeform 585"/>
              <p:cNvSpPr/>
              <p:nvPr/>
            </p:nvSpPr>
            <p:spPr bwMode="auto">
              <a:xfrm>
                <a:off x="3875088" y="3244850"/>
                <a:ext cx="219075" cy="104775"/>
              </a:xfrm>
              <a:custGeom>
                <a:gdLst>
                  <a:gd fmla="*/ 0 w 63" name="T0"/>
                  <a:gd fmla="*/ 0 h 30" name="T1"/>
                  <a:gd fmla="*/ 15 w 63" name="T2"/>
                  <a:gd fmla="*/ 0 h 30" name="T3"/>
                  <a:gd fmla="*/ 63 w 63" name="T4"/>
                  <a:gd fmla="*/ 30 h 30" name="T5"/>
                  <a:gd fmla="*/ 0 w 63" name="T6"/>
                  <a:gd fmla="*/ 0 h 3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0" w="62">
                    <a:moveTo>
                      <a:pt x="0" y="0"/>
                    </a:moveTo>
                    <a:cubicBezTo>
                      <a:pt x="5" y="0"/>
                      <a:pt x="10" y="0"/>
                      <a:pt x="15" y="0"/>
                    </a:cubicBezTo>
                    <a:cubicBezTo>
                      <a:pt x="18" y="23"/>
                      <a:pt x="59" y="8"/>
                      <a:pt x="63" y="30"/>
                    </a:cubicBezTo>
                    <a:cubicBezTo>
                      <a:pt x="33" y="29"/>
                      <a:pt x="13" y="18"/>
                      <a:pt x="0" y="0"/>
                    </a:cubicBezTo>
                    <a:close/>
                  </a:path>
                </a:pathLst>
              </a:custGeom>
              <a:solidFill>
                <a:srgbClr val="132B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2" name="Freeform 587"/>
              <p:cNvSpPr/>
              <p:nvPr/>
            </p:nvSpPr>
            <p:spPr bwMode="auto">
              <a:xfrm>
                <a:off x="1425576" y="3292475"/>
                <a:ext cx="166688" cy="98425"/>
              </a:xfrm>
              <a:custGeom>
                <a:gdLst>
                  <a:gd fmla="*/ 48 w 48" name="T0"/>
                  <a:gd fmla="*/ 4 h 28" name="T1"/>
                  <a:gd fmla="*/ 3 w 48" name="T2"/>
                  <a:gd fmla="*/ 28 h 28" name="T3"/>
                  <a:gd fmla="*/ 0 w 48" name="T4"/>
                  <a:gd fmla="*/ 25 h 28" name="T5"/>
                  <a:gd fmla="*/ 45 w 48" name="T6"/>
                  <a:gd fmla="*/ 1 h 28" name="T7"/>
                  <a:gd fmla="*/ 48 w 48" name="T8"/>
                  <a:gd fmla="*/ 4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48">
                    <a:moveTo>
                      <a:pt x="48" y="4"/>
                    </a:moveTo>
                    <a:cubicBezTo>
                      <a:pt x="32" y="11"/>
                      <a:pt x="17" y="19"/>
                      <a:pt x="3" y="28"/>
                    </a:cubicBezTo>
                    <a:cubicBezTo>
                      <a:pt x="3" y="26"/>
                      <a:pt x="3" y="24"/>
                      <a:pt x="0" y="25"/>
                    </a:cubicBezTo>
                    <a:cubicBezTo>
                      <a:pt x="13" y="15"/>
                      <a:pt x="30" y="9"/>
                      <a:pt x="45" y="1"/>
                    </a:cubicBezTo>
                    <a:cubicBezTo>
                      <a:pt x="48" y="0"/>
                      <a:pt x="48" y="2"/>
                      <a:pt x="48" y="4"/>
                    </a:cubicBezTo>
                    <a:close/>
                  </a:path>
                </a:pathLst>
              </a:custGeom>
              <a:solidFill>
                <a:srgbClr val="4B9C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3" name="Freeform 593"/>
              <p:cNvSpPr/>
              <p:nvPr/>
            </p:nvSpPr>
            <p:spPr bwMode="auto">
              <a:xfrm>
                <a:off x="1792288" y="3402013"/>
                <a:ext cx="90488" cy="52388"/>
              </a:xfrm>
              <a:custGeom>
                <a:gdLst>
                  <a:gd fmla="*/ 0 w 26" name="T0"/>
                  <a:gd fmla="*/ 12 h 15" name="T1"/>
                  <a:gd fmla="*/ 18 w 26" name="T2"/>
                  <a:gd fmla="*/ 0 h 15" name="T3"/>
                  <a:gd fmla="*/ 3 w 26" name="T4"/>
                  <a:gd fmla="*/ 15 h 15" name="T5"/>
                  <a:gd fmla="*/ 0 w 26" name="T6"/>
                  <a:gd fmla="*/ 12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26">
                    <a:moveTo>
                      <a:pt x="0" y="12"/>
                    </a:moveTo>
                    <a:cubicBezTo>
                      <a:pt x="3" y="5"/>
                      <a:pt x="15" y="7"/>
                      <a:pt x="18" y="0"/>
                    </a:cubicBezTo>
                    <a:cubicBezTo>
                      <a:pt x="26" y="6"/>
                      <a:pt x="8" y="11"/>
                      <a:pt x="3" y="15"/>
                    </a:cubicBezTo>
                    <a:cubicBezTo>
                      <a:pt x="4" y="12"/>
                      <a:pt x="2" y="12"/>
                      <a:pt x="0" y="12"/>
                    </a:cubicBezTo>
                    <a:close/>
                  </a:path>
                </a:pathLst>
              </a:custGeom>
              <a:solidFill>
                <a:srgbClr val="4085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4" name="Freeform 594"/>
              <p:cNvSpPr/>
              <p:nvPr/>
            </p:nvSpPr>
            <p:spPr bwMode="auto">
              <a:xfrm>
                <a:off x="4868863" y="3405188"/>
                <a:ext cx="606425" cy="87313"/>
              </a:xfrm>
              <a:custGeom>
                <a:gdLst>
                  <a:gd fmla="*/ 144 w 174" name="T0"/>
                  <a:gd fmla="*/ 14 h 25" name="T1"/>
                  <a:gd fmla="*/ 0 w 174" name="T2"/>
                  <a:gd fmla="*/ 5 h 25" name="T3"/>
                  <a:gd fmla="*/ 96 w 174" name="T4"/>
                  <a:gd fmla="*/ 8 h 25" name="T5"/>
                  <a:gd fmla="*/ 171 w 174" name="T6"/>
                  <a:gd fmla="*/ 5 h 25" name="T7"/>
                  <a:gd fmla="*/ 174 w 174" name="T8"/>
                  <a:gd fmla="*/ 5 h 25" name="T9"/>
                  <a:gd fmla="*/ 144 w 174" name="T10"/>
                  <a:gd fmla="*/ 14 h 2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5" w="174">
                    <a:moveTo>
                      <a:pt x="144" y="14"/>
                    </a:moveTo>
                    <a:cubicBezTo>
                      <a:pt x="97" y="19"/>
                      <a:pt x="36" y="25"/>
                      <a:pt x="0" y="5"/>
                    </a:cubicBezTo>
                    <a:cubicBezTo>
                      <a:pt x="34" y="2"/>
                      <a:pt x="72" y="20"/>
                      <a:pt x="96" y="8"/>
                    </a:cubicBezTo>
                    <a:cubicBezTo>
                      <a:pt x="130" y="5"/>
                      <a:pt x="141" y="0"/>
                      <a:pt x="171" y="5"/>
                    </a:cubicBezTo>
                    <a:cubicBezTo>
                      <a:pt x="172" y="5"/>
                      <a:pt x="173" y="5"/>
                      <a:pt x="174" y="5"/>
                    </a:cubicBezTo>
                    <a:cubicBezTo>
                      <a:pt x="171" y="15"/>
                      <a:pt x="155" y="12"/>
                      <a:pt x="144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5" name="Freeform 597"/>
              <p:cNvSpPr/>
              <p:nvPr/>
            </p:nvSpPr>
            <p:spPr bwMode="auto">
              <a:xfrm>
                <a:off x="2617788" y="3408363"/>
                <a:ext cx="188913" cy="58738"/>
              </a:xfrm>
              <a:custGeom>
                <a:gdLst>
                  <a:gd fmla="*/ 33 w 54" name="T0"/>
                  <a:gd fmla="*/ 10 h 17" name="T1"/>
                  <a:gd fmla="*/ 0 w 54" name="T2"/>
                  <a:gd fmla="*/ 4 h 17" name="T3"/>
                  <a:gd fmla="*/ 54 w 54" name="T4"/>
                  <a:gd fmla="*/ 7 h 17" name="T5"/>
                  <a:gd fmla="*/ 33 w 54" name="T6"/>
                  <a:gd fmla="*/ 10 h 1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" w="54">
                    <a:moveTo>
                      <a:pt x="33" y="10"/>
                    </a:moveTo>
                    <a:cubicBezTo>
                      <a:pt x="23" y="7"/>
                      <a:pt x="0" y="17"/>
                      <a:pt x="0" y="4"/>
                    </a:cubicBezTo>
                    <a:cubicBezTo>
                      <a:pt x="17" y="6"/>
                      <a:pt x="42" y="0"/>
                      <a:pt x="54" y="7"/>
                    </a:cubicBezTo>
                    <a:cubicBezTo>
                      <a:pt x="48" y="9"/>
                      <a:pt x="34" y="3"/>
                      <a:pt x="33" y="10"/>
                    </a:cubicBezTo>
                    <a:close/>
                  </a:path>
                </a:pathLst>
              </a:custGeom>
              <a:solidFill>
                <a:srgbClr val="2249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6" name="Freeform 603"/>
              <p:cNvSpPr/>
              <p:nvPr/>
            </p:nvSpPr>
            <p:spPr bwMode="auto">
              <a:xfrm>
                <a:off x="2765426" y="3454400"/>
                <a:ext cx="125413" cy="34925"/>
              </a:xfrm>
              <a:custGeom>
                <a:gdLst>
                  <a:gd fmla="*/ 0 w 36" name="T0"/>
                  <a:gd fmla="*/ 3 h 10" name="T1"/>
                  <a:gd fmla="*/ 24 w 36" name="T2"/>
                  <a:gd fmla="*/ 0 h 10" name="T3"/>
                  <a:gd fmla="*/ 36 w 36" name="T4"/>
                  <a:gd fmla="*/ 6 h 10" name="T5"/>
                  <a:gd fmla="*/ 0 w 36" name="T6"/>
                  <a:gd fmla="*/ 3 h 1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0" w="36">
                    <a:moveTo>
                      <a:pt x="0" y="3"/>
                    </a:moveTo>
                    <a:cubicBezTo>
                      <a:pt x="7" y="1"/>
                      <a:pt x="22" y="7"/>
                      <a:pt x="24" y="0"/>
                    </a:cubicBezTo>
                    <a:cubicBezTo>
                      <a:pt x="30" y="0"/>
                      <a:pt x="34" y="2"/>
                      <a:pt x="36" y="6"/>
                    </a:cubicBezTo>
                    <a:cubicBezTo>
                      <a:pt x="25" y="4"/>
                      <a:pt x="6" y="10"/>
                      <a:pt x="0" y="3"/>
                    </a:cubicBezTo>
                    <a:close/>
                  </a:path>
                </a:pathLst>
              </a:custGeom>
              <a:solidFill>
                <a:srgbClr val="2249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7" name="Freeform 606"/>
              <p:cNvSpPr/>
              <p:nvPr/>
            </p:nvSpPr>
            <p:spPr bwMode="auto">
              <a:xfrm>
                <a:off x="3340101" y="3495675"/>
                <a:ext cx="220663" cy="28575"/>
              </a:xfrm>
              <a:custGeom>
                <a:gdLst>
                  <a:gd fmla="*/ 9 w 63" name="T0"/>
                  <a:gd fmla="*/ 0 h 8" name="T1"/>
                  <a:gd fmla="*/ 63 w 63" name="T2"/>
                  <a:gd fmla="*/ 6 h 8" name="T3"/>
                  <a:gd fmla="*/ 0 w 63" name="T4"/>
                  <a:gd fmla="*/ 3 h 8" name="T5"/>
                  <a:gd fmla="*/ 0 w 63" name="T6"/>
                  <a:gd fmla="*/ 0 h 8" name="T7"/>
                  <a:gd fmla="*/ 9 w 63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62">
                    <a:moveTo>
                      <a:pt x="9" y="0"/>
                    </a:moveTo>
                    <a:cubicBezTo>
                      <a:pt x="28" y="1"/>
                      <a:pt x="48" y="1"/>
                      <a:pt x="63" y="6"/>
                    </a:cubicBezTo>
                    <a:cubicBezTo>
                      <a:pt x="39" y="8"/>
                      <a:pt x="23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3" y="0"/>
                      <a:pt x="6" y="0"/>
                      <a:pt x="9" y="0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8" name="Freeform 607"/>
              <p:cNvSpPr/>
              <p:nvPr/>
            </p:nvSpPr>
            <p:spPr bwMode="auto">
              <a:xfrm>
                <a:off x="5183188" y="3495675"/>
                <a:ext cx="219075" cy="14288"/>
              </a:xfrm>
              <a:custGeom>
                <a:gdLst>
                  <a:gd fmla="*/ 0 w 63" name="T0"/>
                  <a:gd fmla="*/ 0 h 4" name="T1"/>
                  <a:gd fmla="*/ 63 w 63" name="T2"/>
                  <a:gd fmla="*/ 0 h 4" name="T3"/>
                  <a:gd fmla="*/ 54 w 63" name="T4"/>
                  <a:gd fmla="*/ 3 h 4" name="T5"/>
                  <a:gd fmla="*/ 0 w 63" name="T6"/>
                  <a:gd fmla="*/ 3 h 4" name="T7"/>
                  <a:gd fmla="*/ 0 w 63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62">
                    <a:moveTo>
                      <a:pt x="0" y="0"/>
                    </a:moveTo>
                    <a:cubicBezTo>
                      <a:pt x="21" y="0"/>
                      <a:pt x="42" y="0"/>
                      <a:pt x="63" y="0"/>
                    </a:cubicBezTo>
                    <a:cubicBezTo>
                      <a:pt x="63" y="4"/>
                      <a:pt x="58" y="3"/>
                      <a:pt x="54" y="3"/>
                    </a:cubicBezTo>
                    <a:cubicBezTo>
                      <a:pt x="36" y="3"/>
                      <a:pt x="18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132B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9" name="Freeform 608"/>
              <p:cNvSpPr/>
              <p:nvPr/>
            </p:nvSpPr>
            <p:spPr bwMode="auto">
              <a:xfrm>
                <a:off x="5370513" y="3481388"/>
                <a:ext cx="157163" cy="34925"/>
              </a:xfrm>
              <a:custGeom>
                <a:gdLst>
                  <a:gd fmla="*/ 21 w 45" name="T0"/>
                  <a:gd fmla="*/ 4 h 10" name="T1"/>
                  <a:gd fmla="*/ 45 w 45" name="T2"/>
                  <a:gd fmla="*/ 7 h 10" name="T3"/>
                  <a:gd fmla="*/ 21 w 45" name="T4"/>
                  <a:gd fmla="*/ 10 h 10" name="T5"/>
                  <a:gd fmla="*/ 0 w 45" name="T6"/>
                  <a:gd fmla="*/ 10 h 10" name="T7"/>
                  <a:gd fmla="*/ 0 w 45" name="T8"/>
                  <a:gd fmla="*/ 7 h 10" name="T9"/>
                  <a:gd fmla="*/ 9 w 45" name="T10"/>
                  <a:gd fmla="*/ 4 h 10" name="T11"/>
                  <a:gd fmla="*/ 21 w 45" name="T12"/>
                  <a:gd fmla="*/ 4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45">
                    <a:moveTo>
                      <a:pt x="21" y="4"/>
                    </a:moveTo>
                    <a:cubicBezTo>
                      <a:pt x="28" y="6"/>
                      <a:pt x="43" y="0"/>
                      <a:pt x="45" y="7"/>
                    </a:cubicBezTo>
                    <a:cubicBezTo>
                      <a:pt x="38" y="9"/>
                      <a:pt x="23" y="3"/>
                      <a:pt x="21" y="10"/>
                    </a:cubicBezTo>
                    <a:cubicBezTo>
                      <a:pt x="14" y="10"/>
                      <a:pt x="7" y="10"/>
                      <a:pt x="0" y="10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4" y="7"/>
                      <a:pt x="9" y="8"/>
                      <a:pt x="9" y="4"/>
                    </a:cubicBezTo>
                    <a:cubicBezTo>
                      <a:pt x="13" y="4"/>
                      <a:pt x="17" y="4"/>
                      <a:pt x="21" y="4"/>
                    </a:cubicBezTo>
                    <a:close/>
                  </a:path>
                </a:pathLst>
              </a:custGeom>
              <a:solidFill>
                <a:srgbClr val="3167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0" name="Freeform 609"/>
              <p:cNvSpPr/>
              <p:nvPr/>
            </p:nvSpPr>
            <p:spPr bwMode="auto">
              <a:xfrm>
                <a:off x="5005388" y="3502025"/>
                <a:ext cx="103188" cy="17463"/>
              </a:xfrm>
              <a:custGeom>
                <a:gdLst>
                  <a:gd fmla="*/ 0 w 30" name="T0"/>
                  <a:gd fmla="*/ 1 h 5" name="T1"/>
                  <a:gd fmla="*/ 27 w 30" name="T2"/>
                  <a:gd fmla="*/ 1 h 5" name="T3"/>
                  <a:gd fmla="*/ 30 w 30" name="T4"/>
                  <a:gd fmla="*/ 4 h 5" name="T5"/>
                  <a:gd fmla="*/ 9 w 30" name="T6"/>
                  <a:gd fmla="*/ 4 h 5" name="T7"/>
                  <a:gd fmla="*/ 0 w 30" name="T8"/>
                  <a:gd fmla="*/ 1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30">
                    <a:moveTo>
                      <a:pt x="0" y="1"/>
                    </a:moveTo>
                    <a:cubicBezTo>
                      <a:pt x="9" y="1"/>
                      <a:pt x="18" y="1"/>
                      <a:pt x="27" y="1"/>
                    </a:cubicBezTo>
                    <a:cubicBezTo>
                      <a:pt x="30" y="0"/>
                      <a:pt x="30" y="2"/>
                      <a:pt x="30" y="4"/>
                    </a:cubicBezTo>
                    <a:cubicBezTo>
                      <a:pt x="23" y="4"/>
                      <a:pt x="16" y="4"/>
                      <a:pt x="9" y="4"/>
                    </a:cubicBezTo>
                    <a:cubicBezTo>
                      <a:pt x="5" y="4"/>
                      <a:pt x="0" y="5"/>
                      <a:pt x="0" y="1"/>
                    </a:cubicBezTo>
                    <a:close/>
                  </a:path>
                </a:pathLst>
              </a:custGeom>
              <a:solidFill>
                <a:srgbClr val="2249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1" name="Freeform 610"/>
              <p:cNvSpPr/>
              <p:nvPr/>
            </p:nvSpPr>
            <p:spPr bwMode="auto">
              <a:xfrm>
                <a:off x="5099051" y="3481388"/>
                <a:ext cx="84138" cy="34925"/>
              </a:xfrm>
              <a:custGeom>
                <a:gdLst>
                  <a:gd fmla="*/ 24 w 24" name="T0"/>
                  <a:gd fmla="*/ 7 h 10" name="T1"/>
                  <a:gd fmla="*/ 21 w 24" name="T2"/>
                  <a:gd fmla="*/ 10 h 10" name="T3"/>
                  <a:gd fmla="*/ 3 w 24" name="T4"/>
                  <a:gd fmla="*/ 10 h 10" name="T5"/>
                  <a:gd fmla="*/ 0 w 24" name="T6"/>
                  <a:gd fmla="*/ 7 h 10" name="T7"/>
                  <a:gd fmla="*/ 24 w 24" name="T8"/>
                  <a:gd fmla="*/ 4 h 10" name="T9"/>
                  <a:gd fmla="*/ 24 w 24" name="T10"/>
                  <a:gd fmla="*/ 7 h 1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" w="24">
                    <a:moveTo>
                      <a:pt x="24" y="7"/>
                    </a:moveTo>
                    <a:cubicBezTo>
                      <a:pt x="21" y="6"/>
                      <a:pt x="21" y="8"/>
                      <a:pt x="21" y="10"/>
                    </a:cubicBezTo>
                    <a:cubicBezTo>
                      <a:pt x="15" y="10"/>
                      <a:pt x="9" y="10"/>
                      <a:pt x="3" y="10"/>
                    </a:cubicBezTo>
                    <a:cubicBezTo>
                      <a:pt x="3" y="8"/>
                      <a:pt x="3" y="6"/>
                      <a:pt x="0" y="7"/>
                    </a:cubicBezTo>
                    <a:cubicBezTo>
                      <a:pt x="2" y="0"/>
                      <a:pt x="17" y="6"/>
                      <a:pt x="24" y="4"/>
                    </a:cubicBezTo>
                    <a:cubicBezTo>
                      <a:pt x="24" y="5"/>
                      <a:pt x="24" y="6"/>
                      <a:pt x="24" y="7"/>
                    </a:cubicBezTo>
                    <a:close/>
                  </a:path>
                </a:pathLst>
              </a:custGeom>
              <a:solidFill>
                <a:srgbClr val="3167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2" name="Freeform 611"/>
              <p:cNvSpPr/>
              <p:nvPr/>
            </p:nvSpPr>
            <p:spPr bwMode="auto">
              <a:xfrm>
                <a:off x="2974976" y="3502025"/>
                <a:ext cx="125413" cy="25400"/>
              </a:xfrm>
              <a:custGeom>
                <a:gdLst>
                  <a:gd fmla="*/ 0 w 36" name="T0"/>
                  <a:gd fmla="*/ 4 h 7" name="T1"/>
                  <a:gd fmla="*/ 36 w 36" name="T2"/>
                  <a:gd fmla="*/ 7 h 7" name="T3"/>
                  <a:gd fmla="*/ 0 w 36" name="T4"/>
                  <a:gd fmla="*/ 7 h 7" name="T5"/>
                  <a:gd fmla="*/ 0 w 36" name="T6"/>
                  <a:gd fmla="*/ 4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36">
                    <a:moveTo>
                      <a:pt x="0" y="4"/>
                    </a:moveTo>
                    <a:cubicBezTo>
                      <a:pt x="11" y="6"/>
                      <a:pt x="30" y="0"/>
                      <a:pt x="36" y="7"/>
                    </a:cubicBezTo>
                    <a:cubicBezTo>
                      <a:pt x="24" y="7"/>
                      <a:pt x="12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2249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3" name="Freeform 613"/>
              <p:cNvSpPr/>
              <p:nvPr/>
            </p:nvSpPr>
            <p:spPr bwMode="auto">
              <a:xfrm>
                <a:off x="1865313" y="3516313"/>
                <a:ext cx="73025" cy="42863"/>
              </a:xfrm>
              <a:custGeom>
                <a:gdLst>
                  <a:gd fmla="*/ 0 w 21" name="T0"/>
                  <a:gd fmla="*/ 9 h 12" name="T1"/>
                  <a:gd fmla="*/ 21 w 21" name="T2"/>
                  <a:gd fmla="*/ 0 h 12" name="T3"/>
                  <a:gd fmla="*/ 0 w 21" name="T4"/>
                  <a:gd fmla="*/ 12 h 12" name="T5"/>
                  <a:gd fmla="*/ 0 w 21" name="T6"/>
                  <a:gd fmla="*/ 9 h 1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2" w="21">
                    <a:moveTo>
                      <a:pt x="0" y="9"/>
                    </a:moveTo>
                    <a:cubicBezTo>
                      <a:pt x="5" y="4"/>
                      <a:pt x="11" y="0"/>
                      <a:pt x="21" y="0"/>
                    </a:cubicBezTo>
                    <a:cubicBezTo>
                      <a:pt x="16" y="6"/>
                      <a:pt x="7" y="8"/>
                      <a:pt x="0" y="12"/>
                    </a:cubicBezTo>
                    <a:cubicBezTo>
                      <a:pt x="0" y="11"/>
                      <a:pt x="0" y="10"/>
                      <a:pt x="0" y="9"/>
                    </a:cubicBezTo>
                    <a:close/>
                  </a:path>
                </a:pathLst>
              </a:custGeom>
              <a:solidFill>
                <a:srgbClr val="2249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4" name="Freeform 617"/>
              <p:cNvSpPr/>
              <p:nvPr/>
            </p:nvSpPr>
            <p:spPr bwMode="auto">
              <a:xfrm>
                <a:off x="5705476" y="3536950"/>
                <a:ext cx="177800" cy="28575"/>
              </a:xfrm>
              <a:custGeom>
                <a:gdLst>
                  <a:gd fmla="*/ 0 w 51" name="T0"/>
                  <a:gd fmla="*/ 3 h 8" name="T1"/>
                  <a:gd fmla="*/ 24 w 51" name="T2"/>
                  <a:gd fmla="*/ 0 h 8" name="T3"/>
                  <a:gd fmla="*/ 36 w 51" name="T4"/>
                  <a:gd fmla="*/ 0 h 8" name="T5"/>
                  <a:gd fmla="*/ 51 w 51" name="T6"/>
                  <a:gd fmla="*/ 3 h 8" name="T7"/>
                  <a:gd fmla="*/ 0 w 51" name="T8"/>
                  <a:gd fmla="*/ 3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51">
                    <a:moveTo>
                      <a:pt x="0" y="3"/>
                    </a:moveTo>
                    <a:cubicBezTo>
                      <a:pt x="7" y="1"/>
                      <a:pt x="22" y="7"/>
                      <a:pt x="24" y="0"/>
                    </a:cubicBezTo>
                    <a:cubicBezTo>
                      <a:pt x="28" y="0"/>
                      <a:pt x="32" y="0"/>
                      <a:pt x="36" y="0"/>
                    </a:cubicBezTo>
                    <a:cubicBezTo>
                      <a:pt x="35" y="7"/>
                      <a:pt x="47" y="1"/>
                      <a:pt x="51" y="3"/>
                    </a:cubicBezTo>
                    <a:cubicBezTo>
                      <a:pt x="41" y="8"/>
                      <a:pt x="10" y="8"/>
                      <a:pt x="0" y="3"/>
                    </a:cubicBezTo>
                    <a:close/>
                  </a:path>
                </a:pathLst>
              </a:custGeom>
              <a:solidFill>
                <a:srgbClr val="2249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5" name="Freeform 619"/>
              <p:cNvSpPr/>
              <p:nvPr/>
            </p:nvSpPr>
            <p:spPr bwMode="auto">
              <a:xfrm>
                <a:off x="2366963" y="3541713"/>
                <a:ext cx="146050" cy="41275"/>
              </a:xfrm>
              <a:custGeom>
                <a:gdLst>
                  <a:gd fmla="*/ 42 w 42" name="T0"/>
                  <a:gd fmla="*/ 2 h 12" name="T1"/>
                  <a:gd fmla="*/ 42 w 42" name="T2"/>
                  <a:gd fmla="*/ 8 h 12" name="T3"/>
                  <a:gd fmla="*/ 0 w 42" name="T4"/>
                  <a:gd fmla="*/ 5 h 12" name="T5"/>
                  <a:gd fmla="*/ 42 w 42" name="T6"/>
                  <a:gd fmla="*/ 2 h 1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2" w="42">
                    <a:moveTo>
                      <a:pt x="42" y="2"/>
                    </a:moveTo>
                    <a:cubicBezTo>
                      <a:pt x="42" y="4"/>
                      <a:pt x="42" y="6"/>
                      <a:pt x="42" y="8"/>
                    </a:cubicBezTo>
                    <a:cubicBezTo>
                      <a:pt x="29" y="6"/>
                      <a:pt x="8" y="12"/>
                      <a:pt x="0" y="5"/>
                    </a:cubicBezTo>
                    <a:cubicBezTo>
                      <a:pt x="17" y="7"/>
                      <a:pt x="25" y="0"/>
                      <a:pt x="42" y="2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6" name="Freeform 622"/>
              <p:cNvSpPr/>
              <p:nvPr/>
            </p:nvSpPr>
            <p:spPr bwMode="auto">
              <a:xfrm>
                <a:off x="6208713" y="3568700"/>
                <a:ext cx="73025" cy="34925"/>
              </a:xfrm>
              <a:custGeom>
                <a:gdLst>
                  <a:gd fmla="*/ 0 w 21" name="T0"/>
                  <a:gd fmla="*/ 9 h 10" name="T1"/>
                  <a:gd fmla="*/ 21 w 21" name="T2"/>
                  <a:gd fmla="*/ 0 h 10" name="T3"/>
                  <a:gd fmla="*/ 0 w 21" name="T4"/>
                  <a:gd fmla="*/ 9 h 1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0" w="21">
                    <a:moveTo>
                      <a:pt x="0" y="9"/>
                    </a:moveTo>
                    <a:cubicBezTo>
                      <a:pt x="13" y="6"/>
                      <a:pt x="10" y="2"/>
                      <a:pt x="21" y="0"/>
                    </a:cubicBezTo>
                    <a:cubicBezTo>
                      <a:pt x="20" y="9"/>
                      <a:pt x="11" y="10"/>
                      <a:pt x="0" y="9"/>
                    </a:cubicBezTo>
                    <a:close/>
                  </a:path>
                </a:pathLst>
              </a:custGeom>
              <a:solidFill>
                <a:srgbClr val="3167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7" name="Freeform 623"/>
              <p:cNvSpPr/>
              <p:nvPr/>
            </p:nvSpPr>
            <p:spPr bwMode="auto">
              <a:xfrm>
                <a:off x="2063751" y="3579813"/>
                <a:ext cx="84138" cy="52388"/>
              </a:xfrm>
              <a:custGeom>
                <a:gdLst>
                  <a:gd fmla="*/ 0 w 24" name="T0"/>
                  <a:gd fmla="*/ 3 h 15" name="T1"/>
                  <a:gd fmla="*/ 9 w 24" name="T2"/>
                  <a:gd fmla="*/ 0 h 15" name="T3"/>
                  <a:gd fmla="*/ 9 w 24" name="T4"/>
                  <a:gd fmla="*/ 6 h 15" name="T5"/>
                  <a:gd fmla="*/ 9 w 24" name="T6"/>
                  <a:gd fmla="*/ 9 h 15" name="T7"/>
                  <a:gd fmla="*/ 12 w 24" name="T8"/>
                  <a:gd fmla="*/ 15 h 15" name="T9"/>
                  <a:gd fmla="*/ 6 w 24" name="T10"/>
                  <a:gd fmla="*/ 6 h 15" name="T11"/>
                  <a:gd fmla="*/ 0 w 24" name="T12"/>
                  <a:gd fmla="*/ 3 h 1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5" w="24">
                    <a:moveTo>
                      <a:pt x="0" y="3"/>
                    </a:moveTo>
                    <a:cubicBezTo>
                      <a:pt x="1" y="0"/>
                      <a:pt x="5" y="0"/>
                      <a:pt x="9" y="0"/>
                    </a:cubicBezTo>
                    <a:cubicBezTo>
                      <a:pt x="13" y="1"/>
                      <a:pt x="11" y="3"/>
                      <a:pt x="9" y="6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22" y="6"/>
                      <a:pt x="24" y="15"/>
                      <a:pt x="12" y="15"/>
                    </a:cubicBezTo>
                    <a:cubicBezTo>
                      <a:pt x="10" y="12"/>
                      <a:pt x="5" y="12"/>
                      <a:pt x="6" y="6"/>
                    </a:cubicBezTo>
                    <a:cubicBezTo>
                      <a:pt x="5" y="4"/>
                      <a:pt x="3" y="3"/>
                      <a:pt x="0" y="3"/>
                    </a:cubicBezTo>
                    <a:close/>
                  </a:path>
                </a:pathLst>
              </a:custGeom>
              <a:solidFill>
                <a:srgbClr val="2550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8" name="Freeform 624"/>
              <p:cNvSpPr/>
              <p:nvPr/>
            </p:nvSpPr>
            <p:spPr bwMode="auto">
              <a:xfrm>
                <a:off x="2241551" y="3565525"/>
                <a:ext cx="376238" cy="63500"/>
              </a:xfrm>
              <a:custGeom>
                <a:gdLst>
                  <a:gd fmla="*/ 0 w 108" name="T0"/>
                  <a:gd fmla="*/ 7 h 18" name="T1"/>
                  <a:gd fmla="*/ 72 w 108" name="T2"/>
                  <a:gd fmla="*/ 4 h 18" name="T3"/>
                  <a:gd fmla="*/ 72 w 108" name="T4"/>
                  <a:gd fmla="*/ 7 h 18" name="T5"/>
                  <a:gd fmla="*/ 108 w 108" name="T6"/>
                  <a:gd fmla="*/ 10 h 18" name="T7"/>
                  <a:gd fmla="*/ 108 w 108" name="T8"/>
                  <a:gd fmla="*/ 13 h 18" name="T9"/>
                  <a:gd fmla="*/ 0 w 108" name="T10"/>
                  <a:gd fmla="*/ 7 h 1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" w="108">
                    <a:moveTo>
                      <a:pt x="0" y="7"/>
                    </a:moveTo>
                    <a:cubicBezTo>
                      <a:pt x="18" y="0"/>
                      <a:pt x="49" y="6"/>
                      <a:pt x="72" y="4"/>
                    </a:cubicBezTo>
                    <a:cubicBezTo>
                      <a:pt x="72" y="5"/>
                      <a:pt x="72" y="6"/>
                      <a:pt x="72" y="7"/>
                    </a:cubicBezTo>
                    <a:cubicBezTo>
                      <a:pt x="15" y="8"/>
                      <a:pt x="85" y="12"/>
                      <a:pt x="108" y="10"/>
                    </a:cubicBezTo>
                    <a:cubicBezTo>
                      <a:pt x="108" y="11"/>
                      <a:pt x="108" y="12"/>
                      <a:pt x="108" y="13"/>
                    </a:cubicBezTo>
                    <a:cubicBezTo>
                      <a:pt x="65" y="18"/>
                      <a:pt x="39" y="6"/>
                      <a:pt x="0" y="7"/>
                    </a:cubicBezTo>
                    <a:close/>
                  </a:path>
                </a:pathLst>
              </a:custGeom>
              <a:solidFill>
                <a:srgbClr val="3167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9" name="Freeform 626"/>
              <p:cNvSpPr/>
              <p:nvPr/>
            </p:nvSpPr>
            <p:spPr bwMode="auto">
              <a:xfrm>
                <a:off x="5172076" y="3621088"/>
                <a:ext cx="125413" cy="42863"/>
              </a:xfrm>
              <a:custGeom>
                <a:gdLst>
                  <a:gd fmla="*/ 3 w 36" name="T0"/>
                  <a:gd fmla="*/ 3 h 12" name="T1"/>
                  <a:gd fmla="*/ 36 w 36" name="T2"/>
                  <a:gd fmla="*/ 9 h 12" name="T3"/>
                  <a:gd fmla="*/ 0 w 36" name="T4"/>
                  <a:gd fmla="*/ 9 h 12" name="T5"/>
                  <a:gd fmla="*/ 3 w 36" name="T6"/>
                  <a:gd fmla="*/ 3 h 1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2" w="36">
                    <a:moveTo>
                      <a:pt x="3" y="3"/>
                    </a:moveTo>
                    <a:cubicBezTo>
                      <a:pt x="7" y="12"/>
                      <a:pt x="32" y="0"/>
                      <a:pt x="36" y="9"/>
                    </a:cubicBezTo>
                    <a:cubicBezTo>
                      <a:pt x="24" y="9"/>
                      <a:pt x="12" y="9"/>
                      <a:pt x="0" y="9"/>
                    </a:cubicBezTo>
                    <a:cubicBezTo>
                      <a:pt x="1" y="7"/>
                      <a:pt x="0" y="3"/>
                      <a:pt x="3" y="3"/>
                    </a:cubicBezTo>
                    <a:close/>
                  </a:path>
                </a:pathLst>
              </a:custGeom>
              <a:solidFill>
                <a:srgbClr val="2249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0" name="Freeform 629"/>
              <p:cNvSpPr/>
              <p:nvPr/>
            </p:nvSpPr>
            <p:spPr bwMode="auto">
              <a:xfrm>
                <a:off x="3978276" y="3652838"/>
                <a:ext cx="115888" cy="17463"/>
              </a:xfrm>
              <a:custGeom>
                <a:gdLst>
                  <a:gd fmla="*/ 0 w 33" name="T0"/>
                  <a:gd fmla="*/ 0 h 5" name="T1"/>
                  <a:gd fmla="*/ 33 w 33" name="T2"/>
                  <a:gd fmla="*/ 0 h 5" name="T3"/>
                  <a:gd fmla="*/ 0 w 33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33">
                    <a:moveTo>
                      <a:pt x="0" y="0"/>
                    </a:moveTo>
                    <a:cubicBezTo>
                      <a:pt x="11" y="0"/>
                      <a:pt x="22" y="0"/>
                      <a:pt x="33" y="0"/>
                    </a:cubicBezTo>
                    <a:cubicBezTo>
                      <a:pt x="29" y="5"/>
                      <a:pt x="4" y="5"/>
                      <a:pt x="0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1" name="Freeform 631"/>
              <p:cNvSpPr/>
              <p:nvPr/>
            </p:nvSpPr>
            <p:spPr bwMode="auto">
              <a:xfrm>
                <a:off x="2078038" y="3684588"/>
                <a:ext cx="79375" cy="38100"/>
              </a:xfrm>
              <a:custGeom>
                <a:gdLst>
                  <a:gd fmla="*/ 14 w 23" name="T0"/>
                  <a:gd fmla="*/ 9 h 11" name="T1"/>
                  <a:gd fmla="*/ 5 w 23" name="T2"/>
                  <a:gd fmla="*/ 0 h 11" name="T3"/>
                  <a:gd fmla="*/ 17 w 23" name="T4"/>
                  <a:gd fmla="*/ 0 h 11" name="T5"/>
                  <a:gd fmla="*/ 23 w 23" name="T6"/>
                  <a:gd fmla="*/ 3 h 11" name="T7"/>
                  <a:gd fmla="*/ 14 w 23" name="T8"/>
                  <a:gd fmla="*/ 9 h 1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" w="23">
                    <a:moveTo>
                      <a:pt x="14" y="9"/>
                    </a:moveTo>
                    <a:cubicBezTo>
                      <a:pt x="15" y="2"/>
                      <a:pt x="0" y="11"/>
                      <a:pt x="5" y="0"/>
                    </a:cubicBezTo>
                    <a:cubicBezTo>
                      <a:pt x="9" y="0"/>
                      <a:pt x="13" y="0"/>
                      <a:pt x="17" y="0"/>
                    </a:cubicBezTo>
                    <a:cubicBezTo>
                      <a:pt x="17" y="3"/>
                      <a:pt x="21" y="2"/>
                      <a:pt x="23" y="3"/>
                    </a:cubicBezTo>
                    <a:cubicBezTo>
                      <a:pt x="21" y="6"/>
                      <a:pt x="18" y="8"/>
                      <a:pt x="14" y="9"/>
                    </a:cubicBezTo>
                    <a:close/>
                  </a:path>
                </a:pathLst>
              </a:custGeom>
              <a:solidFill>
                <a:srgbClr val="3167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2" name="Freeform 633"/>
              <p:cNvSpPr/>
              <p:nvPr/>
            </p:nvSpPr>
            <p:spPr bwMode="auto">
              <a:xfrm>
                <a:off x="1781176" y="3667125"/>
                <a:ext cx="411163" cy="184150"/>
              </a:xfrm>
              <a:custGeom>
                <a:gdLst>
                  <a:gd fmla="*/ 102 w 118" name="T0"/>
                  <a:gd fmla="*/ 5 h 53" name="T1"/>
                  <a:gd fmla="*/ 90 w 118" name="T2"/>
                  <a:gd fmla="*/ 5 h 53" name="T3"/>
                  <a:gd fmla="*/ 99 w 118" name="T4"/>
                  <a:gd fmla="*/ 14 h 53" name="T5"/>
                  <a:gd fmla="*/ 0 w 118" name="T6"/>
                  <a:gd fmla="*/ 53 h 53" name="T7"/>
                  <a:gd fmla="*/ 84 w 118" name="T8"/>
                  <a:gd fmla="*/ 2 h 53" name="T9"/>
                  <a:gd fmla="*/ 102 w 118" name="T10"/>
                  <a:gd fmla="*/ 5 h 5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2" w="118">
                    <a:moveTo>
                      <a:pt x="102" y="5"/>
                    </a:moveTo>
                    <a:cubicBezTo>
                      <a:pt x="98" y="5"/>
                      <a:pt x="94" y="5"/>
                      <a:pt x="90" y="5"/>
                    </a:cubicBezTo>
                    <a:cubicBezTo>
                      <a:pt x="85" y="16"/>
                      <a:pt x="100" y="7"/>
                      <a:pt x="99" y="14"/>
                    </a:cubicBezTo>
                    <a:cubicBezTo>
                      <a:pt x="61" y="22"/>
                      <a:pt x="38" y="45"/>
                      <a:pt x="0" y="53"/>
                    </a:cubicBezTo>
                    <a:cubicBezTo>
                      <a:pt x="22" y="44"/>
                      <a:pt x="60" y="8"/>
                      <a:pt x="84" y="2"/>
                    </a:cubicBezTo>
                    <a:cubicBezTo>
                      <a:pt x="81" y="3"/>
                      <a:pt x="118" y="0"/>
                      <a:pt x="102" y="5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3" name="Freeform 634"/>
              <p:cNvSpPr/>
              <p:nvPr/>
            </p:nvSpPr>
            <p:spPr bwMode="auto">
              <a:xfrm>
                <a:off x="1717676" y="3600450"/>
                <a:ext cx="387350" cy="230188"/>
              </a:xfrm>
              <a:custGeom>
                <a:gdLst>
                  <a:gd fmla="*/ 111 w 111" name="T0"/>
                  <a:gd fmla="*/ 9 h 66" name="T1"/>
                  <a:gd fmla="*/ 0 w 111" name="T2"/>
                  <a:gd fmla="*/ 66 h 66" name="T3"/>
                  <a:gd fmla="*/ 105 w 111" name="T4"/>
                  <a:gd fmla="*/ 0 h 66" name="T5"/>
                  <a:gd fmla="*/ 111 w 111" name="T6"/>
                  <a:gd fmla="*/ 9 h 6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6" w="110">
                    <a:moveTo>
                      <a:pt x="111" y="9"/>
                    </a:moveTo>
                    <a:cubicBezTo>
                      <a:pt x="71" y="23"/>
                      <a:pt x="36" y="58"/>
                      <a:pt x="0" y="66"/>
                    </a:cubicBezTo>
                    <a:cubicBezTo>
                      <a:pt x="31" y="40"/>
                      <a:pt x="69" y="21"/>
                      <a:pt x="105" y="0"/>
                    </a:cubicBezTo>
                    <a:cubicBezTo>
                      <a:pt x="104" y="6"/>
                      <a:pt x="109" y="6"/>
                      <a:pt x="111" y="9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4" name="Freeform 635"/>
              <p:cNvSpPr/>
              <p:nvPr/>
            </p:nvSpPr>
            <p:spPr bwMode="auto">
              <a:xfrm>
                <a:off x="2209801" y="3687763"/>
                <a:ext cx="104775" cy="34925"/>
              </a:xfrm>
              <a:custGeom>
                <a:gdLst>
                  <a:gd fmla="*/ 0 w 30" name="T0"/>
                  <a:gd fmla="*/ 8 h 10" name="T1"/>
                  <a:gd fmla="*/ 30 w 30" name="T2"/>
                  <a:gd fmla="*/ 2 h 10" name="T3"/>
                  <a:gd fmla="*/ 0 w 30" name="T4"/>
                  <a:gd fmla="*/ 8 h 1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0" w="30">
                    <a:moveTo>
                      <a:pt x="0" y="8"/>
                    </a:moveTo>
                    <a:cubicBezTo>
                      <a:pt x="4" y="0"/>
                      <a:pt x="18" y="2"/>
                      <a:pt x="30" y="2"/>
                    </a:cubicBezTo>
                    <a:cubicBezTo>
                      <a:pt x="26" y="10"/>
                      <a:pt x="12" y="8"/>
                      <a:pt x="0" y="8"/>
                    </a:cubicBezTo>
                    <a:close/>
                  </a:path>
                </a:pathLst>
              </a:custGeom>
              <a:solidFill>
                <a:srgbClr val="2249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5" name="Freeform 637"/>
              <p:cNvSpPr/>
              <p:nvPr/>
            </p:nvSpPr>
            <p:spPr bwMode="auto">
              <a:xfrm>
                <a:off x="3487738" y="3702050"/>
                <a:ext cx="114300" cy="38100"/>
              </a:xfrm>
              <a:custGeom>
                <a:gdLst>
                  <a:gd fmla="*/ 0 w 33" name="T0"/>
                  <a:gd fmla="*/ 4 h 11" name="T1"/>
                  <a:gd fmla="*/ 33 w 33" name="T2"/>
                  <a:gd fmla="*/ 7 h 11" name="T3"/>
                  <a:gd fmla="*/ 0 w 33" name="T4"/>
                  <a:gd fmla="*/ 4 h 1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1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3" y="5"/>
                      <a:pt x="5" y="11"/>
                      <a:pt x="0" y="4"/>
                    </a:cubicBezTo>
                    <a:close/>
                  </a:path>
                </a:pathLst>
              </a:custGeom>
              <a:solidFill>
                <a:srgbClr val="29586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6" name="Freeform 638"/>
              <p:cNvSpPr/>
              <p:nvPr/>
            </p:nvSpPr>
            <p:spPr bwMode="auto">
              <a:xfrm>
                <a:off x="2084388" y="3711575"/>
                <a:ext cx="244475" cy="55563"/>
              </a:xfrm>
              <a:custGeom>
                <a:gdLst>
                  <a:gd fmla="*/ 18 w 70" name="T0"/>
                  <a:gd fmla="*/ 7 h 16" name="T1"/>
                  <a:gd fmla="*/ 36 w 70" name="T2"/>
                  <a:gd fmla="*/ 4 h 16" name="T3"/>
                  <a:gd fmla="*/ 36 w 70" name="T4"/>
                  <a:gd fmla="*/ 7 h 16" name="T5"/>
                  <a:gd fmla="*/ 39 w 70" name="T6"/>
                  <a:gd fmla="*/ 16 h 16" name="T7"/>
                  <a:gd fmla="*/ 18 w 70" name="T8"/>
                  <a:gd fmla="*/ 7 h 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" w="70">
                    <a:moveTo>
                      <a:pt x="18" y="7"/>
                    </a:moveTo>
                    <a:cubicBezTo>
                      <a:pt x="18" y="0"/>
                      <a:pt x="31" y="6"/>
                      <a:pt x="36" y="4"/>
                    </a:cubicBezTo>
                    <a:cubicBezTo>
                      <a:pt x="36" y="5"/>
                      <a:pt x="36" y="6"/>
                      <a:pt x="36" y="7"/>
                    </a:cubicBezTo>
                    <a:cubicBezTo>
                      <a:pt x="0" y="9"/>
                      <a:pt x="70" y="9"/>
                      <a:pt x="39" y="16"/>
                    </a:cubicBezTo>
                    <a:cubicBezTo>
                      <a:pt x="35" y="10"/>
                      <a:pt x="19" y="16"/>
                      <a:pt x="18" y="7"/>
                    </a:cubicBezTo>
                    <a:close/>
                  </a:path>
                </a:pathLst>
              </a:custGeom>
              <a:solidFill>
                <a:srgbClr val="2249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7" name="Freeform 639"/>
              <p:cNvSpPr/>
              <p:nvPr/>
            </p:nvSpPr>
            <p:spPr bwMode="auto">
              <a:xfrm>
                <a:off x="2209801" y="3711575"/>
                <a:ext cx="157163" cy="25400"/>
              </a:xfrm>
              <a:custGeom>
                <a:gdLst>
                  <a:gd fmla="*/ 0 w 45" name="T0"/>
                  <a:gd fmla="*/ 4 h 7" name="T1"/>
                  <a:gd fmla="*/ 45 w 45" name="T2"/>
                  <a:gd fmla="*/ 7 h 7" name="T3"/>
                  <a:gd fmla="*/ 0 w 45" name="T4"/>
                  <a:gd fmla="*/ 7 h 7" name="T5"/>
                  <a:gd fmla="*/ 0 w 45" name="T6"/>
                  <a:gd fmla="*/ 4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45">
                    <a:moveTo>
                      <a:pt x="0" y="4"/>
                    </a:moveTo>
                    <a:cubicBezTo>
                      <a:pt x="14" y="6"/>
                      <a:pt x="36" y="0"/>
                      <a:pt x="45" y="7"/>
                    </a:cubicBezTo>
                    <a:cubicBezTo>
                      <a:pt x="30" y="7"/>
                      <a:pt x="15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3167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8" name="Freeform 640"/>
              <p:cNvSpPr/>
              <p:nvPr/>
            </p:nvSpPr>
            <p:spPr bwMode="auto">
              <a:xfrm>
                <a:off x="3724276" y="3711575"/>
                <a:ext cx="66675" cy="49213"/>
              </a:xfrm>
              <a:custGeom>
                <a:gdLst>
                  <a:gd fmla="*/ 16 w 19" name="T0"/>
                  <a:gd fmla="*/ 10 h 14" name="T1"/>
                  <a:gd fmla="*/ 1 w 19" name="T2"/>
                  <a:gd fmla="*/ 7 h 14" name="T3"/>
                  <a:gd fmla="*/ 1 w 19" name="T4"/>
                  <a:gd fmla="*/ 4 h 14" name="T5"/>
                  <a:gd fmla="*/ 19 w 19" name="T6"/>
                  <a:gd fmla="*/ 7 h 14" name="T7"/>
                  <a:gd fmla="*/ 16 w 19" name="T8"/>
                  <a:gd fmla="*/ 10 h 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" w="19">
                    <a:moveTo>
                      <a:pt x="16" y="10"/>
                    </a:moveTo>
                    <a:cubicBezTo>
                      <a:pt x="12" y="8"/>
                      <a:pt x="0" y="14"/>
                      <a:pt x="1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6" y="6"/>
                      <a:pt x="19" y="0"/>
                      <a:pt x="19" y="7"/>
                    </a:cubicBezTo>
                    <a:cubicBezTo>
                      <a:pt x="17" y="7"/>
                      <a:pt x="15" y="7"/>
                      <a:pt x="16" y="10"/>
                    </a:cubicBezTo>
                    <a:close/>
                  </a:path>
                </a:pathLst>
              </a:custGeom>
              <a:solidFill>
                <a:srgbClr val="2550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9" name="Freeform 641"/>
              <p:cNvSpPr/>
              <p:nvPr/>
            </p:nvSpPr>
            <p:spPr bwMode="auto">
              <a:xfrm>
                <a:off x="2074863" y="3729038"/>
                <a:ext cx="146050" cy="52388"/>
              </a:xfrm>
              <a:custGeom>
                <a:gdLst>
                  <a:gd fmla="*/ 21 w 42" name="T0"/>
                  <a:gd fmla="*/ 2 h 15" name="T1"/>
                  <a:gd fmla="*/ 42 w 42" name="T2"/>
                  <a:gd fmla="*/ 11 h 15" name="T3"/>
                  <a:gd fmla="*/ 36 w 42" name="T4"/>
                  <a:gd fmla="*/ 11 h 15" name="T5"/>
                  <a:gd fmla="*/ 0 w 42" name="T6"/>
                  <a:gd fmla="*/ 8 h 15" name="T7"/>
                  <a:gd fmla="*/ 21 w 42" name="T8"/>
                  <a:gd fmla="*/ 2 h 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" w="42">
                    <a:moveTo>
                      <a:pt x="21" y="2"/>
                    </a:moveTo>
                    <a:cubicBezTo>
                      <a:pt x="22" y="11"/>
                      <a:pt x="38" y="5"/>
                      <a:pt x="42" y="11"/>
                    </a:cubicBezTo>
                    <a:cubicBezTo>
                      <a:pt x="40" y="11"/>
                      <a:pt x="38" y="11"/>
                      <a:pt x="36" y="11"/>
                    </a:cubicBezTo>
                    <a:cubicBezTo>
                      <a:pt x="25" y="9"/>
                      <a:pt x="6" y="15"/>
                      <a:pt x="0" y="8"/>
                    </a:cubicBezTo>
                    <a:cubicBezTo>
                      <a:pt x="9" y="8"/>
                      <a:pt x="10" y="0"/>
                      <a:pt x="21" y="2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0" name="Freeform 642"/>
              <p:cNvSpPr/>
              <p:nvPr/>
            </p:nvSpPr>
            <p:spPr bwMode="auto">
              <a:xfrm>
                <a:off x="2378076" y="3732213"/>
                <a:ext cx="93663" cy="34925"/>
              </a:xfrm>
              <a:custGeom>
                <a:gdLst>
                  <a:gd fmla="*/ 0 w 27" name="T0"/>
                  <a:gd fmla="*/ 7 h 10" name="T1"/>
                  <a:gd fmla="*/ 27 w 27" name="T2"/>
                  <a:gd fmla="*/ 4 h 10" name="T3"/>
                  <a:gd fmla="*/ 18 w 27" name="T4"/>
                  <a:gd fmla="*/ 10 h 10" name="T5"/>
                  <a:gd fmla="*/ 0 w 27" name="T6"/>
                  <a:gd fmla="*/ 7 h 1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0" w="27">
                    <a:moveTo>
                      <a:pt x="0" y="7"/>
                    </a:moveTo>
                    <a:cubicBezTo>
                      <a:pt x="3" y="0"/>
                      <a:pt x="19" y="6"/>
                      <a:pt x="27" y="4"/>
                    </a:cubicBezTo>
                    <a:cubicBezTo>
                      <a:pt x="26" y="8"/>
                      <a:pt x="23" y="10"/>
                      <a:pt x="18" y="10"/>
                    </a:cubicBezTo>
                    <a:cubicBezTo>
                      <a:pt x="18" y="3"/>
                      <a:pt x="5" y="9"/>
                      <a:pt x="0" y="7"/>
                    </a:cubicBezTo>
                    <a:close/>
                  </a:path>
                </a:pathLst>
              </a:custGeom>
              <a:solidFill>
                <a:srgbClr val="2249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1" name="Freeform 643"/>
              <p:cNvSpPr/>
              <p:nvPr/>
            </p:nvSpPr>
            <p:spPr bwMode="auto">
              <a:xfrm>
                <a:off x="2870201" y="3736975"/>
                <a:ext cx="142875" cy="30163"/>
              </a:xfrm>
              <a:custGeom>
                <a:gdLst>
                  <a:gd fmla="*/ 0 w 41" name="T0"/>
                  <a:gd fmla="*/ 6 h 9" name="T1"/>
                  <a:gd fmla="*/ 30 w 41" name="T2"/>
                  <a:gd fmla="*/ 9 h 9" name="T3"/>
                  <a:gd fmla="*/ 0 w 41" name="T4"/>
                  <a:gd fmla="*/ 6 h 9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9" w="41">
                    <a:moveTo>
                      <a:pt x="0" y="6"/>
                    </a:moveTo>
                    <a:cubicBezTo>
                      <a:pt x="3" y="1"/>
                      <a:pt x="41" y="0"/>
                      <a:pt x="30" y="9"/>
                    </a:cubicBezTo>
                    <a:cubicBezTo>
                      <a:pt x="26" y="2"/>
                      <a:pt x="9" y="8"/>
                      <a:pt x="0" y="6"/>
                    </a:cubicBezTo>
                    <a:close/>
                  </a:path>
                </a:pathLst>
              </a:custGeom>
              <a:solidFill>
                <a:srgbClr val="29586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2" name="Freeform 644"/>
              <p:cNvSpPr/>
              <p:nvPr/>
            </p:nvSpPr>
            <p:spPr bwMode="auto">
              <a:xfrm>
                <a:off x="3173413" y="3729038"/>
                <a:ext cx="763588" cy="304800"/>
              </a:xfrm>
              <a:custGeom>
                <a:gdLst>
                  <a:gd fmla="*/ 159 w 219" name="T0"/>
                  <a:gd fmla="*/ 2 h 87" name="T1"/>
                  <a:gd fmla="*/ 174 w 219" name="T2"/>
                  <a:gd fmla="*/ 5 h 87" name="T3"/>
                  <a:gd fmla="*/ 219 w 219" name="T4"/>
                  <a:gd fmla="*/ 62 h 87" name="T5"/>
                  <a:gd fmla="*/ 0 w 219" name="T6"/>
                  <a:gd fmla="*/ 41 h 87" name="T7"/>
                  <a:gd fmla="*/ 159 w 219" name="T8"/>
                  <a:gd fmla="*/ 2 h 8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7" w="219">
                    <a:moveTo>
                      <a:pt x="159" y="2"/>
                    </a:moveTo>
                    <a:cubicBezTo>
                      <a:pt x="158" y="9"/>
                      <a:pt x="170" y="3"/>
                      <a:pt x="174" y="5"/>
                    </a:cubicBezTo>
                    <a:cubicBezTo>
                      <a:pt x="200" y="11"/>
                      <a:pt x="218" y="40"/>
                      <a:pt x="219" y="62"/>
                    </a:cubicBezTo>
                    <a:cubicBezTo>
                      <a:pt x="148" y="87"/>
                      <a:pt x="53" y="70"/>
                      <a:pt x="0" y="41"/>
                    </a:cubicBezTo>
                    <a:cubicBezTo>
                      <a:pt x="20" y="4"/>
                      <a:pt x="92" y="0"/>
                      <a:pt x="159" y="2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3" name="Freeform 645"/>
              <p:cNvSpPr/>
              <p:nvPr/>
            </p:nvSpPr>
            <p:spPr bwMode="auto">
              <a:xfrm>
                <a:off x="2346326" y="3743325"/>
                <a:ext cx="93663" cy="38100"/>
              </a:xfrm>
              <a:custGeom>
                <a:gdLst>
                  <a:gd fmla="*/ 27 w 27" name="T0"/>
                  <a:gd fmla="*/ 7 h 11" name="T1"/>
                  <a:gd fmla="*/ 0 w 27" name="T2"/>
                  <a:gd fmla="*/ 10 h 11" name="T3"/>
                  <a:gd fmla="*/ 9 w 27" name="T4"/>
                  <a:gd fmla="*/ 4 h 11" name="T5"/>
                  <a:gd fmla="*/ 27 w 27" name="T6"/>
                  <a:gd fmla="*/ 7 h 1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1" w="27">
                    <a:moveTo>
                      <a:pt x="27" y="7"/>
                    </a:moveTo>
                    <a:cubicBezTo>
                      <a:pt x="20" y="10"/>
                      <a:pt x="11" y="11"/>
                      <a:pt x="0" y="10"/>
                    </a:cubicBezTo>
                    <a:cubicBezTo>
                      <a:pt x="1" y="6"/>
                      <a:pt x="4" y="4"/>
                      <a:pt x="9" y="4"/>
                    </a:cubicBezTo>
                    <a:cubicBezTo>
                      <a:pt x="14" y="6"/>
                      <a:pt x="27" y="0"/>
                      <a:pt x="27" y="7"/>
                    </a:cubicBezTo>
                    <a:close/>
                  </a:path>
                </a:pathLst>
              </a:custGeom>
              <a:solidFill>
                <a:srgbClr val="438D9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4" name="Freeform 646"/>
              <p:cNvSpPr/>
              <p:nvPr/>
            </p:nvSpPr>
            <p:spPr bwMode="auto">
              <a:xfrm>
                <a:off x="4030663" y="3778250"/>
                <a:ext cx="104775" cy="84138"/>
              </a:xfrm>
              <a:custGeom>
                <a:gdLst>
                  <a:gd fmla="*/ 0 w 30" name="T0"/>
                  <a:gd fmla="*/ 24 h 24" name="T1"/>
                  <a:gd fmla="*/ 30 w 30" name="T2"/>
                  <a:gd fmla="*/ 0 h 24" name="T3"/>
                  <a:gd fmla="*/ 0 w 30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30">
                    <a:moveTo>
                      <a:pt x="0" y="24"/>
                    </a:moveTo>
                    <a:cubicBezTo>
                      <a:pt x="8" y="14"/>
                      <a:pt x="18" y="6"/>
                      <a:pt x="30" y="0"/>
                    </a:cubicBezTo>
                    <a:cubicBezTo>
                      <a:pt x="25" y="13"/>
                      <a:pt x="12" y="18"/>
                      <a:pt x="0" y="24"/>
                    </a:cubicBezTo>
                    <a:close/>
                  </a:path>
                </a:pathLst>
              </a:custGeom>
              <a:solidFill>
                <a:srgbClr val="438D9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5" name="Freeform 647"/>
              <p:cNvSpPr/>
              <p:nvPr/>
            </p:nvSpPr>
            <p:spPr bwMode="auto">
              <a:xfrm>
                <a:off x="4691063" y="3798888"/>
                <a:ext cx="187325" cy="11113"/>
              </a:xfrm>
              <a:custGeom>
                <a:gdLst>
                  <a:gd fmla="*/ 0 w 54" name="T0"/>
                  <a:gd fmla="*/ 0 h 3" name="T1"/>
                  <a:gd fmla="*/ 54 w 54" name="T2"/>
                  <a:gd fmla="*/ 0 h 3" name="T3"/>
                  <a:gd fmla="*/ 54 w 54" name="T4"/>
                  <a:gd fmla="*/ 3 h 3" name="T5"/>
                  <a:gd fmla="*/ 0 w 54" name="T6"/>
                  <a:gd fmla="*/ 3 h 3" name="T7"/>
                  <a:gd fmla="*/ 0 w 54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54">
                    <a:moveTo>
                      <a:pt x="0" y="0"/>
                    </a:moveTo>
                    <a:cubicBezTo>
                      <a:pt x="18" y="0"/>
                      <a:pt x="36" y="0"/>
                      <a:pt x="54" y="0"/>
                    </a:cubicBezTo>
                    <a:cubicBezTo>
                      <a:pt x="54" y="1"/>
                      <a:pt x="54" y="2"/>
                      <a:pt x="54" y="3"/>
                    </a:cubicBezTo>
                    <a:cubicBezTo>
                      <a:pt x="36" y="3"/>
                      <a:pt x="18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6" name="Freeform 648"/>
              <p:cNvSpPr/>
              <p:nvPr/>
            </p:nvSpPr>
            <p:spPr bwMode="auto">
              <a:xfrm>
                <a:off x="5559426" y="3795713"/>
                <a:ext cx="61913" cy="49213"/>
              </a:xfrm>
              <a:custGeom>
                <a:gdLst>
                  <a:gd fmla="*/ 18 w 18" name="T0"/>
                  <a:gd fmla="*/ 7 h 14" name="T1"/>
                  <a:gd fmla="*/ 0 w 18" name="T2"/>
                  <a:gd fmla="*/ 10 h 14" name="T3"/>
                  <a:gd fmla="*/ 18 w 18" name="T4"/>
                  <a:gd fmla="*/ 7 h 1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4" w="18">
                    <a:moveTo>
                      <a:pt x="18" y="7"/>
                    </a:moveTo>
                    <a:cubicBezTo>
                      <a:pt x="18" y="14"/>
                      <a:pt x="5" y="8"/>
                      <a:pt x="0" y="10"/>
                    </a:cubicBezTo>
                    <a:cubicBezTo>
                      <a:pt x="4" y="1"/>
                      <a:pt x="12" y="0"/>
                      <a:pt x="18" y="7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7" name="Freeform 649"/>
              <p:cNvSpPr/>
              <p:nvPr/>
            </p:nvSpPr>
            <p:spPr bwMode="auto">
              <a:xfrm>
                <a:off x="5853113" y="3795713"/>
                <a:ext cx="333375" cy="23813"/>
              </a:xfrm>
              <a:custGeom>
                <a:gdLst>
                  <a:gd fmla="*/ 0 w 96" name="T0"/>
                  <a:gd fmla="*/ 7 h 7" name="T1"/>
                  <a:gd fmla="*/ 96 w 96" name="T2"/>
                  <a:gd fmla="*/ 4 h 7" name="T3"/>
                  <a:gd fmla="*/ 96 w 96" name="T4"/>
                  <a:gd fmla="*/ 7 h 7" name="T5"/>
                  <a:gd fmla="*/ 0 w 96" name="T6"/>
                  <a:gd fmla="*/ 7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96">
                    <a:moveTo>
                      <a:pt x="0" y="7"/>
                    </a:moveTo>
                    <a:cubicBezTo>
                      <a:pt x="26" y="0"/>
                      <a:pt x="65" y="6"/>
                      <a:pt x="96" y="4"/>
                    </a:cubicBezTo>
                    <a:cubicBezTo>
                      <a:pt x="96" y="5"/>
                      <a:pt x="96" y="6"/>
                      <a:pt x="96" y="7"/>
                    </a:cubicBezTo>
                    <a:cubicBezTo>
                      <a:pt x="64" y="7"/>
                      <a:pt x="32" y="7"/>
                      <a:pt x="0" y="7"/>
                    </a:cubicBezTo>
                    <a:close/>
                  </a:path>
                </a:pathLst>
              </a:custGeom>
              <a:solidFill>
                <a:srgbClr val="37708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8" name="Freeform 650"/>
              <p:cNvSpPr/>
              <p:nvPr/>
            </p:nvSpPr>
            <p:spPr bwMode="auto">
              <a:xfrm>
                <a:off x="6186488" y="3810000"/>
                <a:ext cx="398463" cy="23813"/>
              </a:xfrm>
              <a:custGeom>
                <a:gdLst>
                  <a:gd fmla="*/ 0 w 114" name="T0"/>
                  <a:gd fmla="*/ 0 h 7" name="T1"/>
                  <a:gd fmla="*/ 114 w 114" name="T2"/>
                  <a:gd fmla="*/ 0 h 7" name="T3"/>
                  <a:gd fmla="*/ 6 w 114" name="T4"/>
                  <a:gd fmla="*/ 3 h 7" name="T5"/>
                  <a:gd fmla="*/ 0 w 114" name="T6"/>
                  <a:gd fmla="*/ 3 h 7" name="T7"/>
                  <a:gd fmla="*/ 0 w 114" name="T8"/>
                  <a:gd fmla="*/ 0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114">
                    <a:moveTo>
                      <a:pt x="0" y="0"/>
                    </a:moveTo>
                    <a:cubicBezTo>
                      <a:pt x="38" y="0"/>
                      <a:pt x="76" y="0"/>
                      <a:pt x="114" y="0"/>
                    </a:cubicBezTo>
                    <a:cubicBezTo>
                      <a:pt x="84" y="7"/>
                      <a:pt x="41" y="1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34B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9" name="Freeform 652"/>
              <p:cNvSpPr/>
              <p:nvPr/>
            </p:nvSpPr>
            <p:spPr bwMode="auto">
              <a:xfrm>
                <a:off x="2084388" y="3819525"/>
                <a:ext cx="95250" cy="42863"/>
              </a:xfrm>
              <a:custGeom>
                <a:gdLst>
                  <a:gd fmla="*/ 0 w 27" name="T0"/>
                  <a:gd fmla="*/ 12 h 12" name="T1"/>
                  <a:gd fmla="*/ 27 w 27" name="T2"/>
                  <a:gd fmla="*/ 0 h 12" name="T3"/>
                  <a:gd fmla="*/ 0 w 27" name="T4"/>
                  <a:gd fmla="*/ 12 h 1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2" w="27">
                    <a:moveTo>
                      <a:pt x="0" y="12"/>
                    </a:moveTo>
                    <a:cubicBezTo>
                      <a:pt x="5" y="4"/>
                      <a:pt x="14" y="0"/>
                      <a:pt x="27" y="0"/>
                    </a:cubicBezTo>
                    <a:cubicBezTo>
                      <a:pt x="25" y="10"/>
                      <a:pt x="13" y="12"/>
                      <a:pt x="0" y="12"/>
                    </a:cubicBezTo>
                    <a:close/>
                  </a:path>
                </a:pathLst>
              </a:custGeom>
              <a:solidFill>
                <a:srgbClr val="4085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0" name="Freeform 653"/>
              <p:cNvSpPr/>
              <p:nvPr/>
            </p:nvSpPr>
            <p:spPr bwMode="auto">
              <a:xfrm>
                <a:off x="4094163" y="3789363"/>
                <a:ext cx="104775" cy="76200"/>
              </a:xfrm>
              <a:custGeom>
                <a:gdLst>
                  <a:gd fmla="*/ 30 w 30" name="T0"/>
                  <a:gd fmla="*/ 6 h 22" name="T1"/>
                  <a:gd fmla="*/ 0 w 30" name="T2"/>
                  <a:gd fmla="*/ 21 h 22" name="T3"/>
                  <a:gd fmla="*/ 30 w 30" name="T4"/>
                  <a:gd fmla="*/ 6 h 2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2" w="30">
                    <a:moveTo>
                      <a:pt x="30" y="6"/>
                    </a:moveTo>
                    <a:cubicBezTo>
                      <a:pt x="27" y="18"/>
                      <a:pt x="16" y="22"/>
                      <a:pt x="0" y="21"/>
                    </a:cubicBezTo>
                    <a:cubicBezTo>
                      <a:pt x="9" y="14"/>
                      <a:pt x="17" y="0"/>
                      <a:pt x="30" y="6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1" name="Freeform 654"/>
              <p:cNvSpPr/>
              <p:nvPr/>
            </p:nvSpPr>
            <p:spPr bwMode="auto">
              <a:xfrm>
                <a:off x="5253038" y="3819525"/>
                <a:ext cx="149225" cy="31750"/>
              </a:xfrm>
              <a:custGeom>
                <a:gdLst>
                  <a:gd fmla="*/ 43 w 43" name="T0"/>
                  <a:gd fmla="*/ 3 h 9" name="T1"/>
                  <a:gd fmla="*/ 19 w 43" name="T2"/>
                  <a:gd fmla="*/ 0 h 9" name="T3"/>
                  <a:gd fmla="*/ 43 w 43" name="T4"/>
                  <a:gd fmla="*/ 3 h 9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9" w="43">
                    <a:moveTo>
                      <a:pt x="43" y="3"/>
                    </a:moveTo>
                    <a:cubicBezTo>
                      <a:pt x="40" y="9"/>
                      <a:pt x="0" y="7"/>
                      <a:pt x="19" y="0"/>
                    </a:cubicBezTo>
                    <a:cubicBezTo>
                      <a:pt x="21" y="7"/>
                      <a:pt x="36" y="1"/>
                      <a:pt x="43" y="3"/>
                    </a:cubicBezTo>
                    <a:close/>
                  </a:path>
                </a:pathLst>
              </a:custGeom>
              <a:solidFill>
                <a:srgbClr val="3167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2" name="Freeform 658"/>
              <p:cNvSpPr/>
              <p:nvPr/>
            </p:nvSpPr>
            <p:spPr bwMode="auto">
              <a:xfrm>
                <a:off x="1839913" y="3841750"/>
                <a:ext cx="160338" cy="30163"/>
              </a:xfrm>
              <a:custGeom>
                <a:gdLst>
                  <a:gd fmla="*/ 10 w 46" name="T0"/>
                  <a:gd fmla="*/ 0 h 9" name="T1"/>
                  <a:gd fmla="*/ 46 w 46" name="T2"/>
                  <a:gd fmla="*/ 3 h 9" name="T3"/>
                  <a:gd fmla="*/ 10 w 46" name="T4"/>
                  <a:gd fmla="*/ 0 h 9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9" w="46">
                    <a:moveTo>
                      <a:pt x="10" y="0"/>
                    </a:moveTo>
                    <a:cubicBezTo>
                      <a:pt x="16" y="7"/>
                      <a:pt x="35" y="1"/>
                      <a:pt x="46" y="3"/>
                    </a:cubicBezTo>
                    <a:cubicBezTo>
                      <a:pt x="42" y="8"/>
                      <a:pt x="0" y="9"/>
                      <a:pt x="10" y="0"/>
                    </a:cubicBezTo>
                    <a:close/>
                  </a:path>
                </a:pathLst>
              </a:custGeom>
              <a:solidFill>
                <a:srgbClr val="2D5F6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3" name="Freeform 659"/>
              <p:cNvSpPr/>
              <p:nvPr/>
            </p:nvSpPr>
            <p:spPr bwMode="auto">
              <a:xfrm>
                <a:off x="2293938" y="3824288"/>
                <a:ext cx="101600" cy="38100"/>
              </a:xfrm>
              <a:custGeom>
                <a:gdLst>
                  <a:gd fmla="*/ 24 w 29" name="T0"/>
                  <a:gd fmla="*/ 11 h 11" name="T1"/>
                  <a:gd fmla="*/ 0 w 29" name="T2"/>
                  <a:gd fmla="*/ 11 h 11" name="T3"/>
                  <a:gd fmla="*/ 15 w 29" name="T4"/>
                  <a:gd fmla="*/ 2 h 11" name="T5"/>
                  <a:gd fmla="*/ 24 w 29" name="T6"/>
                  <a:gd fmla="*/ 11 h 1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1" w="28">
                    <a:moveTo>
                      <a:pt x="24" y="11"/>
                    </a:moveTo>
                    <a:cubicBezTo>
                      <a:pt x="17" y="4"/>
                      <a:pt x="9" y="11"/>
                      <a:pt x="0" y="11"/>
                    </a:cubicBezTo>
                    <a:cubicBezTo>
                      <a:pt x="3" y="6"/>
                      <a:pt x="11" y="6"/>
                      <a:pt x="15" y="2"/>
                    </a:cubicBezTo>
                    <a:cubicBezTo>
                      <a:pt x="14" y="9"/>
                      <a:pt x="29" y="0"/>
                      <a:pt x="24" y="11"/>
                    </a:cubicBezTo>
                    <a:close/>
                  </a:path>
                </a:pathLst>
              </a:custGeom>
              <a:solidFill>
                <a:srgbClr val="29586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4" name="Freeform 671"/>
              <p:cNvSpPr/>
              <p:nvPr/>
            </p:nvSpPr>
            <p:spPr bwMode="auto">
              <a:xfrm>
                <a:off x="5737226" y="3868738"/>
                <a:ext cx="250825" cy="60325"/>
              </a:xfrm>
              <a:custGeom>
                <a:gdLst>
                  <a:gd fmla="*/ 0 w 72" name="T0"/>
                  <a:gd fmla="*/ 13 h 17" name="T1"/>
                  <a:gd fmla="*/ 72 w 72" name="T2"/>
                  <a:gd fmla="*/ 16 h 17" name="T3"/>
                  <a:gd fmla="*/ 0 w 72" name="T4"/>
                  <a:gd fmla="*/ 13 h 1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7" w="72">
                    <a:moveTo>
                      <a:pt x="0" y="13"/>
                    </a:moveTo>
                    <a:cubicBezTo>
                      <a:pt x="15" y="0"/>
                      <a:pt x="60" y="1"/>
                      <a:pt x="72" y="16"/>
                    </a:cubicBezTo>
                    <a:cubicBezTo>
                      <a:pt x="46" y="17"/>
                      <a:pt x="23" y="15"/>
                      <a:pt x="0" y="13"/>
                    </a:cubicBezTo>
                    <a:close/>
                  </a:path>
                </a:pathLst>
              </a:custGeom>
              <a:solidFill>
                <a:srgbClr val="132B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5" name="Freeform 672"/>
              <p:cNvSpPr/>
              <p:nvPr/>
            </p:nvSpPr>
            <p:spPr bwMode="auto">
              <a:xfrm>
                <a:off x="1801813" y="3911600"/>
                <a:ext cx="125413" cy="38100"/>
              </a:xfrm>
              <a:custGeom>
                <a:gdLst>
                  <a:gd fmla="*/ 0 w 36" name="T0"/>
                  <a:gd fmla="*/ 4 h 11" name="T1"/>
                  <a:gd fmla="*/ 36 w 36" name="T2"/>
                  <a:gd fmla="*/ 7 h 11" name="T3"/>
                  <a:gd fmla="*/ 0 w 36" name="T4"/>
                  <a:gd fmla="*/ 4 h 1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1" w="36">
                    <a:moveTo>
                      <a:pt x="0" y="4"/>
                    </a:moveTo>
                    <a:cubicBezTo>
                      <a:pt x="11" y="6"/>
                      <a:pt x="30" y="0"/>
                      <a:pt x="36" y="7"/>
                    </a:cubicBezTo>
                    <a:cubicBezTo>
                      <a:pt x="25" y="5"/>
                      <a:pt x="6" y="11"/>
                      <a:pt x="0" y="4"/>
                    </a:cubicBezTo>
                    <a:close/>
                  </a:path>
                </a:pathLst>
              </a:custGeom>
              <a:solidFill>
                <a:srgbClr val="09479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6" name="Freeform 676"/>
              <p:cNvSpPr/>
              <p:nvPr/>
            </p:nvSpPr>
            <p:spPr bwMode="auto">
              <a:xfrm>
                <a:off x="3916363" y="3976688"/>
                <a:ext cx="544513" cy="74613"/>
              </a:xfrm>
              <a:custGeom>
                <a:gdLst>
                  <a:gd fmla="*/ 0 w 156" name="T0"/>
                  <a:gd fmla="*/ 21 h 21" name="T1"/>
                  <a:gd fmla="*/ 156 w 156" name="T2"/>
                  <a:gd fmla="*/ 12 h 21" name="T3"/>
                  <a:gd fmla="*/ 0 w 156" name="T4"/>
                  <a:gd fmla="*/ 21 h 2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1" w="156">
                    <a:moveTo>
                      <a:pt x="0" y="21"/>
                    </a:moveTo>
                    <a:cubicBezTo>
                      <a:pt x="30" y="0"/>
                      <a:pt x="114" y="2"/>
                      <a:pt x="156" y="12"/>
                    </a:cubicBezTo>
                    <a:cubicBezTo>
                      <a:pt x="102" y="11"/>
                      <a:pt x="40" y="18"/>
                      <a:pt x="0" y="21"/>
                    </a:cubicBezTo>
                    <a:close/>
                  </a:path>
                </a:pathLst>
              </a:custGeom>
              <a:solidFill>
                <a:srgbClr val="132B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7" name="Freeform 681"/>
              <p:cNvSpPr/>
              <p:nvPr/>
            </p:nvSpPr>
            <p:spPr bwMode="auto">
              <a:xfrm>
                <a:off x="3068638" y="2706688"/>
                <a:ext cx="20638" cy="90488"/>
              </a:xfrm>
              <a:custGeom>
                <a:gdLst>
                  <a:gd fmla="*/ 6 w 6" name="T0"/>
                  <a:gd fmla="*/ 4 h 26" name="T1"/>
                  <a:gd fmla="*/ 6 w 6" name="T2"/>
                  <a:gd fmla="*/ 22 h 26" name="T3"/>
                  <a:gd fmla="*/ 0 w 6" name="T4"/>
                  <a:gd fmla="*/ 22 h 26" name="T5"/>
                  <a:gd fmla="*/ 0 w 6" name="T6"/>
                  <a:gd fmla="*/ 4 h 26" name="T7"/>
                  <a:gd fmla="*/ 6 w 6" name="T8"/>
                  <a:gd fmla="*/ 4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6">
                    <a:moveTo>
                      <a:pt x="6" y="4"/>
                    </a:moveTo>
                    <a:cubicBezTo>
                      <a:pt x="6" y="10"/>
                      <a:pt x="6" y="16"/>
                      <a:pt x="6" y="22"/>
                    </a:cubicBezTo>
                    <a:cubicBezTo>
                      <a:pt x="6" y="25"/>
                      <a:pt x="1" y="26"/>
                      <a:pt x="0" y="22"/>
                    </a:cubicBezTo>
                    <a:cubicBezTo>
                      <a:pt x="0" y="16"/>
                      <a:pt x="0" y="10"/>
                      <a:pt x="0" y="4"/>
                    </a:cubicBezTo>
                    <a:cubicBezTo>
                      <a:pt x="0" y="1"/>
                      <a:pt x="5" y="0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8" name="Freeform 682"/>
              <p:cNvSpPr/>
              <p:nvPr/>
            </p:nvSpPr>
            <p:spPr bwMode="auto">
              <a:xfrm>
                <a:off x="3832226" y="3082925"/>
                <a:ext cx="198438" cy="52388"/>
              </a:xfrm>
              <a:custGeom>
                <a:gdLst>
                  <a:gd fmla="*/ 6 w 57" name="T0"/>
                  <a:gd fmla="*/ 1 h 15" name="T1"/>
                  <a:gd fmla="*/ 33 w 57" name="T2"/>
                  <a:gd fmla="*/ 1 h 15" name="T3"/>
                  <a:gd fmla="*/ 57 w 57" name="T4"/>
                  <a:gd fmla="*/ 10 h 15" name="T5"/>
                  <a:gd fmla="*/ 27 w 57" name="T6"/>
                  <a:gd fmla="*/ 10 h 15" name="T7"/>
                  <a:gd fmla="*/ 3 w 57" name="T8"/>
                  <a:gd fmla="*/ 1 h 15" name="T9"/>
                  <a:gd fmla="*/ 6 w 57" name="T10"/>
                  <a:gd fmla="*/ 1 h 1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5" w="57">
                    <a:moveTo>
                      <a:pt x="6" y="1"/>
                    </a:moveTo>
                    <a:cubicBezTo>
                      <a:pt x="15" y="1"/>
                      <a:pt x="24" y="1"/>
                      <a:pt x="33" y="1"/>
                    </a:cubicBezTo>
                    <a:cubicBezTo>
                      <a:pt x="45" y="0"/>
                      <a:pt x="51" y="5"/>
                      <a:pt x="57" y="10"/>
                    </a:cubicBezTo>
                    <a:cubicBezTo>
                      <a:pt x="53" y="15"/>
                      <a:pt x="39" y="7"/>
                      <a:pt x="27" y="10"/>
                    </a:cubicBezTo>
                    <a:cubicBezTo>
                      <a:pt x="26" y="0"/>
                      <a:pt x="0" y="15"/>
                      <a:pt x="3" y="1"/>
                    </a:cubicBezTo>
                    <a:cubicBezTo>
                      <a:pt x="4" y="1"/>
                      <a:pt x="5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9" name="Freeform 683"/>
              <p:cNvSpPr/>
              <p:nvPr/>
            </p:nvSpPr>
            <p:spPr bwMode="auto">
              <a:xfrm>
                <a:off x="5684838" y="3463925"/>
                <a:ext cx="285750" cy="101600"/>
              </a:xfrm>
              <a:custGeom>
                <a:gdLst>
                  <a:gd fmla="*/ 0 w 82" name="T0"/>
                  <a:gd fmla="*/ 0 h 29" name="T1"/>
                  <a:gd fmla="*/ 24 w 82" name="T2"/>
                  <a:gd fmla="*/ 0 h 29" name="T3"/>
                  <a:gd fmla="*/ 54 w 82" name="T4"/>
                  <a:gd fmla="*/ 3 h 29" name="T5"/>
                  <a:gd fmla="*/ 78 w 82" name="T6"/>
                  <a:gd fmla="*/ 9 h 29" name="T7"/>
                  <a:gd fmla="*/ 42 w 82" name="T8"/>
                  <a:gd fmla="*/ 21 h 29" name="T9"/>
                  <a:gd fmla="*/ 30 w 82" name="T10"/>
                  <a:gd fmla="*/ 21 h 29" name="T11"/>
                  <a:gd fmla="*/ 30 w 82" name="T12"/>
                  <a:gd fmla="*/ 18 h 29" name="T13"/>
                  <a:gd fmla="*/ 27 w 82" name="T14"/>
                  <a:gd fmla="*/ 9 h 29" name="T15"/>
                  <a:gd fmla="*/ 0 w 82" name="T16"/>
                  <a:gd fmla="*/ 0 h 2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" w="82">
                    <a:moveTo>
                      <a:pt x="0" y="0"/>
                    </a:moveTo>
                    <a:cubicBezTo>
                      <a:pt x="8" y="0"/>
                      <a:pt x="16" y="0"/>
                      <a:pt x="24" y="0"/>
                    </a:cubicBezTo>
                    <a:cubicBezTo>
                      <a:pt x="28" y="7"/>
                      <a:pt x="45" y="1"/>
                      <a:pt x="54" y="3"/>
                    </a:cubicBezTo>
                    <a:cubicBezTo>
                      <a:pt x="67" y="0"/>
                      <a:pt x="71" y="6"/>
                      <a:pt x="78" y="9"/>
                    </a:cubicBezTo>
                    <a:cubicBezTo>
                      <a:pt x="82" y="29"/>
                      <a:pt x="56" y="19"/>
                      <a:pt x="42" y="21"/>
                    </a:cubicBezTo>
                    <a:cubicBezTo>
                      <a:pt x="38" y="21"/>
                      <a:pt x="34" y="21"/>
                      <a:pt x="30" y="21"/>
                    </a:cubicBezTo>
                    <a:cubicBezTo>
                      <a:pt x="30" y="20"/>
                      <a:pt x="30" y="19"/>
                      <a:pt x="30" y="18"/>
                    </a:cubicBezTo>
                    <a:cubicBezTo>
                      <a:pt x="20" y="20"/>
                      <a:pt x="25" y="12"/>
                      <a:pt x="27" y="9"/>
                    </a:cubicBezTo>
                    <a:cubicBezTo>
                      <a:pt x="21" y="3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0" name="Freeform 685"/>
              <p:cNvSpPr/>
              <p:nvPr/>
            </p:nvSpPr>
            <p:spPr bwMode="auto">
              <a:xfrm>
                <a:off x="1257301" y="2406650"/>
                <a:ext cx="84138" cy="61913"/>
              </a:xfrm>
              <a:custGeom>
                <a:gdLst>
                  <a:gd fmla="*/ 24 w 24" name="T0"/>
                  <a:gd fmla="*/ 0 h 18" name="T1"/>
                  <a:gd fmla="*/ 6 w 24" name="T2"/>
                  <a:gd fmla="*/ 18 h 18" name="T3"/>
                  <a:gd fmla="*/ 0 w 24" name="T4"/>
                  <a:gd fmla="*/ 12 h 18" name="T5"/>
                  <a:gd fmla="*/ 24 w 24" name="T6"/>
                  <a:gd fmla="*/ 0 h 1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8" w="24">
                    <a:moveTo>
                      <a:pt x="24" y="0"/>
                    </a:moveTo>
                    <a:cubicBezTo>
                      <a:pt x="24" y="12"/>
                      <a:pt x="15" y="15"/>
                      <a:pt x="6" y="18"/>
                    </a:cubicBezTo>
                    <a:cubicBezTo>
                      <a:pt x="5" y="15"/>
                      <a:pt x="3" y="13"/>
                      <a:pt x="0" y="12"/>
                    </a:cubicBezTo>
                    <a:cubicBezTo>
                      <a:pt x="4" y="4"/>
                      <a:pt x="16" y="3"/>
                      <a:pt x="24" y="0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1" name="Freeform 686"/>
              <p:cNvSpPr/>
              <p:nvPr/>
            </p:nvSpPr>
            <p:spPr bwMode="auto">
              <a:xfrm>
                <a:off x="5318126" y="3698875"/>
                <a:ext cx="209550" cy="146050"/>
              </a:xfrm>
              <a:custGeom>
                <a:gdLst>
                  <a:gd fmla="*/ 0 w 60" name="T0"/>
                  <a:gd fmla="*/ 35 h 42" name="T1"/>
                  <a:gd fmla="*/ 60 w 60" name="T2"/>
                  <a:gd fmla="*/ 8 h 42" name="T3"/>
                  <a:gd fmla="*/ 24 w 60" name="T4"/>
                  <a:gd fmla="*/ 38 h 42" name="T5"/>
                  <a:gd fmla="*/ 0 w 60" name="T6"/>
                  <a:gd fmla="*/ 35 h 4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2" w="60">
                    <a:moveTo>
                      <a:pt x="0" y="35"/>
                    </a:moveTo>
                    <a:cubicBezTo>
                      <a:pt x="24" y="30"/>
                      <a:pt x="33" y="0"/>
                      <a:pt x="60" y="8"/>
                    </a:cubicBezTo>
                    <a:cubicBezTo>
                      <a:pt x="54" y="24"/>
                      <a:pt x="31" y="23"/>
                      <a:pt x="24" y="38"/>
                    </a:cubicBezTo>
                    <a:cubicBezTo>
                      <a:pt x="17" y="36"/>
                      <a:pt x="2" y="42"/>
                      <a:pt x="0" y="35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2" name="Freeform 687"/>
              <p:cNvSpPr/>
              <p:nvPr/>
            </p:nvSpPr>
            <p:spPr bwMode="auto">
              <a:xfrm>
                <a:off x="2179638" y="3810000"/>
                <a:ext cx="134938" cy="58738"/>
              </a:xfrm>
              <a:custGeom>
                <a:gdLst>
                  <a:gd fmla="*/ 39 w 39" name="T0"/>
                  <a:gd fmla="*/ 3 h 17" name="T1"/>
                  <a:gd fmla="*/ 0 w 39" name="T2"/>
                  <a:gd fmla="*/ 15 h 17" name="T3"/>
                  <a:gd fmla="*/ 39 w 39" name="T4"/>
                  <a:gd fmla="*/ 3 h 1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7" w="39">
                    <a:moveTo>
                      <a:pt x="39" y="3"/>
                    </a:moveTo>
                    <a:cubicBezTo>
                      <a:pt x="31" y="12"/>
                      <a:pt x="19" y="17"/>
                      <a:pt x="0" y="15"/>
                    </a:cubicBezTo>
                    <a:cubicBezTo>
                      <a:pt x="9" y="7"/>
                      <a:pt x="19" y="0"/>
                      <a:pt x="39" y="3"/>
                    </a:cubicBezTo>
                    <a:close/>
                  </a:path>
                </a:pathLst>
              </a:custGeom>
              <a:solidFill>
                <a:srgbClr val="4FA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3" name="Freeform 688"/>
              <p:cNvSpPr/>
              <p:nvPr/>
            </p:nvSpPr>
            <p:spPr bwMode="auto">
              <a:xfrm>
                <a:off x="1501776" y="2625725"/>
                <a:ext cx="153988" cy="17463"/>
              </a:xfrm>
              <a:custGeom>
                <a:gdLst>
                  <a:gd fmla="*/ 5 w 44" name="T0"/>
                  <a:gd fmla="*/ 0 h 5" name="T1"/>
                  <a:gd fmla="*/ 44 w 44" name="T2"/>
                  <a:gd fmla="*/ 0 h 5" name="T3"/>
                  <a:gd fmla="*/ 5 w 44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44">
                    <a:moveTo>
                      <a:pt x="5" y="0"/>
                    </a:moveTo>
                    <a:cubicBezTo>
                      <a:pt x="18" y="0"/>
                      <a:pt x="31" y="0"/>
                      <a:pt x="44" y="0"/>
                    </a:cubicBezTo>
                    <a:cubicBezTo>
                      <a:pt x="39" y="5"/>
                      <a:pt x="0" y="4"/>
                      <a:pt x="5" y="0"/>
                    </a:cubicBezTo>
                    <a:close/>
                  </a:path>
                </a:pathLst>
              </a:custGeom>
              <a:solidFill>
                <a:srgbClr val="4085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4" name="Freeform 689"/>
              <p:cNvSpPr/>
              <p:nvPr/>
            </p:nvSpPr>
            <p:spPr bwMode="auto">
              <a:xfrm>
                <a:off x="5172076" y="3502025"/>
                <a:ext cx="198438" cy="14288"/>
              </a:xfrm>
              <a:custGeom>
                <a:gdLst>
                  <a:gd fmla="*/ 3 w 57" name="T0"/>
                  <a:gd fmla="*/ 1 h 4" name="T1"/>
                  <a:gd fmla="*/ 57 w 57" name="T2"/>
                  <a:gd fmla="*/ 1 h 4" name="T3"/>
                  <a:gd fmla="*/ 57 w 57" name="T4"/>
                  <a:gd fmla="*/ 4 h 4" name="T5"/>
                  <a:gd fmla="*/ 0 w 57" name="T6"/>
                  <a:gd fmla="*/ 4 h 4" name="T7"/>
                  <a:gd fmla="*/ 3 w 57" name="T8"/>
                  <a:gd fmla="*/ 1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57">
                    <a:moveTo>
                      <a:pt x="3" y="1"/>
                    </a:moveTo>
                    <a:cubicBezTo>
                      <a:pt x="21" y="1"/>
                      <a:pt x="39" y="1"/>
                      <a:pt x="57" y="1"/>
                    </a:cubicBezTo>
                    <a:cubicBezTo>
                      <a:pt x="57" y="2"/>
                      <a:pt x="57" y="3"/>
                      <a:pt x="57" y="4"/>
                    </a:cubicBezTo>
                    <a:cubicBezTo>
                      <a:pt x="38" y="4"/>
                      <a:pt x="19" y="4"/>
                      <a:pt x="0" y="4"/>
                    </a:cubicBezTo>
                    <a:cubicBezTo>
                      <a:pt x="0" y="2"/>
                      <a:pt x="0" y="0"/>
                      <a:pt x="3" y="1"/>
                    </a:cubicBezTo>
                    <a:close/>
                  </a:path>
                </a:pathLst>
              </a:custGeom>
              <a:solidFill>
                <a:srgbClr val="4085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5" name="Freeform 691"/>
              <p:cNvSpPr/>
              <p:nvPr/>
            </p:nvSpPr>
            <p:spPr bwMode="auto">
              <a:xfrm>
                <a:off x="1023938" y="2416175"/>
                <a:ext cx="107950" cy="87313"/>
              </a:xfrm>
              <a:custGeom>
                <a:gdLst>
                  <a:gd fmla="*/ 13 w 31" name="T0"/>
                  <a:gd fmla="*/ 6 h 25" name="T1"/>
                  <a:gd fmla="*/ 7 w 31" name="T2"/>
                  <a:gd fmla="*/ 18 h 25" name="T3"/>
                  <a:gd fmla="*/ 31 w 31" name="T4"/>
                  <a:gd fmla="*/ 21 h 25" name="T5"/>
                  <a:gd fmla="*/ 31 w 31" name="T6"/>
                  <a:gd fmla="*/ 24 h 25" name="T7"/>
                  <a:gd fmla="*/ 1 w 31" name="T8"/>
                  <a:gd fmla="*/ 24 h 25" name="T9"/>
                  <a:gd fmla="*/ 4 w 31" name="T10"/>
                  <a:gd fmla="*/ 3 h 25" name="T11"/>
                  <a:gd fmla="*/ 13 w 31" name="T12"/>
                  <a:gd fmla="*/ 6 h 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5" w="31">
                    <a:moveTo>
                      <a:pt x="13" y="6"/>
                    </a:moveTo>
                    <a:cubicBezTo>
                      <a:pt x="3" y="0"/>
                      <a:pt x="0" y="17"/>
                      <a:pt x="7" y="18"/>
                    </a:cubicBezTo>
                    <a:cubicBezTo>
                      <a:pt x="9" y="25"/>
                      <a:pt x="24" y="19"/>
                      <a:pt x="31" y="21"/>
                    </a:cubicBezTo>
                    <a:cubicBezTo>
                      <a:pt x="31" y="22"/>
                      <a:pt x="31" y="23"/>
                      <a:pt x="31" y="24"/>
                    </a:cubicBezTo>
                    <a:cubicBezTo>
                      <a:pt x="21" y="24"/>
                      <a:pt x="11" y="24"/>
                      <a:pt x="1" y="24"/>
                    </a:cubicBezTo>
                    <a:cubicBezTo>
                      <a:pt x="1" y="16"/>
                      <a:pt x="0" y="7"/>
                      <a:pt x="4" y="3"/>
                    </a:cubicBezTo>
                    <a:cubicBezTo>
                      <a:pt x="8" y="3"/>
                      <a:pt x="12" y="3"/>
                      <a:pt x="13" y="6"/>
                    </a:cubicBezTo>
                    <a:close/>
                  </a:path>
                </a:pathLst>
              </a:custGeom>
              <a:solidFill>
                <a:srgbClr val="3167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6" name="Freeform 692"/>
              <p:cNvSpPr/>
              <p:nvPr/>
            </p:nvSpPr>
            <p:spPr bwMode="auto">
              <a:xfrm>
                <a:off x="3225801" y="3471863"/>
                <a:ext cx="146050" cy="23813"/>
              </a:xfrm>
              <a:custGeom>
                <a:gdLst>
                  <a:gd fmla="*/ 0 w 42" name="T0"/>
                  <a:gd fmla="*/ 4 h 7" name="T1"/>
                  <a:gd fmla="*/ 42 w 42" name="T2"/>
                  <a:gd fmla="*/ 7 h 7" name="T3"/>
                  <a:gd fmla="*/ 33 w 42" name="T4"/>
                  <a:gd fmla="*/ 7 h 7" name="T5"/>
                  <a:gd fmla="*/ 0 w 42" name="T6"/>
                  <a:gd fmla="*/ 7 h 7" name="T7"/>
                  <a:gd fmla="*/ 0 w 42" name="T8"/>
                  <a:gd fmla="*/ 4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42">
                    <a:moveTo>
                      <a:pt x="0" y="4"/>
                    </a:moveTo>
                    <a:cubicBezTo>
                      <a:pt x="13" y="6"/>
                      <a:pt x="34" y="0"/>
                      <a:pt x="42" y="7"/>
                    </a:cubicBezTo>
                    <a:cubicBezTo>
                      <a:pt x="39" y="7"/>
                      <a:pt x="36" y="7"/>
                      <a:pt x="33" y="7"/>
                    </a:cubicBezTo>
                    <a:cubicBezTo>
                      <a:pt x="22" y="7"/>
                      <a:pt x="11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2249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7" name="Freeform 693"/>
              <p:cNvSpPr/>
              <p:nvPr/>
            </p:nvSpPr>
            <p:spPr bwMode="auto">
              <a:xfrm>
                <a:off x="4513263" y="3798888"/>
                <a:ext cx="177800" cy="11113"/>
              </a:xfrm>
              <a:custGeom>
                <a:gdLst>
                  <a:gd fmla="*/ 0 w 51" name="T0"/>
                  <a:gd fmla="*/ 0 h 3" name="T1"/>
                  <a:gd fmla="*/ 51 w 51" name="T2"/>
                  <a:gd fmla="*/ 0 h 3" name="T3"/>
                  <a:gd fmla="*/ 51 w 51" name="T4"/>
                  <a:gd fmla="*/ 3 h 3" name="T5"/>
                  <a:gd fmla="*/ 0 w 51" name="T6"/>
                  <a:gd fmla="*/ 3 h 3" name="T7"/>
                  <a:gd fmla="*/ 0 w 51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51">
                    <a:moveTo>
                      <a:pt x="0" y="0"/>
                    </a:moveTo>
                    <a:cubicBezTo>
                      <a:pt x="17" y="0"/>
                      <a:pt x="34" y="0"/>
                      <a:pt x="51" y="0"/>
                    </a:cubicBezTo>
                    <a:cubicBezTo>
                      <a:pt x="51" y="1"/>
                      <a:pt x="51" y="2"/>
                      <a:pt x="51" y="3"/>
                    </a:cubicBezTo>
                    <a:cubicBezTo>
                      <a:pt x="34" y="3"/>
                      <a:pt x="17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249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8" name="Freeform 694"/>
              <p:cNvSpPr/>
              <p:nvPr/>
            </p:nvSpPr>
            <p:spPr bwMode="auto">
              <a:xfrm>
                <a:off x="5443538" y="3492500"/>
                <a:ext cx="346075" cy="69850"/>
              </a:xfrm>
              <a:custGeom>
                <a:gdLst>
                  <a:gd fmla="*/ 0 w 99" name="T0"/>
                  <a:gd fmla="*/ 7 h 20" name="T1"/>
                  <a:gd fmla="*/ 24 w 99" name="T2"/>
                  <a:gd fmla="*/ 4 h 20" name="T3"/>
                  <a:gd fmla="*/ 99 w 99" name="T4"/>
                  <a:gd fmla="*/ 13 h 20" name="T5"/>
                  <a:gd fmla="*/ 75 w 99" name="T6"/>
                  <a:gd fmla="*/ 16 h 20" name="T7"/>
                  <a:gd fmla="*/ 0 w 99" name="T8"/>
                  <a:gd fmla="*/ 7 h 2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0" w="99">
                    <a:moveTo>
                      <a:pt x="0" y="7"/>
                    </a:moveTo>
                    <a:cubicBezTo>
                      <a:pt x="2" y="0"/>
                      <a:pt x="17" y="6"/>
                      <a:pt x="24" y="4"/>
                    </a:cubicBezTo>
                    <a:cubicBezTo>
                      <a:pt x="51" y="5"/>
                      <a:pt x="74" y="10"/>
                      <a:pt x="99" y="13"/>
                    </a:cubicBezTo>
                    <a:cubicBezTo>
                      <a:pt x="97" y="20"/>
                      <a:pt x="82" y="14"/>
                      <a:pt x="75" y="16"/>
                    </a:cubicBezTo>
                    <a:cubicBezTo>
                      <a:pt x="52" y="11"/>
                      <a:pt x="27" y="8"/>
                      <a:pt x="0" y="7"/>
                    </a:cubicBezTo>
                    <a:close/>
                  </a:path>
                </a:pathLst>
              </a:custGeom>
              <a:solidFill>
                <a:srgbClr val="132B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9" name="Freeform 695"/>
              <p:cNvSpPr/>
              <p:nvPr/>
            </p:nvSpPr>
            <p:spPr bwMode="auto">
              <a:xfrm>
                <a:off x="3948113" y="2709863"/>
                <a:ext cx="38100" cy="84138"/>
              </a:xfrm>
              <a:custGeom>
                <a:gdLst>
                  <a:gd fmla="*/ 6 w 11" name="T0"/>
                  <a:gd fmla="*/ 3 h 24" name="T1"/>
                  <a:gd fmla="*/ 0 w 11" name="T2"/>
                  <a:gd fmla="*/ 21 h 24" name="T3"/>
                  <a:gd fmla="*/ 0 w 11" name="T4"/>
                  <a:gd fmla="*/ 3 h 24" name="T5"/>
                  <a:gd fmla="*/ 6 w 11" name="T6"/>
                  <a:gd fmla="*/ 0 h 24" name="T7"/>
                  <a:gd fmla="*/ 6 w 11" name="T8"/>
                  <a:gd fmla="*/ 3 h 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" w="11">
                    <a:moveTo>
                      <a:pt x="6" y="3"/>
                    </a:moveTo>
                    <a:cubicBezTo>
                      <a:pt x="4" y="9"/>
                      <a:pt x="11" y="24"/>
                      <a:pt x="0" y="21"/>
                    </a:cubicBezTo>
                    <a:cubicBezTo>
                      <a:pt x="0" y="15"/>
                      <a:pt x="0" y="9"/>
                      <a:pt x="0" y="3"/>
                    </a:cubicBezTo>
                    <a:cubicBezTo>
                      <a:pt x="1" y="1"/>
                      <a:pt x="3" y="0"/>
                      <a:pt x="6" y="0"/>
                    </a:cubicBezTo>
                    <a:cubicBezTo>
                      <a:pt x="6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0" name="Freeform 696"/>
              <p:cNvSpPr/>
              <p:nvPr/>
            </p:nvSpPr>
            <p:spPr bwMode="auto">
              <a:xfrm>
                <a:off x="2043113" y="3757613"/>
                <a:ext cx="157163" cy="34925"/>
              </a:xfrm>
              <a:custGeom>
                <a:gdLst>
                  <a:gd fmla="*/ 0 w 45" name="T0"/>
                  <a:gd fmla="*/ 3 h 10" name="T1"/>
                  <a:gd fmla="*/ 9 w 45" name="T2"/>
                  <a:gd fmla="*/ 0 h 10" name="T3"/>
                  <a:gd fmla="*/ 45 w 45" name="T4"/>
                  <a:gd fmla="*/ 3 h 10" name="T5"/>
                  <a:gd fmla="*/ 3 w 45" name="T6"/>
                  <a:gd fmla="*/ 6 h 10" name="T7"/>
                  <a:gd fmla="*/ 0 w 45" name="T8"/>
                  <a:gd fmla="*/ 3 h 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" w="45">
                    <a:moveTo>
                      <a:pt x="0" y="3"/>
                    </a:moveTo>
                    <a:cubicBezTo>
                      <a:pt x="5" y="4"/>
                      <a:pt x="5" y="0"/>
                      <a:pt x="9" y="0"/>
                    </a:cubicBezTo>
                    <a:cubicBezTo>
                      <a:pt x="15" y="7"/>
                      <a:pt x="34" y="1"/>
                      <a:pt x="45" y="3"/>
                    </a:cubicBezTo>
                    <a:cubicBezTo>
                      <a:pt x="37" y="10"/>
                      <a:pt x="16" y="4"/>
                      <a:pt x="3" y="6"/>
                    </a:cubicBezTo>
                    <a:cubicBezTo>
                      <a:pt x="0" y="7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4085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1" name="Freeform 700"/>
              <p:cNvSpPr/>
              <p:nvPr/>
            </p:nvSpPr>
            <p:spPr bwMode="auto">
              <a:xfrm>
                <a:off x="4837113" y="3390900"/>
                <a:ext cx="198438" cy="34925"/>
              </a:xfrm>
              <a:custGeom>
                <a:gdLst>
                  <a:gd fmla="*/ 57 w 57" name="T0"/>
                  <a:gd fmla="*/ 0 h 10" name="T1"/>
                  <a:gd fmla="*/ 0 w 57" name="T2"/>
                  <a:gd fmla="*/ 0 h 10" name="T3"/>
                  <a:gd fmla="*/ 57 w 57" name="T4"/>
                  <a:gd fmla="*/ 0 h 1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0" w="57">
                    <a:moveTo>
                      <a:pt x="57" y="0"/>
                    </a:moveTo>
                    <a:cubicBezTo>
                      <a:pt x="51" y="10"/>
                      <a:pt x="6" y="10"/>
                      <a:pt x="0" y="0"/>
                    </a:cubicBezTo>
                    <a:cubicBezTo>
                      <a:pt x="19" y="0"/>
                      <a:pt x="38" y="0"/>
                      <a:pt x="57" y="0"/>
                    </a:cubicBezTo>
                    <a:close/>
                  </a:path>
                </a:pathLst>
              </a:custGeom>
              <a:solidFill>
                <a:srgbClr val="D4E9F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2" name="Freeform 704"/>
              <p:cNvSpPr/>
              <p:nvPr/>
            </p:nvSpPr>
            <p:spPr bwMode="auto">
              <a:xfrm>
                <a:off x="566738" y="3859213"/>
                <a:ext cx="209550" cy="23813"/>
              </a:xfrm>
              <a:custGeom>
                <a:gdLst>
                  <a:gd fmla="*/ 0 w 60" name="T0"/>
                  <a:gd fmla="*/ 4 h 7" name="T1"/>
                  <a:gd fmla="*/ 60 w 60" name="T2"/>
                  <a:gd fmla="*/ 7 h 7" name="T3"/>
                  <a:gd fmla="*/ 0 w 60" name="T4"/>
                  <a:gd fmla="*/ 7 h 7" name="T5"/>
                  <a:gd fmla="*/ 0 w 60" name="T6"/>
                  <a:gd fmla="*/ 4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60">
                    <a:moveTo>
                      <a:pt x="0" y="4"/>
                    </a:moveTo>
                    <a:cubicBezTo>
                      <a:pt x="19" y="6"/>
                      <a:pt x="46" y="0"/>
                      <a:pt x="60" y="7"/>
                    </a:cubicBezTo>
                    <a:cubicBezTo>
                      <a:pt x="40" y="7"/>
                      <a:pt x="20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0E395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3" name="Freeform 705"/>
              <p:cNvSpPr/>
              <p:nvPr/>
            </p:nvSpPr>
            <p:spPr bwMode="auto">
              <a:xfrm>
                <a:off x="4429126" y="3932238"/>
                <a:ext cx="250825" cy="38100"/>
              </a:xfrm>
              <a:custGeom>
                <a:gdLst>
                  <a:gd fmla="*/ 0 w 72" name="T0"/>
                  <a:gd fmla="*/ 7 h 11" name="T1"/>
                  <a:gd fmla="*/ 72 w 72" name="T2"/>
                  <a:gd fmla="*/ 4 h 11" name="T3"/>
                  <a:gd fmla="*/ 0 w 72" name="T4"/>
                  <a:gd fmla="*/ 7 h 1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1" w="72">
                    <a:moveTo>
                      <a:pt x="0" y="7"/>
                    </a:moveTo>
                    <a:cubicBezTo>
                      <a:pt x="18" y="0"/>
                      <a:pt x="49" y="6"/>
                      <a:pt x="72" y="4"/>
                    </a:cubicBezTo>
                    <a:cubicBezTo>
                      <a:pt x="54" y="11"/>
                      <a:pt x="23" y="5"/>
                      <a:pt x="0" y="7"/>
                    </a:cubicBezTo>
                    <a:close/>
                  </a:path>
                </a:pathLst>
              </a:custGeom>
              <a:solidFill>
                <a:srgbClr val="0E395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4" name="Freeform 706"/>
              <p:cNvSpPr/>
              <p:nvPr/>
            </p:nvSpPr>
            <p:spPr bwMode="auto">
              <a:xfrm>
                <a:off x="3100388" y="3481388"/>
                <a:ext cx="239713" cy="25400"/>
              </a:xfrm>
              <a:custGeom>
                <a:gdLst>
                  <a:gd fmla="*/ 0 w 69" name="T0"/>
                  <a:gd fmla="*/ 7 h 7" name="T1"/>
                  <a:gd fmla="*/ 21 w 69" name="T2"/>
                  <a:gd fmla="*/ 4 h 7" name="T3"/>
                  <a:gd fmla="*/ 36 w 69" name="T4"/>
                  <a:gd fmla="*/ 4 h 7" name="T5"/>
                  <a:gd fmla="*/ 69 w 69" name="T6"/>
                  <a:gd fmla="*/ 4 h 7" name="T7"/>
                  <a:gd fmla="*/ 69 w 69" name="T8"/>
                  <a:gd fmla="*/ 7 h 7" name="T9"/>
                  <a:gd fmla="*/ 0 w 69" name="T10"/>
                  <a:gd fmla="*/ 7 h 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" w="69">
                    <a:moveTo>
                      <a:pt x="0" y="7"/>
                    </a:moveTo>
                    <a:cubicBezTo>
                      <a:pt x="1" y="0"/>
                      <a:pt x="15" y="6"/>
                      <a:pt x="21" y="4"/>
                    </a:cubicBezTo>
                    <a:cubicBezTo>
                      <a:pt x="26" y="4"/>
                      <a:pt x="31" y="4"/>
                      <a:pt x="36" y="4"/>
                    </a:cubicBezTo>
                    <a:cubicBezTo>
                      <a:pt x="47" y="4"/>
                      <a:pt x="58" y="4"/>
                      <a:pt x="69" y="4"/>
                    </a:cubicBezTo>
                    <a:cubicBezTo>
                      <a:pt x="69" y="5"/>
                      <a:pt x="69" y="6"/>
                      <a:pt x="69" y="7"/>
                    </a:cubicBezTo>
                    <a:cubicBezTo>
                      <a:pt x="46" y="7"/>
                      <a:pt x="23" y="7"/>
                      <a:pt x="0" y="7"/>
                    </a:cubicBezTo>
                    <a:close/>
                  </a:path>
                </a:pathLst>
              </a:custGeom>
              <a:solidFill>
                <a:srgbClr val="4085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5" name="Freeform 708"/>
              <p:cNvSpPr/>
              <p:nvPr/>
            </p:nvSpPr>
            <p:spPr bwMode="auto">
              <a:xfrm>
                <a:off x="2513013" y="3548063"/>
                <a:ext cx="261938" cy="23813"/>
              </a:xfrm>
              <a:custGeom>
                <a:gdLst>
                  <a:gd fmla="*/ 0 w 75" name="T0"/>
                  <a:gd fmla="*/ 6 h 7" name="T1"/>
                  <a:gd fmla="*/ 0 w 75" name="T2"/>
                  <a:gd fmla="*/ 0 h 7" name="T3"/>
                  <a:gd fmla="*/ 75 w 75" name="T4"/>
                  <a:gd fmla="*/ 3 h 7" name="T5"/>
                  <a:gd fmla="*/ 75 w 75" name="T6"/>
                  <a:gd fmla="*/ 6 h 7" name="T7"/>
                  <a:gd fmla="*/ 63 w 75" name="T8"/>
                  <a:gd fmla="*/ 6 h 7" name="T9"/>
                  <a:gd fmla="*/ 60 w 75" name="T10"/>
                  <a:gd fmla="*/ 6 h 7" name="T11"/>
                  <a:gd fmla="*/ 0 w 75" name="T12"/>
                  <a:gd fmla="*/ 6 h 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" w="75">
                    <a:moveTo>
                      <a:pt x="0" y="6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19" y="7"/>
                      <a:pt x="51" y="1"/>
                      <a:pt x="75" y="3"/>
                    </a:cubicBezTo>
                    <a:cubicBezTo>
                      <a:pt x="75" y="4"/>
                      <a:pt x="75" y="5"/>
                      <a:pt x="75" y="6"/>
                    </a:cubicBezTo>
                    <a:cubicBezTo>
                      <a:pt x="71" y="6"/>
                      <a:pt x="67" y="6"/>
                      <a:pt x="63" y="6"/>
                    </a:cubicBezTo>
                    <a:cubicBezTo>
                      <a:pt x="62" y="6"/>
                      <a:pt x="61" y="6"/>
                      <a:pt x="60" y="6"/>
                    </a:cubicBezTo>
                    <a:cubicBezTo>
                      <a:pt x="40" y="6"/>
                      <a:pt x="20" y="6"/>
                      <a:pt x="0" y="6"/>
                    </a:cubicBezTo>
                    <a:close/>
                  </a:path>
                </a:pathLst>
              </a:custGeom>
              <a:solidFill>
                <a:srgbClr val="3167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6" name="Freeform 710"/>
              <p:cNvSpPr/>
              <p:nvPr/>
            </p:nvSpPr>
            <p:spPr bwMode="auto">
              <a:xfrm>
                <a:off x="566738" y="3900488"/>
                <a:ext cx="233363" cy="46038"/>
              </a:xfrm>
              <a:custGeom>
                <a:gdLst>
                  <a:gd fmla="*/ 0 w 67" name="T0"/>
                  <a:gd fmla="*/ 7 h 13" name="T1"/>
                  <a:gd fmla="*/ 66 w 67" name="T2"/>
                  <a:gd fmla="*/ 13 h 13" name="T3"/>
                  <a:gd fmla="*/ 0 w 67" name="T4"/>
                  <a:gd fmla="*/ 10 h 13" name="T5"/>
                  <a:gd fmla="*/ 0 w 67" name="T6"/>
                  <a:gd fmla="*/ 7 h 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3" w="67">
                    <a:moveTo>
                      <a:pt x="0" y="7"/>
                    </a:moveTo>
                    <a:cubicBezTo>
                      <a:pt x="19" y="10"/>
                      <a:pt x="67" y="0"/>
                      <a:pt x="66" y="13"/>
                    </a:cubicBezTo>
                    <a:cubicBezTo>
                      <a:pt x="50" y="6"/>
                      <a:pt x="21" y="12"/>
                      <a:pt x="0" y="10"/>
                    </a:cubicBezTo>
                    <a:cubicBezTo>
                      <a:pt x="0" y="9"/>
                      <a:pt x="0" y="8"/>
                      <a:pt x="0" y="7"/>
                    </a:cubicBezTo>
                    <a:close/>
                  </a:path>
                </a:pathLst>
              </a:custGeom>
              <a:solidFill>
                <a:srgbClr val="0E395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637" name="TextBox 636"/>
          <p:cNvSpPr txBox="1"/>
          <p:nvPr/>
        </p:nvSpPr>
        <p:spPr>
          <a:xfrm>
            <a:off x="2180249" y="878919"/>
            <a:ext cx="4983480" cy="13716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800">
                <a:latin charset="-122" pitchFamily="2" typeface="时尚中黑简体"/>
                <a:ea charset="-122" pitchFamily="2" typeface="时尚中黑简体"/>
              </a:rPr>
              <a:t>继续去寻找，</a:t>
            </a:r>
          </a:p>
          <a:p>
            <a:r>
              <a:rPr altLang="en-US" lang="zh-CN" smtClean="0" sz="2800">
                <a:latin charset="-122" pitchFamily="2" typeface="时尚中黑简体"/>
                <a:ea charset="-122" pitchFamily="2" typeface="时尚中黑简体"/>
              </a:rPr>
              <a:t>只不过是告诉自己，</a:t>
            </a:r>
          </a:p>
          <a:p>
            <a:r>
              <a:rPr altLang="en-US" lang="zh-CN" smtClean="0" sz="2800">
                <a:latin charset="-122" pitchFamily="2" typeface="时尚中黑简体"/>
                <a:ea charset="-122" pitchFamily="2" typeface="时尚中黑简体"/>
              </a:rPr>
              <a:t>         梦想依然在前方……</a:t>
            </a:r>
          </a:p>
        </p:txBody>
      </p:sp>
      <p:grpSp>
        <p:nvGrpSpPr>
          <p:cNvPr id="638" name="组合 637"/>
          <p:cNvGrpSpPr/>
          <p:nvPr/>
        </p:nvGrpSpPr>
        <p:grpSpPr>
          <a:xfrm>
            <a:off x="5400146" y="2067694"/>
            <a:ext cx="4716470" cy="3216945"/>
            <a:chOff x="800100" y="-4763"/>
            <a:chExt cx="7559676" cy="5156202"/>
          </a:xfrm>
        </p:grpSpPr>
        <p:sp>
          <p:nvSpPr>
            <p:cNvPr id="639" name="Freeform 5"/>
            <p:cNvSpPr/>
            <p:nvPr/>
          </p:nvSpPr>
          <p:spPr bwMode="auto">
            <a:xfrm>
              <a:off x="5978525" y="1730375"/>
              <a:ext cx="30163" cy="177800"/>
            </a:xfrm>
            <a:custGeom>
              <a:cxnLst>
                <a:cxn ang="0">
                  <a:pos x="7" y="0"/>
                </a:cxn>
                <a:cxn ang="0">
                  <a:pos x="4" y="66"/>
                </a:cxn>
                <a:cxn ang="0">
                  <a:pos x="7" y="0"/>
                </a:cxn>
              </a:cxnLst>
              <a:rect b="b" l="0" r="r" t="0"/>
              <a:pathLst>
                <a:path h="66" w="11">
                  <a:moveTo>
                    <a:pt x="7" y="0"/>
                  </a:moveTo>
                  <a:cubicBezTo>
                    <a:pt x="5" y="21"/>
                    <a:pt x="11" y="50"/>
                    <a:pt x="4" y="66"/>
                  </a:cubicBezTo>
                  <a:cubicBezTo>
                    <a:pt x="6" y="45"/>
                    <a:pt x="0" y="16"/>
                    <a:pt x="7" y="0"/>
                  </a:cubicBezTo>
                  <a:close/>
                </a:path>
              </a:pathLst>
            </a:custGeom>
            <a:solidFill>
              <a:srgbClr val="2865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0" name="Freeform 6"/>
            <p:cNvSpPr/>
            <p:nvPr/>
          </p:nvSpPr>
          <p:spPr bwMode="auto">
            <a:xfrm>
              <a:off x="6051550" y="2530475"/>
              <a:ext cx="19050" cy="80963"/>
            </a:xfrm>
            <a:custGeom>
              <a:cxnLst>
                <a:cxn ang="0">
                  <a:pos x="4" y="30"/>
                </a:cxn>
                <a:cxn ang="0">
                  <a:pos x="7" y="0"/>
                </a:cxn>
                <a:cxn ang="0">
                  <a:pos x="7" y="30"/>
                </a:cxn>
                <a:cxn ang="0">
                  <a:pos x="4" y="30"/>
                </a:cxn>
              </a:cxnLst>
              <a:rect b="b" l="0" r="r" t="0"/>
              <a:pathLst>
                <a:path h="30" w="7">
                  <a:moveTo>
                    <a:pt x="4" y="30"/>
                  </a:moveTo>
                  <a:cubicBezTo>
                    <a:pt x="6" y="21"/>
                    <a:pt x="0" y="4"/>
                    <a:pt x="7" y="0"/>
                  </a:cubicBezTo>
                  <a:cubicBezTo>
                    <a:pt x="7" y="10"/>
                    <a:pt x="7" y="20"/>
                    <a:pt x="7" y="30"/>
                  </a:cubicBezTo>
                  <a:cubicBezTo>
                    <a:pt x="6" y="30"/>
                    <a:pt x="5" y="30"/>
                    <a:pt x="4" y="30"/>
                  </a:cubicBezTo>
                  <a:close/>
                </a:path>
              </a:pathLst>
            </a:custGeom>
            <a:solidFill>
              <a:srgbClr val="123F4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1" name="Freeform 7"/>
            <p:cNvSpPr/>
            <p:nvPr/>
          </p:nvSpPr>
          <p:spPr bwMode="auto">
            <a:xfrm>
              <a:off x="6054725" y="2611437"/>
              <a:ext cx="23813" cy="93663"/>
            </a:xfrm>
            <a:custGeom>
              <a:cxnLst>
                <a:cxn ang="0">
                  <a:pos x="3" y="0"/>
                </a:cxn>
                <a:cxn ang="0">
                  <a:pos x="6" y="0"/>
                </a:cxn>
                <a:cxn ang="0">
                  <a:pos x="9" y="24"/>
                </a:cxn>
                <a:cxn ang="0">
                  <a:pos x="3" y="0"/>
                </a:cxn>
              </a:cxnLst>
              <a:rect b="b" l="0" r="r" t="0"/>
              <a:pathLst>
                <a:path h="35" w="9">
                  <a:moveTo>
                    <a:pt x="3" y="0"/>
                  </a:moveTo>
                  <a:cubicBezTo>
                    <a:pt x="4" y="0"/>
                    <a:pt x="5" y="0"/>
                    <a:pt x="6" y="0"/>
                  </a:cubicBezTo>
                  <a:cubicBezTo>
                    <a:pt x="8" y="7"/>
                    <a:pt x="2" y="22"/>
                    <a:pt x="9" y="24"/>
                  </a:cubicBezTo>
                  <a:cubicBezTo>
                    <a:pt x="0" y="35"/>
                    <a:pt x="4" y="8"/>
                    <a:pt x="3" y="0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2" name="Freeform 8"/>
            <p:cNvSpPr/>
            <p:nvPr/>
          </p:nvSpPr>
          <p:spPr bwMode="auto">
            <a:xfrm>
              <a:off x="5651500" y="2716212"/>
              <a:ext cx="136525" cy="12700"/>
            </a:xfrm>
            <a:custGeom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0" y="0"/>
                </a:cxn>
              </a:cxnLst>
              <a:rect b="b" l="0" r="r" t="0"/>
              <a:pathLst>
                <a:path h="5" w="51">
                  <a:moveTo>
                    <a:pt x="0" y="0"/>
                  </a:moveTo>
                  <a:cubicBezTo>
                    <a:pt x="17" y="0"/>
                    <a:pt x="34" y="0"/>
                    <a:pt x="51" y="0"/>
                  </a:cubicBezTo>
                  <a:cubicBezTo>
                    <a:pt x="41" y="5"/>
                    <a:pt x="10" y="5"/>
                    <a:pt x="0" y="0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3" name="Freeform 9"/>
            <p:cNvSpPr/>
            <p:nvPr/>
          </p:nvSpPr>
          <p:spPr bwMode="auto">
            <a:xfrm>
              <a:off x="5432425" y="2859087"/>
              <a:ext cx="80963" cy="28575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0" y="7"/>
                </a:cxn>
              </a:cxnLst>
              <a:rect b="b" l="0" r="r" t="0"/>
              <a:pathLst>
                <a:path h="11" w="30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26" y="11"/>
                    <a:pt x="9" y="5"/>
                    <a:pt x="0" y="7"/>
                  </a:cubicBezTo>
                  <a:close/>
                </a:path>
              </a:pathLst>
            </a:custGeom>
            <a:solidFill>
              <a:srgbClr val="415A5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4" name="Freeform 10"/>
            <p:cNvSpPr/>
            <p:nvPr/>
          </p:nvSpPr>
          <p:spPr bwMode="auto">
            <a:xfrm>
              <a:off x="5594350" y="3044825"/>
              <a:ext cx="80963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30" y="7"/>
                </a:cxn>
                <a:cxn ang="0">
                  <a:pos x="0" y="7"/>
                </a:cxn>
              </a:cxnLst>
              <a:rect b="b" l="0" r="r" t="0"/>
              <a:pathLst>
                <a:path h="7" w="30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9" y="6"/>
                    <a:pt x="26" y="0"/>
                    <a:pt x="30" y="7"/>
                  </a:cubicBezTo>
                  <a:cubicBezTo>
                    <a:pt x="20" y="7"/>
                    <a:pt x="10" y="7"/>
                    <a:pt x="0" y="7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5" name="Freeform 11"/>
            <p:cNvSpPr/>
            <p:nvPr/>
          </p:nvSpPr>
          <p:spPr bwMode="auto">
            <a:xfrm>
              <a:off x="3413125" y="3684587"/>
              <a:ext cx="17463" cy="130175"/>
            </a:xfrm>
            <a:custGeom>
              <a:cxnLst>
                <a:cxn ang="0">
                  <a:pos x="4" y="45"/>
                </a:cxn>
                <a:cxn ang="0">
                  <a:pos x="7" y="0"/>
                </a:cxn>
                <a:cxn ang="0">
                  <a:pos x="7" y="48"/>
                </a:cxn>
                <a:cxn ang="0">
                  <a:pos x="4" y="45"/>
                </a:cxn>
              </a:cxnLst>
              <a:rect b="b" l="0" r="r" t="0"/>
              <a:pathLst>
                <a:path h="48" w="7">
                  <a:moveTo>
                    <a:pt x="4" y="45"/>
                  </a:moveTo>
                  <a:cubicBezTo>
                    <a:pt x="6" y="31"/>
                    <a:pt x="0" y="9"/>
                    <a:pt x="7" y="0"/>
                  </a:cubicBezTo>
                  <a:cubicBezTo>
                    <a:pt x="7" y="16"/>
                    <a:pt x="7" y="32"/>
                    <a:pt x="7" y="48"/>
                  </a:cubicBezTo>
                  <a:cubicBezTo>
                    <a:pt x="5" y="48"/>
                    <a:pt x="3" y="48"/>
                    <a:pt x="4" y="4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6" name="Freeform 12"/>
            <p:cNvSpPr/>
            <p:nvPr/>
          </p:nvSpPr>
          <p:spPr bwMode="auto">
            <a:xfrm>
              <a:off x="8250238" y="3765550"/>
              <a:ext cx="17463" cy="193675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0"/>
                </a:cxn>
              </a:cxnLst>
              <a:rect b="b" l="0" r="r" t="0"/>
              <a:pathLst>
                <a:path h="72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23"/>
                    <a:pt x="7" y="54"/>
                    <a:pt x="0" y="72"/>
                  </a:cubicBezTo>
                  <a:cubicBezTo>
                    <a:pt x="0" y="48"/>
                    <a:pt x="0" y="24"/>
                    <a:pt x="0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7" name="Freeform 13"/>
            <p:cNvSpPr/>
            <p:nvPr/>
          </p:nvSpPr>
          <p:spPr bwMode="auto">
            <a:xfrm>
              <a:off x="6965950" y="3770312"/>
              <a:ext cx="88900" cy="30163"/>
            </a:xfrm>
            <a:custGeom>
              <a:cxnLst>
                <a:cxn ang="0">
                  <a:pos x="33" y="7"/>
                </a:cxn>
                <a:cxn ang="0">
                  <a:pos x="0" y="4"/>
                </a:cxn>
                <a:cxn ang="0">
                  <a:pos x="33" y="7"/>
                </a:cxn>
              </a:cxnLst>
              <a:rect b="b" l="0" r="r" t="0"/>
              <a:pathLst>
                <a:path h="11" w="33">
                  <a:moveTo>
                    <a:pt x="33" y="7"/>
                  </a:moveTo>
                  <a:cubicBezTo>
                    <a:pt x="23" y="5"/>
                    <a:pt x="5" y="11"/>
                    <a:pt x="0" y="4"/>
                  </a:cubicBezTo>
                  <a:cubicBezTo>
                    <a:pt x="10" y="6"/>
                    <a:pt x="28" y="0"/>
                    <a:pt x="33" y="7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8" name="Freeform 14"/>
            <p:cNvSpPr/>
            <p:nvPr/>
          </p:nvSpPr>
          <p:spPr bwMode="auto">
            <a:xfrm>
              <a:off x="5946775" y="3862387"/>
              <a:ext cx="19050" cy="169863"/>
            </a:xfrm>
            <a:custGeom>
              <a:cxnLst>
                <a:cxn ang="0">
                  <a:pos x="7" y="0"/>
                </a:cxn>
                <a:cxn ang="0">
                  <a:pos x="7" y="63"/>
                </a:cxn>
                <a:cxn ang="0">
                  <a:pos x="4" y="63"/>
                </a:cxn>
                <a:cxn ang="0">
                  <a:pos x="7" y="0"/>
                </a:cxn>
              </a:cxnLst>
              <a:rect b="b" l="0" r="r" t="0"/>
              <a:pathLst>
                <a:path h="62" w="7">
                  <a:moveTo>
                    <a:pt x="7" y="0"/>
                  </a:moveTo>
                  <a:cubicBezTo>
                    <a:pt x="7" y="21"/>
                    <a:pt x="7" y="42"/>
                    <a:pt x="7" y="63"/>
                  </a:cubicBezTo>
                  <a:cubicBezTo>
                    <a:pt x="6" y="63"/>
                    <a:pt x="5" y="63"/>
                    <a:pt x="4" y="63"/>
                  </a:cubicBezTo>
                  <a:cubicBezTo>
                    <a:pt x="6" y="43"/>
                    <a:pt x="0" y="15"/>
                    <a:pt x="7" y="0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9" name="Freeform 15"/>
            <p:cNvSpPr/>
            <p:nvPr/>
          </p:nvSpPr>
          <p:spPr bwMode="auto">
            <a:xfrm>
              <a:off x="5653088" y="3911600"/>
              <a:ext cx="14288" cy="144463"/>
            </a:xfrm>
            <a:custGeom>
              <a:cxnLst>
                <a:cxn ang="0">
                  <a:pos x="5" y="54"/>
                </a:cxn>
                <a:cxn ang="0">
                  <a:pos x="5" y="0"/>
                </a:cxn>
                <a:cxn ang="0">
                  <a:pos x="5" y="54"/>
                </a:cxn>
              </a:cxnLst>
              <a:rect b="b" l="0" r="r" t="0"/>
              <a:pathLst>
                <a:path h="54" w="5">
                  <a:moveTo>
                    <a:pt x="5" y="54"/>
                  </a:moveTo>
                  <a:cubicBezTo>
                    <a:pt x="0" y="43"/>
                    <a:pt x="0" y="11"/>
                    <a:pt x="5" y="0"/>
                  </a:cubicBezTo>
                  <a:cubicBezTo>
                    <a:pt x="5" y="18"/>
                    <a:pt x="5" y="36"/>
                    <a:pt x="5" y="5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0" name="Freeform 16"/>
            <p:cNvSpPr/>
            <p:nvPr/>
          </p:nvSpPr>
          <p:spPr bwMode="auto">
            <a:xfrm>
              <a:off x="7700963" y="3919537"/>
              <a:ext cx="19050" cy="96838"/>
            </a:xfrm>
            <a:custGeom>
              <a:cxnLst>
                <a:cxn ang="0">
                  <a:pos x="0" y="0"/>
                </a:cxn>
                <a:cxn ang="0">
                  <a:pos x="3" y="36"/>
                </a:cxn>
                <a:cxn ang="0">
                  <a:pos x="0" y="36"/>
                </a:cxn>
                <a:cxn ang="0">
                  <a:pos x="0" y="0"/>
                </a:cxn>
              </a:cxnLst>
              <a:rect b="b" l="0" r="r" t="0"/>
              <a:pathLst>
                <a:path h="36" w="7">
                  <a:moveTo>
                    <a:pt x="0" y="0"/>
                  </a:moveTo>
                  <a:cubicBezTo>
                    <a:pt x="7" y="6"/>
                    <a:pt x="1" y="25"/>
                    <a:pt x="3" y="36"/>
                  </a:cubicBezTo>
                  <a:cubicBezTo>
                    <a:pt x="2" y="36"/>
                    <a:pt x="1" y="36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9DB7B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1" name="Freeform 17"/>
            <p:cNvSpPr/>
            <p:nvPr/>
          </p:nvSpPr>
          <p:spPr bwMode="auto">
            <a:xfrm>
              <a:off x="7669213" y="3967162"/>
              <a:ext cx="17463" cy="282575"/>
            </a:xfrm>
            <a:custGeom>
              <a:cxnLst>
                <a:cxn ang="0">
                  <a:pos x="0" y="0"/>
                </a:cxn>
                <a:cxn ang="0">
                  <a:pos x="3" y="105"/>
                </a:cxn>
                <a:cxn ang="0">
                  <a:pos x="0" y="105"/>
                </a:cxn>
                <a:cxn ang="0">
                  <a:pos x="0" y="0"/>
                </a:cxn>
              </a:cxnLst>
              <a:rect b="b" l="0" r="r" t="0"/>
              <a:pathLst>
                <a:path h="105" w="7">
                  <a:moveTo>
                    <a:pt x="0" y="0"/>
                  </a:moveTo>
                  <a:cubicBezTo>
                    <a:pt x="7" y="29"/>
                    <a:pt x="1" y="71"/>
                    <a:pt x="3" y="105"/>
                  </a:cubicBezTo>
                  <a:cubicBezTo>
                    <a:pt x="2" y="105"/>
                    <a:pt x="1" y="105"/>
                    <a:pt x="0" y="105"/>
                  </a:cubicBezTo>
                  <a:cubicBezTo>
                    <a:pt x="0" y="70"/>
                    <a:pt x="0" y="35"/>
                    <a:pt x="0" y="0"/>
                  </a:cubicBezTo>
                  <a:close/>
                </a:path>
              </a:pathLst>
            </a:custGeom>
            <a:solidFill>
              <a:srgbClr val="9DB7B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2" name="Freeform 18"/>
            <p:cNvSpPr/>
            <p:nvPr/>
          </p:nvSpPr>
          <p:spPr bwMode="auto">
            <a:xfrm>
              <a:off x="6965950" y="3975100"/>
              <a:ext cx="153988" cy="14288"/>
            </a:xfrm>
            <a:custGeom>
              <a:cxnLst>
                <a:cxn ang="0">
                  <a:pos x="57" y="0"/>
                </a:cxn>
                <a:cxn ang="0">
                  <a:pos x="0" y="0"/>
                </a:cxn>
                <a:cxn ang="0">
                  <a:pos x="57" y="0"/>
                </a:cxn>
              </a:cxnLst>
              <a:rect b="b" l="0" r="r" t="0"/>
              <a:pathLst>
                <a:path h="5" w="57">
                  <a:moveTo>
                    <a:pt x="57" y="0"/>
                  </a:moveTo>
                  <a:cubicBezTo>
                    <a:pt x="45" y="5"/>
                    <a:pt x="12" y="5"/>
                    <a:pt x="0" y="0"/>
                  </a:cubicBezTo>
                  <a:cubicBezTo>
                    <a:pt x="19" y="0"/>
                    <a:pt x="38" y="0"/>
                    <a:pt x="57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3" name="Freeform 19"/>
            <p:cNvSpPr/>
            <p:nvPr/>
          </p:nvSpPr>
          <p:spPr bwMode="auto">
            <a:xfrm>
              <a:off x="5919788" y="4048125"/>
              <a:ext cx="12700" cy="201613"/>
            </a:xfrm>
            <a:custGeom>
              <a:cxnLst>
                <a:cxn ang="0">
                  <a:pos x="5" y="75"/>
                </a:cxn>
                <a:cxn ang="0">
                  <a:pos x="5" y="0"/>
                </a:cxn>
                <a:cxn ang="0">
                  <a:pos x="5" y="75"/>
                </a:cxn>
              </a:cxnLst>
              <a:rect b="b" l="0" r="r" t="0"/>
              <a:pathLst>
                <a:path h="75" w="5">
                  <a:moveTo>
                    <a:pt x="5" y="75"/>
                  </a:moveTo>
                  <a:cubicBezTo>
                    <a:pt x="0" y="57"/>
                    <a:pt x="0" y="18"/>
                    <a:pt x="5" y="0"/>
                  </a:cubicBezTo>
                  <a:cubicBezTo>
                    <a:pt x="5" y="25"/>
                    <a:pt x="5" y="50"/>
                    <a:pt x="5" y="75"/>
                  </a:cubicBezTo>
                  <a:close/>
                </a:path>
              </a:pathLst>
            </a:custGeom>
            <a:solidFill>
              <a:srgbClr val="9DB7B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4" name="Freeform 20"/>
            <p:cNvSpPr/>
            <p:nvPr/>
          </p:nvSpPr>
          <p:spPr bwMode="auto">
            <a:xfrm>
              <a:off x="7685088" y="4048125"/>
              <a:ext cx="19050" cy="460375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171"/>
                </a:cxn>
                <a:cxn ang="0">
                  <a:pos x="0" y="0"/>
                </a:cxn>
              </a:cxnLst>
              <a:rect b="b" l="0" r="r" t="0"/>
              <a:pathLst>
                <a:path h="171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56"/>
                    <a:pt x="7" y="120"/>
                    <a:pt x="0" y="171"/>
                  </a:cubicBezTo>
                  <a:cubicBezTo>
                    <a:pt x="0" y="114"/>
                    <a:pt x="0" y="57"/>
                    <a:pt x="0" y="0"/>
                  </a:cubicBezTo>
                  <a:close/>
                </a:path>
              </a:pathLst>
            </a:custGeom>
            <a:solidFill>
              <a:srgbClr val="415A5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5" name="Freeform 21"/>
            <p:cNvSpPr/>
            <p:nvPr/>
          </p:nvSpPr>
          <p:spPr bwMode="auto">
            <a:xfrm>
              <a:off x="3422650" y="4176712"/>
              <a:ext cx="19050" cy="106363"/>
            </a:xfrm>
            <a:custGeom>
              <a:cxnLst>
                <a:cxn ang="0">
                  <a:pos x="0" y="0"/>
                </a:cxn>
                <a:cxn ang="0">
                  <a:pos x="3" y="39"/>
                </a:cxn>
                <a:cxn ang="0">
                  <a:pos x="0" y="39"/>
                </a:cxn>
                <a:cxn ang="0">
                  <a:pos x="0" y="0"/>
                </a:cxn>
              </a:cxnLst>
              <a:rect b="b" l="0" r="r" t="0"/>
              <a:pathLst>
                <a:path h="39" w="7">
                  <a:moveTo>
                    <a:pt x="0" y="0"/>
                  </a:moveTo>
                  <a:cubicBezTo>
                    <a:pt x="7" y="7"/>
                    <a:pt x="1" y="27"/>
                    <a:pt x="3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6" name="Freeform 22"/>
            <p:cNvSpPr/>
            <p:nvPr/>
          </p:nvSpPr>
          <p:spPr bwMode="auto">
            <a:xfrm>
              <a:off x="7669213" y="4249737"/>
              <a:ext cx="17463" cy="161925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60"/>
                </a:cxn>
                <a:cxn ang="0">
                  <a:pos x="0" y="0"/>
                </a:cxn>
              </a:cxnLst>
              <a:rect b="b" l="0" r="r" t="0"/>
              <a:pathLst>
                <a:path h="60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9"/>
                    <a:pt x="7" y="46"/>
                    <a:pt x="0" y="60"/>
                  </a:cubicBezTo>
                  <a:cubicBezTo>
                    <a:pt x="0" y="40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7" name="Freeform 23"/>
            <p:cNvSpPr/>
            <p:nvPr/>
          </p:nvSpPr>
          <p:spPr bwMode="auto">
            <a:xfrm>
              <a:off x="5756275" y="4540250"/>
              <a:ext cx="139700" cy="33338"/>
            </a:xfrm>
            <a:custGeom>
              <a:cxnLst>
                <a:cxn ang="0">
                  <a:pos x="24" y="9"/>
                </a:cxn>
                <a:cxn ang="0">
                  <a:pos x="0" y="3"/>
                </a:cxn>
                <a:cxn ang="0">
                  <a:pos x="36" y="3"/>
                </a:cxn>
                <a:cxn ang="0">
                  <a:pos x="51" y="9"/>
                </a:cxn>
                <a:cxn ang="0">
                  <a:pos x="24" y="9"/>
                </a:cxn>
              </a:cxnLst>
              <a:rect b="b" l="0" r="r" t="0"/>
              <a:pathLst>
                <a:path h="12" w="52">
                  <a:moveTo>
                    <a:pt x="24" y="9"/>
                  </a:moveTo>
                  <a:cubicBezTo>
                    <a:pt x="23" y="0"/>
                    <a:pt x="1" y="12"/>
                    <a:pt x="0" y="3"/>
                  </a:cubicBezTo>
                  <a:cubicBezTo>
                    <a:pt x="12" y="3"/>
                    <a:pt x="24" y="3"/>
                    <a:pt x="36" y="3"/>
                  </a:cubicBezTo>
                  <a:cubicBezTo>
                    <a:pt x="35" y="11"/>
                    <a:pt x="52" y="1"/>
                    <a:pt x="51" y="9"/>
                  </a:cubicBezTo>
                  <a:cubicBezTo>
                    <a:pt x="42" y="9"/>
                    <a:pt x="33" y="9"/>
                    <a:pt x="24" y="9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8" name="Freeform 24"/>
            <p:cNvSpPr/>
            <p:nvPr/>
          </p:nvSpPr>
          <p:spPr bwMode="auto">
            <a:xfrm>
              <a:off x="4738688" y="4616450"/>
              <a:ext cx="88900" cy="19050"/>
            </a:xfrm>
            <a:custGeom>
              <a:cxnLst>
                <a:cxn ang="0">
                  <a:pos x="33" y="2"/>
                </a:cxn>
                <a:cxn ang="0">
                  <a:pos x="33" y="5"/>
                </a:cxn>
                <a:cxn ang="0">
                  <a:pos x="33" y="2"/>
                </a:cxn>
              </a:cxnLst>
              <a:rect b="b" l="0" r="r" t="0"/>
              <a:pathLst>
                <a:path h="7" w="33">
                  <a:moveTo>
                    <a:pt x="33" y="2"/>
                  </a:moveTo>
                  <a:cubicBezTo>
                    <a:pt x="33" y="3"/>
                    <a:pt x="33" y="4"/>
                    <a:pt x="33" y="5"/>
                  </a:cubicBezTo>
                  <a:cubicBezTo>
                    <a:pt x="0" y="7"/>
                    <a:pt x="0" y="0"/>
                    <a:pt x="33" y="2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9" name="Freeform 25"/>
            <p:cNvSpPr/>
            <p:nvPr/>
          </p:nvSpPr>
          <p:spPr bwMode="auto">
            <a:xfrm>
              <a:off x="4673600" y="4627562"/>
              <a:ext cx="193675" cy="36513"/>
            </a:xfrm>
            <a:custGeom>
              <a:cxnLst>
                <a:cxn ang="0">
                  <a:pos x="0" y="7"/>
                </a:cxn>
                <a:cxn ang="0">
                  <a:pos x="18" y="4"/>
                </a:cxn>
                <a:cxn ang="0">
                  <a:pos x="72" y="7"/>
                </a:cxn>
                <a:cxn ang="0">
                  <a:pos x="12" y="10"/>
                </a:cxn>
                <a:cxn ang="0">
                  <a:pos x="0" y="7"/>
                </a:cxn>
              </a:cxnLst>
              <a:rect b="b" l="0" r="r" t="0"/>
              <a:pathLst>
                <a:path h="14" w="72">
                  <a:moveTo>
                    <a:pt x="0" y="7"/>
                  </a:moveTo>
                  <a:cubicBezTo>
                    <a:pt x="0" y="0"/>
                    <a:pt x="13" y="6"/>
                    <a:pt x="18" y="4"/>
                  </a:cubicBezTo>
                  <a:cubicBezTo>
                    <a:pt x="30" y="11"/>
                    <a:pt x="55" y="5"/>
                    <a:pt x="72" y="7"/>
                  </a:cubicBezTo>
                  <a:cubicBezTo>
                    <a:pt x="58" y="14"/>
                    <a:pt x="31" y="8"/>
                    <a:pt x="12" y="10"/>
                  </a:cubicBezTo>
                  <a:cubicBezTo>
                    <a:pt x="11" y="6"/>
                    <a:pt x="5" y="7"/>
                    <a:pt x="0" y="7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0" name="Freeform 26"/>
            <p:cNvSpPr/>
            <p:nvPr/>
          </p:nvSpPr>
          <p:spPr bwMode="auto">
            <a:xfrm>
              <a:off x="7651750" y="4645025"/>
              <a:ext cx="185738" cy="9525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69" y="0"/>
                </a:cxn>
                <a:cxn ang="0">
                  <a:pos x="69" y="3"/>
                </a:cxn>
                <a:cxn ang="0">
                  <a:pos x="0" y="3"/>
                </a:cxn>
              </a:cxnLst>
              <a:rect b="b" l="0" r="r" t="0"/>
              <a:pathLst>
                <a:path h="3" w="69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3" y="0"/>
                    <a:pt x="46" y="0"/>
                    <a:pt x="69" y="0"/>
                  </a:cubicBezTo>
                  <a:cubicBezTo>
                    <a:pt x="69" y="1"/>
                    <a:pt x="69" y="2"/>
                    <a:pt x="69" y="3"/>
                  </a:cubicBezTo>
                  <a:cubicBezTo>
                    <a:pt x="46" y="3"/>
                    <a:pt x="23" y="3"/>
                    <a:pt x="0" y="3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1" name="Freeform 27"/>
            <p:cNvSpPr/>
            <p:nvPr/>
          </p:nvSpPr>
          <p:spPr bwMode="auto">
            <a:xfrm>
              <a:off x="7837488" y="4635500"/>
              <a:ext cx="185738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69" y="7"/>
                </a:cxn>
                <a:cxn ang="0">
                  <a:pos x="0" y="7"/>
                </a:cxn>
              </a:cxnLst>
              <a:rect b="b" l="0" r="r" t="0"/>
              <a:pathLst>
                <a:path h="7" w="69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22" y="6"/>
                    <a:pt x="52" y="0"/>
                    <a:pt x="69" y="7"/>
                  </a:cubicBezTo>
                  <a:cubicBezTo>
                    <a:pt x="46" y="7"/>
                    <a:pt x="23" y="7"/>
                    <a:pt x="0" y="7"/>
                  </a:cubicBezTo>
                  <a:close/>
                </a:path>
              </a:pathLst>
            </a:custGeom>
            <a:solidFill>
              <a:srgbClr val="9DB7B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2" name="Freeform 28"/>
            <p:cNvSpPr/>
            <p:nvPr/>
          </p:nvSpPr>
          <p:spPr bwMode="auto">
            <a:xfrm>
              <a:off x="3197225" y="4651375"/>
              <a:ext cx="128588" cy="28575"/>
            </a:xfrm>
            <a:custGeom>
              <a:cxnLst>
                <a:cxn ang="0">
                  <a:pos x="0" y="7"/>
                </a:cxn>
                <a:cxn ang="0">
                  <a:pos x="48" y="4"/>
                </a:cxn>
                <a:cxn ang="0">
                  <a:pos x="0" y="7"/>
                </a:cxn>
              </a:cxnLst>
              <a:rect b="b" l="0" r="r" t="0"/>
              <a:pathLst>
                <a:path h="11" w="48">
                  <a:moveTo>
                    <a:pt x="0" y="7"/>
                  </a:moveTo>
                  <a:cubicBezTo>
                    <a:pt x="10" y="0"/>
                    <a:pt x="33" y="6"/>
                    <a:pt x="48" y="4"/>
                  </a:cubicBezTo>
                  <a:cubicBezTo>
                    <a:pt x="38" y="11"/>
                    <a:pt x="15" y="5"/>
                    <a:pt x="0" y="7"/>
                  </a:cubicBezTo>
                  <a:close/>
                </a:path>
              </a:pathLst>
            </a:custGeom>
            <a:solidFill>
              <a:srgbClr val="9DB7B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3" name="Freeform 29"/>
            <p:cNvSpPr/>
            <p:nvPr/>
          </p:nvSpPr>
          <p:spPr bwMode="auto">
            <a:xfrm>
              <a:off x="5351463" y="4659312"/>
              <a:ext cx="88900" cy="30163"/>
            </a:xfrm>
            <a:custGeom>
              <a:cxnLst>
                <a:cxn ang="0">
                  <a:pos x="0" y="7"/>
                </a:cxn>
                <a:cxn ang="0">
                  <a:pos x="33" y="4"/>
                </a:cxn>
                <a:cxn ang="0">
                  <a:pos x="0" y="7"/>
                </a:cxn>
              </a:cxnLst>
              <a:rect b="b" l="0" r="r" t="0"/>
              <a:pathLst>
                <a:path h="11" w="33">
                  <a:moveTo>
                    <a:pt x="0" y="7"/>
                  </a:moveTo>
                  <a:cubicBezTo>
                    <a:pt x="5" y="0"/>
                    <a:pt x="23" y="6"/>
                    <a:pt x="33" y="4"/>
                  </a:cubicBezTo>
                  <a:cubicBezTo>
                    <a:pt x="28" y="11"/>
                    <a:pt x="10" y="5"/>
                    <a:pt x="0" y="7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4" name="Freeform 30"/>
            <p:cNvSpPr/>
            <p:nvPr/>
          </p:nvSpPr>
          <p:spPr bwMode="auto">
            <a:xfrm>
              <a:off x="6570663" y="4659312"/>
              <a:ext cx="331788" cy="30163"/>
            </a:xfrm>
            <a:custGeom>
              <a:cxnLst>
                <a:cxn ang="0">
                  <a:pos x="123" y="7"/>
                </a:cxn>
                <a:cxn ang="0">
                  <a:pos x="0" y="4"/>
                </a:cxn>
                <a:cxn ang="0">
                  <a:pos x="123" y="7"/>
                </a:cxn>
              </a:cxnLst>
              <a:rect b="b" l="0" r="r" t="0"/>
              <a:pathLst>
                <a:path h="11" w="123">
                  <a:moveTo>
                    <a:pt x="123" y="7"/>
                  </a:moveTo>
                  <a:cubicBezTo>
                    <a:pt x="83" y="5"/>
                    <a:pt x="35" y="11"/>
                    <a:pt x="0" y="4"/>
                  </a:cubicBezTo>
                  <a:cubicBezTo>
                    <a:pt x="40" y="6"/>
                    <a:pt x="88" y="0"/>
                    <a:pt x="123" y="7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5" name="Freeform 31"/>
            <p:cNvSpPr/>
            <p:nvPr/>
          </p:nvSpPr>
          <p:spPr bwMode="auto">
            <a:xfrm>
              <a:off x="3414713" y="4667250"/>
              <a:ext cx="420688" cy="30163"/>
            </a:xfrm>
            <a:custGeom>
              <a:cxnLst>
                <a:cxn ang="0">
                  <a:pos x="156" y="4"/>
                </a:cxn>
                <a:cxn ang="0">
                  <a:pos x="78" y="7"/>
                </a:cxn>
                <a:cxn ang="0">
                  <a:pos x="0" y="7"/>
                </a:cxn>
                <a:cxn ang="0">
                  <a:pos x="156" y="4"/>
                </a:cxn>
              </a:cxnLst>
              <a:rect b="b" l="0" r="r" t="0"/>
              <a:pathLst>
                <a:path h="11" w="156">
                  <a:moveTo>
                    <a:pt x="156" y="4"/>
                  </a:moveTo>
                  <a:cubicBezTo>
                    <a:pt x="136" y="11"/>
                    <a:pt x="103" y="5"/>
                    <a:pt x="78" y="7"/>
                  </a:cubicBezTo>
                  <a:cubicBezTo>
                    <a:pt x="52" y="7"/>
                    <a:pt x="26" y="7"/>
                    <a:pt x="0" y="7"/>
                  </a:cubicBezTo>
                  <a:cubicBezTo>
                    <a:pt x="46" y="0"/>
                    <a:pt x="105" y="6"/>
                    <a:pt x="156" y="4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6" name="Freeform 32"/>
            <p:cNvSpPr/>
            <p:nvPr/>
          </p:nvSpPr>
          <p:spPr bwMode="auto">
            <a:xfrm>
              <a:off x="1122363" y="4686300"/>
              <a:ext cx="315913" cy="19050"/>
            </a:xfrm>
            <a:custGeom>
              <a:cxnLst>
                <a:cxn ang="0">
                  <a:pos x="117" y="3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3"/>
                </a:cxn>
              </a:cxnLst>
              <a:rect b="b" l="0" r="r" t="0"/>
              <a:pathLst>
                <a:path h="7" w="117">
                  <a:moveTo>
                    <a:pt x="117" y="3"/>
                  </a:moveTo>
                  <a:cubicBezTo>
                    <a:pt x="79" y="1"/>
                    <a:pt x="33" y="7"/>
                    <a:pt x="0" y="0"/>
                  </a:cubicBezTo>
                  <a:cubicBezTo>
                    <a:pt x="39" y="0"/>
                    <a:pt x="78" y="0"/>
                    <a:pt x="117" y="0"/>
                  </a:cubicBezTo>
                  <a:cubicBezTo>
                    <a:pt x="117" y="1"/>
                    <a:pt x="117" y="2"/>
                    <a:pt x="117" y="3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7" name="Freeform 33"/>
            <p:cNvSpPr/>
            <p:nvPr/>
          </p:nvSpPr>
          <p:spPr bwMode="auto">
            <a:xfrm>
              <a:off x="6965950" y="4686300"/>
              <a:ext cx="209550" cy="19050"/>
            </a:xfrm>
            <a:custGeom>
              <a:cxnLst>
                <a:cxn ang="0">
                  <a:pos x="78" y="3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3"/>
                </a:cxn>
              </a:cxnLst>
              <a:rect b="b" l="0" r="r" t="0"/>
              <a:pathLst>
                <a:path h="7" w="78">
                  <a:moveTo>
                    <a:pt x="78" y="3"/>
                  </a:moveTo>
                  <a:cubicBezTo>
                    <a:pt x="53" y="1"/>
                    <a:pt x="20" y="7"/>
                    <a:pt x="0" y="0"/>
                  </a:cubicBezTo>
                  <a:cubicBezTo>
                    <a:pt x="26" y="0"/>
                    <a:pt x="52" y="0"/>
                    <a:pt x="78" y="0"/>
                  </a:cubicBezTo>
                  <a:cubicBezTo>
                    <a:pt x="78" y="1"/>
                    <a:pt x="78" y="2"/>
                    <a:pt x="78" y="3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8" name="Freeform 34"/>
            <p:cNvSpPr/>
            <p:nvPr/>
          </p:nvSpPr>
          <p:spPr bwMode="auto">
            <a:xfrm>
              <a:off x="7175500" y="4675187"/>
              <a:ext cx="211138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78" y="7"/>
                </a:cxn>
                <a:cxn ang="0">
                  <a:pos x="0" y="7"/>
                </a:cxn>
              </a:cxnLst>
              <a:rect b="b" l="0" r="r" t="0"/>
              <a:pathLst>
                <a:path h="7" w="78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25" y="6"/>
                    <a:pt x="58" y="0"/>
                    <a:pt x="78" y="7"/>
                  </a:cubicBezTo>
                  <a:cubicBezTo>
                    <a:pt x="52" y="7"/>
                    <a:pt x="26" y="7"/>
                    <a:pt x="0" y="7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9" name="Freeform 35"/>
            <p:cNvSpPr/>
            <p:nvPr/>
          </p:nvSpPr>
          <p:spPr bwMode="auto">
            <a:xfrm>
              <a:off x="2205038" y="4683125"/>
              <a:ext cx="115888" cy="30163"/>
            </a:xfrm>
            <a:custGeom>
              <a:cxnLst>
                <a:cxn ang="0">
                  <a:pos x="42" y="7"/>
                </a:cxn>
                <a:cxn ang="0">
                  <a:pos x="0" y="4"/>
                </a:cxn>
                <a:cxn ang="0">
                  <a:pos x="27" y="4"/>
                </a:cxn>
                <a:cxn ang="0">
                  <a:pos x="42" y="7"/>
                </a:cxn>
              </a:cxnLst>
              <a:rect b="b" l="0" r="r" t="0"/>
              <a:pathLst>
                <a:path h="11" w="43">
                  <a:moveTo>
                    <a:pt x="42" y="7"/>
                  </a:moveTo>
                  <a:cubicBezTo>
                    <a:pt x="29" y="5"/>
                    <a:pt x="8" y="11"/>
                    <a:pt x="0" y="4"/>
                  </a:cubicBezTo>
                  <a:cubicBezTo>
                    <a:pt x="9" y="4"/>
                    <a:pt x="18" y="4"/>
                    <a:pt x="27" y="4"/>
                  </a:cubicBezTo>
                  <a:cubicBezTo>
                    <a:pt x="31" y="6"/>
                    <a:pt x="43" y="0"/>
                    <a:pt x="42" y="7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0" name="Freeform 36"/>
            <p:cNvSpPr/>
            <p:nvPr/>
          </p:nvSpPr>
          <p:spPr bwMode="auto">
            <a:xfrm>
              <a:off x="3173413" y="4689475"/>
              <a:ext cx="152400" cy="12700"/>
            </a:xfrm>
            <a:custGeom>
              <a:cxnLst>
                <a:cxn ang="0">
                  <a:pos x="0" y="5"/>
                </a:cxn>
                <a:cxn ang="0">
                  <a:pos x="57" y="5"/>
                </a:cxn>
                <a:cxn ang="0">
                  <a:pos x="0" y="5"/>
                </a:cxn>
              </a:cxnLst>
              <a:rect b="b" l="0" r="r" t="0"/>
              <a:pathLst>
                <a:path h="5" w="57">
                  <a:moveTo>
                    <a:pt x="0" y="5"/>
                  </a:moveTo>
                  <a:cubicBezTo>
                    <a:pt x="12" y="0"/>
                    <a:pt x="45" y="0"/>
                    <a:pt x="57" y="5"/>
                  </a:cubicBezTo>
                  <a:cubicBezTo>
                    <a:pt x="38" y="5"/>
                    <a:pt x="19" y="5"/>
                    <a:pt x="0" y="5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1" name="Freeform 37"/>
            <p:cNvSpPr/>
            <p:nvPr/>
          </p:nvSpPr>
          <p:spPr bwMode="auto">
            <a:xfrm>
              <a:off x="5126038" y="4716462"/>
              <a:ext cx="128588" cy="17463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48" y="7"/>
                </a:cxn>
                <a:cxn ang="0">
                  <a:pos x="0" y="7"/>
                </a:cxn>
              </a:cxnLst>
              <a:rect b="b" l="0" r="r" t="0"/>
              <a:pathLst>
                <a:path h="7" w="48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15" y="6"/>
                    <a:pt x="38" y="0"/>
                    <a:pt x="48" y="7"/>
                  </a:cubicBezTo>
                  <a:cubicBezTo>
                    <a:pt x="32" y="7"/>
                    <a:pt x="16" y="7"/>
                    <a:pt x="0" y="7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2" name="Freeform 39"/>
            <p:cNvSpPr/>
            <p:nvPr/>
          </p:nvSpPr>
          <p:spPr bwMode="auto">
            <a:xfrm>
              <a:off x="5792788" y="5119687"/>
              <a:ext cx="188913" cy="31750"/>
            </a:xfrm>
            <a:custGeom>
              <a:cxnLst>
                <a:cxn ang="0">
                  <a:pos x="10" y="10"/>
                </a:cxn>
                <a:cxn ang="0">
                  <a:pos x="22" y="1"/>
                </a:cxn>
                <a:cxn ang="0">
                  <a:pos x="70" y="7"/>
                </a:cxn>
                <a:cxn ang="0">
                  <a:pos x="70" y="10"/>
                </a:cxn>
                <a:cxn ang="0">
                  <a:pos x="10" y="10"/>
                </a:cxn>
              </a:cxnLst>
              <a:rect b="b" l="0" r="r" t="0"/>
              <a:pathLst>
                <a:path h="12" w="70">
                  <a:moveTo>
                    <a:pt x="10" y="10"/>
                  </a:moveTo>
                  <a:cubicBezTo>
                    <a:pt x="9" y="2"/>
                    <a:pt x="14" y="0"/>
                    <a:pt x="22" y="1"/>
                  </a:cubicBezTo>
                  <a:cubicBezTo>
                    <a:pt x="0" y="12"/>
                    <a:pt x="55" y="5"/>
                    <a:pt x="70" y="7"/>
                  </a:cubicBezTo>
                  <a:cubicBezTo>
                    <a:pt x="70" y="8"/>
                    <a:pt x="70" y="9"/>
                    <a:pt x="70" y="10"/>
                  </a:cubicBezTo>
                  <a:cubicBezTo>
                    <a:pt x="50" y="10"/>
                    <a:pt x="30" y="10"/>
                    <a:pt x="10" y="1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3" name="Freeform 41"/>
            <p:cNvSpPr/>
            <p:nvPr/>
          </p:nvSpPr>
          <p:spPr bwMode="auto">
            <a:xfrm>
              <a:off x="6197600" y="3238500"/>
              <a:ext cx="66675" cy="74613"/>
            </a:xfrm>
            <a:custGeom>
              <a:cxnLst>
                <a:cxn ang="0">
                  <a:pos x="13" y="1"/>
                </a:cxn>
                <a:cxn ang="0">
                  <a:pos x="25" y="28"/>
                </a:cxn>
                <a:cxn ang="0">
                  <a:pos x="19" y="16"/>
                </a:cxn>
                <a:cxn ang="0">
                  <a:pos x="7" y="19"/>
                </a:cxn>
                <a:cxn ang="0">
                  <a:pos x="1" y="1"/>
                </a:cxn>
                <a:cxn ang="0">
                  <a:pos x="10" y="13"/>
                </a:cxn>
                <a:cxn ang="0">
                  <a:pos x="13" y="1"/>
                </a:cxn>
              </a:cxnLst>
              <a:rect b="b" l="0" r="r" t="0"/>
              <a:pathLst>
                <a:path h="28" w="25">
                  <a:moveTo>
                    <a:pt x="13" y="1"/>
                  </a:moveTo>
                  <a:cubicBezTo>
                    <a:pt x="17" y="10"/>
                    <a:pt x="21" y="19"/>
                    <a:pt x="25" y="28"/>
                  </a:cubicBezTo>
                  <a:cubicBezTo>
                    <a:pt x="20" y="27"/>
                    <a:pt x="18" y="23"/>
                    <a:pt x="19" y="16"/>
                  </a:cubicBezTo>
                  <a:cubicBezTo>
                    <a:pt x="14" y="16"/>
                    <a:pt x="13" y="20"/>
                    <a:pt x="7" y="19"/>
                  </a:cubicBezTo>
                  <a:cubicBezTo>
                    <a:pt x="8" y="10"/>
                    <a:pt x="0" y="10"/>
                    <a:pt x="1" y="1"/>
                  </a:cubicBezTo>
                  <a:cubicBezTo>
                    <a:pt x="9" y="0"/>
                    <a:pt x="11" y="5"/>
                    <a:pt x="10" y="13"/>
                  </a:cubicBezTo>
                  <a:cubicBezTo>
                    <a:pt x="14" y="12"/>
                    <a:pt x="12" y="5"/>
                    <a:pt x="13" y="1"/>
                  </a:cubicBezTo>
                  <a:close/>
                </a:path>
              </a:pathLst>
            </a:custGeom>
            <a:solidFill>
              <a:srgbClr val="0387B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4" name="Freeform 42"/>
            <p:cNvSpPr/>
            <p:nvPr/>
          </p:nvSpPr>
          <p:spPr bwMode="auto">
            <a:xfrm>
              <a:off x="5973763" y="3038475"/>
              <a:ext cx="23813" cy="80963"/>
            </a:xfrm>
            <a:custGeom>
              <a:cxnLst>
                <a:cxn ang="0">
                  <a:pos x="6" y="30"/>
                </a:cxn>
                <a:cxn ang="0">
                  <a:pos x="9" y="0"/>
                </a:cxn>
                <a:cxn ang="0">
                  <a:pos x="6" y="30"/>
                </a:cxn>
              </a:cxnLst>
              <a:rect b="b" l="0" r="r" t="0"/>
              <a:pathLst>
                <a:path h="30" w="9">
                  <a:moveTo>
                    <a:pt x="6" y="30"/>
                  </a:moveTo>
                  <a:cubicBezTo>
                    <a:pt x="1" y="26"/>
                    <a:pt x="0" y="0"/>
                    <a:pt x="9" y="0"/>
                  </a:cubicBezTo>
                  <a:cubicBezTo>
                    <a:pt x="4" y="6"/>
                    <a:pt x="7" y="20"/>
                    <a:pt x="6" y="30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5" name="Freeform 43"/>
            <p:cNvSpPr/>
            <p:nvPr/>
          </p:nvSpPr>
          <p:spPr bwMode="auto">
            <a:xfrm>
              <a:off x="6081713" y="2797175"/>
              <a:ext cx="166688" cy="53975"/>
            </a:xfrm>
            <a:custGeom>
              <a:cxnLst>
                <a:cxn ang="0">
                  <a:pos x="5" y="6"/>
                </a:cxn>
                <a:cxn ang="0">
                  <a:pos x="62" y="15"/>
                </a:cxn>
                <a:cxn ang="0">
                  <a:pos x="59" y="15"/>
                </a:cxn>
                <a:cxn ang="0">
                  <a:pos x="5" y="6"/>
                </a:cxn>
              </a:cxnLst>
              <a:rect b="b" l="0" r="r" t="0"/>
              <a:pathLst>
                <a:path h="20" w="62">
                  <a:moveTo>
                    <a:pt x="5" y="6"/>
                  </a:moveTo>
                  <a:cubicBezTo>
                    <a:pt x="17" y="16"/>
                    <a:pt x="55" y="0"/>
                    <a:pt x="62" y="15"/>
                  </a:cubicBezTo>
                  <a:cubicBezTo>
                    <a:pt x="61" y="15"/>
                    <a:pt x="60" y="15"/>
                    <a:pt x="59" y="15"/>
                  </a:cubicBezTo>
                  <a:cubicBezTo>
                    <a:pt x="50" y="5"/>
                    <a:pt x="0" y="20"/>
                    <a:pt x="5" y="6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6" name="Freeform 44"/>
            <p:cNvSpPr/>
            <p:nvPr/>
          </p:nvSpPr>
          <p:spPr bwMode="auto">
            <a:xfrm>
              <a:off x="5489575" y="11112"/>
              <a:ext cx="557213" cy="282575"/>
            </a:xfrm>
            <a:custGeom>
              <a:cxnLst>
                <a:cxn ang="0">
                  <a:pos x="153" y="3"/>
                </a:cxn>
                <a:cxn ang="0">
                  <a:pos x="198" y="105"/>
                </a:cxn>
                <a:cxn ang="0">
                  <a:pos x="120" y="9"/>
                </a:cxn>
                <a:cxn ang="0">
                  <a:pos x="129" y="9"/>
                </a:cxn>
                <a:cxn ang="0">
                  <a:pos x="114" y="21"/>
                </a:cxn>
                <a:cxn ang="0">
                  <a:pos x="0" y="66"/>
                </a:cxn>
                <a:cxn ang="0">
                  <a:pos x="117" y="3"/>
                </a:cxn>
                <a:cxn ang="0">
                  <a:pos x="153" y="3"/>
                </a:cxn>
              </a:cxnLst>
              <a:rect b="b" l="0" r="r" t="0"/>
              <a:pathLst>
                <a:path h="105" w="206">
                  <a:moveTo>
                    <a:pt x="153" y="3"/>
                  </a:moveTo>
                  <a:cubicBezTo>
                    <a:pt x="188" y="16"/>
                    <a:pt x="207" y="58"/>
                    <a:pt x="198" y="105"/>
                  </a:cubicBezTo>
                  <a:cubicBezTo>
                    <a:pt x="177" y="68"/>
                    <a:pt x="149" y="38"/>
                    <a:pt x="120" y="9"/>
                  </a:cubicBezTo>
                  <a:cubicBezTo>
                    <a:pt x="123" y="9"/>
                    <a:pt x="126" y="9"/>
                    <a:pt x="129" y="9"/>
                  </a:cubicBezTo>
                  <a:cubicBezTo>
                    <a:pt x="123" y="0"/>
                    <a:pt x="108" y="8"/>
                    <a:pt x="114" y="21"/>
                  </a:cubicBezTo>
                  <a:cubicBezTo>
                    <a:pt x="63" y="22"/>
                    <a:pt x="38" y="63"/>
                    <a:pt x="0" y="66"/>
                  </a:cubicBezTo>
                  <a:cubicBezTo>
                    <a:pt x="18" y="24"/>
                    <a:pt x="59" y="5"/>
                    <a:pt x="117" y="3"/>
                  </a:cubicBezTo>
                  <a:cubicBezTo>
                    <a:pt x="129" y="3"/>
                    <a:pt x="141" y="3"/>
                    <a:pt x="153" y="3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7" name="Freeform 45"/>
            <p:cNvSpPr>
              <a:spLocks noEditPoints="1"/>
            </p:cNvSpPr>
            <p:nvPr/>
          </p:nvSpPr>
          <p:spPr bwMode="auto">
            <a:xfrm>
              <a:off x="5032375" y="-4763"/>
              <a:ext cx="1243013" cy="1792288"/>
            </a:xfrm>
            <a:custGeom>
              <a:cxnLst>
                <a:cxn ang="0">
                  <a:pos x="134" y="30"/>
                </a:cxn>
                <a:cxn ang="0">
                  <a:pos x="188" y="24"/>
                </a:cxn>
                <a:cxn ang="0">
                  <a:pos x="320" y="3"/>
                </a:cxn>
                <a:cxn ang="0">
                  <a:pos x="170" y="72"/>
                </a:cxn>
                <a:cxn ang="0">
                  <a:pos x="299" y="15"/>
                </a:cxn>
                <a:cxn ang="0">
                  <a:pos x="368" y="111"/>
                </a:cxn>
                <a:cxn ang="0">
                  <a:pos x="323" y="6"/>
                </a:cxn>
                <a:cxn ang="0">
                  <a:pos x="377" y="255"/>
                </a:cxn>
                <a:cxn ang="0">
                  <a:pos x="299" y="246"/>
                </a:cxn>
                <a:cxn ang="0">
                  <a:pos x="287" y="285"/>
                </a:cxn>
                <a:cxn ang="0">
                  <a:pos x="383" y="360"/>
                </a:cxn>
                <a:cxn ang="0">
                  <a:pos x="443" y="453"/>
                </a:cxn>
                <a:cxn ang="0">
                  <a:pos x="455" y="666"/>
                </a:cxn>
                <a:cxn ang="0">
                  <a:pos x="437" y="456"/>
                </a:cxn>
                <a:cxn ang="0">
                  <a:pos x="191" y="333"/>
                </a:cxn>
                <a:cxn ang="0">
                  <a:pos x="8" y="510"/>
                </a:cxn>
                <a:cxn ang="0">
                  <a:pos x="47" y="384"/>
                </a:cxn>
                <a:cxn ang="0">
                  <a:pos x="50" y="363"/>
                </a:cxn>
                <a:cxn ang="0">
                  <a:pos x="206" y="237"/>
                </a:cxn>
                <a:cxn ang="0">
                  <a:pos x="197" y="234"/>
                </a:cxn>
                <a:cxn ang="0">
                  <a:pos x="203" y="198"/>
                </a:cxn>
                <a:cxn ang="0">
                  <a:pos x="167" y="219"/>
                </a:cxn>
                <a:cxn ang="0">
                  <a:pos x="170" y="192"/>
                </a:cxn>
                <a:cxn ang="0">
                  <a:pos x="155" y="174"/>
                </a:cxn>
                <a:cxn ang="0">
                  <a:pos x="155" y="135"/>
                </a:cxn>
                <a:cxn ang="0">
                  <a:pos x="134" y="171"/>
                </a:cxn>
                <a:cxn ang="0">
                  <a:pos x="128" y="159"/>
                </a:cxn>
                <a:cxn ang="0">
                  <a:pos x="146" y="114"/>
                </a:cxn>
                <a:cxn ang="0">
                  <a:pos x="131" y="96"/>
                </a:cxn>
                <a:cxn ang="0">
                  <a:pos x="110" y="63"/>
                </a:cxn>
                <a:cxn ang="0">
                  <a:pos x="125" y="48"/>
                </a:cxn>
                <a:cxn ang="0">
                  <a:pos x="158" y="42"/>
                </a:cxn>
                <a:cxn ang="0">
                  <a:pos x="293" y="42"/>
                </a:cxn>
                <a:cxn ang="0">
                  <a:pos x="281" y="36"/>
                </a:cxn>
                <a:cxn ang="0">
                  <a:pos x="239" y="156"/>
                </a:cxn>
                <a:cxn ang="0">
                  <a:pos x="287" y="156"/>
                </a:cxn>
                <a:cxn ang="0">
                  <a:pos x="299" y="126"/>
                </a:cxn>
                <a:cxn ang="0">
                  <a:pos x="311" y="162"/>
                </a:cxn>
                <a:cxn ang="0">
                  <a:pos x="236" y="162"/>
                </a:cxn>
                <a:cxn ang="0">
                  <a:pos x="215" y="186"/>
                </a:cxn>
                <a:cxn ang="0">
                  <a:pos x="437" y="159"/>
                </a:cxn>
                <a:cxn ang="0">
                  <a:pos x="374" y="147"/>
                </a:cxn>
                <a:cxn ang="0">
                  <a:pos x="344" y="153"/>
                </a:cxn>
                <a:cxn ang="0">
                  <a:pos x="302" y="36"/>
                </a:cxn>
                <a:cxn ang="0">
                  <a:pos x="296" y="81"/>
                </a:cxn>
                <a:cxn ang="0">
                  <a:pos x="194" y="132"/>
                </a:cxn>
                <a:cxn ang="0">
                  <a:pos x="275" y="306"/>
                </a:cxn>
                <a:cxn ang="0">
                  <a:pos x="242" y="225"/>
                </a:cxn>
                <a:cxn ang="0">
                  <a:pos x="230" y="246"/>
                </a:cxn>
                <a:cxn ang="0">
                  <a:pos x="221" y="264"/>
                </a:cxn>
                <a:cxn ang="0">
                  <a:pos x="272" y="303"/>
                </a:cxn>
                <a:cxn ang="0">
                  <a:pos x="176" y="300"/>
                </a:cxn>
                <a:cxn ang="0">
                  <a:pos x="215" y="327"/>
                </a:cxn>
                <a:cxn ang="0">
                  <a:pos x="326" y="330"/>
                </a:cxn>
                <a:cxn ang="0">
                  <a:pos x="158" y="138"/>
                </a:cxn>
                <a:cxn ang="0">
                  <a:pos x="158" y="138"/>
                </a:cxn>
                <a:cxn ang="0">
                  <a:pos x="167" y="105"/>
                </a:cxn>
              </a:cxnLst>
              <a:rect b="b" l="0" r="r" t="0"/>
              <a:pathLst>
                <a:path h="666" w="462">
                  <a:moveTo>
                    <a:pt x="158" y="42"/>
                  </a:moveTo>
                  <a:cubicBezTo>
                    <a:pt x="151" y="37"/>
                    <a:pt x="141" y="35"/>
                    <a:pt x="134" y="30"/>
                  </a:cubicBezTo>
                  <a:cubicBezTo>
                    <a:pt x="158" y="26"/>
                    <a:pt x="165" y="39"/>
                    <a:pt x="179" y="45"/>
                  </a:cubicBezTo>
                  <a:cubicBezTo>
                    <a:pt x="181" y="34"/>
                    <a:pt x="207" y="31"/>
                    <a:pt x="188" y="24"/>
                  </a:cubicBezTo>
                  <a:cubicBezTo>
                    <a:pt x="212" y="18"/>
                    <a:pt x="241" y="17"/>
                    <a:pt x="257" y="3"/>
                  </a:cubicBezTo>
                  <a:cubicBezTo>
                    <a:pt x="278" y="3"/>
                    <a:pt x="299" y="3"/>
                    <a:pt x="320" y="3"/>
                  </a:cubicBezTo>
                  <a:cubicBezTo>
                    <a:pt x="316" y="12"/>
                    <a:pt x="291" y="0"/>
                    <a:pt x="287" y="9"/>
                  </a:cubicBezTo>
                  <a:cubicBezTo>
                    <a:pt x="229" y="11"/>
                    <a:pt x="188" y="30"/>
                    <a:pt x="170" y="72"/>
                  </a:cubicBezTo>
                  <a:cubicBezTo>
                    <a:pt x="208" y="69"/>
                    <a:pt x="233" y="28"/>
                    <a:pt x="284" y="27"/>
                  </a:cubicBezTo>
                  <a:cubicBezTo>
                    <a:pt x="278" y="14"/>
                    <a:pt x="293" y="6"/>
                    <a:pt x="299" y="15"/>
                  </a:cubicBezTo>
                  <a:cubicBezTo>
                    <a:pt x="296" y="15"/>
                    <a:pt x="293" y="15"/>
                    <a:pt x="290" y="15"/>
                  </a:cubicBezTo>
                  <a:cubicBezTo>
                    <a:pt x="319" y="44"/>
                    <a:pt x="347" y="74"/>
                    <a:pt x="368" y="111"/>
                  </a:cubicBezTo>
                  <a:cubicBezTo>
                    <a:pt x="377" y="64"/>
                    <a:pt x="358" y="22"/>
                    <a:pt x="323" y="9"/>
                  </a:cubicBezTo>
                  <a:cubicBezTo>
                    <a:pt x="323" y="8"/>
                    <a:pt x="323" y="7"/>
                    <a:pt x="323" y="6"/>
                  </a:cubicBezTo>
                  <a:cubicBezTo>
                    <a:pt x="385" y="26"/>
                    <a:pt x="378" y="131"/>
                    <a:pt x="437" y="144"/>
                  </a:cubicBezTo>
                  <a:cubicBezTo>
                    <a:pt x="462" y="205"/>
                    <a:pt x="407" y="230"/>
                    <a:pt x="377" y="255"/>
                  </a:cubicBezTo>
                  <a:cubicBezTo>
                    <a:pt x="358" y="255"/>
                    <a:pt x="339" y="255"/>
                    <a:pt x="320" y="255"/>
                  </a:cubicBezTo>
                  <a:cubicBezTo>
                    <a:pt x="315" y="252"/>
                    <a:pt x="305" y="239"/>
                    <a:pt x="299" y="246"/>
                  </a:cubicBezTo>
                  <a:cubicBezTo>
                    <a:pt x="302" y="251"/>
                    <a:pt x="311" y="255"/>
                    <a:pt x="305" y="261"/>
                  </a:cubicBezTo>
                  <a:cubicBezTo>
                    <a:pt x="285" y="257"/>
                    <a:pt x="303" y="273"/>
                    <a:pt x="287" y="285"/>
                  </a:cubicBezTo>
                  <a:cubicBezTo>
                    <a:pt x="296" y="305"/>
                    <a:pt x="315" y="328"/>
                    <a:pt x="338" y="324"/>
                  </a:cubicBezTo>
                  <a:cubicBezTo>
                    <a:pt x="346" y="342"/>
                    <a:pt x="371" y="347"/>
                    <a:pt x="383" y="360"/>
                  </a:cubicBezTo>
                  <a:cubicBezTo>
                    <a:pt x="385" y="362"/>
                    <a:pt x="384" y="372"/>
                    <a:pt x="386" y="375"/>
                  </a:cubicBezTo>
                  <a:cubicBezTo>
                    <a:pt x="403" y="400"/>
                    <a:pt x="435" y="421"/>
                    <a:pt x="443" y="453"/>
                  </a:cubicBezTo>
                  <a:cubicBezTo>
                    <a:pt x="451" y="483"/>
                    <a:pt x="444" y="545"/>
                    <a:pt x="455" y="576"/>
                  </a:cubicBezTo>
                  <a:cubicBezTo>
                    <a:pt x="455" y="606"/>
                    <a:pt x="455" y="636"/>
                    <a:pt x="455" y="666"/>
                  </a:cubicBezTo>
                  <a:cubicBezTo>
                    <a:pt x="453" y="666"/>
                    <a:pt x="451" y="666"/>
                    <a:pt x="449" y="666"/>
                  </a:cubicBezTo>
                  <a:cubicBezTo>
                    <a:pt x="452" y="589"/>
                    <a:pt x="439" y="528"/>
                    <a:pt x="437" y="456"/>
                  </a:cubicBezTo>
                  <a:cubicBezTo>
                    <a:pt x="404" y="391"/>
                    <a:pt x="366" y="331"/>
                    <a:pt x="266" y="333"/>
                  </a:cubicBezTo>
                  <a:cubicBezTo>
                    <a:pt x="248" y="328"/>
                    <a:pt x="209" y="328"/>
                    <a:pt x="191" y="333"/>
                  </a:cubicBezTo>
                  <a:cubicBezTo>
                    <a:pt x="93" y="327"/>
                    <a:pt x="65" y="391"/>
                    <a:pt x="20" y="438"/>
                  </a:cubicBezTo>
                  <a:cubicBezTo>
                    <a:pt x="21" y="467"/>
                    <a:pt x="9" y="483"/>
                    <a:pt x="8" y="510"/>
                  </a:cubicBezTo>
                  <a:cubicBezTo>
                    <a:pt x="5" y="510"/>
                    <a:pt x="6" y="506"/>
                    <a:pt x="5" y="504"/>
                  </a:cubicBezTo>
                  <a:cubicBezTo>
                    <a:pt x="0" y="447"/>
                    <a:pt x="37" y="416"/>
                    <a:pt x="47" y="384"/>
                  </a:cubicBezTo>
                  <a:cubicBezTo>
                    <a:pt x="36" y="390"/>
                    <a:pt x="31" y="416"/>
                    <a:pt x="23" y="414"/>
                  </a:cubicBezTo>
                  <a:cubicBezTo>
                    <a:pt x="19" y="387"/>
                    <a:pt x="77" y="367"/>
                    <a:pt x="50" y="363"/>
                  </a:cubicBezTo>
                  <a:cubicBezTo>
                    <a:pt x="87" y="347"/>
                    <a:pt x="122" y="329"/>
                    <a:pt x="161" y="315"/>
                  </a:cubicBezTo>
                  <a:cubicBezTo>
                    <a:pt x="171" y="286"/>
                    <a:pt x="221" y="281"/>
                    <a:pt x="206" y="237"/>
                  </a:cubicBezTo>
                  <a:cubicBezTo>
                    <a:pt x="201" y="242"/>
                    <a:pt x="205" y="256"/>
                    <a:pt x="194" y="255"/>
                  </a:cubicBezTo>
                  <a:cubicBezTo>
                    <a:pt x="195" y="250"/>
                    <a:pt x="205" y="238"/>
                    <a:pt x="197" y="234"/>
                  </a:cubicBezTo>
                  <a:cubicBezTo>
                    <a:pt x="195" y="238"/>
                    <a:pt x="192" y="241"/>
                    <a:pt x="188" y="243"/>
                  </a:cubicBezTo>
                  <a:cubicBezTo>
                    <a:pt x="191" y="228"/>
                    <a:pt x="211" y="214"/>
                    <a:pt x="203" y="198"/>
                  </a:cubicBezTo>
                  <a:cubicBezTo>
                    <a:pt x="194" y="209"/>
                    <a:pt x="191" y="226"/>
                    <a:pt x="176" y="231"/>
                  </a:cubicBezTo>
                  <a:cubicBezTo>
                    <a:pt x="183" y="218"/>
                    <a:pt x="172" y="226"/>
                    <a:pt x="167" y="219"/>
                  </a:cubicBezTo>
                  <a:cubicBezTo>
                    <a:pt x="175" y="203"/>
                    <a:pt x="167" y="204"/>
                    <a:pt x="182" y="186"/>
                  </a:cubicBezTo>
                  <a:cubicBezTo>
                    <a:pt x="174" y="184"/>
                    <a:pt x="176" y="192"/>
                    <a:pt x="170" y="192"/>
                  </a:cubicBezTo>
                  <a:cubicBezTo>
                    <a:pt x="164" y="182"/>
                    <a:pt x="173" y="181"/>
                    <a:pt x="176" y="171"/>
                  </a:cubicBezTo>
                  <a:cubicBezTo>
                    <a:pt x="169" y="173"/>
                    <a:pt x="164" y="168"/>
                    <a:pt x="155" y="174"/>
                  </a:cubicBezTo>
                  <a:cubicBezTo>
                    <a:pt x="158" y="164"/>
                    <a:pt x="152" y="163"/>
                    <a:pt x="149" y="159"/>
                  </a:cubicBezTo>
                  <a:cubicBezTo>
                    <a:pt x="150" y="150"/>
                    <a:pt x="158" y="148"/>
                    <a:pt x="155" y="135"/>
                  </a:cubicBezTo>
                  <a:cubicBezTo>
                    <a:pt x="147" y="139"/>
                    <a:pt x="149" y="131"/>
                    <a:pt x="137" y="126"/>
                  </a:cubicBezTo>
                  <a:cubicBezTo>
                    <a:pt x="130" y="135"/>
                    <a:pt x="136" y="157"/>
                    <a:pt x="134" y="171"/>
                  </a:cubicBezTo>
                  <a:cubicBezTo>
                    <a:pt x="142" y="182"/>
                    <a:pt x="153" y="190"/>
                    <a:pt x="164" y="198"/>
                  </a:cubicBezTo>
                  <a:cubicBezTo>
                    <a:pt x="147" y="202"/>
                    <a:pt x="128" y="182"/>
                    <a:pt x="128" y="159"/>
                  </a:cubicBezTo>
                  <a:cubicBezTo>
                    <a:pt x="128" y="147"/>
                    <a:pt x="128" y="135"/>
                    <a:pt x="128" y="123"/>
                  </a:cubicBezTo>
                  <a:cubicBezTo>
                    <a:pt x="128" y="114"/>
                    <a:pt x="150" y="127"/>
                    <a:pt x="146" y="114"/>
                  </a:cubicBezTo>
                  <a:cubicBezTo>
                    <a:pt x="139" y="110"/>
                    <a:pt x="135" y="122"/>
                    <a:pt x="134" y="114"/>
                  </a:cubicBezTo>
                  <a:cubicBezTo>
                    <a:pt x="138" y="100"/>
                    <a:pt x="143" y="97"/>
                    <a:pt x="131" y="96"/>
                  </a:cubicBezTo>
                  <a:cubicBezTo>
                    <a:pt x="130" y="83"/>
                    <a:pt x="157" y="67"/>
                    <a:pt x="146" y="63"/>
                  </a:cubicBezTo>
                  <a:cubicBezTo>
                    <a:pt x="133" y="60"/>
                    <a:pt x="119" y="72"/>
                    <a:pt x="110" y="63"/>
                  </a:cubicBezTo>
                  <a:cubicBezTo>
                    <a:pt x="129" y="59"/>
                    <a:pt x="109" y="58"/>
                    <a:pt x="104" y="54"/>
                  </a:cubicBezTo>
                  <a:cubicBezTo>
                    <a:pt x="108" y="49"/>
                    <a:pt x="116" y="48"/>
                    <a:pt x="125" y="48"/>
                  </a:cubicBezTo>
                  <a:cubicBezTo>
                    <a:pt x="137" y="48"/>
                    <a:pt x="149" y="48"/>
                    <a:pt x="161" y="48"/>
                  </a:cubicBezTo>
                  <a:cubicBezTo>
                    <a:pt x="161" y="45"/>
                    <a:pt x="160" y="43"/>
                    <a:pt x="158" y="42"/>
                  </a:cubicBezTo>
                  <a:close/>
                  <a:moveTo>
                    <a:pt x="296" y="81"/>
                  </a:moveTo>
                  <a:cubicBezTo>
                    <a:pt x="294" y="69"/>
                    <a:pt x="300" y="49"/>
                    <a:pt x="293" y="42"/>
                  </a:cubicBezTo>
                  <a:cubicBezTo>
                    <a:pt x="273" y="83"/>
                    <a:pt x="245" y="116"/>
                    <a:pt x="212" y="144"/>
                  </a:cubicBezTo>
                  <a:cubicBezTo>
                    <a:pt x="233" y="106"/>
                    <a:pt x="271" y="85"/>
                    <a:pt x="281" y="36"/>
                  </a:cubicBezTo>
                  <a:cubicBezTo>
                    <a:pt x="235" y="44"/>
                    <a:pt x="195" y="58"/>
                    <a:pt x="179" y="96"/>
                  </a:cubicBezTo>
                  <a:cubicBezTo>
                    <a:pt x="198" y="117"/>
                    <a:pt x="199" y="156"/>
                    <a:pt x="239" y="156"/>
                  </a:cubicBezTo>
                  <a:cubicBezTo>
                    <a:pt x="245" y="161"/>
                    <a:pt x="272" y="161"/>
                    <a:pt x="278" y="156"/>
                  </a:cubicBezTo>
                  <a:cubicBezTo>
                    <a:pt x="281" y="156"/>
                    <a:pt x="284" y="156"/>
                    <a:pt x="287" y="156"/>
                  </a:cubicBezTo>
                  <a:cubicBezTo>
                    <a:pt x="291" y="147"/>
                    <a:pt x="293" y="136"/>
                    <a:pt x="296" y="126"/>
                  </a:cubicBezTo>
                  <a:cubicBezTo>
                    <a:pt x="297" y="126"/>
                    <a:pt x="298" y="126"/>
                    <a:pt x="299" y="126"/>
                  </a:cubicBezTo>
                  <a:cubicBezTo>
                    <a:pt x="298" y="135"/>
                    <a:pt x="301" y="148"/>
                    <a:pt x="296" y="153"/>
                  </a:cubicBezTo>
                  <a:cubicBezTo>
                    <a:pt x="283" y="162"/>
                    <a:pt x="311" y="156"/>
                    <a:pt x="311" y="162"/>
                  </a:cubicBezTo>
                  <a:cubicBezTo>
                    <a:pt x="305" y="162"/>
                    <a:pt x="299" y="162"/>
                    <a:pt x="293" y="162"/>
                  </a:cubicBezTo>
                  <a:cubicBezTo>
                    <a:pt x="274" y="162"/>
                    <a:pt x="255" y="162"/>
                    <a:pt x="236" y="162"/>
                  </a:cubicBezTo>
                  <a:cubicBezTo>
                    <a:pt x="213" y="161"/>
                    <a:pt x="201" y="149"/>
                    <a:pt x="194" y="132"/>
                  </a:cubicBezTo>
                  <a:cubicBezTo>
                    <a:pt x="195" y="156"/>
                    <a:pt x="209" y="167"/>
                    <a:pt x="215" y="186"/>
                  </a:cubicBezTo>
                  <a:cubicBezTo>
                    <a:pt x="272" y="204"/>
                    <a:pt x="293" y="258"/>
                    <a:pt x="377" y="249"/>
                  </a:cubicBezTo>
                  <a:cubicBezTo>
                    <a:pt x="401" y="223"/>
                    <a:pt x="445" y="217"/>
                    <a:pt x="437" y="159"/>
                  </a:cubicBezTo>
                  <a:cubicBezTo>
                    <a:pt x="412" y="141"/>
                    <a:pt x="396" y="114"/>
                    <a:pt x="377" y="90"/>
                  </a:cubicBezTo>
                  <a:cubicBezTo>
                    <a:pt x="374" y="106"/>
                    <a:pt x="380" y="128"/>
                    <a:pt x="374" y="147"/>
                  </a:cubicBezTo>
                  <a:cubicBezTo>
                    <a:pt x="363" y="149"/>
                    <a:pt x="355" y="154"/>
                    <a:pt x="344" y="156"/>
                  </a:cubicBezTo>
                  <a:cubicBezTo>
                    <a:pt x="344" y="155"/>
                    <a:pt x="344" y="154"/>
                    <a:pt x="344" y="153"/>
                  </a:cubicBezTo>
                  <a:cubicBezTo>
                    <a:pt x="352" y="148"/>
                    <a:pt x="367" y="150"/>
                    <a:pt x="368" y="138"/>
                  </a:cubicBezTo>
                  <a:cubicBezTo>
                    <a:pt x="357" y="93"/>
                    <a:pt x="330" y="64"/>
                    <a:pt x="302" y="36"/>
                  </a:cubicBezTo>
                  <a:cubicBezTo>
                    <a:pt x="302" y="60"/>
                    <a:pt x="302" y="84"/>
                    <a:pt x="302" y="108"/>
                  </a:cubicBezTo>
                  <a:cubicBezTo>
                    <a:pt x="293" y="106"/>
                    <a:pt x="305" y="83"/>
                    <a:pt x="296" y="81"/>
                  </a:cubicBezTo>
                  <a:close/>
                  <a:moveTo>
                    <a:pt x="182" y="114"/>
                  </a:moveTo>
                  <a:cubicBezTo>
                    <a:pt x="185" y="121"/>
                    <a:pt x="185" y="131"/>
                    <a:pt x="194" y="132"/>
                  </a:cubicBezTo>
                  <a:cubicBezTo>
                    <a:pt x="192" y="124"/>
                    <a:pt x="188" y="118"/>
                    <a:pt x="182" y="114"/>
                  </a:cubicBezTo>
                  <a:close/>
                  <a:moveTo>
                    <a:pt x="275" y="306"/>
                  </a:moveTo>
                  <a:cubicBezTo>
                    <a:pt x="275" y="289"/>
                    <a:pt x="275" y="272"/>
                    <a:pt x="275" y="255"/>
                  </a:cubicBezTo>
                  <a:cubicBezTo>
                    <a:pt x="256" y="253"/>
                    <a:pt x="252" y="236"/>
                    <a:pt x="242" y="225"/>
                  </a:cubicBezTo>
                  <a:cubicBezTo>
                    <a:pt x="241" y="243"/>
                    <a:pt x="257" y="244"/>
                    <a:pt x="257" y="261"/>
                  </a:cubicBezTo>
                  <a:cubicBezTo>
                    <a:pt x="247" y="251"/>
                    <a:pt x="247" y="245"/>
                    <a:pt x="230" y="246"/>
                  </a:cubicBezTo>
                  <a:cubicBezTo>
                    <a:pt x="228" y="253"/>
                    <a:pt x="234" y="268"/>
                    <a:pt x="227" y="270"/>
                  </a:cubicBezTo>
                  <a:cubicBezTo>
                    <a:pt x="223" y="270"/>
                    <a:pt x="224" y="265"/>
                    <a:pt x="221" y="264"/>
                  </a:cubicBezTo>
                  <a:cubicBezTo>
                    <a:pt x="220" y="278"/>
                    <a:pt x="208" y="281"/>
                    <a:pt x="203" y="291"/>
                  </a:cubicBezTo>
                  <a:cubicBezTo>
                    <a:pt x="231" y="290"/>
                    <a:pt x="255" y="293"/>
                    <a:pt x="272" y="303"/>
                  </a:cubicBezTo>
                  <a:cubicBezTo>
                    <a:pt x="268" y="303"/>
                    <a:pt x="264" y="303"/>
                    <a:pt x="260" y="303"/>
                  </a:cubicBezTo>
                  <a:cubicBezTo>
                    <a:pt x="229" y="305"/>
                    <a:pt x="207" y="298"/>
                    <a:pt x="176" y="300"/>
                  </a:cubicBezTo>
                  <a:cubicBezTo>
                    <a:pt x="165" y="311"/>
                    <a:pt x="157" y="325"/>
                    <a:pt x="140" y="330"/>
                  </a:cubicBezTo>
                  <a:cubicBezTo>
                    <a:pt x="168" y="332"/>
                    <a:pt x="189" y="327"/>
                    <a:pt x="215" y="327"/>
                  </a:cubicBezTo>
                  <a:cubicBezTo>
                    <a:pt x="231" y="327"/>
                    <a:pt x="247" y="327"/>
                    <a:pt x="263" y="327"/>
                  </a:cubicBezTo>
                  <a:cubicBezTo>
                    <a:pt x="287" y="323"/>
                    <a:pt x="308" y="338"/>
                    <a:pt x="326" y="330"/>
                  </a:cubicBezTo>
                  <a:cubicBezTo>
                    <a:pt x="306" y="325"/>
                    <a:pt x="295" y="293"/>
                    <a:pt x="275" y="306"/>
                  </a:cubicBezTo>
                  <a:close/>
                  <a:moveTo>
                    <a:pt x="158" y="138"/>
                  </a:moveTo>
                  <a:cubicBezTo>
                    <a:pt x="161" y="146"/>
                    <a:pt x="152" y="166"/>
                    <a:pt x="164" y="165"/>
                  </a:cubicBezTo>
                  <a:cubicBezTo>
                    <a:pt x="161" y="157"/>
                    <a:pt x="170" y="137"/>
                    <a:pt x="158" y="138"/>
                  </a:cubicBezTo>
                  <a:close/>
                  <a:moveTo>
                    <a:pt x="167" y="126"/>
                  </a:moveTo>
                  <a:cubicBezTo>
                    <a:pt x="169" y="120"/>
                    <a:pt x="178" y="107"/>
                    <a:pt x="167" y="105"/>
                  </a:cubicBezTo>
                  <a:cubicBezTo>
                    <a:pt x="171" y="114"/>
                    <a:pt x="160" y="123"/>
                    <a:pt x="167" y="12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8" name="Freeform 46"/>
            <p:cNvSpPr/>
            <p:nvPr/>
          </p:nvSpPr>
          <p:spPr bwMode="auto">
            <a:xfrm>
              <a:off x="5513388" y="92075"/>
              <a:ext cx="325438" cy="322263"/>
            </a:xfrm>
            <a:custGeom>
              <a:cxnLst>
                <a:cxn ang="0">
                  <a:pos x="60" y="120"/>
                </a:cxn>
                <a:cxn ang="0">
                  <a:pos x="0" y="60"/>
                </a:cxn>
                <a:cxn ang="0">
                  <a:pos x="102" y="0"/>
                </a:cxn>
                <a:cxn ang="0">
                  <a:pos x="33" y="108"/>
                </a:cxn>
                <a:cxn ang="0">
                  <a:pos x="114" y="6"/>
                </a:cxn>
                <a:cxn ang="0">
                  <a:pos x="117" y="45"/>
                </a:cxn>
                <a:cxn ang="0">
                  <a:pos x="117" y="90"/>
                </a:cxn>
                <a:cxn ang="0">
                  <a:pos x="108" y="120"/>
                </a:cxn>
                <a:cxn ang="0">
                  <a:pos x="99" y="120"/>
                </a:cxn>
                <a:cxn ang="0">
                  <a:pos x="60" y="120"/>
                </a:cxn>
              </a:cxnLst>
              <a:rect b="b" l="0" r="r" t="0"/>
              <a:pathLst>
                <a:path h="120" w="120">
                  <a:moveTo>
                    <a:pt x="60" y="120"/>
                  </a:moveTo>
                  <a:cubicBezTo>
                    <a:pt x="20" y="120"/>
                    <a:pt x="19" y="81"/>
                    <a:pt x="0" y="60"/>
                  </a:cubicBezTo>
                  <a:cubicBezTo>
                    <a:pt x="16" y="22"/>
                    <a:pt x="56" y="8"/>
                    <a:pt x="102" y="0"/>
                  </a:cubicBezTo>
                  <a:cubicBezTo>
                    <a:pt x="92" y="49"/>
                    <a:pt x="54" y="70"/>
                    <a:pt x="33" y="108"/>
                  </a:cubicBezTo>
                  <a:cubicBezTo>
                    <a:pt x="66" y="80"/>
                    <a:pt x="94" y="47"/>
                    <a:pt x="114" y="6"/>
                  </a:cubicBezTo>
                  <a:cubicBezTo>
                    <a:pt x="121" y="13"/>
                    <a:pt x="115" y="33"/>
                    <a:pt x="117" y="45"/>
                  </a:cubicBezTo>
                  <a:cubicBezTo>
                    <a:pt x="117" y="60"/>
                    <a:pt x="117" y="75"/>
                    <a:pt x="117" y="90"/>
                  </a:cubicBezTo>
                  <a:cubicBezTo>
                    <a:pt x="114" y="100"/>
                    <a:pt x="112" y="111"/>
                    <a:pt x="108" y="120"/>
                  </a:cubicBezTo>
                  <a:cubicBezTo>
                    <a:pt x="105" y="120"/>
                    <a:pt x="102" y="120"/>
                    <a:pt x="99" y="120"/>
                  </a:cubicBezTo>
                  <a:cubicBezTo>
                    <a:pt x="86" y="120"/>
                    <a:pt x="73" y="120"/>
                    <a:pt x="60" y="12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9" name="Freeform 47"/>
            <p:cNvSpPr/>
            <p:nvPr/>
          </p:nvSpPr>
          <p:spPr bwMode="auto">
            <a:xfrm>
              <a:off x="5819775" y="212725"/>
              <a:ext cx="33338" cy="120650"/>
            </a:xfrm>
            <a:custGeom>
              <a:cxnLst>
                <a:cxn ang="0">
                  <a:pos x="3" y="0"/>
                </a:cxn>
                <a:cxn ang="0">
                  <a:pos x="9" y="27"/>
                </a:cxn>
                <a:cxn ang="0">
                  <a:pos x="6" y="45"/>
                </a:cxn>
                <a:cxn ang="0">
                  <a:pos x="3" y="45"/>
                </a:cxn>
                <a:cxn ang="0">
                  <a:pos x="3" y="0"/>
                </a:cxn>
              </a:cxnLst>
              <a:rect b="b" l="0" r="r" t="0"/>
              <a:pathLst>
                <a:path h="45" w="12">
                  <a:moveTo>
                    <a:pt x="3" y="0"/>
                  </a:moveTo>
                  <a:cubicBezTo>
                    <a:pt x="12" y="2"/>
                    <a:pt x="0" y="25"/>
                    <a:pt x="9" y="27"/>
                  </a:cubicBezTo>
                  <a:cubicBezTo>
                    <a:pt x="11" y="36"/>
                    <a:pt x="6" y="38"/>
                    <a:pt x="6" y="45"/>
                  </a:cubicBezTo>
                  <a:cubicBezTo>
                    <a:pt x="5" y="45"/>
                    <a:pt x="4" y="45"/>
                    <a:pt x="3" y="45"/>
                  </a:cubicBezTo>
                  <a:cubicBezTo>
                    <a:pt x="3" y="30"/>
                    <a:pt x="3" y="15"/>
                    <a:pt x="3" y="0"/>
                  </a:cubicBezTo>
                  <a:close/>
                </a:path>
              </a:pathLst>
            </a:custGeom>
            <a:solidFill>
              <a:srgbClr val="789EA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0" name="Freeform 48"/>
            <p:cNvSpPr/>
            <p:nvPr/>
          </p:nvSpPr>
          <p:spPr bwMode="auto">
            <a:xfrm>
              <a:off x="5554663" y="236537"/>
              <a:ext cx="674688" cy="452438"/>
            </a:xfrm>
            <a:custGeom>
              <a:cxnLst>
                <a:cxn ang="0">
                  <a:pos x="150" y="66"/>
                </a:cxn>
                <a:cxn ang="0">
                  <a:pos x="180" y="57"/>
                </a:cxn>
                <a:cxn ang="0">
                  <a:pos x="183" y="0"/>
                </a:cxn>
                <a:cxn ang="0">
                  <a:pos x="243" y="69"/>
                </a:cxn>
                <a:cxn ang="0">
                  <a:pos x="183" y="159"/>
                </a:cxn>
                <a:cxn ang="0">
                  <a:pos x="21" y="96"/>
                </a:cxn>
                <a:cxn ang="0">
                  <a:pos x="0" y="42"/>
                </a:cxn>
                <a:cxn ang="0">
                  <a:pos x="42" y="72"/>
                </a:cxn>
                <a:cxn ang="0">
                  <a:pos x="99" y="72"/>
                </a:cxn>
                <a:cxn ang="0">
                  <a:pos x="117" y="72"/>
                </a:cxn>
                <a:cxn ang="0">
                  <a:pos x="150" y="66"/>
                </a:cxn>
              </a:cxnLst>
              <a:rect b="b" l="0" r="r" t="0"/>
              <a:pathLst>
                <a:path h="168" w="251">
                  <a:moveTo>
                    <a:pt x="150" y="66"/>
                  </a:moveTo>
                  <a:cubicBezTo>
                    <a:pt x="161" y="64"/>
                    <a:pt x="169" y="59"/>
                    <a:pt x="180" y="57"/>
                  </a:cubicBezTo>
                  <a:cubicBezTo>
                    <a:pt x="186" y="38"/>
                    <a:pt x="180" y="16"/>
                    <a:pt x="183" y="0"/>
                  </a:cubicBezTo>
                  <a:cubicBezTo>
                    <a:pt x="202" y="24"/>
                    <a:pt x="218" y="51"/>
                    <a:pt x="243" y="69"/>
                  </a:cubicBezTo>
                  <a:cubicBezTo>
                    <a:pt x="251" y="127"/>
                    <a:pt x="207" y="133"/>
                    <a:pt x="183" y="159"/>
                  </a:cubicBezTo>
                  <a:cubicBezTo>
                    <a:pt x="99" y="168"/>
                    <a:pt x="78" y="114"/>
                    <a:pt x="21" y="96"/>
                  </a:cubicBezTo>
                  <a:cubicBezTo>
                    <a:pt x="15" y="77"/>
                    <a:pt x="1" y="66"/>
                    <a:pt x="0" y="42"/>
                  </a:cubicBezTo>
                  <a:cubicBezTo>
                    <a:pt x="7" y="59"/>
                    <a:pt x="19" y="71"/>
                    <a:pt x="42" y="72"/>
                  </a:cubicBezTo>
                  <a:cubicBezTo>
                    <a:pt x="54" y="77"/>
                    <a:pt x="87" y="77"/>
                    <a:pt x="99" y="72"/>
                  </a:cubicBezTo>
                  <a:cubicBezTo>
                    <a:pt x="105" y="72"/>
                    <a:pt x="111" y="72"/>
                    <a:pt x="117" y="72"/>
                  </a:cubicBezTo>
                  <a:cubicBezTo>
                    <a:pt x="130" y="72"/>
                    <a:pt x="142" y="71"/>
                    <a:pt x="150" y="66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1" name="Freeform 49"/>
            <p:cNvSpPr/>
            <p:nvPr/>
          </p:nvSpPr>
          <p:spPr bwMode="auto">
            <a:xfrm>
              <a:off x="5381625" y="333375"/>
              <a:ext cx="123825" cy="193675"/>
            </a:xfrm>
            <a:custGeom>
              <a:cxnLst>
                <a:cxn ang="0">
                  <a:pos x="34" y="72"/>
                </a:cxn>
                <a:cxn ang="0">
                  <a:pos x="4" y="45"/>
                </a:cxn>
                <a:cxn ang="0">
                  <a:pos x="7" y="0"/>
                </a:cxn>
                <a:cxn ang="0">
                  <a:pos x="25" y="9"/>
                </a:cxn>
                <a:cxn ang="0">
                  <a:pos x="19" y="33"/>
                </a:cxn>
                <a:cxn ang="0">
                  <a:pos x="25" y="48"/>
                </a:cxn>
                <a:cxn ang="0">
                  <a:pos x="46" y="45"/>
                </a:cxn>
                <a:cxn ang="0">
                  <a:pos x="40" y="66"/>
                </a:cxn>
                <a:cxn ang="0">
                  <a:pos x="34" y="72"/>
                </a:cxn>
              </a:cxnLst>
              <a:rect b="b" l="0" r="r" t="0"/>
              <a:pathLst>
                <a:path h="72" w="46">
                  <a:moveTo>
                    <a:pt x="34" y="72"/>
                  </a:moveTo>
                  <a:cubicBezTo>
                    <a:pt x="23" y="64"/>
                    <a:pt x="12" y="56"/>
                    <a:pt x="4" y="45"/>
                  </a:cubicBezTo>
                  <a:cubicBezTo>
                    <a:pt x="6" y="31"/>
                    <a:pt x="0" y="9"/>
                    <a:pt x="7" y="0"/>
                  </a:cubicBezTo>
                  <a:cubicBezTo>
                    <a:pt x="19" y="5"/>
                    <a:pt x="17" y="13"/>
                    <a:pt x="25" y="9"/>
                  </a:cubicBezTo>
                  <a:cubicBezTo>
                    <a:pt x="28" y="22"/>
                    <a:pt x="20" y="24"/>
                    <a:pt x="19" y="33"/>
                  </a:cubicBezTo>
                  <a:cubicBezTo>
                    <a:pt x="22" y="37"/>
                    <a:pt x="28" y="38"/>
                    <a:pt x="25" y="48"/>
                  </a:cubicBezTo>
                  <a:cubicBezTo>
                    <a:pt x="34" y="42"/>
                    <a:pt x="39" y="47"/>
                    <a:pt x="46" y="45"/>
                  </a:cubicBezTo>
                  <a:cubicBezTo>
                    <a:pt x="43" y="55"/>
                    <a:pt x="34" y="56"/>
                    <a:pt x="40" y="66"/>
                  </a:cubicBezTo>
                  <a:cubicBezTo>
                    <a:pt x="37" y="67"/>
                    <a:pt x="35" y="69"/>
                    <a:pt x="34" y="72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2" name="Freeform 50"/>
            <p:cNvSpPr/>
            <p:nvPr/>
          </p:nvSpPr>
          <p:spPr bwMode="auto">
            <a:xfrm>
              <a:off x="5792788" y="406400"/>
              <a:ext cx="165100" cy="23813"/>
            </a:xfrm>
            <a:custGeom>
              <a:cxnLst>
                <a:cxn ang="0">
                  <a:pos x="13" y="0"/>
                </a:cxn>
                <a:cxn ang="0">
                  <a:pos x="61" y="0"/>
                </a:cxn>
                <a:cxn ang="0">
                  <a:pos x="61" y="3"/>
                </a:cxn>
                <a:cxn ang="0">
                  <a:pos x="28" y="9"/>
                </a:cxn>
                <a:cxn ang="0">
                  <a:pos x="13" y="0"/>
                </a:cxn>
              </a:cxnLst>
              <a:rect b="b" l="0" r="r" t="0"/>
              <a:pathLst>
                <a:path h="9" w="61">
                  <a:moveTo>
                    <a:pt x="13" y="0"/>
                  </a:moveTo>
                  <a:cubicBezTo>
                    <a:pt x="23" y="5"/>
                    <a:pt x="51" y="4"/>
                    <a:pt x="61" y="0"/>
                  </a:cubicBezTo>
                  <a:cubicBezTo>
                    <a:pt x="61" y="1"/>
                    <a:pt x="61" y="2"/>
                    <a:pt x="61" y="3"/>
                  </a:cubicBezTo>
                  <a:cubicBezTo>
                    <a:pt x="53" y="8"/>
                    <a:pt x="41" y="9"/>
                    <a:pt x="28" y="9"/>
                  </a:cubicBezTo>
                  <a:cubicBezTo>
                    <a:pt x="28" y="3"/>
                    <a:pt x="0" y="9"/>
                    <a:pt x="13" y="0"/>
                  </a:cubicBezTo>
                  <a:close/>
                </a:path>
              </a:pathLst>
            </a:custGeom>
            <a:solidFill>
              <a:srgbClr val="789EA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3" name="Freeform 51"/>
            <p:cNvSpPr/>
            <p:nvPr/>
          </p:nvSpPr>
          <p:spPr bwMode="auto">
            <a:xfrm>
              <a:off x="5578475" y="600075"/>
              <a:ext cx="193675" cy="217488"/>
            </a:xfrm>
            <a:custGeom>
              <a:cxnLst>
                <a:cxn ang="0">
                  <a:pos x="57" y="78"/>
                </a:cxn>
                <a:cxn ang="0">
                  <a:pos x="69" y="78"/>
                </a:cxn>
                <a:cxn ang="0">
                  <a:pos x="0" y="66"/>
                </a:cxn>
                <a:cxn ang="0">
                  <a:pos x="18" y="39"/>
                </a:cxn>
                <a:cxn ang="0">
                  <a:pos x="24" y="45"/>
                </a:cxn>
                <a:cxn ang="0">
                  <a:pos x="27" y="21"/>
                </a:cxn>
                <a:cxn ang="0">
                  <a:pos x="54" y="36"/>
                </a:cxn>
                <a:cxn ang="0">
                  <a:pos x="39" y="0"/>
                </a:cxn>
                <a:cxn ang="0">
                  <a:pos x="72" y="30"/>
                </a:cxn>
                <a:cxn ang="0">
                  <a:pos x="72" y="81"/>
                </a:cxn>
                <a:cxn ang="0">
                  <a:pos x="57" y="81"/>
                </a:cxn>
                <a:cxn ang="0">
                  <a:pos x="57" y="78"/>
                </a:cxn>
              </a:cxnLst>
              <a:rect b="b" l="0" r="r" t="0"/>
              <a:pathLst>
                <a:path h="81" w="72">
                  <a:moveTo>
                    <a:pt x="57" y="78"/>
                  </a:moveTo>
                  <a:cubicBezTo>
                    <a:pt x="61" y="78"/>
                    <a:pt x="65" y="78"/>
                    <a:pt x="69" y="78"/>
                  </a:cubicBezTo>
                  <a:cubicBezTo>
                    <a:pt x="52" y="68"/>
                    <a:pt x="28" y="65"/>
                    <a:pt x="0" y="66"/>
                  </a:cubicBezTo>
                  <a:cubicBezTo>
                    <a:pt x="5" y="56"/>
                    <a:pt x="17" y="53"/>
                    <a:pt x="18" y="39"/>
                  </a:cubicBezTo>
                  <a:cubicBezTo>
                    <a:pt x="21" y="40"/>
                    <a:pt x="20" y="45"/>
                    <a:pt x="24" y="45"/>
                  </a:cubicBezTo>
                  <a:cubicBezTo>
                    <a:pt x="31" y="43"/>
                    <a:pt x="25" y="28"/>
                    <a:pt x="27" y="21"/>
                  </a:cubicBezTo>
                  <a:cubicBezTo>
                    <a:pt x="44" y="20"/>
                    <a:pt x="44" y="26"/>
                    <a:pt x="54" y="36"/>
                  </a:cubicBezTo>
                  <a:cubicBezTo>
                    <a:pt x="54" y="19"/>
                    <a:pt x="38" y="18"/>
                    <a:pt x="39" y="0"/>
                  </a:cubicBezTo>
                  <a:cubicBezTo>
                    <a:pt x="49" y="11"/>
                    <a:pt x="53" y="28"/>
                    <a:pt x="72" y="30"/>
                  </a:cubicBezTo>
                  <a:cubicBezTo>
                    <a:pt x="72" y="47"/>
                    <a:pt x="72" y="64"/>
                    <a:pt x="72" y="81"/>
                  </a:cubicBezTo>
                  <a:cubicBezTo>
                    <a:pt x="67" y="81"/>
                    <a:pt x="62" y="81"/>
                    <a:pt x="57" y="81"/>
                  </a:cubicBezTo>
                  <a:cubicBezTo>
                    <a:pt x="57" y="80"/>
                    <a:pt x="57" y="79"/>
                    <a:pt x="57" y="78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4" name="Freeform 52"/>
            <p:cNvSpPr/>
            <p:nvPr/>
          </p:nvSpPr>
          <p:spPr bwMode="auto">
            <a:xfrm>
              <a:off x="5408613" y="782637"/>
              <a:ext cx="500063" cy="122238"/>
            </a:xfrm>
            <a:custGeom>
              <a:cxnLst>
                <a:cxn ang="0">
                  <a:pos x="75" y="34"/>
                </a:cxn>
                <a:cxn ang="0">
                  <a:pos x="0" y="37"/>
                </a:cxn>
                <a:cxn ang="0">
                  <a:pos x="36" y="7"/>
                </a:cxn>
                <a:cxn ang="0">
                  <a:pos x="120" y="10"/>
                </a:cxn>
                <a:cxn ang="0">
                  <a:pos x="120" y="13"/>
                </a:cxn>
                <a:cxn ang="0">
                  <a:pos x="135" y="13"/>
                </a:cxn>
                <a:cxn ang="0">
                  <a:pos x="186" y="37"/>
                </a:cxn>
                <a:cxn ang="0">
                  <a:pos x="123" y="34"/>
                </a:cxn>
                <a:cxn ang="0">
                  <a:pos x="75" y="34"/>
                </a:cxn>
              </a:cxnLst>
              <a:rect b="b" l="0" r="r" t="0"/>
              <a:pathLst>
                <a:path h="45" w="186">
                  <a:moveTo>
                    <a:pt x="75" y="34"/>
                  </a:moveTo>
                  <a:cubicBezTo>
                    <a:pt x="49" y="34"/>
                    <a:pt x="28" y="39"/>
                    <a:pt x="0" y="37"/>
                  </a:cubicBezTo>
                  <a:cubicBezTo>
                    <a:pt x="17" y="32"/>
                    <a:pt x="25" y="18"/>
                    <a:pt x="36" y="7"/>
                  </a:cubicBezTo>
                  <a:cubicBezTo>
                    <a:pt x="67" y="5"/>
                    <a:pt x="89" y="12"/>
                    <a:pt x="120" y="10"/>
                  </a:cubicBezTo>
                  <a:cubicBezTo>
                    <a:pt x="120" y="11"/>
                    <a:pt x="120" y="12"/>
                    <a:pt x="120" y="13"/>
                  </a:cubicBezTo>
                  <a:cubicBezTo>
                    <a:pt x="125" y="13"/>
                    <a:pt x="130" y="13"/>
                    <a:pt x="135" y="13"/>
                  </a:cubicBezTo>
                  <a:cubicBezTo>
                    <a:pt x="155" y="0"/>
                    <a:pt x="166" y="32"/>
                    <a:pt x="186" y="37"/>
                  </a:cubicBezTo>
                  <a:cubicBezTo>
                    <a:pt x="168" y="45"/>
                    <a:pt x="147" y="30"/>
                    <a:pt x="123" y="34"/>
                  </a:cubicBezTo>
                  <a:cubicBezTo>
                    <a:pt x="114" y="29"/>
                    <a:pt x="84" y="29"/>
                    <a:pt x="75" y="34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5" name="Freeform 53"/>
            <p:cNvSpPr/>
            <p:nvPr/>
          </p:nvSpPr>
          <p:spPr bwMode="auto">
            <a:xfrm>
              <a:off x="5691188" y="2682875"/>
              <a:ext cx="161925" cy="30163"/>
            </a:xfrm>
            <a:custGeom>
              <a:cxnLst>
                <a:cxn ang="0">
                  <a:pos x="0" y="3"/>
                </a:cxn>
                <a:cxn ang="0">
                  <a:pos x="60" y="0"/>
                </a:cxn>
                <a:cxn ang="0">
                  <a:pos x="0" y="3"/>
                </a:cxn>
              </a:cxnLst>
              <a:rect b="b" l="0" r="r" t="0"/>
              <a:pathLst>
                <a:path h="11" w="60">
                  <a:moveTo>
                    <a:pt x="0" y="3"/>
                  </a:moveTo>
                  <a:cubicBezTo>
                    <a:pt x="19" y="1"/>
                    <a:pt x="45" y="6"/>
                    <a:pt x="60" y="0"/>
                  </a:cubicBezTo>
                  <a:cubicBezTo>
                    <a:pt x="52" y="11"/>
                    <a:pt x="13" y="7"/>
                    <a:pt x="0" y="3"/>
                  </a:cubicBezTo>
                  <a:close/>
                </a:path>
              </a:pathLst>
            </a:custGeom>
            <a:solidFill>
              <a:srgbClr val="2865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6" name="Freeform 54"/>
            <p:cNvSpPr/>
            <p:nvPr/>
          </p:nvSpPr>
          <p:spPr bwMode="auto">
            <a:xfrm>
              <a:off x="5984875" y="1512887"/>
              <a:ext cx="26988" cy="96838"/>
            </a:xfrm>
            <a:custGeom>
              <a:cxnLst>
                <a:cxn ang="0">
                  <a:pos x="2" y="24"/>
                </a:cxn>
                <a:cxn ang="0">
                  <a:pos x="5" y="0"/>
                </a:cxn>
                <a:cxn ang="0">
                  <a:pos x="5" y="36"/>
                </a:cxn>
                <a:cxn ang="0">
                  <a:pos x="2" y="24"/>
                </a:cxn>
              </a:cxnLst>
              <a:rect b="b" l="0" r="r" t="0"/>
              <a:pathLst>
                <a:path h="36" w="10">
                  <a:moveTo>
                    <a:pt x="2" y="24"/>
                  </a:moveTo>
                  <a:cubicBezTo>
                    <a:pt x="0" y="13"/>
                    <a:pt x="7" y="11"/>
                    <a:pt x="5" y="0"/>
                  </a:cubicBezTo>
                  <a:cubicBezTo>
                    <a:pt x="10" y="5"/>
                    <a:pt x="10" y="31"/>
                    <a:pt x="5" y="36"/>
                  </a:cubicBezTo>
                  <a:cubicBezTo>
                    <a:pt x="5" y="31"/>
                    <a:pt x="6" y="25"/>
                    <a:pt x="2" y="24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7" name="Freeform 55"/>
            <p:cNvSpPr/>
            <p:nvPr/>
          </p:nvSpPr>
          <p:spPr bwMode="auto">
            <a:xfrm>
              <a:off x="4948238" y="1860550"/>
              <a:ext cx="104775" cy="61913"/>
            </a:xfrm>
            <a:custGeom>
              <a:cxnLst>
                <a:cxn ang="0">
                  <a:pos x="3" y="0"/>
                </a:cxn>
                <a:cxn ang="0">
                  <a:pos x="39" y="12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23" w="39">
                  <a:moveTo>
                    <a:pt x="3" y="0"/>
                  </a:moveTo>
                  <a:cubicBezTo>
                    <a:pt x="13" y="6"/>
                    <a:pt x="26" y="9"/>
                    <a:pt x="39" y="12"/>
                  </a:cubicBezTo>
                  <a:cubicBezTo>
                    <a:pt x="30" y="23"/>
                    <a:pt x="1" y="16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8" name="Freeform 56"/>
            <p:cNvSpPr/>
            <p:nvPr/>
          </p:nvSpPr>
          <p:spPr bwMode="auto">
            <a:xfrm>
              <a:off x="5803900" y="1852612"/>
              <a:ext cx="169863" cy="209550"/>
            </a:xfrm>
            <a:custGeom>
              <a:cxnLst>
                <a:cxn ang="0">
                  <a:pos x="63" y="0"/>
                </a:cxn>
                <a:cxn ang="0">
                  <a:pos x="0" y="78"/>
                </a:cxn>
                <a:cxn ang="0">
                  <a:pos x="57" y="3"/>
                </a:cxn>
                <a:cxn ang="0">
                  <a:pos x="63" y="0"/>
                </a:cxn>
              </a:cxnLst>
              <a:rect b="b" l="0" r="r" t="0"/>
              <a:pathLst>
                <a:path h="78" w="62">
                  <a:moveTo>
                    <a:pt x="63" y="0"/>
                  </a:moveTo>
                  <a:cubicBezTo>
                    <a:pt x="58" y="42"/>
                    <a:pt x="28" y="59"/>
                    <a:pt x="0" y="78"/>
                  </a:cubicBezTo>
                  <a:cubicBezTo>
                    <a:pt x="13" y="59"/>
                    <a:pt x="51" y="39"/>
                    <a:pt x="57" y="3"/>
                  </a:cubicBezTo>
                  <a:cubicBezTo>
                    <a:pt x="57" y="0"/>
                    <a:pt x="61" y="1"/>
                    <a:pt x="63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9" name="Freeform 57"/>
            <p:cNvSpPr/>
            <p:nvPr/>
          </p:nvSpPr>
          <p:spPr bwMode="auto">
            <a:xfrm>
              <a:off x="6126163" y="1873250"/>
              <a:ext cx="138113" cy="92075"/>
            </a:xfrm>
            <a:custGeom>
              <a:cxnLst>
                <a:cxn ang="0">
                  <a:pos x="30" y="10"/>
                </a:cxn>
                <a:cxn ang="0">
                  <a:pos x="51" y="1"/>
                </a:cxn>
                <a:cxn ang="0">
                  <a:pos x="0" y="34"/>
                </a:cxn>
                <a:cxn ang="0">
                  <a:pos x="30" y="13"/>
                </a:cxn>
                <a:cxn ang="0">
                  <a:pos x="30" y="10"/>
                </a:cxn>
              </a:cxnLst>
              <a:rect b="b" l="0" r="r" t="0"/>
              <a:pathLst>
                <a:path h="34" w="51">
                  <a:moveTo>
                    <a:pt x="30" y="10"/>
                  </a:moveTo>
                  <a:cubicBezTo>
                    <a:pt x="40" y="10"/>
                    <a:pt x="40" y="0"/>
                    <a:pt x="51" y="1"/>
                  </a:cubicBezTo>
                  <a:cubicBezTo>
                    <a:pt x="43" y="21"/>
                    <a:pt x="26" y="32"/>
                    <a:pt x="0" y="34"/>
                  </a:cubicBezTo>
                  <a:cubicBezTo>
                    <a:pt x="6" y="26"/>
                    <a:pt x="43" y="20"/>
                    <a:pt x="30" y="13"/>
                  </a:cubicBezTo>
                  <a:cubicBezTo>
                    <a:pt x="30" y="12"/>
                    <a:pt x="30" y="11"/>
                    <a:pt x="30" y="10"/>
                  </a:cubicBezTo>
                  <a:close/>
                </a:path>
              </a:pathLst>
            </a:custGeom>
            <a:solidFill>
              <a:srgbClr val="0192C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0" name="Freeform 58"/>
            <p:cNvSpPr/>
            <p:nvPr/>
          </p:nvSpPr>
          <p:spPr bwMode="auto">
            <a:xfrm>
              <a:off x="6126163" y="1900237"/>
              <a:ext cx="80963" cy="49213"/>
            </a:xfrm>
            <a:custGeom>
              <a:cxnLst>
                <a:cxn ang="0">
                  <a:pos x="30" y="3"/>
                </a:cxn>
                <a:cxn ang="0">
                  <a:pos x="0" y="12"/>
                </a:cxn>
                <a:cxn ang="0">
                  <a:pos x="30" y="0"/>
                </a:cxn>
                <a:cxn ang="0">
                  <a:pos x="30" y="3"/>
                </a:cxn>
              </a:cxnLst>
              <a:rect b="b" l="0" r="r" t="0"/>
              <a:pathLst>
                <a:path h="18" w="30">
                  <a:moveTo>
                    <a:pt x="30" y="3"/>
                  </a:moveTo>
                  <a:cubicBezTo>
                    <a:pt x="22" y="6"/>
                    <a:pt x="7" y="18"/>
                    <a:pt x="0" y="12"/>
                  </a:cubicBezTo>
                  <a:cubicBezTo>
                    <a:pt x="2" y="0"/>
                    <a:pt x="24" y="8"/>
                    <a:pt x="30" y="0"/>
                  </a:cubicBezTo>
                  <a:cubicBezTo>
                    <a:pt x="30" y="1"/>
                    <a:pt x="30" y="2"/>
                    <a:pt x="30" y="3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1" name="Freeform 59"/>
            <p:cNvSpPr/>
            <p:nvPr/>
          </p:nvSpPr>
          <p:spPr bwMode="auto">
            <a:xfrm>
              <a:off x="6205538" y="1905000"/>
              <a:ext cx="90488" cy="52388"/>
            </a:xfrm>
            <a:custGeom>
              <a:cxnLst>
                <a:cxn ang="0">
                  <a:pos x="13" y="19"/>
                </a:cxn>
                <a:cxn ang="0">
                  <a:pos x="19" y="19"/>
                </a:cxn>
                <a:cxn ang="0">
                  <a:pos x="13" y="16"/>
                </a:cxn>
                <a:cxn ang="0">
                  <a:pos x="13" y="19"/>
                </a:cxn>
              </a:cxnLst>
              <a:rect b="b" l="0" r="r" t="0"/>
              <a:pathLst>
                <a:path h="19" w="34">
                  <a:moveTo>
                    <a:pt x="13" y="19"/>
                  </a:moveTo>
                  <a:cubicBezTo>
                    <a:pt x="0" y="4"/>
                    <a:pt x="34" y="0"/>
                    <a:pt x="19" y="19"/>
                  </a:cubicBezTo>
                  <a:cubicBezTo>
                    <a:pt x="22" y="6"/>
                    <a:pt x="13" y="4"/>
                    <a:pt x="13" y="16"/>
                  </a:cubicBezTo>
                  <a:cubicBezTo>
                    <a:pt x="13" y="17"/>
                    <a:pt x="13" y="18"/>
                    <a:pt x="13" y="19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2" name="Freeform 60"/>
            <p:cNvSpPr/>
            <p:nvPr/>
          </p:nvSpPr>
          <p:spPr bwMode="auto">
            <a:xfrm>
              <a:off x="6167438" y="1916112"/>
              <a:ext cx="96838" cy="104775"/>
            </a:xfrm>
            <a:custGeom>
              <a:cxnLst>
                <a:cxn ang="0">
                  <a:pos x="27" y="15"/>
                </a:cxn>
                <a:cxn ang="0">
                  <a:pos x="27" y="12"/>
                </a:cxn>
                <a:cxn ang="0">
                  <a:pos x="33" y="15"/>
                </a:cxn>
                <a:cxn ang="0">
                  <a:pos x="33" y="27"/>
                </a:cxn>
                <a:cxn ang="0">
                  <a:pos x="3" y="39"/>
                </a:cxn>
                <a:cxn ang="0">
                  <a:pos x="0" y="39"/>
                </a:cxn>
                <a:cxn ang="0">
                  <a:pos x="27" y="15"/>
                </a:cxn>
              </a:cxnLst>
              <a:rect b="b" l="0" r="r" t="0"/>
              <a:pathLst>
                <a:path h="39" w="36">
                  <a:moveTo>
                    <a:pt x="27" y="15"/>
                  </a:moveTo>
                  <a:cubicBezTo>
                    <a:pt x="27" y="14"/>
                    <a:pt x="27" y="13"/>
                    <a:pt x="27" y="12"/>
                  </a:cubicBezTo>
                  <a:cubicBezTo>
                    <a:pt x="27" y="0"/>
                    <a:pt x="36" y="2"/>
                    <a:pt x="33" y="15"/>
                  </a:cubicBezTo>
                  <a:cubicBezTo>
                    <a:pt x="33" y="19"/>
                    <a:pt x="33" y="23"/>
                    <a:pt x="33" y="27"/>
                  </a:cubicBezTo>
                  <a:cubicBezTo>
                    <a:pt x="19" y="27"/>
                    <a:pt x="17" y="39"/>
                    <a:pt x="3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8" y="30"/>
                    <a:pt x="24" y="29"/>
                    <a:pt x="27" y="15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3" name="Freeform 61"/>
            <p:cNvSpPr/>
            <p:nvPr/>
          </p:nvSpPr>
          <p:spPr bwMode="auto">
            <a:xfrm>
              <a:off x="4991100" y="1957387"/>
              <a:ext cx="127000" cy="104775"/>
            </a:xfrm>
            <a:custGeom>
              <a:cxnLst>
                <a:cxn ang="0">
                  <a:pos x="14" y="24"/>
                </a:cxn>
                <a:cxn ang="0">
                  <a:pos x="23" y="27"/>
                </a:cxn>
                <a:cxn ang="0">
                  <a:pos x="5" y="39"/>
                </a:cxn>
                <a:cxn ang="0">
                  <a:pos x="2" y="21"/>
                </a:cxn>
                <a:cxn ang="0">
                  <a:pos x="47" y="0"/>
                </a:cxn>
                <a:cxn ang="0">
                  <a:pos x="14" y="24"/>
                </a:cxn>
              </a:cxnLst>
              <a:rect b="b" l="0" r="r" t="0"/>
              <a:pathLst>
                <a:path h="39" w="47">
                  <a:moveTo>
                    <a:pt x="14" y="24"/>
                  </a:moveTo>
                  <a:cubicBezTo>
                    <a:pt x="14" y="28"/>
                    <a:pt x="19" y="27"/>
                    <a:pt x="23" y="27"/>
                  </a:cubicBezTo>
                  <a:cubicBezTo>
                    <a:pt x="19" y="33"/>
                    <a:pt x="13" y="37"/>
                    <a:pt x="5" y="39"/>
                  </a:cubicBezTo>
                  <a:cubicBezTo>
                    <a:pt x="7" y="30"/>
                    <a:pt x="0" y="30"/>
                    <a:pt x="2" y="21"/>
                  </a:cubicBezTo>
                  <a:cubicBezTo>
                    <a:pt x="20" y="17"/>
                    <a:pt x="31" y="6"/>
                    <a:pt x="47" y="0"/>
                  </a:cubicBezTo>
                  <a:cubicBezTo>
                    <a:pt x="44" y="16"/>
                    <a:pt x="25" y="16"/>
                    <a:pt x="14" y="24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4" name="Freeform 62"/>
            <p:cNvSpPr/>
            <p:nvPr/>
          </p:nvSpPr>
          <p:spPr bwMode="auto">
            <a:xfrm>
              <a:off x="5043488" y="2117725"/>
              <a:ext cx="63500" cy="33338"/>
            </a:xfrm>
            <a:custGeom>
              <a:cxnLst>
                <a:cxn ang="0">
                  <a:pos x="10" y="12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4" y="0"/>
                </a:cxn>
                <a:cxn ang="0">
                  <a:pos x="16" y="0"/>
                </a:cxn>
                <a:cxn ang="0">
                  <a:pos x="10" y="12"/>
                </a:cxn>
              </a:cxnLst>
              <a:rect b="b" l="0" r="r" t="0"/>
              <a:pathLst>
                <a:path h="12" w="24">
                  <a:moveTo>
                    <a:pt x="10" y="12"/>
                  </a:moveTo>
                  <a:cubicBezTo>
                    <a:pt x="16" y="5"/>
                    <a:pt x="9" y="6"/>
                    <a:pt x="1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2" y="5"/>
                    <a:pt x="18" y="5"/>
                    <a:pt x="16" y="0"/>
                  </a:cubicBezTo>
                  <a:cubicBezTo>
                    <a:pt x="24" y="3"/>
                    <a:pt x="13" y="11"/>
                    <a:pt x="10" y="12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5" name="Freeform 63"/>
            <p:cNvSpPr/>
            <p:nvPr/>
          </p:nvSpPr>
          <p:spPr bwMode="auto">
            <a:xfrm>
              <a:off x="6102350" y="2020887"/>
              <a:ext cx="73025" cy="25400"/>
            </a:xfrm>
            <a:custGeom>
              <a:cxnLst>
                <a:cxn ang="0">
                  <a:pos x="27" y="0"/>
                </a:cxn>
                <a:cxn ang="0">
                  <a:pos x="0" y="9"/>
                </a:cxn>
                <a:cxn ang="0">
                  <a:pos x="24" y="0"/>
                </a:cxn>
                <a:cxn ang="0">
                  <a:pos x="27" y="0"/>
                </a:cxn>
              </a:cxnLst>
              <a:rect b="b" l="0" r="r" t="0"/>
              <a:pathLst>
                <a:path h="9" w="27">
                  <a:moveTo>
                    <a:pt x="27" y="0"/>
                  </a:moveTo>
                  <a:cubicBezTo>
                    <a:pt x="23" y="8"/>
                    <a:pt x="8" y="5"/>
                    <a:pt x="0" y="9"/>
                  </a:cubicBezTo>
                  <a:cubicBezTo>
                    <a:pt x="3" y="1"/>
                    <a:pt x="15" y="2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lose/>
                </a:path>
              </a:pathLst>
            </a:custGeom>
            <a:solidFill>
              <a:srgbClr val="0387B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6" name="Freeform 64"/>
            <p:cNvSpPr/>
            <p:nvPr/>
          </p:nvSpPr>
          <p:spPr bwMode="auto">
            <a:xfrm>
              <a:off x="5013325" y="2012950"/>
              <a:ext cx="107950" cy="73025"/>
            </a:xfrm>
            <a:custGeom>
              <a:cxnLst>
                <a:cxn ang="0">
                  <a:pos x="33" y="0"/>
                </a:cxn>
                <a:cxn ang="0">
                  <a:pos x="0" y="27"/>
                </a:cxn>
                <a:cxn ang="0">
                  <a:pos x="33" y="0"/>
                </a:cxn>
              </a:cxnLst>
              <a:rect b="b" l="0" r="r" t="0"/>
              <a:pathLst>
                <a:path h="27" w="40">
                  <a:moveTo>
                    <a:pt x="33" y="0"/>
                  </a:moveTo>
                  <a:cubicBezTo>
                    <a:pt x="40" y="15"/>
                    <a:pt x="12" y="21"/>
                    <a:pt x="0" y="27"/>
                  </a:cubicBezTo>
                  <a:cubicBezTo>
                    <a:pt x="4" y="11"/>
                    <a:pt x="27" y="14"/>
                    <a:pt x="33" y="0"/>
                  </a:cubicBezTo>
                  <a:close/>
                </a:path>
              </a:pathLst>
            </a:custGeom>
            <a:solidFill>
              <a:srgbClr val="0387B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7" name="Freeform 65"/>
            <p:cNvSpPr/>
            <p:nvPr/>
          </p:nvSpPr>
          <p:spPr bwMode="auto">
            <a:xfrm>
              <a:off x="5153025" y="2166937"/>
              <a:ext cx="127000" cy="101600"/>
            </a:xfrm>
            <a:custGeom>
              <a:cxnLst>
                <a:cxn ang="0">
                  <a:pos x="17" y="24"/>
                </a:cxn>
                <a:cxn ang="0">
                  <a:pos x="2" y="0"/>
                </a:cxn>
                <a:cxn ang="0">
                  <a:pos x="47" y="30"/>
                </a:cxn>
                <a:cxn ang="0">
                  <a:pos x="23" y="24"/>
                </a:cxn>
                <a:cxn ang="0">
                  <a:pos x="17" y="24"/>
                </a:cxn>
              </a:cxnLst>
              <a:rect b="b" l="0" r="r" t="0"/>
              <a:pathLst>
                <a:path h="38" w="47">
                  <a:moveTo>
                    <a:pt x="17" y="24"/>
                  </a:moveTo>
                  <a:cubicBezTo>
                    <a:pt x="25" y="13"/>
                    <a:pt x="0" y="14"/>
                    <a:pt x="2" y="0"/>
                  </a:cubicBezTo>
                  <a:cubicBezTo>
                    <a:pt x="19" y="8"/>
                    <a:pt x="30" y="22"/>
                    <a:pt x="47" y="30"/>
                  </a:cubicBezTo>
                  <a:cubicBezTo>
                    <a:pt x="41" y="38"/>
                    <a:pt x="33" y="23"/>
                    <a:pt x="23" y="24"/>
                  </a:cubicBezTo>
                  <a:cubicBezTo>
                    <a:pt x="21" y="24"/>
                    <a:pt x="19" y="24"/>
                    <a:pt x="17" y="24"/>
                  </a:cubicBezTo>
                  <a:close/>
                </a:path>
              </a:pathLst>
            </a:custGeom>
            <a:solidFill>
              <a:srgbClr val="14323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8" name="Freeform 66"/>
            <p:cNvSpPr/>
            <p:nvPr/>
          </p:nvSpPr>
          <p:spPr bwMode="auto">
            <a:xfrm>
              <a:off x="5199063" y="2232025"/>
              <a:ext cx="306388" cy="201613"/>
            </a:xfrm>
            <a:custGeom>
              <a:cxnLst>
                <a:cxn ang="0">
                  <a:pos x="6" y="0"/>
                </a:cxn>
                <a:cxn ang="0">
                  <a:pos x="114" y="75"/>
                </a:cxn>
                <a:cxn ang="0">
                  <a:pos x="0" y="0"/>
                </a:cxn>
                <a:cxn ang="0">
                  <a:pos x="6" y="0"/>
                </a:cxn>
              </a:cxnLst>
              <a:rect b="b" l="0" r="r" t="0"/>
              <a:pathLst>
                <a:path h="75" w="114">
                  <a:moveTo>
                    <a:pt x="6" y="0"/>
                  </a:moveTo>
                  <a:cubicBezTo>
                    <a:pt x="23" y="44"/>
                    <a:pt x="78" y="50"/>
                    <a:pt x="114" y="75"/>
                  </a:cubicBezTo>
                  <a:cubicBezTo>
                    <a:pt x="65" y="61"/>
                    <a:pt x="18" y="45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9" name="Freeform 67"/>
            <p:cNvSpPr/>
            <p:nvPr/>
          </p:nvSpPr>
          <p:spPr bwMode="auto">
            <a:xfrm>
              <a:off x="5126038" y="2232025"/>
              <a:ext cx="298450" cy="217488"/>
            </a:xfrm>
            <a:custGeom>
              <a:cxnLst>
                <a:cxn ang="0">
                  <a:pos x="0" y="0"/>
                </a:cxn>
                <a:cxn ang="0">
                  <a:pos x="111" y="81"/>
                </a:cxn>
                <a:cxn ang="0">
                  <a:pos x="0" y="0"/>
                </a:cxn>
              </a:cxnLst>
              <a:rect b="b" l="0" r="r" t="0"/>
              <a:pathLst>
                <a:path h="81" w="110">
                  <a:moveTo>
                    <a:pt x="0" y="0"/>
                  </a:moveTo>
                  <a:cubicBezTo>
                    <a:pt x="35" y="29"/>
                    <a:pt x="64" y="64"/>
                    <a:pt x="111" y="81"/>
                  </a:cubicBezTo>
                  <a:cubicBezTo>
                    <a:pt x="68" y="72"/>
                    <a:pt x="23" y="39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0" name="Freeform 68"/>
            <p:cNvSpPr/>
            <p:nvPr/>
          </p:nvSpPr>
          <p:spPr bwMode="auto">
            <a:xfrm>
              <a:off x="5675313" y="2360612"/>
              <a:ext cx="411163" cy="131763"/>
            </a:xfrm>
            <a:custGeom>
              <a:cxnLst>
                <a:cxn ang="0">
                  <a:pos x="66" y="24"/>
                </a:cxn>
                <a:cxn ang="0">
                  <a:pos x="153" y="0"/>
                </a:cxn>
                <a:cxn ang="0">
                  <a:pos x="0" y="42"/>
                </a:cxn>
                <a:cxn ang="0">
                  <a:pos x="48" y="30"/>
                </a:cxn>
                <a:cxn ang="0">
                  <a:pos x="60" y="30"/>
                </a:cxn>
                <a:cxn ang="0">
                  <a:pos x="96" y="21"/>
                </a:cxn>
                <a:cxn ang="0">
                  <a:pos x="66" y="24"/>
                </a:cxn>
              </a:cxnLst>
              <a:rect b="b" l="0" r="r" t="0"/>
              <a:pathLst>
                <a:path h="49" w="153">
                  <a:moveTo>
                    <a:pt x="66" y="24"/>
                  </a:moveTo>
                  <a:cubicBezTo>
                    <a:pt x="88" y="11"/>
                    <a:pt x="131" y="4"/>
                    <a:pt x="153" y="0"/>
                  </a:cubicBezTo>
                  <a:cubicBezTo>
                    <a:pt x="109" y="20"/>
                    <a:pt x="62" y="49"/>
                    <a:pt x="0" y="42"/>
                  </a:cubicBezTo>
                  <a:cubicBezTo>
                    <a:pt x="10" y="32"/>
                    <a:pt x="31" y="33"/>
                    <a:pt x="48" y="30"/>
                  </a:cubicBezTo>
                  <a:cubicBezTo>
                    <a:pt x="46" y="35"/>
                    <a:pt x="62" y="35"/>
                    <a:pt x="60" y="30"/>
                  </a:cubicBezTo>
                  <a:cubicBezTo>
                    <a:pt x="77" y="32"/>
                    <a:pt x="83" y="23"/>
                    <a:pt x="96" y="21"/>
                  </a:cubicBezTo>
                  <a:cubicBezTo>
                    <a:pt x="88" y="12"/>
                    <a:pt x="79" y="28"/>
                    <a:pt x="66" y="2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1" name="Freeform 69"/>
            <p:cNvSpPr/>
            <p:nvPr/>
          </p:nvSpPr>
          <p:spPr bwMode="auto">
            <a:xfrm>
              <a:off x="5835650" y="2392362"/>
              <a:ext cx="96838" cy="53975"/>
            </a:xfrm>
            <a:custGeom>
              <a:cxnLst>
                <a:cxn ang="0">
                  <a:pos x="6" y="12"/>
                </a:cxn>
                <a:cxn ang="0">
                  <a:pos x="36" y="9"/>
                </a:cxn>
                <a:cxn ang="0">
                  <a:pos x="0" y="18"/>
                </a:cxn>
                <a:cxn ang="0">
                  <a:pos x="6" y="12"/>
                </a:cxn>
              </a:cxnLst>
              <a:rect b="b" l="0" r="r" t="0"/>
              <a:pathLst>
                <a:path h="20" w="36">
                  <a:moveTo>
                    <a:pt x="6" y="12"/>
                  </a:moveTo>
                  <a:cubicBezTo>
                    <a:pt x="19" y="16"/>
                    <a:pt x="28" y="0"/>
                    <a:pt x="36" y="9"/>
                  </a:cubicBezTo>
                  <a:cubicBezTo>
                    <a:pt x="23" y="11"/>
                    <a:pt x="17" y="20"/>
                    <a:pt x="0" y="18"/>
                  </a:cubicBezTo>
                  <a:cubicBezTo>
                    <a:pt x="1" y="15"/>
                    <a:pt x="6" y="16"/>
                    <a:pt x="6" y="12"/>
                  </a:cubicBezTo>
                  <a:close/>
                </a:path>
              </a:pathLst>
            </a:custGeom>
            <a:solidFill>
              <a:srgbClr val="0387B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2" name="Freeform 70"/>
            <p:cNvSpPr>
              <a:spLocks noEditPoints="1"/>
            </p:cNvSpPr>
            <p:nvPr/>
          </p:nvSpPr>
          <p:spPr bwMode="auto">
            <a:xfrm>
              <a:off x="2074864" y="1149350"/>
              <a:ext cx="6254750" cy="4002089"/>
            </a:xfrm>
            <a:custGeom>
              <a:cxnLst>
                <a:cxn ang="0">
                  <a:pos x="1482" y="387"/>
                </a:cxn>
                <a:cxn ang="0">
                  <a:pos x="1554" y="264"/>
                </a:cxn>
                <a:cxn ang="0">
                  <a:pos x="1482" y="660"/>
                </a:cxn>
                <a:cxn ang="0">
                  <a:pos x="1782" y="990"/>
                </a:cxn>
                <a:cxn ang="0">
                  <a:pos x="2295" y="1044"/>
                </a:cxn>
                <a:cxn ang="0">
                  <a:pos x="2037" y="1308"/>
                </a:cxn>
                <a:cxn ang="0">
                  <a:pos x="2028" y="1320"/>
                </a:cxn>
                <a:cxn ang="0">
                  <a:pos x="1470" y="1326"/>
                </a:cxn>
                <a:cxn ang="0">
                  <a:pos x="1623" y="1398"/>
                </a:cxn>
                <a:cxn ang="0">
                  <a:pos x="1560" y="1464"/>
                </a:cxn>
                <a:cxn ang="0">
                  <a:pos x="1446" y="1407"/>
                </a:cxn>
                <a:cxn ang="0">
                  <a:pos x="1398" y="1383"/>
                </a:cxn>
                <a:cxn ang="0">
                  <a:pos x="1023" y="1329"/>
                </a:cxn>
                <a:cxn ang="0">
                  <a:pos x="246" y="1083"/>
                </a:cxn>
                <a:cxn ang="0">
                  <a:pos x="69" y="993"/>
                </a:cxn>
                <a:cxn ang="0">
                  <a:pos x="486" y="939"/>
                </a:cxn>
                <a:cxn ang="0">
                  <a:pos x="666" y="1008"/>
                </a:cxn>
                <a:cxn ang="0">
                  <a:pos x="1089" y="636"/>
                </a:cxn>
                <a:cxn ang="0">
                  <a:pos x="1065" y="225"/>
                </a:cxn>
                <a:cxn ang="0">
                  <a:pos x="1293" y="597"/>
                </a:cxn>
                <a:cxn ang="0">
                  <a:pos x="1476" y="495"/>
                </a:cxn>
                <a:cxn ang="0">
                  <a:pos x="1443" y="1071"/>
                </a:cxn>
                <a:cxn ang="0">
                  <a:pos x="2271" y="1254"/>
                </a:cxn>
                <a:cxn ang="0">
                  <a:pos x="2079" y="1044"/>
                </a:cxn>
                <a:cxn ang="0">
                  <a:pos x="1914" y="1041"/>
                </a:cxn>
                <a:cxn ang="0">
                  <a:pos x="1371" y="1335"/>
                </a:cxn>
                <a:cxn ang="0">
                  <a:pos x="501" y="1077"/>
                </a:cxn>
                <a:cxn ang="0">
                  <a:pos x="1056" y="1263"/>
                </a:cxn>
                <a:cxn ang="0">
                  <a:pos x="1125" y="939"/>
                </a:cxn>
                <a:cxn ang="0">
                  <a:pos x="1158" y="960"/>
                </a:cxn>
                <a:cxn ang="0">
                  <a:pos x="1146" y="771"/>
                </a:cxn>
                <a:cxn ang="0">
                  <a:pos x="1485" y="621"/>
                </a:cxn>
                <a:cxn ang="0">
                  <a:pos x="1176" y="777"/>
                </a:cxn>
                <a:cxn ang="0">
                  <a:pos x="1437" y="1260"/>
                </a:cxn>
                <a:cxn ang="0">
                  <a:pos x="1410" y="732"/>
                </a:cxn>
                <a:cxn ang="0">
                  <a:pos x="1260" y="666"/>
                </a:cxn>
                <a:cxn ang="0">
                  <a:pos x="1398" y="645"/>
                </a:cxn>
                <a:cxn ang="0">
                  <a:pos x="1434" y="801"/>
                </a:cxn>
                <a:cxn ang="0">
                  <a:pos x="417" y="1308"/>
                </a:cxn>
                <a:cxn ang="0">
                  <a:pos x="456" y="1005"/>
                </a:cxn>
                <a:cxn ang="0">
                  <a:pos x="498" y="1074"/>
                </a:cxn>
                <a:cxn ang="0">
                  <a:pos x="1206" y="1269"/>
                </a:cxn>
                <a:cxn ang="0">
                  <a:pos x="1008" y="1284"/>
                </a:cxn>
                <a:cxn ang="0">
                  <a:pos x="681" y="1308"/>
                </a:cxn>
                <a:cxn ang="0">
                  <a:pos x="1551" y="1296"/>
                </a:cxn>
                <a:cxn ang="0">
                  <a:pos x="1419" y="1311"/>
                </a:cxn>
                <a:cxn ang="0">
                  <a:pos x="1257" y="1317"/>
                </a:cxn>
                <a:cxn ang="0">
                  <a:pos x="1251" y="1335"/>
                </a:cxn>
                <a:cxn ang="0">
                  <a:pos x="888" y="963"/>
                </a:cxn>
                <a:cxn ang="0">
                  <a:pos x="717" y="1014"/>
                </a:cxn>
                <a:cxn ang="0">
                  <a:pos x="834" y="951"/>
                </a:cxn>
                <a:cxn ang="0">
                  <a:pos x="1545" y="318"/>
                </a:cxn>
                <a:cxn ang="0">
                  <a:pos x="1482" y="741"/>
                </a:cxn>
                <a:cxn ang="0">
                  <a:pos x="1659" y="852"/>
                </a:cxn>
                <a:cxn ang="0">
                  <a:pos x="1068" y="852"/>
                </a:cxn>
                <a:cxn ang="0">
                  <a:pos x="1686" y="873"/>
                </a:cxn>
                <a:cxn ang="0">
                  <a:pos x="2193" y="966"/>
                </a:cxn>
                <a:cxn ang="0">
                  <a:pos x="1866" y="1008"/>
                </a:cxn>
                <a:cxn ang="0">
                  <a:pos x="1887" y="1017"/>
                </a:cxn>
                <a:cxn ang="0">
                  <a:pos x="2058" y="1008"/>
                </a:cxn>
                <a:cxn ang="0">
                  <a:pos x="2112" y="984"/>
                </a:cxn>
                <a:cxn ang="0">
                  <a:pos x="2277" y="1110"/>
                </a:cxn>
                <a:cxn ang="0">
                  <a:pos x="1131" y="282"/>
                </a:cxn>
              </a:cxnLst>
              <a:rect b="b" l="0" r="r" t="0"/>
              <a:pathLst>
                <a:path h="1487" w="2325">
                  <a:moveTo>
                    <a:pt x="1161" y="75"/>
                  </a:moveTo>
                  <a:cubicBezTo>
                    <a:pt x="1162" y="48"/>
                    <a:pt x="1156" y="28"/>
                    <a:pt x="1158" y="0"/>
                  </a:cubicBezTo>
                  <a:cubicBezTo>
                    <a:pt x="1198" y="119"/>
                    <a:pt x="1136" y="221"/>
                    <a:pt x="1134" y="321"/>
                  </a:cubicBezTo>
                  <a:cubicBezTo>
                    <a:pt x="1135" y="325"/>
                    <a:pt x="1138" y="320"/>
                    <a:pt x="1143" y="321"/>
                  </a:cubicBezTo>
                  <a:cubicBezTo>
                    <a:pt x="1135" y="362"/>
                    <a:pt x="1112" y="388"/>
                    <a:pt x="1092" y="417"/>
                  </a:cubicBezTo>
                  <a:cubicBezTo>
                    <a:pt x="1095" y="445"/>
                    <a:pt x="1082" y="473"/>
                    <a:pt x="1083" y="489"/>
                  </a:cubicBezTo>
                  <a:cubicBezTo>
                    <a:pt x="1092" y="498"/>
                    <a:pt x="1088" y="482"/>
                    <a:pt x="1089" y="474"/>
                  </a:cubicBezTo>
                  <a:cubicBezTo>
                    <a:pt x="1098" y="514"/>
                    <a:pt x="1124" y="537"/>
                    <a:pt x="1161" y="549"/>
                  </a:cubicBezTo>
                  <a:cubicBezTo>
                    <a:pt x="1167" y="556"/>
                    <a:pt x="1186" y="550"/>
                    <a:pt x="1197" y="552"/>
                  </a:cubicBezTo>
                  <a:cubicBezTo>
                    <a:pt x="1247" y="558"/>
                    <a:pt x="1292" y="569"/>
                    <a:pt x="1344" y="573"/>
                  </a:cubicBezTo>
                  <a:cubicBezTo>
                    <a:pt x="1357" y="577"/>
                    <a:pt x="1396" y="581"/>
                    <a:pt x="1404" y="570"/>
                  </a:cubicBezTo>
                  <a:cubicBezTo>
                    <a:pt x="1413" y="555"/>
                    <a:pt x="1430" y="548"/>
                    <a:pt x="1437" y="531"/>
                  </a:cubicBezTo>
                  <a:cubicBezTo>
                    <a:pt x="1422" y="531"/>
                    <a:pt x="1418" y="542"/>
                    <a:pt x="1401" y="540"/>
                  </a:cubicBezTo>
                  <a:cubicBezTo>
                    <a:pt x="1386" y="533"/>
                    <a:pt x="1358" y="539"/>
                    <a:pt x="1338" y="537"/>
                  </a:cubicBezTo>
                  <a:cubicBezTo>
                    <a:pt x="1329" y="537"/>
                    <a:pt x="1305" y="538"/>
                    <a:pt x="1314" y="531"/>
                  </a:cubicBezTo>
                  <a:cubicBezTo>
                    <a:pt x="1324" y="531"/>
                    <a:pt x="1334" y="531"/>
                    <a:pt x="1344" y="531"/>
                  </a:cubicBezTo>
                  <a:cubicBezTo>
                    <a:pt x="1433" y="545"/>
                    <a:pt x="1469" y="506"/>
                    <a:pt x="1500" y="462"/>
                  </a:cubicBezTo>
                  <a:cubicBezTo>
                    <a:pt x="1504" y="431"/>
                    <a:pt x="1490" y="418"/>
                    <a:pt x="1491" y="390"/>
                  </a:cubicBezTo>
                  <a:cubicBezTo>
                    <a:pt x="1491" y="386"/>
                    <a:pt x="1486" y="387"/>
                    <a:pt x="1482" y="387"/>
                  </a:cubicBezTo>
                  <a:cubicBezTo>
                    <a:pt x="1499" y="372"/>
                    <a:pt x="1478" y="355"/>
                    <a:pt x="1476" y="348"/>
                  </a:cubicBezTo>
                  <a:cubicBezTo>
                    <a:pt x="1470" y="350"/>
                    <a:pt x="1487" y="322"/>
                    <a:pt x="1470" y="315"/>
                  </a:cubicBezTo>
                  <a:cubicBezTo>
                    <a:pt x="1477" y="312"/>
                    <a:pt x="1468" y="302"/>
                    <a:pt x="1467" y="297"/>
                  </a:cubicBezTo>
                  <a:cubicBezTo>
                    <a:pt x="1460" y="298"/>
                    <a:pt x="1466" y="312"/>
                    <a:pt x="1464" y="318"/>
                  </a:cubicBezTo>
                  <a:cubicBezTo>
                    <a:pt x="1464" y="343"/>
                    <a:pt x="1464" y="368"/>
                    <a:pt x="1464" y="393"/>
                  </a:cubicBezTo>
                  <a:cubicBezTo>
                    <a:pt x="1449" y="368"/>
                    <a:pt x="1465" y="312"/>
                    <a:pt x="1455" y="282"/>
                  </a:cubicBezTo>
                  <a:cubicBezTo>
                    <a:pt x="1462" y="266"/>
                    <a:pt x="1456" y="237"/>
                    <a:pt x="1458" y="216"/>
                  </a:cubicBezTo>
                  <a:cubicBezTo>
                    <a:pt x="1458" y="201"/>
                    <a:pt x="1458" y="186"/>
                    <a:pt x="1458" y="171"/>
                  </a:cubicBezTo>
                  <a:cubicBezTo>
                    <a:pt x="1463" y="166"/>
                    <a:pt x="1463" y="140"/>
                    <a:pt x="1458" y="135"/>
                  </a:cubicBezTo>
                  <a:cubicBezTo>
                    <a:pt x="1460" y="146"/>
                    <a:pt x="1453" y="148"/>
                    <a:pt x="1455" y="159"/>
                  </a:cubicBezTo>
                  <a:cubicBezTo>
                    <a:pt x="1446" y="193"/>
                    <a:pt x="1441" y="231"/>
                    <a:pt x="1419" y="252"/>
                  </a:cubicBezTo>
                  <a:cubicBezTo>
                    <a:pt x="1455" y="183"/>
                    <a:pt x="1449" y="72"/>
                    <a:pt x="1503" y="21"/>
                  </a:cubicBezTo>
                  <a:cubicBezTo>
                    <a:pt x="1498" y="58"/>
                    <a:pt x="1474" y="76"/>
                    <a:pt x="1461" y="105"/>
                  </a:cubicBezTo>
                  <a:cubicBezTo>
                    <a:pt x="1472" y="154"/>
                    <a:pt x="1487" y="199"/>
                    <a:pt x="1497" y="249"/>
                  </a:cubicBezTo>
                  <a:cubicBezTo>
                    <a:pt x="1507" y="244"/>
                    <a:pt x="1491" y="213"/>
                    <a:pt x="1506" y="213"/>
                  </a:cubicBezTo>
                  <a:cubicBezTo>
                    <a:pt x="1508" y="232"/>
                    <a:pt x="1503" y="258"/>
                    <a:pt x="1509" y="273"/>
                  </a:cubicBezTo>
                  <a:cubicBezTo>
                    <a:pt x="1509" y="275"/>
                    <a:pt x="1509" y="277"/>
                    <a:pt x="1509" y="279"/>
                  </a:cubicBezTo>
                  <a:cubicBezTo>
                    <a:pt x="1518" y="281"/>
                    <a:pt x="1520" y="276"/>
                    <a:pt x="1527" y="276"/>
                  </a:cubicBezTo>
                  <a:cubicBezTo>
                    <a:pt x="1536" y="272"/>
                    <a:pt x="1548" y="271"/>
                    <a:pt x="1554" y="264"/>
                  </a:cubicBezTo>
                  <a:cubicBezTo>
                    <a:pt x="1547" y="258"/>
                    <a:pt x="1533" y="271"/>
                    <a:pt x="1524" y="273"/>
                  </a:cubicBezTo>
                  <a:cubicBezTo>
                    <a:pt x="1521" y="273"/>
                    <a:pt x="1518" y="273"/>
                    <a:pt x="1515" y="273"/>
                  </a:cubicBezTo>
                  <a:cubicBezTo>
                    <a:pt x="1511" y="256"/>
                    <a:pt x="1551" y="260"/>
                    <a:pt x="1554" y="240"/>
                  </a:cubicBezTo>
                  <a:cubicBezTo>
                    <a:pt x="1561" y="215"/>
                    <a:pt x="1555" y="177"/>
                    <a:pt x="1557" y="147"/>
                  </a:cubicBezTo>
                  <a:cubicBezTo>
                    <a:pt x="1558" y="147"/>
                    <a:pt x="1559" y="147"/>
                    <a:pt x="1560" y="147"/>
                  </a:cubicBezTo>
                  <a:cubicBezTo>
                    <a:pt x="1562" y="181"/>
                    <a:pt x="1556" y="223"/>
                    <a:pt x="1563" y="252"/>
                  </a:cubicBezTo>
                  <a:cubicBezTo>
                    <a:pt x="1563" y="253"/>
                    <a:pt x="1563" y="254"/>
                    <a:pt x="1563" y="255"/>
                  </a:cubicBezTo>
                  <a:cubicBezTo>
                    <a:pt x="1556" y="263"/>
                    <a:pt x="1562" y="284"/>
                    <a:pt x="1560" y="297"/>
                  </a:cubicBezTo>
                  <a:cubicBezTo>
                    <a:pt x="1555" y="319"/>
                    <a:pt x="1552" y="339"/>
                    <a:pt x="1533" y="360"/>
                  </a:cubicBezTo>
                  <a:cubicBezTo>
                    <a:pt x="1522" y="372"/>
                    <a:pt x="1504" y="376"/>
                    <a:pt x="1500" y="390"/>
                  </a:cubicBezTo>
                  <a:cubicBezTo>
                    <a:pt x="1494" y="411"/>
                    <a:pt x="1504" y="440"/>
                    <a:pt x="1515" y="459"/>
                  </a:cubicBezTo>
                  <a:cubicBezTo>
                    <a:pt x="1514" y="474"/>
                    <a:pt x="1496" y="485"/>
                    <a:pt x="1500" y="495"/>
                  </a:cubicBezTo>
                  <a:cubicBezTo>
                    <a:pt x="1504" y="504"/>
                    <a:pt x="1519" y="484"/>
                    <a:pt x="1524" y="495"/>
                  </a:cubicBezTo>
                  <a:cubicBezTo>
                    <a:pt x="1518" y="502"/>
                    <a:pt x="1502" y="499"/>
                    <a:pt x="1500" y="510"/>
                  </a:cubicBezTo>
                  <a:cubicBezTo>
                    <a:pt x="1507" y="544"/>
                    <a:pt x="1501" y="589"/>
                    <a:pt x="1494" y="618"/>
                  </a:cubicBezTo>
                  <a:cubicBezTo>
                    <a:pt x="1489" y="632"/>
                    <a:pt x="1539" y="617"/>
                    <a:pt x="1548" y="627"/>
                  </a:cubicBezTo>
                  <a:cubicBezTo>
                    <a:pt x="1529" y="630"/>
                    <a:pt x="1508" y="631"/>
                    <a:pt x="1488" y="633"/>
                  </a:cubicBezTo>
                  <a:cubicBezTo>
                    <a:pt x="1483" y="645"/>
                    <a:pt x="1501" y="634"/>
                    <a:pt x="1500" y="642"/>
                  </a:cubicBezTo>
                  <a:cubicBezTo>
                    <a:pt x="1490" y="644"/>
                    <a:pt x="1484" y="650"/>
                    <a:pt x="1482" y="660"/>
                  </a:cubicBezTo>
                  <a:cubicBezTo>
                    <a:pt x="1482" y="655"/>
                    <a:pt x="1482" y="650"/>
                    <a:pt x="1482" y="645"/>
                  </a:cubicBezTo>
                  <a:cubicBezTo>
                    <a:pt x="1471" y="654"/>
                    <a:pt x="1458" y="661"/>
                    <a:pt x="1455" y="678"/>
                  </a:cubicBezTo>
                  <a:cubicBezTo>
                    <a:pt x="1460" y="687"/>
                    <a:pt x="1467" y="691"/>
                    <a:pt x="1458" y="702"/>
                  </a:cubicBezTo>
                  <a:cubicBezTo>
                    <a:pt x="1449" y="702"/>
                    <a:pt x="1450" y="728"/>
                    <a:pt x="1455" y="732"/>
                  </a:cubicBezTo>
                  <a:cubicBezTo>
                    <a:pt x="1460" y="741"/>
                    <a:pt x="1468" y="747"/>
                    <a:pt x="1476" y="753"/>
                  </a:cubicBezTo>
                  <a:cubicBezTo>
                    <a:pt x="1476" y="745"/>
                    <a:pt x="1474" y="735"/>
                    <a:pt x="1482" y="735"/>
                  </a:cubicBezTo>
                  <a:cubicBezTo>
                    <a:pt x="1505" y="747"/>
                    <a:pt x="1525" y="762"/>
                    <a:pt x="1545" y="777"/>
                  </a:cubicBezTo>
                  <a:cubicBezTo>
                    <a:pt x="1544" y="781"/>
                    <a:pt x="1546" y="788"/>
                    <a:pt x="1542" y="789"/>
                  </a:cubicBezTo>
                  <a:cubicBezTo>
                    <a:pt x="1543" y="781"/>
                    <a:pt x="1541" y="776"/>
                    <a:pt x="1533" y="777"/>
                  </a:cubicBezTo>
                  <a:cubicBezTo>
                    <a:pt x="1532" y="786"/>
                    <a:pt x="1540" y="786"/>
                    <a:pt x="1539" y="795"/>
                  </a:cubicBezTo>
                  <a:cubicBezTo>
                    <a:pt x="1545" y="796"/>
                    <a:pt x="1546" y="792"/>
                    <a:pt x="1551" y="792"/>
                  </a:cubicBezTo>
                  <a:cubicBezTo>
                    <a:pt x="1550" y="799"/>
                    <a:pt x="1552" y="803"/>
                    <a:pt x="1557" y="804"/>
                  </a:cubicBezTo>
                  <a:cubicBezTo>
                    <a:pt x="1560" y="809"/>
                    <a:pt x="1568" y="809"/>
                    <a:pt x="1569" y="816"/>
                  </a:cubicBezTo>
                  <a:cubicBezTo>
                    <a:pt x="1591" y="807"/>
                    <a:pt x="1620" y="811"/>
                    <a:pt x="1638" y="822"/>
                  </a:cubicBezTo>
                  <a:cubicBezTo>
                    <a:pt x="1644" y="843"/>
                    <a:pt x="1657" y="857"/>
                    <a:pt x="1683" y="858"/>
                  </a:cubicBezTo>
                  <a:cubicBezTo>
                    <a:pt x="1700" y="885"/>
                    <a:pt x="1721" y="907"/>
                    <a:pt x="1728" y="936"/>
                  </a:cubicBezTo>
                  <a:cubicBezTo>
                    <a:pt x="1728" y="938"/>
                    <a:pt x="1728" y="940"/>
                    <a:pt x="1728" y="942"/>
                  </a:cubicBezTo>
                  <a:cubicBezTo>
                    <a:pt x="1738" y="942"/>
                    <a:pt x="1748" y="942"/>
                    <a:pt x="1758" y="942"/>
                  </a:cubicBezTo>
                  <a:cubicBezTo>
                    <a:pt x="1764" y="961"/>
                    <a:pt x="1789" y="967"/>
                    <a:pt x="1782" y="990"/>
                  </a:cubicBezTo>
                  <a:cubicBezTo>
                    <a:pt x="1782" y="991"/>
                    <a:pt x="1782" y="992"/>
                    <a:pt x="1782" y="993"/>
                  </a:cubicBezTo>
                  <a:cubicBezTo>
                    <a:pt x="1791" y="991"/>
                    <a:pt x="1808" y="997"/>
                    <a:pt x="1812" y="990"/>
                  </a:cubicBezTo>
                  <a:cubicBezTo>
                    <a:pt x="1813" y="985"/>
                    <a:pt x="1809" y="975"/>
                    <a:pt x="1818" y="978"/>
                  </a:cubicBezTo>
                  <a:cubicBezTo>
                    <a:pt x="1823" y="985"/>
                    <a:pt x="1841" y="979"/>
                    <a:pt x="1851" y="981"/>
                  </a:cubicBezTo>
                  <a:cubicBezTo>
                    <a:pt x="1868" y="994"/>
                    <a:pt x="1892" y="1000"/>
                    <a:pt x="1905" y="1017"/>
                  </a:cubicBezTo>
                  <a:cubicBezTo>
                    <a:pt x="1914" y="1015"/>
                    <a:pt x="1915" y="1005"/>
                    <a:pt x="1929" y="1008"/>
                  </a:cubicBezTo>
                  <a:cubicBezTo>
                    <a:pt x="1941" y="1015"/>
                    <a:pt x="1966" y="1009"/>
                    <a:pt x="1983" y="1011"/>
                  </a:cubicBezTo>
                  <a:cubicBezTo>
                    <a:pt x="1998" y="1013"/>
                    <a:pt x="2006" y="1029"/>
                    <a:pt x="2022" y="1020"/>
                  </a:cubicBezTo>
                  <a:cubicBezTo>
                    <a:pt x="2027" y="998"/>
                    <a:pt x="2054" y="998"/>
                    <a:pt x="2064" y="981"/>
                  </a:cubicBezTo>
                  <a:cubicBezTo>
                    <a:pt x="2061" y="967"/>
                    <a:pt x="2058" y="969"/>
                    <a:pt x="2058" y="954"/>
                  </a:cubicBezTo>
                  <a:cubicBezTo>
                    <a:pt x="2065" y="952"/>
                    <a:pt x="2069" y="947"/>
                    <a:pt x="2073" y="942"/>
                  </a:cubicBezTo>
                  <a:cubicBezTo>
                    <a:pt x="2088" y="962"/>
                    <a:pt x="2106" y="931"/>
                    <a:pt x="2115" y="936"/>
                  </a:cubicBezTo>
                  <a:cubicBezTo>
                    <a:pt x="2111" y="937"/>
                    <a:pt x="2112" y="943"/>
                    <a:pt x="2109" y="945"/>
                  </a:cubicBezTo>
                  <a:cubicBezTo>
                    <a:pt x="2109" y="946"/>
                    <a:pt x="2109" y="947"/>
                    <a:pt x="2109" y="948"/>
                  </a:cubicBezTo>
                  <a:cubicBezTo>
                    <a:pt x="2171" y="948"/>
                    <a:pt x="2234" y="947"/>
                    <a:pt x="2292" y="951"/>
                  </a:cubicBezTo>
                  <a:cubicBezTo>
                    <a:pt x="2299" y="950"/>
                    <a:pt x="2293" y="962"/>
                    <a:pt x="2295" y="966"/>
                  </a:cubicBezTo>
                  <a:cubicBezTo>
                    <a:pt x="2305" y="966"/>
                    <a:pt x="2315" y="966"/>
                    <a:pt x="2325" y="966"/>
                  </a:cubicBezTo>
                  <a:cubicBezTo>
                    <a:pt x="2322" y="975"/>
                    <a:pt x="2298" y="963"/>
                    <a:pt x="2295" y="972"/>
                  </a:cubicBezTo>
                  <a:cubicBezTo>
                    <a:pt x="2295" y="996"/>
                    <a:pt x="2295" y="1020"/>
                    <a:pt x="2295" y="1044"/>
                  </a:cubicBezTo>
                  <a:cubicBezTo>
                    <a:pt x="2297" y="1074"/>
                    <a:pt x="2313" y="1097"/>
                    <a:pt x="2295" y="1116"/>
                  </a:cubicBezTo>
                  <a:cubicBezTo>
                    <a:pt x="2303" y="1124"/>
                    <a:pt x="2311" y="1090"/>
                    <a:pt x="2319" y="1098"/>
                  </a:cubicBezTo>
                  <a:cubicBezTo>
                    <a:pt x="2314" y="1109"/>
                    <a:pt x="2306" y="1117"/>
                    <a:pt x="2301" y="1128"/>
                  </a:cubicBezTo>
                  <a:cubicBezTo>
                    <a:pt x="2296" y="1133"/>
                    <a:pt x="2292" y="1139"/>
                    <a:pt x="2289" y="1146"/>
                  </a:cubicBezTo>
                  <a:cubicBezTo>
                    <a:pt x="2292" y="1153"/>
                    <a:pt x="2299" y="1138"/>
                    <a:pt x="2301" y="1134"/>
                  </a:cubicBezTo>
                  <a:cubicBezTo>
                    <a:pt x="2305" y="1131"/>
                    <a:pt x="2315" y="1121"/>
                    <a:pt x="2316" y="1125"/>
                  </a:cubicBezTo>
                  <a:cubicBezTo>
                    <a:pt x="2317" y="1134"/>
                    <a:pt x="2311" y="1136"/>
                    <a:pt x="2313" y="1146"/>
                  </a:cubicBezTo>
                  <a:cubicBezTo>
                    <a:pt x="2303" y="1154"/>
                    <a:pt x="2310" y="1174"/>
                    <a:pt x="2313" y="1152"/>
                  </a:cubicBezTo>
                  <a:cubicBezTo>
                    <a:pt x="2317" y="1153"/>
                    <a:pt x="2315" y="1160"/>
                    <a:pt x="2316" y="1164"/>
                  </a:cubicBezTo>
                  <a:cubicBezTo>
                    <a:pt x="2308" y="1188"/>
                    <a:pt x="2304" y="1216"/>
                    <a:pt x="2289" y="1233"/>
                  </a:cubicBezTo>
                  <a:cubicBezTo>
                    <a:pt x="2292" y="1250"/>
                    <a:pt x="2304" y="1213"/>
                    <a:pt x="2310" y="1224"/>
                  </a:cubicBezTo>
                  <a:cubicBezTo>
                    <a:pt x="2305" y="1233"/>
                    <a:pt x="2301" y="1243"/>
                    <a:pt x="2298" y="1254"/>
                  </a:cubicBezTo>
                  <a:cubicBezTo>
                    <a:pt x="2294" y="1253"/>
                    <a:pt x="2297" y="1245"/>
                    <a:pt x="2292" y="1245"/>
                  </a:cubicBezTo>
                  <a:cubicBezTo>
                    <a:pt x="2285" y="1248"/>
                    <a:pt x="2291" y="1264"/>
                    <a:pt x="2289" y="1272"/>
                  </a:cubicBezTo>
                  <a:cubicBezTo>
                    <a:pt x="2288" y="1282"/>
                    <a:pt x="2291" y="1296"/>
                    <a:pt x="2286" y="1302"/>
                  </a:cubicBezTo>
                  <a:cubicBezTo>
                    <a:pt x="2294" y="1304"/>
                    <a:pt x="2312" y="1296"/>
                    <a:pt x="2310" y="1308"/>
                  </a:cubicBezTo>
                  <a:cubicBezTo>
                    <a:pt x="2295" y="1306"/>
                    <a:pt x="2285" y="1309"/>
                    <a:pt x="2280" y="1317"/>
                  </a:cubicBezTo>
                  <a:cubicBezTo>
                    <a:pt x="2282" y="1309"/>
                    <a:pt x="2279" y="1306"/>
                    <a:pt x="2271" y="1308"/>
                  </a:cubicBezTo>
                  <a:cubicBezTo>
                    <a:pt x="2193" y="1308"/>
                    <a:pt x="2115" y="1308"/>
                    <a:pt x="2037" y="1308"/>
                  </a:cubicBezTo>
                  <a:cubicBezTo>
                    <a:pt x="2026" y="1301"/>
                    <a:pt x="2002" y="1307"/>
                    <a:pt x="1986" y="1305"/>
                  </a:cubicBezTo>
                  <a:cubicBezTo>
                    <a:pt x="1973" y="1305"/>
                    <a:pt x="1960" y="1305"/>
                    <a:pt x="1947" y="1305"/>
                  </a:cubicBezTo>
                  <a:cubicBezTo>
                    <a:pt x="1942" y="1298"/>
                    <a:pt x="1924" y="1304"/>
                    <a:pt x="1914" y="1302"/>
                  </a:cubicBezTo>
                  <a:cubicBezTo>
                    <a:pt x="1906" y="1302"/>
                    <a:pt x="1898" y="1302"/>
                    <a:pt x="1890" y="1302"/>
                  </a:cubicBezTo>
                  <a:cubicBezTo>
                    <a:pt x="1885" y="1295"/>
                    <a:pt x="1867" y="1301"/>
                    <a:pt x="1857" y="1299"/>
                  </a:cubicBezTo>
                  <a:cubicBezTo>
                    <a:pt x="1814" y="1300"/>
                    <a:pt x="1756" y="1287"/>
                    <a:pt x="1725" y="1296"/>
                  </a:cubicBezTo>
                  <a:cubicBezTo>
                    <a:pt x="1714" y="1296"/>
                    <a:pt x="1703" y="1296"/>
                    <a:pt x="1692" y="1296"/>
                  </a:cubicBezTo>
                  <a:cubicBezTo>
                    <a:pt x="1681" y="1296"/>
                    <a:pt x="1670" y="1296"/>
                    <a:pt x="1659" y="1296"/>
                  </a:cubicBezTo>
                  <a:cubicBezTo>
                    <a:pt x="1644" y="1289"/>
                    <a:pt x="1616" y="1295"/>
                    <a:pt x="1596" y="1293"/>
                  </a:cubicBezTo>
                  <a:cubicBezTo>
                    <a:pt x="1598" y="1297"/>
                    <a:pt x="1602" y="1299"/>
                    <a:pt x="1608" y="1299"/>
                  </a:cubicBezTo>
                  <a:cubicBezTo>
                    <a:pt x="1610" y="1299"/>
                    <a:pt x="1612" y="1299"/>
                    <a:pt x="1614" y="1299"/>
                  </a:cubicBezTo>
                  <a:cubicBezTo>
                    <a:pt x="1630" y="1303"/>
                    <a:pt x="1650" y="1303"/>
                    <a:pt x="1665" y="1308"/>
                  </a:cubicBezTo>
                  <a:cubicBezTo>
                    <a:pt x="1667" y="1308"/>
                    <a:pt x="1669" y="1308"/>
                    <a:pt x="1671" y="1308"/>
                  </a:cubicBezTo>
                  <a:cubicBezTo>
                    <a:pt x="1706" y="1315"/>
                    <a:pt x="1754" y="1309"/>
                    <a:pt x="1794" y="1311"/>
                  </a:cubicBezTo>
                  <a:cubicBezTo>
                    <a:pt x="1798" y="1316"/>
                    <a:pt x="1809" y="1314"/>
                    <a:pt x="1818" y="1314"/>
                  </a:cubicBezTo>
                  <a:cubicBezTo>
                    <a:pt x="1838" y="1321"/>
                    <a:pt x="1871" y="1315"/>
                    <a:pt x="1896" y="1317"/>
                  </a:cubicBezTo>
                  <a:cubicBezTo>
                    <a:pt x="1922" y="1317"/>
                    <a:pt x="1948" y="1317"/>
                    <a:pt x="1974" y="1317"/>
                  </a:cubicBezTo>
                  <a:cubicBezTo>
                    <a:pt x="1980" y="1317"/>
                    <a:pt x="1986" y="1317"/>
                    <a:pt x="1992" y="1317"/>
                  </a:cubicBezTo>
                  <a:cubicBezTo>
                    <a:pt x="1998" y="1324"/>
                    <a:pt x="2017" y="1318"/>
                    <a:pt x="2028" y="1320"/>
                  </a:cubicBezTo>
                  <a:cubicBezTo>
                    <a:pt x="2034" y="1320"/>
                    <a:pt x="2040" y="1320"/>
                    <a:pt x="2046" y="1320"/>
                  </a:cubicBezTo>
                  <a:cubicBezTo>
                    <a:pt x="2031" y="1327"/>
                    <a:pt x="2003" y="1321"/>
                    <a:pt x="1983" y="1323"/>
                  </a:cubicBezTo>
                  <a:cubicBezTo>
                    <a:pt x="1939" y="1332"/>
                    <a:pt x="1874" y="1320"/>
                    <a:pt x="1830" y="1329"/>
                  </a:cubicBezTo>
                  <a:cubicBezTo>
                    <a:pt x="1870" y="1331"/>
                    <a:pt x="1908" y="1335"/>
                    <a:pt x="1950" y="1335"/>
                  </a:cubicBezTo>
                  <a:cubicBezTo>
                    <a:pt x="1966" y="1342"/>
                    <a:pt x="1995" y="1336"/>
                    <a:pt x="2016" y="1338"/>
                  </a:cubicBezTo>
                  <a:cubicBezTo>
                    <a:pt x="2018" y="1338"/>
                    <a:pt x="2020" y="1338"/>
                    <a:pt x="2019" y="1341"/>
                  </a:cubicBezTo>
                  <a:cubicBezTo>
                    <a:pt x="2010" y="1341"/>
                    <a:pt x="2001" y="1341"/>
                    <a:pt x="1992" y="1341"/>
                  </a:cubicBezTo>
                  <a:cubicBezTo>
                    <a:pt x="1971" y="1341"/>
                    <a:pt x="1950" y="1341"/>
                    <a:pt x="1929" y="1341"/>
                  </a:cubicBezTo>
                  <a:cubicBezTo>
                    <a:pt x="1859" y="1340"/>
                    <a:pt x="1800" y="1328"/>
                    <a:pt x="1728" y="1329"/>
                  </a:cubicBezTo>
                  <a:cubicBezTo>
                    <a:pt x="1716" y="1331"/>
                    <a:pt x="1696" y="1325"/>
                    <a:pt x="1689" y="1332"/>
                  </a:cubicBezTo>
                  <a:cubicBezTo>
                    <a:pt x="1665" y="1332"/>
                    <a:pt x="1641" y="1332"/>
                    <a:pt x="1617" y="1332"/>
                  </a:cubicBezTo>
                  <a:cubicBezTo>
                    <a:pt x="1606" y="1325"/>
                    <a:pt x="1582" y="1331"/>
                    <a:pt x="1566" y="1329"/>
                  </a:cubicBezTo>
                  <a:cubicBezTo>
                    <a:pt x="1562" y="1327"/>
                    <a:pt x="1550" y="1333"/>
                    <a:pt x="1551" y="1326"/>
                  </a:cubicBezTo>
                  <a:cubicBezTo>
                    <a:pt x="1560" y="1326"/>
                    <a:pt x="1569" y="1326"/>
                    <a:pt x="1578" y="1326"/>
                  </a:cubicBezTo>
                  <a:cubicBezTo>
                    <a:pt x="1588" y="1326"/>
                    <a:pt x="1598" y="1326"/>
                    <a:pt x="1608" y="1326"/>
                  </a:cubicBezTo>
                  <a:cubicBezTo>
                    <a:pt x="1627" y="1326"/>
                    <a:pt x="1646" y="1326"/>
                    <a:pt x="1665" y="1326"/>
                  </a:cubicBezTo>
                  <a:cubicBezTo>
                    <a:pt x="1660" y="1318"/>
                    <a:pt x="1637" y="1328"/>
                    <a:pt x="1632" y="1320"/>
                  </a:cubicBezTo>
                  <a:cubicBezTo>
                    <a:pt x="1581" y="1322"/>
                    <a:pt x="1522" y="1316"/>
                    <a:pt x="1476" y="1323"/>
                  </a:cubicBezTo>
                  <a:cubicBezTo>
                    <a:pt x="1476" y="1326"/>
                    <a:pt x="1472" y="1325"/>
                    <a:pt x="1470" y="1326"/>
                  </a:cubicBezTo>
                  <a:cubicBezTo>
                    <a:pt x="1473" y="1333"/>
                    <a:pt x="1489" y="1327"/>
                    <a:pt x="1497" y="1329"/>
                  </a:cubicBezTo>
                  <a:cubicBezTo>
                    <a:pt x="1513" y="1331"/>
                    <a:pt x="1537" y="1325"/>
                    <a:pt x="1548" y="1332"/>
                  </a:cubicBezTo>
                  <a:cubicBezTo>
                    <a:pt x="1517" y="1334"/>
                    <a:pt x="1487" y="1337"/>
                    <a:pt x="1458" y="1341"/>
                  </a:cubicBezTo>
                  <a:cubicBezTo>
                    <a:pt x="1453" y="1340"/>
                    <a:pt x="1453" y="1344"/>
                    <a:pt x="1449" y="1344"/>
                  </a:cubicBezTo>
                  <a:cubicBezTo>
                    <a:pt x="1469" y="1349"/>
                    <a:pt x="1510" y="1349"/>
                    <a:pt x="1530" y="1344"/>
                  </a:cubicBezTo>
                  <a:cubicBezTo>
                    <a:pt x="1556" y="1346"/>
                    <a:pt x="1590" y="1340"/>
                    <a:pt x="1611" y="1347"/>
                  </a:cubicBezTo>
                  <a:cubicBezTo>
                    <a:pt x="1593" y="1347"/>
                    <a:pt x="1573" y="1347"/>
                    <a:pt x="1563" y="1356"/>
                  </a:cubicBezTo>
                  <a:cubicBezTo>
                    <a:pt x="1574" y="1358"/>
                    <a:pt x="1593" y="1352"/>
                    <a:pt x="1599" y="1359"/>
                  </a:cubicBezTo>
                  <a:cubicBezTo>
                    <a:pt x="1583" y="1360"/>
                    <a:pt x="1570" y="1364"/>
                    <a:pt x="1551" y="1362"/>
                  </a:cubicBezTo>
                  <a:cubicBezTo>
                    <a:pt x="1533" y="1361"/>
                    <a:pt x="1522" y="1367"/>
                    <a:pt x="1503" y="1365"/>
                  </a:cubicBezTo>
                  <a:cubicBezTo>
                    <a:pt x="1517" y="1372"/>
                    <a:pt x="1544" y="1366"/>
                    <a:pt x="1563" y="1368"/>
                  </a:cubicBezTo>
                  <a:cubicBezTo>
                    <a:pt x="1571" y="1368"/>
                    <a:pt x="1579" y="1368"/>
                    <a:pt x="1587" y="1368"/>
                  </a:cubicBezTo>
                  <a:cubicBezTo>
                    <a:pt x="1587" y="1369"/>
                    <a:pt x="1587" y="1370"/>
                    <a:pt x="1587" y="1371"/>
                  </a:cubicBezTo>
                  <a:cubicBezTo>
                    <a:pt x="1574" y="1369"/>
                    <a:pt x="1570" y="1376"/>
                    <a:pt x="1560" y="1377"/>
                  </a:cubicBezTo>
                  <a:cubicBezTo>
                    <a:pt x="1510" y="1381"/>
                    <a:pt x="1585" y="1377"/>
                    <a:pt x="1596" y="1383"/>
                  </a:cubicBezTo>
                  <a:cubicBezTo>
                    <a:pt x="1592" y="1388"/>
                    <a:pt x="1584" y="1389"/>
                    <a:pt x="1575" y="1389"/>
                  </a:cubicBezTo>
                  <a:cubicBezTo>
                    <a:pt x="1568" y="1388"/>
                    <a:pt x="1568" y="1394"/>
                    <a:pt x="1560" y="1392"/>
                  </a:cubicBezTo>
                  <a:cubicBezTo>
                    <a:pt x="1564" y="1399"/>
                    <a:pt x="1581" y="1393"/>
                    <a:pt x="1590" y="1395"/>
                  </a:cubicBezTo>
                  <a:cubicBezTo>
                    <a:pt x="1600" y="1397"/>
                    <a:pt x="1618" y="1391"/>
                    <a:pt x="1623" y="1398"/>
                  </a:cubicBezTo>
                  <a:cubicBezTo>
                    <a:pt x="1613" y="1403"/>
                    <a:pt x="1596" y="1401"/>
                    <a:pt x="1581" y="1401"/>
                  </a:cubicBezTo>
                  <a:cubicBezTo>
                    <a:pt x="1565" y="1406"/>
                    <a:pt x="1603" y="1404"/>
                    <a:pt x="1611" y="1404"/>
                  </a:cubicBezTo>
                  <a:cubicBezTo>
                    <a:pt x="1614" y="1413"/>
                    <a:pt x="1638" y="1401"/>
                    <a:pt x="1641" y="1410"/>
                  </a:cubicBezTo>
                  <a:cubicBezTo>
                    <a:pt x="1619" y="1414"/>
                    <a:pt x="1594" y="1415"/>
                    <a:pt x="1572" y="1419"/>
                  </a:cubicBezTo>
                  <a:cubicBezTo>
                    <a:pt x="1555" y="1417"/>
                    <a:pt x="1545" y="1422"/>
                    <a:pt x="1530" y="1422"/>
                  </a:cubicBezTo>
                  <a:cubicBezTo>
                    <a:pt x="1526" y="1424"/>
                    <a:pt x="1514" y="1418"/>
                    <a:pt x="1515" y="1425"/>
                  </a:cubicBezTo>
                  <a:cubicBezTo>
                    <a:pt x="1508" y="1427"/>
                    <a:pt x="1493" y="1421"/>
                    <a:pt x="1491" y="1428"/>
                  </a:cubicBezTo>
                  <a:cubicBezTo>
                    <a:pt x="1468" y="1428"/>
                    <a:pt x="1453" y="1436"/>
                    <a:pt x="1428" y="1434"/>
                  </a:cubicBezTo>
                  <a:cubicBezTo>
                    <a:pt x="1424" y="1438"/>
                    <a:pt x="1415" y="1437"/>
                    <a:pt x="1407" y="1437"/>
                  </a:cubicBezTo>
                  <a:cubicBezTo>
                    <a:pt x="1409" y="1442"/>
                    <a:pt x="1432" y="1442"/>
                    <a:pt x="1434" y="1437"/>
                  </a:cubicBezTo>
                  <a:cubicBezTo>
                    <a:pt x="1453" y="1435"/>
                    <a:pt x="1475" y="1436"/>
                    <a:pt x="1491" y="1431"/>
                  </a:cubicBezTo>
                  <a:cubicBezTo>
                    <a:pt x="1505" y="1433"/>
                    <a:pt x="1510" y="1426"/>
                    <a:pt x="1524" y="1428"/>
                  </a:cubicBezTo>
                  <a:cubicBezTo>
                    <a:pt x="1530" y="1426"/>
                    <a:pt x="1544" y="1432"/>
                    <a:pt x="1545" y="1425"/>
                  </a:cubicBezTo>
                  <a:cubicBezTo>
                    <a:pt x="1551" y="1425"/>
                    <a:pt x="1557" y="1425"/>
                    <a:pt x="1563" y="1425"/>
                  </a:cubicBezTo>
                  <a:cubicBezTo>
                    <a:pt x="1570" y="1427"/>
                    <a:pt x="1585" y="1421"/>
                    <a:pt x="1587" y="1428"/>
                  </a:cubicBezTo>
                  <a:cubicBezTo>
                    <a:pt x="1559" y="1428"/>
                    <a:pt x="1537" y="1434"/>
                    <a:pt x="1515" y="1440"/>
                  </a:cubicBezTo>
                  <a:cubicBezTo>
                    <a:pt x="1535" y="1440"/>
                    <a:pt x="1555" y="1440"/>
                    <a:pt x="1575" y="1440"/>
                  </a:cubicBezTo>
                  <a:cubicBezTo>
                    <a:pt x="1600" y="1440"/>
                    <a:pt x="1625" y="1440"/>
                    <a:pt x="1650" y="1440"/>
                  </a:cubicBezTo>
                  <a:cubicBezTo>
                    <a:pt x="1634" y="1462"/>
                    <a:pt x="1593" y="1459"/>
                    <a:pt x="1560" y="1464"/>
                  </a:cubicBezTo>
                  <a:cubicBezTo>
                    <a:pt x="1548" y="1463"/>
                    <a:pt x="1543" y="1469"/>
                    <a:pt x="1530" y="1467"/>
                  </a:cubicBezTo>
                  <a:cubicBezTo>
                    <a:pt x="1536" y="1476"/>
                    <a:pt x="1563" y="1464"/>
                    <a:pt x="1569" y="1473"/>
                  </a:cubicBezTo>
                  <a:cubicBezTo>
                    <a:pt x="1529" y="1475"/>
                    <a:pt x="1490" y="1478"/>
                    <a:pt x="1452" y="1482"/>
                  </a:cubicBezTo>
                  <a:cubicBezTo>
                    <a:pt x="1437" y="1480"/>
                    <a:pt x="1382" y="1487"/>
                    <a:pt x="1404" y="1476"/>
                  </a:cubicBezTo>
                  <a:cubicBezTo>
                    <a:pt x="1480" y="1469"/>
                    <a:pt x="1554" y="1460"/>
                    <a:pt x="1626" y="1449"/>
                  </a:cubicBezTo>
                  <a:cubicBezTo>
                    <a:pt x="1631" y="1449"/>
                    <a:pt x="1632" y="1445"/>
                    <a:pt x="1638" y="1446"/>
                  </a:cubicBezTo>
                  <a:cubicBezTo>
                    <a:pt x="1610" y="1441"/>
                    <a:pt x="1561" y="1441"/>
                    <a:pt x="1533" y="1446"/>
                  </a:cubicBezTo>
                  <a:cubicBezTo>
                    <a:pt x="1475" y="1443"/>
                    <a:pt x="1425" y="1464"/>
                    <a:pt x="1371" y="1455"/>
                  </a:cubicBezTo>
                  <a:cubicBezTo>
                    <a:pt x="1379" y="1457"/>
                    <a:pt x="1379" y="1451"/>
                    <a:pt x="1386" y="1452"/>
                  </a:cubicBezTo>
                  <a:cubicBezTo>
                    <a:pt x="1394" y="1454"/>
                    <a:pt x="1394" y="1448"/>
                    <a:pt x="1401" y="1449"/>
                  </a:cubicBezTo>
                  <a:cubicBezTo>
                    <a:pt x="1398" y="1442"/>
                    <a:pt x="1382" y="1448"/>
                    <a:pt x="1374" y="1446"/>
                  </a:cubicBezTo>
                  <a:cubicBezTo>
                    <a:pt x="1365" y="1446"/>
                    <a:pt x="1357" y="1445"/>
                    <a:pt x="1353" y="1440"/>
                  </a:cubicBezTo>
                  <a:cubicBezTo>
                    <a:pt x="1423" y="1433"/>
                    <a:pt x="1486" y="1419"/>
                    <a:pt x="1560" y="1416"/>
                  </a:cubicBezTo>
                  <a:cubicBezTo>
                    <a:pt x="1571" y="1415"/>
                    <a:pt x="1580" y="1412"/>
                    <a:pt x="1593" y="1413"/>
                  </a:cubicBezTo>
                  <a:cubicBezTo>
                    <a:pt x="1580" y="1408"/>
                    <a:pt x="1546" y="1408"/>
                    <a:pt x="1533" y="1413"/>
                  </a:cubicBezTo>
                  <a:cubicBezTo>
                    <a:pt x="1450" y="1410"/>
                    <a:pt x="1368" y="1440"/>
                    <a:pt x="1302" y="1434"/>
                  </a:cubicBezTo>
                  <a:cubicBezTo>
                    <a:pt x="1313" y="1432"/>
                    <a:pt x="1323" y="1429"/>
                    <a:pt x="1332" y="1425"/>
                  </a:cubicBezTo>
                  <a:cubicBezTo>
                    <a:pt x="1324" y="1423"/>
                    <a:pt x="1306" y="1431"/>
                    <a:pt x="1308" y="1419"/>
                  </a:cubicBezTo>
                  <a:cubicBezTo>
                    <a:pt x="1348" y="1411"/>
                    <a:pt x="1404" y="1403"/>
                    <a:pt x="1446" y="1407"/>
                  </a:cubicBezTo>
                  <a:cubicBezTo>
                    <a:pt x="1419" y="1407"/>
                    <a:pt x="1399" y="1414"/>
                    <a:pt x="1374" y="1416"/>
                  </a:cubicBezTo>
                  <a:cubicBezTo>
                    <a:pt x="1366" y="1419"/>
                    <a:pt x="1355" y="1419"/>
                    <a:pt x="1347" y="1422"/>
                  </a:cubicBezTo>
                  <a:cubicBezTo>
                    <a:pt x="1351" y="1426"/>
                    <a:pt x="1373" y="1422"/>
                    <a:pt x="1380" y="1419"/>
                  </a:cubicBezTo>
                  <a:cubicBezTo>
                    <a:pt x="1419" y="1414"/>
                    <a:pt x="1462" y="1413"/>
                    <a:pt x="1500" y="1407"/>
                  </a:cubicBezTo>
                  <a:cubicBezTo>
                    <a:pt x="1516" y="1406"/>
                    <a:pt x="1529" y="1402"/>
                    <a:pt x="1548" y="1404"/>
                  </a:cubicBezTo>
                  <a:cubicBezTo>
                    <a:pt x="1533" y="1399"/>
                    <a:pt x="1497" y="1399"/>
                    <a:pt x="1482" y="1404"/>
                  </a:cubicBezTo>
                  <a:cubicBezTo>
                    <a:pt x="1472" y="1402"/>
                    <a:pt x="1454" y="1408"/>
                    <a:pt x="1449" y="1401"/>
                  </a:cubicBezTo>
                  <a:cubicBezTo>
                    <a:pt x="1473" y="1396"/>
                    <a:pt x="1506" y="1400"/>
                    <a:pt x="1527" y="1392"/>
                  </a:cubicBezTo>
                  <a:cubicBezTo>
                    <a:pt x="1540" y="1394"/>
                    <a:pt x="1544" y="1387"/>
                    <a:pt x="1557" y="1389"/>
                  </a:cubicBezTo>
                  <a:cubicBezTo>
                    <a:pt x="1543" y="1384"/>
                    <a:pt x="1508" y="1384"/>
                    <a:pt x="1494" y="1389"/>
                  </a:cubicBezTo>
                  <a:cubicBezTo>
                    <a:pt x="1416" y="1385"/>
                    <a:pt x="1352" y="1411"/>
                    <a:pt x="1284" y="1407"/>
                  </a:cubicBezTo>
                  <a:cubicBezTo>
                    <a:pt x="1329" y="1399"/>
                    <a:pt x="1373" y="1390"/>
                    <a:pt x="1422" y="1386"/>
                  </a:cubicBezTo>
                  <a:cubicBezTo>
                    <a:pt x="1432" y="1385"/>
                    <a:pt x="1439" y="1381"/>
                    <a:pt x="1452" y="1383"/>
                  </a:cubicBezTo>
                  <a:cubicBezTo>
                    <a:pt x="1462" y="1382"/>
                    <a:pt x="1469" y="1378"/>
                    <a:pt x="1482" y="1380"/>
                  </a:cubicBezTo>
                  <a:cubicBezTo>
                    <a:pt x="1495" y="1380"/>
                    <a:pt x="1503" y="1375"/>
                    <a:pt x="1518" y="1377"/>
                  </a:cubicBezTo>
                  <a:cubicBezTo>
                    <a:pt x="1513" y="1372"/>
                    <a:pt x="1487" y="1372"/>
                    <a:pt x="1482" y="1377"/>
                  </a:cubicBezTo>
                  <a:cubicBezTo>
                    <a:pt x="1473" y="1379"/>
                    <a:pt x="1456" y="1373"/>
                    <a:pt x="1452" y="1380"/>
                  </a:cubicBezTo>
                  <a:cubicBezTo>
                    <a:pt x="1441" y="1382"/>
                    <a:pt x="1422" y="1376"/>
                    <a:pt x="1416" y="1383"/>
                  </a:cubicBezTo>
                  <a:cubicBezTo>
                    <a:pt x="1410" y="1383"/>
                    <a:pt x="1404" y="1383"/>
                    <a:pt x="1398" y="1383"/>
                  </a:cubicBezTo>
                  <a:cubicBezTo>
                    <a:pt x="1353" y="1380"/>
                    <a:pt x="1292" y="1415"/>
                    <a:pt x="1263" y="1389"/>
                  </a:cubicBezTo>
                  <a:cubicBezTo>
                    <a:pt x="1282" y="1384"/>
                    <a:pt x="1301" y="1379"/>
                    <a:pt x="1323" y="1377"/>
                  </a:cubicBezTo>
                  <a:cubicBezTo>
                    <a:pt x="1330" y="1377"/>
                    <a:pt x="1328" y="1381"/>
                    <a:pt x="1323" y="1380"/>
                  </a:cubicBezTo>
                  <a:cubicBezTo>
                    <a:pt x="1314" y="1379"/>
                    <a:pt x="1312" y="1385"/>
                    <a:pt x="1302" y="1383"/>
                  </a:cubicBezTo>
                  <a:cubicBezTo>
                    <a:pt x="1303" y="1388"/>
                    <a:pt x="1325" y="1388"/>
                    <a:pt x="1326" y="1383"/>
                  </a:cubicBezTo>
                  <a:cubicBezTo>
                    <a:pt x="1330" y="1381"/>
                    <a:pt x="1342" y="1387"/>
                    <a:pt x="1341" y="1380"/>
                  </a:cubicBezTo>
                  <a:cubicBezTo>
                    <a:pt x="1370" y="1381"/>
                    <a:pt x="1389" y="1372"/>
                    <a:pt x="1416" y="1371"/>
                  </a:cubicBezTo>
                  <a:cubicBezTo>
                    <a:pt x="1423" y="1369"/>
                    <a:pt x="1430" y="1367"/>
                    <a:pt x="1440" y="1368"/>
                  </a:cubicBezTo>
                  <a:cubicBezTo>
                    <a:pt x="1438" y="1363"/>
                    <a:pt x="1415" y="1363"/>
                    <a:pt x="1413" y="1368"/>
                  </a:cubicBezTo>
                  <a:cubicBezTo>
                    <a:pt x="1384" y="1367"/>
                    <a:pt x="1363" y="1374"/>
                    <a:pt x="1338" y="1377"/>
                  </a:cubicBezTo>
                  <a:cubicBezTo>
                    <a:pt x="1334" y="1377"/>
                    <a:pt x="1330" y="1377"/>
                    <a:pt x="1329" y="1374"/>
                  </a:cubicBezTo>
                  <a:cubicBezTo>
                    <a:pt x="1331" y="1373"/>
                    <a:pt x="1335" y="1374"/>
                    <a:pt x="1335" y="1371"/>
                  </a:cubicBezTo>
                  <a:cubicBezTo>
                    <a:pt x="1323" y="1371"/>
                    <a:pt x="1311" y="1371"/>
                    <a:pt x="1299" y="1371"/>
                  </a:cubicBezTo>
                  <a:cubicBezTo>
                    <a:pt x="1290" y="1363"/>
                    <a:pt x="1263" y="1373"/>
                    <a:pt x="1254" y="1365"/>
                  </a:cubicBezTo>
                  <a:cubicBezTo>
                    <a:pt x="1246" y="1363"/>
                    <a:pt x="1230" y="1369"/>
                    <a:pt x="1227" y="1362"/>
                  </a:cubicBezTo>
                  <a:cubicBezTo>
                    <a:pt x="1229" y="1358"/>
                    <a:pt x="1239" y="1362"/>
                    <a:pt x="1239" y="1356"/>
                  </a:cubicBezTo>
                  <a:cubicBezTo>
                    <a:pt x="1219" y="1349"/>
                    <a:pt x="1209" y="1332"/>
                    <a:pt x="1182" y="1332"/>
                  </a:cubicBezTo>
                  <a:cubicBezTo>
                    <a:pt x="1172" y="1325"/>
                    <a:pt x="1149" y="1331"/>
                    <a:pt x="1134" y="1329"/>
                  </a:cubicBezTo>
                  <a:cubicBezTo>
                    <a:pt x="1097" y="1329"/>
                    <a:pt x="1060" y="1329"/>
                    <a:pt x="1023" y="1329"/>
                  </a:cubicBezTo>
                  <a:cubicBezTo>
                    <a:pt x="974" y="1331"/>
                    <a:pt x="932" y="1326"/>
                    <a:pt x="888" y="1323"/>
                  </a:cubicBezTo>
                  <a:cubicBezTo>
                    <a:pt x="876" y="1316"/>
                    <a:pt x="851" y="1322"/>
                    <a:pt x="834" y="1320"/>
                  </a:cubicBezTo>
                  <a:cubicBezTo>
                    <a:pt x="749" y="1317"/>
                    <a:pt x="678" y="1314"/>
                    <a:pt x="591" y="1317"/>
                  </a:cubicBezTo>
                  <a:cubicBezTo>
                    <a:pt x="561" y="1319"/>
                    <a:pt x="523" y="1313"/>
                    <a:pt x="498" y="1320"/>
                  </a:cubicBezTo>
                  <a:cubicBezTo>
                    <a:pt x="484" y="1313"/>
                    <a:pt x="469" y="1318"/>
                    <a:pt x="465" y="1329"/>
                  </a:cubicBezTo>
                  <a:cubicBezTo>
                    <a:pt x="465" y="1326"/>
                    <a:pt x="465" y="1323"/>
                    <a:pt x="465" y="1320"/>
                  </a:cubicBezTo>
                  <a:cubicBezTo>
                    <a:pt x="453" y="1315"/>
                    <a:pt x="420" y="1315"/>
                    <a:pt x="408" y="1320"/>
                  </a:cubicBezTo>
                  <a:cubicBezTo>
                    <a:pt x="386" y="1321"/>
                    <a:pt x="359" y="1317"/>
                    <a:pt x="342" y="1323"/>
                  </a:cubicBezTo>
                  <a:cubicBezTo>
                    <a:pt x="334" y="1318"/>
                    <a:pt x="305" y="1318"/>
                    <a:pt x="297" y="1323"/>
                  </a:cubicBezTo>
                  <a:cubicBezTo>
                    <a:pt x="265" y="1322"/>
                    <a:pt x="245" y="1334"/>
                    <a:pt x="225" y="1329"/>
                  </a:cubicBezTo>
                  <a:cubicBezTo>
                    <a:pt x="206" y="1329"/>
                    <a:pt x="187" y="1329"/>
                    <a:pt x="168" y="1329"/>
                  </a:cubicBezTo>
                  <a:cubicBezTo>
                    <a:pt x="142" y="1331"/>
                    <a:pt x="129" y="1320"/>
                    <a:pt x="105" y="1320"/>
                  </a:cubicBezTo>
                  <a:cubicBezTo>
                    <a:pt x="106" y="1316"/>
                    <a:pt x="113" y="1318"/>
                    <a:pt x="117" y="1317"/>
                  </a:cubicBezTo>
                  <a:cubicBezTo>
                    <a:pt x="123" y="1317"/>
                    <a:pt x="129" y="1317"/>
                    <a:pt x="135" y="1317"/>
                  </a:cubicBezTo>
                  <a:cubicBezTo>
                    <a:pt x="155" y="1315"/>
                    <a:pt x="183" y="1321"/>
                    <a:pt x="198" y="1314"/>
                  </a:cubicBezTo>
                  <a:cubicBezTo>
                    <a:pt x="212" y="1314"/>
                    <a:pt x="226" y="1314"/>
                    <a:pt x="240" y="1314"/>
                  </a:cubicBezTo>
                  <a:cubicBezTo>
                    <a:pt x="238" y="1306"/>
                    <a:pt x="244" y="1306"/>
                    <a:pt x="243" y="1299"/>
                  </a:cubicBezTo>
                  <a:cubicBezTo>
                    <a:pt x="250" y="1295"/>
                    <a:pt x="244" y="1278"/>
                    <a:pt x="246" y="1269"/>
                  </a:cubicBezTo>
                  <a:cubicBezTo>
                    <a:pt x="246" y="1207"/>
                    <a:pt x="246" y="1145"/>
                    <a:pt x="246" y="1083"/>
                  </a:cubicBezTo>
                  <a:cubicBezTo>
                    <a:pt x="214" y="1069"/>
                    <a:pt x="173" y="1080"/>
                    <a:pt x="141" y="1065"/>
                  </a:cubicBezTo>
                  <a:cubicBezTo>
                    <a:pt x="130" y="1061"/>
                    <a:pt x="118" y="1058"/>
                    <a:pt x="111" y="1050"/>
                  </a:cubicBezTo>
                  <a:cubicBezTo>
                    <a:pt x="111" y="1043"/>
                    <a:pt x="111" y="1036"/>
                    <a:pt x="111" y="1029"/>
                  </a:cubicBezTo>
                  <a:cubicBezTo>
                    <a:pt x="95" y="1039"/>
                    <a:pt x="110" y="1067"/>
                    <a:pt x="126" y="1065"/>
                  </a:cubicBezTo>
                  <a:cubicBezTo>
                    <a:pt x="126" y="1066"/>
                    <a:pt x="126" y="1067"/>
                    <a:pt x="126" y="1068"/>
                  </a:cubicBezTo>
                  <a:cubicBezTo>
                    <a:pt x="106" y="1068"/>
                    <a:pt x="99" y="1055"/>
                    <a:pt x="96" y="1038"/>
                  </a:cubicBezTo>
                  <a:cubicBezTo>
                    <a:pt x="93" y="1039"/>
                    <a:pt x="93" y="1037"/>
                    <a:pt x="93" y="1035"/>
                  </a:cubicBezTo>
                  <a:cubicBezTo>
                    <a:pt x="97" y="1032"/>
                    <a:pt x="99" y="1027"/>
                    <a:pt x="102" y="1023"/>
                  </a:cubicBezTo>
                  <a:cubicBezTo>
                    <a:pt x="52" y="1027"/>
                    <a:pt x="30" y="1003"/>
                    <a:pt x="0" y="987"/>
                  </a:cubicBezTo>
                  <a:cubicBezTo>
                    <a:pt x="5" y="987"/>
                    <a:pt x="9" y="988"/>
                    <a:pt x="12" y="990"/>
                  </a:cubicBezTo>
                  <a:cubicBezTo>
                    <a:pt x="13" y="996"/>
                    <a:pt x="23" y="993"/>
                    <a:pt x="24" y="999"/>
                  </a:cubicBezTo>
                  <a:cubicBezTo>
                    <a:pt x="27" y="993"/>
                    <a:pt x="24" y="984"/>
                    <a:pt x="33" y="978"/>
                  </a:cubicBezTo>
                  <a:cubicBezTo>
                    <a:pt x="28" y="970"/>
                    <a:pt x="25" y="990"/>
                    <a:pt x="15" y="987"/>
                  </a:cubicBezTo>
                  <a:cubicBezTo>
                    <a:pt x="15" y="986"/>
                    <a:pt x="15" y="985"/>
                    <a:pt x="15" y="984"/>
                  </a:cubicBezTo>
                  <a:cubicBezTo>
                    <a:pt x="19" y="983"/>
                    <a:pt x="20" y="979"/>
                    <a:pt x="24" y="978"/>
                  </a:cubicBezTo>
                  <a:cubicBezTo>
                    <a:pt x="30" y="967"/>
                    <a:pt x="10" y="966"/>
                    <a:pt x="18" y="963"/>
                  </a:cubicBezTo>
                  <a:cubicBezTo>
                    <a:pt x="29" y="967"/>
                    <a:pt x="24" y="955"/>
                    <a:pt x="33" y="957"/>
                  </a:cubicBezTo>
                  <a:cubicBezTo>
                    <a:pt x="38" y="973"/>
                    <a:pt x="60" y="972"/>
                    <a:pt x="60" y="993"/>
                  </a:cubicBezTo>
                  <a:cubicBezTo>
                    <a:pt x="61" y="997"/>
                    <a:pt x="64" y="992"/>
                    <a:pt x="69" y="993"/>
                  </a:cubicBezTo>
                  <a:cubicBezTo>
                    <a:pt x="70" y="1005"/>
                    <a:pt x="63" y="1009"/>
                    <a:pt x="51" y="1008"/>
                  </a:cubicBezTo>
                  <a:cubicBezTo>
                    <a:pt x="60" y="1017"/>
                    <a:pt x="76" y="1019"/>
                    <a:pt x="93" y="1020"/>
                  </a:cubicBezTo>
                  <a:cubicBezTo>
                    <a:pt x="99" y="997"/>
                    <a:pt x="62" y="991"/>
                    <a:pt x="57" y="969"/>
                  </a:cubicBezTo>
                  <a:cubicBezTo>
                    <a:pt x="71" y="986"/>
                    <a:pt x="91" y="990"/>
                    <a:pt x="108" y="999"/>
                  </a:cubicBezTo>
                  <a:cubicBezTo>
                    <a:pt x="98" y="981"/>
                    <a:pt x="76" y="949"/>
                    <a:pt x="33" y="954"/>
                  </a:cubicBezTo>
                  <a:cubicBezTo>
                    <a:pt x="33" y="947"/>
                    <a:pt x="46" y="953"/>
                    <a:pt x="51" y="951"/>
                  </a:cubicBezTo>
                  <a:cubicBezTo>
                    <a:pt x="100" y="944"/>
                    <a:pt x="95" y="991"/>
                    <a:pt x="126" y="1002"/>
                  </a:cubicBezTo>
                  <a:cubicBezTo>
                    <a:pt x="131" y="998"/>
                    <a:pt x="140" y="998"/>
                    <a:pt x="141" y="990"/>
                  </a:cubicBezTo>
                  <a:cubicBezTo>
                    <a:pt x="161" y="1001"/>
                    <a:pt x="182" y="1011"/>
                    <a:pt x="204" y="1020"/>
                  </a:cubicBezTo>
                  <a:cubicBezTo>
                    <a:pt x="198" y="1053"/>
                    <a:pt x="241" y="1037"/>
                    <a:pt x="243" y="1062"/>
                  </a:cubicBezTo>
                  <a:cubicBezTo>
                    <a:pt x="243" y="1063"/>
                    <a:pt x="243" y="1064"/>
                    <a:pt x="243" y="1065"/>
                  </a:cubicBezTo>
                  <a:cubicBezTo>
                    <a:pt x="220" y="1064"/>
                    <a:pt x="217" y="1043"/>
                    <a:pt x="189" y="1047"/>
                  </a:cubicBezTo>
                  <a:cubicBezTo>
                    <a:pt x="200" y="1060"/>
                    <a:pt x="231" y="1084"/>
                    <a:pt x="246" y="1074"/>
                  </a:cubicBezTo>
                  <a:cubicBezTo>
                    <a:pt x="253" y="1070"/>
                    <a:pt x="247" y="1053"/>
                    <a:pt x="249" y="1044"/>
                  </a:cubicBezTo>
                  <a:cubicBezTo>
                    <a:pt x="243" y="1010"/>
                    <a:pt x="267" y="955"/>
                    <a:pt x="246" y="945"/>
                  </a:cubicBezTo>
                  <a:cubicBezTo>
                    <a:pt x="251" y="930"/>
                    <a:pt x="266" y="944"/>
                    <a:pt x="276" y="936"/>
                  </a:cubicBezTo>
                  <a:cubicBezTo>
                    <a:pt x="307" y="936"/>
                    <a:pt x="338" y="936"/>
                    <a:pt x="369" y="936"/>
                  </a:cubicBezTo>
                  <a:cubicBezTo>
                    <a:pt x="407" y="937"/>
                    <a:pt x="469" y="953"/>
                    <a:pt x="483" y="927"/>
                  </a:cubicBezTo>
                  <a:cubicBezTo>
                    <a:pt x="484" y="931"/>
                    <a:pt x="482" y="938"/>
                    <a:pt x="486" y="939"/>
                  </a:cubicBezTo>
                  <a:cubicBezTo>
                    <a:pt x="482" y="924"/>
                    <a:pt x="502" y="924"/>
                    <a:pt x="498" y="939"/>
                  </a:cubicBezTo>
                  <a:cubicBezTo>
                    <a:pt x="493" y="951"/>
                    <a:pt x="493" y="984"/>
                    <a:pt x="498" y="996"/>
                  </a:cubicBezTo>
                  <a:cubicBezTo>
                    <a:pt x="498" y="1013"/>
                    <a:pt x="498" y="1030"/>
                    <a:pt x="498" y="1047"/>
                  </a:cubicBezTo>
                  <a:cubicBezTo>
                    <a:pt x="498" y="1049"/>
                    <a:pt x="498" y="1051"/>
                    <a:pt x="498" y="1053"/>
                  </a:cubicBezTo>
                  <a:cubicBezTo>
                    <a:pt x="501" y="1060"/>
                    <a:pt x="517" y="1054"/>
                    <a:pt x="525" y="1056"/>
                  </a:cubicBezTo>
                  <a:cubicBezTo>
                    <a:pt x="533" y="1056"/>
                    <a:pt x="541" y="1056"/>
                    <a:pt x="549" y="1056"/>
                  </a:cubicBezTo>
                  <a:cubicBezTo>
                    <a:pt x="554" y="1052"/>
                    <a:pt x="552" y="1041"/>
                    <a:pt x="552" y="1032"/>
                  </a:cubicBezTo>
                  <a:cubicBezTo>
                    <a:pt x="549" y="1032"/>
                    <a:pt x="547" y="1033"/>
                    <a:pt x="546" y="1035"/>
                  </a:cubicBezTo>
                  <a:cubicBezTo>
                    <a:pt x="536" y="1033"/>
                    <a:pt x="534" y="1039"/>
                    <a:pt x="525" y="1038"/>
                  </a:cubicBezTo>
                  <a:cubicBezTo>
                    <a:pt x="518" y="1039"/>
                    <a:pt x="512" y="1041"/>
                    <a:pt x="510" y="1047"/>
                  </a:cubicBezTo>
                  <a:cubicBezTo>
                    <a:pt x="498" y="1029"/>
                    <a:pt x="539" y="1038"/>
                    <a:pt x="543" y="1026"/>
                  </a:cubicBezTo>
                  <a:cubicBezTo>
                    <a:pt x="530" y="1024"/>
                    <a:pt x="509" y="1030"/>
                    <a:pt x="501" y="1023"/>
                  </a:cubicBezTo>
                  <a:cubicBezTo>
                    <a:pt x="537" y="1021"/>
                    <a:pt x="554" y="1021"/>
                    <a:pt x="585" y="1026"/>
                  </a:cubicBezTo>
                  <a:cubicBezTo>
                    <a:pt x="590" y="1022"/>
                    <a:pt x="582" y="1008"/>
                    <a:pt x="594" y="1005"/>
                  </a:cubicBezTo>
                  <a:cubicBezTo>
                    <a:pt x="613" y="1007"/>
                    <a:pt x="626" y="1003"/>
                    <a:pt x="642" y="1002"/>
                  </a:cubicBezTo>
                  <a:cubicBezTo>
                    <a:pt x="645" y="1002"/>
                    <a:pt x="647" y="1003"/>
                    <a:pt x="648" y="1005"/>
                  </a:cubicBezTo>
                  <a:cubicBezTo>
                    <a:pt x="629" y="1007"/>
                    <a:pt x="611" y="1010"/>
                    <a:pt x="594" y="1014"/>
                  </a:cubicBezTo>
                  <a:cubicBezTo>
                    <a:pt x="606" y="1023"/>
                    <a:pt x="647" y="1022"/>
                    <a:pt x="663" y="1011"/>
                  </a:cubicBezTo>
                  <a:cubicBezTo>
                    <a:pt x="666" y="1012"/>
                    <a:pt x="666" y="1010"/>
                    <a:pt x="666" y="1008"/>
                  </a:cubicBezTo>
                  <a:cubicBezTo>
                    <a:pt x="670" y="995"/>
                    <a:pt x="648" y="1008"/>
                    <a:pt x="648" y="999"/>
                  </a:cubicBezTo>
                  <a:cubicBezTo>
                    <a:pt x="658" y="1001"/>
                    <a:pt x="660" y="995"/>
                    <a:pt x="669" y="996"/>
                  </a:cubicBezTo>
                  <a:cubicBezTo>
                    <a:pt x="670" y="1001"/>
                    <a:pt x="666" y="1011"/>
                    <a:pt x="675" y="1008"/>
                  </a:cubicBezTo>
                  <a:cubicBezTo>
                    <a:pt x="694" y="980"/>
                    <a:pt x="760" y="949"/>
                    <a:pt x="795" y="975"/>
                  </a:cubicBezTo>
                  <a:cubicBezTo>
                    <a:pt x="813" y="954"/>
                    <a:pt x="835" y="926"/>
                    <a:pt x="870" y="921"/>
                  </a:cubicBezTo>
                  <a:cubicBezTo>
                    <a:pt x="887" y="919"/>
                    <a:pt x="901" y="928"/>
                    <a:pt x="915" y="921"/>
                  </a:cubicBezTo>
                  <a:cubicBezTo>
                    <a:pt x="925" y="917"/>
                    <a:pt x="902" y="906"/>
                    <a:pt x="915" y="900"/>
                  </a:cubicBezTo>
                  <a:cubicBezTo>
                    <a:pt x="921" y="901"/>
                    <a:pt x="916" y="913"/>
                    <a:pt x="924" y="912"/>
                  </a:cubicBezTo>
                  <a:cubicBezTo>
                    <a:pt x="923" y="867"/>
                    <a:pt x="968" y="868"/>
                    <a:pt x="993" y="849"/>
                  </a:cubicBezTo>
                  <a:cubicBezTo>
                    <a:pt x="1003" y="849"/>
                    <a:pt x="1013" y="849"/>
                    <a:pt x="1023" y="849"/>
                  </a:cubicBezTo>
                  <a:cubicBezTo>
                    <a:pt x="1047" y="861"/>
                    <a:pt x="1042" y="830"/>
                    <a:pt x="1050" y="819"/>
                  </a:cubicBezTo>
                  <a:cubicBezTo>
                    <a:pt x="1064" y="799"/>
                    <a:pt x="1099" y="783"/>
                    <a:pt x="1104" y="768"/>
                  </a:cubicBezTo>
                  <a:cubicBezTo>
                    <a:pt x="1110" y="768"/>
                    <a:pt x="1116" y="768"/>
                    <a:pt x="1122" y="768"/>
                  </a:cubicBezTo>
                  <a:cubicBezTo>
                    <a:pt x="1125" y="759"/>
                    <a:pt x="1129" y="751"/>
                    <a:pt x="1134" y="744"/>
                  </a:cubicBezTo>
                  <a:cubicBezTo>
                    <a:pt x="1116" y="754"/>
                    <a:pt x="1128" y="718"/>
                    <a:pt x="1110" y="735"/>
                  </a:cubicBezTo>
                  <a:cubicBezTo>
                    <a:pt x="1121" y="722"/>
                    <a:pt x="1107" y="693"/>
                    <a:pt x="1092" y="687"/>
                  </a:cubicBezTo>
                  <a:cubicBezTo>
                    <a:pt x="1103" y="672"/>
                    <a:pt x="1088" y="656"/>
                    <a:pt x="1089" y="645"/>
                  </a:cubicBezTo>
                  <a:cubicBezTo>
                    <a:pt x="1107" y="640"/>
                    <a:pt x="1092" y="633"/>
                    <a:pt x="1113" y="627"/>
                  </a:cubicBezTo>
                  <a:cubicBezTo>
                    <a:pt x="1106" y="619"/>
                    <a:pt x="1092" y="630"/>
                    <a:pt x="1089" y="636"/>
                  </a:cubicBezTo>
                  <a:cubicBezTo>
                    <a:pt x="1084" y="616"/>
                    <a:pt x="1091" y="593"/>
                    <a:pt x="1083" y="552"/>
                  </a:cubicBezTo>
                  <a:cubicBezTo>
                    <a:pt x="1080" y="545"/>
                    <a:pt x="1079" y="536"/>
                    <a:pt x="1080" y="525"/>
                  </a:cubicBezTo>
                  <a:cubicBezTo>
                    <a:pt x="1080" y="516"/>
                    <a:pt x="1080" y="507"/>
                    <a:pt x="1080" y="498"/>
                  </a:cubicBezTo>
                  <a:cubicBezTo>
                    <a:pt x="1078" y="491"/>
                    <a:pt x="1061" y="499"/>
                    <a:pt x="1062" y="489"/>
                  </a:cubicBezTo>
                  <a:cubicBezTo>
                    <a:pt x="1069" y="483"/>
                    <a:pt x="1073" y="492"/>
                    <a:pt x="1077" y="483"/>
                  </a:cubicBezTo>
                  <a:cubicBezTo>
                    <a:pt x="1084" y="441"/>
                    <a:pt x="1090" y="398"/>
                    <a:pt x="1113" y="372"/>
                  </a:cubicBezTo>
                  <a:cubicBezTo>
                    <a:pt x="1116" y="371"/>
                    <a:pt x="1127" y="363"/>
                    <a:pt x="1119" y="360"/>
                  </a:cubicBezTo>
                  <a:cubicBezTo>
                    <a:pt x="1121" y="365"/>
                    <a:pt x="1105" y="365"/>
                    <a:pt x="1107" y="360"/>
                  </a:cubicBezTo>
                  <a:cubicBezTo>
                    <a:pt x="1113" y="357"/>
                    <a:pt x="1120" y="355"/>
                    <a:pt x="1122" y="348"/>
                  </a:cubicBezTo>
                  <a:cubicBezTo>
                    <a:pt x="1111" y="348"/>
                    <a:pt x="1109" y="357"/>
                    <a:pt x="1098" y="357"/>
                  </a:cubicBezTo>
                  <a:cubicBezTo>
                    <a:pt x="1097" y="362"/>
                    <a:pt x="1100" y="363"/>
                    <a:pt x="1104" y="363"/>
                  </a:cubicBezTo>
                  <a:cubicBezTo>
                    <a:pt x="1104" y="364"/>
                    <a:pt x="1104" y="365"/>
                    <a:pt x="1104" y="366"/>
                  </a:cubicBezTo>
                  <a:cubicBezTo>
                    <a:pt x="1095" y="367"/>
                    <a:pt x="1115" y="379"/>
                    <a:pt x="1104" y="381"/>
                  </a:cubicBezTo>
                  <a:cubicBezTo>
                    <a:pt x="1089" y="364"/>
                    <a:pt x="1090" y="346"/>
                    <a:pt x="1083" y="324"/>
                  </a:cubicBezTo>
                  <a:cubicBezTo>
                    <a:pt x="1072" y="290"/>
                    <a:pt x="1046" y="251"/>
                    <a:pt x="1062" y="231"/>
                  </a:cubicBezTo>
                  <a:cubicBezTo>
                    <a:pt x="1071" y="235"/>
                    <a:pt x="1059" y="260"/>
                    <a:pt x="1068" y="264"/>
                  </a:cubicBezTo>
                  <a:cubicBezTo>
                    <a:pt x="1069" y="280"/>
                    <a:pt x="1098" y="287"/>
                    <a:pt x="1107" y="276"/>
                  </a:cubicBezTo>
                  <a:cubicBezTo>
                    <a:pt x="1094" y="273"/>
                    <a:pt x="1081" y="270"/>
                    <a:pt x="1071" y="264"/>
                  </a:cubicBezTo>
                  <a:cubicBezTo>
                    <a:pt x="1068" y="252"/>
                    <a:pt x="1069" y="236"/>
                    <a:pt x="1065" y="225"/>
                  </a:cubicBezTo>
                  <a:cubicBezTo>
                    <a:pt x="1071" y="183"/>
                    <a:pt x="1084" y="148"/>
                    <a:pt x="1098" y="114"/>
                  </a:cubicBezTo>
                  <a:cubicBezTo>
                    <a:pt x="1091" y="156"/>
                    <a:pt x="1078" y="192"/>
                    <a:pt x="1068" y="231"/>
                  </a:cubicBezTo>
                  <a:cubicBezTo>
                    <a:pt x="1071" y="229"/>
                    <a:pt x="1071" y="224"/>
                    <a:pt x="1077" y="225"/>
                  </a:cubicBezTo>
                  <a:cubicBezTo>
                    <a:pt x="1074" y="233"/>
                    <a:pt x="1073" y="243"/>
                    <a:pt x="1074" y="255"/>
                  </a:cubicBezTo>
                  <a:cubicBezTo>
                    <a:pt x="1077" y="263"/>
                    <a:pt x="1086" y="265"/>
                    <a:pt x="1095" y="267"/>
                  </a:cubicBezTo>
                  <a:cubicBezTo>
                    <a:pt x="1101" y="274"/>
                    <a:pt x="1120" y="268"/>
                    <a:pt x="1131" y="270"/>
                  </a:cubicBezTo>
                  <a:cubicBezTo>
                    <a:pt x="1138" y="270"/>
                    <a:pt x="1132" y="257"/>
                    <a:pt x="1134" y="252"/>
                  </a:cubicBezTo>
                  <a:cubicBezTo>
                    <a:pt x="1138" y="197"/>
                    <a:pt x="1171" y="171"/>
                    <a:pt x="1164" y="105"/>
                  </a:cubicBezTo>
                  <a:cubicBezTo>
                    <a:pt x="1162" y="96"/>
                    <a:pt x="1168" y="79"/>
                    <a:pt x="1161" y="75"/>
                  </a:cubicBezTo>
                  <a:close/>
                  <a:moveTo>
                    <a:pt x="1329" y="582"/>
                  </a:moveTo>
                  <a:cubicBezTo>
                    <a:pt x="1261" y="577"/>
                    <a:pt x="1211" y="554"/>
                    <a:pt x="1140" y="552"/>
                  </a:cubicBezTo>
                  <a:cubicBezTo>
                    <a:pt x="1125" y="545"/>
                    <a:pt x="1104" y="513"/>
                    <a:pt x="1095" y="519"/>
                  </a:cubicBezTo>
                  <a:cubicBezTo>
                    <a:pt x="1099" y="591"/>
                    <a:pt x="1156" y="623"/>
                    <a:pt x="1227" y="618"/>
                  </a:cubicBezTo>
                  <a:cubicBezTo>
                    <a:pt x="1231" y="618"/>
                    <a:pt x="1235" y="618"/>
                    <a:pt x="1239" y="618"/>
                  </a:cubicBezTo>
                  <a:cubicBezTo>
                    <a:pt x="1243" y="629"/>
                    <a:pt x="1263" y="624"/>
                    <a:pt x="1275" y="627"/>
                  </a:cubicBezTo>
                  <a:cubicBezTo>
                    <a:pt x="1277" y="615"/>
                    <a:pt x="1259" y="623"/>
                    <a:pt x="1251" y="621"/>
                  </a:cubicBezTo>
                  <a:cubicBezTo>
                    <a:pt x="1251" y="618"/>
                    <a:pt x="1253" y="617"/>
                    <a:pt x="1254" y="615"/>
                  </a:cubicBezTo>
                  <a:cubicBezTo>
                    <a:pt x="1287" y="604"/>
                    <a:pt x="1309" y="611"/>
                    <a:pt x="1341" y="621"/>
                  </a:cubicBezTo>
                  <a:cubicBezTo>
                    <a:pt x="1343" y="595"/>
                    <a:pt x="1306" y="608"/>
                    <a:pt x="1293" y="597"/>
                  </a:cubicBezTo>
                  <a:cubicBezTo>
                    <a:pt x="1350" y="587"/>
                    <a:pt x="1404" y="627"/>
                    <a:pt x="1461" y="606"/>
                  </a:cubicBezTo>
                  <a:cubicBezTo>
                    <a:pt x="1457" y="606"/>
                    <a:pt x="1452" y="607"/>
                    <a:pt x="1452" y="603"/>
                  </a:cubicBezTo>
                  <a:cubicBezTo>
                    <a:pt x="1460" y="603"/>
                    <a:pt x="1463" y="597"/>
                    <a:pt x="1467" y="594"/>
                  </a:cubicBezTo>
                  <a:cubicBezTo>
                    <a:pt x="1459" y="592"/>
                    <a:pt x="1451" y="603"/>
                    <a:pt x="1446" y="594"/>
                  </a:cubicBezTo>
                  <a:cubicBezTo>
                    <a:pt x="1459" y="592"/>
                    <a:pt x="1465" y="583"/>
                    <a:pt x="1476" y="579"/>
                  </a:cubicBezTo>
                  <a:cubicBezTo>
                    <a:pt x="1476" y="577"/>
                    <a:pt x="1476" y="575"/>
                    <a:pt x="1476" y="573"/>
                  </a:cubicBezTo>
                  <a:cubicBezTo>
                    <a:pt x="1481" y="561"/>
                    <a:pt x="1481" y="528"/>
                    <a:pt x="1476" y="516"/>
                  </a:cubicBezTo>
                  <a:cubicBezTo>
                    <a:pt x="1429" y="523"/>
                    <a:pt x="1431" y="579"/>
                    <a:pt x="1380" y="582"/>
                  </a:cubicBezTo>
                  <a:cubicBezTo>
                    <a:pt x="1363" y="582"/>
                    <a:pt x="1346" y="582"/>
                    <a:pt x="1329" y="582"/>
                  </a:cubicBezTo>
                  <a:close/>
                  <a:moveTo>
                    <a:pt x="1140" y="603"/>
                  </a:moveTo>
                  <a:cubicBezTo>
                    <a:pt x="1133" y="597"/>
                    <a:pt x="1120" y="595"/>
                    <a:pt x="1113" y="603"/>
                  </a:cubicBezTo>
                  <a:cubicBezTo>
                    <a:pt x="1124" y="599"/>
                    <a:pt x="1135" y="611"/>
                    <a:pt x="1140" y="603"/>
                  </a:cubicBezTo>
                  <a:close/>
                  <a:moveTo>
                    <a:pt x="1134" y="615"/>
                  </a:moveTo>
                  <a:cubicBezTo>
                    <a:pt x="1140" y="613"/>
                    <a:pt x="1154" y="619"/>
                    <a:pt x="1155" y="612"/>
                  </a:cubicBezTo>
                  <a:cubicBezTo>
                    <a:pt x="1150" y="607"/>
                    <a:pt x="1136" y="609"/>
                    <a:pt x="1134" y="615"/>
                  </a:cubicBezTo>
                  <a:close/>
                  <a:moveTo>
                    <a:pt x="1170" y="621"/>
                  </a:moveTo>
                  <a:cubicBezTo>
                    <a:pt x="1166" y="631"/>
                    <a:pt x="1190" y="628"/>
                    <a:pt x="1191" y="624"/>
                  </a:cubicBezTo>
                  <a:cubicBezTo>
                    <a:pt x="1182" y="625"/>
                    <a:pt x="1180" y="619"/>
                    <a:pt x="1170" y="621"/>
                  </a:cubicBezTo>
                  <a:close/>
                  <a:moveTo>
                    <a:pt x="1476" y="495"/>
                  </a:moveTo>
                  <a:cubicBezTo>
                    <a:pt x="1474" y="503"/>
                    <a:pt x="1467" y="506"/>
                    <a:pt x="1464" y="513"/>
                  </a:cubicBezTo>
                  <a:cubicBezTo>
                    <a:pt x="1469" y="504"/>
                    <a:pt x="1501" y="506"/>
                    <a:pt x="1491" y="492"/>
                  </a:cubicBezTo>
                  <a:cubicBezTo>
                    <a:pt x="1491" y="500"/>
                    <a:pt x="1480" y="499"/>
                    <a:pt x="1476" y="495"/>
                  </a:cubicBezTo>
                  <a:close/>
                  <a:moveTo>
                    <a:pt x="1470" y="642"/>
                  </a:moveTo>
                  <a:cubicBezTo>
                    <a:pt x="1461" y="642"/>
                    <a:pt x="1450" y="640"/>
                    <a:pt x="1446" y="645"/>
                  </a:cubicBezTo>
                  <a:cubicBezTo>
                    <a:pt x="1446" y="652"/>
                    <a:pt x="1446" y="659"/>
                    <a:pt x="1446" y="666"/>
                  </a:cubicBezTo>
                  <a:cubicBezTo>
                    <a:pt x="1460" y="664"/>
                    <a:pt x="1463" y="651"/>
                    <a:pt x="1470" y="642"/>
                  </a:cubicBezTo>
                  <a:close/>
                  <a:moveTo>
                    <a:pt x="1455" y="744"/>
                  </a:moveTo>
                  <a:cubicBezTo>
                    <a:pt x="1456" y="768"/>
                    <a:pt x="1474" y="775"/>
                    <a:pt x="1494" y="780"/>
                  </a:cubicBezTo>
                  <a:cubicBezTo>
                    <a:pt x="1487" y="762"/>
                    <a:pt x="1466" y="758"/>
                    <a:pt x="1455" y="744"/>
                  </a:cubicBezTo>
                  <a:close/>
                  <a:moveTo>
                    <a:pt x="1458" y="765"/>
                  </a:moveTo>
                  <a:cubicBezTo>
                    <a:pt x="1449" y="754"/>
                    <a:pt x="1450" y="795"/>
                    <a:pt x="1455" y="798"/>
                  </a:cubicBezTo>
                  <a:cubicBezTo>
                    <a:pt x="1485" y="804"/>
                    <a:pt x="1440" y="843"/>
                    <a:pt x="1452" y="870"/>
                  </a:cubicBezTo>
                  <a:cubicBezTo>
                    <a:pt x="1445" y="872"/>
                    <a:pt x="1451" y="887"/>
                    <a:pt x="1449" y="894"/>
                  </a:cubicBezTo>
                  <a:cubicBezTo>
                    <a:pt x="1449" y="904"/>
                    <a:pt x="1449" y="914"/>
                    <a:pt x="1449" y="924"/>
                  </a:cubicBezTo>
                  <a:cubicBezTo>
                    <a:pt x="1449" y="932"/>
                    <a:pt x="1449" y="940"/>
                    <a:pt x="1449" y="948"/>
                  </a:cubicBezTo>
                  <a:cubicBezTo>
                    <a:pt x="1442" y="957"/>
                    <a:pt x="1448" y="979"/>
                    <a:pt x="1446" y="993"/>
                  </a:cubicBezTo>
                  <a:cubicBezTo>
                    <a:pt x="1446" y="998"/>
                    <a:pt x="1446" y="1003"/>
                    <a:pt x="1446" y="1008"/>
                  </a:cubicBezTo>
                  <a:cubicBezTo>
                    <a:pt x="1439" y="1023"/>
                    <a:pt x="1445" y="1051"/>
                    <a:pt x="1443" y="1071"/>
                  </a:cubicBezTo>
                  <a:cubicBezTo>
                    <a:pt x="1443" y="1093"/>
                    <a:pt x="1443" y="1115"/>
                    <a:pt x="1443" y="1137"/>
                  </a:cubicBezTo>
                  <a:cubicBezTo>
                    <a:pt x="1442" y="1137"/>
                    <a:pt x="1441" y="1137"/>
                    <a:pt x="1440" y="1137"/>
                  </a:cubicBezTo>
                  <a:cubicBezTo>
                    <a:pt x="1437" y="1170"/>
                    <a:pt x="1439" y="1224"/>
                    <a:pt x="1443" y="1260"/>
                  </a:cubicBezTo>
                  <a:cubicBezTo>
                    <a:pt x="1486" y="1263"/>
                    <a:pt x="1527" y="1268"/>
                    <a:pt x="1569" y="1272"/>
                  </a:cubicBezTo>
                  <a:cubicBezTo>
                    <a:pt x="1578" y="1279"/>
                    <a:pt x="1600" y="1273"/>
                    <a:pt x="1614" y="1275"/>
                  </a:cubicBezTo>
                  <a:cubicBezTo>
                    <a:pt x="1629" y="1282"/>
                    <a:pt x="1657" y="1276"/>
                    <a:pt x="1677" y="1278"/>
                  </a:cubicBezTo>
                  <a:cubicBezTo>
                    <a:pt x="1724" y="1280"/>
                    <a:pt x="1761" y="1292"/>
                    <a:pt x="1812" y="1290"/>
                  </a:cubicBezTo>
                  <a:cubicBezTo>
                    <a:pt x="1817" y="1297"/>
                    <a:pt x="1835" y="1291"/>
                    <a:pt x="1845" y="1293"/>
                  </a:cubicBezTo>
                  <a:cubicBezTo>
                    <a:pt x="1855" y="1293"/>
                    <a:pt x="1865" y="1293"/>
                    <a:pt x="1875" y="1293"/>
                  </a:cubicBezTo>
                  <a:cubicBezTo>
                    <a:pt x="1880" y="1300"/>
                    <a:pt x="1898" y="1294"/>
                    <a:pt x="1908" y="1296"/>
                  </a:cubicBezTo>
                  <a:cubicBezTo>
                    <a:pt x="1921" y="1296"/>
                    <a:pt x="1934" y="1296"/>
                    <a:pt x="1947" y="1296"/>
                  </a:cubicBezTo>
                  <a:cubicBezTo>
                    <a:pt x="1954" y="1303"/>
                    <a:pt x="1974" y="1297"/>
                    <a:pt x="1986" y="1299"/>
                  </a:cubicBezTo>
                  <a:cubicBezTo>
                    <a:pt x="2003" y="1299"/>
                    <a:pt x="2020" y="1299"/>
                    <a:pt x="2037" y="1299"/>
                  </a:cubicBezTo>
                  <a:cubicBezTo>
                    <a:pt x="2043" y="1306"/>
                    <a:pt x="2062" y="1300"/>
                    <a:pt x="2073" y="1302"/>
                  </a:cubicBezTo>
                  <a:cubicBezTo>
                    <a:pt x="2096" y="1302"/>
                    <a:pt x="2119" y="1302"/>
                    <a:pt x="2142" y="1302"/>
                  </a:cubicBezTo>
                  <a:cubicBezTo>
                    <a:pt x="2165" y="1302"/>
                    <a:pt x="2188" y="1302"/>
                    <a:pt x="2211" y="1302"/>
                  </a:cubicBezTo>
                  <a:cubicBezTo>
                    <a:pt x="2235" y="1302"/>
                    <a:pt x="2259" y="1302"/>
                    <a:pt x="2283" y="1302"/>
                  </a:cubicBezTo>
                  <a:cubicBezTo>
                    <a:pt x="2283" y="1286"/>
                    <a:pt x="2283" y="1270"/>
                    <a:pt x="2283" y="1254"/>
                  </a:cubicBezTo>
                  <a:cubicBezTo>
                    <a:pt x="2277" y="1251"/>
                    <a:pt x="2273" y="1263"/>
                    <a:pt x="2271" y="1254"/>
                  </a:cubicBezTo>
                  <a:cubicBezTo>
                    <a:pt x="2292" y="1225"/>
                    <a:pt x="2270" y="1204"/>
                    <a:pt x="2286" y="1173"/>
                  </a:cubicBezTo>
                  <a:cubicBezTo>
                    <a:pt x="2273" y="1174"/>
                    <a:pt x="2272" y="1192"/>
                    <a:pt x="2262" y="1179"/>
                  </a:cubicBezTo>
                  <a:cubicBezTo>
                    <a:pt x="2264" y="1175"/>
                    <a:pt x="2266" y="1171"/>
                    <a:pt x="2268" y="1167"/>
                  </a:cubicBezTo>
                  <a:cubicBezTo>
                    <a:pt x="2275" y="1122"/>
                    <a:pt x="2269" y="1064"/>
                    <a:pt x="2271" y="1014"/>
                  </a:cubicBezTo>
                  <a:cubicBezTo>
                    <a:pt x="2272" y="1014"/>
                    <a:pt x="2273" y="1014"/>
                    <a:pt x="2274" y="1014"/>
                  </a:cubicBezTo>
                  <a:cubicBezTo>
                    <a:pt x="2276" y="1025"/>
                    <a:pt x="2270" y="1044"/>
                    <a:pt x="2277" y="1050"/>
                  </a:cubicBezTo>
                  <a:cubicBezTo>
                    <a:pt x="2275" y="1042"/>
                    <a:pt x="2281" y="1042"/>
                    <a:pt x="2280" y="1035"/>
                  </a:cubicBezTo>
                  <a:cubicBezTo>
                    <a:pt x="2286" y="1020"/>
                    <a:pt x="2281" y="994"/>
                    <a:pt x="2283" y="975"/>
                  </a:cubicBezTo>
                  <a:cubicBezTo>
                    <a:pt x="2268" y="972"/>
                    <a:pt x="2229" y="965"/>
                    <a:pt x="2223" y="981"/>
                  </a:cubicBezTo>
                  <a:cubicBezTo>
                    <a:pt x="2230" y="979"/>
                    <a:pt x="2243" y="984"/>
                    <a:pt x="2235" y="987"/>
                  </a:cubicBezTo>
                  <a:cubicBezTo>
                    <a:pt x="2208" y="988"/>
                    <a:pt x="2178" y="970"/>
                    <a:pt x="2163" y="996"/>
                  </a:cubicBezTo>
                  <a:cubicBezTo>
                    <a:pt x="2185" y="1001"/>
                    <a:pt x="2211" y="1002"/>
                    <a:pt x="2238" y="1002"/>
                  </a:cubicBezTo>
                  <a:cubicBezTo>
                    <a:pt x="2222" y="1009"/>
                    <a:pt x="2193" y="1003"/>
                    <a:pt x="2172" y="1005"/>
                  </a:cubicBezTo>
                  <a:cubicBezTo>
                    <a:pt x="2142" y="1007"/>
                    <a:pt x="2121" y="1000"/>
                    <a:pt x="2091" y="1002"/>
                  </a:cubicBezTo>
                  <a:cubicBezTo>
                    <a:pt x="2091" y="1004"/>
                    <a:pt x="2091" y="1006"/>
                    <a:pt x="2088" y="1005"/>
                  </a:cubicBezTo>
                  <a:cubicBezTo>
                    <a:pt x="2084" y="1005"/>
                    <a:pt x="2085" y="1000"/>
                    <a:pt x="2082" y="999"/>
                  </a:cubicBezTo>
                  <a:cubicBezTo>
                    <a:pt x="2079" y="999"/>
                    <a:pt x="2076" y="999"/>
                    <a:pt x="2073" y="999"/>
                  </a:cubicBezTo>
                  <a:cubicBezTo>
                    <a:pt x="2066" y="998"/>
                    <a:pt x="2072" y="1010"/>
                    <a:pt x="2070" y="1014"/>
                  </a:cubicBezTo>
                  <a:cubicBezTo>
                    <a:pt x="2082" y="1015"/>
                    <a:pt x="2071" y="1039"/>
                    <a:pt x="2079" y="1044"/>
                  </a:cubicBezTo>
                  <a:cubicBezTo>
                    <a:pt x="2079" y="1045"/>
                    <a:pt x="2079" y="1046"/>
                    <a:pt x="2079" y="1047"/>
                  </a:cubicBezTo>
                  <a:cubicBezTo>
                    <a:pt x="2079" y="1082"/>
                    <a:pt x="2079" y="1117"/>
                    <a:pt x="2079" y="1152"/>
                  </a:cubicBezTo>
                  <a:cubicBezTo>
                    <a:pt x="2079" y="1172"/>
                    <a:pt x="2079" y="1192"/>
                    <a:pt x="2079" y="1212"/>
                  </a:cubicBezTo>
                  <a:cubicBezTo>
                    <a:pt x="2083" y="1245"/>
                    <a:pt x="2072" y="1263"/>
                    <a:pt x="2073" y="1293"/>
                  </a:cubicBezTo>
                  <a:cubicBezTo>
                    <a:pt x="2072" y="1293"/>
                    <a:pt x="2071" y="1293"/>
                    <a:pt x="2070" y="1293"/>
                  </a:cubicBezTo>
                  <a:cubicBezTo>
                    <a:pt x="2070" y="1282"/>
                    <a:pt x="2070" y="1271"/>
                    <a:pt x="2070" y="1260"/>
                  </a:cubicBezTo>
                  <a:cubicBezTo>
                    <a:pt x="2075" y="1256"/>
                    <a:pt x="2075" y="1231"/>
                    <a:pt x="2070" y="1227"/>
                  </a:cubicBezTo>
                  <a:cubicBezTo>
                    <a:pt x="2072" y="1237"/>
                    <a:pt x="2066" y="1239"/>
                    <a:pt x="2067" y="1248"/>
                  </a:cubicBezTo>
                  <a:cubicBezTo>
                    <a:pt x="2062" y="1265"/>
                    <a:pt x="2060" y="1285"/>
                    <a:pt x="2049" y="1296"/>
                  </a:cubicBezTo>
                  <a:cubicBezTo>
                    <a:pt x="2053" y="1269"/>
                    <a:pt x="2071" y="1240"/>
                    <a:pt x="2064" y="1212"/>
                  </a:cubicBezTo>
                  <a:cubicBezTo>
                    <a:pt x="2064" y="1217"/>
                    <a:pt x="2062" y="1220"/>
                    <a:pt x="2058" y="1221"/>
                  </a:cubicBezTo>
                  <a:cubicBezTo>
                    <a:pt x="2062" y="1203"/>
                    <a:pt x="2069" y="1188"/>
                    <a:pt x="2070" y="1167"/>
                  </a:cubicBezTo>
                  <a:cubicBezTo>
                    <a:pt x="2075" y="1145"/>
                    <a:pt x="2075" y="1102"/>
                    <a:pt x="2070" y="1080"/>
                  </a:cubicBezTo>
                  <a:cubicBezTo>
                    <a:pt x="2070" y="1070"/>
                    <a:pt x="2069" y="1061"/>
                    <a:pt x="2064" y="1056"/>
                  </a:cubicBezTo>
                  <a:cubicBezTo>
                    <a:pt x="2064" y="1062"/>
                    <a:pt x="2064" y="1068"/>
                    <a:pt x="2064" y="1074"/>
                  </a:cubicBezTo>
                  <a:cubicBezTo>
                    <a:pt x="2057" y="1074"/>
                    <a:pt x="2063" y="1061"/>
                    <a:pt x="2061" y="1056"/>
                  </a:cubicBezTo>
                  <a:cubicBezTo>
                    <a:pt x="2061" y="1053"/>
                    <a:pt x="2061" y="1050"/>
                    <a:pt x="2061" y="1047"/>
                  </a:cubicBezTo>
                  <a:cubicBezTo>
                    <a:pt x="2001" y="1035"/>
                    <a:pt x="1972" y="1084"/>
                    <a:pt x="1914" y="1056"/>
                  </a:cubicBezTo>
                  <a:cubicBezTo>
                    <a:pt x="1914" y="1051"/>
                    <a:pt x="1914" y="1046"/>
                    <a:pt x="1914" y="1041"/>
                  </a:cubicBezTo>
                  <a:cubicBezTo>
                    <a:pt x="1900" y="1043"/>
                    <a:pt x="1889" y="1048"/>
                    <a:pt x="1875" y="1050"/>
                  </a:cubicBezTo>
                  <a:cubicBezTo>
                    <a:pt x="1856" y="1050"/>
                    <a:pt x="1837" y="1050"/>
                    <a:pt x="1818" y="1050"/>
                  </a:cubicBezTo>
                  <a:cubicBezTo>
                    <a:pt x="1802" y="1050"/>
                    <a:pt x="1807" y="1029"/>
                    <a:pt x="1797" y="1023"/>
                  </a:cubicBezTo>
                  <a:cubicBezTo>
                    <a:pt x="1797" y="1027"/>
                    <a:pt x="1796" y="1030"/>
                    <a:pt x="1791" y="1029"/>
                  </a:cubicBezTo>
                  <a:cubicBezTo>
                    <a:pt x="1787" y="1022"/>
                    <a:pt x="1770" y="1028"/>
                    <a:pt x="1761" y="1026"/>
                  </a:cubicBezTo>
                  <a:cubicBezTo>
                    <a:pt x="1734" y="1021"/>
                    <a:pt x="1718" y="1005"/>
                    <a:pt x="1722" y="969"/>
                  </a:cubicBezTo>
                  <a:cubicBezTo>
                    <a:pt x="1691" y="957"/>
                    <a:pt x="1683" y="922"/>
                    <a:pt x="1656" y="906"/>
                  </a:cubicBezTo>
                  <a:cubicBezTo>
                    <a:pt x="1656" y="897"/>
                    <a:pt x="1656" y="888"/>
                    <a:pt x="1656" y="879"/>
                  </a:cubicBezTo>
                  <a:cubicBezTo>
                    <a:pt x="1622" y="869"/>
                    <a:pt x="1572" y="860"/>
                    <a:pt x="1560" y="837"/>
                  </a:cubicBezTo>
                  <a:cubicBezTo>
                    <a:pt x="1535" y="823"/>
                    <a:pt x="1503" y="816"/>
                    <a:pt x="1476" y="804"/>
                  </a:cubicBezTo>
                  <a:cubicBezTo>
                    <a:pt x="1482" y="779"/>
                    <a:pt x="1467" y="775"/>
                    <a:pt x="1458" y="765"/>
                  </a:cubicBezTo>
                  <a:close/>
                  <a:moveTo>
                    <a:pt x="1653" y="1290"/>
                  </a:moveTo>
                  <a:cubicBezTo>
                    <a:pt x="1669" y="1289"/>
                    <a:pt x="1721" y="1293"/>
                    <a:pt x="1713" y="1287"/>
                  </a:cubicBezTo>
                  <a:cubicBezTo>
                    <a:pt x="1697" y="1288"/>
                    <a:pt x="1645" y="1284"/>
                    <a:pt x="1653" y="1290"/>
                  </a:cubicBezTo>
                  <a:close/>
                  <a:moveTo>
                    <a:pt x="1236" y="1350"/>
                  </a:moveTo>
                  <a:cubicBezTo>
                    <a:pt x="1267" y="1362"/>
                    <a:pt x="1313" y="1343"/>
                    <a:pt x="1350" y="1341"/>
                  </a:cubicBezTo>
                  <a:cubicBezTo>
                    <a:pt x="1360" y="1343"/>
                    <a:pt x="1362" y="1337"/>
                    <a:pt x="1371" y="1338"/>
                  </a:cubicBezTo>
                  <a:cubicBezTo>
                    <a:pt x="1381" y="1338"/>
                    <a:pt x="1390" y="1337"/>
                    <a:pt x="1395" y="1332"/>
                  </a:cubicBezTo>
                  <a:cubicBezTo>
                    <a:pt x="1385" y="1331"/>
                    <a:pt x="1378" y="1333"/>
                    <a:pt x="1371" y="1335"/>
                  </a:cubicBezTo>
                  <a:cubicBezTo>
                    <a:pt x="1359" y="1337"/>
                    <a:pt x="1339" y="1331"/>
                    <a:pt x="1332" y="1338"/>
                  </a:cubicBezTo>
                  <a:cubicBezTo>
                    <a:pt x="1300" y="1341"/>
                    <a:pt x="1272" y="1348"/>
                    <a:pt x="1236" y="1347"/>
                  </a:cubicBezTo>
                  <a:cubicBezTo>
                    <a:pt x="1236" y="1344"/>
                    <a:pt x="1238" y="1343"/>
                    <a:pt x="1239" y="1341"/>
                  </a:cubicBezTo>
                  <a:cubicBezTo>
                    <a:pt x="1232" y="1341"/>
                    <a:pt x="1225" y="1341"/>
                    <a:pt x="1221" y="1338"/>
                  </a:cubicBezTo>
                  <a:cubicBezTo>
                    <a:pt x="1220" y="1348"/>
                    <a:pt x="1232" y="1345"/>
                    <a:pt x="1236" y="1350"/>
                  </a:cubicBezTo>
                  <a:close/>
                  <a:moveTo>
                    <a:pt x="600" y="1044"/>
                  </a:moveTo>
                  <a:cubicBezTo>
                    <a:pt x="605" y="1044"/>
                    <a:pt x="610" y="1044"/>
                    <a:pt x="615" y="1044"/>
                  </a:cubicBezTo>
                  <a:cubicBezTo>
                    <a:pt x="615" y="1039"/>
                    <a:pt x="615" y="1034"/>
                    <a:pt x="615" y="1029"/>
                  </a:cubicBezTo>
                  <a:cubicBezTo>
                    <a:pt x="601" y="1024"/>
                    <a:pt x="581" y="1031"/>
                    <a:pt x="567" y="1035"/>
                  </a:cubicBezTo>
                  <a:cubicBezTo>
                    <a:pt x="572" y="1043"/>
                    <a:pt x="595" y="1033"/>
                    <a:pt x="600" y="1041"/>
                  </a:cubicBezTo>
                  <a:cubicBezTo>
                    <a:pt x="592" y="1043"/>
                    <a:pt x="574" y="1035"/>
                    <a:pt x="576" y="1047"/>
                  </a:cubicBezTo>
                  <a:cubicBezTo>
                    <a:pt x="586" y="1048"/>
                    <a:pt x="593" y="1046"/>
                    <a:pt x="600" y="1044"/>
                  </a:cubicBezTo>
                  <a:close/>
                  <a:moveTo>
                    <a:pt x="747" y="1023"/>
                  </a:moveTo>
                  <a:cubicBezTo>
                    <a:pt x="730" y="1026"/>
                    <a:pt x="738" y="1018"/>
                    <a:pt x="729" y="1017"/>
                  </a:cubicBezTo>
                  <a:cubicBezTo>
                    <a:pt x="708" y="1017"/>
                    <a:pt x="697" y="1027"/>
                    <a:pt x="678" y="1029"/>
                  </a:cubicBezTo>
                  <a:cubicBezTo>
                    <a:pt x="669" y="1070"/>
                    <a:pt x="610" y="1070"/>
                    <a:pt x="579" y="1050"/>
                  </a:cubicBezTo>
                  <a:cubicBezTo>
                    <a:pt x="572" y="1053"/>
                    <a:pt x="578" y="1069"/>
                    <a:pt x="564" y="1065"/>
                  </a:cubicBezTo>
                  <a:cubicBezTo>
                    <a:pt x="571" y="1054"/>
                    <a:pt x="565" y="1049"/>
                    <a:pt x="561" y="1041"/>
                  </a:cubicBezTo>
                  <a:cubicBezTo>
                    <a:pt x="556" y="1053"/>
                    <a:pt x="541" y="1083"/>
                    <a:pt x="501" y="1077"/>
                  </a:cubicBezTo>
                  <a:cubicBezTo>
                    <a:pt x="501" y="1093"/>
                    <a:pt x="501" y="1109"/>
                    <a:pt x="501" y="1125"/>
                  </a:cubicBezTo>
                  <a:cubicBezTo>
                    <a:pt x="501" y="1138"/>
                    <a:pt x="501" y="1151"/>
                    <a:pt x="501" y="1164"/>
                  </a:cubicBezTo>
                  <a:cubicBezTo>
                    <a:pt x="503" y="1182"/>
                    <a:pt x="497" y="1208"/>
                    <a:pt x="504" y="1221"/>
                  </a:cubicBezTo>
                  <a:cubicBezTo>
                    <a:pt x="504" y="1225"/>
                    <a:pt x="504" y="1229"/>
                    <a:pt x="504" y="1233"/>
                  </a:cubicBezTo>
                  <a:cubicBezTo>
                    <a:pt x="506" y="1255"/>
                    <a:pt x="500" y="1285"/>
                    <a:pt x="507" y="1302"/>
                  </a:cubicBezTo>
                  <a:cubicBezTo>
                    <a:pt x="536" y="1299"/>
                    <a:pt x="567" y="1298"/>
                    <a:pt x="597" y="1296"/>
                  </a:cubicBezTo>
                  <a:cubicBezTo>
                    <a:pt x="606" y="1294"/>
                    <a:pt x="623" y="1300"/>
                    <a:pt x="627" y="1293"/>
                  </a:cubicBezTo>
                  <a:cubicBezTo>
                    <a:pt x="633" y="1293"/>
                    <a:pt x="639" y="1293"/>
                    <a:pt x="645" y="1293"/>
                  </a:cubicBezTo>
                  <a:cubicBezTo>
                    <a:pt x="663" y="1291"/>
                    <a:pt x="689" y="1297"/>
                    <a:pt x="702" y="1290"/>
                  </a:cubicBezTo>
                  <a:cubicBezTo>
                    <a:pt x="731" y="1292"/>
                    <a:pt x="751" y="1285"/>
                    <a:pt x="780" y="1287"/>
                  </a:cubicBezTo>
                  <a:cubicBezTo>
                    <a:pt x="790" y="1285"/>
                    <a:pt x="808" y="1291"/>
                    <a:pt x="813" y="1284"/>
                  </a:cubicBezTo>
                  <a:cubicBezTo>
                    <a:pt x="824" y="1284"/>
                    <a:pt x="835" y="1284"/>
                    <a:pt x="846" y="1284"/>
                  </a:cubicBezTo>
                  <a:cubicBezTo>
                    <a:pt x="856" y="1282"/>
                    <a:pt x="874" y="1288"/>
                    <a:pt x="879" y="1281"/>
                  </a:cubicBezTo>
                  <a:cubicBezTo>
                    <a:pt x="889" y="1281"/>
                    <a:pt x="899" y="1281"/>
                    <a:pt x="909" y="1281"/>
                  </a:cubicBezTo>
                  <a:cubicBezTo>
                    <a:pt x="919" y="1279"/>
                    <a:pt x="937" y="1285"/>
                    <a:pt x="942" y="1278"/>
                  </a:cubicBezTo>
                  <a:cubicBezTo>
                    <a:pt x="951" y="1278"/>
                    <a:pt x="960" y="1278"/>
                    <a:pt x="969" y="1278"/>
                  </a:cubicBezTo>
                  <a:cubicBezTo>
                    <a:pt x="1027" y="1278"/>
                    <a:pt x="1085" y="1278"/>
                    <a:pt x="1143" y="1278"/>
                  </a:cubicBezTo>
                  <a:cubicBezTo>
                    <a:pt x="1143" y="1274"/>
                    <a:pt x="1144" y="1269"/>
                    <a:pt x="1140" y="1269"/>
                  </a:cubicBezTo>
                  <a:cubicBezTo>
                    <a:pt x="1115" y="1258"/>
                    <a:pt x="1076" y="1278"/>
                    <a:pt x="1056" y="1263"/>
                  </a:cubicBezTo>
                  <a:cubicBezTo>
                    <a:pt x="1050" y="1256"/>
                    <a:pt x="1031" y="1262"/>
                    <a:pt x="1020" y="1260"/>
                  </a:cubicBezTo>
                  <a:cubicBezTo>
                    <a:pt x="1015" y="1258"/>
                    <a:pt x="1002" y="1264"/>
                    <a:pt x="1002" y="1257"/>
                  </a:cubicBezTo>
                  <a:cubicBezTo>
                    <a:pt x="1029" y="1257"/>
                    <a:pt x="1056" y="1257"/>
                    <a:pt x="1083" y="1257"/>
                  </a:cubicBezTo>
                  <a:cubicBezTo>
                    <a:pt x="1090" y="1257"/>
                    <a:pt x="1097" y="1257"/>
                    <a:pt x="1104" y="1257"/>
                  </a:cubicBezTo>
                  <a:cubicBezTo>
                    <a:pt x="1110" y="1262"/>
                    <a:pt x="1137" y="1262"/>
                    <a:pt x="1143" y="1257"/>
                  </a:cubicBezTo>
                  <a:cubicBezTo>
                    <a:pt x="1144" y="1253"/>
                    <a:pt x="1146" y="1255"/>
                    <a:pt x="1149" y="1257"/>
                  </a:cubicBezTo>
                  <a:cubicBezTo>
                    <a:pt x="1147" y="1204"/>
                    <a:pt x="1158" y="1180"/>
                    <a:pt x="1158" y="1131"/>
                  </a:cubicBezTo>
                  <a:cubicBezTo>
                    <a:pt x="1165" y="1127"/>
                    <a:pt x="1159" y="1110"/>
                    <a:pt x="1161" y="1101"/>
                  </a:cubicBezTo>
                  <a:cubicBezTo>
                    <a:pt x="1161" y="1087"/>
                    <a:pt x="1161" y="1073"/>
                    <a:pt x="1161" y="1059"/>
                  </a:cubicBezTo>
                  <a:cubicBezTo>
                    <a:pt x="1168" y="1055"/>
                    <a:pt x="1162" y="1038"/>
                    <a:pt x="1164" y="1029"/>
                  </a:cubicBezTo>
                  <a:cubicBezTo>
                    <a:pt x="1162" y="1012"/>
                    <a:pt x="1166" y="1001"/>
                    <a:pt x="1167" y="987"/>
                  </a:cubicBezTo>
                  <a:cubicBezTo>
                    <a:pt x="1170" y="979"/>
                    <a:pt x="1177" y="959"/>
                    <a:pt x="1170" y="951"/>
                  </a:cubicBezTo>
                  <a:cubicBezTo>
                    <a:pt x="1164" y="954"/>
                    <a:pt x="1171" y="970"/>
                    <a:pt x="1164" y="972"/>
                  </a:cubicBezTo>
                  <a:cubicBezTo>
                    <a:pt x="1164" y="969"/>
                    <a:pt x="1164" y="966"/>
                    <a:pt x="1164" y="963"/>
                  </a:cubicBezTo>
                  <a:cubicBezTo>
                    <a:pt x="1152" y="970"/>
                    <a:pt x="1155" y="963"/>
                    <a:pt x="1146" y="966"/>
                  </a:cubicBezTo>
                  <a:cubicBezTo>
                    <a:pt x="1141" y="956"/>
                    <a:pt x="1159" y="953"/>
                    <a:pt x="1149" y="948"/>
                  </a:cubicBezTo>
                  <a:cubicBezTo>
                    <a:pt x="1139" y="950"/>
                    <a:pt x="1149" y="972"/>
                    <a:pt x="1137" y="972"/>
                  </a:cubicBezTo>
                  <a:cubicBezTo>
                    <a:pt x="1135" y="963"/>
                    <a:pt x="1142" y="930"/>
                    <a:pt x="1131" y="939"/>
                  </a:cubicBezTo>
                  <a:cubicBezTo>
                    <a:pt x="1131" y="942"/>
                    <a:pt x="1126" y="943"/>
                    <a:pt x="1125" y="939"/>
                  </a:cubicBezTo>
                  <a:cubicBezTo>
                    <a:pt x="1128" y="928"/>
                    <a:pt x="1148" y="918"/>
                    <a:pt x="1143" y="909"/>
                  </a:cubicBezTo>
                  <a:cubicBezTo>
                    <a:pt x="1137" y="915"/>
                    <a:pt x="1134" y="924"/>
                    <a:pt x="1125" y="927"/>
                  </a:cubicBezTo>
                  <a:cubicBezTo>
                    <a:pt x="1119" y="875"/>
                    <a:pt x="1160" y="868"/>
                    <a:pt x="1146" y="816"/>
                  </a:cubicBezTo>
                  <a:cubicBezTo>
                    <a:pt x="1110" y="835"/>
                    <a:pt x="1081" y="861"/>
                    <a:pt x="1035" y="870"/>
                  </a:cubicBezTo>
                  <a:cubicBezTo>
                    <a:pt x="1028" y="874"/>
                    <a:pt x="1034" y="891"/>
                    <a:pt x="1032" y="900"/>
                  </a:cubicBezTo>
                  <a:cubicBezTo>
                    <a:pt x="1005" y="909"/>
                    <a:pt x="984" y="924"/>
                    <a:pt x="951" y="927"/>
                  </a:cubicBezTo>
                  <a:cubicBezTo>
                    <a:pt x="955" y="917"/>
                    <a:pt x="968" y="916"/>
                    <a:pt x="969" y="903"/>
                  </a:cubicBezTo>
                  <a:cubicBezTo>
                    <a:pt x="937" y="909"/>
                    <a:pt x="915" y="925"/>
                    <a:pt x="897" y="945"/>
                  </a:cubicBezTo>
                  <a:cubicBezTo>
                    <a:pt x="912" y="947"/>
                    <a:pt x="922" y="930"/>
                    <a:pt x="933" y="939"/>
                  </a:cubicBezTo>
                  <a:cubicBezTo>
                    <a:pt x="910" y="951"/>
                    <a:pt x="895" y="971"/>
                    <a:pt x="873" y="984"/>
                  </a:cubicBezTo>
                  <a:cubicBezTo>
                    <a:pt x="862" y="984"/>
                    <a:pt x="851" y="984"/>
                    <a:pt x="840" y="984"/>
                  </a:cubicBezTo>
                  <a:cubicBezTo>
                    <a:pt x="812" y="990"/>
                    <a:pt x="799" y="1011"/>
                    <a:pt x="774" y="1020"/>
                  </a:cubicBezTo>
                  <a:cubicBezTo>
                    <a:pt x="770" y="1018"/>
                    <a:pt x="758" y="1024"/>
                    <a:pt x="759" y="1017"/>
                  </a:cubicBezTo>
                  <a:cubicBezTo>
                    <a:pt x="774" y="1017"/>
                    <a:pt x="783" y="1011"/>
                    <a:pt x="789" y="1002"/>
                  </a:cubicBezTo>
                  <a:cubicBezTo>
                    <a:pt x="778" y="1007"/>
                    <a:pt x="767" y="1012"/>
                    <a:pt x="753" y="1014"/>
                  </a:cubicBezTo>
                  <a:cubicBezTo>
                    <a:pt x="746" y="1013"/>
                    <a:pt x="742" y="1015"/>
                    <a:pt x="741" y="1020"/>
                  </a:cubicBezTo>
                  <a:cubicBezTo>
                    <a:pt x="743" y="1021"/>
                    <a:pt x="747" y="1020"/>
                    <a:pt x="747" y="1023"/>
                  </a:cubicBezTo>
                  <a:close/>
                  <a:moveTo>
                    <a:pt x="1170" y="936"/>
                  </a:moveTo>
                  <a:cubicBezTo>
                    <a:pt x="1168" y="945"/>
                    <a:pt x="1151" y="953"/>
                    <a:pt x="1158" y="960"/>
                  </a:cubicBezTo>
                  <a:cubicBezTo>
                    <a:pt x="1161" y="952"/>
                    <a:pt x="1177" y="943"/>
                    <a:pt x="1170" y="936"/>
                  </a:cubicBezTo>
                  <a:close/>
                  <a:moveTo>
                    <a:pt x="1170" y="924"/>
                  </a:moveTo>
                  <a:cubicBezTo>
                    <a:pt x="1168" y="933"/>
                    <a:pt x="1147" y="939"/>
                    <a:pt x="1155" y="948"/>
                  </a:cubicBezTo>
                  <a:cubicBezTo>
                    <a:pt x="1157" y="939"/>
                    <a:pt x="1178" y="933"/>
                    <a:pt x="1170" y="924"/>
                  </a:cubicBezTo>
                  <a:close/>
                  <a:moveTo>
                    <a:pt x="1152" y="918"/>
                  </a:moveTo>
                  <a:cubicBezTo>
                    <a:pt x="1152" y="925"/>
                    <a:pt x="1134" y="930"/>
                    <a:pt x="1143" y="936"/>
                  </a:cubicBezTo>
                  <a:cubicBezTo>
                    <a:pt x="1143" y="929"/>
                    <a:pt x="1161" y="924"/>
                    <a:pt x="1152" y="918"/>
                  </a:cubicBezTo>
                  <a:close/>
                  <a:moveTo>
                    <a:pt x="1137" y="900"/>
                  </a:moveTo>
                  <a:cubicBezTo>
                    <a:pt x="1140" y="883"/>
                    <a:pt x="1167" y="861"/>
                    <a:pt x="1158" y="852"/>
                  </a:cubicBezTo>
                  <a:cubicBezTo>
                    <a:pt x="1150" y="865"/>
                    <a:pt x="1130" y="882"/>
                    <a:pt x="1137" y="900"/>
                  </a:cubicBezTo>
                  <a:close/>
                  <a:moveTo>
                    <a:pt x="1077" y="846"/>
                  </a:moveTo>
                  <a:cubicBezTo>
                    <a:pt x="1101" y="833"/>
                    <a:pt x="1134" y="829"/>
                    <a:pt x="1140" y="798"/>
                  </a:cubicBezTo>
                  <a:cubicBezTo>
                    <a:pt x="1111" y="786"/>
                    <a:pt x="1070" y="798"/>
                    <a:pt x="1074" y="825"/>
                  </a:cubicBezTo>
                  <a:cubicBezTo>
                    <a:pt x="1091" y="818"/>
                    <a:pt x="1100" y="803"/>
                    <a:pt x="1116" y="795"/>
                  </a:cubicBezTo>
                  <a:cubicBezTo>
                    <a:pt x="1116" y="798"/>
                    <a:pt x="1118" y="799"/>
                    <a:pt x="1119" y="801"/>
                  </a:cubicBezTo>
                  <a:cubicBezTo>
                    <a:pt x="1103" y="814"/>
                    <a:pt x="1078" y="818"/>
                    <a:pt x="1077" y="846"/>
                  </a:cubicBezTo>
                  <a:close/>
                  <a:moveTo>
                    <a:pt x="1122" y="789"/>
                  </a:moveTo>
                  <a:cubicBezTo>
                    <a:pt x="1130" y="787"/>
                    <a:pt x="1130" y="793"/>
                    <a:pt x="1137" y="792"/>
                  </a:cubicBezTo>
                  <a:cubicBezTo>
                    <a:pt x="1125" y="779"/>
                    <a:pt x="1157" y="782"/>
                    <a:pt x="1146" y="771"/>
                  </a:cubicBezTo>
                  <a:cubicBezTo>
                    <a:pt x="1140" y="779"/>
                    <a:pt x="1146" y="766"/>
                    <a:pt x="1146" y="762"/>
                  </a:cubicBezTo>
                  <a:cubicBezTo>
                    <a:pt x="1143" y="762"/>
                    <a:pt x="1140" y="762"/>
                    <a:pt x="1137" y="762"/>
                  </a:cubicBezTo>
                  <a:cubicBezTo>
                    <a:pt x="1145" y="777"/>
                    <a:pt x="1118" y="770"/>
                    <a:pt x="1122" y="789"/>
                  </a:cubicBezTo>
                  <a:close/>
                  <a:moveTo>
                    <a:pt x="1152" y="795"/>
                  </a:moveTo>
                  <a:cubicBezTo>
                    <a:pt x="1153" y="783"/>
                    <a:pt x="1163" y="780"/>
                    <a:pt x="1167" y="771"/>
                  </a:cubicBezTo>
                  <a:cubicBezTo>
                    <a:pt x="1156" y="772"/>
                    <a:pt x="1139" y="789"/>
                    <a:pt x="1152" y="795"/>
                  </a:cubicBezTo>
                  <a:close/>
                  <a:moveTo>
                    <a:pt x="1083" y="795"/>
                  </a:moveTo>
                  <a:cubicBezTo>
                    <a:pt x="1094" y="792"/>
                    <a:pt x="1099" y="783"/>
                    <a:pt x="1116" y="786"/>
                  </a:cubicBezTo>
                  <a:cubicBezTo>
                    <a:pt x="1116" y="782"/>
                    <a:pt x="1127" y="774"/>
                    <a:pt x="1119" y="771"/>
                  </a:cubicBezTo>
                  <a:cubicBezTo>
                    <a:pt x="1105" y="777"/>
                    <a:pt x="1090" y="782"/>
                    <a:pt x="1083" y="795"/>
                  </a:cubicBezTo>
                  <a:close/>
                  <a:moveTo>
                    <a:pt x="1485" y="513"/>
                  </a:moveTo>
                  <a:cubicBezTo>
                    <a:pt x="1478" y="517"/>
                    <a:pt x="1484" y="534"/>
                    <a:pt x="1482" y="543"/>
                  </a:cubicBezTo>
                  <a:cubicBezTo>
                    <a:pt x="1483" y="551"/>
                    <a:pt x="1479" y="578"/>
                    <a:pt x="1488" y="567"/>
                  </a:cubicBezTo>
                  <a:cubicBezTo>
                    <a:pt x="1490" y="566"/>
                    <a:pt x="1491" y="564"/>
                    <a:pt x="1491" y="561"/>
                  </a:cubicBezTo>
                  <a:cubicBezTo>
                    <a:pt x="1494" y="561"/>
                    <a:pt x="1495" y="563"/>
                    <a:pt x="1497" y="564"/>
                  </a:cubicBezTo>
                  <a:cubicBezTo>
                    <a:pt x="1501" y="556"/>
                    <a:pt x="1498" y="535"/>
                    <a:pt x="1494" y="525"/>
                  </a:cubicBezTo>
                  <a:cubicBezTo>
                    <a:pt x="1494" y="521"/>
                    <a:pt x="1494" y="517"/>
                    <a:pt x="1494" y="513"/>
                  </a:cubicBezTo>
                  <a:cubicBezTo>
                    <a:pt x="1490" y="512"/>
                    <a:pt x="1489" y="509"/>
                    <a:pt x="1485" y="513"/>
                  </a:cubicBezTo>
                  <a:close/>
                  <a:moveTo>
                    <a:pt x="1485" y="621"/>
                  </a:moveTo>
                  <a:cubicBezTo>
                    <a:pt x="1487" y="614"/>
                    <a:pt x="1487" y="602"/>
                    <a:pt x="1482" y="594"/>
                  </a:cubicBezTo>
                  <a:cubicBezTo>
                    <a:pt x="1476" y="603"/>
                    <a:pt x="1466" y="608"/>
                    <a:pt x="1476" y="618"/>
                  </a:cubicBezTo>
                  <a:cubicBezTo>
                    <a:pt x="1470" y="620"/>
                    <a:pt x="1456" y="614"/>
                    <a:pt x="1455" y="621"/>
                  </a:cubicBezTo>
                  <a:cubicBezTo>
                    <a:pt x="1450" y="621"/>
                    <a:pt x="1447" y="623"/>
                    <a:pt x="1446" y="627"/>
                  </a:cubicBezTo>
                  <a:cubicBezTo>
                    <a:pt x="1454" y="620"/>
                    <a:pt x="1477" y="628"/>
                    <a:pt x="1485" y="621"/>
                  </a:cubicBezTo>
                  <a:close/>
                  <a:moveTo>
                    <a:pt x="1347" y="615"/>
                  </a:moveTo>
                  <a:cubicBezTo>
                    <a:pt x="1347" y="632"/>
                    <a:pt x="1403" y="630"/>
                    <a:pt x="1392" y="621"/>
                  </a:cubicBezTo>
                  <a:cubicBezTo>
                    <a:pt x="1411" y="621"/>
                    <a:pt x="1437" y="631"/>
                    <a:pt x="1446" y="615"/>
                  </a:cubicBezTo>
                  <a:cubicBezTo>
                    <a:pt x="1413" y="615"/>
                    <a:pt x="1380" y="615"/>
                    <a:pt x="1347" y="615"/>
                  </a:cubicBezTo>
                  <a:close/>
                  <a:moveTo>
                    <a:pt x="1269" y="690"/>
                  </a:moveTo>
                  <a:cubicBezTo>
                    <a:pt x="1257" y="674"/>
                    <a:pt x="1249" y="668"/>
                    <a:pt x="1245" y="648"/>
                  </a:cubicBezTo>
                  <a:cubicBezTo>
                    <a:pt x="1218" y="650"/>
                    <a:pt x="1195" y="622"/>
                    <a:pt x="1173" y="639"/>
                  </a:cubicBezTo>
                  <a:cubicBezTo>
                    <a:pt x="1175" y="644"/>
                    <a:pt x="1188" y="638"/>
                    <a:pt x="1185" y="648"/>
                  </a:cubicBezTo>
                  <a:cubicBezTo>
                    <a:pt x="1181" y="648"/>
                    <a:pt x="1177" y="648"/>
                    <a:pt x="1173" y="648"/>
                  </a:cubicBezTo>
                  <a:cubicBezTo>
                    <a:pt x="1176" y="659"/>
                    <a:pt x="1187" y="657"/>
                    <a:pt x="1173" y="663"/>
                  </a:cubicBezTo>
                  <a:cubicBezTo>
                    <a:pt x="1177" y="663"/>
                    <a:pt x="1182" y="662"/>
                    <a:pt x="1182" y="666"/>
                  </a:cubicBezTo>
                  <a:cubicBezTo>
                    <a:pt x="1162" y="666"/>
                    <a:pt x="1179" y="683"/>
                    <a:pt x="1182" y="687"/>
                  </a:cubicBezTo>
                  <a:cubicBezTo>
                    <a:pt x="1177" y="687"/>
                    <a:pt x="1172" y="687"/>
                    <a:pt x="1173" y="693"/>
                  </a:cubicBezTo>
                  <a:cubicBezTo>
                    <a:pt x="1179" y="729"/>
                    <a:pt x="1170" y="737"/>
                    <a:pt x="1176" y="777"/>
                  </a:cubicBezTo>
                  <a:cubicBezTo>
                    <a:pt x="1171" y="790"/>
                    <a:pt x="1171" y="824"/>
                    <a:pt x="1176" y="837"/>
                  </a:cubicBezTo>
                  <a:cubicBezTo>
                    <a:pt x="1176" y="840"/>
                    <a:pt x="1176" y="843"/>
                    <a:pt x="1176" y="846"/>
                  </a:cubicBezTo>
                  <a:cubicBezTo>
                    <a:pt x="1182" y="854"/>
                    <a:pt x="1186" y="847"/>
                    <a:pt x="1191" y="852"/>
                  </a:cubicBezTo>
                  <a:cubicBezTo>
                    <a:pt x="1167" y="884"/>
                    <a:pt x="1188" y="977"/>
                    <a:pt x="1170" y="1038"/>
                  </a:cubicBezTo>
                  <a:cubicBezTo>
                    <a:pt x="1163" y="1043"/>
                    <a:pt x="1169" y="1061"/>
                    <a:pt x="1167" y="1071"/>
                  </a:cubicBezTo>
                  <a:cubicBezTo>
                    <a:pt x="1162" y="1142"/>
                    <a:pt x="1165" y="1188"/>
                    <a:pt x="1155" y="1257"/>
                  </a:cubicBezTo>
                  <a:cubicBezTo>
                    <a:pt x="1162" y="1257"/>
                    <a:pt x="1169" y="1257"/>
                    <a:pt x="1176" y="1257"/>
                  </a:cubicBezTo>
                  <a:cubicBezTo>
                    <a:pt x="1232" y="1253"/>
                    <a:pt x="1304" y="1265"/>
                    <a:pt x="1350" y="1251"/>
                  </a:cubicBezTo>
                  <a:cubicBezTo>
                    <a:pt x="1343" y="1249"/>
                    <a:pt x="1340" y="1260"/>
                    <a:pt x="1341" y="1248"/>
                  </a:cubicBezTo>
                  <a:cubicBezTo>
                    <a:pt x="1347" y="1245"/>
                    <a:pt x="1356" y="1229"/>
                    <a:pt x="1347" y="1221"/>
                  </a:cubicBezTo>
                  <a:cubicBezTo>
                    <a:pt x="1341" y="1225"/>
                    <a:pt x="1343" y="1237"/>
                    <a:pt x="1332" y="1236"/>
                  </a:cubicBezTo>
                  <a:cubicBezTo>
                    <a:pt x="1333" y="1224"/>
                    <a:pt x="1341" y="1219"/>
                    <a:pt x="1350" y="1215"/>
                  </a:cubicBezTo>
                  <a:cubicBezTo>
                    <a:pt x="1349" y="1221"/>
                    <a:pt x="1353" y="1222"/>
                    <a:pt x="1353" y="1227"/>
                  </a:cubicBezTo>
                  <a:cubicBezTo>
                    <a:pt x="1364" y="1227"/>
                    <a:pt x="1367" y="1203"/>
                    <a:pt x="1374" y="1209"/>
                  </a:cubicBezTo>
                  <a:cubicBezTo>
                    <a:pt x="1374" y="1229"/>
                    <a:pt x="1346" y="1237"/>
                    <a:pt x="1356" y="1257"/>
                  </a:cubicBezTo>
                  <a:cubicBezTo>
                    <a:pt x="1361" y="1249"/>
                    <a:pt x="1361" y="1236"/>
                    <a:pt x="1374" y="1236"/>
                  </a:cubicBezTo>
                  <a:cubicBezTo>
                    <a:pt x="1364" y="1247"/>
                    <a:pt x="1383" y="1244"/>
                    <a:pt x="1380" y="1257"/>
                  </a:cubicBezTo>
                  <a:cubicBezTo>
                    <a:pt x="1386" y="1257"/>
                    <a:pt x="1392" y="1257"/>
                    <a:pt x="1398" y="1257"/>
                  </a:cubicBezTo>
                  <a:cubicBezTo>
                    <a:pt x="1405" y="1264"/>
                    <a:pt x="1425" y="1258"/>
                    <a:pt x="1437" y="1260"/>
                  </a:cubicBezTo>
                  <a:cubicBezTo>
                    <a:pt x="1437" y="1247"/>
                    <a:pt x="1437" y="1234"/>
                    <a:pt x="1437" y="1221"/>
                  </a:cubicBezTo>
                  <a:cubicBezTo>
                    <a:pt x="1435" y="1210"/>
                    <a:pt x="1441" y="1191"/>
                    <a:pt x="1434" y="1185"/>
                  </a:cubicBezTo>
                  <a:cubicBezTo>
                    <a:pt x="1434" y="1174"/>
                    <a:pt x="1434" y="1163"/>
                    <a:pt x="1434" y="1152"/>
                  </a:cubicBezTo>
                  <a:cubicBezTo>
                    <a:pt x="1434" y="1127"/>
                    <a:pt x="1434" y="1102"/>
                    <a:pt x="1434" y="1077"/>
                  </a:cubicBezTo>
                  <a:cubicBezTo>
                    <a:pt x="1436" y="1077"/>
                    <a:pt x="1438" y="1077"/>
                    <a:pt x="1437" y="1074"/>
                  </a:cubicBezTo>
                  <a:cubicBezTo>
                    <a:pt x="1442" y="1059"/>
                    <a:pt x="1442" y="1023"/>
                    <a:pt x="1437" y="1008"/>
                  </a:cubicBezTo>
                  <a:cubicBezTo>
                    <a:pt x="1437" y="1007"/>
                    <a:pt x="1437" y="1006"/>
                    <a:pt x="1437" y="1005"/>
                  </a:cubicBezTo>
                  <a:cubicBezTo>
                    <a:pt x="1444" y="981"/>
                    <a:pt x="1438" y="944"/>
                    <a:pt x="1440" y="915"/>
                  </a:cubicBezTo>
                  <a:cubicBezTo>
                    <a:pt x="1437" y="906"/>
                    <a:pt x="1446" y="885"/>
                    <a:pt x="1434" y="885"/>
                  </a:cubicBezTo>
                  <a:cubicBezTo>
                    <a:pt x="1435" y="895"/>
                    <a:pt x="1439" y="902"/>
                    <a:pt x="1437" y="915"/>
                  </a:cubicBezTo>
                  <a:cubicBezTo>
                    <a:pt x="1425" y="917"/>
                    <a:pt x="1435" y="890"/>
                    <a:pt x="1425" y="906"/>
                  </a:cubicBezTo>
                  <a:cubicBezTo>
                    <a:pt x="1431" y="878"/>
                    <a:pt x="1410" y="867"/>
                    <a:pt x="1392" y="855"/>
                  </a:cubicBezTo>
                  <a:cubicBezTo>
                    <a:pt x="1392" y="847"/>
                    <a:pt x="1404" y="851"/>
                    <a:pt x="1404" y="843"/>
                  </a:cubicBezTo>
                  <a:cubicBezTo>
                    <a:pt x="1400" y="843"/>
                    <a:pt x="1395" y="844"/>
                    <a:pt x="1395" y="840"/>
                  </a:cubicBezTo>
                  <a:cubicBezTo>
                    <a:pt x="1396" y="830"/>
                    <a:pt x="1406" y="829"/>
                    <a:pt x="1410" y="822"/>
                  </a:cubicBezTo>
                  <a:cubicBezTo>
                    <a:pt x="1392" y="824"/>
                    <a:pt x="1407" y="811"/>
                    <a:pt x="1404" y="801"/>
                  </a:cubicBezTo>
                  <a:cubicBezTo>
                    <a:pt x="1402" y="797"/>
                    <a:pt x="1392" y="801"/>
                    <a:pt x="1392" y="795"/>
                  </a:cubicBezTo>
                  <a:cubicBezTo>
                    <a:pt x="1407" y="788"/>
                    <a:pt x="1394" y="788"/>
                    <a:pt x="1392" y="777"/>
                  </a:cubicBezTo>
                  <a:cubicBezTo>
                    <a:pt x="1417" y="775"/>
                    <a:pt x="1398" y="747"/>
                    <a:pt x="1410" y="732"/>
                  </a:cubicBezTo>
                  <a:cubicBezTo>
                    <a:pt x="1406" y="732"/>
                    <a:pt x="1401" y="733"/>
                    <a:pt x="1401" y="729"/>
                  </a:cubicBezTo>
                  <a:cubicBezTo>
                    <a:pt x="1408" y="722"/>
                    <a:pt x="1402" y="702"/>
                    <a:pt x="1404" y="690"/>
                  </a:cubicBezTo>
                  <a:cubicBezTo>
                    <a:pt x="1404" y="685"/>
                    <a:pt x="1404" y="680"/>
                    <a:pt x="1404" y="675"/>
                  </a:cubicBezTo>
                  <a:cubicBezTo>
                    <a:pt x="1400" y="675"/>
                    <a:pt x="1396" y="675"/>
                    <a:pt x="1392" y="675"/>
                  </a:cubicBezTo>
                  <a:cubicBezTo>
                    <a:pt x="1386" y="668"/>
                    <a:pt x="1367" y="674"/>
                    <a:pt x="1356" y="672"/>
                  </a:cubicBezTo>
                  <a:cubicBezTo>
                    <a:pt x="1345" y="672"/>
                    <a:pt x="1334" y="672"/>
                    <a:pt x="1323" y="672"/>
                  </a:cubicBezTo>
                  <a:cubicBezTo>
                    <a:pt x="1313" y="672"/>
                    <a:pt x="1303" y="672"/>
                    <a:pt x="1293" y="672"/>
                  </a:cubicBezTo>
                  <a:cubicBezTo>
                    <a:pt x="1293" y="671"/>
                    <a:pt x="1293" y="670"/>
                    <a:pt x="1293" y="669"/>
                  </a:cubicBezTo>
                  <a:cubicBezTo>
                    <a:pt x="1329" y="667"/>
                    <a:pt x="1373" y="673"/>
                    <a:pt x="1404" y="666"/>
                  </a:cubicBezTo>
                  <a:cubicBezTo>
                    <a:pt x="1392" y="668"/>
                    <a:pt x="1389" y="661"/>
                    <a:pt x="1377" y="663"/>
                  </a:cubicBezTo>
                  <a:cubicBezTo>
                    <a:pt x="1351" y="654"/>
                    <a:pt x="1334" y="656"/>
                    <a:pt x="1299" y="657"/>
                  </a:cubicBezTo>
                  <a:cubicBezTo>
                    <a:pt x="1299" y="656"/>
                    <a:pt x="1299" y="655"/>
                    <a:pt x="1299" y="654"/>
                  </a:cubicBezTo>
                  <a:cubicBezTo>
                    <a:pt x="1309" y="653"/>
                    <a:pt x="1346" y="657"/>
                    <a:pt x="1329" y="648"/>
                  </a:cubicBezTo>
                  <a:cubicBezTo>
                    <a:pt x="1306" y="651"/>
                    <a:pt x="1303" y="634"/>
                    <a:pt x="1278" y="639"/>
                  </a:cubicBezTo>
                  <a:cubicBezTo>
                    <a:pt x="1269" y="641"/>
                    <a:pt x="1252" y="635"/>
                    <a:pt x="1248" y="642"/>
                  </a:cubicBezTo>
                  <a:cubicBezTo>
                    <a:pt x="1248" y="646"/>
                    <a:pt x="1252" y="646"/>
                    <a:pt x="1251" y="651"/>
                  </a:cubicBezTo>
                  <a:cubicBezTo>
                    <a:pt x="1251" y="653"/>
                    <a:pt x="1251" y="655"/>
                    <a:pt x="1254" y="654"/>
                  </a:cubicBezTo>
                  <a:cubicBezTo>
                    <a:pt x="1255" y="656"/>
                    <a:pt x="1254" y="660"/>
                    <a:pt x="1257" y="660"/>
                  </a:cubicBezTo>
                  <a:cubicBezTo>
                    <a:pt x="1257" y="663"/>
                    <a:pt x="1259" y="664"/>
                    <a:pt x="1260" y="666"/>
                  </a:cubicBezTo>
                  <a:cubicBezTo>
                    <a:pt x="1260" y="668"/>
                    <a:pt x="1260" y="670"/>
                    <a:pt x="1263" y="669"/>
                  </a:cubicBezTo>
                  <a:cubicBezTo>
                    <a:pt x="1264" y="671"/>
                    <a:pt x="1263" y="675"/>
                    <a:pt x="1266" y="675"/>
                  </a:cubicBezTo>
                  <a:cubicBezTo>
                    <a:pt x="1296" y="691"/>
                    <a:pt x="1361" y="672"/>
                    <a:pt x="1389" y="690"/>
                  </a:cubicBezTo>
                  <a:cubicBezTo>
                    <a:pt x="1382" y="690"/>
                    <a:pt x="1375" y="690"/>
                    <a:pt x="1368" y="690"/>
                  </a:cubicBezTo>
                  <a:cubicBezTo>
                    <a:pt x="1355" y="683"/>
                    <a:pt x="1329" y="689"/>
                    <a:pt x="1311" y="687"/>
                  </a:cubicBezTo>
                  <a:cubicBezTo>
                    <a:pt x="1305" y="687"/>
                    <a:pt x="1299" y="687"/>
                    <a:pt x="1293" y="687"/>
                  </a:cubicBezTo>
                  <a:cubicBezTo>
                    <a:pt x="1292" y="680"/>
                    <a:pt x="1278" y="686"/>
                    <a:pt x="1272" y="684"/>
                  </a:cubicBezTo>
                  <a:cubicBezTo>
                    <a:pt x="1271" y="686"/>
                    <a:pt x="1272" y="690"/>
                    <a:pt x="1269" y="690"/>
                  </a:cubicBezTo>
                  <a:close/>
                  <a:moveTo>
                    <a:pt x="1368" y="657"/>
                  </a:moveTo>
                  <a:cubicBezTo>
                    <a:pt x="1383" y="652"/>
                    <a:pt x="1400" y="673"/>
                    <a:pt x="1407" y="657"/>
                  </a:cubicBezTo>
                  <a:cubicBezTo>
                    <a:pt x="1401" y="652"/>
                    <a:pt x="1374" y="652"/>
                    <a:pt x="1368" y="657"/>
                  </a:cubicBezTo>
                  <a:close/>
                  <a:moveTo>
                    <a:pt x="1452" y="636"/>
                  </a:moveTo>
                  <a:cubicBezTo>
                    <a:pt x="1463" y="634"/>
                    <a:pt x="1466" y="640"/>
                    <a:pt x="1476" y="639"/>
                  </a:cubicBezTo>
                  <a:cubicBezTo>
                    <a:pt x="1481" y="627"/>
                    <a:pt x="1442" y="633"/>
                    <a:pt x="1452" y="636"/>
                  </a:cubicBezTo>
                  <a:close/>
                  <a:moveTo>
                    <a:pt x="1398" y="645"/>
                  </a:moveTo>
                  <a:cubicBezTo>
                    <a:pt x="1376" y="647"/>
                    <a:pt x="1352" y="635"/>
                    <a:pt x="1335" y="642"/>
                  </a:cubicBezTo>
                  <a:cubicBezTo>
                    <a:pt x="1343" y="640"/>
                    <a:pt x="1341" y="648"/>
                    <a:pt x="1347" y="648"/>
                  </a:cubicBezTo>
                  <a:cubicBezTo>
                    <a:pt x="1359" y="651"/>
                    <a:pt x="1399" y="657"/>
                    <a:pt x="1407" y="645"/>
                  </a:cubicBezTo>
                  <a:cubicBezTo>
                    <a:pt x="1404" y="645"/>
                    <a:pt x="1401" y="645"/>
                    <a:pt x="1398" y="645"/>
                  </a:cubicBezTo>
                  <a:close/>
                  <a:moveTo>
                    <a:pt x="1128" y="675"/>
                  </a:moveTo>
                  <a:cubicBezTo>
                    <a:pt x="1119" y="677"/>
                    <a:pt x="1111" y="680"/>
                    <a:pt x="1110" y="690"/>
                  </a:cubicBezTo>
                  <a:cubicBezTo>
                    <a:pt x="1120" y="689"/>
                    <a:pt x="1123" y="681"/>
                    <a:pt x="1128" y="675"/>
                  </a:cubicBezTo>
                  <a:close/>
                  <a:moveTo>
                    <a:pt x="1131" y="699"/>
                  </a:moveTo>
                  <a:cubicBezTo>
                    <a:pt x="1124" y="701"/>
                    <a:pt x="1116" y="702"/>
                    <a:pt x="1116" y="711"/>
                  </a:cubicBezTo>
                  <a:cubicBezTo>
                    <a:pt x="1125" y="711"/>
                    <a:pt x="1127" y="704"/>
                    <a:pt x="1131" y="699"/>
                  </a:cubicBezTo>
                  <a:close/>
                  <a:moveTo>
                    <a:pt x="1446" y="726"/>
                  </a:moveTo>
                  <a:cubicBezTo>
                    <a:pt x="1443" y="730"/>
                    <a:pt x="1443" y="737"/>
                    <a:pt x="1443" y="744"/>
                  </a:cubicBezTo>
                  <a:cubicBezTo>
                    <a:pt x="1453" y="748"/>
                    <a:pt x="1451" y="726"/>
                    <a:pt x="1446" y="726"/>
                  </a:cubicBezTo>
                  <a:close/>
                  <a:moveTo>
                    <a:pt x="1440" y="765"/>
                  </a:moveTo>
                  <a:cubicBezTo>
                    <a:pt x="1442" y="765"/>
                    <a:pt x="1444" y="765"/>
                    <a:pt x="1446" y="765"/>
                  </a:cubicBezTo>
                  <a:cubicBezTo>
                    <a:pt x="1453" y="764"/>
                    <a:pt x="1449" y="749"/>
                    <a:pt x="1443" y="750"/>
                  </a:cubicBezTo>
                  <a:cubicBezTo>
                    <a:pt x="1440" y="753"/>
                    <a:pt x="1439" y="758"/>
                    <a:pt x="1440" y="765"/>
                  </a:cubicBezTo>
                  <a:close/>
                  <a:moveTo>
                    <a:pt x="1431" y="759"/>
                  </a:moveTo>
                  <a:cubicBezTo>
                    <a:pt x="1429" y="766"/>
                    <a:pt x="1417" y="763"/>
                    <a:pt x="1416" y="771"/>
                  </a:cubicBezTo>
                  <a:cubicBezTo>
                    <a:pt x="1422" y="769"/>
                    <a:pt x="1442" y="768"/>
                    <a:pt x="1431" y="759"/>
                  </a:cubicBezTo>
                  <a:close/>
                  <a:moveTo>
                    <a:pt x="1449" y="801"/>
                  </a:moveTo>
                  <a:cubicBezTo>
                    <a:pt x="1449" y="798"/>
                    <a:pt x="1449" y="795"/>
                    <a:pt x="1449" y="792"/>
                  </a:cubicBezTo>
                  <a:cubicBezTo>
                    <a:pt x="1444" y="795"/>
                    <a:pt x="1433" y="792"/>
                    <a:pt x="1434" y="801"/>
                  </a:cubicBezTo>
                  <a:cubicBezTo>
                    <a:pt x="1439" y="801"/>
                    <a:pt x="1444" y="801"/>
                    <a:pt x="1449" y="801"/>
                  </a:cubicBezTo>
                  <a:close/>
                  <a:moveTo>
                    <a:pt x="1428" y="837"/>
                  </a:moveTo>
                  <a:cubicBezTo>
                    <a:pt x="1441" y="838"/>
                    <a:pt x="1443" y="828"/>
                    <a:pt x="1449" y="822"/>
                  </a:cubicBezTo>
                  <a:cubicBezTo>
                    <a:pt x="1438" y="823"/>
                    <a:pt x="1433" y="830"/>
                    <a:pt x="1428" y="837"/>
                  </a:cubicBezTo>
                  <a:close/>
                  <a:moveTo>
                    <a:pt x="282" y="942"/>
                  </a:moveTo>
                  <a:cubicBezTo>
                    <a:pt x="278" y="942"/>
                    <a:pt x="278" y="946"/>
                    <a:pt x="273" y="945"/>
                  </a:cubicBezTo>
                  <a:cubicBezTo>
                    <a:pt x="271" y="945"/>
                    <a:pt x="269" y="945"/>
                    <a:pt x="267" y="945"/>
                  </a:cubicBezTo>
                  <a:cubicBezTo>
                    <a:pt x="258" y="986"/>
                    <a:pt x="270" y="1048"/>
                    <a:pt x="261" y="1089"/>
                  </a:cubicBezTo>
                  <a:cubicBezTo>
                    <a:pt x="254" y="1076"/>
                    <a:pt x="260" y="1050"/>
                    <a:pt x="258" y="1032"/>
                  </a:cubicBezTo>
                  <a:cubicBezTo>
                    <a:pt x="257" y="993"/>
                    <a:pt x="253" y="1040"/>
                    <a:pt x="255" y="1056"/>
                  </a:cubicBezTo>
                  <a:cubicBezTo>
                    <a:pt x="250" y="1072"/>
                    <a:pt x="250" y="1109"/>
                    <a:pt x="255" y="1125"/>
                  </a:cubicBezTo>
                  <a:cubicBezTo>
                    <a:pt x="255" y="1131"/>
                    <a:pt x="255" y="1137"/>
                    <a:pt x="255" y="1143"/>
                  </a:cubicBezTo>
                  <a:cubicBezTo>
                    <a:pt x="250" y="1153"/>
                    <a:pt x="249" y="1243"/>
                    <a:pt x="258" y="1212"/>
                  </a:cubicBezTo>
                  <a:cubicBezTo>
                    <a:pt x="261" y="1209"/>
                    <a:pt x="263" y="1191"/>
                    <a:pt x="267" y="1200"/>
                  </a:cubicBezTo>
                  <a:cubicBezTo>
                    <a:pt x="249" y="1226"/>
                    <a:pt x="256" y="1277"/>
                    <a:pt x="246" y="1311"/>
                  </a:cubicBezTo>
                  <a:cubicBezTo>
                    <a:pt x="251" y="1316"/>
                    <a:pt x="277" y="1316"/>
                    <a:pt x="282" y="1311"/>
                  </a:cubicBezTo>
                  <a:cubicBezTo>
                    <a:pt x="298" y="1311"/>
                    <a:pt x="314" y="1311"/>
                    <a:pt x="330" y="1311"/>
                  </a:cubicBezTo>
                  <a:cubicBezTo>
                    <a:pt x="346" y="1309"/>
                    <a:pt x="370" y="1315"/>
                    <a:pt x="381" y="1308"/>
                  </a:cubicBezTo>
                  <a:cubicBezTo>
                    <a:pt x="393" y="1308"/>
                    <a:pt x="405" y="1308"/>
                    <a:pt x="417" y="1308"/>
                  </a:cubicBezTo>
                  <a:cubicBezTo>
                    <a:pt x="432" y="1306"/>
                    <a:pt x="455" y="1312"/>
                    <a:pt x="465" y="1305"/>
                  </a:cubicBezTo>
                  <a:cubicBezTo>
                    <a:pt x="464" y="1265"/>
                    <a:pt x="466" y="1231"/>
                    <a:pt x="477" y="1194"/>
                  </a:cubicBezTo>
                  <a:cubicBezTo>
                    <a:pt x="480" y="1190"/>
                    <a:pt x="487" y="1174"/>
                    <a:pt x="480" y="1170"/>
                  </a:cubicBezTo>
                  <a:cubicBezTo>
                    <a:pt x="480" y="1179"/>
                    <a:pt x="476" y="1184"/>
                    <a:pt x="474" y="1191"/>
                  </a:cubicBezTo>
                  <a:cubicBezTo>
                    <a:pt x="471" y="1201"/>
                    <a:pt x="469" y="1212"/>
                    <a:pt x="462" y="1218"/>
                  </a:cubicBezTo>
                  <a:cubicBezTo>
                    <a:pt x="462" y="1207"/>
                    <a:pt x="467" y="1201"/>
                    <a:pt x="468" y="1191"/>
                  </a:cubicBezTo>
                  <a:cubicBezTo>
                    <a:pt x="475" y="1175"/>
                    <a:pt x="481" y="1158"/>
                    <a:pt x="483" y="1137"/>
                  </a:cubicBezTo>
                  <a:cubicBezTo>
                    <a:pt x="488" y="1119"/>
                    <a:pt x="493" y="1090"/>
                    <a:pt x="486" y="1116"/>
                  </a:cubicBezTo>
                  <a:cubicBezTo>
                    <a:pt x="484" y="1121"/>
                    <a:pt x="482" y="1127"/>
                    <a:pt x="480" y="1137"/>
                  </a:cubicBezTo>
                  <a:cubicBezTo>
                    <a:pt x="476" y="1152"/>
                    <a:pt x="471" y="1180"/>
                    <a:pt x="465" y="1182"/>
                  </a:cubicBezTo>
                  <a:cubicBezTo>
                    <a:pt x="462" y="1172"/>
                    <a:pt x="474" y="1162"/>
                    <a:pt x="465" y="1155"/>
                  </a:cubicBezTo>
                  <a:cubicBezTo>
                    <a:pt x="465" y="1162"/>
                    <a:pt x="460" y="1180"/>
                    <a:pt x="456" y="1173"/>
                  </a:cubicBezTo>
                  <a:cubicBezTo>
                    <a:pt x="465" y="1151"/>
                    <a:pt x="462" y="1134"/>
                    <a:pt x="468" y="1113"/>
                  </a:cubicBezTo>
                  <a:cubicBezTo>
                    <a:pt x="472" y="1104"/>
                    <a:pt x="480" y="1083"/>
                    <a:pt x="474" y="1074"/>
                  </a:cubicBezTo>
                  <a:cubicBezTo>
                    <a:pt x="472" y="1087"/>
                    <a:pt x="469" y="1099"/>
                    <a:pt x="465" y="1110"/>
                  </a:cubicBezTo>
                  <a:cubicBezTo>
                    <a:pt x="461" y="1105"/>
                    <a:pt x="460" y="1097"/>
                    <a:pt x="459" y="1089"/>
                  </a:cubicBezTo>
                  <a:cubicBezTo>
                    <a:pt x="464" y="1079"/>
                    <a:pt x="464" y="1048"/>
                    <a:pt x="459" y="1038"/>
                  </a:cubicBezTo>
                  <a:cubicBezTo>
                    <a:pt x="459" y="1036"/>
                    <a:pt x="459" y="1034"/>
                    <a:pt x="459" y="1032"/>
                  </a:cubicBezTo>
                  <a:cubicBezTo>
                    <a:pt x="463" y="1030"/>
                    <a:pt x="467" y="1003"/>
                    <a:pt x="456" y="1005"/>
                  </a:cubicBezTo>
                  <a:cubicBezTo>
                    <a:pt x="455" y="984"/>
                    <a:pt x="461" y="970"/>
                    <a:pt x="459" y="948"/>
                  </a:cubicBezTo>
                  <a:cubicBezTo>
                    <a:pt x="448" y="950"/>
                    <a:pt x="437" y="952"/>
                    <a:pt x="423" y="951"/>
                  </a:cubicBezTo>
                  <a:cubicBezTo>
                    <a:pt x="404" y="944"/>
                    <a:pt x="372" y="950"/>
                    <a:pt x="348" y="948"/>
                  </a:cubicBezTo>
                  <a:cubicBezTo>
                    <a:pt x="333" y="950"/>
                    <a:pt x="310" y="944"/>
                    <a:pt x="300" y="951"/>
                  </a:cubicBezTo>
                  <a:cubicBezTo>
                    <a:pt x="289" y="946"/>
                    <a:pt x="275" y="963"/>
                    <a:pt x="273" y="948"/>
                  </a:cubicBezTo>
                  <a:cubicBezTo>
                    <a:pt x="281" y="946"/>
                    <a:pt x="297" y="952"/>
                    <a:pt x="300" y="945"/>
                  </a:cubicBezTo>
                  <a:cubicBezTo>
                    <a:pt x="314" y="945"/>
                    <a:pt x="430" y="945"/>
                    <a:pt x="366" y="942"/>
                  </a:cubicBezTo>
                  <a:cubicBezTo>
                    <a:pt x="345" y="937"/>
                    <a:pt x="303" y="937"/>
                    <a:pt x="282" y="942"/>
                  </a:cubicBezTo>
                  <a:close/>
                  <a:moveTo>
                    <a:pt x="483" y="1086"/>
                  </a:moveTo>
                  <a:cubicBezTo>
                    <a:pt x="481" y="1093"/>
                    <a:pt x="487" y="1100"/>
                    <a:pt x="486" y="1089"/>
                  </a:cubicBezTo>
                  <a:cubicBezTo>
                    <a:pt x="489" y="1078"/>
                    <a:pt x="487" y="1062"/>
                    <a:pt x="492" y="1053"/>
                  </a:cubicBezTo>
                  <a:cubicBezTo>
                    <a:pt x="487" y="1042"/>
                    <a:pt x="490" y="1023"/>
                    <a:pt x="489" y="1008"/>
                  </a:cubicBezTo>
                  <a:cubicBezTo>
                    <a:pt x="481" y="1028"/>
                    <a:pt x="491" y="1066"/>
                    <a:pt x="483" y="1086"/>
                  </a:cubicBezTo>
                  <a:close/>
                  <a:moveTo>
                    <a:pt x="471" y="978"/>
                  </a:moveTo>
                  <a:cubicBezTo>
                    <a:pt x="472" y="986"/>
                    <a:pt x="460" y="996"/>
                    <a:pt x="468" y="1002"/>
                  </a:cubicBezTo>
                  <a:cubicBezTo>
                    <a:pt x="467" y="994"/>
                    <a:pt x="479" y="984"/>
                    <a:pt x="471" y="978"/>
                  </a:cubicBezTo>
                  <a:close/>
                  <a:moveTo>
                    <a:pt x="537" y="1065"/>
                  </a:moveTo>
                  <a:cubicBezTo>
                    <a:pt x="545" y="1054"/>
                    <a:pt x="509" y="1061"/>
                    <a:pt x="498" y="1059"/>
                  </a:cubicBezTo>
                  <a:cubicBezTo>
                    <a:pt x="498" y="1064"/>
                    <a:pt x="498" y="1069"/>
                    <a:pt x="498" y="1074"/>
                  </a:cubicBezTo>
                  <a:cubicBezTo>
                    <a:pt x="502" y="1074"/>
                    <a:pt x="507" y="1075"/>
                    <a:pt x="507" y="1071"/>
                  </a:cubicBezTo>
                  <a:cubicBezTo>
                    <a:pt x="521" y="1073"/>
                    <a:pt x="526" y="1066"/>
                    <a:pt x="537" y="1065"/>
                  </a:cubicBezTo>
                  <a:close/>
                  <a:moveTo>
                    <a:pt x="501" y="1251"/>
                  </a:moveTo>
                  <a:cubicBezTo>
                    <a:pt x="500" y="1241"/>
                    <a:pt x="505" y="1225"/>
                    <a:pt x="495" y="1224"/>
                  </a:cubicBezTo>
                  <a:cubicBezTo>
                    <a:pt x="495" y="1235"/>
                    <a:pt x="493" y="1248"/>
                    <a:pt x="501" y="1251"/>
                  </a:cubicBezTo>
                  <a:close/>
                  <a:moveTo>
                    <a:pt x="1323" y="1266"/>
                  </a:moveTo>
                  <a:cubicBezTo>
                    <a:pt x="1338" y="1266"/>
                    <a:pt x="1364" y="1264"/>
                    <a:pt x="1332" y="1263"/>
                  </a:cubicBezTo>
                  <a:cubicBezTo>
                    <a:pt x="1308" y="1262"/>
                    <a:pt x="1299" y="1265"/>
                    <a:pt x="1323" y="1266"/>
                  </a:cubicBezTo>
                  <a:close/>
                  <a:moveTo>
                    <a:pt x="1368" y="1263"/>
                  </a:moveTo>
                  <a:cubicBezTo>
                    <a:pt x="1357" y="1272"/>
                    <a:pt x="1384" y="1268"/>
                    <a:pt x="1392" y="1269"/>
                  </a:cubicBezTo>
                  <a:cubicBezTo>
                    <a:pt x="1401" y="1269"/>
                    <a:pt x="1410" y="1269"/>
                    <a:pt x="1419" y="1269"/>
                  </a:cubicBezTo>
                  <a:cubicBezTo>
                    <a:pt x="1425" y="1268"/>
                    <a:pt x="1437" y="1273"/>
                    <a:pt x="1434" y="1263"/>
                  </a:cubicBezTo>
                  <a:cubicBezTo>
                    <a:pt x="1424" y="1263"/>
                    <a:pt x="1414" y="1263"/>
                    <a:pt x="1404" y="1263"/>
                  </a:cubicBezTo>
                  <a:cubicBezTo>
                    <a:pt x="1392" y="1263"/>
                    <a:pt x="1380" y="1263"/>
                    <a:pt x="1368" y="1263"/>
                  </a:cubicBezTo>
                  <a:close/>
                  <a:moveTo>
                    <a:pt x="1206" y="1269"/>
                  </a:moveTo>
                  <a:cubicBezTo>
                    <a:pt x="1205" y="1264"/>
                    <a:pt x="1183" y="1264"/>
                    <a:pt x="1182" y="1269"/>
                  </a:cubicBezTo>
                  <a:cubicBezTo>
                    <a:pt x="1188" y="1268"/>
                    <a:pt x="1189" y="1272"/>
                    <a:pt x="1194" y="1272"/>
                  </a:cubicBezTo>
                  <a:cubicBezTo>
                    <a:pt x="1217" y="1271"/>
                    <a:pt x="1249" y="1287"/>
                    <a:pt x="1266" y="1272"/>
                  </a:cubicBezTo>
                  <a:cubicBezTo>
                    <a:pt x="1245" y="1272"/>
                    <a:pt x="1229" y="1267"/>
                    <a:pt x="1206" y="1269"/>
                  </a:cubicBezTo>
                  <a:close/>
                  <a:moveTo>
                    <a:pt x="1146" y="1278"/>
                  </a:moveTo>
                  <a:cubicBezTo>
                    <a:pt x="1159" y="1276"/>
                    <a:pt x="1180" y="1282"/>
                    <a:pt x="1188" y="1275"/>
                  </a:cubicBezTo>
                  <a:cubicBezTo>
                    <a:pt x="1177" y="1276"/>
                    <a:pt x="1151" y="1264"/>
                    <a:pt x="1146" y="1278"/>
                  </a:cubicBezTo>
                  <a:close/>
                  <a:moveTo>
                    <a:pt x="1461" y="1272"/>
                  </a:moveTo>
                  <a:cubicBezTo>
                    <a:pt x="1452" y="1276"/>
                    <a:pt x="1511" y="1278"/>
                    <a:pt x="1521" y="1272"/>
                  </a:cubicBezTo>
                  <a:cubicBezTo>
                    <a:pt x="1499" y="1267"/>
                    <a:pt x="1485" y="1272"/>
                    <a:pt x="1461" y="1272"/>
                  </a:cubicBezTo>
                  <a:close/>
                  <a:moveTo>
                    <a:pt x="1392" y="1275"/>
                  </a:moveTo>
                  <a:cubicBezTo>
                    <a:pt x="1378" y="1275"/>
                    <a:pt x="1364" y="1275"/>
                    <a:pt x="1356" y="1281"/>
                  </a:cubicBezTo>
                  <a:cubicBezTo>
                    <a:pt x="1364" y="1281"/>
                    <a:pt x="1372" y="1281"/>
                    <a:pt x="1380" y="1281"/>
                  </a:cubicBezTo>
                  <a:cubicBezTo>
                    <a:pt x="1400" y="1279"/>
                    <a:pt x="1428" y="1285"/>
                    <a:pt x="1443" y="1278"/>
                  </a:cubicBezTo>
                  <a:cubicBezTo>
                    <a:pt x="1429" y="1274"/>
                    <a:pt x="1410" y="1275"/>
                    <a:pt x="1392" y="1275"/>
                  </a:cubicBezTo>
                  <a:close/>
                  <a:moveTo>
                    <a:pt x="1572" y="1284"/>
                  </a:moveTo>
                  <a:cubicBezTo>
                    <a:pt x="1581" y="1283"/>
                    <a:pt x="1611" y="1287"/>
                    <a:pt x="1605" y="1281"/>
                  </a:cubicBezTo>
                  <a:cubicBezTo>
                    <a:pt x="1596" y="1282"/>
                    <a:pt x="1566" y="1278"/>
                    <a:pt x="1572" y="1284"/>
                  </a:cubicBezTo>
                  <a:close/>
                  <a:moveTo>
                    <a:pt x="951" y="1287"/>
                  </a:moveTo>
                  <a:cubicBezTo>
                    <a:pt x="936" y="1287"/>
                    <a:pt x="921" y="1287"/>
                    <a:pt x="906" y="1287"/>
                  </a:cubicBezTo>
                  <a:cubicBezTo>
                    <a:pt x="880" y="1285"/>
                    <a:pt x="841" y="1290"/>
                    <a:pt x="888" y="1290"/>
                  </a:cubicBezTo>
                  <a:cubicBezTo>
                    <a:pt x="910" y="1299"/>
                    <a:pt x="937" y="1287"/>
                    <a:pt x="963" y="1290"/>
                  </a:cubicBezTo>
                  <a:cubicBezTo>
                    <a:pt x="979" y="1289"/>
                    <a:pt x="1056" y="1285"/>
                    <a:pt x="1008" y="1284"/>
                  </a:cubicBezTo>
                  <a:cubicBezTo>
                    <a:pt x="990" y="1286"/>
                    <a:pt x="964" y="1280"/>
                    <a:pt x="951" y="1287"/>
                  </a:cubicBezTo>
                  <a:close/>
                  <a:moveTo>
                    <a:pt x="1059" y="1290"/>
                  </a:moveTo>
                  <a:cubicBezTo>
                    <a:pt x="1047" y="1290"/>
                    <a:pt x="1035" y="1290"/>
                    <a:pt x="1023" y="1290"/>
                  </a:cubicBezTo>
                  <a:cubicBezTo>
                    <a:pt x="990" y="1288"/>
                    <a:pt x="990" y="1295"/>
                    <a:pt x="1023" y="1293"/>
                  </a:cubicBezTo>
                  <a:cubicBezTo>
                    <a:pt x="1037" y="1293"/>
                    <a:pt x="1070" y="1293"/>
                    <a:pt x="1095" y="1293"/>
                  </a:cubicBezTo>
                  <a:cubicBezTo>
                    <a:pt x="1118" y="1293"/>
                    <a:pt x="1158" y="1292"/>
                    <a:pt x="1116" y="1290"/>
                  </a:cubicBezTo>
                  <a:cubicBezTo>
                    <a:pt x="1104" y="1285"/>
                    <a:pt x="1071" y="1285"/>
                    <a:pt x="1059" y="1290"/>
                  </a:cubicBezTo>
                  <a:close/>
                  <a:moveTo>
                    <a:pt x="1197" y="1290"/>
                  </a:moveTo>
                  <a:cubicBezTo>
                    <a:pt x="1201" y="1284"/>
                    <a:pt x="1169" y="1288"/>
                    <a:pt x="1158" y="1287"/>
                  </a:cubicBezTo>
                  <a:cubicBezTo>
                    <a:pt x="1154" y="1293"/>
                    <a:pt x="1186" y="1289"/>
                    <a:pt x="1197" y="1290"/>
                  </a:cubicBezTo>
                  <a:close/>
                  <a:moveTo>
                    <a:pt x="792" y="1296"/>
                  </a:moveTo>
                  <a:cubicBezTo>
                    <a:pt x="758" y="1290"/>
                    <a:pt x="714" y="1306"/>
                    <a:pt x="699" y="1299"/>
                  </a:cubicBezTo>
                  <a:cubicBezTo>
                    <a:pt x="717" y="1297"/>
                    <a:pt x="676" y="1292"/>
                    <a:pt x="675" y="1299"/>
                  </a:cubicBezTo>
                  <a:cubicBezTo>
                    <a:pt x="665" y="1299"/>
                    <a:pt x="655" y="1299"/>
                    <a:pt x="645" y="1299"/>
                  </a:cubicBezTo>
                  <a:cubicBezTo>
                    <a:pt x="636" y="1301"/>
                    <a:pt x="619" y="1295"/>
                    <a:pt x="615" y="1302"/>
                  </a:cubicBezTo>
                  <a:cubicBezTo>
                    <a:pt x="605" y="1302"/>
                    <a:pt x="595" y="1302"/>
                    <a:pt x="585" y="1302"/>
                  </a:cubicBezTo>
                  <a:cubicBezTo>
                    <a:pt x="552" y="1300"/>
                    <a:pt x="552" y="1307"/>
                    <a:pt x="585" y="1305"/>
                  </a:cubicBezTo>
                  <a:cubicBezTo>
                    <a:pt x="594" y="1305"/>
                    <a:pt x="603" y="1305"/>
                    <a:pt x="612" y="1305"/>
                  </a:cubicBezTo>
                  <a:cubicBezTo>
                    <a:pt x="629" y="1312"/>
                    <a:pt x="659" y="1306"/>
                    <a:pt x="681" y="1308"/>
                  </a:cubicBezTo>
                  <a:cubicBezTo>
                    <a:pt x="709" y="1307"/>
                    <a:pt x="737" y="1306"/>
                    <a:pt x="762" y="1302"/>
                  </a:cubicBezTo>
                  <a:cubicBezTo>
                    <a:pt x="775" y="1302"/>
                    <a:pt x="788" y="1302"/>
                    <a:pt x="801" y="1302"/>
                  </a:cubicBezTo>
                  <a:cubicBezTo>
                    <a:pt x="822" y="1302"/>
                    <a:pt x="845" y="1304"/>
                    <a:pt x="861" y="1299"/>
                  </a:cubicBezTo>
                  <a:cubicBezTo>
                    <a:pt x="869" y="1298"/>
                    <a:pt x="877" y="1297"/>
                    <a:pt x="882" y="1293"/>
                  </a:cubicBezTo>
                  <a:cubicBezTo>
                    <a:pt x="853" y="1295"/>
                    <a:pt x="816" y="1289"/>
                    <a:pt x="792" y="1296"/>
                  </a:cubicBezTo>
                  <a:close/>
                  <a:moveTo>
                    <a:pt x="1224" y="1296"/>
                  </a:moveTo>
                  <a:cubicBezTo>
                    <a:pt x="1232" y="1301"/>
                    <a:pt x="1261" y="1296"/>
                    <a:pt x="1260" y="1293"/>
                  </a:cubicBezTo>
                  <a:cubicBezTo>
                    <a:pt x="1249" y="1295"/>
                    <a:pt x="1230" y="1289"/>
                    <a:pt x="1224" y="1296"/>
                  </a:cubicBezTo>
                  <a:close/>
                  <a:moveTo>
                    <a:pt x="1377" y="1305"/>
                  </a:moveTo>
                  <a:cubicBezTo>
                    <a:pt x="1387" y="1311"/>
                    <a:pt x="1409" y="1305"/>
                    <a:pt x="1419" y="1302"/>
                  </a:cubicBezTo>
                  <a:cubicBezTo>
                    <a:pt x="1375" y="1300"/>
                    <a:pt x="1323" y="1291"/>
                    <a:pt x="1278" y="1299"/>
                  </a:cubicBezTo>
                  <a:cubicBezTo>
                    <a:pt x="1273" y="1299"/>
                    <a:pt x="1268" y="1299"/>
                    <a:pt x="1263" y="1299"/>
                  </a:cubicBezTo>
                  <a:cubicBezTo>
                    <a:pt x="1289" y="1313"/>
                    <a:pt x="1341" y="1301"/>
                    <a:pt x="1377" y="1305"/>
                  </a:cubicBezTo>
                  <a:close/>
                  <a:moveTo>
                    <a:pt x="1467" y="1296"/>
                  </a:moveTo>
                  <a:cubicBezTo>
                    <a:pt x="1448" y="1291"/>
                    <a:pt x="1408" y="1291"/>
                    <a:pt x="1389" y="1296"/>
                  </a:cubicBezTo>
                  <a:cubicBezTo>
                    <a:pt x="1406" y="1294"/>
                    <a:pt x="1414" y="1301"/>
                    <a:pt x="1431" y="1299"/>
                  </a:cubicBezTo>
                  <a:cubicBezTo>
                    <a:pt x="1449" y="1298"/>
                    <a:pt x="1477" y="1300"/>
                    <a:pt x="1491" y="1299"/>
                  </a:cubicBezTo>
                  <a:cubicBezTo>
                    <a:pt x="1522" y="1297"/>
                    <a:pt x="1494" y="1295"/>
                    <a:pt x="1467" y="1296"/>
                  </a:cubicBezTo>
                  <a:close/>
                  <a:moveTo>
                    <a:pt x="1551" y="1296"/>
                  </a:moveTo>
                  <a:cubicBezTo>
                    <a:pt x="1554" y="1296"/>
                    <a:pt x="1562" y="1304"/>
                    <a:pt x="1569" y="1296"/>
                  </a:cubicBezTo>
                  <a:cubicBezTo>
                    <a:pt x="1547" y="1291"/>
                    <a:pt x="1521" y="1293"/>
                    <a:pt x="1551" y="1296"/>
                  </a:cubicBezTo>
                  <a:close/>
                  <a:moveTo>
                    <a:pt x="966" y="1299"/>
                  </a:moveTo>
                  <a:cubicBezTo>
                    <a:pt x="952" y="1301"/>
                    <a:pt x="915" y="1296"/>
                    <a:pt x="915" y="1302"/>
                  </a:cubicBezTo>
                  <a:cubicBezTo>
                    <a:pt x="936" y="1302"/>
                    <a:pt x="957" y="1302"/>
                    <a:pt x="978" y="1302"/>
                  </a:cubicBezTo>
                  <a:cubicBezTo>
                    <a:pt x="997" y="1300"/>
                    <a:pt x="1024" y="1306"/>
                    <a:pt x="1038" y="1299"/>
                  </a:cubicBezTo>
                  <a:cubicBezTo>
                    <a:pt x="1062" y="1301"/>
                    <a:pt x="1089" y="1295"/>
                    <a:pt x="1050" y="1296"/>
                  </a:cubicBezTo>
                  <a:cubicBezTo>
                    <a:pt x="1028" y="1296"/>
                    <a:pt x="1006" y="1296"/>
                    <a:pt x="984" y="1296"/>
                  </a:cubicBezTo>
                  <a:cubicBezTo>
                    <a:pt x="979" y="1298"/>
                    <a:pt x="966" y="1292"/>
                    <a:pt x="966" y="1299"/>
                  </a:cubicBezTo>
                  <a:close/>
                  <a:moveTo>
                    <a:pt x="1092" y="1305"/>
                  </a:moveTo>
                  <a:cubicBezTo>
                    <a:pt x="1107" y="1301"/>
                    <a:pt x="1137" y="1312"/>
                    <a:pt x="1143" y="1299"/>
                  </a:cubicBezTo>
                  <a:cubicBezTo>
                    <a:pt x="1124" y="1299"/>
                    <a:pt x="1104" y="1298"/>
                    <a:pt x="1092" y="1305"/>
                  </a:cubicBezTo>
                  <a:close/>
                  <a:moveTo>
                    <a:pt x="1146" y="1299"/>
                  </a:moveTo>
                  <a:cubicBezTo>
                    <a:pt x="1141" y="1308"/>
                    <a:pt x="1166" y="1308"/>
                    <a:pt x="1161" y="1299"/>
                  </a:cubicBezTo>
                  <a:cubicBezTo>
                    <a:pt x="1156" y="1299"/>
                    <a:pt x="1151" y="1299"/>
                    <a:pt x="1146" y="1299"/>
                  </a:cubicBezTo>
                  <a:close/>
                  <a:moveTo>
                    <a:pt x="1176" y="1302"/>
                  </a:moveTo>
                  <a:cubicBezTo>
                    <a:pt x="1172" y="1302"/>
                    <a:pt x="1169" y="1297"/>
                    <a:pt x="1167" y="1302"/>
                  </a:cubicBezTo>
                  <a:cubicBezTo>
                    <a:pt x="1184" y="1311"/>
                    <a:pt x="1217" y="1299"/>
                    <a:pt x="1176" y="1302"/>
                  </a:cubicBezTo>
                  <a:close/>
                  <a:moveTo>
                    <a:pt x="1419" y="1311"/>
                  </a:moveTo>
                  <a:cubicBezTo>
                    <a:pt x="1447" y="1310"/>
                    <a:pt x="1480" y="1314"/>
                    <a:pt x="1500" y="1305"/>
                  </a:cubicBezTo>
                  <a:cubicBezTo>
                    <a:pt x="1473" y="1305"/>
                    <a:pt x="1432" y="1307"/>
                    <a:pt x="1419" y="1311"/>
                  </a:cubicBezTo>
                  <a:close/>
                  <a:moveTo>
                    <a:pt x="1050" y="1314"/>
                  </a:moveTo>
                  <a:cubicBezTo>
                    <a:pt x="1055" y="1315"/>
                    <a:pt x="1057" y="1311"/>
                    <a:pt x="1050" y="1311"/>
                  </a:cubicBezTo>
                  <a:cubicBezTo>
                    <a:pt x="984" y="1312"/>
                    <a:pt x="913" y="1302"/>
                    <a:pt x="849" y="1311"/>
                  </a:cubicBezTo>
                  <a:cubicBezTo>
                    <a:pt x="910" y="1318"/>
                    <a:pt x="984" y="1312"/>
                    <a:pt x="1050" y="1314"/>
                  </a:cubicBezTo>
                  <a:close/>
                  <a:moveTo>
                    <a:pt x="1251" y="1308"/>
                  </a:moveTo>
                  <a:cubicBezTo>
                    <a:pt x="1241" y="1310"/>
                    <a:pt x="1223" y="1304"/>
                    <a:pt x="1218" y="1311"/>
                  </a:cubicBezTo>
                  <a:cubicBezTo>
                    <a:pt x="1228" y="1309"/>
                    <a:pt x="1246" y="1315"/>
                    <a:pt x="1251" y="1308"/>
                  </a:cubicBezTo>
                  <a:close/>
                  <a:moveTo>
                    <a:pt x="1356" y="1311"/>
                  </a:moveTo>
                  <a:cubicBezTo>
                    <a:pt x="1376" y="1308"/>
                    <a:pt x="1325" y="1306"/>
                    <a:pt x="1311" y="1308"/>
                  </a:cubicBezTo>
                  <a:cubicBezTo>
                    <a:pt x="1290" y="1311"/>
                    <a:pt x="1349" y="1312"/>
                    <a:pt x="1356" y="1311"/>
                  </a:cubicBezTo>
                  <a:close/>
                  <a:moveTo>
                    <a:pt x="498" y="1314"/>
                  </a:moveTo>
                  <a:cubicBezTo>
                    <a:pt x="524" y="1314"/>
                    <a:pt x="550" y="1314"/>
                    <a:pt x="576" y="1314"/>
                  </a:cubicBezTo>
                  <a:cubicBezTo>
                    <a:pt x="601" y="1312"/>
                    <a:pt x="634" y="1318"/>
                    <a:pt x="654" y="1311"/>
                  </a:cubicBezTo>
                  <a:cubicBezTo>
                    <a:pt x="603" y="1313"/>
                    <a:pt x="544" y="1307"/>
                    <a:pt x="498" y="1314"/>
                  </a:cubicBezTo>
                  <a:close/>
                  <a:moveTo>
                    <a:pt x="1257" y="1317"/>
                  </a:moveTo>
                  <a:cubicBezTo>
                    <a:pt x="1221" y="1322"/>
                    <a:pt x="1271" y="1323"/>
                    <a:pt x="1287" y="1314"/>
                  </a:cubicBezTo>
                  <a:cubicBezTo>
                    <a:pt x="1270" y="1312"/>
                    <a:pt x="1266" y="1316"/>
                    <a:pt x="1257" y="1317"/>
                  </a:cubicBezTo>
                  <a:close/>
                  <a:moveTo>
                    <a:pt x="1371" y="1320"/>
                  </a:moveTo>
                  <a:cubicBezTo>
                    <a:pt x="1361" y="1322"/>
                    <a:pt x="1343" y="1316"/>
                    <a:pt x="1338" y="1323"/>
                  </a:cubicBezTo>
                  <a:cubicBezTo>
                    <a:pt x="1340" y="1323"/>
                    <a:pt x="1342" y="1323"/>
                    <a:pt x="1344" y="1323"/>
                  </a:cubicBezTo>
                  <a:cubicBezTo>
                    <a:pt x="1337" y="1330"/>
                    <a:pt x="1317" y="1324"/>
                    <a:pt x="1305" y="1326"/>
                  </a:cubicBezTo>
                  <a:cubicBezTo>
                    <a:pt x="1290" y="1326"/>
                    <a:pt x="1275" y="1326"/>
                    <a:pt x="1260" y="1326"/>
                  </a:cubicBezTo>
                  <a:cubicBezTo>
                    <a:pt x="1252" y="1330"/>
                    <a:pt x="1218" y="1321"/>
                    <a:pt x="1206" y="1329"/>
                  </a:cubicBezTo>
                  <a:cubicBezTo>
                    <a:pt x="1247" y="1331"/>
                    <a:pt x="1311" y="1338"/>
                    <a:pt x="1347" y="1326"/>
                  </a:cubicBezTo>
                  <a:cubicBezTo>
                    <a:pt x="1368" y="1327"/>
                    <a:pt x="1419" y="1327"/>
                    <a:pt x="1413" y="1320"/>
                  </a:cubicBezTo>
                  <a:cubicBezTo>
                    <a:pt x="1412" y="1320"/>
                    <a:pt x="1411" y="1320"/>
                    <a:pt x="1410" y="1320"/>
                  </a:cubicBezTo>
                  <a:cubicBezTo>
                    <a:pt x="1404" y="1315"/>
                    <a:pt x="1377" y="1315"/>
                    <a:pt x="1371" y="1320"/>
                  </a:cubicBezTo>
                  <a:close/>
                  <a:moveTo>
                    <a:pt x="1110" y="1320"/>
                  </a:moveTo>
                  <a:cubicBezTo>
                    <a:pt x="1100" y="1320"/>
                    <a:pt x="1067" y="1320"/>
                    <a:pt x="1092" y="1323"/>
                  </a:cubicBezTo>
                  <a:cubicBezTo>
                    <a:pt x="1106" y="1325"/>
                    <a:pt x="1180" y="1323"/>
                    <a:pt x="1152" y="1320"/>
                  </a:cubicBezTo>
                  <a:cubicBezTo>
                    <a:pt x="1141" y="1319"/>
                    <a:pt x="1119" y="1320"/>
                    <a:pt x="1110" y="1320"/>
                  </a:cubicBezTo>
                  <a:close/>
                  <a:moveTo>
                    <a:pt x="1767" y="1323"/>
                  </a:moveTo>
                  <a:cubicBezTo>
                    <a:pt x="1789" y="1322"/>
                    <a:pt x="1762" y="1319"/>
                    <a:pt x="1749" y="1320"/>
                  </a:cubicBezTo>
                  <a:cubicBezTo>
                    <a:pt x="1724" y="1322"/>
                    <a:pt x="1758" y="1324"/>
                    <a:pt x="1767" y="1323"/>
                  </a:cubicBezTo>
                  <a:close/>
                  <a:moveTo>
                    <a:pt x="1284" y="1338"/>
                  </a:moveTo>
                  <a:cubicBezTo>
                    <a:pt x="1299" y="1336"/>
                    <a:pt x="1266" y="1333"/>
                    <a:pt x="1251" y="1335"/>
                  </a:cubicBezTo>
                  <a:cubicBezTo>
                    <a:pt x="1233" y="1337"/>
                    <a:pt x="1276" y="1339"/>
                    <a:pt x="1284" y="1338"/>
                  </a:cubicBezTo>
                  <a:close/>
                  <a:moveTo>
                    <a:pt x="1410" y="1341"/>
                  </a:moveTo>
                  <a:cubicBezTo>
                    <a:pt x="1401" y="1341"/>
                    <a:pt x="1394" y="1341"/>
                    <a:pt x="1389" y="1341"/>
                  </a:cubicBezTo>
                  <a:cubicBezTo>
                    <a:pt x="1337" y="1345"/>
                    <a:pt x="1387" y="1350"/>
                    <a:pt x="1404" y="1344"/>
                  </a:cubicBezTo>
                  <a:cubicBezTo>
                    <a:pt x="1409" y="1344"/>
                    <a:pt x="1414" y="1344"/>
                    <a:pt x="1419" y="1344"/>
                  </a:cubicBezTo>
                  <a:cubicBezTo>
                    <a:pt x="1458" y="1342"/>
                    <a:pt x="1439" y="1333"/>
                    <a:pt x="1410" y="1341"/>
                  </a:cubicBezTo>
                  <a:close/>
                  <a:moveTo>
                    <a:pt x="1365" y="1356"/>
                  </a:moveTo>
                  <a:cubicBezTo>
                    <a:pt x="1335" y="1354"/>
                    <a:pt x="1312" y="1359"/>
                    <a:pt x="1284" y="1359"/>
                  </a:cubicBezTo>
                  <a:cubicBezTo>
                    <a:pt x="1296" y="1365"/>
                    <a:pt x="1348" y="1362"/>
                    <a:pt x="1371" y="1359"/>
                  </a:cubicBezTo>
                  <a:cubicBezTo>
                    <a:pt x="1385" y="1360"/>
                    <a:pt x="1396" y="1358"/>
                    <a:pt x="1407" y="1356"/>
                  </a:cubicBezTo>
                  <a:cubicBezTo>
                    <a:pt x="1420" y="1356"/>
                    <a:pt x="1433" y="1356"/>
                    <a:pt x="1446" y="1356"/>
                  </a:cubicBezTo>
                  <a:cubicBezTo>
                    <a:pt x="1450" y="1354"/>
                    <a:pt x="1462" y="1360"/>
                    <a:pt x="1461" y="1353"/>
                  </a:cubicBezTo>
                  <a:cubicBezTo>
                    <a:pt x="1454" y="1353"/>
                    <a:pt x="1447" y="1353"/>
                    <a:pt x="1440" y="1353"/>
                  </a:cubicBezTo>
                  <a:cubicBezTo>
                    <a:pt x="1416" y="1355"/>
                    <a:pt x="1384" y="1349"/>
                    <a:pt x="1365" y="1356"/>
                  </a:cubicBezTo>
                  <a:close/>
                  <a:moveTo>
                    <a:pt x="114" y="1032"/>
                  </a:moveTo>
                  <a:cubicBezTo>
                    <a:pt x="123" y="1064"/>
                    <a:pt x="154" y="1066"/>
                    <a:pt x="198" y="1068"/>
                  </a:cubicBezTo>
                  <a:cubicBezTo>
                    <a:pt x="174" y="1056"/>
                    <a:pt x="149" y="1040"/>
                    <a:pt x="114" y="1032"/>
                  </a:cubicBezTo>
                  <a:close/>
                  <a:moveTo>
                    <a:pt x="858" y="978"/>
                  </a:moveTo>
                  <a:cubicBezTo>
                    <a:pt x="870" y="975"/>
                    <a:pt x="884" y="974"/>
                    <a:pt x="888" y="963"/>
                  </a:cubicBezTo>
                  <a:cubicBezTo>
                    <a:pt x="876" y="966"/>
                    <a:pt x="866" y="971"/>
                    <a:pt x="858" y="978"/>
                  </a:cubicBezTo>
                  <a:close/>
                  <a:moveTo>
                    <a:pt x="840" y="951"/>
                  </a:moveTo>
                  <a:cubicBezTo>
                    <a:pt x="842" y="956"/>
                    <a:pt x="854" y="964"/>
                    <a:pt x="852" y="975"/>
                  </a:cubicBezTo>
                  <a:cubicBezTo>
                    <a:pt x="863" y="966"/>
                    <a:pt x="878" y="961"/>
                    <a:pt x="891" y="954"/>
                  </a:cubicBezTo>
                  <a:cubicBezTo>
                    <a:pt x="891" y="949"/>
                    <a:pt x="891" y="944"/>
                    <a:pt x="891" y="939"/>
                  </a:cubicBezTo>
                  <a:cubicBezTo>
                    <a:pt x="869" y="938"/>
                    <a:pt x="851" y="951"/>
                    <a:pt x="840" y="951"/>
                  </a:cubicBezTo>
                  <a:close/>
                  <a:moveTo>
                    <a:pt x="822" y="963"/>
                  </a:moveTo>
                  <a:cubicBezTo>
                    <a:pt x="821" y="967"/>
                    <a:pt x="823" y="974"/>
                    <a:pt x="819" y="975"/>
                  </a:cubicBezTo>
                  <a:cubicBezTo>
                    <a:pt x="812" y="966"/>
                    <a:pt x="786" y="982"/>
                    <a:pt x="777" y="990"/>
                  </a:cubicBezTo>
                  <a:cubicBezTo>
                    <a:pt x="806" y="999"/>
                    <a:pt x="828" y="984"/>
                    <a:pt x="843" y="969"/>
                  </a:cubicBezTo>
                  <a:cubicBezTo>
                    <a:pt x="837" y="966"/>
                    <a:pt x="833" y="961"/>
                    <a:pt x="822" y="963"/>
                  </a:cubicBezTo>
                  <a:close/>
                  <a:moveTo>
                    <a:pt x="771" y="987"/>
                  </a:moveTo>
                  <a:cubicBezTo>
                    <a:pt x="765" y="987"/>
                    <a:pt x="759" y="987"/>
                    <a:pt x="753" y="987"/>
                  </a:cubicBezTo>
                  <a:cubicBezTo>
                    <a:pt x="757" y="999"/>
                    <a:pt x="746" y="996"/>
                    <a:pt x="747" y="1005"/>
                  </a:cubicBezTo>
                  <a:cubicBezTo>
                    <a:pt x="756" y="1010"/>
                    <a:pt x="773" y="1002"/>
                    <a:pt x="771" y="987"/>
                  </a:cubicBezTo>
                  <a:close/>
                  <a:moveTo>
                    <a:pt x="714" y="996"/>
                  </a:moveTo>
                  <a:cubicBezTo>
                    <a:pt x="731" y="975"/>
                    <a:pt x="766" y="991"/>
                    <a:pt x="783" y="972"/>
                  </a:cubicBezTo>
                  <a:cubicBezTo>
                    <a:pt x="751" y="969"/>
                    <a:pt x="714" y="977"/>
                    <a:pt x="714" y="996"/>
                  </a:cubicBezTo>
                  <a:close/>
                  <a:moveTo>
                    <a:pt x="717" y="1014"/>
                  </a:moveTo>
                  <a:cubicBezTo>
                    <a:pt x="718" y="1008"/>
                    <a:pt x="714" y="1007"/>
                    <a:pt x="714" y="1002"/>
                  </a:cubicBezTo>
                  <a:cubicBezTo>
                    <a:pt x="700" y="1005"/>
                    <a:pt x="680" y="1009"/>
                    <a:pt x="684" y="1020"/>
                  </a:cubicBezTo>
                  <a:cubicBezTo>
                    <a:pt x="678" y="1020"/>
                    <a:pt x="680" y="1012"/>
                    <a:pt x="672" y="1014"/>
                  </a:cubicBezTo>
                  <a:cubicBezTo>
                    <a:pt x="670" y="1021"/>
                    <a:pt x="659" y="1019"/>
                    <a:pt x="663" y="1032"/>
                  </a:cubicBezTo>
                  <a:cubicBezTo>
                    <a:pt x="682" y="1027"/>
                    <a:pt x="696" y="1017"/>
                    <a:pt x="717" y="1014"/>
                  </a:cubicBezTo>
                  <a:close/>
                  <a:moveTo>
                    <a:pt x="738" y="1002"/>
                  </a:moveTo>
                  <a:cubicBezTo>
                    <a:pt x="732" y="1004"/>
                    <a:pt x="717" y="997"/>
                    <a:pt x="720" y="1008"/>
                  </a:cubicBezTo>
                  <a:cubicBezTo>
                    <a:pt x="723" y="1015"/>
                    <a:pt x="740" y="1010"/>
                    <a:pt x="738" y="1002"/>
                  </a:cubicBezTo>
                  <a:close/>
                  <a:moveTo>
                    <a:pt x="600" y="1053"/>
                  </a:moveTo>
                  <a:cubicBezTo>
                    <a:pt x="619" y="1068"/>
                    <a:pt x="672" y="1049"/>
                    <a:pt x="663" y="1038"/>
                  </a:cubicBezTo>
                  <a:cubicBezTo>
                    <a:pt x="647" y="1048"/>
                    <a:pt x="621" y="1048"/>
                    <a:pt x="600" y="1053"/>
                  </a:cubicBezTo>
                  <a:close/>
                  <a:moveTo>
                    <a:pt x="618" y="1026"/>
                  </a:moveTo>
                  <a:cubicBezTo>
                    <a:pt x="620" y="1030"/>
                    <a:pt x="614" y="1042"/>
                    <a:pt x="621" y="1041"/>
                  </a:cubicBezTo>
                  <a:cubicBezTo>
                    <a:pt x="628" y="1037"/>
                    <a:pt x="663" y="1048"/>
                    <a:pt x="657" y="1023"/>
                  </a:cubicBezTo>
                  <a:cubicBezTo>
                    <a:pt x="641" y="1021"/>
                    <a:pt x="633" y="1027"/>
                    <a:pt x="618" y="1026"/>
                  </a:cubicBezTo>
                  <a:close/>
                  <a:moveTo>
                    <a:pt x="834" y="951"/>
                  </a:moveTo>
                  <a:cubicBezTo>
                    <a:pt x="832" y="944"/>
                    <a:pt x="820" y="953"/>
                    <a:pt x="819" y="957"/>
                  </a:cubicBezTo>
                  <a:cubicBezTo>
                    <a:pt x="824" y="957"/>
                    <a:pt x="829" y="957"/>
                    <a:pt x="834" y="957"/>
                  </a:cubicBezTo>
                  <a:cubicBezTo>
                    <a:pt x="834" y="955"/>
                    <a:pt x="834" y="953"/>
                    <a:pt x="834" y="951"/>
                  </a:cubicBezTo>
                  <a:close/>
                  <a:moveTo>
                    <a:pt x="1092" y="348"/>
                  </a:moveTo>
                  <a:cubicBezTo>
                    <a:pt x="1104" y="342"/>
                    <a:pt x="1132" y="336"/>
                    <a:pt x="1125" y="321"/>
                  </a:cubicBezTo>
                  <a:cubicBezTo>
                    <a:pt x="1119" y="335"/>
                    <a:pt x="1096" y="332"/>
                    <a:pt x="1092" y="348"/>
                  </a:cubicBezTo>
                  <a:close/>
                  <a:moveTo>
                    <a:pt x="1536" y="282"/>
                  </a:moveTo>
                  <a:cubicBezTo>
                    <a:pt x="1549" y="289"/>
                    <a:pt x="1512" y="295"/>
                    <a:pt x="1506" y="303"/>
                  </a:cubicBezTo>
                  <a:cubicBezTo>
                    <a:pt x="1532" y="301"/>
                    <a:pt x="1549" y="290"/>
                    <a:pt x="1557" y="270"/>
                  </a:cubicBezTo>
                  <a:cubicBezTo>
                    <a:pt x="1546" y="269"/>
                    <a:pt x="1546" y="279"/>
                    <a:pt x="1536" y="279"/>
                  </a:cubicBezTo>
                  <a:cubicBezTo>
                    <a:pt x="1530" y="287"/>
                    <a:pt x="1508" y="279"/>
                    <a:pt x="1506" y="291"/>
                  </a:cubicBezTo>
                  <a:cubicBezTo>
                    <a:pt x="1513" y="297"/>
                    <a:pt x="1528" y="285"/>
                    <a:pt x="1536" y="282"/>
                  </a:cubicBezTo>
                  <a:close/>
                  <a:moveTo>
                    <a:pt x="1554" y="300"/>
                  </a:moveTo>
                  <a:cubicBezTo>
                    <a:pt x="1569" y="281"/>
                    <a:pt x="1535" y="285"/>
                    <a:pt x="1548" y="300"/>
                  </a:cubicBezTo>
                  <a:cubicBezTo>
                    <a:pt x="1545" y="314"/>
                    <a:pt x="1529" y="315"/>
                    <a:pt x="1521" y="324"/>
                  </a:cubicBezTo>
                  <a:cubicBezTo>
                    <a:pt x="1512" y="326"/>
                    <a:pt x="1500" y="325"/>
                    <a:pt x="1497" y="333"/>
                  </a:cubicBezTo>
                  <a:cubicBezTo>
                    <a:pt x="1505" y="329"/>
                    <a:pt x="1520" y="332"/>
                    <a:pt x="1524" y="324"/>
                  </a:cubicBezTo>
                  <a:cubicBezTo>
                    <a:pt x="1538" y="324"/>
                    <a:pt x="1540" y="312"/>
                    <a:pt x="1554" y="312"/>
                  </a:cubicBezTo>
                  <a:cubicBezTo>
                    <a:pt x="1554" y="308"/>
                    <a:pt x="1554" y="304"/>
                    <a:pt x="1554" y="300"/>
                  </a:cubicBezTo>
                  <a:close/>
                  <a:moveTo>
                    <a:pt x="1545" y="318"/>
                  </a:moveTo>
                  <a:cubicBezTo>
                    <a:pt x="1537" y="326"/>
                    <a:pt x="1523" y="328"/>
                    <a:pt x="1515" y="336"/>
                  </a:cubicBezTo>
                  <a:cubicBezTo>
                    <a:pt x="1526" y="333"/>
                    <a:pt x="1552" y="329"/>
                    <a:pt x="1545" y="318"/>
                  </a:cubicBezTo>
                  <a:close/>
                  <a:moveTo>
                    <a:pt x="1464" y="237"/>
                  </a:moveTo>
                  <a:cubicBezTo>
                    <a:pt x="1462" y="268"/>
                    <a:pt x="1464" y="295"/>
                    <a:pt x="1479" y="309"/>
                  </a:cubicBezTo>
                  <a:cubicBezTo>
                    <a:pt x="1507" y="266"/>
                    <a:pt x="1480" y="207"/>
                    <a:pt x="1470" y="165"/>
                  </a:cubicBezTo>
                  <a:cubicBezTo>
                    <a:pt x="1470" y="160"/>
                    <a:pt x="1468" y="157"/>
                    <a:pt x="1464" y="156"/>
                  </a:cubicBezTo>
                  <a:cubicBezTo>
                    <a:pt x="1464" y="172"/>
                    <a:pt x="1464" y="188"/>
                    <a:pt x="1464" y="204"/>
                  </a:cubicBezTo>
                  <a:cubicBezTo>
                    <a:pt x="1464" y="215"/>
                    <a:pt x="1464" y="226"/>
                    <a:pt x="1464" y="237"/>
                  </a:cubicBezTo>
                  <a:close/>
                  <a:moveTo>
                    <a:pt x="1494" y="297"/>
                  </a:moveTo>
                  <a:cubicBezTo>
                    <a:pt x="1495" y="287"/>
                    <a:pt x="1502" y="267"/>
                    <a:pt x="1497" y="261"/>
                  </a:cubicBezTo>
                  <a:cubicBezTo>
                    <a:pt x="1496" y="272"/>
                    <a:pt x="1487" y="289"/>
                    <a:pt x="1494" y="297"/>
                  </a:cubicBezTo>
                  <a:close/>
                  <a:moveTo>
                    <a:pt x="1482" y="741"/>
                  </a:moveTo>
                  <a:cubicBezTo>
                    <a:pt x="1482" y="747"/>
                    <a:pt x="1482" y="753"/>
                    <a:pt x="1482" y="759"/>
                  </a:cubicBezTo>
                  <a:cubicBezTo>
                    <a:pt x="1496" y="767"/>
                    <a:pt x="1510" y="775"/>
                    <a:pt x="1521" y="786"/>
                  </a:cubicBezTo>
                  <a:cubicBezTo>
                    <a:pt x="1510" y="788"/>
                    <a:pt x="1509" y="780"/>
                    <a:pt x="1500" y="780"/>
                  </a:cubicBezTo>
                  <a:cubicBezTo>
                    <a:pt x="1500" y="785"/>
                    <a:pt x="1499" y="789"/>
                    <a:pt x="1497" y="792"/>
                  </a:cubicBezTo>
                  <a:cubicBezTo>
                    <a:pt x="1502" y="795"/>
                    <a:pt x="1518" y="803"/>
                    <a:pt x="1524" y="795"/>
                  </a:cubicBezTo>
                  <a:cubicBezTo>
                    <a:pt x="1519" y="795"/>
                    <a:pt x="1514" y="795"/>
                    <a:pt x="1515" y="789"/>
                  </a:cubicBezTo>
                  <a:cubicBezTo>
                    <a:pt x="1520" y="789"/>
                    <a:pt x="1525" y="789"/>
                    <a:pt x="1530" y="789"/>
                  </a:cubicBezTo>
                  <a:cubicBezTo>
                    <a:pt x="1529" y="782"/>
                    <a:pt x="1530" y="777"/>
                    <a:pt x="1533" y="774"/>
                  </a:cubicBezTo>
                  <a:cubicBezTo>
                    <a:pt x="1516" y="763"/>
                    <a:pt x="1502" y="749"/>
                    <a:pt x="1482" y="741"/>
                  </a:cubicBezTo>
                  <a:close/>
                  <a:moveTo>
                    <a:pt x="1491" y="786"/>
                  </a:moveTo>
                  <a:cubicBezTo>
                    <a:pt x="1479" y="782"/>
                    <a:pt x="1482" y="793"/>
                    <a:pt x="1482" y="801"/>
                  </a:cubicBezTo>
                  <a:cubicBezTo>
                    <a:pt x="1492" y="803"/>
                    <a:pt x="1514" y="824"/>
                    <a:pt x="1518" y="804"/>
                  </a:cubicBezTo>
                  <a:cubicBezTo>
                    <a:pt x="1504" y="803"/>
                    <a:pt x="1491" y="801"/>
                    <a:pt x="1491" y="786"/>
                  </a:cubicBezTo>
                  <a:close/>
                  <a:moveTo>
                    <a:pt x="1530" y="795"/>
                  </a:moveTo>
                  <a:cubicBezTo>
                    <a:pt x="1526" y="804"/>
                    <a:pt x="1537" y="801"/>
                    <a:pt x="1524" y="807"/>
                  </a:cubicBezTo>
                  <a:cubicBezTo>
                    <a:pt x="1533" y="806"/>
                    <a:pt x="1539" y="808"/>
                    <a:pt x="1542" y="813"/>
                  </a:cubicBezTo>
                  <a:cubicBezTo>
                    <a:pt x="1542" y="818"/>
                    <a:pt x="1534" y="815"/>
                    <a:pt x="1533" y="819"/>
                  </a:cubicBezTo>
                  <a:cubicBezTo>
                    <a:pt x="1545" y="825"/>
                    <a:pt x="1555" y="833"/>
                    <a:pt x="1575" y="831"/>
                  </a:cubicBezTo>
                  <a:cubicBezTo>
                    <a:pt x="1564" y="815"/>
                    <a:pt x="1546" y="806"/>
                    <a:pt x="1530" y="795"/>
                  </a:cubicBezTo>
                  <a:close/>
                  <a:moveTo>
                    <a:pt x="1635" y="837"/>
                  </a:moveTo>
                  <a:cubicBezTo>
                    <a:pt x="1638" y="826"/>
                    <a:pt x="1624" y="819"/>
                    <a:pt x="1620" y="825"/>
                  </a:cubicBezTo>
                  <a:cubicBezTo>
                    <a:pt x="1626" y="828"/>
                    <a:pt x="1622" y="841"/>
                    <a:pt x="1635" y="837"/>
                  </a:cubicBezTo>
                  <a:close/>
                  <a:moveTo>
                    <a:pt x="1617" y="840"/>
                  </a:moveTo>
                  <a:cubicBezTo>
                    <a:pt x="1617" y="844"/>
                    <a:pt x="1617" y="848"/>
                    <a:pt x="1617" y="852"/>
                  </a:cubicBezTo>
                  <a:cubicBezTo>
                    <a:pt x="1624" y="852"/>
                    <a:pt x="1629" y="854"/>
                    <a:pt x="1632" y="858"/>
                  </a:cubicBezTo>
                  <a:cubicBezTo>
                    <a:pt x="1628" y="858"/>
                    <a:pt x="1623" y="857"/>
                    <a:pt x="1623" y="861"/>
                  </a:cubicBezTo>
                  <a:cubicBezTo>
                    <a:pt x="1641" y="864"/>
                    <a:pt x="1651" y="875"/>
                    <a:pt x="1668" y="879"/>
                  </a:cubicBezTo>
                  <a:cubicBezTo>
                    <a:pt x="1667" y="868"/>
                    <a:pt x="1655" y="868"/>
                    <a:pt x="1659" y="852"/>
                  </a:cubicBezTo>
                  <a:cubicBezTo>
                    <a:pt x="1642" y="847"/>
                    <a:pt x="1636" y="846"/>
                    <a:pt x="1617" y="840"/>
                  </a:cubicBezTo>
                  <a:close/>
                  <a:moveTo>
                    <a:pt x="1572" y="837"/>
                  </a:moveTo>
                  <a:cubicBezTo>
                    <a:pt x="1578" y="851"/>
                    <a:pt x="1591" y="858"/>
                    <a:pt x="1611" y="858"/>
                  </a:cubicBezTo>
                  <a:cubicBezTo>
                    <a:pt x="1602" y="847"/>
                    <a:pt x="1587" y="842"/>
                    <a:pt x="1572" y="837"/>
                  </a:cubicBezTo>
                  <a:close/>
                  <a:moveTo>
                    <a:pt x="1611" y="846"/>
                  </a:moveTo>
                  <a:cubicBezTo>
                    <a:pt x="1603" y="833"/>
                    <a:pt x="1615" y="838"/>
                    <a:pt x="1617" y="828"/>
                  </a:cubicBezTo>
                  <a:cubicBezTo>
                    <a:pt x="1607" y="824"/>
                    <a:pt x="1583" y="821"/>
                    <a:pt x="1581" y="834"/>
                  </a:cubicBezTo>
                  <a:cubicBezTo>
                    <a:pt x="1590" y="839"/>
                    <a:pt x="1599" y="844"/>
                    <a:pt x="1611" y="846"/>
                  </a:cubicBezTo>
                  <a:close/>
                  <a:moveTo>
                    <a:pt x="1608" y="822"/>
                  </a:moveTo>
                  <a:cubicBezTo>
                    <a:pt x="1591" y="807"/>
                    <a:pt x="1577" y="822"/>
                    <a:pt x="1608" y="822"/>
                  </a:cubicBezTo>
                  <a:close/>
                  <a:moveTo>
                    <a:pt x="1665" y="885"/>
                  </a:moveTo>
                  <a:cubicBezTo>
                    <a:pt x="1658" y="886"/>
                    <a:pt x="1664" y="900"/>
                    <a:pt x="1662" y="906"/>
                  </a:cubicBezTo>
                  <a:cubicBezTo>
                    <a:pt x="1676" y="910"/>
                    <a:pt x="1681" y="923"/>
                    <a:pt x="1692" y="930"/>
                  </a:cubicBezTo>
                  <a:cubicBezTo>
                    <a:pt x="1683" y="915"/>
                    <a:pt x="1674" y="900"/>
                    <a:pt x="1665" y="885"/>
                  </a:cubicBezTo>
                  <a:close/>
                  <a:moveTo>
                    <a:pt x="1020" y="867"/>
                  </a:moveTo>
                  <a:cubicBezTo>
                    <a:pt x="1038" y="867"/>
                    <a:pt x="1050" y="861"/>
                    <a:pt x="1062" y="855"/>
                  </a:cubicBezTo>
                  <a:cubicBezTo>
                    <a:pt x="1058" y="853"/>
                    <a:pt x="1055" y="850"/>
                    <a:pt x="1053" y="846"/>
                  </a:cubicBezTo>
                  <a:cubicBezTo>
                    <a:pt x="1038" y="849"/>
                    <a:pt x="1031" y="860"/>
                    <a:pt x="1020" y="867"/>
                  </a:cubicBezTo>
                  <a:close/>
                  <a:moveTo>
                    <a:pt x="1068" y="852"/>
                  </a:moveTo>
                  <a:cubicBezTo>
                    <a:pt x="1070" y="850"/>
                    <a:pt x="1075" y="838"/>
                    <a:pt x="1068" y="837"/>
                  </a:cubicBezTo>
                  <a:cubicBezTo>
                    <a:pt x="1067" y="840"/>
                    <a:pt x="1063" y="840"/>
                    <a:pt x="1059" y="840"/>
                  </a:cubicBezTo>
                  <a:cubicBezTo>
                    <a:pt x="1058" y="848"/>
                    <a:pt x="1064" y="849"/>
                    <a:pt x="1068" y="852"/>
                  </a:cubicBezTo>
                  <a:close/>
                  <a:moveTo>
                    <a:pt x="936" y="909"/>
                  </a:moveTo>
                  <a:cubicBezTo>
                    <a:pt x="962" y="888"/>
                    <a:pt x="990" y="869"/>
                    <a:pt x="1023" y="855"/>
                  </a:cubicBezTo>
                  <a:cubicBezTo>
                    <a:pt x="976" y="852"/>
                    <a:pt x="931" y="881"/>
                    <a:pt x="936" y="909"/>
                  </a:cubicBezTo>
                  <a:close/>
                  <a:moveTo>
                    <a:pt x="978" y="915"/>
                  </a:moveTo>
                  <a:cubicBezTo>
                    <a:pt x="997" y="912"/>
                    <a:pt x="1007" y="900"/>
                    <a:pt x="1026" y="897"/>
                  </a:cubicBezTo>
                  <a:cubicBezTo>
                    <a:pt x="1026" y="890"/>
                    <a:pt x="1026" y="883"/>
                    <a:pt x="1026" y="876"/>
                  </a:cubicBezTo>
                  <a:cubicBezTo>
                    <a:pt x="1015" y="894"/>
                    <a:pt x="988" y="896"/>
                    <a:pt x="978" y="915"/>
                  </a:cubicBezTo>
                  <a:close/>
                  <a:moveTo>
                    <a:pt x="1008" y="867"/>
                  </a:moveTo>
                  <a:cubicBezTo>
                    <a:pt x="994" y="880"/>
                    <a:pt x="968" y="881"/>
                    <a:pt x="960" y="900"/>
                  </a:cubicBezTo>
                  <a:cubicBezTo>
                    <a:pt x="986" y="908"/>
                    <a:pt x="1009" y="885"/>
                    <a:pt x="1008" y="867"/>
                  </a:cubicBezTo>
                  <a:close/>
                  <a:moveTo>
                    <a:pt x="1686" y="873"/>
                  </a:moveTo>
                  <a:cubicBezTo>
                    <a:pt x="1686" y="869"/>
                    <a:pt x="1682" y="869"/>
                    <a:pt x="1683" y="864"/>
                  </a:cubicBezTo>
                  <a:cubicBezTo>
                    <a:pt x="1679" y="866"/>
                    <a:pt x="1667" y="860"/>
                    <a:pt x="1668" y="867"/>
                  </a:cubicBezTo>
                  <a:cubicBezTo>
                    <a:pt x="1677" y="868"/>
                    <a:pt x="1679" y="876"/>
                    <a:pt x="1683" y="882"/>
                  </a:cubicBezTo>
                  <a:cubicBezTo>
                    <a:pt x="1693" y="893"/>
                    <a:pt x="1701" y="906"/>
                    <a:pt x="1713" y="915"/>
                  </a:cubicBezTo>
                  <a:cubicBezTo>
                    <a:pt x="1708" y="897"/>
                    <a:pt x="1695" y="887"/>
                    <a:pt x="1686" y="873"/>
                  </a:cubicBezTo>
                  <a:close/>
                  <a:moveTo>
                    <a:pt x="1695" y="906"/>
                  </a:moveTo>
                  <a:cubicBezTo>
                    <a:pt x="1693" y="896"/>
                    <a:pt x="1687" y="890"/>
                    <a:pt x="1677" y="888"/>
                  </a:cubicBezTo>
                  <a:cubicBezTo>
                    <a:pt x="1674" y="905"/>
                    <a:pt x="1684" y="909"/>
                    <a:pt x="1692" y="915"/>
                  </a:cubicBezTo>
                  <a:cubicBezTo>
                    <a:pt x="1694" y="908"/>
                    <a:pt x="1683" y="905"/>
                    <a:pt x="1695" y="906"/>
                  </a:cubicBezTo>
                  <a:close/>
                  <a:moveTo>
                    <a:pt x="1737" y="951"/>
                  </a:moveTo>
                  <a:cubicBezTo>
                    <a:pt x="1739" y="975"/>
                    <a:pt x="1758" y="982"/>
                    <a:pt x="1776" y="990"/>
                  </a:cubicBezTo>
                  <a:cubicBezTo>
                    <a:pt x="1775" y="971"/>
                    <a:pt x="1761" y="965"/>
                    <a:pt x="1758" y="948"/>
                  </a:cubicBezTo>
                  <a:cubicBezTo>
                    <a:pt x="1750" y="948"/>
                    <a:pt x="1741" y="947"/>
                    <a:pt x="1737" y="951"/>
                  </a:cubicBezTo>
                  <a:close/>
                  <a:moveTo>
                    <a:pt x="1698" y="918"/>
                  </a:moveTo>
                  <a:cubicBezTo>
                    <a:pt x="1693" y="953"/>
                    <a:pt x="1720" y="956"/>
                    <a:pt x="1734" y="972"/>
                  </a:cubicBezTo>
                  <a:cubicBezTo>
                    <a:pt x="1726" y="950"/>
                    <a:pt x="1725" y="921"/>
                    <a:pt x="1698" y="918"/>
                  </a:cubicBezTo>
                  <a:close/>
                  <a:moveTo>
                    <a:pt x="1731" y="975"/>
                  </a:moveTo>
                  <a:cubicBezTo>
                    <a:pt x="1715" y="996"/>
                    <a:pt x="1743" y="1022"/>
                    <a:pt x="1767" y="1023"/>
                  </a:cubicBezTo>
                  <a:cubicBezTo>
                    <a:pt x="1767" y="1012"/>
                    <a:pt x="1749" y="1019"/>
                    <a:pt x="1749" y="1008"/>
                  </a:cubicBezTo>
                  <a:cubicBezTo>
                    <a:pt x="1756" y="1007"/>
                    <a:pt x="1756" y="1013"/>
                    <a:pt x="1764" y="1011"/>
                  </a:cubicBezTo>
                  <a:cubicBezTo>
                    <a:pt x="1766" y="992"/>
                    <a:pt x="1760" y="981"/>
                    <a:pt x="1740" y="984"/>
                  </a:cubicBezTo>
                  <a:cubicBezTo>
                    <a:pt x="1736" y="992"/>
                    <a:pt x="1746" y="1002"/>
                    <a:pt x="1740" y="1002"/>
                  </a:cubicBezTo>
                  <a:cubicBezTo>
                    <a:pt x="1732" y="998"/>
                    <a:pt x="1736" y="982"/>
                    <a:pt x="1731" y="975"/>
                  </a:cubicBezTo>
                  <a:close/>
                  <a:moveTo>
                    <a:pt x="2193" y="966"/>
                  </a:moveTo>
                  <a:cubicBezTo>
                    <a:pt x="2215" y="968"/>
                    <a:pt x="2272" y="973"/>
                    <a:pt x="2286" y="954"/>
                  </a:cubicBezTo>
                  <a:cubicBezTo>
                    <a:pt x="2241" y="960"/>
                    <a:pt x="2171" y="941"/>
                    <a:pt x="2145" y="966"/>
                  </a:cubicBezTo>
                  <a:cubicBezTo>
                    <a:pt x="2168" y="963"/>
                    <a:pt x="2189" y="966"/>
                    <a:pt x="2193" y="966"/>
                  </a:cubicBezTo>
                  <a:close/>
                  <a:moveTo>
                    <a:pt x="2292" y="1071"/>
                  </a:moveTo>
                  <a:cubicBezTo>
                    <a:pt x="2290" y="1073"/>
                    <a:pt x="2285" y="1088"/>
                    <a:pt x="2292" y="1089"/>
                  </a:cubicBezTo>
                  <a:cubicBezTo>
                    <a:pt x="2292" y="1085"/>
                    <a:pt x="2297" y="1086"/>
                    <a:pt x="2298" y="1083"/>
                  </a:cubicBezTo>
                  <a:cubicBezTo>
                    <a:pt x="2290" y="1085"/>
                    <a:pt x="2300" y="1069"/>
                    <a:pt x="2292" y="1071"/>
                  </a:cubicBezTo>
                  <a:close/>
                  <a:moveTo>
                    <a:pt x="2220" y="972"/>
                  </a:moveTo>
                  <a:cubicBezTo>
                    <a:pt x="2213" y="974"/>
                    <a:pt x="2198" y="968"/>
                    <a:pt x="2196" y="975"/>
                  </a:cubicBezTo>
                  <a:cubicBezTo>
                    <a:pt x="2202" y="980"/>
                    <a:pt x="2217" y="979"/>
                    <a:pt x="2220" y="972"/>
                  </a:cubicBezTo>
                  <a:close/>
                  <a:moveTo>
                    <a:pt x="1920" y="1050"/>
                  </a:moveTo>
                  <a:cubicBezTo>
                    <a:pt x="1937" y="1055"/>
                    <a:pt x="1969" y="1066"/>
                    <a:pt x="1986" y="1053"/>
                  </a:cubicBezTo>
                  <a:cubicBezTo>
                    <a:pt x="1961" y="1059"/>
                    <a:pt x="1930" y="1029"/>
                    <a:pt x="1920" y="1050"/>
                  </a:cubicBezTo>
                  <a:close/>
                  <a:moveTo>
                    <a:pt x="1818" y="1029"/>
                  </a:moveTo>
                  <a:cubicBezTo>
                    <a:pt x="1815" y="1029"/>
                    <a:pt x="1812" y="1029"/>
                    <a:pt x="1809" y="1029"/>
                  </a:cubicBezTo>
                  <a:cubicBezTo>
                    <a:pt x="1819" y="1053"/>
                    <a:pt x="1871" y="1047"/>
                    <a:pt x="1893" y="1041"/>
                  </a:cubicBezTo>
                  <a:cubicBezTo>
                    <a:pt x="1881" y="1043"/>
                    <a:pt x="1876" y="1038"/>
                    <a:pt x="1869" y="1035"/>
                  </a:cubicBezTo>
                  <a:cubicBezTo>
                    <a:pt x="1869" y="1030"/>
                    <a:pt x="1869" y="1025"/>
                    <a:pt x="1863" y="1026"/>
                  </a:cubicBezTo>
                  <a:cubicBezTo>
                    <a:pt x="1863" y="1019"/>
                    <a:pt x="1863" y="1012"/>
                    <a:pt x="1866" y="1008"/>
                  </a:cubicBezTo>
                  <a:cubicBezTo>
                    <a:pt x="1871" y="1004"/>
                    <a:pt x="1832" y="1003"/>
                    <a:pt x="1827" y="1008"/>
                  </a:cubicBezTo>
                  <a:cubicBezTo>
                    <a:pt x="1820" y="1008"/>
                    <a:pt x="1826" y="1021"/>
                    <a:pt x="1824" y="1026"/>
                  </a:cubicBezTo>
                  <a:cubicBezTo>
                    <a:pt x="1828" y="1026"/>
                    <a:pt x="1831" y="1027"/>
                    <a:pt x="1833" y="1029"/>
                  </a:cubicBezTo>
                  <a:cubicBezTo>
                    <a:pt x="1832" y="1036"/>
                    <a:pt x="1820" y="1031"/>
                    <a:pt x="1818" y="1029"/>
                  </a:cubicBezTo>
                  <a:close/>
                  <a:moveTo>
                    <a:pt x="1812" y="1023"/>
                  </a:moveTo>
                  <a:cubicBezTo>
                    <a:pt x="1823" y="1026"/>
                    <a:pt x="1816" y="1011"/>
                    <a:pt x="1818" y="1005"/>
                  </a:cubicBezTo>
                  <a:cubicBezTo>
                    <a:pt x="1806" y="1002"/>
                    <a:pt x="1798" y="995"/>
                    <a:pt x="1782" y="996"/>
                  </a:cubicBezTo>
                  <a:cubicBezTo>
                    <a:pt x="1781" y="1000"/>
                    <a:pt x="1783" y="1007"/>
                    <a:pt x="1779" y="1008"/>
                  </a:cubicBezTo>
                  <a:cubicBezTo>
                    <a:pt x="1781" y="998"/>
                    <a:pt x="1777" y="994"/>
                    <a:pt x="1767" y="996"/>
                  </a:cubicBezTo>
                  <a:cubicBezTo>
                    <a:pt x="1767" y="1000"/>
                    <a:pt x="1767" y="1004"/>
                    <a:pt x="1767" y="1008"/>
                  </a:cubicBezTo>
                  <a:cubicBezTo>
                    <a:pt x="1782" y="1013"/>
                    <a:pt x="1801" y="1014"/>
                    <a:pt x="1812" y="1023"/>
                  </a:cubicBezTo>
                  <a:close/>
                  <a:moveTo>
                    <a:pt x="1818" y="993"/>
                  </a:moveTo>
                  <a:cubicBezTo>
                    <a:pt x="1822" y="1004"/>
                    <a:pt x="1857" y="999"/>
                    <a:pt x="1866" y="996"/>
                  </a:cubicBezTo>
                  <a:cubicBezTo>
                    <a:pt x="1860" y="994"/>
                    <a:pt x="1856" y="990"/>
                    <a:pt x="1851" y="987"/>
                  </a:cubicBezTo>
                  <a:cubicBezTo>
                    <a:pt x="1846" y="980"/>
                    <a:pt x="1828" y="986"/>
                    <a:pt x="1818" y="984"/>
                  </a:cubicBezTo>
                  <a:cubicBezTo>
                    <a:pt x="1818" y="987"/>
                    <a:pt x="1818" y="990"/>
                    <a:pt x="1818" y="993"/>
                  </a:cubicBezTo>
                  <a:close/>
                  <a:moveTo>
                    <a:pt x="1881" y="1035"/>
                  </a:moveTo>
                  <a:cubicBezTo>
                    <a:pt x="1898" y="1035"/>
                    <a:pt x="1915" y="1035"/>
                    <a:pt x="1932" y="1035"/>
                  </a:cubicBezTo>
                  <a:cubicBezTo>
                    <a:pt x="1926" y="1012"/>
                    <a:pt x="1901" y="1030"/>
                    <a:pt x="1887" y="1017"/>
                  </a:cubicBezTo>
                  <a:cubicBezTo>
                    <a:pt x="1891" y="1017"/>
                    <a:pt x="1896" y="1018"/>
                    <a:pt x="1896" y="1014"/>
                  </a:cubicBezTo>
                  <a:cubicBezTo>
                    <a:pt x="1890" y="1010"/>
                    <a:pt x="1884" y="1006"/>
                    <a:pt x="1875" y="1005"/>
                  </a:cubicBezTo>
                  <a:cubicBezTo>
                    <a:pt x="1872" y="1009"/>
                    <a:pt x="1872" y="1016"/>
                    <a:pt x="1872" y="1023"/>
                  </a:cubicBezTo>
                  <a:cubicBezTo>
                    <a:pt x="1879" y="1023"/>
                    <a:pt x="1886" y="1023"/>
                    <a:pt x="1893" y="1023"/>
                  </a:cubicBezTo>
                  <a:cubicBezTo>
                    <a:pt x="1893" y="1030"/>
                    <a:pt x="1880" y="1024"/>
                    <a:pt x="1875" y="1026"/>
                  </a:cubicBezTo>
                  <a:cubicBezTo>
                    <a:pt x="1875" y="1031"/>
                    <a:pt x="1877" y="1034"/>
                    <a:pt x="1881" y="1035"/>
                  </a:cubicBezTo>
                  <a:close/>
                  <a:moveTo>
                    <a:pt x="1950" y="1023"/>
                  </a:moveTo>
                  <a:cubicBezTo>
                    <a:pt x="1965" y="1017"/>
                    <a:pt x="1982" y="1025"/>
                    <a:pt x="1992" y="1020"/>
                  </a:cubicBezTo>
                  <a:cubicBezTo>
                    <a:pt x="1973" y="1012"/>
                    <a:pt x="1945" y="1013"/>
                    <a:pt x="1926" y="1020"/>
                  </a:cubicBezTo>
                  <a:cubicBezTo>
                    <a:pt x="1932" y="1019"/>
                    <a:pt x="1933" y="1023"/>
                    <a:pt x="1938" y="1023"/>
                  </a:cubicBezTo>
                  <a:cubicBezTo>
                    <a:pt x="1943" y="1025"/>
                    <a:pt x="1938" y="1037"/>
                    <a:pt x="1944" y="1038"/>
                  </a:cubicBezTo>
                  <a:cubicBezTo>
                    <a:pt x="1948" y="1047"/>
                    <a:pt x="1965" y="1043"/>
                    <a:pt x="1977" y="1044"/>
                  </a:cubicBezTo>
                  <a:cubicBezTo>
                    <a:pt x="1977" y="1038"/>
                    <a:pt x="1977" y="1032"/>
                    <a:pt x="1977" y="1026"/>
                  </a:cubicBezTo>
                  <a:cubicBezTo>
                    <a:pt x="1973" y="1026"/>
                    <a:pt x="1969" y="1026"/>
                    <a:pt x="1965" y="1026"/>
                  </a:cubicBezTo>
                  <a:cubicBezTo>
                    <a:pt x="1961" y="1024"/>
                    <a:pt x="1949" y="1030"/>
                    <a:pt x="1950" y="1023"/>
                  </a:cubicBezTo>
                  <a:close/>
                  <a:moveTo>
                    <a:pt x="2058" y="996"/>
                  </a:moveTo>
                  <a:cubicBezTo>
                    <a:pt x="2047" y="996"/>
                    <a:pt x="2042" y="1002"/>
                    <a:pt x="2037" y="1008"/>
                  </a:cubicBezTo>
                  <a:cubicBezTo>
                    <a:pt x="2049" y="1009"/>
                    <a:pt x="2051" y="1000"/>
                    <a:pt x="2058" y="996"/>
                  </a:cubicBezTo>
                  <a:close/>
                  <a:moveTo>
                    <a:pt x="2058" y="1008"/>
                  </a:moveTo>
                  <a:cubicBezTo>
                    <a:pt x="2056" y="1006"/>
                    <a:pt x="2040" y="1016"/>
                    <a:pt x="2031" y="1017"/>
                  </a:cubicBezTo>
                  <a:cubicBezTo>
                    <a:pt x="2041" y="1019"/>
                    <a:pt x="2058" y="1024"/>
                    <a:pt x="2058" y="1008"/>
                  </a:cubicBezTo>
                  <a:close/>
                  <a:moveTo>
                    <a:pt x="2025" y="1038"/>
                  </a:moveTo>
                  <a:cubicBezTo>
                    <a:pt x="2026" y="1023"/>
                    <a:pt x="2030" y="1040"/>
                    <a:pt x="2037" y="1038"/>
                  </a:cubicBezTo>
                  <a:cubicBezTo>
                    <a:pt x="2037" y="1033"/>
                    <a:pt x="2037" y="1028"/>
                    <a:pt x="2037" y="1023"/>
                  </a:cubicBezTo>
                  <a:cubicBezTo>
                    <a:pt x="2022" y="1031"/>
                    <a:pt x="1990" y="1022"/>
                    <a:pt x="1983" y="1038"/>
                  </a:cubicBezTo>
                  <a:cubicBezTo>
                    <a:pt x="1990" y="1043"/>
                    <a:pt x="2018" y="1043"/>
                    <a:pt x="2025" y="1038"/>
                  </a:cubicBezTo>
                  <a:close/>
                  <a:moveTo>
                    <a:pt x="2100" y="966"/>
                  </a:moveTo>
                  <a:cubicBezTo>
                    <a:pt x="2120" y="967"/>
                    <a:pt x="2132" y="960"/>
                    <a:pt x="2145" y="954"/>
                  </a:cubicBezTo>
                  <a:cubicBezTo>
                    <a:pt x="2125" y="953"/>
                    <a:pt x="2107" y="954"/>
                    <a:pt x="2100" y="966"/>
                  </a:cubicBezTo>
                  <a:close/>
                  <a:moveTo>
                    <a:pt x="2289" y="993"/>
                  </a:moveTo>
                  <a:cubicBezTo>
                    <a:pt x="2290" y="1007"/>
                    <a:pt x="2293" y="995"/>
                    <a:pt x="2292" y="981"/>
                  </a:cubicBezTo>
                  <a:cubicBezTo>
                    <a:pt x="2291" y="962"/>
                    <a:pt x="2289" y="987"/>
                    <a:pt x="2289" y="993"/>
                  </a:cubicBezTo>
                  <a:close/>
                  <a:moveTo>
                    <a:pt x="2085" y="987"/>
                  </a:moveTo>
                  <a:cubicBezTo>
                    <a:pt x="2095" y="988"/>
                    <a:pt x="2098" y="982"/>
                    <a:pt x="2103" y="978"/>
                  </a:cubicBezTo>
                  <a:cubicBezTo>
                    <a:pt x="2095" y="979"/>
                    <a:pt x="2081" y="974"/>
                    <a:pt x="2085" y="987"/>
                  </a:cubicBezTo>
                  <a:close/>
                  <a:moveTo>
                    <a:pt x="2112" y="984"/>
                  </a:moveTo>
                  <a:cubicBezTo>
                    <a:pt x="2122" y="982"/>
                    <a:pt x="2134" y="982"/>
                    <a:pt x="2139" y="975"/>
                  </a:cubicBezTo>
                  <a:cubicBezTo>
                    <a:pt x="2126" y="974"/>
                    <a:pt x="2118" y="978"/>
                    <a:pt x="2112" y="984"/>
                  </a:cubicBezTo>
                  <a:close/>
                  <a:moveTo>
                    <a:pt x="2148" y="987"/>
                  </a:moveTo>
                  <a:cubicBezTo>
                    <a:pt x="2159" y="988"/>
                    <a:pt x="2166" y="985"/>
                    <a:pt x="2169" y="978"/>
                  </a:cubicBezTo>
                  <a:cubicBezTo>
                    <a:pt x="2158" y="977"/>
                    <a:pt x="2151" y="980"/>
                    <a:pt x="2148" y="987"/>
                  </a:cubicBezTo>
                  <a:close/>
                  <a:moveTo>
                    <a:pt x="2073" y="1041"/>
                  </a:moveTo>
                  <a:cubicBezTo>
                    <a:pt x="2071" y="1035"/>
                    <a:pt x="2077" y="1021"/>
                    <a:pt x="2070" y="1020"/>
                  </a:cubicBezTo>
                  <a:cubicBezTo>
                    <a:pt x="2065" y="1025"/>
                    <a:pt x="2067" y="1039"/>
                    <a:pt x="2073" y="1041"/>
                  </a:cubicBezTo>
                  <a:close/>
                  <a:moveTo>
                    <a:pt x="2055" y="1023"/>
                  </a:moveTo>
                  <a:cubicBezTo>
                    <a:pt x="2049" y="1026"/>
                    <a:pt x="2050" y="1048"/>
                    <a:pt x="2061" y="1044"/>
                  </a:cubicBezTo>
                  <a:cubicBezTo>
                    <a:pt x="2059" y="1037"/>
                    <a:pt x="2066" y="1021"/>
                    <a:pt x="2055" y="1023"/>
                  </a:cubicBezTo>
                  <a:close/>
                  <a:moveTo>
                    <a:pt x="2283" y="1068"/>
                  </a:moveTo>
                  <a:cubicBezTo>
                    <a:pt x="2280" y="1068"/>
                    <a:pt x="2277" y="1068"/>
                    <a:pt x="2274" y="1068"/>
                  </a:cubicBezTo>
                  <a:cubicBezTo>
                    <a:pt x="2276" y="1072"/>
                    <a:pt x="2270" y="1084"/>
                    <a:pt x="2277" y="1083"/>
                  </a:cubicBezTo>
                  <a:cubicBezTo>
                    <a:pt x="2275" y="1074"/>
                    <a:pt x="2285" y="1077"/>
                    <a:pt x="2283" y="1068"/>
                  </a:cubicBezTo>
                  <a:close/>
                  <a:moveTo>
                    <a:pt x="2277" y="1110"/>
                  </a:moveTo>
                  <a:cubicBezTo>
                    <a:pt x="2275" y="1101"/>
                    <a:pt x="2287" y="1106"/>
                    <a:pt x="2283" y="1095"/>
                  </a:cubicBezTo>
                  <a:cubicBezTo>
                    <a:pt x="2271" y="1091"/>
                    <a:pt x="2274" y="1102"/>
                    <a:pt x="2274" y="1110"/>
                  </a:cubicBezTo>
                  <a:cubicBezTo>
                    <a:pt x="2276" y="1122"/>
                    <a:pt x="2269" y="1165"/>
                    <a:pt x="2280" y="1149"/>
                  </a:cubicBezTo>
                  <a:cubicBezTo>
                    <a:pt x="2283" y="1143"/>
                    <a:pt x="2289" y="1114"/>
                    <a:pt x="2277" y="1113"/>
                  </a:cubicBezTo>
                  <a:cubicBezTo>
                    <a:pt x="2277" y="1112"/>
                    <a:pt x="2277" y="1111"/>
                    <a:pt x="2277" y="1110"/>
                  </a:cubicBezTo>
                  <a:close/>
                  <a:moveTo>
                    <a:pt x="147" y="1011"/>
                  </a:moveTo>
                  <a:cubicBezTo>
                    <a:pt x="154" y="1022"/>
                    <a:pt x="175" y="1034"/>
                    <a:pt x="186" y="1023"/>
                  </a:cubicBezTo>
                  <a:cubicBezTo>
                    <a:pt x="167" y="1024"/>
                    <a:pt x="165" y="1008"/>
                    <a:pt x="147" y="1008"/>
                  </a:cubicBezTo>
                  <a:cubicBezTo>
                    <a:pt x="147" y="1001"/>
                    <a:pt x="134" y="1007"/>
                    <a:pt x="129" y="1005"/>
                  </a:cubicBezTo>
                  <a:cubicBezTo>
                    <a:pt x="130" y="1016"/>
                    <a:pt x="140" y="1013"/>
                    <a:pt x="147" y="1011"/>
                  </a:cubicBezTo>
                  <a:close/>
                  <a:moveTo>
                    <a:pt x="96" y="1005"/>
                  </a:moveTo>
                  <a:cubicBezTo>
                    <a:pt x="98" y="1032"/>
                    <a:pt x="135" y="1024"/>
                    <a:pt x="150" y="1038"/>
                  </a:cubicBezTo>
                  <a:cubicBezTo>
                    <a:pt x="143" y="1017"/>
                    <a:pt x="116" y="1004"/>
                    <a:pt x="96" y="1005"/>
                  </a:cubicBezTo>
                  <a:close/>
                  <a:moveTo>
                    <a:pt x="183" y="1056"/>
                  </a:moveTo>
                  <a:cubicBezTo>
                    <a:pt x="183" y="1050"/>
                    <a:pt x="183" y="1044"/>
                    <a:pt x="183" y="1038"/>
                  </a:cubicBezTo>
                  <a:cubicBezTo>
                    <a:pt x="172" y="1036"/>
                    <a:pt x="165" y="1030"/>
                    <a:pt x="156" y="1026"/>
                  </a:cubicBezTo>
                  <a:cubicBezTo>
                    <a:pt x="151" y="1050"/>
                    <a:pt x="172" y="1048"/>
                    <a:pt x="183" y="1056"/>
                  </a:cubicBezTo>
                  <a:close/>
                  <a:moveTo>
                    <a:pt x="1131" y="300"/>
                  </a:moveTo>
                  <a:cubicBezTo>
                    <a:pt x="1115" y="306"/>
                    <a:pt x="1104" y="317"/>
                    <a:pt x="1086" y="321"/>
                  </a:cubicBezTo>
                  <a:cubicBezTo>
                    <a:pt x="1084" y="330"/>
                    <a:pt x="1091" y="330"/>
                    <a:pt x="1089" y="339"/>
                  </a:cubicBezTo>
                  <a:cubicBezTo>
                    <a:pt x="1097" y="337"/>
                    <a:pt x="1103" y="333"/>
                    <a:pt x="1107" y="327"/>
                  </a:cubicBezTo>
                  <a:cubicBezTo>
                    <a:pt x="1103" y="327"/>
                    <a:pt x="1098" y="328"/>
                    <a:pt x="1098" y="324"/>
                  </a:cubicBezTo>
                  <a:cubicBezTo>
                    <a:pt x="1109" y="316"/>
                    <a:pt x="1128" y="316"/>
                    <a:pt x="1131" y="300"/>
                  </a:cubicBezTo>
                  <a:close/>
                  <a:moveTo>
                    <a:pt x="1131" y="282"/>
                  </a:moveTo>
                  <a:cubicBezTo>
                    <a:pt x="1115" y="289"/>
                    <a:pt x="1104" y="301"/>
                    <a:pt x="1083" y="303"/>
                  </a:cubicBezTo>
                  <a:cubicBezTo>
                    <a:pt x="1083" y="308"/>
                    <a:pt x="1083" y="313"/>
                    <a:pt x="1083" y="318"/>
                  </a:cubicBezTo>
                  <a:cubicBezTo>
                    <a:pt x="1093" y="307"/>
                    <a:pt x="1117" y="298"/>
                    <a:pt x="1131" y="28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3" name="Freeform 71"/>
            <p:cNvSpPr/>
            <p:nvPr/>
          </p:nvSpPr>
          <p:spPr bwMode="auto">
            <a:xfrm>
              <a:off x="6400800" y="4694237"/>
              <a:ext cx="153988" cy="31750"/>
            </a:xfrm>
            <a:custGeom>
              <a:cxnLst>
                <a:cxn ang="0">
                  <a:pos x="0" y="9"/>
                </a:cxn>
                <a:cxn ang="0">
                  <a:pos x="24" y="3"/>
                </a:cxn>
                <a:cxn ang="0">
                  <a:pos x="57" y="9"/>
                </a:cxn>
                <a:cxn ang="0">
                  <a:pos x="0" y="9"/>
                </a:cxn>
              </a:cxnLst>
              <a:rect b="b" l="0" r="r" t="0"/>
              <a:pathLst>
                <a:path h="12" w="57">
                  <a:moveTo>
                    <a:pt x="0" y="9"/>
                  </a:moveTo>
                  <a:cubicBezTo>
                    <a:pt x="1" y="0"/>
                    <a:pt x="23" y="12"/>
                    <a:pt x="24" y="3"/>
                  </a:cubicBezTo>
                  <a:cubicBezTo>
                    <a:pt x="29" y="11"/>
                    <a:pt x="52" y="1"/>
                    <a:pt x="57" y="9"/>
                  </a:cubicBezTo>
                  <a:cubicBezTo>
                    <a:pt x="38" y="9"/>
                    <a:pt x="19" y="9"/>
                    <a:pt x="0" y="9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4" name="Freeform 72"/>
            <p:cNvSpPr/>
            <p:nvPr/>
          </p:nvSpPr>
          <p:spPr bwMode="auto">
            <a:xfrm>
              <a:off x="3487738" y="3927475"/>
              <a:ext cx="80963" cy="63500"/>
            </a:xfrm>
            <a:custGeom>
              <a:cxnLst>
                <a:cxn ang="0">
                  <a:pos x="0" y="21"/>
                </a:cxn>
                <a:cxn ang="0">
                  <a:pos x="24" y="3"/>
                </a:cxn>
                <a:cxn ang="0">
                  <a:pos x="21" y="3"/>
                </a:cxn>
                <a:cxn ang="0">
                  <a:pos x="27" y="0"/>
                </a:cxn>
                <a:cxn ang="0">
                  <a:pos x="24" y="24"/>
                </a:cxn>
                <a:cxn ang="0">
                  <a:pos x="0" y="24"/>
                </a:cxn>
                <a:cxn ang="0">
                  <a:pos x="0" y="21"/>
                </a:cxn>
              </a:cxnLst>
              <a:rect b="b" l="0" r="r" t="0"/>
              <a:pathLst>
                <a:path h="24" w="30">
                  <a:moveTo>
                    <a:pt x="0" y="21"/>
                  </a:moveTo>
                  <a:cubicBezTo>
                    <a:pt x="16" y="23"/>
                    <a:pt x="30" y="23"/>
                    <a:pt x="24" y="3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22" y="1"/>
                    <a:pt x="24" y="0"/>
                    <a:pt x="27" y="0"/>
                  </a:cubicBezTo>
                  <a:cubicBezTo>
                    <a:pt x="27" y="9"/>
                    <a:pt x="29" y="20"/>
                    <a:pt x="24" y="24"/>
                  </a:cubicBezTo>
                  <a:cubicBezTo>
                    <a:pt x="16" y="24"/>
                    <a:pt x="8" y="24"/>
                    <a:pt x="0" y="24"/>
                  </a:cubicBezTo>
                  <a:cubicBezTo>
                    <a:pt x="0" y="23"/>
                    <a:pt x="0" y="22"/>
                    <a:pt x="0" y="21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5" name="Freeform 73"/>
            <p:cNvSpPr/>
            <p:nvPr/>
          </p:nvSpPr>
          <p:spPr bwMode="auto">
            <a:xfrm>
              <a:off x="3448050" y="3943350"/>
              <a:ext cx="66675" cy="26988"/>
            </a:xfrm>
            <a:custGeom>
              <a:cxnLst>
                <a:cxn ang="0">
                  <a:pos x="0" y="9"/>
                </a:cxn>
                <a:cxn ang="0">
                  <a:pos x="15" y="0"/>
                </a:cxn>
                <a:cxn ang="0">
                  <a:pos x="0" y="9"/>
                </a:cxn>
              </a:cxnLst>
              <a:rect b="b" l="0" r="r" t="0"/>
              <a:pathLst>
                <a:path h="10" w="25">
                  <a:moveTo>
                    <a:pt x="0" y="9"/>
                  </a:moveTo>
                  <a:cubicBezTo>
                    <a:pt x="2" y="3"/>
                    <a:pt x="8" y="1"/>
                    <a:pt x="15" y="0"/>
                  </a:cubicBezTo>
                  <a:cubicBezTo>
                    <a:pt x="25" y="9"/>
                    <a:pt x="10" y="10"/>
                    <a:pt x="0" y="9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6" name="Freeform 75"/>
            <p:cNvSpPr/>
            <p:nvPr/>
          </p:nvSpPr>
          <p:spPr bwMode="auto">
            <a:xfrm>
              <a:off x="6013450" y="2473325"/>
              <a:ext cx="100013" cy="57150"/>
            </a:xfrm>
            <a:custGeom>
              <a:cxnLst>
                <a:cxn ang="0">
                  <a:pos x="27" y="0"/>
                </a:cxn>
                <a:cxn ang="0">
                  <a:pos x="0" y="21"/>
                </a:cxn>
                <a:cxn ang="0">
                  <a:pos x="12" y="3"/>
                </a:cxn>
                <a:cxn ang="0">
                  <a:pos x="27" y="0"/>
                </a:cxn>
              </a:cxnLst>
              <a:rect b="b" l="0" r="r" t="0"/>
              <a:pathLst>
                <a:path h="21" w="37">
                  <a:moveTo>
                    <a:pt x="27" y="0"/>
                  </a:moveTo>
                  <a:cubicBezTo>
                    <a:pt x="37" y="14"/>
                    <a:pt x="5" y="12"/>
                    <a:pt x="0" y="21"/>
                  </a:cubicBezTo>
                  <a:cubicBezTo>
                    <a:pt x="3" y="14"/>
                    <a:pt x="10" y="11"/>
                    <a:pt x="12" y="3"/>
                  </a:cubicBezTo>
                  <a:cubicBezTo>
                    <a:pt x="16" y="7"/>
                    <a:pt x="27" y="8"/>
                    <a:pt x="27" y="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7" name="Freeform 76"/>
            <p:cNvSpPr>
              <a:spLocks noEditPoints="1"/>
            </p:cNvSpPr>
            <p:nvPr/>
          </p:nvSpPr>
          <p:spPr bwMode="auto">
            <a:xfrm>
              <a:off x="5021263" y="2530475"/>
              <a:ext cx="1025525" cy="306388"/>
            </a:xfrm>
            <a:custGeom>
              <a:cxnLst>
                <a:cxn ang="0">
                  <a:pos x="285" y="69"/>
                </a:cxn>
                <a:cxn ang="0">
                  <a:pos x="381" y="3"/>
                </a:cxn>
                <a:cxn ang="0">
                  <a:pos x="381" y="60"/>
                </a:cxn>
                <a:cxn ang="0">
                  <a:pos x="381" y="66"/>
                </a:cxn>
                <a:cxn ang="0">
                  <a:pos x="351" y="81"/>
                </a:cxn>
                <a:cxn ang="0">
                  <a:pos x="372" y="81"/>
                </a:cxn>
                <a:cxn ang="0">
                  <a:pos x="357" y="90"/>
                </a:cxn>
                <a:cxn ang="0">
                  <a:pos x="366" y="93"/>
                </a:cxn>
                <a:cxn ang="0">
                  <a:pos x="198" y="84"/>
                </a:cxn>
                <a:cxn ang="0">
                  <a:pos x="246" y="108"/>
                </a:cxn>
                <a:cxn ang="0">
                  <a:pos x="159" y="102"/>
                </a:cxn>
                <a:cxn ang="0">
                  <a:pos x="132" y="105"/>
                </a:cxn>
                <a:cxn ang="0">
                  <a:pos x="0" y="6"/>
                </a:cxn>
                <a:cxn ang="0">
                  <a:pos x="45" y="39"/>
                </a:cxn>
                <a:cxn ang="0">
                  <a:pos x="234" y="69"/>
                </a:cxn>
                <a:cxn ang="0">
                  <a:pos x="285" y="69"/>
                </a:cxn>
                <a:cxn ang="0">
                  <a:pos x="378" y="15"/>
                </a:cxn>
                <a:cxn ang="0">
                  <a:pos x="378" y="30"/>
                </a:cxn>
                <a:cxn ang="0">
                  <a:pos x="378" y="15"/>
                </a:cxn>
                <a:cxn ang="0">
                  <a:pos x="78" y="81"/>
                </a:cxn>
                <a:cxn ang="0">
                  <a:pos x="120" y="90"/>
                </a:cxn>
                <a:cxn ang="0">
                  <a:pos x="108" y="105"/>
                </a:cxn>
                <a:cxn ang="0">
                  <a:pos x="135" y="87"/>
                </a:cxn>
                <a:cxn ang="0">
                  <a:pos x="84" y="78"/>
                </a:cxn>
                <a:cxn ang="0">
                  <a:pos x="84" y="75"/>
                </a:cxn>
                <a:cxn ang="0">
                  <a:pos x="57" y="66"/>
                </a:cxn>
                <a:cxn ang="0">
                  <a:pos x="18" y="27"/>
                </a:cxn>
                <a:cxn ang="0">
                  <a:pos x="54" y="69"/>
                </a:cxn>
                <a:cxn ang="0">
                  <a:pos x="78" y="81"/>
                </a:cxn>
              </a:cxnLst>
              <a:rect b="b" l="0" r="r" t="0"/>
              <a:pathLst>
                <a:path h="114" w="381">
                  <a:moveTo>
                    <a:pt x="285" y="69"/>
                  </a:moveTo>
                  <a:cubicBezTo>
                    <a:pt x="336" y="66"/>
                    <a:pt x="334" y="10"/>
                    <a:pt x="381" y="3"/>
                  </a:cubicBezTo>
                  <a:cubicBezTo>
                    <a:pt x="381" y="22"/>
                    <a:pt x="381" y="41"/>
                    <a:pt x="381" y="60"/>
                  </a:cubicBezTo>
                  <a:cubicBezTo>
                    <a:pt x="381" y="62"/>
                    <a:pt x="381" y="64"/>
                    <a:pt x="381" y="66"/>
                  </a:cubicBezTo>
                  <a:cubicBezTo>
                    <a:pt x="370" y="70"/>
                    <a:pt x="364" y="79"/>
                    <a:pt x="351" y="81"/>
                  </a:cubicBezTo>
                  <a:cubicBezTo>
                    <a:pt x="356" y="90"/>
                    <a:pt x="364" y="79"/>
                    <a:pt x="372" y="81"/>
                  </a:cubicBezTo>
                  <a:cubicBezTo>
                    <a:pt x="368" y="84"/>
                    <a:pt x="365" y="90"/>
                    <a:pt x="357" y="90"/>
                  </a:cubicBezTo>
                  <a:cubicBezTo>
                    <a:pt x="357" y="94"/>
                    <a:pt x="362" y="93"/>
                    <a:pt x="366" y="93"/>
                  </a:cubicBezTo>
                  <a:cubicBezTo>
                    <a:pt x="309" y="114"/>
                    <a:pt x="255" y="74"/>
                    <a:pt x="198" y="84"/>
                  </a:cubicBezTo>
                  <a:cubicBezTo>
                    <a:pt x="211" y="95"/>
                    <a:pt x="248" y="82"/>
                    <a:pt x="246" y="108"/>
                  </a:cubicBezTo>
                  <a:cubicBezTo>
                    <a:pt x="214" y="98"/>
                    <a:pt x="192" y="91"/>
                    <a:pt x="159" y="102"/>
                  </a:cubicBezTo>
                  <a:cubicBezTo>
                    <a:pt x="152" y="100"/>
                    <a:pt x="134" y="94"/>
                    <a:pt x="132" y="105"/>
                  </a:cubicBezTo>
                  <a:cubicBezTo>
                    <a:pt x="61" y="110"/>
                    <a:pt x="4" y="78"/>
                    <a:pt x="0" y="6"/>
                  </a:cubicBezTo>
                  <a:cubicBezTo>
                    <a:pt x="9" y="0"/>
                    <a:pt x="30" y="32"/>
                    <a:pt x="45" y="39"/>
                  </a:cubicBezTo>
                  <a:cubicBezTo>
                    <a:pt x="116" y="41"/>
                    <a:pt x="166" y="64"/>
                    <a:pt x="234" y="69"/>
                  </a:cubicBezTo>
                  <a:cubicBezTo>
                    <a:pt x="244" y="74"/>
                    <a:pt x="275" y="74"/>
                    <a:pt x="285" y="69"/>
                  </a:cubicBezTo>
                  <a:close/>
                  <a:moveTo>
                    <a:pt x="378" y="15"/>
                  </a:moveTo>
                  <a:cubicBezTo>
                    <a:pt x="369" y="10"/>
                    <a:pt x="369" y="35"/>
                    <a:pt x="378" y="30"/>
                  </a:cubicBezTo>
                  <a:cubicBezTo>
                    <a:pt x="378" y="25"/>
                    <a:pt x="378" y="20"/>
                    <a:pt x="378" y="15"/>
                  </a:cubicBezTo>
                  <a:close/>
                  <a:moveTo>
                    <a:pt x="78" y="81"/>
                  </a:moveTo>
                  <a:cubicBezTo>
                    <a:pt x="92" y="84"/>
                    <a:pt x="104" y="89"/>
                    <a:pt x="120" y="90"/>
                  </a:cubicBezTo>
                  <a:cubicBezTo>
                    <a:pt x="118" y="97"/>
                    <a:pt x="110" y="98"/>
                    <a:pt x="108" y="105"/>
                  </a:cubicBezTo>
                  <a:cubicBezTo>
                    <a:pt x="120" y="102"/>
                    <a:pt x="129" y="96"/>
                    <a:pt x="135" y="87"/>
                  </a:cubicBezTo>
                  <a:cubicBezTo>
                    <a:pt x="117" y="85"/>
                    <a:pt x="102" y="80"/>
                    <a:pt x="84" y="78"/>
                  </a:cubicBezTo>
                  <a:cubicBezTo>
                    <a:pt x="84" y="77"/>
                    <a:pt x="84" y="76"/>
                    <a:pt x="84" y="75"/>
                  </a:cubicBezTo>
                  <a:cubicBezTo>
                    <a:pt x="72" y="75"/>
                    <a:pt x="65" y="70"/>
                    <a:pt x="57" y="66"/>
                  </a:cubicBezTo>
                  <a:cubicBezTo>
                    <a:pt x="41" y="56"/>
                    <a:pt x="33" y="38"/>
                    <a:pt x="18" y="27"/>
                  </a:cubicBezTo>
                  <a:cubicBezTo>
                    <a:pt x="20" y="51"/>
                    <a:pt x="40" y="57"/>
                    <a:pt x="54" y="69"/>
                  </a:cubicBezTo>
                  <a:cubicBezTo>
                    <a:pt x="62" y="73"/>
                    <a:pt x="70" y="77"/>
                    <a:pt x="78" y="81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8" name="Freeform 77"/>
            <p:cNvSpPr/>
            <p:nvPr/>
          </p:nvSpPr>
          <p:spPr bwMode="auto">
            <a:xfrm>
              <a:off x="5070475" y="2603500"/>
              <a:ext cx="104775" cy="112713"/>
            </a:xfrm>
            <a:custGeom>
              <a:cxnLst>
                <a:cxn ang="0">
                  <a:pos x="36" y="42"/>
                </a:cxn>
                <a:cxn ang="0">
                  <a:pos x="0" y="0"/>
                </a:cxn>
                <a:cxn ang="0">
                  <a:pos x="39" y="39"/>
                </a:cxn>
                <a:cxn ang="0">
                  <a:pos x="36" y="42"/>
                </a:cxn>
              </a:cxnLst>
              <a:rect b="b" l="0" r="r" t="0"/>
              <a:pathLst>
                <a:path h="42" w="39">
                  <a:moveTo>
                    <a:pt x="36" y="42"/>
                  </a:moveTo>
                  <a:cubicBezTo>
                    <a:pt x="22" y="30"/>
                    <a:pt x="2" y="24"/>
                    <a:pt x="0" y="0"/>
                  </a:cubicBezTo>
                  <a:cubicBezTo>
                    <a:pt x="15" y="11"/>
                    <a:pt x="23" y="29"/>
                    <a:pt x="39" y="39"/>
                  </a:cubicBezTo>
                  <a:cubicBezTo>
                    <a:pt x="37" y="39"/>
                    <a:pt x="35" y="39"/>
                    <a:pt x="36" y="4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9" name="Freeform 78"/>
            <p:cNvSpPr/>
            <p:nvPr/>
          </p:nvSpPr>
          <p:spPr bwMode="auto">
            <a:xfrm>
              <a:off x="5164138" y="2708275"/>
              <a:ext cx="82550" cy="39688"/>
            </a:xfrm>
            <a:custGeom>
              <a:cxnLst>
                <a:cxn ang="0">
                  <a:pos x="4" y="0"/>
                </a:cxn>
                <a:cxn ang="0">
                  <a:pos x="31" y="9"/>
                </a:cxn>
                <a:cxn ang="0">
                  <a:pos x="31" y="12"/>
                </a:cxn>
                <a:cxn ang="0">
                  <a:pos x="25" y="15"/>
                </a:cxn>
                <a:cxn ang="0">
                  <a:pos x="1" y="3"/>
                </a:cxn>
                <a:cxn ang="0">
                  <a:pos x="4" y="0"/>
                </a:cxn>
              </a:cxnLst>
              <a:rect b="b" l="0" r="r" t="0"/>
              <a:pathLst>
                <a:path h="15" w="31">
                  <a:moveTo>
                    <a:pt x="4" y="0"/>
                  </a:moveTo>
                  <a:cubicBezTo>
                    <a:pt x="12" y="4"/>
                    <a:pt x="19" y="9"/>
                    <a:pt x="31" y="9"/>
                  </a:cubicBezTo>
                  <a:cubicBezTo>
                    <a:pt x="31" y="10"/>
                    <a:pt x="31" y="11"/>
                    <a:pt x="31" y="12"/>
                  </a:cubicBezTo>
                  <a:cubicBezTo>
                    <a:pt x="29" y="13"/>
                    <a:pt x="25" y="12"/>
                    <a:pt x="25" y="15"/>
                  </a:cubicBezTo>
                  <a:cubicBezTo>
                    <a:pt x="17" y="11"/>
                    <a:pt x="9" y="7"/>
                    <a:pt x="1" y="3"/>
                  </a:cubicBezTo>
                  <a:cubicBezTo>
                    <a:pt x="0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14323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0" name="Freeform 79"/>
            <p:cNvSpPr/>
            <p:nvPr/>
          </p:nvSpPr>
          <p:spPr bwMode="auto">
            <a:xfrm>
              <a:off x="5230813" y="2740025"/>
              <a:ext cx="153988" cy="73025"/>
            </a:xfrm>
            <a:custGeom>
              <a:cxnLst>
                <a:cxn ang="0">
                  <a:pos x="0" y="3"/>
                </a:cxn>
                <a:cxn ang="0">
                  <a:pos x="6" y="0"/>
                </a:cxn>
                <a:cxn ang="0">
                  <a:pos x="57" y="9"/>
                </a:cxn>
                <a:cxn ang="0">
                  <a:pos x="30" y="27"/>
                </a:cxn>
                <a:cxn ang="0">
                  <a:pos x="42" y="12"/>
                </a:cxn>
                <a:cxn ang="0">
                  <a:pos x="0" y="3"/>
                </a:cxn>
              </a:cxnLst>
              <a:rect b="b" l="0" r="r" t="0"/>
              <a:pathLst>
                <a:path h="27" w="57">
                  <a:moveTo>
                    <a:pt x="0" y="3"/>
                  </a:moveTo>
                  <a:cubicBezTo>
                    <a:pt x="0" y="0"/>
                    <a:pt x="4" y="1"/>
                    <a:pt x="6" y="0"/>
                  </a:cubicBezTo>
                  <a:cubicBezTo>
                    <a:pt x="24" y="2"/>
                    <a:pt x="39" y="7"/>
                    <a:pt x="57" y="9"/>
                  </a:cubicBezTo>
                  <a:cubicBezTo>
                    <a:pt x="51" y="18"/>
                    <a:pt x="42" y="24"/>
                    <a:pt x="30" y="27"/>
                  </a:cubicBezTo>
                  <a:cubicBezTo>
                    <a:pt x="32" y="20"/>
                    <a:pt x="40" y="19"/>
                    <a:pt x="42" y="12"/>
                  </a:cubicBezTo>
                  <a:cubicBezTo>
                    <a:pt x="26" y="11"/>
                    <a:pt x="14" y="6"/>
                    <a:pt x="0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1" name="Freeform 80"/>
            <p:cNvSpPr/>
            <p:nvPr/>
          </p:nvSpPr>
          <p:spPr bwMode="auto">
            <a:xfrm>
              <a:off x="5211763" y="2816225"/>
              <a:ext cx="68263" cy="31750"/>
            </a:xfrm>
            <a:custGeom>
              <a:cxnLst>
                <a:cxn ang="0">
                  <a:pos x="25" y="5"/>
                </a:cxn>
                <a:cxn ang="0">
                  <a:pos x="4" y="2"/>
                </a:cxn>
                <a:cxn ang="0">
                  <a:pos x="25" y="5"/>
                </a:cxn>
              </a:cxnLst>
              <a:rect b="b" l="0" r="r" t="0"/>
              <a:pathLst>
                <a:path h="12" w="25">
                  <a:moveTo>
                    <a:pt x="25" y="5"/>
                  </a:moveTo>
                  <a:cubicBezTo>
                    <a:pt x="24" y="9"/>
                    <a:pt x="0" y="12"/>
                    <a:pt x="4" y="2"/>
                  </a:cubicBezTo>
                  <a:cubicBezTo>
                    <a:pt x="14" y="0"/>
                    <a:pt x="16" y="6"/>
                    <a:pt x="25" y="5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2" name="Freeform 81"/>
            <p:cNvSpPr/>
            <p:nvPr/>
          </p:nvSpPr>
          <p:spPr bwMode="auto">
            <a:xfrm>
              <a:off x="5965825" y="2817812"/>
              <a:ext cx="104775" cy="22225"/>
            </a:xfrm>
            <a:custGeom>
              <a:cxnLst>
                <a:cxn ang="0">
                  <a:pos x="39" y="1"/>
                </a:cxn>
                <a:cxn ang="0">
                  <a:pos x="0" y="7"/>
                </a:cxn>
                <a:cxn ang="0">
                  <a:pos x="9" y="1"/>
                </a:cxn>
                <a:cxn ang="0">
                  <a:pos x="39" y="1"/>
                </a:cxn>
              </a:cxnLst>
              <a:rect b="b" l="0" r="r" t="0"/>
              <a:pathLst>
                <a:path h="8" w="39">
                  <a:moveTo>
                    <a:pt x="39" y="1"/>
                  </a:moveTo>
                  <a:cubicBezTo>
                    <a:pt x="31" y="8"/>
                    <a:pt x="8" y="0"/>
                    <a:pt x="0" y="7"/>
                  </a:cubicBezTo>
                  <a:cubicBezTo>
                    <a:pt x="1" y="3"/>
                    <a:pt x="4" y="1"/>
                    <a:pt x="9" y="1"/>
                  </a:cubicBezTo>
                  <a:cubicBezTo>
                    <a:pt x="19" y="1"/>
                    <a:pt x="29" y="1"/>
                    <a:pt x="39" y="1"/>
                  </a:cubicBezTo>
                  <a:close/>
                </a:path>
              </a:pathLst>
            </a:custGeom>
            <a:solidFill>
              <a:srgbClr val="123F4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3" name="Freeform 82"/>
            <p:cNvSpPr/>
            <p:nvPr/>
          </p:nvSpPr>
          <p:spPr bwMode="auto">
            <a:xfrm>
              <a:off x="5005388" y="2816225"/>
              <a:ext cx="65088" cy="69850"/>
            </a:xfrm>
            <a:custGeom>
              <a:cxnLst>
                <a:cxn ang="0">
                  <a:pos x="0" y="17"/>
                </a:cxn>
                <a:cxn ang="0">
                  <a:pos x="24" y="8"/>
                </a:cxn>
                <a:cxn ang="0">
                  <a:pos x="0" y="26"/>
                </a:cxn>
                <a:cxn ang="0">
                  <a:pos x="0" y="17"/>
                </a:cxn>
              </a:cxnLst>
              <a:rect b="b" l="0" r="r" t="0"/>
              <a:pathLst>
                <a:path h="26" w="24">
                  <a:moveTo>
                    <a:pt x="0" y="17"/>
                  </a:moveTo>
                  <a:cubicBezTo>
                    <a:pt x="3" y="11"/>
                    <a:pt x="17" y="0"/>
                    <a:pt x="24" y="8"/>
                  </a:cubicBezTo>
                  <a:cubicBezTo>
                    <a:pt x="3" y="14"/>
                    <a:pt x="18" y="21"/>
                    <a:pt x="0" y="26"/>
                  </a:cubicBezTo>
                  <a:cubicBezTo>
                    <a:pt x="0" y="23"/>
                    <a:pt x="0" y="20"/>
                    <a:pt x="0" y="17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4" name="Freeform 83"/>
            <p:cNvSpPr/>
            <p:nvPr/>
          </p:nvSpPr>
          <p:spPr bwMode="auto">
            <a:xfrm>
              <a:off x="5489575" y="2979737"/>
              <a:ext cx="65088" cy="65088"/>
            </a:xfrm>
            <a:custGeom>
              <a:cxnLst>
                <a:cxn ang="0">
                  <a:pos x="24" y="7"/>
                </a:cxn>
                <a:cxn ang="0">
                  <a:pos x="6" y="7"/>
                </a:cxn>
                <a:cxn ang="0">
                  <a:pos x="12" y="16"/>
                </a:cxn>
                <a:cxn ang="0">
                  <a:pos x="0" y="10"/>
                </a:cxn>
                <a:cxn ang="0">
                  <a:pos x="3" y="4"/>
                </a:cxn>
                <a:cxn ang="0">
                  <a:pos x="24" y="7"/>
                </a:cxn>
              </a:cxnLst>
              <a:rect b="b" l="0" r="r" t="0"/>
              <a:pathLst>
                <a:path h="24" w="24">
                  <a:moveTo>
                    <a:pt x="24" y="7"/>
                  </a:moveTo>
                  <a:cubicBezTo>
                    <a:pt x="18" y="7"/>
                    <a:pt x="12" y="7"/>
                    <a:pt x="6" y="7"/>
                  </a:cubicBezTo>
                  <a:cubicBezTo>
                    <a:pt x="6" y="12"/>
                    <a:pt x="8" y="15"/>
                    <a:pt x="12" y="16"/>
                  </a:cubicBezTo>
                  <a:cubicBezTo>
                    <a:pt x="9" y="24"/>
                    <a:pt x="1" y="13"/>
                    <a:pt x="0" y="10"/>
                  </a:cubicBezTo>
                  <a:cubicBezTo>
                    <a:pt x="3" y="10"/>
                    <a:pt x="2" y="6"/>
                    <a:pt x="3" y="4"/>
                  </a:cubicBezTo>
                  <a:cubicBezTo>
                    <a:pt x="9" y="6"/>
                    <a:pt x="23" y="0"/>
                    <a:pt x="24" y="7"/>
                  </a:cubicBezTo>
                  <a:close/>
                </a:path>
              </a:pathLst>
            </a:custGeom>
            <a:solidFill>
              <a:srgbClr val="304B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5" name="Freeform 84"/>
            <p:cNvSpPr/>
            <p:nvPr/>
          </p:nvSpPr>
          <p:spPr bwMode="auto">
            <a:xfrm>
              <a:off x="5835650" y="4435475"/>
              <a:ext cx="106363" cy="115888"/>
            </a:xfrm>
            <a:custGeom>
              <a:cxnLst>
                <a:cxn ang="0">
                  <a:pos x="39" y="0"/>
                </a:cxn>
                <a:cxn ang="0">
                  <a:pos x="39" y="39"/>
                </a:cxn>
                <a:cxn ang="0">
                  <a:pos x="0" y="36"/>
                </a:cxn>
                <a:cxn ang="0">
                  <a:pos x="36" y="36"/>
                </a:cxn>
                <a:cxn ang="0">
                  <a:pos x="36" y="0"/>
                </a:cxn>
                <a:cxn ang="0">
                  <a:pos x="39" y="0"/>
                </a:cxn>
              </a:cxnLst>
              <a:rect b="b" l="0" r="r" t="0"/>
              <a:pathLst>
                <a:path h="43" w="39">
                  <a:moveTo>
                    <a:pt x="39" y="0"/>
                  </a:moveTo>
                  <a:cubicBezTo>
                    <a:pt x="39" y="13"/>
                    <a:pt x="39" y="26"/>
                    <a:pt x="39" y="39"/>
                  </a:cubicBezTo>
                  <a:cubicBezTo>
                    <a:pt x="27" y="37"/>
                    <a:pt x="7" y="43"/>
                    <a:pt x="0" y="36"/>
                  </a:cubicBezTo>
                  <a:cubicBezTo>
                    <a:pt x="12" y="36"/>
                    <a:pt x="24" y="36"/>
                    <a:pt x="36" y="36"/>
                  </a:cubicBezTo>
                  <a:cubicBezTo>
                    <a:pt x="36" y="24"/>
                    <a:pt x="36" y="12"/>
                    <a:pt x="36" y="0"/>
                  </a:cubicBezTo>
                  <a:cubicBezTo>
                    <a:pt x="37" y="0"/>
                    <a:pt x="38" y="0"/>
                    <a:pt x="39" y="0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6" name="Freeform 85"/>
            <p:cNvSpPr>
              <a:spLocks noEditPoints="1"/>
            </p:cNvSpPr>
            <p:nvPr/>
          </p:nvSpPr>
          <p:spPr bwMode="auto">
            <a:xfrm>
              <a:off x="5183188" y="2824162"/>
              <a:ext cx="760413" cy="1708150"/>
            </a:xfrm>
            <a:custGeom>
              <a:cxnLst>
                <a:cxn ang="0">
                  <a:pos x="18" y="71"/>
                </a:cxn>
                <a:cxn ang="0">
                  <a:pos x="27" y="44"/>
                </a:cxn>
                <a:cxn ang="0">
                  <a:pos x="18" y="26"/>
                </a:cxn>
                <a:cxn ang="0">
                  <a:pos x="18" y="17"/>
                </a:cxn>
                <a:cxn ang="0">
                  <a:pos x="114" y="68"/>
                </a:cxn>
                <a:cxn ang="0">
                  <a:pos x="120" y="65"/>
                </a:cxn>
                <a:cxn ang="0">
                  <a:pos x="156" y="65"/>
                </a:cxn>
                <a:cxn ang="0">
                  <a:pos x="234" y="68"/>
                </a:cxn>
                <a:cxn ang="0">
                  <a:pos x="111" y="50"/>
                </a:cxn>
                <a:cxn ang="0">
                  <a:pos x="168" y="50"/>
                </a:cxn>
                <a:cxn ang="0">
                  <a:pos x="237" y="53"/>
                </a:cxn>
                <a:cxn ang="0">
                  <a:pos x="249" y="68"/>
                </a:cxn>
                <a:cxn ang="0">
                  <a:pos x="255" y="110"/>
                </a:cxn>
                <a:cxn ang="0">
                  <a:pos x="237" y="173"/>
                </a:cxn>
                <a:cxn ang="0">
                  <a:pos x="255" y="200"/>
                </a:cxn>
                <a:cxn ang="0">
                  <a:pos x="249" y="221"/>
                </a:cxn>
                <a:cxn ang="0">
                  <a:pos x="270" y="284"/>
                </a:cxn>
                <a:cxn ang="0">
                  <a:pos x="282" y="383"/>
                </a:cxn>
                <a:cxn ang="0">
                  <a:pos x="282" y="452"/>
                </a:cxn>
                <a:cxn ang="0">
                  <a:pos x="279" y="530"/>
                </a:cxn>
                <a:cxn ang="0">
                  <a:pos x="279" y="599"/>
                </a:cxn>
                <a:cxn ang="0">
                  <a:pos x="243" y="635"/>
                </a:cxn>
                <a:cxn ang="0">
                  <a:pos x="219" y="614"/>
                </a:cxn>
                <a:cxn ang="0">
                  <a:pos x="219" y="587"/>
                </a:cxn>
                <a:cxn ang="0">
                  <a:pos x="195" y="593"/>
                </a:cxn>
                <a:cxn ang="0">
                  <a:pos x="192" y="599"/>
                </a:cxn>
                <a:cxn ang="0">
                  <a:pos x="183" y="632"/>
                </a:cxn>
                <a:cxn ang="0">
                  <a:pos x="0" y="635"/>
                </a:cxn>
                <a:cxn ang="0">
                  <a:pos x="15" y="416"/>
                </a:cxn>
                <a:cxn ang="0">
                  <a:pos x="21" y="224"/>
                </a:cxn>
                <a:cxn ang="0">
                  <a:pos x="21" y="155"/>
                </a:cxn>
                <a:cxn ang="0">
                  <a:pos x="138" y="92"/>
                </a:cxn>
                <a:cxn ang="0">
                  <a:pos x="189" y="89"/>
                </a:cxn>
                <a:cxn ang="0">
                  <a:pos x="153" y="86"/>
                </a:cxn>
                <a:cxn ang="0">
                  <a:pos x="126" y="116"/>
                </a:cxn>
                <a:cxn ang="0">
                  <a:pos x="162" y="134"/>
                </a:cxn>
                <a:cxn ang="0">
                  <a:pos x="195" y="140"/>
                </a:cxn>
                <a:cxn ang="0">
                  <a:pos x="162" y="176"/>
                </a:cxn>
                <a:cxn ang="0">
                  <a:pos x="177" y="185"/>
                </a:cxn>
                <a:cxn ang="0">
                  <a:pos x="234" y="458"/>
                </a:cxn>
                <a:cxn ang="0">
                  <a:pos x="225" y="440"/>
                </a:cxn>
                <a:cxn ang="0">
                  <a:pos x="228" y="440"/>
                </a:cxn>
                <a:cxn ang="0">
                  <a:pos x="228" y="470"/>
                </a:cxn>
                <a:cxn ang="0">
                  <a:pos x="222" y="479"/>
                </a:cxn>
                <a:cxn ang="0">
                  <a:pos x="219" y="515"/>
                </a:cxn>
                <a:cxn ang="0">
                  <a:pos x="216" y="521"/>
                </a:cxn>
                <a:cxn ang="0">
                  <a:pos x="186" y="572"/>
                </a:cxn>
                <a:cxn ang="0">
                  <a:pos x="216" y="575"/>
                </a:cxn>
                <a:cxn ang="0">
                  <a:pos x="231" y="473"/>
                </a:cxn>
                <a:cxn ang="0">
                  <a:pos x="234" y="458"/>
                </a:cxn>
                <a:cxn ang="0">
                  <a:pos x="210" y="416"/>
                </a:cxn>
                <a:cxn ang="0">
                  <a:pos x="180" y="404"/>
                </a:cxn>
                <a:cxn ang="0">
                  <a:pos x="189" y="458"/>
                </a:cxn>
                <a:cxn ang="0">
                  <a:pos x="207" y="500"/>
                </a:cxn>
              </a:cxnLst>
              <a:rect b="b" l="0" r="r" t="0"/>
              <a:pathLst>
                <a:path h="635" w="283">
                  <a:moveTo>
                    <a:pt x="21" y="155"/>
                  </a:moveTo>
                  <a:cubicBezTo>
                    <a:pt x="15" y="115"/>
                    <a:pt x="24" y="107"/>
                    <a:pt x="18" y="71"/>
                  </a:cubicBezTo>
                  <a:cubicBezTo>
                    <a:pt x="17" y="65"/>
                    <a:pt x="22" y="65"/>
                    <a:pt x="27" y="65"/>
                  </a:cubicBezTo>
                  <a:cubicBezTo>
                    <a:pt x="24" y="61"/>
                    <a:pt x="7" y="44"/>
                    <a:pt x="27" y="44"/>
                  </a:cubicBezTo>
                  <a:cubicBezTo>
                    <a:pt x="27" y="40"/>
                    <a:pt x="22" y="41"/>
                    <a:pt x="18" y="41"/>
                  </a:cubicBezTo>
                  <a:cubicBezTo>
                    <a:pt x="32" y="35"/>
                    <a:pt x="21" y="37"/>
                    <a:pt x="18" y="26"/>
                  </a:cubicBezTo>
                  <a:cubicBezTo>
                    <a:pt x="22" y="26"/>
                    <a:pt x="26" y="26"/>
                    <a:pt x="30" y="26"/>
                  </a:cubicBezTo>
                  <a:cubicBezTo>
                    <a:pt x="33" y="16"/>
                    <a:pt x="20" y="22"/>
                    <a:pt x="18" y="17"/>
                  </a:cubicBezTo>
                  <a:cubicBezTo>
                    <a:pt x="40" y="0"/>
                    <a:pt x="63" y="28"/>
                    <a:pt x="90" y="26"/>
                  </a:cubicBezTo>
                  <a:cubicBezTo>
                    <a:pt x="94" y="46"/>
                    <a:pt x="102" y="52"/>
                    <a:pt x="114" y="68"/>
                  </a:cubicBezTo>
                  <a:cubicBezTo>
                    <a:pt x="115" y="71"/>
                    <a:pt x="123" y="82"/>
                    <a:pt x="126" y="74"/>
                  </a:cubicBezTo>
                  <a:cubicBezTo>
                    <a:pt x="122" y="73"/>
                    <a:pt x="120" y="70"/>
                    <a:pt x="120" y="65"/>
                  </a:cubicBezTo>
                  <a:cubicBezTo>
                    <a:pt x="126" y="65"/>
                    <a:pt x="132" y="65"/>
                    <a:pt x="138" y="65"/>
                  </a:cubicBezTo>
                  <a:cubicBezTo>
                    <a:pt x="144" y="65"/>
                    <a:pt x="150" y="65"/>
                    <a:pt x="156" y="65"/>
                  </a:cubicBezTo>
                  <a:cubicBezTo>
                    <a:pt x="169" y="72"/>
                    <a:pt x="195" y="66"/>
                    <a:pt x="213" y="68"/>
                  </a:cubicBezTo>
                  <a:cubicBezTo>
                    <a:pt x="220" y="68"/>
                    <a:pt x="227" y="68"/>
                    <a:pt x="234" y="68"/>
                  </a:cubicBezTo>
                  <a:cubicBezTo>
                    <a:pt x="206" y="50"/>
                    <a:pt x="141" y="69"/>
                    <a:pt x="111" y="53"/>
                  </a:cubicBezTo>
                  <a:cubicBezTo>
                    <a:pt x="111" y="52"/>
                    <a:pt x="111" y="51"/>
                    <a:pt x="111" y="50"/>
                  </a:cubicBezTo>
                  <a:cubicBezTo>
                    <a:pt x="120" y="50"/>
                    <a:pt x="129" y="50"/>
                    <a:pt x="138" y="50"/>
                  </a:cubicBezTo>
                  <a:cubicBezTo>
                    <a:pt x="148" y="50"/>
                    <a:pt x="158" y="50"/>
                    <a:pt x="168" y="50"/>
                  </a:cubicBezTo>
                  <a:cubicBezTo>
                    <a:pt x="173" y="57"/>
                    <a:pt x="191" y="51"/>
                    <a:pt x="201" y="53"/>
                  </a:cubicBezTo>
                  <a:cubicBezTo>
                    <a:pt x="213" y="53"/>
                    <a:pt x="225" y="53"/>
                    <a:pt x="237" y="53"/>
                  </a:cubicBezTo>
                  <a:cubicBezTo>
                    <a:pt x="241" y="53"/>
                    <a:pt x="245" y="53"/>
                    <a:pt x="249" y="53"/>
                  </a:cubicBezTo>
                  <a:cubicBezTo>
                    <a:pt x="249" y="58"/>
                    <a:pt x="249" y="63"/>
                    <a:pt x="249" y="68"/>
                  </a:cubicBezTo>
                  <a:cubicBezTo>
                    <a:pt x="242" y="75"/>
                    <a:pt x="248" y="95"/>
                    <a:pt x="246" y="107"/>
                  </a:cubicBezTo>
                  <a:cubicBezTo>
                    <a:pt x="246" y="111"/>
                    <a:pt x="251" y="110"/>
                    <a:pt x="255" y="110"/>
                  </a:cubicBezTo>
                  <a:cubicBezTo>
                    <a:pt x="243" y="125"/>
                    <a:pt x="262" y="153"/>
                    <a:pt x="237" y="155"/>
                  </a:cubicBezTo>
                  <a:cubicBezTo>
                    <a:pt x="239" y="166"/>
                    <a:pt x="252" y="166"/>
                    <a:pt x="237" y="173"/>
                  </a:cubicBezTo>
                  <a:cubicBezTo>
                    <a:pt x="237" y="179"/>
                    <a:pt x="247" y="175"/>
                    <a:pt x="249" y="179"/>
                  </a:cubicBezTo>
                  <a:cubicBezTo>
                    <a:pt x="252" y="189"/>
                    <a:pt x="237" y="202"/>
                    <a:pt x="255" y="200"/>
                  </a:cubicBezTo>
                  <a:cubicBezTo>
                    <a:pt x="251" y="207"/>
                    <a:pt x="241" y="208"/>
                    <a:pt x="240" y="218"/>
                  </a:cubicBezTo>
                  <a:cubicBezTo>
                    <a:pt x="240" y="222"/>
                    <a:pt x="245" y="221"/>
                    <a:pt x="249" y="221"/>
                  </a:cubicBezTo>
                  <a:cubicBezTo>
                    <a:pt x="249" y="229"/>
                    <a:pt x="237" y="225"/>
                    <a:pt x="237" y="233"/>
                  </a:cubicBezTo>
                  <a:cubicBezTo>
                    <a:pt x="255" y="245"/>
                    <a:pt x="276" y="256"/>
                    <a:pt x="270" y="284"/>
                  </a:cubicBezTo>
                  <a:cubicBezTo>
                    <a:pt x="280" y="268"/>
                    <a:pt x="270" y="295"/>
                    <a:pt x="282" y="293"/>
                  </a:cubicBezTo>
                  <a:cubicBezTo>
                    <a:pt x="282" y="323"/>
                    <a:pt x="282" y="353"/>
                    <a:pt x="282" y="383"/>
                  </a:cubicBezTo>
                  <a:cubicBezTo>
                    <a:pt x="282" y="384"/>
                    <a:pt x="282" y="385"/>
                    <a:pt x="282" y="386"/>
                  </a:cubicBezTo>
                  <a:cubicBezTo>
                    <a:pt x="282" y="408"/>
                    <a:pt x="282" y="430"/>
                    <a:pt x="282" y="452"/>
                  </a:cubicBezTo>
                  <a:cubicBezTo>
                    <a:pt x="283" y="455"/>
                    <a:pt x="281" y="455"/>
                    <a:pt x="279" y="455"/>
                  </a:cubicBezTo>
                  <a:cubicBezTo>
                    <a:pt x="274" y="473"/>
                    <a:pt x="274" y="512"/>
                    <a:pt x="279" y="530"/>
                  </a:cubicBezTo>
                  <a:cubicBezTo>
                    <a:pt x="279" y="541"/>
                    <a:pt x="279" y="552"/>
                    <a:pt x="279" y="563"/>
                  </a:cubicBezTo>
                  <a:cubicBezTo>
                    <a:pt x="279" y="575"/>
                    <a:pt x="279" y="587"/>
                    <a:pt x="279" y="599"/>
                  </a:cubicBezTo>
                  <a:cubicBezTo>
                    <a:pt x="279" y="611"/>
                    <a:pt x="279" y="623"/>
                    <a:pt x="279" y="635"/>
                  </a:cubicBezTo>
                  <a:cubicBezTo>
                    <a:pt x="267" y="635"/>
                    <a:pt x="255" y="635"/>
                    <a:pt x="243" y="635"/>
                  </a:cubicBezTo>
                  <a:cubicBezTo>
                    <a:pt x="237" y="635"/>
                    <a:pt x="231" y="635"/>
                    <a:pt x="225" y="635"/>
                  </a:cubicBezTo>
                  <a:cubicBezTo>
                    <a:pt x="228" y="622"/>
                    <a:pt x="209" y="625"/>
                    <a:pt x="219" y="614"/>
                  </a:cubicBezTo>
                  <a:cubicBezTo>
                    <a:pt x="206" y="614"/>
                    <a:pt x="206" y="627"/>
                    <a:pt x="201" y="635"/>
                  </a:cubicBezTo>
                  <a:cubicBezTo>
                    <a:pt x="191" y="615"/>
                    <a:pt x="219" y="607"/>
                    <a:pt x="219" y="587"/>
                  </a:cubicBezTo>
                  <a:cubicBezTo>
                    <a:pt x="212" y="581"/>
                    <a:pt x="209" y="605"/>
                    <a:pt x="198" y="605"/>
                  </a:cubicBezTo>
                  <a:cubicBezTo>
                    <a:pt x="198" y="600"/>
                    <a:pt x="194" y="599"/>
                    <a:pt x="195" y="593"/>
                  </a:cubicBezTo>
                  <a:cubicBezTo>
                    <a:pt x="186" y="597"/>
                    <a:pt x="178" y="602"/>
                    <a:pt x="177" y="614"/>
                  </a:cubicBezTo>
                  <a:cubicBezTo>
                    <a:pt x="188" y="615"/>
                    <a:pt x="186" y="603"/>
                    <a:pt x="192" y="599"/>
                  </a:cubicBezTo>
                  <a:cubicBezTo>
                    <a:pt x="201" y="607"/>
                    <a:pt x="192" y="623"/>
                    <a:pt x="186" y="626"/>
                  </a:cubicBezTo>
                  <a:cubicBezTo>
                    <a:pt x="183" y="626"/>
                    <a:pt x="184" y="630"/>
                    <a:pt x="183" y="632"/>
                  </a:cubicBezTo>
                  <a:cubicBezTo>
                    <a:pt x="130" y="634"/>
                    <a:pt x="69" y="628"/>
                    <a:pt x="21" y="635"/>
                  </a:cubicBezTo>
                  <a:cubicBezTo>
                    <a:pt x="14" y="635"/>
                    <a:pt x="7" y="635"/>
                    <a:pt x="0" y="635"/>
                  </a:cubicBezTo>
                  <a:cubicBezTo>
                    <a:pt x="10" y="566"/>
                    <a:pt x="7" y="520"/>
                    <a:pt x="12" y="449"/>
                  </a:cubicBezTo>
                  <a:cubicBezTo>
                    <a:pt x="19" y="444"/>
                    <a:pt x="13" y="426"/>
                    <a:pt x="15" y="416"/>
                  </a:cubicBezTo>
                  <a:cubicBezTo>
                    <a:pt x="33" y="355"/>
                    <a:pt x="12" y="262"/>
                    <a:pt x="36" y="230"/>
                  </a:cubicBezTo>
                  <a:cubicBezTo>
                    <a:pt x="31" y="225"/>
                    <a:pt x="27" y="232"/>
                    <a:pt x="21" y="224"/>
                  </a:cubicBezTo>
                  <a:cubicBezTo>
                    <a:pt x="21" y="221"/>
                    <a:pt x="21" y="218"/>
                    <a:pt x="21" y="215"/>
                  </a:cubicBezTo>
                  <a:cubicBezTo>
                    <a:pt x="21" y="195"/>
                    <a:pt x="21" y="175"/>
                    <a:pt x="21" y="155"/>
                  </a:cubicBezTo>
                  <a:close/>
                  <a:moveTo>
                    <a:pt x="153" y="86"/>
                  </a:moveTo>
                  <a:cubicBezTo>
                    <a:pt x="132" y="84"/>
                    <a:pt x="107" y="89"/>
                    <a:pt x="138" y="92"/>
                  </a:cubicBezTo>
                  <a:cubicBezTo>
                    <a:pt x="141" y="92"/>
                    <a:pt x="144" y="92"/>
                    <a:pt x="147" y="92"/>
                  </a:cubicBezTo>
                  <a:cubicBezTo>
                    <a:pt x="153" y="97"/>
                    <a:pt x="198" y="99"/>
                    <a:pt x="189" y="89"/>
                  </a:cubicBezTo>
                  <a:cubicBezTo>
                    <a:pt x="187" y="89"/>
                    <a:pt x="185" y="89"/>
                    <a:pt x="183" y="89"/>
                  </a:cubicBezTo>
                  <a:cubicBezTo>
                    <a:pt x="179" y="82"/>
                    <a:pt x="162" y="88"/>
                    <a:pt x="153" y="86"/>
                  </a:cubicBezTo>
                  <a:close/>
                  <a:moveTo>
                    <a:pt x="183" y="116"/>
                  </a:moveTo>
                  <a:cubicBezTo>
                    <a:pt x="177" y="106"/>
                    <a:pt x="132" y="106"/>
                    <a:pt x="126" y="116"/>
                  </a:cubicBezTo>
                  <a:cubicBezTo>
                    <a:pt x="145" y="116"/>
                    <a:pt x="164" y="116"/>
                    <a:pt x="183" y="116"/>
                  </a:cubicBezTo>
                  <a:close/>
                  <a:moveTo>
                    <a:pt x="162" y="134"/>
                  </a:moveTo>
                  <a:cubicBezTo>
                    <a:pt x="159" y="126"/>
                    <a:pt x="119" y="133"/>
                    <a:pt x="138" y="137"/>
                  </a:cubicBezTo>
                  <a:cubicBezTo>
                    <a:pt x="160" y="133"/>
                    <a:pt x="179" y="148"/>
                    <a:pt x="195" y="140"/>
                  </a:cubicBezTo>
                  <a:cubicBezTo>
                    <a:pt x="183" y="139"/>
                    <a:pt x="174" y="135"/>
                    <a:pt x="162" y="134"/>
                  </a:cubicBezTo>
                  <a:close/>
                  <a:moveTo>
                    <a:pt x="162" y="176"/>
                  </a:moveTo>
                  <a:cubicBezTo>
                    <a:pt x="162" y="179"/>
                    <a:pt x="162" y="182"/>
                    <a:pt x="162" y="185"/>
                  </a:cubicBezTo>
                  <a:cubicBezTo>
                    <a:pt x="167" y="185"/>
                    <a:pt x="172" y="185"/>
                    <a:pt x="177" y="185"/>
                  </a:cubicBezTo>
                  <a:cubicBezTo>
                    <a:pt x="178" y="176"/>
                    <a:pt x="167" y="179"/>
                    <a:pt x="162" y="176"/>
                  </a:cubicBezTo>
                  <a:close/>
                  <a:moveTo>
                    <a:pt x="234" y="458"/>
                  </a:moveTo>
                  <a:cubicBezTo>
                    <a:pt x="227" y="415"/>
                    <a:pt x="202" y="390"/>
                    <a:pt x="186" y="356"/>
                  </a:cubicBezTo>
                  <a:cubicBezTo>
                    <a:pt x="191" y="392"/>
                    <a:pt x="214" y="410"/>
                    <a:pt x="225" y="440"/>
                  </a:cubicBezTo>
                  <a:cubicBezTo>
                    <a:pt x="213" y="459"/>
                    <a:pt x="196" y="473"/>
                    <a:pt x="183" y="491"/>
                  </a:cubicBezTo>
                  <a:cubicBezTo>
                    <a:pt x="202" y="478"/>
                    <a:pt x="220" y="464"/>
                    <a:pt x="228" y="440"/>
                  </a:cubicBezTo>
                  <a:cubicBezTo>
                    <a:pt x="228" y="442"/>
                    <a:pt x="228" y="444"/>
                    <a:pt x="228" y="446"/>
                  </a:cubicBezTo>
                  <a:cubicBezTo>
                    <a:pt x="228" y="454"/>
                    <a:pt x="228" y="462"/>
                    <a:pt x="228" y="470"/>
                  </a:cubicBezTo>
                  <a:cubicBezTo>
                    <a:pt x="210" y="481"/>
                    <a:pt x="187" y="503"/>
                    <a:pt x="183" y="518"/>
                  </a:cubicBezTo>
                  <a:cubicBezTo>
                    <a:pt x="196" y="505"/>
                    <a:pt x="211" y="494"/>
                    <a:pt x="222" y="479"/>
                  </a:cubicBezTo>
                  <a:cubicBezTo>
                    <a:pt x="231" y="483"/>
                    <a:pt x="219" y="489"/>
                    <a:pt x="222" y="497"/>
                  </a:cubicBezTo>
                  <a:cubicBezTo>
                    <a:pt x="215" y="497"/>
                    <a:pt x="221" y="510"/>
                    <a:pt x="219" y="515"/>
                  </a:cubicBezTo>
                  <a:cubicBezTo>
                    <a:pt x="203" y="519"/>
                    <a:pt x="189" y="540"/>
                    <a:pt x="189" y="551"/>
                  </a:cubicBezTo>
                  <a:cubicBezTo>
                    <a:pt x="197" y="540"/>
                    <a:pt x="207" y="531"/>
                    <a:pt x="216" y="521"/>
                  </a:cubicBezTo>
                  <a:cubicBezTo>
                    <a:pt x="217" y="531"/>
                    <a:pt x="211" y="534"/>
                    <a:pt x="213" y="545"/>
                  </a:cubicBezTo>
                  <a:cubicBezTo>
                    <a:pt x="198" y="548"/>
                    <a:pt x="193" y="561"/>
                    <a:pt x="186" y="572"/>
                  </a:cubicBezTo>
                  <a:cubicBezTo>
                    <a:pt x="200" y="571"/>
                    <a:pt x="200" y="556"/>
                    <a:pt x="210" y="551"/>
                  </a:cubicBezTo>
                  <a:cubicBezTo>
                    <a:pt x="212" y="559"/>
                    <a:pt x="204" y="577"/>
                    <a:pt x="216" y="575"/>
                  </a:cubicBezTo>
                  <a:cubicBezTo>
                    <a:pt x="216" y="548"/>
                    <a:pt x="222" y="527"/>
                    <a:pt x="225" y="503"/>
                  </a:cubicBezTo>
                  <a:cubicBezTo>
                    <a:pt x="226" y="492"/>
                    <a:pt x="229" y="483"/>
                    <a:pt x="231" y="473"/>
                  </a:cubicBezTo>
                  <a:cubicBezTo>
                    <a:pt x="231" y="472"/>
                    <a:pt x="231" y="471"/>
                    <a:pt x="231" y="470"/>
                  </a:cubicBezTo>
                  <a:cubicBezTo>
                    <a:pt x="230" y="464"/>
                    <a:pt x="234" y="463"/>
                    <a:pt x="234" y="458"/>
                  </a:cubicBezTo>
                  <a:close/>
                  <a:moveTo>
                    <a:pt x="189" y="458"/>
                  </a:moveTo>
                  <a:cubicBezTo>
                    <a:pt x="201" y="449"/>
                    <a:pt x="209" y="436"/>
                    <a:pt x="210" y="416"/>
                  </a:cubicBezTo>
                  <a:cubicBezTo>
                    <a:pt x="201" y="428"/>
                    <a:pt x="196" y="444"/>
                    <a:pt x="186" y="455"/>
                  </a:cubicBezTo>
                  <a:cubicBezTo>
                    <a:pt x="177" y="445"/>
                    <a:pt x="189" y="414"/>
                    <a:pt x="180" y="404"/>
                  </a:cubicBezTo>
                  <a:cubicBezTo>
                    <a:pt x="175" y="415"/>
                    <a:pt x="175" y="447"/>
                    <a:pt x="180" y="458"/>
                  </a:cubicBezTo>
                  <a:cubicBezTo>
                    <a:pt x="184" y="458"/>
                    <a:pt x="187" y="463"/>
                    <a:pt x="189" y="458"/>
                  </a:cubicBezTo>
                  <a:close/>
                  <a:moveTo>
                    <a:pt x="180" y="530"/>
                  </a:moveTo>
                  <a:cubicBezTo>
                    <a:pt x="194" y="527"/>
                    <a:pt x="212" y="512"/>
                    <a:pt x="207" y="500"/>
                  </a:cubicBezTo>
                  <a:cubicBezTo>
                    <a:pt x="200" y="512"/>
                    <a:pt x="187" y="518"/>
                    <a:pt x="180" y="530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7" name="Freeform 87"/>
            <p:cNvSpPr/>
            <p:nvPr/>
          </p:nvSpPr>
          <p:spPr bwMode="auto">
            <a:xfrm>
              <a:off x="5448300" y="2906712"/>
              <a:ext cx="122238" cy="19050"/>
            </a:xfrm>
            <a:custGeom>
              <a:cxnLst>
                <a:cxn ang="0">
                  <a:pos x="0" y="1"/>
                </a:cxn>
                <a:cxn ang="0">
                  <a:pos x="45" y="1"/>
                </a:cxn>
                <a:cxn ang="0">
                  <a:pos x="45" y="4"/>
                </a:cxn>
                <a:cxn ang="0">
                  <a:pos x="3" y="7"/>
                </a:cxn>
                <a:cxn ang="0">
                  <a:pos x="0" y="1"/>
                </a:cxn>
              </a:cxnLst>
              <a:rect b="b" l="0" r="r" t="0"/>
              <a:pathLst>
                <a:path h="7" w="45">
                  <a:moveTo>
                    <a:pt x="0" y="1"/>
                  </a:moveTo>
                  <a:cubicBezTo>
                    <a:pt x="15" y="1"/>
                    <a:pt x="30" y="1"/>
                    <a:pt x="45" y="1"/>
                  </a:cubicBezTo>
                  <a:cubicBezTo>
                    <a:pt x="45" y="2"/>
                    <a:pt x="45" y="3"/>
                    <a:pt x="45" y="4"/>
                  </a:cubicBezTo>
                  <a:cubicBezTo>
                    <a:pt x="32" y="6"/>
                    <a:pt x="11" y="0"/>
                    <a:pt x="3" y="7"/>
                  </a:cubicBezTo>
                  <a:cubicBezTo>
                    <a:pt x="0" y="7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415A5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8" name="Freeform 88"/>
            <p:cNvSpPr/>
            <p:nvPr/>
          </p:nvSpPr>
          <p:spPr bwMode="auto">
            <a:xfrm>
              <a:off x="5060950" y="2965450"/>
              <a:ext cx="49213" cy="41275"/>
            </a:xfrm>
            <a:custGeom>
              <a:cxnLst>
                <a:cxn ang="0">
                  <a:pos x="0" y="15"/>
                </a:cxn>
                <a:cxn ang="0">
                  <a:pos x="18" y="0"/>
                </a:cxn>
                <a:cxn ang="0">
                  <a:pos x="0" y="15"/>
                </a:cxn>
              </a:cxnLst>
              <a:rect b="b" l="0" r="r" t="0"/>
              <a:pathLst>
                <a:path h="15" w="18">
                  <a:moveTo>
                    <a:pt x="0" y="15"/>
                  </a:moveTo>
                  <a:cubicBezTo>
                    <a:pt x="1" y="5"/>
                    <a:pt x="9" y="2"/>
                    <a:pt x="18" y="0"/>
                  </a:cubicBezTo>
                  <a:cubicBezTo>
                    <a:pt x="13" y="6"/>
                    <a:pt x="10" y="14"/>
                    <a:pt x="0" y="15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9" name="Freeform 90"/>
            <p:cNvSpPr/>
            <p:nvPr/>
          </p:nvSpPr>
          <p:spPr bwMode="auto">
            <a:xfrm>
              <a:off x="5502275" y="3162300"/>
              <a:ext cx="115888" cy="30163"/>
            </a:xfrm>
            <a:custGeom>
              <a:cxnLst>
                <a:cxn ang="0">
                  <a:pos x="19" y="11"/>
                </a:cxn>
                <a:cxn ang="0">
                  <a:pos x="43" y="8"/>
                </a:cxn>
                <a:cxn ang="0">
                  <a:pos x="19" y="11"/>
                </a:cxn>
              </a:cxnLst>
              <a:rect b="b" l="0" r="r" t="0"/>
              <a:pathLst>
                <a:path h="11" w="43">
                  <a:moveTo>
                    <a:pt x="19" y="11"/>
                  </a:moveTo>
                  <a:cubicBezTo>
                    <a:pt x="0" y="7"/>
                    <a:pt x="40" y="0"/>
                    <a:pt x="43" y="8"/>
                  </a:cubicBezTo>
                  <a:cubicBezTo>
                    <a:pt x="36" y="10"/>
                    <a:pt x="21" y="4"/>
                    <a:pt x="19" y="11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0" name="Freeform 105"/>
            <p:cNvSpPr/>
            <p:nvPr/>
          </p:nvSpPr>
          <p:spPr bwMode="auto">
            <a:xfrm>
              <a:off x="8250238" y="3741737"/>
              <a:ext cx="109538" cy="34925"/>
            </a:xfrm>
            <a:custGeom>
              <a:cxnLst>
                <a:cxn ang="0">
                  <a:pos x="0" y="9"/>
                </a:cxn>
                <a:cxn ang="0">
                  <a:pos x="30" y="3"/>
                </a:cxn>
                <a:cxn ang="0">
                  <a:pos x="3" y="9"/>
                </a:cxn>
                <a:cxn ang="0">
                  <a:pos x="0" y="9"/>
                </a:cxn>
              </a:cxnLst>
              <a:rect b="b" l="0" r="r" t="0"/>
              <a:pathLst>
                <a:path h="13" w="41">
                  <a:moveTo>
                    <a:pt x="0" y="9"/>
                  </a:moveTo>
                  <a:cubicBezTo>
                    <a:pt x="3" y="0"/>
                    <a:pt x="27" y="12"/>
                    <a:pt x="30" y="3"/>
                  </a:cubicBezTo>
                  <a:cubicBezTo>
                    <a:pt x="41" y="13"/>
                    <a:pt x="11" y="8"/>
                    <a:pt x="3" y="9"/>
                  </a:cubicBezTo>
                  <a:cubicBezTo>
                    <a:pt x="2" y="9"/>
                    <a:pt x="1" y="9"/>
                    <a:pt x="0" y="9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1" name="Freeform 106"/>
            <p:cNvSpPr/>
            <p:nvPr/>
          </p:nvSpPr>
          <p:spPr bwMode="auto">
            <a:xfrm>
              <a:off x="8223250" y="4500562"/>
              <a:ext cx="34925" cy="73025"/>
            </a:xfrm>
            <a:custGeom>
              <a:cxnLst>
                <a:cxn ang="0">
                  <a:pos x="4" y="27"/>
                </a:cxn>
                <a:cxn ang="0">
                  <a:pos x="7" y="0"/>
                </a:cxn>
                <a:cxn ang="0">
                  <a:pos x="13" y="9"/>
                </a:cxn>
                <a:cxn ang="0">
                  <a:pos x="4" y="27"/>
                </a:cxn>
              </a:cxnLst>
              <a:rect b="b" l="0" r="r" t="0"/>
              <a:pathLst>
                <a:path h="27" w="13">
                  <a:moveTo>
                    <a:pt x="4" y="27"/>
                  </a:moveTo>
                  <a:cubicBezTo>
                    <a:pt x="6" y="19"/>
                    <a:pt x="0" y="3"/>
                    <a:pt x="7" y="0"/>
                  </a:cubicBezTo>
                  <a:cubicBezTo>
                    <a:pt x="12" y="0"/>
                    <a:pt x="9" y="8"/>
                    <a:pt x="13" y="9"/>
                  </a:cubicBezTo>
                  <a:cubicBezTo>
                    <a:pt x="5" y="10"/>
                    <a:pt x="10" y="24"/>
                    <a:pt x="4" y="27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2" name="Freeform 107"/>
            <p:cNvSpPr/>
            <p:nvPr/>
          </p:nvSpPr>
          <p:spPr bwMode="auto">
            <a:xfrm>
              <a:off x="7643813" y="3873500"/>
              <a:ext cx="41275" cy="85725"/>
            </a:xfrm>
            <a:custGeom>
              <a:cxnLst>
                <a:cxn ang="0">
                  <a:pos x="0" y="2"/>
                </a:cxn>
                <a:cxn ang="0">
                  <a:pos x="9" y="32"/>
                </a:cxn>
                <a:cxn ang="0">
                  <a:pos x="0" y="2"/>
                </a:cxn>
              </a:cxnLst>
              <a:rect b="b" l="0" r="r" t="0"/>
              <a:pathLst>
                <a:path h="32" w="15">
                  <a:moveTo>
                    <a:pt x="0" y="2"/>
                  </a:moveTo>
                  <a:cubicBezTo>
                    <a:pt x="15" y="0"/>
                    <a:pt x="7" y="21"/>
                    <a:pt x="9" y="32"/>
                  </a:cubicBezTo>
                  <a:cubicBezTo>
                    <a:pt x="1" y="27"/>
                    <a:pt x="12" y="3"/>
                    <a:pt x="0" y="2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3" name="Freeform 112"/>
            <p:cNvSpPr>
              <a:spLocks noEditPoints="1"/>
            </p:cNvSpPr>
            <p:nvPr/>
          </p:nvSpPr>
          <p:spPr bwMode="auto">
            <a:xfrm>
              <a:off x="2736850" y="3692525"/>
              <a:ext cx="622300" cy="985838"/>
            </a:xfrm>
            <a:custGeom>
              <a:cxnLst>
                <a:cxn ang="0">
                  <a:pos x="222" y="168"/>
                </a:cxn>
                <a:cxn ang="0">
                  <a:pos x="210" y="228"/>
                </a:cxn>
                <a:cxn ang="0">
                  <a:pos x="219" y="210"/>
                </a:cxn>
                <a:cxn ang="0">
                  <a:pos x="219" y="237"/>
                </a:cxn>
                <a:cxn ang="0">
                  <a:pos x="222" y="246"/>
                </a:cxn>
                <a:cxn ang="0">
                  <a:pos x="216" y="273"/>
                </a:cxn>
                <a:cxn ang="0">
                  <a:pos x="228" y="246"/>
                </a:cxn>
                <a:cxn ang="0">
                  <a:pos x="231" y="249"/>
                </a:cxn>
                <a:cxn ang="0">
                  <a:pos x="219" y="360"/>
                </a:cxn>
                <a:cxn ang="0">
                  <a:pos x="171" y="363"/>
                </a:cxn>
                <a:cxn ang="0">
                  <a:pos x="135" y="363"/>
                </a:cxn>
                <a:cxn ang="0">
                  <a:pos x="84" y="366"/>
                </a:cxn>
                <a:cxn ang="0">
                  <a:pos x="36" y="366"/>
                </a:cxn>
                <a:cxn ang="0">
                  <a:pos x="0" y="366"/>
                </a:cxn>
                <a:cxn ang="0">
                  <a:pos x="21" y="255"/>
                </a:cxn>
                <a:cxn ang="0">
                  <a:pos x="12" y="267"/>
                </a:cxn>
                <a:cxn ang="0">
                  <a:pos x="9" y="210"/>
                </a:cxn>
                <a:cxn ang="0">
                  <a:pos x="18" y="222"/>
                </a:cxn>
                <a:cxn ang="0">
                  <a:pos x="33" y="258"/>
                </a:cxn>
                <a:cxn ang="0">
                  <a:pos x="12" y="291"/>
                </a:cxn>
                <a:cxn ang="0">
                  <a:pos x="45" y="249"/>
                </a:cxn>
                <a:cxn ang="0">
                  <a:pos x="21" y="222"/>
                </a:cxn>
                <a:cxn ang="0">
                  <a:pos x="9" y="198"/>
                </a:cxn>
                <a:cxn ang="0">
                  <a:pos x="9" y="180"/>
                </a:cxn>
                <a:cxn ang="0">
                  <a:pos x="9" y="111"/>
                </a:cxn>
                <a:cxn ang="0">
                  <a:pos x="12" y="87"/>
                </a:cxn>
                <a:cxn ang="0">
                  <a:pos x="15" y="144"/>
                </a:cxn>
                <a:cxn ang="0">
                  <a:pos x="21" y="0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54" y="6"/>
                </a:cxn>
                <a:cxn ang="0">
                  <a:pos x="102" y="6"/>
                </a:cxn>
                <a:cxn ang="0">
                  <a:pos x="177" y="6"/>
                </a:cxn>
                <a:cxn ang="0">
                  <a:pos x="213" y="3"/>
                </a:cxn>
                <a:cxn ang="0">
                  <a:pos x="210" y="60"/>
                </a:cxn>
                <a:cxn ang="0">
                  <a:pos x="213" y="87"/>
                </a:cxn>
                <a:cxn ang="0">
                  <a:pos x="213" y="93"/>
                </a:cxn>
                <a:cxn ang="0">
                  <a:pos x="213" y="144"/>
                </a:cxn>
                <a:cxn ang="0">
                  <a:pos x="219" y="165"/>
                </a:cxn>
                <a:cxn ang="0">
                  <a:pos x="222" y="168"/>
                </a:cxn>
                <a:cxn ang="0">
                  <a:pos x="27" y="312"/>
                </a:cxn>
                <a:cxn ang="0">
                  <a:pos x="57" y="264"/>
                </a:cxn>
                <a:cxn ang="0">
                  <a:pos x="27" y="312"/>
                </a:cxn>
                <a:cxn ang="0">
                  <a:pos x="48" y="321"/>
                </a:cxn>
                <a:cxn ang="0">
                  <a:pos x="66" y="282"/>
                </a:cxn>
                <a:cxn ang="0">
                  <a:pos x="48" y="321"/>
                </a:cxn>
                <a:cxn ang="0">
                  <a:pos x="54" y="339"/>
                </a:cxn>
                <a:cxn ang="0">
                  <a:pos x="72" y="306"/>
                </a:cxn>
                <a:cxn ang="0">
                  <a:pos x="54" y="339"/>
                </a:cxn>
              </a:cxnLst>
              <a:rect b="b" l="0" r="r" t="0"/>
              <a:pathLst>
                <a:path h="366" w="231">
                  <a:moveTo>
                    <a:pt x="222" y="168"/>
                  </a:moveTo>
                  <a:cubicBezTo>
                    <a:pt x="216" y="189"/>
                    <a:pt x="219" y="206"/>
                    <a:pt x="210" y="228"/>
                  </a:cubicBezTo>
                  <a:cubicBezTo>
                    <a:pt x="214" y="235"/>
                    <a:pt x="219" y="217"/>
                    <a:pt x="219" y="210"/>
                  </a:cubicBezTo>
                  <a:cubicBezTo>
                    <a:pt x="228" y="217"/>
                    <a:pt x="216" y="227"/>
                    <a:pt x="219" y="237"/>
                  </a:cubicBezTo>
                  <a:cubicBezTo>
                    <a:pt x="210" y="244"/>
                    <a:pt x="221" y="244"/>
                    <a:pt x="222" y="246"/>
                  </a:cubicBezTo>
                  <a:cubicBezTo>
                    <a:pt x="221" y="256"/>
                    <a:pt x="216" y="262"/>
                    <a:pt x="216" y="273"/>
                  </a:cubicBezTo>
                  <a:cubicBezTo>
                    <a:pt x="223" y="267"/>
                    <a:pt x="225" y="256"/>
                    <a:pt x="228" y="246"/>
                  </a:cubicBezTo>
                  <a:cubicBezTo>
                    <a:pt x="231" y="245"/>
                    <a:pt x="231" y="247"/>
                    <a:pt x="231" y="249"/>
                  </a:cubicBezTo>
                  <a:cubicBezTo>
                    <a:pt x="220" y="286"/>
                    <a:pt x="218" y="320"/>
                    <a:pt x="219" y="360"/>
                  </a:cubicBezTo>
                  <a:cubicBezTo>
                    <a:pt x="204" y="362"/>
                    <a:pt x="181" y="356"/>
                    <a:pt x="171" y="363"/>
                  </a:cubicBezTo>
                  <a:cubicBezTo>
                    <a:pt x="159" y="363"/>
                    <a:pt x="147" y="363"/>
                    <a:pt x="135" y="363"/>
                  </a:cubicBezTo>
                  <a:cubicBezTo>
                    <a:pt x="119" y="365"/>
                    <a:pt x="95" y="359"/>
                    <a:pt x="84" y="366"/>
                  </a:cubicBezTo>
                  <a:cubicBezTo>
                    <a:pt x="68" y="366"/>
                    <a:pt x="52" y="366"/>
                    <a:pt x="36" y="366"/>
                  </a:cubicBezTo>
                  <a:cubicBezTo>
                    <a:pt x="24" y="366"/>
                    <a:pt x="12" y="366"/>
                    <a:pt x="0" y="366"/>
                  </a:cubicBezTo>
                  <a:cubicBezTo>
                    <a:pt x="10" y="332"/>
                    <a:pt x="3" y="281"/>
                    <a:pt x="21" y="255"/>
                  </a:cubicBezTo>
                  <a:cubicBezTo>
                    <a:pt x="17" y="246"/>
                    <a:pt x="15" y="264"/>
                    <a:pt x="12" y="267"/>
                  </a:cubicBezTo>
                  <a:cubicBezTo>
                    <a:pt x="5" y="254"/>
                    <a:pt x="11" y="228"/>
                    <a:pt x="9" y="210"/>
                  </a:cubicBezTo>
                  <a:cubicBezTo>
                    <a:pt x="15" y="211"/>
                    <a:pt x="12" y="221"/>
                    <a:pt x="18" y="222"/>
                  </a:cubicBezTo>
                  <a:cubicBezTo>
                    <a:pt x="23" y="234"/>
                    <a:pt x="25" y="249"/>
                    <a:pt x="33" y="258"/>
                  </a:cubicBezTo>
                  <a:cubicBezTo>
                    <a:pt x="31" y="274"/>
                    <a:pt x="15" y="276"/>
                    <a:pt x="12" y="291"/>
                  </a:cubicBezTo>
                  <a:cubicBezTo>
                    <a:pt x="30" y="284"/>
                    <a:pt x="39" y="268"/>
                    <a:pt x="45" y="249"/>
                  </a:cubicBezTo>
                  <a:cubicBezTo>
                    <a:pt x="31" y="263"/>
                    <a:pt x="31" y="230"/>
                    <a:pt x="21" y="222"/>
                  </a:cubicBezTo>
                  <a:cubicBezTo>
                    <a:pt x="15" y="216"/>
                    <a:pt x="16" y="203"/>
                    <a:pt x="9" y="198"/>
                  </a:cubicBezTo>
                  <a:cubicBezTo>
                    <a:pt x="9" y="192"/>
                    <a:pt x="9" y="186"/>
                    <a:pt x="9" y="180"/>
                  </a:cubicBezTo>
                  <a:cubicBezTo>
                    <a:pt x="9" y="157"/>
                    <a:pt x="9" y="134"/>
                    <a:pt x="9" y="111"/>
                  </a:cubicBezTo>
                  <a:cubicBezTo>
                    <a:pt x="7" y="95"/>
                    <a:pt x="11" y="48"/>
                    <a:pt x="12" y="87"/>
                  </a:cubicBezTo>
                  <a:cubicBezTo>
                    <a:pt x="14" y="105"/>
                    <a:pt x="8" y="131"/>
                    <a:pt x="15" y="144"/>
                  </a:cubicBezTo>
                  <a:cubicBezTo>
                    <a:pt x="24" y="103"/>
                    <a:pt x="12" y="41"/>
                    <a:pt x="21" y="0"/>
                  </a:cubicBezTo>
                  <a:cubicBezTo>
                    <a:pt x="23" y="0"/>
                    <a:pt x="25" y="0"/>
                    <a:pt x="27" y="0"/>
                  </a:cubicBezTo>
                  <a:cubicBezTo>
                    <a:pt x="27" y="1"/>
                    <a:pt x="27" y="2"/>
                    <a:pt x="27" y="3"/>
                  </a:cubicBezTo>
                  <a:cubicBezTo>
                    <a:pt x="29" y="18"/>
                    <a:pt x="43" y="1"/>
                    <a:pt x="54" y="6"/>
                  </a:cubicBezTo>
                  <a:cubicBezTo>
                    <a:pt x="70" y="6"/>
                    <a:pt x="86" y="6"/>
                    <a:pt x="102" y="6"/>
                  </a:cubicBezTo>
                  <a:cubicBezTo>
                    <a:pt x="127" y="6"/>
                    <a:pt x="152" y="6"/>
                    <a:pt x="177" y="6"/>
                  </a:cubicBezTo>
                  <a:cubicBezTo>
                    <a:pt x="191" y="7"/>
                    <a:pt x="202" y="5"/>
                    <a:pt x="213" y="3"/>
                  </a:cubicBezTo>
                  <a:cubicBezTo>
                    <a:pt x="215" y="25"/>
                    <a:pt x="209" y="39"/>
                    <a:pt x="210" y="60"/>
                  </a:cubicBezTo>
                  <a:cubicBezTo>
                    <a:pt x="215" y="65"/>
                    <a:pt x="212" y="78"/>
                    <a:pt x="213" y="87"/>
                  </a:cubicBezTo>
                  <a:cubicBezTo>
                    <a:pt x="213" y="89"/>
                    <a:pt x="213" y="91"/>
                    <a:pt x="213" y="93"/>
                  </a:cubicBezTo>
                  <a:cubicBezTo>
                    <a:pt x="213" y="110"/>
                    <a:pt x="213" y="127"/>
                    <a:pt x="213" y="144"/>
                  </a:cubicBezTo>
                  <a:cubicBezTo>
                    <a:pt x="214" y="152"/>
                    <a:pt x="215" y="160"/>
                    <a:pt x="219" y="165"/>
                  </a:cubicBezTo>
                  <a:cubicBezTo>
                    <a:pt x="222" y="164"/>
                    <a:pt x="222" y="166"/>
                    <a:pt x="222" y="168"/>
                  </a:cubicBezTo>
                  <a:close/>
                  <a:moveTo>
                    <a:pt x="27" y="312"/>
                  </a:moveTo>
                  <a:cubicBezTo>
                    <a:pt x="36" y="295"/>
                    <a:pt x="50" y="283"/>
                    <a:pt x="57" y="264"/>
                  </a:cubicBezTo>
                  <a:cubicBezTo>
                    <a:pt x="43" y="274"/>
                    <a:pt x="25" y="296"/>
                    <a:pt x="27" y="312"/>
                  </a:cubicBezTo>
                  <a:close/>
                  <a:moveTo>
                    <a:pt x="48" y="321"/>
                  </a:moveTo>
                  <a:cubicBezTo>
                    <a:pt x="53" y="307"/>
                    <a:pt x="61" y="296"/>
                    <a:pt x="66" y="282"/>
                  </a:cubicBezTo>
                  <a:cubicBezTo>
                    <a:pt x="54" y="287"/>
                    <a:pt x="43" y="309"/>
                    <a:pt x="48" y="321"/>
                  </a:cubicBezTo>
                  <a:close/>
                  <a:moveTo>
                    <a:pt x="54" y="339"/>
                  </a:moveTo>
                  <a:cubicBezTo>
                    <a:pt x="62" y="332"/>
                    <a:pt x="75" y="314"/>
                    <a:pt x="72" y="306"/>
                  </a:cubicBezTo>
                  <a:cubicBezTo>
                    <a:pt x="64" y="315"/>
                    <a:pt x="55" y="323"/>
                    <a:pt x="54" y="339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4" name="Freeform 117"/>
            <p:cNvSpPr/>
            <p:nvPr/>
          </p:nvSpPr>
          <p:spPr bwMode="auto">
            <a:xfrm>
              <a:off x="7662863" y="3838575"/>
              <a:ext cx="58738" cy="63500"/>
            </a:xfrm>
            <a:custGeom>
              <a:cxnLst>
                <a:cxn ang="0">
                  <a:pos x="11" y="6"/>
                </a:cxn>
                <a:cxn ang="0">
                  <a:pos x="20" y="24"/>
                </a:cxn>
                <a:cxn ang="0">
                  <a:pos x="5" y="0"/>
                </a:cxn>
                <a:cxn ang="0">
                  <a:pos x="11" y="6"/>
                </a:cxn>
              </a:cxnLst>
              <a:rect b="b" l="0" r="r" t="0"/>
              <a:pathLst>
                <a:path h="24" w="22">
                  <a:moveTo>
                    <a:pt x="11" y="6"/>
                  </a:moveTo>
                  <a:cubicBezTo>
                    <a:pt x="9" y="17"/>
                    <a:pt x="22" y="13"/>
                    <a:pt x="20" y="24"/>
                  </a:cubicBezTo>
                  <a:cubicBezTo>
                    <a:pt x="8" y="20"/>
                    <a:pt x="0" y="14"/>
                    <a:pt x="5" y="0"/>
                  </a:cubicBezTo>
                  <a:cubicBezTo>
                    <a:pt x="8" y="1"/>
                    <a:pt x="7" y="6"/>
                    <a:pt x="11" y="6"/>
                  </a:cubicBezTo>
                  <a:close/>
                </a:path>
              </a:pathLst>
            </a:custGeom>
            <a:solidFill>
              <a:srgbClr val="4F6B6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5" name="Freeform 120"/>
            <p:cNvSpPr/>
            <p:nvPr/>
          </p:nvSpPr>
          <p:spPr bwMode="auto">
            <a:xfrm>
              <a:off x="6965950" y="3787775"/>
              <a:ext cx="88900" cy="34925"/>
            </a:xfrm>
            <a:custGeom>
              <a:cxnLst>
                <a:cxn ang="0">
                  <a:pos x="0" y="13"/>
                </a:cxn>
                <a:cxn ang="0">
                  <a:pos x="0" y="4"/>
                </a:cxn>
                <a:cxn ang="0">
                  <a:pos x="33" y="7"/>
                </a:cxn>
                <a:cxn ang="0">
                  <a:pos x="0" y="13"/>
                </a:cxn>
              </a:cxnLst>
              <a:rect b="b" l="0" r="r" t="0"/>
              <a:pathLst>
                <a:path h="13" w="33">
                  <a:moveTo>
                    <a:pt x="0" y="13"/>
                  </a:moveTo>
                  <a:cubicBezTo>
                    <a:pt x="0" y="10"/>
                    <a:pt x="0" y="7"/>
                    <a:pt x="0" y="4"/>
                  </a:cubicBezTo>
                  <a:cubicBezTo>
                    <a:pt x="10" y="6"/>
                    <a:pt x="28" y="0"/>
                    <a:pt x="33" y="7"/>
                  </a:cubicBezTo>
                  <a:cubicBezTo>
                    <a:pt x="21" y="8"/>
                    <a:pt x="3" y="3"/>
                    <a:pt x="0" y="13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6" name="Freeform 122"/>
            <p:cNvSpPr/>
            <p:nvPr/>
          </p:nvSpPr>
          <p:spPr bwMode="auto">
            <a:xfrm>
              <a:off x="3802063" y="3827462"/>
              <a:ext cx="76200" cy="46038"/>
            </a:xfrm>
            <a:custGeom>
              <a:cxnLst>
                <a:cxn ang="0">
                  <a:pos x="0" y="7"/>
                </a:cxn>
                <a:cxn ang="0">
                  <a:pos x="6" y="4"/>
                </a:cxn>
                <a:cxn ang="0">
                  <a:pos x="24" y="13"/>
                </a:cxn>
                <a:cxn ang="0">
                  <a:pos x="21" y="16"/>
                </a:cxn>
                <a:cxn ang="0">
                  <a:pos x="6" y="10"/>
                </a:cxn>
                <a:cxn ang="0">
                  <a:pos x="0" y="7"/>
                </a:cxn>
              </a:cxnLst>
              <a:rect b="b" l="0" r="r" t="0"/>
              <a:pathLst>
                <a:path h="17" w="28">
                  <a:moveTo>
                    <a:pt x="0" y="7"/>
                  </a:moveTo>
                  <a:cubicBezTo>
                    <a:pt x="1" y="5"/>
                    <a:pt x="3" y="4"/>
                    <a:pt x="6" y="4"/>
                  </a:cubicBezTo>
                  <a:cubicBezTo>
                    <a:pt x="6" y="13"/>
                    <a:pt x="28" y="0"/>
                    <a:pt x="24" y="13"/>
                  </a:cubicBezTo>
                  <a:cubicBezTo>
                    <a:pt x="24" y="15"/>
                    <a:pt x="24" y="17"/>
                    <a:pt x="21" y="16"/>
                  </a:cubicBezTo>
                  <a:cubicBezTo>
                    <a:pt x="24" y="6"/>
                    <a:pt x="12" y="11"/>
                    <a:pt x="6" y="10"/>
                  </a:cubicBezTo>
                  <a:cubicBezTo>
                    <a:pt x="5" y="8"/>
                    <a:pt x="3" y="7"/>
                    <a:pt x="0" y="7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7" name="Freeform 123"/>
            <p:cNvSpPr/>
            <p:nvPr/>
          </p:nvSpPr>
          <p:spPr bwMode="auto">
            <a:xfrm>
              <a:off x="5675313" y="3781425"/>
              <a:ext cx="142875" cy="363538"/>
            </a:xfrm>
            <a:custGeom>
              <a:cxnLst>
                <a:cxn ang="0">
                  <a:pos x="45" y="90"/>
                </a:cxn>
                <a:cxn ang="0">
                  <a:pos x="45" y="84"/>
                </a:cxn>
                <a:cxn ang="0">
                  <a:pos x="0" y="135"/>
                </a:cxn>
                <a:cxn ang="0">
                  <a:pos x="42" y="84"/>
                </a:cxn>
                <a:cxn ang="0">
                  <a:pos x="3" y="0"/>
                </a:cxn>
                <a:cxn ang="0">
                  <a:pos x="51" y="102"/>
                </a:cxn>
                <a:cxn ang="0">
                  <a:pos x="45" y="90"/>
                </a:cxn>
              </a:cxnLst>
              <a:rect b="b" l="0" r="r" t="0"/>
              <a:pathLst>
                <a:path h="135" w="52">
                  <a:moveTo>
                    <a:pt x="45" y="90"/>
                  </a:moveTo>
                  <a:cubicBezTo>
                    <a:pt x="45" y="88"/>
                    <a:pt x="45" y="86"/>
                    <a:pt x="45" y="84"/>
                  </a:cubicBezTo>
                  <a:cubicBezTo>
                    <a:pt x="37" y="108"/>
                    <a:pt x="19" y="122"/>
                    <a:pt x="0" y="135"/>
                  </a:cubicBezTo>
                  <a:cubicBezTo>
                    <a:pt x="13" y="117"/>
                    <a:pt x="30" y="103"/>
                    <a:pt x="42" y="84"/>
                  </a:cubicBezTo>
                  <a:cubicBezTo>
                    <a:pt x="31" y="54"/>
                    <a:pt x="8" y="36"/>
                    <a:pt x="3" y="0"/>
                  </a:cubicBezTo>
                  <a:cubicBezTo>
                    <a:pt x="19" y="34"/>
                    <a:pt x="44" y="59"/>
                    <a:pt x="51" y="102"/>
                  </a:cubicBezTo>
                  <a:cubicBezTo>
                    <a:pt x="43" y="104"/>
                    <a:pt x="53" y="88"/>
                    <a:pt x="45" y="9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8" name="Freeform 126"/>
            <p:cNvSpPr/>
            <p:nvPr/>
          </p:nvSpPr>
          <p:spPr bwMode="auto">
            <a:xfrm>
              <a:off x="7631113" y="3894137"/>
              <a:ext cx="31750" cy="57150"/>
            </a:xfrm>
            <a:custGeom>
              <a:cxnLst>
                <a:cxn ang="0">
                  <a:pos x="5" y="0"/>
                </a:cxn>
                <a:cxn ang="0">
                  <a:pos x="8" y="21"/>
                </a:cxn>
                <a:cxn ang="0">
                  <a:pos x="5" y="0"/>
                </a:cxn>
              </a:cxnLst>
              <a:rect b="b" l="0" r="r" t="0"/>
              <a:pathLst>
                <a:path h="21" w="12">
                  <a:moveTo>
                    <a:pt x="5" y="0"/>
                  </a:moveTo>
                  <a:cubicBezTo>
                    <a:pt x="12" y="1"/>
                    <a:pt x="6" y="15"/>
                    <a:pt x="8" y="21"/>
                  </a:cubicBezTo>
                  <a:cubicBezTo>
                    <a:pt x="2" y="19"/>
                    <a:pt x="0" y="5"/>
                    <a:pt x="5" y="0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9" name="Freeform 128"/>
            <p:cNvSpPr/>
            <p:nvPr/>
          </p:nvSpPr>
          <p:spPr bwMode="auto">
            <a:xfrm>
              <a:off x="3414713" y="3967162"/>
              <a:ext cx="73025" cy="34925"/>
            </a:xfrm>
            <a:custGeom>
              <a:cxnLst>
                <a:cxn ang="0">
                  <a:pos x="27" y="9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" y="6"/>
                </a:cxn>
                <a:cxn ang="0">
                  <a:pos x="27" y="6"/>
                </a:cxn>
                <a:cxn ang="0">
                  <a:pos x="27" y="9"/>
                </a:cxn>
              </a:cxnLst>
              <a:rect b="b" l="0" r="r" t="0"/>
              <a:pathLst>
                <a:path h="13" w="27">
                  <a:moveTo>
                    <a:pt x="27" y="9"/>
                  </a:moveTo>
                  <a:cubicBezTo>
                    <a:pt x="19" y="7"/>
                    <a:pt x="3" y="13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2" y="1"/>
                    <a:pt x="3" y="3"/>
                    <a:pt x="3" y="6"/>
                  </a:cubicBezTo>
                  <a:cubicBezTo>
                    <a:pt x="11" y="6"/>
                    <a:pt x="19" y="6"/>
                    <a:pt x="27" y="6"/>
                  </a:cubicBezTo>
                  <a:cubicBezTo>
                    <a:pt x="27" y="7"/>
                    <a:pt x="27" y="8"/>
                    <a:pt x="27" y="9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0" name="Freeform 129"/>
            <p:cNvSpPr/>
            <p:nvPr/>
          </p:nvSpPr>
          <p:spPr bwMode="auto">
            <a:xfrm>
              <a:off x="7673975" y="3919537"/>
              <a:ext cx="34925" cy="646113"/>
            </a:xfrm>
            <a:custGeom>
              <a:cxnLst>
                <a:cxn ang="0">
                  <a:pos x="7" y="48"/>
                </a:cxn>
                <a:cxn ang="0">
                  <a:pos x="10" y="0"/>
                </a:cxn>
                <a:cxn ang="0">
                  <a:pos x="10" y="36"/>
                </a:cxn>
                <a:cxn ang="0">
                  <a:pos x="10" y="108"/>
                </a:cxn>
                <a:cxn ang="0">
                  <a:pos x="10" y="195"/>
                </a:cxn>
                <a:cxn ang="0">
                  <a:pos x="7" y="240"/>
                </a:cxn>
                <a:cxn ang="0">
                  <a:pos x="4" y="219"/>
                </a:cxn>
                <a:cxn ang="0">
                  <a:pos x="7" y="48"/>
                </a:cxn>
              </a:cxnLst>
              <a:rect b="b" l="0" r="r" t="0"/>
              <a:pathLst>
                <a:path h="240" w="13">
                  <a:moveTo>
                    <a:pt x="7" y="48"/>
                  </a:moveTo>
                  <a:cubicBezTo>
                    <a:pt x="9" y="33"/>
                    <a:pt x="3" y="10"/>
                    <a:pt x="10" y="0"/>
                  </a:cubicBezTo>
                  <a:cubicBezTo>
                    <a:pt x="10" y="12"/>
                    <a:pt x="10" y="24"/>
                    <a:pt x="10" y="36"/>
                  </a:cubicBezTo>
                  <a:cubicBezTo>
                    <a:pt x="10" y="60"/>
                    <a:pt x="10" y="84"/>
                    <a:pt x="10" y="108"/>
                  </a:cubicBezTo>
                  <a:cubicBezTo>
                    <a:pt x="10" y="137"/>
                    <a:pt x="10" y="166"/>
                    <a:pt x="10" y="195"/>
                  </a:cubicBezTo>
                  <a:cubicBezTo>
                    <a:pt x="9" y="210"/>
                    <a:pt x="13" y="230"/>
                    <a:pt x="7" y="240"/>
                  </a:cubicBezTo>
                  <a:cubicBezTo>
                    <a:pt x="0" y="239"/>
                    <a:pt x="6" y="225"/>
                    <a:pt x="4" y="219"/>
                  </a:cubicBezTo>
                  <a:cubicBezTo>
                    <a:pt x="11" y="168"/>
                    <a:pt x="5" y="104"/>
                    <a:pt x="7" y="4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1" name="Freeform 131"/>
            <p:cNvSpPr/>
            <p:nvPr/>
          </p:nvSpPr>
          <p:spPr bwMode="auto">
            <a:xfrm>
              <a:off x="5683250" y="3943350"/>
              <a:ext cx="65088" cy="115888"/>
            </a:xfrm>
            <a:custGeom>
              <a:cxnLst>
                <a:cxn ang="0">
                  <a:pos x="0" y="39"/>
                </a:cxn>
                <a:cxn ang="0">
                  <a:pos x="24" y="0"/>
                </a:cxn>
                <a:cxn ang="0">
                  <a:pos x="3" y="42"/>
                </a:cxn>
                <a:cxn ang="0">
                  <a:pos x="0" y="39"/>
                </a:cxn>
              </a:cxnLst>
              <a:rect b="b" l="0" r="r" t="0"/>
              <a:pathLst>
                <a:path h="43" w="24">
                  <a:moveTo>
                    <a:pt x="0" y="39"/>
                  </a:moveTo>
                  <a:cubicBezTo>
                    <a:pt x="10" y="28"/>
                    <a:pt x="15" y="12"/>
                    <a:pt x="24" y="0"/>
                  </a:cubicBezTo>
                  <a:cubicBezTo>
                    <a:pt x="23" y="20"/>
                    <a:pt x="15" y="33"/>
                    <a:pt x="3" y="42"/>
                  </a:cubicBezTo>
                  <a:cubicBezTo>
                    <a:pt x="0" y="43"/>
                    <a:pt x="0" y="41"/>
                    <a:pt x="0" y="3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2" name="Freeform 134"/>
            <p:cNvSpPr/>
            <p:nvPr/>
          </p:nvSpPr>
          <p:spPr bwMode="auto">
            <a:xfrm>
              <a:off x="5675313" y="4087812"/>
              <a:ext cx="128588" cy="130175"/>
            </a:xfrm>
            <a:custGeom>
              <a:cxnLst>
                <a:cxn ang="0">
                  <a:pos x="39" y="9"/>
                </a:cxn>
                <a:cxn ang="0">
                  <a:pos x="0" y="48"/>
                </a:cxn>
                <a:cxn ang="0">
                  <a:pos x="45" y="0"/>
                </a:cxn>
                <a:cxn ang="0">
                  <a:pos x="48" y="0"/>
                </a:cxn>
                <a:cxn ang="0">
                  <a:pos x="48" y="3"/>
                </a:cxn>
                <a:cxn ang="0">
                  <a:pos x="39" y="9"/>
                </a:cxn>
              </a:cxnLst>
              <a:rect b="b" l="0" r="r" t="0"/>
              <a:pathLst>
                <a:path h="48" w="48">
                  <a:moveTo>
                    <a:pt x="39" y="9"/>
                  </a:moveTo>
                  <a:cubicBezTo>
                    <a:pt x="28" y="24"/>
                    <a:pt x="13" y="35"/>
                    <a:pt x="0" y="48"/>
                  </a:cubicBezTo>
                  <a:cubicBezTo>
                    <a:pt x="4" y="33"/>
                    <a:pt x="27" y="11"/>
                    <a:pt x="45" y="0"/>
                  </a:cubicBezTo>
                  <a:cubicBezTo>
                    <a:pt x="46" y="0"/>
                    <a:pt x="47" y="0"/>
                    <a:pt x="48" y="0"/>
                  </a:cubicBezTo>
                  <a:cubicBezTo>
                    <a:pt x="48" y="1"/>
                    <a:pt x="48" y="2"/>
                    <a:pt x="48" y="3"/>
                  </a:cubicBezTo>
                  <a:cubicBezTo>
                    <a:pt x="43" y="3"/>
                    <a:pt x="40" y="5"/>
                    <a:pt x="39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3" name="Freeform 135"/>
            <p:cNvSpPr/>
            <p:nvPr/>
          </p:nvSpPr>
          <p:spPr bwMode="auto">
            <a:xfrm>
              <a:off x="5667375" y="4168775"/>
              <a:ext cx="85725" cy="80963"/>
            </a:xfrm>
            <a:custGeom>
              <a:cxnLst>
                <a:cxn ang="0">
                  <a:pos x="27" y="0"/>
                </a:cxn>
                <a:cxn ang="0">
                  <a:pos x="0" y="30"/>
                </a:cxn>
                <a:cxn ang="0">
                  <a:pos x="27" y="0"/>
                </a:cxn>
              </a:cxnLst>
              <a:rect b="b" l="0" r="r" t="0"/>
              <a:pathLst>
                <a:path h="30" w="32">
                  <a:moveTo>
                    <a:pt x="27" y="0"/>
                  </a:moveTo>
                  <a:cubicBezTo>
                    <a:pt x="32" y="12"/>
                    <a:pt x="14" y="27"/>
                    <a:pt x="0" y="30"/>
                  </a:cubicBezTo>
                  <a:cubicBezTo>
                    <a:pt x="7" y="18"/>
                    <a:pt x="20" y="12"/>
                    <a:pt x="27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4" name="Freeform 136"/>
            <p:cNvSpPr/>
            <p:nvPr/>
          </p:nvSpPr>
          <p:spPr bwMode="auto">
            <a:xfrm>
              <a:off x="5683250" y="4160837"/>
              <a:ext cx="104775" cy="215900"/>
            </a:xfrm>
            <a:custGeom>
              <a:cxnLst>
                <a:cxn ang="0">
                  <a:pos x="39" y="6"/>
                </a:cxn>
                <a:cxn ang="0">
                  <a:pos x="30" y="78"/>
                </a:cxn>
                <a:cxn ang="0">
                  <a:pos x="24" y="54"/>
                </a:cxn>
                <a:cxn ang="0">
                  <a:pos x="0" y="75"/>
                </a:cxn>
                <a:cxn ang="0">
                  <a:pos x="27" y="48"/>
                </a:cxn>
                <a:cxn ang="0">
                  <a:pos x="30" y="24"/>
                </a:cxn>
                <a:cxn ang="0">
                  <a:pos x="3" y="54"/>
                </a:cxn>
                <a:cxn ang="0">
                  <a:pos x="33" y="18"/>
                </a:cxn>
                <a:cxn ang="0">
                  <a:pos x="36" y="0"/>
                </a:cxn>
                <a:cxn ang="0">
                  <a:pos x="39" y="6"/>
                </a:cxn>
              </a:cxnLst>
              <a:rect b="b" l="0" r="r" t="0"/>
              <a:pathLst>
                <a:path h="80" w="39">
                  <a:moveTo>
                    <a:pt x="39" y="6"/>
                  </a:moveTo>
                  <a:cubicBezTo>
                    <a:pt x="36" y="30"/>
                    <a:pt x="30" y="51"/>
                    <a:pt x="30" y="78"/>
                  </a:cubicBezTo>
                  <a:cubicBezTo>
                    <a:pt x="18" y="80"/>
                    <a:pt x="26" y="62"/>
                    <a:pt x="24" y="54"/>
                  </a:cubicBezTo>
                  <a:cubicBezTo>
                    <a:pt x="14" y="59"/>
                    <a:pt x="14" y="74"/>
                    <a:pt x="0" y="75"/>
                  </a:cubicBezTo>
                  <a:cubicBezTo>
                    <a:pt x="7" y="64"/>
                    <a:pt x="12" y="51"/>
                    <a:pt x="27" y="48"/>
                  </a:cubicBezTo>
                  <a:cubicBezTo>
                    <a:pt x="25" y="37"/>
                    <a:pt x="31" y="34"/>
                    <a:pt x="30" y="24"/>
                  </a:cubicBezTo>
                  <a:cubicBezTo>
                    <a:pt x="21" y="34"/>
                    <a:pt x="11" y="43"/>
                    <a:pt x="3" y="54"/>
                  </a:cubicBezTo>
                  <a:cubicBezTo>
                    <a:pt x="3" y="43"/>
                    <a:pt x="17" y="22"/>
                    <a:pt x="33" y="18"/>
                  </a:cubicBezTo>
                  <a:cubicBezTo>
                    <a:pt x="35" y="13"/>
                    <a:pt x="29" y="0"/>
                    <a:pt x="36" y="0"/>
                  </a:cubicBezTo>
                  <a:cubicBezTo>
                    <a:pt x="37" y="2"/>
                    <a:pt x="36" y="6"/>
                    <a:pt x="39" y="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5" name="Freeform 137"/>
            <p:cNvSpPr/>
            <p:nvPr/>
          </p:nvSpPr>
          <p:spPr bwMode="auto">
            <a:xfrm>
              <a:off x="2744788" y="4225925"/>
              <a:ext cx="49213" cy="268288"/>
            </a:xfrm>
            <a:custGeom>
              <a:cxnLst>
                <a:cxn ang="0">
                  <a:pos x="6" y="0"/>
                </a:cxn>
                <a:cxn ang="0">
                  <a:pos x="18" y="24"/>
                </a:cxn>
                <a:cxn ang="0">
                  <a:pos x="15" y="24"/>
                </a:cxn>
                <a:cxn ang="0">
                  <a:pos x="6" y="12"/>
                </a:cxn>
                <a:cxn ang="0">
                  <a:pos x="9" y="69"/>
                </a:cxn>
                <a:cxn ang="0">
                  <a:pos x="6" y="0"/>
                </a:cxn>
              </a:cxnLst>
              <a:rect b="b" l="0" r="r" t="0"/>
              <a:pathLst>
                <a:path h="100" w="18">
                  <a:moveTo>
                    <a:pt x="6" y="0"/>
                  </a:moveTo>
                  <a:cubicBezTo>
                    <a:pt x="13" y="5"/>
                    <a:pt x="12" y="18"/>
                    <a:pt x="18" y="24"/>
                  </a:cubicBezTo>
                  <a:cubicBezTo>
                    <a:pt x="17" y="24"/>
                    <a:pt x="16" y="24"/>
                    <a:pt x="15" y="24"/>
                  </a:cubicBezTo>
                  <a:cubicBezTo>
                    <a:pt x="9" y="23"/>
                    <a:pt x="12" y="13"/>
                    <a:pt x="6" y="12"/>
                  </a:cubicBezTo>
                  <a:cubicBezTo>
                    <a:pt x="8" y="30"/>
                    <a:pt x="2" y="56"/>
                    <a:pt x="9" y="69"/>
                  </a:cubicBezTo>
                  <a:cubicBezTo>
                    <a:pt x="0" y="100"/>
                    <a:pt x="1" y="10"/>
                    <a:pt x="6" y="0"/>
                  </a:cubicBezTo>
                  <a:close/>
                </a:path>
              </a:pathLst>
            </a:custGeom>
            <a:solidFill>
              <a:srgbClr val="9DB7B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6" name="Freeform 138"/>
            <p:cNvSpPr/>
            <p:nvPr/>
          </p:nvSpPr>
          <p:spPr bwMode="auto">
            <a:xfrm>
              <a:off x="3302000" y="4210050"/>
              <a:ext cx="73025" cy="144463"/>
            </a:xfrm>
            <a:custGeom>
              <a:cxnLst>
                <a:cxn ang="0">
                  <a:pos x="27" y="0"/>
                </a:cxn>
                <a:cxn ang="0">
                  <a:pos x="12" y="54"/>
                </a:cxn>
                <a:cxn ang="0">
                  <a:pos x="9" y="45"/>
                </a:cxn>
                <a:cxn ang="0">
                  <a:pos x="24" y="0"/>
                </a:cxn>
                <a:cxn ang="0">
                  <a:pos x="27" y="0"/>
                </a:cxn>
              </a:cxnLst>
              <a:rect b="b" l="0" r="r" t="0"/>
              <a:pathLst>
                <a:path h="54" w="27">
                  <a:moveTo>
                    <a:pt x="27" y="0"/>
                  </a:moveTo>
                  <a:cubicBezTo>
                    <a:pt x="25" y="21"/>
                    <a:pt x="19" y="38"/>
                    <a:pt x="12" y="54"/>
                  </a:cubicBezTo>
                  <a:cubicBezTo>
                    <a:pt x="11" y="52"/>
                    <a:pt x="0" y="52"/>
                    <a:pt x="9" y="45"/>
                  </a:cubicBezTo>
                  <a:cubicBezTo>
                    <a:pt x="15" y="43"/>
                    <a:pt x="20" y="15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lose/>
                </a:path>
              </a:pathLst>
            </a:custGeom>
            <a:solidFill>
              <a:srgbClr val="789EA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7" name="Freeform 139"/>
            <p:cNvSpPr/>
            <p:nvPr/>
          </p:nvSpPr>
          <p:spPr bwMode="auto">
            <a:xfrm>
              <a:off x="2770188" y="4291012"/>
              <a:ext cx="88900" cy="185738"/>
            </a:xfrm>
            <a:custGeom>
              <a:cxnLst>
                <a:cxn ang="0">
                  <a:pos x="9" y="0"/>
                </a:cxn>
                <a:cxn ang="0">
                  <a:pos x="33" y="27"/>
                </a:cxn>
                <a:cxn ang="0">
                  <a:pos x="0" y="69"/>
                </a:cxn>
                <a:cxn ang="0">
                  <a:pos x="21" y="36"/>
                </a:cxn>
                <a:cxn ang="0">
                  <a:pos x="6" y="0"/>
                </a:cxn>
                <a:cxn ang="0">
                  <a:pos x="9" y="0"/>
                </a:cxn>
              </a:cxnLst>
              <a:rect b="b" l="0" r="r" t="0"/>
              <a:pathLst>
                <a:path h="69" w="33">
                  <a:moveTo>
                    <a:pt x="9" y="0"/>
                  </a:moveTo>
                  <a:cubicBezTo>
                    <a:pt x="19" y="8"/>
                    <a:pt x="19" y="41"/>
                    <a:pt x="33" y="27"/>
                  </a:cubicBezTo>
                  <a:cubicBezTo>
                    <a:pt x="27" y="46"/>
                    <a:pt x="18" y="62"/>
                    <a:pt x="0" y="69"/>
                  </a:cubicBezTo>
                  <a:cubicBezTo>
                    <a:pt x="3" y="54"/>
                    <a:pt x="19" y="52"/>
                    <a:pt x="21" y="36"/>
                  </a:cubicBezTo>
                  <a:cubicBezTo>
                    <a:pt x="13" y="27"/>
                    <a:pt x="11" y="12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8" name="Freeform 140"/>
            <p:cNvSpPr/>
            <p:nvPr/>
          </p:nvSpPr>
          <p:spPr bwMode="auto">
            <a:xfrm>
              <a:off x="2805113" y="4403725"/>
              <a:ext cx="85725" cy="128588"/>
            </a:xfrm>
            <a:custGeom>
              <a:cxnLst>
                <a:cxn ang="0">
                  <a:pos x="32" y="0"/>
                </a:cxn>
                <a:cxn ang="0">
                  <a:pos x="2" y="48"/>
                </a:cxn>
                <a:cxn ang="0">
                  <a:pos x="32" y="0"/>
                </a:cxn>
              </a:cxnLst>
              <a:rect b="b" l="0" r="r" t="0"/>
              <a:pathLst>
                <a:path h="48" w="32">
                  <a:moveTo>
                    <a:pt x="32" y="0"/>
                  </a:moveTo>
                  <a:cubicBezTo>
                    <a:pt x="25" y="19"/>
                    <a:pt x="11" y="31"/>
                    <a:pt x="2" y="48"/>
                  </a:cubicBezTo>
                  <a:cubicBezTo>
                    <a:pt x="0" y="32"/>
                    <a:pt x="18" y="10"/>
                    <a:pt x="32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9" name="Freeform 141"/>
            <p:cNvSpPr/>
            <p:nvPr/>
          </p:nvSpPr>
          <p:spPr bwMode="auto">
            <a:xfrm>
              <a:off x="2852738" y="4451350"/>
              <a:ext cx="61913" cy="104775"/>
            </a:xfrm>
            <a:custGeom>
              <a:cxnLst>
                <a:cxn ang="0">
                  <a:pos x="23" y="0"/>
                </a:cxn>
                <a:cxn ang="0">
                  <a:pos x="5" y="39"/>
                </a:cxn>
                <a:cxn ang="0">
                  <a:pos x="23" y="0"/>
                </a:cxn>
              </a:cxnLst>
              <a:rect b="b" l="0" r="r" t="0"/>
              <a:pathLst>
                <a:path h="39" w="23">
                  <a:moveTo>
                    <a:pt x="23" y="0"/>
                  </a:moveTo>
                  <a:cubicBezTo>
                    <a:pt x="18" y="14"/>
                    <a:pt x="10" y="25"/>
                    <a:pt x="5" y="39"/>
                  </a:cubicBezTo>
                  <a:cubicBezTo>
                    <a:pt x="0" y="27"/>
                    <a:pt x="11" y="5"/>
                    <a:pt x="23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0" name="Freeform 142"/>
            <p:cNvSpPr/>
            <p:nvPr/>
          </p:nvSpPr>
          <p:spPr bwMode="auto">
            <a:xfrm>
              <a:off x="2882900" y="4516437"/>
              <a:ext cx="55563" cy="88900"/>
            </a:xfrm>
            <a:custGeom>
              <a:cxnLst>
                <a:cxn ang="0">
                  <a:pos x="18" y="0"/>
                </a:cxn>
                <a:cxn ang="0">
                  <a:pos x="0" y="33"/>
                </a:cxn>
                <a:cxn ang="0">
                  <a:pos x="18" y="0"/>
                </a:cxn>
              </a:cxnLst>
              <a:rect b="b" l="0" r="r" t="0"/>
              <a:pathLst>
                <a:path h="33" w="21">
                  <a:moveTo>
                    <a:pt x="18" y="0"/>
                  </a:moveTo>
                  <a:cubicBezTo>
                    <a:pt x="21" y="8"/>
                    <a:pt x="8" y="26"/>
                    <a:pt x="0" y="33"/>
                  </a:cubicBezTo>
                  <a:cubicBezTo>
                    <a:pt x="1" y="17"/>
                    <a:pt x="10" y="9"/>
                    <a:pt x="18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1" name="Freeform 143"/>
            <p:cNvSpPr/>
            <p:nvPr/>
          </p:nvSpPr>
          <p:spPr bwMode="auto">
            <a:xfrm>
              <a:off x="5981700" y="4559300"/>
              <a:ext cx="185738" cy="30163"/>
            </a:xfrm>
            <a:custGeom>
              <a:cxnLst>
                <a:cxn ang="0">
                  <a:pos x="69" y="5"/>
                </a:cxn>
                <a:cxn ang="0">
                  <a:pos x="9" y="5"/>
                </a:cxn>
                <a:cxn ang="0">
                  <a:pos x="69" y="5"/>
                </a:cxn>
              </a:cxnLst>
              <a:rect b="b" l="0" r="r" t="0"/>
              <a:pathLst>
                <a:path h="11" w="69">
                  <a:moveTo>
                    <a:pt x="69" y="5"/>
                  </a:moveTo>
                  <a:cubicBezTo>
                    <a:pt x="59" y="11"/>
                    <a:pt x="0" y="9"/>
                    <a:pt x="9" y="5"/>
                  </a:cubicBezTo>
                  <a:cubicBezTo>
                    <a:pt x="33" y="5"/>
                    <a:pt x="47" y="0"/>
                    <a:pt x="69" y="5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2" name="Freeform 144"/>
            <p:cNvSpPr/>
            <p:nvPr/>
          </p:nvSpPr>
          <p:spPr bwMode="auto">
            <a:xfrm>
              <a:off x="5722938" y="4575175"/>
              <a:ext cx="103188" cy="26988"/>
            </a:xfrm>
            <a:custGeom>
              <a:cxnLst>
                <a:cxn ang="0">
                  <a:pos x="24" y="8"/>
                </a:cxn>
                <a:cxn ang="0">
                  <a:pos x="0" y="8"/>
                </a:cxn>
                <a:cxn ang="0">
                  <a:pos x="36" y="2"/>
                </a:cxn>
                <a:cxn ang="0">
                  <a:pos x="24" y="8"/>
                </a:cxn>
              </a:cxnLst>
              <a:rect b="b" l="0" r="r" t="0"/>
              <a:pathLst>
                <a:path h="10" w="38">
                  <a:moveTo>
                    <a:pt x="24" y="8"/>
                  </a:moveTo>
                  <a:cubicBezTo>
                    <a:pt x="16" y="8"/>
                    <a:pt x="8" y="8"/>
                    <a:pt x="0" y="8"/>
                  </a:cubicBezTo>
                  <a:cubicBezTo>
                    <a:pt x="8" y="2"/>
                    <a:pt x="22" y="2"/>
                    <a:pt x="36" y="2"/>
                  </a:cubicBezTo>
                  <a:cubicBezTo>
                    <a:pt x="38" y="10"/>
                    <a:pt x="22" y="0"/>
                    <a:pt x="24" y="8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3" name="Freeform 145"/>
            <p:cNvSpPr/>
            <p:nvPr/>
          </p:nvSpPr>
          <p:spPr bwMode="auto">
            <a:xfrm>
              <a:off x="4633913" y="4594225"/>
              <a:ext cx="282575" cy="26988"/>
            </a:xfrm>
            <a:custGeom>
              <a:cxnLst>
                <a:cxn ang="0">
                  <a:pos x="0" y="7"/>
                </a:cxn>
                <a:cxn ang="0">
                  <a:pos x="57" y="4"/>
                </a:cxn>
                <a:cxn ang="0">
                  <a:pos x="12" y="10"/>
                </a:cxn>
                <a:cxn ang="0">
                  <a:pos x="0" y="7"/>
                </a:cxn>
              </a:cxnLst>
              <a:rect b="b" l="0" r="r" t="0"/>
              <a:pathLst>
                <a:path h="10" w="105">
                  <a:moveTo>
                    <a:pt x="0" y="7"/>
                  </a:moveTo>
                  <a:cubicBezTo>
                    <a:pt x="13" y="0"/>
                    <a:pt x="39" y="6"/>
                    <a:pt x="57" y="4"/>
                  </a:cubicBezTo>
                  <a:cubicBezTo>
                    <a:pt x="105" y="5"/>
                    <a:pt x="28" y="9"/>
                    <a:pt x="12" y="10"/>
                  </a:cubicBezTo>
                  <a:cubicBezTo>
                    <a:pt x="11" y="6"/>
                    <a:pt x="5" y="7"/>
                    <a:pt x="0" y="7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4" name="Freeform 146"/>
            <p:cNvSpPr/>
            <p:nvPr/>
          </p:nvSpPr>
          <p:spPr bwMode="auto">
            <a:xfrm>
              <a:off x="5513388" y="4624387"/>
              <a:ext cx="379413" cy="53975"/>
            </a:xfrm>
            <a:custGeom>
              <a:cxnLst>
                <a:cxn ang="0">
                  <a:pos x="0" y="8"/>
                </a:cxn>
                <a:cxn ang="0">
                  <a:pos x="141" y="11"/>
                </a:cxn>
                <a:cxn ang="0">
                  <a:pos x="99" y="14"/>
                </a:cxn>
                <a:cxn ang="0">
                  <a:pos x="0" y="8"/>
                </a:cxn>
              </a:cxnLst>
              <a:rect b="b" l="0" r="r" t="0"/>
              <a:pathLst>
                <a:path h="20" w="141">
                  <a:moveTo>
                    <a:pt x="0" y="8"/>
                  </a:moveTo>
                  <a:cubicBezTo>
                    <a:pt x="45" y="0"/>
                    <a:pt x="97" y="9"/>
                    <a:pt x="141" y="11"/>
                  </a:cubicBezTo>
                  <a:cubicBezTo>
                    <a:pt x="131" y="14"/>
                    <a:pt x="109" y="20"/>
                    <a:pt x="99" y="14"/>
                  </a:cubicBezTo>
                  <a:cubicBezTo>
                    <a:pt x="73" y="5"/>
                    <a:pt x="26" y="17"/>
                    <a:pt x="0" y="8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5" name="Freeform 147"/>
            <p:cNvSpPr/>
            <p:nvPr/>
          </p:nvSpPr>
          <p:spPr bwMode="auto">
            <a:xfrm>
              <a:off x="5013325" y="4643437"/>
              <a:ext cx="136525" cy="36513"/>
            </a:xfrm>
            <a:custGeom>
              <a:cxnLst>
                <a:cxn ang="0">
                  <a:pos x="51" y="1"/>
                </a:cxn>
                <a:cxn ang="0">
                  <a:pos x="0" y="7"/>
                </a:cxn>
                <a:cxn ang="0">
                  <a:pos x="51" y="1"/>
                </a:cxn>
              </a:cxnLst>
              <a:rect b="b" l="0" r="r" t="0"/>
              <a:pathLst>
                <a:path h="14" w="51">
                  <a:moveTo>
                    <a:pt x="51" y="1"/>
                  </a:moveTo>
                  <a:cubicBezTo>
                    <a:pt x="45" y="14"/>
                    <a:pt x="15" y="3"/>
                    <a:pt x="0" y="7"/>
                  </a:cubicBezTo>
                  <a:cubicBezTo>
                    <a:pt x="12" y="0"/>
                    <a:pt x="32" y="1"/>
                    <a:pt x="51" y="1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6" name="Freeform 148"/>
            <p:cNvSpPr/>
            <p:nvPr/>
          </p:nvSpPr>
          <p:spPr bwMode="auto">
            <a:xfrm>
              <a:off x="5319713" y="4705350"/>
              <a:ext cx="382588" cy="46038"/>
            </a:xfrm>
            <a:custGeom>
              <a:cxnLst>
                <a:cxn ang="0">
                  <a:pos x="99" y="5"/>
                </a:cxn>
                <a:cxn ang="0">
                  <a:pos x="138" y="2"/>
                </a:cxn>
                <a:cxn ang="0">
                  <a:pos x="141" y="5"/>
                </a:cxn>
                <a:cxn ang="0">
                  <a:pos x="0" y="8"/>
                </a:cxn>
                <a:cxn ang="0">
                  <a:pos x="54" y="5"/>
                </a:cxn>
                <a:cxn ang="0">
                  <a:pos x="99" y="5"/>
                </a:cxn>
              </a:cxnLst>
              <a:rect b="b" l="0" r="r" t="0"/>
              <a:pathLst>
                <a:path h="17" w="142">
                  <a:moveTo>
                    <a:pt x="99" y="5"/>
                  </a:moveTo>
                  <a:cubicBezTo>
                    <a:pt x="111" y="3"/>
                    <a:pt x="131" y="9"/>
                    <a:pt x="138" y="2"/>
                  </a:cubicBezTo>
                  <a:cubicBezTo>
                    <a:pt x="140" y="2"/>
                    <a:pt x="142" y="2"/>
                    <a:pt x="141" y="5"/>
                  </a:cubicBezTo>
                  <a:cubicBezTo>
                    <a:pt x="105" y="17"/>
                    <a:pt x="41" y="10"/>
                    <a:pt x="0" y="8"/>
                  </a:cubicBezTo>
                  <a:cubicBezTo>
                    <a:pt x="12" y="0"/>
                    <a:pt x="46" y="9"/>
                    <a:pt x="54" y="5"/>
                  </a:cubicBezTo>
                  <a:cubicBezTo>
                    <a:pt x="62" y="10"/>
                    <a:pt x="91" y="10"/>
                    <a:pt x="99" y="5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7" name="Freeform 149"/>
            <p:cNvSpPr/>
            <p:nvPr/>
          </p:nvSpPr>
          <p:spPr bwMode="auto">
            <a:xfrm>
              <a:off x="5400675" y="4740275"/>
              <a:ext cx="306388" cy="74613"/>
            </a:xfrm>
            <a:custGeom>
              <a:cxnLst>
                <a:cxn ang="0">
                  <a:pos x="0" y="13"/>
                </a:cxn>
                <a:cxn ang="0">
                  <a:pos x="96" y="4"/>
                </a:cxn>
                <a:cxn ang="0">
                  <a:pos x="114" y="7"/>
                </a:cxn>
                <a:cxn ang="0">
                  <a:pos x="0" y="16"/>
                </a:cxn>
                <a:cxn ang="0">
                  <a:pos x="0" y="13"/>
                </a:cxn>
              </a:cxnLst>
              <a:rect b="b" l="0" r="r" t="0"/>
              <a:pathLst>
                <a:path h="28" w="114">
                  <a:moveTo>
                    <a:pt x="0" y="13"/>
                  </a:moveTo>
                  <a:cubicBezTo>
                    <a:pt x="36" y="14"/>
                    <a:pt x="64" y="7"/>
                    <a:pt x="96" y="4"/>
                  </a:cubicBezTo>
                  <a:cubicBezTo>
                    <a:pt x="101" y="6"/>
                    <a:pt x="114" y="0"/>
                    <a:pt x="114" y="7"/>
                  </a:cubicBezTo>
                  <a:cubicBezTo>
                    <a:pt x="77" y="9"/>
                    <a:pt x="31" y="28"/>
                    <a:pt x="0" y="16"/>
                  </a:cubicBezTo>
                  <a:cubicBezTo>
                    <a:pt x="0" y="15"/>
                    <a:pt x="0" y="14"/>
                    <a:pt x="0" y="13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8" name="Freeform 150"/>
            <p:cNvSpPr/>
            <p:nvPr/>
          </p:nvSpPr>
          <p:spPr bwMode="auto">
            <a:xfrm>
              <a:off x="5868988" y="4737100"/>
              <a:ext cx="128588" cy="30163"/>
            </a:xfrm>
            <a:custGeom>
              <a:cxnLst>
                <a:cxn ang="0">
                  <a:pos x="0" y="8"/>
                </a:cxn>
                <a:cxn ang="0">
                  <a:pos x="9" y="11"/>
                </a:cxn>
                <a:cxn ang="0">
                  <a:pos x="0" y="8"/>
                </a:cxn>
              </a:cxnLst>
              <a:rect b="b" l="0" r="r" t="0"/>
              <a:pathLst>
                <a:path h="11" w="48">
                  <a:moveTo>
                    <a:pt x="0" y="8"/>
                  </a:moveTo>
                  <a:cubicBezTo>
                    <a:pt x="29" y="0"/>
                    <a:pt x="48" y="9"/>
                    <a:pt x="9" y="11"/>
                  </a:cubicBezTo>
                  <a:cubicBezTo>
                    <a:pt x="8" y="8"/>
                    <a:pt x="4" y="8"/>
                    <a:pt x="0" y="8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9" name="Freeform 151"/>
            <p:cNvSpPr/>
            <p:nvPr/>
          </p:nvSpPr>
          <p:spPr bwMode="auto">
            <a:xfrm>
              <a:off x="5876925" y="4818062"/>
              <a:ext cx="73025" cy="22225"/>
            </a:xfrm>
            <a:custGeom>
              <a:cxnLst>
                <a:cxn ang="0">
                  <a:pos x="0" y="5"/>
                </a:cxn>
                <a:cxn ang="0">
                  <a:pos x="27" y="5"/>
                </a:cxn>
                <a:cxn ang="0">
                  <a:pos x="3" y="8"/>
                </a:cxn>
                <a:cxn ang="0">
                  <a:pos x="0" y="5"/>
                </a:cxn>
              </a:cxnLst>
              <a:rect b="b" l="0" r="r" t="0"/>
              <a:pathLst>
                <a:path h="8" w="27">
                  <a:moveTo>
                    <a:pt x="0" y="5"/>
                  </a:moveTo>
                  <a:cubicBezTo>
                    <a:pt x="2" y="0"/>
                    <a:pt x="25" y="0"/>
                    <a:pt x="27" y="5"/>
                  </a:cubicBezTo>
                  <a:cubicBezTo>
                    <a:pt x="17" y="4"/>
                    <a:pt x="10" y="6"/>
                    <a:pt x="3" y="8"/>
                  </a:cubicBezTo>
                  <a:cubicBezTo>
                    <a:pt x="4" y="5"/>
                    <a:pt x="2" y="5"/>
                    <a:pt x="0" y="5"/>
                  </a:cubicBezTo>
                  <a:close/>
                </a:path>
              </a:pathLst>
            </a:custGeom>
            <a:solidFill>
              <a:srgbClr val="0D4D5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0" name="Freeform 152"/>
            <p:cNvSpPr/>
            <p:nvPr/>
          </p:nvSpPr>
          <p:spPr bwMode="auto">
            <a:xfrm>
              <a:off x="5675313" y="4829175"/>
              <a:ext cx="212725" cy="36513"/>
            </a:xfrm>
            <a:custGeom>
              <a:cxnLst>
                <a:cxn ang="0">
                  <a:pos x="0" y="10"/>
                </a:cxn>
                <a:cxn ang="0">
                  <a:pos x="75" y="1"/>
                </a:cxn>
                <a:cxn ang="0">
                  <a:pos x="78" y="4"/>
                </a:cxn>
                <a:cxn ang="0">
                  <a:pos x="3" y="13"/>
                </a:cxn>
                <a:cxn ang="0">
                  <a:pos x="0" y="10"/>
                </a:cxn>
              </a:cxnLst>
              <a:rect b="b" l="0" r="r" t="0"/>
              <a:pathLst>
                <a:path h="14" w="79">
                  <a:moveTo>
                    <a:pt x="0" y="10"/>
                  </a:moveTo>
                  <a:cubicBezTo>
                    <a:pt x="25" y="7"/>
                    <a:pt x="46" y="0"/>
                    <a:pt x="75" y="1"/>
                  </a:cubicBezTo>
                  <a:cubicBezTo>
                    <a:pt x="77" y="1"/>
                    <a:pt x="79" y="1"/>
                    <a:pt x="78" y="4"/>
                  </a:cubicBezTo>
                  <a:cubicBezTo>
                    <a:pt x="51" y="5"/>
                    <a:pt x="32" y="14"/>
                    <a:pt x="3" y="13"/>
                  </a:cubicBezTo>
                  <a:cubicBezTo>
                    <a:pt x="0" y="14"/>
                    <a:pt x="0" y="12"/>
                    <a:pt x="0" y="1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1" name="Freeform 153"/>
            <p:cNvSpPr/>
            <p:nvPr/>
          </p:nvSpPr>
          <p:spPr bwMode="auto">
            <a:xfrm>
              <a:off x="5634038" y="4848225"/>
              <a:ext cx="52388" cy="34925"/>
            </a:xfrm>
            <a:custGeom>
              <a:cxnLst>
                <a:cxn ang="0">
                  <a:pos x="6" y="0"/>
                </a:cxn>
                <a:cxn ang="0">
                  <a:pos x="15" y="3"/>
                </a:cxn>
                <a:cxn ang="0">
                  <a:pos x="18" y="6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6" y="0"/>
                </a:cxn>
              </a:cxnLst>
              <a:rect b="b" l="0" r="r" t="0"/>
              <a:pathLst>
                <a:path h="13" w="19">
                  <a:moveTo>
                    <a:pt x="6" y="0"/>
                  </a:moveTo>
                  <a:cubicBezTo>
                    <a:pt x="7" y="3"/>
                    <a:pt x="11" y="3"/>
                    <a:pt x="15" y="3"/>
                  </a:cubicBezTo>
                  <a:cubicBezTo>
                    <a:pt x="15" y="5"/>
                    <a:pt x="15" y="7"/>
                    <a:pt x="18" y="6"/>
                  </a:cubicBezTo>
                  <a:cubicBezTo>
                    <a:pt x="19" y="13"/>
                    <a:pt x="7" y="7"/>
                    <a:pt x="3" y="9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5" y="7"/>
                    <a:pt x="7" y="3"/>
                    <a:pt x="0" y="3"/>
                  </a:cubicBezTo>
                  <a:cubicBezTo>
                    <a:pt x="1" y="1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076C8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2" name="Freeform 154"/>
            <p:cNvSpPr/>
            <p:nvPr/>
          </p:nvSpPr>
          <p:spPr bwMode="auto">
            <a:xfrm>
              <a:off x="6188075" y="4964112"/>
              <a:ext cx="115888" cy="31750"/>
            </a:xfrm>
            <a:custGeom>
              <a:cxnLst>
                <a:cxn ang="0">
                  <a:pos x="1" y="5"/>
                </a:cxn>
                <a:cxn ang="0">
                  <a:pos x="43" y="2"/>
                </a:cxn>
                <a:cxn ang="0">
                  <a:pos x="43" y="5"/>
                </a:cxn>
                <a:cxn ang="0">
                  <a:pos x="34" y="8"/>
                </a:cxn>
                <a:cxn ang="0">
                  <a:pos x="16" y="8"/>
                </a:cxn>
                <a:cxn ang="0">
                  <a:pos x="1" y="5"/>
                </a:cxn>
              </a:cxnLst>
              <a:rect b="b" l="0" r="r" t="0"/>
              <a:pathLst>
                <a:path h="12" w="43">
                  <a:moveTo>
                    <a:pt x="1" y="5"/>
                  </a:moveTo>
                  <a:cubicBezTo>
                    <a:pt x="16" y="5"/>
                    <a:pt x="26" y="0"/>
                    <a:pt x="43" y="2"/>
                  </a:cubicBezTo>
                  <a:cubicBezTo>
                    <a:pt x="43" y="3"/>
                    <a:pt x="43" y="4"/>
                    <a:pt x="43" y="5"/>
                  </a:cubicBezTo>
                  <a:cubicBezTo>
                    <a:pt x="39" y="5"/>
                    <a:pt x="35" y="5"/>
                    <a:pt x="34" y="8"/>
                  </a:cubicBezTo>
                  <a:cubicBezTo>
                    <a:pt x="28" y="8"/>
                    <a:pt x="22" y="8"/>
                    <a:pt x="16" y="8"/>
                  </a:cubicBezTo>
                  <a:cubicBezTo>
                    <a:pt x="12" y="6"/>
                    <a:pt x="0" y="12"/>
                    <a:pt x="1" y="5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3" name="Freeform 155"/>
            <p:cNvSpPr/>
            <p:nvPr/>
          </p:nvSpPr>
          <p:spPr bwMode="auto">
            <a:xfrm>
              <a:off x="6086475" y="4973637"/>
              <a:ext cx="88900" cy="33338"/>
            </a:xfrm>
            <a:custGeom>
              <a:cxnLst>
                <a:cxn ang="0">
                  <a:pos x="0" y="7"/>
                </a:cxn>
                <a:cxn ang="0">
                  <a:pos x="24" y="4"/>
                </a:cxn>
                <a:cxn ang="0">
                  <a:pos x="33" y="7"/>
                </a:cxn>
                <a:cxn ang="0">
                  <a:pos x="0" y="10"/>
                </a:cxn>
                <a:cxn ang="0">
                  <a:pos x="0" y="7"/>
                </a:cxn>
              </a:cxnLst>
              <a:rect b="b" l="0" r="r" t="0"/>
              <a:pathLst>
                <a:path h="12" w="33">
                  <a:moveTo>
                    <a:pt x="0" y="7"/>
                  </a:moveTo>
                  <a:cubicBezTo>
                    <a:pt x="2" y="0"/>
                    <a:pt x="17" y="6"/>
                    <a:pt x="24" y="4"/>
                  </a:cubicBezTo>
                  <a:cubicBezTo>
                    <a:pt x="28" y="4"/>
                    <a:pt x="32" y="4"/>
                    <a:pt x="33" y="7"/>
                  </a:cubicBezTo>
                  <a:cubicBezTo>
                    <a:pt x="19" y="5"/>
                    <a:pt x="14" y="12"/>
                    <a:pt x="0" y="10"/>
                  </a:cubicBezTo>
                  <a:cubicBezTo>
                    <a:pt x="0" y="9"/>
                    <a:pt x="0" y="8"/>
                    <a:pt x="0" y="7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4" name="Freeform 156"/>
            <p:cNvSpPr/>
            <p:nvPr/>
          </p:nvSpPr>
          <p:spPr bwMode="auto">
            <a:xfrm>
              <a:off x="5916613" y="4992687"/>
              <a:ext cx="169863" cy="23813"/>
            </a:xfrm>
            <a:custGeom>
              <a:cxnLst>
                <a:cxn ang="0">
                  <a:pos x="0" y="6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" y="9"/>
                </a:cxn>
                <a:cxn ang="0">
                  <a:pos x="0" y="6"/>
                </a:cxn>
              </a:cxnLst>
              <a:rect b="b" l="0" r="r" t="0"/>
              <a:pathLst>
                <a:path h="9" w="62">
                  <a:moveTo>
                    <a:pt x="0" y="6"/>
                  </a:moveTo>
                  <a:cubicBezTo>
                    <a:pt x="25" y="8"/>
                    <a:pt x="40" y="0"/>
                    <a:pt x="63" y="0"/>
                  </a:cubicBezTo>
                  <a:cubicBezTo>
                    <a:pt x="63" y="1"/>
                    <a:pt x="63" y="2"/>
                    <a:pt x="63" y="3"/>
                  </a:cubicBezTo>
                  <a:cubicBezTo>
                    <a:pt x="47" y="8"/>
                    <a:pt x="25" y="7"/>
                    <a:pt x="6" y="9"/>
                  </a:cubicBezTo>
                  <a:cubicBezTo>
                    <a:pt x="3" y="9"/>
                    <a:pt x="1" y="8"/>
                    <a:pt x="0" y="6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5" name="Freeform 157"/>
            <p:cNvSpPr/>
            <p:nvPr/>
          </p:nvSpPr>
          <p:spPr bwMode="auto">
            <a:xfrm>
              <a:off x="5861050" y="5008562"/>
              <a:ext cx="71438" cy="22225"/>
            </a:xfrm>
            <a:custGeom>
              <a:cxnLst>
                <a:cxn ang="0">
                  <a:pos x="27" y="3"/>
                </a:cxn>
                <a:cxn ang="0">
                  <a:pos x="0" y="3"/>
                </a:cxn>
                <a:cxn ang="0">
                  <a:pos x="21" y="0"/>
                </a:cxn>
                <a:cxn ang="0">
                  <a:pos x="27" y="3"/>
                </a:cxn>
              </a:cxnLst>
              <a:rect b="b" l="0" r="r" t="0"/>
              <a:pathLst>
                <a:path h="8" w="27">
                  <a:moveTo>
                    <a:pt x="27" y="3"/>
                  </a:moveTo>
                  <a:cubicBezTo>
                    <a:pt x="25" y="8"/>
                    <a:pt x="2" y="8"/>
                    <a:pt x="0" y="3"/>
                  </a:cubicBezTo>
                  <a:cubicBezTo>
                    <a:pt x="8" y="3"/>
                    <a:pt x="17" y="4"/>
                    <a:pt x="21" y="0"/>
                  </a:cubicBezTo>
                  <a:cubicBezTo>
                    <a:pt x="22" y="2"/>
                    <a:pt x="24" y="3"/>
                    <a:pt x="27" y="3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6" name="Freeform 158"/>
            <p:cNvSpPr/>
            <p:nvPr/>
          </p:nvSpPr>
          <p:spPr bwMode="auto">
            <a:xfrm>
              <a:off x="5803900" y="-4763"/>
              <a:ext cx="96838" cy="31750"/>
            </a:xfrm>
            <a:custGeom>
              <a:cxnLst>
                <a:cxn ang="0">
                  <a:pos x="36" y="6"/>
                </a:cxn>
                <a:cxn ang="0">
                  <a:pos x="36" y="9"/>
                </a:cxn>
                <a:cxn ang="0">
                  <a:pos x="0" y="9"/>
                </a:cxn>
                <a:cxn ang="0">
                  <a:pos x="33" y="3"/>
                </a:cxn>
                <a:cxn ang="0">
                  <a:pos x="36" y="3"/>
                </a:cxn>
                <a:cxn ang="0">
                  <a:pos x="36" y="6"/>
                </a:cxn>
              </a:cxnLst>
              <a:rect b="b" l="0" r="r" t="0"/>
              <a:pathLst>
                <a:path h="12" w="36">
                  <a:moveTo>
                    <a:pt x="36" y="6"/>
                  </a:moveTo>
                  <a:cubicBezTo>
                    <a:pt x="36" y="7"/>
                    <a:pt x="36" y="8"/>
                    <a:pt x="36" y="9"/>
                  </a:cubicBezTo>
                  <a:cubicBezTo>
                    <a:pt x="24" y="9"/>
                    <a:pt x="12" y="9"/>
                    <a:pt x="0" y="9"/>
                  </a:cubicBezTo>
                  <a:cubicBezTo>
                    <a:pt x="4" y="0"/>
                    <a:pt x="29" y="12"/>
                    <a:pt x="33" y="3"/>
                  </a:cubicBezTo>
                  <a:cubicBezTo>
                    <a:pt x="34" y="3"/>
                    <a:pt x="35" y="3"/>
                    <a:pt x="36" y="3"/>
                  </a:cubicBezTo>
                  <a:cubicBezTo>
                    <a:pt x="36" y="4"/>
                    <a:pt x="36" y="5"/>
                    <a:pt x="36" y="6"/>
                  </a:cubicBezTo>
                  <a:close/>
                </a:path>
              </a:pathLst>
            </a:custGeom>
            <a:solidFill>
              <a:srgbClr val="304B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7" name="Freeform 159"/>
            <p:cNvSpPr/>
            <p:nvPr/>
          </p:nvSpPr>
          <p:spPr bwMode="auto">
            <a:xfrm>
              <a:off x="5462588" y="277812"/>
              <a:ext cx="47625" cy="55563"/>
            </a:xfrm>
            <a:custGeom>
              <a:cxnLst>
                <a:cxn ang="0">
                  <a:pos x="7" y="0"/>
                </a:cxn>
                <a:cxn ang="0">
                  <a:pos x="7" y="21"/>
                </a:cxn>
                <a:cxn ang="0">
                  <a:pos x="7" y="0"/>
                </a:cxn>
              </a:cxnLst>
              <a:rect b="b" l="0" r="r" t="0"/>
              <a:pathLst>
                <a:path h="21" w="18">
                  <a:moveTo>
                    <a:pt x="7" y="0"/>
                  </a:moveTo>
                  <a:cubicBezTo>
                    <a:pt x="18" y="2"/>
                    <a:pt x="9" y="15"/>
                    <a:pt x="7" y="21"/>
                  </a:cubicBezTo>
                  <a:cubicBezTo>
                    <a:pt x="0" y="18"/>
                    <a:pt x="11" y="9"/>
                    <a:pt x="7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8" name="Freeform 160"/>
            <p:cNvSpPr/>
            <p:nvPr/>
          </p:nvSpPr>
          <p:spPr bwMode="auto">
            <a:xfrm>
              <a:off x="5827713" y="92075"/>
              <a:ext cx="193675" cy="328613"/>
            </a:xfrm>
            <a:custGeom>
              <a:cxnLst>
                <a:cxn ang="0">
                  <a:pos x="6" y="72"/>
                </a:cxn>
                <a:cxn ang="0">
                  <a:pos x="6" y="0"/>
                </a:cxn>
                <a:cxn ang="0">
                  <a:pos x="72" y="102"/>
                </a:cxn>
                <a:cxn ang="0">
                  <a:pos x="48" y="117"/>
                </a:cxn>
                <a:cxn ang="0">
                  <a:pos x="0" y="117"/>
                </a:cxn>
                <a:cxn ang="0">
                  <a:pos x="3" y="90"/>
                </a:cxn>
                <a:cxn ang="0">
                  <a:pos x="6" y="72"/>
                </a:cxn>
              </a:cxnLst>
              <a:rect b="b" l="0" r="r" t="0"/>
              <a:pathLst>
                <a:path h="122" w="72">
                  <a:moveTo>
                    <a:pt x="6" y="72"/>
                  </a:moveTo>
                  <a:cubicBezTo>
                    <a:pt x="6" y="48"/>
                    <a:pt x="6" y="24"/>
                    <a:pt x="6" y="0"/>
                  </a:cubicBezTo>
                  <a:cubicBezTo>
                    <a:pt x="34" y="28"/>
                    <a:pt x="61" y="57"/>
                    <a:pt x="72" y="102"/>
                  </a:cubicBezTo>
                  <a:cubicBezTo>
                    <a:pt x="71" y="114"/>
                    <a:pt x="56" y="112"/>
                    <a:pt x="48" y="117"/>
                  </a:cubicBezTo>
                  <a:cubicBezTo>
                    <a:pt x="38" y="121"/>
                    <a:pt x="10" y="122"/>
                    <a:pt x="0" y="117"/>
                  </a:cubicBezTo>
                  <a:cubicBezTo>
                    <a:pt x="5" y="112"/>
                    <a:pt x="2" y="99"/>
                    <a:pt x="3" y="90"/>
                  </a:cubicBezTo>
                  <a:cubicBezTo>
                    <a:pt x="3" y="83"/>
                    <a:pt x="8" y="81"/>
                    <a:pt x="6" y="72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9" name="Freeform 161"/>
            <p:cNvSpPr/>
            <p:nvPr/>
          </p:nvSpPr>
          <p:spPr bwMode="auto">
            <a:xfrm>
              <a:off x="5521325" y="301625"/>
              <a:ext cx="33338" cy="47625"/>
            </a:xfrm>
            <a:custGeom>
              <a:cxnLst>
                <a:cxn ang="0">
                  <a:pos x="12" y="18"/>
                </a:cxn>
                <a:cxn ang="0">
                  <a:pos x="0" y="0"/>
                </a:cxn>
                <a:cxn ang="0">
                  <a:pos x="12" y="18"/>
                </a:cxn>
              </a:cxnLst>
              <a:rect b="b" l="0" r="r" t="0"/>
              <a:pathLst>
                <a:path h="18" w="12">
                  <a:moveTo>
                    <a:pt x="12" y="18"/>
                  </a:moveTo>
                  <a:cubicBezTo>
                    <a:pt x="3" y="17"/>
                    <a:pt x="3" y="7"/>
                    <a:pt x="0" y="0"/>
                  </a:cubicBezTo>
                  <a:cubicBezTo>
                    <a:pt x="6" y="4"/>
                    <a:pt x="10" y="10"/>
                    <a:pt x="12" y="18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0" name="Freeform 162"/>
            <p:cNvSpPr/>
            <p:nvPr/>
          </p:nvSpPr>
          <p:spPr bwMode="auto">
            <a:xfrm>
              <a:off x="5357813" y="325437"/>
              <a:ext cx="19050" cy="96838"/>
            </a:xfrm>
            <a:custGeom>
              <a:cxnLst>
                <a:cxn ang="0">
                  <a:pos x="7" y="0"/>
                </a:cxn>
                <a:cxn ang="0">
                  <a:pos x="7" y="36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36" w="7">
                  <a:moveTo>
                    <a:pt x="7" y="0"/>
                  </a:moveTo>
                  <a:cubicBezTo>
                    <a:pt x="7" y="12"/>
                    <a:pt x="7" y="24"/>
                    <a:pt x="7" y="36"/>
                  </a:cubicBezTo>
                  <a:cubicBezTo>
                    <a:pt x="0" y="30"/>
                    <a:pt x="6" y="11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1" name="Freeform 163"/>
            <p:cNvSpPr/>
            <p:nvPr/>
          </p:nvSpPr>
          <p:spPr bwMode="auto">
            <a:xfrm>
              <a:off x="5675313" y="414337"/>
              <a:ext cx="104775" cy="14288"/>
            </a:xfrm>
            <a:custGeom>
              <a:cxnLst>
                <a:cxn ang="0">
                  <a:pos x="0" y="0"/>
                </a:cxn>
                <a:cxn ang="0">
                  <a:pos x="39" y="0"/>
                </a:cxn>
                <a:cxn ang="0">
                  <a:pos x="0" y="0"/>
                </a:cxn>
              </a:cxnLst>
              <a:rect b="b" l="0" r="r" t="0"/>
              <a:pathLst>
                <a:path h="5" w="39">
                  <a:moveTo>
                    <a:pt x="0" y="0"/>
                  </a:moveTo>
                  <a:cubicBezTo>
                    <a:pt x="13" y="0"/>
                    <a:pt x="26" y="0"/>
                    <a:pt x="39" y="0"/>
                  </a:cubicBezTo>
                  <a:cubicBezTo>
                    <a:pt x="33" y="5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5A7B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2" name="Freeform 164"/>
            <p:cNvSpPr/>
            <p:nvPr/>
          </p:nvSpPr>
          <p:spPr bwMode="auto">
            <a:xfrm>
              <a:off x="5440363" y="363537"/>
              <a:ext cx="49213" cy="77788"/>
            </a:xfrm>
            <a:custGeom>
              <a:cxnLst>
                <a:cxn ang="0">
                  <a:pos x="12" y="28"/>
                </a:cxn>
                <a:cxn ang="0">
                  <a:pos x="6" y="1"/>
                </a:cxn>
                <a:cxn ang="0">
                  <a:pos x="12" y="28"/>
                </a:cxn>
              </a:cxnLst>
              <a:rect b="b" l="0" r="r" t="0"/>
              <a:pathLst>
                <a:path h="28" w="18">
                  <a:moveTo>
                    <a:pt x="12" y="28"/>
                  </a:moveTo>
                  <a:cubicBezTo>
                    <a:pt x="0" y="29"/>
                    <a:pt x="9" y="9"/>
                    <a:pt x="6" y="1"/>
                  </a:cubicBezTo>
                  <a:cubicBezTo>
                    <a:pt x="18" y="0"/>
                    <a:pt x="9" y="20"/>
                    <a:pt x="12" y="28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3" name="Freeform 165"/>
            <p:cNvSpPr/>
            <p:nvPr/>
          </p:nvSpPr>
          <p:spPr bwMode="auto">
            <a:xfrm>
              <a:off x="5667375" y="430212"/>
              <a:ext cx="152400" cy="14288"/>
            </a:xfrm>
            <a:custGeom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0" y="0"/>
                </a:cxn>
              </a:cxnLst>
              <a:rect b="b" l="0" r="r" t="0"/>
              <a:pathLst>
                <a:path h="5" w="57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45" y="5"/>
                    <a:pt x="12" y="5"/>
                    <a:pt x="0" y="0"/>
                  </a:cubicBezTo>
                  <a:close/>
                </a:path>
              </a:pathLst>
            </a:custGeom>
            <a:solidFill>
              <a:srgbClr val="789EA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4" name="Freeform 166"/>
            <p:cNvSpPr>
              <a:spLocks noEditPoints="1"/>
            </p:cNvSpPr>
            <p:nvPr/>
          </p:nvSpPr>
          <p:spPr bwMode="auto">
            <a:xfrm>
              <a:off x="4948238" y="874712"/>
              <a:ext cx="1308100" cy="1825625"/>
            </a:xfrm>
            <a:custGeom>
              <a:cxnLst>
                <a:cxn ang="0">
                  <a:pos x="468" y="129"/>
                </a:cxn>
                <a:cxn ang="0">
                  <a:pos x="486" y="339"/>
                </a:cxn>
                <a:cxn ang="0">
                  <a:pos x="447" y="375"/>
                </a:cxn>
                <a:cxn ang="0">
                  <a:pos x="438" y="315"/>
                </a:cxn>
                <a:cxn ang="0">
                  <a:pos x="393" y="207"/>
                </a:cxn>
                <a:cxn ang="0">
                  <a:pos x="351" y="354"/>
                </a:cxn>
                <a:cxn ang="0">
                  <a:pos x="390" y="273"/>
                </a:cxn>
                <a:cxn ang="0">
                  <a:pos x="387" y="384"/>
                </a:cxn>
                <a:cxn ang="0">
                  <a:pos x="396" y="420"/>
                </a:cxn>
                <a:cxn ang="0">
                  <a:pos x="408" y="450"/>
                </a:cxn>
                <a:cxn ang="0">
                  <a:pos x="423" y="492"/>
                </a:cxn>
                <a:cxn ang="0">
                  <a:pos x="276" y="633"/>
                </a:cxn>
                <a:cxn ang="0">
                  <a:pos x="270" y="639"/>
                </a:cxn>
                <a:cxn ang="0">
                  <a:pos x="369" y="633"/>
                </a:cxn>
                <a:cxn ang="0">
                  <a:pos x="276" y="675"/>
                </a:cxn>
                <a:cxn ang="0">
                  <a:pos x="93" y="651"/>
                </a:cxn>
                <a:cxn ang="0">
                  <a:pos x="15" y="591"/>
                </a:cxn>
                <a:cxn ang="0">
                  <a:pos x="75" y="423"/>
                </a:cxn>
                <a:cxn ang="0">
                  <a:pos x="90" y="102"/>
                </a:cxn>
                <a:cxn ang="0">
                  <a:pos x="96" y="207"/>
                </a:cxn>
                <a:cxn ang="0">
                  <a:pos x="63" y="369"/>
                </a:cxn>
                <a:cxn ang="0">
                  <a:pos x="6" y="357"/>
                </a:cxn>
                <a:cxn ang="0">
                  <a:pos x="0" y="333"/>
                </a:cxn>
                <a:cxn ang="0">
                  <a:pos x="36" y="177"/>
                </a:cxn>
                <a:cxn ang="0">
                  <a:pos x="51" y="111"/>
                </a:cxn>
                <a:cxn ang="0">
                  <a:pos x="297" y="6"/>
                </a:cxn>
                <a:cxn ang="0">
                  <a:pos x="318" y="441"/>
                </a:cxn>
                <a:cxn ang="0">
                  <a:pos x="375" y="366"/>
                </a:cxn>
                <a:cxn ang="0">
                  <a:pos x="123" y="510"/>
                </a:cxn>
                <a:cxn ang="0">
                  <a:pos x="93" y="504"/>
                </a:cxn>
                <a:cxn ang="0">
                  <a:pos x="99" y="504"/>
                </a:cxn>
                <a:cxn ang="0">
                  <a:pos x="66" y="504"/>
                </a:cxn>
                <a:cxn ang="0">
                  <a:pos x="165" y="531"/>
                </a:cxn>
                <a:cxn ang="0">
                  <a:pos x="165" y="531"/>
                </a:cxn>
                <a:cxn ang="0">
                  <a:pos x="264" y="579"/>
                </a:cxn>
                <a:cxn ang="0">
                  <a:pos x="318" y="582"/>
                </a:cxn>
                <a:cxn ang="0">
                  <a:pos x="423" y="552"/>
                </a:cxn>
                <a:cxn ang="0">
                  <a:pos x="318" y="582"/>
                </a:cxn>
              </a:cxnLst>
              <a:rect b="b" l="0" r="r" t="0"/>
              <a:pathLst>
                <a:path h="678" w="486">
                  <a:moveTo>
                    <a:pt x="297" y="6"/>
                  </a:moveTo>
                  <a:cubicBezTo>
                    <a:pt x="397" y="4"/>
                    <a:pt x="435" y="64"/>
                    <a:pt x="468" y="129"/>
                  </a:cubicBezTo>
                  <a:cubicBezTo>
                    <a:pt x="470" y="201"/>
                    <a:pt x="483" y="262"/>
                    <a:pt x="480" y="339"/>
                  </a:cubicBezTo>
                  <a:cubicBezTo>
                    <a:pt x="482" y="339"/>
                    <a:pt x="484" y="339"/>
                    <a:pt x="486" y="339"/>
                  </a:cubicBezTo>
                  <a:cubicBezTo>
                    <a:pt x="486" y="340"/>
                    <a:pt x="486" y="341"/>
                    <a:pt x="486" y="342"/>
                  </a:cubicBezTo>
                  <a:cubicBezTo>
                    <a:pt x="483" y="362"/>
                    <a:pt x="443" y="358"/>
                    <a:pt x="447" y="375"/>
                  </a:cubicBezTo>
                  <a:cubicBezTo>
                    <a:pt x="445" y="375"/>
                    <a:pt x="443" y="375"/>
                    <a:pt x="441" y="375"/>
                  </a:cubicBezTo>
                  <a:cubicBezTo>
                    <a:pt x="435" y="360"/>
                    <a:pt x="440" y="334"/>
                    <a:pt x="438" y="315"/>
                  </a:cubicBezTo>
                  <a:cubicBezTo>
                    <a:pt x="423" y="315"/>
                    <a:pt x="439" y="346"/>
                    <a:pt x="429" y="351"/>
                  </a:cubicBezTo>
                  <a:cubicBezTo>
                    <a:pt x="419" y="301"/>
                    <a:pt x="404" y="256"/>
                    <a:pt x="393" y="207"/>
                  </a:cubicBezTo>
                  <a:cubicBezTo>
                    <a:pt x="406" y="178"/>
                    <a:pt x="430" y="160"/>
                    <a:pt x="435" y="123"/>
                  </a:cubicBezTo>
                  <a:cubicBezTo>
                    <a:pt x="381" y="174"/>
                    <a:pt x="387" y="285"/>
                    <a:pt x="351" y="354"/>
                  </a:cubicBezTo>
                  <a:cubicBezTo>
                    <a:pt x="373" y="333"/>
                    <a:pt x="378" y="295"/>
                    <a:pt x="387" y="261"/>
                  </a:cubicBezTo>
                  <a:cubicBezTo>
                    <a:pt x="391" y="262"/>
                    <a:pt x="390" y="268"/>
                    <a:pt x="390" y="273"/>
                  </a:cubicBezTo>
                  <a:cubicBezTo>
                    <a:pt x="390" y="288"/>
                    <a:pt x="390" y="303"/>
                    <a:pt x="390" y="318"/>
                  </a:cubicBezTo>
                  <a:cubicBezTo>
                    <a:pt x="383" y="334"/>
                    <a:pt x="389" y="363"/>
                    <a:pt x="387" y="384"/>
                  </a:cubicBezTo>
                  <a:cubicBezTo>
                    <a:pt x="397" y="414"/>
                    <a:pt x="381" y="470"/>
                    <a:pt x="396" y="495"/>
                  </a:cubicBezTo>
                  <a:cubicBezTo>
                    <a:pt x="396" y="470"/>
                    <a:pt x="396" y="445"/>
                    <a:pt x="396" y="420"/>
                  </a:cubicBezTo>
                  <a:cubicBezTo>
                    <a:pt x="398" y="419"/>
                    <a:pt x="399" y="417"/>
                    <a:pt x="402" y="417"/>
                  </a:cubicBezTo>
                  <a:cubicBezTo>
                    <a:pt x="419" y="424"/>
                    <a:pt x="402" y="452"/>
                    <a:pt x="408" y="450"/>
                  </a:cubicBezTo>
                  <a:cubicBezTo>
                    <a:pt x="410" y="457"/>
                    <a:pt x="431" y="474"/>
                    <a:pt x="414" y="489"/>
                  </a:cubicBezTo>
                  <a:cubicBezTo>
                    <a:pt x="418" y="489"/>
                    <a:pt x="423" y="488"/>
                    <a:pt x="423" y="492"/>
                  </a:cubicBezTo>
                  <a:cubicBezTo>
                    <a:pt x="422" y="520"/>
                    <a:pt x="436" y="533"/>
                    <a:pt x="432" y="564"/>
                  </a:cubicBezTo>
                  <a:cubicBezTo>
                    <a:pt x="401" y="608"/>
                    <a:pt x="365" y="647"/>
                    <a:pt x="276" y="633"/>
                  </a:cubicBezTo>
                  <a:cubicBezTo>
                    <a:pt x="273" y="628"/>
                    <a:pt x="249" y="628"/>
                    <a:pt x="246" y="633"/>
                  </a:cubicBezTo>
                  <a:cubicBezTo>
                    <a:pt x="237" y="640"/>
                    <a:pt x="261" y="639"/>
                    <a:pt x="270" y="639"/>
                  </a:cubicBezTo>
                  <a:cubicBezTo>
                    <a:pt x="285" y="646"/>
                    <a:pt x="313" y="640"/>
                    <a:pt x="333" y="642"/>
                  </a:cubicBezTo>
                  <a:cubicBezTo>
                    <a:pt x="350" y="644"/>
                    <a:pt x="354" y="633"/>
                    <a:pt x="369" y="633"/>
                  </a:cubicBezTo>
                  <a:cubicBezTo>
                    <a:pt x="362" y="650"/>
                    <a:pt x="345" y="657"/>
                    <a:pt x="336" y="672"/>
                  </a:cubicBezTo>
                  <a:cubicBezTo>
                    <a:pt x="321" y="678"/>
                    <a:pt x="295" y="673"/>
                    <a:pt x="276" y="675"/>
                  </a:cubicBezTo>
                  <a:cubicBezTo>
                    <a:pt x="224" y="671"/>
                    <a:pt x="179" y="660"/>
                    <a:pt x="129" y="654"/>
                  </a:cubicBezTo>
                  <a:cubicBezTo>
                    <a:pt x="123" y="647"/>
                    <a:pt x="104" y="653"/>
                    <a:pt x="93" y="651"/>
                  </a:cubicBezTo>
                  <a:cubicBezTo>
                    <a:pt x="56" y="639"/>
                    <a:pt x="30" y="616"/>
                    <a:pt x="21" y="576"/>
                  </a:cubicBezTo>
                  <a:cubicBezTo>
                    <a:pt x="20" y="584"/>
                    <a:pt x="24" y="600"/>
                    <a:pt x="15" y="591"/>
                  </a:cubicBezTo>
                  <a:cubicBezTo>
                    <a:pt x="14" y="575"/>
                    <a:pt x="27" y="547"/>
                    <a:pt x="24" y="519"/>
                  </a:cubicBezTo>
                  <a:cubicBezTo>
                    <a:pt x="44" y="490"/>
                    <a:pt x="67" y="464"/>
                    <a:pt x="75" y="423"/>
                  </a:cubicBezTo>
                  <a:cubicBezTo>
                    <a:pt x="70" y="422"/>
                    <a:pt x="67" y="427"/>
                    <a:pt x="66" y="423"/>
                  </a:cubicBezTo>
                  <a:cubicBezTo>
                    <a:pt x="68" y="323"/>
                    <a:pt x="130" y="221"/>
                    <a:pt x="90" y="102"/>
                  </a:cubicBezTo>
                  <a:cubicBezTo>
                    <a:pt x="88" y="130"/>
                    <a:pt x="94" y="150"/>
                    <a:pt x="93" y="177"/>
                  </a:cubicBezTo>
                  <a:cubicBezTo>
                    <a:pt x="95" y="186"/>
                    <a:pt x="89" y="203"/>
                    <a:pt x="96" y="207"/>
                  </a:cubicBezTo>
                  <a:cubicBezTo>
                    <a:pt x="103" y="273"/>
                    <a:pt x="70" y="299"/>
                    <a:pt x="66" y="354"/>
                  </a:cubicBezTo>
                  <a:cubicBezTo>
                    <a:pt x="59" y="353"/>
                    <a:pt x="65" y="365"/>
                    <a:pt x="63" y="369"/>
                  </a:cubicBezTo>
                  <a:cubicBezTo>
                    <a:pt x="51" y="369"/>
                    <a:pt x="39" y="369"/>
                    <a:pt x="27" y="369"/>
                  </a:cubicBezTo>
                  <a:cubicBezTo>
                    <a:pt x="18" y="367"/>
                    <a:pt x="9" y="365"/>
                    <a:pt x="6" y="357"/>
                  </a:cubicBezTo>
                  <a:cubicBezTo>
                    <a:pt x="5" y="345"/>
                    <a:pt x="6" y="335"/>
                    <a:pt x="9" y="327"/>
                  </a:cubicBezTo>
                  <a:cubicBezTo>
                    <a:pt x="3" y="326"/>
                    <a:pt x="3" y="331"/>
                    <a:pt x="0" y="333"/>
                  </a:cubicBezTo>
                  <a:cubicBezTo>
                    <a:pt x="10" y="294"/>
                    <a:pt x="23" y="258"/>
                    <a:pt x="30" y="216"/>
                  </a:cubicBezTo>
                  <a:cubicBezTo>
                    <a:pt x="31" y="202"/>
                    <a:pt x="31" y="187"/>
                    <a:pt x="36" y="177"/>
                  </a:cubicBezTo>
                  <a:cubicBezTo>
                    <a:pt x="37" y="179"/>
                    <a:pt x="36" y="183"/>
                    <a:pt x="39" y="183"/>
                  </a:cubicBezTo>
                  <a:cubicBezTo>
                    <a:pt x="40" y="156"/>
                    <a:pt x="52" y="140"/>
                    <a:pt x="51" y="111"/>
                  </a:cubicBezTo>
                  <a:cubicBezTo>
                    <a:pt x="96" y="64"/>
                    <a:pt x="124" y="0"/>
                    <a:pt x="222" y="6"/>
                  </a:cubicBezTo>
                  <a:cubicBezTo>
                    <a:pt x="247" y="6"/>
                    <a:pt x="272" y="6"/>
                    <a:pt x="297" y="6"/>
                  </a:cubicBezTo>
                  <a:close/>
                  <a:moveTo>
                    <a:pt x="375" y="366"/>
                  </a:moveTo>
                  <a:cubicBezTo>
                    <a:pt x="369" y="402"/>
                    <a:pt x="331" y="422"/>
                    <a:pt x="318" y="441"/>
                  </a:cubicBezTo>
                  <a:cubicBezTo>
                    <a:pt x="346" y="422"/>
                    <a:pt x="376" y="405"/>
                    <a:pt x="381" y="363"/>
                  </a:cubicBezTo>
                  <a:cubicBezTo>
                    <a:pt x="379" y="364"/>
                    <a:pt x="375" y="363"/>
                    <a:pt x="375" y="366"/>
                  </a:cubicBezTo>
                  <a:close/>
                  <a:moveTo>
                    <a:pt x="99" y="504"/>
                  </a:moveTo>
                  <a:cubicBezTo>
                    <a:pt x="109" y="503"/>
                    <a:pt x="117" y="518"/>
                    <a:pt x="123" y="510"/>
                  </a:cubicBezTo>
                  <a:cubicBezTo>
                    <a:pt x="106" y="502"/>
                    <a:pt x="95" y="488"/>
                    <a:pt x="78" y="480"/>
                  </a:cubicBezTo>
                  <a:cubicBezTo>
                    <a:pt x="76" y="494"/>
                    <a:pt x="101" y="493"/>
                    <a:pt x="93" y="504"/>
                  </a:cubicBezTo>
                  <a:cubicBezTo>
                    <a:pt x="111" y="549"/>
                    <a:pt x="158" y="565"/>
                    <a:pt x="207" y="579"/>
                  </a:cubicBezTo>
                  <a:cubicBezTo>
                    <a:pt x="171" y="554"/>
                    <a:pt x="116" y="548"/>
                    <a:pt x="99" y="504"/>
                  </a:cubicBezTo>
                  <a:close/>
                  <a:moveTo>
                    <a:pt x="177" y="585"/>
                  </a:moveTo>
                  <a:cubicBezTo>
                    <a:pt x="130" y="568"/>
                    <a:pt x="101" y="533"/>
                    <a:pt x="66" y="504"/>
                  </a:cubicBezTo>
                  <a:cubicBezTo>
                    <a:pt x="89" y="543"/>
                    <a:pt x="134" y="576"/>
                    <a:pt x="177" y="585"/>
                  </a:cubicBezTo>
                  <a:close/>
                  <a:moveTo>
                    <a:pt x="165" y="531"/>
                  </a:moveTo>
                  <a:cubicBezTo>
                    <a:pt x="163" y="541"/>
                    <a:pt x="177" y="549"/>
                    <a:pt x="180" y="543"/>
                  </a:cubicBezTo>
                  <a:cubicBezTo>
                    <a:pt x="172" y="542"/>
                    <a:pt x="176" y="529"/>
                    <a:pt x="165" y="531"/>
                  </a:cubicBezTo>
                  <a:close/>
                  <a:moveTo>
                    <a:pt x="204" y="561"/>
                  </a:moveTo>
                  <a:cubicBezTo>
                    <a:pt x="222" y="566"/>
                    <a:pt x="249" y="590"/>
                    <a:pt x="264" y="579"/>
                  </a:cubicBezTo>
                  <a:cubicBezTo>
                    <a:pt x="244" y="575"/>
                    <a:pt x="224" y="555"/>
                    <a:pt x="204" y="561"/>
                  </a:cubicBezTo>
                  <a:close/>
                  <a:moveTo>
                    <a:pt x="318" y="582"/>
                  </a:moveTo>
                  <a:cubicBezTo>
                    <a:pt x="301" y="585"/>
                    <a:pt x="280" y="584"/>
                    <a:pt x="270" y="594"/>
                  </a:cubicBezTo>
                  <a:cubicBezTo>
                    <a:pt x="332" y="601"/>
                    <a:pt x="379" y="572"/>
                    <a:pt x="423" y="552"/>
                  </a:cubicBezTo>
                  <a:cubicBezTo>
                    <a:pt x="401" y="556"/>
                    <a:pt x="358" y="563"/>
                    <a:pt x="336" y="576"/>
                  </a:cubicBezTo>
                  <a:cubicBezTo>
                    <a:pt x="328" y="576"/>
                    <a:pt x="322" y="578"/>
                    <a:pt x="318" y="582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5" name="Freeform 167"/>
            <p:cNvSpPr/>
            <p:nvPr/>
          </p:nvSpPr>
          <p:spPr bwMode="auto">
            <a:xfrm>
              <a:off x="5187950" y="1350962"/>
              <a:ext cx="30163" cy="80963"/>
            </a:xfrm>
            <a:custGeom>
              <a:cxnLst>
                <a:cxn ang="0">
                  <a:pos x="4" y="0"/>
                </a:cxn>
                <a:cxn ang="0">
                  <a:pos x="7" y="30"/>
                </a:cxn>
                <a:cxn ang="0">
                  <a:pos x="4" y="0"/>
                </a:cxn>
              </a:cxnLst>
              <a:rect b="b" l="0" r="r" t="0"/>
              <a:pathLst>
                <a:path h="30" w="11">
                  <a:moveTo>
                    <a:pt x="4" y="0"/>
                  </a:moveTo>
                  <a:cubicBezTo>
                    <a:pt x="11" y="4"/>
                    <a:pt x="5" y="21"/>
                    <a:pt x="7" y="30"/>
                  </a:cubicBezTo>
                  <a:cubicBezTo>
                    <a:pt x="0" y="26"/>
                    <a:pt x="6" y="9"/>
                    <a:pt x="4" y="0"/>
                  </a:cubicBezTo>
                  <a:close/>
                </a:path>
              </a:pathLst>
            </a:custGeom>
            <a:solidFill>
              <a:srgbClr val="2865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6" name="Freeform 168"/>
            <p:cNvSpPr/>
            <p:nvPr/>
          </p:nvSpPr>
          <p:spPr bwMode="auto">
            <a:xfrm>
              <a:off x="6011863" y="1570037"/>
              <a:ext cx="17463" cy="128588"/>
            </a:xfrm>
            <a:custGeom>
              <a:cxnLst>
                <a:cxn ang="0">
                  <a:pos x="1" y="48"/>
                </a:cxn>
                <a:cxn ang="0">
                  <a:pos x="1" y="0"/>
                </a:cxn>
                <a:cxn ang="0">
                  <a:pos x="7" y="9"/>
                </a:cxn>
                <a:cxn ang="0">
                  <a:pos x="4" y="48"/>
                </a:cxn>
                <a:cxn ang="0">
                  <a:pos x="1" y="48"/>
                </a:cxn>
              </a:cxnLst>
              <a:rect b="b" l="0" r="r" t="0"/>
              <a:pathLst>
                <a:path h="48" w="7">
                  <a:moveTo>
                    <a:pt x="1" y="48"/>
                  </a:moveTo>
                  <a:cubicBezTo>
                    <a:pt x="1" y="32"/>
                    <a:pt x="1" y="16"/>
                    <a:pt x="1" y="0"/>
                  </a:cubicBezTo>
                  <a:cubicBezTo>
                    <a:pt x="5" y="1"/>
                    <a:pt x="7" y="4"/>
                    <a:pt x="7" y="9"/>
                  </a:cubicBezTo>
                  <a:cubicBezTo>
                    <a:pt x="0" y="16"/>
                    <a:pt x="6" y="36"/>
                    <a:pt x="4" y="48"/>
                  </a:cubicBezTo>
                  <a:cubicBezTo>
                    <a:pt x="3" y="48"/>
                    <a:pt x="2" y="48"/>
                    <a:pt x="1" y="48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7" name="Freeform 170"/>
            <p:cNvSpPr/>
            <p:nvPr/>
          </p:nvSpPr>
          <p:spPr bwMode="auto">
            <a:xfrm>
              <a:off x="6013450" y="1698625"/>
              <a:ext cx="19050" cy="88900"/>
            </a:xfrm>
            <a:custGeom>
              <a:cxnLst>
                <a:cxn ang="0">
                  <a:pos x="0" y="3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33"/>
                </a:cxn>
              </a:cxnLst>
              <a:rect b="b" l="0" r="r" t="0"/>
              <a:pathLst>
                <a:path h="33" w="7">
                  <a:moveTo>
                    <a:pt x="0" y="33"/>
                  </a:moveTo>
                  <a:cubicBezTo>
                    <a:pt x="0" y="22"/>
                    <a:pt x="0" y="1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" y="10"/>
                    <a:pt x="7" y="28"/>
                    <a:pt x="0" y="33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8" name="Freeform 171"/>
            <p:cNvSpPr/>
            <p:nvPr/>
          </p:nvSpPr>
          <p:spPr bwMode="auto">
            <a:xfrm>
              <a:off x="6256338" y="1544637"/>
              <a:ext cx="19050" cy="250825"/>
            </a:xfrm>
            <a:custGeom>
              <a:cxnLst>
                <a:cxn ang="0">
                  <a:pos x="0" y="9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93"/>
                </a:cxn>
                <a:cxn ang="0">
                  <a:pos x="0" y="90"/>
                </a:cxn>
              </a:cxnLst>
              <a:rect b="b" l="0" r="r" t="0"/>
              <a:pathLst>
                <a:path h="93" w="7">
                  <a:moveTo>
                    <a:pt x="0" y="90"/>
                  </a:moveTo>
                  <a:cubicBezTo>
                    <a:pt x="0" y="60"/>
                    <a:pt x="0" y="3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" y="30"/>
                    <a:pt x="7" y="68"/>
                    <a:pt x="0" y="93"/>
                  </a:cubicBezTo>
                  <a:cubicBezTo>
                    <a:pt x="0" y="92"/>
                    <a:pt x="0" y="91"/>
                    <a:pt x="0" y="9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9" name="Freeform 172"/>
            <p:cNvSpPr/>
            <p:nvPr/>
          </p:nvSpPr>
          <p:spPr bwMode="auto">
            <a:xfrm>
              <a:off x="4924425" y="1755775"/>
              <a:ext cx="31750" cy="104775"/>
            </a:xfrm>
            <a:custGeom>
              <a:cxnLst>
                <a:cxn ang="0">
                  <a:pos x="6" y="0"/>
                </a:cxn>
                <a:cxn ang="0">
                  <a:pos x="12" y="39"/>
                </a:cxn>
                <a:cxn ang="0">
                  <a:pos x="9" y="39"/>
                </a:cxn>
                <a:cxn ang="0">
                  <a:pos x="3" y="6"/>
                </a:cxn>
                <a:cxn ang="0">
                  <a:pos x="6" y="0"/>
                </a:cxn>
              </a:cxnLst>
              <a:rect b="b" l="0" r="r" t="0"/>
              <a:pathLst>
                <a:path h="39" w="12">
                  <a:moveTo>
                    <a:pt x="6" y="0"/>
                  </a:moveTo>
                  <a:cubicBezTo>
                    <a:pt x="10" y="11"/>
                    <a:pt x="9" y="27"/>
                    <a:pt x="12" y="39"/>
                  </a:cubicBezTo>
                  <a:cubicBezTo>
                    <a:pt x="11" y="39"/>
                    <a:pt x="10" y="39"/>
                    <a:pt x="9" y="39"/>
                  </a:cubicBezTo>
                  <a:cubicBezTo>
                    <a:pt x="0" y="35"/>
                    <a:pt x="12" y="10"/>
                    <a:pt x="3" y="6"/>
                  </a:cubicBezTo>
                  <a:cubicBezTo>
                    <a:pt x="4" y="4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0" name="Freeform 173"/>
            <p:cNvSpPr/>
            <p:nvPr/>
          </p:nvSpPr>
          <p:spPr bwMode="auto">
            <a:xfrm>
              <a:off x="5021263" y="1825625"/>
              <a:ext cx="115888" cy="61913"/>
            </a:xfrm>
            <a:custGeom>
              <a:cxnLst>
                <a:cxn ang="0">
                  <a:pos x="39" y="1"/>
                </a:cxn>
                <a:cxn ang="0">
                  <a:pos x="36" y="19"/>
                </a:cxn>
                <a:cxn ang="0">
                  <a:pos x="0" y="16"/>
                </a:cxn>
                <a:cxn ang="0">
                  <a:pos x="36" y="16"/>
                </a:cxn>
                <a:cxn ang="0">
                  <a:pos x="39" y="1"/>
                </a:cxn>
              </a:cxnLst>
              <a:rect b="b" l="0" r="r" t="0"/>
              <a:pathLst>
                <a:path h="23" w="43">
                  <a:moveTo>
                    <a:pt x="39" y="1"/>
                  </a:moveTo>
                  <a:cubicBezTo>
                    <a:pt x="37" y="6"/>
                    <a:pt x="43" y="19"/>
                    <a:pt x="36" y="19"/>
                  </a:cubicBezTo>
                  <a:cubicBezTo>
                    <a:pt x="25" y="17"/>
                    <a:pt x="6" y="23"/>
                    <a:pt x="0" y="16"/>
                  </a:cubicBezTo>
                  <a:cubicBezTo>
                    <a:pt x="12" y="16"/>
                    <a:pt x="24" y="16"/>
                    <a:pt x="36" y="16"/>
                  </a:cubicBezTo>
                  <a:cubicBezTo>
                    <a:pt x="38" y="12"/>
                    <a:pt x="32" y="0"/>
                    <a:pt x="39" y="1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1" name="Freeform 174"/>
            <p:cNvSpPr/>
            <p:nvPr/>
          </p:nvSpPr>
          <p:spPr bwMode="auto">
            <a:xfrm>
              <a:off x="6175375" y="1843087"/>
              <a:ext cx="80963" cy="49213"/>
            </a:xfrm>
            <a:custGeom>
              <a:cxnLst>
                <a:cxn ang="0">
                  <a:pos x="0" y="15"/>
                </a:cxn>
                <a:cxn ang="0">
                  <a:pos x="30" y="6"/>
                </a:cxn>
                <a:cxn ang="0">
                  <a:pos x="3" y="18"/>
                </a:cxn>
                <a:cxn ang="0">
                  <a:pos x="0" y="15"/>
                </a:cxn>
              </a:cxnLst>
              <a:rect b="b" l="0" r="r" t="0"/>
              <a:pathLst>
                <a:path h="18" w="30">
                  <a:moveTo>
                    <a:pt x="0" y="15"/>
                  </a:moveTo>
                  <a:cubicBezTo>
                    <a:pt x="9" y="13"/>
                    <a:pt x="23" y="0"/>
                    <a:pt x="30" y="6"/>
                  </a:cubicBezTo>
                  <a:cubicBezTo>
                    <a:pt x="24" y="13"/>
                    <a:pt x="12" y="14"/>
                    <a:pt x="3" y="18"/>
                  </a:cubicBezTo>
                  <a:cubicBezTo>
                    <a:pt x="4" y="15"/>
                    <a:pt x="2" y="15"/>
                    <a:pt x="0" y="15"/>
                  </a:cubicBezTo>
                  <a:close/>
                </a:path>
              </a:pathLst>
            </a:custGeom>
            <a:solidFill>
              <a:srgbClr val="076C8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2" name="Freeform 175"/>
            <p:cNvSpPr/>
            <p:nvPr/>
          </p:nvSpPr>
          <p:spPr bwMode="auto">
            <a:xfrm>
              <a:off x="6075363" y="1852612"/>
              <a:ext cx="41275" cy="96838"/>
            </a:xfrm>
            <a:custGeom>
              <a:cxnLst>
                <a:cxn ang="0">
                  <a:pos x="10" y="0"/>
                </a:cxn>
                <a:cxn ang="0">
                  <a:pos x="7" y="36"/>
                </a:cxn>
                <a:cxn ang="0">
                  <a:pos x="10" y="0"/>
                </a:cxn>
              </a:cxnLst>
              <a:rect b="b" l="0" r="r" t="0"/>
              <a:pathLst>
                <a:path h="36" w="15">
                  <a:moveTo>
                    <a:pt x="10" y="0"/>
                  </a:moveTo>
                  <a:cubicBezTo>
                    <a:pt x="15" y="6"/>
                    <a:pt x="8" y="26"/>
                    <a:pt x="7" y="36"/>
                  </a:cubicBezTo>
                  <a:cubicBezTo>
                    <a:pt x="0" y="28"/>
                    <a:pt x="9" y="11"/>
                    <a:pt x="10" y="0"/>
                  </a:cubicBezTo>
                  <a:close/>
                </a:path>
              </a:pathLst>
            </a:custGeom>
            <a:solidFill>
              <a:srgbClr val="076C8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3" name="Freeform 176"/>
            <p:cNvSpPr/>
            <p:nvPr/>
          </p:nvSpPr>
          <p:spPr bwMode="auto">
            <a:xfrm>
              <a:off x="6135688" y="1884362"/>
              <a:ext cx="50800" cy="20638"/>
            </a:xfrm>
            <a:custGeom>
              <a:cxnLst>
                <a:cxn ang="0">
                  <a:pos x="6" y="0"/>
                </a:cxn>
                <a:cxn ang="0">
                  <a:pos x="15" y="0"/>
                </a:cxn>
                <a:cxn ang="0">
                  <a:pos x="18" y="3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6" y="0"/>
                </a:cxn>
              </a:cxnLst>
              <a:rect b="b" l="0" r="r" t="0"/>
              <a:pathLst>
                <a:path h="8" w="19">
                  <a:moveTo>
                    <a:pt x="6" y="0"/>
                  </a:moveTo>
                  <a:cubicBezTo>
                    <a:pt x="9" y="0"/>
                    <a:pt x="12" y="0"/>
                    <a:pt x="15" y="0"/>
                  </a:cubicBezTo>
                  <a:cubicBezTo>
                    <a:pt x="17" y="0"/>
                    <a:pt x="19" y="0"/>
                    <a:pt x="18" y="3"/>
                  </a:cubicBezTo>
                  <a:cubicBezTo>
                    <a:pt x="11" y="3"/>
                    <a:pt x="9" y="8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4" name="Freeform 177"/>
            <p:cNvSpPr/>
            <p:nvPr/>
          </p:nvSpPr>
          <p:spPr bwMode="auto">
            <a:xfrm>
              <a:off x="6261100" y="1835150"/>
              <a:ext cx="30163" cy="114300"/>
            </a:xfrm>
            <a:custGeom>
              <a:cxnLst>
                <a:cxn ang="0">
                  <a:pos x="7" y="0"/>
                </a:cxn>
                <a:cxn ang="0">
                  <a:pos x="4" y="42"/>
                </a:cxn>
                <a:cxn ang="0">
                  <a:pos x="7" y="0"/>
                </a:cxn>
              </a:cxnLst>
              <a:rect b="b" l="0" r="r" t="0"/>
              <a:pathLst>
                <a:path h="42" w="11">
                  <a:moveTo>
                    <a:pt x="7" y="0"/>
                  </a:moveTo>
                  <a:cubicBezTo>
                    <a:pt x="5" y="13"/>
                    <a:pt x="11" y="34"/>
                    <a:pt x="4" y="42"/>
                  </a:cubicBezTo>
                  <a:cubicBezTo>
                    <a:pt x="6" y="29"/>
                    <a:pt x="0" y="8"/>
                    <a:pt x="7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5" name="Freeform 178"/>
            <p:cNvSpPr/>
            <p:nvPr/>
          </p:nvSpPr>
          <p:spPr bwMode="auto">
            <a:xfrm>
              <a:off x="4989513" y="1908175"/>
              <a:ext cx="128588" cy="96838"/>
            </a:xfrm>
            <a:custGeom>
              <a:cxnLst>
                <a:cxn ang="0">
                  <a:pos x="0" y="36"/>
                </a:cxn>
                <a:cxn ang="0">
                  <a:pos x="0" y="21"/>
                </a:cxn>
                <a:cxn ang="0">
                  <a:pos x="48" y="0"/>
                </a:cxn>
                <a:cxn ang="0">
                  <a:pos x="0" y="36"/>
                </a:cxn>
              </a:cxnLst>
              <a:rect b="b" l="0" r="r" t="0"/>
              <a:pathLst>
                <a:path h="36" w="48">
                  <a:moveTo>
                    <a:pt x="0" y="36"/>
                  </a:moveTo>
                  <a:cubicBezTo>
                    <a:pt x="0" y="31"/>
                    <a:pt x="0" y="26"/>
                    <a:pt x="0" y="21"/>
                  </a:cubicBezTo>
                  <a:cubicBezTo>
                    <a:pt x="21" y="19"/>
                    <a:pt x="32" y="7"/>
                    <a:pt x="48" y="0"/>
                  </a:cubicBezTo>
                  <a:cubicBezTo>
                    <a:pt x="34" y="16"/>
                    <a:pt x="10" y="25"/>
                    <a:pt x="0" y="36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6" name="Freeform 179"/>
            <p:cNvSpPr/>
            <p:nvPr/>
          </p:nvSpPr>
          <p:spPr bwMode="auto">
            <a:xfrm>
              <a:off x="6003925" y="1949450"/>
              <a:ext cx="44450" cy="55563"/>
            </a:xfrm>
            <a:custGeom>
              <a:cxnLst>
                <a:cxn ang="0">
                  <a:pos x="4" y="21"/>
                </a:cxn>
                <a:cxn ang="0">
                  <a:pos x="7" y="0"/>
                </a:cxn>
                <a:cxn ang="0">
                  <a:pos x="10" y="18"/>
                </a:cxn>
                <a:cxn ang="0">
                  <a:pos x="4" y="21"/>
                </a:cxn>
              </a:cxnLst>
              <a:rect b="b" l="0" r="r" t="0"/>
              <a:pathLst>
                <a:path h="21" w="17">
                  <a:moveTo>
                    <a:pt x="4" y="21"/>
                  </a:moveTo>
                  <a:cubicBezTo>
                    <a:pt x="6" y="15"/>
                    <a:pt x="0" y="1"/>
                    <a:pt x="7" y="0"/>
                  </a:cubicBezTo>
                  <a:cubicBezTo>
                    <a:pt x="8" y="5"/>
                    <a:pt x="17" y="15"/>
                    <a:pt x="10" y="18"/>
                  </a:cubicBezTo>
                  <a:cubicBezTo>
                    <a:pt x="7" y="18"/>
                    <a:pt x="6" y="20"/>
                    <a:pt x="4" y="21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7" name="Freeform 180"/>
            <p:cNvSpPr/>
            <p:nvPr/>
          </p:nvSpPr>
          <p:spPr bwMode="auto">
            <a:xfrm>
              <a:off x="6151563" y="2005012"/>
              <a:ext cx="98425" cy="49213"/>
            </a:xfrm>
            <a:custGeom>
              <a:cxnLst>
                <a:cxn ang="0">
                  <a:pos x="0" y="18"/>
                </a:cxn>
                <a:cxn ang="0">
                  <a:pos x="30" y="0"/>
                </a:cxn>
                <a:cxn ang="0">
                  <a:pos x="0" y="18"/>
                </a:cxn>
              </a:cxnLst>
              <a:rect b="b" l="0" r="r" t="0"/>
              <a:pathLst>
                <a:path h="18" w="37">
                  <a:moveTo>
                    <a:pt x="0" y="18"/>
                  </a:moveTo>
                  <a:cubicBezTo>
                    <a:pt x="8" y="10"/>
                    <a:pt x="22" y="8"/>
                    <a:pt x="30" y="0"/>
                  </a:cubicBezTo>
                  <a:cubicBezTo>
                    <a:pt x="37" y="11"/>
                    <a:pt x="11" y="15"/>
                    <a:pt x="0" y="18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8" name="Freeform 181"/>
            <p:cNvSpPr/>
            <p:nvPr/>
          </p:nvSpPr>
          <p:spPr bwMode="auto">
            <a:xfrm>
              <a:off x="5026025" y="2085975"/>
              <a:ext cx="68263" cy="39688"/>
            </a:xfrm>
            <a:custGeom>
              <a:cxnLst>
                <a:cxn ang="0">
                  <a:pos x="10" y="12"/>
                </a:cxn>
                <a:cxn ang="0">
                  <a:pos x="7" y="15"/>
                </a:cxn>
                <a:cxn ang="0">
                  <a:pos x="1" y="9"/>
                </a:cxn>
                <a:cxn ang="0">
                  <a:pos x="25" y="0"/>
                </a:cxn>
                <a:cxn ang="0">
                  <a:pos x="10" y="12"/>
                </a:cxn>
              </a:cxnLst>
              <a:rect b="b" l="0" r="r" t="0"/>
              <a:pathLst>
                <a:path h="15" w="25">
                  <a:moveTo>
                    <a:pt x="10" y="12"/>
                  </a:moveTo>
                  <a:cubicBezTo>
                    <a:pt x="8" y="12"/>
                    <a:pt x="6" y="12"/>
                    <a:pt x="7" y="15"/>
                  </a:cubicBezTo>
                  <a:cubicBezTo>
                    <a:pt x="3" y="15"/>
                    <a:pt x="0" y="14"/>
                    <a:pt x="1" y="9"/>
                  </a:cubicBezTo>
                  <a:cubicBezTo>
                    <a:pt x="12" y="9"/>
                    <a:pt x="14" y="0"/>
                    <a:pt x="25" y="0"/>
                  </a:cubicBezTo>
                  <a:cubicBezTo>
                    <a:pt x="23" y="7"/>
                    <a:pt x="16" y="9"/>
                    <a:pt x="10" y="12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9" name="Freeform 182"/>
            <p:cNvSpPr/>
            <p:nvPr/>
          </p:nvSpPr>
          <p:spPr bwMode="auto">
            <a:xfrm>
              <a:off x="5386388" y="2298700"/>
              <a:ext cx="46038" cy="53975"/>
            </a:xfrm>
            <a:custGeom>
              <a:cxnLst>
                <a:cxn ang="0">
                  <a:pos x="17" y="14"/>
                </a:cxn>
                <a:cxn ang="0">
                  <a:pos x="2" y="2"/>
                </a:cxn>
                <a:cxn ang="0">
                  <a:pos x="17" y="14"/>
                </a:cxn>
              </a:cxnLst>
              <a:rect b="b" l="0" r="r" t="0"/>
              <a:pathLst>
                <a:path h="20" w="17">
                  <a:moveTo>
                    <a:pt x="17" y="14"/>
                  </a:moveTo>
                  <a:cubicBezTo>
                    <a:pt x="14" y="20"/>
                    <a:pt x="0" y="12"/>
                    <a:pt x="2" y="2"/>
                  </a:cubicBezTo>
                  <a:cubicBezTo>
                    <a:pt x="13" y="0"/>
                    <a:pt x="9" y="13"/>
                    <a:pt x="17" y="1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0" name="Freeform 183"/>
            <p:cNvSpPr/>
            <p:nvPr/>
          </p:nvSpPr>
          <p:spPr bwMode="auto">
            <a:xfrm>
              <a:off x="5497513" y="2368550"/>
              <a:ext cx="161925" cy="93663"/>
            </a:xfrm>
            <a:custGeom>
              <a:cxnLst>
                <a:cxn ang="0">
                  <a:pos x="60" y="24"/>
                </a:cxn>
                <a:cxn ang="0">
                  <a:pos x="0" y="6"/>
                </a:cxn>
                <a:cxn ang="0">
                  <a:pos x="60" y="24"/>
                </a:cxn>
              </a:cxnLst>
              <a:rect b="b" l="0" r="r" t="0"/>
              <a:pathLst>
                <a:path h="35" w="60">
                  <a:moveTo>
                    <a:pt x="60" y="24"/>
                  </a:moveTo>
                  <a:cubicBezTo>
                    <a:pt x="45" y="35"/>
                    <a:pt x="18" y="11"/>
                    <a:pt x="0" y="6"/>
                  </a:cubicBezTo>
                  <a:cubicBezTo>
                    <a:pt x="20" y="0"/>
                    <a:pt x="40" y="20"/>
                    <a:pt x="60" y="2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1" name="Freeform 184"/>
            <p:cNvSpPr/>
            <p:nvPr/>
          </p:nvSpPr>
          <p:spPr bwMode="auto">
            <a:xfrm>
              <a:off x="5799138" y="2425700"/>
              <a:ext cx="53975" cy="28575"/>
            </a:xfrm>
            <a:custGeom>
              <a:cxnLst>
                <a:cxn ang="0">
                  <a:pos x="20" y="0"/>
                </a:cxn>
                <a:cxn ang="0">
                  <a:pos x="14" y="6"/>
                </a:cxn>
                <a:cxn ang="0">
                  <a:pos x="2" y="6"/>
                </a:cxn>
                <a:cxn ang="0">
                  <a:pos x="20" y="0"/>
                </a:cxn>
              </a:cxnLst>
              <a:rect b="b" l="0" r="r" t="0"/>
              <a:pathLst>
                <a:path h="11" w="20">
                  <a:moveTo>
                    <a:pt x="20" y="0"/>
                  </a:moveTo>
                  <a:cubicBezTo>
                    <a:pt x="20" y="4"/>
                    <a:pt x="15" y="3"/>
                    <a:pt x="14" y="6"/>
                  </a:cubicBezTo>
                  <a:cubicBezTo>
                    <a:pt x="16" y="11"/>
                    <a:pt x="0" y="11"/>
                    <a:pt x="2" y="6"/>
                  </a:cubicBezTo>
                  <a:cubicBezTo>
                    <a:pt x="6" y="2"/>
                    <a:pt x="12" y="0"/>
                    <a:pt x="20" y="0"/>
                  </a:cubicBezTo>
                  <a:close/>
                </a:path>
              </a:pathLst>
            </a:custGeom>
            <a:solidFill>
              <a:srgbClr val="0D4D5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2" name="Freeform 185"/>
            <p:cNvSpPr/>
            <p:nvPr/>
          </p:nvSpPr>
          <p:spPr bwMode="auto">
            <a:xfrm>
              <a:off x="5610225" y="2565400"/>
              <a:ext cx="80963" cy="12700"/>
            </a:xfrm>
            <a:custGeom>
              <a:cxnLst>
                <a:cxn ang="0">
                  <a:pos x="0" y="5"/>
                </a:cxn>
                <a:cxn ang="0">
                  <a:pos x="30" y="5"/>
                </a:cxn>
                <a:cxn ang="0">
                  <a:pos x="0" y="5"/>
                </a:cxn>
              </a:cxnLst>
              <a:rect b="b" l="0" r="r" t="0"/>
              <a:pathLst>
                <a:path h="5" w="30">
                  <a:moveTo>
                    <a:pt x="0" y="5"/>
                  </a:moveTo>
                  <a:cubicBezTo>
                    <a:pt x="3" y="0"/>
                    <a:pt x="27" y="0"/>
                    <a:pt x="30" y="5"/>
                  </a:cubicBezTo>
                  <a:cubicBezTo>
                    <a:pt x="20" y="5"/>
                    <a:pt x="10" y="5"/>
                    <a:pt x="0" y="5"/>
                  </a:cubicBezTo>
                  <a:close/>
                </a:path>
              </a:pathLst>
            </a:custGeom>
            <a:solidFill>
              <a:srgbClr val="2865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3" name="Freeform 186"/>
            <p:cNvSpPr/>
            <p:nvPr/>
          </p:nvSpPr>
          <p:spPr bwMode="auto">
            <a:xfrm>
              <a:off x="6086475" y="2562225"/>
              <a:ext cx="26988" cy="104775"/>
            </a:xfrm>
            <a:custGeom>
              <a:cxnLst>
                <a:cxn ang="0">
                  <a:pos x="3" y="0"/>
                </a:cxn>
                <a:cxn ang="0">
                  <a:pos x="6" y="39"/>
                </a:cxn>
                <a:cxn ang="0">
                  <a:pos x="0" y="36"/>
                </a:cxn>
                <a:cxn ang="0">
                  <a:pos x="3" y="0"/>
                </a:cxn>
              </a:cxnLst>
              <a:rect b="b" l="0" r="r" t="0"/>
              <a:pathLst>
                <a:path h="39" w="10">
                  <a:moveTo>
                    <a:pt x="3" y="0"/>
                  </a:moveTo>
                  <a:cubicBezTo>
                    <a:pt x="7" y="10"/>
                    <a:pt x="10" y="31"/>
                    <a:pt x="6" y="39"/>
                  </a:cubicBezTo>
                  <a:cubicBezTo>
                    <a:pt x="4" y="38"/>
                    <a:pt x="3" y="36"/>
                    <a:pt x="0" y="36"/>
                  </a:cubicBezTo>
                  <a:cubicBezTo>
                    <a:pt x="6" y="29"/>
                    <a:pt x="2" y="12"/>
                    <a:pt x="3" y="0"/>
                  </a:cubicBezTo>
                  <a:close/>
                </a:path>
              </a:pathLst>
            </a:custGeom>
            <a:solidFill>
              <a:srgbClr val="123F4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4" name="Freeform 187"/>
            <p:cNvSpPr/>
            <p:nvPr/>
          </p:nvSpPr>
          <p:spPr bwMode="auto">
            <a:xfrm>
              <a:off x="6013450" y="2557462"/>
              <a:ext cx="25400" cy="66675"/>
            </a:xfrm>
            <a:custGeom>
              <a:cxnLst>
                <a:cxn ang="0">
                  <a:pos x="9" y="20"/>
                </a:cxn>
                <a:cxn ang="0">
                  <a:pos x="9" y="5"/>
                </a:cxn>
                <a:cxn ang="0">
                  <a:pos x="9" y="20"/>
                </a:cxn>
              </a:cxnLst>
              <a:rect b="b" l="0" r="r" t="0"/>
              <a:pathLst>
                <a:path h="25" w="9">
                  <a:moveTo>
                    <a:pt x="9" y="20"/>
                  </a:moveTo>
                  <a:cubicBezTo>
                    <a:pt x="0" y="25"/>
                    <a:pt x="0" y="0"/>
                    <a:pt x="9" y="5"/>
                  </a:cubicBezTo>
                  <a:cubicBezTo>
                    <a:pt x="9" y="10"/>
                    <a:pt x="9" y="15"/>
                    <a:pt x="9" y="20"/>
                  </a:cubicBezTo>
                  <a:close/>
                </a:path>
              </a:pathLst>
            </a:custGeom>
            <a:solidFill>
              <a:srgbClr val="14323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5" name="Freeform 188"/>
            <p:cNvSpPr/>
            <p:nvPr/>
          </p:nvSpPr>
          <p:spPr bwMode="auto">
            <a:xfrm>
              <a:off x="5675313" y="2584450"/>
              <a:ext cx="169863" cy="28575"/>
            </a:xfrm>
            <a:custGeom>
              <a:cxnLst>
                <a:cxn ang="0">
                  <a:pos x="0" y="4"/>
                </a:cxn>
                <a:cxn ang="0">
                  <a:pos x="63" y="7"/>
                </a:cxn>
                <a:cxn ang="0">
                  <a:pos x="0" y="4"/>
                </a:cxn>
              </a:cxnLst>
              <a:rect b="b" l="0" r="r" t="0"/>
              <a:pathLst>
                <a:path h="11" w="62">
                  <a:moveTo>
                    <a:pt x="0" y="4"/>
                  </a:moveTo>
                  <a:cubicBezTo>
                    <a:pt x="20" y="6"/>
                    <a:pt x="48" y="0"/>
                    <a:pt x="63" y="7"/>
                  </a:cubicBezTo>
                  <a:cubicBezTo>
                    <a:pt x="43" y="5"/>
                    <a:pt x="15" y="11"/>
                    <a:pt x="0" y="4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6" name="Freeform 189"/>
            <p:cNvSpPr/>
            <p:nvPr/>
          </p:nvSpPr>
          <p:spPr bwMode="auto">
            <a:xfrm>
              <a:off x="4959350" y="2562225"/>
              <a:ext cx="30163" cy="77788"/>
            </a:xfrm>
            <a:custGeom>
              <a:cxnLst>
                <a:cxn ang="0">
                  <a:pos x="8" y="0"/>
                </a:cxn>
                <a:cxn ang="0">
                  <a:pos x="11" y="27"/>
                </a:cxn>
                <a:cxn ang="0">
                  <a:pos x="8" y="0"/>
                </a:cxn>
              </a:cxnLst>
              <a:rect b="b" l="0" r="r" t="0"/>
              <a:pathLst>
                <a:path h="28" w="11">
                  <a:moveTo>
                    <a:pt x="8" y="0"/>
                  </a:moveTo>
                  <a:cubicBezTo>
                    <a:pt x="7" y="11"/>
                    <a:pt x="8" y="20"/>
                    <a:pt x="11" y="27"/>
                  </a:cubicBezTo>
                  <a:cubicBezTo>
                    <a:pt x="0" y="29"/>
                    <a:pt x="4" y="2"/>
                    <a:pt x="8" y="0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7" name="Freeform 190"/>
            <p:cNvSpPr/>
            <p:nvPr/>
          </p:nvSpPr>
          <p:spPr bwMode="auto">
            <a:xfrm>
              <a:off x="5199063" y="2616200"/>
              <a:ext cx="96838" cy="30163"/>
            </a:xfrm>
            <a:custGeom>
              <a:cxnLst>
                <a:cxn ang="0">
                  <a:pos x="0" y="4"/>
                </a:cxn>
                <a:cxn ang="0">
                  <a:pos x="36" y="7"/>
                </a:cxn>
                <a:cxn ang="0">
                  <a:pos x="0" y="4"/>
                </a:cxn>
              </a:cxnLst>
              <a:rect b="b" l="0" r="r" t="0"/>
              <a:pathLst>
                <a:path h="11" w="36">
                  <a:moveTo>
                    <a:pt x="0" y="4"/>
                  </a:moveTo>
                  <a:cubicBezTo>
                    <a:pt x="11" y="6"/>
                    <a:pt x="30" y="0"/>
                    <a:pt x="36" y="7"/>
                  </a:cubicBezTo>
                  <a:cubicBezTo>
                    <a:pt x="25" y="5"/>
                    <a:pt x="6" y="11"/>
                    <a:pt x="0" y="4"/>
                  </a:cubicBezTo>
                  <a:close/>
                </a:path>
              </a:pathLst>
            </a:custGeom>
            <a:solidFill>
              <a:srgbClr val="2865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8" name="Freeform 191"/>
            <p:cNvSpPr/>
            <p:nvPr/>
          </p:nvSpPr>
          <p:spPr bwMode="auto">
            <a:xfrm>
              <a:off x="6046788" y="2538412"/>
              <a:ext cx="12700" cy="153988"/>
            </a:xfrm>
            <a:custGeom>
              <a:cxnLst>
                <a:cxn ang="0">
                  <a:pos x="0" y="57"/>
                </a:cxn>
                <a:cxn ang="0">
                  <a:pos x="0" y="0"/>
                </a:cxn>
                <a:cxn ang="0">
                  <a:pos x="0" y="57"/>
                </a:cxn>
              </a:cxnLst>
              <a:rect b="b" l="0" r="r" t="0"/>
              <a:pathLst>
                <a:path h="57" w="5">
                  <a:moveTo>
                    <a:pt x="0" y="57"/>
                  </a:moveTo>
                  <a:cubicBezTo>
                    <a:pt x="0" y="38"/>
                    <a:pt x="0" y="19"/>
                    <a:pt x="0" y="0"/>
                  </a:cubicBezTo>
                  <a:cubicBezTo>
                    <a:pt x="5" y="12"/>
                    <a:pt x="5" y="45"/>
                    <a:pt x="0" y="57"/>
                  </a:cubicBezTo>
                  <a:close/>
                </a:path>
              </a:pathLst>
            </a:custGeom>
            <a:solidFill>
              <a:srgbClr val="123F4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9" name="Freeform 192"/>
            <p:cNvSpPr/>
            <p:nvPr/>
          </p:nvSpPr>
          <p:spPr bwMode="auto">
            <a:xfrm>
              <a:off x="5070475" y="2751137"/>
              <a:ext cx="71438" cy="42863"/>
            </a:xfrm>
            <a:custGeom>
              <a:cxnLst>
                <a:cxn ang="0">
                  <a:pos x="0" y="8"/>
                </a:cxn>
                <a:cxn ang="0">
                  <a:pos x="27" y="8"/>
                </a:cxn>
                <a:cxn ang="0">
                  <a:pos x="0" y="8"/>
                </a:cxn>
              </a:cxnLst>
              <a:rect b="b" l="0" r="r" t="0"/>
              <a:pathLst>
                <a:path h="16" w="27">
                  <a:moveTo>
                    <a:pt x="0" y="8"/>
                  </a:moveTo>
                  <a:cubicBezTo>
                    <a:pt x="7" y="0"/>
                    <a:pt x="20" y="2"/>
                    <a:pt x="27" y="8"/>
                  </a:cubicBezTo>
                  <a:cubicBezTo>
                    <a:pt x="22" y="16"/>
                    <a:pt x="11" y="4"/>
                    <a:pt x="0" y="8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0" name="Freeform 193"/>
            <p:cNvSpPr/>
            <p:nvPr/>
          </p:nvSpPr>
          <p:spPr bwMode="auto">
            <a:xfrm>
              <a:off x="5126038" y="2782887"/>
              <a:ext cx="57150" cy="33338"/>
            </a:xfrm>
            <a:custGeom>
              <a:cxnLst>
                <a:cxn ang="0">
                  <a:pos x="21" y="5"/>
                </a:cxn>
                <a:cxn ang="0">
                  <a:pos x="0" y="8"/>
                </a:cxn>
                <a:cxn ang="0">
                  <a:pos x="21" y="5"/>
                </a:cxn>
              </a:cxnLst>
              <a:rect b="b" l="0" r="r" t="0"/>
              <a:pathLst>
                <a:path h="12" w="21">
                  <a:moveTo>
                    <a:pt x="21" y="5"/>
                  </a:moveTo>
                  <a:cubicBezTo>
                    <a:pt x="20" y="12"/>
                    <a:pt x="6" y="6"/>
                    <a:pt x="0" y="8"/>
                  </a:cubicBezTo>
                  <a:cubicBezTo>
                    <a:pt x="2" y="2"/>
                    <a:pt x="16" y="0"/>
                    <a:pt x="21" y="5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1" name="Freeform 194"/>
            <p:cNvSpPr/>
            <p:nvPr/>
          </p:nvSpPr>
          <p:spPr bwMode="auto">
            <a:xfrm>
              <a:off x="5989638" y="2747962"/>
              <a:ext cx="85725" cy="73025"/>
            </a:xfrm>
            <a:custGeom>
              <a:cxnLst>
                <a:cxn ang="0">
                  <a:pos x="0" y="27"/>
                </a:cxn>
                <a:cxn ang="0">
                  <a:pos x="21" y="24"/>
                </a:cxn>
                <a:cxn ang="0">
                  <a:pos x="27" y="0"/>
                </a:cxn>
                <a:cxn ang="0">
                  <a:pos x="30" y="27"/>
                </a:cxn>
                <a:cxn ang="0">
                  <a:pos x="0" y="27"/>
                </a:cxn>
              </a:cxnLst>
              <a:rect b="b" l="0" r="r" t="0"/>
              <a:pathLst>
                <a:path h="27" w="32">
                  <a:moveTo>
                    <a:pt x="0" y="27"/>
                  </a:moveTo>
                  <a:cubicBezTo>
                    <a:pt x="1" y="20"/>
                    <a:pt x="15" y="26"/>
                    <a:pt x="21" y="24"/>
                  </a:cubicBezTo>
                  <a:cubicBezTo>
                    <a:pt x="11" y="14"/>
                    <a:pt x="21" y="9"/>
                    <a:pt x="27" y="0"/>
                  </a:cubicBezTo>
                  <a:cubicBezTo>
                    <a:pt x="32" y="8"/>
                    <a:pt x="32" y="20"/>
                    <a:pt x="30" y="27"/>
                  </a:cubicBezTo>
                  <a:cubicBezTo>
                    <a:pt x="20" y="27"/>
                    <a:pt x="10" y="27"/>
                    <a:pt x="0" y="27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2" name="Freeform 195"/>
            <p:cNvSpPr/>
            <p:nvPr/>
          </p:nvSpPr>
          <p:spPr bwMode="auto">
            <a:xfrm>
              <a:off x="5376863" y="2782887"/>
              <a:ext cx="71438" cy="38100"/>
            </a:xfrm>
            <a:custGeom>
              <a:cxnLst>
                <a:cxn ang="0">
                  <a:pos x="0" y="11"/>
                </a:cxn>
                <a:cxn ang="0">
                  <a:pos x="27" y="8"/>
                </a:cxn>
                <a:cxn ang="0">
                  <a:pos x="24" y="14"/>
                </a:cxn>
                <a:cxn ang="0">
                  <a:pos x="12" y="11"/>
                </a:cxn>
                <a:cxn ang="0">
                  <a:pos x="0" y="11"/>
                </a:cxn>
              </a:cxnLst>
              <a:rect b="b" l="0" r="r" t="0"/>
              <a:pathLst>
                <a:path h="14" w="27">
                  <a:moveTo>
                    <a:pt x="0" y="11"/>
                  </a:moveTo>
                  <a:cubicBezTo>
                    <a:pt x="2" y="0"/>
                    <a:pt x="20" y="6"/>
                    <a:pt x="27" y="8"/>
                  </a:cubicBezTo>
                  <a:cubicBezTo>
                    <a:pt x="26" y="10"/>
                    <a:pt x="24" y="11"/>
                    <a:pt x="24" y="14"/>
                  </a:cubicBezTo>
                  <a:cubicBezTo>
                    <a:pt x="21" y="12"/>
                    <a:pt x="17" y="11"/>
                    <a:pt x="12" y="11"/>
                  </a:cubicBezTo>
                  <a:cubicBezTo>
                    <a:pt x="8" y="11"/>
                    <a:pt x="4" y="11"/>
                    <a:pt x="0" y="11"/>
                  </a:cubicBezTo>
                  <a:close/>
                </a:path>
              </a:pathLst>
            </a:custGeom>
            <a:solidFill>
              <a:srgbClr val="123F4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3" name="Freeform 198"/>
            <p:cNvSpPr/>
            <p:nvPr/>
          </p:nvSpPr>
          <p:spPr bwMode="auto">
            <a:xfrm>
              <a:off x="5432425" y="2855912"/>
              <a:ext cx="219075" cy="57150"/>
            </a:xfrm>
            <a:custGeom>
              <a:cxnLst>
                <a:cxn ang="0">
                  <a:pos x="30" y="5"/>
                </a:cxn>
                <a:cxn ang="0">
                  <a:pos x="81" y="14"/>
                </a:cxn>
                <a:cxn ang="0">
                  <a:pos x="3" y="17"/>
                </a:cxn>
                <a:cxn ang="0">
                  <a:pos x="0" y="8"/>
                </a:cxn>
                <a:cxn ang="0">
                  <a:pos x="30" y="5"/>
                </a:cxn>
              </a:cxnLst>
              <a:rect b="b" l="0" r="r" t="0"/>
              <a:pathLst>
                <a:path h="21" w="81">
                  <a:moveTo>
                    <a:pt x="30" y="5"/>
                  </a:moveTo>
                  <a:cubicBezTo>
                    <a:pt x="55" y="0"/>
                    <a:pt x="58" y="17"/>
                    <a:pt x="81" y="14"/>
                  </a:cubicBezTo>
                  <a:cubicBezTo>
                    <a:pt x="61" y="21"/>
                    <a:pt x="28" y="15"/>
                    <a:pt x="3" y="17"/>
                  </a:cubicBezTo>
                  <a:cubicBezTo>
                    <a:pt x="4" y="12"/>
                    <a:pt x="0" y="12"/>
                    <a:pt x="0" y="8"/>
                  </a:cubicBezTo>
                  <a:cubicBezTo>
                    <a:pt x="9" y="6"/>
                    <a:pt x="26" y="12"/>
                    <a:pt x="30" y="5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4" name="Freeform 199"/>
            <p:cNvSpPr/>
            <p:nvPr/>
          </p:nvSpPr>
          <p:spPr bwMode="auto">
            <a:xfrm>
              <a:off x="5667375" y="2859087"/>
              <a:ext cx="168275" cy="44450"/>
            </a:xfrm>
            <a:custGeom>
              <a:cxnLst>
                <a:cxn ang="0">
                  <a:pos x="12" y="13"/>
                </a:cxn>
                <a:cxn ang="0">
                  <a:pos x="0" y="7"/>
                </a:cxn>
                <a:cxn ang="0">
                  <a:pos x="63" y="10"/>
                </a:cxn>
                <a:cxn ang="0">
                  <a:pos x="12" y="13"/>
                </a:cxn>
              </a:cxnLst>
              <a:rect b="b" l="0" r="r" t="0"/>
              <a:pathLst>
                <a:path h="17" w="62">
                  <a:moveTo>
                    <a:pt x="12" y="13"/>
                  </a:moveTo>
                  <a:cubicBezTo>
                    <a:pt x="6" y="13"/>
                    <a:pt x="8" y="5"/>
                    <a:pt x="0" y="7"/>
                  </a:cubicBezTo>
                  <a:cubicBezTo>
                    <a:pt x="17" y="0"/>
                    <a:pt x="41" y="12"/>
                    <a:pt x="63" y="10"/>
                  </a:cubicBezTo>
                  <a:cubicBezTo>
                    <a:pt x="52" y="17"/>
                    <a:pt x="28" y="11"/>
                    <a:pt x="12" y="13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5" name="Freeform 200"/>
            <p:cNvSpPr/>
            <p:nvPr/>
          </p:nvSpPr>
          <p:spPr bwMode="auto">
            <a:xfrm>
              <a:off x="5699125" y="2886075"/>
              <a:ext cx="161925" cy="31750"/>
            </a:xfrm>
            <a:custGeom>
              <a:cxnLst>
                <a:cxn ang="0">
                  <a:pos x="0" y="3"/>
                </a:cxn>
                <a:cxn ang="0">
                  <a:pos x="51" y="0"/>
                </a:cxn>
                <a:cxn ang="0">
                  <a:pos x="60" y="0"/>
                </a:cxn>
                <a:cxn ang="0">
                  <a:pos x="0" y="3"/>
                </a:cxn>
              </a:cxnLst>
              <a:rect b="b" l="0" r="r" t="0"/>
              <a:pathLst>
                <a:path h="12" w="60">
                  <a:moveTo>
                    <a:pt x="0" y="3"/>
                  </a:moveTo>
                  <a:cubicBezTo>
                    <a:pt x="16" y="1"/>
                    <a:pt x="40" y="7"/>
                    <a:pt x="51" y="0"/>
                  </a:cubicBezTo>
                  <a:cubicBezTo>
                    <a:pt x="54" y="0"/>
                    <a:pt x="57" y="0"/>
                    <a:pt x="60" y="0"/>
                  </a:cubicBezTo>
                  <a:cubicBezTo>
                    <a:pt x="52" y="12"/>
                    <a:pt x="12" y="6"/>
                    <a:pt x="0" y="3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6" name="Freeform 201"/>
            <p:cNvSpPr/>
            <p:nvPr/>
          </p:nvSpPr>
          <p:spPr bwMode="auto">
            <a:xfrm>
              <a:off x="5756275" y="2903537"/>
              <a:ext cx="104775" cy="57150"/>
            </a:xfrm>
            <a:custGeom>
              <a:cxnLst>
                <a:cxn ang="0">
                  <a:pos x="39" y="5"/>
                </a:cxn>
                <a:cxn ang="0">
                  <a:pos x="0" y="5"/>
                </a:cxn>
                <a:cxn ang="0">
                  <a:pos x="39" y="5"/>
                </a:cxn>
              </a:cxnLst>
              <a:rect b="b" l="0" r="r" t="0"/>
              <a:pathLst>
                <a:path h="21" w="39">
                  <a:moveTo>
                    <a:pt x="39" y="5"/>
                  </a:moveTo>
                  <a:cubicBezTo>
                    <a:pt x="32" y="21"/>
                    <a:pt x="15" y="0"/>
                    <a:pt x="0" y="5"/>
                  </a:cubicBezTo>
                  <a:cubicBezTo>
                    <a:pt x="6" y="0"/>
                    <a:pt x="33" y="0"/>
                    <a:pt x="39" y="5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7" name="Freeform 202"/>
            <p:cNvSpPr/>
            <p:nvPr/>
          </p:nvSpPr>
          <p:spPr bwMode="auto">
            <a:xfrm>
              <a:off x="5457825" y="2906712"/>
              <a:ext cx="322263" cy="46038"/>
            </a:xfrm>
            <a:custGeom>
              <a:cxnLst>
                <a:cxn ang="0">
                  <a:pos x="42" y="4"/>
                </a:cxn>
                <a:cxn ang="0">
                  <a:pos x="120" y="10"/>
                </a:cxn>
                <a:cxn ang="0">
                  <a:pos x="3" y="13"/>
                </a:cxn>
                <a:cxn ang="0">
                  <a:pos x="0" y="7"/>
                </a:cxn>
                <a:cxn ang="0">
                  <a:pos x="42" y="4"/>
                </a:cxn>
              </a:cxnLst>
              <a:rect b="b" l="0" r="r" t="0"/>
              <a:pathLst>
                <a:path h="17" w="120">
                  <a:moveTo>
                    <a:pt x="42" y="4"/>
                  </a:moveTo>
                  <a:cubicBezTo>
                    <a:pt x="77" y="3"/>
                    <a:pt x="94" y="1"/>
                    <a:pt x="120" y="10"/>
                  </a:cubicBezTo>
                  <a:cubicBezTo>
                    <a:pt x="87" y="17"/>
                    <a:pt x="41" y="11"/>
                    <a:pt x="3" y="13"/>
                  </a:cubicBezTo>
                  <a:cubicBezTo>
                    <a:pt x="2" y="11"/>
                    <a:pt x="0" y="10"/>
                    <a:pt x="0" y="7"/>
                  </a:cubicBezTo>
                  <a:cubicBezTo>
                    <a:pt x="8" y="0"/>
                    <a:pt x="29" y="6"/>
                    <a:pt x="42" y="4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8" name="Freeform 203"/>
            <p:cNvSpPr/>
            <p:nvPr/>
          </p:nvSpPr>
          <p:spPr bwMode="auto">
            <a:xfrm>
              <a:off x="5465763" y="2928937"/>
              <a:ext cx="387350" cy="31750"/>
            </a:xfrm>
            <a:custGeom>
              <a:cxnLst>
                <a:cxn ang="0">
                  <a:pos x="117" y="2"/>
                </a:cxn>
                <a:cxn ang="0">
                  <a:pos x="144" y="5"/>
                </a:cxn>
                <a:cxn ang="0">
                  <a:pos x="33" y="8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117" y="2"/>
                </a:cxn>
              </a:cxnLst>
              <a:rect b="b" l="0" r="r" t="0"/>
              <a:pathLst>
                <a:path h="12" w="144">
                  <a:moveTo>
                    <a:pt x="117" y="2"/>
                  </a:moveTo>
                  <a:cubicBezTo>
                    <a:pt x="129" y="0"/>
                    <a:pt x="132" y="7"/>
                    <a:pt x="144" y="5"/>
                  </a:cubicBezTo>
                  <a:cubicBezTo>
                    <a:pt x="113" y="12"/>
                    <a:pt x="69" y="6"/>
                    <a:pt x="33" y="8"/>
                  </a:cubicBezTo>
                  <a:cubicBezTo>
                    <a:pt x="23" y="8"/>
                    <a:pt x="13" y="8"/>
                    <a:pt x="3" y="8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38" y="3"/>
                    <a:pt x="84" y="9"/>
                    <a:pt x="117" y="2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9" name="Freeform 204"/>
            <p:cNvSpPr/>
            <p:nvPr/>
          </p:nvSpPr>
          <p:spPr bwMode="auto">
            <a:xfrm>
              <a:off x="5473700" y="2949575"/>
              <a:ext cx="80963" cy="15875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30" y="3"/>
                </a:cxn>
                <a:cxn ang="0">
                  <a:pos x="3" y="3"/>
                </a:cxn>
                <a:cxn ang="0">
                  <a:pos x="3" y="6"/>
                </a:cxn>
                <a:cxn ang="0">
                  <a:pos x="0" y="0"/>
                </a:cxn>
              </a:cxnLst>
              <a:rect b="b" l="0" r="r" t="0"/>
              <a:pathLst>
                <a:path h="6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30" y="1"/>
                    <a:pt x="30" y="2"/>
                    <a:pt x="30" y="3"/>
                  </a:cubicBezTo>
                  <a:cubicBezTo>
                    <a:pt x="21" y="3"/>
                    <a:pt x="12" y="3"/>
                    <a:pt x="3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0" y="6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415A5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800" name="Group 406"/>
            <p:cNvGrpSpPr/>
            <p:nvPr/>
          </p:nvGrpSpPr>
          <p:grpSpPr>
            <a:xfrm>
              <a:off x="1219200" y="2947988"/>
              <a:ext cx="7108825" cy="1931988"/>
              <a:chOff x="768" y="1857"/>
              <a:chExt cx="4478" cy="1217"/>
            </a:xfrm>
          </p:grpSpPr>
          <p:sp>
            <p:nvSpPr>
              <p:cNvPr id="851" name="Freeform 206"/>
              <p:cNvSpPr/>
              <p:nvPr/>
            </p:nvSpPr>
            <p:spPr bwMode="auto">
              <a:xfrm>
                <a:off x="3605" y="1857"/>
                <a:ext cx="61" cy="11"/>
              </a:xfrm>
              <a:custGeom>
                <a:cxnLst>
                  <a:cxn ang="0">
                    <a:pos x="0" y="4"/>
                  </a:cxn>
                  <a:cxn ang="0">
                    <a:pos x="36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36">
                    <a:moveTo>
                      <a:pt x="0" y="4"/>
                    </a:moveTo>
                    <a:cubicBezTo>
                      <a:pt x="11" y="6"/>
                      <a:pt x="30" y="0"/>
                      <a:pt x="36" y="7"/>
                    </a:cubicBezTo>
                    <a:cubicBezTo>
                      <a:pt x="24" y="7"/>
                      <a:pt x="12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718B8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2" name="Freeform 207"/>
              <p:cNvSpPr/>
              <p:nvPr/>
            </p:nvSpPr>
            <p:spPr bwMode="auto">
              <a:xfrm>
                <a:off x="3529" y="1882"/>
                <a:ext cx="97" cy="19"/>
              </a:xfrm>
              <a:custGeom>
                <a:cxnLst>
                  <a:cxn ang="0">
                    <a:pos x="0" y="4"/>
                  </a:cxn>
                  <a:cxn ang="0">
                    <a:pos x="57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57">
                    <a:moveTo>
                      <a:pt x="0" y="4"/>
                    </a:moveTo>
                    <a:cubicBezTo>
                      <a:pt x="18" y="6"/>
                      <a:pt x="44" y="0"/>
                      <a:pt x="57" y="7"/>
                    </a:cubicBezTo>
                    <a:cubicBezTo>
                      <a:pt x="39" y="5"/>
                      <a:pt x="13" y="11"/>
                      <a:pt x="0" y="4"/>
                    </a:cubicBezTo>
                    <a:close/>
                  </a:path>
                </a:pathLst>
              </a:custGeom>
              <a:solidFill>
                <a:srgbClr val="718B8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3" name="Freeform 208"/>
              <p:cNvSpPr/>
              <p:nvPr/>
            </p:nvSpPr>
            <p:spPr bwMode="auto">
              <a:xfrm>
                <a:off x="3199" y="1909"/>
                <a:ext cx="25" cy="21"/>
              </a:xfrm>
              <a:custGeom>
                <a:cxnLst>
                  <a:cxn ang="0">
                    <a:pos x="0" y="12"/>
                  </a:cxn>
                  <a:cxn ang="0">
                    <a:pos x="15" y="0"/>
                  </a:cxn>
                  <a:cxn ang="0">
                    <a:pos x="0" y="12"/>
                  </a:cxn>
                </a:cxnLst>
                <a:rect b="b" l="0" r="r" t="0"/>
                <a:pathLst>
                  <a:path h="12" w="15">
                    <a:moveTo>
                      <a:pt x="0" y="12"/>
                    </a:moveTo>
                    <a:cubicBezTo>
                      <a:pt x="0" y="3"/>
                      <a:pt x="8" y="2"/>
                      <a:pt x="15" y="0"/>
                    </a:cubicBezTo>
                    <a:cubicBezTo>
                      <a:pt x="11" y="5"/>
                      <a:pt x="9" y="12"/>
                      <a:pt x="0" y="12"/>
                    </a:cubicBezTo>
                    <a:close/>
                  </a:path>
                </a:pathLst>
              </a:custGeom>
              <a:solidFill>
                <a:srgbClr val="076C8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4" name="Freeform 209"/>
              <p:cNvSpPr/>
              <p:nvPr/>
            </p:nvSpPr>
            <p:spPr bwMode="auto">
              <a:xfrm>
                <a:off x="3446" y="1921"/>
                <a:ext cx="78" cy="14"/>
              </a:xfrm>
              <a:custGeom>
                <a:cxnLst>
                  <a:cxn ang="0">
                    <a:pos x="31" y="8"/>
                  </a:cxn>
                  <a:cxn ang="0">
                    <a:pos x="46" y="2"/>
                  </a:cxn>
                  <a:cxn ang="0">
                    <a:pos x="46" y="5"/>
                  </a:cxn>
                  <a:cxn ang="0">
                    <a:pos x="31" y="8"/>
                  </a:cxn>
                </a:cxnLst>
                <a:rect b="b" l="0" r="r" t="0"/>
                <a:pathLst>
                  <a:path h="8" w="46">
                    <a:moveTo>
                      <a:pt x="31" y="8"/>
                    </a:moveTo>
                    <a:cubicBezTo>
                      <a:pt x="0" y="5"/>
                      <a:pt x="25" y="0"/>
                      <a:pt x="46" y="2"/>
                    </a:cubicBezTo>
                    <a:cubicBezTo>
                      <a:pt x="46" y="3"/>
                      <a:pt x="46" y="4"/>
                      <a:pt x="46" y="5"/>
                    </a:cubicBezTo>
                    <a:cubicBezTo>
                      <a:pt x="42" y="7"/>
                      <a:pt x="30" y="1"/>
                      <a:pt x="31" y="8"/>
                    </a:cubicBezTo>
                    <a:close/>
                  </a:path>
                </a:pathLst>
              </a:custGeom>
              <a:solidFill>
                <a:srgbClr val="415A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5" name="Freeform 210"/>
              <p:cNvSpPr/>
              <p:nvPr/>
            </p:nvSpPr>
            <p:spPr bwMode="auto">
              <a:xfrm>
                <a:off x="3675" y="1894"/>
                <a:ext cx="18" cy="66"/>
              </a:xfrm>
              <a:custGeom>
                <a:cxnLst>
                  <a:cxn ang="0">
                    <a:pos x="7" y="0"/>
                  </a:cxn>
                  <a:cxn ang="0">
                    <a:pos x="4" y="39"/>
                  </a:cxn>
                  <a:cxn ang="0">
                    <a:pos x="7" y="0"/>
                  </a:cxn>
                </a:cxnLst>
                <a:rect b="b" l="0" r="r" t="0"/>
                <a:pathLst>
                  <a:path h="39" w="11">
                    <a:moveTo>
                      <a:pt x="7" y="0"/>
                    </a:moveTo>
                    <a:cubicBezTo>
                      <a:pt x="5" y="12"/>
                      <a:pt x="11" y="32"/>
                      <a:pt x="4" y="39"/>
                    </a:cubicBezTo>
                    <a:cubicBezTo>
                      <a:pt x="6" y="27"/>
                      <a:pt x="0" y="7"/>
                      <a:pt x="7" y="0"/>
                    </a:cubicBezTo>
                    <a:close/>
                  </a:path>
                </a:pathLst>
              </a:custGeom>
              <a:solidFill>
                <a:srgbClr val="4F6B6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6" name="Freeform 212"/>
              <p:cNvSpPr/>
              <p:nvPr/>
            </p:nvSpPr>
            <p:spPr bwMode="auto">
              <a:xfrm>
                <a:off x="3478" y="1958"/>
                <a:ext cx="97" cy="17"/>
              </a:xfrm>
              <a:custGeom>
                <a:cxnLst>
                  <a:cxn ang="0">
                    <a:pos x="0" y="10"/>
                  </a:cxn>
                  <a:cxn ang="0">
                    <a:pos x="57" y="10"/>
                  </a:cxn>
                  <a:cxn ang="0">
                    <a:pos x="0" y="10"/>
                  </a:cxn>
                </a:cxnLst>
                <a:rect b="b" l="0" r="r" t="0"/>
                <a:pathLst>
                  <a:path h="10" w="57">
                    <a:moveTo>
                      <a:pt x="0" y="10"/>
                    </a:moveTo>
                    <a:cubicBezTo>
                      <a:pt x="6" y="0"/>
                      <a:pt x="51" y="0"/>
                      <a:pt x="57" y="10"/>
                    </a:cubicBezTo>
                    <a:cubicBezTo>
                      <a:pt x="38" y="10"/>
                      <a:pt x="19" y="10"/>
                      <a:pt x="0" y="10"/>
                    </a:cubicBezTo>
                    <a:close/>
                  </a:path>
                </a:pathLst>
              </a:custGeom>
              <a:solidFill>
                <a:srgbClr val="415A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7" name="Freeform 215"/>
              <p:cNvSpPr/>
              <p:nvPr/>
            </p:nvSpPr>
            <p:spPr bwMode="auto">
              <a:xfrm>
                <a:off x="3499" y="1999"/>
                <a:ext cx="96" cy="31"/>
              </a:xfrm>
              <a:custGeom>
                <a:cxnLst>
                  <a:cxn ang="0">
                    <a:pos x="24" y="4"/>
                  </a:cxn>
                  <a:cxn ang="0">
                    <a:pos x="57" y="10"/>
                  </a:cxn>
                  <a:cxn ang="0">
                    <a:pos x="0" y="7"/>
                  </a:cxn>
                  <a:cxn ang="0">
                    <a:pos x="24" y="4"/>
                  </a:cxn>
                </a:cxnLst>
                <a:rect b="b" l="0" r="r" t="0"/>
                <a:pathLst>
                  <a:path h="18" w="57">
                    <a:moveTo>
                      <a:pt x="24" y="4"/>
                    </a:moveTo>
                    <a:cubicBezTo>
                      <a:pt x="36" y="5"/>
                      <a:pt x="45" y="9"/>
                      <a:pt x="57" y="10"/>
                    </a:cubicBezTo>
                    <a:cubicBezTo>
                      <a:pt x="41" y="18"/>
                      <a:pt x="22" y="3"/>
                      <a:pt x="0" y="7"/>
                    </a:cubicBezTo>
                    <a:cubicBezTo>
                      <a:pt x="2" y="0"/>
                      <a:pt x="17" y="6"/>
                      <a:pt x="24" y="4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8" name="Freeform 217"/>
              <p:cNvSpPr/>
              <p:nvPr/>
            </p:nvSpPr>
            <p:spPr bwMode="auto">
              <a:xfrm>
                <a:off x="3539" y="2077"/>
                <a:ext cx="27" cy="15"/>
              </a:xfrm>
              <a:custGeom>
                <a:cxnLst>
                  <a:cxn ang="0">
                    <a:pos x="15" y="9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15" y="9"/>
                  </a:cxn>
                </a:cxnLst>
                <a:rect b="b" l="0" r="r" t="0"/>
                <a:pathLst>
                  <a:path h="9" w="16">
                    <a:moveTo>
                      <a:pt x="15" y="9"/>
                    </a:moveTo>
                    <a:cubicBezTo>
                      <a:pt x="10" y="9"/>
                      <a:pt x="5" y="9"/>
                      <a:pt x="0" y="9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5" y="3"/>
                      <a:pt x="16" y="0"/>
                      <a:pt x="15" y="9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9" name="Freeform 220"/>
              <p:cNvSpPr/>
              <p:nvPr/>
            </p:nvSpPr>
            <p:spPr bwMode="auto">
              <a:xfrm>
                <a:off x="3292" y="2041"/>
                <a:ext cx="8" cy="102"/>
              </a:xfrm>
              <a:custGeom>
                <a:cxnLst>
                  <a:cxn ang="0">
                    <a:pos x="5" y="60"/>
                  </a:cxn>
                  <a:cxn ang="0">
                    <a:pos x="5" y="0"/>
                  </a:cxn>
                  <a:cxn ang="0">
                    <a:pos x="5" y="60"/>
                  </a:cxn>
                </a:cxnLst>
                <a:rect b="b" l="0" r="r" t="0"/>
                <a:pathLst>
                  <a:path h="60" w="5">
                    <a:moveTo>
                      <a:pt x="5" y="60"/>
                    </a:moveTo>
                    <a:cubicBezTo>
                      <a:pt x="0" y="47"/>
                      <a:pt x="0" y="13"/>
                      <a:pt x="5" y="0"/>
                    </a:cubicBezTo>
                    <a:cubicBezTo>
                      <a:pt x="5" y="20"/>
                      <a:pt x="5" y="40"/>
                      <a:pt x="5" y="60"/>
                    </a:cubicBezTo>
                    <a:close/>
                  </a:path>
                </a:pathLst>
              </a:custGeom>
              <a:solidFill>
                <a:srgbClr val="718B8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0" name="Freeform 225"/>
              <p:cNvSpPr/>
              <p:nvPr/>
            </p:nvSpPr>
            <p:spPr bwMode="auto">
              <a:xfrm>
                <a:off x="2990" y="2155"/>
                <a:ext cx="51" cy="8"/>
              </a:xfrm>
              <a:custGeom>
                <a:cxnLst>
                  <a:cxn ang="0">
                    <a:pos x="0" y="5"/>
                  </a:cxn>
                  <a:cxn ang="0">
                    <a:pos x="30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0">
                    <a:moveTo>
                      <a:pt x="0" y="5"/>
                    </a:moveTo>
                    <a:cubicBezTo>
                      <a:pt x="3" y="0"/>
                      <a:pt x="27" y="0"/>
                      <a:pt x="30" y="5"/>
                    </a:cubicBezTo>
                    <a:cubicBezTo>
                      <a:pt x="20" y="5"/>
                      <a:pt x="10" y="5"/>
                      <a:pt x="0" y="5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1" name="Freeform 231"/>
              <p:cNvSpPr/>
              <p:nvPr/>
            </p:nvSpPr>
            <p:spPr bwMode="auto">
              <a:xfrm>
                <a:off x="3737" y="2225"/>
                <a:ext cx="21" cy="50"/>
              </a:xfrm>
              <a:custGeom>
                <a:cxnLst>
                  <a:cxn ang="0">
                    <a:pos x="3" y="30"/>
                  </a:cxn>
                  <a:cxn ang="0">
                    <a:pos x="0" y="0"/>
                  </a:cxn>
                  <a:cxn ang="0">
                    <a:pos x="6" y="30"/>
                  </a:cxn>
                  <a:cxn ang="0">
                    <a:pos x="3" y="30"/>
                  </a:cxn>
                </a:cxnLst>
                <a:rect b="b" l="0" r="r" t="0"/>
                <a:pathLst>
                  <a:path h="30" w="12">
                    <a:moveTo>
                      <a:pt x="3" y="30"/>
                    </a:moveTo>
                    <a:cubicBezTo>
                      <a:pt x="5" y="17"/>
                      <a:pt x="1" y="10"/>
                      <a:pt x="0" y="0"/>
                    </a:cubicBezTo>
                    <a:cubicBezTo>
                      <a:pt x="12" y="0"/>
                      <a:pt x="3" y="21"/>
                      <a:pt x="6" y="30"/>
                    </a:cubicBezTo>
                    <a:cubicBezTo>
                      <a:pt x="5" y="30"/>
                      <a:pt x="4" y="30"/>
                      <a:pt x="3" y="30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2" name="Freeform 232"/>
              <p:cNvSpPr/>
              <p:nvPr/>
            </p:nvSpPr>
            <p:spPr bwMode="auto">
              <a:xfrm>
                <a:off x="3756" y="2199"/>
                <a:ext cx="24" cy="41"/>
              </a:xfrm>
              <a:custGeom>
                <a:cxnLst>
                  <a:cxn ang="0">
                    <a:pos x="7" y="0"/>
                  </a:cxn>
                  <a:cxn ang="0">
                    <a:pos x="7" y="24"/>
                  </a:cxn>
                  <a:cxn ang="0">
                    <a:pos x="4" y="24"/>
                  </a:cxn>
                  <a:cxn ang="0">
                    <a:pos x="7" y="0"/>
                  </a:cxn>
                </a:cxnLst>
                <a:rect b="b" l="0" r="r" t="0"/>
                <a:pathLst>
                  <a:path h="24" w="14">
                    <a:moveTo>
                      <a:pt x="7" y="0"/>
                    </a:moveTo>
                    <a:cubicBezTo>
                      <a:pt x="3" y="10"/>
                      <a:pt x="14" y="21"/>
                      <a:pt x="7" y="24"/>
                    </a:cubicBezTo>
                    <a:cubicBezTo>
                      <a:pt x="6" y="24"/>
                      <a:pt x="5" y="24"/>
                      <a:pt x="4" y="24"/>
                    </a:cubicBezTo>
                    <a:cubicBezTo>
                      <a:pt x="6" y="17"/>
                      <a:pt x="0" y="2"/>
                      <a:pt x="7" y="0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3" name="Freeform 233"/>
              <p:cNvSpPr/>
              <p:nvPr/>
            </p:nvSpPr>
            <p:spPr bwMode="auto">
              <a:xfrm>
                <a:off x="3763" y="2240"/>
                <a:ext cx="12" cy="51"/>
              </a:xfrm>
              <a:custGeom>
                <a:cxnLst>
                  <a:cxn ang="0">
                    <a:pos x="0" y="3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30"/>
                  </a:cxn>
                </a:cxnLst>
                <a:rect b="b" l="0" r="r" t="0"/>
                <a:pathLst>
                  <a:path h="30" w="7">
                    <a:moveTo>
                      <a:pt x="0" y="30"/>
                    </a:moveTo>
                    <a:cubicBezTo>
                      <a:pt x="0" y="20"/>
                      <a:pt x="0" y="1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" y="9"/>
                      <a:pt x="7" y="26"/>
                      <a:pt x="0" y="30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4" name="Freeform 235"/>
              <p:cNvSpPr/>
              <p:nvPr/>
            </p:nvSpPr>
            <p:spPr bwMode="auto">
              <a:xfrm>
                <a:off x="1775" y="2303"/>
                <a:ext cx="158" cy="8"/>
              </a:xfrm>
              <a:custGeom>
                <a:cxnLst>
                  <a:cxn ang="0">
                    <a:pos x="0" y="5"/>
                  </a:cxn>
                  <a:cxn ang="0">
                    <a:pos x="93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93">
                    <a:moveTo>
                      <a:pt x="0" y="5"/>
                    </a:moveTo>
                    <a:cubicBezTo>
                      <a:pt x="24" y="0"/>
                      <a:pt x="69" y="0"/>
                      <a:pt x="93" y="5"/>
                    </a:cubicBezTo>
                    <a:cubicBezTo>
                      <a:pt x="62" y="5"/>
                      <a:pt x="31" y="5"/>
                      <a:pt x="0" y="5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5" name="Freeform 238"/>
              <p:cNvSpPr/>
              <p:nvPr/>
            </p:nvSpPr>
            <p:spPr bwMode="auto">
              <a:xfrm>
                <a:off x="4236" y="2311"/>
                <a:ext cx="51" cy="10"/>
              </a:xfrm>
              <a:custGeom>
                <a:cxnLst>
                  <a:cxn ang="0">
                    <a:pos x="30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30" y="3"/>
                  </a:cxn>
                  <a:cxn ang="0">
                    <a:pos x="30" y="6"/>
                  </a:cxn>
                </a:cxnLst>
                <a:rect b="b" l="0" r="r" t="0"/>
                <a:pathLst>
                  <a:path h="6" w="30">
                    <a:moveTo>
                      <a:pt x="30" y="6"/>
                    </a:moveTo>
                    <a:cubicBezTo>
                      <a:pt x="20" y="6"/>
                      <a:pt x="10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6" y="5"/>
                      <a:pt x="20" y="2"/>
                      <a:pt x="30" y="3"/>
                    </a:cubicBezTo>
                    <a:cubicBezTo>
                      <a:pt x="30" y="4"/>
                      <a:pt x="30" y="5"/>
                      <a:pt x="30" y="6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6" name="Freeform 239"/>
              <p:cNvSpPr/>
              <p:nvPr/>
            </p:nvSpPr>
            <p:spPr bwMode="auto">
              <a:xfrm>
                <a:off x="1785" y="2321"/>
                <a:ext cx="251" cy="12"/>
              </a:xfrm>
              <a:custGeom>
                <a:cxnLst>
                  <a:cxn ang="0">
                    <a:pos x="84" y="0"/>
                  </a:cxn>
                  <a:cxn ang="0">
                    <a:pos x="18" y="3"/>
                  </a:cxn>
                  <a:cxn ang="0">
                    <a:pos x="0" y="0"/>
                  </a:cxn>
                  <a:cxn ang="0">
                    <a:pos x="84" y="0"/>
                  </a:cxn>
                </a:cxnLst>
                <a:rect b="b" l="0" r="r" t="0"/>
                <a:pathLst>
                  <a:path h="7" w="148">
                    <a:moveTo>
                      <a:pt x="84" y="0"/>
                    </a:moveTo>
                    <a:cubicBezTo>
                      <a:pt x="148" y="3"/>
                      <a:pt x="32" y="3"/>
                      <a:pt x="18" y="3"/>
                    </a:cubicBezTo>
                    <a:cubicBezTo>
                      <a:pt x="13" y="1"/>
                      <a:pt x="0" y="7"/>
                      <a:pt x="0" y="0"/>
                    </a:cubicBezTo>
                    <a:cubicBezTo>
                      <a:pt x="28" y="0"/>
                      <a:pt x="56" y="0"/>
                      <a:pt x="84" y="0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7" name="Freeform 240"/>
              <p:cNvSpPr/>
              <p:nvPr/>
            </p:nvSpPr>
            <p:spPr bwMode="auto">
              <a:xfrm>
                <a:off x="1770" y="2321"/>
                <a:ext cx="46" cy="17"/>
              </a:xfrm>
              <a:custGeom>
                <a:cxnLst>
                  <a:cxn ang="0">
                    <a:pos x="9" y="0"/>
                  </a:cxn>
                  <a:cxn ang="0">
                    <a:pos x="27" y="3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9" y="0"/>
                  </a:cxn>
                </a:cxnLst>
                <a:rect b="b" l="0" r="r" t="0"/>
                <a:pathLst>
                  <a:path h="10" w="27">
                    <a:moveTo>
                      <a:pt x="9" y="0"/>
                    </a:moveTo>
                    <a:cubicBezTo>
                      <a:pt x="9" y="7"/>
                      <a:pt x="22" y="1"/>
                      <a:pt x="27" y="3"/>
                    </a:cubicBezTo>
                    <a:cubicBezTo>
                      <a:pt x="24" y="10"/>
                      <a:pt x="8" y="4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5" y="4"/>
                      <a:pt x="5" y="0"/>
                      <a:pt x="9" y="0"/>
                    </a:cubicBezTo>
                    <a:close/>
                  </a:path>
                </a:pathLst>
              </a:custGeom>
              <a:solidFill>
                <a:srgbClr val="0B57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8" name="Freeform 241"/>
              <p:cNvSpPr/>
              <p:nvPr/>
            </p:nvSpPr>
            <p:spPr bwMode="auto">
              <a:xfrm>
                <a:off x="1816" y="2325"/>
                <a:ext cx="81" cy="11"/>
              </a:xfrm>
              <a:custGeom>
                <a:cxnLst>
                  <a:cxn ang="0">
                    <a:pos x="0" y="7"/>
                  </a:cxn>
                  <a:cxn ang="0">
                    <a:pos x="48" y="4"/>
                  </a:cxn>
                  <a:cxn ang="0">
                    <a:pos x="48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48">
                    <a:moveTo>
                      <a:pt x="0" y="7"/>
                    </a:moveTo>
                    <a:cubicBezTo>
                      <a:pt x="10" y="0"/>
                      <a:pt x="33" y="6"/>
                      <a:pt x="48" y="4"/>
                    </a:cubicBezTo>
                    <a:cubicBezTo>
                      <a:pt x="48" y="5"/>
                      <a:pt x="48" y="6"/>
                      <a:pt x="48" y="7"/>
                    </a:cubicBezTo>
                    <a:cubicBezTo>
                      <a:pt x="32" y="7"/>
                      <a:pt x="16" y="7"/>
                      <a:pt x="0" y="7"/>
                    </a:cubicBezTo>
                    <a:close/>
                  </a:path>
                </a:pathLst>
              </a:custGeom>
              <a:solidFill>
                <a:srgbClr val="718B8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9" name="Freeform 242"/>
              <p:cNvSpPr/>
              <p:nvPr/>
            </p:nvSpPr>
            <p:spPr bwMode="auto">
              <a:xfrm>
                <a:off x="1897" y="2325"/>
                <a:ext cx="127" cy="11"/>
              </a:xfrm>
              <a:custGeom>
                <a:cxnLst>
                  <a:cxn ang="0">
                    <a:pos x="0" y="4"/>
                  </a:cxn>
                  <a:cxn ang="0">
                    <a:pos x="75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75">
                    <a:moveTo>
                      <a:pt x="0" y="4"/>
                    </a:moveTo>
                    <a:cubicBezTo>
                      <a:pt x="24" y="6"/>
                      <a:pt x="56" y="0"/>
                      <a:pt x="75" y="7"/>
                    </a:cubicBezTo>
                    <a:cubicBezTo>
                      <a:pt x="50" y="7"/>
                      <a:pt x="25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9DB7B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0" name="Freeform 246"/>
              <p:cNvSpPr/>
              <p:nvPr/>
            </p:nvSpPr>
            <p:spPr bwMode="auto">
              <a:xfrm>
                <a:off x="4942" y="2319"/>
                <a:ext cx="239" cy="55"/>
              </a:xfrm>
              <a:custGeom>
                <a:cxnLst>
                  <a:cxn ang="0">
                    <a:pos x="0" y="25"/>
                  </a:cxn>
                  <a:cxn ang="0">
                    <a:pos x="141" y="13"/>
                  </a:cxn>
                  <a:cxn ang="0">
                    <a:pos x="48" y="25"/>
                  </a:cxn>
                  <a:cxn ang="0">
                    <a:pos x="0" y="25"/>
                  </a:cxn>
                </a:cxnLst>
                <a:rect b="b" l="0" r="r" t="0"/>
                <a:pathLst>
                  <a:path h="32" w="141">
                    <a:moveTo>
                      <a:pt x="0" y="25"/>
                    </a:moveTo>
                    <a:cubicBezTo>
                      <a:pt x="26" y="0"/>
                      <a:pt x="96" y="19"/>
                      <a:pt x="141" y="13"/>
                    </a:cubicBezTo>
                    <a:cubicBezTo>
                      <a:pt x="127" y="32"/>
                      <a:pt x="70" y="27"/>
                      <a:pt x="48" y="25"/>
                    </a:cubicBezTo>
                    <a:cubicBezTo>
                      <a:pt x="44" y="25"/>
                      <a:pt x="23" y="22"/>
                      <a:pt x="0" y="25"/>
                    </a:cubicBezTo>
                    <a:close/>
                  </a:path>
                </a:pathLst>
              </a:custGeom>
              <a:solidFill>
                <a:srgbClr val="CEE9E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1" name="Freeform 251"/>
              <p:cNvSpPr/>
              <p:nvPr/>
            </p:nvSpPr>
            <p:spPr bwMode="auto">
              <a:xfrm>
                <a:off x="2143" y="2316"/>
                <a:ext cx="18" cy="97"/>
              </a:xfrm>
              <a:custGeom>
                <a:cxnLst>
                  <a:cxn ang="0">
                    <a:pos x="11" y="3"/>
                  </a:cxn>
                  <a:cxn ang="0">
                    <a:pos x="8" y="48"/>
                  </a:cxn>
                  <a:cxn ang="0">
                    <a:pos x="5" y="57"/>
                  </a:cxn>
                  <a:cxn ang="0">
                    <a:pos x="5" y="0"/>
                  </a:cxn>
                  <a:cxn ang="0">
                    <a:pos x="11" y="3"/>
                  </a:cxn>
                </a:cxnLst>
                <a:rect b="b" l="0" r="r" t="0"/>
                <a:pathLst>
                  <a:path h="57" w="11">
                    <a:moveTo>
                      <a:pt x="11" y="3"/>
                    </a:moveTo>
                    <a:cubicBezTo>
                      <a:pt x="4" y="12"/>
                      <a:pt x="10" y="34"/>
                      <a:pt x="8" y="48"/>
                    </a:cubicBezTo>
                    <a:cubicBezTo>
                      <a:pt x="5" y="49"/>
                      <a:pt x="5" y="53"/>
                      <a:pt x="5" y="57"/>
                    </a:cubicBezTo>
                    <a:cubicBezTo>
                      <a:pt x="0" y="45"/>
                      <a:pt x="0" y="12"/>
                      <a:pt x="5" y="0"/>
                    </a:cubicBezTo>
                    <a:cubicBezTo>
                      <a:pt x="7" y="1"/>
                      <a:pt x="11" y="0"/>
                      <a:pt x="11" y="3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2" name="Freeform 252"/>
              <p:cNvSpPr/>
              <p:nvPr/>
            </p:nvSpPr>
            <p:spPr bwMode="auto">
              <a:xfrm>
                <a:off x="5186" y="2355"/>
                <a:ext cx="7" cy="76"/>
              </a:xfrm>
              <a:custGeom>
                <a:cxnLst>
                  <a:cxn ang="0">
                    <a:pos x="3" y="19"/>
                  </a:cxn>
                  <a:cxn ang="0">
                    <a:pos x="0" y="31"/>
                  </a:cxn>
                  <a:cxn ang="0">
                    <a:pos x="3" y="19"/>
                  </a:cxn>
                </a:cxnLst>
                <a:rect b="b" l="0" r="r" t="0"/>
                <a:pathLst>
                  <a:path h="45" w="4">
                    <a:moveTo>
                      <a:pt x="3" y="19"/>
                    </a:moveTo>
                    <a:cubicBezTo>
                      <a:pt x="4" y="33"/>
                      <a:pt x="1" y="45"/>
                      <a:pt x="0" y="31"/>
                    </a:cubicBezTo>
                    <a:cubicBezTo>
                      <a:pt x="0" y="25"/>
                      <a:pt x="2" y="0"/>
                      <a:pt x="3" y="19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3" name="Freeform 253"/>
              <p:cNvSpPr/>
              <p:nvPr/>
            </p:nvSpPr>
            <p:spPr bwMode="auto">
              <a:xfrm>
                <a:off x="2087" y="2382"/>
                <a:ext cx="32" cy="41"/>
              </a:xfrm>
              <a:custGeom>
                <a:cxnLst>
                  <a:cxn ang="0">
                    <a:pos x="8" y="24"/>
                  </a:cxn>
                  <a:cxn ang="0">
                    <a:pos x="11" y="0"/>
                  </a:cxn>
                  <a:cxn ang="0">
                    <a:pos x="8" y="24"/>
                  </a:cxn>
                </a:cxnLst>
                <a:rect b="b" l="0" r="r" t="0"/>
                <a:pathLst>
                  <a:path h="24" w="19">
                    <a:moveTo>
                      <a:pt x="8" y="24"/>
                    </a:moveTo>
                    <a:cubicBezTo>
                      <a:pt x="0" y="18"/>
                      <a:pt x="12" y="8"/>
                      <a:pt x="11" y="0"/>
                    </a:cubicBezTo>
                    <a:cubicBezTo>
                      <a:pt x="19" y="6"/>
                      <a:pt x="7" y="16"/>
                      <a:pt x="8" y="24"/>
                    </a:cubicBezTo>
                    <a:close/>
                  </a:path>
                </a:pathLst>
              </a:custGeom>
              <a:solidFill>
                <a:srgbClr val="0B57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4" name="Freeform 255"/>
              <p:cNvSpPr/>
              <p:nvPr/>
            </p:nvSpPr>
            <p:spPr bwMode="auto">
              <a:xfrm>
                <a:off x="3751" y="2331"/>
                <a:ext cx="19" cy="77"/>
              </a:xfrm>
              <a:custGeom>
                <a:cxnLst>
                  <a:cxn ang="0">
                    <a:pos x="4" y="45"/>
                  </a:cxn>
                  <a:cxn ang="0">
                    <a:pos x="7" y="0"/>
                  </a:cxn>
                  <a:cxn ang="0">
                    <a:pos x="4" y="45"/>
                  </a:cxn>
                </a:cxnLst>
                <a:rect b="b" l="0" r="r" t="0"/>
                <a:pathLst>
                  <a:path h="45" w="11">
                    <a:moveTo>
                      <a:pt x="4" y="45"/>
                    </a:moveTo>
                    <a:cubicBezTo>
                      <a:pt x="6" y="31"/>
                      <a:pt x="0" y="9"/>
                      <a:pt x="7" y="0"/>
                    </a:cubicBezTo>
                    <a:cubicBezTo>
                      <a:pt x="5" y="14"/>
                      <a:pt x="11" y="36"/>
                      <a:pt x="4" y="45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5" name="Freeform 256"/>
              <p:cNvSpPr/>
              <p:nvPr/>
            </p:nvSpPr>
            <p:spPr bwMode="auto">
              <a:xfrm>
                <a:off x="4327" y="2403"/>
                <a:ext cx="51" cy="11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26" y="7"/>
                      <a:pt x="9" y="1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6" name="Freeform 259"/>
              <p:cNvSpPr/>
              <p:nvPr/>
            </p:nvSpPr>
            <p:spPr bwMode="auto">
              <a:xfrm>
                <a:off x="3743" y="2275"/>
                <a:ext cx="11" cy="153"/>
              </a:xfrm>
              <a:custGeom>
                <a:cxnLst>
                  <a:cxn ang="0">
                    <a:pos x="0" y="9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90"/>
                  </a:cxn>
                </a:cxnLst>
                <a:rect b="b" l="0" r="r" t="0"/>
                <a:pathLst>
                  <a:path h="90" w="7">
                    <a:moveTo>
                      <a:pt x="0" y="90"/>
                    </a:moveTo>
                    <a:cubicBezTo>
                      <a:pt x="0" y="60"/>
                      <a:pt x="0" y="3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" y="29"/>
                      <a:pt x="7" y="66"/>
                      <a:pt x="0" y="90"/>
                    </a:cubicBezTo>
                    <a:close/>
                  </a:path>
                </a:pathLst>
              </a:custGeom>
              <a:solidFill>
                <a:srgbClr val="718B8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7" name="Freeform 262"/>
              <p:cNvSpPr/>
              <p:nvPr/>
            </p:nvSpPr>
            <p:spPr bwMode="auto">
              <a:xfrm>
                <a:off x="4403" y="2425"/>
                <a:ext cx="75" cy="8"/>
              </a:xfrm>
              <a:custGeom>
                <a:cxnLst>
                  <a:cxn ang="0">
                    <a:pos x="0" y="5"/>
                  </a:cxn>
                  <a:cxn ang="0">
                    <a:pos x="39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44">
                    <a:moveTo>
                      <a:pt x="0" y="5"/>
                    </a:moveTo>
                    <a:cubicBezTo>
                      <a:pt x="5" y="0"/>
                      <a:pt x="44" y="1"/>
                      <a:pt x="39" y="5"/>
                    </a:cubicBezTo>
                    <a:cubicBezTo>
                      <a:pt x="26" y="5"/>
                      <a:pt x="13" y="5"/>
                      <a:pt x="0" y="5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8" name="Freeform 263"/>
              <p:cNvSpPr/>
              <p:nvPr/>
            </p:nvSpPr>
            <p:spPr bwMode="auto">
              <a:xfrm>
                <a:off x="4988" y="2421"/>
                <a:ext cx="137" cy="15"/>
              </a:xfrm>
              <a:custGeom>
                <a:cxnLst>
                  <a:cxn ang="0">
                    <a:pos x="66" y="1"/>
                  </a:cxn>
                  <a:cxn ang="0">
                    <a:pos x="81" y="4"/>
                  </a:cxn>
                  <a:cxn ang="0">
                    <a:pos x="0" y="4"/>
                  </a:cxn>
                  <a:cxn ang="0">
                    <a:pos x="66" y="1"/>
                  </a:cxn>
                </a:cxnLst>
                <a:rect b="b" l="0" r="r" t="0"/>
                <a:pathLst>
                  <a:path h="9" w="81">
                    <a:moveTo>
                      <a:pt x="66" y="1"/>
                    </a:moveTo>
                    <a:cubicBezTo>
                      <a:pt x="73" y="0"/>
                      <a:pt x="78" y="1"/>
                      <a:pt x="81" y="4"/>
                    </a:cubicBezTo>
                    <a:cubicBezTo>
                      <a:pt x="61" y="9"/>
                      <a:pt x="20" y="9"/>
                      <a:pt x="0" y="4"/>
                    </a:cubicBezTo>
                    <a:cubicBezTo>
                      <a:pt x="21" y="2"/>
                      <a:pt x="50" y="8"/>
                      <a:pt x="66" y="1"/>
                    </a:cubicBezTo>
                    <a:close/>
                  </a:path>
                </a:pathLst>
              </a:custGeom>
              <a:solidFill>
                <a:srgbClr val="415A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9" name="Freeform 264"/>
              <p:cNvSpPr/>
              <p:nvPr/>
            </p:nvSpPr>
            <p:spPr bwMode="auto">
              <a:xfrm>
                <a:off x="2080" y="2425"/>
                <a:ext cx="19" cy="49"/>
              </a:xfrm>
              <a:custGeom>
                <a:cxnLst>
                  <a:cxn ang="0">
                    <a:pos x="0" y="2"/>
                  </a:cxn>
                  <a:cxn ang="0">
                    <a:pos x="3" y="29"/>
                  </a:cxn>
                  <a:cxn ang="0">
                    <a:pos x="0" y="2"/>
                  </a:cxn>
                </a:cxnLst>
                <a:rect b="b" l="0" r="r" t="0"/>
                <a:pathLst>
                  <a:path h="28" w="11">
                    <a:moveTo>
                      <a:pt x="0" y="2"/>
                    </a:moveTo>
                    <a:cubicBezTo>
                      <a:pt x="11" y="0"/>
                      <a:pt x="7" y="27"/>
                      <a:pt x="3" y="29"/>
                    </a:cubicBezTo>
                    <a:cubicBezTo>
                      <a:pt x="2" y="20"/>
                      <a:pt x="5" y="7"/>
                      <a:pt x="0" y="2"/>
                    </a:cubicBezTo>
                    <a:close/>
                  </a:path>
                </a:pathLst>
              </a:custGeom>
              <a:solidFill>
                <a:srgbClr val="415A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0" name="Freeform 266"/>
              <p:cNvSpPr/>
              <p:nvPr/>
            </p:nvSpPr>
            <p:spPr bwMode="auto">
              <a:xfrm>
                <a:off x="4576" y="2426"/>
                <a:ext cx="92" cy="19"/>
              </a:xfrm>
              <a:custGeom>
                <a:cxnLst>
                  <a:cxn ang="0">
                    <a:pos x="0" y="4"/>
                  </a:cxn>
                  <a:cxn ang="0">
                    <a:pos x="54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54">
                    <a:moveTo>
                      <a:pt x="0" y="4"/>
                    </a:moveTo>
                    <a:cubicBezTo>
                      <a:pt x="17" y="6"/>
                      <a:pt x="42" y="0"/>
                      <a:pt x="54" y="7"/>
                    </a:cubicBezTo>
                    <a:cubicBezTo>
                      <a:pt x="37" y="5"/>
                      <a:pt x="12" y="11"/>
                      <a:pt x="0" y="4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1" name="Freeform 274"/>
              <p:cNvSpPr>
                <a:spLocks noEditPoints="1"/>
              </p:cNvSpPr>
              <p:nvPr/>
            </p:nvSpPr>
            <p:spPr bwMode="auto">
              <a:xfrm>
                <a:off x="4808" y="2360"/>
                <a:ext cx="383" cy="572"/>
              </a:xfrm>
              <a:custGeom>
                <a:cxnLst>
                  <a:cxn ang="0">
                    <a:pos x="172" y="37"/>
                  </a:cxn>
                  <a:cxn ang="0">
                    <a:pos x="97" y="31"/>
                  </a:cxn>
                  <a:cxn ang="0">
                    <a:pos x="169" y="22"/>
                  </a:cxn>
                  <a:cxn ang="0">
                    <a:pos x="157" y="16"/>
                  </a:cxn>
                  <a:cxn ang="0">
                    <a:pos x="217" y="10"/>
                  </a:cxn>
                  <a:cxn ang="0">
                    <a:pos x="214" y="70"/>
                  </a:cxn>
                  <a:cxn ang="0">
                    <a:pos x="208" y="49"/>
                  </a:cxn>
                  <a:cxn ang="0">
                    <a:pos x="205" y="49"/>
                  </a:cxn>
                  <a:cxn ang="0">
                    <a:pos x="202" y="202"/>
                  </a:cxn>
                  <a:cxn ang="0">
                    <a:pos x="196" y="214"/>
                  </a:cxn>
                  <a:cxn ang="0">
                    <a:pos x="220" y="208"/>
                  </a:cxn>
                  <a:cxn ang="0">
                    <a:pos x="205" y="289"/>
                  </a:cxn>
                  <a:cxn ang="0">
                    <a:pos x="217" y="289"/>
                  </a:cxn>
                  <a:cxn ang="0">
                    <a:pos x="217" y="337"/>
                  </a:cxn>
                  <a:cxn ang="0">
                    <a:pos x="145" y="337"/>
                  </a:cxn>
                  <a:cxn ang="0">
                    <a:pos x="76" y="334"/>
                  </a:cxn>
                  <a:cxn ang="0">
                    <a:pos x="7" y="334"/>
                  </a:cxn>
                  <a:cxn ang="0">
                    <a:pos x="7" y="328"/>
                  </a:cxn>
                  <a:cxn ang="0">
                    <a:pos x="13" y="247"/>
                  </a:cxn>
                  <a:cxn ang="0">
                    <a:pos x="16" y="187"/>
                  </a:cxn>
                  <a:cxn ang="0">
                    <a:pos x="13" y="82"/>
                  </a:cxn>
                  <a:cxn ang="0">
                    <a:pos x="13" y="79"/>
                  </a:cxn>
                  <a:cxn ang="0">
                    <a:pos x="4" y="49"/>
                  </a:cxn>
                  <a:cxn ang="0">
                    <a:pos x="7" y="34"/>
                  </a:cxn>
                  <a:cxn ang="0">
                    <a:pos x="16" y="34"/>
                  </a:cxn>
                  <a:cxn ang="0">
                    <a:pos x="31" y="58"/>
                  </a:cxn>
                  <a:cxn ang="0">
                    <a:pos x="22" y="40"/>
                  </a:cxn>
                  <a:cxn ang="0">
                    <a:pos x="25" y="37"/>
                  </a:cxn>
                  <a:cxn ang="0">
                    <a:pos x="106" y="40"/>
                  </a:cxn>
                  <a:cxn ang="0">
                    <a:pos x="187" y="40"/>
                  </a:cxn>
                  <a:cxn ang="0">
                    <a:pos x="172" y="37"/>
                  </a:cxn>
                  <a:cxn ang="0">
                    <a:pos x="25" y="64"/>
                  </a:cxn>
                  <a:cxn ang="0">
                    <a:pos x="19" y="112"/>
                  </a:cxn>
                  <a:cxn ang="0">
                    <a:pos x="19" y="283"/>
                  </a:cxn>
                  <a:cxn ang="0">
                    <a:pos x="22" y="304"/>
                  </a:cxn>
                  <a:cxn ang="0">
                    <a:pos x="25" y="259"/>
                  </a:cxn>
                  <a:cxn ang="0">
                    <a:pos x="28" y="172"/>
                  </a:cxn>
                  <a:cxn ang="0">
                    <a:pos x="28" y="100"/>
                  </a:cxn>
                  <a:cxn ang="0">
                    <a:pos x="25" y="64"/>
                  </a:cxn>
                </a:cxnLst>
                <a:rect b="b" l="0" r="r" t="0"/>
                <a:pathLst>
                  <a:path h="337" w="226">
                    <a:moveTo>
                      <a:pt x="172" y="37"/>
                    </a:moveTo>
                    <a:cubicBezTo>
                      <a:pt x="145" y="37"/>
                      <a:pt x="119" y="36"/>
                      <a:pt x="97" y="31"/>
                    </a:cubicBezTo>
                    <a:cubicBezTo>
                      <a:pt x="112" y="5"/>
                      <a:pt x="142" y="23"/>
                      <a:pt x="169" y="22"/>
                    </a:cubicBezTo>
                    <a:cubicBezTo>
                      <a:pt x="177" y="19"/>
                      <a:pt x="164" y="14"/>
                      <a:pt x="157" y="16"/>
                    </a:cubicBezTo>
                    <a:cubicBezTo>
                      <a:pt x="163" y="0"/>
                      <a:pt x="202" y="7"/>
                      <a:pt x="217" y="10"/>
                    </a:cubicBezTo>
                    <a:cubicBezTo>
                      <a:pt x="215" y="29"/>
                      <a:pt x="220" y="55"/>
                      <a:pt x="214" y="70"/>
                    </a:cubicBezTo>
                    <a:cubicBezTo>
                      <a:pt x="205" y="70"/>
                      <a:pt x="217" y="49"/>
                      <a:pt x="208" y="49"/>
                    </a:cubicBezTo>
                    <a:cubicBezTo>
                      <a:pt x="207" y="49"/>
                      <a:pt x="206" y="49"/>
                      <a:pt x="205" y="49"/>
                    </a:cubicBezTo>
                    <a:cubicBezTo>
                      <a:pt x="198" y="94"/>
                      <a:pt x="204" y="152"/>
                      <a:pt x="202" y="202"/>
                    </a:cubicBezTo>
                    <a:cubicBezTo>
                      <a:pt x="200" y="206"/>
                      <a:pt x="198" y="210"/>
                      <a:pt x="196" y="214"/>
                    </a:cubicBezTo>
                    <a:cubicBezTo>
                      <a:pt x="206" y="227"/>
                      <a:pt x="207" y="209"/>
                      <a:pt x="220" y="208"/>
                    </a:cubicBezTo>
                    <a:cubicBezTo>
                      <a:pt x="204" y="239"/>
                      <a:pt x="226" y="260"/>
                      <a:pt x="205" y="289"/>
                    </a:cubicBezTo>
                    <a:cubicBezTo>
                      <a:pt x="207" y="298"/>
                      <a:pt x="211" y="286"/>
                      <a:pt x="217" y="289"/>
                    </a:cubicBezTo>
                    <a:cubicBezTo>
                      <a:pt x="217" y="305"/>
                      <a:pt x="217" y="321"/>
                      <a:pt x="217" y="337"/>
                    </a:cubicBezTo>
                    <a:cubicBezTo>
                      <a:pt x="193" y="337"/>
                      <a:pt x="169" y="337"/>
                      <a:pt x="145" y="337"/>
                    </a:cubicBezTo>
                    <a:cubicBezTo>
                      <a:pt x="128" y="330"/>
                      <a:pt x="98" y="336"/>
                      <a:pt x="76" y="334"/>
                    </a:cubicBezTo>
                    <a:cubicBezTo>
                      <a:pt x="53" y="334"/>
                      <a:pt x="30" y="334"/>
                      <a:pt x="7" y="334"/>
                    </a:cubicBezTo>
                    <a:cubicBezTo>
                      <a:pt x="7" y="332"/>
                      <a:pt x="7" y="330"/>
                      <a:pt x="7" y="328"/>
                    </a:cubicBezTo>
                    <a:cubicBezTo>
                      <a:pt x="6" y="298"/>
                      <a:pt x="17" y="280"/>
                      <a:pt x="13" y="247"/>
                    </a:cubicBezTo>
                    <a:cubicBezTo>
                      <a:pt x="20" y="233"/>
                      <a:pt x="14" y="206"/>
                      <a:pt x="16" y="187"/>
                    </a:cubicBezTo>
                    <a:cubicBezTo>
                      <a:pt x="14" y="153"/>
                      <a:pt x="20" y="111"/>
                      <a:pt x="13" y="82"/>
                    </a:cubicBezTo>
                    <a:cubicBezTo>
                      <a:pt x="13" y="81"/>
                      <a:pt x="13" y="80"/>
                      <a:pt x="13" y="79"/>
                    </a:cubicBezTo>
                    <a:cubicBezTo>
                      <a:pt x="11" y="68"/>
                      <a:pt x="19" y="47"/>
                      <a:pt x="4" y="49"/>
                    </a:cubicBezTo>
                    <a:cubicBezTo>
                      <a:pt x="6" y="45"/>
                      <a:pt x="0" y="33"/>
                      <a:pt x="7" y="34"/>
                    </a:cubicBezTo>
                    <a:cubicBezTo>
                      <a:pt x="10" y="34"/>
                      <a:pt x="13" y="34"/>
                      <a:pt x="16" y="34"/>
                    </a:cubicBezTo>
                    <a:cubicBezTo>
                      <a:pt x="11" y="48"/>
                      <a:pt x="19" y="54"/>
                      <a:pt x="31" y="58"/>
                    </a:cubicBezTo>
                    <a:cubicBezTo>
                      <a:pt x="33" y="47"/>
                      <a:pt x="20" y="51"/>
                      <a:pt x="22" y="40"/>
                    </a:cubicBezTo>
                    <a:cubicBezTo>
                      <a:pt x="25" y="41"/>
                      <a:pt x="25" y="39"/>
                      <a:pt x="25" y="37"/>
                    </a:cubicBezTo>
                    <a:cubicBezTo>
                      <a:pt x="55" y="35"/>
                      <a:pt x="76" y="42"/>
                      <a:pt x="106" y="40"/>
                    </a:cubicBezTo>
                    <a:cubicBezTo>
                      <a:pt x="126" y="45"/>
                      <a:pt x="167" y="45"/>
                      <a:pt x="187" y="40"/>
                    </a:cubicBezTo>
                    <a:cubicBezTo>
                      <a:pt x="184" y="37"/>
                      <a:pt x="179" y="36"/>
                      <a:pt x="172" y="37"/>
                    </a:cubicBezTo>
                    <a:close/>
                    <a:moveTo>
                      <a:pt x="25" y="64"/>
                    </a:moveTo>
                    <a:cubicBezTo>
                      <a:pt x="13" y="58"/>
                      <a:pt x="22" y="98"/>
                      <a:pt x="19" y="112"/>
                    </a:cubicBezTo>
                    <a:cubicBezTo>
                      <a:pt x="19" y="169"/>
                      <a:pt x="19" y="226"/>
                      <a:pt x="19" y="283"/>
                    </a:cubicBezTo>
                    <a:cubicBezTo>
                      <a:pt x="21" y="289"/>
                      <a:pt x="15" y="303"/>
                      <a:pt x="22" y="304"/>
                    </a:cubicBezTo>
                    <a:cubicBezTo>
                      <a:pt x="28" y="294"/>
                      <a:pt x="24" y="274"/>
                      <a:pt x="25" y="259"/>
                    </a:cubicBezTo>
                    <a:cubicBezTo>
                      <a:pt x="32" y="236"/>
                      <a:pt x="26" y="200"/>
                      <a:pt x="28" y="172"/>
                    </a:cubicBezTo>
                    <a:cubicBezTo>
                      <a:pt x="28" y="148"/>
                      <a:pt x="28" y="124"/>
                      <a:pt x="28" y="100"/>
                    </a:cubicBezTo>
                    <a:cubicBezTo>
                      <a:pt x="26" y="89"/>
                      <a:pt x="32" y="70"/>
                      <a:pt x="25" y="64"/>
                    </a:cubicBezTo>
                    <a:close/>
                  </a:path>
                </a:pathLst>
              </a:custGeom>
              <a:solidFill>
                <a:srgbClr val="CEE9E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2" name="Freeform 276"/>
              <p:cNvSpPr/>
              <p:nvPr/>
            </p:nvSpPr>
            <p:spPr bwMode="auto">
              <a:xfrm>
                <a:off x="4292" y="2457"/>
                <a:ext cx="50" cy="18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1" y="5"/>
                      <a:pt x="4" y="11"/>
                      <a:pt x="0" y="4"/>
                    </a:cubicBezTo>
                    <a:close/>
                  </a:path>
                </a:pathLst>
              </a:custGeom>
              <a:solidFill>
                <a:srgbClr val="0B57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3" name="Freeform 280"/>
              <p:cNvSpPr/>
              <p:nvPr/>
            </p:nvSpPr>
            <p:spPr bwMode="auto">
              <a:xfrm>
                <a:off x="1373" y="2467"/>
                <a:ext cx="87" cy="36"/>
              </a:xfrm>
              <a:custGeom>
                <a:cxnLst>
                  <a:cxn ang="0">
                    <a:pos x="51" y="13"/>
                  </a:cxn>
                  <a:cxn ang="0">
                    <a:pos x="0" y="1"/>
                  </a:cxn>
                  <a:cxn ang="0">
                    <a:pos x="30" y="7"/>
                  </a:cxn>
                  <a:cxn ang="0">
                    <a:pos x="51" y="13"/>
                  </a:cxn>
                </a:cxnLst>
                <a:rect b="b" l="0" r="r" t="0"/>
                <a:pathLst>
                  <a:path h="21" w="51">
                    <a:moveTo>
                      <a:pt x="51" y="13"/>
                    </a:moveTo>
                    <a:cubicBezTo>
                      <a:pt x="33" y="21"/>
                      <a:pt x="12" y="9"/>
                      <a:pt x="0" y="1"/>
                    </a:cubicBezTo>
                    <a:cubicBezTo>
                      <a:pt x="13" y="0"/>
                      <a:pt x="16" y="9"/>
                      <a:pt x="30" y="7"/>
                    </a:cubicBezTo>
                    <a:cubicBezTo>
                      <a:pt x="30" y="16"/>
                      <a:pt x="51" y="4"/>
                      <a:pt x="51" y="13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4" name="Freeform 281"/>
              <p:cNvSpPr/>
              <p:nvPr/>
            </p:nvSpPr>
            <p:spPr bwMode="auto">
              <a:xfrm>
                <a:off x="4388" y="2462"/>
                <a:ext cx="87" cy="29"/>
              </a:xfrm>
              <a:custGeom>
                <a:cxnLst>
                  <a:cxn ang="0">
                    <a:pos x="0" y="4"/>
                  </a:cxn>
                  <a:cxn ang="0">
                    <a:pos x="15" y="4"/>
                  </a:cxn>
                  <a:cxn ang="0">
                    <a:pos x="45" y="1"/>
                  </a:cxn>
                  <a:cxn ang="0">
                    <a:pos x="51" y="10"/>
                  </a:cxn>
                  <a:cxn ang="0">
                    <a:pos x="0" y="4"/>
                  </a:cxn>
                </a:cxnLst>
                <a:rect b="b" l="0" r="r" t="0"/>
                <a:pathLst>
                  <a:path h="17" w="51">
                    <a:moveTo>
                      <a:pt x="0" y="4"/>
                    </a:moveTo>
                    <a:cubicBezTo>
                      <a:pt x="2" y="6"/>
                      <a:pt x="14" y="11"/>
                      <a:pt x="15" y="4"/>
                    </a:cubicBezTo>
                    <a:cubicBezTo>
                      <a:pt x="24" y="2"/>
                      <a:pt x="41" y="8"/>
                      <a:pt x="45" y="1"/>
                    </a:cubicBezTo>
                    <a:cubicBezTo>
                      <a:pt x="51" y="0"/>
                      <a:pt x="51" y="5"/>
                      <a:pt x="51" y="10"/>
                    </a:cubicBezTo>
                    <a:cubicBezTo>
                      <a:pt x="36" y="6"/>
                      <a:pt x="6" y="17"/>
                      <a:pt x="0" y="4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5" name="Freeform 289"/>
              <p:cNvSpPr/>
              <p:nvPr/>
            </p:nvSpPr>
            <p:spPr bwMode="auto">
              <a:xfrm>
                <a:off x="2122" y="2433"/>
                <a:ext cx="19" cy="156"/>
              </a:xfrm>
              <a:custGeom>
                <a:cxnLst>
                  <a:cxn ang="0">
                    <a:pos x="8" y="0"/>
                  </a:cxn>
                  <a:cxn ang="0">
                    <a:pos x="11" y="45"/>
                  </a:cxn>
                  <a:cxn ang="0">
                    <a:pos x="5" y="81"/>
                  </a:cxn>
                  <a:cxn ang="0">
                    <a:pos x="2" y="78"/>
                  </a:cxn>
                  <a:cxn ang="0">
                    <a:pos x="8" y="0"/>
                  </a:cxn>
                </a:cxnLst>
                <a:rect b="b" l="0" r="r" t="0"/>
                <a:pathLst>
                  <a:path h="92" w="11">
                    <a:moveTo>
                      <a:pt x="8" y="0"/>
                    </a:moveTo>
                    <a:cubicBezTo>
                      <a:pt x="9" y="15"/>
                      <a:pt x="6" y="34"/>
                      <a:pt x="11" y="45"/>
                    </a:cubicBezTo>
                    <a:cubicBezTo>
                      <a:pt x="6" y="54"/>
                      <a:pt x="8" y="70"/>
                      <a:pt x="5" y="81"/>
                    </a:cubicBezTo>
                    <a:cubicBezTo>
                      <a:pt x="6" y="92"/>
                      <a:pt x="0" y="85"/>
                      <a:pt x="2" y="78"/>
                    </a:cubicBezTo>
                    <a:cubicBezTo>
                      <a:pt x="10" y="58"/>
                      <a:pt x="0" y="20"/>
                      <a:pt x="8" y="0"/>
                    </a:cubicBezTo>
                    <a:close/>
                  </a:path>
                </a:pathLst>
              </a:custGeom>
              <a:solidFill>
                <a:srgbClr val="0B57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6" name="Freeform 291"/>
              <p:cNvSpPr/>
              <p:nvPr/>
            </p:nvSpPr>
            <p:spPr bwMode="auto">
              <a:xfrm>
                <a:off x="3268" y="2469"/>
                <a:ext cx="19" cy="51"/>
              </a:xfrm>
              <a:custGeom>
                <a:cxnLst>
                  <a:cxn ang="0">
                    <a:pos x="4" y="30"/>
                  </a:cxn>
                  <a:cxn ang="0">
                    <a:pos x="7" y="0"/>
                  </a:cxn>
                  <a:cxn ang="0">
                    <a:pos x="4" y="30"/>
                  </a:cxn>
                </a:cxnLst>
                <a:rect b="b" l="0" r="r" t="0"/>
                <a:pathLst>
                  <a:path h="30" w="11">
                    <a:moveTo>
                      <a:pt x="4" y="30"/>
                    </a:moveTo>
                    <a:cubicBezTo>
                      <a:pt x="6" y="21"/>
                      <a:pt x="0" y="4"/>
                      <a:pt x="7" y="0"/>
                    </a:cubicBezTo>
                    <a:cubicBezTo>
                      <a:pt x="5" y="9"/>
                      <a:pt x="11" y="26"/>
                      <a:pt x="4" y="30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7" name="Freeform 292"/>
              <p:cNvSpPr/>
              <p:nvPr/>
            </p:nvSpPr>
            <p:spPr bwMode="auto">
              <a:xfrm>
                <a:off x="3278" y="2484"/>
                <a:ext cx="19" cy="56"/>
              </a:xfrm>
              <a:custGeom>
                <a:cxnLst>
                  <a:cxn ang="0">
                    <a:pos x="7" y="0"/>
                  </a:cxn>
                  <a:cxn ang="0">
                    <a:pos x="4" y="33"/>
                  </a:cxn>
                  <a:cxn ang="0">
                    <a:pos x="7" y="0"/>
                  </a:cxn>
                </a:cxnLst>
                <a:rect b="b" l="0" r="r" t="0"/>
                <a:pathLst>
                  <a:path h="33" w="11">
                    <a:moveTo>
                      <a:pt x="7" y="0"/>
                    </a:moveTo>
                    <a:cubicBezTo>
                      <a:pt x="5" y="10"/>
                      <a:pt x="11" y="28"/>
                      <a:pt x="4" y="33"/>
                    </a:cubicBezTo>
                    <a:cubicBezTo>
                      <a:pt x="6" y="23"/>
                      <a:pt x="0" y="5"/>
                      <a:pt x="7" y="0"/>
                    </a:cubicBezTo>
                    <a:close/>
                  </a:path>
                </a:pathLst>
              </a:custGeom>
              <a:solidFill>
                <a:srgbClr val="5A7B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8" name="Freeform 294"/>
              <p:cNvSpPr/>
              <p:nvPr/>
            </p:nvSpPr>
            <p:spPr bwMode="auto">
              <a:xfrm>
                <a:off x="1717" y="2494"/>
                <a:ext cx="19" cy="51"/>
              </a:xfrm>
              <a:custGeom>
                <a:cxnLst>
                  <a:cxn ang="0">
                    <a:pos x="4" y="30"/>
                  </a:cxn>
                  <a:cxn ang="0">
                    <a:pos x="1" y="21"/>
                  </a:cxn>
                  <a:cxn ang="0">
                    <a:pos x="1" y="18"/>
                  </a:cxn>
                  <a:cxn ang="0">
                    <a:pos x="4" y="18"/>
                  </a:cxn>
                  <a:cxn ang="0">
                    <a:pos x="7" y="0"/>
                  </a:cxn>
                  <a:cxn ang="0">
                    <a:pos x="4" y="30"/>
                  </a:cxn>
                </a:cxnLst>
                <a:rect b="b" l="0" r="r" t="0"/>
                <a:pathLst>
                  <a:path h="30" w="11">
                    <a:moveTo>
                      <a:pt x="4" y="30"/>
                    </a:moveTo>
                    <a:cubicBezTo>
                      <a:pt x="4" y="26"/>
                      <a:pt x="4" y="22"/>
                      <a:pt x="1" y="21"/>
                    </a:cubicBezTo>
                    <a:cubicBezTo>
                      <a:pt x="1" y="20"/>
                      <a:pt x="1" y="19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6" y="13"/>
                      <a:pt x="0" y="0"/>
                      <a:pt x="7" y="0"/>
                    </a:cubicBezTo>
                    <a:cubicBezTo>
                      <a:pt x="5" y="9"/>
                      <a:pt x="11" y="26"/>
                      <a:pt x="4" y="30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9" name="Freeform 295"/>
              <p:cNvSpPr/>
              <p:nvPr/>
            </p:nvSpPr>
            <p:spPr bwMode="auto">
              <a:xfrm>
                <a:off x="2151" y="2511"/>
                <a:ext cx="80" cy="36"/>
              </a:xfrm>
              <a:custGeom>
                <a:cxnLst>
                  <a:cxn ang="0">
                    <a:pos x="9" y="17"/>
                  </a:cxn>
                  <a:cxn ang="0">
                    <a:pos x="0" y="20"/>
                  </a:cxn>
                  <a:cxn ang="0">
                    <a:pos x="0" y="5"/>
                  </a:cxn>
                  <a:cxn ang="0">
                    <a:pos x="39" y="11"/>
                  </a:cxn>
                  <a:cxn ang="0">
                    <a:pos x="39" y="8"/>
                  </a:cxn>
                  <a:cxn ang="0">
                    <a:pos x="3" y="14"/>
                  </a:cxn>
                  <a:cxn ang="0">
                    <a:pos x="9" y="17"/>
                  </a:cxn>
                </a:cxnLst>
                <a:rect b="b" l="0" r="r" t="0"/>
                <a:pathLst>
                  <a:path h="21" w="47">
                    <a:moveTo>
                      <a:pt x="9" y="17"/>
                    </a:moveTo>
                    <a:cubicBezTo>
                      <a:pt x="9" y="21"/>
                      <a:pt x="4" y="20"/>
                      <a:pt x="0" y="20"/>
                    </a:cubicBezTo>
                    <a:cubicBezTo>
                      <a:pt x="0" y="15"/>
                      <a:pt x="0" y="10"/>
                      <a:pt x="0" y="5"/>
                    </a:cubicBezTo>
                    <a:cubicBezTo>
                      <a:pt x="11" y="7"/>
                      <a:pt x="47" y="0"/>
                      <a:pt x="39" y="11"/>
                    </a:cubicBezTo>
                    <a:cubicBezTo>
                      <a:pt x="39" y="10"/>
                      <a:pt x="39" y="9"/>
                      <a:pt x="39" y="8"/>
                    </a:cubicBezTo>
                    <a:cubicBezTo>
                      <a:pt x="28" y="11"/>
                      <a:pt x="4" y="1"/>
                      <a:pt x="3" y="14"/>
                    </a:cubicBezTo>
                    <a:cubicBezTo>
                      <a:pt x="3" y="17"/>
                      <a:pt x="7" y="16"/>
                      <a:pt x="9" y="17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0" name="Freeform 296"/>
              <p:cNvSpPr/>
              <p:nvPr/>
            </p:nvSpPr>
            <p:spPr bwMode="auto">
              <a:xfrm>
                <a:off x="3743" y="2433"/>
                <a:ext cx="8" cy="112"/>
              </a:xfrm>
              <a:custGeom>
                <a:cxnLst>
                  <a:cxn ang="0">
                    <a:pos x="0" y="66"/>
                  </a:cxn>
                  <a:cxn ang="0">
                    <a:pos x="0" y="0"/>
                  </a:cxn>
                  <a:cxn ang="0">
                    <a:pos x="0" y="66"/>
                  </a:cxn>
                </a:cxnLst>
                <a:rect b="b" l="0" r="r" t="0"/>
                <a:pathLst>
                  <a:path h="66" w="5">
                    <a:moveTo>
                      <a:pt x="0" y="66"/>
                    </a:moveTo>
                    <a:cubicBezTo>
                      <a:pt x="0" y="44"/>
                      <a:pt x="0" y="22"/>
                      <a:pt x="0" y="0"/>
                    </a:cubicBezTo>
                    <a:cubicBezTo>
                      <a:pt x="5" y="15"/>
                      <a:pt x="5" y="51"/>
                      <a:pt x="0" y="66"/>
                    </a:cubicBezTo>
                    <a:close/>
                  </a:path>
                </a:pathLst>
              </a:custGeom>
              <a:solidFill>
                <a:srgbClr val="718B8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1" name="Freeform 297"/>
              <p:cNvSpPr/>
              <p:nvPr/>
            </p:nvSpPr>
            <p:spPr bwMode="auto">
              <a:xfrm>
                <a:off x="4831" y="2458"/>
                <a:ext cx="20" cy="92"/>
              </a:xfrm>
              <a:custGeom>
                <a:cxnLst>
                  <a:cxn ang="0">
                    <a:pos x="6" y="54"/>
                  </a:cxn>
                  <a:cxn ang="0">
                    <a:pos x="12" y="6"/>
                  </a:cxn>
                  <a:cxn ang="0">
                    <a:pos x="9" y="54"/>
                  </a:cxn>
                  <a:cxn ang="0">
                    <a:pos x="6" y="54"/>
                  </a:cxn>
                </a:cxnLst>
                <a:rect b="b" l="0" r="r" t="0"/>
                <a:pathLst>
                  <a:path h="54" w="12">
                    <a:moveTo>
                      <a:pt x="6" y="54"/>
                    </a:moveTo>
                    <a:cubicBezTo>
                      <a:pt x="9" y="40"/>
                      <a:pt x="0" y="0"/>
                      <a:pt x="12" y="6"/>
                    </a:cubicBezTo>
                    <a:cubicBezTo>
                      <a:pt x="5" y="16"/>
                      <a:pt x="11" y="39"/>
                      <a:pt x="9" y="54"/>
                    </a:cubicBezTo>
                    <a:cubicBezTo>
                      <a:pt x="8" y="54"/>
                      <a:pt x="7" y="54"/>
                      <a:pt x="6" y="54"/>
                    </a:cubicBezTo>
                    <a:close/>
                  </a:path>
                </a:pathLst>
              </a:custGeom>
              <a:solidFill>
                <a:srgbClr val="718B8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2" name="Freeform 299"/>
              <p:cNvSpPr/>
              <p:nvPr/>
            </p:nvSpPr>
            <p:spPr bwMode="auto">
              <a:xfrm>
                <a:off x="4788" y="2514"/>
                <a:ext cx="17" cy="48"/>
              </a:xfrm>
              <a:custGeom>
                <a:cxnLst>
                  <a:cxn ang="0">
                    <a:pos x="10" y="18"/>
                  </a:cxn>
                  <a:cxn ang="0">
                    <a:pos x="4" y="27"/>
                  </a:cxn>
                  <a:cxn ang="0">
                    <a:pos x="7" y="0"/>
                  </a:cxn>
                  <a:cxn ang="0">
                    <a:pos x="10" y="18"/>
                  </a:cxn>
                </a:cxnLst>
                <a:rect b="b" l="0" r="r" t="0"/>
                <a:pathLst>
                  <a:path h="28" w="10">
                    <a:moveTo>
                      <a:pt x="10" y="18"/>
                    </a:moveTo>
                    <a:cubicBezTo>
                      <a:pt x="10" y="23"/>
                      <a:pt x="10" y="28"/>
                      <a:pt x="4" y="27"/>
                    </a:cubicBezTo>
                    <a:cubicBezTo>
                      <a:pt x="6" y="19"/>
                      <a:pt x="0" y="3"/>
                      <a:pt x="7" y="0"/>
                    </a:cubicBezTo>
                    <a:cubicBezTo>
                      <a:pt x="9" y="5"/>
                      <a:pt x="3" y="18"/>
                      <a:pt x="10" y="18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3" name="Freeform 301"/>
              <p:cNvSpPr/>
              <p:nvPr/>
            </p:nvSpPr>
            <p:spPr bwMode="auto">
              <a:xfrm>
                <a:off x="3565" y="2464"/>
                <a:ext cx="20" cy="100"/>
              </a:xfrm>
              <a:custGeom>
                <a:cxnLst>
                  <a:cxn ang="0">
                    <a:pos x="12" y="54"/>
                  </a:cxn>
                  <a:cxn ang="0">
                    <a:pos x="3" y="54"/>
                  </a:cxn>
                  <a:cxn ang="0">
                    <a:pos x="3" y="0"/>
                  </a:cxn>
                  <a:cxn ang="0">
                    <a:pos x="9" y="51"/>
                  </a:cxn>
                  <a:cxn ang="0">
                    <a:pos x="12" y="54"/>
                  </a:cxn>
                </a:cxnLst>
                <a:rect b="b" l="0" r="r" t="0"/>
                <a:pathLst>
                  <a:path h="59" w="12">
                    <a:moveTo>
                      <a:pt x="12" y="54"/>
                    </a:moveTo>
                    <a:cubicBezTo>
                      <a:pt x="10" y="59"/>
                      <a:pt x="7" y="54"/>
                      <a:pt x="3" y="54"/>
                    </a:cubicBezTo>
                    <a:cubicBezTo>
                      <a:pt x="3" y="36"/>
                      <a:pt x="3" y="18"/>
                      <a:pt x="3" y="0"/>
                    </a:cubicBezTo>
                    <a:cubicBezTo>
                      <a:pt x="12" y="10"/>
                      <a:pt x="0" y="41"/>
                      <a:pt x="9" y="51"/>
                    </a:cubicBezTo>
                    <a:cubicBezTo>
                      <a:pt x="9" y="53"/>
                      <a:pt x="9" y="55"/>
                      <a:pt x="12" y="54"/>
                    </a:cubicBezTo>
                    <a:close/>
                  </a:path>
                </a:pathLst>
              </a:custGeom>
              <a:solidFill>
                <a:srgbClr val="415A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4" name="Freeform 302"/>
              <p:cNvSpPr/>
              <p:nvPr/>
            </p:nvSpPr>
            <p:spPr bwMode="auto">
              <a:xfrm>
                <a:off x="3648" y="2531"/>
                <a:ext cx="17" cy="44"/>
              </a:xfrm>
              <a:custGeom>
                <a:cxnLst>
                  <a:cxn ang="0">
                    <a:pos x="2" y="26"/>
                  </a:cxn>
                  <a:cxn ang="0">
                    <a:pos x="2" y="2"/>
                  </a:cxn>
                  <a:cxn ang="0">
                    <a:pos x="8" y="14"/>
                  </a:cxn>
                  <a:cxn ang="0">
                    <a:pos x="5" y="26"/>
                  </a:cxn>
                  <a:cxn ang="0">
                    <a:pos x="2" y="26"/>
                  </a:cxn>
                </a:cxnLst>
                <a:rect b="b" l="0" r="r" t="0"/>
                <a:pathLst>
                  <a:path h="26" w="10">
                    <a:moveTo>
                      <a:pt x="2" y="26"/>
                    </a:moveTo>
                    <a:cubicBezTo>
                      <a:pt x="2" y="18"/>
                      <a:pt x="2" y="10"/>
                      <a:pt x="2" y="2"/>
                    </a:cubicBezTo>
                    <a:cubicBezTo>
                      <a:pt x="10" y="0"/>
                      <a:pt x="0" y="16"/>
                      <a:pt x="8" y="14"/>
                    </a:cubicBezTo>
                    <a:cubicBezTo>
                      <a:pt x="8" y="19"/>
                      <a:pt x="4" y="20"/>
                      <a:pt x="5" y="26"/>
                    </a:cubicBezTo>
                    <a:cubicBezTo>
                      <a:pt x="4" y="26"/>
                      <a:pt x="3" y="26"/>
                      <a:pt x="2" y="26"/>
                    </a:cubicBezTo>
                    <a:close/>
                  </a:path>
                </a:pathLst>
              </a:custGeom>
              <a:solidFill>
                <a:srgbClr val="718B8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5" name="Freeform 304"/>
              <p:cNvSpPr/>
              <p:nvPr/>
            </p:nvSpPr>
            <p:spPr bwMode="auto">
              <a:xfrm>
                <a:off x="1731" y="2514"/>
                <a:ext cx="8" cy="117"/>
              </a:xfrm>
              <a:custGeom>
                <a:cxnLst>
                  <a:cxn ang="0">
                    <a:pos x="5" y="69"/>
                  </a:cxn>
                  <a:cxn ang="0">
                    <a:pos x="5" y="0"/>
                  </a:cxn>
                  <a:cxn ang="0">
                    <a:pos x="5" y="69"/>
                  </a:cxn>
                </a:cxnLst>
                <a:rect b="b" l="0" r="r" t="0"/>
                <a:pathLst>
                  <a:path h="69" w="5">
                    <a:moveTo>
                      <a:pt x="5" y="69"/>
                    </a:moveTo>
                    <a:cubicBezTo>
                      <a:pt x="0" y="53"/>
                      <a:pt x="0" y="16"/>
                      <a:pt x="5" y="0"/>
                    </a:cubicBezTo>
                    <a:cubicBezTo>
                      <a:pt x="5" y="23"/>
                      <a:pt x="5" y="46"/>
                      <a:pt x="5" y="69"/>
                    </a:cubicBezTo>
                    <a:close/>
                  </a:path>
                </a:pathLst>
              </a:custGeom>
              <a:solidFill>
                <a:srgbClr val="718B8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6" name="Freeform 305"/>
              <p:cNvSpPr/>
              <p:nvPr/>
            </p:nvSpPr>
            <p:spPr bwMode="auto">
              <a:xfrm>
                <a:off x="3263" y="2591"/>
                <a:ext cx="19" cy="51"/>
              </a:xfrm>
              <a:custGeom>
                <a:cxnLst>
                  <a:cxn ang="0">
                    <a:pos x="7" y="0"/>
                  </a:cxn>
                  <a:cxn ang="0">
                    <a:pos x="4" y="30"/>
                  </a:cxn>
                  <a:cxn ang="0">
                    <a:pos x="7" y="0"/>
                  </a:cxn>
                </a:cxnLst>
                <a:rect b="b" l="0" r="r" t="0"/>
                <a:pathLst>
                  <a:path h="30" w="11">
                    <a:moveTo>
                      <a:pt x="7" y="0"/>
                    </a:moveTo>
                    <a:cubicBezTo>
                      <a:pt x="5" y="9"/>
                      <a:pt x="11" y="26"/>
                      <a:pt x="4" y="30"/>
                    </a:cubicBezTo>
                    <a:cubicBezTo>
                      <a:pt x="6" y="21"/>
                      <a:pt x="0" y="4"/>
                      <a:pt x="7" y="0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7" name="Freeform 306"/>
              <p:cNvSpPr/>
              <p:nvPr/>
            </p:nvSpPr>
            <p:spPr bwMode="auto">
              <a:xfrm>
                <a:off x="2095" y="2545"/>
                <a:ext cx="26" cy="66"/>
              </a:xfrm>
              <a:custGeom>
                <a:cxnLst>
                  <a:cxn ang="0">
                    <a:pos x="0" y="36"/>
                  </a:cxn>
                  <a:cxn ang="0">
                    <a:pos x="9" y="0"/>
                  </a:cxn>
                  <a:cxn ang="0">
                    <a:pos x="3" y="39"/>
                  </a:cxn>
                  <a:cxn ang="0">
                    <a:pos x="0" y="36"/>
                  </a:cxn>
                </a:cxnLst>
                <a:rect b="b" l="0" r="r" t="0"/>
                <a:pathLst>
                  <a:path h="39" w="15">
                    <a:moveTo>
                      <a:pt x="0" y="36"/>
                    </a:moveTo>
                    <a:cubicBezTo>
                      <a:pt x="4" y="25"/>
                      <a:pt x="7" y="13"/>
                      <a:pt x="9" y="0"/>
                    </a:cubicBezTo>
                    <a:cubicBezTo>
                      <a:pt x="15" y="9"/>
                      <a:pt x="7" y="30"/>
                      <a:pt x="3" y="39"/>
                    </a:cubicBezTo>
                    <a:cubicBezTo>
                      <a:pt x="3" y="37"/>
                      <a:pt x="3" y="35"/>
                      <a:pt x="0" y="36"/>
                    </a:cubicBezTo>
                    <a:close/>
                  </a:path>
                </a:pathLst>
              </a:custGeom>
              <a:solidFill>
                <a:srgbClr val="789EA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8" name="Freeform 307"/>
              <p:cNvSpPr/>
              <p:nvPr/>
            </p:nvSpPr>
            <p:spPr bwMode="auto">
              <a:xfrm>
                <a:off x="3636" y="2581"/>
                <a:ext cx="20" cy="50"/>
              </a:xfrm>
              <a:custGeom>
                <a:cxnLst>
                  <a:cxn ang="0">
                    <a:pos x="12" y="0"/>
                  </a:cxn>
                  <a:cxn ang="0">
                    <a:pos x="6" y="30"/>
                  </a:cxn>
                  <a:cxn ang="0">
                    <a:pos x="3" y="24"/>
                  </a:cxn>
                  <a:cxn ang="0">
                    <a:pos x="3" y="6"/>
                  </a:cxn>
                  <a:cxn ang="0">
                    <a:pos x="12" y="0"/>
                  </a:cxn>
                </a:cxnLst>
                <a:rect b="b" l="0" r="r" t="0"/>
                <a:pathLst>
                  <a:path h="30" w="12">
                    <a:moveTo>
                      <a:pt x="12" y="0"/>
                    </a:moveTo>
                    <a:cubicBezTo>
                      <a:pt x="10" y="10"/>
                      <a:pt x="7" y="19"/>
                      <a:pt x="6" y="30"/>
                    </a:cubicBezTo>
                    <a:cubicBezTo>
                      <a:pt x="3" y="30"/>
                      <a:pt x="4" y="26"/>
                      <a:pt x="3" y="24"/>
                    </a:cubicBezTo>
                    <a:cubicBezTo>
                      <a:pt x="0" y="16"/>
                      <a:pt x="12" y="10"/>
                      <a:pt x="3" y="6"/>
                    </a:cubicBezTo>
                    <a:cubicBezTo>
                      <a:pt x="4" y="2"/>
                      <a:pt x="7" y="0"/>
                      <a:pt x="12" y="0"/>
                    </a:cubicBezTo>
                    <a:close/>
                  </a:path>
                </a:pathLst>
              </a:custGeom>
              <a:solidFill>
                <a:srgbClr val="415A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9" name="Freeform 308"/>
              <p:cNvSpPr/>
              <p:nvPr/>
            </p:nvSpPr>
            <p:spPr bwMode="auto">
              <a:xfrm>
                <a:off x="2121" y="2572"/>
                <a:ext cx="22" cy="80"/>
              </a:xfrm>
              <a:custGeom>
                <a:cxnLst>
                  <a:cxn ang="0">
                    <a:pos x="0" y="47"/>
                  </a:cxn>
                  <a:cxn ang="0">
                    <a:pos x="6" y="26"/>
                  </a:cxn>
                  <a:cxn ang="0">
                    <a:pos x="3" y="47"/>
                  </a:cxn>
                  <a:cxn ang="0">
                    <a:pos x="0" y="47"/>
                  </a:cxn>
                </a:cxnLst>
                <a:rect b="b" l="0" r="r" t="0"/>
                <a:pathLst>
                  <a:path h="47" w="13">
                    <a:moveTo>
                      <a:pt x="0" y="47"/>
                    </a:moveTo>
                    <a:cubicBezTo>
                      <a:pt x="2" y="37"/>
                      <a:pt x="4" y="31"/>
                      <a:pt x="6" y="26"/>
                    </a:cubicBezTo>
                    <a:cubicBezTo>
                      <a:pt x="13" y="0"/>
                      <a:pt x="8" y="29"/>
                      <a:pt x="3" y="47"/>
                    </a:cubicBezTo>
                    <a:cubicBezTo>
                      <a:pt x="2" y="47"/>
                      <a:pt x="1" y="47"/>
                      <a:pt x="0" y="47"/>
                    </a:cubicBezTo>
                    <a:close/>
                  </a:path>
                </a:pathLst>
              </a:custGeom>
              <a:solidFill>
                <a:srgbClr val="0B57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0" name="Freeform 309"/>
              <p:cNvSpPr/>
              <p:nvPr/>
            </p:nvSpPr>
            <p:spPr bwMode="auto">
              <a:xfrm>
                <a:off x="5159" y="2611"/>
                <a:ext cx="27" cy="61"/>
              </a:xfrm>
              <a:custGeom>
                <a:cxnLst>
                  <a:cxn ang="0">
                    <a:pos x="4" y="0"/>
                  </a:cxn>
                  <a:cxn ang="0">
                    <a:pos x="7" y="36"/>
                  </a:cxn>
                  <a:cxn ang="0">
                    <a:pos x="4" y="0"/>
                  </a:cxn>
                </a:cxnLst>
                <a:rect b="b" l="0" r="r" t="0"/>
                <a:pathLst>
                  <a:path h="36" w="16">
                    <a:moveTo>
                      <a:pt x="4" y="0"/>
                    </a:moveTo>
                    <a:cubicBezTo>
                      <a:pt x="16" y="1"/>
                      <a:pt x="10" y="30"/>
                      <a:pt x="7" y="36"/>
                    </a:cubicBezTo>
                    <a:cubicBezTo>
                      <a:pt x="0" y="30"/>
                      <a:pt x="6" y="11"/>
                      <a:pt x="4" y="0"/>
                    </a:cubicBezTo>
                    <a:close/>
                  </a:path>
                </a:pathLst>
              </a:custGeom>
              <a:solidFill>
                <a:srgbClr val="CEE9E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1" name="Freeform 310"/>
              <p:cNvSpPr/>
              <p:nvPr/>
            </p:nvSpPr>
            <p:spPr bwMode="auto">
              <a:xfrm>
                <a:off x="3753" y="2540"/>
                <a:ext cx="12" cy="112"/>
              </a:xfrm>
              <a:custGeom>
                <a:cxnLst>
                  <a:cxn ang="0">
                    <a:pos x="0" y="66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66"/>
                  </a:cxn>
                </a:cxnLst>
                <a:rect b="b" l="0" r="r" t="0"/>
                <a:pathLst>
                  <a:path h="66" w="7">
                    <a:moveTo>
                      <a:pt x="0" y="66"/>
                    </a:moveTo>
                    <a:cubicBezTo>
                      <a:pt x="0" y="44"/>
                      <a:pt x="0" y="22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" y="21"/>
                      <a:pt x="7" y="50"/>
                      <a:pt x="0" y="66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2" name="Freeform 311"/>
              <p:cNvSpPr/>
              <p:nvPr/>
            </p:nvSpPr>
            <p:spPr bwMode="auto">
              <a:xfrm>
                <a:off x="5186" y="2637"/>
                <a:ext cx="21" cy="42"/>
              </a:xfrm>
              <a:custGeom>
                <a:cxnLst>
                  <a:cxn ang="0">
                    <a:pos x="12" y="6"/>
                  </a:cxn>
                  <a:cxn ang="0">
                    <a:pos x="0" y="18"/>
                  </a:cxn>
                  <a:cxn ang="0">
                    <a:pos x="12" y="0"/>
                  </a:cxn>
                  <a:cxn ang="0">
                    <a:pos x="12" y="6"/>
                  </a:cxn>
                </a:cxnLst>
                <a:rect b="b" l="0" r="r" t="0"/>
                <a:pathLst>
                  <a:path h="25" w="12">
                    <a:moveTo>
                      <a:pt x="12" y="6"/>
                    </a:moveTo>
                    <a:cubicBezTo>
                      <a:pt x="10" y="10"/>
                      <a:pt x="3" y="25"/>
                      <a:pt x="0" y="18"/>
                    </a:cubicBezTo>
                    <a:cubicBezTo>
                      <a:pt x="3" y="11"/>
                      <a:pt x="7" y="5"/>
                      <a:pt x="12" y="0"/>
                    </a:cubicBezTo>
                    <a:cubicBezTo>
                      <a:pt x="12" y="2"/>
                      <a:pt x="12" y="4"/>
                      <a:pt x="12" y="6"/>
                    </a:cubicBezTo>
                    <a:close/>
                  </a:path>
                </a:pathLst>
              </a:custGeom>
              <a:solidFill>
                <a:srgbClr val="0387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3" name="Freeform 312"/>
              <p:cNvSpPr/>
              <p:nvPr/>
            </p:nvSpPr>
            <p:spPr bwMode="auto">
              <a:xfrm>
                <a:off x="5153" y="2606"/>
                <a:ext cx="18" cy="93"/>
              </a:xfrm>
              <a:custGeom>
                <a:cxnLst>
                  <a:cxn ang="0">
                    <a:pos x="8" y="3"/>
                  </a:cxn>
                  <a:cxn ang="0">
                    <a:pos x="11" y="39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8" y="3"/>
                  </a:cxn>
                </a:cxnLst>
                <a:rect b="b" l="0" r="r" t="0"/>
                <a:pathLst>
                  <a:path h="55" w="11">
                    <a:moveTo>
                      <a:pt x="8" y="3"/>
                    </a:moveTo>
                    <a:cubicBezTo>
                      <a:pt x="10" y="14"/>
                      <a:pt x="4" y="33"/>
                      <a:pt x="11" y="39"/>
                    </a:cubicBezTo>
                    <a:cubicBezTo>
                      <a:pt x="0" y="55"/>
                      <a:pt x="7" y="12"/>
                      <a:pt x="5" y="0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1"/>
                      <a:pt x="8" y="2"/>
                      <a:pt x="8" y="3"/>
                    </a:cubicBezTo>
                    <a:close/>
                  </a:path>
                </a:pathLst>
              </a:custGeom>
              <a:solidFill>
                <a:srgbClr val="9DB7B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4" name="Freeform 313"/>
              <p:cNvSpPr/>
              <p:nvPr/>
            </p:nvSpPr>
            <p:spPr bwMode="auto">
              <a:xfrm>
                <a:off x="5210" y="2667"/>
                <a:ext cx="36" cy="48"/>
              </a:xfrm>
              <a:custGeom>
                <a:cxnLst>
                  <a:cxn ang="0">
                    <a:pos x="13" y="18"/>
                  </a:cxn>
                  <a:cxn ang="0">
                    <a:pos x="10" y="6"/>
                  </a:cxn>
                  <a:cxn ang="0">
                    <a:pos x="10" y="0"/>
                  </a:cxn>
                  <a:cxn ang="0">
                    <a:pos x="13" y="18"/>
                  </a:cxn>
                </a:cxnLst>
                <a:rect b="b" l="0" r="r" t="0"/>
                <a:pathLst>
                  <a:path h="28" w="21">
                    <a:moveTo>
                      <a:pt x="13" y="18"/>
                    </a:moveTo>
                    <a:cubicBezTo>
                      <a:pt x="12" y="14"/>
                      <a:pt x="14" y="7"/>
                      <a:pt x="10" y="6"/>
                    </a:cubicBezTo>
                    <a:cubicBezTo>
                      <a:pt x="7" y="28"/>
                      <a:pt x="0" y="8"/>
                      <a:pt x="10" y="0"/>
                    </a:cubicBezTo>
                    <a:cubicBezTo>
                      <a:pt x="15" y="1"/>
                      <a:pt x="21" y="15"/>
                      <a:pt x="13" y="18"/>
                    </a:cubicBezTo>
                    <a:close/>
                  </a:path>
                </a:pathLst>
              </a:custGeom>
              <a:solidFill>
                <a:srgbClr val="0B57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5" name="Freeform 314"/>
              <p:cNvSpPr/>
              <p:nvPr/>
            </p:nvSpPr>
            <p:spPr bwMode="auto">
              <a:xfrm>
                <a:off x="4815" y="2555"/>
                <a:ext cx="9" cy="148"/>
              </a:xfrm>
              <a:custGeom>
                <a:cxnLst>
                  <a:cxn ang="0">
                    <a:pos x="0" y="87"/>
                  </a:cxn>
                  <a:cxn ang="0">
                    <a:pos x="0" y="0"/>
                  </a:cxn>
                  <a:cxn ang="0">
                    <a:pos x="0" y="87"/>
                  </a:cxn>
                </a:cxnLst>
                <a:rect b="b" l="0" r="r" t="0"/>
                <a:pathLst>
                  <a:path h="87" w="5">
                    <a:moveTo>
                      <a:pt x="0" y="87"/>
                    </a:moveTo>
                    <a:cubicBezTo>
                      <a:pt x="0" y="58"/>
                      <a:pt x="0" y="29"/>
                      <a:pt x="0" y="0"/>
                    </a:cubicBezTo>
                    <a:cubicBezTo>
                      <a:pt x="5" y="22"/>
                      <a:pt x="5" y="65"/>
                      <a:pt x="0" y="87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6" name="Freeform 315"/>
              <p:cNvSpPr/>
              <p:nvPr/>
            </p:nvSpPr>
            <p:spPr bwMode="auto">
              <a:xfrm>
                <a:off x="5144" y="2443"/>
                <a:ext cx="19" cy="260"/>
              </a:xfrm>
              <a:custGeom>
                <a:cxnLst>
                  <a:cxn ang="0">
                    <a:pos x="4" y="153"/>
                  </a:cxn>
                  <a:cxn ang="0">
                    <a:pos x="7" y="0"/>
                  </a:cxn>
                  <a:cxn ang="0">
                    <a:pos x="4" y="153"/>
                  </a:cxn>
                </a:cxnLst>
                <a:rect b="b" l="0" r="r" t="0"/>
                <a:pathLst>
                  <a:path h="153" w="11">
                    <a:moveTo>
                      <a:pt x="4" y="153"/>
                    </a:moveTo>
                    <a:cubicBezTo>
                      <a:pt x="6" y="103"/>
                      <a:pt x="0" y="45"/>
                      <a:pt x="7" y="0"/>
                    </a:cubicBezTo>
                    <a:cubicBezTo>
                      <a:pt x="5" y="50"/>
                      <a:pt x="11" y="108"/>
                      <a:pt x="4" y="153"/>
                    </a:cubicBezTo>
                    <a:close/>
                  </a:path>
                </a:pathLst>
              </a:custGeom>
              <a:solidFill>
                <a:srgbClr val="415A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7" name="Freeform 316"/>
              <p:cNvSpPr/>
              <p:nvPr/>
            </p:nvSpPr>
            <p:spPr bwMode="auto">
              <a:xfrm>
                <a:off x="2150" y="2698"/>
                <a:ext cx="11" cy="96"/>
              </a:xfrm>
              <a:custGeom>
                <a:cxnLst>
                  <a:cxn ang="0">
                    <a:pos x="7" y="0"/>
                  </a:cxn>
                  <a:cxn ang="0">
                    <a:pos x="7" y="57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b="b" l="0" r="r" t="0"/>
                <a:pathLst>
                  <a:path h="57" w="7">
                    <a:moveTo>
                      <a:pt x="7" y="0"/>
                    </a:moveTo>
                    <a:cubicBezTo>
                      <a:pt x="7" y="19"/>
                      <a:pt x="7" y="38"/>
                      <a:pt x="7" y="57"/>
                    </a:cubicBezTo>
                    <a:cubicBezTo>
                      <a:pt x="0" y="44"/>
                      <a:pt x="6" y="18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0D4D5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8" name="Freeform 317"/>
              <p:cNvSpPr/>
              <p:nvPr/>
            </p:nvSpPr>
            <p:spPr bwMode="auto">
              <a:xfrm>
                <a:off x="2111" y="2708"/>
                <a:ext cx="22" cy="40"/>
              </a:xfrm>
              <a:custGeom>
                <a:cxnLst>
                  <a:cxn ang="0">
                    <a:pos x="0" y="21"/>
                  </a:cxn>
                  <a:cxn ang="0">
                    <a:pos x="6" y="0"/>
                  </a:cxn>
                  <a:cxn ang="0">
                    <a:pos x="3" y="24"/>
                  </a:cxn>
                  <a:cxn ang="0">
                    <a:pos x="0" y="21"/>
                  </a:cxn>
                </a:cxnLst>
                <a:rect b="b" l="0" r="r" t="0"/>
                <a:pathLst>
                  <a:path h="24" w="13">
                    <a:moveTo>
                      <a:pt x="0" y="21"/>
                    </a:moveTo>
                    <a:cubicBezTo>
                      <a:pt x="2" y="14"/>
                      <a:pt x="6" y="9"/>
                      <a:pt x="6" y="0"/>
                    </a:cubicBezTo>
                    <a:cubicBezTo>
                      <a:pt x="13" y="4"/>
                      <a:pt x="6" y="20"/>
                      <a:pt x="3" y="24"/>
                    </a:cubicBezTo>
                    <a:cubicBezTo>
                      <a:pt x="3" y="22"/>
                      <a:pt x="3" y="20"/>
                      <a:pt x="0" y="21"/>
                    </a:cubicBezTo>
                    <a:close/>
                  </a:path>
                </a:pathLst>
              </a:custGeom>
              <a:solidFill>
                <a:srgbClr val="5A7B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9" name="Freeform 318"/>
              <p:cNvSpPr/>
              <p:nvPr/>
            </p:nvSpPr>
            <p:spPr bwMode="auto">
              <a:xfrm>
                <a:off x="2143" y="2799"/>
                <a:ext cx="20" cy="46"/>
              </a:xfrm>
              <a:custGeom>
                <a:cxnLst>
                  <a:cxn ang="0">
                    <a:pos x="2" y="0"/>
                  </a:cxn>
                  <a:cxn ang="0">
                    <a:pos x="8" y="27"/>
                  </a:cxn>
                  <a:cxn ang="0">
                    <a:pos x="2" y="0"/>
                  </a:cxn>
                </a:cxnLst>
                <a:rect b="b" l="0" r="r" t="0"/>
                <a:pathLst>
                  <a:path h="27" w="12">
                    <a:moveTo>
                      <a:pt x="2" y="0"/>
                    </a:moveTo>
                    <a:cubicBezTo>
                      <a:pt x="12" y="1"/>
                      <a:pt x="7" y="17"/>
                      <a:pt x="8" y="27"/>
                    </a:cubicBezTo>
                    <a:cubicBezTo>
                      <a:pt x="0" y="24"/>
                      <a:pt x="2" y="11"/>
                      <a:pt x="2" y="0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0" name="Freeform 319"/>
              <p:cNvSpPr/>
              <p:nvPr/>
            </p:nvSpPr>
            <p:spPr bwMode="auto">
              <a:xfrm>
                <a:off x="4808" y="2804"/>
                <a:ext cx="16" cy="56"/>
              </a:xfrm>
              <a:custGeom>
                <a:cxnLst>
                  <a:cxn ang="0">
                    <a:pos x="1" y="21"/>
                  </a:cxn>
                  <a:cxn ang="0">
                    <a:pos x="4" y="0"/>
                  </a:cxn>
                  <a:cxn ang="0">
                    <a:pos x="4" y="33"/>
                  </a:cxn>
                  <a:cxn ang="0">
                    <a:pos x="1" y="21"/>
                  </a:cxn>
                </a:cxnLst>
                <a:rect b="b" l="0" r="r" t="0"/>
                <a:pathLst>
                  <a:path h="33" w="9">
                    <a:moveTo>
                      <a:pt x="1" y="21"/>
                    </a:moveTo>
                    <a:cubicBezTo>
                      <a:pt x="0" y="12"/>
                      <a:pt x="6" y="10"/>
                      <a:pt x="4" y="0"/>
                    </a:cubicBezTo>
                    <a:cubicBezTo>
                      <a:pt x="9" y="4"/>
                      <a:pt x="9" y="29"/>
                      <a:pt x="4" y="33"/>
                    </a:cubicBezTo>
                    <a:cubicBezTo>
                      <a:pt x="3" y="29"/>
                      <a:pt x="5" y="22"/>
                      <a:pt x="1" y="21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1" name="Freeform 320"/>
              <p:cNvSpPr/>
              <p:nvPr/>
            </p:nvSpPr>
            <p:spPr bwMode="auto">
              <a:xfrm>
                <a:off x="3300" y="2840"/>
                <a:ext cx="295" cy="29"/>
              </a:xfrm>
              <a:custGeom>
                <a:cxnLst>
                  <a:cxn ang="0">
                    <a:pos x="165" y="0"/>
                  </a:cxn>
                  <a:cxn ang="0">
                    <a:pos x="174" y="3"/>
                  </a:cxn>
                  <a:cxn ang="0">
                    <a:pos x="0" y="9"/>
                  </a:cxn>
                  <a:cxn ang="0">
                    <a:pos x="162" y="6"/>
                  </a:cxn>
                  <a:cxn ang="0">
                    <a:pos x="165" y="0"/>
                  </a:cxn>
                </a:cxnLst>
                <a:rect b="b" l="0" r="r" t="0"/>
                <a:pathLst>
                  <a:path h="17" w="174">
                    <a:moveTo>
                      <a:pt x="165" y="0"/>
                    </a:moveTo>
                    <a:cubicBezTo>
                      <a:pt x="164" y="12"/>
                      <a:pt x="167" y="1"/>
                      <a:pt x="174" y="3"/>
                    </a:cubicBezTo>
                    <a:cubicBezTo>
                      <a:pt x="128" y="17"/>
                      <a:pt x="56" y="5"/>
                      <a:pt x="0" y="9"/>
                    </a:cubicBezTo>
                    <a:cubicBezTo>
                      <a:pt x="48" y="2"/>
                      <a:pt x="109" y="8"/>
                      <a:pt x="162" y="6"/>
                    </a:cubicBezTo>
                    <a:cubicBezTo>
                      <a:pt x="163" y="4"/>
                      <a:pt x="162" y="0"/>
                      <a:pt x="165" y="0"/>
                    </a:cubicBezTo>
                    <a:close/>
                  </a:path>
                </a:pathLst>
              </a:custGeom>
              <a:solidFill>
                <a:srgbClr val="9DB7B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2" name="Freeform 321"/>
              <p:cNvSpPr/>
              <p:nvPr/>
            </p:nvSpPr>
            <p:spPr bwMode="auto">
              <a:xfrm>
                <a:off x="3178" y="2855"/>
                <a:ext cx="66" cy="9"/>
              </a:xfrm>
              <a:custGeom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9">
                    <a:moveTo>
                      <a:pt x="0" y="0"/>
                    </a:moveTo>
                    <a:cubicBezTo>
                      <a:pt x="13" y="0"/>
                      <a:pt x="26" y="0"/>
                      <a:pt x="39" y="0"/>
                    </a:cubicBezTo>
                    <a:cubicBezTo>
                      <a:pt x="33" y="5"/>
                      <a:pt x="6" y="5"/>
                      <a:pt x="0" y="0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3" name="Freeform 322"/>
              <p:cNvSpPr/>
              <p:nvPr/>
            </p:nvSpPr>
            <p:spPr bwMode="auto">
              <a:xfrm>
                <a:off x="3036" y="2854"/>
                <a:ext cx="61" cy="18"/>
              </a:xfrm>
              <a:custGeom>
                <a:cxnLst>
                  <a:cxn ang="0">
                    <a:pos x="0" y="4"/>
                  </a:cxn>
                  <a:cxn ang="0">
                    <a:pos x="36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6">
                    <a:moveTo>
                      <a:pt x="0" y="4"/>
                    </a:moveTo>
                    <a:cubicBezTo>
                      <a:pt x="11" y="6"/>
                      <a:pt x="30" y="0"/>
                      <a:pt x="36" y="7"/>
                    </a:cubicBezTo>
                    <a:cubicBezTo>
                      <a:pt x="25" y="5"/>
                      <a:pt x="6" y="11"/>
                      <a:pt x="0" y="4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4" name="Freeform 323"/>
              <p:cNvSpPr/>
              <p:nvPr/>
            </p:nvSpPr>
            <p:spPr bwMode="auto">
              <a:xfrm>
                <a:off x="3509" y="2864"/>
                <a:ext cx="110" cy="6"/>
              </a:xfrm>
              <a:custGeom>
                <a:cxnLst>
                  <a:cxn ang="0">
                    <a:pos x="33" y="1"/>
                  </a:cxn>
                  <a:cxn ang="0">
                    <a:pos x="24" y="4"/>
                  </a:cxn>
                  <a:cxn ang="0">
                    <a:pos x="33" y="1"/>
                  </a:cxn>
                </a:cxnLst>
                <a:rect b="b" l="0" r="r" t="0"/>
                <a:pathLst>
                  <a:path h="4" w="65">
                    <a:moveTo>
                      <a:pt x="33" y="1"/>
                    </a:moveTo>
                    <a:cubicBezTo>
                      <a:pt x="65" y="2"/>
                      <a:pt x="39" y="4"/>
                      <a:pt x="24" y="4"/>
                    </a:cubicBezTo>
                    <a:cubicBezTo>
                      <a:pt x="0" y="3"/>
                      <a:pt x="9" y="0"/>
                      <a:pt x="33" y="1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5" name="Freeform 324"/>
              <p:cNvSpPr/>
              <p:nvPr/>
            </p:nvSpPr>
            <p:spPr bwMode="auto">
              <a:xfrm>
                <a:off x="3607" y="2860"/>
                <a:ext cx="59" cy="21"/>
              </a:xfrm>
              <a:custGeom>
                <a:cxnLst>
                  <a:cxn ang="0">
                    <a:pos x="11" y="3"/>
                  </a:cxn>
                  <a:cxn ang="0">
                    <a:pos x="35" y="9"/>
                  </a:cxn>
                  <a:cxn ang="0">
                    <a:pos x="11" y="3"/>
                  </a:cxn>
                </a:cxnLst>
                <a:rect b="b" l="0" r="r" t="0"/>
                <a:pathLst>
                  <a:path h="12" w="35">
                    <a:moveTo>
                      <a:pt x="11" y="3"/>
                    </a:moveTo>
                    <a:cubicBezTo>
                      <a:pt x="12" y="12"/>
                      <a:pt x="34" y="0"/>
                      <a:pt x="35" y="9"/>
                    </a:cubicBezTo>
                    <a:cubicBezTo>
                      <a:pt x="27" y="8"/>
                      <a:pt x="0" y="12"/>
                      <a:pt x="11" y="3"/>
                    </a:cubicBezTo>
                    <a:close/>
                  </a:path>
                </a:pathLst>
              </a:custGeom>
              <a:solidFill>
                <a:srgbClr val="0B57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6" name="Freeform 325"/>
              <p:cNvSpPr/>
              <p:nvPr/>
            </p:nvSpPr>
            <p:spPr bwMode="auto">
              <a:xfrm>
                <a:off x="3685" y="2862"/>
                <a:ext cx="58" cy="20"/>
              </a:xfrm>
              <a:custGeom>
                <a:cxnLst>
                  <a:cxn ang="0">
                    <a:pos x="16" y="8"/>
                  </a:cxn>
                  <a:cxn ang="0">
                    <a:pos x="1" y="2"/>
                  </a:cxn>
                  <a:cxn ang="0">
                    <a:pos x="31" y="2"/>
                  </a:cxn>
                  <a:cxn ang="0">
                    <a:pos x="16" y="8"/>
                  </a:cxn>
                </a:cxnLst>
                <a:rect b="b" l="0" r="r" t="0"/>
                <a:pathLst>
                  <a:path h="12" w="34">
                    <a:moveTo>
                      <a:pt x="16" y="8"/>
                    </a:moveTo>
                    <a:cubicBezTo>
                      <a:pt x="17" y="0"/>
                      <a:pt x="0" y="10"/>
                      <a:pt x="1" y="2"/>
                    </a:cubicBezTo>
                    <a:cubicBezTo>
                      <a:pt x="11" y="2"/>
                      <a:pt x="21" y="2"/>
                      <a:pt x="31" y="2"/>
                    </a:cubicBezTo>
                    <a:cubicBezTo>
                      <a:pt x="34" y="12"/>
                      <a:pt x="22" y="7"/>
                      <a:pt x="16" y="8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7" name="Freeform 326"/>
              <p:cNvSpPr/>
              <p:nvPr/>
            </p:nvSpPr>
            <p:spPr bwMode="auto">
              <a:xfrm>
                <a:off x="3310" y="2867"/>
                <a:ext cx="41" cy="14"/>
              </a:xfrm>
              <a:custGeom>
                <a:cxnLst>
                  <a:cxn ang="0">
                    <a:pos x="24" y="5"/>
                  </a:cxn>
                  <a:cxn ang="0">
                    <a:pos x="12" y="8"/>
                  </a:cxn>
                  <a:cxn ang="0">
                    <a:pos x="0" y="5"/>
                  </a:cxn>
                  <a:cxn ang="0">
                    <a:pos x="24" y="5"/>
                  </a:cxn>
                </a:cxnLst>
                <a:rect b="b" l="0" r="r" t="0"/>
                <a:pathLst>
                  <a:path h="8" w="24">
                    <a:moveTo>
                      <a:pt x="24" y="5"/>
                    </a:moveTo>
                    <a:cubicBezTo>
                      <a:pt x="19" y="5"/>
                      <a:pt x="13" y="4"/>
                      <a:pt x="12" y="8"/>
                    </a:cubicBezTo>
                    <a:cubicBezTo>
                      <a:pt x="7" y="8"/>
                      <a:pt x="6" y="4"/>
                      <a:pt x="0" y="5"/>
                    </a:cubicBezTo>
                    <a:cubicBezTo>
                      <a:pt x="1" y="0"/>
                      <a:pt x="23" y="0"/>
                      <a:pt x="24" y="5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8" name="Freeform 327"/>
              <p:cNvSpPr/>
              <p:nvPr/>
            </p:nvSpPr>
            <p:spPr bwMode="auto">
              <a:xfrm>
                <a:off x="3331" y="2872"/>
                <a:ext cx="122" cy="34"/>
              </a:xfrm>
              <a:custGeom>
                <a:cxnLst>
                  <a:cxn ang="0">
                    <a:pos x="12" y="2"/>
                  </a:cxn>
                  <a:cxn ang="0">
                    <a:pos x="72" y="5"/>
                  </a:cxn>
                  <a:cxn ang="0">
                    <a:pos x="0" y="5"/>
                  </a:cxn>
                  <a:cxn ang="0">
                    <a:pos x="12" y="2"/>
                  </a:cxn>
                </a:cxnLst>
                <a:rect b="b" l="0" r="r" t="0"/>
                <a:pathLst>
                  <a:path h="20" w="72">
                    <a:moveTo>
                      <a:pt x="12" y="2"/>
                    </a:moveTo>
                    <a:cubicBezTo>
                      <a:pt x="35" y="0"/>
                      <a:pt x="51" y="5"/>
                      <a:pt x="72" y="5"/>
                    </a:cubicBezTo>
                    <a:cubicBezTo>
                      <a:pt x="55" y="20"/>
                      <a:pt x="23" y="4"/>
                      <a:pt x="0" y="5"/>
                    </a:cubicBezTo>
                    <a:cubicBezTo>
                      <a:pt x="1" y="1"/>
                      <a:pt x="7" y="2"/>
                      <a:pt x="12" y="2"/>
                    </a:cubicBez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9" name="Freeform 328"/>
              <p:cNvSpPr/>
              <p:nvPr/>
            </p:nvSpPr>
            <p:spPr bwMode="auto">
              <a:xfrm>
                <a:off x="3249" y="2867"/>
                <a:ext cx="72" cy="31"/>
              </a:xfrm>
              <a:custGeom>
                <a:cxnLst>
                  <a:cxn ang="0">
                    <a:pos x="42" y="11"/>
                  </a:cxn>
                  <a:cxn ang="0">
                    <a:pos x="0" y="14"/>
                  </a:cxn>
                  <a:cxn ang="0">
                    <a:pos x="42" y="11"/>
                  </a:cxn>
                </a:cxnLst>
                <a:rect b="b" l="0" r="r" t="0"/>
                <a:pathLst>
                  <a:path h="18" w="42">
                    <a:moveTo>
                      <a:pt x="42" y="11"/>
                    </a:moveTo>
                    <a:cubicBezTo>
                      <a:pt x="34" y="18"/>
                      <a:pt x="13" y="12"/>
                      <a:pt x="0" y="14"/>
                    </a:cubicBezTo>
                    <a:cubicBezTo>
                      <a:pt x="5" y="0"/>
                      <a:pt x="31" y="12"/>
                      <a:pt x="42" y="11"/>
                    </a:cubicBez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0" name="Freeform 329"/>
              <p:cNvSpPr/>
              <p:nvPr/>
            </p:nvSpPr>
            <p:spPr bwMode="auto">
              <a:xfrm>
                <a:off x="3966" y="2874"/>
                <a:ext cx="77" cy="19"/>
              </a:xfrm>
              <a:custGeom>
                <a:cxnLst>
                  <a:cxn ang="0">
                    <a:pos x="0" y="4"/>
                  </a:cxn>
                  <a:cxn ang="0">
                    <a:pos x="45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45">
                    <a:moveTo>
                      <a:pt x="0" y="4"/>
                    </a:moveTo>
                    <a:cubicBezTo>
                      <a:pt x="14" y="6"/>
                      <a:pt x="36" y="0"/>
                      <a:pt x="45" y="7"/>
                    </a:cubicBezTo>
                    <a:cubicBezTo>
                      <a:pt x="31" y="5"/>
                      <a:pt x="9" y="11"/>
                      <a:pt x="0" y="4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1" name="Freeform 330"/>
              <p:cNvSpPr/>
              <p:nvPr/>
            </p:nvSpPr>
            <p:spPr bwMode="auto">
              <a:xfrm>
                <a:off x="2949" y="2872"/>
                <a:ext cx="297" cy="31"/>
              </a:xfrm>
              <a:custGeom>
                <a:cxnLst>
                  <a:cxn ang="0">
                    <a:pos x="171" y="2"/>
                  </a:cxn>
                  <a:cxn ang="0">
                    <a:pos x="174" y="11"/>
                  </a:cxn>
                  <a:cxn ang="0">
                    <a:pos x="0" y="11"/>
                  </a:cxn>
                  <a:cxn ang="0">
                    <a:pos x="171" y="2"/>
                  </a:cxn>
                </a:cxnLst>
                <a:rect b="b" l="0" r="r" t="0"/>
                <a:pathLst>
                  <a:path h="18" w="175">
                    <a:moveTo>
                      <a:pt x="171" y="2"/>
                    </a:moveTo>
                    <a:cubicBezTo>
                      <a:pt x="175" y="2"/>
                      <a:pt x="174" y="7"/>
                      <a:pt x="174" y="11"/>
                    </a:cubicBezTo>
                    <a:cubicBezTo>
                      <a:pt x="116" y="11"/>
                      <a:pt x="58" y="11"/>
                      <a:pt x="0" y="11"/>
                    </a:cubicBezTo>
                    <a:cubicBezTo>
                      <a:pt x="49" y="0"/>
                      <a:pt x="127" y="18"/>
                      <a:pt x="171" y="2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2" name="Freeform 331"/>
              <p:cNvSpPr/>
              <p:nvPr/>
            </p:nvSpPr>
            <p:spPr bwMode="auto">
              <a:xfrm>
                <a:off x="3643" y="2882"/>
                <a:ext cx="110" cy="21"/>
              </a:xfrm>
              <a:custGeom>
                <a:cxnLst>
                  <a:cxn ang="0">
                    <a:pos x="14" y="2"/>
                  </a:cxn>
                  <a:cxn ang="0">
                    <a:pos x="65" y="5"/>
                  </a:cxn>
                  <a:cxn ang="0">
                    <a:pos x="2" y="8"/>
                  </a:cxn>
                  <a:cxn ang="0">
                    <a:pos x="14" y="2"/>
                  </a:cxn>
                </a:cxnLst>
                <a:rect b="b" l="0" r="r" t="0"/>
                <a:pathLst>
                  <a:path h="12" w="65">
                    <a:moveTo>
                      <a:pt x="14" y="2"/>
                    </a:moveTo>
                    <a:cubicBezTo>
                      <a:pt x="32" y="2"/>
                      <a:pt x="51" y="1"/>
                      <a:pt x="65" y="5"/>
                    </a:cubicBezTo>
                    <a:cubicBezTo>
                      <a:pt x="50" y="12"/>
                      <a:pt x="22" y="6"/>
                      <a:pt x="2" y="8"/>
                    </a:cubicBezTo>
                    <a:cubicBezTo>
                      <a:pt x="0" y="0"/>
                      <a:pt x="16" y="10"/>
                      <a:pt x="14" y="2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3" name="Freeform 332"/>
              <p:cNvSpPr/>
              <p:nvPr/>
            </p:nvSpPr>
            <p:spPr bwMode="auto">
              <a:xfrm>
                <a:off x="4043" y="2879"/>
                <a:ext cx="106" cy="19"/>
              </a:xfrm>
              <a:custGeom>
                <a:cxnLst>
                  <a:cxn ang="0">
                    <a:pos x="0" y="4"/>
                  </a:cxn>
                  <a:cxn ang="0">
                    <a:pos x="63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62">
                    <a:moveTo>
                      <a:pt x="0" y="4"/>
                    </a:moveTo>
                    <a:cubicBezTo>
                      <a:pt x="20" y="6"/>
                      <a:pt x="48" y="0"/>
                      <a:pt x="63" y="7"/>
                    </a:cubicBezTo>
                    <a:cubicBezTo>
                      <a:pt x="43" y="5"/>
                      <a:pt x="15" y="11"/>
                      <a:pt x="0" y="4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4" name="Freeform 333"/>
              <p:cNvSpPr/>
              <p:nvPr/>
            </p:nvSpPr>
            <p:spPr bwMode="auto">
              <a:xfrm>
                <a:off x="2848" y="2884"/>
                <a:ext cx="56" cy="19"/>
              </a:xfrm>
              <a:custGeom>
                <a:cxnLst>
                  <a:cxn ang="0">
                    <a:pos x="0" y="7"/>
                  </a:cxn>
                  <a:cxn ang="0">
                    <a:pos x="33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3">
                    <a:moveTo>
                      <a:pt x="0" y="7"/>
                    </a:moveTo>
                    <a:cubicBezTo>
                      <a:pt x="5" y="0"/>
                      <a:pt x="23" y="6"/>
                      <a:pt x="33" y="4"/>
                    </a:cubicBezTo>
                    <a:cubicBezTo>
                      <a:pt x="28" y="11"/>
                      <a:pt x="10" y="5"/>
                      <a:pt x="0" y="7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5" name="Freeform 334"/>
              <p:cNvSpPr/>
              <p:nvPr/>
            </p:nvSpPr>
            <p:spPr bwMode="auto">
              <a:xfrm>
                <a:off x="2741" y="2889"/>
                <a:ext cx="56" cy="19"/>
              </a:xfrm>
              <a:custGeom>
                <a:cxnLst>
                  <a:cxn ang="0">
                    <a:pos x="0" y="7"/>
                  </a:cxn>
                  <a:cxn ang="0">
                    <a:pos x="33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3">
                    <a:moveTo>
                      <a:pt x="0" y="7"/>
                    </a:moveTo>
                    <a:cubicBezTo>
                      <a:pt x="5" y="0"/>
                      <a:pt x="23" y="6"/>
                      <a:pt x="33" y="4"/>
                    </a:cubicBezTo>
                    <a:cubicBezTo>
                      <a:pt x="28" y="11"/>
                      <a:pt x="10" y="5"/>
                      <a:pt x="0" y="7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6" name="Freeform 335"/>
              <p:cNvSpPr/>
              <p:nvPr/>
            </p:nvSpPr>
            <p:spPr bwMode="auto">
              <a:xfrm>
                <a:off x="3961" y="2891"/>
                <a:ext cx="76" cy="15"/>
              </a:xfrm>
              <a:custGeom>
                <a:cxnLst>
                  <a:cxn ang="0">
                    <a:pos x="39" y="3"/>
                  </a:cxn>
                  <a:cxn ang="0">
                    <a:pos x="6" y="6"/>
                  </a:cxn>
                  <a:cxn ang="0">
                    <a:pos x="39" y="3"/>
                  </a:cxn>
                </a:cxnLst>
                <a:rect b="b" l="0" r="r" t="0"/>
                <a:pathLst>
                  <a:path h="9" w="45">
                    <a:moveTo>
                      <a:pt x="39" y="3"/>
                    </a:moveTo>
                    <a:cubicBezTo>
                      <a:pt x="45" y="9"/>
                      <a:pt x="15" y="5"/>
                      <a:pt x="6" y="6"/>
                    </a:cubicBezTo>
                    <a:cubicBezTo>
                      <a:pt x="0" y="0"/>
                      <a:pt x="30" y="4"/>
                      <a:pt x="39" y="3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7" name="Freeform 336"/>
              <p:cNvSpPr/>
              <p:nvPr/>
            </p:nvSpPr>
            <p:spPr bwMode="auto">
              <a:xfrm>
                <a:off x="2629" y="2894"/>
                <a:ext cx="56" cy="19"/>
              </a:xfrm>
              <a:custGeom>
                <a:cxnLst>
                  <a:cxn ang="0">
                    <a:pos x="0" y="7"/>
                  </a:cxn>
                  <a:cxn ang="0">
                    <a:pos x="33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3">
                    <a:moveTo>
                      <a:pt x="0" y="7"/>
                    </a:moveTo>
                    <a:cubicBezTo>
                      <a:pt x="5" y="0"/>
                      <a:pt x="23" y="6"/>
                      <a:pt x="33" y="4"/>
                    </a:cubicBezTo>
                    <a:cubicBezTo>
                      <a:pt x="28" y="11"/>
                      <a:pt x="10" y="5"/>
                      <a:pt x="0" y="7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8" name="Freeform 337"/>
              <p:cNvSpPr/>
              <p:nvPr/>
            </p:nvSpPr>
            <p:spPr bwMode="auto">
              <a:xfrm>
                <a:off x="1712" y="2876"/>
                <a:ext cx="19" cy="50"/>
              </a:xfrm>
              <a:custGeom>
                <a:cxnLst>
                  <a:cxn ang="0">
                    <a:pos x="7" y="0"/>
                  </a:cxn>
                  <a:cxn ang="0">
                    <a:pos x="4" y="30"/>
                  </a:cxn>
                  <a:cxn ang="0">
                    <a:pos x="7" y="0"/>
                  </a:cxn>
                </a:cxnLst>
                <a:rect b="b" l="0" r="r" t="0"/>
                <a:pathLst>
                  <a:path h="30" w="11">
                    <a:moveTo>
                      <a:pt x="7" y="0"/>
                    </a:moveTo>
                    <a:cubicBezTo>
                      <a:pt x="5" y="9"/>
                      <a:pt x="11" y="26"/>
                      <a:pt x="4" y="30"/>
                    </a:cubicBezTo>
                    <a:cubicBezTo>
                      <a:pt x="6" y="21"/>
                      <a:pt x="0" y="4"/>
                      <a:pt x="7" y="0"/>
                    </a:cubicBezTo>
                    <a:close/>
                  </a:path>
                </a:pathLst>
              </a:custGeom>
              <a:solidFill>
                <a:srgbClr val="0D4D5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9" name="Freeform 338"/>
              <p:cNvSpPr/>
              <p:nvPr/>
            </p:nvSpPr>
            <p:spPr bwMode="auto">
              <a:xfrm>
                <a:off x="2733" y="2903"/>
                <a:ext cx="110" cy="15"/>
              </a:xfrm>
              <a:custGeom>
                <a:cxnLst>
                  <a:cxn ang="0">
                    <a:pos x="47" y="5"/>
                  </a:cxn>
                  <a:cxn ang="0">
                    <a:pos x="65" y="2"/>
                  </a:cxn>
                  <a:cxn ang="0">
                    <a:pos x="47" y="5"/>
                  </a:cxn>
                </a:cxnLst>
                <a:rect b="b" l="0" r="r" t="0"/>
                <a:pathLst>
                  <a:path h="9" w="65">
                    <a:moveTo>
                      <a:pt x="47" y="5"/>
                    </a:moveTo>
                    <a:cubicBezTo>
                      <a:pt x="0" y="5"/>
                      <a:pt x="39" y="0"/>
                      <a:pt x="65" y="2"/>
                    </a:cubicBezTo>
                    <a:cubicBezTo>
                      <a:pt x="65" y="9"/>
                      <a:pt x="52" y="3"/>
                      <a:pt x="47" y="5"/>
                    </a:cubicBezTo>
                    <a:close/>
                  </a:path>
                </a:pathLst>
              </a:custGeom>
              <a:solidFill>
                <a:srgbClr val="0B57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0" name="Freeform 339"/>
              <p:cNvSpPr/>
              <p:nvPr/>
            </p:nvSpPr>
            <p:spPr bwMode="auto">
              <a:xfrm>
                <a:off x="2812" y="2904"/>
                <a:ext cx="127" cy="22"/>
              </a:xfrm>
              <a:custGeom>
                <a:cxnLst>
                  <a:cxn ang="0">
                    <a:pos x="18" y="1"/>
                  </a:cxn>
                  <a:cxn ang="0">
                    <a:pos x="63" y="1"/>
                  </a:cxn>
                  <a:cxn ang="0">
                    <a:pos x="75" y="4"/>
                  </a:cxn>
                  <a:cxn ang="0">
                    <a:pos x="0" y="4"/>
                  </a:cxn>
                  <a:cxn ang="0">
                    <a:pos x="18" y="1"/>
                  </a:cxn>
                </a:cxnLst>
                <a:rect b="b" l="0" r="r" t="0"/>
                <a:pathLst>
                  <a:path h="13" w="75">
                    <a:moveTo>
                      <a:pt x="18" y="1"/>
                    </a:moveTo>
                    <a:cubicBezTo>
                      <a:pt x="33" y="1"/>
                      <a:pt x="48" y="1"/>
                      <a:pt x="63" y="1"/>
                    </a:cubicBezTo>
                    <a:cubicBezTo>
                      <a:pt x="68" y="1"/>
                      <a:pt x="74" y="0"/>
                      <a:pt x="75" y="4"/>
                    </a:cubicBezTo>
                    <a:cubicBezTo>
                      <a:pt x="49" y="1"/>
                      <a:pt x="22" y="13"/>
                      <a:pt x="0" y="4"/>
                    </a:cubicBezTo>
                    <a:cubicBezTo>
                      <a:pt x="5" y="2"/>
                      <a:pt x="18" y="8"/>
                      <a:pt x="18" y="1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1" name="Freeform 340"/>
              <p:cNvSpPr/>
              <p:nvPr/>
            </p:nvSpPr>
            <p:spPr bwMode="auto">
              <a:xfrm>
                <a:off x="3102" y="2903"/>
                <a:ext cx="97" cy="8"/>
              </a:xfrm>
              <a:custGeom>
                <a:cxnLst>
                  <a:cxn ang="0">
                    <a:pos x="0" y="5"/>
                  </a:cxn>
                  <a:cxn ang="0">
                    <a:pos x="57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57">
                    <a:moveTo>
                      <a:pt x="0" y="5"/>
                    </a:moveTo>
                    <a:cubicBezTo>
                      <a:pt x="12" y="0"/>
                      <a:pt x="45" y="0"/>
                      <a:pt x="57" y="5"/>
                    </a:cubicBezTo>
                    <a:cubicBezTo>
                      <a:pt x="38" y="5"/>
                      <a:pt x="19" y="5"/>
                      <a:pt x="0" y="5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2" name="Freeform 341"/>
              <p:cNvSpPr/>
              <p:nvPr/>
            </p:nvSpPr>
            <p:spPr bwMode="auto">
              <a:xfrm>
                <a:off x="3263" y="2901"/>
                <a:ext cx="80" cy="15"/>
              </a:xfrm>
              <a:custGeom>
                <a:cxnLst>
                  <a:cxn ang="0">
                    <a:pos x="4" y="3"/>
                  </a:cxn>
                  <a:cxn ang="0">
                    <a:pos x="43" y="6"/>
                  </a:cxn>
                  <a:cxn ang="0">
                    <a:pos x="4" y="3"/>
                  </a:cxn>
                </a:cxnLst>
                <a:rect b="b" l="0" r="r" t="0"/>
                <a:pathLst>
                  <a:path h="9" w="47">
                    <a:moveTo>
                      <a:pt x="4" y="3"/>
                    </a:moveTo>
                    <a:cubicBezTo>
                      <a:pt x="15" y="4"/>
                      <a:pt x="47" y="0"/>
                      <a:pt x="43" y="6"/>
                    </a:cubicBezTo>
                    <a:cubicBezTo>
                      <a:pt x="32" y="5"/>
                      <a:pt x="0" y="9"/>
                      <a:pt x="4" y="3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3" name="Freeform 342"/>
              <p:cNvSpPr/>
              <p:nvPr/>
            </p:nvSpPr>
            <p:spPr bwMode="auto">
              <a:xfrm>
                <a:off x="4095" y="2901"/>
                <a:ext cx="129" cy="15"/>
              </a:xfrm>
              <a:custGeom>
                <a:cxnLst>
                  <a:cxn ang="0">
                    <a:pos x="68" y="3"/>
                  </a:cxn>
                  <a:cxn ang="0">
                    <a:pos x="8" y="6"/>
                  </a:cxn>
                  <a:cxn ang="0">
                    <a:pos x="68" y="3"/>
                  </a:cxn>
                </a:cxnLst>
                <a:rect b="b" l="0" r="r" t="0"/>
                <a:pathLst>
                  <a:path h="9" w="76">
                    <a:moveTo>
                      <a:pt x="68" y="3"/>
                    </a:moveTo>
                    <a:cubicBezTo>
                      <a:pt x="76" y="9"/>
                      <a:pt x="24" y="5"/>
                      <a:pt x="8" y="6"/>
                    </a:cubicBezTo>
                    <a:cubicBezTo>
                      <a:pt x="0" y="0"/>
                      <a:pt x="52" y="4"/>
                      <a:pt x="68" y="3"/>
                    </a:cubicBez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4" name="Freeform 343"/>
              <p:cNvSpPr/>
              <p:nvPr/>
            </p:nvSpPr>
            <p:spPr bwMode="auto">
              <a:xfrm>
                <a:off x="2400" y="2904"/>
                <a:ext cx="97" cy="19"/>
              </a:xfrm>
              <a:custGeom>
                <a:cxnLst>
                  <a:cxn ang="0">
                    <a:pos x="0" y="7"/>
                  </a:cxn>
                  <a:cxn ang="0">
                    <a:pos x="57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57">
                    <a:moveTo>
                      <a:pt x="0" y="7"/>
                    </a:moveTo>
                    <a:cubicBezTo>
                      <a:pt x="13" y="0"/>
                      <a:pt x="39" y="6"/>
                      <a:pt x="57" y="4"/>
                    </a:cubicBezTo>
                    <a:cubicBezTo>
                      <a:pt x="44" y="11"/>
                      <a:pt x="18" y="5"/>
                      <a:pt x="0" y="7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5" name="Freeform 344"/>
              <p:cNvSpPr/>
              <p:nvPr/>
            </p:nvSpPr>
            <p:spPr bwMode="auto">
              <a:xfrm>
                <a:off x="3041" y="2911"/>
                <a:ext cx="229" cy="5"/>
              </a:xfrm>
              <a:custGeom>
                <a:cxnLst>
                  <a:cxn ang="0">
                    <a:pos x="36" y="0"/>
                  </a:cxn>
                  <a:cxn ang="0">
                    <a:pos x="93" y="0"/>
                  </a:cxn>
                  <a:cxn ang="0">
                    <a:pos x="72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36" y="0"/>
                  </a:cxn>
                </a:cxnLst>
                <a:rect b="b" l="0" r="r" t="0"/>
                <a:pathLst>
                  <a:path h="3" w="135">
                    <a:moveTo>
                      <a:pt x="36" y="0"/>
                    </a:moveTo>
                    <a:cubicBezTo>
                      <a:pt x="55" y="0"/>
                      <a:pt x="74" y="0"/>
                      <a:pt x="93" y="0"/>
                    </a:cubicBezTo>
                    <a:cubicBezTo>
                      <a:pt x="135" y="2"/>
                      <a:pt x="95" y="3"/>
                      <a:pt x="72" y="3"/>
                    </a:cubicBezTo>
                    <a:cubicBezTo>
                      <a:pt x="47" y="3"/>
                      <a:pt x="14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2" y="0"/>
                      <a:pt x="24" y="0"/>
                      <a:pt x="36" y="0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6" name="Freeform 345"/>
              <p:cNvSpPr/>
              <p:nvPr/>
            </p:nvSpPr>
            <p:spPr bwMode="auto">
              <a:xfrm>
                <a:off x="4378" y="2904"/>
                <a:ext cx="56" cy="19"/>
              </a:xfrm>
              <a:custGeom>
                <a:cxnLst>
                  <a:cxn ang="0">
                    <a:pos x="0" y="4"/>
                  </a:cxn>
                  <a:cxn ang="0">
                    <a:pos x="33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3" y="5"/>
                      <a:pt x="5" y="11"/>
                      <a:pt x="0" y="4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7" name="Freeform 346"/>
              <p:cNvSpPr/>
              <p:nvPr/>
            </p:nvSpPr>
            <p:spPr bwMode="auto">
              <a:xfrm>
                <a:off x="2319" y="2909"/>
                <a:ext cx="51" cy="19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26" y="11"/>
                      <a:pt x="9" y="5"/>
                      <a:pt x="0" y="7"/>
                    </a:cubicBezTo>
                    <a:close/>
                  </a:path>
                </a:pathLst>
              </a:custGeom>
              <a:solidFill>
                <a:srgbClr val="0D4D5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8" name="Freeform 347"/>
              <p:cNvSpPr/>
              <p:nvPr/>
            </p:nvSpPr>
            <p:spPr bwMode="auto">
              <a:xfrm>
                <a:off x="3382" y="2909"/>
                <a:ext cx="62" cy="21"/>
              </a:xfrm>
              <a:custGeom>
                <a:cxnLst>
                  <a:cxn ang="0">
                    <a:pos x="36" y="4"/>
                  </a:cxn>
                  <a:cxn ang="0">
                    <a:pos x="0" y="7"/>
                  </a:cxn>
                  <a:cxn ang="0">
                    <a:pos x="36" y="4"/>
                  </a:cxn>
                </a:cxnLst>
                <a:rect b="b" l="0" r="r" t="0"/>
                <a:pathLst>
                  <a:path h="12" w="37">
                    <a:moveTo>
                      <a:pt x="36" y="4"/>
                    </a:moveTo>
                    <a:cubicBezTo>
                      <a:pt x="37" y="7"/>
                      <a:pt x="8" y="12"/>
                      <a:pt x="0" y="7"/>
                    </a:cubicBezTo>
                    <a:cubicBezTo>
                      <a:pt x="6" y="0"/>
                      <a:pt x="25" y="6"/>
                      <a:pt x="36" y="4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9" name="Freeform 348"/>
              <p:cNvSpPr/>
              <p:nvPr/>
            </p:nvSpPr>
            <p:spPr bwMode="auto">
              <a:xfrm>
                <a:off x="4012" y="2909"/>
                <a:ext cx="107" cy="17"/>
              </a:xfrm>
              <a:custGeom>
                <a:cxnLst>
                  <a:cxn ang="0">
                    <a:pos x="12" y="10"/>
                  </a:cxn>
                  <a:cxn ang="0">
                    <a:pos x="0" y="4"/>
                  </a:cxn>
                  <a:cxn ang="0">
                    <a:pos x="63" y="7"/>
                  </a:cxn>
                  <a:cxn ang="0">
                    <a:pos x="12" y="10"/>
                  </a:cxn>
                </a:cxnLst>
                <a:rect b="b" l="0" r="r" t="0"/>
                <a:pathLst>
                  <a:path h="10" w="62">
                    <a:moveTo>
                      <a:pt x="12" y="10"/>
                    </a:moveTo>
                    <a:cubicBezTo>
                      <a:pt x="6" y="10"/>
                      <a:pt x="2" y="8"/>
                      <a:pt x="0" y="4"/>
                    </a:cubicBezTo>
                    <a:cubicBezTo>
                      <a:pt x="20" y="6"/>
                      <a:pt x="48" y="0"/>
                      <a:pt x="63" y="7"/>
                    </a:cubicBezTo>
                    <a:cubicBezTo>
                      <a:pt x="47" y="9"/>
                      <a:pt x="23" y="3"/>
                      <a:pt x="12" y="10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0" name="Freeform 349"/>
              <p:cNvSpPr/>
              <p:nvPr/>
            </p:nvSpPr>
            <p:spPr bwMode="auto">
              <a:xfrm>
                <a:off x="4485" y="2909"/>
                <a:ext cx="56" cy="19"/>
              </a:xfrm>
              <a:custGeom>
                <a:cxnLst>
                  <a:cxn ang="0">
                    <a:pos x="0" y="4"/>
                  </a:cxn>
                  <a:cxn ang="0">
                    <a:pos x="33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3" y="5"/>
                      <a:pt x="5" y="11"/>
                      <a:pt x="0" y="4"/>
                    </a:cubicBezTo>
                    <a:close/>
                  </a:path>
                </a:pathLst>
              </a:custGeom>
              <a:solidFill>
                <a:srgbClr val="0D4D5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1" name="Freeform 350"/>
              <p:cNvSpPr/>
              <p:nvPr/>
            </p:nvSpPr>
            <p:spPr bwMode="auto">
              <a:xfrm>
                <a:off x="2451" y="2915"/>
                <a:ext cx="71" cy="11"/>
              </a:xfrm>
              <a:custGeom>
                <a:cxnLst>
                  <a:cxn ang="0">
                    <a:pos x="0" y="7"/>
                  </a:cxn>
                  <a:cxn ang="0">
                    <a:pos x="24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42">
                    <a:moveTo>
                      <a:pt x="0" y="7"/>
                    </a:moveTo>
                    <a:cubicBezTo>
                      <a:pt x="1" y="0"/>
                      <a:pt x="42" y="5"/>
                      <a:pt x="24" y="7"/>
                    </a:cubicBezTo>
                    <a:cubicBezTo>
                      <a:pt x="16" y="7"/>
                      <a:pt x="8" y="7"/>
                      <a:pt x="0" y="7"/>
                    </a:cubicBezTo>
                    <a:close/>
                  </a:path>
                </a:pathLst>
              </a:custGeom>
              <a:solidFill>
                <a:srgbClr val="0D4D5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2" name="Freeform 351"/>
              <p:cNvSpPr/>
              <p:nvPr/>
            </p:nvSpPr>
            <p:spPr bwMode="auto">
              <a:xfrm>
                <a:off x="2975" y="2920"/>
                <a:ext cx="178" cy="13"/>
              </a:xfrm>
              <a:custGeom>
                <a:cxnLst>
                  <a:cxn ang="0">
                    <a:pos x="0" y="1"/>
                  </a:cxn>
                  <a:cxn ang="0">
                    <a:pos x="66" y="1"/>
                  </a:cxn>
                  <a:cxn ang="0">
                    <a:pos x="54" y="4"/>
                  </a:cxn>
                  <a:cxn ang="0">
                    <a:pos x="0" y="1"/>
                  </a:cxn>
                </a:cxnLst>
                <a:rect b="b" l="0" r="r" t="0"/>
                <a:pathLst>
                  <a:path h="8" w="105">
                    <a:moveTo>
                      <a:pt x="0" y="1"/>
                    </a:moveTo>
                    <a:cubicBezTo>
                      <a:pt x="22" y="1"/>
                      <a:pt x="44" y="1"/>
                      <a:pt x="66" y="1"/>
                    </a:cubicBezTo>
                    <a:cubicBezTo>
                      <a:pt x="105" y="0"/>
                      <a:pt x="78" y="6"/>
                      <a:pt x="54" y="4"/>
                    </a:cubicBezTo>
                    <a:cubicBezTo>
                      <a:pt x="37" y="2"/>
                      <a:pt x="12" y="8"/>
                      <a:pt x="0" y="1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3" name="Freeform 352"/>
              <p:cNvSpPr/>
              <p:nvPr/>
            </p:nvSpPr>
            <p:spPr bwMode="auto">
              <a:xfrm>
                <a:off x="3661" y="2913"/>
                <a:ext cx="132" cy="17"/>
              </a:xfrm>
              <a:custGeom>
                <a:cxnLst>
                  <a:cxn ang="0">
                    <a:pos x="78" y="5"/>
                  </a:cxn>
                  <a:cxn ang="0">
                    <a:pos x="42" y="8"/>
                  </a:cxn>
                  <a:cxn ang="0">
                    <a:pos x="0" y="5"/>
                  </a:cxn>
                  <a:cxn ang="0">
                    <a:pos x="78" y="5"/>
                  </a:cxn>
                </a:cxnLst>
                <a:rect b="b" l="0" r="r" t="0"/>
                <a:pathLst>
                  <a:path h="10" w="78">
                    <a:moveTo>
                      <a:pt x="78" y="5"/>
                    </a:moveTo>
                    <a:cubicBezTo>
                      <a:pt x="67" y="7"/>
                      <a:pt x="48" y="1"/>
                      <a:pt x="42" y="8"/>
                    </a:cubicBezTo>
                    <a:cubicBezTo>
                      <a:pt x="25" y="10"/>
                      <a:pt x="17" y="3"/>
                      <a:pt x="0" y="5"/>
                    </a:cubicBezTo>
                    <a:cubicBezTo>
                      <a:pt x="19" y="0"/>
                      <a:pt x="59" y="0"/>
                      <a:pt x="78" y="5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4" name="Freeform 353"/>
              <p:cNvSpPr/>
              <p:nvPr/>
            </p:nvSpPr>
            <p:spPr bwMode="auto">
              <a:xfrm>
                <a:off x="3732" y="2915"/>
                <a:ext cx="155" cy="13"/>
              </a:xfrm>
              <a:custGeom>
                <a:cxnLst>
                  <a:cxn ang="0">
                    <a:pos x="36" y="4"/>
                  </a:cxn>
                  <a:cxn ang="0">
                    <a:pos x="60" y="7"/>
                  </a:cxn>
                  <a:cxn ang="0">
                    <a:pos x="0" y="7"/>
                  </a:cxn>
                  <a:cxn ang="0">
                    <a:pos x="36" y="4"/>
                  </a:cxn>
                </a:cxnLst>
                <a:rect b="b" l="0" r="r" t="0"/>
                <a:pathLst>
                  <a:path h="8" w="91">
                    <a:moveTo>
                      <a:pt x="36" y="4"/>
                    </a:moveTo>
                    <a:cubicBezTo>
                      <a:pt x="63" y="3"/>
                      <a:pt x="91" y="5"/>
                      <a:pt x="60" y="7"/>
                    </a:cubicBezTo>
                    <a:cubicBezTo>
                      <a:pt x="46" y="8"/>
                      <a:pt x="18" y="6"/>
                      <a:pt x="0" y="7"/>
                    </a:cubicBezTo>
                    <a:cubicBezTo>
                      <a:pt x="6" y="0"/>
                      <a:pt x="25" y="6"/>
                      <a:pt x="36" y="4"/>
                    </a:cubicBez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5" name="Freeform 354"/>
              <p:cNvSpPr/>
              <p:nvPr/>
            </p:nvSpPr>
            <p:spPr bwMode="auto">
              <a:xfrm>
                <a:off x="3885" y="2913"/>
                <a:ext cx="81" cy="22"/>
              </a:xfrm>
              <a:custGeom>
                <a:cxnLst>
                  <a:cxn ang="0">
                    <a:pos x="48" y="5"/>
                  </a:cxn>
                  <a:cxn ang="0">
                    <a:pos x="30" y="5"/>
                  </a:cxn>
                  <a:cxn ang="0">
                    <a:pos x="48" y="5"/>
                  </a:cxn>
                </a:cxnLst>
                <a:rect b="b" l="0" r="r" t="0"/>
                <a:pathLst>
                  <a:path h="13" w="48">
                    <a:moveTo>
                      <a:pt x="48" y="5"/>
                    </a:moveTo>
                    <a:cubicBezTo>
                      <a:pt x="41" y="13"/>
                      <a:pt x="33" y="5"/>
                      <a:pt x="30" y="5"/>
                    </a:cubicBezTo>
                    <a:cubicBezTo>
                      <a:pt x="0" y="2"/>
                      <a:pt x="26" y="0"/>
                      <a:pt x="48" y="5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6" name="Freeform 355"/>
              <p:cNvSpPr/>
              <p:nvPr/>
            </p:nvSpPr>
            <p:spPr bwMode="auto">
              <a:xfrm>
                <a:off x="4175" y="2921"/>
                <a:ext cx="56" cy="9"/>
              </a:xfrm>
              <a:custGeom>
                <a:cxnLst>
                  <a:cxn ang="0">
                    <a:pos x="0" y="0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3">
                    <a:moveTo>
                      <a:pt x="0" y="0"/>
                    </a:moveTo>
                    <a:cubicBezTo>
                      <a:pt x="11" y="0"/>
                      <a:pt x="22" y="0"/>
                      <a:pt x="33" y="0"/>
                    </a:cubicBezTo>
                    <a:cubicBezTo>
                      <a:pt x="29" y="5"/>
                      <a:pt x="4" y="5"/>
                      <a:pt x="0" y="0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7" name="Freeform 356"/>
              <p:cNvSpPr/>
              <p:nvPr/>
            </p:nvSpPr>
            <p:spPr bwMode="auto">
              <a:xfrm>
                <a:off x="4607" y="2915"/>
                <a:ext cx="66" cy="18"/>
              </a:xfrm>
              <a:custGeom>
                <a:cxnLst>
                  <a:cxn ang="0">
                    <a:pos x="0" y="4"/>
                  </a:cxn>
                  <a:cxn ang="0">
                    <a:pos x="39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9">
                    <a:moveTo>
                      <a:pt x="0" y="4"/>
                    </a:moveTo>
                    <a:cubicBezTo>
                      <a:pt x="12" y="6"/>
                      <a:pt x="32" y="0"/>
                      <a:pt x="39" y="7"/>
                    </a:cubicBezTo>
                    <a:cubicBezTo>
                      <a:pt x="27" y="5"/>
                      <a:pt x="7" y="11"/>
                      <a:pt x="0" y="4"/>
                    </a:cubicBezTo>
                    <a:close/>
                  </a:path>
                </a:pathLst>
              </a:custGeom>
              <a:solidFill>
                <a:srgbClr val="0D4D5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8" name="Freeform 357"/>
              <p:cNvSpPr/>
              <p:nvPr/>
            </p:nvSpPr>
            <p:spPr bwMode="auto">
              <a:xfrm>
                <a:off x="4759" y="2916"/>
                <a:ext cx="61" cy="22"/>
              </a:xfrm>
              <a:custGeom>
                <a:cxnLst>
                  <a:cxn ang="0">
                    <a:pos x="0" y="6"/>
                  </a:cxn>
                  <a:cxn ang="0">
                    <a:pos x="33" y="6"/>
                  </a:cxn>
                  <a:cxn ang="0">
                    <a:pos x="33" y="0"/>
                  </a:cxn>
                  <a:cxn ang="0">
                    <a:pos x="36" y="0"/>
                  </a:cxn>
                  <a:cxn ang="0">
                    <a:pos x="36" y="6"/>
                  </a:cxn>
                  <a:cxn ang="0">
                    <a:pos x="36" y="9"/>
                  </a:cxn>
                  <a:cxn ang="0">
                    <a:pos x="0" y="6"/>
                  </a:cxn>
                </a:cxnLst>
                <a:rect b="b" l="0" r="r" t="0"/>
                <a:pathLst>
                  <a:path h="13" w="36">
                    <a:moveTo>
                      <a:pt x="0" y="6"/>
                    </a:moveTo>
                    <a:cubicBezTo>
                      <a:pt x="11" y="6"/>
                      <a:pt x="22" y="6"/>
                      <a:pt x="33" y="6"/>
                    </a:cubicBezTo>
                    <a:cubicBezTo>
                      <a:pt x="33" y="4"/>
                      <a:pt x="33" y="2"/>
                      <a:pt x="33" y="0"/>
                    </a:cubicBezTo>
                    <a:cubicBezTo>
                      <a:pt x="34" y="0"/>
                      <a:pt x="35" y="0"/>
                      <a:pt x="36" y="0"/>
                    </a:cubicBezTo>
                    <a:cubicBezTo>
                      <a:pt x="36" y="2"/>
                      <a:pt x="36" y="4"/>
                      <a:pt x="36" y="6"/>
                    </a:cubicBezTo>
                    <a:cubicBezTo>
                      <a:pt x="36" y="7"/>
                      <a:pt x="36" y="8"/>
                      <a:pt x="36" y="9"/>
                    </a:cubicBezTo>
                    <a:cubicBezTo>
                      <a:pt x="25" y="7"/>
                      <a:pt x="6" y="13"/>
                      <a:pt x="0" y="6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9" name="Freeform 358"/>
              <p:cNvSpPr/>
              <p:nvPr/>
            </p:nvSpPr>
            <p:spPr bwMode="auto">
              <a:xfrm>
                <a:off x="2350" y="2920"/>
                <a:ext cx="50" cy="18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26" y="11"/>
                      <a:pt x="9" y="5"/>
                      <a:pt x="0" y="7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0" name="Freeform 359"/>
              <p:cNvSpPr/>
              <p:nvPr/>
            </p:nvSpPr>
            <p:spPr bwMode="auto">
              <a:xfrm>
                <a:off x="3241" y="2926"/>
                <a:ext cx="42" cy="16"/>
              </a:xfrm>
              <a:custGeom>
                <a:cxnLst>
                  <a:cxn ang="0">
                    <a:pos x="20" y="0"/>
                  </a:cxn>
                  <a:cxn ang="0">
                    <a:pos x="5" y="0"/>
                  </a:cxn>
                  <a:cxn ang="0">
                    <a:pos x="20" y="0"/>
                  </a:cxn>
                </a:cxnLst>
                <a:rect b="b" l="0" r="r" t="0"/>
                <a:pathLst>
                  <a:path h="9" w="25">
                    <a:moveTo>
                      <a:pt x="20" y="0"/>
                    </a:moveTo>
                    <a:cubicBezTo>
                      <a:pt x="25" y="9"/>
                      <a:pt x="0" y="9"/>
                      <a:pt x="5" y="0"/>
                    </a:cubicBezTo>
                    <a:cubicBezTo>
                      <a:pt x="10" y="0"/>
                      <a:pt x="15" y="0"/>
                      <a:pt x="20" y="0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1" name="Freeform 360"/>
              <p:cNvSpPr/>
              <p:nvPr/>
            </p:nvSpPr>
            <p:spPr bwMode="auto">
              <a:xfrm>
                <a:off x="3448" y="2921"/>
                <a:ext cx="193" cy="29"/>
              </a:xfrm>
              <a:custGeom>
                <a:cxnLst>
                  <a:cxn ang="0">
                    <a:pos x="114" y="9"/>
                  </a:cxn>
                  <a:cxn ang="0">
                    <a:pos x="0" y="3"/>
                  </a:cxn>
                  <a:cxn ang="0">
                    <a:pos x="15" y="3"/>
                  </a:cxn>
                  <a:cxn ang="0">
                    <a:pos x="114" y="9"/>
                  </a:cxn>
                </a:cxnLst>
                <a:rect b="b" l="0" r="r" t="0"/>
                <a:pathLst>
                  <a:path h="17" w="114">
                    <a:moveTo>
                      <a:pt x="114" y="9"/>
                    </a:moveTo>
                    <a:cubicBezTo>
                      <a:pt x="78" y="5"/>
                      <a:pt x="26" y="17"/>
                      <a:pt x="0" y="3"/>
                    </a:cubicBezTo>
                    <a:cubicBezTo>
                      <a:pt x="5" y="3"/>
                      <a:pt x="10" y="3"/>
                      <a:pt x="15" y="3"/>
                    </a:cubicBezTo>
                    <a:cubicBezTo>
                      <a:pt x="41" y="12"/>
                      <a:pt x="88" y="0"/>
                      <a:pt x="114" y="9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2" name="Freeform 361"/>
              <p:cNvSpPr/>
              <p:nvPr/>
            </p:nvSpPr>
            <p:spPr bwMode="auto">
              <a:xfrm>
                <a:off x="4454" y="2920"/>
                <a:ext cx="56" cy="18"/>
              </a:xfrm>
              <a:custGeom>
                <a:cxnLst>
                  <a:cxn ang="0">
                    <a:pos x="0" y="4"/>
                  </a:cxn>
                  <a:cxn ang="0">
                    <a:pos x="33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3" y="5"/>
                      <a:pt x="5" y="11"/>
                      <a:pt x="0" y="4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3" name="Freeform 362"/>
              <p:cNvSpPr/>
              <p:nvPr/>
            </p:nvSpPr>
            <p:spPr bwMode="auto">
              <a:xfrm>
                <a:off x="2243" y="2928"/>
                <a:ext cx="56" cy="12"/>
              </a:xfrm>
              <a:custGeom>
                <a:cxnLst>
                  <a:cxn ang="0">
                    <a:pos x="33" y="5"/>
                  </a:cxn>
                  <a:cxn ang="0">
                    <a:pos x="33" y="2"/>
                  </a:cxn>
                  <a:cxn ang="0">
                    <a:pos x="33" y="5"/>
                  </a:cxn>
                </a:cxnLst>
                <a:rect b="b" l="0" r="r" t="0"/>
                <a:pathLst>
                  <a:path h="7" w="33">
                    <a:moveTo>
                      <a:pt x="33" y="5"/>
                    </a:moveTo>
                    <a:cubicBezTo>
                      <a:pt x="0" y="7"/>
                      <a:pt x="0" y="0"/>
                      <a:pt x="33" y="2"/>
                    </a:cubicBezTo>
                    <a:cubicBezTo>
                      <a:pt x="33" y="3"/>
                      <a:pt x="33" y="4"/>
                      <a:pt x="33" y="5"/>
                    </a:cubicBezTo>
                    <a:close/>
                  </a:path>
                </a:pathLst>
              </a:custGeom>
              <a:solidFill>
                <a:srgbClr val="0B57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4" name="Freeform 363"/>
              <p:cNvSpPr/>
              <p:nvPr/>
            </p:nvSpPr>
            <p:spPr bwMode="auto">
              <a:xfrm>
                <a:off x="2299" y="2911"/>
                <a:ext cx="467" cy="31"/>
              </a:xfrm>
              <a:custGeom>
                <a:cxnLst>
                  <a:cxn ang="0">
                    <a:pos x="177" y="12"/>
                  </a:cxn>
                  <a:cxn ang="0">
                    <a:pos x="96" y="18"/>
                  </a:cxn>
                  <a:cxn ang="0">
                    <a:pos x="27" y="15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30" y="12"/>
                  </a:cxn>
                  <a:cxn ang="0">
                    <a:pos x="60" y="9"/>
                  </a:cxn>
                  <a:cxn ang="0">
                    <a:pos x="90" y="9"/>
                  </a:cxn>
                  <a:cxn ang="0">
                    <a:pos x="114" y="9"/>
                  </a:cxn>
                  <a:cxn ang="0">
                    <a:pos x="207" y="6"/>
                  </a:cxn>
                  <a:cxn ang="0">
                    <a:pos x="276" y="9"/>
                  </a:cxn>
                  <a:cxn ang="0">
                    <a:pos x="216" y="12"/>
                  </a:cxn>
                  <a:cxn ang="0">
                    <a:pos x="177" y="12"/>
                  </a:cxn>
                </a:cxnLst>
                <a:rect b="b" l="0" r="r" t="0"/>
                <a:pathLst>
                  <a:path h="18" w="276">
                    <a:moveTo>
                      <a:pt x="177" y="12"/>
                    </a:moveTo>
                    <a:cubicBezTo>
                      <a:pt x="152" y="16"/>
                      <a:pt x="124" y="17"/>
                      <a:pt x="96" y="18"/>
                    </a:cubicBezTo>
                    <a:cubicBezTo>
                      <a:pt x="79" y="11"/>
                      <a:pt x="49" y="17"/>
                      <a:pt x="27" y="15"/>
                    </a:cubicBezTo>
                    <a:cubicBezTo>
                      <a:pt x="18" y="15"/>
                      <a:pt x="9" y="15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10" y="12"/>
                      <a:pt x="20" y="12"/>
                      <a:pt x="30" y="12"/>
                    </a:cubicBezTo>
                    <a:cubicBezTo>
                      <a:pt x="39" y="10"/>
                      <a:pt x="56" y="16"/>
                      <a:pt x="60" y="9"/>
                    </a:cubicBezTo>
                    <a:cubicBezTo>
                      <a:pt x="70" y="9"/>
                      <a:pt x="80" y="9"/>
                      <a:pt x="90" y="9"/>
                    </a:cubicBezTo>
                    <a:cubicBezTo>
                      <a:pt x="98" y="9"/>
                      <a:pt x="106" y="9"/>
                      <a:pt x="114" y="9"/>
                    </a:cubicBezTo>
                    <a:cubicBezTo>
                      <a:pt x="129" y="16"/>
                      <a:pt x="173" y="0"/>
                      <a:pt x="207" y="6"/>
                    </a:cubicBezTo>
                    <a:cubicBezTo>
                      <a:pt x="229" y="8"/>
                      <a:pt x="259" y="2"/>
                      <a:pt x="276" y="9"/>
                    </a:cubicBezTo>
                    <a:cubicBezTo>
                      <a:pt x="260" y="14"/>
                      <a:pt x="237" y="12"/>
                      <a:pt x="216" y="12"/>
                    </a:cubicBezTo>
                    <a:cubicBezTo>
                      <a:pt x="210" y="7"/>
                      <a:pt x="183" y="7"/>
                      <a:pt x="177" y="12"/>
                    </a:cubicBez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5" name="Freeform 364"/>
              <p:cNvSpPr/>
              <p:nvPr/>
            </p:nvSpPr>
            <p:spPr bwMode="auto">
              <a:xfrm>
                <a:off x="3285" y="2923"/>
                <a:ext cx="85" cy="24"/>
              </a:xfrm>
              <a:custGeom>
                <a:cxnLst>
                  <a:cxn ang="0">
                    <a:pos x="0" y="5"/>
                  </a:cxn>
                  <a:cxn ang="0">
                    <a:pos x="9" y="5"/>
                  </a:cxn>
                  <a:cxn ang="0">
                    <a:pos x="0" y="5"/>
                  </a:cxn>
                </a:cxnLst>
                <a:rect b="b" l="0" r="r" t="0"/>
                <a:pathLst>
                  <a:path h="14" w="50">
                    <a:moveTo>
                      <a:pt x="0" y="5"/>
                    </a:moveTo>
                    <a:cubicBezTo>
                      <a:pt x="2" y="0"/>
                      <a:pt x="5" y="5"/>
                      <a:pt x="9" y="5"/>
                    </a:cubicBezTo>
                    <a:cubicBezTo>
                      <a:pt x="50" y="2"/>
                      <a:pt x="17" y="14"/>
                      <a:pt x="0" y="5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6" name="Freeform 365"/>
              <p:cNvSpPr/>
              <p:nvPr/>
            </p:nvSpPr>
            <p:spPr bwMode="auto">
              <a:xfrm>
                <a:off x="4551" y="2925"/>
                <a:ext cx="56" cy="18"/>
              </a:xfrm>
              <a:custGeom>
                <a:cxnLst>
                  <a:cxn ang="0">
                    <a:pos x="0" y="4"/>
                  </a:cxn>
                  <a:cxn ang="0">
                    <a:pos x="33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3" y="5"/>
                      <a:pt x="5" y="11"/>
                      <a:pt x="0" y="4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7" name="Freeform 366"/>
              <p:cNvSpPr/>
              <p:nvPr/>
            </p:nvSpPr>
            <p:spPr bwMode="auto">
              <a:xfrm>
                <a:off x="2344" y="2930"/>
                <a:ext cx="117" cy="18"/>
              </a:xfrm>
              <a:custGeom>
                <a:cxnLst>
                  <a:cxn ang="0">
                    <a:pos x="0" y="4"/>
                  </a:cxn>
                  <a:cxn ang="0">
                    <a:pos x="69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69">
                    <a:moveTo>
                      <a:pt x="0" y="4"/>
                    </a:moveTo>
                    <a:cubicBezTo>
                      <a:pt x="22" y="6"/>
                      <a:pt x="52" y="0"/>
                      <a:pt x="69" y="7"/>
                    </a:cubicBezTo>
                    <a:cubicBezTo>
                      <a:pt x="47" y="5"/>
                      <a:pt x="17" y="11"/>
                      <a:pt x="0" y="4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8" name="Freeform 367"/>
              <p:cNvSpPr/>
              <p:nvPr/>
            </p:nvSpPr>
            <p:spPr bwMode="auto">
              <a:xfrm>
                <a:off x="4043" y="2920"/>
                <a:ext cx="152" cy="22"/>
              </a:xfrm>
              <a:custGeom>
                <a:cxnLst>
                  <a:cxn ang="0">
                    <a:pos x="0" y="4"/>
                  </a:cxn>
                  <a:cxn ang="0">
                    <a:pos x="51" y="13"/>
                  </a:cxn>
                  <a:cxn ang="0">
                    <a:pos x="0" y="4"/>
                  </a:cxn>
                </a:cxnLst>
                <a:rect b="b" l="0" r="r" t="0"/>
                <a:pathLst>
                  <a:path h="13" w="90">
                    <a:moveTo>
                      <a:pt x="0" y="4"/>
                    </a:moveTo>
                    <a:cubicBezTo>
                      <a:pt x="19" y="5"/>
                      <a:pt x="90" y="0"/>
                      <a:pt x="51" y="13"/>
                    </a:cubicBezTo>
                    <a:cubicBezTo>
                      <a:pt x="36" y="8"/>
                      <a:pt x="16" y="8"/>
                      <a:pt x="0" y="4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9" name="Freeform 368"/>
              <p:cNvSpPr/>
              <p:nvPr/>
            </p:nvSpPr>
            <p:spPr bwMode="auto">
              <a:xfrm>
                <a:off x="4673" y="2930"/>
                <a:ext cx="86" cy="18"/>
              </a:xfrm>
              <a:custGeom>
                <a:cxnLst>
                  <a:cxn ang="0">
                    <a:pos x="0" y="4"/>
                  </a:cxn>
                  <a:cxn ang="0">
                    <a:pos x="51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51">
                    <a:moveTo>
                      <a:pt x="0" y="4"/>
                    </a:moveTo>
                    <a:cubicBezTo>
                      <a:pt x="16" y="6"/>
                      <a:pt x="40" y="0"/>
                      <a:pt x="51" y="7"/>
                    </a:cubicBezTo>
                    <a:cubicBezTo>
                      <a:pt x="35" y="5"/>
                      <a:pt x="11" y="11"/>
                      <a:pt x="0" y="4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0" name="Freeform 369"/>
              <p:cNvSpPr/>
              <p:nvPr/>
            </p:nvSpPr>
            <p:spPr bwMode="auto">
              <a:xfrm>
                <a:off x="768" y="2935"/>
                <a:ext cx="265" cy="12"/>
              </a:xfrm>
              <a:custGeom>
                <a:cxnLst>
                  <a:cxn ang="0">
                    <a:pos x="0" y="4"/>
                  </a:cxn>
                  <a:cxn ang="0">
                    <a:pos x="156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156">
                    <a:moveTo>
                      <a:pt x="0" y="4"/>
                    </a:moveTo>
                    <a:cubicBezTo>
                      <a:pt x="51" y="6"/>
                      <a:pt x="110" y="0"/>
                      <a:pt x="156" y="7"/>
                    </a:cubicBezTo>
                    <a:cubicBezTo>
                      <a:pt x="104" y="7"/>
                      <a:pt x="52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1" name="Freeform 370"/>
              <p:cNvSpPr/>
              <p:nvPr/>
            </p:nvSpPr>
            <p:spPr bwMode="auto">
              <a:xfrm>
                <a:off x="1867" y="2935"/>
                <a:ext cx="86" cy="19"/>
              </a:xfrm>
              <a:custGeom>
                <a:cxnLst>
                  <a:cxn ang="0">
                    <a:pos x="0" y="7"/>
                  </a:cxn>
                  <a:cxn ang="0">
                    <a:pos x="51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51">
                    <a:moveTo>
                      <a:pt x="0" y="7"/>
                    </a:moveTo>
                    <a:cubicBezTo>
                      <a:pt x="11" y="0"/>
                      <a:pt x="35" y="6"/>
                      <a:pt x="51" y="4"/>
                    </a:cubicBezTo>
                    <a:cubicBezTo>
                      <a:pt x="40" y="11"/>
                      <a:pt x="16" y="5"/>
                      <a:pt x="0" y="7"/>
                    </a:cubicBezTo>
                    <a:close/>
                  </a:path>
                </a:pathLst>
              </a:custGeom>
              <a:solidFill>
                <a:srgbClr val="4F6B6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2" name="Freeform 371"/>
              <p:cNvSpPr/>
              <p:nvPr/>
            </p:nvSpPr>
            <p:spPr bwMode="auto">
              <a:xfrm>
                <a:off x="2746" y="2932"/>
                <a:ext cx="353" cy="27"/>
              </a:xfrm>
              <a:custGeom>
                <a:cxnLst>
                  <a:cxn ang="0">
                    <a:pos x="0" y="9"/>
                  </a:cxn>
                  <a:cxn ang="0">
                    <a:pos x="201" y="9"/>
                  </a:cxn>
                  <a:cxn ang="0">
                    <a:pos x="201" y="12"/>
                  </a:cxn>
                  <a:cxn ang="0">
                    <a:pos x="0" y="9"/>
                  </a:cxn>
                </a:cxnLst>
                <a:rect b="b" l="0" r="r" t="0"/>
                <a:pathLst>
                  <a:path h="16" w="208">
                    <a:moveTo>
                      <a:pt x="0" y="9"/>
                    </a:moveTo>
                    <a:cubicBezTo>
                      <a:pt x="64" y="0"/>
                      <a:pt x="135" y="10"/>
                      <a:pt x="201" y="9"/>
                    </a:cubicBezTo>
                    <a:cubicBezTo>
                      <a:pt x="208" y="9"/>
                      <a:pt x="206" y="13"/>
                      <a:pt x="201" y="12"/>
                    </a:cubicBezTo>
                    <a:cubicBezTo>
                      <a:pt x="135" y="10"/>
                      <a:pt x="61" y="16"/>
                      <a:pt x="0" y="9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3" name="Freeform 372"/>
              <p:cNvSpPr/>
              <p:nvPr/>
            </p:nvSpPr>
            <p:spPr bwMode="auto">
              <a:xfrm>
                <a:off x="3712" y="2937"/>
                <a:ext cx="137" cy="15"/>
              </a:xfrm>
              <a:custGeom>
                <a:cxnLst>
                  <a:cxn ang="0">
                    <a:pos x="81" y="0"/>
                  </a:cxn>
                  <a:cxn ang="0">
                    <a:pos x="0" y="6"/>
                  </a:cxn>
                  <a:cxn ang="0">
                    <a:pos x="81" y="0"/>
                  </a:cxn>
                </a:cxnLst>
                <a:rect b="b" l="0" r="r" t="0"/>
                <a:pathLst>
                  <a:path h="9" w="81">
                    <a:moveTo>
                      <a:pt x="81" y="0"/>
                    </a:moveTo>
                    <a:cubicBezTo>
                      <a:pt x="61" y="9"/>
                      <a:pt x="28" y="5"/>
                      <a:pt x="0" y="6"/>
                    </a:cubicBezTo>
                    <a:cubicBezTo>
                      <a:pt x="13" y="2"/>
                      <a:pt x="54" y="0"/>
                      <a:pt x="81" y="0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4" name="Freeform 373"/>
              <p:cNvSpPr/>
              <p:nvPr/>
            </p:nvSpPr>
            <p:spPr bwMode="auto">
              <a:xfrm>
                <a:off x="1109" y="2940"/>
                <a:ext cx="254" cy="19"/>
              </a:xfrm>
              <a:custGeom>
                <a:cxnLst>
                  <a:cxn ang="0">
                    <a:pos x="108" y="4"/>
                  </a:cxn>
                  <a:cxn ang="0">
                    <a:pos x="150" y="7"/>
                  </a:cxn>
                  <a:cxn ang="0">
                    <a:pos x="120" y="10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108" y="4"/>
                  </a:cxn>
                </a:cxnLst>
                <a:rect b="b" l="0" r="r" t="0"/>
                <a:pathLst>
                  <a:path h="11" w="150">
                    <a:moveTo>
                      <a:pt x="108" y="4"/>
                    </a:moveTo>
                    <a:cubicBezTo>
                      <a:pt x="121" y="6"/>
                      <a:pt x="142" y="0"/>
                      <a:pt x="150" y="7"/>
                    </a:cubicBezTo>
                    <a:cubicBezTo>
                      <a:pt x="141" y="9"/>
                      <a:pt x="124" y="3"/>
                      <a:pt x="120" y="10"/>
                    </a:cubicBezTo>
                    <a:cubicBezTo>
                      <a:pt x="80" y="10"/>
                      <a:pt x="40" y="10"/>
                      <a:pt x="0" y="10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35" y="5"/>
                      <a:pt x="78" y="11"/>
                      <a:pt x="108" y="4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5" name="Freeform 374"/>
              <p:cNvSpPr/>
              <p:nvPr/>
            </p:nvSpPr>
            <p:spPr bwMode="auto">
              <a:xfrm>
                <a:off x="1724" y="2947"/>
                <a:ext cx="61" cy="8"/>
              </a:xfrm>
              <a:custGeom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6">
                    <a:moveTo>
                      <a:pt x="0" y="0"/>
                    </a:moveTo>
                    <a:cubicBezTo>
                      <a:pt x="12" y="0"/>
                      <a:pt x="24" y="0"/>
                      <a:pt x="36" y="0"/>
                    </a:cubicBezTo>
                    <a:cubicBezTo>
                      <a:pt x="31" y="5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rgbClr val="718B8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6" name="Freeform 375"/>
              <p:cNvSpPr/>
              <p:nvPr/>
            </p:nvSpPr>
            <p:spPr bwMode="auto">
              <a:xfrm>
                <a:off x="906" y="2952"/>
                <a:ext cx="203" cy="5"/>
              </a:xfrm>
              <a:custGeom>
                <a:cxnLst>
                  <a:cxn ang="0">
                    <a:pos x="0" y="0"/>
                  </a:cxn>
                  <a:cxn ang="0">
                    <a:pos x="120" y="0"/>
                  </a:cxn>
                  <a:cxn ang="0">
                    <a:pos x="12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3" w="120">
                    <a:moveTo>
                      <a:pt x="0" y="0"/>
                    </a:moveTo>
                    <a:cubicBezTo>
                      <a:pt x="40" y="0"/>
                      <a:pt x="80" y="0"/>
                      <a:pt x="120" y="0"/>
                    </a:cubicBezTo>
                    <a:cubicBezTo>
                      <a:pt x="120" y="1"/>
                      <a:pt x="120" y="2"/>
                      <a:pt x="120" y="3"/>
                    </a:cubicBezTo>
                    <a:cubicBezTo>
                      <a:pt x="80" y="3"/>
                      <a:pt x="4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7" name="Freeform 376"/>
              <p:cNvSpPr/>
              <p:nvPr/>
            </p:nvSpPr>
            <p:spPr bwMode="auto">
              <a:xfrm>
                <a:off x="1536" y="2945"/>
                <a:ext cx="107" cy="19"/>
              </a:xfrm>
              <a:custGeom>
                <a:cxnLst>
                  <a:cxn ang="0">
                    <a:pos x="0" y="7"/>
                  </a:cxn>
                  <a:cxn ang="0">
                    <a:pos x="63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62">
                    <a:moveTo>
                      <a:pt x="0" y="7"/>
                    </a:moveTo>
                    <a:cubicBezTo>
                      <a:pt x="15" y="0"/>
                      <a:pt x="43" y="6"/>
                      <a:pt x="63" y="4"/>
                    </a:cubicBezTo>
                    <a:cubicBezTo>
                      <a:pt x="48" y="11"/>
                      <a:pt x="20" y="5"/>
                      <a:pt x="0" y="7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8" name="Freeform 377"/>
              <p:cNvSpPr/>
              <p:nvPr/>
            </p:nvSpPr>
            <p:spPr bwMode="auto">
              <a:xfrm>
                <a:off x="1434" y="2945"/>
                <a:ext cx="72" cy="17"/>
              </a:xfrm>
              <a:custGeom>
                <a:cxnLst>
                  <a:cxn ang="0">
                    <a:pos x="30" y="10"/>
                  </a:cxn>
                  <a:cxn ang="0">
                    <a:pos x="15" y="10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42" y="7"/>
                  </a:cxn>
                  <a:cxn ang="0">
                    <a:pos x="30" y="10"/>
                  </a:cxn>
                </a:cxnLst>
                <a:rect b="b" l="0" r="r" t="0"/>
                <a:pathLst>
                  <a:path h="10" w="42">
                    <a:moveTo>
                      <a:pt x="30" y="10"/>
                    </a:moveTo>
                    <a:cubicBezTo>
                      <a:pt x="25" y="10"/>
                      <a:pt x="20" y="10"/>
                      <a:pt x="15" y="10"/>
                    </a:cubicBezTo>
                    <a:cubicBezTo>
                      <a:pt x="16" y="3"/>
                      <a:pt x="4" y="9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3" y="6"/>
                      <a:pt x="34" y="0"/>
                      <a:pt x="42" y="7"/>
                    </a:cubicBezTo>
                    <a:cubicBezTo>
                      <a:pt x="38" y="8"/>
                      <a:pt x="31" y="6"/>
                      <a:pt x="30" y="10"/>
                    </a:cubicBezTo>
                    <a:close/>
                  </a:path>
                </a:pathLst>
              </a:custGeom>
              <a:solidFill>
                <a:srgbClr val="0B57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9" name="Freeform 378"/>
              <p:cNvSpPr/>
              <p:nvPr/>
            </p:nvSpPr>
            <p:spPr bwMode="auto">
              <a:xfrm>
                <a:off x="2151" y="2950"/>
                <a:ext cx="158" cy="19"/>
              </a:xfrm>
              <a:custGeom>
                <a:cxnLst>
                  <a:cxn ang="0">
                    <a:pos x="0" y="7"/>
                  </a:cxn>
                  <a:cxn ang="0">
                    <a:pos x="93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93">
                    <a:moveTo>
                      <a:pt x="0" y="7"/>
                    </a:moveTo>
                    <a:cubicBezTo>
                      <a:pt x="25" y="0"/>
                      <a:pt x="63" y="6"/>
                      <a:pt x="93" y="4"/>
                    </a:cubicBezTo>
                    <a:cubicBezTo>
                      <a:pt x="68" y="11"/>
                      <a:pt x="30" y="5"/>
                      <a:pt x="0" y="7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0" name="Freeform 379"/>
              <p:cNvSpPr/>
              <p:nvPr/>
            </p:nvSpPr>
            <p:spPr bwMode="auto">
              <a:xfrm>
                <a:off x="3377" y="2948"/>
                <a:ext cx="111" cy="19"/>
              </a:xfrm>
              <a:custGeom>
                <a:cxnLst>
                  <a:cxn ang="0">
                    <a:pos x="66" y="2"/>
                  </a:cxn>
                  <a:cxn ang="0">
                    <a:pos x="36" y="5"/>
                  </a:cxn>
                  <a:cxn ang="0">
                    <a:pos x="66" y="2"/>
                  </a:cxn>
                </a:cxnLst>
                <a:rect b="b" l="0" r="r" t="0"/>
                <a:pathLst>
                  <a:path h="11" w="66">
                    <a:moveTo>
                      <a:pt x="66" y="2"/>
                    </a:moveTo>
                    <a:cubicBezTo>
                      <a:pt x="50" y="11"/>
                      <a:pt x="0" y="10"/>
                      <a:pt x="36" y="5"/>
                    </a:cubicBezTo>
                    <a:cubicBezTo>
                      <a:pt x="45" y="4"/>
                      <a:pt x="49" y="0"/>
                      <a:pt x="66" y="2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1" name="Freeform 380"/>
              <p:cNvSpPr/>
              <p:nvPr/>
            </p:nvSpPr>
            <p:spPr bwMode="auto">
              <a:xfrm>
                <a:off x="4683" y="2950"/>
                <a:ext cx="61" cy="19"/>
              </a:xfrm>
              <a:custGeom>
                <a:cxnLst>
                  <a:cxn ang="0">
                    <a:pos x="0" y="4"/>
                  </a:cxn>
                  <a:cxn ang="0">
                    <a:pos x="36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6">
                    <a:moveTo>
                      <a:pt x="0" y="4"/>
                    </a:moveTo>
                    <a:cubicBezTo>
                      <a:pt x="11" y="6"/>
                      <a:pt x="30" y="0"/>
                      <a:pt x="36" y="7"/>
                    </a:cubicBezTo>
                    <a:cubicBezTo>
                      <a:pt x="25" y="5"/>
                      <a:pt x="6" y="11"/>
                      <a:pt x="0" y="4"/>
                    </a:cubicBezTo>
                    <a:close/>
                  </a:path>
                </a:pathLst>
              </a:custGeom>
              <a:solidFill>
                <a:srgbClr val="0B57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2" name="Freeform 381"/>
              <p:cNvSpPr/>
              <p:nvPr/>
            </p:nvSpPr>
            <p:spPr bwMode="auto">
              <a:xfrm>
                <a:off x="1811" y="2959"/>
                <a:ext cx="76" cy="8"/>
              </a:xfrm>
              <a:custGeom>
                <a:cxnLst>
                  <a:cxn ang="0">
                    <a:pos x="0" y="5"/>
                  </a:cxn>
                  <a:cxn ang="0">
                    <a:pos x="45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45">
                    <a:moveTo>
                      <a:pt x="0" y="5"/>
                    </a:moveTo>
                    <a:cubicBezTo>
                      <a:pt x="8" y="0"/>
                      <a:pt x="37" y="0"/>
                      <a:pt x="45" y="5"/>
                    </a:cubicBezTo>
                    <a:cubicBezTo>
                      <a:pt x="30" y="5"/>
                      <a:pt x="15" y="5"/>
                      <a:pt x="0" y="5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3" name="Freeform 382"/>
              <p:cNvSpPr/>
              <p:nvPr/>
            </p:nvSpPr>
            <p:spPr bwMode="auto">
              <a:xfrm>
                <a:off x="2721" y="2955"/>
                <a:ext cx="91" cy="19"/>
              </a:xfrm>
              <a:custGeom>
                <a:cxnLst>
                  <a:cxn ang="0">
                    <a:pos x="0" y="4"/>
                  </a:cxn>
                  <a:cxn ang="0">
                    <a:pos x="54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54">
                    <a:moveTo>
                      <a:pt x="0" y="4"/>
                    </a:moveTo>
                    <a:cubicBezTo>
                      <a:pt x="17" y="6"/>
                      <a:pt x="42" y="0"/>
                      <a:pt x="54" y="7"/>
                    </a:cubicBezTo>
                    <a:cubicBezTo>
                      <a:pt x="37" y="5"/>
                      <a:pt x="12" y="11"/>
                      <a:pt x="0" y="4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4" name="Freeform 383"/>
              <p:cNvSpPr/>
              <p:nvPr/>
            </p:nvSpPr>
            <p:spPr bwMode="auto">
              <a:xfrm>
                <a:off x="3116" y="2960"/>
                <a:ext cx="191" cy="11"/>
              </a:xfrm>
              <a:custGeom>
                <a:cxnLst>
                  <a:cxn ang="0">
                    <a:pos x="85" y="1"/>
                  </a:cxn>
                  <a:cxn ang="0">
                    <a:pos x="25" y="4"/>
                  </a:cxn>
                  <a:cxn ang="0">
                    <a:pos x="43" y="1"/>
                  </a:cxn>
                  <a:cxn ang="0">
                    <a:pos x="85" y="1"/>
                  </a:cxn>
                </a:cxnLst>
                <a:rect b="b" l="0" r="r" t="0"/>
                <a:pathLst>
                  <a:path h="6" w="113">
                    <a:moveTo>
                      <a:pt x="85" y="1"/>
                    </a:moveTo>
                    <a:cubicBezTo>
                      <a:pt x="113" y="4"/>
                      <a:pt x="39" y="6"/>
                      <a:pt x="25" y="4"/>
                    </a:cubicBezTo>
                    <a:cubicBezTo>
                      <a:pt x="0" y="1"/>
                      <a:pt x="33" y="1"/>
                      <a:pt x="43" y="1"/>
                    </a:cubicBezTo>
                    <a:cubicBezTo>
                      <a:pt x="52" y="1"/>
                      <a:pt x="74" y="0"/>
                      <a:pt x="85" y="1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5" name="Freeform 384"/>
              <p:cNvSpPr/>
              <p:nvPr/>
            </p:nvSpPr>
            <p:spPr bwMode="auto">
              <a:xfrm>
                <a:off x="4229" y="2960"/>
                <a:ext cx="110" cy="9"/>
              </a:xfrm>
              <a:custGeom>
                <a:cxnLst>
                  <a:cxn ang="0">
                    <a:pos x="25" y="1"/>
                  </a:cxn>
                  <a:cxn ang="0">
                    <a:pos x="43" y="4"/>
                  </a:cxn>
                  <a:cxn ang="0">
                    <a:pos x="25" y="1"/>
                  </a:cxn>
                </a:cxnLst>
                <a:rect b="b" l="0" r="r" t="0"/>
                <a:pathLst>
                  <a:path h="5" w="65">
                    <a:moveTo>
                      <a:pt x="25" y="1"/>
                    </a:moveTo>
                    <a:cubicBezTo>
                      <a:pt x="38" y="0"/>
                      <a:pt x="65" y="3"/>
                      <a:pt x="43" y="4"/>
                    </a:cubicBezTo>
                    <a:cubicBezTo>
                      <a:pt x="34" y="5"/>
                      <a:pt x="0" y="3"/>
                      <a:pt x="25" y="1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6" name="Freeform 385"/>
              <p:cNvSpPr/>
              <p:nvPr/>
            </p:nvSpPr>
            <p:spPr bwMode="auto">
              <a:xfrm>
                <a:off x="3575" y="2955"/>
                <a:ext cx="137" cy="19"/>
              </a:xfrm>
              <a:custGeom>
                <a:cxnLst>
                  <a:cxn ang="0">
                    <a:pos x="72" y="4"/>
                  </a:cxn>
                  <a:cxn ang="0">
                    <a:pos x="75" y="4"/>
                  </a:cxn>
                  <a:cxn ang="0">
                    <a:pos x="9" y="1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33" y="4"/>
                  </a:cxn>
                  <a:cxn ang="0">
                    <a:pos x="72" y="4"/>
                  </a:cxn>
                </a:cxnLst>
                <a:rect b="b" l="0" r="r" t="0"/>
                <a:pathLst>
                  <a:path h="11" w="81">
                    <a:moveTo>
                      <a:pt x="72" y="4"/>
                    </a:moveTo>
                    <a:cubicBezTo>
                      <a:pt x="73" y="4"/>
                      <a:pt x="74" y="4"/>
                      <a:pt x="75" y="4"/>
                    </a:cubicBezTo>
                    <a:cubicBezTo>
                      <a:pt x="81" y="11"/>
                      <a:pt x="30" y="11"/>
                      <a:pt x="9" y="10"/>
                    </a:cubicBezTo>
                    <a:cubicBezTo>
                      <a:pt x="10" y="7"/>
                      <a:pt x="8" y="7"/>
                      <a:pt x="6" y="7"/>
                    </a:cubicBezTo>
                    <a:cubicBezTo>
                      <a:pt x="4" y="7"/>
                      <a:pt x="2" y="7"/>
                      <a:pt x="0" y="7"/>
                    </a:cubicBezTo>
                    <a:cubicBezTo>
                      <a:pt x="5" y="0"/>
                      <a:pt x="23" y="6"/>
                      <a:pt x="33" y="4"/>
                    </a:cubicBezTo>
                    <a:cubicBezTo>
                      <a:pt x="46" y="4"/>
                      <a:pt x="59" y="4"/>
                      <a:pt x="72" y="4"/>
                    </a:cubicBez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7" name="Freeform 386"/>
              <p:cNvSpPr/>
              <p:nvPr/>
            </p:nvSpPr>
            <p:spPr bwMode="auto">
              <a:xfrm>
                <a:off x="3809" y="2955"/>
                <a:ext cx="264" cy="22"/>
              </a:xfrm>
              <a:custGeom>
                <a:cxnLst>
                  <a:cxn ang="0">
                    <a:pos x="102" y="10"/>
                  </a:cxn>
                  <a:cxn ang="0">
                    <a:pos x="0" y="7"/>
                  </a:cxn>
                  <a:cxn ang="0">
                    <a:pos x="156" y="4"/>
                  </a:cxn>
                  <a:cxn ang="0">
                    <a:pos x="132" y="10"/>
                  </a:cxn>
                  <a:cxn ang="0">
                    <a:pos x="102" y="10"/>
                  </a:cxn>
                </a:cxnLst>
                <a:rect b="b" l="0" r="r" t="0"/>
                <a:pathLst>
                  <a:path h="13" w="156">
                    <a:moveTo>
                      <a:pt x="102" y="10"/>
                    </a:moveTo>
                    <a:cubicBezTo>
                      <a:pt x="74" y="3"/>
                      <a:pt x="33" y="9"/>
                      <a:pt x="0" y="7"/>
                    </a:cubicBezTo>
                    <a:cubicBezTo>
                      <a:pt x="46" y="0"/>
                      <a:pt x="105" y="6"/>
                      <a:pt x="156" y="4"/>
                    </a:cubicBezTo>
                    <a:cubicBezTo>
                      <a:pt x="155" y="13"/>
                      <a:pt x="133" y="1"/>
                      <a:pt x="132" y="10"/>
                    </a:cubicBezTo>
                    <a:cubicBezTo>
                      <a:pt x="122" y="10"/>
                      <a:pt x="112" y="10"/>
                      <a:pt x="102" y="10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8" name="Freeform 387"/>
              <p:cNvSpPr/>
              <p:nvPr/>
            </p:nvSpPr>
            <p:spPr bwMode="auto">
              <a:xfrm>
                <a:off x="4668" y="2962"/>
                <a:ext cx="112" cy="17"/>
              </a:xfrm>
              <a:custGeom>
                <a:cxnLst>
                  <a:cxn ang="0">
                    <a:pos x="63" y="0"/>
                  </a:cxn>
                  <a:cxn ang="0">
                    <a:pos x="66" y="6"/>
                  </a:cxn>
                  <a:cxn ang="0">
                    <a:pos x="0" y="3"/>
                  </a:cxn>
                  <a:cxn ang="0">
                    <a:pos x="63" y="0"/>
                  </a:cxn>
                </a:cxnLst>
                <a:rect b="b" l="0" r="r" t="0"/>
                <a:pathLst>
                  <a:path h="10" w="66">
                    <a:moveTo>
                      <a:pt x="63" y="0"/>
                    </a:moveTo>
                    <a:cubicBezTo>
                      <a:pt x="65" y="1"/>
                      <a:pt x="66" y="3"/>
                      <a:pt x="66" y="6"/>
                    </a:cubicBezTo>
                    <a:cubicBezTo>
                      <a:pt x="45" y="4"/>
                      <a:pt x="16" y="10"/>
                      <a:pt x="0" y="3"/>
                    </a:cubicBezTo>
                    <a:cubicBezTo>
                      <a:pt x="20" y="1"/>
                      <a:pt x="48" y="7"/>
                      <a:pt x="63" y="0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9" name="Freeform 388"/>
              <p:cNvSpPr/>
              <p:nvPr/>
            </p:nvSpPr>
            <p:spPr bwMode="auto">
              <a:xfrm>
                <a:off x="3798" y="2960"/>
                <a:ext cx="184" cy="24"/>
              </a:xfrm>
              <a:custGeom>
                <a:cxnLst>
                  <a:cxn ang="0">
                    <a:pos x="27" y="10"/>
                  </a:cxn>
                  <a:cxn ang="0">
                    <a:pos x="0" y="7"/>
                  </a:cxn>
                  <a:cxn ang="0">
                    <a:pos x="6" y="4"/>
                  </a:cxn>
                  <a:cxn ang="0">
                    <a:pos x="108" y="7"/>
                  </a:cxn>
                  <a:cxn ang="0">
                    <a:pos x="81" y="7"/>
                  </a:cxn>
                  <a:cxn ang="0">
                    <a:pos x="27" y="10"/>
                  </a:cxn>
                </a:cxnLst>
                <a:rect b="b" l="0" r="r" t="0"/>
                <a:pathLst>
                  <a:path h="14" w="108">
                    <a:moveTo>
                      <a:pt x="27" y="10"/>
                    </a:moveTo>
                    <a:cubicBezTo>
                      <a:pt x="19" y="8"/>
                      <a:pt x="3" y="14"/>
                      <a:pt x="0" y="7"/>
                    </a:cubicBezTo>
                    <a:cubicBezTo>
                      <a:pt x="2" y="6"/>
                      <a:pt x="6" y="7"/>
                      <a:pt x="6" y="4"/>
                    </a:cubicBezTo>
                    <a:cubicBezTo>
                      <a:pt x="39" y="6"/>
                      <a:pt x="80" y="0"/>
                      <a:pt x="108" y="7"/>
                    </a:cubicBezTo>
                    <a:cubicBezTo>
                      <a:pt x="99" y="7"/>
                      <a:pt x="90" y="7"/>
                      <a:pt x="81" y="7"/>
                    </a:cubicBezTo>
                    <a:cubicBezTo>
                      <a:pt x="64" y="9"/>
                      <a:pt x="39" y="3"/>
                      <a:pt x="27" y="10"/>
                    </a:cubicBez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0" name="Freeform 389"/>
              <p:cNvSpPr/>
              <p:nvPr/>
            </p:nvSpPr>
            <p:spPr bwMode="auto">
              <a:xfrm>
                <a:off x="3961" y="2971"/>
                <a:ext cx="87" cy="11"/>
              </a:xfrm>
              <a:custGeom>
                <a:cxnLst>
                  <a:cxn ang="0">
                    <a:pos x="0" y="4"/>
                  </a:cxn>
                  <a:cxn ang="0">
                    <a:pos x="51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51">
                    <a:moveTo>
                      <a:pt x="0" y="4"/>
                    </a:moveTo>
                    <a:cubicBezTo>
                      <a:pt x="16" y="6"/>
                      <a:pt x="40" y="0"/>
                      <a:pt x="51" y="7"/>
                    </a:cubicBezTo>
                    <a:cubicBezTo>
                      <a:pt x="34" y="7"/>
                      <a:pt x="17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1" name="Freeform 390"/>
              <p:cNvSpPr/>
              <p:nvPr/>
            </p:nvSpPr>
            <p:spPr bwMode="auto">
              <a:xfrm>
                <a:off x="4170" y="2971"/>
                <a:ext cx="66" cy="18"/>
              </a:xfrm>
              <a:custGeom>
                <a:cxnLst>
                  <a:cxn ang="0">
                    <a:pos x="0" y="7"/>
                  </a:cxn>
                  <a:cxn ang="0">
                    <a:pos x="39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9">
                    <a:moveTo>
                      <a:pt x="0" y="7"/>
                    </a:moveTo>
                    <a:cubicBezTo>
                      <a:pt x="7" y="0"/>
                      <a:pt x="27" y="6"/>
                      <a:pt x="39" y="4"/>
                    </a:cubicBezTo>
                    <a:cubicBezTo>
                      <a:pt x="32" y="11"/>
                      <a:pt x="12" y="5"/>
                      <a:pt x="0" y="7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2" name="Freeform 391"/>
              <p:cNvSpPr/>
              <p:nvPr/>
            </p:nvSpPr>
            <p:spPr bwMode="auto">
              <a:xfrm>
                <a:off x="3397" y="2984"/>
                <a:ext cx="112" cy="10"/>
              </a:xfrm>
              <a:custGeom>
                <a:cxnLst>
                  <a:cxn ang="0">
                    <a:pos x="18" y="2"/>
                  </a:cxn>
                  <a:cxn ang="0">
                    <a:pos x="51" y="5"/>
                  </a:cxn>
                  <a:cxn ang="0">
                    <a:pos x="18" y="2"/>
                  </a:cxn>
                </a:cxnLst>
                <a:rect b="b" l="0" r="r" t="0"/>
                <a:pathLst>
                  <a:path h="6" w="66">
                    <a:moveTo>
                      <a:pt x="18" y="2"/>
                    </a:moveTo>
                    <a:cubicBezTo>
                      <a:pt x="33" y="0"/>
                      <a:pt x="66" y="3"/>
                      <a:pt x="51" y="5"/>
                    </a:cubicBezTo>
                    <a:cubicBezTo>
                      <a:pt x="43" y="6"/>
                      <a:pt x="0" y="4"/>
                      <a:pt x="18" y="2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3" name="Freeform 392"/>
              <p:cNvSpPr/>
              <p:nvPr/>
            </p:nvSpPr>
            <p:spPr bwMode="auto">
              <a:xfrm>
                <a:off x="3565" y="2981"/>
                <a:ext cx="66" cy="20"/>
              </a:xfrm>
              <a:custGeom>
                <a:cxnLst>
                  <a:cxn ang="0">
                    <a:pos x="0" y="7"/>
                  </a:cxn>
                  <a:cxn ang="0">
                    <a:pos x="39" y="4"/>
                  </a:cxn>
                  <a:cxn ang="0">
                    <a:pos x="39" y="7"/>
                  </a:cxn>
                  <a:cxn ang="0">
                    <a:pos x="18" y="10"/>
                  </a:cxn>
                  <a:cxn ang="0">
                    <a:pos x="0" y="7"/>
                  </a:cxn>
                </a:cxnLst>
                <a:rect b="b" l="0" r="r" t="0"/>
                <a:pathLst>
                  <a:path h="12" w="39">
                    <a:moveTo>
                      <a:pt x="0" y="7"/>
                    </a:moveTo>
                    <a:cubicBezTo>
                      <a:pt x="7" y="0"/>
                      <a:pt x="27" y="6"/>
                      <a:pt x="39" y="4"/>
                    </a:cubicBezTo>
                    <a:cubicBezTo>
                      <a:pt x="39" y="5"/>
                      <a:pt x="39" y="6"/>
                      <a:pt x="39" y="7"/>
                    </a:cubicBezTo>
                    <a:cubicBezTo>
                      <a:pt x="30" y="6"/>
                      <a:pt x="28" y="12"/>
                      <a:pt x="18" y="10"/>
                    </a:cubicBezTo>
                    <a:cubicBezTo>
                      <a:pt x="18" y="3"/>
                      <a:pt x="5" y="9"/>
                      <a:pt x="0" y="7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4" name="Freeform 393"/>
              <p:cNvSpPr/>
              <p:nvPr/>
            </p:nvSpPr>
            <p:spPr bwMode="auto">
              <a:xfrm>
                <a:off x="3631" y="2981"/>
                <a:ext cx="40" cy="12"/>
              </a:xfrm>
              <a:custGeom>
                <a:cxnLst>
                  <a:cxn ang="0">
                    <a:pos x="0" y="4"/>
                  </a:cxn>
                  <a:cxn ang="0">
                    <a:pos x="24" y="1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24">
                    <a:moveTo>
                      <a:pt x="0" y="4"/>
                    </a:moveTo>
                    <a:cubicBezTo>
                      <a:pt x="7" y="2"/>
                      <a:pt x="14" y="0"/>
                      <a:pt x="24" y="1"/>
                    </a:cubicBezTo>
                    <a:cubicBezTo>
                      <a:pt x="19" y="6"/>
                      <a:pt x="10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5" name="Freeform 394"/>
              <p:cNvSpPr/>
              <p:nvPr/>
            </p:nvSpPr>
            <p:spPr bwMode="auto">
              <a:xfrm>
                <a:off x="4612" y="2981"/>
                <a:ext cx="112" cy="18"/>
              </a:xfrm>
              <a:custGeom>
                <a:cxnLst>
                  <a:cxn ang="0">
                    <a:pos x="0" y="4"/>
                  </a:cxn>
                  <a:cxn ang="0">
                    <a:pos x="66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66">
                    <a:moveTo>
                      <a:pt x="0" y="4"/>
                    </a:moveTo>
                    <a:cubicBezTo>
                      <a:pt x="21" y="6"/>
                      <a:pt x="50" y="0"/>
                      <a:pt x="66" y="7"/>
                    </a:cubicBezTo>
                    <a:cubicBezTo>
                      <a:pt x="45" y="5"/>
                      <a:pt x="16" y="11"/>
                      <a:pt x="0" y="4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6" name="Freeform 395"/>
              <p:cNvSpPr/>
              <p:nvPr/>
            </p:nvSpPr>
            <p:spPr bwMode="auto">
              <a:xfrm>
                <a:off x="3375" y="2993"/>
                <a:ext cx="32" cy="20"/>
              </a:xfrm>
              <a:custGeom>
                <a:cxnLst>
                  <a:cxn ang="0">
                    <a:pos x="16" y="12"/>
                  </a:cxn>
                  <a:cxn ang="0">
                    <a:pos x="1" y="0"/>
                  </a:cxn>
                  <a:cxn ang="0">
                    <a:pos x="19" y="3"/>
                  </a:cxn>
                  <a:cxn ang="0">
                    <a:pos x="16" y="9"/>
                  </a:cxn>
                  <a:cxn ang="0">
                    <a:pos x="16" y="12"/>
                  </a:cxn>
                </a:cxnLst>
                <a:rect b="b" l="0" r="r" t="0"/>
                <a:pathLst>
                  <a:path h="12" w="19">
                    <a:moveTo>
                      <a:pt x="16" y="12"/>
                    </a:moveTo>
                    <a:cubicBezTo>
                      <a:pt x="12" y="7"/>
                      <a:pt x="0" y="10"/>
                      <a:pt x="1" y="0"/>
                    </a:cubicBezTo>
                    <a:cubicBezTo>
                      <a:pt x="5" y="3"/>
                      <a:pt x="12" y="3"/>
                      <a:pt x="19" y="3"/>
                    </a:cubicBezTo>
                    <a:cubicBezTo>
                      <a:pt x="18" y="5"/>
                      <a:pt x="16" y="6"/>
                      <a:pt x="16" y="9"/>
                    </a:cubicBezTo>
                    <a:cubicBezTo>
                      <a:pt x="16" y="10"/>
                      <a:pt x="16" y="11"/>
                      <a:pt x="16" y="12"/>
                    </a:cubicBezTo>
                    <a:close/>
                  </a:path>
                </a:pathLst>
              </a:custGeom>
              <a:solidFill>
                <a:srgbClr val="076C8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7" name="Freeform 396"/>
              <p:cNvSpPr/>
              <p:nvPr/>
            </p:nvSpPr>
            <p:spPr bwMode="auto">
              <a:xfrm>
                <a:off x="3573" y="2998"/>
                <a:ext cx="139" cy="15"/>
              </a:xfrm>
              <a:custGeom>
                <a:cxnLst>
                  <a:cxn ang="0">
                    <a:pos x="82" y="3"/>
                  </a:cxn>
                  <a:cxn ang="0">
                    <a:pos x="67" y="3"/>
                  </a:cxn>
                  <a:cxn ang="0">
                    <a:pos x="52" y="0"/>
                  </a:cxn>
                  <a:cxn ang="0">
                    <a:pos x="73" y="0"/>
                  </a:cxn>
                  <a:cxn ang="0">
                    <a:pos x="82" y="3"/>
                  </a:cxn>
                </a:cxnLst>
                <a:rect b="b" l="0" r="r" t="0"/>
                <a:pathLst>
                  <a:path h="9" w="82">
                    <a:moveTo>
                      <a:pt x="82" y="3"/>
                    </a:moveTo>
                    <a:cubicBezTo>
                      <a:pt x="77" y="3"/>
                      <a:pt x="72" y="3"/>
                      <a:pt x="67" y="3"/>
                    </a:cubicBezTo>
                    <a:cubicBezTo>
                      <a:pt x="50" y="9"/>
                      <a:pt x="0" y="4"/>
                      <a:pt x="52" y="0"/>
                    </a:cubicBezTo>
                    <a:cubicBezTo>
                      <a:pt x="57" y="0"/>
                      <a:pt x="64" y="0"/>
                      <a:pt x="73" y="0"/>
                    </a:cubicBezTo>
                    <a:cubicBezTo>
                      <a:pt x="77" y="0"/>
                      <a:pt x="81" y="0"/>
                      <a:pt x="82" y="3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8" name="Freeform 397"/>
              <p:cNvSpPr/>
              <p:nvPr/>
            </p:nvSpPr>
            <p:spPr bwMode="auto">
              <a:xfrm>
                <a:off x="3763" y="2996"/>
                <a:ext cx="137" cy="15"/>
              </a:xfrm>
              <a:custGeom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81" y="4"/>
                  </a:cxn>
                </a:cxnLst>
                <a:rect b="b" l="0" r="r" t="0"/>
                <a:pathLst>
                  <a:path h="9" w="81">
                    <a:moveTo>
                      <a:pt x="81" y="4"/>
                    </a:moveTo>
                    <a:cubicBezTo>
                      <a:pt x="61" y="9"/>
                      <a:pt x="20" y="9"/>
                      <a:pt x="0" y="4"/>
                    </a:cubicBezTo>
                    <a:cubicBezTo>
                      <a:pt x="4" y="4"/>
                      <a:pt x="4" y="0"/>
                      <a:pt x="9" y="1"/>
                    </a:cubicBezTo>
                    <a:cubicBezTo>
                      <a:pt x="27" y="8"/>
                      <a:pt x="58" y="2"/>
                      <a:pt x="81" y="4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9" name="Freeform 398"/>
              <p:cNvSpPr/>
              <p:nvPr/>
            </p:nvSpPr>
            <p:spPr bwMode="auto">
              <a:xfrm>
                <a:off x="3621" y="3011"/>
                <a:ext cx="164" cy="19"/>
              </a:xfrm>
              <a:custGeom>
                <a:cxnLst>
                  <a:cxn ang="0">
                    <a:pos x="0" y="7"/>
                  </a:cxn>
                  <a:cxn ang="0">
                    <a:pos x="75" y="4"/>
                  </a:cxn>
                  <a:cxn ang="0">
                    <a:pos x="96" y="4"/>
                  </a:cxn>
                  <a:cxn ang="0">
                    <a:pos x="81" y="7"/>
                  </a:cxn>
                  <a:cxn ang="0">
                    <a:pos x="42" y="7"/>
                  </a:cxn>
                  <a:cxn ang="0">
                    <a:pos x="6" y="10"/>
                  </a:cxn>
                  <a:cxn ang="0">
                    <a:pos x="0" y="7"/>
                  </a:cxn>
                </a:cxnLst>
                <a:rect b="b" l="0" r="r" t="0"/>
                <a:pathLst>
                  <a:path h="11" w="97">
                    <a:moveTo>
                      <a:pt x="0" y="7"/>
                    </a:moveTo>
                    <a:cubicBezTo>
                      <a:pt x="19" y="0"/>
                      <a:pt x="51" y="6"/>
                      <a:pt x="75" y="4"/>
                    </a:cubicBezTo>
                    <a:cubicBezTo>
                      <a:pt x="82" y="4"/>
                      <a:pt x="89" y="4"/>
                      <a:pt x="96" y="4"/>
                    </a:cubicBezTo>
                    <a:cubicBezTo>
                      <a:pt x="97" y="11"/>
                      <a:pt x="85" y="5"/>
                      <a:pt x="81" y="7"/>
                    </a:cubicBezTo>
                    <a:cubicBezTo>
                      <a:pt x="68" y="7"/>
                      <a:pt x="55" y="7"/>
                      <a:pt x="42" y="7"/>
                    </a:cubicBezTo>
                    <a:cubicBezTo>
                      <a:pt x="31" y="9"/>
                      <a:pt x="20" y="11"/>
                      <a:pt x="6" y="10"/>
                    </a:cubicBezTo>
                    <a:cubicBezTo>
                      <a:pt x="5" y="8"/>
                      <a:pt x="3" y="7"/>
                      <a:pt x="0" y="7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0" name="Freeform 399"/>
              <p:cNvSpPr/>
              <p:nvPr/>
            </p:nvSpPr>
            <p:spPr bwMode="auto">
              <a:xfrm>
                <a:off x="3483" y="3020"/>
                <a:ext cx="148" cy="18"/>
              </a:xfrm>
              <a:custGeom>
                <a:cxnLst>
                  <a:cxn ang="0">
                    <a:pos x="87" y="5"/>
                  </a:cxn>
                  <a:cxn ang="0">
                    <a:pos x="0" y="5"/>
                  </a:cxn>
                  <a:cxn ang="0">
                    <a:pos x="81" y="2"/>
                  </a:cxn>
                  <a:cxn ang="0">
                    <a:pos x="87" y="5"/>
                  </a:cxn>
                </a:cxnLst>
                <a:rect b="b" l="0" r="r" t="0"/>
                <a:pathLst>
                  <a:path h="11" w="87">
                    <a:moveTo>
                      <a:pt x="87" y="5"/>
                    </a:moveTo>
                    <a:cubicBezTo>
                      <a:pt x="64" y="8"/>
                      <a:pt x="12" y="11"/>
                      <a:pt x="0" y="5"/>
                    </a:cubicBezTo>
                    <a:cubicBezTo>
                      <a:pt x="28" y="5"/>
                      <a:pt x="51" y="0"/>
                      <a:pt x="81" y="2"/>
                    </a:cubicBezTo>
                    <a:cubicBezTo>
                      <a:pt x="84" y="2"/>
                      <a:pt x="86" y="3"/>
                      <a:pt x="87" y="5"/>
                    </a:cubicBez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1" name="Freeform 400"/>
              <p:cNvSpPr/>
              <p:nvPr/>
            </p:nvSpPr>
            <p:spPr bwMode="auto">
              <a:xfrm>
                <a:off x="3854" y="3032"/>
                <a:ext cx="102" cy="18"/>
              </a:xfrm>
              <a:custGeom>
                <a:cxnLst>
                  <a:cxn ang="0">
                    <a:pos x="60" y="7"/>
                  </a:cxn>
                  <a:cxn ang="0">
                    <a:pos x="0" y="4"/>
                  </a:cxn>
                  <a:cxn ang="0">
                    <a:pos x="48" y="1"/>
                  </a:cxn>
                  <a:cxn ang="0">
                    <a:pos x="60" y="4"/>
                  </a:cxn>
                  <a:cxn ang="0">
                    <a:pos x="60" y="7"/>
                  </a:cxn>
                </a:cxnLst>
                <a:rect b="b" l="0" r="r" t="0"/>
                <a:pathLst>
                  <a:path h="11" w="60">
                    <a:moveTo>
                      <a:pt x="60" y="7"/>
                    </a:moveTo>
                    <a:cubicBezTo>
                      <a:pt x="41" y="5"/>
                      <a:pt x="14" y="11"/>
                      <a:pt x="0" y="4"/>
                    </a:cubicBezTo>
                    <a:cubicBezTo>
                      <a:pt x="19" y="6"/>
                      <a:pt x="30" y="0"/>
                      <a:pt x="48" y="1"/>
                    </a:cubicBezTo>
                    <a:cubicBezTo>
                      <a:pt x="49" y="5"/>
                      <a:pt x="55" y="4"/>
                      <a:pt x="60" y="4"/>
                    </a:cubicBezTo>
                    <a:cubicBezTo>
                      <a:pt x="60" y="5"/>
                      <a:pt x="60" y="6"/>
                      <a:pt x="60" y="7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2" name="Freeform 401"/>
              <p:cNvSpPr/>
              <p:nvPr/>
            </p:nvSpPr>
            <p:spPr bwMode="auto">
              <a:xfrm>
                <a:off x="3432" y="3035"/>
                <a:ext cx="77" cy="25"/>
              </a:xfrm>
              <a:custGeom>
                <a:cxnLst>
                  <a:cxn ang="0">
                    <a:pos x="0" y="2"/>
                  </a:cxn>
                  <a:cxn ang="0">
                    <a:pos x="45" y="8"/>
                  </a:cxn>
                  <a:cxn ang="0">
                    <a:pos x="0" y="2"/>
                  </a:cxn>
                </a:cxnLst>
                <a:rect b="b" l="0" r="r" t="0"/>
                <a:pathLst>
                  <a:path h="15" w="45">
                    <a:moveTo>
                      <a:pt x="0" y="2"/>
                    </a:moveTo>
                    <a:cubicBezTo>
                      <a:pt x="9" y="10"/>
                      <a:pt x="36" y="0"/>
                      <a:pt x="45" y="8"/>
                    </a:cubicBezTo>
                    <a:cubicBezTo>
                      <a:pt x="31" y="5"/>
                      <a:pt x="4" y="15"/>
                      <a:pt x="0" y="2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3" name="Freeform 402"/>
              <p:cNvSpPr/>
              <p:nvPr/>
            </p:nvSpPr>
            <p:spPr bwMode="auto">
              <a:xfrm>
                <a:off x="3956" y="3037"/>
                <a:ext cx="71" cy="12"/>
              </a:xfrm>
              <a:custGeom>
                <a:cxnLst>
                  <a:cxn ang="0">
                    <a:pos x="0" y="1"/>
                  </a:cxn>
                  <a:cxn ang="0">
                    <a:pos x="24" y="7"/>
                  </a:cxn>
                  <a:cxn ang="0">
                    <a:pos x="24" y="4"/>
                  </a:cxn>
                  <a:cxn ang="0">
                    <a:pos x="0" y="4"/>
                  </a:cxn>
                  <a:cxn ang="0">
                    <a:pos x="0" y="1"/>
                  </a:cxn>
                </a:cxnLst>
                <a:rect b="b" l="0" r="r" t="0"/>
                <a:pathLst>
                  <a:path h="7" w="42">
                    <a:moveTo>
                      <a:pt x="0" y="1"/>
                    </a:moveTo>
                    <a:cubicBezTo>
                      <a:pt x="8" y="0"/>
                      <a:pt x="42" y="0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16" y="4"/>
                      <a:pt x="8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4" name="Freeform 403"/>
              <p:cNvSpPr/>
              <p:nvPr/>
            </p:nvSpPr>
            <p:spPr bwMode="auto">
              <a:xfrm>
                <a:off x="3819" y="3050"/>
                <a:ext cx="61" cy="14"/>
              </a:xfrm>
              <a:custGeom>
                <a:cxnLst>
                  <a:cxn ang="0">
                    <a:pos x="0" y="5"/>
                  </a:cxn>
                  <a:cxn ang="0">
                    <a:pos x="36" y="5"/>
                  </a:cxn>
                  <a:cxn ang="0">
                    <a:pos x="0" y="8"/>
                  </a:cxn>
                  <a:cxn ang="0">
                    <a:pos x="0" y="5"/>
                  </a:cxn>
                </a:cxnLst>
                <a:rect b="b" l="0" r="r" t="0"/>
                <a:pathLst>
                  <a:path h="8" w="36">
                    <a:moveTo>
                      <a:pt x="0" y="5"/>
                    </a:moveTo>
                    <a:cubicBezTo>
                      <a:pt x="5" y="0"/>
                      <a:pt x="31" y="0"/>
                      <a:pt x="36" y="5"/>
                    </a:cubicBezTo>
                    <a:cubicBezTo>
                      <a:pt x="21" y="3"/>
                      <a:pt x="13" y="8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0D4D5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5" name="Freeform 404"/>
              <p:cNvSpPr/>
              <p:nvPr/>
            </p:nvSpPr>
            <p:spPr bwMode="auto">
              <a:xfrm>
                <a:off x="3768" y="3052"/>
                <a:ext cx="51" cy="17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30" y="7"/>
                  </a:cxn>
                  <a:cxn ang="0">
                    <a:pos x="0" y="10"/>
                  </a:cxn>
                  <a:cxn ang="0">
                    <a:pos x="0" y="7"/>
                  </a:cxn>
                </a:cxnLst>
                <a:rect b="b" l="0" r="r" t="0"/>
                <a:pathLst>
                  <a:path h="10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30" y="5"/>
                      <a:pt x="30" y="6"/>
                      <a:pt x="30" y="7"/>
                    </a:cubicBezTo>
                    <a:cubicBezTo>
                      <a:pt x="17" y="5"/>
                      <a:pt x="10" y="9"/>
                      <a:pt x="0" y="10"/>
                    </a:cubicBezTo>
                    <a:cubicBezTo>
                      <a:pt x="0" y="9"/>
                      <a:pt x="0" y="8"/>
                      <a:pt x="0" y="7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6" name="Freeform 405"/>
              <p:cNvSpPr/>
              <p:nvPr/>
            </p:nvSpPr>
            <p:spPr bwMode="auto">
              <a:xfrm>
                <a:off x="3707" y="3057"/>
                <a:ext cx="61" cy="17"/>
              </a:xfrm>
              <a:custGeom>
                <a:cxnLst>
                  <a:cxn ang="0">
                    <a:pos x="0" y="7"/>
                  </a:cxn>
                  <a:cxn ang="0">
                    <a:pos x="36" y="4"/>
                  </a:cxn>
                  <a:cxn ang="0">
                    <a:pos x="36" y="7"/>
                  </a:cxn>
                  <a:cxn ang="0">
                    <a:pos x="6" y="10"/>
                  </a:cxn>
                  <a:cxn ang="0">
                    <a:pos x="0" y="7"/>
                  </a:cxn>
                </a:cxnLst>
                <a:rect b="b" l="0" r="r" t="0"/>
                <a:pathLst>
                  <a:path h="10" w="36">
                    <a:moveTo>
                      <a:pt x="0" y="7"/>
                    </a:moveTo>
                    <a:cubicBezTo>
                      <a:pt x="6" y="0"/>
                      <a:pt x="25" y="6"/>
                      <a:pt x="36" y="4"/>
                    </a:cubicBezTo>
                    <a:cubicBezTo>
                      <a:pt x="36" y="5"/>
                      <a:pt x="36" y="6"/>
                      <a:pt x="36" y="7"/>
                    </a:cubicBezTo>
                    <a:cubicBezTo>
                      <a:pt x="23" y="5"/>
                      <a:pt x="16" y="9"/>
                      <a:pt x="6" y="10"/>
                    </a:cubicBezTo>
                    <a:cubicBezTo>
                      <a:pt x="5" y="8"/>
                      <a:pt x="3" y="7"/>
                      <a:pt x="0" y="7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801" name="Freeform 407"/>
            <p:cNvSpPr/>
            <p:nvPr/>
          </p:nvSpPr>
          <p:spPr bwMode="auto">
            <a:xfrm>
              <a:off x="5578475" y="4860925"/>
              <a:ext cx="63500" cy="23813"/>
            </a:xfrm>
            <a:custGeom>
              <a:cxnLst>
                <a:cxn ang="0">
                  <a:pos x="24" y="4"/>
                </a:cxn>
                <a:cxn ang="0">
                  <a:pos x="0" y="4"/>
                </a:cxn>
                <a:cxn ang="0">
                  <a:pos x="21" y="1"/>
                </a:cxn>
                <a:cxn ang="0">
                  <a:pos x="24" y="4"/>
                </a:cxn>
              </a:cxnLst>
              <a:rect b="b" l="0" r="r" t="0"/>
              <a:pathLst>
                <a:path h="9" w="24">
                  <a:moveTo>
                    <a:pt x="24" y="4"/>
                  </a:moveTo>
                  <a:cubicBezTo>
                    <a:pt x="23" y="9"/>
                    <a:pt x="1" y="9"/>
                    <a:pt x="0" y="4"/>
                  </a:cubicBezTo>
                  <a:cubicBezTo>
                    <a:pt x="10" y="6"/>
                    <a:pt x="12" y="0"/>
                    <a:pt x="21" y="1"/>
                  </a:cubicBezTo>
                  <a:cubicBezTo>
                    <a:pt x="21" y="3"/>
                    <a:pt x="21" y="5"/>
                    <a:pt x="24" y="4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2" name="Freeform 408"/>
            <p:cNvSpPr/>
            <p:nvPr/>
          </p:nvSpPr>
          <p:spPr bwMode="auto">
            <a:xfrm>
              <a:off x="6094413" y="4875213"/>
              <a:ext cx="169863" cy="26988"/>
            </a:xfrm>
            <a:custGeom>
              <a:cxnLst>
                <a:cxn ang="0">
                  <a:pos x="33" y="8"/>
                </a:cxn>
                <a:cxn ang="0">
                  <a:pos x="0" y="5"/>
                </a:cxn>
                <a:cxn ang="0">
                  <a:pos x="63" y="5"/>
                </a:cxn>
                <a:cxn ang="0">
                  <a:pos x="33" y="8"/>
                </a:cxn>
              </a:cxnLst>
              <a:rect b="b" l="0" r="r" t="0"/>
              <a:pathLst>
                <a:path h="10" w="62">
                  <a:moveTo>
                    <a:pt x="33" y="8"/>
                  </a:moveTo>
                  <a:cubicBezTo>
                    <a:pt x="28" y="1"/>
                    <a:pt x="10" y="7"/>
                    <a:pt x="0" y="5"/>
                  </a:cubicBezTo>
                  <a:cubicBezTo>
                    <a:pt x="14" y="0"/>
                    <a:pt x="49" y="0"/>
                    <a:pt x="63" y="5"/>
                  </a:cubicBezTo>
                  <a:cubicBezTo>
                    <a:pt x="50" y="3"/>
                    <a:pt x="46" y="10"/>
                    <a:pt x="33" y="8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3" name="Freeform 409"/>
            <p:cNvSpPr/>
            <p:nvPr/>
          </p:nvSpPr>
          <p:spPr bwMode="auto">
            <a:xfrm>
              <a:off x="6272213" y="4884738"/>
              <a:ext cx="80963" cy="30163"/>
            </a:xfrm>
            <a:custGeom>
              <a:cxnLst>
                <a:cxn ang="0">
                  <a:pos x="30" y="7"/>
                </a:cxn>
                <a:cxn ang="0">
                  <a:pos x="0" y="4"/>
                </a:cxn>
                <a:cxn ang="0">
                  <a:pos x="15" y="1"/>
                </a:cxn>
                <a:cxn ang="0">
                  <a:pos x="30" y="4"/>
                </a:cxn>
                <a:cxn ang="0">
                  <a:pos x="30" y="7"/>
                </a:cxn>
              </a:cxnLst>
              <a:rect b="b" l="0" r="r" t="0"/>
              <a:pathLst>
                <a:path h="11" w="30">
                  <a:moveTo>
                    <a:pt x="30" y="7"/>
                  </a:moveTo>
                  <a:cubicBezTo>
                    <a:pt x="21" y="5"/>
                    <a:pt x="4" y="11"/>
                    <a:pt x="0" y="4"/>
                  </a:cubicBezTo>
                  <a:cubicBezTo>
                    <a:pt x="8" y="6"/>
                    <a:pt x="8" y="0"/>
                    <a:pt x="15" y="1"/>
                  </a:cubicBezTo>
                  <a:cubicBezTo>
                    <a:pt x="14" y="8"/>
                    <a:pt x="26" y="2"/>
                    <a:pt x="30" y="4"/>
                  </a:cubicBezTo>
                  <a:cubicBezTo>
                    <a:pt x="30" y="5"/>
                    <a:pt x="30" y="6"/>
                    <a:pt x="30" y="7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4" name="Freeform 410"/>
            <p:cNvSpPr/>
            <p:nvPr/>
          </p:nvSpPr>
          <p:spPr bwMode="auto">
            <a:xfrm>
              <a:off x="6353175" y="4883150"/>
              <a:ext cx="112713" cy="28575"/>
            </a:xfrm>
            <a:custGeom>
              <a:cxnLst>
                <a:cxn ang="0">
                  <a:pos x="33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33" y="11"/>
                </a:cxn>
              </a:cxnLst>
              <a:rect b="b" l="0" r="r" t="0"/>
              <a:pathLst>
                <a:path h="11" w="42">
                  <a:moveTo>
                    <a:pt x="33" y="11"/>
                  </a:moveTo>
                  <a:cubicBezTo>
                    <a:pt x="28" y="4"/>
                    <a:pt x="10" y="10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9" y="7"/>
                    <a:pt x="42" y="0"/>
                    <a:pt x="33" y="11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5" name="Freeform 411"/>
            <p:cNvSpPr/>
            <p:nvPr/>
          </p:nvSpPr>
          <p:spPr bwMode="auto">
            <a:xfrm>
              <a:off x="6062663" y="4914900"/>
              <a:ext cx="177800" cy="22225"/>
            </a:xfrm>
            <a:custGeom>
              <a:cxnLst>
                <a:cxn ang="0">
                  <a:pos x="0" y="5"/>
                </a:cxn>
                <a:cxn ang="0">
                  <a:pos x="66" y="5"/>
                </a:cxn>
                <a:cxn ang="0">
                  <a:pos x="18" y="8"/>
                </a:cxn>
                <a:cxn ang="0">
                  <a:pos x="18" y="5"/>
                </a:cxn>
                <a:cxn ang="0">
                  <a:pos x="0" y="5"/>
                </a:cxn>
              </a:cxnLst>
              <a:rect b="b" l="0" r="r" t="0"/>
              <a:pathLst>
                <a:path h="8" w="66">
                  <a:moveTo>
                    <a:pt x="0" y="5"/>
                  </a:moveTo>
                  <a:cubicBezTo>
                    <a:pt x="15" y="0"/>
                    <a:pt x="51" y="0"/>
                    <a:pt x="66" y="5"/>
                  </a:cubicBezTo>
                  <a:cubicBezTo>
                    <a:pt x="47" y="3"/>
                    <a:pt x="34" y="7"/>
                    <a:pt x="18" y="8"/>
                  </a:cubicBezTo>
                  <a:cubicBezTo>
                    <a:pt x="18" y="7"/>
                    <a:pt x="18" y="6"/>
                    <a:pt x="18" y="5"/>
                  </a:cubicBezTo>
                  <a:cubicBezTo>
                    <a:pt x="12" y="5"/>
                    <a:pt x="6" y="5"/>
                    <a:pt x="0" y="5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6" name="Freeform 412"/>
            <p:cNvSpPr/>
            <p:nvPr/>
          </p:nvSpPr>
          <p:spPr bwMode="auto">
            <a:xfrm>
              <a:off x="6408738" y="4918075"/>
              <a:ext cx="106363" cy="34925"/>
            </a:xfrm>
            <a:custGeom>
              <a:cxnLst>
                <a:cxn ang="0">
                  <a:pos x="0" y="4"/>
                </a:cxn>
                <a:cxn ang="0">
                  <a:pos x="39" y="7"/>
                </a:cxn>
                <a:cxn ang="0">
                  <a:pos x="30" y="10"/>
                </a:cxn>
                <a:cxn ang="0">
                  <a:pos x="0" y="4"/>
                </a:cxn>
              </a:cxnLst>
              <a:rect b="b" l="0" r="r" t="0"/>
              <a:pathLst>
                <a:path h="13" w="39">
                  <a:moveTo>
                    <a:pt x="0" y="4"/>
                  </a:moveTo>
                  <a:cubicBezTo>
                    <a:pt x="12" y="6"/>
                    <a:pt x="32" y="0"/>
                    <a:pt x="39" y="7"/>
                  </a:cubicBezTo>
                  <a:cubicBezTo>
                    <a:pt x="38" y="10"/>
                    <a:pt x="34" y="10"/>
                    <a:pt x="30" y="10"/>
                  </a:cubicBezTo>
                  <a:cubicBezTo>
                    <a:pt x="27" y="1"/>
                    <a:pt x="3" y="13"/>
                    <a:pt x="0" y="4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7" name="Freeform 413"/>
            <p:cNvSpPr/>
            <p:nvPr/>
          </p:nvSpPr>
          <p:spPr bwMode="auto">
            <a:xfrm>
              <a:off x="6199188" y="4938713"/>
              <a:ext cx="161925" cy="22225"/>
            </a:xfrm>
            <a:custGeom>
              <a:cxnLst>
                <a:cxn ang="0">
                  <a:pos x="27" y="8"/>
                </a:cxn>
                <a:cxn ang="0">
                  <a:pos x="0" y="5"/>
                </a:cxn>
                <a:cxn ang="0">
                  <a:pos x="60" y="5"/>
                </a:cxn>
                <a:cxn ang="0">
                  <a:pos x="27" y="8"/>
                </a:cxn>
              </a:cxnLst>
              <a:rect b="b" l="0" r="r" t="0"/>
              <a:pathLst>
                <a:path h="8" w="60">
                  <a:moveTo>
                    <a:pt x="27" y="8"/>
                  </a:moveTo>
                  <a:cubicBezTo>
                    <a:pt x="24" y="1"/>
                    <a:pt x="8" y="7"/>
                    <a:pt x="0" y="5"/>
                  </a:cubicBezTo>
                  <a:cubicBezTo>
                    <a:pt x="13" y="0"/>
                    <a:pt x="47" y="0"/>
                    <a:pt x="60" y="5"/>
                  </a:cubicBezTo>
                  <a:cubicBezTo>
                    <a:pt x="47" y="4"/>
                    <a:pt x="38" y="7"/>
                    <a:pt x="27" y="8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8" name="Freeform 414"/>
            <p:cNvSpPr/>
            <p:nvPr/>
          </p:nvSpPr>
          <p:spPr bwMode="auto">
            <a:xfrm>
              <a:off x="5699125" y="4960938"/>
              <a:ext cx="88900" cy="26988"/>
            </a:xfrm>
            <a:custGeom>
              <a:cxnLst>
                <a:cxn ang="0">
                  <a:pos x="33" y="3"/>
                </a:cxn>
                <a:cxn ang="0">
                  <a:pos x="0" y="6"/>
                </a:cxn>
                <a:cxn ang="0">
                  <a:pos x="27" y="0"/>
                </a:cxn>
                <a:cxn ang="0">
                  <a:pos x="33" y="3"/>
                </a:cxn>
              </a:cxnLst>
              <a:rect b="b" l="0" r="r" t="0"/>
              <a:pathLst>
                <a:path h="10" w="33">
                  <a:moveTo>
                    <a:pt x="33" y="3"/>
                  </a:moveTo>
                  <a:cubicBezTo>
                    <a:pt x="26" y="6"/>
                    <a:pt x="4" y="10"/>
                    <a:pt x="0" y="6"/>
                  </a:cubicBezTo>
                  <a:cubicBezTo>
                    <a:pt x="8" y="3"/>
                    <a:pt x="19" y="3"/>
                    <a:pt x="27" y="0"/>
                  </a:cubicBezTo>
                  <a:cubicBezTo>
                    <a:pt x="28" y="2"/>
                    <a:pt x="30" y="3"/>
                    <a:pt x="33" y="3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9" name="Freeform 415"/>
            <p:cNvSpPr/>
            <p:nvPr/>
          </p:nvSpPr>
          <p:spPr bwMode="auto">
            <a:xfrm>
              <a:off x="6280150" y="4965700"/>
              <a:ext cx="146050" cy="33338"/>
            </a:xfrm>
            <a:custGeom>
              <a:cxnLst>
                <a:cxn ang="0">
                  <a:pos x="0" y="7"/>
                </a:cxn>
                <a:cxn ang="0">
                  <a:pos x="9" y="4"/>
                </a:cxn>
                <a:cxn ang="0">
                  <a:pos x="54" y="7"/>
                </a:cxn>
                <a:cxn ang="0">
                  <a:pos x="24" y="10"/>
                </a:cxn>
                <a:cxn ang="0">
                  <a:pos x="0" y="7"/>
                </a:cxn>
              </a:cxnLst>
              <a:rect b="b" l="0" r="r" t="0"/>
              <a:pathLst>
                <a:path h="12" w="54">
                  <a:moveTo>
                    <a:pt x="0" y="7"/>
                  </a:moveTo>
                  <a:cubicBezTo>
                    <a:pt x="1" y="4"/>
                    <a:pt x="5" y="4"/>
                    <a:pt x="9" y="4"/>
                  </a:cubicBezTo>
                  <a:cubicBezTo>
                    <a:pt x="23" y="6"/>
                    <a:pt x="45" y="0"/>
                    <a:pt x="54" y="7"/>
                  </a:cubicBezTo>
                  <a:cubicBezTo>
                    <a:pt x="42" y="6"/>
                    <a:pt x="37" y="12"/>
                    <a:pt x="24" y="10"/>
                  </a:cubicBezTo>
                  <a:cubicBezTo>
                    <a:pt x="22" y="3"/>
                    <a:pt x="7" y="9"/>
                    <a:pt x="0" y="7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0" name="Freeform 416"/>
            <p:cNvSpPr/>
            <p:nvPr/>
          </p:nvSpPr>
          <p:spPr bwMode="auto">
            <a:xfrm>
              <a:off x="6148388" y="4965700"/>
              <a:ext cx="84138" cy="38100"/>
            </a:xfrm>
            <a:custGeom>
              <a:cxnLst>
                <a:cxn ang="0">
                  <a:pos x="10" y="10"/>
                </a:cxn>
                <a:cxn ang="0">
                  <a:pos x="1" y="7"/>
                </a:cxn>
                <a:cxn ang="0">
                  <a:pos x="16" y="4"/>
                </a:cxn>
                <a:cxn ang="0">
                  <a:pos x="31" y="7"/>
                </a:cxn>
                <a:cxn ang="0">
                  <a:pos x="10" y="10"/>
                </a:cxn>
              </a:cxnLst>
              <a:rect b="b" l="0" r="r" t="0"/>
              <a:pathLst>
                <a:path h="14" w="31">
                  <a:moveTo>
                    <a:pt x="10" y="10"/>
                  </a:moveTo>
                  <a:cubicBezTo>
                    <a:pt x="9" y="7"/>
                    <a:pt x="5" y="7"/>
                    <a:pt x="1" y="7"/>
                  </a:cubicBezTo>
                  <a:cubicBezTo>
                    <a:pt x="0" y="0"/>
                    <a:pt x="12" y="6"/>
                    <a:pt x="16" y="4"/>
                  </a:cubicBezTo>
                  <a:cubicBezTo>
                    <a:pt x="15" y="11"/>
                    <a:pt x="27" y="5"/>
                    <a:pt x="31" y="7"/>
                  </a:cubicBezTo>
                  <a:cubicBezTo>
                    <a:pt x="30" y="14"/>
                    <a:pt x="16" y="8"/>
                    <a:pt x="10" y="1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1" name="Freeform 417"/>
            <p:cNvSpPr/>
            <p:nvPr/>
          </p:nvSpPr>
          <p:spPr bwMode="auto">
            <a:xfrm>
              <a:off x="6199188" y="5027613"/>
              <a:ext cx="282575" cy="22225"/>
            </a:xfrm>
            <a:custGeom>
              <a:cxnLst>
                <a:cxn ang="0">
                  <a:pos x="93" y="8"/>
                </a:cxn>
                <a:cxn ang="0">
                  <a:pos x="0" y="5"/>
                </a:cxn>
                <a:cxn ang="0">
                  <a:pos x="105" y="5"/>
                </a:cxn>
                <a:cxn ang="0">
                  <a:pos x="93" y="8"/>
                </a:cxn>
              </a:cxnLst>
              <a:rect b="b" l="0" r="r" t="0"/>
              <a:pathLst>
                <a:path h="8" w="105">
                  <a:moveTo>
                    <a:pt x="93" y="8"/>
                  </a:moveTo>
                  <a:cubicBezTo>
                    <a:pt x="68" y="1"/>
                    <a:pt x="30" y="7"/>
                    <a:pt x="0" y="5"/>
                  </a:cubicBezTo>
                  <a:cubicBezTo>
                    <a:pt x="28" y="0"/>
                    <a:pt x="77" y="0"/>
                    <a:pt x="105" y="5"/>
                  </a:cubicBezTo>
                  <a:cubicBezTo>
                    <a:pt x="99" y="4"/>
                    <a:pt x="98" y="8"/>
                    <a:pt x="93" y="8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2" name="Freeform 418"/>
            <p:cNvSpPr/>
            <p:nvPr/>
          </p:nvSpPr>
          <p:spPr bwMode="auto">
            <a:xfrm>
              <a:off x="5772150" y="5030788"/>
              <a:ext cx="73025" cy="31750"/>
            </a:xfrm>
            <a:custGeom>
              <a:cxnLst>
                <a:cxn ang="0">
                  <a:pos x="0" y="4"/>
                </a:cxn>
                <a:cxn ang="0">
                  <a:pos x="27" y="7"/>
                </a:cxn>
                <a:cxn ang="0">
                  <a:pos x="12" y="10"/>
                </a:cxn>
                <a:cxn ang="0">
                  <a:pos x="12" y="7"/>
                </a:cxn>
                <a:cxn ang="0">
                  <a:pos x="0" y="4"/>
                </a:cxn>
              </a:cxnLst>
              <a:rect b="b" l="0" r="r" t="0"/>
              <a:pathLst>
                <a:path h="12" w="27">
                  <a:moveTo>
                    <a:pt x="0" y="4"/>
                  </a:moveTo>
                  <a:cubicBezTo>
                    <a:pt x="8" y="6"/>
                    <a:pt x="24" y="0"/>
                    <a:pt x="27" y="7"/>
                  </a:cubicBezTo>
                  <a:cubicBezTo>
                    <a:pt x="20" y="6"/>
                    <a:pt x="20" y="12"/>
                    <a:pt x="12" y="10"/>
                  </a:cubicBezTo>
                  <a:cubicBezTo>
                    <a:pt x="12" y="9"/>
                    <a:pt x="12" y="8"/>
                    <a:pt x="12" y="7"/>
                  </a:cubicBezTo>
                  <a:cubicBezTo>
                    <a:pt x="8" y="6"/>
                    <a:pt x="1" y="8"/>
                    <a:pt x="0" y="4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3" name="Freeform 419"/>
            <p:cNvSpPr/>
            <p:nvPr/>
          </p:nvSpPr>
          <p:spPr bwMode="auto">
            <a:xfrm>
              <a:off x="6191250" y="5086350"/>
              <a:ext cx="169863" cy="38100"/>
            </a:xfrm>
            <a:custGeom>
              <a:cxnLst>
                <a:cxn ang="0">
                  <a:pos x="39" y="10"/>
                </a:cxn>
                <a:cxn ang="0">
                  <a:pos x="0" y="4"/>
                </a:cxn>
                <a:cxn ang="0">
                  <a:pos x="30" y="1"/>
                </a:cxn>
                <a:cxn ang="0">
                  <a:pos x="51" y="4"/>
                </a:cxn>
                <a:cxn ang="0">
                  <a:pos x="63" y="7"/>
                </a:cxn>
                <a:cxn ang="0">
                  <a:pos x="39" y="10"/>
                </a:cxn>
              </a:cxnLst>
              <a:rect b="b" l="0" r="r" t="0"/>
              <a:pathLst>
                <a:path h="14" w="62">
                  <a:moveTo>
                    <a:pt x="39" y="10"/>
                  </a:moveTo>
                  <a:cubicBezTo>
                    <a:pt x="33" y="1"/>
                    <a:pt x="6" y="13"/>
                    <a:pt x="0" y="4"/>
                  </a:cubicBezTo>
                  <a:cubicBezTo>
                    <a:pt x="13" y="6"/>
                    <a:pt x="18" y="0"/>
                    <a:pt x="30" y="1"/>
                  </a:cubicBezTo>
                  <a:cubicBezTo>
                    <a:pt x="31" y="8"/>
                    <a:pt x="45" y="2"/>
                    <a:pt x="51" y="4"/>
                  </a:cubicBezTo>
                  <a:cubicBezTo>
                    <a:pt x="52" y="8"/>
                    <a:pt x="59" y="6"/>
                    <a:pt x="63" y="7"/>
                  </a:cubicBezTo>
                  <a:cubicBezTo>
                    <a:pt x="61" y="14"/>
                    <a:pt x="46" y="8"/>
                    <a:pt x="39" y="1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4" name="Freeform 420"/>
            <p:cNvSpPr/>
            <p:nvPr/>
          </p:nvSpPr>
          <p:spPr bwMode="auto">
            <a:xfrm>
              <a:off x="6329363" y="5086350"/>
              <a:ext cx="104775" cy="22225"/>
            </a:xfrm>
            <a:custGeom>
              <a:cxnLst>
                <a:cxn ang="0">
                  <a:pos x="0" y="4"/>
                </a:cxn>
                <a:cxn ang="0">
                  <a:pos x="39" y="7"/>
                </a:cxn>
                <a:cxn ang="0">
                  <a:pos x="12" y="7"/>
                </a:cxn>
                <a:cxn ang="0">
                  <a:pos x="0" y="4"/>
                </a:cxn>
              </a:cxnLst>
              <a:rect b="b" l="0" r="r" t="0"/>
              <a:pathLst>
                <a:path h="8" w="39">
                  <a:moveTo>
                    <a:pt x="0" y="4"/>
                  </a:moveTo>
                  <a:cubicBezTo>
                    <a:pt x="12" y="6"/>
                    <a:pt x="32" y="0"/>
                    <a:pt x="39" y="7"/>
                  </a:cubicBezTo>
                  <a:cubicBezTo>
                    <a:pt x="30" y="7"/>
                    <a:pt x="21" y="7"/>
                    <a:pt x="12" y="7"/>
                  </a:cubicBezTo>
                  <a:cubicBezTo>
                    <a:pt x="8" y="6"/>
                    <a:pt x="1" y="8"/>
                    <a:pt x="0" y="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5" name="Freeform 427"/>
            <p:cNvSpPr/>
            <p:nvPr/>
          </p:nvSpPr>
          <p:spPr bwMode="auto">
            <a:xfrm>
              <a:off x="5892800" y="681038"/>
              <a:ext cx="153988" cy="12700"/>
            </a:xfrm>
            <a:custGeom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0" y="0"/>
                </a:cxn>
              </a:cxnLst>
              <a:rect b="b" l="0" r="r" t="0"/>
              <a:pathLst>
                <a:path h="5" w="57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45" y="5"/>
                    <a:pt x="12" y="5"/>
                    <a:pt x="0" y="0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6" name="Freeform 428"/>
            <p:cNvSpPr/>
            <p:nvPr/>
          </p:nvSpPr>
          <p:spPr bwMode="auto">
            <a:xfrm>
              <a:off x="3421063" y="4468813"/>
              <a:ext cx="28575" cy="185738"/>
            </a:xfrm>
            <a:custGeom>
              <a:cxnLst>
                <a:cxn ang="0">
                  <a:pos x="4" y="0"/>
                </a:cxn>
                <a:cxn ang="0">
                  <a:pos x="7" y="69"/>
                </a:cxn>
                <a:cxn ang="0">
                  <a:pos x="4" y="0"/>
                </a:cxn>
              </a:cxnLst>
              <a:rect b="b" l="0" r="r" t="0"/>
              <a:pathLst>
                <a:path h="69" w="11">
                  <a:moveTo>
                    <a:pt x="4" y="0"/>
                  </a:moveTo>
                  <a:cubicBezTo>
                    <a:pt x="11" y="17"/>
                    <a:pt x="5" y="47"/>
                    <a:pt x="7" y="69"/>
                  </a:cubicBezTo>
                  <a:cubicBezTo>
                    <a:pt x="0" y="52"/>
                    <a:pt x="6" y="22"/>
                    <a:pt x="4" y="0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7" name="Freeform 429"/>
            <p:cNvSpPr/>
            <p:nvPr/>
          </p:nvSpPr>
          <p:spPr bwMode="auto">
            <a:xfrm>
              <a:off x="6311900" y="5011738"/>
              <a:ext cx="203200" cy="14288"/>
            </a:xfrm>
            <a:custGeom>
              <a:cxnLst>
                <a:cxn ang="0">
                  <a:pos x="0" y="5"/>
                </a:cxn>
                <a:cxn ang="0">
                  <a:pos x="75" y="5"/>
                </a:cxn>
                <a:cxn ang="0">
                  <a:pos x="0" y="5"/>
                </a:cxn>
              </a:cxnLst>
              <a:rect b="b" l="0" r="r" t="0"/>
              <a:pathLst>
                <a:path h="5" w="75">
                  <a:moveTo>
                    <a:pt x="0" y="5"/>
                  </a:moveTo>
                  <a:cubicBezTo>
                    <a:pt x="18" y="0"/>
                    <a:pt x="57" y="0"/>
                    <a:pt x="75" y="5"/>
                  </a:cubicBezTo>
                  <a:cubicBezTo>
                    <a:pt x="50" y="5"/>
                    <a:pt x="25" y="5"/>
                    <a:pt x="0" y="5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8" name="Freeform 430"/>
            <p:cNvSpPr/>
            <p:nvPr/>
          </p:nvSpPr>
          <p:spPr bwMode="auto">
            <a:xfrm>
              <a:off x="5942013" y="4210050"/>
              <a:ext cx="17463" cy="330200"/>
            </a:xfrm>
            <a:custGeom>
              <a:cxnLst>
                <a:cxn ang="0">
                  <a:pos x="3" y="0"/>
                </a:cxn>
                <a:cxn ang="0">
                  <a:pos x="6" y="123"/>
                </a:cxn>
                <a:cxn ang="0">
                  <a:pos x="3" y="0"/>
                </a:cxn>
              </a:cxnLst>
              <a:rect b="b" l="0" r="r" t="0"/>
              <a:pathLst>
                <a:path h="123" w="7">
                  <a:moveTo>
                    <a:pt x="3" y="0"/>
                  </a:moveTo>
                  <a:cubicBezTo>
                    <a:pt x="6" y="39"/>
                    <a:pt x="7" y="80"/>
                    <a:pt x="6" y="123"/>
                  </a:cubicBezTo>
                  <a:cubicBezTo>
                    <a:pt x="2" y="87"/>
                    <a:pt x="0" y="33"/>
                    <a:pt x="3" y="0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9" name="Freeform 431"/>
            <p:cNvSpPr/>
            <p:nvPr/>
          </p:nvSpPr>
          <p:spPr bwMode="auto">
            <a:xfrm>
              <a:off x="6102350" y="4706938"/>
              <a:ext cx="185738" cy="30163"/>
            </a:xfrm>
            <a:custGeom>
              <a:cxnLst>
                <a:cxn ang="0">
                  <a:pos x="0" y="7"/>
                </a:cxn>
                <a:cxn ang="0">
                  <a:pos x="54" y="4"/>
                </a:cxn>
                <a:cxn ang="0">
                  <a:pos x="69" y="7"/>
                </a:cxn>
                <a:cxn ang="0">
                  <a:pos x="69" y="10"/>
                </a:cxn>
                <a:cxn ang="0">
                  <a:pos x="51" y="10"/>
                </a:cxn>
                <a:cxn ang="0">
                  <a:pos x="0" y="7"/>
                </a:cxn>
              </a:cxnLst>
              <a:rect b="b" l="0" r="r" t="0"/>
              <a:pathLst>
                <a:path h="11" w="69">
                  <a:moveTo>
                    <a:pt x="0" y="7"/>
                  </a:moveTo>
                  <a:cubicBezTo>
                    <a:pt x="12" y="0"/>
                    <a:pt x="37" y="6"/>
                    <a:pt x="54" y="4"/>
                  </a:cubicBezTo>
                  <a:cubicBezTo>
                    <a:pt x="53" y="11"/>
                    <a:pt x="65" y="5"/>
                    <a:pt x="69" y="7"/>
                  </a:cubicBezTo>
                  <a:cubicBezTo>
                    <a:pt x="69" y="8"/>
                    <a:pt x="69" y="9"/>
                    <a:pt x="69" y="10"/>
                  </a:cubicBezTo>
                  <a:cubicBezTo>
                    <a:pt x="63" y="10"/>
                    <a:pt x="57" y="10"/>
                    <a:pt x="51" y="10"/>
                  </a:cubicBezTo>
                  <a:cubicBezTo>
                    <a:pt x="40" y="3"/>
                    <a:pt x="16" y="9"/>
                    <a:pt x="0" y="7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0" name="Freeform 432"/>
            <p:cNvSpPr/>
            <p:nvPr/>
          </p:nvSpPr>
          <p:spPr bwMode="auto">
            <a:xfrm>
              <a:off x="2527300" y="4725988"/>
              <a:ext cx="153988" cy="14288"/>
            </a:xfrm>
            <a:custGeom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0" y="0"/>
                </a:cxn>
              </a:cxnLst>
              <a:rect b="b" l="0" r="r" t="0"/>
              <a:pathLst>
                <a:path h="5" w="57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45" y="5"/>
                    <a:pt x="12" y="5"/>
                    <a:pt x="0" y="0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1" name="Freeform 433"/>
            <p:cNvSpPr/>
            <p:nvPr/>
          </p:nvSpPr>
          <p:spPr bwMode="auto">
            <a:xfrm>
              <a:off x="5368925" y="100013"/>
              <a:ext cx="96838" cy="31750"/>
            </a:xfrm>
            <a:custGeom>
              <a:cxnLst>
                <a:cxn ang="0">
                  <a:pos x="0" y="9"/>
                </a:cxn>
                <a:cxn ang="0">
                  <a:pos x="33" y="3"/>
                </a:cxn>
                <a:cxn ang="0">
                  <a:pos x="36" y="9"/>
                </a:cxn>
                <a:cxn ang="0">
                  <a:pos x="0" y="9"/>
                </a:cxn>
              </a:cxnLst>
              <a:rect b="b" l="0" r="r" t="0"/>
              <a:pathLst>
                <a:path h="12" w="36">
                  <a:moveTo>
                    <a:pt x="0" y="9"/>
                  </a:moveTo>
                  <a:cubicBezTo>
                    <a:pt x="4" y="0"/>
                    <a:pt x="29" y="12"/>
                    <a:pt x="33" y="3"/>
                  </a:cubicBezTo>
                  <a:cubicBezTo>
                    <a:pt x="35" y="4"/>
                    <a:pt x="36" y="6"/>
                    <a:pt x="36" y="9"/>
                  </a:cubicBezTo>
                  <a:cubicBezTo>
                    <a:pt x="24" y="9"/>
                    <a:pt x="12" y="9"/>
                    <a:pt x="0" y="9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2" name="Freeform 434"/>
            <p:cNvSpPr/>
            <p:nvPr/>
          </p:nvSpPr>
          <p:spPr bwMode="auto">
            <a:xfrm>
              <a:off x="6261100" y="1544638"/>
              <a:ext cx="30163" cy="282575"/>
            </a:xfrm>
            <a:custGeom>
              <a:cxnLst>
                <a:cxn ang="0">
                  <a:pos x="4" y="0"/>
                </a:cxn>
                <a:cxn ang="0">
                  <a:pos x="7" y="105"/>
                </a:cxn>
                <a:cxn ang="0">
                  <a:pos x="4" y="0"/>
                </a:cxn>
              </a:cxnLst>
              <a:rect b="b" l="0" r="r" t="0"/>
              <a:pathLst>
                <a:path h="105" w="11">
                  <a:moveTo>
                    <a:pt x="4" y="0"/>
                  </a:moveTo>
                  <a:cubicBezTo>
                    <a:pt x="11" y="29"/>
                    <a:pt x="5" y="71"/>
                    <a:pt x="7" y="105"/>
                  </a:cubicBezTo>
                  <a:cubicBezTo>
                    <a:pt x="0" y="76"/>
                    <a:pt x="6" y="34"/>
                    <a:pt x="4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3" name="Freeform 436"/>
            <p:cNvSpPr/>
            <p:nvPr/>
          </p:nvSpPr>
          <p:spPr bwMode="auto">
            <a:xfrm>
              <a:off x="4770438" y="4519613"/>
              <a:ext cx="219075" cy="12700"/>
            </a:xfrm>
            <a:custGeom>
              <a:cxnLst>
                <a:cxn ang="0">
                  <a:pos x="0" y="5"/>
                </a:cxn>
                <a:cxn ang="0">
                  <a:pos x="81" y="5"/>
                </a:cxn>
                <a:cxn ang="0">
                  <a:pos x="0" y="5"/>
                </a:cxn>
              </a:cxnLst>
              <a:rect b="b" l="0" r="r" t="0"/>
              <a:pathLst>
                <a:path h="5" w="81">
                  <a:moveTo>
                    <a:pt x="0" y="5"/>
                  </a:moveTo>
                  <a:cubicBezTo>
                    <a:pt x="20" y="0"/>
                    <a:pt x="61" y="0"/>
                    <a:pt x="81" y="5"/>
                  </a:cubicBezTo>
                  <a:cubicBezTo>
                    <a:pt x="54" y="5"/>
                    <a:pt x="27" y="5"/>
                    <a:pt x="0" y="5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4" name="Freeform 437"/>
            <p:cNvSpPr/>
            <p:nvPr/>
          </p:nvSpPr>
          <p:spPr bwMode="auto">
            <a:xfrm>
              <a:off x="800100" y="4659313"/>
              <a:ext cx="419100" cy="19050"/>
            </a:xfrm>
            <a:custGeom>
              <a:cxnLst>
                <a:cxn ang="0">
                  <a:pos x="0" y="7"/>
                </a:cxn>
                <a:cxn ang="0">
                  <a:pos x="156" y="4"/>
                </a:cxn>
                <a:cxn ang="0">
                  <a:pos x="156" y="7"/>
                </a:cxn>
                <a:cxn ang="0">
                  <a:pos x="0" y="7"/>
                </a:cxn>
              </a:cxnLst>
              <a:rect b="b" l="0" r="r" t="0"/>
              <a:pathLst>
                <a:path h="7" w="156">
                  <a:moveTo>
                    <a:pt x="0" y="7"/>
                  </a:moveTo>
                  <a:cubicBezTo>
                    <a:pt x="46" y="0"/>
                    <a:pt x="105" y="6"/>
                    <a:pt x="156" y="4"/>
                  </a:cubicBezTo>
                  <a:cubicBezTo>
                    <a:pt x="156" y="5"/>
                    <a:pt x="156" y="6"/>
                    <a:pt x="156" y="7"/>
                  </a:cubicBezTo>
                  <a:cubicBezTo>
                    <a:pt x="104" y="7"/>
                    <a:pt x="52" y="7"/>
                    <a:pt x="0" y="7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5" name="Freeform 438"/>
            <p:cNvSpPr/>
            <p:nvPr/>
          </p:nvSpPr>
          <p:spPr bwMode="auto">
            <a:xfrm>
              <a:off x="5465763" y="4718050"/>
              <a:ext cx="120650" cy="14288"/>
            </a:xfrm>
            <a:custGeom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0" y="0"/>
                </a:cxn>
              </a:cxnLst>
              <a:rect b="b" l="0" r="r" t="0"/>
              <a:pathLst>
                <a:path h="5" w="45">
                  <a:moveTo>
                    <a:pt x="0" y="0"/>
                  </a:moveTo>
                  <a:cubicBezTo>
                    <a:pt x="15" y="0"/>
                    <a:pt x="30" y="0"/>
                    <a:pt x="45" y="0"/>
                  </a:cubicBezTo>
                  <a:cubicBezTo>
                    <a:pt x="37" y="5"/>
                    <a:pt x="8" y="5"/>
                    <a:pt x="0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6" name="Freeform 439"/>
            <p:cNvSpPr/>
            <p:nvPr/>
          </p:nvSpPr>
          <p:spPr bwMode="auto">
            <a:xfrm>
              <a:off x="4827588" y="4725988"/>
              <a:ext cx="298450" cy="19050"/>
            </a:xfrm>
            <a:custGeom>
              <a:cxnLst>
                <a:cxn ang="0">
                  <a:pos x="0" y="0"/>
                </a:cxn>
                <a:cxn ang="0">
                  <a:pos x="111" y="0"/>
                </a:cxn>
                <a:cxn ang="0">
                  <a:pos x="111" y="3"/>
                </a:cxn>
                <a:cxn ang="0">
                  <a:pos x="0" y="0"/>
                </a:cxn>
              </a:cxnLst>
              <a:rect b="b" l="0" r="r" t="0"/>
              <a:pathLst>
                <a:path h="7" w="110">
                  <a:moveTo>
                    <a:pt x="0" y="0"/>
                  </a:moveTo>
                  <a:cubicBezTo>
                    <a:pt x="37" y="0"/>
                    <a:pt x="74" y="0"/>
                    <a:pt x="111" y="0"/>
                  </a:cubicBezTo>
                  <a:cubicBezTo>
                    <a:pt x="111" y="1"/>
                    <a:pt x="111" y="2"/>
                    <a:pt x="111" y="3"/>
                  </a:cubicBezTo>
                  <a:cubicBezTo>
                    <a:pt x="75" y="1"/>
                    <a:pt x="31" y="7"/>
                    <a:pt x="0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7" name="Freeform 440"/>
            <p:cNvSpPr/>
            <p:nvPr/>
          </p:nvSpPr>
          <p:spPr bwMode="auto">
            <a:xfrm>
              <a:off x="7264400" y="4759325"/>
              <a:ext cx="169863" cy="12700"/>
            </a:xfrm>
            <a:custGeom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0" y="0"/>
                </a:cxn>
              </a:cxnLst>
              <a:rect b="b" l="0" r="r" t="0"/>
              <a:pathLst>
                <a:path h="5" w="62">
                  <a:moveTo>
                    <a:pt x="0" y="0"/>
                  </a:moveTo>
                  <a:cubicBezTo>
                    <a:pt x="21" y="0"/>
                    <a:pt x="42" y="0"/>
                    <a:pt x="63" y="0"/>
                  </a:cubicBezTo>
                  <a:cubicBezTo>
                    <a:pt x="49" y="5"/>
                    <a:pt x="14" y="5"/>
                    <a:pt x="0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8" name="Freeform 441"/>
            <p:cNvSpPr/>
            <p:nvPr/>
          </p:nvSpPr>
          <p:spPr bwMode="auto">
            <a:xfrm>
              <a:off x="5634038" y="2957513"/>
              <a:ext cx="88900" cy="19050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0" y="0"/>
                </a:cxn>
              </a:cxnLst>
              <a:rect b="b" l="0" r="r" t="0"/>
              <a:pathLst>
                <a:path h="7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33" y="1"/>
                    <a:pt x="33" y="2"/>
                    <a:pt x="33" y="3"/>
                  </a:cubicBezTo>
                  <a:cubicBezTo>
                    <a:pt x="23" y="1"/>
                    <a:pt x="5" y="7"/>
                    <a:pt x="0" y="0"/>
                  </a:cubicBezTo>
                  <a:close/>
                </a:path>
              </a:pathLst>
            </a:custGeom>
            <a:solidFill>
              <a:srgbClr val="9DB7B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9" name="Freeform 442"/>
            <p:cNvSpPr/>
            <p:nvPr/>
          </p:nvSpPr>
          <p:spPr bwMode="auto">
            <a:xfrm>
              <a:off x="5578475" y="3063875"/>
              <a:ext cx="136525" cy="25400"/>
            </a:xfrm>
            <a:custGeom>
              <a:cxnLst>
                <a:cxn ang="0">
                  <a:pos x="0" y="3"/>
                </a:cxn>
                <a:cxn ang="0">
                  <a:pos x="42" y="0"/>
                </a:cxn>
                <a:cxn ang="0">
                  <a:pos x="0" y="3"/>
                </a:cxn>
              </a:cxnLst>
              <a:rect b="b" l="0" r="r" t="0"/>
              <a:pathLst>
                <a:path h="10" w="51">
                  <a:moveTo>
                    <a:pt x="0" y="3"/>
                  </a:moveTo>
                  <a:cubicBezTo>
                    <a:pt x="13" y="1"/>
                    <a:pt x="34" y="7"/>
                    <a:pt x="42" y="0"/>
                  </a:cubicBezTo>
                  <a:cubicBezTo>
                    <a:pt x="51" y="10"/>
                    <a:pt x="6" y="8"/>
                    <a:pt x="0" y="3"/>
                  </a:cubicBezTo>
                  <a:close/>
                </a:path>
              </a:pathLst>
            </a:custGeom>
            <a:solidFill>
              <a:srgbClr val="9DB7B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0" name="Freeform 443"/>
            <p:cNvSpPr/>
            <p:nvPr/>
          </p:nvSpPr>
          <p:spPr bwMode="auto">
            <a:xfrm>
              <a:off x="8181975" y="3878263"/>
              <a:ext cx="34925" cy="96838"/>
            </a:xfrm>
            <a:custGeom>
              <a:cxnLst>
                <a:cxn ang="0">
                  <a:pos x="4" y="0"/>
                </a:cxn>
                <a:cxn ang="0">
                  <a:pos x="10" y="21"/>
                </a:cxn>
                <a:cxn ang="0">
                  <a:pos x="7" y="36"/>
                </a:cxn>
                <a:cxn ang="0">
                  <a:pos x="4" y="0"/>
                </a:cxn>
              </a:cxnLst>
              <a:rect b="b" l="0" r="r" t="0"/>
              <a:pathLst>
                <a:path h="36" w="13">
                  <a:moveTo>
                    <a:pt x="4" y="0"/>
                  </a:moveTo>
                  <a:cubicBezTo>
                    <a:pt x="13" y="0"/>
                    <a:pt x="1" y="21"/>
                    <a:pt x="10" y="21"/>
                  </a:cubicBezTo>
                  <a:cubicBezTo>
                    <a:pt x="11" y="28"/>
                    <a:pt x="5" y="28"/>
                    <a:pt x="7" y="36"/>
                  </a:cubicBezTo>
                  <a:cubicBezTo>
                    <a:pt x="0" y="30"/>
                    <a:pt x="6" y="11"/>
                    <a:pt x="4" y="0"/>
                  </a:cubicBezTo>
                  <a:close/>
                </a:path>
              </a:pathLst>
            </a:custGeom>
            <a:solidFill>
              <a:srgbClr val="9DB7B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1" name="Freeform 444"/>
            <p:cNvSpPr/>
            <p:nvPr/>
          </p:nvSpPr>
          <p:spPr bwMode="auto">
            <a:xfrm>
              <a:off x="5545138" y="877888"/>
              <a:ext cx="203200" cy="12700"/>
            </a:xfrm>
            <a:custGeom>
              <a:cxnLst>
                <a:cxn ang="0">
                  <a:pos x="0" y="5"/>
                </a:cxn>
                <a:cxn ang="0">
                  <a:pos x="75" y="5"/>
                </a:cxn>
                <a:cxn ang="0">
                  <a:pos x="0" y="5"/>
                </a:cxn>
              </a:cxnLst>
              <a:rect b="b" l="0" r="r" t="0"/>
              <a:pathLst>
                <a:path h="5" w="75">
                  <a:moveTo>
                    <a:pt x="0" y="5"/>
                  </a:moveTo>
                  <a:cubicBezTo>
                    <a:pt x="18" y="0"/>
                    <a:pt x="57" y="0"/>
                    <a:pt x="75" y="5"/>
                  </a:cubicBezTo>
                  <a:cubicBezTo>
                    <a:pt x="50" y="5"/>
                    <a:pt x="25" y="5"/>
                    <a:pt x="0" y="5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2" name="Freeform 445"/>
            <p:cNvSpPr/>
            <p:nvPr/>
          </p:nvSpPr>
          <p:spPr bwMode="auto">
            <a:xfrm>
              <a:off x="6059488" y="2519363"/>
              <a:ext cx="42863" cy="155575"/>
            </a:xfrm>
            <a:custGeom>
              <a:cxnLst>
                <a:cxn ang="0">
                  <a:pos x="4" y="4"/>
                </a:cxn>
                <a:cxn ang="0">
                  <a:pos x="13" y="4"/>
                </a:cxn>
                <a:cxn ang="0">
                  <a:pos x="13" y="16"/>
                </a:cxn>
                <a:cxn ang="0">
                  <a:pos x="10" y="52"/>
                </a:cxn>
                <a:cxn ang="0">
                  <a:pos x="7" y="58"/>
                </a:cxn>
                <a:cxn ang="0">
                  <a:pos x="4" y="34"/>
                </a:cxn>
                <a:cxn ang="0">
                  <a:pos x="4" y="4"/>
                </a:cxn>
              </a:cxnLst>
              <a:rect b="b" l="0" r="r" t="0"/>
              <a:pathLst>
                <a:path h="57" w="16">
                  <a:moveTo>
                    <a:pt x="4" y="4"/>
                  </a:moveTo>
                  <a:cubicBezTo>
                    <a:pt x="8" y="0"/>
                    <a:pt x="9" y="3"/>
                    <a:pt x="13" y="4"/>
                  </a:cubicBezTo>
                  <a:cubicBezTo>
                    <a:pt x="13" y="8"/>
                    <a:pt x="13" y="12"/>
                    <a:pt x="13" y="16"/>
                  </a:cubicBezTo>
                  <a:cubicBezTo>
                    <a:pt x="12" y="28"/>
                    <a:pt x="16" y="45"/>
                    <a:pt x="10" y="52"/>
                  </a:cubicBezTo>
                  <a:cubicBezTo>
                    <a:pt x="10" y="55"/>
                    <a:pt x="9" y="57"/>
                    <a:pt x="7" y="58"/>
                  </a:cubicBezTo>
                  <a:cubicBezTo>
                    <a:pt x="0" y="56"/>
                    <a:pt x="6" y="41"/>
                    <a:pt x="4" y="34"/>
                  </a:cubicBezTo>
                  <a:cubicBezTo>
                    <a:pt x="4" y="24"/>
                    <a:pt x="4" y="14"/>
                    <a:pt x="4" y="4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3" name="Freeform 446"/>
            <p:cNvSpPr/>
            <p:nvPr/>
          </p:nvSpPr>
          <p:spPr bwMode="auto">
            <a:xfrm>
              <a:off x="5699125" y="2805113"/>
              <a:ext cx="266700" cy="46038"/>
            </a:xfrm>
            <a:custGeom>
              <a:cxnLst>
                <a:cxn ang="0">
                  <a:pos x="99" y="0"/>
                </a:cxn>
                <a:cxn ang="0">
                  <a:pos x="45" y="6"/>
                </a:cxn>
                <a:cxn ang="0">
                  <a:pos x="0" y="0"/>
                </a:cxn>
                <a:cxn ang="0">
                  <a:pos x="99" y="0"/>
                </a:cxn>
              </a:cxnLst>
              <a:rect b="b" l="0" r="r" t="0"/>
              <a:pathLst>
                <a:path h="17" w="99">
                  <a:moveTo>
                    <a:pt x="99" y="0"/>
                  </a:moveTo>
                  <a:cubicBezTo>
                    <a:pt x="90" y="16"/>
                    <a:pt x="64" y="6"/>
                    <a:pt x="45" y="6"/>
                  </a:cubicBezTo>
                  <a:cubicBezTo>
                    <a:pt x="56" y="15"/>
                    <a:pt x="0" y="17"/>
                    <a:pt x="0" y="0"/>
                  </a:cubicBezTo>
                  <a:cubicBezTo>
                    <a:pt x="33" y="0"/>
                    <a:pt x="66" y="0"/>
                    <a:pt x="99" y="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4" name="Freeform 447"/>
            <p:cNvSpPr/>
            <p:nvPr/>
          </p:nvSpPr>
          <p:spPr bwMode="auto">
            <a:xfrm>
              <a:off x="5551488" y="3052763"/>
              <a:ext cx="139700" cy="28575"/>
            </a:xfrm>
            <a:custGeom>
              <a:cxnLst>
                <a:cxn ang="0">
                  <a:pos x="1" y="7"/>
                </a:cxn>
                <a:cxn ang="0">
                  <a:pos x="16" y="4"/>
                </a:cxn>
                <a:cxn ang="0">
                  <a:pos x="46" y="4"/>
                </a:cxn>
                <a:cxn ang="0">
                  <a:pos x="52" y="4"/>
                </a:cxn>
                <a:cxn ang="0">
                  <a:pos x="10" y="7"/>
                </a:cxn>
                <a:cxn ang="0">
                  <a:pos x="1" y="7"/>
                </a:cxn>
              </a:cxnLst>
              <a:rect b="b" l="0" r="r" t="0"/>
              <a:pathLst>
                <a:path h="11" w="52">
                  <a:moveTo>
                    <a:pt x="1" y="7"/>
                  </a:moveTo>
                  <a:cubicBezTo>
                    <a:pt x="0" y="0"/>
                    <a:pt x="12" y="6"/>
                    <a:pt x="16" y="4"/>
                  </a:cubicBezTo>
                  <a:cubicBezTo>
                    <a:pt x="26" y="4"/>
                    <a:pt x="36" y="4"/>
                    <a:pt x="46" y="4"/>
                  </a:cubicBezTo>
                  <a:cubicBezTo>
                    <a:pt x="48" y="4"/>
                    <a:pt x="50" y="4"/>
                    <a:pt x="52" y="4"/>
                  </a:cubicBezTo>
                  <a:cubicBezTo>
                    <a:pt x="44" y="11"/>
                    <a:pt x="23" y="5"/>
                    <a:pt x="10" y="7"/>
                  </a:cubicBezTo>
                  <a:cubicBezTo>
                    <a:pt x="7" y="7"/>
                    <a:pt x="4" y="7"/>
                    <a:pt x="1" y="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5" name="Freeform 448"/>
            <p:cNvSpPr/>
            <p:nvPr/>
          </p:nvSpPr>
          <p:spPr bwMode="auto">
            <a:xfrm>
              <a:off x="800100" y="4678363"/>
              <a:ext cx="1250950" cy="19050"/>
            </a:xfrm>
            <a:custGeom>
              <a:cxnLst>
                <a:cxn ang="0">
                  <a:pos x="0" y="0"/>
                </a:cxn>
                <a:cxn ang="0">
                  <a:pos x="156" y="0"/>
                </a:cxn>
                <a:cxn ang="0">
                  <a:pos x="312" y="0"/>
                </a:cxn>
                <a:cxn ang="0">
                  <a:pos x="465" y="0"/>
                </a:cxn>
                <a:cxn ang="0">
                  <a:pos x="357" y="3"/>
                </a:cxn>
                <a:cxn ang="0">
                  <a:pos x="237" y="3"/>
                </a:cxn>
                <a:cxn ang="0">
                  <a:pos x="120" y="3"/>
                </a:cxn>
                <a:cxn ang="0">
                  <a:pos x="0" y="0"/>
                </a:cxn>
              </a:cxnLst>
              <a:rect b="b" l="0" r="r" t="0"/>
              <a:pathLst>
                <a:path h="7" w="465">
                  <a:moveTo>
                    <a:pt x="0" y="0"/>
                  </a:moveTo>
                  <a:cubicBezTo>
                    <a:pt x="52" y="0"/>
                    <a:pt x="104" y="0"/>
                    <a:pt x="156" y="0"/>
                  </a:cubicBezTo>
                  <a:cubicBezTo>
                    <a:pt x="208" y="0"/>
                    <a:pt x="260" y="0"/>
                    <a:pt x="312" y="0"/>
                  </a:cubicBezTo>
                  <a:cubicBezTo>
                    <a:pt x="363" y="0"/>
                    <a:pt x="414" y="0"/>
                    <a:pt x="465" y="0"/>
                  </a:cubicBezTo>
                  <a:cubicBezTo>
                    <a:pt x="435" y="7"/>
                    <a:pt x="392" y="1"/>
                    <a:pt x="357" y="3"/>
                  </a:cubicBezTo>
                  <a:cubicBezTo>
                    <a:pt x="317" y="3"/>
                    <a:pt x="277" y="3"/>
                    <a:pt x="237" y="3"/>
                  </a:cubicBezTo>
                  <a:cubicBezTo>
                    <a:pt x="198" y="3"/>
                    <a:pt x="159" y="3"/>
                    <a:pt x="120" y="3"/>
                  </a:cubicBezTo>
                  <a:cubicBezTo>
                    <a:pt x="81" y="1"/>
                    <a:pt x="34" y="7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6" name="Freeform 449"/>
            <p:cNvSpPr/>
            <p:nvPr/>
          </p:nvSpPr>
          <p:spPr bwMode="auto">
            <a:xfrm>
              <a:off x="2082800" y="4675188"/>
              <a:ext cx="193675" cy="19050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72" y="4"/>
                </a:cxn>
                <a:cxn ang="0">
                  <a:pos x="72" y="7"/>
                </a:cxn>
                <a:cxn ang="0">
                  <a:pos x="45" y="7"/>
                </a:cxn>
                <a:cxn ang="0">
                  <a:pos x="0" y="7"/>
                </a:cxn>
              </a:cxnLst>
              <a:rect b="b" l="0" r="r" t="0"/>
              <a:pathLst>
                <a:path h="7" w="72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44" y="4"/>
                    <a:pt x="58" y="4"/>
                    <a:pt x="72" y="4"/>
                  </a:cubicBezTo>
                  <a:cubicBezTo>
                    <a:pt x="72" y="5"/>
                    <a:pt x="72" y="6"/>
                    <a:pt x="72" y="7"/>
                  </a:cubicBezTo>
                  <a:cubicBezTo>
                    <a:pt x="63" y="7"/>
                    <a:pt x="54" y="7"/>
                    <a:pt x="45" y="7"/>
                  </a:cubicBezTo>
                  <a:cubicBezTo>
                    <a:pt x="30" y="7"/>
                    <a:pt x="15" y="7"/>
                    <a:pt x="0" y="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7" name="Freeform 450"/>
            <p:cNvSpPr/>
            <p:nvPr/>
          </p:nvSpPr>
          <p:spPr bwMode="auto">
            <a:xfrm>
              <a:off x="4206875" y="4618038"/>
              <a:ext cx="241300" cy="26988"/>
            </a:xfrm>
            <a:custGeom>
              <a:cxnLst>
                <a:cxn ang="0">
                  <a:pos x="0" y="7"/>
                </a:cxn>
                <a:cxn ang="0">
                  <a:pos x="90" y="4"/>
                </a:cxn>
                <a:cxn ang="0">
                  <a:pos x="69" y="10"/>
                </a:cxn>
                <a:cxn ang="0">
                  <a:pos x="0" y="7"/>
                </a:cxn>
              </a:cxnLst>
              <a:rect b="b" l="0" r="r" t="0"/>
              <a:pathLst>
                <a:path h="10" w="90">
                  <a:moveTo>
                    <a:pt x="0" y="7"/>
                  </a:moveTo>
                  <a:cubicBezTo>
                    <a:pt x="24" y="0"/>
                    <a:pt x="61" y="6"/>
                    <a:pt x="90" y="4"/>
                  </a:cubicBezTo>
                  <a:cubicBezTo>
                    <a:pt x="85" y="8"/>
                    <a:pt x="77" y="9"/>
                    <a:pt x="69" y="10"/>
                  </a:cubicBezTo>
                  <a:cubicBezTo>
                    <a:pt x="52" y="3"/>
                    <a:pt x="22" y="9"/>
                    <a:pt x="0" y="7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8" name="Freeform 451"/>
            <p:cNvSpPr/>
            <p:nvPr/>
          </p:nvSpPr>
          <p:spPr bwMode="auto">
            <a:xfrm>
              <a:off x="4537075" y="4637088"/>
              <a:ext cx="169863" cy="17463"/>
            </a:xfrm>
            <a:custGeom>
              <a:cxnLst>
                <a:cxn ang="0">
                  <a:pos x="63" y="6"/>
                </a:cxn>
                <a:cxn ang="0">
                  <a:pos x="0" y="6"/>
                </a:cxn>
                <a:cxn ang="0">
                  <a:pos x="51" y="3"/>
                </a:cxn>
                <a:cxn ang="0">
                  <a:pos x="63" y="6"/>
                </a:cxn>
              </a:cxnLst>
              <a:rect b="b" l="0" r="r" t="0"/>
              <a:pathLst>
                <a:path h="6" w="62">
                  <a:moveTo>
                    <a:pt x="63" y="6"/>
                  </a:moveTo>
                  <a:cubicBezTo>
                    <a:pt x="42" y="6"/>
                    <a:pt x="21" y="6"/>
                    <a:pt x="0" y="6"/>
                  </a:cubicBezTo>
                  <a:cubicBezTo>
                    <a:pt x="0" y="0"/>
                    <a:pt x="37" y="5"/>
                    <a:pt x="51" y="3"/>
                  </a:cubicBezTo>
                  <a:cubicBezTo>
                    <a:pt x="56" y="3"/>
                    <a:pt x="62" y="2"/>
                    <a:pt x="63" y="6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9" name="Freeform 452"/>
            <p:cNvSpPr/>
            <p:nvPr/>
          </p:nvSpPr>
          <p:spPr bwMode="auto">
            <a:xfrm>
              <a:off x="5973763" y="3178175"/>
              <a:ext cx="23813" cy="119063"/>
            </a:xfrm>
            <a:custGeom>
              <a:cxnLst>
                <a:cxn ang="0">
                  <a:pos x="9" y="11"/>
                </a:cxn>
                <a:cxn ang="0">
                  <a:pos x="6" y="11"/>
                </a:cxn>
                <a:cxn ang="0">
                  <a:pos x="6" y="44"/>
                </a:cxn>
                <a:cxn ang="0">
                  <a:pos x="9" y="11"/>
                </a:cxn>
              </a:cxnLst>
              <a:rect b="b" l="0" r="r" t="0"/>
              <a:pathLst>
                <a:path h="44" w="9">
                  <a:moveTo>
                    <a:pt x="9" y="11"/>
                  </a:moveTo>
                  <a:cubicBezTo>
                    <a:pt x="8" y="11"/>
                    <a:pt x="7" y="11"/>
                    <a:pt x="6" y="11"/>
                  </a:cubicBezTo>
                  <a:cubicBezTo>
                    <a:pt x="6" y="22"/>
                    <a:pt x="6" y="33"/>
                    <a:pt x="6" y="44"/>
                  </a:cubicBezTo>
                  <a:cubicBezTo>
                    <a:pt x="1" y="41"/>
                    <a:pt x="0" y="0"/>
                    <a:pt x="9" y="11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0" name="Freeform 453"/>
            <p:cNvSpPr/>
            <p:nvPr/>
          </p:nvSpPr>
          <p:spPr bwMode="auto">
            <a:xfrm>
              <a:off x="2833688" y="3671888"/>
              <a:ext cx="227013" cy="12700"/>
            </a:xfrm>
            <a:custGeom>
              <a:cxnLst>
                <a:cxn ang="0">
                  <a:pos x="0" y="5"/>
                </a:cxn>
                <a:cxn ang="0">
                  <a:pos x="84" y="5"/>
                </a:cxn>
                <a:cxn ang="0">
                  <a:pos x="0" y="5"/>
                </a:cxn>
              </a:cxnLst>
              <a:rect b="b" l="0" r="r" t="0"/>
              <a:pathLst>
                <a:path h="5" w="84">
                  <a:moveTo>
                    <a:pt x="0" y="5"/>
                  </a:moveTo>
                  <a:cubicBezTo>
                    <a:pt x="21" y="0"/>
                    <a:pt x="63" y="0"/>
                    <a:pt x="84" y="5"/>
                  </a:cubicBezTo>
                  <a:cubicBezTo>
                    <a:pt x="56" y="5"/>
                    <a:pt x="28" y="5"/>
                    <a:pt x="0" y="5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1" name="Freeform 454"/>
            <p:cNvSpPr/>
            <p:nvPr/>
          </p:nvSpPr>
          <p:spPr bwMode="auto">
            <a:xfrm>
              <a:off x="7700963" y="4210050"/>
              <a:ext cx="19050" cy="233363"/>
            </a:xfrm>
            <a:custGeom>
              <a:cxnLst>
                <a:cxn ang="0">
                  <a:pos x="3" y="0"/>
                </a:cxn>
                <a:cxn ang="0">
                  <a:pos x="0" y="87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87" w="7">
                  <a:moveTo>
                    <a:pt x="3" y="0"/>
                  </a:moveTo>
                  <a:cubicBezTo>
                    <a:pt x="1" y="28"/>
                    <a:pt x="7" y="64"/>
                    <a:pt x="0" y="87"/>
                  </a:cubicBezTo>
                  <a:cubicBezTo>
                    <a:pt x="0" y="58"/>
                    <a:pt x="0" y="29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415A5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2" name="Freeform 455"/>
            <p:cNvSpPr/>
            <p:nvPr/>
          </p:nvSpPr>
          <p:spPr bwMode="auto">
            <a:xfrm>
              <a:off x="5545138" y="4664075"/>
              <a:ext cx="231775" cy="15875"/>
            </a:xfrm>
            <a:custGeom>
              <a:cxnLst>
                <a:cxn ang="0">
                  <a:pos x="21" y="2"/>
                </a:cxn>
                <a:cxn ang="0">
                  <a:pos x="66" y="5"/>
                </a:cxn>
                <a:cxn ang="0">
                  <a:pos x="21" y="2"/>
                </a:cxn>
              </a:cxnLst>
              <a:rect b="b" l="0" r="r" t="0"/>
              <a:pathLst>
                <a:path h="6" w="86">
                  <a:moveTo>
                    <a:pt x="21" y="2"/>
                  </a:moveTo>
                  <a:cubicBezTo>
                    <a:pt x="35" y="0"/>
                    <a:pt x="86" y="2"/>
                    <a:pt x="66" y="5"/>
                  </a:cubicBezTo>
                  <a:cubicBezTo>
                    <a:pt x="59" y="6"/>
                    <a:pt x="0" y="5"/>
                    <a:pt x="21" y="2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3" name="Freeform 456"/>
            <p:cNvSpPr/>
            <p:nvPr/>
          </p:nvSpPr>
          <p:spPr bwMode="auto">
            <a:xfrm>
              <a:off x="3309938" y="3943350"/>
              <a:ext cx="14288" cy="136525"/>
            </a:xfrm>
            <a:custGeom>
              <a:cxnLst>
                <a:cxn ang="0">
                  <a:pos x="0" y="0"/>
                </a:cxn>
                <a:cxn ang="0">
                  <a:pos x="0" y="51"/>
                </a:cxn>
                <a:cxn ang="0">
                  <a:pos x="0" y="0"/>
                </a:cxn>
              </a:cxnLst>
              <a:rect b="b" l="0" r="r" t="0"/>
              <a:pathLst>
                <a:path h="51" w="5">
                  <a:moveTo>
                    <a:pt x="0" y="0"/>
                  </a:moveTo>
                  <a:cubicBezTo>
                    <a:pt x="5" y="10"/>
                    <a:pt x="5" y="41"/>
                    <a:pt x="0" y="51"/>
                  </a:cubicBezTo>
                  <a:cubicBezTo>
                    <a:pt x="0" y="34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415A5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4" name="Freeform 457"/>
            <p:cNvSpPr/>
            <p:nvPr/>
          </p:nvSpPr>
          <p:spPr bwMode="auto">
            <a:xfrm>
              <a:off x="5610225" y="862013"/>
              <a:ext cx="128588" cy="12700"/>
            </a:xfrm>
            <a:custGeom>
              <a:cxnLst>
                <a:cxn ang="0">
                  <a:pos x="0" y="5"/>
                </a:cxn>
                <a:cxn ang="0">
                  <a:pos x="48" y="5"/>
                </a:cxn>
                <a:cxn ang="0">
                  <a:pos x="0" y="5"/>
                </a:cxn>
              </a:cxnLst>
              <a:rect b="b" l="0" r="r" t="0"/>
              <a:pathLst>
                <a:path h="5" w="48">
                  <a:moveTo>
                    <a:pt x="0" y="5"/>
                  </a:moveTo>
                  <a:cubicBezTo>
                    <a:pt x="9" y="0"/>
                    <a:pt x="39" y="0"/>
                    <a:pt x="48" y="5"/>
                  </a:cubicBezTo>
                  <a:cubicBezTo>
                    <a:pt x="32" y="5"/>
                    <a:pt x="16" y="5"/>
                    <a:pt x="0" y="5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5" name="Freeform 458"/>
            <p:cNvSpPr/>
            <p:nvPr/>
          </p:nvSpPr>
          <p:spPr bwMode="auto">
            <a:xfrm>
              <a:off x="5440363" y="2894013"/>
              <a:ext cx="255588" cy="23813"/>
            </a:xfrm>
            <a:custGeom>
              <a:cxnLst>
                <a:cxn ang="0">
                  <a:pos x="0" y="3"/>
                </a:cxn>
                <a:cxn ang="0">
                  <a:pos x="78" y="0"/>
                </a:cxn>
                <a:cxn ang="0">
                  <a:pos x="48" y="6"/>
                </a:cxn>
                <a:cxn ang="0">
                  <a:pos x="3" y="6"/>
                </a:cxn>
                <a:cxn ang="0">
                  <a:pos x="0" y="3"/>
                </a:cxn>
              </a:cxnLst>
              <a:rect b="b" l="0" r="r" t="0"/>
              <a:pathLst>
                <a:path h="9" w="95">
                  <a:moveTo>
                    <a:pt x="0" y="3"/>
                  </a:moveTo>
                  <a:cubicBezTo>
                    <a:pt x="25" y="1"/>
                    <a:pt x="58" y="7"/>
                    <a:pt x="78" y="0"/>
                  </a:cubicBezTo>
                  <a:cubicBezTo>
                    <a:pt x="95" y="9"/>
                    <a:pt x="58" y="5"/>
                    <a:pt x="48" y="6"/>
                  </a:cubicBezTo>
                  <a:cubicBezTo>
                    <a:pt x="33" y="6"/>
                    <a:pt x="18" y="6"/>
                    <a:pt x="3" y="6"/>
                  </a:cubicBezTo>
                  <a:cubicBezTo>
                    <a:pt x="0" y="7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6" name="Freeform 459"/>
            <p:cNvSpPr/>
            <p:nvPr/>
          </p:nvSpPr>
          <p:spPr bwMode="auto">
            <a:xfrm>
              <a:off x="7700963" y="4016375"/>
              <a:ext cx="7938" cy="193675"/>
            </a:xfrm>
            <a:custGeom>
              <a:cxnLst>
                <a:cxn ang="0">
                  <a:pos x="3" y="0"/>
                </a:cxn>
                <a:cxn ang="0">
                  <a:pos x="3" y="72"/>
                </a:cxn>
                <a:cxn ang="0">
                  <a:pos x="0" y="72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72" w="3">
                  <a:moveTo>
                    <a:pt x="3" y="0"/>
                  </a:moveTo>
                  <a:cubicBezTo>
                    <a:pt x="3" y="24"/>
                    <a:pt x="3" y="48"/>
                    <a:pt x="3" y="72"/>
                  </a:cubicBezTo>
                  <a:cubicBezTo>
                    <a:pt x="2" y="72"/>
                    <a:pt x="1" y="72"/>
                    <a:pt x="0" y="72"/>
                  </a:cubicBezTo>
                  <a:cubicBezTo>
                    <a:pt x="0" y="48"/>
                    <a:pt x="0" y="24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7" name="Freeform 460"/>
            <p:cNvSpPr/>
            <p:nvPr/>
          </p:nvSpPr>
          <p:spPr bwMode="auto">
            <a:xfrm>
              <a:off x="5932488" y="4338638"/>
              <a:ext cx="19050" cy="96838"/>
            </a:xfrm>
            <a:custGeom>
              <a:cxnLst>
                <a:cxn ang="0">
                  <a:pos x="0" y="0"/>
                </a:cxn>
                <a:cxn ang="0">
                  <a:pos x="3" y="36"/>
                </a:cxn>
                <a:cxn ang="0">
                  <a:pos x="0" y="36"/>
                </a:cxn>
                <a:cxn ang="0">
                  <a:pos x="0" y="0"/>
                </a:cxn>
              </a:cxnLst>
              <a:rect b="b" l="0" r="r" t="0"/>
              <a:pathLst>
                <a:path h="36" w="7">
                  <a:moveTo>
                    <a:pt x="0" y="0"/>
                  </a:moveTo>
                  <a:cubicBezTo>
                    <a:pt x="7" y="6"/>
                    <a:pt x="1" y="25"/>
                    <a:pt x="3" y="36"/>
                  </a:cubicBezTo>
                  <a:cubicBezTo>
                    <a:pt x="2" y="36"/>
                    <a:pt x="1" y="36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9DB7B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8" name="Freeform 461"/>
            <p:cNvSpPr/>
            <p:nvPr/>
          </p:nvSpPr>
          <p:spPr bwMode="auto">
            <a:xfrm>
              <a:off x="4125913" y="4640263"/>
              <a:ext cx="104775" cy="14288"/>
            </a:xfrm>
            <a:custGeom>
              <a:cxnLst>
                <a:cxn ang="0">
                  <a:pos x="0" y="5"/>
                </a:cxn>
                <a:cxn ang="0">
                  <a:pos x="39" y="5"/>
                </a:cxn>
                <a:cxn ang="0">
                  <a:pos x="0" y="5"/>
                </a:cxn>
              </a:cxnLst>
              <a:rect b="b" l="0" r="r" t="0"/>
              <a:pathLst>
                <a:path h="5" w="39">
                  <a:moveTo>
                    <a:pt x="0" y="5"/>
                  </a:moveTo>
                  <a:cubicBezTo>
                    <a:pt x="6" y="0"/>
                    <a:pt x="33" y="0"/>
                    <a:pt x="39" y="5"/>
                  </a:cubicBezTo>
                  <a:cubicBezTo>
                    <a:pt x="26" y="5"/>
                    <a:pt x="13" y="5"/>
                    <a:pt x="0" y="5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9" name="Freeform 462"/>
            <p:cNvSpPr/>
            <p:nvPr/>
          </p:nvSpPr>
          <p:spPr bwMode="auto">
            <a:xfrm>
              <a:off x="5764213" y="4689475"/>
              <a:ext cx="104775" cy="12700"/>
            </a:xfrm>
            <a:custGeom>
              <a:cxnLst>
                <a:cxn ang="0">
                  <a:pos x="0" y="5"/>
                </a:cxn>
                <a:cxn ang="0">
                  <a:pos x="39" y="5"/>
                </a:cxn>
                <a:cxn ang="0">
                  <a:pos x="0" y="5"/>
                </a:cxn>
              </a:cxnLst>
              <a:rect b="b" l="0" r="r" t="0"/>
              <a:pathLst>
                <a:path h="5" w="39">
                  <a:moveTo>
                    <a:pt x="0" y="5"/>
                  </a:moveTo>
                  <a:cubicBezTo>
                    <a:pt x="6" y="0"/>
                    <a:pt x="33" y="0"/>
                    <a:pt x="39" y="5"/>
                  </a:cubicBezTo>
                  <a:cubicBezTo>
                    <a:pt x="26" y="5"/>
                    <a:pt x="13" y="5"/>
                    <a:pt x="0" y="5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0" name="Freeform 463"/>
            <p:cNvSpPr/>
            <p:nvPr/>
          </p:nvSpPr>
          <p:spPr bwMode="auto">
            <a:xfrm>
              <a:off x="7748588" y="3690938"/>
              <a:ext cx="492125" cy="17463"/>
            </a:xfrm>
            <a:custGeom>
              <a:cxnLst>
                <a:cxn ang="0">
                  <a:pos x="0" y="1"/>
                </a:cxn>
                <a:cxn ang="0">
                  <a:pos x="183" y="4"/>
                </a:cxn>
                <a:cxn ang="0">
                  <a:pos x="183" y="7"/>
                </a:cxn>
                <a:cxn ang="0">
                  <a:pos x="0" y="4"/>
                </a:cxn>
                <a:cxn ang="0">
                  <a:pos x="0" y="1"/>
                </a:cxn>
              </a:cxnLst>
              <a:rect b="b" l="0" r="r" t="0"/>
              <a:pathLst>
                <a:path h="7" w="183">
                  <a:moveTo>
                    <a:pt x="0" y="1"/>
                  </a:moveTo>
                  <a:cubicBezTo>
                    <a:pt x="62" y="1"/>
                    <a:pt x="125" y="0"/>
                    <a:pt x="183" y="4"/>
                  </a:cubicBezTo>
                  <a:cubicBezTo>
                    <a:pt x="183" y="5"/>
                    <a:pt x="183" y="6"/>
                    <a:pt x="183" y="7"/>
                  </a:cubicBezTo>
                  <a:cubicBezTo>
                    <a:pt x="125" y="3"/>
                    <a:pt x="62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</p:cSld>
  <p:clrMapOvr>
    <a:masterClrMapping/>
  </p:clrMapOvr>
  <mc:AlternateContent>
    <mc:Choice Requires="p14">
      <p:transition advClick="0" p14:dur="700" spd="med">
        <p:fade/>
      </p:transition>
    </mc:Choice>
    <mc:Fallback>
      <p:transition advClick="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06 4.93827E-07 L 0.04132 4.93827E-07" pathEditMode="relative" ptsTypes="AA" rAng="0">
                                      <p:cBhvr>
                                        <p:cTn dur="2500" fill="hold" id="9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2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5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path" presetID="0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3.61111E-06 -6.79012E-06 L -0.11805 -6.79012E-06" pathEditMode="relative" ptsTypes="AA">
                                      <p:cBhvr>
                                        <p:cTn dur="2000" fill="hold" id="17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18" nodeType="withEffect" presetClass="exit" presetID="10" presetSubtype="0">
                                  <p:stCondLst>
                                    <p:cond delay="5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0" id="19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" nodeType="withEffect" presetClass="exit" presetID="10" presetSubtype="0">
                                  <p:stCondLst>
                                    <p:cond delay="5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0" id="22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4" nodeType="withEffect" presetClass="exit" presetID="10" presetSubtype="0">
                                  <p:stCondLst>
                                    <p:cond delay="5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0" id="25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7" nodeType="withEffect" presetClass="exit" presetID="10" presetSubtype="0">
                                  <p:stCondLst>
                                    <p:cond delay="5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1500" id="28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37"/>
      <p:bldP grpId="1" spid="63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2" name="组合 311"/>
          <p:cNvGrpSpPr/>
          <p:nvPr/>
        </p:nvGrpSpPr>
        <p:grpSpPr>
          <a:xfrm>
            <a:off x="1331640" y="0"/>
            <a:ext cx="5597525" cy="5143500"/>
            <a:chOff x="1755775" y="3175"/>
            <a:chExt cx="5597525" cy="5143500"/>
          </a:xfrm>
        </p:grpSpPr>
        <p:sp>
          <p:nvSpPr>
            <p:cNvPr id="26629" name="Freeform 5"/>
            <p:cNvSpPr/>
            <p:nvPr/>
          </p:nvSpPr>
          <p:spPr bwMode="auto">
            <a:xfrm>
              <a:off x="3124200" y="314325"/>
              <a:ext cx="193675" cy="34925"/>
            </a:xfrm>
            <a:custGeom>
              <a:cxnLst>
                <a:cxn ang="0">
                  <a:pos x="54" y="4"/>
                </a:cxn>
                <a:cxn ang="0">
                  <a:pos x="69" y="10"/>
                </a:cxn>
                <a:cxn ang="0">
                  <a:pos x="42" y="10"/>
                </a:cxn>
                <a:cxn ang="0">
                  <a:pos x="0" y="10"/>
                </a:cxn>
                <a:cxn ang="0">
                  <a:pos x="54" y="4"/>
                </a:cxn>
              </a:cxnLst>
              <a:rect b="b" l="0" r="r" t="0"/>
              <a:pathLst>
                <a:path h="13" w="72">
                  <a:moveTo>
                    <a:pt x="54" y="4"/>
                  </a:moveTo>
                  <a:cubicBezTo>
                    <a:pt x="60" y="5"/>
                    <a:pt x="72" y="0"/>
                    <a:pt x="69" y="10"/>
                  </a:cubicBezTo>
                  <a:cubicBezTo>
                    <a:pt x="60" y="10"/>
                    <a:pt x="51" y="10"/>
                    <a:pt x="42" y="10"/>
                  </a:cubicBezTo>
                  <a:cubicBezTo>
                    <a:pt x="28" y="10"/>
                    <a:pt x="14" y="10"/>
                    <a:pt x="0" y="10"/>
                  </a:cubicBezTo>
                  <a:cubicBezTo>
                    <a:pt x="11" y="1"/>
                    <a:pt x="43" y="13"/>
                    <a:pt x="54" y="4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30" name="Freeform 6"/>
            <p:cNvSpPr/>
            <p:nvPr/>
          </p:nvSpPr>
          <p:spPr bwMode="auto">
            <a:xfrm>
              <a:off x="1763713" y="406400"/>
              <a:ext cx="12700" cy="266700"/>
            </a:xfrm>
            <a:custGeom>
              <a:cxnLst>
                <a:cxn ang="0">
                  <a:pos x="5" y="99"/>
                </a:cxn>
                <a:cxn ang="0">
                  <a:pos x="5" y="0"/>
                </a:cxn>
                <a:cxn ang="0">
                  <a:pos x="5" y="99"/>
                </a:cxn>
              </a:cxnLst>
              <a:rect b="b" l="0" r="r" t="0"/>
              <a:pathLst>
                <a:path h="99" w="5">
                  <a:moveTo>
                    <a:pt x="5" y="99"/>
                  </a:moveTo>
                  <a:cubicBezTo>
                    <a:pt x="0" y="73"/>
                    <a:pt x="0" y="26"/>
                    <a:pt x="5" y="0"/>
                  </a:cubicBezTo>
                  <a:cubicBezTo>
                    <a:pt x="5" y="33"/>
                    <a:pt x="5" y="66"/>
                    <a:pt x="5" y="99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31" name="Freeform 7"/>
            <p:cNvSpPr/>
            <p:nvPr/>
          </p:nvSpPr>
          <p:spPr bwMode="auto">
            <a:xfrm>
              <a:off x="3468688" y="842963"/>
              <a:ext cx="19050" cy="80963"/>
            </a:xfrm>
            <a:custGeom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30"/>
                </a:cxn>
                <a:cxn ang="0">
                  <a:pos x="4" y="0"/>
                </a:cxn>
              </a:cxnLst>
              <a:rect b="b" l="0" r="r" t="0"/>
              <a:pathLst>
                <a:path h="30" w="7">
                  <a:moveTo>
                    <a:pt x="4" y="0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7" y="10"/>
                    <a:pt x="7" y="20"/>
                    <a:pt x="7" y="30"/>
                  </a:cubicBezTo>
                  <a:cubicBezTo>
                    <a:pt x="0" y="26"/>
                    <a:pt x="6" y="9"/>
                    <a:pt x="4" y="0"/>
                  </a:cubicBezTo>
                  <a:close/>
                </a:path>
              </a:pathLst>
            </a:custGeom>
            <a:solidFill>
              <a:srgbClr val="94AEB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32" name="Freeform 8"/>
            <p:cNvSpPr/>
            <p:nvPr/>
          </p:nvSpPr>
          <p:spPr bwMode="auto">
            <a:xfrm>
              <a:off x="2895600" y="1020763"/>
              <a:ext cx="30163" cy="80963"/>
            </a:xfrm>
            <a:custGeom>
              <a:cxnLst>
                <a:cxn ang="0">
                  <a:pos x="4" y="0"/>
                </a:cxn>
                <a:cxn ang="0">
                  <a:pos x="7" y="30"/>
                </a:cxn>
                <a:cxn ang="0">
                  <a:pos x="4" y="0"/>
                </a:cxn>
              </a:cxnLst>
              <a:rect b="b" l="0" r="r" t="0"/>
              <a:pathLst>
                <a:path h="30" w="11">
                  <a:moveTo>
                    <a:pt x="4" y="0"/>
                  </a:moveTo>
                  <a:cubicBezTo>
                    <a:pt x="11" y="4"/>
                    <a:pt x="5" y="21"/>
                    <a:pt x="7" y="30"/>
                  </a:cubicBezTo>
                  <a:cubicBezTo>
                    <a:pt x="0" y="26"/>
                    <a:pt x="6" y="9"/>
                    <a:pt x="4" y="0"/>
                  </a:cubicBezTo>
                  <a:close/>
                </a:path>
              </a:pathLst>
            </a:custGeom>
            <a:solidFill>
              <a:srgbClr val="1C404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33" name="Freeform 9"/>
            <p:cNvSpPr/>
            <p:nvPr/>
          </p:nvSpPr>
          <p:spPr bwMode="auto">
            <a:xfrm>
              <a:off x="2043113" y="1141413"/>
              <a:ext cx="80963" cy="12700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0" y="0"/>
                </a:cxn>
              </a:cxnLst>
              <a:rect b="b" l="0" r="r" t="0"/>
              <a:pathLst>
                <a:path h="5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27" y="5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34" name="Freeform 10"/>
            <p:cNvSpPr/>
            <p:nvPr/>
          </p:nvSpPr>
          <p:spPr bwMode="auto">
            <a:xfrm>
              <a:off x="3382963" y="2117725"/>
              <a:ext cx="31750" cy="76200"/>
            </a:xfrm>
            <a:custGeom>
              <a:cxnLst>
                <a:cxn ang="0">
                  <a:pos x="6" y="0"/>
                </a:cxn>
                <a:cxn ang="0">
                  <a:pos x="9" y="0"/>
                </a:cxn>
                <a:cxn ang="0">
                  <a:pos x="12" y="18"/>
                </a:cxn>
                <a:cxn ang="0">
                  <a:pos x="12" y="27"/>
                </a:cxn>
                <a:cxn ang="0">
                  <a:pos x="6" y="0"/>
                </a:cxn>
              </a:cxnLst>
              <a:rect b="b" l="0" r="r" t="0"/>
              <a:pathLst>
                <a:path h="28" w="12">
                  <a:moveTo>
                    <a:pt x="6" y="0"/>
                  </a:moveTo>
                  <a:cubicBezTo>
                    <a:pt x="7" y="0"/>
                    <a:pt x="8" y="0"/>
                    <a:pt x="9" y="0"/>
                  </a:cubicBezTo>
                  <a:cubicBezTo>
                    <a:pt x="11" y="5"/>
                    <a:pt x="5" y="18"/>
                    <a:pt x="12" y="18"/>
                  </a:cubicBezTo>
                  <a:cubicBezTo>
                    <a:pt x="12" y="21"/>
                    <a:pt x="12" y="24"/>
                    <a:pt x="12" y="27"/>
                  </a:cubicBezTo>
                  <a:cubicBezTo>
                    <a:pt x="0" y="28"/>
                    <a:pt x="9" y="8"/>
                    <a:pt x="6" y="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35" name="Freeform 11"/>
            <p:cNvSpPr/>
            <p:nvPr/>
          </p:nvSpPr>
          <p:spPr bwMode="auto">
            <a:xfrm>
              <a:off x="3495675" y="2125663"/>
              <a:ext cx="14288" cy="177800"/>
            </a:xfrm>
            <a:custGeom>
              <a:cxnLst>
                <a:cxn ang="0">
                  <a:pos x="0" y="0"/>
                </a:cxn>
                <a:cxn ang="0">
                  <a:pos x="0" y="66"/>
                </a:cxn>
                <a:cxn ang="0">
                  <a:pos x="0" y="0"/>
                </a:cxn>
              </a:cxnLst>
              <a:rect b="b" l="0" r="r" t="0"/>
              <a:pathLst>
                <a:path h="66" w="5">
                  <a:moveTo>
                    <a:pt x="0" y="0"/>
                  </a:moveTo>
                  <a:cubicBezTo>
                    <a:pt x="5" y="15"/>
                    <a:pt x="5" y="51"/>
                    <a:pt x="0" y="66"/>
                  </a:cubicBezTo>
                  <a:cubicBezTo>
                    <a:pt x="0" y="44"/>
                    <a:pt x="0" y="22"/>
                    <a:pt x="0" y="0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36" name="Freeform 12"/>
            <p:cNvSpPr/>
            <p:nvPr/>
          </p:nvSpPr>
          <p:spPr bwMode="auto">
            <a:xfrm>
              <a:off x="3940175" y="2360613"/>
              <a:ext cx="19050" cy="112713"/>
            </a:xfrm>
            <a:custGeom>
              <a:cxnLst>
                <a:cxn ang="0">
                  <a:pos x="0" y="0"/>
                </a:cxn>
                <a:cxn ang="0">
                  <a:pos x="3" y="42"/>
                </a:cxn>
                <a:cxn ang="0">
                  <a:pos x="0" y="42"/>
                </a:cxn>
                <a:cxn ang="0">
                  <a:pos x="0" y="0"/>
                </a:cxn>
              </a:cxnLst>
              <a:rect b="b" l="0" r="r" t="0"/>
              <a:pathLst>
                <a:path h="42" w="7">
                  <a:moveTo>
                    <a:pt x="0" y="0"/>
                  </a:moveTo>
                  <a:cubicBezTo>
                    <a:pt x="7" y="8"/>
                    <a:pt x="1" y="29"/>
                    <a:pt x="3" y="42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60B7E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37" name="Freeform 13"/>
            <p:cNvSpPr/>
            <p:nvPr/>
          </p:nvSpPr>
          <p:spPr bwMode="auto">
            <a:xfrm>
              <a:off x="3455988" y="2651125"/>
              <a:ext cx="19050" cy="96838"/>
            </a:xfrm>
            <a:custGeom>
              <a:cxnLst>
                <a:cxn ang="0">
                  <a:pos x="0" y="0"/>
                </a:cxn>
                <a:cxn ang="0">
                  <a:pos x="3" y="36"/>
                </a:cxn>
                <a:cxn ang="0">
                  <a:pos x="0" y="36"/>
                </a:cxn>
                <a:cxn ang="0">
                  <a:pos x="0" y="0"/>
                </a:cxn>
              </a:cxnLst>
              <a:rect b="b" l="0" r="r" t="0"/>
              <a:pathLst>
                <a:path h="36" w="7">
                  <a:moveTo>
                    <a:pt x="0" y="0"/>
                  </a:moveTo>
                  <a:cubicBezTo>
                    <a:pt x="7" y="6"/>
                    <a:pt x="1" y="25"/>
                    <a:pt x="3" y="36"/>
                  </a:cubicBezTo>
                  <a:cubicBezTo>
                    <a:pt x="2" y="36"/>
                    <a:pt x="1" y="36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53A7D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38" name="Freeform 14"/>
            <p:cNvSpPr/>
            <p:nvPr/>
          </p:nvSpPr>
          <p:spPr bwMode="auto">
            <a:xfrm>
              <a:off x="3487738" y="2651125"/>
              <a:ext cx="14288" cy="112713"/>
            </a:xfrm>
            <a:custGeom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0" y="0"/>
                </a:cxn>
              </a:cxnLst>
              <a:rect b="b" l="0" r="r" t="0"/>
              <a:pathLst>
                <a:path h="42" w="5">
                  <a:moveTo>
                    <a:pt x="0" y="0"/>
                  </a:moveTo>
                  <a:cubicBezTo>
                    <a:pt x="5" y="7"/>
                    <a:pt x="5" y="35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53A7D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39" name="Freeform 15"/>
            <p:cNvSpPr/>
            <p:nvPr/>
          </p:nvSpPr>
          <p:spPr bwMode="auto">
            <a:xfrm>
              <a:off x="4787900" y="4176713"/>
              <a:ext cx="87313" cy="14288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0" y="0"/>
                </a:cxn>
              </a:cxnLst>
              <a:rect b="b" l="0" r="r" t="0"/>
              <a:pathLst>
                <a:path h="5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29" y="5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40" name="Freeform 16"/>
            <p:cNvSpPr/>
            <p:nvPr/>
          </p:nvSpPr>
          <p:spPr bwMode="auto">
            <a:xfrm>
              <a:off x="6515100" y="4821238"/>
              <a:ext cx="201613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75" y="7"/>
                </a:cxn>
                <a:cxn ang="0">
                  <a:pos x="0" y="7"/>
                </a:cxn>
              </a:cxnLst>
              <a:rect b="b" l="0" r="r" t="0"/>
              <a:pathLst>
                <a:path h="7" w="75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24" y="6"/>
                    <a:pt x="56" y="0"/>
                    <a:pt x="75" y="7"/>
                  </a:cubicBezTo>
                  <a:cubicBezTo>
                    <a:pt x="50" y="7"/>
                    <a:pt x="25" y="7"/>
                    <a:pt x="0" y="7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41" name="Freeform 17"/>
            <p:cNvSpPr/>
            <p:nvPr/>
          </p:nvSpPr>
          <p:spPr bwMode="auto">
            <a:xfrm>
              <a:off x="6102350" y="4965700"/>
              <a:ext cx="153988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57" y="7"/>
                </a:cxn>
                <a:cxn ang="0">
                  <a:pos x="0" y="7"/>
                </a:cxn>
              </a:cxnLst>
              <a:rect b="b" l="0" r="r" t="0"/>
              <a:pathLst>
                <a:path h="7" w="57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18" y="6"/>
                    <a:pt x="44" y="0"/>
                    <a:pt x="57" y="7"/>
                  </a:cubicBezTo>
                  <a:cubicBezTo>
                    <a:pt x="38" y="7"/>
                    <a:pt x="19" y="7"/>
                    <a:pt x="0" y="7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42" name="Freeform 18"/>
            <p:cNvSpPr/>
            <p:nvPr/>
          </p:nvSpPr>
          <p:spPr bwMode="auto">
            <a:xfrm>
              <a:off x="6426200" y="5089525"/>
              <a:ext cx="96838" cy="19050"/>
            </a:xfrm>
            <a:custGeom>
              <a:cxnLst>
                <a:cxn ang="0">
                  <a:pos x="36" y="3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3"/>
                </a:cxn>
              </a:cxnLst>
              <a:rect b="b" l="0" r="r" t="0"/>
              <a:pathLst>
                <a:path h="7" w="36">
                  <a:moveTo>
                    <a:pt x="36" y="3"/>
                  </a:moveTo>
                  <a:cubicBezTo>
                    <a:pt x="25" y="1"/>
                    <a:pt x="6" y="7"/>
                    <a:pt x="0" y="0"/>
                  </a:cubicBezTo>
                  <a:cubicBezTo>
                    <a:pt x="12" y="0"/>
                    <a:pt x="24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43" name="Freeform 19"/>
            <p:cNvSpPr/>
            <p:nvPr/>
          </p:nvSpPr>
          <p:spPr bwMode="auto">
            <a:xfrm>
              <a:off x="6523038" y="5089525"/>
              <a:ext cx="96838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3"/>
                </a:cxn>
                <a:cxn ang="0">
                  <a:pos x="0" y="3"/>
                </a:cxn>
              </a:cxnLst>
              <a:rect b="b" l="0" r="r" t="0"/>
              <a:pathLst>
                <a:path h="3" w="36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2" y="0"/>
                    <a:pt x="24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24" y="3"/>
                    <a:pt x="12" y="3"/>
                    <a:pt x="0" y="3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44" name="Freeform 20"/>
            <p:cNvSpPr/>
            <p:nvPr/>
          </p:nvSpPr>
          <p:spPr bwMode="auto">
            <a:xfrm>
              <a:off x="6619875" y="5078413"/>
              <a:ext cx="96838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36" y="7"/>
                </a:cxn>
                <a:cxn ang="0">
                  <a:pos x="0" y="7"/>
                </a:cxn>
              </a:cxnLst>
              <a:rect b="b" l="0" r="r" t="0"/>
              <a:pathLst>
                <a:path h="7" w="36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11" y="6"/>
                    <a:pt x="30" y="0"/>
                    <a:pt x="36" y="7"/>
                  </a:cubicBezTo>
                  <a:cubicBezTo>
                    <a:pt x="24" y="7"/>
                    <a:pt x="12" y="7"/>
                    <a:pt x="0" y="7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45" name="Freeform 21"/>
            <p:cNvSpPr/>
            <p:nvPr/>
          </p:nvSpPr>
          <p:spPr bwMode="auto">
            <a:xfrm>
              <a:off x="6918325" y="5097463"/>
              <a:ext cx="96838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3"/>
                </a:cxn>
                <a:cxn ang="0">
                  <a:pos x="0" y="3"/>
                </a:cxn>
              </a:cxnLst>
              <a:rect b="b" l="0" r="r" t="0"/>
              <a:pathLst>
                <a:path h="3" w="36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2" y="0"/>
                    <a:pt x="24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24" y="3"/>
                    <a:pt x="12" y="3"/>
                    <a:pt x="0" y="3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46" name="Freeform 22"/>
            <p:cNvSpPr/>
            <p:nvPr/>
          </p:nvSpPr>
          <p:spPr bwMode="auto">
            <a:xfrm>
              <a:off x="7015163" y="5086350"/>
              <a:ext cx="96838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36" y="7"/>
                </a:cxn>
                <a:cxn ang="0">
                  <a:pos x="0" y="7"/>
                </a:cxn>
              </a:cxnLst>
              <a:rect b="b" l="0" r="r" t="0"/>
              <a:pathLst>
                <a:path h="7" w="36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11" y="6"/>
                    <a:pt x="30" y="0"/>
                    <a:pt x="36" y="7"/>
                  </a:cubicBezTo>
                  <a:cubicBezTo>
                    <a:pt x="24" y="7"/>
                    <a:pt x="12" y="7"/>
                    <a:pt x="0" y="7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49" name="Freeform 25"/>
            <p:cNvSpPr>
              <a:spLocks noEditPoints="1"/>
            </p:cNvSpPr>
            <p:nvPr/>
          </p:nvSpPr>
          <p:spPr bwMode="auto">
            <a:xfrm>
              <a:off x="2333625" y="3175"/>
              <a:ext cx="1073150" cy="1195388"/>
            </a:xfrm>
            <a:custGeom>
              <a:cxnLst>
                <a:cxn ang="0">
                  <a:pos x="303" y="18"/>
                </a:cxn>
                <a:cxn ang="0">
                  <a:pos x="336" y="27"/>
                </a:cxn>
                <a:cxn ang="0">
                  <a:pos x="354" y="30"/>
                </a:cxn>
                <a:cxn ang="0">
                  <a:pos x="366" y="36"/>
                </a:cxn>
                <a:cxn ang="0">
                  <a:pos x="354" y="60"/>
                </a:cxn>
                <a:cxn ang="0">
                  <a:pos x="324" y="99"/>
                </a:cxn>
                <a:cxn ang="0">
                  <a:pos x="351" y="99"/>
                </a:cxn>
                <a:cxn ang="0">
                  <a:pos x="372" y="102"/>
                </a:cxn>
                <a:cxn ang="0">
                  <a:pos x="348" y="120"/>
                </a:cxn>
                <a:cxn ang="0">
                  <a:pos x="294" y="129"/>
                </a:cxn>
                <a:cxn ang="0">
                  <a:pos x="318" y="135"/>
                </a:cxn>
                <a:cxn ang="0">
                  <a:pos x="336" y="147"/>
                </a:cxn>
                <a:cxn ang="0">
                  <a:pos x="363" y="168"/>
                </a:cxn>
                <a:cxn ang="0">
                  <a:pos x="300" y="186"/>
                </a:cxn>
                <a:cxn ang="0">
                  <a:pos x="294" y="207"/>
                </a:cxn>
                <a:cxn ang="0">
                  <a:pos x="246" y="246"/>
                </a:cxn>
                <a:cxn ang="0">
                  <a:pos x="363" y="300"/>
                </a:cxn>
                <a:cxn ang="0">
                  <a:pos x="294" y="369"/>
                </a:cxn>
                <a:cxn ang="0">
                  <a:pos x="291" y="330"/>
                </a:cxn>
                <a:cxn ang="0">
                  <a:pos x="213" y="351"/>
                </a:cxn>
                <a:cxn ang="0">
                  <a:pos x="159" y="435"/>
                </a:cxn>
                <a:cxn ang="0">
                  <a:pos x="177" y="336"/>
                </a:cxn>
                <a:cxn ang="0">
                  <a:pos x="57" y="177"/>
                </a:cxn>
                <a:cxn ang="0">
                  <a:pos x="18" y="204"/>
                </a:cxn>
                <a:cxn ang="0">
                  <a:pos x="42" y="123"/>
                </a:cxn>
                <a:cxn ang="0">
                  <a:pos x="87" y="39"/>
                </a:cxn>
                <a:cxn ang="0">
                  <a:pos x="90" y="54"/>
                </a:cxn>
                <a:cxn ang="0">
                  <a:pos x="195" y="12"/>
                </a:cxn>
                <a:cxn ang="0">
                  <a:pos x="312" y="9"/>
                </a:cxn>
                <a:cxn ang="0">
                  <a:pos x="336" y="69"/>
                </a:cxn>
                <a:cxn ang="0">
                  <a:pos x="324" y="84"/>
                </a:cxn>
                <a:cxn ang="0">
                  <a:pos x="318" y="90"/>
                </a:cxn>
                <a:cxn ang="0">
                  <a:pos x="183" y="318"/>
                </a:cxn>
                <a:cxn ang="0">
                  <a:pos x="237" y="228"/>
                </a:cxn>
                <a:cxn ang="0">
                  <a:pos x="258" y="228"/>
                </a:cxn>
                <a:cxn ang="0">
                  <a:pos x="288" y="210"/>
                </a:cxn>
                <a:cxn ang="0">
                  <a:pos x="279" y="210"/>
                </a:cxn>
                <a:cxn ang="0">
                  <a:pos x="237" y="174"/>
                </a:cxn>
                <a:cxn ang="0">
                  <a:pos x="246" y="144"/>
                </a:cxn>
                <a:cxn ang="0">
                  <a:pos x="252" y="129"/>
                </a:cxn>
                <a:cxn ang="0">
                  <a:pos x="213" y="108"/>
                </a:cxn>
                <a:cxn ang="0">
                  <a:pos x="168" y="111"/>
                </a:cxn>
                <a:cxn ang="0">
                  <a:pos x="123" y="120"/>
                </a:cxn>
                <a:cxn ang="0">
                  <a:pos x="84" y="123"/>
                </a:cxn>
                <a:cxn ang="0">
                  <a:pos x="66" y="171"/>
                </a:cxn>
                <a:cxn ang="0">
                  <a:pos x="72" y="243"/>
                </a:cxn>
                <a:cxn ang="0">
                  <a:pos x="66" y="99"/>
                </a:cxn>
                <a:cxn ang="0">
                  <a:pos x="210" y="30"/>
                </a:cxn>
                <a:cxn ang="0">
                  <a:pos x="93" y="114"/>
                </a:cxn>
                <a:cxn ang="0">
                  <a:pos x="267" y="108"/>
                </a:cxn>
                <a:cxn ang="0">
                  <a:pos x="276" y="201"/>
                </a:cxn>
                <a:cxn ang="0">
                  <a:pos x="234" y="288"/>
                </a:cxn>
                <a:cxn ang="0">
                  <a:pos x="216" y="333"/>
                </a:cxn>
                <a:cxn ang="0">
                  <a:pos x="264" y="309"/>
                </a:cxn>
              </a:cxnLst>
              <a:rect b="b" l="0" r="r" t="0"/>
              <a:pathLst>
                <a:path h="442" w="399">
                  <a:moveTo>
                    <a:pt x="276" y="21"/>
                  </a:moveTo>
                  <a:cubicBezTo>
                    <a:pt x="252" y="21"/>
                    <a:pt x="239" y="32"/>
                    <a:pt x="219" y="36"/>
                  </a:cubicBezTo>
                  <a:cubicBezTo>
                    <a:pt x="234" y="48"/>
                    <a:pt x="259" y="26"/>
                    <a:pt x="279" y="24"/>
                  </a:cubicBezTo>
                  <a:cubicBezTo>
                    <a:pt x="286" y="21"/>
                    <a:pt x="294" y="19"/>
                    <a:pt x="303" y="18"/>
                  </a:cubicBezTo>
                  <a:cubicBezTo>
                    <a:pt x="306" y="15"/>
                    <a:pt x="311" y="14"/>
                    <a:pt x="318" y="15"/>
                  </a:cubicBezTo>
                  <a:cubicBezTo>
                    <a:pt x="318" y="16"/>
                    <a:pt x="318" y="17"/>
                    <a:pt x="318" y="18"/>
                  </a:cubicBezTo>
                  <a:cubicBezTo>
                    <a:pt x="286" y="27"/>
                    <a:pt x="253" y="35"/>
                    <a:pt x="225" y="48"/>
                  </a:cubicBezTo>
                  <a:cubicBezTo>
                    <a:pt x="265" y="46"/>
                    <a:pt x="307" y="30"/>
                    <a:pt x="336" y="27"/>
                  </a:cubicBezTo>
                  <a:cubicBezTo>
                    <a:pt x="311" y="35"/>
                    <a:pt x="287" y="44"/>
                    <a:pt x="264" y="54"/>
                  </a:cubicBezTo>
                  <a:cubicBezTo>
                    <a:pt x="305" y="52"/>
                    <a:pt x="328" y="32"/>
                    <a:pt x="360" y="21"/>
                  </a:cubicBezTo>
                  <a:cubicBezTo>
                    <a:pt x="361" y="21"/>
                    <a:pt x="362" y="21"/>
                    <a:pt x="363" y="21"/>
                  </a:cubicBezTo>
                  <a:cubicBezTo>
                    <a:pt x="363" y="27"/>
                    <a:pt x="353" y="23"/>
                    <a:pt x="354" y="30"/>
                  </a:cubicBezTo>
                  <a:cubicBezTo>
                    <a:pt x="370" y="31"/>
                    <a:pt x="388" y="18"/>
                    <a:pt x="399" y="24"/>
                  </a:cubicBezTo>
                  <a:cubicBezTo>
                    <a:pt x="386" y="26"/>
                    <a:pt x="377" y="32"/>
                    <a:pt x="363" y="33"/>
                  </a:cubicBezTo>
                  <a:cubicBezTo>
                    <a:pt x="349" y="39"/>
                    <a:pt x="334" y="44"/>
                    <a:pt x="318" y="48"/>
                  </a:cubicBezTo>
                  <a:cubicBezTo>
                    <a:pt x="330" y="52"/>
                    <a:pt x="351" y="39"/>
                    <a:pt x="366" y="36"/>
                  </a:cubicBezTo>
                  <a:cubicBezTo>
                    <a:pt x="376" y="38"/>
                    <a:pt x="389" y="27"/>
                    <a:pt x="396" y="36"/>
                  </a:cubicBezTo>
                  <a:cubicBezTo>
                    <a:pt x="353" y="45"/>
                    <a:pt x="311" y="55"/>
                    <a:pt x="279" y="75"/>
                  </a:cubicBezTo>
                  <a:cubicBezTo>
                    <a:pt x="311" y="73"/>
                    <a:pt x="340" y="52"/>
                    <a:pt x="366" y="54"/>
                  </a:cubicBezTo>
                  <a:cubicBezTo>
                    <a:pt x="360" y="54"/>
                    <a:pt x="356" y="56"/>
                    <a:pt x="354" y="60"/>
                  </a:cubicBezTo>
                  <a:cubicBezTo>
                    <a:pt x="359" y="60"/>
                    <a:pt x="364" y="60"/>
                    <a:pt x="369" y="60"/>
                  </a:cubicBezTo>
                  <a:cubicBezTo>
                    <a:pt x="364" y="69"/>
                    <a:pt x="348" y="67"/>
                    <a:pt x="342" y="75"/>
                  </a:cubicBezTo>
                  <a:cubicBezTo>
                    <a:pt x="349" y="77"/>
                    <a:pt x="364" y="71"/>
                    <a:pt x="366" y="78"/>
                  </a:cubicBezTo>
                  <a:cubicBezTo>
                    <a:pt x="350" y="83"/>
                    <a:pt x="336" y="90"/>
                    <a:pt x="324" y="99"/>
                  </a:cubicBezTo>
                  <a:cubicBezTo>
                    <a:pt x="329" y="99"/>
                    <a:pt x="334" y="99"/>
                    <a:pt x="339" y="99"/>
                  </a:cubicBezTo>
                  <a:cubicBezTo>
                    <a:pt x="341" y="99"/>
                    <a:pt x="343" y="99"/>
                    <a:pt x="345" y="99"/>
                  </a:cubicBezTo>
                  <a:cubicBezTo>
                    <a:pt x="342" y="103"/>
                    <a:pt x="335" y="103"/>
                    <a:pt x="330" y="105"/>
                  </a:cubicBezTo>
                  <a:cubicBezTo>
                    <a:pt x="335" y="113"/>
                    <a:pt x="347" y="102"/>
                    <a:pt x="351" y="99"/>
                  </a:cubicBezTo>
                  <a:cubicBezTo>
                    <a:pt x="352" y="99"/>
                    <a:pt x="353" y="99"/>
                    <a:pt x="354" y="99"/>
                  </a:cubicBezTo>
                  <a:cubicBezTo>
                    <a:pt x="354" y="100"/>
                    <a:pt x="354" y="101"/>
                    <a:pt x="354" y="102"/>
                  </a:cubicBezTo>
                  <a:cubicBezTo>
                    <a:pt x="354" y="103"/>
                    <a:pt x="354" y="104"/>
                    <a:pt x="354" y="105"/>
                  </a:cubicBezTo>
                  <a:cubicBezTo>
                    <a:pt x="361" y="105"/>
                    <a:pt x="363" y="100"/>
                    <a:pt x="372" y="102"/>
                  </a:cubicBezTo>
                  <a:cubicBezTo>
                    <a:pt x="372" y="105"/>
                    <a:pt x="368" y="104"/>
                    <a:pt x="366" y="105"/>
                  </a:cubicBezTo>
                  <a:cubicBezTo>
                    <a:pt x="366" y="109"/>
                    <a:pt x="371" y="108"/>
                    <a:pt x="375" y="108"/>
                  </a:cubicBezTo>
                  <a:cubicBezTo>
                    <a:pt x="375" y="109"/>
                    <a:pt x="375" y="110"/>
                    <a:pt x="375" y="111"/>
                  </a:cubicBezTo>
                  <a:cubicBezTo>
                    <a:pt x="367" y="113"/>
                    <a:pt x="334" y="117"/>
                    <a:pt x="348" y="120"/>
                  </a:cubicBezTo>
                  <a:cubicBezTo>
                    <a:pt x="337" y="129"/>
                    <a:pt x="305" y="117"/>
                    <a:pt x="294" y="126"/>
                  </a:cubicBezTo>
                  <a:cubicBezTo>
                    <a:pt x="292" y="126"/>
                    <a:pt x="290" y="126"/>
                    <a:pt x="288" y="126"/>
                  </a:cubicBezTo>
                  <a:cubicBezTo>
                    <a:pt x="282" y="131"/>
                    <a:pt x="268" y="128"/>
                    <a:pt x="258" y="129"/>
                  </a:cubicBezTo>
                  <a:cubicBezTo>
                    <a:pt x="259" y="141"/>
                    <a:pt x="292" y="136"/>
                    <a:pt x="294" y="129"/>
                  </a:cubicBezTo>
                  <a:cubicBezTo>
                    <a:pt x="308" y="129"/>
                    <a:pt x="322" y="129"/>
                    <a:pt x="336" y="129"/>
                  </a:cubicBezTo>
                  <a:cubicBezTo>
                    <a:pt x="343" y="131"/>
                    <a:pt x="358" y="125"/>
                    <a:pt x="360" y="132"/>
                  </a:cubicBezTo>
                  <a:cubicBezTo>
                    <a:pt x="352" y="132"/>
                    <a:pt x="344" y="132"/>
                    <a:pt x="336" y="132"/>
                  </a:cubicBezTo>
                  <a:cubicBezTo>
                    <a:pt x="329" y="132"/>
                    <a:pt x="327" y="137"/>
                    <a:pt x="318" y="135"/>
                  </a:cubicBezTo>
                  <a:cubicBezTo>
                    <a:pt x="321" y="144"/>
                    <a:pt x="345" y="132"/>
                    <a:pt x="348" y="141"/>
                  </a:cubicBezTo>
                  <a:cubicBezTo>
                    <a:pt x="346" y="141"/>
                    <a:pt x="344" y="141"/>
                    <a:pt x="342" y="141"/>
                  </a:cubicBezTo>
                  <a:cubicBezTo>
                    <a:pt x="330" y="138"/>
                    <a:pt x="330" y="147"/>
                    <a:pt x="321" y="147"/>
                  </a:cubicBezTo>
                  <a:cubicBezTo>
                    <a:pt x="320" y="152"/>
                    <a:pt x="337" y="152"/>
                    <a:pt x="336" y="147"/>
                  </a:cubicBezTo>
                  <a:cubicBezTo>
                    <a:pt x="351" y="150"/>
                    <a:pt x="366" y="137"/>
                    <a:pt x="375" y="144"/>
                  </a:cubicBezTo>
                  <a:cubicBezTo>
                    <a:pt x="357" y="146"/>
                    <a:pt x="348" y="157"/>
                    <a:pt x="333" y="162"/>
                  </a:cubicBezTo>
                  <a:cubicBezTo>
                    <a:pt x="350" y="162"/>
                    <a:pt x="367" y="162"/>
                    <a:pt x="378" y="168"/>
                  </a:cubicBezTo>
                  <a:cubicBezTo>
                    <a:pt x="373" y="168"/>
                    <a:pt x="368" y="168"/>
                    <a:pt x="363" y="168"/>
                  </a:cubicBezTo>
                  <a:cubicBezTo>
                    <a:pt x="351" y="168"/>
                    <a:pt x="339" y="168"/>
                    <a:pt x="327" y="168"/>
                  </a:cubicBezTo>
                  <a:cubicBezTo>
                    <a:pt x="327" y="171"/>
                    <a:pt x="328" y="173"/>
                    <a:pt x="330" y="174"/>
                  </a:cubicBezTo>
                  <a:cubicBezTo>
                    <a:pt x="346" y="175"/>
                    <a:pt x="309" y="183"/>
                    <a:pt x="327" y="189"/>
                  </a:cubicBezTo>
                  <a:cubicBezTo>
                    <a:pt x="316" y="192"/>
                    <a:pt x="307" y="177"/>
                    <a:pt x="300" y="186"/>
                  </a:cubicBezTo>
                  <a:cubicBezTo>
                    <a:pt x="311" y="190"/>
                    <a:pt x="322" y="194"/>
                    <a:pt x="327" y="204"/>
                  </a:cubicBezTo>
                  <a:cubicBezTo>
                    <a:pt x="319" y="207"/>
                    <a:pt x="313" y="195"/>
                    <a:pt x="309" y="204"/>
                  </a:cubicBezTo>
                  <a:cubicBezTo>
                    <a:pt x="313" y="212"/>
                    <a:pt x="332" y="221"/>
                    <a:pt x="330" y="225"/>
                  </a:cubicBezTo>
                  <a:cubicBezTo>
                    <a:pt x="313" y="224"/>
                    <a:pt x="312" y="207"/>
                    <a:pt x="294" y="207"/>
                  </a:cubicBezTo>
                  <a:cubicBezTo>
                    <a:pt x="296" y="219"/>
                    <a:pt x="313" y="216"/>
                    <a:pt x="312" y="231"/>
                  </a:cubicBezTo>
                  <a:cubicBezTo>
                    <a:pt x="307" y="231"/>
                    <a:pt x="303" y="230"/>
                    <a:pt x="300" y="228"/>
                  </a:cubicBezTo>
                  <a:cubicBezTo>
                    <a:pt x="291" y="217"/>
                    <a:pt x="293" y="234"/>
                    <a:pt x="291" y="234"/>
                  </a:cubicBezTo>
                  <a:cubicBezTo>
                    <a:pt x="282" y="250"/>
                    <a:pt x="258" y="249"/>
                    <a:pt x="246" y="246"/>
                  </a:cubicBezTo>
                  <a:cubicBezTo>
                    <a:pt x="235" y="268"/>
                    <a:pt x="239" y="286"/>
                    <a:pt x="252" y="306"/>
                  </a:cubicBezTo>
                  <a:cubicBezTo>
                    <a:pt x="286" y="289"/>
                    <a:pt x="325" y="311"/>
                    <a:pt x="363" y="297"/>
                  </a:cubicBezTo>
                  <a:cubicBezTo>
                    <a:pt x="374" y="299"/>
                    <a:pt x="376" y="292"/>
                    <a:pt x="387" y="294"/>
                  </a:cubicBezTo>
                  <a:cubicBezTo>
                    <a:pt x="382" y="299"/>
                    <a:pt x="373" y="300"/>
                    <a:pt x="363" y="300"/>
                  </a:cubicBezTo>
                  <a:cubicBezTo>
                    <a:pt x="362" y="307"/>
                    <a:pt x="377" y="298"/>
                    <a:pt x="372" y="309"/>
                  </a:cubicBezTo>
                  <a:cubicBezTo>
                    <a:pt x="351" y="309"/>
                    <a:pt x="330" y="309"/>
                    <a:pt x="309" y="309"/>
                  </a:cubicBezTo>
                  <a:cubicBezTo>
                    <a:pt x="329" y="362"/>
                    <a:pt x="274" y="389"/>
                    <a:pt x="243" y="417"/>
                  </a:cubicBezTo>
                  <a:cubicBezTo>
                    <a:pt x="259" y="400"/>
                    <a:pt x="273" y="381"/>
                    <a:pt x="294" y="369"/>
                  </a:cubicBezTo>
                  <a:cubicBezTo>
                    <a:pt x="294" y="360"/>
                    <a:pt x="294" y="351"/>
                    <a:pt x="294" y="342"/>
                  </a:cubicBezTo>
                  <a:cubicBezTo>
                    <a:pt x="304" y="339"/>
                    <a:pt x="299" y="351"/>
                    <a:pt x="300" y="357"/>
                  </a:cubicBezTo>
                  <a:cubicBezTo>
                    <a:pt x="307" y="357"/>
                    <a:pt x="301" y="344"/>
                    <a:pt x="303" y="339"/>
                  </a:cubicBezTo>
                  <a:cubicBezTo>
                    <a:pt x="302" y="333"/>
                    <a:pt x="292" y="336"/>
                    <a:pt x="291" y="330"/>
                  </a:cubicBezTo>
                  <a:cubicBezTo>
                    <a:pt x="272" y="363"/>
                    <a:pt x="257" y="400"/>
                    <a:pt x="219" y="414"/>
                  </a:cubicBezTo>
                  <a:cubicBezTo>
                    <a:pt x="218" y="412"/>
                    <a:pt x="216" y="411"/>
                    <a:pt x="216" y="408"/>
                  </a:cubicBezTo>
                  <a:cubicBezTo>
                    <a:pt x="214" y="399"/>
                    <a:pt x="220" y="382"/>
                    <a:pt x="213" y="378"/>
                  </a:cubicBezTo>
                  <a:cubicBezTo>
                    <a:pt x="213" y="369"/>
                    <a:pt x="213" y="360"/>
                    <a:pt x="213" y="351"/>
                  </a:cubicBezTo>
                  <a:cubicBezTo>
                    <a:pt x="204" y="364"/>
                    <a:pt x="196" y="378"/>
                    <a:pt x="189" y="393"/>
                  </a:cubicBezTo>
                  <a:cubicBezTo>
                    <a:pt x="197" y="411"/>
                    <a:pt x="208" y="426"/>
                    <a:pt x="216" y="444"/>
                  </a:cubicBezTo>
                  <a:cubicBezTo>
                    <a:pt x="198" y="443"/>
                    <a:pt x="203" y="419"/>
                    <a:pt x="192" y="411"/>
                  </a:cubicBezTo>
                  <a:cubicBezTo>
                    <a:pt x="181" y="419"/>
                    <a:pt x="176" y="433"/>
                    <a:pt x="159" y="435"/>
                  </a:cubicBezTo>
                  <a:cubicBezTo>
                    <a:pt x="175" y="411"/>
                    <a:pt x="198" y="376"/>
                    <a:pt x="204" y="339"/>
                  </a:cubicBezTo>
                  <a:cubicBezTo>
                    <a:pt x="190" y="349"/>
                    <a:pt x="212" y="329"/>
                    <a:pt x="201" y="324"/>
                  </a:cubicBezTo>
                  <a:cubicBezTo>
                    <a:pt x="197" y="333"/>
                    <a:pt x="192" y="321"/>
                    <a:pt x="198" y="318"/>
                  </a:cubicBezTo>
                  <a:cubicBezTo>
                    <a:pt x="187" y="320"/>
                    <a:pt x="189" y="335"/>
                    <a:pt x="177" y="336"/>
                  </a:cubicBezTo>
                  <a:cubicBezTo>
                    <a:pt x="164" y="336"/>
                    <a:pt x="151" y="336"/>
                    <a:pt x="138" y="336"/>
                  </a:cubicBezTo>
                  <a:cubicBezTo>
                    <a:pt x="85" y="313"/>
                    <a:pt x="56" y="266"/>
                    <a:pt x="54" y="192"/>
                  </a:cubicBezTo>
                  <a:cubicBezTo>
                    <a:pt x="54" y="196"/>
                    <a:pt x="53" y="199"/>
                    <a:pt x="48" y="198"/>
                  </a:cubicBezTo>
                  <a:cubicBezTo>
                    <a:pt x="45" y="185"/>
                    <a:pt x="58" y="188"/>
                    <a:pt x="57" y="177"/>
                  </a:cubicBezTo>
                  <a:cubicBezTo>
                    <a:pt x="51" y="171"/>
                    <a:pt x="48" y="191"/>
                    <a:pt x="42" y="195"/>
                  </a:cubicBezTo>
                  <a:cubicBezTo>
                    <a:pt x="30" y="211"/>
                    <a:pt x="30" y="239"/>
                    <a:pt x="18" y="255"/>
                  </a:cubicBezTo>
                  <a:cubicBezTo>
                    <a:pt x="15" y="230"/>
                    <a:pt x="33" y="210"/>
                    <a:pt x="30" y="195"/>
                  </a:cubicBezTo>
                  <a:cubicBezTo>
                    <a:pt x="27" y="199"/>
                    <a:pt x="26" y="205"/>
                    <a:pt x="18" y="204"/>
                  </a:cubicBezTo>
                  <a:cubicBezTo>
                    <a:pt x="21" y="187"/>
                    <a:pt x="50" y="164"/>
                    <a:pt x="42" y="156"/>
                  </a:cubicBezTo>
                  <a:cubicBezTo>
                    <a:pt x="17" y="156"/>
                    <a:pt x="17" y="181"/>
                    <a:pt x="0" y="189"/>
                  </a:cubicBezTo>
                  <a:cubicBezTo>
                    <a:pt x="9" y="170"/>
                    <a:pt x="20" y="153"/>
                    <a:pt x="42" y="147"/>
                  </a:cubicBezTo>
                  <a:cubicBezTo>
                    <a:pt x="42" y="139"/>
                    <a:pt x="42" y="131"/>
                    <a:pt x="42" y="123"/>
                  </a:cubicBezTo>
                  <a:cubicBezTo>
                    <a:pt x="47" y="117"/>
                    <a:pt x="45" y="104"/>
                    <a:pt x="48" y="96"/>
                  </a:cubicBezTo>
                  <a:cubicBezTo>
                    <a:pt x="40" y="98"/>
                    <a:pt x="44" y="112"/>
                    <a:pt x="39" y="117"/>
                  </a:cubicBezTo>
                  <a:cubicBezTo>
                    <a:pt x="37" y="125"/>
                    <a:pt x="38" y="136"/>
                    <a:pt x="33" y="141"/>
                  </a:cubicBezTo>
                  <a:cubicBezTo>
                    <a:pt x="34" y="90"/>
                    <a:pt x="54" y="58"/>
                    <a:pt x="87" y="39"/>
                  </a:cubicBezTo>
                  <a:cubicBezTo>
                    <a:pt x="83" y="49"/>
                    <a:pt x="70" y="50"/>
                    <a:pt x="69" y="63"/>
                  </a:cubicBezTo>
                  <a:cubicBezTo>
                    <a:pt x="75" y="65"/>
                    <a:pt x="86" y="46"/>
                    <a:pt x="93" y="39"/>
                  </a:cubicBezTo>
                  <a:cubicBezTo>
                    <a:pt x="102" y="35"/>
                    <a:pt x="103" y="23"/>
                    <a:pt x="117" y="24"/>
                  </a:cubicBezTo>
                  <a:cubicBezTo>
                    <a:pt x="109" y="33"/>
                    <a:pt x="85" y="41"/>
                    <a:pt x="90" y="54"/>
                  </a:cubicBezTo>
                  <a:cubicBezTo>
                    <a:pt x="102" y="45"/>
                    <a:pt x="113" y="35"/>
                    <a:pt x="126" y="27"/>
                  </a:cubicBezTo>
                  <a:cubicBezTo>
                    <a:pt x="131" y="32"/>
                    <a:pt x="139" y="25"/>
                    <a:pt x="144" y="21"/>
                  </a:cubicBezTo>
                  <a:cubicBezTo>
                    <a:pt x="174" y="8"/>
                    <a:pt x="195" y="6"/>
                    <a:pt x="234" y="3"/>
                  </a:cubicBezTo>
                  <a:cubicBezTo>
                    <a:pt x="225" y="10"/>
                    <a:pt x="207" y="8"/>
                    <a:pt x="195" y="12"/>
                  </a:cubicBezTo>
                  <a:cubicBezTo>
                    <a:pt x="220" y="11"/>
                    <a:pt x="271" y="10"/>
                    <a:pt x="297" y="0"/>
                  </a:cubicBezTo>
                  <a:cubicBezTo>
                    <a:pt x="302" y="0"/>
                    <a:pt x="307" y="0"/>
                    <a:pt x="312" y="0"/>
                  </a:cubicBezTo>
                  <a:cubicBezTo>
                    <a:pt x="310" y="6"/>
                    <a:pt x="298" y="2"/>
                    <a:pt x="297" y="9"/>
                  </a:cubicBezTo>
                  <a:cubicBezTo>
                    <a:pt x="302" y="9"/>
                    <a:pt x="307" y="9"/>
                    <a:pt x="312" y="9"/>
                  </a:cubicBezTo>
                  <a:cubicBezTo>
                    <a:pt x="323" y="15"/>
                    <a:pt x="298" y="8"/>
                    <a:pt x="300" y="15"/>
                  </a:cubicBezTo>
                  <a:cubicBezTo>
                    <a:pt x="290" y="15"/>
                    <a:pt x="282" y="17"/>
                    <a:pt x="276" y="21"/>
                  </a:cubicBezTo>
                  <a:close/>
                  <a:moveTo>
                    <a:pt x="315" y="78"/>
                  </a:moveTo>
                  <a:cubicBezTo>
                    <a:pt x="320" y="73"/>
                    <a:pt x="332" y="75"/>
                    <a:pt x="336" y="69"/>
                  </a:cubicBezTo>
                  <a:cubicBezTo>
                    <a:pt x="326" y="69"/>
                    <a:pt x="318" y="71"/>
                    <a:pt x="312" y="75"/>
                  </a:cubicBezTo>
                  <a:cubicBezTo>
                    <a:pt x="293" y="79"/>
                    <a:pt x="275" y="84"/>
                    <a:pt x="261" y="93"/>
                  </a:cubicBezTo>
                  <a:cubicBezTo>
                    <a:pt x="281" y="90"/>
                    <a:pt x="295" y="81"/>
                    <a:pt x="315" y="78"/>
                  </a:cubicBezTo>
                  <a:close/>
                  <a:moveTo>
                    <a:pt x="324" y="84"/>
                  </a:moveTo>
                  <a:cubicBezTo>
                    <a:pt x="333" y="90"/>
                    <a:pt x="347" y="82"/>
                    <a:pt x="354" y="78"/>
                  </a:cubicBezTo>
                  <a:cubicBezTo>
                    <a:pt x="344" y="80"/>
                    <a:pt x="331" y="79"/>
                    <a:pt x="324" y="84"/>
                  </a:cubicBezTo>
                  <a:close/>
                  <a:moveTo>
                    <a:pt x="294" y="96"/>
                  </a:moveTo>
                  <a:cubicBezTo>
                    <a:pt x="304" y="96"/>
                    <a:pt x="313" y="95"/>
                    <a:pt x="318" y="90"/>
                  </a:cubicBezTo>
                  <a:cubicBezTo>
                    <a:pt x="308" y="90"/>
                    <a:pt x="299" y="91"/>
                    <a:pt x="294" y="96"/>
                  </a:cubicBezTo>
                  <a:close/>
                  <a:moveTo>
                    <a:pt x="75" y="258"/>
                  </a:moveTo>
                  <a:cubicBezTo>
                    <a:pt x="95" y="296"/>
                    <a:pt x="113" y="336"/>
                    <a:pt x="174" y="333"/>
                  </a:cubicBezTo>
                  <a:cubicBezTo>
                    <a:pt x="174" y="325"/>
                    <a:pt x="183" y="326"/>
                    <a:pt x="183" y="318"/>
                  </a:cubicBezTo>
                  <a:cubicBezTo>
                    <a:pt x="167" y="314"/>
                    <a:pt x="150" y="325"/>
                    <a:pt x="144" y="321"/>
                  </a:cubicBezTo>
                  <a:cubicBezTo>
                    <a:pt x="154" y="309"/>
                    <a:pt x="176" y="309"/>
                    <a:pt x="198" y="309"/>
                  </a:cubicBezTo>
                  <a:cubicBezTo>
                    <a:pt x="209" y="286"/>
                    <a:pt x="240" y="270"/>
                    <a:pt x="228" y="234"/>
                  </a:cubicBezTo>
                  <a:cubicBezTo>
                    <a:pt x="233" y="234"/>
                    <a:pt x="238" y="234"/>
                    <a:pt x="237" y="228"/>
                  </a:cubicBezTo>
                  <a:cubicBezTo>
                    <a:pt x="222" y="227"/>
                    <a:pt x="219" y="238"/>
                    <a:pt x="207" y="240"/>
                  </a:cubicBezTo>
                  <a:cubicBezTo>
                    <a:pt x="214" y="227"/>
                    <a:pt x="233" y="226"/>
                    <a:pt x="243" y="216"/>
                  </a:cubicBezTo>
                  <a:cubicBezTo>
                    <a:pt x="249" y="223"/>
                    <a:pt x="238" y="232"/>
                    <a:pt x="249" y="237"/>
                  </a:cubicBezTo>
                  <a:cubicBezTo>
                    <a:pt x="248" y="230"/>
                    <a:pt x="251" y="227"/>
                    <a:pt x="258" y="228"/>
                  </a:cubicBezTo>
                  <a:cubicBezTo>
                    <a:pt x="256" y="232"/>
                    <a:pt x="254" y="236"/>
                    <a:pt x="252" y="240"/>
                  </a:cubicBezTo>
                  <a:cubicBezTo>
                    <a:pt x="261" y="244"/>
                    <a:pt x="277" y="245"/>
                    <a:pt x="282" y="237"/>
                  </a:cubicBezTo>
                  <a:cubicBezTo>
                    <a:pt x="277" y="228"/>
                    <a:pt x="285" y="224"/>
                    <a:pt x="279" y="216"/>
                  </a:cubicBezTo>
                  <a:cubicBezTo>
                    <a:pt x="283" y="215"/>
                    <a:pt x="286" y="213"/>
                    <a:pt x="288" y="210"/>
                  </a:cubicBezTo>
                  <a:cubicBezTo>
                    <a:pt x="291" y="191"/>
                    <a:pt x="288" y="178"/>
                    <a:pt x="276" y="168"/>
                  </a:cubicBezTo>
                  <a:cubicBezTo>
                    <a:pt x="267" y="172"/>
                    <a:pt x="261" y="179"/>
                    <a:pt x="258" y="189"/>
                  </a:cubicBezTo>
                  <a:cubicBezTo>
                    <a:pt x="265" y="196"/>
                    <a:pt x="270" y="188"/>
                    <a:pt x="279" y="189"/>
                  </a:cubicBezTo>
                  <a:cubicBezTo>
                    <a:pt x="279" y="196"/>
                    <a:pt x="279" y="203"/>
                    <a:pt x="279" y="210"/>
                  </a:cubicBezTo>
                  <a:cubicBezTo>
                    <a:pt x="275" y="210"/>
                    <a:pt x="276" y="205"/>
                    <a:pt x="273" y="204"/>
                  </a:cubicBezTo>
                  <a:cubicBezTo>
                    <a:pt x="273" y="215"/>
                    <a:pt x="268" y="221"/>
                    <a:pt x="261" y="225"/>
                  </a:cubicBezTo>
                  <a:cubicBezTo>
                    <a:pt x="269" y="210"/>
                    <a:pt x="248" y="213"/>
                    <a:pt x="258" y="195"/>
                  </a:cubicBezTo>
                  <a:cubicBezTo>
                    <a:pt x="244" y="195"/>
                    <a:pt x="240" y="185"/>
                    <a:pt x="237" y="174"/>
                  </a:cubicBezTo>
                  <a:cubicBezTo>
                    <a:pt x="241" y="174"/>
                    <a:pt x="244" y="175"/>
                    <a:pt x="246" y="177"/>
                  </a:cubicBezTo>
                  <a:cubicBezTo>
                    <a:pt x="249" y="164"/>
                    <a:pt x="238" y="165"/>
                    <a:pt x="234" y="159"/>
                  </a:cubicBezTo>
                  <a:cubicBezTo>
                    <a:pt x="247" y="156"/>
                    <a:pt x="250" y="172"/>
                    <a:pt x="258" y="165"/>
                  </a:cubicBezTo>
                  <a:cubicBezTo>
                    <a:pt x="259" y="153"/>
                    <a:pt x="251" y="150"/>
                    <a:pt x="246" y="144"/>
                  </a:cubicBezTo>
                  <a:cubicBezTo>
                    <a:pt x="251" y="144"/>
                    <a:pt x="256" y="144"/>
                    <a:pt x="261" y="144"/>
                  </a:cubicBezTo>
                  <a:cubicBezTo>
                    <a:pt x="280" y="144"/>
                    <a:pt x="299" y="144"/>
                    <a:pt x="318" y="144"/>
                  </a:cubicBezTo>
                  <a:cubicBezTo>
                    <a:pt x="305" y="137"/>
                    <a:pt x="279" y="143"/>
                    <a:pt x="261" y="141"/>
                  </a:cubicBezTo>
                  <a:cubicBezTo>
                    <a:pt x="251" y="139"/>
                    <a:pt x="248" y="138"/>
                    <a:pt x="252" y="129"/>
                  </a:cubicBezTo>
                  <a:cubicBezTo>
                    <a:pt x="247" y="129"/>
                    <a:pt x="242" y="129"/>
                    <a:pt x="237" y="129"/>
                  </a:cubicBezTo>
                  <a:cubicBezTo>
                    <a:pt x="237" y="125"/>
                    <a:pt x="241" y="125"/>
                    <a:pt x="240" y="120"/>
                  </a:cubicBezTo>
                  <a:cubicBezTo>
                    <a:pt x="236" y="120"/>
                    <a:pt x="218" y="120"/>
                    <a:pt x="228" y="117"/>
                  </a:cubicBezTo>
                  <a:cubicBezTo>
                    <a:pt x="241" y="108"/>
                    <a:pt x="213" y="114"/>
                    <a:pt x="213" y="108"/>
                  </a:cubicBezTo>
                  <a:cubicBezTo>
                    <a:pt x="217" y="108"/>
                    <a:pt x="222" y="109"/>
                    <a:pt x="222" y="105"/>
                  </a:cubicBezTo>
                  <a:cubicBezTo>
                    <a:pt x="218" y="106"/>
                    <a:pt x="211" y="104"/>
                    <a:pt x="210" y="108"/>
                  </a:cubicBezTo>
                  <a:cubicBezTo>
                    <a:pt x="197" y="109"/>
                    <a:pt x="189" y="116"/>
                    <a:pt x="198" y="102"/>
                  </a:cubicBezTo>
                  <a:cubicBezTo>
                    <a:pt x="187" y="104"/>
                    <a:pt x="179" y="109"/>
                    <a:pt x="168" y="111"/>
                  </a:cubicBezTo>
                  <a:cubicBezTo>
                    <a:pt x="153" y="111"/>
                    <a:pt x="176" y="102"/>
                    <a:pt x="165" y="96"/>
                  </a:cubicBezTo>
                  <a:cubicBezTo>
                    <a:pt x="176" y="93"/>
                    <a:pt x="186" y="89"/>
                    <a:pt x="192" y="81"/>
                  </a:cubicBezTo>
                  <a:cubicBezTo>
                    <a:pt x="164" y="83"/>
                    <a:pt x="153" y="102"/>
                    <a:pt x="126" y="105"/>
                  </a:cubicBezTo>
                  <a:cubicBezTo>
                    <a:pt x="124" y="109"/>
                    <a:pt x="130" y="121"/>
                    <a:pt x="123" y="120"/>
                  </a:cubicBezTo>
                  <a:cubicBezTo>
                    <a:pt x="118" y="110"/>
                    <a:pt x="111" y="115"/>
                    <a:pt x="108" y="123"/>
                  </a:cubicBezTo>
                  <a:cubicBezTo>
                    <a:pt x="98" y="127"/>
                    <a:pt x="106" y="113"/>
                    <a:pt x="96" y="117"/>
                  </a:cubicBezTo>
                  <a:cubicBezTo>
                    <a:pt x="95" y="123"/>
                    <a:pt x="90" y="125"/>
                    <a:pt x="90" y="132"/>
                  </a:cubicBezTo>
                  <a:cubicBezTo>
                    <a:pt x="85" y="132"/>
                    <a:pt x="88" y="124"/>
                    <a:pt x="84" y="123"/>
                  </a:cubicBezTo>
                  <a:cubicBezTo>
                    <a:pt x="86" y="132"/>
                    <a:pt x="79" y="132"/>
                    <a:pt x="81" y="141"/>
                  </a:cubicBezTo>
                  <a:cubicBezTo>
                    <a:pt x="84" y="154"/>
                    <a:pt x="73" y="153"/>
                    <a:pt x="69" y="159"/>
                  </a:cubicBezTo>
                  <a:cubicBezTo>
                    <a:pt x="68" y="159"/>
                    <a:pt x="67" y="159"/>
                    <a:pt x="66" y="159"/>
                  </a:cubicBezTo>
                  <a:cubicBezTo>
                    <a:pt x="66" y="163"/>
                    <a:pt x="66" y="167"/>
                    <a:pt x="66" y="171"/>
                  </a:cubicBezTo>
                  <a:cubicBezTo>
                    <a:pt x="74" y="171"/>
                    <a:pt x="82" y="171"/>
                    <a:pt x="90" y="171"/>
                  </a:cubicBezTo>
                  <a:cubicBezTo>
                    <a:pt x="85" y="177"/>
                    <a:pt x="70" y="173"/>
                    <a:pt x="69" y="183"/>
                  </a:cubicBezTo>
                  <a:cubicBezTo>
                    <a:pt x="64" y="187"/>
                    <a:pt x="64" y="212"/>
                    <a:pt x="69" y="216"/>
                  </a:cubicBezTo>
                  <a:cubicBezTo>
                    <a:pt x="67" y="228"/>
                    <a:pt x="74" y="231"/>
                    <a:pt x="72" y="243"/>
                  </a:cubicBezTo>
                  <a:cubicBezTo>
                    <a:pt x="74" y="247"/>
                    <a:pt x="68" y="259"/>
                    <a:pt x="75" y="258"/>
                  </a:cubicBezTo>
                  <a:close/>
                  <a:moveTo>
                    <a:pt x="66" y="99"/>
                  </a:moveTo>
                  <a:cubicBezTo>
                    <a:pt x="60" y="112"/>
                    <a:pt x="56" y="127"/>
                    <a:pt x="54" y="144"/>
                  </a:cubicBezTo>
                  <a:cubicBezTo>
                    <a:pt x="66" y="139"/>
                    <a:pt x="66" y="106"/>
                    <a:pt x="66" y="99"/>
                  </a:cubicBezTo>
                  <a:close/>
                  <a:moveTo>
                    <a:pt x="51" y="111"/>
                  </a:moveTo>
                  <a:cubicBezTo>
                    <a:pt x="49" y="118"/>
                    <a:pt x="44" y="138"/>
                    <a:pt x="51" y="144"/>
                  </a:cubicBezTo>
                  <a:cubicBezTo>
                    <a:pt x="49" y="133"/>
                    <a:pt x="60" y="119"/>
                    <a:pt x="51" y="111"/>
                  </a:cubicBezTo>
                  <a:close/>
                  <a:moveTo>
                    <a:pt x="210" y="30"/>
                  </a:moveTo>
                  <a:cubicBezTo>
                    <a:pt x="225" y="28"/>
                    <a:pt x="239" y="25"/>
                    <a:pt x="249" y="18"/>
                  </a:cubicBezTo>
                  <a:cubicBezTo>
                    <a:pt x="235" y="21"/>
                    <a:pt x="218" y="21"/>
                    <a:pt x="210" y="30"/>
                  </a:cubicBezTo>
                  <a:close/>
                  <a:moveTo>
                    <a:pt x="108" y="96"/>
                  </a:moveTo>
                  <a:cubicBezTo>
                    <a:pt x="100" y="97"/>
                    <a:pt x="86" y="107"/>
                    <a:pt x="93" y="114"/>
                  </a:cubicBezTo>
                  <a:cubicBezTo>
                    <a:pt x="96" y="106"/>
                    <a:pt x="105" y="104"/>
                    <a:pt x="108" y="96"/>
                  </a:cubicBezTo>
                  <a:close/>
                  <a:moveTo>
                    <a:pt x="267" y="108"/>
                  </a:moveTo>
                  <a:cubicBezTo>
                    <a:pt x="276" y="108"/>
                    <a:pt x="285" y="108"/>
                    <a:pt x="288" y="102"/>
                  </a:cubicBezTo>
                  <a:cubicBezTo>
                    <a:pt x="279" y="102"/>
                    <a:pt x="270" y="102"/>
                    <a:pt x="267" y="108"/>
                  </a:cubicBezTo>
                  <a:close/>
                  <a:moveTo>
                    <a:pt x="39" y="189"/>
                  </a:moveTo>
                  <a:cubicBezTo>
                    <a:pt x="45" y="174"/>
                    <a:pt x="57" y="165"/>
                    <a:pt x="66" y="153"/>
                  </a:cubicBezTo>
                  <a:cubicBezTo>
                    <a:pt x="49" y="155"/>
                    <a:pt x="36" y="177"/>
                    <a:pt x="39" y="189"/>
                  </a:cubicBezTo>
                  <a:close/>
                  <a:moveTo>
                    <a:pt x="276" y="201"/>
                  </a:moveTo>
                  <a:cubicBezTo>
                    <a:pt x="275" y="187"/>
                    <a:pt x="259" y="202"/>
                    <a:pt x="261" y="210"/>
                  </a:cubicBezTo>
                  <a:cubicBezTo>
                    <a:pt x="271" y="212"/>
                    <a:pt x="265" y="198"/>
                    <a:pt x="276" y="201"/>
                  </a:cubicBezTo>
                  <a:close/>
                  <a:moveTo>
                    <a:pt x="222" y="324"/>
                  </a:moveTo>
                  <a:cubicBezTo>
                    <a:pt x="226" y="314"/>
                    <a:pt x="244" y="302"/>
                    <a:pt x="234" y="288"/>
                  </a:cubicBezTo>
                  <a:cubicBezTo>
                    <a:pt x="235" y="303"/>
                    <a:pt x="217" y="315"/>
                    <a:pt x="222" y="324"/>
                  </a:cubicBezTo>
                  <a:close/>
                  <a:moveTo>
                    <a:pt x="264" y="315"/>
                  </a:moveTo>
                  <a:cubicBezTo>
                    <a:pt x="253" y="332"/>
                    <a:pt x="255" y="300"/>
                    <a:pt x="240" y="303"/>
                  </a:cubicBezTo>
                  <a:cubicBezTo>
                    <a:pt x="239" y="320"/>
                    <a:pt x="224" y="323"/>
                    <a:pt x="216" y="333"/>
                  </a:cubicBezTo>
                  <a:cubicBezTo>
                    <a:pt x="226" y="341"/>
                    <a:pt x="213" y="391"/>
                    <a:pt x="222" y="408"/>
                  </a:cubicBezTo>
                  <a:cubicBezTo>
                    <a:pt x="251" y="391"/>
                    <a:pt x="272" y="366"/>
                    <a:pt x="282" y="330"/>
                  </a:cubicBezTo>
                  <a:cubicBezTo>
                    <a:pt x="277" y="324"/>
                    <a:pt x="274" y="316"/>
                    <a:pt x="264" y="315"/>
                  </a:cubicBezTo>
                  <a:close/>
                  <a:moveTo>
                    <a:pt x="264" y="309"/>
                  </a:moveTo>
                  <a:cubicBezTo>
                    <a:pt x="281" y="311"/>
                    <a:pt x="283" y="325"/>
                    <a:pt x="303" y="330"/>
                  </a:cubicBezTo>
                  <a:cubicBezTo>
                    <a:pt x="309" y="306"/>
                    <a:pt x="280" y="301"/>
                    <a:pt x="264" y="30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50" name="Freeform 26"/>
            <p:cNvSpPr/>
            <p:nvPr/>
          </p:nvSpPr>
          <p:spPr bwMode="auto">
            <a:xfrm>
              <a:off x="3189288" y="92075"/>
              <a:ext cx="128588" cy="50800"/>
            </a:xfrm>
            <a:custGeom>
              <a:cxnLst>
                <a:cxn ang="0">
                  <a:pos x="48" y="3"/>
                </a:cxn>
                <a:cxn ang="0">
                  <a:pos x="0" y="15"/>
                </a:cxn>
                <a:cxn ang="0">
                  <a:pos x="45" y="0"/>
                </a:cxn>
                <a:cxn ang="0">
                  <a:pos x="48" y="3"/>
                </a:cxn>
              </a:cxnLst>
              <a:rect b="b" l="0" r="r" t="0"/>
              <a:pathLst>
                <a:path h="19" w="48">
                  <a:moveTo>
                    <a:pt x="48" y="3"/>
                  </a:moveTo>
                  <a:cubicBezTo>
                    <a:pt x="33" y="6"/>
                    <a:pt x="12" y="19"/>
                    <a:pt x="0" y="15"/>
                  </a:cubicBezTo>
                  <a:cubicBezTo>
                    <a:pt x="16" y="11"/>
                    <a:pt x="31" y="6"/>
                    <a:pt x="45" y="0"/>
                  </a:cubicBezTo>
                  <a:cubicBezTo>
                    <a:pt x="45" y="2"/>
                    <a:pt x="45" y="4"/>
                    <a:pt x="48" y="3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51" name="Freeform 27"/>
            <p:cNvSpPr/>
            <p:nvPr/>
          </p:nvSpPr>
          <p:spPr bwMode="auto">
            <a:xfrm>
              <a:off x="2736850" y="261938"/>
              <a:ext cx="69850" cy="47625"/>
            </a:xfrm>
            <a:custGeom>
              <a:cxnLst>
                <a:cxn ang="0">
                  <a:pos x="18" y="15"/>
                </a:cxn>
                <a:cxn ang="0">
                  <a:pos x="9" y="18"/>
                </a:cxn>
                <a:cxn ang="0">
                  <a:pos x="15" y="6"/>
                </a:cxn>
                <a:cxn ang="0">
                  <a:pos x="0" y="9"/>
                </a:cxn>
                <a:cxn ang="0">
                  <a:pos x="15" y="0"/>
                </a:cxn>
                <a:cxn ang="0">
                  <a:pos x="18" y="15"/>
                </a:cxn>
              </a:cxnLst>
              <a:rect b="b" l="0" r="r" t="0"/>
              <a:pathLst>
                <a:path h="18" w="26">
                  <a:moveTo>
                    <a:pt x="18" y="15"/>
                  </a:moveTo>
                  <a:cubicBezTo>
                    <a:pt x="17" y="18"/>
                    <a:pt x="13" y="18"/>
                    <a:pt x="9" y="18"/>
                  </a:cubicBezTo>
                  <a:cubicBezTo>
                    <a:pt x="7" y="10"/>
                    <a:pt x="15" y="12"/>
                    <a:pt x="15" y="6"/>
                  </a:cubicBezTo>
                  <a:cubicBezTo>
                    <a:pt x="8" y="5"/>
                    <a:pt x="8" y="11"/>
                    <a:pt x="0" y="9"/>
                  </a:cubicBezTo>
                  <a:cubicBezTo>
                    <a:pt x="3" y="4"/>
                    <a:pt x="11" y="4"/>
                    <a:pt x="15" y="0"/>
                  </a:cubicBezTo>
                  <a:cubicBezTo>
                    <a:pt x="26" y="6"/>
                    <a:pt x="3" y="15"/>
                    <a:pt x="18" y="15"/>
                  </a:cubicBezTo>
                  <a:close/>
                </a:path>
              </a:pathLst>
            </a:custGeom>
            <a:solidFill>
              <a:srgbClr val="304B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52" name="Freeform 28"/>
            <p:cNvSpPr/>
            <p:nvPr/>
          </p:nvSpPr>
          <p:spPr bwMode="auto">
            <a:xfrm>
              <a:off x="2519363" y="107950"/>
              <a:ext cx="65088" cy="69850"/>
            </a:xfrm>
            <a:custGeom>
              <a:cxnLst>
                <a:cxn ang="0">
                  <a:pos x="24" y="0"/>
                </a:cxn>
                <a:cxn ang="0">
                  <a:pos x="0" y="24"/>
                </a:cxn>
                <a:cxn ang="0">
                  <a:pos x="18" y="0"/>
                </a:cxn>
                <a:cxn ang="0">
                  <a:pos x="24" y="0"/>
                </a:cxn>
              </a:cxnLst>
              <a:rect b="b" l="0" r="r" t="0"/>
              <a:pathLst>
                <a:path h="26" w="24">
                  <a:moveTo>
                    <a:pt x="24" y="0"/>
                  </a:moveTo>
                  <a:cubicBezTo>
                    <a:pt x="17" y="7"/>
                    <a:pt x="6" y="26"/>
                    <a:pt x="0" y="24"/>
                  </a:cubicBezTo>
                  <a:cubicBezTo>
                    <a:pt x="1" y="11"/>
                    <a:pt x="14" y="10"/>
                    <a:pt x="18" y="0"/>
                  </a:cubicBezTo>
                  <a:cubicBezTo>
                    <a:pt x="20" y="0"/>
                    <a:pt x="22" y="0"/>
                    <a:pt x="24" y="0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53" name="Freeform 29"/>
            <p:cNvSpPr/>
            <p:nvPr/>
          </p:nvSpPr>
          <p:spPr bwMode="auto">
            <a:xfrm>
              <a:off x="3302000" y="22225"/>
              <a:ext cx="73025" cy="36513"/>
            </a:xfrm>
            <a:custGeom>
              <a:cxnLst>
                <a:cxn ang="0">
                  <a:pos x="0" y="14"/>
                </a:cxn>
                <a:cxn ang="0">
                  <a:pos x="27" y="5"/>
                </a:cxn>
                <a:cxn ang="0">
                  <a:pos x="3" y="14"/>
                </a:cxn>
                <a:cxn ang="0">
                  <a:pos x="0" y="14"/>
                </a:cxn>
              </a:cxnLst>
              <a:rect b="b" l="0" r="r" t="0"/>
              <a:pathLst>
                <a:path h="14" w="27">
                  <a:moveTo>
                    <a:pt x="0" y="14"/>
                  </a:moveTo>
                  <a:cubicBezTo>
                    <a:pt x="6" y="10"/>
                    <a:pt x="22" y="0"/>
                    <a:pt x="27" y="5"/>
                  </a:cubicBezTo>
                  <a:cubicBezTo>
                    <a:pt x="16" y="5"/>
                    <a:pt x="14" y="14"/>
                    <a:pt x="3" y="14"/>
                  </a:cubicBezTo>
                  <a:cubicBezTo>
                    <a:pt x="2" y="14"/>
                    <a:pt x="1" y="14"/>
                    <a:pt x="0" y="14"/>
                  </a:cubicBezTo>
                  <a:close/>
                </a:path>
              </a:pathLst>
            </a:custGeom>
            <a:solidFill>
              <a:srgbClr val="123B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54" name="Freeform 30"/>
            <p:cNvSpPr/>
            <p:nvPr/>
          </p:nvSpPr>
          <p:spPr bwMode="auto">
            <a:xfrm>
              <a:off x="3076575" y="39688"/>
              <a:ext cx="73025" cy="26988"/>
            </a:xfrm>
            <a:custGeom>
              <a:cxnLst>
                <a:cxn ang="0">
                  <a:pos x="0" y="7"/>
                </a:cxn>
                <a:cxn ang="0">
                  <a:pos x="24" y="1"/>
                </a:cxn>
                <a:cxn ang="0">
                  <a:pos x="27" y="4"/>
                </a:cxn>
                <a:cxn ang="0">
                  <a:pos x="3" y="10"/>
                </a:cxn>
                <a:cxn ang="0">
                  <a:pos x="0" y="7"/>
                </a:cxn>
              </a:cxnLst>
              <a:rect b="b" l="0" r="r" t="0"/>
              <a:pathLst>
                <a:path h="10" w="27">
                  <a:moveTo>
                    <a:pt x="0" y="7"/>
                  </a:moveTo>
                  <a:cubicBezTo>
                    <a:pt x="6" y="3"/>
                    <a:pt x="14" y="1"/>
                    <a:pt x="24" y="1"/>
                  </a:cubicBezTo>
                  <a:cubicBezTo>
                    <a:pt x="27" y="0"/>
                    <a:pt x="27" y="2"/>
                    <a:pt x="27" y="4"/>
                  </a:cubicBezTo>
                  <a:cubicBezTo>
                    <a:pt x="18" y="5"/>
                    <a:pt x="10" y="7"/>
                    <a:pt x="3" y="10"/>
                  </a:cubicBezTo>
                  <a:cubicBezTo>
                    <a:pt x="4" y="7"/>
                    <a:pt x="2" y="7"/>
                    <a:pt x="0" y="7"/>
                  </a:cubicBezTo>
                  <a:close/>
                </a:path>
              </a:pathLst>
            </a:custGeom>
            <a:solidFill>
              <a:srgbClr val="0388B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55" name="Freeform 31"/>
            <p:cNvSpPr/>
            <p:nvPr/>
          </p:nvSpPr>
          <p:spPr bwMode="auto">
            <a:xfrm>
              <a:off x="2922588" y="58738"/>
              <a:ext cx="165100" cy="73025"/>
            </a:xfrm>
            <a:custGeom>
              <a:cxnLst>
                <a:cxn ang="0">
                  <a:pos x="60" y="3"/>
                </a:cxn>
                <a:cxn ang="0">
                  <a:pos x="0" y="15"/>
                </a:cxn>
                <a:cxn ang="0">
                  <a:pos x="57" y="0"/>
                </a:cxn>
                <a:cxn ang="0">
                  <a:pos x="60" y="3"/>
                </a:cxn>
              </a:cxnLst>
              <a:rect b="b" l="0" r="r" t="0"/>
              <a:pathLst>
                <a:path h="27" w="61">
                  <a:moveTo>
                    <a:pt x="60" y="3"/>
                  </a:moveTo>
                  <a:cubicBezTo>
                    <a:pt x="40" y="5"/>
                    <a:pt x="15" y="27"/>
                    <a:pt x="0" y="15"/>
                  </a:cubicBezTo>
                  <a:cubicBezTo>
                    <a:pt x="20" y="11"/>
                    <a:pt x="33" y="0"/>
                    <a:pt x="57" y="0"/>
                  </a:cubicBezTo>
                  <a:cubicBezTo>
                    <a:pt x="59" y="0"/>
                    <a:pt x="61" y="0"/>
                    <a:pt x="60" y="3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56" name="Freeform 32"/>
            <p:cNvSpPr/>
            <p:nvPr/>
          </p:nvSpPr>
          <p:spPr bwMode="auto">
            <a:xfrm>
              <a:off x="3221038" y="244475"/>
              <a:ext cx="57150" cy="61913"/>
            </a:xfrm>
            <a:custGeom>
              <a:cxnLst>
                <a:cxn ang="0">
                  <a:pos x="9" y="9"/>
                </a:cxn>
                <a:cxn ang="0">
                  <a:pos x="21" y="9"/>
                </a:cxn>
                <a:cxn ang="0">
                  <a:pos x="0" y="15"/>
                </a:cxn>
                <a:cxn ang="0">
                  <a:pos x="15" y="9"/>
                </a:cxn>
                <a:cxn ang="0">
                  <a:pos x="9" y="9"/>
                </a:cxn>
              </a:cxnLst>
              <a:rect b="b" l="0" r="r" t="0"/>
              <a:pathLst>
                <a:path h="23" w="21">
                  <a:moveTo>
                    <a:pt x="9" y="9"/>
                  </a:moveTo>
                  <a:cubicBezTo>
                    <a:pt x="11" y="0"/>
                    <a:pt x="15" y="12"/>
                    <a:pt x="21" y="9"/>
                  </a:cubicBezTo>
                  <a:cubicBezTo>
                    <a:pt x="17" y="12"/>
                    <a:pt x="5" y="23"/>
                    <a:pt x="0" y="15"/>
                  </a:cubicBezTo>
                  <a:cubicBezTo>
                    <a:pt x="5" y="13"/>
                    <a:pt x="12" y="13"/>
                    <a:pt x="15" y="9"/>
                  </a:cubicBezTo>
                  <a:cubicBezTo>
                    <a:pt x="13" y="9"/>
                    <a:pt x="11" y="9"/>
                    <a:pt x="9" y="9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57" name="Freeform 33"/>
            <p:cNvSpPr/>
            <p:nvPr/>
          </p:nvSpPr>
          <p:spPr bwMode="auto">
            <a:xfrm>
              <a:off x="3052763" y="277813"/>
              <a:ext cx="55563" cy="15875"/>
            </a:xfrm>
            <a:custGeom>
              <a:cxnLst>
                <a:cxn ang="0">
                  <a:pos x="21" y="0"/>
                </a:cxn>
                <a:cxn ang="0">
                  <a:pos x="0" y="6"/>
                </a:cxn>
                <a:cxn ang="0">
                  <a:pos x="21" y="0"/>
                </a:cxn>
              </a:cxnLst>
              <a:rect b="b" l="0" r="r" t="0"/>
              <a:pathLst>
                <a:path h="6" w="21">
                  <a:moveTo>
                    <a:pt x="21" y="0"/>
                  </a:moveTo>
                  <a:cubicBezTo>
                    <a:pt x="18" y="6"/>
                    <a:pt x="9" y="6"/>
                    <a:pt x="0" y="6"/>
                  </a:cubicBezTo>
                  <a:cubicBezTo>
                    <a:pt x="3" y="0"/>
                    <a:pt x="12" y="0"/>
                    <a:pt x="21" y="0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58" name="Freeform 34"/>
            <p:cNvSpPr>
              <a:spLocks noEditPoints="1"/>
            </p:cNvSpPr>
            <p:nvPr/>
          </p:nvSpPr>
          <p:spPr bwMode="auto">
            <a:xfrm>
              <a:off x="2508250" y="220663"/>
              <a:ext cx="592138" cy="685800"/>
            </a:xfrm>
            <a:custGeom>
              <a:cxnLst>
                <a:cxn ang="0">
                  <a:pos x="85" y="24"/>
                </a:cxn>
                <a:cxn ang="0">
                  <a:pos x="94" y="33"/>
                </a:cxn>
                <a:cxn ang="0">
                  <a:pos x="133" y="21"/>
                </a:cxn>
                <a:cxn ang="0">
                  <a:pos x="142" y="33"/>
                </a:cxn>
                <a:cxn ang="0">
                  <a:pos x="175" y="39"/>
                </a:cxn>
                <a:cxn ang="0">
                  <a:pos x="187" y="48"/>
                </a:cxn>
                <a:cxn ang="0">
                  <a:pos x="196" y="63"/>
                </a:cxn>
                <a:cxn ang="0">
                  <a:pos x="193" y="84"/>
                </a:cxn>
                <a:cxn ang="0">
                  <a:pos x="181" y="96"/>
                </a:cxn>
                <a:cxn ang="0">
                  <a:pos x="193" y="114"/>
                </a:cxn>
                <a:cxn ang="0">
                  <a:pos x="208" y="123"/>
                </a:cxn>
                <a:cxn ang="0">
                  <a:pos x="214" y="135"/>
                </a:cxn>
                <a:cxn ang="0">
                  <a:pos x="187" y="159"/>
                </a:cxn>
                <a:cxn ang="0">
                  <a:pos x="184" y="156"/>
                </a:cxn>
                <a:cxn ang="0">
                  <a:pos x="142" y="159"/>
                </a:cxn>
                <a:cxn ang="0">
                  <a:pos x="163" y="153"/>
                </a:cxn>
                <a:cxn ang="0">
                  <a:pos x="79" y="240"/>
                </a:cxn>
                <a:cxn ang="0">
                  <a:pos x="109" y="252"/>
                </a:cxn>
                <a:cxn ang="0">
                  <a:pos x="13" y="162"/>
                </a:cxn>
                <a:cxn ang="0">
                  <a:pos x="4" y="135"/>
                </a:cxn>
                <a:cxn ang="0">
                  <a:pos x="16" y="120"/>
                </a:cxn>
                <a:cxn ang="0">
                  <a:pos x="28" y="105"/>
                </a:cxn>
                <a:cxn ang="0">
                  <a:pos x="4" y="102"/>
                </a:cxn>
                <a:cxn ang="0">
                  <a:pos x="4" y="87"/>
                </a:cxn>
                <a:cxn ang="0">
                  <a:pos x="16" y="60"/>
                </a:cxn>
                <a:cxn ang="0">
                  <a:pos x="31" y="36"/>
                </a:cxn>
                <a:cxn ang="0">
                  <a:pos x="58" y="39"/>
                </a:cxn>
                <a:cxn ang="0">
                  <a:pos x="127" y="0"/>
                </a:cxn>
                <a:cxn ang="0">
                  <a:pos x="130" y="159"/>
                </a:cxn>
                <a:cxn ang="0">
                  <a:pos x="130" y="159"/>
                </a:cxn>
                <a:cxn ang="0">
                  <a:pos x="118" y="84"/>
                </a:cxn>
                <a:cxn ang="0">
                  <a:pos x="115" y="69"/>
                </a:cxn>
                <a:cxn ang="0">
                  <a:pos x="130" y="93"/>
                </a:cxn>
                <a:cxn ang="0">
                  <a:pos x="154" y="84"/>
                </a:cxn>
                <a:cxn ang="0">
                  <a:pos x="40" y="153"/>
                </a:cxn>
                <a:cxn ang="0">
                  <a:pos x="73" y="141"/>
                </a:cxn>
                <a:cxn ang="0">
                  <a:pos x="52" y="186"/>
                </a:cxn>
                <a:cxn ang="0">
                  <a:pos x="67" y="204"/>
                </a:cxn>
                <a:cxn ang="0">
                  <a:pos x="52" y="186"/>
                </a:cxn>
              </a:cxnLst>
              <a:rect b="b" l="0" r="r" t="0"/>
              <a:pathLst>
                <a:path h="255" w="220">
                  <a:moveTo>
                    <a:pt x="100" y="15"/>
                  </a:moveTo>
                  <a:cubicBezTo>
                    <a:pt x="96" y="19"/>
                    <a:pt x="88" y="19"/>
                    <a:pt x="85" y="24"/>
                  </a:cubicBezTo>
                  <a:cubicBezTo>
                    <a:pt x="93" y="26"/>
                    <a:pt x="93" y="20"/>
                    <a:pt x="100" y="21"/>
                  </a:cubicBezTo>
                  <a:cubicBezTo>
                    <a:pt x="100" y="27"/>
                    <a:pt x="92" y="25"/>
                    <a:pt x="94" y="33"/>
                  </a:cubicBezTo>
                  <a:cubicBezTo>
                    <a:pt x="98" y="33"/>
                    <a:pt x="102" y="33"/>
                    <a:pt x="103" y="30"/>
                  </a:cubicBezTo>
                  <a:cubicBezTo>
                    <a:pt x="114" y="28"/>
                    <a:pt x="122" y="23"/>
                    <a:pt x="133" y="21"/>
                  </a:cubicBezTo>
                  <a:cubicBezTo>
                    <a:pt x="124" y="35"/>
                    <a:pt x="132" y="28"/>
                    <a:pt x="145" y="27"/>
                  </a:cubicBezTo>
                  <a:cubicBezTo>
                    <a:pt x="144" y="29"/>
                    <a:pt x="142" y="30"/>
                    <a:pt x="142" y="33"/>
                  </a:cubicBezTo>
                  <a:cubicBezTo>
                    <a:pt x="148" y="35"/>
                    <a:pt x="162" y="29"/>
                    <a:pt x="163" y="36"/>
                  </a:cubicBezTo>
                  <a:cubicBezTo>
                    <a:pt x="153" y="39"/>
                    <a:pt x="171" y="39"/>
                    <a:pt x="175" y="39"/>
                  </a:cubicBezTo>
                  <a:cubicBezTo>
                    <a:pt x="176" y="44"/>
                    <a:pt x="172" y="44"/>
                    <a:pt x="172" y="48"/>
                  </a:cubicBezTo>
                  <a:cubicBezTo>
                    <a:pt x="177" y="48"/>
                    <a:pt x="182" y="48"/>
                    <a:pt x="187" y="48"/>
                  </a:cubicBezTo>
                  <a:cubicBezTo>
                    <a:pt x="183" y="57"/>
                    <a:pt x="186" y="58"/>
                    <a:pt x="196" y="60"/>
                  </a:cubicBezTo>
                  <a:cubicBezTo>
                    <a:pt x="196" y="61"/>
                    <a:pt x="196" y="62"/>
                    <a:pt x="196" y="63"/>
                  </a:cubicBezTo>
                  <a:cubicBezTo>
                    <a:pt x="191" y="63"/>
                    <a:pt x="186" y="63"/>
                    <a:pt x="181" y="63"/>
                  </a:cubicBezTo>
                  <a:cubicBezTo>
                    <a:pt x="186" y="69"/>
                    <a:pt x="194" y="72"/>
                    <a:pt x="193" y="84"/>
                  </a:cubicBezTo>
                  <a:cubicBezTo>
                    <a:pt x="185" y="91"/>
                    <a:pt x="182" y="75"/>
                    <a:pt x="169" y="78"/>
                  </a:cubicBezTo>
                  <a:cubicBezTo>
                    <a:pt x="173" y="84"/>
                    <a:pt x="184" y="83"/>
                    <a:pt x="181" y="96"/>
                  </a:cubicBezTo>
                  <a:cubicBezTo>
                    <a:pt x="179" y="94"/>
                    <a:pt x="176" y="93"/>
                    <a:pt x="172" y="93"/>
                  </a:cubicBezTo>
                  <a:cubicBezTo>
                    <a:pt x="175" y="104"/>
                    <a:pt x="179" y="114"/>
                    <a:pt x="193" y="114"/>
                  </a:cubicBezTo>
                  <a:cubicBezTo>
                    <a:pt x="183" y="132"/>
                    <a:pt x="204" y="129"/>
                    <a:pt x="196" y="144"/>
                  </a:cubicBezTo>
                  <a:cubicBezTo>
                    <a:pt x="203" y="140"/>
                    <a:pt x="208" y="134"/>
                    <a:pt x="208" y="123"/>
                  </a:cubicBezTo>
                  <a:cubicBezTo>
                    <a:pt x="211" y="124"/>
                    <a:pt x="210" y="129"/>
                    <a:pt x="214" y="129"/>
                  </a:cubicBezTo>
                  <a:cubicBezTo>
                    <a:pt x="214" y="131"/>
                    <a:pt x="214" y="133"/>
                    <a:pt x="214" y="135"/>
                  </a:cubicBezTo>
                  <a:cubicBezTo>
                    <a:pt x="220" y="143"/>
                    <a:pt x="212" y="147"/>
                    <a:pt x="217" y="156"/>
                  </a:cubicBezTo>
                  <a:cubicBezTo>
                    <a:pt x="212" y="164"/>
                    <a:pt x="196" y="163"/>
                    <a:pt x="187" y="159"/>
                  </a:cubicBezTo>
                  <a:cubicBezTo>
                    <a:pt x="189" y="155"/>
                    <a:pt x="191" y="151"/>
                    <a:pt x="193" y="147"/>
                  </a:cubicBezTo>
                  <a:cubicBezTo>
                    <a:pt x="186" y="146"/>
                    <a:pt x="183" y="149"/>
                    <a:pt x="184" y="156"/>
                  </a:cubicBezTo>
                  <a:cubicBezTo>
                    <a:pt x="173" y="151"/>
                    <a:pt x="184" y="142"/>
                    <a:pt x="178" y="135"/>
                  </a:cubicBezTo>
                  <a:cubicBezTo>
                    <a:pt x="168" y="145"/>
                    <a:pt x="149" y="146"/>
                    <a:pt x="142" y="159"/>
                  </a:cubicBezTo>
                  <a:cubicBezTo>
                    <a:pt x="154" y="157"/>
                    <a:pt x="157" y="146"/>
                    <a:pt x="172" y="147"/>
                  </a:cubicBezTo>
                  <a:cubicBezTo>
                    <a:pt x="173" y="153"/>
                    <a:pt x="168" y="153"/>
                    <a:pt x="163" y="153"/>
                  </a:cubicBezTo>
                  <a:cubicBezTo>
                    <a:pt x="175" y="189"/>
                    <a:pt x="144" y="205"/>
                    <a:pt x="133" y="228"/>
                  </a:cubicBezTo>
                  <a:cubicBezTo>
                    <a:pt x="111" y="228"/>
                    <a:pt x="89" y="228"/>
                    <a:pt x="79" y="240"/>
                  </a:cubicBezTo>
                  <a:cubicBezTo>
                    <a:pt x="85" y="244"/>
                    <a:pt x="102" y="233"/>
                    <a:pt x="118" y="237"/>
                  </a:cubicBezTo>
                  <a:cubicBezTo>
                    <a:pt x="118" y="245"/>
                    <a:pt x="109" y="244"/>
                    <a:pt x="109" y="252"/>
                  </a:cubicBezTo>
                  <a:cubicBezTo>
                    <a:pt x="48" y="255"/>
                    <a:pt x="30" y="215"/>
                    <a:pt x="10" y="177"/>
                  </a:cubicBezTo>
                  <a:cubicBezTo>
                    <a:pt x="13" y="174"/>
                    <a:pt x="14" y="169"/>
                    <a:pt x="13" y="162"/>
                  </a:cubicBezTo>
                  <a:cubicBezTo>
                    <a:pt x="12" y="158"/>
                    <a:pt x="10" y="162"/>
                    <a:pt x="7" y="162"/>
                  </a:cubicBezTo>
                  <a:cubicBezTo>
                    <a:pt x="9" y="150"/>
                    <a:pt x="2" y="147"/>
                    <a:pt x="4" y="135"/>
                  </a:cubicBezTo>
                  <a:cubicBezTo>
                    <a:pt x="6" y="131"/>
                    <a:pt x="0" y="119"/>
                    <a:pt x="7" y="120"/>
                  </a:cubicBezTo>
                  <a:cubicBezTo>
                    <a:pt x="7" y="127"/>
                    <a:pt x="18" y="135"/>
                    <a:pt x="16" y="120"/>
                  </a:cubicBezTo>
                  <a:cubicBezTo>
                    <a:pt x="19" y="122"/>
                    <a:pt x="19" y="127"/>
                    <a:pt x="25" y="126"/>
                  </a:cubicBezTo>
                  <a:cubicBezTo>
                    <a:pt x="36" y="117"/>
                    <a:pt x="22" y="119"/>
                    <a:pt x="28" y="105"/>
                  </a:cubicBezTo>
                  <a:cubicBezTo>
                    <a:pt x="17" y="104"/>
                    <a:pt x="9" y="106"/>
                    <a:pt x="7" y="114"/>
                  </a:cubicBezTo>
                  <a:cubicBezTo>
                    <a:pt x="3" y="113"/>
                    <a:pt x="5" y="106"/>
                    <a:pt x="4" y="102"/>
                  </a:cubicBezTo>
                  <a:cubicBezTo>
                    <a:pt x="5" y="92"/>
                    <a:pt x="20" y="96"/>
                    <a:pt x="25" y="90"/>
                  </a:cubicBezTo>
                  <a:cubicBezTo>
                    <a:pt x="24" y="83"/>
                    <a:pt x="10" y="89"/>
                    <a:pt x="4" y="87"/>
                  </a:cubicBezTo>
                  <a:cubicBezTo>
                    <a:pt x="4" y="84"/>
                    <a:pt x="4" y="81"/>
                    <a:pt x="4" y="78"/>
                  </a:cubicBezTo>
                  <a:cubicBezTo>
                    <a:pt x="8" y="72"/>
                    <a:pt x="19" y="73"/>
                    <a:pt x="16" y="60"/>
                  </a:cubicBezTo>
                  <a:cubicBezTo>
                    <a:pt x="22" y="66"/>
                    <a:pt x="27" y="61"/>
                    <a:pt x="25" y="51"/>
                  </a:cubicBezTo>
                  <a:cubicBezTo>
                    <a:pt x="25" y="44"/>
                    <a:pt x="30" y="42"/>
                    <a:pt x="31" y="36"/>
                  </a:cubicBezTo>
                  <a:cubicBezTo>
                    <a:pt x="41" y="32"/>
                    <a:pt x="33" y="46"/>
                    <a:pt x="43" y="42"/>
                  </a:cubicBezTo>
                  <a:cubicBezTo>
                    <a:pt x="46" y="34"/>
                    <a:pt x="53" y="29"/>
                    <a:pt x="58" y="39"/>
                  </a:cubicBezTo>
                  <a:cubicBezTo>
                    <a:pt x="65" y="40"/>
                    <a:pt x="59" y="28"/>
                    <a:pt x="61" y="24"/>
                  </a:cubicBezTo>
                  <a:cubicBezTo>
                    <a:pt x="88" y="21"/>
                    <a:pt x="99" y="2"/>
                    <a:pt x="127" y="0"/>
                  </a:cubicBezTo>
                  <a:cubicBezTo>
                    <a:pt x="121" y="8"/>
                    <a:pt x="111" y="12"/>
                    <a:pt x="100" y="15"/>
                  </a:cubicBezTo>
                  <a:close/>
                  <a:moveTo>
                    <a:pt x="130" y="159"/>
                  </a:moveTo>
                  <a:cubicBezTo>
                    <a:pt x="136" y="148"/>
                    <a:pt x="150" y="145"/>
                    <a:pt x="157" y="135"/>
                  </a:cubicBezTo>
                  <a:cubicBezTo>
                    <a:pt x="142" y="135"/>
                    <a:pt x="126" y="150"/>
                    <a:pt x="130" y="159"/>
                  </a:cubicBezTo>
                  <a:close/>
                  <a:moveTo>
                    <a:pt x="115" y="69"/>
                  </a:moveTo>
                  <a:cubicBezTo>
                    <a:pt x="117" y="73"/>
                    <a:pt x="111" y="85"/>
                    <a:pt x="118" y="84"/>
                  </a:cubicBezTo>
                  <a:cubicBezTo>
                    <a:pt x="125" y="66"/>
                    <a:pt x="147" y="64"/>
                    <a:pt x="154" y="57"/>
                  </a:cubicBezTo>
                  <a:cubicBezTo>
                    <a:pt x="135" y="55"/>
                    <a:pt x="126" y="63"/>
                    <a:pt x="115" y="69"/>
                  </a:cubicBezTo>
                  <a:close/>
                  <a:moveTo>
                    <a:pt x="112" y="102"/>
                  </a:moveTo>
                  <a:cubicBezTo>
                    <a:pt x="121" y="102"/>
                    <a:pt x="124" y="96"/>
                    <a:pt x="130" y="93"/>
                  </a:cubicBezTo>
                  <a:cubicBezTo>
                    <a:pt x="128" y="105"/>
                    <a:pt x="138" y="105"/>
                    <a:pt x="148" y="105"/>
                  </a:cubicBezTo>
                  <a:cubicBezTo>
                    <a:pt x="153" y="100"/>
                    <a:pt x="143" y="88"/>
                    <a:pt x="154" y="84"/>
                  </a:cubicBezTo>
                  <a:cubicBezTo>
                    <a:pt x="133" y="83"/>
                    <a:pt x="115" y="85"/>
                    <a:pt x="112" y="102"/>
                  </a:cubicBezTo>
                  <a:close/>
                  <a:moveTo>
                    <a:pt x="40" y="153"/>
                  </a:moveTo>
                  <a:cubicBezTo>
                    <a:pt x="48" y="154"/>
                    <a:pt x="59" y="145"/>
                    <a:pt x="52" y="156"/>
                  </a:cubicBezTo>
                  <a:cubicBezTo>
                    <a:pt x="62" y="153"/>
                    <a:pt x="67" y="147"/>
                    <a:pt x="73" y="141"/>
                  </a:cubicBezTo>
                  <a:cubicBezTo>
                    <a:pt x="60" y="143"/>
                    <a:pt x="46" y="144"/>
                    <a:pt x="40" y="153"/>
                  </a:cubicBezTo>
                  <a:close/>
                  <a:moveTo>
                    <a:pt x="52" y="186"/>
                  </a:moveTo>
                  <a:cubicBezTo>
                    <a:pt x="52" y="190"/>
                    <a:pt x="48" y="190"/>
                    <a:pt x="49" y="195"/>
                  </a:cubicBezTo>
                  <a:cubicBezTo>
                    <a:pt x="59" y="194"/>
                    <a:pt x="54" y="208"/>
                    <a:pt x="67" y="204"/>
                  </a:cubicBezTo>
                  <a:cubicBezTo>
                    <a:pt x="66" y="197"/>
                    <a:pt x="72" y="197"/>
                    <a:pt x="70" y="189"/>
                  </a:cubicBezTo>
                  <a:cubicBezTo>
                    <a:pt x="61" y="191"/>
                    <a:pt x="61" y="184"/>
                    <a:pt x="52" y="186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59" name="Freeform 35"/>
            <p:cNvSpPr/>
            <p:nvPr/>
          </p:nvSpPr>
          <p:spPr bwMode="auto">
            <a:xfrm>
              <a:off x="3027363" y="341313"/>
              <a:ext cx="96838" cy="41275"/>
            </a:xfrm>
            <a:custGeom>
              <a:cxnLst>
                <a:cxn ang="0">
                  <a:pos x="30" y="0"/>
                </a:cxn>
                <a:cxn ang="0">
                  <a:pos x="36" y="3"/>
                </a:cxn>
                <a:cxn ang="0">
                  <a:pos x="0" y="3"/>
                </a:cxn>
                <a:cxn ang="0">
                  <a:pos x="30" y="0"/>
                </a:cxn>
              </a:cxnLst>
              <a:rect b="b" l="0" r="r" t="0"/>
              <a:pathLst>
                <a:path h="15" w="36">
                  <a:moveTo>
                    <a:pt x="30" y="0"/>
                  </a:moveTo>
                  <a:cubicBezTo>
                    <a:pt x="30" y="3"/>
                    <a:pt x="34" y="2"/>
                    <a:pt x="36" y="3"/>
                  </a:cubicBezTo>
                  <a:cubicBezTo>
                    <a:pt x="34" y="10"/>
                    <a:pt x="1" y="15"/>
                    <a:pt x="0" y="3"/>
                  </a:cubicBezTo>
                  <a:cubicBezTo>
                    <a:pt x="10" y="2"/>
                    <a:pt x="24" y="5"/>
                    <a:pt x="30" y="0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60" name="Freeform 36"/>
            <p:cNvSpPr/>
            <p:nvPr/>
          </p:nvSpPr>
          <p:spPr bwMode="auto">
            <a:xfrm>
              <a:off x="2806700" y="368300"/>
              <a:ext cx="115888" cy="80963"/>
            </a:xfrm>
            <a:custGeom>
              <a:cxnLst>
                <a:cxn ang="0">
                  <a:pos x="43" y="2"/>
                </a:cxn>
                <a:cxn ang="0">
                  <a:pos x="7" y="29"/>
                </a:cxn>
                <a:cxn ang="0">
                  <a:pos x="4" y="14"/>
                </a:cxn>
                <a:cxn ang="0">
                  <a:pos x="43" y="2"/>
                </a:cxn>
              </a:cxnLst>
              <a:rect b="b" l="0" r="r" t="0"/>
              <a:pathLst>
                <a:path h="30" w="43">
                  <a:moveTo>
                    <a:pt x="43" y="2"/>
                  </a:moveTo>
                  <a:cubicBezTo>
                    <a:pt x="36" y="9"/>
                    <a:pt x="14" y="11"/>
                    <a:pt x="7" y="29"/>
                  </a:cubicBezTo>
                  <a:cubicBezTo>
                    <a:pt x="0" y="30"/>
                    <a:pt x="6" y="18"/>
                    <a:pt x="4" y="14"/>
                  </a:cubicBezTo>
                  <a:cubicBezTo>
                    <a:pt x="15" y="8"/>
                    <a:pt x="24" y="0"/>
                    <a:pt x="43" y="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61" name="Freeform 37"/>
            <p:cNvSpPr/>
            <p:nvPr/>
          </p:nvSpPr>
          <p:spPr bwMode="auto">
            <a:xfrm>
              <a:off x="3194050" y="374650"/>
              <a:ext cx="61913" cy="36513"/>
            </a:xfrm>
            <a:custGeom>
              <a:cxnLst>
                <a:cxn ang="0">
                  <a:pos x="16" y="9"/>
                </a:cxn>
                <a:cxn ang="0">
                  <a:pos x="1" y="9"/>
                </a:cxn>
                <a:cxn ang="0">
                  <a:pos x="22" y="3"/>
                </a:cxn>
                <a:cxn ang="0">
                  <a:pos x="16" y="9"/>
                </a:cxn>
              </a:cxnLst>
              <a:rect b="b" l="0" r="r" t="0"/>
              <a:pathLst>
                <a:path h="14" w="23">
                  <a:moveTo>
                    <a:pt x="16" y="9"/>
                  </a:moveTo>
                  <a:cubicBezTo>
                    <a:pt x="17" y="14"/>
                    <a:pt x="0" y="14"/>
                    <a:pt x="1" y="9"/>
                  </a:cubicBezTo>
                  <a:cubicBezTo>
                    <a:pt x="10" y="9"/>
                    <a:pt x="10" y="0"/>
                    <a:pt x="22" y="3"/>
                  </a:cubicBezTo>
                  <a:cubicBezTo>
                    <a:pt x="23" y="8"/>
                    <a:pt x="0" y="6"/>
                    <a:pt x="16" y="9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62" name="Freeform 38"/>
            <p:cNvSpPr/>
            <p:nvPr/>
          </p:nvSpPr>
          <p:spPr bwMode="auto">
            <a:xfrm>
              <a:off x="2430463" y="414338"/>
              <a:ext cx="80963" cy="96838"/>
            </a:xfrm>
            <a:custGeom>
              <a:cxnLst>
                <a:cxn ang="0">
                  <a:pos x="30" y="0"/>
                </a:cxn>
                <a:cxn ang="0">
                  <a:pos x="3" y="36"/>
                </a:cxn>
                <a:cxn ang="0">
                  <a:pos x="30" y="0"/>
                </a:cxn>
              </a:cxnLst>
              <a:rect b="b" l="0" r="r" t="0"/>
              <a:pathLst>
                <a:path h="36" w="30">
                  <a:moveTo>
                    <a:pt x="30" y="0"/>
                  </a:moveTo>
                  <a:cubicBezTo>
                    <a:pt x="21" y="12"/>
                    <a:pt x="9" y="21"/>
                    <a:pt x="3" y="36"/>
                  </a:cubicBezTo>
                  <a:cubicBezTo>
                    <a:pt x="0" y="24"/>
                    <a:pt x="13" y="2"/>
                    <a:pt x="30" y="0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63" name="Freeform 39"/>
            <p:cNvSpPr/>
            <p:nvPr/>
          </p:nvSpPr>
          <p:spPr bwMode="auto">
            <a:xfrm>
              <a:off x="2809875" y="444500"/>
              <a:ext cx="112713" cy="58738"/>
            </a:xfrm>
            <a:custGeom>
              <a:cxnLst>
                <a:cxn ang="0">
                  <a:pos x="42" y="1"/>
                </a:cxn>
                <a:cxn ang="0">
                  <a:pos x="36" y="22"/>
                </a:cxn>
                <a:cxn ang="0">
                  <a:pos x="18" y="10"/>
                </a:cxn>
                <a:cxn ang="0">
                  <a:pos x="0" y="19"/>
                </a:cxn>
                <a:cxn ang="0">
                  <a:pos x="42" y="1"/>
                </a:cxn>
              </a:cxnLst>
              <a:rect b="b" l="0" r="r" t="0"/>
              <a:pathLst>
                <a:path h="22" w="42">
                  <a:moveTo>
                    <a:pt x="42" y="1"/>
                  </a:moveTo>
                  <a:cubicBezTo>
                    <a:pt x="31" y="5"/>
                    <a:pt x="41" y="17"/>
                    <a:pt x="36" y="22"/>
                  </a:cubicBezTo>
                  <a:cubicBezTo>
                    <a:pt x="26" y="22"/>
                    <a:pt x="16" y="22"/>
                    <a:pt x="18" y="10"/>
                  </a:cubicBezTo>
                  <a:cubicBezTo>
                    <a:pt x="12" y="13"/>
                    <a:pt x="9" y="19"/>
                    <a:pt x="0" y="19"/>
                  </a:cubicBezTo>
                  <a:cubicBezTo>
                    <a:pt x="3" y="2"/>
                    <a:pt x="21" y="0"/>
                    <a:pt x="42" y="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64" name="Freeform 40"/>
            <p:cNvSpPr/>
            <p:nvPr/>
          </p:nvSpPr>
          <p:spPr bwMode="auto">
            <a:xfrm>
              <a:off x="3027363" y="455613"/>
              <a:ext cx="88900" cy="117475"/>
            </a:xfrm>
            <a:custGeom>
              <a:cxnLst>
                <a:cxn ang="0">
                  <a:pos x="21" y="21"/>
                </a:cxn>
                <a:cxn ang="0">
                  <a:pos x="0" y="21"/>
                </a:cxn>
                <a:cxn ang="0">
                  <a:pos x="18" y="0"/>
                </a:cxn>
                <a:cxn ang="0">
                  <a:pos x="30" y="42"/>
                </a:cxn>
                <a:cxn ang="0">
                  <a:pos x="24" y="21"/>
                </a:cxn>
                <a:cxn ang="0">
                  <a:pos x="21" y="21"/>
                </a:cxn>
              </a:cxnLst>
              <a:rect b="b" l="0" r="r" t="0"/>
              <a:pathLst>
                <a:path h="44" w="33">
                  <a:moveTo>
                    <a:pt x="21" y="21"/>
                  </a:moveTo>
                  <a:cubicBezTo>
                    <a:pt x="12" y="20"/>
                    <a:pt x="7" y="28"/>
                    <a:pt x="0" y="21"/>
                  </a:cubicBezTo>
                  <a:cubicBezTo>
                    <a:pt x="3" y="11"/>
                    <a:pt x="9" y="4"/>
                    <a:pt x="18" y="0"/>
                  </a:cubicBezTo>
                  <a:cubicBezTo>
                    <a:pt x="30" y="10"/>
                    <a:pt x="33" y="23"/>
                    <a:pt x="30" y="42"/>
                  </a:cubicBezTo>
                  <a:cubicBezTo>
                    <a:pt x="19" y="44"/>
                    <a:pt x="26" y="28"/>
                    <a:pt x="24" y="21"/>
                  </a:cubicBezTo>
                  <a:cubicBezTo>
                    <a:pt x="23" y="21"/>
                    <a:pt x="22" y="21"/>
                    <a:pt x="21" y="21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65" name="Freeform 41"/>
            <p:cNvSpPr/>
            <p:nvPr/>
          </p:nvSpPr>
          <p:spPr bwMode="auto">
            <a:xfrm>
              <a:off x="2446338" y="463550"/>
              <a:ext cx="42863" cy="71438"/>
            </a:xfrm>
            <a:custGeom>
              <a:cxnLst>
                <a:cxn ang="0">
                  <a:pos x="0" y="24"/>
                </a:cxn>
                <a:cxn ang="0">
                  <a:pos x="15" y="6"/>
                </a:cxn>
                <a:cxn ang="0">
                  <a:pos x="6" y="27"/>
                </a:cxn>
                <a:cxn ang="0">
                  <a:pos x="0" y="24"/>
                </a:cxn>
              </a:cxnLst>
              <a:rect b="b" l="0" r="r" t="0"/>
              <a:pathLst>
                <a:path h="27" w="16">
                  <a:moveTo>
                    <a:pt x="0" y="24"/>
                  </a:moveTo>
                  <a:cubicBezTo>
                    <a:pt x="6" y="20"/>
                    <a:pt x="9" y="0"/>
                    <a:pt x="15" y="6"/>
                  </a:cubicBezTo>
                  <a:cubicBezTo>
                    <a:pt x="16" y="17"/>
                    <a:pt x="3" y="14"/>
                    <a:pt x="6" y="27"/>
                  </a:cubicBezTo>
                  <a:cubicBezTo>
                    <a:pt x="3" y="27"/>
                    <a:pt x="2" y="25"/>
                    <a:pt x="0" y="24"/>
                  </a:cubicBezTo>
                  <a:close/>
                </a:path>
              </a:pathLst>
            </a:custGeom>
            <a:solidFill>
              <a:srgbClr val="0192C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66" name="Freeform 42"/>
            <p:cNvSpPr/>
            <p:nvPr/>
          </p:nvSpPr>
          <p:spPr bwMode="auto">
            <a:xfrm>
              <a:off x="2527300" y="500063"/>
              <a:ext cx="77788" cy="84138"/>
            </a:xfrm>
            <a:custGeom>
              <a:cxnLst>
                <a:cxn ang="0">
                  <a:pos x="0" y="10"/>
                </a:cxn>
                <a:cxn ang="0">
                  <a:pos x="21" y="1"/>
                </a:cxn>
                <a:cxn ang="0">
                  <a:pos x="18" y="22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10"/>
                </a:cxn>
              </a:cxnLst>
              <a:rect b="b" l="0" r="r" t="0"/>
              <a:pathLst>
                <a:path h="31" w="28">
                  <a:moveTo>
                    <a:pt x="0" y="10"/>
                  </a:moveTo>
                  <a:cubicBezTo>
                    <a:pt x="2" y="2"/>
                    <a:pt x="10" y="0"/>
                    <a:pt x="21" y="1"/>
                  </a:cubicBezTo>
                  <a:cubicBezTo>
                    <a:pt x="15" y="15"/>
                    <a:pt x="29" y="13"/>
                    <a:pt x="18" y="22"/>
                  </a:cubicBezTo>
                  <a:cubicBezTo>
                    <a:pt x="12" y="23"/>
                    <a:pt x="12" y="18"/>
                    <a:pt x="9" y="16"/>
                  </a:cubicBezTo>
                  <a:cubicBezTo>
                    <a:pt x="11" y="31"/>
                    <a:pt x="0" y="23"/>
                    <a:pt x="0" y="16"/>
                  </a:cubicBezTo>
                  <a:cubicBezTo>
                    <a:pt x="0" y="14"/>
                    <a:pt x="0" y="12"/>
                    <a:pt x="0" y="1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67" name="Freeform 43"/>
            <p:cNvSpPr/>
            <p:nvPr/>
          </p:nvSpPr>
          <p:spPr bwMode="auto">
            <a:xfrm>
              <a:off x="1787525" y="503238"/>
              <a:ext cx="287338" cy="808038"/>
            </a:xfrm>
            <a:custGeom>
              <a:cxnLst>
                <a:cxn ang="0">
                  <a:pos x="5" y="69"/>
                </a:cxn>
                <a:cxn ang="0">
                  <a:pos x="41" y="0"/>
                </a:cxn>
                <a:cxn ang="0">
                  <a:pos x="44" y="18"/>
                </a:cxn>
                <a:cxn ang="0">
                  <a:pos x="38" y="21"/>
                </a:cxn>
                <a:cxn ang="0">
                  <a:pos x="44" y="45"/>
                </a:cxn>
                <a:cxn ang="0">
                  <a:pos x="23" y="81"/>
                </a:cxn>
                <a:cxn ang="0">
                  <a:pos x="71" y="0"/>
                </a:cxn>
                <a:cxn ang="0">
                  <a:pos x="44" y="99"/>
                </a:cxn>
                <a:cxn ang="0">
                  <a:pos x="56" y="201"/>
                </a:cxn>
                <a:cxn ang="0">
                  <a:pos x="50" y="105"/>
                </a:cxn>
                <a:cxn ang="0">
                  <a:pos x="95" y="36"/>
                </a:cxn>
                <a:cxn ang="0">
                  <a:pos x="77" y="117"/>
                </a:cxn>
                <a:cxn ang="0">
                  <a:pos x="71" y="102"/>
                </a:cxn>
                <a:cxn ang="0">
                  <a:pos x="71" y="135"/>
                </a:cxn>
                <a:cxn ang="0">
                  <a:pos x="80" y="243"/>
                </a:cxn>
                <a:cxn ang="0">
                  <a:pos x="98" y="264"/>
                </a:cxn>
                <a:cxn ang="0">
                  <a:pos x="59" y="300"/>
                </a:cxn>
                <a:cxn ang="0">
                  <a:pos x="26" y="204"/>
                </a:cxn>
                <a:cxn ang="0">
                  <a:pos x="8" y="174"/>
                </a:cxn>
                <a:cxn ang="0">
                  <a:pos x="14" y="186"/>
                </a:cxn>
                <a:cxn ang="0">
                  <a:pos x="5" y="108"/>
                </a:cxn>
                <a:cxn ang="0">
                  <a:pos x="5" y="69"/>
                </a:cxn>
              </a:cxnLst>
              <a:rect b="b" l="0" r="r" t="0"/>
              <a:pathLst>
                <a:path h="300" w="107">
                  <a:moveTo>
                    <a:pt x="5" y="69"/>
                  </a:moveTo>
                  <a:cubicBezTo>
                    <a:pt x="12" y="41"/>
                    <a:pt x="31" y="25"/>
                    <a:pt x="41" y="0"/>
                  </a:cubicBezTo>
                  <a:cubicBezTo>
                    <a:pt x="48" y="0"/>
                    <a:pt x="42" y="13"/>
                    <a:pt x="44" y="18"/>
                  </a:cubicBezTo>
                  <a:cubicBezTo>
                    <a:pt x="41" y="18"/>
                    <a:pt x="39" y="19"/>
                    <a:pt x="38" y="21"/>
                  </a:cubicBezTo>
                  <a:cubicBezTo>
                    <a:pt x="35" y="34"/>
                    <a:pt x="41" y="38"/>
                    <a:pt x="44" y="45"/>
                  </a:cubicBezTo>
                  <a:cubicBezTo>
                    <a:pt x="36" y="56"/>
                    <a:pt x="31" y="70"/>
                    <a:pt x="23" y="81"/>
                  </a:cubicBezTo>
                  <a:cubicBezTo>
                    <a:pt x="46" y="61"/>
                    <a:pt x="60" y="32"/>
                    <a:pt x="71" y="0"/>
                  </a:cubicBezTo>
                  <a:cubicBezTo>
                    <a:pt x="79" y="38"/>
                    <a:pt x="60" y="75"/>
                    <a:pt x="44" y="99"/>
                  </a:cubicBezTo>
                  <a:cubicBezTo>
                    <a:pt x="46" y="135"/>
                    <a:pt x="81" y="167"/>
                    <a:pt x="56" y="201"/>
                  </a:cubicBezTo>
                  <a:cubicBezTo>
                    <a:pt x="95" y="174"/>
                    <a:pt x="48" y="136"/>
                    <a:pt x="50" y="105"/>
                  </a:cubicBezTo>
                  <a:cubicBezTo>
                    <a:pt x="52" y="75"/>
                    <a:pt x="77" y="64"/>
                    <a:pt x="95" y="36"/>
                  </a:cubicBezTo>
                  <a:cubicBezTo>
                    <a:pt x="107" y="70"/>
                    <a:pt x="71" y="88"/>
                    <a:pt x="77" y="117"/>
                  </a:cubicBezTo>
                  <a:cubicBezTo>
                    <a:pt x="69" y="118"/>
                    <a:pt x="79" y="101"/>
                    <a:pt x="71" y="102"/>
                  </a:cubicBezTo>
                  <a:cubicBezTo>
                    <a:pt x="66" y="106"/>
                    <a:pt x="66" y="131"/>
                    <a:pt x="71" y="135"/>
                  </a:cubicBezTo>
                  <a:cubicBezTo>
                    <a:pt x="94" y="156"/>
                    <a:pt x="100" y="213"/>
                    <a:pt x="80" y="243"/>
                  </a:cubicBezTo>
                  <a:cubicBezTo>
                    <a:pt x="88" y="244"/>
                    <a:pt x="93" y="252"/>
                    <a:pt x="98" y="264"/>
                  </a:cubicBezTo>
                  <a:cubicBezTo>
                    <a:pt x="77" y="273"/>
                    <a:pt x="78" y="294"/>
                    <a:pt x="59" y="300"/>
                  </a:cubicBezTo>
                  <a:cubicBezTo>
                    <a:pt x="65" y="251"/>
                    <a:pt x="36" y="237"/>
                    <a:pt x="26" y="204"/>
                  </a:cubicBezTo>
                  <a:cubicBezTo>
                    <a:pt x="18" y="216"/>
                    <a:pt x="7" y="190"/>
                    <a:pt x="8" y="174"/>
                  </a:cubicBezTo>
                  <a:cubicBezTo>
                    <a:pt x="16" y="172"/>
                    <a:pt x="6" y="188"/>
                    <a:pt x="14" y="186"/>
                  </a:cubicBezTo>
                  <a:cubicBezTo>
                    <a:pt x="19" y="164"/>
                    <a:pt x="0" y="140"/>
                    <a:pt x="5" y="108"/>
                  </a:cubicBezTo>
                  <a:cubicBezTo>
                    <a:pt x="3" y="94"/>
                    <a:pt x="8" y="75"/>
                    <a:pt x="5" y="69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68" name="Freeform 44"/>
            <p:cNvSpPr/>
            <p:nvPr/>
          </p:nvSpPr>
          <p:spPr bwMode="auto">
            <a:xfrm>
              <a:off x="1774825" y="527050"/>
              <a:ext cx="26988" cy="142875"/>
            </a:xfrm>
            <a:custGeom>
              <a:cxnLst>
                <a:cxn ang="0">
                  <a:pos x="10" y="45"/>
                </a:cxn>
                <a:cxn ang="0">
                  <a:pos x="7" y="0"/>
                </a:cxn>
                <a:cxn ang="0">
                  <a:pos x="10" y="45"/>
                </a:cxn>
              </a:cxnLst>
              <a:rect b="b" l="0" r="r" t="0"/>
              <a:pathLst>
                <a:path h="52" w="10">
                  <a:moveTo>
                    <a:pt x="10" y="45"/>
                  </a:moveTo>
                  <a:cubicBezTo>
                    <a:pt x="0" y="53"/>
                    <a:pt x="3" y="7"/>
                    <a:pt x="7" y="0"/>
                  </a:cubicBezTo>
                  <a:cubicBezTo>
                    <a:pt x="9" y="14"/>
                    <a:pt x="3" y="36"/>
                    <a:pt x="10" y="45"/>
                  </a:cubicBezTo>
                  <a:close/>
                </a:path>
              </a:pathLst>
            </a:custGeom>
            <a:solidFill>
              <a:srgbClr val="304B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69" name="Freeform 45"/>
            <p:cNvSpPr>
              <a:spLocks noEditPoints="1"/>
            </p:cNvSpPr>
            <p:nvPr/>
          </p:nvSpPr>
          <p:spPr bwMode="auto">
            <a:xfrm>
              <a:off x="2349500" y="527050"/>
              <a:ext cx="2316163" cy="1454150"/>
            </a:xfrm>
            <a:custGeom>
              <a:cxnLst>
                <a:cxn ang="0">
                  <a:pos x="414" y="279"/>
                </a:cxn>
                <a:cxn ang="0">
                  <a:pos x="438" y="300"/>
                </a:cxn>
                <a:cxn ang="0">
                  <a:pos x="585" y="291"/>
                </a:cxn>
                <a:cxn ang="0">
                  <a:pos x="660" y="447"/>
                </a:cxn>
                <a:cxn ang="0">
                  <a:pos x="618" y="540"/>
                </a:cxn>
                <a:cxn ang="0">
                  <a:pos x="390" y="429"/>
                </a:cxn>
                <a:cxn ang="0">
                  <a:pos x="288" y="432"/>
                </a:cxn>
                <a:cxn ang="0">
                  <a:pos x="207" y="327"/>
                </a:cxn>
                <a:cxn ang="0">
                  <a:pos x="186" y="300"/>
                </a:cxn>
                <a:cxn ang="0">
                  <a:pos x="192" y="327"/>
                </a:cxn>
                <a:cxn ang="0">
                  <a:pos x="207" y="345"/>
                </a:cxn>
                <a:cxn ang="0">
                  <a:pos x="198" y="363"/>
                </a:cxn>
                <a:cxn ang="0">
                  <a:pos x="135" y="381"/>
                </a:cxn>
                <a:cxn ang="0">
                  <a:pos x="168" y="384"/>
                </a:cxn>
                <a:cxn ang="0">
                  <a:pos x="0" y="504"/>
                </a:cxn>
                <a:cxn ang="0">
                  <a:pos x="6" y="462"/>
                </a:cxn>
                <a:cxn ang="0">
                  <a:pos x="9" y="426"/>
                </a:cxn>
                <a:cxn ang="0">
                  <a:pos x="18" y="483"/>
                </a:cxn>
                <a:cxn ang="0">
                  <a:pos x="57" y="354"/>
                </a:cxn>
                <a:cxn ang="0">
                  <a:pos x="51" y="381"/>
                </a:cxn>
                <a:cxn ang="0">
                  <a:pos x="66" y="393"/>
                </a:cxn>
                <a:cxn ang="0">
                  <a:pos x="144" y="255"/>
                </a:cxn>
                <a:cxn ang="0">
                  <a:pos x="186" y="216"/>
                </a:cxn>
                <a:cxn ang="0">
                  <a:pos x="237" y="222"/>
                </a:cxn>
                <a:cxn ang="0">
                  <a:pos x="366" y="114"/>
                </a:cxn>
                <a:cxn ang="0">
                  <a:pos x="381" y="99"/>
                </a:cxn>
                <a:cxn ang="0">
                  <a:pos x="390" y="87"/>
                </a:cxn>
                <a:cxn ang="0">
                  <a:pos x="411" y="87"/>
                </a:cxn>
                <a:cxn ang="0">
                  <a:pos x="420" y="117"/>
                </a:cxn>
                <a:cxn ang="0">
                  <a:pos x="438" y="159"/>
                </a:cxn>
                <a:cxn ang="0">
                  <a:pos x="429" y="84"/>
                </a:cxn>
                <a:cxn ang="0">
                  <a:pos x="594" y="27"/>
                </a:cxn>
                <a:cxn ang="0">
                  <a:pos x="711" y="24"/>
                </a:cxn>
                <a:cxn ang="0">
                  <a:pos x="798" y="102"/>
                </a:cxn>
                <a:cxn ang="0">
                  <a:pos x="840" y="114"/>
                </a:cxn>
                <a:cxn ang="0">
                  <a:pos x="759" y="192"/>
                </a:cxn>
                <a:cxn ang="0">
                  <a:pos x="861" y="144"/>
                </a:cxn>
                <a:cxn ang="0">
                  <a:pos x="732" y="183"/>
                </a:cxn>
                <a:cxn ang="0">
                  <a:pos x="684" y="132"/>
                </a:cxn>
                <a:cxn ang="0">
                  <a:pos x="714" y="126"/>
                </a:cxn>
                <a:cxn ang="0">
                  <a:pos x="672" y="120"/>
                </a:cxn>
                <a:cxn ang="0">
                  <a:pos x="675" y="111"/>
                </a:cxn>
                <a:cxn ang="0">
                  <a:pos x="705" y="84"/>
                </a:cxn>
                <a:cxn ang="0">
                  <a:pos x="690" y="45"/>
                </a:cxn>
                <a:cxn ang="0">
                  <a:pos x="594" y="123"/>
                </a:cxn>
                <a:cxn ang="0">
                  <a:pos x="504" y="174"/>
                </a:cxn>
                <a:cxn ang="0">
                  <a:pos x="507" y="183"/>
                </a:cxn>
                <a:cxn ang="0">
                  <a:pos x="477" y="285"/>
                </a:cxn>
                <a:cxn ang="0">
                  <a:pos x="450" y="339"/>
                </a:cxn>
                <a:cxn ang="0">
                  <a:pos x="450" y="339"/>
                </a:cxn>
                <a:cxn ang="0">
                  <a:pos x="474" y="177"/>
                </a:cxn>
              </a:cxnLst>
              <a:rect b="b" l="0" r="r" t="0"/>
              <a:pathLst>
                <a:path h="540" w="861">
                  <a:moveTo>
                    <a:pt x="507" y="183"/>
                  </a:moveTo>
                  <a:cubicBezTo>
                    <a:pt x="495" y="234"/>
                    <a:pt x="455" y="257"/>
                    <a:pt x="414" y="279"/>
                  </a:cubicBezTo>
                  <a:cubicBezTo>
                    <a:pt x="444" y="280"/>
                    <a:pt x="468" y="249"/>
                    <a:pt x="489" y="231"/>
                  </a:cubicBezTo>
                  <a:cubicBezTo>
                    <a:pt x="489" y="259"/>
                    <a:pt x="457" y="281"/>
                    <a:pt x="438" y="300"/>
                  </a:cubicBezTo>
                  <a:cubicBezTo>
                    <a:pt x="478" y="282"/>
                    <a:pt x="502" y="248"/>
                    <a:pt x="510" y="198"/>
                  </a:cubicBezTo>
                  <a:cubicBezTo>
                    <a:pt x="537" y="227"/>
                    <a:pt x="553" y="267"/>
                    <a:pt x="585" y="291"/>
                  </a:cubicBezTo>
                  <a:cubicBezTo>
                    <a:pt x="603" y="351"/>
                    <a:pt x="642" y="390"/>
                    <a:pt x="663" y="447"/>
                  </a:cubicBezTo>
                  <a:cubicBezTo>
                    <a:pt x="662" y="447"/>
                    <a:pt x="661" y="447"/>
                    <a:pt x="660" y="447"/>
                  </a:cubicBezTo>
                  <a:cubicBezTo>
                    <a:pt x="660" y="444"/>
                    <a:pt x="659" y="442"/>
                    <a:pt x="657" y="441"/>
                  </a:cubicBezTo>
                  <a:cubicBezTo>
                    <a:pt x="656" y="486"/>
                    <a:pt x="642" y="518"/>
                    <a:pt x="618" y="540"/>
                  </a:cubicBezTo>
                  <a:cubicBezTo>
                    <a:pt x="553" y="511"/>
                    <a:pt x="521" y="449"/>
                    <a:pt x="441" y="435"/>
                  </a:cubicBezTo>
                  <a:cubicBezTo>
                    <a:pt x="431" y="426"/>
                    <a:pt x="400" y="438"/>
                    <a:pt x="390" y="429"/>
                  </a:cubicBezTo>
                  <a:cubicBezTo>
                    <a:pt x="367" y="425"/>
                    <a:pt x="351" y="454"/>
                    <a:pt x="333" y="465"/>
                  </a:cubicBezTo>
                  <a:cubicBezTo>
                    <a:pt x="314" y="458"/>
                    <a:pt x="303" y="443"/>
                    <a:pt x="288" y="432"/>
                  </a:cubicBezTo>
                  <a:cubicBezTo>
                    <a:pt x="287" y="429"/>
                    <a:pt x="285" y="427"/>
                    <a:pt x="282" y="426"/>
                  </a:cubicBezTo>
                  <a:cubicBezTo>
                    <a:pt x="261" y="389"/>
                    <a:pt x="225" y="367"/>
                    <a:pt x="207" y="327"/>
                  </a:cubicBezTo>
                  <a:cubicBezTo>
                    <a:pt x="204" y="318"/>
                    <a:pt x="214" y="322"/>
                    <a:pt x="219" y="321"/>
                  </a:cubicBezTo>
                  <a:cubicBezTo>
                    <a:pt x="208" y="314"/>
                    <a:pt x="197" y="307"/>
                    <a:pt x="186" y="300"/>
                  </a:cubicBezTo>
                  <a:cubicBezTo>
                    <a:pt x="189" y="311"/>
                    <a:pt x="199" y="315"/>
                    <a:pt x="201" y="327"/>
                  </a:cubicBezTo>
                  <a:cubicBezTo>
                    <a:pt x="199" y="332"/>
                    <a:pt x="196" y="327"/>
                    <a:pt x="192" y="327"/>
                  </a:cubicBezTo>
                  <a:cubicBezTo>
                    <a:pt x="187" y="317"/>
                    <a:pt x="176" y="313"/>
                    <a:pt x="168" y="306"/>
                  </a:cubicBezTo>
                  <a:cubicBezTo>
                    <a:pt x="177" y="323"/>
                    <a:pt x="194" y="332"/>
                    <a:pt x="207" y="345"/>
                  </a:cubicBezTo>
                  <a:cubicBezTo>
                    <a:pt x="200" y="371"/>
                    <a:pt x="155" y="350"/>
                    <a:pt x="135" y="351"/>
                  </a:cubicBezTo>
                  <a:cubicBezTo>
                    <a:pt x="148" y="363"/>
                    <a:pt x="176" y="360"/>
                    <a:pt x="198" y="363"/>
                  </a:cubicBezTo>
                  <a:cubicBezTo>
                    <a:pt x="191" y="368"/>
                    <a:pt x="186" y="375"/>
                    <a:pt x="177" y="378"/>
                  </a:cubicBezTo>
                  <a:cubicBezTo>
                    <a:pt x="163" y="379"/>
                    <a:pt x="144" y="375"/>
                    <a:pt x="135" y="381"/>
                  </a:cubicBezTo>
                  <a:cubicBezTo>
                    <a:pt x="136" y="385"/>
                    <a:pt x="143" y="383"/>
                    <a:pt x="147" y="384"/>
                  </a:cubicBezTo>
                  <a:cubicBezTo>
                    <a:pt x="154" y="384"/>
                    <a:pt x="161" y="384"/>
                    <a:pt x="168" y="384"/>
                  </a:cubicBezTo>
                  <a:cubicBezTo>
                    <a:pt x="130" y="407"/>
                    <a:pt x="95" y="465"/>
                    <a:pt x="57" y="495"/>
                  </a:cubicBezTo>
                  <a:cubicBezTo>
                    <a:pt x="45" y="505"/>
                    <a:pt x="24" y="510"/>
                    <a:pt x="0" y="504"/>
                  </a:cubicBezTo>
                  <a:cubicBezTo>
                    <a:pt x="1" y="495"/>
                    <a:pt x="9" y="493"/>
                    <a:pt x="18" y="492"/>
                  </a:cubicBezTo>
                  <a:cubicBezTo>
                    <a:pt x="4" y="492"/>
                    <a:pt x="5" y="477"/>
                    <a:pt x="6" y="462"/>
                  </a:cubicBezTo>
                  <a:cubicBezTo>
                    <a:pt x="10" y="461"/>
                    <a:pt x="8" y="454"/>
                    <a:pt x="9" y="450"/>
                  </a:cubicBezTo>
                  <a:cubicBezTo>
                    <a:pt x="9" y="442"/>
                    <a:pt x="9" y="434"/>
                    <a:pt x="9" y="426"/>
                  </a:cubicBezTo>
                  <a:cubicBezTo>
                    <a:pt x="19" y="427"/>
                    <a:pt x="14" y="443"/>
                    <a:pt x="15" y="453"/>
                  </a:cubicBezTo>
                  <a:cubicBezTo>
                    <a:pt x="17" y="462"/>
                    <a:pt x="11" y="479"/>
                    <a:pt x="18" y="483"/>
                  </a:cubicBezTo>
                  <a:cubicBezTo>
                    <a:pt x="32" y="464"/>
                    <a:pt x="19" y="428"/>
                    <a:pt x="15" y="408"/>
                  </a:cubicBezTo>
                  <a:cubicBezTo>
                    <a:pt x="36" y="397"/>
                    <a:pt x="43" y="372"/>
                    <a:pt x="57" y="354"/>
                  </a:cubicBezTo>
                  <a:cubicBezTo>
                    <a:pt x="59" y="356"/>
                    <a:pt x="62" y="357"/>
                    <a:pt x="66" y="357"/>
                  </a:cubicBezTo>
                  <a:cubicBezTo>
                    <a:pt x="62" y="366"/>
                    <a:pt x="56" y="373"/>
                    <a:pt x="51" y="381"/>
                  </a:cubicBezTo>
                  <a:cubicBezTo>
                    <a:pt x="63" y="377"/>
                    <a:pt x="78" y="350"/>
                    <a:pt x="90" y="336"/>
                  </a:cubicBezTo>
                  <a:cubicBezTo>
                    <a:pt x="89" y="350"/>
                    <a:pt x="74" y="376"/>
                    <a:pt x="66" y="393"/>
                  </a:cubicBezTo>
                  <a:cubicBezTo>
                    <a:pt x="101" y="353"/>
                    <a:pt x="114" y="291"/>
                    <a:pt x="159" y="261"/>
                  </a:cubicBezTo>
                  <a:cubicBezTo>
                    <a:pt x="154" y="253"/>
                    <a:pt x="147" y="265"/>
                    <a:pt x="144" y="255"/>
                  </a:cubicBezTo>
                  <a:cubicBezTo>
                    <a:pt x="143" y="246"/>
                    <a:pt x="152" y="247"/>
                    <a:pt x="153" y="240"/>
                  </a:cubicBezTo>
                  <a:cubicBezTo>
                    <a:pt x="170" y="238"/>
                    <a:pt x="175" y="224"/>
                    <a:pt x="186" y="216"/>
                  </a:cubicBezTo>
                  <a:cubicBezTo>
                    <a:pt x="197" y="224"/>
                    <a:pt x="192" y="248"/>
                    <a:pt x="210" y="249"/>
                  </a:cubicBezTo>
                  <a:cubicBezTo>
                    <a:pt x="220" y="241"/>
                    <a:pt x="229" y="232"/>
                    <a:pt x="237" y="222"/>
                  </a:cubicBezTo>
                  <a:cubicBezTo>
                    <a:pt x="268" y="194"/>
                    <a:pt x="323" y="167"/>
                    <a:pt x="303" y="114"/>
                  </a:cubicBezTo>
                  <a:cubicBezTo>
                    <a:pt x="324" y="114"/>
                    <a:pt x="345" y="114"/>
                    <a:pt x="366" y="114"/>
                  </a:cubicBezTo>
                  <a:cubicBezTo>
                    <a:pt x="371" y="103"/>
                    <a:pt x="356" y="112"/>
                    <a:pt x="357" y="105"/>
                  </a:cubicBezTo>
                  <a:cubicBezTo>
                    <a:pt x="367" y="105"/>
                    <a:pt x="376" y="104"/>
                    <a:pt x="381" y="99"/>
                  </a:cubicBezTo>
                  <a:cubicBezTo>
                    <a:pt x="370" y="97"/>
                    <a:pt x="368" y="104"/>
                    <a:pt x="357" y="102"/>
                  </a:cubicBezTo>
                  <a:cubicBezTo>
                    <a:pt x="349" y="91"/>
                    <a:pt x="383" y="83"/>
                    <a:pt x="390" y="87"/>
                  </a:cubicBezTo>
                  <a:cubicBezTo>
                    <a:pt x="389" y="89"/>
                    <a:pt x="387" y="90"/>
                    <a:pt x="387" y="93"/>
                  </a:cubicBezTo>
                  <a:cubicBezTo>
                    <a:pt x="395" y="91"/>
                    <a:pt x="403" y="89"/>
                    <a:pt x="411" y="87"/>
                  </a:cubicBezTo>
                  <a:cubicBezTo>
                    <a:pt x="417" y="88"/>
                    <a:pt x="406" y="96"/>
                    <a:pt x="420" y="93"/>
                  </a:cubicBezTo>
                  <a:cubicBezTo>
                    <a:pt x="420" y="101"/>
                    <a:pt x="420" y="109"/>
                    <a:pt x="420" y="117"/>
                  </a:cubicBezTo>
                  <a:cubicBezTo>
                    <a:pt x="422" y="126"/>
                    <a:pt x="416" y="143"/>
                    <a:pt x="423" y="147"/>
                  </a:cubicBezTo>
                  <a:cubicBezTo>
                    <a:pt x="430" y="149"/>
                    <a:pt x="431" y="157"/>
                    <a:pt x="438" y="159"/>
                  </a:cubicBezTo>
                  <a:cubicBezTo>
                    <a:pt x="439" y="150"/>
                    <a:pt x="430" y="151"/>
                    <a:pt x="429" y="144"/>
                  </a:cubicBezTo>
                  <a:cubicBezTo>
                    <a:pt x="429" y="124"/>
                    <a:pt x="429" y="104"/>
                    <a:pt x="429" y="84"/>
                  </a:cubicBezTo>
                  <a:cubicBezTo>
                    <a:pt x="480" y="78"/>
                    <a:pt x="524" y="59"/>
                    <a:pt x="570" y="39"/>
                  </a:cubicBezTo>
                  <a:cubicBezTo>
                    <a:pt x="577" y="34"/>
                    <a:pt x="587" y="32"/>
                    <a:pt x="594" y="27"/>
                  </a:cubicBezTo>
                  <a:cubicBezTo>
                    <a:pt x="623" y="21"/>
                    <a:pt x="637" y="0"/>
                    <a:pt x="675" y="3"/>
                  </a:cubicBezTo>
                  <a:cubicBezTo>
                    <a:pt x="687" y="10"/>
                    <a:pt x="693" y="23"/>
                    <a:pt x="711" y="24"/>
                  </a:cubicBezTo>
                  <a:cubicBezTo>
                    <a:pt x="723" y="54"/>
                    <a:pt x="739" y="80"/>
                    <a:pt x="771" y="90"/>
                  </a:cubicBezTo>
                  <a:cubicBezTo>
                    <a:pt x="780" y="94"/>
                    <a:pt x="792" y="95"/>
                    <a:pt x="798" y="102"/>
                  </a:cubicBezTo>
                  <a:cubicBezTo>
                    <a:pt x="804" y="108"/>
                    <a:pt x="816" y="108"/>
                    <a:pt x="825" y="111"/>
                  </a:cubicBezTo>
                  <a:cubicBezTo>
                    <a:pt x="824" y="118"/>
                    <a:pt x="836" y="112"/>
                    <a:pt x="840" y="114"/>
                  </a:cubicBezTo>
                  <a:cubicBezTo>
                    <a:pt x="840" y="121"/>
                    <a:pt x="840" y="128"/>
                    <a:pt x="840" y="135"/>
                  </a:cubicBezTo>
                  <a:cubicBezTo>
                    <a:pt x="832" y="173"/>
                    <a:pt x="803" y="190"/>
                    <a:pt x="759" y="192"/>
                  </a:cubicBezTo>
                  <a:cubicBezTo>
                    <a:pt x="810" y="201"/>
                    <a:pt x="849" y="172"/>
                    <a:pt x="846" y="117"/>
                  </a:cubicBezTo>
                  <a:cubicBezTo>
                    <a:pt x="854" y="123"/>
                    <a:pt x="858" y="133"/>
                    <a:pt x="861" y="144"/>
                  </a:cubicBezTo>
                  <a:cubicBezTo>
                    <a:pt x="849" y="195"/>
                    <a:pt x="768" y="251"/>
                    <a:pt x="735" y="186"/>
                  </a:cubicBezTo>
                  <a:cubicBezTo>
                    <a:pt x="735" y="184"/>
                    <a:pt x="735" y="182"/>
                    <a:pt x="732" y="183"/>
                  </a:cubicBezTo>
                  <a:cubicBezTo>
                    <a:pt x="725" y="167"/>
                    <a:pt x="711" y="158"/>
                    <a:pt x="699" y="147"/>
                  </a:cubicBezTo>
                  <a:cubicBezTo>
                    <a:pt x="695" y="141"/>
                    <a:pt x="690" y="136"/>
                    <a:pt x="684" y="132"/>
                  </a:cubicBezTo>
                  <a:cubicBezTo>
                    <a:pt x="683" y="125"/>
                    <a:pt x="695" y="131"/>
                    <a:pt x="699" y="129"/>
                  </a:cubicBezTo>
                  <a:cubicBezTo>
                    <a:pt x="703" y="127"/>
                    <a:pt x="715" y="133"/>
                    <a:pt x="714" y="126"/>
                  </a:cubicBezTo>
                  <a:cubicBezTo>
                    <a:pt x="714" y="119"/>
                    <a:pt x="701" y="125"/>
                    <a:pt x="696" y="123"/>
                  </a:cubicBezTo>
                  <a:cubicBezTo>
                    <a:pt x="687" y="123"/>
                    <a:pt x="676" y="125"/>
                    <a:pt x="672" y="120"/>
                  </a:cubicBezTo>
                  <a:cubicBezTo>
                    <a:pt x="692" y="115"/>
                    <a:pt x="718" y="116"/>
                    <a:pt x="720" y="93"/>
                  </a:cubicBezTo>
                  <a:cubicBezTo>
                    <a:pt x="715" y="97"/>
                    <a:pt x="696" y="112"/>
                    <a:pt x="675" y="111"/>
                  </a:cubicBezTo>
                  <a:cubicBezTo>
                    <a:pt x="664" y="109"/>
                    <a:pt x="645" y="115"/>
                    <a:pt x="639" y="108"/>
                  </a:cubicBezTo>
                  <a:cubicBezTo>
                    <a:pt x="662" y="101"/>
                    <a:pt x="679" y="88"/>
                    <a:pt x="705" y="84"/>
                  </a:cubicBezTo>
                  <a:cubicBezTo>
                    <a:pt x="704" y="80"/>
                    <a:pt x="697" y="82"/>
                    <a:pt x="693" y="81"/>
                  </a:cubicBezTo>
                  <a:cubicBezTo>
                    <a:pt x="703" y="76"/>
                    <a:pt x="708" y="46"/>
                    <a:pt x="690" y="45"/>
                  </a:cubicBezTo>
                  <a:cubicBezTo>
                    <a:pt x="714" y="85"/>
                    <a:pt x="645" y="99"/>
                    <a:pt x="615" y="114"/>
                  </a:cubicBezTo>
                  <a:cubicBezTo>
                    <a:pt x="605" y="114"/>
                    <a:pt x="599" y="118"/>
                    <a:pt x="594" y="123"/>
                  </a:cubicBezTo>
                  <a:cubicBezTo>
                    <a:pt x="539" y="143"/>
                    <a:pt x="490" y="169"/>
                    <a:pt x="456" y="210"/>
                  </a:cubicBezTo>
                  <a:cubicBezTo>
                    <a:pt x="476" y="202"/>
                    <a:pt x="487" y="185"/>
                    <a:pt x="504" y="174"/>
                  </a:cubicBezTo>
                  <a:cubicBezTo>
                    <a:pt x="507" y="174"/>
                    <a:pt x="506" y="178"/>
                    <a:pt x="507" y="180"/>
                  </a:cubicBezTo>
                  <a:cubicBezTo>
                    <a:pt x="507" y="181"/>
                    <a:pt x="507" y="182"/>
                    <a:pt x="507" y="183"/>
                  </a:cubicBezTo>
                  <a:close/>
                  <a:moveTo>
                    <a:pt x="453" y="312"/>
                  </a:moveTo>
                  <a:cubicBezTo>
                    <a:pt x="465" y="307"/>
                    <a:pt x="470" y="295"/>
                    <a:pt x="477" y="285"/>
                  </a:cubicBezTo>
                  <a:cubicBezTo>
                    <a:pt x="464" y="289"/>
                    <a:pt x="458" y="300"/>
                    <a:pt x="453" y="312"/>
                  </a:cubicBezTo>
                  <a:close/>
                  <a:moveTo>
                    <a:pt x="450" y="339"/>
                  </a:moveTo>
                  <a:cubicBezTo>
                    <a:pt x="456" y="323"/>
                    <a:pt x="481" y="310"/>
                    <a:pt x="477" y="294"/>
                  </a:cubicBezTo>
                  <a:cubicBezTo>
                    <a:pt x="470" y="309"/>
                    <a:pt x="447" y="323"/>
                    <a:pt x="450" y="339"/>
                  </a:cubicBezTo>
                  <a:close/>
                  <a:moveTo>
                    <a:pt x="408" y="231"/>
                  </a:moveTo>
                  <a:cubicBezTo>
                    <a:pt x="428" y="211"/>
                    <a:pt x="453" y="196"/>
                    <a:pt x="474" y="177"/>
                  </a:cubicBezTo>
                  <a:cubicBezTo>
                    <a:pt x="449" y="190"/>
                    <a:pt x="414" y="208"/>
                    <a:pt x="408" y="231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70" name="Freeform 46"/>
            <p:cNvSpPr/>
            <p:nvPr/>
          </p:nvSpPr>
          <p:spPr bwMode="auto">
            <a:xfrm>
              <a:off x="3360738" y="1674813"/>
              <a:ext cx="176213" cy="39688"/>
            </a:xfrm>
            <a:custGeom>
              <a:cxnLst>
                <a:cxn ang="0">
                  <a:pos x="65" y="9"/>
                </a:cxn>
                <a:cxn ang="0">
                  <a:pos x="14" y="3"/>
                </a:cxn>
                <a:cxn ang="0">
                  <a:pos x="65" y="9"/>
                </a:cxn>
              </a:cxnLst>
              <a:rect b="b" l="0" r="r" t="0"/>
              <a:pathLst>
                <a:path h="15" w="65">
                  <a:moveTo>
                    <a:pt x="65" y="9"/>
                  </a:moveTo>
                  <a:cubicBezTo>
                    <a:pt x="51" y="7"/>
                    <a:pt x="0" y="15"/>
                    <a:pt x="14" y="3"/>
                  </a:cubicBezTo>
                  <a:cubicBezTo>
                    <a:pt x="24" y="12"/>
                    <a:pt x="55" y="0"/>
                    <a:pt x="65" y="9"/>
                  </a:cubicBezTo>
                  <a:close/>
                </a:path>
              </a:pathLst>
            </a:custGeom>
            <a:solidFill>
              <a:srgbClr val="748D8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71" name="Freeform 47"/>
            <p:cNvSpPr/>
            <p:nvPr/>
          </p:nvSpPr>
          <p:spPr bwMode="auto">
            <a:xfrm>
              <a:off x="3940175" y="511175"/>
              <a:ext cx="484188" cy="258763"/>
            </a:xfrm>
            <a:custGeom>
              <a:cxnLst>
                <a:cxn ang="0">
                  <a:pos x="0" y="30"/>
                </a:cxn>
                <a:cxn ang="0">
                  <a:pos x="84" y="3"/>
                </a:cxn>
                <a:cxn ang="0">
                  <a:pos x="180" y="96"/>
                </a:cxn>
                <a:cxn ang="0">
                  <a:pos x="120" y="30"/>
                </a:cxn>
                <a:cxn ang="0">
                  <a:pos x="84" y="9"/>
                </a:cxn>
                <a:cxn ang="0">
                  <a:pos x="3" y="33"/>
                </a:cxn>
                <a:cxn ang="0">
                  <a:pos x="0" y="30"/>
                </a:cxn>
              </a:cxnLst>
              <a:rect b="b" l="0" r="r" t="0"/>
              <a:pathLst>
                <a:path h="96" w="180">
                  <a:moveTo>
                    <a:pt x="0" y="30"/>
                  </a:moveTo>
                  <a:cubicBezTo>
                    <a:pt x="29" y="22"/>
                    <a:pt x="44" y="0"/>
                    <a:pt x="84" y="3"/>
                  </a:cubicBezTo>
                  <a:cubicBezTo>
                    <a:pt x="129" y="21"/>
                    <a:pt x="141" y="72"/>
                    <a:pt x="180" y="96"/>
                  </a:cubicBezTo>
                  <a:cubicBezTo>
                    <a:pt x="148" y="86"/>
                    <a:pt x="132" y="60"/>
                    <a:pt x="120" y="30"/>
                  </a:cubicBezTo>
                  <a:cubicBezTo>
                    <a:pt x="102" y="29"/>
                    <a:pt x="96" y="16"/>
                    <a:pt x="84" y="9"/>
                  </a:cubicBezTo>
                  <a:cubicBezTo>
                    <a:pt x="46" y="6"/>
                    <a:pt x="32" y="27"/>
                    <a:pt x="3" y="33"/>
                  </a:cubicBezTo>
                  <a:cubicBezTo>
                    <a:pt x="0" y="34"/>
                    <a:pt x="0" y="32"/>
                    <a:pt x="0" y="3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72" name="Freeform 48"/>
            <p:cNvSpPr/>
            <p:nvPr/>
          </p:nvSpPr>
          <p:spPr bwMode="auto">
            <a:xfrm>
              <a:off x="2847975" y="584200"/>
              <a:ext cx="82550" cy="65088"/>
            </a:xfrm>
            <a:custGeom>
              <a:cxnLst>
                <a:cxn ang="0">
                  <a:pos x="31" y="0"/>
                </a:cxn>
                <a:cxn ang="0">
                  <a:pos x="4" y="24"/>
                </a:cxn>
                <a:cxn ang="0">
                  <a:pos x="31" y="0"/>
                </a:cxn>
              </a:cxnLst>
              <a:rect b="b" l="0" r="r" t="0"/>
              <a:pathLst>
                <a:path h="24" w="31">
                  <a:moveTo>
                    <a:pt x="31" y="0"/>
                  </a:moveTo>
                  <a:cubicBezTo>
                    <a:pt x="24" y="10"/>
                    <a:pt x="10" y="13"/>
                    <a:pt x="4" y="24"/>
                  </a:cubicBezTo>
                  <a:cubicBezTo>
                    <a:pt x="0" y="15"/>
                    <a:pt x="16" y="0"/>
                    <a:pt x="31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73" name="Freeform 49"/>
            <p:cNvSpPr/>
            <p:nvPr/>
          </p:nvSpPr>
          <p:spPr bwMode="auto">
            <a:xfrm>
              <a:off x="2616200" y="600075"/>
              <a:ext cx="88900" cy="41275"/>
            </a:xfrm>
            <a:custGeom>
              <a:cxnLst>
                <a:cxn ang="0">
                  <a:pos x="33" y="0"/>
                </a:cxn>
                <a:cxn ang="0">
                  <a:pos x="12" y="15"/>
                </a:cxn>
                <a:cxn ang="0">
                  <a:pos x="0" y="12"/>
                </a:cxn>
                <a:cxn ang="0">
                  <a:pos x="33" y="0"/>
                </a:cxn>
              </a:cxnLst>
              <a:rect b="b" l="0" r="r" t="0"/>
              <a:pathLst>
                <a:path h="15" w="33">
                  <a:moveTo>
                    <a:pt x="33" y="0"/>
                  </a:moveTo>
                  <a:cubicBezTo>
                    <a:pt x="27" y="6"/>
                    <a:pt x="22" y="12"/>
                    <a:pt x="12" y="15"/>
                  </a:cubicBezTo>
                  <a:cubicBezTo>
                    <a:pt x="19" y="4"/>
                    <a:pt x="8" y="13"/>
                    <a:pt x="0" y="12"/>
                  </a:cubicBezTo>
                  <a:cubicBezTo>
                    <a:pt x="6" y="3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74" name="Freeform 50"/>
            <p:cNvSpPr/>
            <p:nvPr/>
          </p:nvSpPr>
          <p:spPr bwMode="auto">
            <a:xfrm>
              <a:off x="3116263" y="587375"/>
              <a:ext cx="46038" cy="77788"/>
            </a:xfrm>
            <a:custGeom>
              <a:cxnLst>
                <a:cxn ang="0">
                  <a:pos x="9" y="11"/>
                </a:cxn>
                <a:cxn ang="0">
                  <a:pos x="15" y="29"/>
                </a:cxn>
                <a:cxn ang="0">
                  <a:pos x="0" y="17"/>
                </a:cxn>
                <a:cxn ang="0">
                  <a:pos x="9" y="11"/>
                </a:cxn>
              </a:cxnLst>
              <a:rect b="b" l="0" r="r" t="0"/>
              <a:pathLst>
                <a:path h="28" w="17">
                  <a:moveTo>
                    <a:pt x="9" y="11"/>
                  </a:moveTo>
                  <a:cubicBezTo>
                    <a:pt x="17" y="18"/>
                    <a:pt x="10" y="21"/>
                    <a:pt x="15" y="29"/>
                  </a:cubicBezTo>
                  <a:cubicBezTo>
                    <a:pt x="6" y="29"/>
                    <a:pt x="4" y="22"/>
                    <a:pt x="0" y="17"/>
                  </a:cubicBezTo>
                  <a:cubicBezTo>
                    <a:pt x="2" y="17"/>
                    <a:pt x="0" y="0"/>
                    <a:pt x="9" y="11"/>
                  </a:cubicBezTo>
                  <a:close/>
                </a:path>
              </a:pathLst>
            </a:custGeom>
            <a:solidFill>
              <a:srgbClr val="123B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75" name="Freeform 51"/>
            <p:cNvSpPr/>
            <p:nvPr/>
          </p:nvSpPr>
          <p:spPr bwMode="auto">
            <a:xfrm>
              <a:off x="3390900" y="623888"/>
              <a:ext cx="492125" cy="331788"/>
            </a:xfrm>
            <a:custGeom>
              <a:cxnLst>
                <a:cxn ang="0">
                  <a:pos x="3" y="51"/>
                </a:cxn>
                <a:cxn ang="0">
                  <a:pos x="183" y="0"/>
                </a:cxn>
                <a:cxn ang="0">
                  <a:pos x="183" y="3"/>
                </a:cxn>
                <a:cxn ang="0">
                  <a:pos x="42" y="48"/>
                </a:cxn>
                <a:cxn ang="0">
                  <a:pos x="39" y="48"/>
                </a:cxn>
                <a:cxn ang="0">
                  <a:pos x="42" y="108"/>
                </a:cxn>
                <a:cxn ang="0">
                  <a:pos x="51" y="123"/>
                </a:cxn>
                <a:cxn ang="0">
                  <a:pos x="36" y="111"/>
                </a:cxn>
                <a:cxn ang="0">
                  <a:pos x="36" y="81"/>
                </a:cxn>
                <a:cxn ang="0">
                  <a:pos x="30" y="48"/>
                </a:cxn>
                <a:cxn ang="0">
                  <a:pos x="24" y="51"/>
                </a:cxn>
                <a:cxn ang="0">
                  <a:pos x="0" y="57"/>
                </a:cxn>
                <a:cxn ang="0">
                  <a:pos x="3" y="51"/>
                </a:cxn>
              </a:cxnLst>
              <a:rect b="b" l="0" r="r" t="0"/>
              <a:pathLst>
                <a:path h="123" w="183">
                  <a:moveTo>
                    <a:pt x="3" y="51"/>
                  </a:moveTo>
                  <a:cubicBezTo>
                    <a:pt x="64" y="35"/>
                    <a:pt x="131" y="25"/>
                    <a:pt x="183" y="0"/>
                  </a:cubicBezTo>
                  <a:cubicBezTo>
                    <a:pt x="183" y="1"/>
                    <a:pt x="183" y="2"/>
                    <a:pt x="183" y="3"/>
                  </a:cubicBezTo>
                  <a:cubicBezTo>
                    <a:pt x="137" y="23"/>
                    <a:pt x="93" y="42"/>
                    <a:pt x="42" y="48"/>
                  </a:cubicBezTo>
                  <a:cubicBezTo>
                    <a:pt x="41" y="48"/>
                    <a:pt x="40" y="48"/>
                    <a:pt x="39" y="48"/>
                  </a:cubicBezTo>
                  <a:cubicBezTo>
                    <a:pt x="41" y="67"/>
                    <a:pt x="35" y="94"/>
                    <a:pt x="42" y="108"/>
                  </a:cubicBezTo>
                  <a:cubicBezTo>
                    <a:pt x="43" y="115"/>
                    <a:pt x="52" y="114"/>
                    <a:pt x="51" y="123"/>
                  </a:cubicBezTo>
                  <a:cubicBezTo>
                    <a:pt x="44" y="121"/>
                    <a:pt x="43" y="113"/>
                    <a:pt x="36" y="111"/>
                  </a:cubicBezTo>
                  <a:cubicBezTo>
                    <a:pt x="36" y="101"/>
                    <a:pt x="36" y="91"/>
                    <a:pt x="36" y="81"/>
                  </a:cubicBezTo>
                  <a:cubicBezTo>
                    <a:pt x="37" y="67"/>
                    <a:pt x="36" y="55"/>
                    <a:pt x="30" y="48"/>
                  </a:cubicBezTo>
                  <a:cubicBezTo>
                    <a:pt x="27" y="48"/>
                    <a:pt x="25" y="49"/>
                    <a:pt x="24" y="51"/>
                  </a:cubicBezTo>
                  <a:cubicBezTo>
                    <a:pt x="16" y="53"/>
                    <a:pt x="8" y="55"/>
                    <a:pt x="0" y="57"/>
                  </a:cubicBezTo>
                  <a:cubicBezTo>
                    <a:pt x="0" y="54"/>
                    <a:pt x="2" y="53"/>
                    <a:pt x="3" y="5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76" name="Freeform 52"/>
            <p:cNvSpPr/>
            <p:nvPr/>
          </p:nvSpPr>
          <p:spPr bwMode="auto">
            <a:xfrm>
              <a:off x="2638425" y="715963"/>
              <a:ext cx="63500" cy="65088"/>
            </a:xfrm>
            <a:custGeom>
              <a:cxnLst>
                <a:cxn ang="0">
                  <a:pos x="22" y="5"/>
                </a:cxn>
                <a:cxn ang="0">
                  <a:pos x="19" y="20"/>
                </a:cxn>
                <a:cxn ang="0">
                  <a:pos x="1" y="11"/>
                </a:cxn>
                <a:cxn ang="0">
                  <a:pos x="4" y="2"/>
                </a:cxn>
                <a:cxn ang="0">
                  <a:pos x="22" y="5"/>
                </a:cxn>
              </a:cxnLst>
              <a:rect b="b" l="0" r="r" t="0"/>
              <a:pathLst>
                <a:path h="24" w="24">
                  <a:moveTo>
                    <a:pt x="22" y="5"/>
                  </a:moveTo>
                  <a:cubicBezTo>
                    <a:pt x="24" y="13"/>
                    <a:pt x="18" y="13"/>
                    <a:pt x="19" y="20"/>
                  </a:cubicBezTo>
                  <a:cubicBezTo>
                    <a:pt x="6" y="24"/>
                    <a:pt x="11" y="10"/>
                    <a:pt x="1" y="11"/>
                  </a:cubicBezTo>
                  <a:cubicBezTo>
                    <a:pt x="0" y="6"/>
                    <a:pt x="4" y="6"/>
                    <a:pt x="4" y="2"/>
                  </a:cubicBezTo>
                  <a:cubicBezTo>
                    <a:pt x="13" y="0"/>
                    <a:pt x="13" y="7"/>
                    <a:pt x="22" y="5"/>
                  </a:cubicBezTo>
                  <a:close/>
                </a:path>
              </a:pathLst>
            </a:custGeom>
            <a:solidFill>
              <a:srgbClr val="16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77" name="Freeform 53"/>
            <p:cNvSpPr>
              <a:spLocks noEditPoints="1"/>
            </p:cNvSpPr>
            <p:nvPr/>
          </p:nvSpPr>
          <p:spPr bwMode="auto">
            <a:xfrm>
              <a:off x="1755775" y="374650"/>
              <a:ext cx="1352550" cy="1549400"/>
            </a:xfrm>
            <a:custGeom>
              <a:cxnLst>
                <a:cxn ang="0">
                  <a:pos x="89" y="165"/>
                </a:cxn>
                <a:cxn ang="0">
                  <a:pos x="62" y="153"/>
                </a:cxn>
                <a:cxn ang="0">
                  <a:pos x="56" y="147"/>
                </a:cxn>
                <a:cxn ang="0">
                  <a:pos x="35" y="129"/>
                </a:cxn>
                <a:cxn ang="0">
                  <a:pos x="50" y="69"/>
                </a:cxn>
                <a:cxn ang="0">
                  <a:pos x="59" y="66"/>
                </a:cxn>
                <a:cxn ang="0">
                  <a:pos x="86" y="42"/>
                </a:cxn>
                <a:cxn ang="0">
                  <a:pos x="116" y="81"/>
                </a:cxn>
                <a:cxn ang="0">
                  <a:pos x="107" y="285"/>
                </a:cxn>
                <a:cxn ang="0">
                  <a:pos x="146" y="288"/>
                </a:cxn>
                <a:cxn ang="0">
                  <a:pos x="224" y="456"/>
                </a:cxn>
                <a:cxn ang="0">
                  <a:pos x="365" y="312"/>
                </a:cxn>
                <a:cxn ang="0">
                  <a:pos x="287" y="450"/>
                </a:cxn>
                <a:cxn ang="0">
                  <a:pos x="272" y="438"/>
                </a:cxn>
                <a:cxn ang="0">
                  <a:pos x="299" y="402"/>
                </a:cxn>
                <a:cxn ang="0">
                  <a:pos x="287" y="402"/>
                </a:cxn>
                <a:cxn ang="0">
                  <a:pos x="236" y="465"/>
                </a:cxn>
                <a:cxn ang="0">
                  <a:pos x="236" y="510"/>
                </a:cxn>
                <a:cxn ang="0">
                  <a:pos x="230" y="507"/>
                </a:cxn>
                <a:cxn ang="0">
                  <a:pos x="137" y="303"/>
                </a:cxn>
                <a:cxn ang="0">
                  <a:pos x="140" y="291"/>
                </a:cxn>
                <a:cxn ang="0">
                  <a:pos x="71" y="369"/>
                </a:cxn>
                <a:cxn ang="0">
                  <a:pos x="95" y="408"/>
                </a:cxn>
                <a:cxn ang="0">
                  <a:pos x="152" y="447"/>
                </a:cxn>
                <a:cxn ang="0">
                  <a:pos x="215" y="549"/>
                </a:cxn>
                <a:cxn ang="0">
                  <a:pos x="227" y="519"/>
                </a:cxn>
                <a:cxn ang="0">
                  <a:pos x="221" y="561"/>
                </a:cxn>
                <a:cxn ang="0">
                  <a:pos x="389" y="441"/>
                </a:cxn>
                <a:cxn ang="0">
                  <a:pos x="398" y="435"/>
                </a:cxn>
                <a:cxn ang="0">
                  <a:pos x="356" y="408"/>
                </a:cxn>
                <a:cxn ang="0">
                  <a:pos x="413" y="384"/>
                </a:cxn>
                <a:cxn ang="0">
                  <a:pos x="407" y="357"/>
                </a:cxn>
                <a:cxn ang="0">
                  <a:pos x="428" y="384"/>
                </a:cxn>
                <a:cxn ang="0">
                  <a:pos x="449" y="429"/>
                </a:cxn>
                <a:cxn ang="0">
                  <a:pos x="428" y="432"/>
                </a:cxn>
                <a:cxn ang="0">
                  <a:pos x="359" y="492"/>
                </a:cxn>
                <a:cxn ang="0">
                  <a:pos x="269" y="570"/>
                </a:cxn>
                <a:cxn ang="0">
                  <a:pos x="209" y="555"/>
                </a:cxn>
                <a:cxn ang="0">
                  <a:pos x="29" y="309"/>
                </a:cxn>
                <a:cxn ang="0">
                  <a:pos x="56" y="300"/>
                </a:cxn>
                <a:cxn ang="0">
                  <a:pos x="50" y="339"/>
                </a:cxn>
                <a:cxn ang="0">
                  <a:pos x="44" y="279"/>
                </a:cxn>
                <a:cxn ang="0">
                  <a:pos x="8" y="111"/>
                </a:cxn>
                <a:cxn ang="0">
                  <a:pos x="8" y="0"/>
                </a:cxn>
                <a:cxn ang="0">
                  <a:pos x="20" y="51"/>
                </a:cxn>
                <a:cxn ang="0">
                  <a:pos x="17" y="102"/>
                </a:cxn>
                <a:cxn ang="0">
                  <a:pos x="56" y="3"/>
                </a:cxn>
                <a:cxn ang="0">
                  <a:pos x="59" y="42"/>
                </a:cxn>
                <a:cxn ang="0">
                  <a:pos x="17" y="117"/>
                </a:cxn>
                <a:cxn ang="0">
                  <a:pos x="26" y="234"/>
                </a:cxn>
                <a:cxn ang="0">
                  <a:pos x="38" y="252"/>
                </a:cxn>
                <a:cxn ang="0">
                  <a:pos x="110" y="312"/>
                </a:cxn>
                <a:cxn ang="0">
                  <a:pos x="83" y="183"/>
                </a:cxn>
                <a:cxn ang="0">
                  <a:pos x="107" y="291"/>
                </a:cxn>
                <a:cxn ang="0">
                  <a:pos x="131" y="291"/>
                </a:cxn>
                <a:cxn ang="0">
                  <a:pos x="296" y="393"/>
                </a:cxn>
                <a:cxn ang="0">
                  <a:pos x="296" y="393"/>
                </a:cxn>
                <a:cxn ang="0">
                  <a:pos x="434" y="420"/>
                </a:cxn>
                <a:cxn ang="0">
                  <a:pos x="332" y="504"/>
                </a:cxn>
                <a:cxn ang="0">
                  <a:pos x="332" y="504"/>
                </a:cxn>
              </a:cxnLst>
              <a:rect b="b" l="0" r="r" t="0"/>
              <a:pathLst>
                <a:path h="576" w="502">
                  <a:moveTo>
                    <a:pt x="83" y="150"/>
                  </a:moveTo>
                  <a:cubicBezTo>
                    <a:pt x="91" y="149"/>
                    <a:pt x="81" y="166"/>
                    <a:pt x="89" y="165"/>
                  </a:cubicBezTo>
                  <a:cubicBezTo>
                    <a:pt x="83" y="136"/>
                    <a:pt x="119" y="118"/>
                    <a:pt x="107" y="84"/>
                  </a:cubicBezTo>
                  <a:cubicBezTo>
                    <a:pt x="89" y="112"/>
                    <a:pt x="64" y="123"/>
                    <a:pt x="62" y="153"/>
                  </a:cubicBezTo>
                  <a:cubicBezTo>
                    <a:pt x="60" y="184"/>
                    <a:pt x="107" y="222"/>
                    <a:pt x="68" y="249"/>
                  </a:cubicBezTo>
                  <a:cubicBezTo>
                    <a:pt x="93" y="215"/>
                    <a:pt x="58" y="183"/>
                    <a:pt x="56" y="147"/>
                  </a:cubicBezTo>
                  <a:cubicBezTo>
                    <a:pt x="72" y="123"/>
                    <a:pt x="91" y="86"/>
                    <a:pt x="83" y="48"/>
                  </a:cubicBezTo>
                  <a:cubicBezTo>
                    <a:pt x="72" y="80"/>
                    <a:pt x="58" y="109"/>
                    <a:pt x="35" y="129"/>
                  </a:cubicBezTo>
                  <a:cubicBezTo>
                    <a:pt x="43" y="118"/>
                    <a:pt x="48" y="104"/>
                    <a:pt x="56" y="93"/>
                  </a:cubicBezTo>
                  <a:cubicBezTo>
                    <a:pt x="53" y="86"/>
                    <a:pt x="47" y="82"/>
                    <a:pt x="50" y="69"/>
                  </a:cubicBezTo>
                  <a:cubicBezTo>
                    <a:pt x="51" y="67"/>
                    <a:pt x="53" y="66"/>
                    <a:pt x="56" y="66"/>
                  </a:cubicBezTo>
                  <a:cubicBezTo>
                    <a:pt x="57" y="66"/>
                    <a:pt x="58" y="66"/>
                    <a:pt x="59" y="66"/>
                  </a:cubicBezTo>
                  <a:cubicBezTo>
                    <a:pt x="61" y="70"/>
                    <a:pt x="55" y="82"/>
                    <a:pt x="62" y="81"/>
                  </a:cubicBezTo>
                  <a:cubicBezTo>
                    <a:pt x="70" y="68"/>
                    <a:pt x="70" y="47"/>
                    <a:pt x="86" y="42"/>
                  </a:cubicBezTo>
                  <a:cubicBezTo>
                    <a:pt x="95" y="51"/>
                    <a:pt x="95" y="84"/>
                    <a:pt x="86" y="93"/>
                  </a:cubicBezTo>
                  <a:cubicBezTo>
                    <a:pt x="91" y="109"/>
                    <a:pt x="104" y="68"/>
                    <a:pt x="116" y="81"/>
                  </a:cubicBezTo>
                  <a:cubicBezTo>
                    <a:pt x="117" y="126"/>
                    <a:pt x="88" y="141"/>
                    <a:pt x="92" y="189"/>
                  </a:cubicBezTo>
                  <a:cubicBezTo>
                    <a:pt x="117" y="208"/>
                    <a:pt x="107" y="255"/>
                    <a:pt x="107" y="285"/>
                  </a:cubicBezTo>
                  <a:cubicBezTo>
                    <a:pt x="110" y="290"/>
                    <a:pt x="134" y="290"/>
                    <a:pt x="137" y="285"/>
                  </a:cubicBezTo>
                  <a:cubicBezTo>
                    <a:pt x="141" y="285"/>
                    <a:pt x="141" y="289"/>
                    <a:pt x="146" y="288"/>
                  </a:cubicBezTo>
                  <a:cubicBezTo>
                    <a:pt x="153" y="315"/>
                    <a:pt x="172" y="345"/>
                    <a:pt x="182" y="378"/>
                  </a:cubicBezTo>
                  <a:cubicBezTo>
                    <a:pt x="192" y="409"/>
                    <a:pt x="193" y="451"/>
                    <a:pt x="224" y="456"/>
                  </a:cubicBezTo>
                  <a:cubicBezTo>
                    <a:pt x="211" y="452"/>
                    <a:pt x="240" y="444"/>
                    <a:pt x="251" y="444"/>
                  </a:cubicBezTo>
                  <a:cubicBezTo>
                    <a:pt x="275" y="386"/>
                    <a:pt x="334" y="363"/>
                    <a:pt x="365" y="312"/>
                  </a:cubicBezTo>
                  <a:cubicBezTo>
                    <a:pt x="368" y="322"/>
                    <a:pt x="375" y="310"/>
                    <a:pt x="380" y="318"/>
                  </a:cubicBezTo>
                  <a:cubicBezTo>
                    <a:pt x="335" y="348"/>
                    <a:pt x="322" y="410"/>
                    <a:pt x="287" y="450"/>
                  </a:cubicBezTo>
                  <a:cubicBezTo>
                    <a:pt x="295" y="433"/>
                    <a:pt x="310" y="407"/>
                    <a:pt x="311" y="393"/>
                  </a:cubicBezTo>
                  <a:cubicBezTo>
                    <a:pt x="299" y="407"/>
                    <a:pt x="284" y="434"/>
                    <a:pt x="272" y="438"/>
                  </a:cubicBezTo>
                  <a:cubicBezTo>
                    <a:pt x="277" y="430"/>
                    <a:pt x="283" y="423"/>
                    <a:pt x="287" y="414"/>
                  </a:cubicBezTo>
                  <a:cubicBezTo>
                    <a:pt x="292" y="411"/>
                    <a:pt x="296" y="407"/>
                    <a:pt x="299" y="402"/>
                  </a:cubicBezTo>
                  <a:cubicBezTo>
                    <a:pt x="291" y="401"/>
                    <a:pt x="290" y="407"/>
                    <a:pt x="287" y="411"/>
                  </a:cubicBezTo>
                  <a:cubicBezTo>
                    <a:pt x="283" y="410"/>
                    <a:pt x="288" y="407"/>
                    <a:pt x="287" y="402"/>
                  </a:cubicBezTo>
                  <a:cubicBezTo>
                    <a:pt x="283" y="404"/>
                    <a:pt x="280" y="407"/>
                    <a:pt x="278" y="411"/>
                  </a:cubicBezTo>
                  <a:cubicBezTo>
                    <a:pt x="264" y="429"/>
                    <a:pt x="257" y="454"/>
                    <a:pt x="236" y="465"/>
                  </a:cubicBezTo>
                  <a:cubicBezTo>
                    <a:pt x="240" y="485"/>
                    <a:pt x="253" y="521"/>
                    <a:pt x="239" y="540"/>
                  </a:cubicBezTo>
                  <a:cubicBezTo>
                    <a:pt x="237" y="531"/>
                    <a:pt x="243" y="514"/>
                    <a:pt x="236" y="510"/>
                  </a:cubicBezTo>
                  <a:cubicBezTo>
                    <a:pt x="235" y="500"/>
                    <a:pt x="240" y="484"/>
                    <a:pt x="230" y="483"/>
                  </a:cubicBezTo>
                  <a:cubicBezTo>
                    <a:pt x="230" y="491"/>
                    <a:pt x="230" y="499"/>
                    <a:pt x="230" y="507"/>
                  </a:cubicBezTo>
                  <a:cubicBezTo>
                    <a:pt x="221" y="506"/>
                    <a:pt x="233" y="484"/>
                    <a:pt x="224" y="483"/>
                  </a:cubicBezTo>
                  <a:cubicBezTo>
                    <a:pt x="185" y="433"/>
                    <a:pt x="169" y="360"/>
                    <a:pt x="137" y="303"/>
                  </a:cubicBezTo>
                  <a:cubicBezTo>
                    <a:pt x="141" y="304"/>
                    <a:pt x="142" y="308"/>
                    <a:pt x="146" y="309"/>
                  </a:cubicBezTo>
                  <a:cubicBezTo>
                    <a:pt x="147" y="300"/>
                    <a:pt x="139" y="300"/>
                    <a:pt x="140" y="291"/>
                  </a:cubicBezTo>
                  <a:cubicBezTo>
                    <a:pt x="123" y="308"/>
                    <a:pt x="106" y="328"/>
                    <a:pt x="83" y="345"/>
                  </a:cubicBezTo>
                  <a:cubicBezTo>
                    <a:pt x="76" y="350"/>
                    <a:pt x="70" y="354"/>
                    <a:pt x="71" y="369"/>
                  </a:cubicBezTo>
                  <a:cubicBezTo>
                    <a:pt x="66" y="365"/>
                    <a:pt x="70" y="352"/>
                    <a:pt x="56" y="357"/>
                  </a:cubicBezTo>
                  <a:cubicBezTo>
                    <a:pt x="66" y="377"/>
                    <a:pt x="80" y="393"/>
                    <a:pt x="95" y="408"/>
                  </a:cubicBezTo>
                  <a:cubicBezTo>
                    <a:pt x="94" y="398"/>
                    <a:pt x="87" y="394"/>
                    <a:pt x="89" y="381"/>
                  </a:cubicBezTo>
                  <a:cubicBezTo>
                    <a:pt x="102" y="411"/>
                    <a:pt x="119" y="437"/>
                    <a:pt x="152" y="447"/>
                  </a:cubicBezTo>
                  <a:cubicBezTo>
                    <a:pt x="139" y="454"/>
                    <a:pt x="125" y="436"/>
                    <a:pt x="113" y="432"/>
                  </a:cubicBezTo>
                  <a:cubicBezTo>
                    <a:pt x="138" y="480"/>
                    <a:pt x="159" y="527"/>
                    <a:pt x="215" y="549"/>
                  </a:cubicBezTo>
                  <a:cubicBezTo>
                    <a:pt x="221" y="539"/>
                    <a:pt x="224" y="526"/>
                    <a:pt x="224" y="510"/>
                  </a:cubicBezTo>
                  <a:cubicBezTo>
                    <a:pt x="228" y="510"/>
                    <a:pt x="227" y="515"/>
                    <a:pt x="227" y="519"/>
                  </a:cubicBezTo>
                  <a:cubicBezTo>
                    <a:pt x="226" y="534"/>
                    <a:pt x="225" y="549"/>
                    <a:pt x="239" y="549"/>
                  </a:cubicBezTo>
                  <a:cubicBezTo>
                    <a:pt x="230" y="550"/>
                    <a:pt x="222" y="552"/>
                    <a:pt x="221" y="561"/>
                  </a:cubicBezTo>
                  <a:cubicBezTo>
                    <a:pt x="245" y="567"/>
                    <a:pt x="266" y="562"/>
                    <a:pt x="278" y="552"/>
                  </a:cubicBezTo>
                  <a:cubicBezTo>
                    <a:pt x="316" y="522"/>
                    <a:pt x="351" y="464"/>
                    <a:pt x="389" y="441"/>
                  </a:cubicBezTo>
                  <a:cubicBezTo>
                    <a:pt x="382" y="441"/>
                    <a:pt x="375" y="441"/>
                    <a:pt x="368" y="441"/>
                  </a:cubicBezTo>
                  <a:cubicBezTo>
                    <a:pt x="371" y="432"/>
                    <a:pt x="395" y="444"/>
                    <a:pt x="398" y="435"/>
                  </a:cubicBezTo>
                  <a:cubicBezTo>
                    <a:pt x="407" y="432"/>
                    <a:pt x="412" y="425"/>
                    <a:pt x="419" y="420"/>
                  </a:cubicBezTo>
                  <a:cubicBezTo>
                    <a:pt x="397" y="417"/>
                    <a:pt x="369" y="420"/>
                    <a:pt x="356" y="408"/>
                  </a:cubicBezTo>
                  <a:cubicBezTo>
                    <a:pt x="376" y="407"/>
                    <a:pt x="421" y="428"/>
                    <a:pt x="428" y="402"/>
                  </a:cubicBezTo>
                  <a:cubicBezTo>
                    <a:pt x="425" y="394"/>
                    <a:pt x="416" y="392"/>
                    <a:pt x="413" y="384"/>
                  </a:cubicBezTo>
                  <a:cubicBezTo>
                    <a:pt x="417" y="384"/>
                    <a:pt x="420" y="389"/>
                    <a:pt x="422" y="384"/>
                  </a:cubicBezTo>
                  <a:cubicBezTo>
                    <a:pt x="420" y="372"/>
                    <a:pt x="410" y="368"/>
                    <a:pt x="407" y="357"/>
                  </a:cubicBezTo>
                  <a:cubicBezTo>
                    <a:pt x="418" y="364"/>
                    <a:pt x="429" y="371"/>
                    <a:pt x="440" y="378"/>
                  </a:cubicBezTo>
                  <a:cubicBezTo>
                    <a:pt x="435" y="379"/>
                    <a:pt x="425" y="375"/>
                    <a:pt x="428" y="384"/>
                  </a:cubicBezTo>
                  <a:cubicBezTo>
                    <a:pt x="446" y="424"/>
                    <a:pt x="482" y="446"/>
                    <a:pt x="503" y="483"/>
                  </a:cubicBezTo>
                  <a:cubicBezTo>
                    <a:pt x="483" y="467"/>
                    <a:pt x="470" y="444"/>
                    <a:pt x="449" y="429"/>
                  </a:cubicBezTo>
                  <a:cubicBezTo>
                    <a:pt x="449" y="444"/>
                    <a:pt x="470" y="454"/>
                    <a:pt x="464" y="465"/>
                  </a:cubicBezTo>
                  <a:cubicBezTo>
                    <a:pt x="450" y="457"/>
                    <a:pt x="445" y="417"/>
                    <a:pt x="428" y="432"/>
                  </a:cubicBezTo>
                  <a:cubicBezTo>
                    <a:pt x="432" y="432"/>
                    <a:pt x="437" y="431"/>
                    <a:pt x="437" y="435"/>
                  </a:cubicBezTo>
                  <a:cubicBezTo>
                    <a:pt x="404" y="446"/>
                    <a:pt x="387" y="468"/>
                    <a:pt x="359" y="492"/>
                  </a:cubicBezTo>
                  <a:cubicBezTo>
                    <a:pt x="337" y="511"/>
                    <a:pt x="310" y="526"/>
                    <a:pt x="296" y="540"/>
                  </a:cubicBezTo>
                  <a:cubicBezTo>
                    <a:pt x="285" y="551"/>
                    <a:pt x="283" y="566"/>
                    <a:pt x="269" y="570"/>
                  </a:cubicBezTo>
                  <a:cubicBezTo>
                    <a:pt x="250" y="576"/>
                    <a:pt x="234" y="567"/>
                    <a:pt x="215" y="567"/>
                  </a:cubicBezTo>
                  <a:cubicBezTo>
                    <a:pt x="214" y="562"/>
                    <a:pt x="218" y="552"/>
                    <a:pt x="209" y="555"/>
                  </a:cubicBezTo>
                  <a:cubicBezTo>
                    <a:pt x="128" y="508"/>
                    <a:pt x="93" y="415"/>
                    <a:pt x="32" y="348"/>
                  </a:cubicBezTo>
                  <a:cubicBezTo>
                    <a:pt x="42" y="335"/>
                    <a:pt x="21" y="319"/>
                    <a:pt x="29" y="309"/>
                  </a:cubicBezTo>
                  <a:cubicBezTo>
                    <a:pt x="39" y="325"/>
                    <a:pt x="34" y="356"/>
                    <a:pt x="68" y="348"/>
                  </a:cubicBezTo>
                  <a:cubicBezTo>
                    <a:pt x="67" y="329"/>
                    <a:pt x="61" y="315"/>
                    <a:pt x="56" y="300"/>
                  </a:cubicBezTo>
                  <a:cubicBezTo>
                    <a:pt x="57" y="297"/>
                    <a:pt x="55" y="297"/>
                    <a:pt x="53" y="297"/>
                  </a:cubicBezTo>
                  <a:cubicBezTo>
                    <a:pt x="46" y="305"/>
                    <a:pt x="52" y="326"/>
                    <a:pt x="50" y="339"/>
                  </a:cubicBezTo>
                  <a:cubicBezTo>
                    <a:pt x="50" y="341"/>
                    <a:pt x="50" y="343"/>
                    <a:pt x="47" y="342"/>
                  </a:cubicBezTo>
                  <a:cubicBezTo>
                    <a:pt x="41" y="326"/>
                    <a:pt x="45" y="300"/>
                    <a:pt x="44" y="279"/>
                  </a:cubicBezTo>
                  <a:cubicBezTo>
                    <a:pt x="8" y="266"/>
                    <a:pt x="16" y="209"/>
                    <a:pt x="11" y="165"/>
                  </a:cubicBezTo>
                  <a:cubicBezTo>
                    <a:pt x="9" y="148"/>
                    <a:pt x="15" y="123"/>
                    <a:pt x="8" y="111"/>
                  </a:cubicBezTo>
                  <a:cubicBezTo>
                    <a:pt x="8" y="78"/>
                    <a:pt x="8" y="45"/>
                    <a:pt x="8" y="12"/>
                  </a:cubicBezTo>
                  <a:cubicBezTo>
                    <a:pt x="12" y="5"/>
                    <a:pt x="0" y="1"/>
                    <a:pt x="8" y="0"/>
                  </a:cubicBezTo>
                  <a:cubicBezTo>
                    <a:pt x="16" y="24"/>
                    <a:pt x="28" y="44"/>
                    <a:pt x="26" y="78"/>
                  </a:cubicBezTo>
                  <a:cubicBezTo>
                    <a:pt x="14" y="79"/>
                    <a:pt x="23" y="59"/>
                    <a:pt x="20" y="51"/>
                  </a:cubicBezTo>
                  <a:cubicBezTo>
                    <a:pt x="15" y="50"/>
                    <a:pt x="14" y="53"/>
                    <a:pt x="14" y="57"/>
                  </a:cubicBezTo>
                  <a:cubicBezTo>
                    <a:pt x="10" y="64"/>
                    <a:pt x="7" y="110"/>
                    <a:pt x="17" y="102"/>
                  </a:cubicBezTo>
                  <a:cubicBezTo>
                    <a:pt x="21" y="94"/>
                    <a:pt x="25" y="86"/>
                    <a:pt x="29" y="78"/>
                  </a:cubicBezTo>
                  <a:cubicBezTo>
                    <a:pt x="44" y="59"/>
                    <a:pt x="54" y="35"/>
                    <a:pt x="56" y="3"/>
                  </a:cubicBezTo>
                  <a:cubicBezTo>
                    <a:pt x="61" y="15"/>
                    <a:pt x="62" y="31"/>
                    <a:pt x="62" y="48"/>
                  </a:cubicBezTo>
                  <a:cubicBezTo>
                    <a:pt x="59" y="48"/>
                    <a:pt x="60" y="44"/>
                    <a:pt x="59" y="42"/>
                  </a:cubicBezTo>
                  <a:cubicBezTo>
                    <a:pt x="56" y="43"/>
                    <a:pt x="54" y="45"/>
                    <a:pt x="53" y="48"/>
                  </a:cubicBezTo>
                  <a:cubicBezTo>
                    <a:pt x="43" y="73"/>
                    <a:pt x="24" y="89"/>
                    <a:pt x="17" y="117"/>
                  </a:cubicBezTo>
                  <a:cubicBezTo>
                    <a:pt x="12" y="123"/>
                    <a:pt x="12" y="150"/>
                    <a:pt x="17" y="156"/>
                  </a:cubicBezTo>
                  <a:cubicBezTo>
                    <a:pt x="12" y="188"/>
                    <a:pt x="31" y="212"/>
                    <a:pt x="26" y="234"/>
                  </a:cubicBezTo>
                  <a:cubicBezTo>
                    <a:pt x="18" y="236"/>
                    <a:pt x="28" y="220"/>
                    <a:pt x="20" y="222"/>
                  </a:cubicBezTo>
                  <a:cubicBezTo>
                    <a:pt x="19" y="238"/>
                    <a:pt x="30" y="264"/>
                    <a:pt x="38" y="252"/>
                  </a:cubicBezTo>
                  <a:cubicBezTo>
                    <a:pt x="48" y="285"/>
                    <a:pt x="77" y="299"/>
                    <a:pt x="71" y="348"/>
                  </a:cubicBezTo>
                  <a:cubicBezTo>
                    <a:pt x="90" y="342"/>
                    <a:pt x="89" y="321"/>
                    <a:pt x="110" y="312"/>
                  </a:cubicBezTo>
                  <a:cubicBezTo>
                    <a:pt x="105" y="300"/>
                    <a:pt x="100" y="292"/>
                    <a:pt x="92" y="291"/>
                  </a:cubicBezTo>
                  <a:cubicBezTo>
                    <a:pt x="112" y="261"/>
                    <a:pt x="106" y="204"/>
                    <a:pt x="83" y="183"/>
                  </a:cubicBezTo>
                  <a:cubicBezTo>
                    <a:pt x="83" y="172"/>
                    <a:pt x="83" y="161"/>
                    <a:pt x="83" y="150"/>
                  </a:cubicBezTo>
                  <a:close/>
                  <a:moveTo>
                    <a:pt x="107" y="291"/>
                  </a:moveTo>
                  <a:cubicBezTo>
                    <a:pt x="104" y="301"/>
                    <a:pt x="112" y="300"/>
                    <a:pt x="113" y="306"/>
                  </a:cubicBezTo>
                  <a:cubicBezTo>
                    <a:pt x="123" y="305"/>
                    <a:pt x="126" y="297"/>
                    <a:pt x="131" y="291"/>
                  </a:cubicBezTo>
                  <a:cubicBezTo>
                    <a:pt x="123" y="291"/>
                    <a:pt x="115" y="291"/>
                    <a:pt x="107" y="291"/>
                  </a:cubicBezTo>
                  <a:close/>
                  <a:moveTo>
                    <a:pt x="296" y="393"/>
                  </a:moveTo>
                  <a:cubicBezTo>
                    <a:pt x="280" y="407"/>
                    <a:pt x="318" y="379"/>
                    <a:pt x="311" y="375"/>
                  </a:cubicBezTo>
                  <a:cubicBezTo>
                    <a:pt x="305" y="380"/>
                    <a:pt x="298" y="384"/>
                    <a:pt x="296" y="393"/>
                  </a:cubicBezTo>
                  <a:close/>
                  <a:moveTo>
                    <a:pt x="407" y="435"/>
                  </a:moveTo>
                  <a:cubicBezTo>
                    <a:pt x="422" y="436"/>
                    <a:pt x="426" y="426"/>
                    <a:pt x="434" y="420"/>
                  </a:cubicBezTo>
                  <a:cubicBezTo>
                    <a:pt x="421" y="421"/>
                    <a:pt x="415" y="429"/>
                    <a:pt x="407" y="435"/>
                  </a:cubicBezTo>
                  <a:close/>
                  <a:moveTo>
                    <a:pt x="332" y="504"/>
                  </a:moveTo>
                  <a:cubicBezTo>
                    <a:pt x="361" y="487"/>
                    <a:pt x="382" y="462"/>
                    <a:pt x="407" y="441"/>
                  </a:cubicBezTo>
                  <a:cubicBezTo>
                    <a:pt x="373" y="453"/>
                    <a:pt x="352" y="478"/>
                    <a:pt x="332" y="50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78" name="Freeform 54"/>
            <p:cNvSpPr>
              <a:spLocks noEditPoints="1"/>
            </p:cNvSpPr>
            <p:nvPr/>
          </p:nvSpPr>
          <p:spPr bwMode="auto">
            <a:xfrm>
              <a:off x="4327525" y="801688"/>
              <a:ext cx="696913" cy="668338"/>
            </a:xfrm>
            <a:custGeom>
              <a:cxnLst>
                <a:cxn ang="0">
                  <a:pos x="105" y="33"/>
                </a:cxn>
                <a:cxn ang="0">
                  <a:pos x="111" y="12"/>
                </a:cxn>
                <a:cxn ang="0">
                  <a:pos x="90" y="9"/>
                </a:cxn>
                <a:cxn ang="0">
                  <a:pos x="63" y="0"/>
                </a:cxn>
                <a:cxn ang="0">
                  <a:pos x="135" y="30"/>
                </a:cxn>
                <a:cxn ang="0">
                  <a:pos x="129" y="54"/>
                </a:cxn>
                <a:cxn ang="0">
                  <a:pos x="195" y="78"/>
                </a:cxn>
                <a:cxn ang="0">
                  <a:pos x="219" y="90"/>
                </a:cxn>
                <a:cxn ang="0">
                  <a:pos x="258" y="153"/>
                </a:cxn>
                <a:cxn ang="0">
                  <a:pos x="243" y="201"/>
                </a:cxn>
                <a:cxn ang="0">
                  <a:pos x="231" y="174"/>
                </a:cxn>
                <a:cxn ang="0">
                  <a:pos x="228" y="201"/>
                </a:cxn>
                <a:cxn ang="0">
                  <a:pos x="192" y="177"/>
                </a:cxn>
                <a:cxn ang="0">
                  <a:pos x="219" y="240"/>
                </a:cxn>
                <a:cxn ang="0">
                  <a:pos x="204" y="246"/>
                </a:cxn>
                <a:cxn ang="0">
                  <a:pos x="171" y="195"/>
                </a:cxn>
                <a:cxn ang="0">
                  <a:pos x="174" y="192"/>
                </a:cxn>
                <a:cxn ang="0">
                  <a:pos x="210" y="237"/>
                </a:cxn>
                <a:cxn ang="0">
                  <a:pos x="180" y="159"/>
                </a:cxn>
                <a:cxn ang="0">
                  <a:pos x="213" y="180"/>
                </a:cxn>
                <a:cxn ang="0">
                  <a:pos x="228" y="156"/>
                </a:cxn>
                <a:cxn ang="0">
                  <a:pos x="216" y="138"/>
                </a:cxn>
                <a:cxn ang="0">
                  <a:pos x="231" y="144"/>
                </a:cxn>
                <a:cxn ang="0">
                  <a:pos x="129" y="57"/>
                </a:cxn>
                <a:cxn ang="0">
                  <a:pos x="81" y="108"/>
                </a:cxn>
                <a:cxn ang="0">
                  <a:pos x="87" y="120"/>
                </a:cxn>
                <a:cxn ang="0">
                  <a:pos x="96" y="114"/>
                </a:cxn>
                <a:cxn ang="0">
                  <a:pos x="96" y="216"/>
                </a:cxn>
                <a:cxn ang="0">
                  <a:pos x="135" y="177"/>
                </a:cxn>
                <a:cxn ang="0">
                  <a:pos x="135" y="210"/>
                </a:cxn>
                <a:cxn ang="0">
                  <a:pos x="90" y="222"/>
                </a:cxn>
                <a:cxn ang="0">
                  <a:pos x="69" y="114"/>
                </a:cxn>
                <a:cxn ang="0">
                  <a:pos x="42" y="123"/>
                </a:cxn>
                <a:cxn ang="0">
                  <a:pos x="18" y="114"/>
                </a:cxn>
                <a:cxn ang="0">
                  <a:pos x="0" y="84"/>
                </a:cxn>
                <a:cxn ang="0">
                  <a:pos x="126" y="42"/>
                </a:cxn>
                <a:cxn ang="0">
                  <a:pos x="111" y="15"/>
                </a:cxn>
                <a:cxn ang="0">
                  <a:pos x="24" y="90"/>
                </a:cxn>
                <a:cxn ang="0">
                  <a:pos x="105" y="33"/>
                </a:cxn>
                <a:cxn ang="0">
                  <a:pos x="237" y="129"/>
                </a:cxn>
                <a:cxn ang="0">
                  <a:pos x="240" y="159"/>
                </a:cxn>
                <a:cxn ang="0">
                  <a:pos x="237" y="129"/>
                </a:cxn>
              </a:cxnLst>
              <a:rect b="b" l="0" r="r" t="0"/>
              <a:pathLst>
                <a:path h="248" w="259">
                  <a:moveTo>
                    <a:pt x="105" y="33"/>
                  </a:moveTo>
                  <a:cubicBezTo>
                    <a:pt x="112" y="31"/>
                    <a:pt x="105" y="15"/>
                    <a:pt x="111" y="12"/>
                  </a:cubicBezTo>
                  <a:cubicBezTo>
                    <a:pt x="107" y="8"/>
                    <a:pt x="98" y="9"/>
                    <a:pt x="90" y="9"/>
                  </a:cubicBezTo>
                  <a:cubicBezTo>
                    <a:pt x="81" y="6"/>
                    <a:pt x="69" y="6"/>
                    <a:pt x="63" y="0"/>
                  </a:cubicBezTo>
                  <a:cubicBezTo>
                    <a:pt x="93" y="4"/>
                    <a:pt x="126" y="5"/>
                    <a:pt x="135" y="30"/>
                  </a:cubicBezTo>
                  <a:cubicBezTo>
                    <a:pt x="136" y="41"/>
                    <a:pt x="129" y="44"/>
                    <a:pt x="129" y="54"/>
                  </a:cubicBezTo>
                  <a:cubicBezTo>
                    <a:pt x="148" y="65"/>
                    <a:pt x="162" y="81"/>
                    <a:pt x="195" y="78"/>
                  </a:cubicBezTo>
                  <a:cubicBezTo>
                    <a:pt x="206" y="87"/>
                    <a:pt x="210" y="93"/>
                    <a:pt x="219" y="90"/>
                  </a:cubicBezTo>
                  <a:cubicBezTo>
                    <a:pt x="226" y="114"/>
                    <a:pt x="257" y="128"/>
                    <a:pt x="258" y="153"/>
                  </a:cubicBezTo>
                  <a:cubicBezTo>
                    <a:pt x="259" y="171"/>
                    <a:pt x="243" y="179"/>
                    <a:pt x="243" y="201"/>
                  </a:cubicBezTo>
                  <a:cubicBezTo>
                    <a:pt x="241" y="180"/>
                    <a:pt x="230" y="188"/>
                    <a:pt x="231" y="174"/>
                  </a:cubicBezTo>
                  <a:cubicBezTo>
                    <a:pt x="212" y="182"/>
                    <a:pt x="239" y="191"/>
                    <a:pt x="228" y="201"/>
                  </a:cubicBezTo>
                  <a:cubicBezTo>
                    <a:pt x="216" y="196"/>
                    <a:pt x="198" y="168"/>
                    <a:pt x="192" y="177"/>
                  </a:cubicBezTo>
                  <a:cubicBezTo>
                    <a:pt x="203" y="196"/>
                    <a:pt x="219" y="220"/>
                    <a:pt x="219" y="240"/>
                  </a:cubicBezTo>
                  <a:cubicBezTo>
                    <a:pt x="210" y="238"/>
                    <a:pt x="213" y="248"/>
                    <a:pt x="204" y="246"/>
                  </a:cubicBezTo>
                  <a:cubicBezTo>
                    <a:pt x="183" y="239"/>
                    <a:pt x="177" y="217"/>
                    <a:pt x="171" y="195"/>
                  </a:cubicBezTo>
                  <a:cubicBezTo>
                    <a:pt x="170" y="192"/>
                    <a:pt x="172" y="192"/>
                    <a:pt x="174" y="192"/>
                  </a:cubicBezTo>
                  <a:cubicBezTo>
                    <a:pt x="192" y="205"/>
                    <a:pt x="174" y="240"/>
                    <a:pt x="210" y="237"/>
                  </a:cubicBezTo>
                  <a:cubicBezTo>
                    <a:pt x="208" y="207"/>
                    <a:pt x="189" y="190"/>
                    <a:pt x="180" y="159"/>
                  </a:cubicBezTo>
                  <a:cubicBezTo>
                    <a:pt x="194" y="163"/>
                    <a:pt x="200" y="175"/>
                    <a:pt x="213" y="180"/>
                  </a:cubicBezTo>
                  <a:cubicBezTo>
                    <a:pt x="222" y="176"/>
                    <a:pt x="223" y="164"/>
                    <a:pt x="228" y="156"/>
                  </a:cubicBezTo>
                  <a:cubicBezTo>
                    <a:pt x="221" y="153"/>
                    <a:pt x="223" y="141"/>
                    <a:pt x="216" y="138"/>
                  </a:cubicBezTo>
                  <a:cubicBezTo>
                    <a:pt x="221" y="129"/>
                    <a:pt x="226" y="144"/>
                    <a:pt x="231" y="144"/>
                  </a:cubicBezTo>
                  <a:cubicBezTo>
                    <a:pt x="244" y="77"/>
                    <a:pt x="155" y="93"/>
                    <a:pt x="129" y="57"/>
                  </a:cubicBezTo>
                  <a:cubicBezTo>
                    <a:pt x="114" y="75"/>
                    <a:pt x="102" y="96"/>
                    <a:pt x="81" y="108"/>
                  </a:cubicBezTo>
                  <a:cubicBezTo>
                    <a:pt x="83" y="112"/>
                    <a:pt x="85" y="116"/>
                    <a:pt x="87" y="120"/>
                  </a:cubicBezTo>
                  <a:cubicBezTo>
                    <a:pt x="90" y="118"/>
                    <a:pt x="90" y="113"/>
                    <a:pt x="96" y="114"/>
                  </a:cubicBezTo>
                  <a:cubicBezTo>
                    <a:pt x="110" y="142"/>
                    <a:pt x="116" y="187"/>
                    <a:pt x="96" y="216"/>
                  </a:cubicBezTo>
                  <a:cubicBezTo>
                    <a:pt x="122" y="228"/>
                    <a:pt x="127" y="193"/>
                    <a:pt x="135" y="177"/>
                  </a:cubicBezTo>
                  <a:cubicBezTo>
                    <a:pt x="135" y="188"/>
                    <a:pt x="135" y="199"/>
                    <a:pt x="135" y="210"/>
                  </a:cubicBezTo>
                  <a:cubicBezTo>
                    <a:pt x="122" y="214"/>
                    <a:pt x="110" y="235"/>
                    <a:pt x="90" y="222"/>
                  </a:cubicBezTo>
                  <a:cubicBezTo>
                    <a:pt x="103" y="186"/>
                    <a:pt x="113" y="123"/>
                    <a:pt x="69" y="114"/>
                  </a:cubicBezTo>
                  <a:cubicBezTo>
                    <a:pt x="61" y="118"/>
                    <a:pt x="54" y="123"/>
                    <a:pt x="42" y="123"/>
                  </a:cubicBezTo>
                  <a:cubicBezTo>
                    <a:pt x="29" y="125"/>
                    <a:pt x="28" y="115"/>
                    <a:pt x="18" y="114"/>
                  </a:cubicBezTo>
                  <a:cubicBezTo>
                    <a:pt x="14" y="102"/>
                    <a:pt x="3" y="97"/>
                    <a:pt x="0" y="84"/>
                  </a:cubicBezTo>
                  <a:cubicBezTo>
                    <a:pt x="33" y="149"/>
                    <a:pt x="114" y="93"/>
                    <a:pt x="126" y="42"/>
                  </a:cubicBezTo>
                  <a:cubicBezTo>
                    <a:pt x="123" y="31"/>
                    <a:pt x="119" y="21"/>
                    <a:pt x="111" y="15"/>
                  </a:cubicBezTo>
                  <a:cubicBezTo>
                    <a:pt x="114" y="70"/>
                    <a:pt x="75" y="99"/>
                    <a:pt x="24" y="90"/>
                  </a:cubicBezTo>
                  <a:cubicBezTo>
                    <a:pt x="68" y="88"/>
                    <a:pt x="97" y="71"/>
                    <a:pt x="105" y="33"/>
                  </a:cubicBezTo>
                  <a:close/>
                  <a:moveTo>
                    <a:pt x="237" y="129"/>
                  </a:moveTo>
                  <a:cubicBezTo>
                    <a:pt x="241" y="142"/>
                    <a:pt x="227" y="155"/>
                    <a:pt x="240" y="159"/>
                  </a:cubicBezTo>
                  <a:cubicBezTo>
                    <a:pt x="246" y="153"/>
                    <a:pt x="251" y="130"/>
                    <a:pt x="237" y="12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79" name="Freeform 55"/>
            <p:cNvSpPr/>
            <p:nvPr/>
          </p:nvSpPr>
          <p:spPr bwMode="auto">
            <a:xfrm>
              <a:off x="2917825" y="777875"/>
              <a:ext cx="73025" cy="96838"/>
            </a:xfrm>
            <a:custGeom>
              <a:cxnLst>
                <a:cxn ang="0">
                  <a:pos x="17" y="0"/>
                </a:cxn>
                <a:cxn ang="0">
                  <a:pos x="5" y="36"/>
                </a:cxn>
                <a:cxn ang="0">
                  <a:pos x="17" y="0"/>
                </a:cxn>
              </a:cxnLst>
              <a:rect b="b" l="0" r="r" t="0"/>
              <a:pathLst>
                <a:path h="36" w="27">
                  <a:moveTo>
                    <a:pt x="17" y="0"/>
                  </a:moveTo>
                  <a:cubicBezTo>
                    <a:pt x="27" y="14"/>
                    <a:pt x="9" y="26"/>
                    <a:pt x="5" y="36"/>
                  </a:cubicBezTo>
                  <a:cubicBezTo>
                    <a:pt x="0" y="27"/>
                    <a:pt x="18" y="15"/>
                    <a:pt x="17" y="0"/>
                  </a:cubicBezTo>
                  <a:close/>
                </a:path>
              </a:pathLst>
            </a:custGeom>
            <a:solidFill>
              <a:srgbClr val="6C9B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80" name="Freeform 56"/>
            <p:cNvSpPr/>
            <p:nvPr/>
          </p:nvSpPr>
          <p:spPr bwMode="auto">
            <a:xfrm>
              <a:off x="2944813" y="866775"/>
              <a:ext cx="58738" cy="49213"/>
            </a:xfrm>
            <a:custGeom>
              <a:cxnLst>
                <a:cxn ang="0">
                  <a:pos x="22" y="0"/>
                </a:cxn>
                <a:cxn ang="0">
                  <a:pos x="7" y="18"/>
                </a:cxn>
                <a:cxn ang="0">
                  <a:pos x="22" y="0"/>
                </a:cxn>
              </a:cxnLst>
              <a:rect b="b" l="0" r="r" t="0"/>
              <a:pathLst>
                <a:path h="18" w="22">
                  <a:moveTo>
                    <a:pt x="22" y="0"/>
                  </a:moveTo>
                  <a:cubicBezTo>
                    <a:pt x="19" y="8"/>
                    <a:pt x="10" y="10"/>
                    <a:pt x="7" y="18"/>
                  </a:cubicBezTo>
                  <a:cubicBezTo>
                    <a:pt x="0" y="12"/>
                    <a:pt x="14" y="1"/>
                    <a:pt x="22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81" name="Freeform 57"/>
            <p:cNvSpPr>
              <a:spLocks noEditPoints="1"/>
            </p:cNvSpPr>
            <p:nvPr/>
          </p:nvSpPr>
          <p:spPr bwMode="auto">
            <a:xfrm>
              <a:off x="3576638" y="649288"/>
              <a:ext cx="709613" cy="442913"/>
            </a:xfrm>
            <a:custGeom>
              <a:cxnLst>
                <a:cxn ang="0">
                  <a:pos x="51" y="135"/>
                </a:cxn>
                <a:cxn ang="0">
                  <a:pos x="48" y="129"/>
                </a:cxn>
                <a:cxn ang="0">
                  <a:pos x="0" y="165"/>
                </a:cxn>
                <a:cxn ang="0">
                  <a:pos x="138" y="78"/>
                </a:cxn>
                <a:cxn ang="0">
                  <a:pos x="159" y="69"/>
                </a:cxn>
                <a:cxn ang="0">
                  <a:pos x="234" y="0"/>
                </a:cxn>
                <a:cxn ang="0">
                  <a:pos x="237" y="36"/>
                </a:cxn>
                <a:cxn ang="0">
                  <a:pos x="249" y="39"/>
                </a:cxn>
                <a:cxn ang="0">
                  <a:pos x="183" y="63"/>
                </a:cxn>
                <a:cxn ang="0">
                  <a:pos x="177" y="66"/>
                </a:cxn>
                <a:cxn ang="0">
                  <a:pos x="219" y="66"/>
                </a:cxn>
                <a:cxn ang="0">
                  <a:pos x="264" y="48"/>
                </a:cxn>
                <a:cxn ang="0">
                  <a:pos x="216" y="75"/>
                </a:cxn>
                <a:cxn ang="0">
                  <a:pos x="240" y="78"/>
                </a:cxn>
                <a:cxn ang="0">
                  <a:pos x="243" y="84"/>
                </a:cxn>
                <a:cxn ang="0">
                  <a:pos x="228" y="87"/>
                </a:cxn>
                <a:cxn ang="0">
                  <a:pos x="243" y="102"/>
                </a:cxn>
                <a:cxn ang="0">
                  <a:pos x="240" y="102"/>
                </a:cxn>
                <a:cxn ang="0">
                  <a:pos x="69" y="126"/>
                </a:cxn>
                <a:cxn ang="0">
                  <a:pos x="87" y="111"/>
                </a:cxn>
                <a:cxn ang="0">
                  <a:pos x="117" y="93"/>
                </a:cxn>
                <a:cxn ang="0">
                  <a:pos x="87" y="108"/>
                </a:cxn>
                <a:cxn ang="0">
                  <a:pos x="54" y="126"/>
                </a:cxn>
                <a:cxn ang="0">
                  <a:pos x="63" y="132"/>
                </a:cxn>
                <a:cxn ang="0">
                  <a:pos x="51" y="135"/>
                </a:cxn>
                <a:cxn ang="0">
                  <a:pos x="117" y="93"/>
                </a:cxn>
                <a:cxn ang="0">
                  <a:pos x="138" y="81"/>
                </a:cxn>
                <a:cxn ang="0">
                  <a:pos x="117" y="93"/>
                </a:cxn>
              </a:cxnLst>
              <a:rect b="b" l="0" r="r" t="0"/>
              <a:pathLst>
                <a:path h="165" w="264">
                  <a:moveTo>
                    <a:pt x="51" y="135"/>
                  </a:moveTo>
                  <a:cubicBezTo>
                    <a:pt x="50" y="133"/>
                    <a:pt x="51" y="129"/>
                    <a:pt x="48" y="129"/>
                  </a:cubicBezTo>
                  <a:cubicBezTo>
                    <a:pt x="31" y="140"/>
                    <a:pt x="20" y="157"/>
                    <a:pt x="0" y="165"/>
                  </a:cubicBezTo>
                  <a:cubicBezTo>
                    <a:pt x="34" y="124"/>
                    <a:pt x="83" y="98"/>
                    <a:pt x="138" y="78"/>
                  </a:cubicBezTo>
                  <a:cubicBezTo>
                    <a:pt x="142" y="84"/>
                    <a:pt x="156" y="74"/>
                    <a:pt x="159" y="69"/>
                  </a:cubicBezTo>
                  <a:cubicBezTo>
                    <a:pt x="189" y="54"/>
                    <a:pt x="258" y="40"/>
                    <a:pt x="234" y="0"/>
                  </a:cubicBezTo>
                  <a:cubicBezTo>
                    <a:pt x="252" y="1"/>
                    <a:pt x="247" y="31"/>
                    <a:pt x="237" y="36"/>
                  </a:cubicBezTo>
                  <a:cubicBezTo>
                    <a:pt x="241" y="37"/>
                    <a:pt x="248" y="35"/>
                    <a:pt x="249" y="39"/>
                  </a:cubicBezTo>
                  <a:cubicBezTo>
                    <a:pt x="223" y="43"/>
                    <a:pt x="206" y="56"/>
                    <a:pt x="183" y="63"/>
                  </a:cubicBezTo>
                  <a:cubicBezTo>
                    <a:pt x="181" y="64"/>
                    <a:pt x="180" y="66"/>
                    <a:pt x="177" y="66"/>
                  </a:cubicBezTo>
                  <a:cubicBezTo>
                    <a:pt x="184" y="71"/>
                    <a:pt x="212" y="71"/>
                    <a:pt x="219" y="66"/>
                  </a:cubicBezTo>
                  <a:cubicBezTo>
                    <a:pt x="240" y="67"/>
                    <a:pt x="259" y="52"/>
                    <a:pt x="264" y="48"/>
                  </a:cubicBezTo>
                  <a:cubicBezTo>
                    <a:pt x="262" y="71"/>
                    <a:pt x="236" y="70"/>
                    <a:pt x="216" y="75"/>
                  </a:cubicBezTo>
                  <a:cubicBezTo>
                    <a:pt x="220" y="80"/>
                    <a:pt x="231" y="78"/>
                    <a:pt x="240" y="78"/>
                  </a:cubicBezTo>
                  <a:cubicBezTo>
                    <a:pt x="241" y="80"/>
                    <a:pt x="243" y="81"/>
                    <a:pt x="243" y="84"/>
                  </a:cubicBezTo>
                  <a:cubicBezTo>
                    <a:pt x="239" y="86"/>
                    <a:pt x="227" y="80"/>
                    <a:pt x="228" y="87"/>
                  </a:cubicBezTo>
                  <a:cubicBezTo>
                    <a:pt x="234" y="91"/>
                    <a:pt x="239" y="96"/>
                    <a:pt x="243" y="102"/>
                  </a:cubicBezTo>
                  <a:cubicBezTo>
                    <a:pt x="242" y="102"/>
                    <a:pt x="241" y="102"/>
                    <a:pt x="240" y="102"/>
                  </a:cubicBezTo>
                  <a:cubicBezTo>
                    <a:pt x="183" y="34"/>
                    <a:pt x="119" y="108"/>
                    <a:pt x="69" y="126"/>
                  </a:cubicBezTo>
                  <a:cubicBezTo>
                    <a:pt x="73" y="119"/>
                    <a:pt x="84" y="119"/>
                    <a:pt x="87" y="111"/>
                  </a:cubicBezTo>
                  <a:cubicBezTo>
                    <a:pt x="99" y="107"/>
                    <a:pt x="109" y="101"/>
                    <a:pt x="117" y="93"/>
                  </a:cubicBezTo>
                  <a:cubicBezTo>
                    <a:pt x="104" y="95"/>
                    <a:pt x="99" y="105"/>
                    <a:pt x="87" y="108"/>
                  </a:cubicBezTo>
                  <a:cubicBezTo>
                    <a:pt x="75" y="113"/>
                    <a:pt x="67" y="122"/>
                    <a:pt x="54" y="126"/>
                  </a:cubicBezTo>
                  <a:cubicBezTo>
                    <a:pt x="55" y="130"/>
                    <a:pt x="63" y="127"/>
                    <a:pt x="63" y="132"/>
                  </a:cubicBezTo>
                  <a:cubicBezTo>
                    <a:pt x="57" y="131"/>
                    <a:pt x="56" y="135"/>
                    <a:pt x="51" y="135"/>
                  </a:cubicBezTo>
                  <a:close/>
                  <a:moveTo>
                    <a:pt x="117" y="93"/>
                  </a:moveTo>
                  <a:cubicBezTo>
                    <a:pt x="126" y="91"/>
                    <a:pt x="134" y="88"/>
                    <a:pt x="138" y="81"/>
                  </a:cubicBezTo>
                  <a:cubicBezTo>
                    <a:pt x="129" y="83"/>
                    <a:pt x="121" y="86"/>
                    <a:pt x="117" y="9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82" name="Freeform 58"/>
            <p:cNvSpPr/>
            <p:nvPr/>
          </p:nvSpPr>
          <p:spPr bwMode="auto">
            <a:xfrm>
              <a:off x="3810000" y="898525"/>
              <a:ext cx="80963" cy="49213"/>
            </a:xfrm>
            <a:custGeom>
              <a:cxnLst>
                <a:cxn ang="0">
                  <a:pos x="0" y="15"/>
                </a:cxn>
                <a:cxn ang="0">
                  <a:pos x="30" y="0"/>
                </a:cxn>
                <a:cxn ang="0">
                  <a:pos x="0" y="18"/>
                </a:cxn>
                <a:cxn ang="0">
                  <a:pos x="0" y="15"/>
                </a:cxn>
              </a:cxnLst>
              <a:rect b="b" l="0" r="r" t="0"/>
              <a:pathLst>
                <a:path h="18" w="30">
                  <a:moveTo>
                    <a:pt x="0" y="15"/>
                  </a:moveTo>
                  <a:cubicBezTo>
                    <a:pt x="12" y="12"/>
                    <a:pt x="17" y="2"/>
                    <a:pt x="30" y="0"/>
                  </a:cubicBezTo>
                  <a:cubicBezTo>
                    <a:pt x="22" y="8"/>
                    <a:pt x="12" y="14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83" name="Freeform 59"/>
            <p:cNvSpPr/>
            <p:nvPr/>
          </p:nvSpPr>
          <p:spPr bwMode="auto">
            <a:xfrm>
              <a:off x="4222750" y="923925"/>
              <a:ext cx="96838" cy="96838"/>
            </a:xfrm>
            <a:custGeom>
              <a:cxnLst>
                <a:cxn ang="0">
                  <a:pos x="3" y="0"/>
                </a:cxn>
                <a:cxn ang="0">
                  <a:pos x="36" y="36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36" w="36">
                  <a:moveTo>
                    <a:pt x="3" y="0"/>
                  </a:moveTo>
                  <a:cubicBezTo>
                    <a:pt x="15" y="11"/>
                    <a:pt x="29" y="20"/>
                    <a:pt x="36" y="36"/>
                  </a:cubicBezTo>
                  <a:cubicBezTo>
                    <a:pt x="23" y="25"/>
                    <a:pt x="13" y="1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16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84" name="Freeform 60"/>
            <p:cNvSpPr/>
            <p:nvPr/>
          </p:nvSpPr>
          <p:spPr bwMode="auto">
            <a:xfrm>
              <a:off x="3721100" y="939800"/>
              <a:ext cx="88900" cy="63500"/>
            </a:xfrm>
            <a:custGeom>
              <a:cxnLst>
                <a:cxn ang="0">
                  <a:pos x="9" y="24"/>
                </a:cxn>
                <a:cxn ang="0">
                  <a:pos x="0" y="18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15" y="18"/>
                </a:cxn>
                <a:cxn ang="0">
                  <a:pos x="9" y="24"/>
                </a:cxn>
              </a:cxnLst>
              <a:rect b="b" l="0" r="r" t="0"/>
              <a:pathLst>
                <a:path h="24" w="33">
                  <a:moveTo>
                    <a:pt x="9" y="24"/>
                  </a:moveTo>
                  <a:cubicBezTo>
                    <a:pt x="9" y="19"/>
                    <a:pt x="1" y="22"/>
                    <a:pt x="0" y="18"/>
                  </a:cubicBezTo>
                  <a:cubicBezTo>
                    <a:pt x="13" y="14"/>
                    <a:pt x="21" y="5"/>
                    <a:pt x="33" y="0"/>
                  </a:cubicBezTo>
                  <a:cubicBezTo>
                    <a:pt x="33" y="1"/>
                    <a:pt x="33" y="2"/>
                    <a:pt x="33" y="3"/>
                  </a:cubicBezTo>
                  <a:cubicBezTo>
                    <a:pt x="30" y="11"/>
                    <a:pt x="19" y="11"/>
                    <a:pt x="15" y="18"/>
                  </a:cubicBezTo>
                  <a:cubicBezTo>
                    <a:pt x="14" y="21"/>
                    <a:pt x="12" y="23"/>
                    <a:pt x="9" y="24"/>
                  </a:cubicBezTo>
                  <a:close/>
                </a:path>
              </a:pathLst>
            </a:custGeom>
            <a:solidFill>
              <a:srgbClr val="0388B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85" name="Freeform 61"/>
            <p:cNvSpPr/>
            <p:nvPr/>
          </p:nvSpPr>
          <p:spPr bwMode="auto">
            <a:xfrm>
              <a:off x="3448050" y="1003300"/>
              <a:ext cx="176213" cy="146050"/>
            </a:xfrm>
            <a:custGeom>
              <a:cxnLst>
                <a:cxn ang="0">
                  <a:pos x="66" y="0"/>
                </a:cxn>
                <a:cxn ang="0">
                  <a:pos x="0" y="54"/>
                </a:cxn>
                <a:cxn ang="0">
                  <a:pos x="66" y="0"/>
                </a:cxn>
              </a:cxnLst>
              <a:rect b="b" l="0" r="r" t="0"/>
              <a:pathLst>
                <a:path h="54" w="66">
                  <a:moveTo>
                    <a:pt x="66" y="0"/>
                  </a:moveTo>
                  <a:cubicBezTo>
                    <a:pt x="45" y="19"/>
                    <a:pt x="20" y="34"/>
                    <a:pt x="0" y="54"/>
                  </a:cubicBezTo>
                  <a:cubicBezTo>
                    <a:pt x="6" y="31"/>
                    <a:pt x="41" y="13"/>
                    <a:pt x="66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86" name="Freeform 62"/>
            <p:cNvSpPr/>
            <p:nvPr/>
          </p:nvSpPr>
          <p:spPr bwMode="auto">
            <a:xfrm>
              <a:off x="3463925" y="1020763"/>
              <a:ext cx="733425" cy="928688"/>
            </a:xfrm>
            <a:custGeom>
              <a:cxnLst>
                <a:cxn ang="0">
                  <a:pos x="249" y="264"/>
                </a:cxn>
                <a:cxn ang="0">
                  <a:pos x="171" y="108"/>
                </a:cxn>
                <a:cxn ang="0">
                  <a:pos x="96" y="15"/>
                </a:cxn>
                <a:cxn ang="0">
                  <a:pos x="24" y="117"/>
                </a:cxn>
                <a:cxn ang="0">
                  <a:pos x="75" y="48"/>
                </a:cxn>
                <a:cxn ang="0">
                  <a:pos x="0" y="96"/>
                </a:cxn>
                <a:cxn ang="0">
                  <a:pos x="93" y="0"/>
                </a:cxn>
                <a:cxn ang="0">
                  <a:pos x="177" y="108"/>
                </a:cxn>
                <a:cxn ang="0">
                  <a:pos x="270" y="279"/>
                </a:cxn>
                <a:cxn ang="0">
                  <a:pos x="270" y="282"/>
                </a:cxn>
                <a:cxn ang="0">
                  <a:pos x="273" y="345"/>
                </a:cxn>
                <a:cxn ang="0">
                  <a:pos x="255" y="273"/>
                </a:cxn>
                <a:cxn ang="0">
                  <a:pos x="249" y="264"/>
                </a:cxn>
              </a:cxnLst>
              <a:rect b="b" l="0" r="r" t="0"/>
              <a:pathLst>
                <a:path h="345" w="273">
                  <a:moveTo>
                    <a:pt x="249" y="264"/>
                  </a:moveTo>
                  <a:cubicBezTo>
                    <a:pt x="228" y="207"/>
                    <a:pt x="189" y="168"/>
                    <a:pt x="171" y="108"/>
                  </a:cubicBezTo>
                  <a:cubicBezTo>
                    <a:pt x="139" y="84"/>
                    <a:pt x="123" y="44"/>
                    <a:pt x="96" y="15"/>
                  </a:cubicBezTo>
                  <a:cubicBezTo>
                    <a:pt x="88" y="65"/>
                    <a:pt x="64" y="99"/>
                    <a:pt x="24" y="117"/>
                  </a:cubicBezTo>
                  <a:cubicBezTo>
                    <a:pt x="43" y="98"/>
                    <a:pt x="75" y="76"/>
                    <a:pt x="75" y="48"/>
                  </a:cubicBezTo>
                  <a:cubicBezTo>
                    <a:pt x="54" y="66"/>
                    <a:pt x="30" y="97"/>
                    <a:pt x="0" y="96"/>
                  </a:cubicBezTo>
                  <a:cubicBezTo>
                    <a:pt x="41" y="74"/>
                    <a:pt x="81" y="51"/>
                    <a:pt x="93" y="0"/>
                  </a:cubicBezTo>
                  <a:cubicBezTo>
                    <a:pt x="123" y="34"/>
                    <a:pt x="141" y="80"/>
                    <a:pt x="177" y="108"/>
                  </a:cubicBezTo>
                  <a:cubicBezTo>
                    <a:pt x="202" y="171"/>
                    <a:pt x="233" y="228"/>
                    <a:pt x="270" y="279"/>
                  </a:cubicBezTo>
                  <a:cubicBezTo>
                    <a:pt x="270" y="280"/>
                    <a:pt x="270" y="281"/>
                    <a:pt x="270" y="282"/>
                  </a:cubicBezTo>
                  <a:cubicBezTo>
                    <a:pt x="254" y="286"/>
                    <a:pt x="270" y="331"/>
                    <a:pt x="273" y="345"/>
                  </a:cubicBezTo>
                  <a:cubicBezTo>
                    <a:pt x="254" y="334"/>
                    <a:pt x="262" y="296"/>
                    <a:pt x="255" y="273"/>
                  </a:cubicBezTo>
                  <a:cubicBezTo>
                    <a:pt x="254" y="269"/>
                    <a:pt x="250" y="268"/>
                    <a:pt x="249" y="26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87" name="Freeform 63"/>
            <p:cNvSpPr/>
            <p:nvPr/>
          </p:nvSpPr>
          <p:spPr bwMode="auto">
            <a:xfrm>
              <a:off x="2035175" y="1157288"/>
              <a:ext cx="73025" cy="41275"/>
            </a:xfrm>
            <a:custGeom>
              <a:cxnLst>
                <a:cxn ang="0">
                  <a:pos x="27" y="0"/>
                </a:cxn>
                <a:cxn ang="0">
                  <a:pos x="9" y="15"/>
                </a:cxn>
                <a:cxn ang="0">
                  <a:pos x="3" y="0"/>
                </a:cxn>
                <a:cxn ang="0">
                  <a:pos x="27" y="0"/>
                </a:cxn>
              </a:cxnLst>
              <a:rect b="b" l="0" r="r" t="0"/>
              <a:pathLst>
                <a:path h="15" w="27">
                  <a:moveTo>
                    <a:pt x="27" y="0"/>
                  </a:moveTo>
                  <a:cubicBezTo>
                    <a:pt x="22" y="6"/>
                    <a:pt x="19" y="14"/>
                    <a:pt x="9" y="15"/>
                  </a:cubicBezTo>
                  <a:cubicBezTo>
                    <a:pt x="8" y="9"/>
                    <a:pt x="0" y="10"/>
                    <a:pt x="3" y="0"/>
                  </a:cubicBezTo>
                  <a:cubicBezTo>
                    <a:pt x="11" y="0"/>
                    <a:pt x="19" y="0"/>
                    <a:pt x="27" y="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88" name="Freeform 64"/>
            <p:cNvSpPr/>
            <p:nvPr/>
          </p:nvSpPr>
          <p:spPr bwMode="auto">
            <a:xfrm>
              <a:off x="1906588" y="1157288"/>
              <a:ext cx="450850" cy="695325"/>
            </a:xfrm>
            <a:custGeom>
              <a:cxnLst>
                <a:cxn ang="0">
                  <a:pos x="168" y="219"/>
                </a:cxn>
                <a:cxn ang="0">
                  <a:pos x="159" y="258"/>
                </a:cxn>
                <a:cxn ang="0">
                  <a:pos x="57" y="141"/>
                </a:cxn>
                <a:cxn ang="0">
                  <a:pos x="96" y="156"/>
                </a:cxn>
                <a:cxn ang="0">
                  <a:pos x="33" y="90"/>
                </a:cxn>
                <a:cxn ang="0">
                  <a:pos x="39" y="117"/>
                </a:cxn>
                <a:cxn ang="0">
                  <a:pos x="0" y="66"/>
                </a:cxn>
                <a:cxn ang="0">
                  <a:pos x="15" y="78"/>
                </a:cxn>
                <a:cxn ang="0">
                  <a:pos x="27" y="54"/>
                </a:cxn>
                <a:cxn ang="0">
                  <a:pos x="84" y="0"/>
                </a:cxn>
                <a:cxn ang="0">
                  <a:pos x="90" y="18"/>
                </a:cxn>
                <a:cxn ang="0">
                  <a:pos x="81" y="12"/>
                </a:cxn>
                <a:cxn ang="0">
                  <a:pos x="168" y="192"/>
                </a:cxn>
                <a:cxn ang="0">
                  <a:pos x="168" y="219"/>
                </a:cxn>
              </a:cxnLst>
              <a:rect b="b" l="0" r="r" t="0"/>
              <a:pathLst>
                <a:path h="258" w="168">
                  <a:moveTo>
                    <a:pt x="168" y="219"/>
                  </a:moveTo>
                  <a:cubicBezTo>
                    <a:pt x="168" y="235"/>
                    <a:pt x="165" y="248"/>
                    <a:pt x="159" y="258"/>
                  </a:cubicBezTo>
                  <a:cubicBezTo>
                    <a:pt x="103" y="236"/>
                    <a:pt x="82" y="189"/>
                    <a:pt x="57" y="141"/>
                  </a:cubicBezTo>
                  <a:cubicBezTo>
                    <a:pt x="69" y="145"/>
                    <a:pt x="83" y="163"/>
                    <a:pt x="96" y="156"/>
                  </a:cubicBezTo>
                  <a:cubicBezTo>
                    <a:pt x="63" y="146"/>
                    <a:pt x="46" y="120"/>
                    <a:pt x="33" y="90"/>
                  </a:cubicBezTo>
                  <a:cubicBezTo>
                    <a:pt x="31" y="103"/>
                    <a:pt x="38" y="107"/>
                    <a:pt x="39" y="117"/>
                  </a:cubicBezTo>
                  <a:cubicBezTo>
                    <a:pt x="24" y="102"/>
                    <a:pt x="10" y="86"/>
                    <a:pt x="0" y="66"/>
                  </a:cubicBezTo>
                  <a:cubicBezTo>
                    <a:pt x="14" y="61"/>
                    <a:pt x="10" y="74"/>
                    <a:pt x="15" y="78"/>
                  </a:cubicBezTo>
                  <a:cubicBezTo>
                    <a:pt x="14" y="63"/>
                    <a:pt x="20" y="59"/>
                    <a:pt x="27" y="54"/>
                  </a:cubicBezTo>
                  <a:cubicBezTo>
                    <a:pt x="50" y="37"/>
                    <a:pt x="67" y="17"/>
                    <a:pt x="84" y="0"/>
                  </a:cubicBezTo>
                  <a:cubicBezTo>
                    <a:pt x="83" y="9"/>
                    <a:pt x="91" y="9"/>
                    <a:pt x="90" y="18"/>
                  </a:cubicBezTo>
                  <a:cubicBezTo>
                    <a:pt x="86" y="17"/>
                    <a:pt x="85" y="13"/>
                    <a:pt x="81" y="12"/>
                  </a:cubicBezTo>
                  <a:cubicBezTo>
                    <a:pt x="113" y="69"/>
                    <a:pt x="129" y="142"/>
                    <a:pt x="168" y="192"/>
                  </a:cubicBezTo>
                  <a:cubicBezTo>
                    <a:pt x="168" y="201"/>
                    <a:pt x="168" y="210"/>
                    <a:pt x="168" y="219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89" name="Freeform 65"/>
            <p:cNvSpPr/>
            <p:nvPr/>
          </p:nvSpPr>
          <p:spPr bwMode="auto">
            <a:xfrm>
              <a:off x="4699000" y="1254125"/>
              <a:ext cx="96838" cy="73025"/>
            </a:xfrm>
            <a:custGeom>
              <a:cxnLst>
                <a:cxn ang="0">
                  <a:pos x="0" y="9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6" y="24"/>
                </a:cxn>
                <a:cxn ang="0">
                  <a:pos x="33" y="27"/>
                </a:cxn>
                <a:cxn ang="0">
                  <a:pos x="0" y="9"/>
                </a:cxn>
              </a:cxnLst>
              <a:rect b="b" l="0" r="r" t="0"/>
              <a:pathLst>
                <a:path h="27" w="36">
                  <a:moveTo>
                    <a:pt x="0" y="9"/>
                  </a:moveTo>
                  <a:cubicBezTo>
                    <a:pt x="0" y="7"/>
                    <a:pt x="0" y="5"/>
                    <a:pt x="0" y="3"/>
                  </a:cubicBezTo>
                  <a:cubicBezTo>
                    <a:pt x="3" y="4"/>
                    <a:pt x="3" y="2"/>
                    <a:pt x="3" y="0"/>
                  </a:cubicBezTo>
                  <a:cubicBezTo>
                    <a:pt x="12" y="10"/>
                    <a:pt x="31" y="10"/>
                    <a:pt x="36" y="24"/>
                  </a:cubicBezTo>
                  <a:cubicBezTo>
                    <a:pt x="34" y="24"/>
                    <a:pt x="32" y="24"/>
                    <a:pt x="33" y="27"/>
                  </a:cubicBezTo>
                  <a:cubicBezTo>
                    <a:pt x="22" y="21"/>
                    <a:pt x="19" y="7"/>
                    <a:pt x="0" y="9"/>
                  </a:cubicBezTo>
                  <a:close/>
                </a:path>
              </a:pathLst>
            </a:custGeom>
            <a:solidFill>
              <a:srgbClr val="16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90" name="Freeform 66"/>
            <p:cNvSpPr/>
            <p:nvPr/>
          </p:nvSpPr>
          <p:spPr bwMode="auto">
            <a:xfrm>
              <a:off x="3568700" y="1295400"/>
              <a:ext cx="65088" cy="71438"/>
            </a:xfrm>
            <a:custGeom>
              <a:cxnLst>
                <a:cxn ang="0">
                  <a:pos x="24" y="0"/>
                </a:cxn>
                <a:cxn ang="0">
                  <a:pos x="0" y="27"/>
                </a:cxn>
                <a:cxn ang="0">
                  <a:pos x="24" y="0"/>
                </a:cxn>
              </a:cxnLst>
              <a:rect b="b" l="0" r="r" t="0"/>
              <a:pathLst>
                <a:path h="27" w="24">
                  <a:moveTo>
                    <a:pt x="24" y="0"/>
                  </a:moveTo>
                  <a:cubicBezTo>
                    <a:pt x="17" y="10"/>
                    <a:pt x="12" y="22"/>
                    <a:pt x="0" y="27"/>
                  </a:cubicBezTo>
                  <a:cubicBezTo>
                    <a:pt x="5" y="15"/>
                    <a:pt x="11" y="4"/>
                    <a:pt x="24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91" name="Freeform 67"/>
            <p:cNvSpPr/>
            <p:nvPr/>
          </p:nvSpPr>
          <p:spPr bwMode="auto">
            <a:xfrm>
              <a:off x="3552825" y="1319213"/>
              <a:ext cx="90488" cy="120650"/>
            </a:xfrm>
            <a:custGeom>
              <a:cxnLst>
                <a:cxn ang="0">
                  <a:pos x="30" y="0"/>
                </a:cxn>
                <a:cxn ang="0">
                  <a:pos x="3" y="45"/>
                </a:cxn>
                <a:cxn ang="0">
                  <a:pos x="30" y="0"/>
                </a:cxn>
              </a:cxnLst>
              <a:rect b="b" l="0" r="r" t="0"/>
              <a:pathLst>
                <a:path h="45" w="34">
                  <a:moveTo>
                    <a:pt x="30" y="0"/>
                  </a:moveTo>
                  <a:cubicBezTo>
                    <a:pt x="34" y="16"/>
                    <a:pt x="9" y="29"/>
                    <a:pt x="3" y="45"/>
                  </a:cubicBezTo>
                  <a:cubicBezTo>
                    <a:pt x="0" y="29"/>
                    <a:pt x="23" y="15"/>
                    <a:pt x="3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92" name="Freeform 68"/>
            <p:cNvSpPr/>
            <p:nvPr/>
          </p:nvSpPr>
          <p:spPr bwMode="auto">
            <a:xfrm>
              <a:off x="2801938" y="1350963"/>
              <a:ext cx="104775" cy="104775"/>
            </a:xfrm>
            <a:custGeom>
              <a:cxnLst>
                <a:cxn ang="0">
                  <a:pos x="39" y="39"/>
                </a:cxn>
                <a:cxn ang="0">
                  <a:pos x="0" y="0"/>
                </a:cxn>
                <a:cxn ang="0">
                  <a:pos x="24" y="21"/>
                </a:cxn>
                <a:cxn ang="0">
                  <a:pos x="39" y="39"/>
                </a:cxn>
              </a:cxnLst>
              <a:rect b="b" l="0" r="r" t="0"/>
              <a:pathLst>
                <a:path h="39" w="39">
                  <a:moveTo>
                    <a:pt x="39" y="39"/>
                  </a:moveTo>
                  <a:cubicBezTo>
                    <a:pt x="26" y="26"/>
                    <a:pt x="9" y="17"/>
                    <a:pt x="0" y="0"/>
                  </a:cubicBezTo>
                  <a:cubicBezTo>
                    <a:pt x="8" y="7"/>
                    <a:pt x="19" y="11"/>
                    <a:pt x="24" y="21"/>
                  </a:cubicBezTo>
                  <a:cubicBezTo>
                    <a:pt x="27" y="29"/>
                    <a:pt x="36" y="31"/>
                    <a:pt x="39" y="39"/>
                  </a:cubicBezTo>
                  <a:close/>
                </a:path>
              </a:pathLst>
            </a:custGeom>
            <a:solidFill>
              <a:srgbClr val="16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93" name="Freeform 69"/>
            <p:cNvSpPr/>
            <p:nvPr/>
          </p:nvSpPr>
          <p:spPr bwMode="auto">
            <a:xfrm>
              <a:off x="2508250" y="1384300"/>
              <a:ext cx="103188" cy="85725"/>
            </a:xfrm>
            <a:custGeom>
              <a:cxnLst>
                <a:cxn ang="0">
                  <a:pos x="31" y="0"/>
                </a:cxn>
                <a:cxn ang="0">
                  <a:pos x="16" y="18"/>
                </a:cxn>
                <a:cxn ang="0">
                  <a:pos x="31" y="0"/>
                </a:cxn>
              </a:cxnLst>
              <a:rect b="b" l="0" r="r" t="0"/>
              <a:pathLst>
                <a:path h="32" w="38">
                  <a:moveTo>
                    <a:pt x="31" y="0"/>
                  </a:moveTo>
                  <a:cubicBezTo>
                    <a:pt x="38" y="4"/>
                    <a:pt x="0" y="32"/>
                    <a:pt x="16" y="18"/>
                  </a:cubicBezTo>
                  <a:cubicBezTo>
                    <a:pt x="18" y="9"/>
                    <a:pt x="25" y="5"/>
                    <a:pt x="31" y="0"/>
                  </a:cubicBezTo>
                  <a:close/>
                </a:path>
              </a:pathLst>
            </a:custGeom>
            <a:solidFill>
              <a:srgbClr val="086C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94" name="Freeform 70"/>
            <p:cNvSpPr/>
            <p:nvPr/>
          </p:nvSpPr>
          <p:spPr bwMode="auto">
            <a:xfrm>
              <a:off x="2503488" y="1454150"/>
              <a:ext cx="55563" cy="34925"/>
            </a:xfrm>
            <a:custGeom>
              <a:cxnLst>
                <a:cxn ang="0">
                  <a:pos x="0" y="10"/>
                </a:cxn>
                <a:cxn ang="0">
                  <a:pos x="9" y="1"/>
                </a:cxn>
                <a:cxn ang="0">
                  <a:pos x="9" y="10"/>
                </a:cxn>
                <a:cxn ang="0">
                  <a:pos x="21" y="1"/>
                </a:cxn>
                <a:cxn ang="0">
                  <a:pos x="9" y="13"/>
                </a:cxn>
                <a:cxn ang="0">
                  <a:pos x="0" y="10"/>
                </a:cxn>
              </a:cxnLst>
              <a:rect b="b" l="0" r="r" t="0"/>
              <a:pathLst>
                <a:path h="13" w="21">
                  <a:moveTo>
                    <a:pt x="0" y="10"/>
                  </a:moveTo>
                  <a:cubicBezTo>
                    <a:pt x="2" y="6"/>
                    <a:pt x="5" y="3"/>
                    <a:pt x="9" y="1"/>
                  </a:cubicBezTo>
                  <a:cubicBezTo>
                    <a:pt x="10" y="6"/>
                    <a:pt x="5" y="9"/>
                    <a:pt x="9" y="10"/>
                  </a:cubicBezTo>
                  <a:cubicBezTo>
                    <a:pt x="12" y="6"/>
                    <a:pt x="13" y="0"/>
                    <a:pt x="21" y="1"/>
                  </a:cubicBezTo>
                  <a:cubicBezTo>
                    <a:pt x="18" y="6"/>
                    <a:pt x="14" y="10"/>
                    <a:pt x="9" y="13"/>
                  </a:cubicBezTo>
                  <a:cubicBezTo>
                    <a:pt x="5" y="13"/>
                    <a:pt x="2" y="12"/>
                    <a:pt x="0" y="10"/>
                  </a:cubicBezTo>
                  <a:close/>
                </a:path>
              </a:pathLst>
            </a:custGeom>
            <a:solidFill>
              <a:srgbClr val="1C404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95" name="Freeform 71"/>
            <p:cNvSpPr/>
            <p:nvPr/>
          </p:nvSpPr>
          <p:spPr bwMode="auto">
            <a:xfrm>
              <a:off x="2849563" y="1504950"/>
              <a:ext cx="73025" cy="42863"/>
            </a:xfrm>
            <a:custGeom>
              <a:cxnLst>
                <a:cxn ang="0">
                  <a:pos x="27" y="0"/>
                </a:cxn>
                <a:cxn ang="0">
                  <a:pos x="0" y="15"/>
                </a:cxn>
                <a:cxn ang="0">
                  <a:pos x="27" y="0"/>
                </a:cxn>
              </a:cxnLst>
              <a:rect b="b" l="0" r="r" t="0"/>
              <a:pathLst>
                <a:path h="16" w="27">
                  <a:moveTo>
                    <a:pt x="27" y="0"/>
                  </a:moveTo>
                  <a:cubicBezTo>
                    <a:pt x="19" y="6"/>
                    <a:pt x="15" y="16"/>
                    <a:pt x="0" y="15"/>
                  </a:cubicBezTo>
                  <a:cubicBezTo>
                    <a:pt x="8" y="9"/>
                    <a:pt x="14" y="1"/>
                    <a:pt x="27" y="0"/>
                  </a:cubicBezTo>
                  <a:close/>
                </a:path>
              </a:pathLst>
            </a:custGeom>
            <a:solidFill>
              <a:srgbClr val="0388B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96" name="Freeform 72"/>
            <p:cNvSpPr/>
            <p:nvPr/>
          </p:nvSpPr>
          <p:spPr bwMode="auto">
            <a:xfrm>
              <a:off x="2713038" y="1536700"/>
              <a:ext cx="112713" cy="33338"/>
            </a:xfrm>
            <a:custGeom>
              <a:cxnLst>
                <a:cxn ang="0">
                  <a:pos x="12" y="9"/>
                </a:cxn>
                <a:cxn ang="0">
                  <a:pos x="0" y="6"/>
                </a:cxn>
                <a:cxn ang="0">
                  <a:pos x="42" y="3"/>
                </a:cxn>
                <a:cxn ang="0">
                  <a:pos x="12" y="9"/>
                </a:cxn>
              </a:cxnLst>
              <a:rect b="b" l="0" r="r" t="0"/>
              <a:pathLst>
                <a:path h="12" w="42">
                  <a:moveTo>
                    <a:pt x="12" y="9"/>
                  </a:moveTo>
                  <a:cubicBezTo>
                    <a:pt x="8" y="8"/>
                    <a:pt x="1" y="10"/>
                    <a:pt x="0" y="6"/>
                  </a:cubicBezTo>
                  <a:cubicBezTo>
                    <a:pt x="9" y="0"/>
                    <a:pt x="28" y="4"/>
                    <a:pt x="42" y="3"/>
                  </a:cubicBezTo>
                  <a:cubicBezTo>
                    <a:pt x="39" y="12"/>
                    <a:pt x="15" y="0"/>
                    <a:pt x="12" y="9"/>
                  </a:cubicBezTo>
                  <a:close/>
                </a:path>
              </a:pathLst>
            </a:custGeom>
            <a:solidFill>
              <a:srgbClr val="748D8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97" name="Freeform 73"/>
            <p:cNvSpPr/>
            <p:nvPr/>
          </p:nvSpPr>
          <p:spPr bwMode="auto">
            <a:xfrm>
              <a:off x="2647950" y="1560513"/>
              <a:ext cx="201613" cy="169863"/>
            </a:xfrm>
            <a:custGeom>
              <a:cxnLst>
                <a:cxn ang="0">
                  <a:pos x="75" y="0"/>
                </a:cxn>
                <a:cxn ang="0">
                  <a:pos x="0" y="63"/>
                </a:cxn>
                <a:cxn ang="0">
                  <a:pos x="75" y="0"/>
                </a:cxn>
              </a:cxnLst>
              <a:rect b="b" l="0" r="r" t="0"/>
              <a:pathLst>
                <a:path h="62" w="75">
                  <a:moveTo>
                    <a:pt x="75" y="0"/>
                  </a:moveTo>
                  <a:cubicBezTo>
                    <a:pt x="50" y="21"/>
                    <a:pt x="29" y="46"/>
                    <a:pt x="0" y="63"/>
                  </a:cubicBezTo>
                  <a:cubicBezTo>
                    <a:pt x="20" y="37"/>
                    <a:pt x="41" y="12"/>
                    <a:pt x="75" y="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98" name="Freeform 74"/>
            <p:cNvSpPr>
              <a:spLocks noEditPoints="1"/>
            </p:cNvSpPr>
            <p:nvPr/>
          </p:nvSpPr>
          <p:spPr bwMode="auto">
            <a:xfrm>
              <a:off x="2570163" y="1636713"/>
              <a:ext cx="1789113" cy="844550"/>
            </a:xfrm>
            <a:custGeom>
              <a:cxnLst>
                <a:cxn ang="0">
                  <a:pos x="206" y="20"/>
                </a:cxn>
                <a:cxn ang="0">
                  <a:pos x="251" y="53"/>
                </a:cxn>
                <a:cxn ang="0">
                  <a:pos x="308" y="17"/>
                </a:cxn>
                <a:cxn ang="0">
                  <a:pos x="359" y="23"/>
                </a:cxn>
                <a:cxn ang="0">
                  <a:pos x="536" y="128"/>
                </a:cxn>
                <a:cxn ang="0">
                  <a:pos x="575" y="29"/>
                </a:cxn>
                <a:cxn ang="0">
                  <a:pos x="578" y="35"/>
                </a:cxn>
                <a:cxn ang="0">
                  <a:pos x="578" y="59"/>
                </a:cxn>
                <a:cxn ang="0">
                  <a:pos x="548" y="125"/>
                </a:cxn>
                <a:cxn ang="0">
                  <a:pos x="554" y="131"/>
                </a:cxn>
                <a:cxn ang="0">
                  <a:pos x="584" y="86"/>
                </a:cxn>
                <a:cxn ang="0">
                  <a:pos x="569" y="125"/>
                </a:cxn>
                <a:cxn ang="0">
                  <a:pos x="569" y="143"/>
                </a:cxn>
                <a:cxn ang="0">
                  <a:pos x="584" y="158"/>
                </a:cxn>
                <a:cxn ang="0">
                  <a:pos x="623" y="98"/>
                </a:cxn>
                <a:cxn ang="0">
                  <a:pos x="614" y="149"/>
                </a:cxn>
                <a:cxn ang="0">
                  <a:pos x="590" y="164"/>
                </a:cxn>
                <a:cxn ang="0">
                  <a:pos x="617" y="197"/>
                </a:cxn>
                <a:cxn ang="0">
                  <a:pos x="665" y="167"/>
                </a:cxn>
                <a:cxn ang="0">
                  <a:pos x="629" y="203"/>
                </a:cxn>
                <a:cxn ang="0">
                  <a:pos x="662" y="230"/>
                </a:cxn>
                <a:cxn ang="0">
                  <a:pos x="623" y="209"/>
                </a:cxn>
                <a:cxn ang="0">
                  <a:pos x="650" y="248"/>
                </a:cxn>
                <a:cxn ang="0">
                  <a:pos x="638" y="242"/>
                </a:cxn>
                <a:cxn ang="0">
                  <a:pos x="644" y="263"/>
                </a:cxn>
                <a:cxn ang="0">
                  <a:pos x="614" y="218"/>
                </a:cxn>
                <a:cxn ang="0">
                  <a:pos x="623" y="263"/>
                </a:cxn>
                <a:cxn ang="0">
                  <a:pos x="611" y="227"/>
                </a:cxn>
                <a:cxn ang="0">
                  <a:pos x="596" y="227"/>
                </a:cxn>
                <a:cxn ang="0">
                  <a:pos x="605" y="218"/>
                </a:cxn>
                <a:cxn ang="0">
                  <a:pos x="590" y="215"/>
                </a:cxn>
                <a:cxn ang="0">
                  <a:pos x="599" y="206"/>
                </a:cxn>
                <a:cxn ang="0">
                  <a:pos x="581" y="173"/>
                </a:cxn>
                <a:cxn ang="0">
                  <a:pos x="566" y="179"/>
                </a:cxn>
                <a:cxn ang="0">
                  <a:pos x="539" y="137"/>
                </a:cxn>
                <a:cxn ang="0">
                  <a:pos x="521" y="143"/>
                </a:cxn>
                <a:cxn ang="0">
                  <a:pos x="530" y="134"/>
                </a:cxn>
                <a:cxn ang="0">
                  <a:pos x="296" y="35"/>
                </a:cxn>
                <a:cxn ang="0">
                  <a:pos x="293" y="29"/>
                </a:cxn>
                <a:cxn ang="0">
                  <a:pos x="257" y="74"/>
                </a:cxn>
                <a:cxn ang="0">
                  <a:pos x="251" y="65"/>
                </a:cxn>
                <a:cxn ang="0">
                  <a:pos x="188" y="140"/>
                </a:cxn>
                <a:cxn ang="0">
                  <a:pos x="140" y="245"/>
                </a:cxn>
                <a:cxn ang="0">
                  <a:pos x="125" y="263"/>
                </a:cxn>
                <a:cxn ang="0">
                  <a:pos x="164" y="314"/>
                </a:cxn>
                <a:cxn ang="0">
                  <a:pos x="125" y="272"/>
                </a:cxn>
                <a:cxn ang="0">
                  <a:pos x="119" y="278"/>
                </a:cxn>
                <a:cxn ang="0">
                  <a:pos x="47" y="194"/>
                </a:cxn>
                <a:cxn ang="0">
                  <a:pos x="77" y="224"/>
                </a:cxn>
                <a:cxn ang="0">
                  <a:pos x="11" y="191"/>
                </a:cxn>
                <a:cxn ang="0">
                  <a:pos x="29" y="182"/>
                </a:cxn>
                <a:cxn ang="0">
                  <a:pos x="134" y="233"/>
                </a:cxn>
                <a:cxn ang="0">
                  <a:pos x="245" y="56"/>
                </a:cxn>
                <a:cxn ang="0">
                  <a:pos x="206" y="20"/>
                </a:cxn>
                <a:cxn ang="0">
                  <a:pos x="62" y="194"/>
                </a:cxn>
                <a:cxn ang="0">
                  <a:pos x="125" y="257"/>
                </a:cxn>
                <a:cxn ang="0">
                  <a:pos x="134" y="239"/>
                </a:cxn>
                <a:cxn ang="0">
                  <a:pos x="62" y="194"/>
                </a:cxn>
              </a:cxnLst>
              <a:rect b="b" l="0" r="r" t="0"/>
              <a:pathLst>
                <a:path h="314" w="665">
                  <a:moveTo>
                    <a:pt x="206" y="20"/>
                  </a:moveTo>
                  <a:cubicBezTo>
                    <a:pt x="221" y="31"/>
                    <a:pt x="232" y="46"/>
                    <a:pt x="251" y="53"/>
                  </a:cubicBezTo>
                  <a:cubicBezTo>
                    <a:pt x="269" y="42"/>
                    <a:pt x="285" y="13"/>
                    <a:pt x="308" y="17"/>
                  </a:cubicBezTo>
                  <a:cubicBezTo>
                    <a:pt x="294" y="29"/>
                    <a:pt x="345" y="21"/>
                    <a:pt x="359" y="23"/>
                  </a:cubicBezTo>
                  <a:cubicBezTo>
                    <a:pt x="439" y="37"/>
                    <a:pt x="471" y="99"/>
                    <a:pt x="536" y="128"/>
                  </a:cubicBezTo>
                  <a:cubicBezTo>
                    <a:pt x="560" y="106"/>
                    <a:pt x="574" y="74"/>
                    <a:pt x="575" y="29"/>
                  </a:cubicBezTo>
                  <a:cubicBezTo>
                    <a:pt x="577" y="30"/>
                    <a:pt x="578" y="32"/>
                    <a:pt x="578" y="35"/>
                  </a:cubicBezTo>
                  <a:cubicBezTo>
                    <a:pt x="578" y="43"/>
                    <a:pt x="578" y="51"/>
                    <a:pt x="578" y="59"/>
                  </a:cubicBezTo>
                  <a:cubicBezTo>
                    <a:pt x="576" y="89"/>
                    <a:pt x="563" y="108"/>
                    <a:pt x="548" y="125"/>
                  </a:cubicBezTo>
                  <a:cubicBezTo>
                    <a:pt x="549" y="128"/>
                    <a:pt x="554" y="127"/>
                    <a:pt x="554" y="131"/>
                  </a:cubicBezTo>
                  <a:cubicBezTo>
                    <a:pt x="571" y="123"/>
                    <a:pt x="574" y="101"/>
                    <a:pt x="584" y="86"/>
                  </a:cubicBezTo>
                  <a:cubicBezTo>
                    <a:pt x="590" y="98"/>
                    <a:pt x="574" y="114"/>
                    <a:pt x="569" y="125"/>
                  </a:cubicBezTo>
                  <a:cubicBezTo>
                    <a:pt x="578" y="129"/>
                    <a:pt x="573" y="136"/>
                    <a:pt x="569" y="143"/>
                  </a:cubicBezTo>
                  <a:cubicBezTo>
                    <a:pt x="573" y="149"/>
                    <a:pt x="578" y="154"/>
                    <a:pt x="584" y="158"/>
                  </a:cubicBezTo>
                  <a:cubicBezTo>
                    <a:pt x="605" y="146"/>
                    <a:pt x="620" y="128"/>
                    <a:pt x="623" y="98"/>
                  </a:cubicBezTo>
                  <a:cubicBezTo>
                    <a:pt x="636" y="117"/>
                    <a:pt x="608" y="136"/>
                    <a:pt x="614" y="149"/>
                  </a:cubicBezTo>
                  <a:cubicBezTo>
                    <a:pt x="610" y="158"/>
                    <a:pt x="598" y="159"/>
                    <a:pt x="590" y="164"/>
                  </a:cubicBezTo>
                  <a:cubicBezTo>
                    <a:pt x="599" y="175"/>
                    <a:pt x="605" y="189"/>
                    <a:pt x="617" y="197"/>
                  </a:cubicBezTo>
                  <a:cubicBezTo>
                    <a:pt x="634" y="188"/>
                    <a:pt x="651" y="179"/>
                    <a:pt x="665" y="167"/>
                  </a:cubicBezTo>
                  <a:cubicBezTo>
                    <a:pt x="664" y="190"/>
                    <a:pt x="629" y="191"/>
                    <a:pt x="629" y="203"/>
                  </a:cubicBezTo>
                  <a:cubicBezTo>
                    <a:pt x="629" y="218"/>
                    <a:pt x="657" y="212"/>
                    <a:pt x="662" y="230"/>
                  </a:cubicBezTo>
                  <a:cubicBezTo>
                    <a:pt x="646" y="226"/>
                    <a:pt x="636" y="216"/>
                    <a:pt x="623" y="209"/>
                  </a:cubicBezTo>
                  <a:cubicBezTo>
                    <a:pt x="627" y="227"/>
                    <a:pt x="643" y="233"/>
                    <a:pt x="650" y="248"/>
                  </a:cubicBezTo>
                  <a:cubicBezTo>
                    <a:pt x="642" y="250"/>
                    <a:pt x="644" y="242"/>
                    <a:pt x="638" y="242"/>
                  </a:cubicBezTo>
                  <a:cubicBezTo>
                    <a:pt x="638" y="251"/>
                    <a:pt x="646" y="252"/>
                    <a:pt x="644" y="263"/>
                  </a:cubicBezTo>
                  <a:cubicBezTo>
                    <a:pt x="631" y="251"/>
                    <a:pt x="631" y="226"/>
                    <a:pt x="614" y="218"/>
                  </a:cubicBezTo>
                  <a:cubicBezTo>
                    <a:pt x="615" y="234"/>
                    <a:pt x="630" y="249"/>
                    <a:pt x="623" y="263"/>
                  </a:cubicBezTo>
                  <a:cubicBezTo>
                    <a:pt x="616" y="254"/>
                    <a:pt x="616" y="238"/>
                    <a:pt x="611" y="227"/>
                  </a:cubicBezTo>
                  <a:cubicBezTo>
                    <a:pt x="601" y="225"/>
                    <a:pt x="602" y="233"/>
                    <a:pt x="596" y="227"/>
                  </a:cubicBezTo>
                  <a:cubicBezTo>
                    <a:pt x="596" y="221"/>
                    <a:pt x="606" y="225"/>
                    <a:pt x="605" y="218"/>
                  </a:cubicBezTo>
                  <a:cubicBezTo>
                    <a:pt x="601" y="209"/>
                    <a:pt x="594" y="222"/>
                    <a:pt x="590" y="215"/>
                  </a:cubicBezTo>
                  <a:cubicBezTo>
                    <a:pt x="589" y="208"/>
                    <a:pt x="599" y="212"/>
                    <a:pt x="599" y="206"/>
                  </a:cubicBezTo>
                  <a:cubicBezTo>
                    <a:pt x="595" y="193"/>
                    <a:pt x="585" y="186"/>
                    <a:pt x="581" y="173"/>
                  </a:cubicBezTo>
                  <a:cubicBezTo>
                    <a:pt x="572" y="171"/>
                    <a:pt x="575" y="181"/>
                    <a:pt x="566" y="179"/>
                  </a:cubicBezTo>
                  <a:cubicBezTo>
                    <a:pt x="576" y="156"/>
                    <a:pt x="537" y="161"/>
                    <a:pt x="539" y="137"/>
                  </a:cubicBezTo>
                  <a:cubicBezTo>
                    <a:pt x="530" y="136"/>
                    <a:pt x="532" y="146"/>
                    <a:pt x="521" y="143"/>
                  </a:cubicBezTo>
                  <a:cubicBezTo>
                    <a:pt x="523" y="139"/>
                    <a:pt x="526" y="136"/>
                    <a:pt x="530" y="134"/>
                  </a:cubicBezTo>
                  <a:cubicBezTo>
                    <a:pt x="464" y="98"/>
                    <a:pt x="405" y="0"/>
                    <a:pt x="296" y="35"/>
                  </a:cubicBezTo>
                  <a:cubicBezTo>
                    <a:pt x="293" y="35"/>
                    <a:pt x="294" y="31"/>
                    <a:pt x="293" y="29"/>
                  </a:cubicBezTo>
                  <a:cubicBezTo>
                    <a:pt x="277" y="40"/>
                    <a:pt x="250" y="50"/>
                    <a:pt x="257" y="74"/>
                  </a:cubicBezTo>
                  <a:cubicBezTo>
                    <a:pt x="253" y="73"/>
                    <a:pt x="251" y="70"/>
                    <a:pt x="251" y="65"/>
                  </a:cubicBezTo>
                  <a:cubicBezTo>
                    <a:pt x="228" y="81"/>
                    <a:pt x="209" y="111"/>
                    <a:pt x="188" y="140"/>
                  </a:cubicBezTo>
                  <a:cubicBezTo>
                    <a:pt x="167" y="171"/>
                    <a:pt x="134" y="205"/>
                    <a:pt x="140" y="245"/>
                  </a:cubicBezTo>
                  <a:cubicBezTo>
                    <a:pt x="134" y="244"/>
                    <a:pt x="129" y="253"/>
                    <a:pt x="125" y="263"/>
                  </a:cubicBezTo>
                  <a:cubicBezTo>
                    <a:pt x="136" y="282"/>
                    <a:pt x="150" y="298"/>
                    <a:pt x="164" y="314"/>
                  </a:cubicBezTo>
                  <a:cubicBezTo>
                    <a:pt x="152" y="311"/>
                    <a:pt x="134" y="288"/>
                    <a:pt x="125" y="272"/>
                  </a:cubicBezTo>
                  <a:cubicBezTo>
                    <a:pt x="120" y="271"/>
                    <a:pt x="119" y="274"/>
                    <a:pt x="119" y="278"/>
                  </a:cubicBezTo>
                  <a:cubicBezTo>
                    <a:pt x="106" y="250"/>
                    <a:pt x="91" y="201"/>
                    <a:pt x="47" y="194"/>
                  </a:cubicBezTo>
                  <a:cubicBezTo>
                    <a:pt x="57" y="204"/>
                    <a:pt x="73" y="208"/>
                    <a:pt x="77" y="224"/>
                  </a:cubicBezTo>
                  <a:cubicBezTo>
                    <a:pt x="57" y="211"/>
                    <a:pt x="44" y="191"/>
                    <a:pt x="11" y="191"/>
                  </a:cubicBezTo>
                  <a:cubicBezTo>
                    <a:pt x="0" y="179"/>
                    <a:pt x="28" y="190"/>
                    <a:pt x="29" y="182"/>
                  </a:cubicBezTo>
                  <a:cubicBezTo>
                    <a:pt x="87" y="176"/>
                    <a:pt x="109" y="206"/>
                    <a:pt x="134" y="233"/>
                  </a:cubicBezTo>
                  <a:cubicBezTo>
                    <a:pt x="150" y="153"/>
                    <a:pt x="209" y="116"/>
                    <a:pt x="245" y="56"/>
                  </a:cubicBezTo>
                  <a:cubicBezTo>
                    <a:pt x="228" y="48"/>
                    <a:pt x="214" y="37"/>
                    <a:pt x="206" y="20"/>
                  </a:cubicBezTo>
                  <a:close/>
                  <a:moveTo>
                    <a:pt x="62" y="194"/>
                  </a:moveTo>
                  <a:cubicBezTo>
                    <a:pt x="94" y="204"/>
                    <a:pt x="101" y="239"/>
                    <a:pt x="125" y="257"/>
                  </a:cubicBezTo>
                  <a:cubicBezTo>
                    <a:pt x="125" y="248"/>
                    <a:pt x="131" y="245"/>
                    <a:pt x="134" y="239"/>
                  </a:cubicBezTo>
                  <a:cubicBezTo>
                    <a:pt x="111" y="225"/>
                    <a:pt x="96" y="187"/>
                    <a:pt x="62" y="19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99" name="Freeform 75"/>
            <p:cNvSpPr>
              <a:spLocks noEditPoints="1"/>
            </p:cNvSpPr>
            <p:nvPr/>
          </p:nvSpPr>
          <p:spPr bwMode="auto">
            <a:xfrm>
              <a:off x="2930525" y="1636713"/>
              <a:ext cx="1654175" cy="1636713"/>
            </a:xfrm>
            <a:custGeom>
              <a:cxnLst>
                <a:cxn ang="0">
                  <a:pos x="54" y="140"/>
                </a:cxn>
                <a:cxn ang="0">
                  <a:pos x="123" y="74"/>
                </a:cxn>
                <a:cxn ang="0">
                  <a:pos x="162" y="35"/>
                </a:cxn>
                <a:cxn ang="0">
                  <a:pos x="387" y="143"/>
                </a:cxn>
                <a:cxn ang="0">
                  <a:pos x="432" y="179"/>
                </a:cxn>
                <a:cxn ang="0">
                  <a:pos x="465" y="206"/>
                </a:cxn>
                <a:cxn ang="0">
                  <a:pos x="471" y="218"/>
                </a:cxn>
                <a:cxn ang="0">
                  <a:pos x="477" y="227"/>
                </a:cxn>
                <a:cxn ang="0">
                  <a:pos x="480" y="218"/>
                </a:cxn>
                <a:cxn ang="0">
                  <a:pos x="504" y="242"/>
                </a:cxn>
                <a:cxn ang="0">
                  <a:pos x="489" y="209"/>
                </a:cxn>
                <a:cxn ang="0">
                  <a:pos x="495" y="203"/>
                </a:cxn>
                <a:cxn ang="0">
                  <a:pos x="537" y="161"/>
                </a:cxn>
                <a:cxn ang="0">
                  <a:pos x="546" y="209"/>
                </a:cxn>
                <a:cxn ang="0">
                  <a:pos x="555" y="161"/>
                </a:cxn>
                <a:cxn ang="0">
                  <a:pos x="570" y="194"/>
                </a:cxn>
                <a:cxn ang="0">
                  <a:pos x="576" y="194"/>
                </a:cxn>
                <a:cxn ang="0">
                  <a:pos x="567" y="284"/>
                </a:cxn>
                <a:cxn ang="0">
                  <a:pos x="519" y="356"/>
                </a:cxn>
                <a:cxn ang="0">
                  <a:pos x="492" y="383"/>
                </a:cxn>
                <a:cxn ang="0">
                  <a:pos x="441" y="401"/>
                </a:cxn>
                <a:cxn ang="0">
                  <a:pos x="378" y="356"/>
                </a:cxn>
                <a:cxn ang="0">
                  <a:pos x="375" y="269"/>
                </a:cxn>
                <a:cxn ang="0">
                  <a:pos x="282" y="104"/>
                </a:cxn>
                <a:cxn ang="0">
                  <a:pos x="294" y="161"/>
                </a:cxn>
                <a:cxn ang="0">
                  <a:pos x="294" y="206"/>
                </a:cxn>
                <a:cxn ang="0">
                  <a:pos x="294" y="257"/>
                </a:cxn>
                <a:cxn ang="0">
                  <a:pos x="216" y="608"/>
                </a:cxn>
                <a:cxn ang="0">
                  <a:pos x="216" y="431"/>
                </a:cxn>
                <a:cxn ang="0">
                  <a:pos x="198" y="500"/>
                </a:cxn>
                <a:cxn ang="0">
                  <a:pos x="207" y="377"/>
                </a:cxn>
                <a:cxn ang="0">
                  <a:pos x="198" y="413"/>
                </a:cxn>
                <a:cxn ang="0">
                  <a:pos x="195" y="353"/>
                </a:cxn>
                <a:cxn ang="0">
                  <a:pos x="189" y="302"/>
                </a:cxn>
                <a:cxn ang="0">
                  <a:pos x="117" y="455"/>
                </a:cxn>
                <a:cxn ang="0">
                  <a:pos x="6" y="245"/>
                </a:cxn>
                <a:cxn ang="0">
                  <a:pos x="558" y="269"/>
                </a:cxn>
                <a:cxn ang="0">
                  <a:pos x="177" y="89"/>
                </a:cxn>
                <a:cxn ang="0">
                  <a:pos x="174" y="179"/>
                </a:cxn>
                <a:cxn ang="0">
                  <a:pos x="180" y="197"/>
                </a:cxn>
                <a:cxn ang="0">
                  <a:pos x="180" y="92"/>
                </a:cxn>
                <a:cxn ang="0">
                  <a:pos x="192" y="167"/>
                </a:cxn>
                <a:cxn ang="0">
                  <a:pos x="198" y="278"/>
                </a:cxn>
                <a:cxn ang="0">
                  <a:pos x="207" y="230"/>
                </a:cxn>
                <a:cxn ang="0">
                  <a:pos x="210" y="182"/>
                </a:cxn>
                <a:cxn ang="0">
                  <a:pos x="201" y="152"/>
                </a:cxn>
                <a:cxn ang="0">
                  <a:pos x="192" y="167"/>
                </a:cxn>
              </a:cxnLst>
              <a:rect b="b" l="0" r="r" t="0"/>
              <a:pathLst>
                <a:path h="608" w="615">
                  <a:moveTo>
                    <a:pt x="6" y="245"/>
                  </a:moveTo>
                  <a:cubicBezTo>
                    <a:pt x="0" y="205"/>
                    <a:pt x="33" y="171"/>
                    <a:pt x="54" y="140"/>
                  </a:cubicBezTo>
                  <a:cubicBezTo>
                    <a:pt x="75" y="111"/>
                    <a:pt x="94" y="81"/>
                    <a:pt x="117" y="65"/>
                  </a:cubicBezTo>
                  <a:cubicBezTo>
                    <a:pt x="117" y="70"/>
                    <a:pt x="119" y="73"/>
                    <a:pt x="123" y="74"/>
                  </a:cubicBezTo>
                  <a:cubicBezTo>
                    <a:pt x="116" y="50"/>
                    <a:pt x="143" y="40"/>
                    <a:pt x="159" y="29"/>
                  </a:cubicBezTo>
                  <a:cubicBezTo>
                    <a:pt x="160" y="31"/>
                    <a:pt x="159" y="35"/>
                    <a:pt x="162" y="35"/>
                  </a:cubicBezTo>
                  <a:cubicBezTo>
                    <a:pt x="271" y="0"/>
                    <a:pt x="330" y="98"/>
                    <a:pt x="396" y="134"/>
                  </a:cubicBezTo>
                  <a:cubicBezTo>
                    <a:pt x="392" y="136"/>
                    <a:pt x="389" y="139"/>
                    <a:pt x="387" y="143"/>
                  </a:cubicBezTo>
                  <a:cubicBezTo>
                    <a:pt x="398" y="146"/>
                    <a:pt x="396" y="136"/>
                    <a:pt x="405" y="137"/>
                  </a:cubicBezTo>
                  <a:cubicBezTo>
                    <a:pt x="403" y="161"/>
                    <a:pt x="442" y="156"/>
                    <a:pt x="432" y="179"/>
                  </a:cubicBezTo>
                  <a:cubicBezTo>
                    <a:pt x="441" y="181"/>
                    <a:pt x="438" y="171"/>
                    <a:pt x="447" y="173"/>
                  </a:cubicBezTo>
                  <a:cubicBezTo>
                    <a:pt x="451" y="186"/>
                    <a:pt x="461" y="193"/>
                    <a:pt x="465" y="206"/>
                  </a:cubicBezTo>
                  <a:cubicBezTo>
                    <a:pt x="465" y="212"/>
                    <a:pt x="455" y="208"/>
                    <a:pt x="456" y="215"/>
                  </a:cubicBezTo>
                  <a:cubicBezTo>
                    <a:pt x="460" y="222"/>
                    <a:pt x="467" y="209"/>
                    <a:pt x="471" y="218"/>
                  </a:cubicBezTo>
                  <a:cubicBezTo>
                    <a:pt x="472" y="225"/>
                    <a:pt x="462" y="221"/>
                    <a:pt x="462" y="227"/>
                  </a:cubicBezTo>
                  <a:cubicBezTo>
                    <a:pt x="468" y="233"/>
                    <a:pt x="467" y="225"/>
                    <a:pt x="477" y="227"/>
                  </a:cubicBezTo>
                  <a:cubicBezTo>
                    <a:pt x="482" y="238"/>
                    <a:pt x="482" y="254"/>
                    <a:pt x="489" y="263"/>
                  </a:cubicBezTo>
                  <a:cubicBezTo>
                    <a:pt x="496" y="249"/>
                    <a:pt x="481" y="234"/>
                    <a:pt x="480" y="218"/>
                  </a:cubicBezTo>
                  <a:cubicBezTo>
                    <a:pt x="497" y="226"/>
                    <a:pt x="497" y="251"/>
                    <a:pt x="510" y="263"/>
                  </a:cubicBezTo>
                  <a:cubicBezTo>
                    <a:pt x="512" y="252"/>
                    <a:pt x="504" y="251"/>
                    <a:pt x="504" y="242"/>
                  </a:cubicBezTo>
                  <a:cubicBezTo>
                    <a:pt x="510" y="242"/>
                    <a:pt x="508" y="250"/>
                    <a:pt x="516" y="248"/>
                  </a:cubicBezTo>
                  <a:cubicBezTo>
                    <a:pt x="509" y="233"/>
                    <a:pt x="493" y="227"/>
                    <a:pt x="489" y="209"/>
                  </a:cubicBezTo>
                  <a:cubicBezTo>
                    <a:pt x="502" y="216"/>
                    <a:pt x="512" y="226"/>
                    <a:pt x="528" y="230"/>
                  </a:cubicBezTo>
                  <a:cubicBezTo>
                    <a:pt x="523" y="212"/>
                    <a:pt x="495" y="218"/>
                    <a:pt x="495" y="203"/>
                  </a:cubicBezTo>
                  <a:cubicBezTo>
                    <a:pt x="495" y="191"/>
                    <a:pt x="530" y="190"/>
                    <a:pt x="531" y="167"/>
                  </a:cubicBezTo>
                  <a:cubicBezTo>
                    <a:pt x="532" y="164"/>
                    <a:pt x="534" y="162"/>
                    <a:pt x="537" y="161"/>
                  </a:cubicBezTo>
                  <a:cubicBezTo>
                    <a:pt x="540" y="161"/>
                    <a:pt x="539" y="157"/>
                    <a:pt x="540" y="155"/>
                  </a:cubicBezTo>
                  <a:cubicBezTo>
                    <a:pt x="550" y="165"/>
                    <a:pt x="545" y="190"/>
                    <a:pt x="546" y="209"/>
                  </a:cubicBezTo>
                  <a:cubicBezTo>
                    <a:pt x="549" y="218"/>
                    <a:pt x="550" y="202"/>
                    <a:pt x="558" y="206"/>
                  </a:cubicBezTo>
                  <a:cubicBezTo>
                    <a:pt x="560" y="188"/>
                    <a:pt x="553" y="179"/>
                    <a:pt x="555" y="161"/>
                  </a:cubicBezTo>
                  <a:cubicBezTo>
                    <a:pt x="564" y="173"/>
                    <a:pt x="561" y="197"/>
                    <a:pt x="567" y="212"/>
                  </a:cubicBezTo>
                  <a:cubicBezTo>
                    <a:pt x="574" y="212"/>
                    <a:pt x="568" y="199"/>
                    <a:pt x="570" y="194"/>
                  </a:cubicBezTo>
                  <a:cubicBezTo>
                    <a:pt x="570" y="190"/>
                    <a:pt x="569" y="185"/>
                    <a:pt x="573" y="185"/>
                  </a:cubicBezTo>
                  <a:cubicBezTo>
                    <a:pt x="573" y="189"/>
                    <a:pt x="572" y="194"/>
                    <a:pt x="576" y="194"/>
                  </a:cubicBezTo>
                  <a:cubicBezTo>
                    <a:pt x="615" y="274"/>
                    <a:pt x="562" y="337"/>
                    <a:pt x="513" y="374"/>
                  </a:cubicBezTo>
                  <a:cubicBezTo>
                    <a:pt x="537" y="350"/>
                    <a:pt x="553" y="318"/>
                    <a:pt x="567" y="284"/>
                  </a:cubicBezTo>
                  <a:cubicBezTo>
                    <a:pt x="549" y="285"/>
                    <a:pt x="549" y="308"/>
                    <a:pt x="543" y="320"/>
                  </a:cubicBezTo>
                  <a:cubicBezTo>
                    <a:pt x="536" y="334"/>
                    <a:pt x="525" y="343"/>
                    <a:pt x="519" y="356"/>
                  </a:cubicBezTo>
                  <a:cubicBezTo>
                    <a:pt x="517" y="358"/>
                    <a:pt x="514" y="359"/>
                    <a:pt x="510" y="359"/>
                  </a:cubicBezTo>
                  <a:cubicBezTo>
                    <a:pt x="506" y="369"/>
                    <a:pt x="498" y="375"/>
                    <a:pt x="492" y="383"/>
                  </a:cubicBezTo>
                  <a:cubicBezTo>
                    <a:pt x="493" y="392"/>
                    <a:pt x="508" y="367"/>
                    <a:pt x="507" y="383"/>
                  </a:cubicBezTo>
                  <a:cubicBezTo>
                    <a:pt x="485" y="384"/>
                    <a:pt x="465" y="403"/>
                    <a:pt x="441" y="401"/>
                  </a:cubicBezTo>
                  <a:cubicBezTo>
                    <a:pt x="415" y="398"/>
                    <a:pt x="399" y="372"/>
                    <a:pt x="378" y="362"/>
                  </a:cubicBezTo>
                  <a:cubicBezTo>
                    <a:pt x="378" y="360"/>
                    <a:pt x="378" y="358"/>
                    <a:pt x="378" y="356"/>
                  </a:cubicBezTo>
                  <a:cubicBezTo>
                    <a:pt x="378" y="341"/>
                    <a:pt x="378" y="326"/>
                    <a:pt x="378" y="311"/>
                  </a:cubicBezTo>
                  <a:cubicBezTo>
                    <a:pt x="376" y="298"/>
                    <a:pt x="382" y="277"/>
                    <a:pt x="375" y="269"/>
                  </a:cubicBezTo>
                  <a:cubicBezTo>
                    <a:pt x="353" y="251"/>
                    <a:pt x="334" y="230"/>
                    <a:pt x="312" y="212"/>
                  </a:cubicBezTo>
                  <a:cubicBezTo>
                    <a:pt x="306" y="172"/>
                    <a:pt x="305" y="127"/>
                    <a:pt x="282" y="104"/>
                  </a:cubicBezTo>
                  <a:cubicBezTo>
                    <a:pt x="283" y="112"/>
                    <a:pt x="298" y="132"/>
                    <a:pt x="297" y="152"/>
                  </a:cubicBezTo>
                  <a:cubicBezTo>
                    <a:pt x="297" y="156"/>
                    <a:pt x="297" y="160"/>
                    <a:pt x="294" y="161"/>
                  </a:cubicBezTo>
                  <a:cubicBezTo>
                    <a:pt x="290" y="160"/>
                    <a:pt x="289" y="156"/>
                    <a:pt x="285" y="155"/>
                  </a:cubicBezTo>
                  <a:cubicBezTo>
                    <a:pt x="292" y="168"/>
                    <a:pt x="296" y="184"/>
                    <a:pt x="294" y="206"/>
                  </a:cubicBezTo>
                  <a:cubicBezTo>
                    <a:pt x="294" y="218"/>
                    <a:pt x="294" y="230"/>
                    <a:pt x="294" y="242"/>
                  </a:cubicBezTo>
                  <a:cubicBezTo>
                    <a:pt x="294" y="247"/>
                    <a:pt x="294" y="252"/>
                    <a:pt x="294" y="257"/>
                  </a:cubicBezTo>
                  <a:cubicBezTo>
                    <a:pt x="287" y="261"/>
                    <a:pt x="293" y="278"/>
                    <a:pt x="291" y="287"/>
                  </a:cubicBezTo>
                  <a:cubicBezTo>
                    <a:pt x="288" y="416"/>
                    <a:pt x="237" y="497"/>
                    <a:pt x="216" y="608"/>
                  </a:cubicBezTo>
                  <a:cubicBezTo>
                    <a:pt x="207" y="591"/>
                    <a:pt x="208" y="564"/>
                    <a:pt x="195" y="551"/>
                  </a:cubicBezTo>
                  <a:cubicBezTo>
                    <a:pt x="204" y="513"/>
                    <a:pt x="219" y="481"/>
                    <a:pt x="216" y="431"/>
                  </a:cubicBezTo>
                  <a:cubicBezTo>
                    <a:pt x="209" y="453"/>
                    <a:pt x="210" y="483"/>
                    <a:pt x="201" y="503"/>
                  </a:cubicBezTo>
                  <a:cubicBezTo>
                    <a:pt x="198" y="504"/>
                    <a:pt x="198" y="502"/>
                    <a:pt x="198" y="500"/>
                  </a:cubicBezTo>
                  <a:cubicBezTo>
                    <a:pt x="201" y="473"/>
                    <a:pt x="205" y="447"/>
                    <a:pt x="207" y="419"/>
                  </a:cubicBezTo>
                  <a:cubicBezTo>
                    <a:pt x="212" y="412"/>
                    <a:pt x="212" y="384"/>
                    <a:pt x="207" y="377"/>
                  </a:cubicBezTo>
                  <a:cubicBezTo>
                    <a:pt x="195" y="366"/>
                    <a:pt x="203" y="425"/>
                    <a:pt x="201" y="443"/>
                  </a:cubicBezTo>
                  <a:cubicBezTo>
                    <a:pt x="194" y="439"/>
                    <a:pt x="200" y="422"/>
                    <a:pt x="198" y="413"/>
                  </a:cubicBezTo>
                  <a:cubicBezTo>
                    <a:pt x="196" y="402"/>
                    <a:pt x="202" y="383"/>
                    <a:pt x="195" y="377"/>
                  </a:cubicBezTo>
                  <a:cubicBezTo>
                    <a:pt x="195" y="369"/>
                    <a:pt x="195" y="361"/>
                    <a:pt x="195" y="353"/>
                  </a:cubicBezTo>
                  <a:cubicBezTo>
                    <a:pt x="193" y="340"/>
                    <a:pt x="199" y="319"/>
                    <a:pt x="192" y="311"/>
                  </a:cubicBezTo>
                  <a:cubicBezTo>
                    <a:pt x="192" y="307"/>
                    <a:pt x="192" y="303"/>
                    <a:pt x="189" y="302"/>
                  </a:cubicBezTo>
                  <a:cubicBezTo>
                    <a:pt x="182" y="311"/>
                    <a:pt x="188" y="333"/>
                    <a:pt x="186" y="347"/>
                  </a:cubicBezTo>
                  <a:cubicBezTo>
                    <a:pt x="159" y="379"/>
                    <a:pt x="138" y="417"/>
                    <a:pt x="117" y="455"/>
                  </a:cubicBezTo>
                  <a:cubicBezTo>
                    <a:pt x="68" y="399"/>
                    <a:pt x="53" y="309"/>
                    <a:pt x="9" y="248"/>
                  </a:cubicBezTo>
                  <a:cubicBezTo>
                    <a:pt x="10" y="245"/>
                    <a:pt x="8" y="245"/>
                    <a:pt x="6" y="245"/>
                  </a:cubicBezTo>
                  <a:close/>
                  <a:moveTo>
                    <a:pt x="561" y="236"/>
                  </a:moveTo>
                  <a:cubicBezTo>
                    <a:pt x="565" y="251"/>
                    <a:pt x="550" y="260"/>
                    <a:pt x="558" y="269"/>
                  </a:cubicBezTo>
                  <a:cubicBezTo>
                    <a:pt x="562" y="260"/>
                    <a:pt x="572" y="243"/>
                    <a:pt x="561" y="236"/>
                  </a:cubicBezTo>
                  <a:close/>
                  <a:moveTo>
                    <a:pt x="177" y="89"/>
                  </a:moveTo>
                  <a:cubicBezTo>
                    <a:pt x="170" y="93"/>
                    <a:pt x="176" y="110"/>
                    <a:pt x="174" y="119"/>
                  </a:cubicBezTo>
                  <a:cubicBezTo>
                    <a:pt x="174" y="139"/>
                    <a:pt x="174" y="159"/>
                    <a:pt x="174" y="179"/>
                  </a:cubicBezTo>
                  <a:cubicBezTo>
                    <a:pt x="177" y="187"/>
                    <a:pt x="168" y="207"/>
                    <a:pt x="180" y="206"/>
                  </a:cubicBezTo>
                  <a:cubicBezTo>
                    <a:pt x="180" y="203"/>
                    <a:pt x="180" y="200"/>
                    <a:pt x="180" y="197"/>
                  </a:cubicBezTo>
                  <a:cubicBezTo>
                    <a:pt x="180" y="184"/>
                    <a:pt x="180" y="171"/>
                    <a:pt x="180" y="158"/>
                  </a:cubicBezTo>
                  <a:cubicBezTo>
                    <a:pt x="185" y="143"/>
                    <a:pt x="185" y="107"/>
                    <a:pt x="180" y="92"/>
                  </a:cubicBezTo>
                  <a:cubicBezTo>
                    <a:pt x="180" y="90"/>
                    <a:pt x="180" y="88"/>
                    <a:pt x="177" y="89"/>
                  </a:cubicBezTo>
                  <a:close/>
                  <a:moveTo>
                    <a:pt x="192" y="167"/>
                  </a:moveTo>
                  <a:cubicBezTo>
                    <a:pt x="187" y="175"/>
                    <a:pt x="187" y="204"/>
                    <a:pt x="192" y="212"/>
                  </a:cubicBezTo>
                  <a:cubicBezTo>
                    <a:pt x="201" y="227"/>
                    <a:pt x="189" y="263"/>
                    <a:pt x="198" y="278"/>
                  </a:cubicBezTo>
                  <a:cubicBezTo>
                    <a:pt x="199" y="278"/>
                    <a:pt x="200" y="278"/>
                    <a:pt x="201" y="278"/>
                  </a:cubicBezTo>
                  <a:cubicBezTo>
                    <a:pt x="210" y="269"/>
                    <a:pt x="198" y="239"/>
                    <a:pt x="207" y="230"/>
                  </a:cubicBezTo>
                  <a:cubicBezTo>
                    <a:pt x="207" y="235"/>
                    <a:pt x="205" y="257"/>
                    <a:pt x="210" y="248"/>
                  </a:cubicBezTo>
                  <a:cubicBezTo>
                    <a:pt x="215" y="233"/>
                    <a:pt x="215" y="197"/>
                    <a:pt x="210" y="182"/>
                  </a:cubicBezTo>
                  <a:cubicBezTo>
                    <a:pt x="209" y="182"/>
                    <a:pt x="208" y="182"/>
                    <a:pt x="207" y="182"/>
                  </a:cubicBezTo>
                  <a:cubicBezTo>
                    <a:pt x="198" y="179"/>
                    <a:pt x="210" y="155"/>
                    <a:pt x="201" y="152"/>
                  </a:cubicBezTo>
                  <a:cubicBezTo>
                    <a:pt x="192" y="148"/>
                    <a:pt x="206" y="121"/>
                    <a:pt x="192" y="122"/>
                  </a:cubicBezTo>
                  <a:cubicBezTo>
                    <a:pt x="192" y="137"/>
                    <a:pt x="192" y="152"/>
                    <a:pt x="192" y="167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00" name="Freeform 76"/>
            <p:cNvSpPr>
              <a:spLocks noEditPoints="1"/>
            </p:cNvSpPr>
            <p:nvPr/>
          </p:nvSpPr>
          <p:spPr bwMode="auto">
            <a:xfrm>
              <a:off x="3746500" y="2206625"/>
              <a:ext cx="193675" cy="371475"/>
            </a:xfrm>
            <a:custGeom>
              <a:cxnLst>
                <a:cxn ang="0">
                  <a:pos x="9" y="0"/>
                </a:cxn>
                <a:cxn ang="0">
                  <a:pos x="72" y="57"/>
                </a:cxn>
                <a:cxn ang="0">
                  <a:pos x="72" y="99"/>
                </a:cxn>
                <a:cxn ang="0">
                  <a:pos x="72" y="138"/>
                </a:cxn>
                <a:cxn ang="0">
                  <a:pos x="66" y="135"/>
                </a:cxn>
                <a:cxn ang="0">
                  <a:pos x="33" y="102"/>
                </a:cxn>
                <a:cxn ang="0">
                  <a:pos x="0" y="99"/>
                </a:cxn>
                <a:cxn ang="0">
                  <a:pos x="0" y="90"/>
                </a:cxn>
                <a:cxn ang="0">
                  <a:pos x="18" y="66"/>
                </a:cxn>
                <a:cxn ang="0">
                  <a:pos x="6" y="63"/>
                </a:cxn>
                <a:cxn ang="0">
                  <a:pos x="18" y="57"/>
                </a:cxn>
                <a:cxn ang="0">
                  <a:pos x="12" y="51"/>
                </a:cxn>
                <a:cxn ang="0">
                  <a:pos x="9" y="30"/>
                </a:cxn>
                <a:cxn ang="0">
                  <a:pos x="9" y="0"/>
                </a:cxn>
                <a:cxn ang="0">
                  <a:pos x="9" y="93"/>
                </a:cxn>
                <a:cxn ang="0">
                  <a:pos x="27" y="78"/>
                </a:cxn>
                <a:cxn ang="0">
                  <a:pos x="9" y="93"/>
                </a:cxn>
              </a:cxnLst>
              <a:rect b="b" l="0" r="r" t="0"/>
              <a:pathLst>
                <a:path h="138" w="72">
                  <a:moveTo>
                    <a:pt x="9" y="0"/>
                  </a:moveTo>
                  <a:cubicBezTo>
                    <a:pt x="31" y="18"/>
                    <a:pt x="50" y="39"/>
                    <a:pt x="72" y="57"/>
                  </a:cubicBezTo>
                  <a:cubicBezTo>
                    <a:pt x="72" y="71"/>
                    <a:pt x="72" y="85"/>
                    <a:pt x="72" y="99"/>
                  </a:cubicBezTo>
                  <a:cubicBezTo>
                    <a:pt x="72" y="112"/>
                    <a:pt x="72" y="125"/>
                    <a:pt x="72" y="138"/>
                  </a:cubicBezTo>
                  <a:cubicBezTo>
                    <a:pt x="70" y="137"/>
                    <a:pt x="69" y="135"/>
                    <a:pt x="66" y="135"/>
                  </a:cubicBezTo>
                  <a:cubicBezTo>
                    <a:pt x="55" y="124"/>
                    <a:pt x="57" y="100"/>
                    <a:pt x="33" y="102"/>
                  </a:cubicBezTo>
                  <a:cubicBezTo>
                    <a:pt x="28" y="95"/>
                    <a:pt x="10" y="101"/>
                    <a:pt x="0" y="99"/>
                  </a:cubicBezTo>
                  <a:cubicBezTo>
                    <a:pt x="0" y="96"/>
                    <a:pt x="0" y="93"/>
                    <a:pt x="0" y="90"/>
                  </a:cubicBezTo>
                  <a:cubicBezTo>
                    <a:pt x="3" y="79"/>
                    <a:pt x="10" y="72"/>
                    <a:pt x="18" y="66"/>
                  </a:cubicBezTo>
                  <a:cubicBezTo>
                    <a:pt x="17" y="55"/>
                    <a:pt x="7" y="74"/>
                    <a:pt x="6" y="63"/>
                  </a:cubicBezTo>
                  <a:cubicBezTo>
                    <a:pt x="3" y="54"/>
                    <a:pt x="13" y="58"/>
                    <a:pt x="18" y="57"/>
                  </a:cubicBezTo>
                  <a:cubicBezTo>
                    <a:pt x="19" y="52"/>
                    <a:pt x="16" y="51"/>
                    <a:pt x="12" y="51"/>
                  </a:cubicBezTo>
                  <a:cubicBezTo>
                    <a:pt x="5" y="50"/>
                    <a:pt x="11" y="36"/>
                    <a:pt x="9" y="30"/>
                  </a:cubicBezTo>
                  <a:cubicBezTo>
                    <a:pt x="9" y="20"/>
                    <a:pt x="9" y="10"/>
                    <a:pt x="9" y="0"/>
                  </a:cubicBezTo>
                  <a:close/>
                  <a:moveTo>
                    <a:pt x="9" y="93"/>
                  </a:moveTo>
                  <a:cubicBezTo>
                    <a:pt x="19" y="92"/>
                    <a:pt x="27" y="89"/>
                    <a:pt x="27" y="78"/>
                  </a:cubicBezTo>
                  <a:cubicBezTo>
                    <a:pt x="18" y="80"/>
                    <a:pt x="12" y="85"/>
                    <a:pt x="9" y="93"/>
                  </a:cubicBezTo>
                  <a:close/>
                </a:path>
              </a:pathLst>
            </a:custGeom>
            <a:solidFill>
              <a:srgbClr val="5A9EC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01" name="Freeform 77"/>
            <p:cNvSpPr/>
            <p:nvPr/>
          </p:nvSpPr>
          <p:spPr bwMode="auto">
            <a:xfrm>
              <a:off x="4125913" y="1730375"/>
              <a:ext cx="23813" cy="65088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9" y="9"/>
                </a:cxn>
                <a:cxn ang="0">
                  <a:pos x="3" y="6"/>
                </a:cxn>
                <a:cxn ang="0">
                  <a:pos x="0" y="24"/>
                </a:cxn>
                <a:cxn ang="0">
                  <a:pos x="0" y="0"/>
                </a:cxn>
              </a:cxnLst>
              <a:rect b="b" l="0" r="r" t="0"/>
              <a:pathLst>
                <a:path h="24" w="9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4"/>
                    <a:pt x="8" y="5"/>
                    <a:pt x="9" y="9"/>
                  </a:cubicBezTo>
                  <a:cubicBezTo>
                    <a:pt x="7" y="8"/>
                    <a:pt x="6" y="6"/>
                    <a:pt x="3" y="6"/>
                  </a:cubicBezTo>
                  <a:cubicBezTo>
                    <a:pt x="1" y="11"/>
                    <a:pt x="7" y="24"/>
                    <a:pt x="0" y="24"/>
                  </a:cubicBezTo>
                  <a:cubicBezTo>
                    <a:pt x="0" y="16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94AEB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02" name="Freeform 78"/>
            <p:cNvSpPr/>
            <p:nvPr/>
          </p:nvSpPr>
          <p:spPr bwMode="auto">
            <a:xfrm>
              <a:off x="4044950" y="1746250"/>
              <a:ext cx="371475" cy="420688"/>
            </a:xfrm>
            <a:custGeom>
              <a:cxnLst>
                <a:cxn ang="0">
                  <a:pos x="54" y="12"/>
                </a:cxn>
                <a:cxn ang="0">
                  <a:pos x="108" y="51"/>
                </a:cxn>
                <a:cxn ang="0">
                  <a:pos x="135" y="72"/>
                </a:cxn>
                <a:cxn ang="0">
                  <a:pos x="123" y="120"/>
                </a:cxn>
                <a:cxn ang="0">
                  <a:pos x="117" y="126"/>
                </a:cxn>
                <a:cxn ang="0">
                  <a:pos x="69" y="156"/>
                </a:cxn>
                <a:cxn ang="0">
                  <a:pos x="42" y="123"/>
                </a:cxn>
                <a:cxn ang="0">
                  <a:pos x="66" y="108"/>
                </a:cxn>
                <a:cxn ang="0">
                  <a:pos x="75" y="57"/>
                </a:cxn>
                <a:cxn ang="0">
                  <a:pos x="36" y="117"/>
                </a:cxn>
                <a:cxn ang="0">
                  <a:pos x="21" y="102"/>
                </a:cxn>
                <a:cxn ang="0">
                  <a:pos x="21" y="84"/>
                </a:cxn>
                <a:cxn ang="0">
                  <a:pos x="36" y="45"/>
                </a:cxn>
                <a:cxn ang="0">
                  <a:pos x="6" y="90"/>
                </a:cxn>
                <a:cxn ang="0">
                  <a:pos x="0" y="84"/>
                </a:cxn>
                <a:cxn ang="0">
                  <a:pos x="30" y="18"/>
                </a:cxn>
                <a:cxn ang="0">
                  <a:pos x="33" y="0"/>
                </a:cxn>
                <a:cxn ang="0">
                  <a:pos x="39" y="3"/>
                </a:cxn>
                <a:cxn ang="0">
                  <a:pos x="57" y="75"/>
                </a:cxn>
                <a:cxn ang="0">
                  <a:pos x="54" y="12"/>
                </a:cxn>
              </a:cxnLst>
              <a:rect b="b" l="0" r="r" t="0"/>
              <a:pathLst>
                <a:path h="156" w="138">
                  <a:moveTo>
                    <a:pt x="54" y="12"/>
                  </a:moveTo>
                  <a:cubicBezTo>
                    <a:pt x="73" y="23"/>
                    <a:pt x="90" y="50"/>
                    <a:pt x="108" y="51"/>
                  </a:cubicBezTo>
                  <a:cubicBezTo>
                    <a:pt x="114" y="59"/>
                    <a:pt x="138" y="65"/>
                    <a:pt x="135" y="72"/>
                  </a:cubicBezTo>
                  <a:cubicBezTo>
                    <a:pt x="131" y="88"/>
                    <a:pt x="127" y="104"/>
                    <a:pt x="123" y="120"/>
                  </a:cubicBezTo>
                  <a:cubicBezTo>
                    <a:pt x="120" y="121"/>
                    <a:pt x="118" y="123"/>
                    <a:pt x="117" y="126"/>
                  </a:cubicBezTo>
                  <a:cubicBezTo>
                    <a:pt x="103" y="138"/>
                    <a:pt x="86" y="147"/>
                    <a:pt x="69" y="156"/>
                  </a:cubicBezTo>
                  <a:cubicBezTo>
                    <a:pt x="57" y="148"/>
                    <a:pt x="51" y="134"/>
                    <a:pt x="42" y="123"/>
                  </a:cubicBezTo>
                  <a:cubicBezTo>
                    <a:pt x="50" y="118"/>
                    <a:pt x="62" y="117"/>
                    <a:pt x="66" y="108"/>
                  </a:cubicBezTo>
                  <a:cubicBezTo>
                    <a:pt x="60" y="95"/>
                    <a:pt x="88" y="76"/>
                    <a:pt x="75" y="57"/>
                  </a:cubicBezTo>
                  <a:cubicBezTo>
                    <a:pt x="72" y="87"/>
                    <a:pt x="57" y="105"/>
                    <a:pt x="36" y="117"/>
                  </a:cubicBezTo>
                  <a:cubicBezTo>
                    <a:pt x="30" y="113"/>
                    <a:pt x="25" y="108"/>
                    <a:pt x="21" y="102"/>
                  </a:cubicBezTo>
                  <a:cubicBezTo>
                    <a:pt x="25" y="95"/>
                    <a:pt x="30" y="88"/>
                    <a:pt x="21" y="84"/>
                  </a:cubicBezTo>
                  <a:cubicBezTo>
                    <a:pt x="26" y="73"/>
                    <a:pt x="42" y="57"/>
                    <a:pt x="36" y="45"/>
                  </a:cubicBezTo>
                  <a:cubicBezTo>
                    <a:pt x="26" y="60"/>
                    <a:pt x="23" y="82"/>
                    <a:pt x="6" y="90"/>
                  </a:cubicBezTo>
                  <a:cubicBezTo>
                    <a:pt x="6" y="86"/>
                    <a:pt x="1" y="87"/>
                    <a:pt x="0" y="84"/>
                  </a:cubicBezTo>
                  <a:cubicBezTo>
                    <a:pt x="15" y="67"/>
                    <a:pt x="28" y="48"/>
                    <a:pt x="30" y="18"/>
                  </a:cubicBezTo>
                  <a:cubicBezTo>
                    <a:pt x="37" y="18"/>
                    <a:pt x="31" y="5"/>
                    <a:pt x="33" y="0"/>
                  </a:cubicBezTo>
                  <a:cubicBezTo>
                    <a:pt x="36" y="0"/>
                    <a:pt x="37" y="2"/>
                    <a:pt x="39" y="3"/>
                  </a:cubicBezTo>
                  <a:cubicBezTo>
                    <a:pt x="46" y="26"/>
                    <a:pt x="38" y="64"/>
                    <a:pt x="57" y="75"/>
                  </a:cubicBezTo>
                  <a:cubicBezTo>
                    <a:pt x="54" y="61"/>
                    <a:pt x="38" y="16"/>
                    <a:pt x="54" y="12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03" name="Freeform 79"/>
            <p:cNvSpPr/>
            <p:nvPr/>
          </p:nvSpPr>
          <p:spPr bwMode="auto">
            <a:xfrm>
              <a:off x="4189413" y="1771650"/>
              <a:ext cx="146050" cy="112713"/>
            </a:xfrm>
            <a:custGeom>
              <a:cxnLst>
                <a:cxn ang="0">
                  <a:pos x="0" y="0"/>
                </a:cxn>
                <a:cxn ang="0">
                  <a:pos x="54" y="42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42" w="54">
                  <a:moveTo>
                    <a:pt x="0" y="0"/>
                  </a:moveTo>
                  <a:cubicBezTo>
                    <a:pt x="20" y="12"/>
                    <a:pt x="36" y="28"/>
                    <a:pt x="54" y="42"/>
                  </a:cubicBezTo>
                  <a:cubicBezTo>
                    <a:pt x="36" y="41"/>
                    <a:pt x="19" y="1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6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05" name="Freeform 81"/>
            <p:cNvSpPr/>
            <p:nvPr/>
          </p:nvSpPr>
          <p:spPr bwMode="auto">
            <a:xfrm>
              <a:off x="3689350" y="1916113"/>
              <a:ext cx="80963" cy="371475"/>
            </a:xfrm>
            <a:custGeom>
              <a:cxnLst>
                <a:cxn ang="0">
                  <a:pos x="15" y="48"/>
                </a:cxn>
                <a:cxn ang="0">
                  <a:pos x="0" y="0"/>
                </a:cxn>
                <a:cxn ang="0">
                  <a:pos x="30" y="108"/>
                </a:cxn>
                <a:cxn ang="0">
                  <a:pos x="30" y="138"/>
                </a:cxn>
                <a:cxn ang="0">
                  <a:pos x="24" y="129"/>
                </a:cxn>
                <a:cxn ang="0">
                  <a:pos x="21" y="81"/>
                </a:cxn>
                <a:cxn ang="0">
                  <a:pos x="15" y="48"/>
                </a:cxn>
              </a:cxnLst>
              <a:rect b="b" l="0" r="r" t="0"/>
              <a:pathLst>
                <a:path h="138" w="30">
                  <a:moveTo>
                    <a:pt x="15" y="48"/>
                  </a:moveTo>
                  <a:cubicBezTo>
                    <a:pt x="16" y="28"/>
                    <a:pt x="1" y="8"/>
                    <a:pt x="0" y="0"/>
                  </a:cubicBezTo>
                  <a:cubicBezTo>
                    <a:pt x="23" y="23"/>
                    <a:pt x="24" y="68"/>
                    <a:pt x="30" y="108"/>
                  </a:cubicBezTo>
                  <a:cubicBezTo>
                    <a:pt x="30" y="118"/>
                    <a:pt x="30" y="128"/>
                    <a:pt x="30" y="138"/>
                  </a:cubicBezTo>
                  <a:cubicBezTo>
                    <a:pt x="26" y="137"/>
                    <a:pt x="29" y="129"/>
                    <a:pt x="24" y="129"/>
                  </a:cubicBezTo>
                  <a:cubicBezTo>
                    <a:pt x="26" y="110"/>
                    <a:pt x="22" y="97"/>
                    <a:pt x="21" y="81"/>
                  </a:cubicBezTo>
                  <a:cubicBezTo>
                    <a:pt x="20" y="69"/>
                    <a:pt x="20" y="56"/>
                    <a:pt x="15" y="4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06" name="Freeform 82"/>
            <p:cNvSpPr/>
            <p:nvPr/>
          </p:nvSpPr>
          <p:spPr bwMode="auto">
            <a:xfrm>
              <a:off x="4375150" y="1939925"/>
              <a:ext cx="100013" cy="284163"/>
            </a:xfrm>
            <a:custGeom>
              <a:cxnLst>
                <a:cxn ang="0">
                  <a:pos x="12" y="0"/>
                </a:cxn>
                <a:cxn ang="0">
                  <a:pos x="33" y="81"/>
                </a:cxn>
                <a:cxn ang="0">
                  <a:pos x="30" y="99"/>
                </a:cxn>
                <a:cxn ang="0">
                  <a:pos x="18" y="48"/>
                </a:cxn>
                <a:cxn ang="0">
                  <a:pos x="21" y="93"/>
                </a:cxn>
                <a:cxn ang="0">
                  <a:pos x="9" y="96"/>
                </a:cxn>
                <a:cxn ang="0">
                  <a:pos x="3" y="42"/>
                </a:cxn>
                <a:cxn ang="0">
                  <a:pos x="0" y="48"/>
                </a:cxn>
                <a:cxn ang="0">
                  <a:pos x="12" y="0"/>
                </a:cxn>
              </a:cxnLst>
              <a:rect b="b" l="0" r="r" t="0"/>
              <a:pathLst>
                <a:path h="105" w="37">
                  <a:moveTo>
                    <a:pt x="12" y="0"/>
                  </a:moveTo>
                  <a:cubicBezTo>
                    <a:pt x="14" y="34"/>
                    <a:pt x="37" y="48"/>
                    <a:pt x="33" y="81"/>
                  </a:cubicBezTo>
                  <a:cubicBezTo>
                    <a:pt x="31" y="86"/>
                    <a:pt x="37" y="99"/>
                    <a:pt x="30" y="99"/>
                  </a:cubicBezTo>
                  <a:cubicBezTo>
                    <a:pt x="24" y="84"/>
                    <a:pt x="27" y="60"/>
                    <a:pt x="18" y="48"/>
                  </a:cubicBezTo>
                  <a:cubicBezTo>
                    <a:pt x="16" y="66"/>
                    <a:pt x="23" y="75"/>
                    <a:pt x="21" y="93"/>
                  </a:cubicBezTo>
                  <a:cubicBezTo>
                    <a:pt x="13" y="89"/>
                    <a:pt x="12" y="105"/>
                    <a:pt x="9" y="96"/>
                  </a:cubicBezTo>
                  <a:cubicBezTo>
                    <a:pt x="8" y="77"/>
                    <a:pt x="13" y="52"/>
                    <a:pt x="3" y="42"/>
                  </a:cubicBezTo>
                  <a:cubicBezTo>
                    <a:pt x="2" y="44"/>
                    <a:pt x="3" y="48"/>
                    <a:pt x="0" y="48"/>
                  </a:cubicBezTo>
                  <a:cubicBezTo>
                    <a:pt x="4" y="32"/>
                    <a:pt x="8" y="16"/>
                    <a:pt x="12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12" name="Freeform 88"/>
            <p:cNvSpPr/>
            <p:nvPr/>
          </p:nvSpPr>
          <p:spPr bwMode="auto">
            <a:xfrm>
              <a:off x="3697288" y="2054225"/>
              <a:ext cx="42863" cy="136525"/>
            </a:xfrm>
            <a:custGeom>
              <a:cxnLst>
                <a:cxn ang="0">
                  <a:pos x="9" y="51"/>
                </a:cxn>
                <a:cxn ang="0">
                  <a:pos x="0" y="0"/>
                </a:cxn>
                <a:cxn ang="0">
                  <a:pos x="9" y="6"/>
                </a:cxn>
                <a:cxn ang="0">
                  <a:pos x="12" y="27"/>
                </a:cxn>
                <a:cxn ang="0">
                  <a:pos x="9" y="51"/>
                </a:cxn>
              </a:cxnLst>
              <a:rect b="b" l="0" r="r" t="0"/>
              <a:pathLst>
                <a:path h="51" w="16">
                  <a:moveTo>
                    <a:pt x="9" y="51"/>
                  </a:moveTo>
                  <a:cubicBezTo>
                    <a:pt x="11" y="29"/>
                    <a:pt x="7" y="13"/>
                    <a:pt x="0" y="0"/>
                  </a:cubicBezTo>
                  <a:cubicBezTo>
                    <a:pt x="4" y="1"/>
                    <a:pt x="5" y="5"/>
                    <a:pt x="9" y="6"/>
                  </a:cubicBezTo>
                  <a:cubicBezTo>
                    <a:pt x="13" y="10"/>
                    <a:pt x="12" y="19"/>
                    <a:pt x="12" y="27"/>
                  </a:cubicBezTo>
                  <a:cubicBezTo>
                    <a:pt x="10" y="34"/>
                    <a:pt x="16" y="49"/>
                    <a:pt x="9" y="5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16" name="Freeform 92"/>
            <p:cNvSpPr>
              <a:spLocks noEditPoints="1"/>
            </p:cNvSpPr>
            <p:nvPr/>
          </p:nvSpPr>
          <p:spPr bwMode="auto">
            <a:xfrm>
              <a:off x="2163763" y="2132013"/>
              <a:ext cx="1273175" cy="1630363"/>
            </a:xfrm>
            <a:custGeom>
              <a:cxnLst>
                <a:cxn ang="0">
                  <a:pos x="162" y="7"/>
                </a:cxn>
                <a:cxn ang="0">
                  <a:pos x="198" y="10"/>
                </a:cxn>
                <a:cxn ang="0">
                  <a:pos x="276" y="88"/>
                </a:cxn>
                <a:cxn ang="0">
                  <a:pos x="318" y="124"/>
                </a:cxn>
                <a:cxn ang="0">
                  <a:pos x="348" y="205"/>
                </a:cxn>
                <a:cxn ang="0">
                  <a:pos x="369" y="280"/>
                </a:cxn>
                <a:cxn ang="0">
                  <a:pos x="426" y="367"/>
                </a:cxn>
                <a:cxn ang="0">
                  <a:pos x="468" y="430"/>
                </a:cxn>
                <a:cxn ang="0">
                  <a:pos x="399" y="547"/>
                </a:cxn>
                <a:cxn ang="0">
                  <a:pos x="249" y="559"/>
                </a:cxn>
                <a:cxn ang="0">
                  <a:pos x="255" y="511"/>
                </a:cxn>
                <a:cxn ang="0">
                  <a:pos x="378" y="346"/>
                </a:cxn>
                <a:cxn ang="0">
                  <a:pos x="369" y="307"/>
                </a:cxn>
                <a:cxn ang="0">
                  <a:pos x="360" y="298"/>
                </a:cxn>
                <a:cxn ang="0">
                  <a:pos x="246" y="412"/>
                </a:cxn>
                <a:cxn ang="0">
                  <a:pos x="315" y="322"/>
                </a:cxn>
                <a:cxn ang="0">
                  <a:pos x="165" y="376"/>
                </a:cxn>
                <a:cxn ang="0">
                  <a:pos x="45" y="301"/>
                </a:cxn>
                <a:cxn ang="0">
                  <a:pos x="51" y="67"/>
                </a:cxn>
                <a:cxn ang="0">
                  <a:pos x="129" y="4"/>
                </a:cxn>
                <a:cxn ang="0">
                  <a:pos x="240" y="253"/>
                </a:cxn>
                <a:cxn ang="0">
                  <a:pos x="300" y="202"/>
                </a:cxn>
                <a:cxn ang="0">
                  <a:pos x="156" y="271"/>
                </a:cxn>
                <a:cxn ang="0">
                  <a:pos x="198" y="238"/>
                </a:cxn>
                <a:cxn ang="0">
                  <a:pos x="156" y="271"/>
                </a:cxn>
                <a:cxn ang="0">
                  <a:pos x="183" y="379"/>
                </a:cxn>
                <a:cxn ang="0">
                  <a:pos x="243" y="382"/>
                </a:cxn>
                <a:cxn ang="0">
                  <a:pos x="213" y="406"/>
                </a:cxn>
                <a:cxn ang="0">
                  <a:pos x="309" y="490"/>
                </a:cxn>
                <a:cxn ang="0">
                  <a:pos x="384" y="415"/>
                </a:cxn>
                <a:cxn ang="0">
                  <a:pos x="393" y="358"/>
                </a:cxn>
                <a:cxn ang="0">
                  <a:pos x="249" y="538"/>
                </a:cxn>
                <a:cxn ang="0">
                  <a:pos x="309" y="490"/>
                </a:cxn>
                <a:cxn ang="0">
                  <a:pos x="414" y="427"/>
                </a:cxn>
              </a:cxnLst>
              <a:rect b="b" l="0" r="r" t="0"/>
              <a:pathLst>
                <a:path h="606" w="472">
                  <a:moveTo>
                    <a:pt x="135" y="1"/>
                  </a:moveTo>
                  <a:cubicBezTo>
                    <a:pt x="138" y="9"/>
                    <a:pt x="158" y="0"/>
                    <a:pt x="162" y="7"/>
                  </a:cubicBezTo>
                  <a:cubicBezTo>
                    <a:pt x="195" y="7"/>
                    <a:pt x="208" y="27"/>
                    <a:pt x="228" y="40"/>
                  </a:cubicBezTo>
                  <a:cubicBezTo>
                    <a:pt x="224" y="24"/>
                    <a:pt x="208" y="20"/>
                    <a:pt x="198" y="10"/>
                  </a:cubicBezTo>
                  <a:cubicBezTo>
                    <a:pt x="242" y="17"/>
                    <a:pt x="257" y="66"/>
                    <a:pt x="270" y="94"/>
                  </a:cubicBezTo>
                  <a:cubicBezTo>
                    <a:pt x="270" y="90"/>
                    <a:pt x="271" y="87"/>
                    <a:pt x="276" y="88"/>
                  </a:cubicBezTo>
                  <a:cubicBezTo>
                    <a:pt x="285" y="104"/>
                    <a:pt x="303" y="127"/>
                    <a:pt x="315" y="130"/>
                  </a:cubicBezTo>
                  <a:cubicBezTo>
                    <a:pt x="318" y="130"/>
                    <a:pt x="317" y="126"/>
                    <a:pt x="318" y="124"/>
                  </a:cubicBezTo>
                  <a:cubicBezTo>
                    <a:pt x="330" y="148"/>
                    <a:pt x="339" y="175"/>
                    <a:pt x="351" y="199"/>
                  </a:cubicBezTo>
                  <a:cubicBezTo>
                    <a:pt x="348" y="199"/>
                    <a:pt x="349" y="203"/>
                    <a:pt x="348" y="205"/>
                  </a:cubicBezTo>
                  <a:cubicBezTo>
                    <a:pt x="338" y="188"/>
                    <a:pt x="338" y="161"/>
                    <a:pt x="321" y="151"/>
                  </a:cubicBezTo>
                  <a:cubicBezTo>
                    <a:pt x="342" y="194"/>
                    <a:pt x="345" y="247"/>
                    <a:pt x="369" y="280"/>
                  </a:cubicBezTo>
                  <a:cubicBezTo>
                    <a:pt x="368" y="284"/>
                    <a:pt x="360" y="281"/>
                    <a:pt x="360" y="286"/>
                  </a:cubicBezTo>
                  <a:cubicBezTo>
                    <a:pt x="392" y="301"/>
                    <a:pt x="397" y="359"/>
                    <a:pt x="426" y="367"/>
                  </a:cubicBezTo>
                  <a:cubicBezTo>
                    <a:pt x="429" y="366"/>
                    <a:pt x="429" y="368"/>
                    <a:pt x="429" y="370"/>
                  </a:cubicBezTo>
                  <a:cubicBezTo>
                    <a:pt x="432" y="388"/>
                    <a:pt x="458" y="409"/>
                    <a:pt x="468" y="430"/>
                  </a:cubicBezTo>
                  <a:cubicBezTo>
                    <a:pt x="466" y="459"/>
                    <a:pt x="473" y="479"/>
                    <a:pt x="471" y="508"/>
                  </a:cubicBezTo>
                  <a:cubicBezTo>
                    <a:pt x="462" y="521"/>
                    <a:pt x="436" y="528"/>
                    <a:pt x="399" y="547"/>
                  </a:cubicBezTo>
                  <a:cubicBezTo>
                    <a:pt x="362" y="566"/>
                    <a:pt x="330" y="606"/>
                    <a:pt x="279" y="586"/>
                  </a:cubicBezTo>
                  <a:cubicBezTo>
                    <a:pt x="269" y="582"/>
                    <a:pt x="263" y="565"/>
                    <a:pt x="249" y="559"/>
                  </a:cubicBezTo>
                  <a:cubicBezTo>
                    <a:pt x="251" y="539"/>
                    <a:pt x="242" y="530"/>
                    <a:pt x="240" y="514"/>
                  </a:cubicBezTo>
                  <a:cubicBezTo>
                    <a:pt x="245" y="511"/>
                    <a:pt x="249" y="504"/>
                    <a:pt x="255" y="511"/>
                  </a:cubicBezTo>
                  <a:cubicBezTo>
                    <a:pt x="263" y="508"/>
                    <a:pt x="246" y="504"/>
                    <a:pt x="255" y="499"/>
                  </a:cubicBezTo>
                  <a:cubicBezTo>
                    <a:pt x="299" y="451"/>
                    <a:pt x="338" y="398"/>
                    <a:pt x="378" y="346"/>
                  </a:cubicBezTo>
                  <a:cubicBezTo>
                    <a:pt x="369" y="337"/>
                    <a:pt x="375" y="329"/>
                    <a:pt x="384" y="322"/>
                  </a:cubicBezTo>
                  <a:cubicBezTo>
                    <a:pt x="380" y="316"/>
                    <a:pt x="375" y="311"/>
                    <a:pt x="369" y="307"/>
                  </a:cubicBezTo>
                  <a:cubicBezTo>
                    <a:pt x="361" y="307"/>
                    <a:pt x="361" y="315"/>
                    <a:pt x="357" y="319"/>
                  </a:cubicBezTo>
                  <a:cubicBezTo>
                    <a:pt x="351" y="316"/>
                    <a:pt x="363" y="307"/>
                    <a:pt x="360" y="298"/>
                  </a:cubicBezTo>
                  <a:cubicBezTo>
                    <a:pt x="334" y="310"/>
                    <a:pt x="324" y="338"/>
                    <a:pt x="306" y="358"/>
                  </a:cubicBezTo>
                  <a:cubicBezTo>
                    <a:pt x="275" y="365"/>
                    <a:pt x="271" y="399"/>
                    <a:pt x="246" y="412"/>
                  </a:cubicBezTo>
                  <a:cubicBezTo>
                    <a:pt x="245" y="412"/>
                    <a:pt x="244" y="412"/>
                    <a:pt x="243" y="412"/>
                  </a:cubicBezTo>
                  <a:cubicBezTo>
                    <a:pt x="266" y="381"/>
                    <a:pt x="294" y="355"/>
                    <a:pt x="315" y="322"/>
                  </a:cubicBezTo>
                  <a:cubicBezTo>
                    <a:pt x="275" y="340"/>
                    <a:pt x="245" y="394"/>
                    <a:pt x="213" y="430"/>
                  </a:cubicBezTo>
                  <a:cubicBezTo>
                    <a:pt x="201" y="409"/>
                    <a:pt x="179" y="401"/>
                    <a:pt x="165" y="376"/>
                  </a:cubicBezTo>
                  <a:cubicBezTo>
                    <a:pt x="142" y="383"/>
                    <a:pt x="110" y="334"/>
                    <a:pt x="84" y="334"/>
                  </a:cubicBezTo>
                  <a:cubicBezTo>
                    <a:pt x="71" y="323"/>
                    <a:pt x="57" y="313"/>
                    <a:pt x="45" y="301"/>
                  </a:cubicBezTo>
                  <a:cubicBezTo>
                    <a:pt x="0" y="254"/>
                    <a:pt x="4" y="123"/>
                    <a:pt x="39" y="67"/>
                  </a:cubicBezTo>
                  <a:cubicBezTo>
                    <a:pt x="43" y="67"/>
                    <a:pt x="47" y="67"/>
                    <a:pt x="51" y="67"/>
                  </a:cubicBezTo>
                  <a:cubicBezTo>
                    <a:pt x="73" y="40"/>
                    <a:pt x="99" y="17"/>
                    <a:pt x="135" y="4"/>
                  </a:cubicBezTo>
                  <a:cubicBezTo>
                    <a:pt x="133" y="4"/>
                    <a:pt x="131" y="4"/>
                    <a:pt x="129" y="4"/>
                  </a:cubicBezTo>
                  <a:cubicBezTo>
                    <a:pt x="130" y="2"/>
                    <a:pt x="132" y="1"/>
                    <a:pt x="135" y="1"/>
                  </a:cubicBezTo>
                  <a:close/>
                  <a:moveTo>
                    <a:pt x="240" y="253"/>
                  </a:moveTo>
                  <a:cubicBezTo>
                    <a:pt x="224" y="269"/>
                    <a:pt x="191" y="291"/>
                    <a:pt x="195" y="307"/>
                  </a:cubicBezTo>
                  <a:cubicBezTo>
                    <a:pt x="232" y="274"/>
                    <a:pt x="273" y="245"/>
                    <a:pt x="300" y="202"/>
                  </a:cubicBezTo>
                  <a:cubicBezTo>
                    <a:pt x="275" y="207"/>
                    <a:pt x="258" y="235"/>
                    <a:pt x="240" y="253"/>
                  </a:cubicBezTo>
                  <a:close/>
                  <a:moveTo>
                    <a:pt x="156" y="271"/>
                  </a:moveTo>
                  <a:cubicBezTo>
                    <a:pt x="151" y="281"/>
                    <a:pt x="124" y="298"/>
                    <a:pt x="135" y="304"/>
                  </a:cubicBezTo>
                  <a:cubicBezTo>
                    <a:pt x="154" y="292"/>
                    <a:pt x="184" y="265"/>
                    <a:pt x="198" y="238"/>
                  </a:cubicBezTo>
                  <a:cubicBezTo>
                    <a:pt x="193" y="238"/>
                    <a:pt x="189" y="239"/>
                    <a:pt x="186" y="241"/>
                  </a:cubicBezTo>
                  <a:cubicBezTo>
                    <a:pt x="175" y="250"/>
                    <a:pt x="165" y="260"/>
                    <a:pt x="156" y="271"/>
                  </a:cubicBezTo>
                  <a:close/>
                  <a:moveTo>
                    <a:pt x="267" y="283"/>
                  </a:moveTo>
                  <a:cubicBezTo>
                    <a:pt x="232" y="306"/>
                    <a:pt x="198" y="346"/>
                    <a:pt x="183" y="379"/>
                  </a:cubicBezTo>
                  <a:cubicBezTo>
                    <a:pt x="217" y="353"/>
                    <a:pt x="245" y="321"/>
                    <a:pt x="267" y="283"/>
                  </a:cubicBezTo>
                  <a:close/>
                  <a:moveTo>
                    <a:pt x="243" y="382"/>
                  </a:moveTo>
                  <a:cubicBezTo>
                    <a:pt x="268" y="350"/>
                    <a:pt x="291" y="320"/>
                    <a:pt x="315" y="289"/>
                  </a:cubicBezTo>
                  <a:cubicBezTo>
                    <a:pt x="266" y="313"/>
                    <a:pt x="242" y="362"/>
                    <a:pt x="213" y="406"/>
                  </a:cubicBezTo>
                  <a:cubicBezTo>
                    <a:pt x="226" y="406"/>
                    <a:pt x="236" y="391"/>
                    <a:pt x="243" y="382"/>
                  </a:cubicBezTo>
                  <a:close/>
                  <a:moveTo>
                    <a:pt x="309" y="490"/>
                  </a:moveTo>
                  <a:cubicBezTo>
                    <a:pt x="294" y="515"/>
                    <a:pt x="272" y="533"/>
                    <a:pt x="258" y="559"/>
                  </a:cubicBezTo>
                  <a:cubicBezTo>
                    <a:pt x="309" y="520"/>
                    <a:pt x="345" y="466"/>
                    <a:pt x="384" y="415"/>
                  </a:cubicBezTo>
                  <a:cubicBezTo>
                    <a:pt x="376" y="404"/>
                    <a:pt x="370" y="426"/>
                    <a:pt x="366" y="418"/>
                  </a:cubicBezTo>
                  <a:cubicBezTo>
                    <a:pt x="377" y="400"/>
                    <a:pt x="387" y="381"/>
                    <a:pt x="393" y="358"/>
                  </a:cubicBezTo>
                  <a:cubicBezTo>
                    <a:pt x="374" y="365"/>
                    <a:pt x="368" y="388"/>
                    <a:pt x="357" y="403"/>
                  </a:cubicBezTo>
                  <a:cubicBezTo>
                    <a:pt x="322" y="451"/>
                    <a:pt x="284" y="492"/>
                    <a:pt x="249" y="538"/>
                  </a:cubicBezTo>
                  <a:cubicBezTo>
                    <a:pt x="275" y="537"/>
                    <a:pt x="277" y="512"/>
                    <a:pt x="294" y="502"/>
                  </a:cubicBezTo>
                  <a:cubicBezTo>
                    <a:pt x="301" y="500"/>
                    <a:pt x="302" y="492"/>
                    <a:pt x="309" y="490"/>
                  </a:cubicBezTo>
                  <a:close/>
                  <a:moveTo>
                    <a:pt x="327" y="526"/>
                  </a:moveTo>
                  <a:cubicBezTo>
                    <a:pt x="363" y="500"/>
                    <a:pt x="390" y="465"/>
                    <a:pt x="414" y="427"/>
                  </a:cubicBezTo>
                  <a:cubicBezTo>
                    <a:pt x="378" y="451"/>
                    <a:pt x="344" y="493"/>
                    <a:pt x="327" y="526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19" name="Freeform 95"/>
            <p:cNvSpPr/>
            <p:nvPr/>
          </p:nvSpPr>
          <p:spPr bwMode="auto">
            <a:xfrm>
              <a:off x="3924300" y="2473325"/>
              <a:ext cx="23813" cy="120650"/>
            </a:xfrm>
            <a:custGeom>
              <a:cxnLst>
                <a:cxn ang="0">
                  <a:pos x="9" y="45"/>
                </a:cxn>
                <a:cxn ang="0">
                  <a:pos x="0" y="36"/>
                </a:cxn>
                <a:cxn ang="0">
                  <a:pos x="6" y="39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9" y="45"/>
                </a:cxn>
              </a:cxnLst>
              <a:rect b="b" l="0" r="r" t="0"/>
              <a:pathLst>
                <a:path h="45" w="9">
                  <a:moveTo>
                    <a:pt x="9" y="45"/>
                  </a:moveTo>
                  <a:cubicBezTo>
                    <a:pt x="5" y="43"/>
                    <a:pt x="2" y="40"/>
                    <a:pt x="0" y="36"/>
                  </a:cubicBezTo>
                  <a:cubicBezTo>
                    <a:pt x="3" y="36"/>
                    <a:pt x="4" y="38"/>
                    <a:pt x="6" y="39"/>
                  </a:cubicBezTo>
                  <a:cubicBezTo>
                    <a:pt x="6" y="26"/>
                    <a:pt x="6" y="13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5"/>
                    <a:pt x="9" y="30"/>
                    <a:pt x="9" y="45"/>
                  </a:cubicBezTo>
                  <a:close/>
                </a:path>
              </a:pathLst>
            </a:custGeom>
            <a:solidFill>
              <a:srgbClr val="53A7D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20" name="Freeform 96"/>
            <p:cNvSpPr/>
            <p:nvPr/>
          </p:nvSpPr>
          <p:spPr bwMode="auto">
            <a:xfrm>
              <a:off x="3738563" y="2449513"/>
              <a:ext cx="96838" cy="31750"/>
            </a:xfrm>
            <a:custGeom>
              <a:cxnLst>
                <a:cxn ang="0">
                  <a:pos x="3" y="0"/>
                </a:cxn>
                <a:cxn ang="0">
                  <a:pos x="3" y="9"/>
                </a:cxn>
                <a:cxn ang="0">
                  <a:pos x="3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12" w="36">
                  <a:moveTo>
                    <a:pt x="3" y="0"/>
                  </a:moveTo>
                  <a:cubicBezTo>
                    <a:pt x="3" y="3"/>
                    <a:pt x="3" y="6"/>
                    <a:pt x="3" y="9"/>
                  </a:cubicBezTo>
                  <a:cubicBezTo>
                    <a:pt x="13" y="11"/>
                    <a:pt x="31" y="5"/>
                    <a:pt x="36" y="12"/>
                  </a:cubicBezTo>
                  <a:cubicBezTo>
                    <a:pt x="24" y="12"/>
                    <a:pt x="12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3266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21" name="Freeform 97"/>
            <p:cNvSpPr/>
            <p:nvPr/>
          </p:nvSpPr>
          <p:spPr bwMode="auto">
            <a:xfrm>
              <a:off x="2906713" y="2293938"/>
              <a:ext cx="112713" cy="187325"/>
            </a:xfrm>
            <a:custGeom>
              <a:cxnLst>
                <a:cxn ang="0">
                  <a:pos x="39" y="70"/>
                </a:cxn>
                <a:cxn ang="0">
                  <a:pos x="0" y="19"/>
                </a:cxn>
                <a:cxn ang="0">
                  <a:pos x="15" y="1"/>
                </a:cxn>
                <a:cxn ang="0">
                  <a:pos x="18" y="4"/>
                </a:cxn>
                <a:cxn ang="0">
                  <a:pos x="42" y="64"/>
                </a:cxn>
                <a:cxn ang="0">
                  <a:pos x="39" y="70"/>
                </a:cxn>
              </a:cxnLst>
              <a:rect b="b" l="0" r="r" t="0"/>
              <a:pathLst>
                <a:path h="70" w="42">
                  <a:moveTo>
                    <a:pt x="39" y="70"/>
                  </a:moveTo>
                  <a:cubicBezTo>
                    <a:pt x="25" y="54"/>
                    <a:pt x="11" y="38"/>
                    <a:pt x="0" y="19"/>
                  </a:cubicBezTo>
                  <a:cubicBezTo>
                    <a:pt x="4" y="9"/>
                    <a:pt x="9" y="0"/>
                    <a:pt x="15" y="1"/>
                  </a:cubicBezTo>
                  <a:cubicBezTo>
                    <a:pt x="17" y="1"/>
                    <a:pt x="19" y="1"/>
                    <a:pt x="18" y="4"/>
                  </a:cubicBezTo>
                  <a:cubicBezTo>
                    <a:pt x="16" y="22"/>
                    <a:pt x="38" y="42"/>
                    <a:pt x="42" y="64"/>
                  </a:cubicBezTo>
                  <a:cubicBezTo>
                    <a:pt x="41" y="66"/>
                    <a:pt x="42" y="70"/>
                    <a:pt x="39" y="70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23" name="Freeform 99"/>
            <p:cNvSpPr/>
            <p:nvPr/>
          </p:nvSpPr>
          <p:spPr bwMode="auto">
            <a:xfrm>
              <a:off x="2163763" y="2143125"/>
              <a:ext cx="363538" cy="798513"/>
            </a:xfrm>
            <a:custGeom>
              <a:cxnLst>
                <a:cxn ang="0">
                  <a:pos x="129" y="0"/>
                </a:cxn>
                <a:cxn ang="0">
                  <a:pos x="135" y="0"/>
                </a:cxn>
                <a:cxn ang="0">
                  <a:pos x="51" y="63"/>
                </a:cxn>
                <a:cxn ang="0">
                  <a:pos x="39" y="63"/>
                </a:cxn>
                <a:cxn ang="0">
                  <a:pos x="45" y="297"/>
                </a:cxn>
                <a:cxn ang="0">
                  <a:pos x="6" y="192"/>
                </a:cxn>
                <a:cxn ang="0">
                  <a:pos x="9" y="132"/>
                </a:cxn>
                <a:cxn ang="0">
                  <a:pos x="36" y="60"/>
                </a:cxn>
                <a:cxn ang="0">
                  <a:pos x="129" y="0"/>
                </a:cxn>
              </a:cxnLst>
              <a:rect b="b" l="0" r="r" t="0"/>
              <a:pathLst>
                <a:path h="297" w="135">
                  <a:moveTo>
                    <a:pt x="129" y="0"/>
                  </a:moveTo>
                  <a:cubicBezTo>
                    <a:pt x="131" y="0"/>
                    <a:pt x="133" y="0"/>
                    <a:pt x="135" y="0"/>
                  </a:cubicBezTo>
                  <a:cubicBezTo>
                    <a:pt x="99" y="13"/>
                    <a:pt x="73" y="36"/>
                    <a:pt x="51" y="63"/>
                  </a:cubicBezTo>
                  <a:cubicBezTo>
                    <a:pt x="47" y="63"/>
                    <a:pt x="43" y="63"/>
                    <a:pt x="39" y="63"/>
                  </a:cubicBezTo>
                  <a:cubicBezTo>
                    <a:pt x="4" y="119"/>
                    <a:pt x="0" y="250"/>
                    <a:pt x="45" y="297"/>
                  </a:cubicBezTo>
                  <a:cubicBezTo>
                    <a:pt x="17" y="277"/>
                    <a:pt x="5" y="241"/>
                    <a:pt x="6" y="192"/>
                  </a:cubicBezTo>
                  <a:cubicBezTo>
                    <a:pt x="13" y="178"/>
                    <a:pt x="7" y="151"/>
                    <a:pt x="9" y="132"/>
                  </a:cubicBezTo>
                  <a:cubicBezTo>
                    <a:pt x="12" y="102"/>
                    <a:pt x="24" y="81"/>
                    <a:pt x="36" y="60"/>
                  </a:cubicBezTo>
                  <a:cubicBezTo>
                    <a:pt x="73" y="46"/>
                    <a:pt x="83" y="5"/>
                    <a:pt x="129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32" name="Freeform 108"/>
            <p:cNvSpPr>
              <a:spLocks noEditPoints="1"/>
            </p:cNvSpPr>
            <p:nvPr/>
          </p:nvSpPr>
          <p:spPr bwMode="auto">
            <a:xfrm>
              <a:off x="3692525" y="2487613"/>
              <a:ext cx="627063" cy="712788"/>
            </a:xfrm>
            <a:custGeom>
              <a:cxnLst>
                <a:cxn ang="0">
                  <a:pos x="62" y="208"/>
                </a:cxn>
                <a:cxn ang="0">
                  <a:pos x="11" y="13"/>
                </a:cxn>
                <a:cxn ang="0">
                  <a:pos x="29" y="4"/>
                </a:cxn>
                <a:cxn ang="0">
                  <a:pos x="26" y="16"/>
                </a:cxn>
                <a:cxn ang="0">
                  <a:pos x="14" y="31"/>
                </a:cxn>
                <a:cxn ang="0">
                  <a:pos x="56" y="31"/>
                </a:cxn>
                <a:cxn ang="0">
                  <a:pos x="20" y="46"/>
                </a:cxn>
                <a:cxn ang="0">
                  <a:pos x="71" y="37"/>
                </a:cxn>
                <a:cxn ang="0">
                  <a:pos x="56" y="19"/>
                </a:cxn>
                <a:cxn ang="0">
                  <a:pos x="101" y="61"/>
                </a:cxn>
                <a:cxn ang="0">
                  <a:pos x="164" y="91"/>
                </a:cxn>
                <a:cxn ang="0">
                  <a:pos x="113" y="109"/>
                </a:cxn>
                <a:cxn ang="0">
                  <a:pos x="110" y="118"/>
                </a:cxn>
                <a:cxn ang="0">
                  <a:pos x="200" y="88"/>
                </a:cxn>
                <a:cxn ang="0">
                  <a:pos x="122" y="133"/>
                </a:cxn>
                <a:cxn ang="0">
                  <a:pos x="158" y="124"/>
                </a:cxn>
                <a:cxn ang="0">
                  <a:pos x="143" y="142"/>
                </a:cxn>
                <a:cxn ang="0">
                  <a:pos x="149" y="139"/>
                </a:cxn>
                <a:cxn ang="0">
                  <a:pos x="227" y="79"/>
                </a:cxn>
                <a:cxn ang="0">
                  <a:pos x="230" y="121"/>
                </a:cxn>
                <a:cxn ang="0">
                  <a:pos x="110" y="265"/>
                </a:cxn>
                <a:cxn ang="0">
                  <a:pos x="77" y="229"/>
                </a:cxn>
                <a:cxn ang="0">
                  <a:pos x="62" y="208"/>
                </a:cxn>
                <a:cxn ang="0">
                  <a:pos x="110" y="112"/>
                </a:cxn>
                <a:cxn ang="0">
                  <a:pos x="86" y="118"/>
                </a:cxn>
                <a:cxn ang="0">
                  <a:pos x="110" y="112"/>
                </a:cxn>
                <a:cxn ang="0">
                  <a:pos x="173" y="154"/>
                </a:cxn>
                <a:cxn ang="0">
                  <a:pos x="191" y="121"/>
                </a:cxn>
                <a:cxn ang="0">
                  <a:pos x="173" y="154"/>
                </a:cxn>
              </a:cxnLst>
              <a:rect b="b" l="0" r="r" t="0"/>
              <a:pathLst>
                <a:path h="265" w="233">
                  <a:moveTo>
                    <a:pt x="62" y="208"/>
                  </a:moveTo>
                  <a:cubicBezTo>
                    <a:pt x="30" y="158"/>
                    <a:pt x="0" y="96"/>
                    <a:pt x="11" y="13"/>
                  </a:cubicBezTo>
                  <a:cubicBezTo>
                    <a:pt x="21" y="14"/>
                    <a:pt x="16" y="0"/>
                    <a:pt x="29" y="4"/>
                  </a:cubicBezTo>
                  <a:cubicBezTo>
                    <a:pt x="34" y="13"/>
                    <a:pt x="10" y="14"/>
                    <a:pt x="26" y="16"/>
                  </a:cubicBezTo>
                  <a:cubicBezTo>
                    <a:pt x="27" y="26"/>
                    <a:pt x="14" y="22"/>
                    <a:pt x="14" y="31"/>
                  </a:cubicBezTo>
                  <a:cubicBezTo>
                    <a:pt x="26" y="24"/>
                    <a:pt x="47" y="16"/>
                    <a:pt x="56" y="31"/>
                  </a:cubicBezTo>
                  <a:cubicBezTo>
                    <a:pt x="44" y="36"/>
                    <a:pt x="31" y="40"/>
                    <a:pt x="20" y="46"/>
                  </a:cubicBezTo>
                  <a:cubicBezTo>
                    <a:pt x="35" y="53"/>
                    <a:pt x="47" y="31"/>
                    <a:pt x="71" y="37"/>
                  </a:cubicBezTo>
                  <a:cubicBezTo>
                    <a:pt x="63" y="28"/>
                    <a:pt x="61" y="26"/>
                    <a:pt x="56" y="19"/>
                  </a:cubicBezTo>
                  <a:cubicBezTo>
                    <a:pt x="78" y="11"/>
                    <a:pt x="85" y="46"/>
                    <a:pt x="101" y="61"/>
                  </a:cubicBezTo>
                  <a:cubicBezTo>
                    <a:pt x="118" y="77"/>
                    <a:pt x="139" y="86"/>
                    <a:pt x="164" y="91"/>
                  </a:cubicBezTo>
                  <a:cubicBezTo>
                    <a:pt x="139" y="100"/>
                    <a:pt x="132" y="114"/>
                    <a:pt x="113" y="109"/>
                  </a:cubicBezTo>
                  <a:cubicBezTo>
                    <a:pt x="123" y="113"/>
                    <a:pt x="123" y="116"/>
                    <a:pt x="110" y="118"/>
                  </a:cubicBezTo>
                  <a:cubicBezTo>
                    <a:pt x="145" y="125"/>
                    <a:pt x="166" y="92"/>
                    <a:pt x="200" y="88"/>
                  </a:cubicBezTo>
                  <a:cubicBezTo>
                    <a:pt x="178" y="107"/>
                    <a:pt x="149" y="119"/>
                    <a:pt x="122" y="133"/>
                  </a:cubicBezTo>
                  <a:cubicBezTo>
                    <a:pt x="133" y="141"/>
                    <a:pt x="146" y="125"/>
                    <a:pt x="158" y="124"/>
                  </a:cubicBezTo>
                  <a:cubicBezTo>
                    <a:pt x="155" y="132"/>
                    <a:pt x="146" y="134"/>
                    <a:pt x="143" y="142"/>
                  </a:cubicBezTo>
                  <a:cubicBezTo>
                    <a:pt x="144" y="146"/>
                    <a:pt x="148" y="142"/>
                    <a:pt x="149" y="139"/>
                  </a:cubicBezTo>
                  <a:cubicBezTo>
                    <a:pt x="179" y="123"/>
                    <a:pt x="195" y="93"/>
                    <a:pt x="227" y="79"/>
                  </a:cubicBezTo>
                  <a:cubicBezTo>
                    <a:pt x="233" y="88"/>
                    <a:pt x="229" y="107"/>
                    <a:pt x="230" y="121"/>
                  </a:cubicBezTo>
                  <a:cubicBezTo>
                    <a:pt x="210" y="189"/>
                    <a:pt x="138" y="205"/>
                    <a:pt x="110" y="265"/>
                  </a:cubicBezTo>
                  <a:cubicBezTo>
                    <a:pt x="93" y="259"/>
                    <a:pt x="90" y="239"/>
                    <a:pt x="77" y="229"/>
                  </a:cubicBezTo>
                  <a:cubicBezTo>
                    <a:pt x="70" y="224"/>
                    <a:pt x="67" y="215"/>
                    <a:pt x="62" y="208"/>
                  </a:cubicBezTo>
                  <a:close/>
                  <a:moveTo>
                    <a:pt x="110" y="112"/>
                  </a:moveTo>
                  <a:cubicBezTo>
                    <a:pt x="100" y="112"/>
                    <a:pt x="89" y="111"/>
                    <a:pt x="86" y="118"/>
                  </a:cubicBezTo>
                  <a:cubicBezTo>
                    <a:pt x="96" y="118"/>
                    <a:pt x="107" y="119"/>
                    <a:pt x="110" y="112"/>
                  </a:cubicBezTo>
                  <a:close/>
                  <a:moveTo>
                    <a:pt x="173" y="154"/>
                  </a:moveTo>
                  <a:cubicBezTo>
                    <a:pt x="182" y="148"/>
                    <a:pt x="202" y="137"/>
                    <a:pt x="191" y="121"/>
                  </a:cubicBezTo>
                  <a:cubicBezTo>
                    <a:pt x="191" y="136"/>
                    <a:pt x="171" y="147"/>
                    <a:pt x="173" y="154"/>
                  </a:cubicBezTo>
                  <a:close/>
                </a:path>
              </a:pathLst>
            </a:custGeom>
            <a:solidFill>
              <a:srgbClr val="5A9EC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33" name="Freeform 109"/>
            <p:cNvSpPr/>
            <p:nvPr/>
          </p:nvSpPr>
          <p:spPr bwMode="auto">
            <a:xfrm>
              <a:off x="4076700" y="2805113"/>
              <a:ext cx="65088" cy="74613"/>
            </a:xfrm>
            <a:custGeom>
              <a:cxnLst>
                <a:cxn ang="0">
                  <a:pos x="6" y="21"/>
                </a:cxn>
                <a:cxn ang="0">
                  <a:pos x="0" y="24"/>
                </a:cxn>
                <a:cxn ang="0">
                  <a:pos x="15" y="6"/>
                </a:cxn>
                <a:cxn ang="0">
                  <a:pos x="24" y="0"/>
                </a:cxn>
                <a:cxn ang="0">
                  <a:pos x="6" y="21"/>
                </a:cxn>
              </a:cxnLst>
              <a:rect b="b" l="0" r="r" t="0"/>
              <a:pathLst>
                <a:path h="28" w="24">
                  <a:moveTo>
                    <a:pt x="6" y="21"/>
                  </a:moveTo>
                  <a:cubicBezTo>
                    <a:pt x="5" y="24"/>
                    <a:pt x="1" y="28"/>
                    <a:pt x="0" y="24"/>
                  </a:cubicBezTo>
                  <a:cubicBezTo>
                    <a:pt x="3" y="16"/>
                    <a:pt x="12" y="14"/>
                    <a:pt x="15" y="6"/>
                  </a:cubicBezTo>
                  <a:cubicBezTo>
                    <a:pt x="16" y="2"/>
                    <a:pt x="19" y="0"/>
                    <a:pt x="24" y="0"/>
                  </a:cubicBezTo>
                  <a:cubicBezTo>
                    <a:pt x="20" y="9"/>
                    <a:pt x="10" y="12"/>
                    <a:pt x="6" y="21"/>
                  </a:cubicBezTo>
                  <a:close/>
                </a:path>
              </a:pathLst>
            </a:custGeom>
            <a:solidFill>
              <a:srgbClr val="29586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34" name="Freeform 110"/>
            <p:cNvSpPr>
              <a:spLocks noEditPoints="1"/>
            </p:cNvSpPr>
            <p:nvPr/>
          </p:nvSpPr>
          <p:spPr bwMode="auto">
            <a:xfrm>
              <a:off x="3987800" y="2813050"/>
              <a:ext cx="1366838" cy="1398588"/>
            </a:xfrm>
            <a:custGeom>
              <a:cxnLst>
                <a:cxn ang="0">
                  <a:pos x="0" y="144"/>
                </a:cxn>
                <a:cxn ang="0">
                  <a:pos x="120" y="0"/>
                </a:cxn>
                <a:cxn ang="0">
                  <a:pos x="234" y="177"/>
                </a:cxn>
                <a:cxn ang="0">
                  <a:pos x="240" y="213"/>
                </a:cxn>
                <a:cxn ang="0">
                  <a:pos x="243" y="231"/>
                </a:cxn>
                <a:cxn ang="0">
                  <a:pos x="243" y="243"/>
                </a:cxn>
                <a:cxn ang="0">
                  <a:pos x="249" y="237"/>
                </a:cxn>
                <a:cxn ang="0">
                  <a:pos x="258" y="189"/>
                </a:cxn>
                <a:cxn ang="0">
                  <a:pos x="309" y="249"/>
                </a:cxn>
                <a:cxn ang="0">
                  <a:pos x="306" y="240"/>
                </a:cxn>
                <a:cxn ang="0">
                  <a:pos x="459" y="381"/>
                </a:cxn>
                <a:cxn ang="0">
                  <a:pos x="507" y="432"/>
                </a:cxn>
                <a:cxn ang="0">
                  <a:pos x="504" y="474"/>
                </a:cxn>
                <a:cxn ang="0">
                  <a:pos x="324" y="519"/>
                </a:cxn>
                <a:cxn ang="0">
                  <a:pos x="324" y="513"/>
                </a:cxn>
                <a:cxn ang="0">
                  <a:pos x="369" y="510"/>
                </a:cxn>
                <a:cxn ang="0">
                  <a:pos x="384" y="510"/>
                </a:cxn>
                <a:cxn ang="0">
                  <a:pos x="360" y="507"/>
                </a:cxn>
                <a:cxn ang="0">
                  <a:pos x="330" y="507"/>
                </a:cxn>
                <a:cxn ang="0">
                  <a:pos x="297" y="507"/>
                </a:cxn>
                <a:cxn ang="0">
                  <a:pos x="267" y="483"/>
                </a:cxn>
                <a:cxn ang="0">
                  <a:pos x="123" y="261"/>
                </a:cxn>
                <a:cxn ang="0">
                  <a:pos x="0" y="144"/>
                </a:cxn>
                <a:cxn ang="0">
                  <a:pos x="396" y="504"/>
                </a:cxn>
                <a:cxn ang="0">
                  <a:pos x="495" y="444"/>
                </a:cxn>
                <a:cxn ang="0">
                  <a:pos x="396" y="504"/>
                </a:cxn>
              </a:cxnLst>
              <a:rect b="b" l="0" r="r" t="0"/>
              <a:pathLst>
                <a:path h="520" w="508">
                  <a:moveTo>
                    <a:pt x="0" y="144"/>
                  </a:moveTo>
                  <a:cubicBezTo>
                    <a:pt x="28" y="84"/>
                    <a:pt x="100" y="68"/>
                    <a:pt x="120" y="0"/>
                  </a:cubicBezTo>
                  <a:cubicBezTo>
                    <a:pt x="126" y="102"/>
                    <a:pt x="173" y="129"/>
                    <a:pt x="234" y="177"/>
                  </a:cubicBezTo>
                  <a:cubicBezTo>
                    <a:pt x="234" y="191"/>
                    <a:pt x="232" y="207"/>
                    <a:pt x="240" y="213"/>
                  </a:cubicBezTo>
                  <a:cubicBezTo>
                    <a:pt x="247" y="213"/>
                    <a:pt x="241" y="226"/>
                    <a:pt x="243" y="231"/>
                  </a:cubicBezTo>
                  <a:cubicBezTo>
                    <a:pt x="243" y="235"/>
                    <a:pt x="243" y="239"/>
                    <a:pt x="243" y="243"/>
                  </a:cubicBezTo>
                  <a:cubicBezTo>
                    <a:pt x="248" y="244"/>
                    <a:pt x="249" y="241"/>
                    <a:pt x="249" y="237"/>
                  </a:cubicBezTo>
                  <a:cubicBezTo>
                    <a:pt x="267" y="236"/>
                    <a:pt x="254" y="204"/>
                    <a:pt x="258" y="189"/>
                  </a:cubicBezTo>
                  <a:cubicBezTo>
                    <a:pt x="283" y="201"/>
                    <a:pt x="287" y="234"/>
                    <a:pt x="309" y="249"/>
                  </a:cubicBezTo>
                  <a:cubicBezTo>
                    <a:pt x="316" y="249"/>
                    <a:pt x="310" y="239"/>
                    <a:pt x="306" y="240"/>
                  </a:cubicBezTo>
                  <a:cubicBezTo>
                    <a:pt x="364" y="268"/>
                    <a:pt x="415" y="329"/>
                    <a:pt x="459" y="381"/>
                  </a:cubicBezTo>
                  <a:cubicBezTo>
                    <a:pt x="461" y="412"/>
                    <a:pt x="486" y="420"/>
                    <a:pt x="507" y="432"/>
                  </a:cubicBezTo>
                  <a:cubicBezTo>
                    <a:pt x="508" y="458"/>
                    <a:pt x="499" y="452"/>
                    <a:pt x="504" y="474"/>
                  </a:cubicBezTo>
                  <a:cubicBezTo>
                    <a:pt x="465" y="509"/>
                    <a:pt x="388" y="520"/>
                    <a:pt x="324" y="519"/>
                  </a:cubicBezTo>
                  <a:cubicBezTo>
                    <a:pt x="324" y="517"/>
                    <a:pt x="324" y="515"/>
                    <a:pt x="324" y="513"/>
                  </a:cubicBezTo>
                  <a:cubicBezTo>
                    <a:pt x="341" y="514"/>
                    <a:pt x="351" y="508"/>
                    <a:pt x="369" y="510"/>
                  </a:cubicBezTo>
                  <a:cubicBezTo>
                    <a:pt x="374" y="510"/>
                    <a:pt x="379" y="510"/>
                    <a:pt x="384" y="510"/>
                  </a:cubicBezTo>
                  <a:cubicBezTo>
                    <a:pt x="387" y="500"/>
                    <a:pt x="361" y="503"/>
                    <a:pt x="360" y="507"/>
                  </a:cubicBezTo>
                  <a:cubicBezTo>
                    <a:pt x="350" y="507"/>
                    <a:pt x="340" y="507"/>
                    <a:pt x="330" y="507"/>
                  </a:cubicBezTo>
                  <a:cubicBezTo>
                    <a:pt x="319" y="507"/>
                    <a:pt x="308" y="507"/>
                    <a:pt x="297" y="507"/>
                  </a:cubicBezTo>
                  <a:cubicBezTo>
                    <a:pt x="295" y="491"/>
                    <a:pt x="275" y="493"/>
                    <a:pt x="267" y="483"/>
                  </a:cubicBezTo>
                  <a:cubicBezTo>
                    <a:pt x="238" y="390"/>
                    <a:pt x="175" y="331"/>
                    <a:pt x="123" y="261"/>
                  </a:cubicBezTo>
                  <a:cubicBezTo>
                    <a:pt x="71" y="233"/>
                    <a:pt x="29" y="195"/>
                    <a:pt x="0" y="144"/>
                  </a:cubicBezTo>
                  <a:close/>
                  <a:moveTo>
                    <a:pt x="396" y="504"/>
                  </a:moveTo>
                  <a:cubicBezTo>
                    <a:pt x="444" y="499"/>
                    <a:pt x="483" y="485"/>
                    <a:pt x="495" y="444"/>
                  </a:cubicBezTo>
                  <a:cubicBezTo>
                    <a:pt x="477" y="479"/>
                    <a:pt x="437" y="492"/>
                    <a:pt x="396" y="50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36" name="Freeform 112"/>
            <p:cNvSpPr/>
            <p:nvPr/>
          </p:nvSpPr>
          <p:spPr bwMode="auto">
            <a:xfrm>
              <a:off x="2678113" y="2674938"/>
              <a:ext cx="293688" cy="282575"/>
            </a:xfrm>
            <a:custGeom>
              <a:cxnLst>
                <a:cxn ang="0">
                  <a:pos x="109" y="0"/>
                </a:cxn>
                <a:cxn ang="0">
                  <a:pos x="4" y="105"/>
                </a:cxn>
                <a:cxn ang="0">
                  <a:pos x="49" y="51"/>
                </a:cxn>
                <a:cxn ang="0">
                  <a:pos x="109" y="0"/>
                </a:cxn>
              </a:cxnLst>
              <a:rect b="b" l="0" r="r" t="0"/>
              <a:pathLst>
                <a:path h="105" w="109">
                  <a:moveTo>
                    <a:pt x="109" y="0"/>
                  </a:moveTo>
                  <a:cubicBezTo>
                    <a:pt x="82" y="43"/>
                    <a:pt x="41" y="72"/>
                    <a:pt x="4" y="105"/>
                  </a:cubicBezTo>
                  <a:cubicBezTo>
                    <a:pt x="0" y="89"/>
                    <a:pt x="33" y="67"/>
                    <a:pt x="49" y="51"/>
                  </a:cubicBezTo>
                  <a:cubicBezTo>
                    <a:pt x="67" y="33"/>
                    <a:pt x="84" y="5"/>
                    <a:pt x="109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37" name="Freeform 113"/>
            <p:cNvSpPr/>
            <p:nvPr/>
          </p:nvSpPr>
          <p:spPr bwMode="auto">
            <a:xfrm>
              <a:off x="3100388" y="2667000"/>
              <a:ext cx="80963" cy="142875"/>
            </a:xfrm>
            <a:custGeom>
              <a:cxnLst>
                <a:cxn ang="0">
                  <a:pos x="0" y="6"/>
                </a:cxn>
                <a:cxn ang="0">
                  <a:pos x="3" y="0"/>
                </a:cxn>
                <a:cxn ang="0">
                  <a:pos x="30" y="51"/>
                </a:cxn>
                <a:cxn ang="0">
                  <a:pos x="0" y="6"/>
                </a:cxn>
              </a:cxnLst>
              <a:rect b="b" l="0" r="r" t="0"/>
              <a:pathLst>
                <a:path h="52" w="30">
                  <a:moveTo>
                    <a:pt x="0" y="6"/>
                  </a:moveTo>
                  <a:cubicBezTo>
                    <a:pt x="1" y="4"/>
                    <a:pt x="0" y="0"/>
                    <a:pt x="3" y="0"/>
                  </a:cubicBezTo>
                  <a:cubicBezTo>
                    <a:pt x="10" y="19"/>
                    <a:pt x="23" y="32"/>
                    <a:pt x="30" y="51"/>
                  </a:cubicBezTo>
                  <a:cubicBezTo>
                    <a:pt x="3" y="53"/>
                    <a:pt x="7" y="24"/>
                    <a:pt x="0" y="6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38" name="Freeform 114"/>
            <p:cNvSpPr/>
            <p:nvPr/>
          </p:nvSpPr>
          <p:spPr bwMode="auto">
            <a:xfrm>
              <a:off x="2584450" y="2779713"/>
              <a:ext cx="79375" cy="80963"/>
            </a:xfrm>
            <a:custGeom>
              <a:cxnLst>
                <a:cxn ang="0">
                  <a:pos x="0" y="30"/>
                </a:cxn>
                <a:cxn ang="0">
                  <a:pos x="30" y="0"/>
                </a:cxn>
                <a:cxn ang="0">
                  <a:pos x="0" y="30"/>
                </a:cxn>
              </a:cxnLst>
              <a:rect b="b" l="0" r="r" t="0"/>
              <a:pathLst>
                <a:path h="30" w="30">
                  <a:moveTo>
                    <a:pt x="0" y="30"/>
                  </a:moveTo>
                  <a:cubicBezTo>
                    <a:pt x="9" y="19"/>
                    <a:pt x="19" y="9"/>
                    <a:pt x="30" y="0"/>
                  </a:cubicBezTo>
                  <a:cubicBezTo>
                    <a:pt x="21" y="11"/>
                    <a:pt x="11" y="21"/>
                    <a:pt x="0" y="30"/>
                  </a:cubicBezTo>
                  <a:close/>
                </a:path>
              </a:pathLst>
            </a:custGeom>
            <a:solidFill>
              <a:srgbClr val="1C404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39" name="Freeform 115"/>
            <p:cNvSpPr/>
            <p:nvPr/>
          </p:nvSpPr>
          <p:spPr bwMode="auto">
            <a:xfrm>
              <a:off x="2497138" y="2771775"/>
              <a:ext cx="200025" cy="177800"/>
            </a:xfrm>
            <a:custGeom>
              <a:cxnLst>
                <a:cxn ang="0">
                  <a:pos x="62" y="3"/>
                </a:cxn>
                <a:cxn ang="0">
                  <a:pos x="74" y="0"/>
                </a:cxn>
                <a:cxn ang="0">
                  <a:pos x="11" y="66"/>
                </a:cxn>
                <a:cxn ang="0">
                  <a:pos x="32" y="33"/>
                </a:cxn>
                <a:cxn ang="0">
                  <a:pos x="62" y="3"/>
                </a:cxn>
              </a:cxnLst>
              <a:rect b="b" l="0" r="r" t="0"/>
              <a:pathLst>
                <a:path h="66" w="74">
                  <a:moveTo>
                    <a:pt x="62" y="3"/>
                  </a:moveTo>
                  <a:cubicBezTo>
                    <a:pt x="65" y="1"/>
                    <a:pt x="69" y="0"/>
                    <a:pt x="74" y="0"/>
                  </a:cubicBezTo>
                  <a:cubicBezTo>
                    <a:pt x="60" y="27"/>
                    <a:pt x="30" y="54"/>
                    <a:pt x="11" y="66"/>
                  </a:cubicBezTo>
                  <a:cubicBezTo>
                    <a:pt x="0" y="60"/>
                    <a:pt x="27" y="43"/>
                    <a:pt x="32" y="33"/>
                  </a:cubicBezTo>
                  <a:cubicBezTo>
                    <a:pt x="43" y="24"/>
                    <a:pt x="53" y="14"/>
                    <a:pt x="62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43" name="Freeform 119"/>
            <p:cNvSpPr/>
            <p:nvPr/>
          </p:nvSpPr>
          <p:spPr bwMode="auto">
            <a:xfrm>
              <a:off x="4152900" y="2813050"/>
              <a:ext cx="82550" cy="88900"/>
            </a:xfrm>
            <a:custGeom>
              <a:cxnLst>
                <a:cxn ang="0">
                  <a:pos x="20" y="0"/>
                </a:cxn>
                <a:cxn ang="0">
                  <a:pos x="2" y="33"/>
                </a:cxn>
                <a:cxn ang="0">
                  <a:pos x="20" y="0"/>
                </a:cxn>
              </a:cxnLst>
              <a:rect b="b" l="0" r="r" t="0"/>
              <a:pathLst>
                <a:path h="33" w="31">
                  <a:moveTo>
                    <a:pt x="20" y="0"/>
                  </a:moveTo>
                  <a:cubicBezTo>
                    <a:pt x="31" y="16"/>
                    <a:pt x="11" y="27"/>
                    <a:pt x="2" y="33"/>
                  </a:cubicBezTo>
                  <a:cubicBezTo>
                    <a:pt x="0" y="26"/>
                    <a:pt x="20" y="15"/>
                    <a:pt x="2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44" name="Freeform 120"/>
            <p:cNvSpPr/>
            <p:nvPr/>
          </p:nvSpPr>
          <p:spPr bwMode="auto">
            <a:xfrm>
              <a:off x="4646613" y="3289300"/>
              <a:ext cx="60325" cy="161925"/>
            </a:xfrm>
            <a:custGeom>
              <a:cxnLst>
                <a:cxn ang="0">
                  <a:pos x="13" y="12"/>
                </a:cxn>
                <a:cxn ang="0">
                  <a:pos x="4" y="60"/>
                </a:cxn>
                <a:cxn ang="0">
                  <a:pos x="7" y="57"/>
                </a:cxn>
                <a:cxn ang="0">
                  <a:pos x="1" y="12"/>
                </a:cxn>
                <a:cxn ang="0">
                  <a:pos x="13" y="9"/>
                </a:cxn>
                <a:cxn ang="0">
                  <a:pos x="13" y="12"/>
                </a:cxn>
              </a:cxnLst>
              <a:rect b="b" l="0" r="r" t="0"/>
              <a:pathLst>
                <a:path h="60" w="22">
                  <a:moveTo>
                    <a:pt x="13" y="12"/>
                  </a:moveTo>
                  <a:cubicBezTo>
                    <a:pt x="9" y="27"/>
                    <a:pt x="22" y="59"/>
                    <a:pt x="4" y="60"/>
                  </a:cubicBezTo>
                  <a:cubicBezTo>
                    <a:pt x="3" y="57"/>
                    <a:pt x="5" y="57"/>
                    <a:pt x="7" y="57"/>
                  </a:cubicBezTo>
                  <a:cubicBezTo>
                    <a:pt x="12" y="47"/>
                    <a:pt x="14" y="5"/>
                    <a:pt x="1" y="12"/>
                  </a:cubicBezTo>
                  <a:cubicBezTo>
                    <a:pt x="0" y="0"/>
                    <a:pt x="7" y="10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lose/>
                </a:path>
              </a:pathLst>
            </a:custGeom>
            <a:solidFill>
              <a:srgbClr val="53A7D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47" name="Freeform 123"/>
            <p:cNvSpPr/>
            <p:nvPr/>
          </p:nvSpPr>
          <p:spPr bwMode="auto">
            <a:xfrm>
              <a:off x="2655888" y="2894013"/>
              <a:ext cx="227013" cy="257175"/>
            </a:xfrm>
            <a:custGeom>
              <a:cxnLst>
                <a:cxn ang="0">
                  <a:pos x="0" y="96"/>
                </a:cxn>
                <a:cxn ang="0">
                  <a:pos x="84" y="0"/>
                </a:cxn>
                <a:cxn ang="0">
                  <a:pos x="0" y="96"/>
                </a:cxn>
              </a:cxnLst>
              <a:rect b="b" l="0" r="r" t="0"/>
              <a:pathLst>
                <a:path h="96" w="84">
                  <a:moveTo>
                    <a:pt x="0" y="96"/>
                  </a:moveTo>
                  <a:cubicBezTo>
                    <a:pt x="15" y="63"/>
                    <a:pt x="49" y="23"/>
                    <a:pt x="84" y="0"/>
                  </a:cubicBezTo>
                  <a:cubicBezTo>
                    <a:pt x="62" y="38"/>
                    <a:pt x="34" y="70"/>
                    <a:pt x="0" y="9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48" name="Freeform 124"/>
            <p:cNvSpPr/>
            <p:nvPr/>
          </p:nvSpPr>
          <p:spPr bwMode="auto">
            <a:xfrm>
              <a:off x="3213100" y="2957513"/>
              <a:ext cx="261938" cy="425450"/>
            </a:xfrm>
            <a:custGeom>
              <a:cxnLst>
                <a:cxn ang="0">
                  <a:pos x="36" y="60"/>
                </a:cxn>
                <a:cxn ang="0">
                  <a:pos x="0" y="0"/>
                </a:cxn>
                <a:cxn ang="0">
                  <a:pos x="96" y="96"/>
                </a:cxn>
                <a:cxn ang="0">
                  <a:pos x="93" y="150"/>
                </a:cxn>
                <a:cxn ang="0">
                  <a:pos x="84" y="144"/>
                </a:cxn>
                <a:cxn ang="0">
                  <a:pos x="39" y="63"/>
                </a:cxn>
                <a:cxn ang="0">
                  <a:pos x="36" y="60"/>
                </a:cxn>
              </a:cxnLst>
              <a:rect b="b" l="0" r="r" t="0"/>
              <a:pathLst>
                <a:path h="158" w="97">
                  <a:moveTo>
                    <a:pt x="36" y="60"/>
                  </a:moveTo>
                  <a:cubicBezTo>
                    <a:pt x="24" y="40"/>
                    <a:pt x="10" y="22"/>
                    <a:pt x="0" y="0"/>
                  </a:cubicBezTo>
                  <a:cubicBezTo>
                    <a:pt x="37" y="27"/>
                    <a:pt x="59" y="69"/>
                    <a:pt x="96" y="96"/>
                  </a:cubicBezTo>
                  <a:cubicBezTo>
                    <a:pt x="96" y="115"/>
                    <a:pt x="97" y="135"/>
                    <a:pt x="93" y="150"/>
                  </a:cubicBezTo>
                  <a:cubicBezTo>
                    <a:pt x="85" y="158"/>
                    <a:pt x="90" y="146"/>
                    <a:pt x="84" y="144"/>
                  </a:cubicBezTo>
                  <a:cubicBezTo>
                    <a:pt x="86" y="100"/>
                    <a:pt x="57" y="87"/>
                    <a:pt x="39" y="63"/>
                  </a:cubicBezTo>
                  <a:cubicBezTo>
                    <a:pt x="39" y="61"/>
                    <a:pt x="39" y="59"/>
                    <a:pt x="36" y="60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49" name="Freeform 125"/>
            <p:cNvSpPr/>
            <p:nvPr/>
          </p:nvSpPr>
          <p:spPr bwMode="auto">
            <a:xfrm>
              <a:off x="3262313" y="2982913"/>
              <a:ext cx="120650" cy="120650"/>
            </a:xfrm>
            <a:custGeom>
              <a:cxnLst>
                <a:cxn ang="0">
                  <a:pos x="27" y="21"/>
                </a:cxn>
                <a:cxn ang="0">
                  <a:pos x="45" y="45"/>
                </a:cxn>
                <a:cxn ang="0">
                  <a:pos x="0" y="0"/>
                </a:cxn>
                <a:cxn ang="0">
                  <a:pos x="24" y="18"/>
                </a:cxn>
                <a:cxn ang="0">
                  <a:pos x="27" y="21"/>
                </a:cxn>
              </a:cxnLst>
              <a:rect b="b" l="0" r="r" t="0"/>
              <a:pathLst>
                <a:path h="45" w="45">
                  <a:moveTo>
                    <a:pt x="27" y="21"/>
                  </a:moveTo>
                  <a:cubicBezTo>
                    <a:pt x="28" y="34"/>
                    <a:pt x="41" y="35"/>
                    <a:pt x="45" y="45"/>
                  </a:cubicBezTo>
                  <a:cubicBezTo>
                    <a:pt x="29" y="31"/>
                    <a:pt x="14" y="16"/>
                    <a:pt x="0" y="0"/>
                  </a:cubicBezTo>
                  <a:cubicBezTo>
                    <a:pt x="10" y="4"/>
                    <a:pt x="11" y="17"/>
                    <a:pt x="24" y="18"/>
                  </a:cubicBezTo>
                  <a:cubicBezTo>
                    <a:pt x="23" y="21"/>
                    <a:pt x="25" y="21"/>
                    <a:pt x="27" y="21"/>
                  </a:cubicBezTo>
                  <a:close/>
                </a:path>
              </a:pathLst>
            </a:custGeom>
            <a:solidFill>
              <a:srgbClr val="1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50" name="Freeform 126"/>
            <p:cNvSpPr/>
            <p:nvPr/>
          </p:nvSpPr>
          <p:spPr bwMode="auto">
            <a:xfrm>
              <a:off x="2955925" y="3402013"/>
              <a:ext cx="79375" cy="73025"/>
            </a:xfrm>
            <a:custGeom>
              <a:cxnLst>
                <a:cxn ang="0">
                  <a:pos x="0" y="27"/>
                </a:cxn>
                <a:cxn ang="0">
                  <a:pos x="30" y="0"/>
                </a:cxn>
                <a:cxn ang="0">
                  <a:pos x="27" y="6"/>
                </a:cxn>
                <a:cxn ang="0">
                  <a:pos x="0" y="27"/>
                </a:cxn>
              </a:cxnLst>
              <a:rect b="b" l="0" r="r" t="0"/>
              <a:pathLst>
                <a:path h="27" w="30">
                  <a:moveTo>
                    <a:pt x="0" y="27"/>
                  </a:moveTo>
                  <a:cubicBezTo>
                    <a:pt x="9" y="17"/>
                    <a:pt x="16" y="5"/>
                    <a:pt x="30" y="0"/>
                  </a:cubicBezTo>
                  <a:cubicBezTo>
                    <a:pt x="29" y="2"/>
                    <a:pt x="30" y="6"/>
                    <a:pt x="27" y="6"/>
                  </a:cubicBezTo>
                  <a:cubicBezTo>
                    <a:pt x="19" y="2"/>
                    <a:pt x="10" y="23"/>
                    <a:pt x="0" y="27"/>
                  </a:cubicBezTo>
                  <a:close/>
                </a:path>
              </a:pathLst>
            </a:custGeom>
            <a:solidFill>
              <a:srgbClr val="132E3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51" name="Freeform 127"/>
            <p:cNvSpPr/>
            <p:nvPr/>
          </p:nvSpPr>
          <p:spPr bwMode="auto">
            <a:xfrm>
              <a:off x="2946400" y="3151188"/>
              <a:ext cx="88900" cy="106363"/>
            </a:xfrm>
            <a:custGeom>
              <a:cxnLst>
                <a:cxn ang="0">
                  <a:pos x="0" y="39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3" y="39"/>
                </a:cxn>
                <a:cxn ang="0">
                  <a:pos x="0" y="39"/>
                </a:cxn>
              </a:cxnLst>
              <a:rect b="b" l="0" r="r" t="0"/>
              <a:pathLst>
                <a:path h="39" w="33">
                  <a:moveTo>
                    <a:pt x="0" y="39"/>
                  </a:moveTo>
                  <a:cubicBezTo>
                    <a:pt x="8" y="24"/>
                    <a:pt x="20" y="13"/>
                    <a:pt x="30" y="0"/>
                  </a:cubicBezTo>
                  <a:cubicBezTo>
                    <a:pt x="29" y="3"/>
                    <a:pt x="31" y="3"/>
                    <a:pt x="33" y="3"/>
                  </a:cubicBezTo>
                  <a:cubicBezTo>
                    <a:pt x="23" y="15"/>
                    <a:pt x="13" y="27"/>
                    <a:pt x="3" y="39"/>
                  </a:cubicBezTo>
                  <a:cubicBezTo>
                    <a:pt x="2" y="39"/>
                    <a:pt x="1" y="39"/>
                    <a:pt x="0" y="39"/>
                  </a:cubicBezTo>
                  <a:close/>
                </a:path>
              </a:pathLst>
            </a:custGeom>
            <a:solidFill>
              <a:srgbClr val="0388B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52" name="Freeform 128"/>
            <p:cNvSpPr/>
            <p:nvPr/>
          </p:nvSpPr>
          <p:spPr bwMode="auto">
            <a:xfrm>
              <a:off x="2744788" y="3240088"/>
              <a:ext cx="80963" cy="80963"/>
            </a:xfrm>
            <a:custGeom>
              <a:cxnLst>
                <a:cxn ang="0">
                  <a:pos x="30" y="0"/>
                </a:cxn>
                <a:cxn ang="0">
                  <a:pos x="0" y="30"/>
                </a:cxn>
                <a:cxn ang="0">
                  <a:pos x="27" y="0"/>
                </a:cxn>
                <a:cxn ang="0">
                  <a:pos x="30" y="0"/>
                </a:cxn>
              </a:cxnLst>
              <a:rect b="b" l="0" r="r" t="0"/>
              <a:pathLst>
                <a:path h="30" w="30">
                  <a:moveTo>
                    <a:pt x="30" y="0"/>
                  </a:moveTo>
                  <a:cubicBezTo>
                    <a:pt x="23" y="13"/>
                    <a:pt x="14" y="24"/>
                    <a:pt x="0" y="30"/>
                  </a:cubicBezTo>
                  <a:cubicBezTo>
                    <a:pt x="5" y="16"/>
                    <a:pt x="17" y="9"/>
                    <a:pt x="27" y="0"/>
                  </a:cubicBezTo>
                  <a:cubicBezTo>
                    <a:pt x="28" y="0"/>
                    <a:pt x="29" y="0"/>
                    <a:pt x="30" y="0"/>
                  </a:cubicBezTo>
                  <a:close/>
                </a:path>
              </a:pathLst>
            </a:custGeom>
            <a:solidFill>
              <a:srgbClr val="0192C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53" name="Freeform 129"/>
            <p:cNvSpPr/>
            <p:nvPr/>
          </p:nvSpPr>
          <p:spPr bwMode="auto">
            <a:xfrm>
              <a:off x="2871788" y="3257550"/>
              <a:ext cx="84138" cy="96838"/>
            </a:xfrm>
            <a:custGeom>
              <a:cxnLst>
                <a:cxn ang="0">
                  <a:pos x="31" y="0"/>
                </a:cxn>
                <a:cxn ang="0">
                  <a:pos x="1" y="36"/>
                </a:cxn>
                <a:cxn ang="0">
                  <a:pos x="28" y="0"/>
                </a:cxn>
                <a:cxn ang="0">
                  <a:pos x="31" y="0"/>
                </a:cxn>
              </a:cxnLst>
              <a:rect b="b" l="0" r="r" t="0"/>
              <a:pathLst>
                <a:path h="36" w="31">
                  <a:moveTo>
                    <a:pt x="31" y="0"/>
                  </a:moveTo>
                  <a:cubicBezTo>
                    <a:pt x="21" y="12"/>
                    <a:pt x="10" y="23"/>
                    <a:pt x="1" y="36"/>
                  </a:cubicBezTo>
                  <a:cubicBezTo>
                    <a:pt x="0" y="26"/>
                    <a:pt x="18" y="9"/>
                    <a:pt x="28" y="0"/>
                  </a:cubicBezTo>
                  <a:cubicBezTo>
                    <a:pt x="29" y="0"/>
                    <a:pt x="30" y="0"/>
                    <a:pt x="31" y="0"/>
                  </a:cubicBezTo>
                  <a:close/>
                </a:path>
              </a:pathLst>
            </a:custGeom>
            <a:solidFill>
              <a:srgbClr val="086C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54" name="Freeform 130"/>
            <p:cNvSpPr/>
            <p:nvPr/>
          </p:nvSpPr>
          <p:spPr bwMode="auto">
            <a:xfrm>
              <a:off x="3043238" y="3281363"/>
              <a:ext cx="234950" cy="266700"/>
            </a:xfrm>
            <a:custGeom>
              <a:cxnLst>
                <a:cxn ang="0">
                  <a:pos x="87" y="0"/>
                </a:cxn>
                <a:cxn ang="0">
                  <a:pos x="0" y="99"/>
                </a:cxn>
                <a:cxn ang="0">
                  <a:pos x="87" y="0"/>
                </a:cxn>
              </a:cxnLst>
              <a:rect b="b" l="0" r="r" t="0"/>
              <a:pathLst>
                <a:path h="99" w="87">
                  <a:moveTo>
                    <a:pt x="87" y="0"/>
                  </a:moveTo>
                  <a:cubicBezTo>
                    <a:pt x="63" y="38"/>
                    <a:pt x="36" y="73"/>
                    <a:pt x="0" y="99"/>
                  </a:cubicBezTo>
                  <a:cubicBezTo>
                    <a:pt x="17" y="66"/>
                    <a:pt x="51" y="24"/>
                    <a:pt x="87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55" name="Freeform 131"/>
            <p:cNvSpPr/>
            <p:nvPr/>
          </p:nvSpPr>
          <p:spPr bwMode="auto">
            <a:xfrm>
              <a:off x="2774950" y="3328988"/>
              <a:ext cx="147638" cy="146050"/>
            </a:xfrm>
            <a:custGeom>
              <a:cxnLst>
                <a:cxn ang="0">
                  <a:pos x="16" y="54"/>
                </a:cxn>
                <a:cxn ang="0">
                  <a:pos x="1" y="39"/>
                </a:cxn>
                <a:cxn ang="0">
                  <a:pos x="7" y="45"/>
                </a:cxn>
                <a:cxn ang="0">
                  <a:pos x="55" y="0"/>
                </a:cxn>
                <a:cxn ang="0">
                  <a:pos x="16" y="54"/>
                </a:cxn>
              </a:cxnLst>
              <a:rect b="b" l="0" r="r" t="0"/>
              <a:pathLst>
                <a:path h="54" w="55">
                  <a:moveTo>
                    <a:pt x="16" y="54"/>
                  </a:moveTo>
                  <a:cubicBezTo>
                    <a:pt x="12" y="48"/>
                    <a:pt x="0" y="50"/>
                    <a:pt x="1" y="39"/>
                  </a:cubicBezTo>
                  <a:cubicBezTo>
                    <a:pt x="6" y="38"/>
                    <a:pt x="7" y="41"/>
                    <a:pt x="7" y="45"/>
                  </a:cubicBezTo>
                  <a:cubicBezTo>
                    <a:pt x="25" y="32"/>
                    <a:pt x="41" y="17"/>
                    <a:pt x="55" y="0"/>
                  </a:cubicBezTo>
                  <a:cubicBezTo>
                    <a:pt x="53" y="17"/>
                    <a:pt x="25" y="34"/>
                    <a:pt x="16" y="54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56" name="Freeform 132"/>
            <p:cNvSpPr/>
            <p:nvPr/>
          </p:nvSpPr>
          <p:spPr bwMode="auto">
            <a:xfrm>
              <a:off x="4622800" y="3248025"/>
              <a:ext cx="46038" cy="185738"/>
            </a:xfrm>
            <a:custGeom>
              <a:cxnLst>
                <a:cxn ang="0">
                  <a:pos x="4" y="51"/>
                </a:cxn>
                <a:cxn ang="0">
                  <a:pos x="7" y="69"/>
                </a:cxn>
                <a:cxn ang="0">
                  <a:pos x="4" y="51"/>
                </a:cxn>
              </a:cxnLst>
              <a:rect b="b" l="0" r="r" t="0"/>
              <a:pathLst>
                <a:path h="69" w="17">
                  <a:moveTo>
                    <a:pt x="4" y="51"/>
                  </a:moveTo>
                  <a:cubicBezTo>
                    <a:pt x="0" y="0"/>
                    <a:pt x="17" y="51"/>
                    <a:pt x="7" y="69"/>
                  </a:cubicBezTo>
                  <a:cubicBezTo>
                    <a:pt x="5" y="64"/>
                    <a:pt x="11" y="51"/>
                    <a:pt x="4" y="51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57" name="Freeform 133"/>
            <p:cNvSpPr/>
            <p:nvPr/>
          </p:nvSpPr>
          <p:spPr bwMode="auto">
            <a:xfrm>
              <a:off x="2955925" y="3408363"/>
              <a:ext cx="71438" cy="74613"/>
            </a:xfrm>
            <a:custGeom>
              <a:cxnLst>
                <a:cxn ang="0">
                  <a:pos x="0" y="25"/>
                </a:cxn>
                <a:cxn ang="0">
                  <a:pos x="27" y="4"/>
                </a:cxn>
                <a:cxn ang="0">
                  <a:pos x="15" y="16"/>
                </a:cxn>
                <a:cxn ang="0">
                  <a:pos x="0" y="28"/>
                </a:cxn>
                <a:cxn ang="0">
                  <a:pos x="0" y="25"/>
                </a:cxn>
              </a:cxnLst>
              <a:rect b="b" l="0" r="r" t="0"/>
              <a:pathLst>
                <a:path h="28" w="27">
                  <a:moveTo>
                    <a:pt x="0" y="25"/>
                  </a:moveTo>
                  <a:cubicBezTo>
                    <a:pt x="10" y="21"/>
                    <a:pt x="19" y="0"/>
                    <a:pt x="27" y="4"/>
                  </a:cubicBezTo>
                  <a:cubicBezTo>
                    <a:pt x="22" y="7"/>
                    <a:pt x="22" y="15"/>
                    <a:pt x="15" y="16"/>
                  </a:cubicBezTo>
                  <a:cubicBezTo>
                    <a:pt x="8" y="18"/>
                    <a:pt x="7" y="26"/>
                    <a:pt x="0" y="28"/>
                  </a:cubicBezTo>
                  <a:cubicBezTo>
                    <a:pt x="0" y="27"/>
                    <a:pt x="0" y="26"/>
                    <a:pt x="0" y="25"/>
                  </a:cubicBezTo>
                  <a:close/>
                </a:path>
              </a:pathLst>
            </a:custGeom>
            <a:solidFill>
              <a:srgbClr val="1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58" name="Freeform 134"/>
            <p:cNvSpPr/>
            <p:nvPr/>
          </p:nvSpPr>
          <p:spPr bwMode="auto">
            <a:xfrm>
              <a:off x="3043238" y="3540125"/>
              <a:ext cx="363538" cy="228600"/>
            </a:xfrm>
            <a:custGeom>
              <a:cxnLst>
                <a:cxn ang="0">
                  <a:pos x="84" y="81"/>
                </a:cxn>
                <a:cxn ang="0">
                  <a:pos x="0" y="72"/>
                </a:cxn>
                <a:cxn ang="0">
                  <a:pos x="129" y="3"/>
                </a:cxn>
                <a:cxn ang="0">
                  <a:pos x="135" y="6"/>
                </a:cxn>
                <a:cxn ang="0">
                  <a:pos x="84" y="81"/>
                </a:cxn>
              </a:cxnLst>
              <a:rect b="b" l="0" r="r" t="0"/>
              <a:pathLst>
                <a:path h="85" w="135">
                  <a:moveTo>
                    <a:pt x="84" y="81"/>
                  </a:moveTo>
                  <a:cubicBezTo>
                    <a:pt x="49" y="85"/>
                    <a:pt x="27" y="76"/>
                    <a:pt x="0" y="72"/>
                  </a:cubicBezTo>
                  <a:cubicBezTo>
                    <a:pt x="40" y="46"/>
                    <a:pt x="85" y="25"/>
                    <a:pt x="129" y="3"/>
                  </a:cubicBezTo>
                  <a:cubicBezTo>
                    <a:pt x="133" y="0"/>
                    <a:pt x="135" y="0"/>
                    <a:pt x="135" y="6"/>
                  </a:cubicBezTo>
                  <a:cubicBezTo>
                    <a:pt x="117" y="30"/>
                    <a:pt x="103" y="58"/>
                    <a:pt x="84" y="81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59" name="Freeform 135"/>
            <p:cNvSpPr>
              <a:spLocks noEditPoints="1"/>
            </p:cNvSpPr>
            <p:nvPr/>
          </p:nvSpPr>
          <p:spPr bwMode="auto">
            <a:xfrm>
              <a:off x="2390775" y="2159000"/>
              <a:ext cx="4962525" cy="2987675"/>
            </a:xfrm>
            <a:custGeom>
              <a:cxnLst>
                <a:cxn ang="0">
                  <a:pos x="1104" y="711"/>
                </a:cxn>
                <a:cxn ang="0">
                  <a:pos x="1197" y="852"/>
                </a:cxn>
                <a:cxn ang="0">
                  <a:pos x="1278" y="912"/>
                </a:cxn>
                <a:cxn ang="0">
                  <a:pos x="1413" y="948"/>
                </a:cxn>
                <a:cxn ang="0">
                  <a:pos x="1452" y="990"/>
                </a:cxn>
                <a:cxn ang="0">
                  <a:pos x="1452" y="1035"/>
                </a:cxn>
                <a:cxn ang="0">
                  <a:pos x="1701" y="1080"/>
                </a:cxn>
                <a:cxn ang="0">
                  <a:pos x="1644" y="1092"/>
                </a:cxn>
                <a:cxn ang="0">
                  <a:pos x="1587" y="1083"/>
                </a:cxn>
                <a:cxn ang="0">
                  <a:pos x="1437" y="1050"/>
                </a:cxn>
                <a:cxn ang="0">
                  <a:pos x="1302" y="1008"/>
                </a:cxn>
                <a:cxn ang="0">
                  <a:pos x="1452" y="966"/>
                </a:cxn>
                <a:cxn ang="0">
                  <a:pos x="1182" y="960"/>
                </a:cxn>
                <a:cxn ang="0">
                  <a:pos x="966" y="957"/>
                </a:cxn>
                <a:cxn ang="0">
                  <a:pos x="879" y="939"/>
                </a:cxn>
                <a:cxn ang="0">
                  <a:pos x="1113" y="750"/>
                </a:cxn>
                <a:cxn ang="0">
                  <a:pos x="882" y="762"/>
                </a:cxn>
                <a:cxn ang="0">
                  <a:pos x="930" y="837"/>
                </a:cxn>
                <a:cxn ang="0">
                  <a:pos x="822" y="915"/>
                </a:cxn>
                <a:cxn ang="0">
                  <a:pos x="789" y="930"/>
                </a:cxn>
                <a:cxn ang="0">
                  <a:pos x="672" y="486"/>
                </a:cxn>
                <a:cxn ang="0">
                  <a:pos x="891" y="750"/>
                </a:cxn>
                <a:cxn ang="0">
                  <a:pos x="918" y="762"/>
                </a:cxn>
                <a:cxn ang="0">
                  <a:pos x="852" y="432"/>
                </a:cxn>
                <a:cxn ang="0">
                  <a:pos x="837" y="474"/>
                </a:cxn>
                <a:cxn ang="0">
                  <a:pos x="651" y="240"/>
                </a:cxn>
                <a:cxn ang="0">
                  <a:pos x="648" y="213"/>
                </a:cxn>
                <a:cxn ang="0">
                  <a:pos x="498" y="153"/>
                </a:cxn>
                <a:cxn ang="0">
                  <a:pos x="423" y="420"/>
                </a:cxn>
                <a:cxn ang="0">
                  <a:pos x="135" y="519"/>
                </a:cxn>
                <a:cxn ang="0">
                  <a:pos x="81" y="384"/>
                </a:cxn>
                <a:cxn ang="0">
                  <a:pos x="132" y="432"/>
                </a:cxn>
                <a:cxn ang="0">
                  <a:pos x="300" y="312"/>
                </a:cxn>
                <a:cxn ang="0">
                  <a:pos x="195" y="576"/>
                </a:cxn>
                <a:cxn ang="0">
                  <a:pos x="390" y="468"/>
                </a:cxn>
                <a:cxn ang="0">
                  <a:pos x="285" y="270"/>
                </a:cxn>
                <a:cxn ang="0">
                  <a:pos x="210" y="54"/>
                </a:cxn>
                <a:cxn ang="0">
                  <a:pos x="390" y="162"/>
                </a:cxn>
                <a:cxn ang="0">
                  <a:pos x="393" y="297"/>
                </a:cxn>
                <a:cxn ang="0">
                  <a:pos x="387" y="351"/>
                </a:cxn>
                <a:cxn ang="0">
                  <a:pos x="492" y="93"/>
                </a:cxn>
                <a:cxn ang="0">
                  <a:pos x="522" y="75"/>
                </a:cxn>
                <a:cxn ang="0">
                  <a:pos x="537" y="120"/>
                </a:cxn>
                <a:cxn ang="0">
                  <a:pos x="693" y="189"/>
                </a:cxn>
                <a:cxn ang="0">
                  <a:pos x="777" y="0"/>
                </a:cxn>
                <a:cxn ang="0">
                  <a:pos x="1020" y="843"/>
                </a:cxn>
                <a:cxn ang="0">
                  <a:pos x="1116" y="882"/>
                </a:cxn>
                <a:cxn ang="0">
                  <a:pos x="1077" y="921"/>
                </a:cxn>
                <a:cxn ang="0">
                  <a:pos x="951" y="771"/>
                </a:cxn>
                <a:cxn ang="0">
                  <a:pos x="855" y="792"/>
                </a:cxn>
                <a:cxn ang="0">
                  <a:pos x="729" y="300"/>
                </a:cxn>
                <a:cxn ang="0">
                  <a:pos x="378" y="354"/>
                </a:cxn>
                <a:cxn ang="0">
                  <a:pos x="324" y="306"/>
                </a:cxn>
                <a:cxn ang="0">
                  <a:pos x="378" y="519"/>
                </a:cxn>
                <a:cxn ang="0">
                  <a:pos x="270" y="327"/>
                </a:cxn>
                <a:cxn ang="0">
                  <a:pos x="198" y="435"/>
                </a:cxn>
                <a:cxn ang="0">
                  <a:pos x="111" y="438"/>
                </a:cxn>
                <a:cxn ang="0">
                  <a:pos x="129" y="435"/>
                </a:cxn>
              </a:cxnLst>
              <a:rect b="b" l="0" r="r" t="0"/>
              <a:pathLst>
                <a:path h="1110" w="1845">
                  <a:moveTo>
                    <a:pt x="741" y="288"/>
                  </a:moveTo>
                  <a:cubicBezTo>
                    <a:pt x="749" y="363"/>
                    <a:pt x="809" y="407"/>
                    <a:pt x="873" y="435"/>
                  </a:cubicBezTo>
                  <a:cubicBezTo>
                    <a:pt x="875" y="441"/>
                    <a:pt x="878" y="446"/>
                    <a:pt x="879" y="453"/>
                  </a:cubicBezTo>
                  <a:cubicBezTo>
                    <a:pt x="946" y="510"/>
                    <a:pt x="1023" y="557"/>
                    <a:pt x="1062" y="642"/>
                  </a:cubicBezTo>
                  <a:cubicBezTo>
                    <a:pt x="1076" y="654"/>
                    <a:pt x="1091" y="665"/>
                    <a:pt x="1107" y="675"/>
                  </a:cubicBezTo>
                  <a:cubicBezTo>
                    <a:pt x="1106" y="687"/>
                    <a:pt x="1110" y="704"/>
                    <a:pt x="1104" y="711"/>
                  </a:cubicBezTo>
                  <a:cubicBezTo>
                    <a:pt x="1108" y="718"/>
                    <a:pt x="1116" y="703"/>
                    <a:pt x="1113" y="693"/>
                  </a:cubicBezTo>
                  <a:cubicBezTo>
                    <a:pt x="1118" y="727"/>
                    <a:pt x="1117" y="767"/>
                    <a:pt x="1143" y="780"/>
                  </a:cubicBezTo>
                  <a:cubicBezTo>
                    <a:pt x="1121" y="789"/>
                    <a:pt x="1120" y="819"/>
                    <a:pt x="1095" y="825"/>
                  </a:cubicBezTo>
                  <a:cubicBezTo>
                    <a:pt x="1094" y="834"/>
                    <a:pt x="1105" y="831"/>
                    <a:pt x="1101" y="843"/>
                  </a:cubicBezTo>
                  <a:cubicBezTo>
                    <a:pt x="1090" y="860"/>
                    <a:pt x="1070" y="868"/>
                    <a:pt x="1053" y="879"/>
                  </a:cubicBezTo>
                  <a:cubicBezTo>
                    <a:pt x="1101" y="872"/>
                    <a:pt x="1150" y="850"/>
                    <a:pt x="1197" y="852"/>
                  </a:cubicBezTo>
                  <a:cubicBezTo>
                    <a:pt x="1180" y="869"/>
                    <a:pt x="1156" y="879"/>
                    <a:pt x="1134" y="891"/>
                  </a:cubicBezTo>
                  <a:cubicBezTo>
                    <a:pt x="1160" y="890"/>
                    <a:pt x="1187" y="874"/>
                    <a:pt x="1209" y="879"/>
                  </a:cubicBezTo>
                  <a:cubicBezTo>
                    <a:pt x="1209" y="897"/>
                    <a:pt x="1188" y="894"/>
                    <a:pt x="1182" y="906"/>
                  </a:cubicBezTo>
                  <a:cubicBezTo>
                    <a:pt x="1193" y="906"/>
                    <a:pt x="1204" y="906"/>
                    <a:pt x="1215" y="906"/>
                  </a:cubicBezTo>
                  <a:cubicBezTo>
                    <a:pt x="1223" y="913"/>
                    <a:pt x="1244" y="907"/>
                    <a:pt x="1257" y="909"/>
                  </a:cubicBezTo>
                  <a:cubicBezTo>
                    <a:pt x="1263" y="911"/>
                    <a:pt x="1277" y="905"/>
                    <a:pt x="1278" y="912"/>
                  </a:cubicBezTo>
                  <a:cubicBezTo>
                    <a:pt x="1260" y="925"/>
                    <a:pt x="1239" y="935"/>
                    <a:pt x="1212" y="939"/>
                  </a:cubicBezTo>
                  <a:cubicBezTo>
                    <a:pt x="1201" y="940"/>
                    <a:pt x="1192" y="943"/>
                    <a:pt x="1179" y="942"/>
                  </a:cubicBezTo>
                  <a:cubicBezTo>
                    <a:pt x="1189" y="947"/>
                    <a:pt x="1220" y="947"/>
                    <a:pt x="1230" y="942"/>
                  </a:cubicBezTo>
                  <a:cubicBezTo>
                    <a:pt x="1243" y="942"/>
                    <a:pt x="1256" y="942"/>
                    <a:pt x="1269" y="942"/>
                  </a:cubicBezTo>
                  <a:cubicBezTo>
                    <a:pt x="1316" y="942"/>
                    <a:pt x="1363" y="942"/>
                    <a:pt x="1410" y="942"/>
                  </a:cubicBezTo>
                  <a:cubicBezTo>
                    <a:pt x="1412" y="943"/>
                    <a:pt x="1413" y="945"/>
                    <a:pt x="1413" y="948"/>
                  </a:cubicBezTo>
                  <a:cubicBezTo>
                    <a:pt x="1392" y="953"/>
                    <a:pt x="1336" y="957"/>
                    <a:pt x="1389" y="957"/>
                  </a:cubicBezTo>
                  <a:cubicBezTo>
                    <a:pt x="1391" y="957"/>
                    <a:pt x="1393" y="957"/>
                    <a:pt x="1395" y="957"/>
                  </a:cubicBezTo>
                  <a:cubicBezTo>
                    <a:pt x="1405" y="957"/>
                    <a:pt x="1415" y="957"/>
                    <a:pt x="1425" y="957"/>
                  </a:cubicBezTo>
                  <a:cubicBezTo>
                    <a:pt x="1453" y="957"/>
                    <a:pt x="1481" y="957"/>
                    <a:pt x="1509" y="957"/>
                  </a:cubicBezTo>
                  <a:cubicBezTo>
                    <a:pt x="1501" y="977"/>
                    <a:pt x="1481" y="985"/>
                    <a:pt x="1458" y="990"/>
                  </a:cubicBezTo>
                  <a:cubicBezTo>
                    <a:pt x="1456" y="990"/>
                    <a:pt x="1454" y="990"/>
                    <a:pt x="1452" y="990"/>
                  </a:cubicBezTo>
                  <a:cubicBezTo>
                    <a:pt x="1441" y="988"/>
                    <a:pt x="1439" y="995"/>
                    <a:pt x="1428" y="993"/>
                  </a:cubicBezTo>
                  <a:cubicBezTo>
                    <a:pt x="1430" y="1000"/>
                    <a:pt x="1445" y="994"/>
                    <a:pt x="1452" y="996"/>
                  </a:cubicBezTo>
                  <a:cubicBezTo>
                    <a:pt x="1479" y="996"/>
                    <a:pt x="1506" y="996"/>
                    <a:pt x="1533" y="996"/>
                  </a:cubicBezTo>
                  <a:cubicBezTo>
                    <a:pt x="1558" y="996"/>
                    <a:pt x="1583" y="996"/>
                    <a:pt x="1608" y="996"/>
                  </a:cubicBezTo>
                  <a:cubicBezTo>
                    <a:pt x="1608" y="1000"/>
                    <a:pt x="1612" y="1000"/>
                    <a:pt x="1611" y="1005"/>
                  </a:cubicBezTo>
                  <a:cubicBezTo>
                    <a:pt x="1557" y="1014"/>
                    <a:pt x="1508" y="1028"/>
                    <a:pt x="1452" y="1035"/>
                  </a:cubicBezTo>
                  <a:cubicBezTo>
                    <a:pt x="1438" y="1034"/>
                    <a:pt x="1431" y="1040"/>
                    <a:pt x="1416" y="1038"/>
                  </a:cubicBezTo>
                  <a:cubicBezTo>
                    <a:pt x="1437" y="1045"/>
                    <a:pt x="1471" y="1039"/>
                    <a:pt x="1497" y="1041"/>
                  </a:cubicBezTo>
                  <a:cubicBezTo>
                    <a:pt x="1524" y="1041"/>
                    <a:pt x="1551" y="1041"/>
                    <a:pt x="1578" y="1041"/>
                  </a:cubicBezTo>
                  <a:cubicBezTo>
                    <a:pt x="1605" y="1048"/>
                    <a:pt x="1645" y="1042"/>
                    <a:pt x="1677" y="1044"/>
                  </a:cubicBezTo>
                  <a:cubicBezTo>
                    <a:pt x="1692" y="1046"/>
                    <a:pt x="1703" y="1052"/>
                    <a:pt x="1713" y="1059"/>
                  </a:cubicBezTo>
                  <a:cubicBezTo>
                    <a:pt x="1716" y="1073"/>
                    <a:pt x="1706" y="1074"/>
                    <a:pt x="1701" y="1080"/>
                  </a:cubicBezTo>
                  <a:cubicBezTo>
                    <a:pt x="1760" y="1079"/>
                    <a:pt x="1813" y="1084"/>
                    <a:pt x="1845" y="1110"/>
                  </a:cubicBezTo>
                  <a:cubicBezTo>
                    <a:pt x="1843" y="1110"/>
                    <a:pt x="1841" y="1110"/>
                    <a:pt x="1839" y="1110"/>
                  </a:cubicBezTo>
                  <a:cubicBezTo>
                    <a:pt x="1815" y="1101"/>
                    <a:pt x="1789" y="1094"/>
                    <a:pt x="1755" y="1095"/>
                  </a:cubicBezTo>
                  <a:cubicBezTo>
                    <a:pt x="1749" y="1088"/>
                    <a:pt x="1730" y="1094"/>
                    <a:pt x="1719" y="1092"/>
                  </a:cubicBezTo>
                  <a:cubicBezTo>
                    <a:pt x="1707" y="1092"/>
                    <a:pt x="1695" y="1092"/>
                    <a:pt x="1683" y="1092"/>
                  </a:cubicBezTo>
                  <a:cubicBezTo>
                    <a:pt x="1670" y="1092"/>
                    <a:pt x="1657" y="1092"/>
                    <a:pt x="1644" y="1092"/>
                  </a:cubicBezTo>
                  <a:cubicBezTo>
                    <a:pt x="1632" y="1092"/>
                    <a:pt x="1620" y="1092"/>
                    <a:pt x="1608" y="1092"/>
                  </a:cubicBezTo>
                  <a:cubicBezTo>
                    <a:pt x="1602" y="1085"/>
                    <a:pt x="1583" y="1091"/>
                    <a:pt x="1572" y="1089"/>
                  </a:cubicBezTo>
                  <a:cubicBezTo>
                    <a:pt x="1560" y="1089"/>
                    <a:pt x="1548" y="1089"/>
                    <a:pt x="1536" y="1089"/>
                  </a:cubicBezTo>
                  <a:cubicBezTo>
                    <a:pt x="1524" y="1089"/>
                    <a:pt x="1512" y="1089"/>
                    <a:pt x="1500" y="1089"/>
                  </a:cubicBezTo>
                  <a:cubicBezTo>
                    <a:pt x="1500" y="1081"/>
                    <a:pt x="1510" y="1083"/>
                    <a:pt x="1518" y="1083"/>
                  </a:cubicBezTo>
                  <a:cubicBezTo>
                    <a:pt x="1534" y="1088"/>
                    <a:pt x="1571" y="1088"/>
                    <a:pt x="1587" y="1083"/>
                  </a:cubicBezTo>
                  <a:cubicBezTo>
                    <a:pt x="1630" y="1083"/>
                    <a:pt x="1662" y="1072"/>
                    <a:pt x="1701" y="1068"/>
                  </a:cubicBezTo>
                  <a:cubicBezTo>
                    <a:pt x="1696" y="1055"/>
                    <a:pt x="1680" y="1053"/>
                    <a:pt x="1662" y="1053"/>
                  </a:cubicBezTo>
                  <a:cubicBezTo>
                    <a:pt x="1649" y="1046"/>
                    <a:pt x="1623" y="1052"/>
                    <a:pt x="1605" y="1050"/>
                  </a:cubicBezTo>
                  <a:cubicBezTo>
                    <a:pt x="1586" y="1050"/>
                    <a:pt x="1567" y="1050"/>
                    <a:pt x="1548" y="1050"/>
                  </a:cubicBezTo>
                  <a:cubicBezTo>
                    <a:pt x="1529" y="1050"/>
                    <a:pt x="1510" y="1050"/>
                    <a:pt x="1491" y="1050"/>
                  </a:cubicBezTo>
                  <a:cubicBezTo>
                    <a:pt x="1473" y="1050"/>
                    <a:pt x="1455" y="1050"/>
                    <a:pt x="1437" y="1050"/>
                  </a:cubicBezTo>
                  <a:cubicBezTo>
                    <a:pt x="1424" y="1043"/>
                    <a:pt x="1398" y="1049"/>
                    <a:pt x="1380" y="1047"/>
                  </a:cubicBezTo>
                  <a:cubicBezTo>
                    <a:pt x="1365" y="1045"/>
                    <a:pt x="1342" y="1051"/>
                    <a:pt x="1332" y="1044"/>
                  </a:cubicBezTo>
                  <a:cubicBezTo>
                    <a:pt x="1394" y="1025"/>
                    <a:pt x="1473" y="1023"/>
                    <a:pt x="1539" y="1008"/>
                  </a:cubicBezTo>
                  <a:cubicBezTo>
                    <a:pt x="1519" y="1008"/>
                    <a:pt x="1499" y="1008"/>
                    <a:pt x="1479" y="1008"/>
                  </a:cubicBezTo>
                  <a:cubicBezTo>
                    <a:pt x="1432" y="1008"/>
                    <a:pt x="1385" y="1008"/>
                    <a:pt x="1338" y="1008"/>
                  </a:cubicBezTo>
                  <a:cubicBezTo>
                    <a:pt x="1326" y="1008"/>
                    <a:pt x="1314" y="1008"/>
                    <a:pt x="1302" y="1008"/>
                  </a:cubicBezTo>
                  <a:cubicBezTo>
                    <a:pt x="1297" y="1008"/>
                    <a:pt x="1292" y="1008"/>
                    <a:pt x="1287" y="1008"/>
                  </a:cubicBezTo>
                  <a:cubicBezTo>
                    <a:pt x="1278" y="999"/>
                    <a:pt x="1248" y="1011"/>
                    <a:pt x="1239" y="1002"/>
                  </a:cubicBezTo>
                  <a:cubicBezTo>
                    <a:pt x="1262" y="995"/>
                    <a:pt x="1285" y="988"/>
                    <a:pt x="1317" y="990"/>
                  </a:cubicBezTo>
                  <a:cubicBezTo>
                    <a:pt x="1338" y="988"/>
                    <a:pt x="1367" y="994"/>
                    <a:pt x="1383" y="987"/>
                  </a:cubicBezTo>
                  <a:cubicBezTo>
                    <a:pt x="1420" y="983"/>
                    <a:pt x="1458" y="980"/>
                    <a:pt x="1485" y="966"/>
                  </a:cubicBezTo>
                  <a:cubicBezTo>
                    <a:pt x="1474" y="966"/>
                    <a:pt x="1463" y="966"/>
                    <a:pt x="1452" y="966"/>
                  </a:cubicBezTo>
                  <a:cubicBezTo>
                    <a:pt x="1422" y="968"/>
                    <a:pt x="1384" y="962"/>
                    <a:pt x="1359" y="969"/>
                  </a:cubicBezTo>
                  <a:cubicBezTo>
                    <a:pt x="1299" y="965"/>
                    <a:pt x="1255" y="977"/>
                    <a:pt x="1200" y="978"/>
                  </a:cubicBezTo>
                  <a:cubicBezTo>
                    <a:pt x="1179" y="976"/>
                    <a:pt x="1150" y="982"/>
                    <a:pt x="1134" y="975"/>
                  </a:cubicBezTo>
                  <a:cubicBezTo>
                    <a:pt x="1154" y="969"/>
                    <a:pt x="1171" y="960"/>
                    <a:pt x="1200" y="963"/>
                  </a:cubicBezTo>
                  <a:cubicBezTo>
                    <a:pt x="1221" y="958"/>
                    <a:pt x="1250" y="961"/>
                    <a:pt x="1269" y="954"/>
                  </a:cubicBezTo>
                  <a:cubicBezTo>
                    <a:pt x="1249" y="953"/>
                    <a:pt x="1207" y="956"/>
                    <a:pt x="1182" y="960"/>
                  </a:cubicBezTo>
                  <a:cubicBezTo>
                    <a:pt x="1169" y="960"/>
                    <a:pt x="1156" y="960"/>
                    <a:pt x="1143" y="960"/>
                  </a:cubicBezTo>
                  <a:cubicBezTo>
                    <a:pt x="1110" y="960"/>
                    <a:pt x="1077" y="960"/>
                    <a:pt x="1044" y="960"/>
                  </a:cubicBezTo>
                  <a:cubicBezTo>
                    <a:pt x="1107" y="946"/>
                    <a:pt x="1177" y="939"/>
                    <a:pt x="1236" y="921"/>
                  </a:cubicBezTo>
                  <a:cubicBezTo>
                    <a:pt x="1231" y="921"/>
                    <a:pt x="1226" y="921"/>
                    <a:pt x="1221" y="921"/>
                  </a:cubicBezTo>
                  <a:cubicBezTo>
                    <a:pt x="1213" y="916"/>
                    <a:pt x="1184" y="916"/>
                    <a:pt x="1176" y="921"/>
                  </a:cubicBezTo>
                  <a:cubicBezTo>
                    <a:pt x="1095" y="922"/>
                    <a:pt x="1047" y="956"/>
                    <a:pt x="966" y="957"/>
                  </a:cubicBezTo>
                  <a:cubicBezTo>
                    <a:pt x="959" y="951"/>
                    <a:pt x="955" y="950"/>
                    <a:pt x="963" y="942"/>
                  </a:cubicBezTo>
                  <a:cubicBezTo>
                    <a:pt x="953" y="946"/>
                    <a:pt x="933" y="947"/>
                    <a:pt x="930" y="936"/>
                  </a:cubicBezTo>
                  <a:cubicBezTo>
                    <a:pt x="937" y="928"/>
                    <a:pt x="952" y="928"/>
                    <a:pt x="957" y="918"/>
                  </a:cubicBezTo>
                  <a:cubicBezTo>
                    <a:pt x="945" y="920"/>
                    <a:pt x="937" y="926"/>
                    <a:pt x="930" y="933"/>
                  </a:cubicBezTo>
                  <a:cubicBezTo>
                    <a:pt x="915" y="937"/>
                    <a:pt x="901" y="942"/>
                    <a:pt x="882" y="942"/>
                  </a:cubicBezTo>
                  <a:cubicBezTo>
                    <a:pt x="879" y="943"/>
                    <a:pt x="879" y="941"/>
                    <a:pt x="879" y="939"/>
                  </a:cubicBezTo>
                  <a:cubicBezTo>
                    <a:pt x="922" y="934"/>
                    <a:pt x="952" y="916"/>
                    <a:pt x="969" y="885"/>
                  </a:cubicBezTo>
                  <a:cubicBezTo>
                    <a:pt x="939" y="885"/>
                    <a:pt x="904" y="919"/>
                    <a:pt x="876" y="921"/>
                  </a:cubicBezTo>
                  <a:cubicBezTo>
                    <a:pt x="921" y="896"/>
                    <a:pt x="959" y="864"/>
                    <a:pt x="1002" y="837"/>
                  </a:cubicBezTo>
                  <a:cubicBezTo>
                    <a:pt x="993" y="832"/>
                    <a:pt x="979" y="848"/>
                    <a:pt x="966" y="849"/>
                  </a:cubicBezTo>
                  <a:cubicBezTo>
                    <a:pt x="1015" y="821"/>
                    <a:pt x="1066" y="795"/>
                    <a:pt x="1128" y="780"/>
                  </a:cubicBezTo>
                  <a:cubicBezTo>
                    <a:pt x="1125" y="768"/>
                    <a:pt x="1117" y="761"/>
                    <a:pt x="1113" y="750"/>
                  </a:cubicBezTo>
                  <a:cubicBezTo>
                    <a:pt x="1105" y="749"/>
                    <a:pt x="1121" y="762"/>
                    <a:pt x="1107" y="759"/>
                  </a:cubicBezTo>
                  <a:cubicBezTo>
                    <a:pt x="1108" y="745"/>
                    <a:pt x="1106" y="734"/>
                    <a:pt x="1104" y="723"/>
                  </a:cubicBezTo>
                  <a:cubicBezTo>
                    <a:pt x="1090" y="726"/>
                    <a:pt x="1089" y="742"/>
                    <a:pt x="1077" y="747"/>
                  </a:cubicBezTo>
                  <a:cubicBezTo>
                    <a:pt x="1074" y="733"/>
                    <a:pt x="1054" y="760"/>
                    <a:pt x="1026" y="768"/>
                  </a:cubicBezTo>
                  <a:cubicBezTo>
                    <a:pt x="1005" y="774"/>
                    <a:pt x="971" y="781"/>
                    <a:pt x="948" y="780"/>
                  </a:cubicBezTo>
                  <a:cubicBezTo>
                    <a:pt x="923" y="779"/>
                    <a:pt x="911" y="762"/>
                    <a:pt x="882" y="762"/>
                  </a:cubicBezTo>
                  <a:cubicBezTo>
                    <a:pt x="883" y="783"/>
                    <a:pt x="925" y="788"/>
                    <a:pt x="945" y="807"/>
                  </a:cubicBezTo>
                  <a:cubicBezTo>
                    <a:pt x="971" y="802"/>
                    <a:pt x="990" y="790"/>
                    <a:pt x="1023" y="792"/>
                  </a:cubicBezTo>
                  <a:cubicBezTo>
                    <a:pt x="1000" y="798"/>
                    <a:pt x="976" y="803"/>
                    <a:pt x="954" y="810"/>
                  </a:cubicBezTo>
                  <a:cubicBezTo>
                    <a:pt x="954" y="822"/>
                    <a:pt x="973" y="815"/>
                    <a:pt x="969" y="831"/>
                  </a:cubicBezTo>
                  <a:cubicBezTo>
                    <a:pt x="958" y="828"/>
                    <a:pt x="954" y="818"/>
                    <a:pt x="942" y="816"/>
                  </a:cubicBezTo>
                  <a:cubicBezTo>
                    <a:pt x="931" y="822"/>
                    <a:pt x="942" y="832"/>
                    <a:pt x="930" y="837"/>
                  </a:cubicBezTo>
                  <a:cubicBezTo>
                    <a:pt x="897" y="834"/>
                    <a:pt x="882" y="813"/>
                    <a:pt x="855" y="804"/>
                  </a:cubicBezTo>
                  <a:cubicBezTo>
                    <a:pt x="857" y="799"/>
                    <a:pt x="860" y="804"/>
                    <a:pt x="864" y="804"/>
                  </a:cubicBezTo>
                  <a:cubicBezTo>
                    <a:pt x="883" y="809"/>
                    <a:pt x="896" y="820"/>
                    <a:pt x="912" y="828"/>
                  </a:cubicBezTo>
                  <a:cubicBezTo>
                    <a:pt x="909" y="816"/>
                    <a:pt x="881" y="805"/>
                    <a:pt x="864" y="798"/>
                  </a:cubicBezTo>
                  <a:cubicBezTo>
                    <a:pt x="826" y="801"/>
                    <a:pt x="795" y="834"/>
                    <a:pt x="762" y="852"/>
                  </a:cubicBezTo>
                  <a:cubicBezTo>
                    <a:pt x="762" y="893"/>
                    <a:pt x="805" y="891"/>
                    <a:pt x="822" y="915"/>
                  </a:cubicBezTo>
                  <a:cubicBezTo>
                    <a:pt x="835" y="915"/>
                    <a:pt x="843" y="920"/>
                    <a:pt x="858" y="918"/>
                  </a:cubicBezTo>
                  <a:cubicBezTo>
                    <a:pt x="857" y="920"/>
                    <a:pt x="855" y="921"/>
                    <a:pt x="855" y="924"/>
                  </a:cubicBezTo>
                  <a:cubicBezTo>
                    <a:pt x="806" y="926"/>
                    <a:pt x="785" y="905"/>
                    <a:pt x="762" y="876"/>
                  </a:cubicBezTo>
                  <a:cubicBezTo>
                    <a:pt x="745" y="911"/>
                    <a:pt x="806" y="920"/>
                    <a:pt x="825" y="939"/>
                  </a:cubicBezTo>
                  <a:cubicBezTo>
                    <a:pt x="797" y="937"/>
                    <a:pt x="781" y="908"/>
                    <a:pt x="759" y="909"/>
                  </a:cubicBezTo>
                  <a:cubicBezTo>
                    <a:pt x="759" y="926"/>
                    <a:pt x="780" y="922"/>
                    <a:pt x="789" y="930"/>
                  </a:cubicBezTo>
                  <a:cubicBezTo>
                    <a:pt x="744" y="942"/>
                    <a:pt x="755" y="886"/>
                    <a:pt x="741" y="864"/>
                  </a:cubicBezTo>
                  <a:cubicBezTo>
                    <a:pt x="770" y="825"/>
                    <a:pt x="831" y="818"/>
                    <a:pt x="858" y="777"/>
                  </a:cubicBezTo>
                  <a:cubicBezTo>
                    <a:pt x="846" y="776"/>
                    <a:pt x="840" y="796"/>
                    <a:pt x="831" y="789"/>
                  </a:cubicBezTo>
                  <a:cubicBezTo>
                    <a:pt x="843" y="773"/>
                    <a:pt x="866" y="768"/>
                    <a:pt x="879" y="753"/>
                  </a:cubicBezTo>
                  <a:cubicBezTo>
                    <a:pt x="821" y="674"/>
                    <a:pt x="789" y="577"/>
                    <a:pt x="717" y="513"/>
                  </a:cubicBezTo>
                  <a:cubicBezTo>
                    <a:pt x="704" y="502"/>
                    <a:pt x="686" y="497"/>
                    <a:pt x="672" y="486"/>
                  </a:cubicBezTo>
                  <a:cubicBezTo>
                    <a:pt x="640" y="461"/>
                    <a:pt x="618" y="423"/>
                    <a:pt x="582" y="405"/>
                  </a:cubicBezTo>
                  <a:cubicBezTo>
                    <a:pt x="602" y="394"/>
                    <a:pt x="557" y="375"/>
                    <a:pt x="561" y="351"/>
                  </a:cubicBezTo>
                  <a:cubicBezTo>
                    <a:pt x="574" y="361"/>
                    <a:pt x="577" y="381"/>
                    <a:pt x="594" y="387"/>
                  </a:cubicBezTo>
                  <a:cubicBezTo>
                    <a:pt x="623" y="438"/>
                    <a:pt x="665" y="476"/>
                    <a:pt x="717" y="504"/>
                  </a:cubicBezTo>
                  <a:cubicBezTo>
                    <a:pt x="769" y="574"/>
                    <a:pt x="832" y="633"/>
                    <a:pt x="861" y="726"/>
                  </a:cubicBezTo>
                  <a:cubicBezTo>
                    <a:pt x="869" y="736"/>
                    <a:pt x="889" y="734"/>
                    <a:pt x="891" y="750"/>
                  </a:cubicBezTo>
                  <a:cubicBezTo>
                    <a:pt x="895" y="755"/>
                    <a:pt x="920" y="755"/>
                    <a:pt x="924" y="750"/>
                  </a:cubicBezTo>
                  <a:cubicBezTo>
                    <a:pt x="934" y="750"/>
                    <a:pt x="944" y="750"/>
                    <a:pt x="954" y="750"/>
                  </a:cubicBezTo>
                  <a:cubicBezTo>
                    <a:pt x="958" y="750"/>
                    <a:pt x="962" y="750"/>
                    <a:pt x="963" y="753"/>
                  </a:cubicBezTo>
                  <a:cubicBezTo>
                    <a:pt x="945" y="751"/>
                    <a:pt x="935" y="757"/>
                    <a:pt x="918" y="756"/>
                  </a:cubicBezTo>
                  <a:cubicBezTo>
                    <a:pt x="910" y="756"/>
                    <a:pt x="902" y="756"/>
                    <a:pt x="894" y="756"/>
                  </a:cubicBezTo>
                  <a:cubicBezTo>
                    <a:pt x="900" y="760"/>
                    <a:pt x="908" y="762"/>
                    <a:pt x="918" y="762"/>
                  </a:cubicBezTo>
                  <a:cubicBezTo>
                    <a:pt x="982" y="763"/>
                    <a:pt x="1059" y="752"/>
                    <a:pt x="1098" y="717"/>
                  </a:cubicBezTo>
                  <a:cubicBezTo>
                    <a:pt x="1093" y="695"/>
                    <a:pt x="1102" y="701"/>
                    <a:pt x="1101" y="675"/>
                  </a:cubicBezTo>
                  <a:cubicBezTo>
                    <a:pt x="1080" y="663"/>
                    <a:pt x="1055" y="655"/>
                    <a:pt x="1053" y="624"/>
                  </a:cubicBezTo>
                  <a:cubicBezTo>
                    <a:pt x="1009" y="572"/>
                    <a:pt x="958" y="511"/>
                    <a:pt x="900" y="483"/>
                  </a:cubicBezTo>
                  <a:cubicBezTo>
                    <a:pt x="904" y="482"/>
                    <a:pt x="910" y="492"/>
                    <a:pt x="903" y="492"/>
                  </a:cubicBezTo>
                  <a:cubicBezTo>
                    <a:pt x="881" y="477"/>
                    <a:pt x="877" y="444"/>
                    <a:pt x="852" y="432"/>
                  </a:cubicBezTo>
                  <a:cubicBezTo>
                    <a:pt x="852" y="431"/>
                    <a:pt x="852" y="430"/>
                    <a:pt x="852" y="429"/>
                  </a:cubicBezTo>
                  <a:cubicBezTo>
                    <a:pt x="846" y="430"/>
                    <a:pt x="839" y="420"/>
                    <a:pt x="840" y="432"/>
                  </a:cubicBezTo>
                  <a:cubicBezTo>
                    <a:pt x="853" y="425"/>
                    <a:pt x="851" y="467"/>
                    <a:pt x="846" y="477"/>
                  </a:cubicBezTo>
                  <a:cubicBezTo>
                    <a:pt x="844" y="477"/>
                    <a:pt x="842" y="477"/>
                    <a:pt x="843" y="480"/>
                  </a:cubicBezTo>
                  <a:cubicBezTo>
                    <a:pt x="843" y="484"/>
                    <a:pt x="842" y="487"/>
                    <a:pt x="837" y="486"/>
                  </a:cubicBezTo>
                  <a:cubicBezTo>
                    <a:pt x="837" y="482"/>
                    <a:pt x="837" y="478"/>
                    <a:pt x="837" y="474"/>
                  </a:cubicBezTo>
                  <a:cubicBezTo>
                    <a:pt x="847" y="456"/>
                    <a:pt x="830" y="405"/>
                    <a:pt x="834" y="456"/>
                  </a:cubicBezTo>
                  <a:cubicBezTo>
                    <a:pt x="826" y="450"/>
                    <a:pt x="828" y="434"/>
                    <a:pt x="828" y="420"/>
                  </a:cubicBezTo>
                  <a:cubicBezTo>
                    <a:pt x="767" y="372"/>
                    <a:pt x="720" y="345"/>
                    <a:pt x="714" y="243"/>
                  </a:cubicBezTo>
                  <a:cubicBezTo>
                    <a:pt x="713" y="229"/>
                    <a:pt x="717" y="210"/>
                    <a:pt x="711" y="201"/>
                  </a:cubicBezTo>
                  <a:cubicBezTo>
                    <a:pt x="679" y="215"/>
                    <a:pt x="663" y="245"/>
                    <a:pt x="633" y="261"/>
                  </a:cubicBezTo>
                  <a:cubicBezTo>
                    <a:pt x="637" y="252"/>
                    <a:pt x="647" y="249"/>
                    <a:pt x="651" y="240"/>
                  </a:cubicBezTo>
                  <a:cubicBezTo>
                    <a:pt x="646" y="240"/>
                    <a:pt x="643" y="242"/>
                    <a:pt x="642" y="246"/>
                  </a:cubicBezTo>
                  <a:cubicBezTo>
                    <a:pt x="630" y="247"/>
                    <a:pt x="617" y="263"/>
                    <a:pt x="606" y="255"/>
                  </a:cubicBezTo>
                  <a:cubicBezTo>
                    <a:pt x="633" y="241"/>
                    <a:pt x="662" y="229"/>
                    <a:pt x="684" y="210"/>
                  </a:cubicBezTo>
                  <a:cubicBezTo>
                    <a:pt x="650" y="214"/>
                    <a:pt x="629" y="247"/>
                    <a:pt x="594" y="240"/>
                  </a:cubicBezTo>
                  <a:cubicBezTo>
                    <a:pt x="607" y="238"/>
                    <a:pt x="607" y="235"/>
                    <a:pt x="597" y="231"/>
                  </a:cubicBezTo>
                  <a:cubicBezTo>
                    <a:pt x="616" y="236"/>
                    <a:pt x="623" y="222"/>
                    <a:pt x="648" y="213"/>
                  </a:cubicBezTo>
                  <a:cubicBezTo>
                    <a:pt x="623" y="208"/>
                    <a:pt x="602" y="199"/>
                    <a:pt x="585" y="183"/>
                  </a:cubicBezTo>
                  <a:cubicBezTo>
                    <a:pt x="569" y="168"/>
                    <a:pt x="562" y="133"/>
                    <a:pt x="540" y="141"/>
                  </a:cubicBezTo>
                  <a:cubicBezTo>
                    <a:pt x="545" y="148"/>
                    <a:pt x="547" y="150"/>
                    <a:pt x="555" y="159"/>
                  </a:cubicBezTo>
                  <a:cubicBezTo>
                    <a:pt x="531" y="153"/>
                    <a:pt x="519" y="175"/>
                    <a:pt x="504" y="168"/>
                  </a:cubicBezTo>
                  <a:cubicBezTo>
                    <a:pt x="515" y="162"/>
                    <a:pt x="528" y="158"/>
                    <a:pt x="540" y="153"/>
                  </a:cubicBezTo>
                  <a:cubicBezTo>
                    <a:pt x="531" y="138"/>
                    <a:pt x="510" y="146"/>
                    <a:pt x="498" y="153"/>
                  </a:cubicBezTo>
                  <a:cubicBezTo>
                    <a:pt x="498" y="144"/>
                    <a:pt x="511" y="148"/>
                    <a:pt x="510" y="138"/>
                  </a:cubicBezTo>
                  <a:cubicBezTo>
                    <a:pt x="494" y="136"/>
                    <a:pt x="518" y="135"/>
                    <a:pt x="513" y="126"/>
                  </a:cubicBezTo>
                  <a:cubicBezTo>
                    <a:pt x="500" y="122"/>
                    <a:pt x="505" y="136"/>
                    <a:pt x="495" y="135"/>
                  </a:cubicBezTo>
                  <a:cubicBezTo>
                    <a:pt x="484" y="218"/>
                    <a:pt x="514" y="280"/>
                    <a:pt x="546" y="330"/>
                  </a:cubicBezTo>
                  <a:cubicBezTo>
                    <a:pt x="514" y="300"/>
                    <a:pt x="497" y="255"/>
                    <a:pt x="489" y="201"/>
                  </a:cubicBezTo>
                  <a:cubicBezTo>
                    <a:pt x="462" y="253"/>
                    <a:pt x="443" y="342"/>
                    <a:pt x="423" y="420"/>
                  </a:cubicBezTo>
                  <a:cubicBezTo>
                    <a:pt x="419" y="434"/>
                    <a:pt x="408" y="446"/>
                    <a:pt x="405" y="459"/>
                  </a:cubicBezTo>
                  <a:cubicBezTo>
                    <a:pt x="403" y="467"/>
                    <a:pt x="407" y="476"/>
                    <a:pt x="405" y="483"/>
                  </a:cubicBezTo>
                  <a:cubicBezTo>
                    <a:pt x="394" y="514"/>
                    <a:pt x="345" y="594"/>
                    <a:pt x="321" y="600"/>
                  </a:cubicBezTo>
                  <a:cubicBezTo>
                    <a:pt x="317" y="601"/>
                    <a:pt x="288" y="599"/>
                    <a:pt x="270" y="597"/>
                  </a:cubicBezTo>
                  <a:cubicBezTo>
                    <a:pt x="210" y="589"/>
                    <a:pt x="152" y="572"/>
                    <a:pt x="156" y="516"/>
                  </a:cubicBezTo>
                  <a:cubicBezTo>
                    <a:pt x="146" y="505"/>
                    <a:pt x="143" y="528"/>
                    <a:pt x="135" y="519"/>
                  </a:cubicBezTo>
                  <a:cubicBezTo>
                    <a:pt x="134" y="506"/>
                    <a:pt x="150" y="510"/>
                    <a:pt x="147" y="495"/>
                  </a:cubicBezTo>
                  <a:cubicBezTo>
                    <a:pt x="141" y="485"/>
                    <a:pt x="132" y="462"/>
                    <a:pt x="120" y="468"/>
                  </a:cubicBezTo>
                  <a:cubicBezTo>
                    <a:pt x="126" y="470"/>
                    <a:pt x="128" y="476"/>
                    <a:pt x="129" y="483"/>
                  </a:cubicBezTo>
                  <a:cubicBezTo>
                    <a:pt x="110" y="467"/>
                    <a:pt x="89" y="439"/>
                    <a:pt x="93" y="411"/>
                  </a:cubicBezTo>
                  <a:cubicBezTo>
                    <a:pt x="82" y="409"/>
                    <a:pt x="91" y="427"/>
                    <a:pt x="78" y="423"/>
                  </a:cubicBezTo>
                  <a:cubicBezTo>
                    <a:pt x="76" y="407"/>
                    <a:pt x="80" y="397"/>
                    <a:pt x="81" y="384"/>
                  </a:cubicBezTo>
                  <a:cubicBezTo>
                    <a:pt x="52" y="366"/>
                    <a:pt x="28" y="343"/>
                    <a:pt x="0" y="324"/>
                  </a:cubicBezTo>
                  <a:cubicBezTo>
                    <a:pt x="26" y="324"/>
                    <a:pt x="58" y="373"/>
                    <a:pt x="81" y="366"/>
                  </a:cubicBezTo>
                  <a:cubicBezTo>
                    <a:pt x="95" y="391"/>
                    <a:pt x="117" y="399"/>
                    <a:pt x="129" y="420"/>
                  </a:cubicBezTo>
                  <a:cubicBezTo>
                    <a:pt x="161" y="384"/>
                    <a:pt x="191" y="330"/>
                    <a:pt x="231" y="312"/>
                  </a:cubicBezTo>
                  <a:cubicBezTo>
                    <a:pt x="210" y="345"/>
                    <a:pt x="182" y="371"/>
                    <a:pt x="159" y="402"/>
                  </a:cubicBezTo>
                  <a:cubicBezTo>
                    <a:pt x="149" y="411"/>
                    <a:pt x="137" y="418"/>
                    <a:pt x="132" y="432"/>
                  </a:cubicBezTo>
                  <a:cubicBezTo>
                    <a:pt x="146" y="426"/>
                    <a:pt x="155" y="415"/>
                    <a:pt x="162" y="402"/>
                  </a:cubicBezTo>
                  <a:cubicBezTo>
                    <a:pt x="187" y="389"/>
                    <a:pt x="191" y="355"/>
                    <a:pt x="222" y="348"/>
                  </a:cubicBezTo>
                  <a:cubicBezTo>
                    <a:pt x="240" y="328"/>
                    <a:pt x="250" y="300"/>
                    <a:pt x="276" y="288"/>
                  </a:cubicBezTo>
                  <a:cubicBezTo>
                    <a:pt x="279" y="297"/>
                    <a:pt x="267" y="306"/>
                    <a:pt x="273" y="309"/>
                  </a:cubicBezTo>
                  <a:cubicBezTo>
                    <a:pt x="277" y="305"/>
                    <a:pt x="277" y="297"/>
                    <a:pt x="285" y="297"/>
                  </a:cubicBezTo>
                  <a:cubicBezTo>
                    <a:pt x="291" y="301"/>
                    <a:pt x="296" y="306"/>
                    <a:pt x="300" y="312"/>
                  </a:cubicBezTo>
                  <a:cubicBezTo>
                    <a:pt x="291" y="319"/>
                    <a:pt x="285" y="327"/>
                    <a:pt x="294" y="336"/>
                  </a:cubicBezTo>
                  <a:cubicBezTo>
                    <a:pt x="254" y="388"/>
                    <a:pt x="215" y="441"/>
                    <a:pt x="171" y="489"/>
                  </a:cubicBezTo>
                  <a:cubicBezTo>
                    <a:pt x="162" y="494"/>
                    <a:pt x="179" y="498"/>
                    <a:pt x="171" y="501"/>
                  </a:cubicBezTo>
                  <a:cubicBezTo>
                    <a:pt x="165" y="494"/>
                    <a:pt x="161" y="501"/>
                    <a:pt x="156" y="504"/>
                  </a:cubicBezTo>
                  <a:cubicBezTo>
                    <a:pt x="158" y="520"/>
                    <a:pt x="167" y="529"/>
                    <a:pt x="165" y="549"/>
                  </a:cubicBezTo>
                  <a:cubicBezTo>
                    <a:pt x="179" y="555"/>
                    <a:pt x="185" y="572"/>
                    <a:pt x="195" y="576"/>
                  </a:cubicBezTo>
                  <a:cubicBezTo>
                    <a:pt x="246" y="596"/>
                    <a:pt x="278" y="556"/>
                    <a:pt x="315" y="537"/>
                  </a:cubicBezTo>
                  <a:cubicBezTo>
                    <a:pt x="352" y="518"/>
                    <a:pt x="378" y="511"/>
                    <a:pt x="387" y="498"/>
                  </a:cubicBezTo>
                  <a:cubicBezTo>
                    <a:pt x="389" y="469"/>
                    <a:pt x="382" y="449"/>
                    <a:pt x="384" y="420"/>
                  </a:cubicBezTo>
                  <a:cubicBezTo>
                    <a:pt x="374" y="399"/>
                    <a:pt x="348" y="378"/>
                    <a:pt x="345" y="360"/>
                  </a:cubicBezTo>
                  <a:cubicBezTo>
                    <a:pt x="363" y="384"/>
                    <a:pt x="392" y="397"/>
                    <a:pt x="390" y="441"/>
                  </a:cubicBezTo>
                  <a:cubicBezTo>
                    <a:pt x="390" y="450"/>
                    <a:pt x="390" y="459"/>
                    <a:pt x="390" y="468"/>
                  </a:cubicBezTo>
                  <a:cubicBezTo>
                    <a:pt x="402" y="470"/>
                    <a:pt x="392" y="450"/>
                    <a:pt x="399" y="447"/>
                  </a:cubicBezTo>
                  <a:cubicBezTo>
                    <a:pt x="403" y="432"/>
                    <a:pt x="402" y="412"/>
                    <a:pt x="402" y="393"/>
                  </a:cubicBezTo>
                  <a:cubicBezTo>
                    <a:pt x="365" y="366"/>
                    <a:pt x="343" y="324"/>
                    <a:pt x="306" y="297"/>
                  </a:cubicBezTo>
                  <a:cubicBezTo>
                    <a:pt x="316" y="319"/>
                    <a:pt x="330" y="337"/>
                    <a:pt x="342" y="357"/>
                  </a:cubicBezTo>
                  <a:cubicBezTo>
                    <a:pt x="313" y="349"/>
                    <a:pt x="308" y="291"/>
                    <a:pt x="276" y="276"/>
                  </a:cubicBezTo>
                  <a:cubicBezTo>
                    <a:pt x="276" y="271"/>
                    <a:pt x="284" y="274"/>
                    <a:pt x="285" y="270"/>
                  </a:cubicBezTo>
                  <a:cubicBezTo>
                    <a:pt x="261" y="237"/>
                    <a:pt x="258" y="184"/>
                    <a:pt x="237" y="141"/>
                  </a:cubicBezTo>
                  <a:cubicBezTo>
                    <a:pt x="254" y="151"/>
                    <a:pt x="254" y="178"/>
                    <a:pt x="264" y="195"/>
                  </a:cubicBezTo>
                  <a:cubicBezTo>
                    <a:pt x="271" y="213"/>
                    <a:pt x="267" y="242"/>
                    <a:pt x="294" y="240"/>
                  </a:cubicBezTo>
                  <a:cubicBezTo>
                    <a:pt x="287" y="221"/>
                    <a:pt x="274" y="208"/>
                    <a:pt x="267" y="189"/>
                  </a:cubicBezTo>
                  <a:cubicBezTo>
                    <a:pt x="255" y="165"/>
                    <a:pt x="246" y="138"/>
                    <a:pt x="234" y="114"/>
                  </a:cubicBezTo>
                  <a:cubicBezTo>
                    <a:pt x="230" y="92"/>
                    <a:pt x="208" y="72"/>
                    <a:pt x="210" y="54"/>
                  </a:cubicBezTo>
                  <a:cubicBezTo>
                    <a:pt x="254" y="115"/>
                    <a:pt x="269" y="205"/>
                    <a:pt x="318" y="261"/>
                  </a:cubicBezTo>
                  <a:cubicBezTo>
                    <a:pt x="328" y="278"/>
                    <a:pt x="340" y="293"/>
                    <a:pt x="351" y="309"/>
                  </a:cubicBezTo>
                  <a:cubicBezTo>
                    <a:pt x="362" y="294"/>
                    <a:pt x="357" y="263"/>
                    <a:pt x="363" y="243"/>
                  </a:cubicBezTo>
                  <a:cubicBezTo>
                    <a:pt x="371" y="264"/>
                    <a:pt x="364" y="296"/>
                    <a:pt x="357" y="312"/>
                  </a:cubicBezTo>
                  <a:cubicBezTo>
                    <a:pt x="359" y="323"/>
                    <a:pt x="368" y="327"/>
                    <a:pt x="375" y="333"/>
                  </a:cubicBezTo>
                  <a:cubicBezTo>
                    <a:pt x="396" y="289"/>
                    <a:pt x="395" y="223"/>
                    <a:pt x="390" y="162"/>
                  </a:cubicBezTo>
                  <a:cubicBezTo>
                    <a:pt x="390" y="144"/>
                    <a:pt x="390" y="126"/>
                    <a:pt x="390" y="108"/>
                  </a:cubicBezTo>
                  <a:cubicBezTo>
                    <a:pt x="393" y="109"/>
                    <a:pt x="393" y="113"/>
                    <a:pt x="393" y="117"/>
                  </a:cubicBezTo>
                  <a:cubicBezTo>
                    <a:pt x="395" y="130"/>
                    <a:pt x="389" y="151"/>
                    <a:pt x="396" y="159"/>
                  </a:cubicBezTo>
                  <a:cubicBezTo>
                    <a:pt x="396" y="167"/>
                    <a:pt x="396" y="175"/>
                    <a:pt x="396" y="183"/>
                  </a:cubicBezTo>
                  <a:cubicBezTo>
                    <a:pt x="396" y="195"/>
                    <a:pt x="396" y="207"/>
                    <a:pt x="396" y="219"/>
                  </a:cubicBezTo>
                  <a:cubicBezTo>
                    <a:pt x="396" y="246"/>
                    <a:pt x="398" y="275"/>
                    <a:pt x="393" y="297"/>
                  </a:cubicBezTo>
                  <a:cubicBezTo>
                    <a:pt x="400" y="285"/>
                    <a:pt x="400" y="266"/>
                    <a:pt x="402" y="249"/>
                  </a:cubicBezTo>
                  <a:cubicBezTo>
                    <a:pt x="404" y="231"/>
                    <a:pt x="396" y="172"/>
                    <a:pt x="408" y="183"/>
                  </a:cubicBezTo>
                  <a:cubicBezTo>
                    <a:pt x="408" y="197"/>
                    <a:pt x="408" y="211"/>
                    <a:pt x="408" y="225"/>
                  </a:cubicBezTo>
                  <a:cubicBezTo>
                    <a:pt x="406" y="253"/>
                    <a:pt x="402" y="279"/>
                    <a:pt x="399" y="306"/>
                  </a:cubicBezTo>
                  <a:cubicBezTo>
                    <a:pt x="394" y="310"/>
                    <a:pt x="397" y="322"/>
                    <a:pt x="393" y="327"/>
                  </a:cubicBezTo>
                  <a:cubicBezTo>
                    <a:pt x="393" y="337"/>
                    <a:pt x="384" y="338"/>
                    <a:pt x="387" y="351"/>
                  </a:cubicBezTo>
                  <a:cubicBezTo>
                    <a:pt x="397" y="350"/>
                    <a:pt x="392" y="334"/>
                    <a:pt x="396" y="327"/>
                  </a:cubicBezTo>
                  <a:cubicBezTo>
                    <a:pt x="398" y="321"/>
                    <a:pt x="401" y="316"/>
                    <a:pt x="402" y="309"/>
                  </a:cubicBezTo>
                  <a:cubicBezTo>
                    <a:pt x="411" y="289"/>
                    <a:pt x="410" y="259"/>
                    <a:pt x="417" y="237"/>
                  </a:cubicBezTo>
                  <a:cubicBezTo>
                    <a:pt x="420" y="287"/>
                    <a:pt x="405" y="319"/>
                    <a:pt x="396" y="357"/>
                  </a:cubicBezTo>
                  <a:cubicBezTo>
                    <a:pt x="409" y="370"/>
                    <a:pt x="408" y="397"/>
                    <a:pt x="417" y="414"/>
                  </a:cubicBezTo>
                  <a:cubicBezTo>
                    <a:pt x="438" y="303"/>
                    <a:pt x="489" y="222"/>
                    <a:pt x="492" y="93"/>
                  </a:cubicBezTo>
                  <a:cubicBezTo>
                    <a:pt x="499" y="89"/>
                    <a:pt x="493" y="72"/>
                    <a:pt x="495" y="63"/>
                  </a:cubicBezTo>
                  <a:cubicBezTo>
                    <a:pt x="495" y="58"/>
                    <a:pt x="495" y="53"/>
                    <a:pt x="495" y="48"/>
                  </a:cubicBezTo>
                  <a:cubicBezTo>
                    <a:pt x="504" y="46"/>
                    <a:pt x="492" y="23"/>
                    <a:pt x="501" y="21"/>
                  </a:cubicBezTo>
                  <a:cubicBezTo>
                    <a:pt x="504" y="35"/>
                    <a:pt x="495" y="75"/>
                    <a:pt x="507" y="69"/>
                  </a:cubicBezTo>
                  <a:cubicBezTo>
                    <a:pt x="509" y="71"/>
                    <a:pt x="515" y="74"/>
                    <a:pt x="516" y="69"/>
                  </a:cubicBezTo>
                  <a:cubicBezTo>
                    <a:pt x="520" y="69"/>
                    <a:pt x="523" y="70"/>
                    <a:pt x="522" y="75"/>
                  </a:cubicBezTo>
                  <a:cubicBezTo>
                    <a:pt x="517" y="76"/>
                    <a:pt x="507" y="72"/>
                    <a:pt x="510" y="81"/>
                  </a:cubicBezTo>
                  <a:cubicBezTo>
                    <a:pt x="511" y="92"/>
                    <a:pt x="521" y="73"/>
                    <a:pt x="522" y="84"/>
                  </a:cubicBezTo>
                  <a:cubicBezTo>
                    <a:pt x="514" y="90"/>
                    <a:pt x="507" y="97"/>
                    <a:pt x="504" y="108"/>
                  </a:cubicBezTo>
                  <a:cubicBezTo>
                    <a:pt x="503" y="108"/>
                    <a:pt x="502" y="108"/>
                    <a:pt x="501" y="108"/>
                  </a:cubicBezTo>
                  <a:cubicBezTo>
                    <a:pt x="501" y="112"/>
                    <a:pt x="501" y="116"/>
                    <a:pt x="501" y="120"/>
                  </a:cubicBezTo>
                  <a:cubicBezTo>
                    <a:pt x="513" y="120"/>
                    <a:pt x="525" y="120"/>
                    <a:pt x="537" y="120"/>
                  </a:cubicBezTo>
                  <a:cubicBezTo>
                    <a:pt x="561" y="118"/>
                    <a:pt x="559" y="142"/>
                    <a:pt x="570" y="153"/>
                  </a:cubicBezTo>
                  <a:cubicBezTo>
                    <a:pt x="572" y="157"/>
                    <a:pt x="575" y="160"/>
                    <a:pt x="579" y="162"/>
                  </a:cubicBezTo>
                  <a:cubicBezTo>
                    <a:pt x="579" y="164"/>
                    <a:pt x="579" y="166"/>
                    <a:pt x="579" y="168"/>
                  </a:cubicBezTo>
                  <a:cubicBezTo>
                    <a:pt x="600" y="178"/>
                    <a:pt x="616" y="204"/>
                    <a:pt x="642" y="207"/>
                  </a:cubicBezTo>
                  <a:cubicBezTo>
                    <a:pt x="666" y="209"/>
                    <a:pt x="686" y="190"/>
                    <a:pt x="708" y="189"/>
                  </a:cubicBezTo>
                  <a:cubicBezTo>
                    <a:pt x="709" y="173"/>
                    <a:pt x="694" y="198"/>
                    <a:pt x="693" y="189"/>
                  </a:cubicBezTo>
                  <a:cubicBezTo>
                    <a:pt x="699" y="181"/>
                    <a:pt x="707" y="175"/>
                    <a:pt x="711" y="165"/>
                  </a:cubicBezTo>
                  <a:cubicBezTo>
                    <a:pt x="715" y="165"/>
                    <a:pt x="718" y="164"/>
                    <a:pt x="720" y="162"/>
                  </a:cubicBezTo>
                  <a:cubicBezTo>
                    <a:pt x="726" y="149"/>
                    <a:pt x="737" y="140"/>
                    <a:pt x="744" y="126"/>
                  </a:cubicBezTo>
                  <a:cubicBezTo>
                    <a:pt x="750" y="114"/>
                    <a:pt x="750" y="91"/>
                    <a:pt x="768" y="90"/>
                  </a:cubicBezTo>
                  <a:cubicBezTo>
                    <a:pt x="754" y="124"/>
                    <a:pt x="738" y="156"/>
                    <a:pt x="714" y="180"/>
                  </a:cubicBezTo>
                  <a:cubicBezTo>
                    <a:pt x="763" y="143"/>
                    <a:pt x="816" y="80"/>
                    <a:pt x="777" y="0"/>
                  </a:cubicBezTo>
                  <a:cubicBezTo>
                    <a:pt x="792" y="33"/>
                    <a:pt x="802" y="61"/>
                    <a:pt x="795" y="90"/>
                  </a:cubicBezTo>
                  <a:cubicBezTo>
                    <a:pt x="785" y="132"/>
                    <a:pt x="727" y="159"/>
                    <a:pt x="720" y="192"/>
                  </a:cubicBezTo>
                  <a:cubicBezTo>
                    <a:pt x="714" y="222"/>
                    <a:pt x="737" y="232"/>
                    <a:pt x="732" y="264"/>
                  </a:cubicBezTo>
                  <a:cubicBezTo>
                    <a:pt x="733" y="274"/>
                    <a:pt x="738" y="280"/>
                    <a:pt x="741" y="288"/>
                  </a:cubicBezTo>
                  <a:close/>
                  <a:moveTo>
                    <a:pt x="1122" y="789"/>
                  </a:moveTo>
                  <a:cubicBezTo>
                    <a:pt x="1083" y="802"/>
                    <a:pt x="1039" y="810"/>
                    <a:pt x="1020" y="843"/>
                  </a:cubicBezTo>
                  <a:cubicBezTo>
                    <a:pt x="1054" y="825"/>
                    <a:pt x="1111" y="830"/>
                    <a:pt x="1122" y="789"/>
                  </a:cubicBezTo>
                  <a:close/>
                  <a:moveTo>
                    <a:pt x="948" y="882"/>
                  </a:moveTo>
                  <a:cubicBezTo>
                    <a:pt x="966" y="866"/>
                    <a:pt x="1011" y="861"/>
                    <a:pt x="1011" y="837"/>
                  </a:cubicBezTo>
                  <a:cubicBezTo>
                    <a:pt x="991" y="853"/>
                    <a:pt x="966" y="864"/>
                    <a:pt x="948" y="882"/>
                  </a:cubicBezTo>
                  <a:close/>
                  <a:moveTo>
                    <a:pt x="1059" y="906"/>
                  </a:moveTo>
                  <a:cubicBezTo>
                    <a:pt x="1078" y="898"/>
                    <a:pt x="1099" y="892"/>
                    <a:pt x="1116" y="882"/>
                  </a:cubicBezTo>
                  <a:cubicBezTo>
                    <a:pt x="1093" y="886"/>
                    <a:pt x="1073" y="893"/>
                    <a:pt x="1056" y="903"/>
                  </a:cubicBezTo>
                  <a:cubicBezTo>
                    <a:pt x="1031" y="909"/>
                    <a:pt x="1010" y="919"/>
                    <a:pt x="990" y="930"/>
                  </a:cubicBezTo>
                  <a:cubicBezTo>
                    <a:pt x="1016" y="925"/>
                    <a:pt x="1037" y="915"/>
                    <a:pt x="1059" y="906"/>
                  </a:cubicBezTo>
                  <a:close/>
                  <a:moveTo>
                    <a:pt x="1077" y="921"/>
                  </a:moveTo>
                  <a:cubicBezTo>
                    <a:pt x="1110" y="918"/>
                    <a:pt x="1138" y="910"/>
                    <a:pt x="1161" y="897"/>
                  </a:cubicBezTo>
                  <a:cubicBezTo>
                    <a:pt x="1130" y="902"/>
                    <a:pt x="1103" y="911"/>
                    <a:pt x="1077" y="921"/>
                  </a:cubicBezTo>
                  <a:close/>
                  <a:moveTo>
                    <a:pt x="1011" y="765"/>
                  </a:moveTo>
                  <a:cubicBezTo>
                    <a:pt x="1020" y="761"/>
                    <a:pt x="1032" y="760"/>
                    <a:pt x="1038" y="753"/>
                  </a:cubicBezTo>
                  <a:cubicBezTo>
                    <a:pt x="1027" y="755"/>
                    <a:pt x="1016" y="757"/>
                    <a:pt x="1011" y="765"/>
                  </a:cubicBezTo>
                  <a:close/>
                  <a:moveTo>
                    <a:pt x="951" y="771"/>
                  </a:moveTo>
                  <a:cubicBezTo>
                    <a:pt x="966" y="771"/>
                    <a:pt x="983" y="773"/>
                    <a:pt x="990" y="765"/>
                  </a:cubicBezTo>
                  <a:cubicBezTo>
                    <a:pt x="977" y="767"/>
                    <a:pt x="961" y="766"/>
                    <a:pt x="951" y="771"/>
                  </a:cubicBezTo>
                  <a:close/>
                  <a:moveTo>
                    <a:pt x="894" y="795"/>
                  </a:moveTo>
                  <a:cubicBezTo>
                    <a:pt x="910" y="797"/>
                    <a:pt x="928" y="823"/>
                    <a:pt x="939" y="810"/>
                  </a:cubicBezTo>
                  <a:cubicBezTo>
                    <a:pt x="919" y="804"/>
                    <a:pt x="898" y="783"/>
                    <a:pt x="879" y="786"/>
                  </a:cubicBezTo>
                  <a:cubicBezTo>
                    <a:pt x="883" y="788"/>
                    <a:pt x="887" y="790"/>
                    <a:pt x="891" y="792"/>
                  </a:cubicBezTo>
                  <a:cubicBezTo>
                    <a:pt x="883" y="799"/>
                    <a:pt x="873" y="782"/>
                    <a:pt x="861" y="783"/>
                  </a:cubicBezTo>
                  <a:cubicBezTo>
                    <a:pt x="860" y="787"/>
                    <a:pt x="856" y="788"/>
                    <a:pt x="855" y="792"/>
                  </a:cubicBezTo>
                  <a:cubicBezTo>
                    <a:pt x="870" y="784"/>
                    <a:pt x="882" y="805"/>
                    <a:pt x="894" y="798"/>
                  </a:cubicBezTo>
                  <a:cubicBezTo>
                    <a:pt x="892" y="798"/>
                    <a:pt x="891" y="796"/>
                    <a:pt x="894" y="795"/>
                  </a:cubicBezTo>
                  <a:close/>
                  <a:moveTo>
                    <a:pt x="729" y="300"/>
                  </a:moveTo>
                  <a:cubicBezTo>
                    <a:pt x="733" y="304"/>
                    <a:pt x="735" y="316"/>
                    <a:pt x="735" y="300"/>
                  </a:cubicBezTo>
                  <a:cubicBezTo>
                    <a:pt x="727" y="291"/>
                    <a:pt x="733" y="268"/>
                    <a:pt x="726" y="258"/>
                  </a:cubicBezTo>
                  <a:cubicBezTo>
                    <a:pt x="717" y="271"/>
                    <a:pt x="731" y="284"/>
                    <a:pt x="729" y="300"/>
                  </a:cubicBezTo>
                  <a:close/>
                  <a:moveTo>
                    <a:pt x="519" y="129"/>
                  </a:moveTo>
                  <a:cubicBezTo>
                    <a:pt x="523" y="136"/>
                    <a:pt x="540" y="130"/>
                    <a:pt x="549" y="132"/>
                  </a:cubicBezTo>
                  <a:cubicBezTo>
                    <a:pt x="550" y="122"/>
                    <a:pt x="520" y="117"/>
                    <a:pt x="519" y="129"/>
                  </a:cubicBezTo>
                  <a:close/>
                  <a:moveTo>
                    <a:pt x="375" y="357"/>
                  </a:moveTo>
                  <a:cubicBezTo>
                    <a:pt x="383" y="367"/>
                    <a:pt x="391" y="377"/>
                    <a:pt x="399" y="387"/>
                  </a:cubicBezTo>
                  <a:cubicBezTo>
                    <a:pt x="404" y="364"/>
                    <a:pt x="387" y="354"/>
                    <a:pt x="378" y="354"/>
                  </a:cubicBezTo>
                  <a:cubicBezTo>
                    <a:pt x="375" y="338"/>
                    <a:pt x="364" y="330"/>
                    <a:pt x="354" y="321"/>
                  </a:cubicBezTo>
                  <a:cubicBezTo>
                    <a:pt x="353" y="323"/>
                    <a:pt x="354" y="327"/>
                    <a:pt x="351" y="327"/>
                  </a:cubicBezTo>
                  <a:cubicBezTo>
                    <a:pt x="349" y="327"/>
                    <a:pt x="347" y="327"/>
                    <a:pt x="348" y="324"/>
                  </a:cubicBezTo>
                  <a:cubicBezTo>
                    <a:pt x="346" y="322"/>
                    <a:pt x="351" y="320"/>
                    <a:pt x="351" y="321"/>
                  </a:cubicBezTo>
                  <a:cubicBezTo>
                    <a:pt x="347" y="295"/>
                    <a:pt x="309" y="254"/>
                    <a:pt x="282" y="246"/>
                  </a:cubicBezTo>
                  <a:cubicBezTo>
                    <a:pt x="290" y="272"/>
                    <a:pt x="304" y="292"/>
                    <a:pt x="324" y="306"/>
                  </a:cubicBezTo>
                  <a:cubicBezTo>
                    <a:pt x="338" y="322"/>
                    <a:pt x="353" y="337"/>
                    <a:pt x="369" y="351"/>
                  </a:cubicBezTo>
                  <a:cubicBezTo>
                    <a:pt x="370" y="354"/>
                    <a:pt x="372" y="356"/>
                    <a:pt x="375" y="357"/>
                  </a:cubicBezTo>
                  <a:close/>
                  <a:moveTo>
                    <a:pt x="405" y="396"/>
                  </a:moveTo>
                  <a:cubicBezTo>
                    <a:pt x="407" y="411"/>
                    <a:pt x="401" y="434"/>
                    <a:pt x="408" y="444"/>
                  </a:cubicBezTo>
                  <a:cubicBezTo>
                    <a:pt x="417" y="430"/>
                    <a:pt x="412" y="410"/>
                    <a:pt x="405" y="396"/>
                  </a:cubicBezTo>
                  <a:close/>
                  <a:moveTo>
                    <a:pt x="378" y="519"/>
                  </a:moveTo>
                  <a:cubicBezTo>
                    <a:pt x="378" y="513"/>
                    <a:pt x="376" y="513"/>
                    <a:pt x="372" y="516"/>
                  </a:cubicBezTo>
                  <a:cubicBezTo>
                    <a:pt x="328" y="538"/>
                    <a:pt x="283" y="559"/>
                    <a:pt x="243" y="585"/>
                  </a:cubicBezTo>
                  <a:cubicBezTo>
                    <a:pt x="270" y="589"/>
                    <a:pt x="292" y="598"/>
                    <a:pt x="327" y="594"/>
                  </a:cubicBezTo>
                  <a:cubicBezTo>
                    <a:pt x="346" y="571"/>
                    <a:pt x="360" y="543"/>
                    <a:pt x="378" y="519"/>
                  </a:cubicBezTo>
                  <a:close/>
                  <a:moveTo>
                    <a:pt x="240" y="372"/>
                  </a:moveTo>
                  <a:cubicBezTo>
                    <a:pt x="248" y="357"/>
                    <a:pt x="272" y="342"/>
                    <a:pt x="270" y="327"/>
                  </a:cubicBezTo>
                  <a:cubicBezTo>
                    <a:pt x="260" y="342"/>
                    <a:pt x="248" y="355"/>
                    <a:pt x="237" y="369"/>
                  </a:cubicBezTo>
                  <a:cubicBezTo>
                    <a:pt x="227" y="382"/>
                    <a:pt x="215" y="393"/>
                    <a:pt x="207" y="408"/>
                  </a:cubicBezTo>
                  <a:cubicBezTo>
                    <a:pt x="197" y="417"/>
                    <a:pt x="179" y="434"/>
                    <a:pt x="180" y="444"/>
                  </a:cubicBezTo>
                  <a:cubicBezTo>
                    <a:pt x="189" y="431"/>
                    <a:pt x="200" y="420"/>
                    <a:pt x="210" y="408"/>
                  </a:cubicBezTo>
                  <a:cubicBezTo>
                    <a:pt x="220" y="396"/>
                    <a:pt x="230" y="384"/>
                    <a:pt x="240" y="372"/>
                  </a:cubicBezTo>
                  <a:close/>
                  <a:moveTo>
                    <a:pt x="198" y="435"/>
                  </a:moveTo>
                  <a:cubicBezTo>
                    <a:pt x="184" y="452"/>
                    <a:pt x="168" y="467"/>
                    <a:pt x="150" y="480"/>
                  </a:cubicBezTo>
                  <a:cubicBezTo>
                    <a:pt x="150" y="476"/>
                    <a:pt x="149" y="473"/>
                    <a:pt x="144" y="474"/>
                  </a:cubicBezTo>
                  <a:cubicBezTo>
                    <a:pt x="143" y="485"/>
                    <a:pt x="155" y="483"/>
                    <a:pt x="159" y="489"/>
                  </a:cubicBezTo>
                  <a:cubicBezTo>
                    <a:pt x="168" y="469"/>
                    <a:pt x="196" y="452"/>
                    <a:pt x="198" y="435"/>
                  </a:cubicBezTo>
                  <a:close/>
                  <a:moveTo>
                    <a:pt x="87" y="396"/>
                  </a:moveTo>
                  <a:cubicBezTo>
                    <a:pt x="94" y="411"/>
                    <a:pt x="102" y="425"/>
                    <a:pt x="111" y="438"/>
                  </a:cubicBezTo>
                  <a:cubicBezTo>
                    <a:pt x="112" y="431"/>
                    <a:pt x="121" y="432"/>
                    <a:pt x="120" y="423"/>
                  </a:cubicBezTo>
                  <a:cubicBezTo>
                    <a:pt x="110" y="414"/>
                    <a:pt x="99" y="393"/>
                    <a:pt x="87" y="396"/>
                  </a:cubicBezTo>
                  <a:close/>
                  <a:moveTo>
                    <a:pt x="165" y="432"/>
                  </a:moveTo>
                  <a:cubicBezTo>
                    <a:pt x="160" y="443"/>
                    <a:pt x="138" y="453"/>
                    <a:pt x="144" y="465"/>
                  </a:cubicBezTo>
                  <a:cubicBezTo>
                    <a:pt x="148" y="453"/>
                    <a:pt x="170" y="443"/>
                    <a:pt x="165" y="432"/>
                  </a:cubicBezTo>
                  <a:close/>
                  <a:moveTo>
                    <a:pt x="129" y="435"/>
                  </a:moveTo>
                  <a:cubicBezTo>
                    <a:pt x="118" y="433"/>
                    <a:pt x="112" y="451"/>
                    <a:pt x="123" y="453"/>
                  </a:cubicBezTo>
                  <a:cubicBezTo>
                    <a:pt x="125" y="447"/>
                    <a:pt x="130" y="444"/>
                    <a:pt x="129" y="43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60" name="Freeform 136"/>
            <p:cNvSpPr/>
            <p:nvPr/>
          </p:nvSpPr>
          <p:spPr bwMode="auto">
            <a:xfrm>
              <a:off x="5053013" y="4008438"/>
              <a:ext cx="266700" cy="160338"/>
            </a:xfrm>
            <a:custGeom>
              <a:cxnLst>
                <a:cxn ang="0">
                  <a:pos x="99" y="0"/>
                </a:cxn>
                <a:cxn ang="0">
                  <a:pos x="0" y="60"/>
                </a:cxn>
                <a:cxn ang="0">
                  <a:pos x="99" y="0"/>
                </a:cxn>
              </a:cxnLst>
              <a:rect b="b" l="0" r="r" t="0"/>
              <a:pathLst>
                <a:path h="60" w="99">
                  <a:moveTo>
                    <a:pt x="99" y="0"/>
                  </a:moveTo>
                  <a:cubicBezTo>
                    <a:pt x="87" y="41"/>
                    <a:pt x="48" y="55"/>
                    <a:pt x="0" y="60"/>
                  </a:cubicBezTo>
                  <a:cubicBezTo>
                    <a:pt x="41" y="48"/>
                    <a:pt x="81" y="35"/>
                    <a:pt x="99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61" name="Freeform 137"/>
            <p:cNvSpPr/>
            <p:nvPr/>
          </p:nvSpPr>
          <p:spPr bwMode="auto">
            <a:xfrm>
              <a:off x="5110163" y="4186238"/>
              <a:ext cx="73025" cy="31750"/>
            </a:xfrm>
            <a:custGeom>
              <a:cxnLst>
                <a:cxn ang="0">
                  <a:pos x="27" y="0"/>
                </a:cxn>
                <a:cxn ang="0">
                  <a:pos x="0" y="12"/>
                </a:cxn>
                <a:cxn ang="0">
                  <a:pos x="27" y="0"/>
                </a:cxn>
              </a:cxnLst>
              <a:rect b="b" l="0" r="r" t="0"/>
              <a:pathLst>
                <a:path h="12" w="27">
                  <a:moveTo>
                    <a:pt x="27" y="0"/>
                  </a:moveTo>
                  <a:cubicBezTo>
                    <a:pt x="21" y="7"/>
                    <a:pt x="9" y="8"/>
                    <a:pt x="0" y="12"/>
                  </a:cubicBezTo>
                  <a:cubicBezTo>
                    <a:pt x="5" y="4"/>
                    <a:pt x="16" y="2"/>
                    <a:pt x="27" y="0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62" name="Freeform 138"/>
            <p:cNvSpPr/>
            <p:nvPr/>
          </p:nvSpPr>
          <p:spPr bwMode="auto">
            <a:xfrm>
              <a:off x="5133975" y="4283075"/>
              <a:ext cx="274638" cy="144463"/>
            </a:xfrm>
            <a:custGeom>
              <a:cxnLst>
                <a:cxn ang="0">
                  <a:pos x="0" y="54"/>
                </a:cxn>
                <a:cxn ang="0">
                  <a:pos x="102" y="0"/>
                </a:cxn>
                <a:cxn ang="0">
                  <a:pos x="0" y="54"/>
                </a:cxn>
              </a:cxnLst>
              <a:rect b="b" l="0" r="r" t="0"/>
              <a:pathLst>
                <a:path h="54" w="102">
                  <a:moveTo>
                    <a:pt x="0" y="54"/>
                  </a:moveTo>
                  <a:cubicBezTo>
                    <a:pt x="19" y="21"/>
                    <a:pt x="63" y="13"/>
                    <a:pt x="102" y="0"/>
                  </a:cubicBezTo>
                  <a:cubicBezTo>
                    <a:pt x="91" y="41"/>
                    <a:pt x="34" y="36"/>
                    <a:pt x="0" y="54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63" name="Freeform 139"/>
            <p:cNvSpPr/>
            <p:nvPr/>
          </p:nvSpPr>
          <p:spPr bwMode="auto">
            <a:xfrm>
              <a:off x="4754563" y="4265613"/>
              <a:ext cx="161925" cy="107950"/>
            </a:xfrm>
            <a:custGeom>
              <a:cxnLst>
                <a:cxn ang="0">
                  <a:pos x="12" y="9"/>
                </a:cxn>
                <a:cxn ang="0">
                  <a:pos x="0" y="3"/>
                </a:cxn>
                <a:cxn ang="0">
                  <a:pos x="60" y="27"/>
                </a:cxn>
                <a:cxn ang="0">
                  <a:pos x="15" y="12"/>
                </a:cxn>
                <a:cxn ang="0">
                  <a:pos x="12" y="9"/>
                </a:cxn>
              </a:cxnLst>
              <a:rect b="b" l="0" r="r" t="0"/>
              <a:pathLst>
                <a:path h="40" w="60">
                  <a:moveTo>
                    <a:pt x="12" y="9"/>
                  </a:moveTo>
                  <a:cubicBezTo>
                    <a:pt x="8" y="7"/>
                    <a:pt x="4" y="5"/>
                    <a:pt x="0" y="3"/>
                  </a:cubicBezTo>
                  <a:cubicBezTo>
                    <a:pt x="19" y="0"/>
                    <a:pt x="40" y="21"/>
                    <a:pt x="60" y="27"/>
                  </a:cubicBezTo>
                  <a:cubicBezTo>
                    <a:pt x="49" y="40"/>
                    <a:pt x="31" y="14"/>
                    <a:pt x="15" y="12"/>
                  </a:cubicBezTo>
                  <a:cubicBezTo>
                    <a:pt x="16" y="9"/>
                    <a:pt x="14" y="9"/>
                    <a:pt x="12" y="9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64" name="Freeform 140"/>
            <p:cNvSpPr/>
            <p:nvPr/>
          </p:nvSpPr>
          <p:spPr bwMode="auto">
            <a:xfrm>
              <a:off x="4940300" y="4411663"/>
              <a:ext cx="169863" cy="120650"/>
            </a:xfrm>
            <a:custGeom>
              <a:cxnLst>
                <a:cxn ang="0">
                  <a:pos x="63" y="0"/>
                </a:cxn>
                <a:cxn ang="0">
                  <a:pos x="0" y="45"/>
                </a:cxn>
                <a:cxn ang="0">
                  <a:pos x="63" y="0"/>
                </a:cxn>
              </a:cxnLst>
              <a:rect b="b" l="0" r="r" t="0"/>
              <a:pathLst>
                <a:path h="45" w="62">
                  <a:moveTo>
                    <a:pt x="63" y="0"/>
                  </a:moveTo>
                  <a:cubicBezTo>
                    <a:pt x="63" y="24"/>
                    <a:pt x="18" y="29"/>
                    <a:pt x="0" y="45"/>
                  </a:cubicBezTo>
                  <a:cubicBezTo>
                    <a:pt x="18" y="27"/>
                    <a:pt x="43" y="16"/>
                    <a:pt x="63" y="0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65" name="Freeform 141"/>
            <p:cNvSpPr/>
            <p:nvPr/>
          </p:nvSpPr>
          <p:spPr bwMode="auto">
            <a:xfrm>
              <a:off x="5230813" y="4532313"/>
              <a:ext cx="161925" cy="65088"/>
            </a:xfrm>
            <a:custGeom>
              <a:cxnLst>
                <a:cxn ang="0">
                  <a:pos x="0" y="21"/>
                </a:cxn>
                <a:cxn ang="0">
                  <a:pos x="60" y="0"/>
                </a:cxn>
                <a:cxn ang="0">
                  <a:pos x="3" y="24"/>
                </a:cxn>
                <a:cxn ang="0">
                  <a:pos x="0" y="21"/>
                </a:cxn>
              </a:cxnLst>
              <a:rect b="b" l="0" r="r" t="0"/>
              <a:pathLst>
                <a:path h="24" w="60">
                  <a:moveTo>
                    <a:pt x="0" y="21"/>
                  </a:moveTo>
                  <a:cubicBezTo>
                    <a:pt x="17" y="11"/>
                    <a:pt x="37" y="4"/>
                    <a:pt x="60" y="0"/>
                  </a:cubicBezTo>
                  <a:cubicBezTo>
                    <a:pt x="43" y="10"/>
                    <a:pt x="22" y="16"/>
                    <a:pt x="3" y="24"/>
                  </a:cubicBezTo>
                  <a:cubicBezTo>
                    <a:pt x="4" y="21"/>
                    <a:pt x="2" y="21"/>
                    <a:pt x="0" y="21"/>
                  </a:cubicBezTo>
                  <a:close/>
                </a:path>
              </a:pathLst>
            </a:custGeom>
            <a:solidFill>
              <a:srgbClr val="0388B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66" name="Freeform 142"/>
            <p:cNvSpPr/>
            <p:nvPr/>
          </p:nvSpPr>
          <p:spPr bwMode="auto">
            <a:xfrm>
              <a:off x="5053013" y="4589463"/>
              <a:ext cx="188913" cy="73025"/>
            </a:xfrm>
            <a:custGeom>
              <a:cxnLst>
                <a:cxn ang="0">
                  <a:pos x="69" y="3"/>
                </a:cxn>
                <a:cxn ang="0">
                  <a:pos x="0" y="27"/>
                </a:cxn>
                <a:cxn ang="0">
                  <a:pos x="66" y="0"/>
                </a:cxn>
                <a:cxn ang="0">
                  <a:pos x="69" y="3"/>
                </a:cxn>
              </a:cxnLst>
              <a:rect b="b" l="0" r="r" t="0"/>
              <a:pathLst>
                <a:path h="27" w="70">
                  <a:moveTo>
                    <a:pt x="69" y="3"/>
                  </a:moveTo>
                  <a:cubicBezTo>
                    <a:pt x="47" y="12"/>
                    <a:pt x="26" y="22"/>
                    <a:pt x="0" y="27"/>
                  </a:cubicBezTo>
                  <a:cubicBezTo>
                    <a:pt x="20" y="16"/>
                    <a:pt x="41" y="6"/>
                    <a:pt x="66" y="0"/>
                  </a:cubicBezTo>
                  <a:cubicBezTo>
                    <a:pt x="68" y="0"/>
                    <a:pt x="70" y="0"/>
                    <a:pt x="69" y="3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67" name="Freeform 143"/>
            <p:cNvSpPr/>
            <p:nvPr/>
          </p:nvSpPr>
          <p:spPr bwMode="auto">
            <a:xfrm>
              <a:off x="2720975" y="3175"/>
              <a:ext cx="411163" cy="55563"/>
            </a:xfrm>
            <a:custGeom>
              <a:cxnLst>
                <a:cxn ang="0">
                  <a:pos x="36" y="0"/>
                </a:cxn>
                <a:cxn ang="0">
                  <a:pos x="153" y="0"/>
                </a:cxn>
                <a:cxn ang="0">
                  <a:pos x="51" y="12"/>
                </a:cxn>
                <a:cxn ang="0">
                  <a:pos x="90" y="3"/>
                </a:cxn>
                <a:cxn ang="0">
                  <a:pos x="0" y="21"/>
                </a:cxn>
                <a:cxn ang="0">
                  <a:pos x="36" y="0"/>
                </a:cxn>
              </a:cxnLst>
              <a:rect b="b" l="0" r="r" t="0"/>
              <a:pathLst>
                <a:path h="21" w="153">
                  <a:moveTo>
                    <a:pt x="36" y="0"/>
                  </a:moveTo>
                  <a:cubicBezTo>
                    <a:pt x="75" y="0"/>
                    <a:pt x="114" y="0"/>
                    <a:pt x="153" y="0"/>
                  </a:cubicBezTo>
                  <a:cubicBezTo>
                    <a:pt x="127" y="10"/>
                    <a:pt x="76" y="11"/>
                    <a:pt x="51" y="12"/>
                  </a:cubicBezTo>
                  <a:cubicBezTo>
                    <a:pt x="63" y="8"/>
                    <a:pt x="81" y="10"/>
                    <a:pt x="90" y="3"/>
                  </a:cubicBezTo>
                  <a:cubicBezTo>
                    <a:pt x="51" y="6"/>
                    <a:pt x="30" y="8"/>
                    <a:pt x="0" y="21"/>
                  </a:cubicBezTo>
                  <a:cubicBezTo>
                    <a:pt x="7" y="9"/>
                    <a:pt x="28" y="11"/>
                    <a:pt x="36" y="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68" name="Freeform 144"/>
            <p:cNvSpPr/>
            <p:nvPr/>
          </p:nvSpPr>
          <p:spPr bwMode="auto">
            <a:xfrm>
              <a:off x="2673350" y="3175"/>
              <a:ext cx="144463" cy="85725"/>
            </a:xfrm>
            <a:custGeom>
              <a:cxnLst>
                <a:cxn ang="0">
                  <a:pos x="54" y="0"/>
                </a:cxn>
                <a:cxn ang="0">
                  <a:pos x="18" y="21"/>
                </a:cxn>
                <a:cxn ang="0">
                  <a:pos x="0" y="27"/>
                </a:cxn>
                <a:cxn ang="0">
                  <a:pos x="45" y="0"/>
                </a:cxn>
                <a:cxn ang="0">
                  <a:pos x="54" y="0"/>
                </a:cxn>
              </a:cxnLst>
              <a:rect b="b" l="0" r="r" t="0"/>
              <a:pathLst>
                <a:path h="32" w="54">
                  <a:moveTo>
                    <a:pt x="54" y="0"/>
                  </a:moveTo>
                  <a:cubicBezTo>
                    <a:pt x="46" y="11"/>
                    <a:pt x="25" y="9"/>
                    <a:pt x="18" y="21"/>
                  </a:cubicBezTo>
                  <a:cubicBezTo>
                    <a:pt x="13" y="25"/>
                    <a:pt x="5" y="32"/>
                    <a:pt x="0" y="27"/>
                  </a:cubicBezTo>
                  <a:cubicBezTo>
                    <a:pt x="13" y="16"/>
                    <a:pt x="29" y="8"/>
                    <a:pt x="45" y="0"/>
                  </a:cubicBezTo>
                  <a:cubicBezTo>
                    <a:pt x="48" y="0"/>
                    <a:pt x="51" y="0"/>
                    <a:pt x="54" y="0"/>
                  </a:cubicBezTo>
                  <a:close/>
                </a:path>
              </a:pathLst>
            </a:custGeom>
            <a:solidFill>
              <a:srgbClr val="123B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69" name="Freeform 145"/>
            <p:cNvSpPr/>
            <p:nvPr/>
          </p:nvSpPr>
          <p:spPr bwMode="auto">
            <a:xfrm>
              <a:off x="3135313" y="14288"/>
              <a:ext cx="101600" cy="36513"/>
            </a:xfrm>
            <a:custGeom>
              <a:cxnLst>
                <a:cxn ang="0">
                  <a:pos x="20" y="14"/>
                </a:cxn>
                <a:cxn ang="0">
                  <a:pos x="20" y="11"/>
                </a:cxn>
                <a:cxn ang="0">
                  <a:pos x="5" y="14"/>
                </a:cxn>
                <a:cxn ang="0">
                  <a:pos x="2" y="11"/>
                </a:cxn>
                <a:cxn ang="0">
                  <a:pos x="14" y="5"/>
                </a:cxn>
                <a:cxn ang="0">
                  <a:pos x="38" y="5"/>
                </a:cxn>
                <a:cxn ang="0">
                  <a:pos x="20" y="14"/>
                </a:cxn>
              </a:cxnLst>
              <a:rect b="b" l="0" r="r" t="0"/>
              <a:pathLst>
                <a:path h="14" w="38">
                  <a:moveTo>
                    <a:pt x="20" y="14"/>
                  </a:moveTo>
                  <a:cubicBezTo>
                    <a:pt x="20" y="13"/>
                    <a:pt x="20" y="12"/>
                    <a:pt x="20" y="11"/>
                  </a:cubicBezTo>
                  <a:cubicBezTo>
                    <a:pt x="13" y="10"/>
                    <a:pt x="8" y="11"/>
                    <a:pt x="5" y="14"/>
                  </a:cubicBezTo>
                  <a:cubicBezTo>
                    <a:pt x="5" y="12"/>
                    <a:pt x="5" y="10"/>
                    <a:pt x="2" y="11"/>
                  </a:cubicBezTo>
                  <a:cubicBezTo>
                    <a:pt x="0" y="4"/>
                    <a:pt x="25" y="11"/>
                    <a:pt x="14" y="5"/>
                  </a:cubicBezTo>
                  <a:cubicBezTo>
                    <a:pt x="15" y="0"/>
                    <a:pt x="37" y="0"/>
                    <a:pt x="38" y="5"/>
                  </a:cubicBezTo>
                  <a:cubicBezTo>
                    <a:pt x="26" y="2"/>
                    <a:pt x="25" y="10"/>
                    <a:pt x="20" y="14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70" name="Freeform 146"/>
            <p:cNvSpPr/>
            <p:nvPr/>
          </p:nvSpPr>
          <p:spPr bwMode="auto">
            <a:xfrm>
              <a:off x="2898775" y="50800"/>
              <a:ext cx="104775" cy="33338"/>
            </a:xfrm>
            <a:custGeom>
              <a:cxnLst>
                <a:cxn ang="0">
                  <a:pos x="39" y="0"/>
                </a:cxn>
                <a:cxn ang="0">
                  <a:pos x="0" y="12"/>
                </a:cxn>
                <a:cxn ang="0">
                  <a:pos x="39" y="0"/>
                </a:cxn>
              </a:cxnLst>
              <a:rect b="b" l="0" r="r" t="0"/>
              <a:pathLst>
                <a:path h="12" w="39">
                  <a:moveTo>
                    <a:pt x="39" y="0"/>
                  </a:moveTo>
                  <a:cubicBezTo>
                    <a:pt x="29" y="7"/>
                    <a:pt x="15" y="10"/>
                    <a:pt x="0" y="12"/>
                  </a:cubicBezTo>
                  <a:cubicBezTo>
                    <a:pt x="8" y="3"/>
                    <a:pt x="25" y="3"/>
                    <a:pt x="39" y="0"/>
                  </a:cubicBezTo>
                  <a:close/>
                </a:path>
              </a:pathLst>
            </a:custGeom>
            <a:solidFill>
              <a:srgbClr val="086C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71" name="Freeform 147"/>
            <p:cNvSpPr/>
            <p:nvPr/>
          </p:nvSpPr>
          <p:spPr bwMode="auto">
            <a:xfrm>
              <a:off x="3173413" y="188913"/>
              <a:ext cx="63500" cy="23813"/>
            </a:xfrm>
            <a:custGeom>
              <a:cxnLst>
                <a:cxn ang="0">
                  <a:pos x="0" y="6"/>
                </a:cxn>
                <a:cxn ang="0">
                  <a:pos x="24" y="0"/>
                </a:cxn>
                <a:cxn ang="0">
                  <a:pos x="3" y="9"/>
                </a:cxn>
                <a:cxn ang="0">
                  <a:pos x="0" y="6"/>
                </a:cxn>
              </a:cxnLst>
              <a:rect b="b" l="0" r="r" t="0"/>
              <a:pathLst>
                <a:path h="9" w="24">
                  <a:moveTo>
                    <a:pt x="0" y="6"/>
                  </a:moveTo>
                  <a:cubicBezTo>
                    <a:pt x="6" y="2"/>
                    <a:pt x="14" y="0"/>
                    <a:pt x="24" y="0"/>
                  </a:cubicBezTo>
                  <a:cubicBezTo>
                    <a:pt x="20" y="6"/>
                    <a:pt x="8" y="4"/>
                    <a:pt x="3" y="9"/>
                  </a:cubicBezTo>
                  <a:cubicBezTo>
                    <a:pt x="4" y="6"/>
                    <a:pt x="2" y="6"/>
                    <a:pt x="0" y="6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72" name="Freeform 148"/>
            <p:cNvSpPr/>
            <p:nvPr/>
          </p:nvSpPr>
          <p:spPr bwMode="auto">
            <a:xfrm>
              <a:off x="3035300" y="204788"/>
              <a:ext cx="149225" cy="47625"/>
            </a:xfrm>
            <a:custGeom>
              <a:cxnLst>
                <a:cxn ang="0">
                  <a:pos x="54" y="3"/>
                </a:cxn>
                <a:cxn ang="0">
                  <a:pos x="0" y="18"/>
                </a:cxn>
                <a:cxn ang="0">
                  <a:pos x="51" y="0"/>
                </a:cxn>
                <a:cxn ang="0">
                  <a:pos x="54" y="3"/>
                </a:cxn>
              </a:cxnLst>
              <a:rect b="b" l="0" r="r" t="0"/>
              <a:pathLst>
                <a:path h="18" w="55">
                  <a:moveTo>
                    <a:pt x="54" y="3"/>
                  </a:moveTo>
                  <a:cubicBezTo>
                    <a:pt x="34" y="6"/>
                    <a:pt x="20" y="15"/>
                    <a:pt x="0" y="18"/>
                  </a:cubicBezTo>
                  <a:cubicBezTo>
                    <a:pt x="14" y="9"/>
                    <a:pt x="32" y="4"/>
                    <a:pt x="51" y="0"/>
                  </a:cubicBezTo>
                  <a:cubicBezTo>
                    <a:pt x="53" y="0"/>
                    <a:pt x="55" y="0"/>
                    <a:pt x="54" y="3"/>
                  </a:cubicBezTo>
                  <a:close/>
                </a:path>
              </a:pathLst>
            </a:custGeom>
            <a:solidFill>
              <a:srgbClr val="086C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73" name="Freeform 149"/>
            <p:cNvSpPr/>
            <p:nvPr/>
          </p:nvSpPr>
          <p:spPr bwMode="auto">
            <a:xfrm>
              <a:off x="3205163" y="212725"/>
              <a:ext cx="80963" cy="31750"/>
            </a:xfrm>
            <a:custGeom>
              <a:cxnLst>
                <a:cxn ang="0">
                  <a:pos x="30" y="0"/>
                </a:cxn>
                <a:cxn ang="0">
                  <a:pos x="0" y="6"/>
                </a:cxn>
                <a:cxn ang="0">
                  <a:pos x="30" y="0"/>
                </a:cxn>
              </a:cxnLst>
              <a:rect b="b" l="0" r="r" t="0"/>
              <a:pathLst>
                <a:path h="12" w="30">
                  <a:moveTo>
                    <a:pt x="30" y="0"/>
                  </a:moveTo>
                  <a:cubicBezTo>
                    <a:pt x="23" y="4"/>
                    <a:pt x="9" y="12"/>
                    <a:pt x="0" y="6"/>
                  </a:cubicBezTo>
                  <a:cubicBezTo>
                    <a:pt x="7" y="1"/>
                    <a:pt x="20" y="2"/>
                    <a:pt x="30" y="0"/>
                  </a:cubicBezTo>
                  <a:close/>
                </a:path>
              </a:pathLst>
            </a:custGeom>
            <a:solidFill>
              <a:srgbClr val="086C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74" name="Freeform 150"/>
            <p:cNvSpPr/>
            <p:nvPr/>
          </p:nvSpPr>
          <p:spPr bwMode="auto">
            <a:xfrm>
              <a:off x="3124200" y="244475"/>
              <a:ext cx="65088" cy="17463"/>
            </a:xfrm>
            <a:custGeom>
              <a:cxnLst>
                <a:cxn ang="0">
                  <a:pos x="24" y="0"/>
                </a:cxn>
                <a:cxn ang="0">
                  <a:pos x="0" y="6"/>
                </a:cxn>
                <a:cxn ang="0">
                  <a:pos x="24" y="0"/>
                </a:cxn>
              </a:cxnLst>
              <a:rect b="b" l="0" r="r" t="0"/>
              <a:pathLst>
                <a:path h="6" w="24">
                  <a:moveTo>
                    <a:pt x="24" y="0"/>
                  </a:moveTo>
                  <a:cubicBezTo>
                    <a:pt x="19" y="5"/>
                    <a:pt x="10" y="6"/>
                    <a:pt x="0" y="6"/>
                  </a:cubicBezTo>
                  <a:cubicBezTo>
                    <a:pt x="5" y="1"/>
                    <a:pt x="14" y="0"/>
                    <a:pt x="24" y="0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75" name="Freeform 151"/>
            <p:cNvSpPr/>
            <p:nvPr/>
          </p:nvSpPr>
          <p:spPr bwMode="auto">
            <a:xfrm>
              <a:off x="3286125" y="228600"/>
              <a:ext cx="88900" cy="49213"/>
            </a:xfrm>
            <a:custGeom>
              <a:cxnLst>
                <a:cxn ang="0">
                  <a:pos x="0" y="15"/>
                </a:cxn>
                <a:cxn ang="0">
                  <a:pos x="33" y="0"/>
                </a:cxn>
                <a:cxn ang="0">
                  <a:pos x="0" y="18"/>
                </a:cxn>
                <a:cxn ang="0">
                  <a:pos x="0" y="15"/>
                </a:cxn>
              </a:cxnLst>
              <a:rect b="b" l="0" r="r" t="0"/>
              <a:pathLst>
                <a:path h="18" w="33">
                  <a:moveTo>
                    <a:pt x="0" y="15"/>
                  </a:moveTo>
                  <a:cubicBezTo>
                    <a:pt x="11" y="10"/>
                    <a:pt x="20" y="3"/>
                    <a:pt x="33" y="0"/>
                  </a:cubicBezTo>
                  <a:cubicBezTo>
                    <a:pt x="25" y="9"/>
                    <a:pt x="12" y="13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lose/>
                </a:path>
              </a:pathLst>
            </a:custGeom>
            <a:solidFill>
              <a:srgbClr val="123B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76" name="Freeform 152"/>
            <p:cNvSpPr/>
            <p:nvPr/>
          </p:nvSpPr>
          <p:spPr bwMode="auto">
            <a:xfrm>
              <a:off x="2438400" y="261938"/>
              <a:ext cx="23813" cy="71438"/>
            </a:xfrm>
            <a:custGeom>
              <a:cxnLst>
                <a:cxn ang="0">
                  <a:pos x="0" y="21"/>
                </a:cxn>
                <a:cxn ang="0">
                  <a:pos x="9" y="0"/>
                </a:cxn>
                <a:cxn ang="0">
                  <a:pos x="3" y="27"/>
                </a:cxn>
                <a:cxn ang="0">
                  <a:pos x="0" y="21"/>
                </a:cxn>
              </a:cxnLst>
              <a:rect b="b" l="0" r="r" t="0"/>
              <a:pathLst>
                <a:path h="27" w="9">
                  <a:moveTo>
                    <a:pt x="0" y="21"/>
                  </a:moveTo>
                  <a:cubicBezTo>
                    <a:pt x="5" y="16"/>
                    <a:pt x="1" y="2"/>
                    <a:pt x="9" y="0"/>
                  </a:cubicBezTo>
                  <a:cubicBezTo>
                    <a:pt x="6" y="8"/>
                    <a:pt x="8" y="21"/>
                    <a:pt x="3" y="27"/>
                  </a:cubicBezTo>
                  <a:cubicBezTo>
                    <a:pt x="2" y="25"/>
                    <a:pt x="3" y="21"/>
                    <a:pt x="0" y="21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77" name="Freeform 153"/>
            <p:cNvSpPr/>
            <p:nvPr/>
          </p:nvSpPr>
          <p:spPr bwMode="auto">
            <a:xfrm>
              <a:off x="2565400" y="261938"/>
              <a:ext cx="58738" cy="47625"/>
            </a:xfrm>
            <a:custGeom>
              <a:cxnLst>
                <a:cxn ang="0">
                  <a:pos x="7" y="18"/>
                </a:cxn>
                <a:cxn ang="0">
                  <a:pos x="22" y="0"/>
                </a:cxn>
                <a:cxn ang="0">
                  <a:pos x="7" y="18"/>
                </a:cxn>
              </a:cxnLst>
              <a:rect b="b" l="0" r="r" t="0"/>
              <a:pathLst>
                <a:path h="18" w="22">
                  <a:moveTo>
                    <a:pt x="7" y="18"/>
                  </a:moveTo>
                  <a:cubicBezTo>
                    <a:pt x="0" y="11"/>
                    <a:pt x="14" y="1"/>
                    <a:pt x="22" y="0"/>
                  </a:cubicBezTo>
                  <a:cubicBezTo>
                    <a:pt x="19" y="8"/>
                    <a:pt x="10" y="10"/>
                    <a:pt x="7" y="18"/>
                  </a:cubicBezTo>
                  <a:close/>
                </a:path>
              </a:pathLst>
            </a:custGeom>
            <a:solidFill>
              <a:srgbClr val="0B546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78" name="Freeform 154"/>
            <p:cNvSpPr/>
            <p:nvPr/>
          </p:nvSpPr>
          <p:spPr bwMode="auto">
            <a:xfrm>
              <a:off x="3317875" y="252413"/>
              <a:ext cx="88900" cy="49213"/>
            </a:xfrm>
            <a:custGeom>
              <a:cxnLst>
                <a:cxn ang="0">
                  <a:pos x="6" y="9"/>
                </a:cxn>
                <a:cxn ang="0">
                  <a:pos x="33" y="0"/>
                </a:cxn>
                <a:cxn ang="0">
                  <a:pos x="12" y="12"/>
                </a:cxn>
                <a:cxn ang="0">
                  <a:pos x="27" y="15"/>
                </a:cxn>
                <a:cxn ang="0">
                  <a:pos x="9" y="18"/>
                </a:cxn>
                <a:cxn ang="0">
                  <a:pos x="9" y="15"/>
                </a:cxn>
                <a:cxn ang="0">
                  <a:pos x="0" y="12"/>
                </a:cxn>
                <a:cxn ang="0">
                  <a:pos x="6" y="9"/>
                </a:cxn>
              </a:cxnLst>
              <a:rect b="b" l="0" r="r" t="0"/>
              <a:pathLst>
                <a:path h="18" w="33">
                  <a:moveTo>
                    <a:pt x="6" y="9"/>
                  </a:moveTo>
                  <a:cubicBezTo>
                    <a:pt x="13" y="4"/>
                    <a:pt x="22" y="1"/>
                    <a:pt x="33" y="0"/>
                  </a:cubicBezTo>
                  <a:cubicBezTo>
                    <a:pt x="30" y="8"/>
                    <a:pt x="15" y="4"/>
                    <a:pt x="12" y="12"/>
                  </a:cubicBezTo>
                  <a:cubicBezTo>
                    <a:pt x="16" y="14"/>
                    <a:pt x="28" y="8"/>
                    <a:pt x="27" y="15"/>
                  </a:cubicBezTo>
                  <a:cubicBezTo>
                    <a:pt x="18" y="13"/>
                    <a:pt x="16" y="18"/>
                    <a:pt x="9" y="18"/>
                  </a:cubicBezTo>
                  <a:cubicBezTo>
                    <a:pt x="9" y="17"/>
                    <a:pt x="9" y="16"/>
                    <a:pt x="9" y="15"/>
                  </a:cubicBezTo>
                  <a:cubicBezTo>
                    <a:pt x="5" y="15"/>
                    <a:pt x="0" y="16"/>
                    <a:pt x="0" y="12"/>
                  </a:cubicBezTo>
                  <a:cubicBezTo>
                    <a:pt x="2" y="11"/>
                    <a:pt x="6" y="12"/>
                    <a:pt x="6" y="9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79" name="Freeform 155"/>
            <p:cNvSpPr/>
            <p:nvPr/>
          </p:nvSpPr>
          <p:spPr bwMode="auto">
            <a:xfrm>
              <a:off x="2479675" y="269875"/>
              <a:ext cx="31750" cy="120650"/>
            </a:xfrm>
            <a:custGeom>
              <a:cxnLst>
                <a:cxn ang="0">
                  <a:pos x="0" y="45"/>
                </a:cxn>
                <a:cxn ang="0">
                  <a:pos x="12" y="0"/>
                </a:cxn>
                <a:cxn ang="0">
                  <a:pos x="0" y="45"/>
                </a:cxn>
              </a:cxnLst>
              <a:rect b="b" l="0" r="r" t="0"/>
              <a:pathLst>
                <a:path h="45" w="12">
                  <a:moveTo>
                    <a:pt x="0" y="45"/>
                  </a:moveTo>
                  <a:cubicBezTo>
                    <a:pt x="2" y="28"/>
                    <a:pt x="6" y="13"/>
                    <a:pt x="12" y="0"/>
                  </a:cubicBezTo>
                  <a:cubicBezTo>
                    <a:pt x="12" y="7"/>
                    <a:pt x="12" y="40"/>
                    <a:pt x="0" y="45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80" name="Freeform 156"/>
            <p:cNvSpPr/>
            <p:nvPr/>
          </p:nvSpPr>
          <p:spPr bwMode="auto">
            <a:xfrm>
              <a:off x="2890838" y="282575"/>
              <a:ext cx="90488" cy="34925"/>
            </a:xfrm>
            <a:custGeom>
              <a:cxnLst>
                <a:cxn ang="0">
                  <a:pos x="3" y="4"/>
                </a:cxn>
                <a:cxn ang="0">
                  <a:pos x="15" y="1"/>
                </a:cxn>
                <a:cxn ang="0">
                  <a:pos x="6" y="4"/>
                </a:cxn>
                <a:cxn ang="0">
                  <a:pos x="21" y="13"/>
                </a:cxn>
                <a:cxn ang="0">
                  <a:pos x="0" y="10"/>
                </a:cxn>
                <a:cxn ang="0">
                  <a:pos x="3" y="4"/>
                </a:cxn>
              </a:cxnLst>
              <a:rect b="b" l="0" r="r" t="0"/>
              <a:pathLst>
                <a:path h="13" w="34">
                  <a:moveTo>
                    <a:pt x="3" y="4"/>
                  </a:moveTo>
                  <a:cubicBezTo>
                    <a:pt x="4" y="0"/>
                    <a:pt x="11" y="2"/>
                    <a:pt x="15" y="1"/>
                  </a:cubicBezTo>
                  <a:cubicBezTo>
                    <a:pt x="15" y="5"/>
                    <a:pt x="10" y="4"/>
                    <a:pt x="6" y="4"/>
                  </a:cubicBezTo>
                  <a:cubicBezTo>
                    <a:pt x="6" y="10"/>
                    <a:pt x="34" y="4"/>
                    <a:pt x="21" y="13"/>
                  </a:cubicBezTo>
                  <a:cubicBezTo>
                    <a:pt x="20" y="6"/>
                    <a:pt x="6" y="12"/>
                    <a:pt x="0" y="10"/>
                  </a:cubicBezTo>
                  <a:cubicBezTo>
                    <a:pt x="0" y="7"/>
                    <a:pt x="2" y="6"/>
                    <a:pt x="3" y="4"/>
                  </a:cubicBezTo>
                  <a:close/>
                </a:path>
              </a:pathLst>
            </a:custGeom>
            <a:solidFill>
              <a:srgbClr val="5078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81" name="Freeform 157"/>
            <p:cNvSpPr/>
            <p:nvPr/>
          </p:nvSpPr>
          <p:spPr bwMode="auto">
            <a:xfrm>
              <a:off x="2546350" y="333375"/>
              <a:ext cx="34925" cy="65088"/>
            </a:xfrm>
            <a:custGeom>
              <a:cxnLst>
                <a:cxn ang="0">
                  <a:pos x="2" y="18"/>
                </a:cxn>
                <a:cxn ang="0">
                  <a:pos x="5" y="0"/>
                </a:cxn>
                <a:cxn ang="0">
                  <a:pos x="11" y="9"/>
                </a:cxn>
                <a:cxn ang="0">
                  <a:pos x="2" y="18"/>
                </a:cxn>
              </a:cxnLst>
              <a:rect b="b" l="0" r="r" t="0"/>
              <a:pathLst>
                <a:path h="24" w="13">
                  <a:moveTo>
                    <a:pt x="2" y="18"/>
                  </a:moveTo>
                  <a:cubicBezTo>
                    <a:pt x="0" y="9"/>
                    <a:pt x="7" y="9"/>
                    <a:pt x="5" y="0"/>
                  </a:cubicBezTo>
                  <a:cubicBezTo>
                    <a:pt x="9" y="1"/>
                    <a:pt x="6" y="9"/>
                    <a:pt x="11" y="9"/>
                  </a:cubicBezTo>
                  <a:cubicBezTo>
                    <a:pt x="13" y="19"/>
                    <a:pt x="8" y="24"/>
                    <a:pt x="2" y="18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82" name="Freeform 158"/>
            <p:cNvSpPr/>
            <p:nvPr/>
          </p:nvSpPr>
          <p:spPr bwMode="auto">
            <a:xfrm>
              <a:off x="3189288" y="349250"/>
              <a:ext cx="112713" cy="41275"/>
            </a:xfrm>
            <a:custGeom>
              <a:cxnLst>
                <a:cxn ang="0">
                  <a:pos x="30" y="12"/>
                </a:cxn>
                <a:cxn ang="0">
                  <a:pos x="0" y="6"/>
                </a:cxn>
                <a:cxn ang="0">
                  <a:pos x="18" y="3"/>
                </a:cxn>
                <a:cxn ang="0">
                  <a:pos x="42" y="9"/>
                </a:cxn>
                <a:cxn ang="0">
                  <a:pos x="30" y="12"/>
                </a:cxn>
              </a:cxnLst>
              <a:rect b="b" l="0" r="r" t="0"/>
              <a:pathLst>
                <a:path h="15" w="42">
                  <a:moveTo>
                    <a:pt x="30" y="12"/>
                  </a:moveTo>
                  <a:cubicBezTo>
                    <a:pt x="27" y="3"/>
                    <a:pt x="3" y="15"/>
                    <a:pt x="0" y="6"/>
                  </a:cubicBezTo>
                  <a:cubicBezTo>
                    <a:pt x="9" y="8"/>
                    <a:pt x="11" y="3"/>
                    <a:pt x="18" y="3"/>
                  </a:cubicBezTo>
                  <a:cubicBezTo>
                    <a:pt x="19" y="12"/>
                    <a:pt x="41" y="0"/>
                    <a:pt x="42" y="9"/>
                  </a:cubicBezTo>
                  <a:cubicBezTo>
                    <a:pt x="36" y="8"/>
                    <a:pt x="35" y="12"/>
                    <a:pt x="30" y="12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83" name="Freeform 159"/>
            <p:cNvSpPr/>
            <p:nvPr/>
          </p:nvSpPr>
          <p:spPr bwMode="auto">
            <a:xfrm>
              <a:off x="2452688" y="301625"/>
              <a:ext cx="42863" cy="88900"/>
            </a:xfrm>
            <a:custGeom>
              <a:cxnLst>
                <a:cxn ang="0">
                  <a:pos x="7" y="33"/>
                </a:cxn>
                <a:cxn ang="0">
                  <a:pos x="7" y="0"/>
                </a:cxn>
                <a:cxn ang="0">
                  <a:pos x="7" y="33"/>
                </a:cxn>
              </a:cxnLst>
              <a:rect b="b" l="0" r="r" t="0"/>
              <a:pathLst>
                <a:path h="33" w="16">
                  <a:moveTo>
                    <a:pt x="7" y="33"/>
                  </a:moveTo>
                  <a:cubicBezTo>
                    <a:pt x="0" y="27"/>
                    <a:pt x="5" y="7"/>
                    <a:pt x="7" y="0"/>
                  </a:cubicBezTo>
                  <a:cubicBezTo>
                    <a:pt x="16" y="8"/>
                    <a:pt x="5" y="22"/>
                    <a:pt x="7" y="33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84" name="Freeform 160"/>
            <p:cNvSpPr/>
            <p:nvPr/>
          </p:nvSpPr>
          <p:spPr bwMode="auto">
            <a:xfrm>
              <a:off x="3035300" y="371475"/>
              <a:ext cx="153988" cy="19050"/>
            </a:xfrm>
            <a:custGeom>
              <a:cxnLst>
                <a:cxn ang="0">
                  <a:pos x="0" y="4"/>
                </a:cxn>
                <a:cxn ang="0">
                  <a:pos x="57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57">
                  <a:moveTo>
                    <a:pt x="0" y="4"/>
                  </a:moveTo>
                  <a:cubicBezTo>
                    <a:pt x="18" y="6"/>
                    <a:pt x="44" y="0"/>
                    <a:pt x="57" y="7"/>
                  </a:cubicBezTo>
                  <a:cubicBezTo>
                    <a:pt x="38" y="7"/>
                    <a:pt x="19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85" name="Freeform 161"/>
            <p:cNvSpPr/>
            <p:nvPr/>
          </p:nvSpPr>
          <p:spPr bwMode="auto">
            <a:xfrm>
              <a:off x="2511425" y="430213"/>
              <a:ext cx="65088" cy="33338"/>
            </a:xfrm>
            <a:custGeom>
              <a:cxnLst>
                <a:cxn ang="0">
                  <a:pos x="3" y="0"/>
                </a:cxn>
                <a:cxn ang="0">
                  <a:pos x="3" y="9"/>
                </a:cxn>
                <a:cxn ang="0">
                  <a:pos x="24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12" w="24">
                  <a:moveTo>
                    <a:pt x="3" y="0"/>
                  </a:moveTo>
                  <a:cubicBezTo>
                    <a:pt x="3" y="3"/>
                    <a:pt x="3" y="6"/>
                    <a:pt x="3" y="9"/>
                  </a:cubicBezTo>
                  <a:cubicBezTo>
                    <a:pt x="9" y="11"/>
                    <a:pt x="23" y="5"/>
                    <a:pt x="24" y="12"/>
                  </a:cubicBezTo>
                  <a:cubicBezTo>
                    <a:pt x="16" y="12"/>
                    <a:pt x="8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5078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86" name="Freeform 162"/>
            <p:cNvSpPr/>
            <p:nvPr/>
          </p:nvSpPr>
          <p:spPr bwMode="auto">
            <a:xfrm>
              <a:off x="3213100" y="447675"/>
              <a:ext cx="96838" cy="31750"/>
            </a:xfrm>
            <a:custGeom>
              <a:cxnLst>
                <a:cxn ang="0">
                  <a:pos x="3" y="9"/>
                </a:cxn>
                <a:cxn ang="0">
                  <a:pos x="0" y="3"/>
                </a:cxn>
                <a:cxn ang="0">
                  <a:pos x="36" y="3"/>
                </a:cxn>
                <a:cxn ang="0">
                  <a:pos x="3" y="9"/>
                </a:cxn>
              </a:cxnLst>
              <a:rect b="b" l="0" r="r" t="0"/>
              <a:pathLst>
                <a:path h="12" w="36">
                  <a:moveTo>
                    <a:pt x="3" y="9"/>
                  </a:moveTo>
                  <a:cubicBezTo>
                    <a:pt x="1" y="8"/>
                    <a:pt x="0" y="6"/>
                    <a:pt x="0" y="3"/>
                  </a:cubicBezTo>
                  <a:cubicBezTo>
                    <a:pt x="12" y="3"/>
                    <a:pt x="24" y="3"/>
                    <a:pt x="36" y="3"/>
                  </a:cubicBezTo>
                  <a:cubicBezTo>
                    <a:pt x="32" y="12"/>
                    <a:pt x="7" y="0"/>
                    <a:pt x="3" y="9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87" name="Freeform 163"/>
            <p:cNvSpPr/>
            <p:nvPr/>
          </p:nvSpPr>
          <p:spPr bwMode="auto">
            <a:xfrm>
              <a:off x="1898650" y="487363"/>
              <a:ext cx="34925" cy="65088"/>
            </a:xfrm>
            <a:custGeom>
              <a:cxnLst>
                <a:cxn ang="0">
                  <a:pos x="0" y="6"/>
                </a:cxn>
                <a:cxn ang="0">
                  <a:pos x="6" y="0"/>
                </a:cxn>
                <a:cxn ang="0">
                  <a:pos x="9" y="6"/>
                </a:cxn>
                <a:cxn ang="0">
                  <a:pos x="6" y="24"/>
                </a:cxn>
                <a:cxn ang="0">
                  <a:pos x="3" y="24"/>
                </a:cxn>
                <a:cxn ang="0">
                  <a:pos x="0" y="6"/>
                </a:cxn>
              </a:cxnLst>
              <a:rect b="b" l="0" r="r" t="0"/>
              <a:pathLst>
                <a:path h="24" w="13">
                  <a:moveTo>
                    <a:pt x="0" y="6"/>
                  </a:moveTo>
                  <a:cubicBezTo>
                    <a:pt x="1" y="3"/>
                    <a:pt x="3" y="1"/>
                    <a:pt x="6" y="0"/>
                  </a:cubicBezTo>
                  <a:cubicBezTo>
                    <a:pt x="7" y="2"/>
                    <a:pt x="6" y="6"/>
                    <a:pt x="9" y="6"/>
                  </a:cubicBezTo>
                  <a:cubicBezTo>
                    <a:pt x="7" y="11"/>
                    <a:pt x="13" y="24"/>
                    <a:pt x="6" y="24"/>
                  </a:cubicBezTo>
                  <a:cubicBezTo>
                    <a:pt x="5" y="24"/>
                    <a:pt x="4" y="24"/>
                    <a:pt x="3" y="24"/>
                  </a:cubicBezTo>
                  <a:cubicBezTo>
                    <a:pt x="1" y="19"/>
                    <a:pt x="7" y="6"/>
                    <a:pt x="0" y="6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88" name="Freeform 164"/>
            <p:cNvSpPr/>
            <p:nvPr/>
          </p:nvSpPr>
          <p:spPr bwMode="auto">
            <a:xfrm>
              <a:off x="3078163" y="511175"/>
              <a:ext cx="30163" cy="73025"/>
            </a:xfrm>
            <a:custGeom>
              <a:cxnLst>
                <a:cxn ang="0">
                  <a:pos x="2" y="0"/>
                </a:cxn>
                <a:cxn ang="0">
                  <a:pos x="5" y="0"/>
                </a:cxn>
                <a:cxn ang="0">
                  <a:pos x="11" y="21"/>
                </a:cxn>
                <a:cxn ang="0">
                  <a:pos x="2" y="27"/>
                </a:cxn>
                <a:cxn ang="0">
                  <a:pos x="2" y="21"/>
                </a:cxn>
                <a:cxn ang="0">
                  <a:pos x="2" y="0"/>
                </a:cxn>
              </a:cxnLst>
              <a:rect b="b" l="0" r="r" t="0"/>
              <a:pathLst>
                <a:path h="27" w="11">
                  <a:moveTo>
                    <a:pt x="2" y="0"/>
                  </a:moveTo>
                  <a:cubicBezTo>
                    <a:pt x="3" y="0"/>
                    <a:pt x="4" y="0"/>
                    <a:pt x="5" y="0"/>
                  </a:cubicBezTo>
                  <a:cubicBezTo>
                    <a:pt x="7" y="7"/>
                    <a:pt x="0" y="23"/>
                    <a:pt x="11" y="21"/>
                  </a:cubicBezTo>
                  <a:cubicBezTo>
                    <a:pt x="9" y="24"/>
                    <a:pt x="6" y="26"/>
                    <a:pt x="2" y="27"/>
                  </a:cubicBezTo>
                  <a:cubicBezTo>
                    <a:pt x="2" y="25"/>
                    <a:pt x="2" y="23"/>
                    <a:pt x="2" y="21"/>
                  </a:cubicBezTo>
                  <a:cubicBezTo>
                    <a:pt x="2" y="14"/>
                    <a:pt x="2" y="7"/>
                    <a:pt x="2" y="0"/>
                  </a:cubicBezTo>
                  <a:close/>
                </a:path>
              </a:pathLst>
            </a:custGeom>
            <a:solidFill>
              <a:srgbClr val="304B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89" name="Freeform 165"/>
            <p:cNvSpPr/>
            <p:nvPr/>
          </p:nvSpPr>
          <p:spPr bwMode="auto">
            <a:xfrm>
              <a:off x="2506663" y="495300"/>
              <a:ext cx="20638" cy="88900"/>
            </a:xfrm>
            <a:custGeom>
              <a:cxnLst>
                <a:cxn ang="0">
                  <a:pos x="5" y="0"/>
                </a:cxn>
                <a:cxn ang="0">
                  <a:pos x="8" y="12"/>
                </a:cxn>
                <a:cxn ang="0">
                  <a:pos x="8" y="18"/>
                </a:cxn>
                <a:cxn ang="0">
                  <a:pos x="5" y="33"/>
                </a:cxn>
                <a:cxn ang="0">
                  <a:pos x="5" y="0"/>
                </a:cxn>
              </a:cxnLst>
              <a:rect b="b" l="0" r="r" t="0"/>
              <a:pathLst>
                <a:path h="33" w="8">
                  <a:moveTo>
                    <a:pt x="5" y="0"/>
                  </a:moveTo>
                  <a:cubicBezTo>
                    <a:pt x="6" y="4"/>
                    <a:pt x="4" y="11"/>
                    <a:pt x="8" y="12"/>
                  </a:cubicBezTo>
                  <a:cubicBezTo>
                    <a:pt x="8" y="14"/>
                    <a:pt x="8" y="16"/>
                    <a:pt x="8" y="18"/>
                  </a:cubicBezTo>
                  <a:cubicBezTo>
                    <a:pt x="1" y="17"/>
                    <a:pt x="7" y="29"/>
                    <a:pt x="5" y="33"/>
                  </a:cubicBezTo>
                  <a:cubicBezTo>
                    <a:pt x="0" y="29"/>
                    <a:pt x="0" y="4"/>
                    <a:pt x="5" y="0"/>
                  </a:cubicBezTo>
                  <a:close/>
                </a:path>
              </a:pathLst>
            </a:custGeom>
            <a:solidFill>
              <a:srgbClr val="5078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90" name="Freeform 166"/>
            <p:cNvSpPr/>
            <p:nvPr/>
          </p:nvSpPr>
          <p:spPr bwMode="auto">
            <a:xfrm>
              <a:off x="3030538" y="506413"/>
              <a:ext cx="46038" cy="66675"/>
            </a:xfrm>
            <a:custGeom>
              <a:cxnLst>
                <a:cxn ang="0">
                  <a:pos x="2" y="23"/>
                </a:cxn>
                <a:cxn ang="0">
                  <a:pos x="17" y="14"/>
                </a:cxn>
                <a:cxn ang="0">
                  <a:pos x="2" y="23"/>
                </a:cxn>
              </a:cxnLst>
              <a:rect b="b" l="0" r="r" t="0"/>
              <a:pathLst>
                <a:path h="25" w="17">
                  <a:moveTo>
                    <a:pt x="2" y="23"/>
                  </a:moveTo>
                  <a:cubicBezTo>
                    <a:pt x="0" y="15"/>
                    <a:pt x="16" y="0"/>
                    <a:pt x="17" y="14"/>
                  </a:cubicBezTo>
                  <a:cubicBezTo>
                    <a:pt x="6" y="11"/>
                    <a:pt x="12" y="25"/>
                    <a:pt x="2" y="23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91" name="Freeform 167"/>
            <p:cNvSpPr/>
            <p:nvPr/>
          </p:nvSpPr>
          <p:spPr bwMode="auto">
            <a:xfrm>
              <a:off x="3883025" y="592138"/>
              <a:ext cx="65088" cy="39688"/>
            </a:xfrm>
            <a:custGeom>
              <a:cxnLst>
                <a:cxn ang="0">
                  <a:pos x="0" y="12"/>
                </a:cxn>
                <a:cxn ang="0">
                  <a:pos x="21" y="0"/>
                </a:cxn>
                <a:cxn ang="0">
                  <a:pos x="24" y="3"/>
                </a:cxn>
                <a:cxn ang="0">
                  <a:pos x="0" y="15"/>
                </a:cxn>
                <a:cxn ang="0">
                  <a:pos x="0" y="12"/>
                </a:cxn>
              </a:cxnLst>
              <a:rect b="b" l="0" r="r" t="0"/>
              <a:pathLst>
                <a:path h="15" w="24">
                  <a:moveTo>
                    <a:pt x="0" y="12"/>
                  </a:moveTo>
                  <a:cubicBezTo>
                    <a:pt x="5" y="6"/>
                    <a:pt x="14" y="4"/>
                    <a:pt x="21" y="0"/>
                  </a:cubicBezTo>
                  <a:cubicBezTo>
                    <a:pt x="21" y="2"/>
                    <a:pt x="21" y="4"/>
                    <a:pt x="24" y="3"/>
                  </a:cubicBezTo>
                  <a:cubicBezTo>
                    <a:pt x="17" y="8"/>
                    <a:pt x="7" y="10"/>
                    <a:pt x="0" y="15"/>
                  </a:cubicBezTo>
                  <a:cubicBezTo>
                    <a:pt x="0" y="14"/>
                    <a:pt x="0" y="13"/>
                    <a:pt x="0" y="12"/>
                  </a:cubicBezTo>
                  <a:close/>
                </a:path>
              </a:pathLst>
            </a:custGeom>
            <a:solidFill>
              <a:srgbClr val="123B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92" name="Freeform 168"/>
            <p:cNvSpPr/>
            <p:nvPr/>
          </p:nvSpPr>
          <p:spPr bwMode="auto">
            <a:xfrm>
              <a:off x="2516188" y="646113"/>
              <a:ext cx="30163" cy="53975"/>
            </a:xfrm>
            <a:custGeom>
              <a:cxnLst>
                <a:cxn ang="0">
                  <a:pos x="7" y="19"/>
                </a:cxn>
                <a:cxn ang="0">
                  <a:pos x="4" y="4"/>
                </a:cxn>
                <a:cxn ang="0">
                  <a:pos x="10" y="4"/>
                </a:cxn>
                <a:cxn ang="0">
                  <a:pos x="7" y="19"/>
                </a:cxn>
              </a:cxnLst>
              <a:rect b="b" l="0" r="r" t="0"/>
              <a:pathLst>
                <a:path h="20" w="11">
                  <a:moveTo>
                    <a:pt x="7" y="19"/>
                  </a:moveTo>
                  <a:cubicBezTo>
                    <a:pt x="0" y="20"/>
                    <a:pt x="6" y="8"/>
                    <a:pt x="4" y="4"/>
                  </a:cubicBezTo>
                  <a:cubicBezTo>
                    <a:pt x="7" y="4"/>
                    <a:pt x="9" y="0"/>
                    <a:pt x="10" y="4"/>
                  </a:cubicBezTo>
                  <a:cubicBezTo>
                    <a:pt x="11" y="11"/>
                    <a:pt x="10" y="16"/>
                    <a:pt x="7" y="19"/>
                  </a:cubicBezTo>
                  <a:close/>
                </a:path>
              </a:pathLst>
            </a:custGeom>
            <a:solidFill>
              <a:srgbClr val="304B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93" name="Freeform 169"/>
            <p:cNvSpPr/>
            <p:nvPr/>
          </p:nvSpPr>
          <p:spPr bwMode="auto">
            <a:xfrm>
              <a:off x="1787525" y="688975"/>
              <a:ext cx="22225" cy="104775"/>
            </a:xfrm>
            <a:custGeom>
              <a:cxnLst>
                <a:cxn ang="0">
                  <a:pos x="5" y="0"/>
                </a:cxn>
                <a:cxn ang="0">
                  <a:pos x="5" y="39"/>
                </a:cxn>
                <a:cxn ang="0">
                  <a:pos x="5" y="0"/>
                </a:cxn>
              </a:cxnLst>
              <a:rect b="b" l="0" r="r" t="0"/>
              <a:pathLst>
                <a:path h="39" w="8">
                  <a:moveTo>
                    <a:pt x="5" y="0"/>
                  </a:moveTo>
                  <a:cubicBezTo>
                    <a:pt x="8" y="6"/>
                    <a:pt x="3" y="25"/>
                    <a:pt x="5" y="39"/>
                  </a:cubicBezTo>
                  <a:cubicBezTo>
                    <a:pt x="0" y="33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304B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94" name="Freeform 170"/>
            <p:cNvSpPr/>
            <p:nvPr/>
          </p:nvSpPr>
          <p:spPr bwMode="auto">
            <a:xfrm>
              <a:off x="3441700" y="754063"/>
              <a:ext cx="49213" cy="88900"/>
            </a:xfrm>
            <a:custGeom>
              <a:cxnLst>
                <a:cxn ang="0">
                  <a:pos x="14" y="33"/>
                </a:cxn>
                <a:cxn ang="0">
                  <a:pos x="14" y="9"/>
                </a:cxn>
                <a:cxn ang="0">
                  <a:pos x="5" y="3"/>
                </a:cxn>
                <a:cxn ang="0">
                  <a:pos x="11" y="0"/>
                </a:cxn>
                <a:cxn ang="0">
                  <a:pos x="17" y="33"/>
                </a:cxn>
                <a:cxn ang="0">
                  <a:pos x="14" y="33"/>
                </a:cxn>
              </a:cxnLst>
              <a:rect b="b" l="0" r="r" t="0"/>
              <a:pathLst>
                <a:path h="33" w="18">
                  <a:moveTo>
                    <a:pt x="14" y="33"/>
                  </a:moveTo>
                  <a:cubicBezTo>
                    <a:pt x="14" y="25"/>
                    <a:pt x="14" y="17"/>
                    <a:pt x="14" y="9"/>
                  </a:cubicBezTo>
                  <a:cubicBezTo>
                    <a:pt x="0" y="12"/>
                    <a:pt x="11" y="4"/>
                    <a:pt x="5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7" y="7"/>
                    <a:pt x="18" y="19"/>
                    <a:pt x="17" y="33"/>
                  </a:cubicBezTo>
                  <a:cubicBezTo>
                    <a:pt x="16" y="33"/>
                    <a:pt x="15" y="33"/>
                    <a:pt x="14" y="33"/>
                  </a:cubicBezTo>
                  <a:close/>
                </a:path>
              </a:pathLst>
            </a:custGeom>
            <a:solidFill>
              <a:srgbClr val="748D8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95" name="Freeform 171"/>
            <p:cNvSpPr/>
            <p:nvPr/>
          </p:nvSpPr>
          <p:spPr bwMode="auto">
            <a:xfrm>
              <a:off x="1765300" y="673100"/>
              <a:ext cx="30163" cy="144463"/>
            </a:xfrm>
            <a:custGeom>
              <a:cxnLst>
                <a:cxn ang="0">
                  <a:pos x="7" y="54"/>
                </a:cxn>
                <a:cxn ang="0">
                  <a:pos x="4" y="0"/>
                </a:cxn>
                <a:cxn ang="0">
                  <a:pos x="7" y="54"/>
                </a:cxn>
              </a:cxnLst>
              <a:rect b="b" l="0" r="r" t="0"/>
              <a:pathLst>
                <a:path h="54" w="11">
                  <a:moveTo>
                    <a:pt x="7" y="54"/>
                  </a:moveTo>
                  <a:cubicBezTo>
                    <a:pt x="0" y="42"/>
                    <a:pt x="6" y="17"/>
                    <a:pt x="4" y="0"/>
                  </a:cubicBezTo>
                  <a:cubicBezTo>
                    <a:pt x="11" y="12"/>
                    <a:pt x="5" y="37"/>
                    <a:pt x="7" y="54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96" name="Freeform 172"/>
            <p:cNvSpPr/>
            <p:nvPr/>
          </p:nvSpPr>
          <p:spPr bwMode="auto">
            <a:xfrm>
              <a:off x="4052888" y="817563"/>
              <a:ext cx="112713" cy="22225"/>
            </a:xfrm>
            <a:custGeom>
              <a:cxnLst>
                <a:cxn ang="0">
                  <a:pos x="6" y="0"/>
                </a:cxn>
                <a:cxn ang="0">
                  <a:pos x="42" y="3"/>
                </a:cxn>
                <a:cxn ang="0">
                  <a:pos x="0" y="3"/>
                </a:cxn>
                <a:cxn ang="0">
                  <a:pos x="6" y="0"/>
                </a:cxn>
              </a:cxnLst>
              <a:rect b="b" l="0" r="r" t="0"/>
              <a:pathLst>
                <a:path h="8" w="42">
                  <a:moveTo>
                    <a:pt x="6" y="0"/>
                  </a:moveTo>
                  <a:cubicBezTo>
                    <a:pt x="12" y="7"/>
                    <a:pt x="31" y="1"/>
                    <a:pt x="42" y="3"/>
                  </a:cubicBezTo>
                  <a:cubicBezTo>
                    <a:pt x="35" y="8"/>
                    <a:pt x="7" y="8"/>
                    <a:pt x="0" y="3"/>
                  </a:cubicBezTo>
                  <a:cubicBezTo>
                    <a:pt x="3" y="3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94AEB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97" name="Freeform 173"/>
            <p:cNvSpPr/>
            <p:nvPr/>
          </p:nvSpPr>
          <p:spPr bwMode="auto">
            <a:xfrm>
              <a:off x="3043238" y="812800"/>
              <a:ext cx="122238" cy="77788"/>
            </a:xfrm>
            <a:custGeom>
              <a:cxnLst>
                <a:cxn ang="0">
                  <a:pos x="39" y="29"/>
                </a:cxn>
                <a:cxn ang="0">
                  <a:pos x="0" y="8"/>
                </a:cxn>
                <a:cxn ang="0">
                  <a:pos x="39" y="29"/>
                </a:cxn>
              </a:cxnLst>
              <a:rect b="b" l="0" r="r" t="0"/>
              <a:pathLst>
                <a:path h="28" w="45">
                  <a:moveTo>
                    <a:pt x="39" y="29"/>
                  </a:moveTo>
                  <a:cubicBezTo>
                    <a:pt x="19" y="24"/>
                    <a:pt x="17" y="10"/>
                    <a:pt x="0" y="8"/>
                  </a:cubicBezTo>
                  <a:cubicBezTo>
                    <a:pt x="16" y="0"/>
                    <a:pt x="45" y="5"/>
                    <a:pt x="39" y="29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98" name="Freeform 174"/>
            <p:cNvSpPr/>
            <p:nvPr/>
          </p:nvSpPr>
          <p:spPr bwMode="auto">
            <a:xfrm>
              <a:off x="4567238" y="823913"/>
              <a:ext cx="61913" cy="66675"/>
            </a:xfrm>
            <a:custGeom>
              <a:cxnLst>
                <a:cxn ang="0">
                  <a:pos x="1" y="1"/>
                </a:cxn>
                <a:cxn ang="0">
                  <a:pos x="22" y="4"/>
                </a:cxn>
                <a:cxn ang="0">
                  <a:pos x="16" y="25"/>
                </a:cxn>
                <a:cxn ang="0">
                  <a:pos x="16" y="4"/>
                </a:cxn>
                <a:cxn ang="0">
                  <a:pos x="1" y="1"/>
                </a:cxn>
              </a:cxnLst>
              <a:rect b="b" l="0" r="r" t="0"/>
              <a:pathLst>
                <a:path h="25" w="23">
                  <a:moveTo>
                    <a:pt x="1" y="1"/>
                  </a:moveTo>
                  <a:cubicBezTo>
                    <a:pt x="9" y="1"/>
                    <a:pt x="18" y="0"/>
                    <a:pt x="22" y="4"/>
                  </a:cubicBezTo>
                  <a:cubicBezTo>
                    <a:pt x="16" y="7"/>
                    <a:pt x="23" y="23"/>
                    <a:pt x="16" y="25"/>
                  </a:cubicBezTo>
                  <a:cubicBezTo>
                    <a:pt x="16" y="18"/>
                    <a:pt x="16" y="11"/>
                    <a:pt x="16" y="4"/>
                  </a:cubicBezTo>
                  <a:cubicBezTo>
                    <a:pt x="12" y="2"/>
                    <a:pt x="0" y="8"/>
                    <a:pt x="1" y="1"/>
                  </a:cubicBezTo>
                  <a:close/>
                </a:path>
              </a:pathLst>
            </a:custGeom>
            <a:solidFill>
              <a:srgbClr val="3F5A5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99" name="Freeform 175"/>
            <p:cNvSpPr/>
            <p:nvPr/>
          </p:nvSpPr>
          <p:spPr bwMode="auto">
            <a:xfrm>
              <a:off x="3948113" y="835025"/>
              <a:ext cx="55563" cy="39688"/>
            </a:xfrm>
            <a:custGeom>
              <a:cxnLst>
                <a:cxn ang="0">
                  <a:pos x="21" y="0"/>
                </a:cxn>
                <a:cxn ang="0">
                  <a:pos x="0" y="9"/>
                </a:cxn>
                <a:cxn ang="0">
                  <a:pos x="21" y="0"/>
                </a:cxn>
              </a:cxnLst>
              <a:rect b="b" l="0" r="r" t="0"/>
              <a:pathLst>
                <a:path h="15" w="21">
                  <a:moveTo>
                    <a:pt x="21" y="0"/>
                  </a:moveTo>
                  <a:cubicBezTo>
                    <a:pt x="18" y="5"/>
                    <a:pt x="4" y="15"/>
                    <a:pt x="0" y="9"/>
                  </a:cubicBezTo>
                  <a:cubicBezTo>
                    <a:pt x="5" y="4"/>
                    <a:pt x="11" y="0"/>
                    <a:pt x="21" y="0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00" name="Freeform 176"/>
            <p:cNvSpPr/>
            <p:nvPr/>
          </p:nvSpPr>
          <p:spPr bwMode="auto">
            <a:xfrm>
              <a:off x="1965325" y="777875"/>
              <a:ext cx="12700" cy="88900"/>
            </a:xfrm>
            <a:custGeom>
              <a:cxnLst>
                <a:cxn ang="0">
                  <a:pos x="5" y="0"/>
                </a:cxn>
                <a:cxn ang="0">
                  <a:pos x="5" y="33"/>
                </a:cxn>
                <a:cxn ang="0">
                  <a:pos x="5" y="0"/>
                </a:cxn>
              </a:cxnLst>
              <a:rect b="b" l="0" r="r" t="0"/>
              <a:pathLst>
                <a:path h="33" w="5">
                  <a:moveTo>
                    <a:pt x="5" y="0"/>
                  </a:moveTo>
                  <a:cubicBezTo>
                    <a:pt x="5" y="11"/>
                    <a:pt x="5" y="22"/>
                    <a:pt x="5" y="33"/>
                  </a:cubicBezTo>
                  <a:cubicBezTo>
                    <a:pt x="0" y="29"/>
                    <a:pt x="0" y="4"/>
                    <a:pt x="5" y="0"/>
                  </a:cubicBezTo>
                  <a:close/>
                </a:path>
              </a:pathLst>
            </a:custGeom>
            <a:solidFill>
              <a:srgbClr val="304B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01" name="Freeform 177"/>
            <p:cNvSpPr/>
            <p:nvPr/>
          </p:nvSpPr>
          <p:spPr bwMode="auto">
            <a:xfrm>
              <a:off x="4222750" y="847725"/>
              <a:ext cx="50800" cy="38100"/>
            </a:xfrm>
            <a:custGeom>
              <a:cxnLst>
                <a:cxn ang="0">
                  <a:pos x="0" y="4"/>
                </a:cxn>
                <a:cxn ang="0">
                  <a:pos x="18" y="7"/>
                </a:cxn>
                <a:cxn ang="0">
                  <a:pos x="3" y="10"/>
                </a:cxn>
                <a:cxn ang="0">
                  <a:pos x="0" y="4"/>
                </a:cxn>
              </a:cxnLst>
              <a:rect b="b" l="0" r="r" t="0"/>
              <a:pathLst>
                <a:path h="14" w="19">
                  <a:moveTo>
                    <a:pt x="0" y="4"/>
                  </a:moveTo>
                  <a:cubicBezTo>
                    <a:pt x="5" y="6"/>
                    <a:pt x="18" y="0"/>
                    <a:pt x="18" y="7"/>
                  </a:cubicBezTo>
                  <a:cubicBezTo>
                    <a:pt x="19" y="14"/>
                    <a:pt x="7" y="8"/>
                    <a:pt x="3" y="10"/>
                  </a:cubicBezTo>
                  <a:cubicBezTo>
                    <a:pt x="3" y="7"/>
                    <a:pt x="1" y="6"/>
                    <a:pt x="0" y="4"/>
                  </a:cubicBezTo>
                  <a:close/>
                </a:path>
              </a:pathLst>
            </a:custGeom>
            <a:solidFill>
              <a:srgbClr val="3F5A5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02" name="Freeform 178"/>
            <p:cNvSpPr/>
            <p:nvPr/>
          </p:nvSpPr>
          <p:spPr bwMode="auto">
            <a:xfrm>
              <a:off x="3890963" y="866775"/>
              <a:ext cx="57150" cy="31750"/>
            </a:xfrm>
            <a:custGeom>
              <a:cxnLst>
                <a:cxn ang="0">
                  <a:pos x="21" y="0"/>
                </a:cxn>
                <a:cxn ang="0">
                  <a:pos x="0" y="12"/>
                </a:cxn>
                <a:cxn ang="0">
                  <a:pos x="21" y="0"/>
                </a:cxn>
              </a:cxnLst>
              <a:rect b="b" l="0" r="r" t="0"/>
              <a:pathLst>
                <a:path h="12" w="21">
                  <a:moveTo>
                    <a:pt x="21" y="0"/>
                  </a:moveTo>
                  <a:cubicBezTo>
                    <a:pt x="17" y="7"/>
                    <a:pt x="9" y="10"/>
                    <a:pt x="0" y="12"/>
                  </a:cubicBezTo>
                  <a:cubicBezTo>
                    <a:pt x="4" y="5"/>
                    <a:pt x="12" y="2"/>
                    <a:pt x="21" y="0"/>
                  </a:cubicBezTo>
                  <a:close/>
                </a:path>
              </a:pathLst>
            </a:custGeom>
            <a:solidFill>
              <a:srgbClr val="086C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03" name="Freeform 179"/>
            <p:cNvSpPr/>
            <p:nvPr/>
          </p:nvSpPr>
          <p:spPr bwMode="auto">
            <a:xfrm>
              <a:off x="2841625" y="890588"/>
              <a:ext cx="317500" cy="307975"/>
            </a:xfrm>
            <a:custGeom>
              <a:cxnLst>
                <a:cxn ang="0">
                  <a:pos x="27" y="78"/>
                </a:cxn>
                <a:cxn ang="0">
                  <a:pos x="30" y="84"/>
                </a:cxn>
                <a:cxn ang="0">
                  <a:pos x="102" y="0"/>
                </a:cxn>
                <a:cxn ang="0">
                  <a:pos x="114" y="9"/>
                </a:cxn>
                <a:cxn ang="0">
                  <a:pos x="111" y="27"/>
                </a:cxn>
                <a:cxn ang="0">
                  <a:pos x="105" y="12"/>
                </a:cxn>
                <a:cxn ang="0">
                  <a:pos x="105" y="39"/>
                </a:cxn>
                <a:cxn ang="0">
                  <a:pos x="54" y="87"/>
                </a:cxn>
                <a:cxn ang="0">
                  <a:pos x="27" y="114"/>
                </a:cxn>
                <a:cxn ang="0">
                  <a:pos x="0" y="63"/>
                </a:cxn>
                <a:cxn ang="0">
                  <a:pos x="24" y="21"/>
                </a:cxn>
                <a:cxn ang="0">
                  <a:pos x="24" y="48"/>
                </a:cxn>
                <a:cxn ang="0">
                  <a:pos x="27" y="78"/>
                </a:cxn>
              </a:cxnLst>
              <a:rect b="b" l="0" r="r" t="0"/>
              <a:pathLst>
                <a:path h="114" w="118">
                  <a:moveTo>
                    <a:pt x="27" y="78"/>
                  </a:moveTo>
                  <a:cubicBezTo>
                    <a:pt x="27" y="81"/>
                    <a:pt x="29" y="82"/>
                    <a:pt x="30" y="84"/>
                  </a:cubicBezTo>
                  <a:cubicBezTo>
                    <a:pt x="68" y="70"/>
                    <a:pt x="83" y="33"/>
                    <a:pt x="102" y="0"/>
                  </a:cubicBezTo>
                  <a:cubicBezTo>
                    <a:pt x="103" y="6"/>
                    <a:pt x="113" y="3"/>
                    <a:pt x="114" y="9"/>
                  </a:cubicBezTo>
                  <a:cubicBezTo>
                    <a:pt x="112" y="14"/>
                    <a:pt x="118" y="27"/>
                    <a:pt x="111" y="27"/>
                  </a:cubicBezTo>
                  <a:cubicBezTo>
                    <a:pt x="110" y="21"/>
                    <a:pt x="115" y="9"/>
                    <a:pt x="105" y="12"/>
                  </a:cubicBezTo>
                  <a:cubicBezTo>
                    <a:pt x="105" y="21"/>
                    <a:pt x="105" y="30"/>
                    <a:pt x="105" y="39"/>
                  </a:cubicBezTo>
                  <a:cubicBezTo>
                    <a:pt x="84" y="51"/>
                    <a:pt x="70" y="70"/>
                    <a:pt x="54" y="87"/>
                  </a:cubicBezTo>
                  <a:cubicBezTo>
                    <a:pt x="46" y="97"/>
                    <a:pt x="37" y="106"/>
                    <a:pt x="27" y="114"/>
                  </a:cubicBezTo>
                  <a:cubicBezTo>
                    <a:pt x="19" y="96"/>
                    <a:pt x="8" y="81"/>
                    <a:pt x="0" y="63"/>
                  </a:cubicBezTo>
                  <a:cubicBezTo>
                    <a:pt x="7" y="48"/>
                    <a:pt x="15" y="34"/>
                    <a:pt x="24" y="21"/>
                  </a:cubicBezTo>
                  <a:cubicBezTo>
                    <a:pt x="24" y="30"/>
                    <a:pt x="24" y="39"/>
                    <a:pt x="24" y="48"/>
                  </a:cubicBezTo>
                  <a:cubicBezTo>
                    <a:pt x="26" y="57"/>
                    <a:pt x="20" y="74"/>
                    <a:pt x="27" y="78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04" name="Freeform 180"/>
            <p:cNvSpPr/>
            <p:nvPr/>
          </p:nvSpPr>
          <p:spPr bwMode="auto">
            <a:xfrm>
              <a:off x="3484563" y="754063"/>
              <a:ext cx="19050" cy="161925"/>
            </a:xfrm>
            <a:custGeom>
              <a:cxnLst>
                <a:cxn ang="0">
                  <a:pos x="7" y="0"/>
                </a:cxn>
                <a:cxn ang="0">
                  <a:pos x="7" y="60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60" w="7">
                  <a:moveTo>
                    <a:pt x="7" y="0"/>
                  </a:moveTo>
                  <a:cubicBezTo>
                    <a:pt x="7" y="20"/>
                    <a:pt x="7" y="40"/>
                    <a:pt x="7" y="60"/>
                  </a:cubicBezTo>
                  <a:cubicBezTo>
                    <a:pt x="0" y="46"/>
                    <a:pt x="6" y="19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748D8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05" name="Freeform 181"/>
            <p:cNvSpPr/>
            <p:nvPr/>
          </p:nvSpPr>
          <p:spPr bwMode="auto">
            <a:xfrm>
              <a:off x="4545013" y="955675"/>
              <a:ext cx="438150" cy="492125"/>
            </a:xfrm>
            <a:custGeom>
              <a:cxnLst>
                <a:cxn ang="0">
                  <a:pos x="54" y="120"/>
                </a:cxn>
                <a:cxn ang="0">
                  <a:pos x="15" y="159"/>
                </a:cxn>
                <a:cxn ang="0">
                  <a:pos x="15" y="57"/>
                </a:cxn>
                <a:cxn ang="0">
                  <a:pos x="6" y="63"/>
                </a:cxn>
                <a:cxn ang="0">
                  <a:pos x="0" y="51"/>
                </a:cxn>
                <a:cxn ang="0">
                  <a:pos x="48" y="0"/>
                </a:cxn>
                <a:cxn ang="0">
                  <a:pos x="150" y="87"/>
                </a:cxn>
                <a:cxn ang="0">
                  <a:pos x="135" y="81"/>
                </a:cxn>
                <a:cxn ang="0">
                  <a:pos x="147" y="99"/>
                </a:cxn>
                <a:cxn ang="0">
                  <a:pos x="132" y="123"/>
                </a:cxn>
                <a:cxn ang="0">
                  <a:pos x="99" y="102"/>
                </a:cxn>
                <a:cxn ang="0">
                  <a:pos x="129" y="180"/>
                </a:cxn>
                <a:cxn ang="0">
                  <a:pos x="93" y="135"/>
                </a:cxn>
                <a:cxn ang="0">
                  <a:pos x="60" y="111"/>
                </a:cxn>
                <a:cxn ang="0">
                  <a:pos x="57" y="114"/>
                </a:cxn>
                <a:cxn ang="0">
                  <a:pos x="57" y="120"/>
                </a:cxn>
                <a:cxn ang="0">
                  <a:pos x="54" y="120"/>
                </a:cxn>
              </a:cxnLst>
              <a:rect b="b" l="0" r="r" t="0"/>
              <a:pathLst>
                <a:path h="183" w="163">
                  <a:moveTo>
                    <a:pt x="54" y="120"/>
                  </a:moveTo>
                  <a:cubicBezTo>
                    <a:pt x="46" y="136"/>
                    <a:pt x="41" y="171"/>
                    <a:pt x="15" y="159"/>
                  </a:cubicBezTo>
                  <a:cubicBezTo>
                    <a:pt x="35" y="130"/>
                    <a:pt x="29" y="85"/>
                    <a:pt x="15" y="57"/>
                  </a:cubicBezTo>
                  <a:cubicBezTo>
                    <a:pt x="9" y="56"/>
                    <a:pt x="9" y="61"/>
                    <a:pt x="6" y="63"/>
                  </a:cubicBezTo>
                  <a:cubicBezTo>
                    <a:pt x="4" y="59"/>
                    <a:pt x="2" y="55"/>
                    <a:pt x="0" y="51"/>
                  </a:cubicBezTo>
                  <a:cubicBezTo>
                    <a:pt x="21" y="39"/>
                    <a:pt x="33" y="18"/>
                    <a:pt x="48" y="0"/>
                  </a:cubicBezTo>
                  <a:cubicBezTo>
                    <a:pt x="74" y="36"/>
                    <a:pt x="163" y="20"/>
                    <a:pt x="150" y="87"/>
                  </a:cubicBezTo>
                  <a:cubicBezTo>
                    <a:pt x="145" y="87"/>
                    <a:pt x="140" y="72"/>
                    <a:pt x="135" y="81"/>
                  </a:cubicBezTo>
                  <a:cubicBezTo>
                    <a:pt x="142" y="84"/>
                    <a:pt x="140" y="96"/>
                    <a:pt x="147" y="99"/>
                  </a:cubicBezTo>
                  <a:cubicBezTo>
                    <a:pt x="142" y="107"/>
                    <a:pt x="141" y="119"/>
                    <a:pt x="132" y="123"/>
                  </a:cubicBezTo>
                  <a:cubicBezTo>
                    <a:pt x="119" y="118"/>
                    <a:pt x="113" y="106"/>
                    <a:pt x="99" y="102"/>
                  </a:cubicBezTo>
                  <a:cubicBezTo>
                    <a:pt x="108" y="133"/>
                    <a:pt x="127" y="150"/>
                    <a:pt x="129" y="180"/>
                  </a:cubicBezTo>
                  <a:cubicBezTo>
                    <a:pt x="93" y="183"/>
                    <a:pt x="111" y="148"/>
                    <a:pt x="93" y="135"/>
                  </a:cubicBezTo>
                  <a:cubicBezTo>
                    <a:pt x="88" y="121"/>
                    <a:pt x="69" y="121"/>
                    <a:pt x="60" y="111"/>
                  </a:cubicBezTo>
                  <a:cubicBezTo>
                    <a:pt x="60" y="113"/>
                    <a:pt x="60" y="115"/>
                    <a:pt x="57" y="114"/>
                  </a:cubicBezTo>
                  <a:cubicBezTo>
                    <a:pt x="57" y="116"/>
                    <a:pt x="57" y="118"/>
                    <a:pt x="57" y="120"/>
                  </a:cubicBezTo>
                  <a:cubicBezTo>
                    <a:pt x="56" y="120"/>
                    <a:pt x="55" y="120"/>
                    <a:pt x="54" y="12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06" name="Freeform 182"/>
            <p:cNvSpPr/>
            <p:nvPr/>
          </p:nvSpPr>
          <p:spPr bwMode="auto">
            <a:xfrm>
              <a:off x="4373563" y="1109663"/>
              <a:ext cx="69850" cy="42863"/>
            </a:xfrm>
            <a:custGeom>
              <a:cxnLst>
                <a:cxn ang="0">
                  <a:pos x="1" y="0"/>
                </a:cxn>
                <a:cxn ang="0">
                  <a:pos x="25" y="9"/>
                </a:cxn>
                <a:cxn ang="0">
                  <a:pos x="10" y="12"/>
                </a:cxn>
                <a:cxn ang="0">
                  <a:pos x="1" y="0"/>
                </a:cxn>
              </a:cxnLst>
              <a:rect b="b" l="0" r="r" t="0"/>
              <a:pathLst>
                <a:path h="16" w="26">
                  <a:moveTo>
                    <a:pt x="1" y="0"/>
                  </a:moveTo>
                  <a:cubicBezTo>
                    <a:pt x="11" y="1"/>
                    <a:pt x="12" y="11"/>
                    <a:pt x="25" y="9"/>
                  </a:cubicBezTo>
                  <a:cubicBezTo>
                    <a:pt x="26" y="16"/>
                    <a:pt x="14" y="10"/>
                    <a:pt x="10" y="12"/>
                  </a:cubicBezTo>
                  <a:cubicBezTo>
                    <a:pt x="13" y="2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07" name="Freeform 183"/>
            <p:cNvSpPr/>
            <p:nvPr/>
          </p:nvSpPr>
          <p:spPr bwMode="auto">
            <a:xfrm>
              <a:off x="1879600" y="1173163"/>
              <a:ext cx="34925" cy="112713"/>
            </a:xfrm>
            <a:custGeom>
              <a:cxnLst>
                <a:cxn ang="0">
                  <a:pos x="4" y="42"/>
                </a:cxn>
                <a:cxn ang="0">
                  <a:pos x="7" y="0"/>
                </a:cxn>
                <a:cxn ang="0">
                  <a:pos x="10" y="3"/>
                </a:cxn>
                <a:cxn ang="0">
                  <a:pos x="4" y="42"/>
                </a:cxn>
              </a:cxnLst>
              <a:rect b="b" l="0" r="r" t="0"/>
              <a:pathLst>
                <a:path h="42" w="13">
                  <a:moveTo>
                    <a:pt x="4" y="42"/>
                  </a:moveTo>
                  <a:cubicBezTo>
                    <a:pt x="6" y="29"/>
                    <a:pt x="0" y="8"/>
                    <a:pt x="7" y="0"/>
                  </a:cubicBezTo>
                  <a:cubicBezTo>
                    <a:pt x="9" y="0"/>
                    <a:pt x="11" y="0"/>
                    <a:pt x="10" y="3"/>
                  </a:cubicBezTo>
                  <a:cubicBezTo>
                    <a:pt x="1" y="9"/>
                    <a:pt x="13" y="36"/>
                    <a:pt x="4" y="42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08" name="Freeform 184"/>
            <p:cNvSpPr/>
            <p:nvPr/>
          </p:nvSpPr>
          <p:spPr bwMode="auto">
            <a:xfrm>
              <a:off x="4937125" y="1149350"/>
              <a:ext cx="65088" cy="80963"/>
            </a:xfrm>
            <a:custGeom>
              <a:cxnLst>
                <a:cxn ang="0">
                  <a:pos x="13" y="30"/>
                </a:cxn>
                <a:cxn ang="0">
                  <a:pos x="10" y="0"/>
                </a:cxn>
                <a:cxn ang="0">
                  <a:pos x="13" y="30"/>
                </a:cxn>
              </a:cxnLst>
              <a:rect b="b" l="0" r="r" t="0"/>
              <a:pathLst>
                <a:path h="30" w="24">
                  <a:moveTo>
                    <a:pt x="13" y="30"/>
                  </a:moveTo>
                  <a:cubicBezTo>
                    <a:pt x="0" y="26"/>
                    <a:pt x="14" y="13"/>
                    <a:pt x="10" y="0"/>
                  </a:cubicBezTo>
                  <a:cubicBezTo>
                    <a:pt x="24" y="1"/>
                    <a:pt x="19" y="24"/>
                    <a:pt x="13" y="3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09" name="Freeform 185"/>
            <p:cNvSpPr/>
            <p:nvPr/>
          </p:nvSpPr>
          <p:spPr bwMode="auto">
            <a:xfrm>
              <a:off x="2349500" y="1674813"/>
              <a:ext cx="33338" cy="96838"/>
            </a:xfrm>
            <a:custGeom>
              <a:cxnLst>
                <a:cxn ang="0">
                  <a:pos x="6" y="36"/>
                </a:cxn>
                <a:cxn ang="0">
                  <a:pos x="3" y="27"/>
                </a:cxn>
                <a:cxn ang="0">
                  <a:pos x="3" y="0"/>
                </a:cxn>
                <a:cxn ang="0">
                  <a:pos x="9" y="24"/>
                </a:cxn>
                <a:cxn ang="0">
                  <a:pos x="6" y="36"/>
                </a:cxn>
              </a:cxnLst>
              <a:rect b="b" l="0" r="r" t="0"/>
              <a:pathLst>
                <a:path h="36" w="12">
                  <a:moveTo>
                    <a:pt x="6" y="36"/>
                  </a:moveTo>
                  <a:cubicBezTo>
                    <a:pt x="6" y="32"/>
                    <a:pt x="7" y="27"/>
                    <a:pt x="3" y="27"/>
                  </a:cubicBezTo>
                  <a:cubicBezTo>
                    <a:pt x="3" y="18"/>
                    <a:pt x="3" y="9"/>
                    <a:pt x="3" y="0"/>
                  </a:cubicBezTo>
                  <a:cubicBezTo>
                    <a:pt x="12" y="1"/>
                    <a:pt x="0" y="23"/>
                    <a:pt x="9" y="24"/>
                  </a:cubicBezTo>
                  <a:cubicBezTo>
                    <a:pt x="8" y="28"/>
                    <a:pt x="10" y="35"/>
                    <a:pt x="6" y="36"/>
                  </a:cubicBezTo>
                  <a:close/>
                </a:path>
              </a:pathLst>
            </a:custGeom>
            <a:solidFill>
              <a:srgbClr val="3F5A5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10" name="Freeform 186"/>
            <p:cNvSpPr/>
            <p:nvPr/>
          </p:nvSpPr>
          <p:spPr bwMode="auto">
            <a:xfrm>
              <a:off x="2379663" y="1746250"/>
              <a:ext cx="28575" cy="80963"/>
            </a:xfrm>
            <a:custGeom>
              <a:cxnLst>
                <a:cxn ang="0">
                  <a:pos x="4" y="0"/>
                </a:cxn>
                <a:cxn ang="0">
                  <a:pos x="7" y="30"/>
                </a:cxn>
                <a:cxn ang="0">
                  <a:pos x="4" y="0"/>
                </a:cxn>
              </a:cxnLst>
              <a:rect b="b" l="0" r="r" t="0"/>
              <a:pathLst>
                <a:path h="30" w="11">
                  <a:moveTo>
                    <a:pt x="4" y="0"/>
                  </a:moveTo>
                  <a:cubicBezTo>
                    <a:pt x="11" y="4"/>
                    <a:pt x="5" y="21"/>
                    <a:pt x="7" y="30"/>
                  </a:cubicBezTo>
                  <a:cubicBezTo>
                    <a:pt x="0" y="26"/>
                    <a:pt x="6" y="9"/>
                    <a:pt x="4" y="0"/>
                  </a:cubicBezTo>
                  <a:close/>
                </a:path>
              </a:pathLst>
            </a:custGeom>
            <a:solidFill>
              <a:srgbClr val="94AEB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11" name="Freeform 187"/>
            <p:cNvSpPr/>
            <p:nvPr/>
          </p:nvSpPr>
          <p:spPr bwMode="auto">
            <a:xfrm>
              <a:off x="3387725" y="1876425"/>
              <a:ext cx="19050" cy="80963"/>
            </a:xfrm>
            <a:custGeom>
              <a:cxnLst>
                <a:cxn ang="0">
                  <a:pos x="7" y="0"/>
                </a:cxn>
                <a:cxn ang="0">
                  <a:pos x="7" y="30"/>
                </a:cxn>
                <a:cxn ang="0">
                  <a:pos x="4" y="30"/>
                </a:cxn>
                <a:cxn ang="0">
                  <a:pos x="7" y="0"/>
                </a:cxn>
              </a:cxnLst>
              <a:rect b="b" l="0" r="r" t="0"/>
              <a:pathLst>
                <a:path h="30" w="7">
                  <a:moveTo>
                    <a:pt x="7" y="0"/>
                  </a:moveTo>
                  <a:cubicBezTo>
                    <a:pt x="7" y="10"/>
                    <a:pt x="7" y="20"/>
                    <a:pt x="7" y="30"/>
                  </a:cubicBezTo>
                  <a:cubicBezTo>
                    <a:pt x="6" y="30"/>
                    <a:pt x="5" y="30"/>
                    <a:pt x="4" y="30"/>
                  </a:cubicBezTo>
                  <a:cubicBezTo>
                    <a:pt x="6" y="21"/>
                    <a:pt x="0" y="4"/>
                    <a:pt x="7" y="0"/>
                  </a:cubicBezTo>
                  <a:close/>
                </a:path>
              </a:pathLst>
            </a:custGeom>
            <a:solidFill>
              <a:srgbClr val="53A7D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12" name="Freeform 188"/>
            <p:cNvSpPr/>
            <p:nvPr/>
          </p:nvSpPr>
          <p:spPr bwMode="auto">
            <a:xfrm>
              <a:off x="3414713" y="1884363"/>
              <a:ext cx="14288" cy="177800"/>
            </a:xfrm>
            <a:custGeom>
              <a:cxnLst>
                <a:cxn ang="0">
                  <a:pos x="0" y="66"/>
                </a:cxn>
                <a:cxn ang="0">
                  <a:pos x="0" y="0"/>
                </a:cxn>
                <a:cxn ang="0">
                  <a:pos x="0" y="66"/>
                </a:cxn>
              </a:cxnLst>
              <a:rect b="b" l="0" r="r" t="0"/>
              <a:pathLst>
                <a:path h="66" w="5">
                  <a:moveTo>
                    <a:pt x="0" y="66"/>
                  </a:moveTo>
                  <a:cubicBezTo>
                    <a:pt x="0" y="44"/>
                    <a:pt x="0" y="22"/>
                    <a:pt x="0" y="0"/>
                  </a:cubicBezTo>
                  <a:cubicBezTo>
                    <a:pt x="5" y="15"/>
                    <a:pt x="5" y="51"/>
                    <a:pt x="0" y="66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21" name="Freeform 197"/>
            <p:cNvSpPr/>
            <p:nvPr/>
          </p:nvSpPr>
          <p:spPr bwMode="auto">
            <a:xfrm>
              <a:off x="3721100" y="2046288"/>
              <a:ext cx="25400" cy="88900"/>
            </a:xfrm>
            <a:custGeom>
              <a:cxnLst>
                <a:cxn ang="0">
                  <a:pos x="6" y="33"/>
                </a:cxn>
                <a:cxn ang="0">
                  <a:pos x="3" y="30"/>
                </a:cxn>
                <a:cxn ang="0">
                  <a:pos x="0" y="9"/>
                </a:cxn>
                <a:cxn ang="0">
                  <a:pos x="3" y="0"/>
                </a:cxn>
                <a:cxn ang="0">
                  <a:pos x="9" y="33"/>
                </a:cxn>
                <a:cxn ang="0">
                  <a:pos x="6" y="33"/>
                </a:cxn>
              </a:cxnLst>
              <a:rect b="b" l="0" r="r" t="0"/>
              <a:pathLst>
                <a:path h="33" w="9">
                  <a:moveTo>
                    <a:pt x="6" y="33"/>
                  </a:moveTo>
                  <a:cubicBezTo>
                    <a:pt x="7" y="30"/>
                    <a:pt x="5" y="30"/>
                    <a:pt x="3" y="30"/>
                  </a:cubicBezTo>
                  <a:cubicBezTo>
                    <a:pt x="3" y="22"/>
                    <a:pt x="4" y="13"/>
                    <a:pt x="0" y="9"/>
                  </a:cubicBezTo>
                  <a:cubicBezTo>
                    <a:pt x="3" y="8"/>
                    <a:pt x="3" y="4"/>
                    <a:pt x="3" y="0"/>
                  </a:cubicBezTo>
                  <a:cubicBezTo>
                    <a:pt x="8" y="8"/>
                    <a:pt x="8" y="21"/>
                    <a:pt x="9" y="33"/>
                  </a:cubicBezTo>
                  <a:cubicBezTo>
                    <a:pt x="8" y="33"/>
                    <a:pt x="7" y="33"/>
                    <a:pt x="6" y="33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24" name="Freeform 200"/>
            <p:cNvSpPr/>
            <p:nvPr/>
          </p:nvSpPr>
          <p:spPr bwMode="auto">
            <a:xfrm>
              <a:off x="2527300" y="2117725"/>
              <a:ext cx="120650" cy="38100"/>
            </a:xfrm>
            <a:custGeom>
              <a:cxnLst>
                <a:cxn ang="0">
                  <a:pos x="27" y="12"/>
                </a:cxn>
                <a:cxn ang="0">
                  <a:pos x="0" y="6"/>
                </a:cxn>
                <a:cxn ang="0">
                  <a:pos x="45" y="3"/>
                </a:cxn>
                <a:cxn ang="0">
                  <a:pos x="27" y="12"/>
                </a:cxn>
              </a:cxnLst>
              <a:rect b="b" l="0" r="r" t="0"/>
              <a:pathLst>
                <a:path h="14" w="45">
                  <a:moveTo>
                    <a:pt x="27" y="12"/>
                  </a:moveTo>
                  <a:cubicBezTo>
                    <a:pt x="23" y="5"/>
                    <a:pt x="3" y="14"/>
                    <a:pt x="0" y="6"/>
                  </a:cubicBezTo>
                  <a:cubicBezTo>
                    <a:pt x="11" y="1"/>
                    <a:pt x="30" y="4"/>
                    <a:pt x="45" y="3"/>
                  </a:cubicBezTo>
                  <a:cubicBezTo>
                    <a:pt x="44" y="11"/>
                    <a:pt x="16" y="0"/>
                    <a:pt x="27" y="12"/>
                  </a:cubicBezTo>
                  <a:close/>
                </a:path>
              </a:pathLst>
            </a:custGeom>
            <a:solidFill>
              <a:srgbClr val="16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27" name="Freeform 203"/>
            <p:cNvSpPr/>
            <p:nvPr/>
          </p:nvSpPr>
          <p:spPr bwMode="auto">
            <a:xfrm>
              <a:off x="3440113" y="2159000"/>
              <a:ext cx="34925" cy="225425"/>
            </a:xfrm>
            <a:custGeom>
              <a:cxnLst>
                <a:cxn ang="0">
                  <a:pos x="3" y="15"/>
                </a:cxn>
                <a:cxn ang="0">
                  <a:pos x="6" y="0"/>
                </a:cxn>
                <a:cxn ang="0">
                  <a:pos x="9" y="84"/>
                </a:cxn>
                <a:cxn ang="0">
                  <a:pos x="3" y="18"/>
                </a:cxn>
                <a:cxn ang="0">
                  <a:pos x="3" y="15"/>
                </a:cxn>
              </a:cxnLst>
              <a:rect b="b" l="0" r="r" t="0"/>
              <a:pathLst>
                <a:path h="84" w="13">
                  <a:moveTo>
                    <a:pt x="3" y="15"/>
                  </a:moveTo>
                  <a:cubicBezTo>
                    <a:pt x="10" y="16"/>
                    <a:pt x="4" y="4"/>
                    <a:pt x="6" y="0"/>
                  </a:cubicBezTo>
                  <a:cubicBezTo>
                    <a:pt x="13" y="22"/>
                    <a:pt x="7" y="57"/>
                    <a:pt x="9" y="84"/>
                  </a:cubicBezTo>
                  <a:cubicBezTo>
                    <a:pt x="0" y="69"/>
                    <a:pt x="12" y="33"/>
                    <a:pt x="3" y="18"/>
                  </a:cubicBezTo>
                  <a:cubicBezTo>
                    <a:pt x="3" y="17"/>
                    <a:pt x="3" y="16"/>
                    <a:pt x="3" y="15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30" name="Freeform 206"/>
            <p:cNvSpPr/>
            <p:nvPr/>
          </p:nvSpPr>
          <p:spPr bwMode="auto">
            <a:xfrm>
              <a:off x="3433763" y="2085975"/>
              <a:ext cx="14288" cy="120650"/>
            </a:xfrm>
            <a:custGeom>
              <a:cxnLst>
                <a:cxn ang="0">
                  <a:pos x="5" y="42"/>
                </a:cxn>
                <a:cxn ang="0">
                  <a:pos x="5" y="45"/>
                </a:cxn>
                <a:cxn ang="0">
                  <a:pos x="5" y="0"/>
                </a:cxn>
                <a:cxn ang="0">
                  <a:pos x="5" y="42"/>
                </a:cxn>
              </a:cxnLst>
              <a:rect b="b" l="0" r="r" t="0"/>
              <a:pathLst>
                <a:path h="45" w="5">
                  <a:moveTo>
                    <a:pt x="5" y="42"/>
                  </a:moveTo>
                  <a:cubicBezTo>
                    <a:pt x="5" y="43"/>
                    <a:pt x="5" y="44"/>
                    <a:pt x="5" y="45"/>
                  </a:cubicBezTo>
                  <a:cubicBezTo>
                    <a:pt x="0" y="37"/>
                    <a:pt x="0" y="8"/>
                    <a:pt x="5" y="0"/>
                  </a:cubicBezTo>
                  <a:cubicBezTo>
                    <a:pt x="5" y="14"/>
                    <a:pt x="5" y="28"/>
                    <a:pt x="5" y="42"/>
                  </a:cubicBezTo>
                  <a:close/>
                </a:path>
              </a:pathLst>
            </a:custGeom>
            <a:solidFill>
              <a:srgbClr val="53A7D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32" name="Freeform 208"/>
            <p:cNvSpPr/>
            <p:nvPr/>
          </p:nvSpPr>
          <p:spPr bwMode="auto">
            <a:xfrm>
              <a:off x="3713163" y="2125663"/>
              <a:ext cx="33338" cy="161925"/>
            </a:xfrm>
            <a:custGeom>
              <a:cxnLst>
                <a:cxn ang="0">
                  <a:pos x="9" y="3"/>
                </a:cxn>
                <a:cxn ang="0">
                  <a:pos x="9" y="33"/>
                </a:cxn>
                <a:cxn ang="0">
                  <a:pos x="3" y="60"/>
                </a:cxn>
                <a:cxn ang="0">
                  <a:pos x="3" y="24"/>
                </a:cxn>
                <a:cxn ang="0">
                  <a:pos x="6" y="0"/>
                </a:cxn>
                <a:cxn ang="0">
                  <a:pos x="9" y="3"/>
                </a:cxn>
              </a:cxnLst>
              <a:rect b="b" l="0" r="r" t="0"/>
              <a:pathLst>
                <a:path h="60" w="12">
                  <a:moveTo>
                    <a:pt x="9" y="3"/>
                  </a:moveTo>
                  <a:cubicBezTo>
                    <a:pt x="9" y="13"/>
                    <a:pt x="9" y="23"/>
                    <a:pt x="9" y="33"/>
                  </a:cubicBezTo>
                  <a:cubicBezTo>
                    <a:pt x="0" y="35"/>
                    <a:pt x="12" y="58"/>
                    <a:pt x="3" y="60"/>
                  </a:cubicBezTo>
                  <a:cubicBezTo>
                    <a:pt x="3" y="48"/>
                    <a:pt x="3" y="36"/>
                    <a:pt x="3" y="24"/>
                  </a:cubicBezTo>
                  <a:cubicBezTo>
                    <a:pt x="10" y="22"/>
                    <a:pt x="4" y="7"/>
                    <a:pt x="6" y="0"/>
                  </a:cubicBezTo>
                  <a:cubicBezTo>
                    <a:pt x="8" y="0"/>
                    <a:pt x="10" y="0"/>
                    <a:pt x="9" y="3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34" name="Freeform 210"/>
            <p:cNvSpPr/>
            <p:nvPr/>
          </p:nvSpPr>
          <p:spPr bwMode="auto">
            <a:xfrm>
              <a:off x="3721100" y="2135188"/>
              <a:ext cx="38100" cy="225425"/>
            </a:xfrm>
            <a:custGeom>
              <a:cxnLst>
                <a:cxn ang="0">
                  <a:pos x="9" y="0"/>
                </a:cxn>
                <a:cxn ang="0">
                  <a:pos x="12" y="48"/>
                </a:cxn>
                <a:cxn ang="0">
                  <a:pos x="12" y="78"/>
                </a:cxn>
                <a:cxn ang="0">
                  <a:pos x="6" y="30"/>
                </a:cxn>
                <a:cxn ang="0">
                  <a:pos x="6" y="0"/>
                </a:cxn>
                <a:cxn ang="0">
                  <a:pos x="9" y="0"/>
                </a:cxn>
              </a:cxnLst>
              <a:rect b="b" l="0" r="r" t="0"/>
              <a:pathLst>
                <a:path h="84" w="14">
                  <a:moveTo>
                    <a:pt x="9" y="0"/>
                  </a:moveTo>
                  <a:cubicBezTo>
                    <a:pt x="10" y="16"/>
                    <a:pt x="14" y="29"/>
                    <a:pt x="12" y="48"/>
                  </a:cubicBezTo>
                  <a:cubicBezTo>
                    <a:pt x="12" y="58"/>
                    <a:pt x="12" y="68"/>
                    <a:pt x="12" y="78"/>
                  </a:cubicBezTo>
                  <a:cubicBezTo>
                    <a:pt x="0" y="84"/>
                    <a:pt x="9" y="44"/>
                    <a:pt x="6" y="30"/>
                  </a:cubicBezTo>
                  <a:cubicBezTo>
                    <a:pt x="6" y="20"/>
                    <a:pt x="6" y="1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36" name="Freeform 212"/>
            <p:cNvSpPr/>
            <p:nvPr/>
          </p:nvSpPr>
          <p:spPr bwMode="auto">
            <a:xfrm>
              <a:off x="4410075" y="2271713"/>
              <a:ext cx="60325" cy="88900"/>
            </a:xfrm>
            <a:custGeom>
              <a:cxnLst>
                <a:cxn ang="0">
                  <a:pos x="8" y="33"/>
                </a:cxn>
                <a:cxn ang="0">
                  <a:pos x="11" y="0"/>
                </a:cxn>
                <a:cxn ang="0">
                  <a:pos x="8" y="33"/>
                </a:cxn>
              </a:cxnLst>
              <a:rect b="b" l="0" r="r" t="0"/>
              <a:pathLst>
                <a:path h="33" w="22">
                  <a:moveTo>
                    <a:pt x="8" y="33"/>
                  </a:moveTo>
                  <a:cubicBezTo>
                    <a:pt x="0" y="24"/>
                    <a:pt x="15" y="15"/>
                    <a:pt x="11" y="0"/>
                  </a:cubicBezTo>
                  <a:cubicBezTo>
                    <a:pt x="22" y="7"/>
                    <a:pt x="12" y="24"/>
                    <a:pt x="8" y="3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38" name="Freeform 214"/>
            <p:cNvSpPr/>
            <p:nvPr/>
          </p:nvSpPr>
          <p:spPr bwMode="auto">
            <a:xfrm>
              <a:off x="3482975" y="2125663"/>
              <a:ext cx="12700" cy="203200"/>
            </a:xfrm>
            <a:custGeom>
              <a:cxnLst>
                <a:cxn ang="0">
                  <a:pos x="5" y="66"/>
                </a:cxn>
                <a:cxn ang="0">
                  <a:pos x="2" y="48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66"/>
                </a:cxn>
              </a:cxnLst>
              <a:rect b="b" l="0" r="r" t="0"/>
              <a:pathLst>
                <a:path h="75" w="5">
                  <a:moveTo>
                    <a:pt x="5" y="66"/>
                  </a:moveTo>
                  <a:cubicBezTo>
                    <a:pt x="0" y="75"/>
                    <a:pt x="2" y="53"/>
                    <a:pt x="2" y="48"/>
                  </a:cubicBezTo>
                  <a:cubicBezTo>
                    <a:pt x="2" y="32"/>
                    <a:pt x="2" y="16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22"/>
                    <a:pt x="5" y="44"/>
                    <a:pt x="5" y="6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43" name="Freeform 219"/>
            <p:cNvSpPr/>
            <p:nvPr/>
          </p:nvSpPr>
          <p:spPr bwMode="auto">
            <a:xfrm>
              <a:off x="3754438" y="2263775"/>
              <a:ext cx="23813" cy="93663"/>
            </a:xfrm>
            <a:custGeom>
              <a:cxnLst>
                <a:cxn ang="0">
                  <a:pos x="6" y="9"/>
                </a:cxn>
                <a:cxn ang="0">
                  <a:pos x="9" y="3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6" y="9"/>
                </a:cxn>
              </a:cxnLst>
              <a:rect b="b" l="0" r="r" t="0"/>
              <a:pathLst>
                <a:path h="35" w="9">
                  <a:moveTo>
                    <a:pt x="6" y="9"/>
                  </a:moveTo>
                  <a:cubicBezTo>
                    <a:pt x="8" y="15"/>
                    <a:pt x="2" y="29"/>
                    <a:pt x="9" y="30"/>
                  </a:cubicBezTo>
                  <a:cubicBezTo>
                    <a:pt x="8" y="35"/>
                    <a:pt x="2" y="32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ubicBezTo>
                    <a:pt x="5" y="0"/>
                    <a:pt x="2" y="8"/>
                    <a:pt x="6" y="9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44" name="Freeform 220"/>
            <p:cNvSpPr/>
            <p:nvPr/>
          </p:nvSpPr>
          <p:spPr bwMode="auto">
            <a:xfrm>
              <a:off x="3703638" y="2328863"/>
              <a:ext cx="28575" cy="80963"/>
            </a:xfrm>
            <a:custGeom>
              <a:cxnLst>
                <a:cxn ang="0">
                  <a:pos x="4" y="30"/>
                </a:cxn>
                <a:cxn ang="0">
                  <a:pos x="7" y="0"/>
                </a:cxn>
                <a:cxn ang="0">
                  <a:pos x="4" y="30"/>
                </a:cxn>
              </a:cxnLst>
              <a:rect b="b" l="0" r="r" t="0"/>
              <a:pathLst>
                <a:path h="30" w="11">
                  <a:moveTo>
                    <a:pt x="4" y="30"/>
                  </a:moveTo>
                  <a:cubicBezTo>
                    <a:pt x="6" y="21"/>
                    <a:pt x="0" y="4"/>
                    <a:pt x="7" y="0"/>
                  </a:cubicBezTo>
                  <a:cubicBezTo>
                    <a:pt x="5" y="9"/>
                    <a:pt x="11" y="26"/>
                    <a:pt x="4" y="3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46" name="Freeform 222"/>
            <p:cNvSpPr/>
            <p:nvPr/>
          </p:nvSpPr>
          <p:spPr bwMode="auto">
            <a:xfrm>
              <a:off x="3448050" y="1962150"/>
              <a:ext cx="36513" cy="422275"/>
            </a:xfrm>
            <a:custGeom>
              <a:cxnLst>
                <a:cxn ang="0">
                  <a:pos x="6" y="157"/>
                </a:cxn>
                <a:cxn ang="0">
                  <a:pos x="3" y="73"/>
                </a:cxn>
                <a:cxn ang="0">
                  <a:pos x="0" y="88"/>
                </a:cxn>
                <a:cxn ang="0">
                  <a:pos x="0" y="46"/>
                </a:cxn>
                <a:cxn ang="0">
                  <a:pos x="0" y="1"/>
                </a:cxn>
                <a:cxn ang="0">
                  <a:pos x="9" y="31"/>
                </a:cxn>
                <a:cxn ang="0">
                  <a:pos x="9" y="157"/>
                </a:cxn>
                <a:cxn ang="0">
                  <a:pos x="6" y="157"/>
                </a:cxn>
              </a:cxnLst>
              <a:rect b="b" l="0" r="r" t="0"/>
              <a:pathLst>
                <a:path h="157" w="14">
                  <a:moveTo>
                    <a:pt x="6" y="157"/>
                  </a:moveTo>
                  <a:cubicBezTo>
                    <a:pt x="4" y="130"/>
                    <a:pt x="10" y="95"/>
                    <a:pt x="3" y="73"/>
                  </a:cubicBezTo>
                  <a:cubicBezTo>
                    <a:pt x="1" y="77"/>
                    <a:pt x="7" y="89"/>
                    <a:pt x="0" y="88"/>
                  </a:cubicBezTo>
                  <a:cubicBezTo>
                    <a:pt x="0" y="74"/>
                    <a:pt x="0" y="60"/>
                    <a:pt x="0" y="46"/>
                  </a:cubicBezTo>
                  <a:cubicBezTo>
                    <a:pt x="0" y="31"/>
                    <a:pt x="0" y="16"/>
                    <a:pt x="0" y="1"/>
                  </a:cubicBezTo>
                  <a:cubicBezTo>
                    <a:pt x="14" y="0"/>
                    <a:pt x="0" y="27"/>
                    <a:pt x="9" y="31"/>
                  </a:cubicBezTo>
                  <a:cubicBezTo>
                    <a:pt x="9" y="73"/>
                    <a:pt x="9" y="115"/>
                    <a:pt x="9" y="157"/>
                  </a:cubicBezTo>
                  <a:cubicBezTo>
                    <a:pt x="8" y="157"/>
                    <a:pt x="7" y="157"/>
                    <a:pt x="6" y="15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47" name="Freeform 223"/>
            <p:cNvSpPr/>
            <p:nvPr/>
          </p:nvSpPr>
          <p:spPr bwMode="auto">
            <a:xfrm>
              <a:off x="3463925" y="2046288"/>
              <a:ext cx="31750" cy="338138"/>
            </a:xfrm>
            <a:custGeom>
              <a:cxnLst>
                <a:cxn ang="0">
                  <a:pos x="3" y="126"/>
                </a:cxn>
                <a:cxn ang="0">
                  <a:pos x="3" y="0"/>
                </a:cxn>
                <a:cxn ang="0">
                  <a:pos x="9" y="30"/>
                </a:cxn>
                <a:cxn ang="0">
                  <a:pos x="9" y="78"/>
                </a:cxn>
                <a:cxn ang="0">
                  <a:pos x="3" y="126"/>
                </a:cxn>
              </a:cxnLst>
              <a:rect b="b" l="0" r="r" t="0"/>
              <a:pathLst>
                <a:path h="125" w="12">
                  <a:moveTo>
                    <a:pt x="3" y="126"/>
                  </a:moveTo>
                  <a:cubicBezTo>
                    <a:pt x="3" y="84"/>
                    <a:pt x="3" y="42"/>
                    <a:pt x="3" y="0"/>
                  </a:cubicBezTo>
                  <a:cubicBezTo>
                    <a:pt x="12" y="3"/>
                    <a:pt x="0" y="27"/>
                    <a:pt x="9" y="30"/>
                  </a:cubicBezTo>
                  <a:cubicBezTo>
                    <a:pt x="9" y="46"/>
                    <a:pt x="9" y="62"/>
                    <a:pt x="9" y="78"/>
                  </a:cubicBezTo>
                  <a:cubicBezTo>
                    <a:pt x="0" y="87"/>
                    <a:pt x="12" y="117"/>
                    <a:pt x="3" y="126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49" name="Freeform 225"/>
            <p:cNvSpPr/>
            <p:nvPr/>
          </p:nvSpPr>
          <p:spPr bwMode="auto">
            <a:xfrm>
              <a:off x="3770313" y="2417763"/>
              <a:ext cx="47625" cy="39688"/>
            </a:xfrm>
            <a:custGeom>
              <a:cxnLst>
                <a:cxn ang="0">
                  <a:pos x="18" y="0"/>
                </a:cxn>
                <a:cxn ang="0">
                  <a:pos x="0" y="15"/>
                </a:cxn>
                <a:cxn ang="0">
                  <a:pos x="18" y="0"/>
                </a:cxn>
              </a:cxnLst>
              <a:rect b="b" l="0" r="r" t="0"/>
              <a:pathLst>
                <a:path h="15" w="18">
                  <a:moveTo>
                    <a:pt x="18" y="0"/>
                  </a:moveTo>
                  <a:cubicBezTo>
                    <a:pt x="18" y="11"/>
                    <a:pt x="10" y="14"/>
                    <a:pt x="0" y="15"/>
                  </a:cubicBezTo>
                  <a:cubicBezTo>
                    <a:pt x="3" y="7"/>
                    <a:pt x="9" y="2"/>
                    <a:pt x="18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54" name="Freeform 230"/>
            <p:cNvSpPr/>
            <p:nvPr/>
          </p:nvSpPr>
          <p:spPr bwMode="auto">
            <a:xfrm>
              <a:off x="3786188" y="2473325"/>
              <a:ext cx="84138" cy="50800"/>
            </a:xfrm>
            <a:custGeom>
              <a:cxnLst>
                <a:cxn ang="0">
                  <a:pos x="30" y="15"/>
                </a:cxn>
                <a:cxn ang="0">
                  <a:pos x="0" y="12"/>
                </a:cxn>
                <a:cxn ang="0">
                  <a:pos x="30" y="15"/>
                </a:cxn>
              </a:cxnLst>
              <a:rect b="b" l="0" r="r" t="0"/>
              <a:pathLst>
                <a:path h="19" w="31">
                  <a:moveTo>
                    <a:pt x="30" y="15"/>
                  </a:moveTo>
                  <a:cubicBezTo>
                    <a:pt x="21" y="13"/>
                    <a:pt x="4" y="19"/>
                    <a:pt x="0" y="12"/>
                  </a:cubicBezTo>
                  <a:cubicBezTo>
                    <a:pt x="1" y="0"/>
                    <a:pt x="31" y="5"/>
                    <a:pt x="30" y="15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55" name="Freeform 231"/>
            <p:cNvSpPr/>
            <p:nvPr/>
          </p:nvSpPr>
          <p:spPr bwMode="auto">
            <a:xfrm>
              <a:off x="2170113" y="2497138"/>
              <a:ext cx="28575" cy="161925"/>
            </a:xfrm>
            <a:custGeom>
              <a:cxnLst>
                <a:cxn ang="0">
                  <a:pos x="4" y="60"/>
                </a:cxn>
                <a:cxn ang="0">
                  <a:pos x="7" y="0"/>
                </a:cxn>
                <a:cxn ang="0">
                  <a:pos x="4" y="60"/>
                </a:cxn>
              </a:cxnLst>
              <a:rect b="b" l="0" r="r" t="0"/>
              <a:pathLst>
                <a:path h="60" w="11">
                  <a:moveTo>
                    <a:pt x="4" y="60"/>
                  </a:moveTo>
                  <a:cubicBezTo>
                    <a:pt x="6" y="41"/>
                    <a:pt x="0" y="14"/>
                    <a:pt x="7" y="0"/>
                  </a:cubicBezTo>
                  <a:cubicBezTo>
                    <a:pt x="5" y="19"/>
                    <a:pt x="11" y="46"/>
                    <a:pt x="4" y="60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56" name="Freeform 232"/>
            <p:cNvSpPr/>
            <p:nvPr/>
          </p:nvSpPr>
          <p:spPr bwMode="auto">
            <a:xfrm>
              <a:off x="3421063" y="2449513"/>
              <a:ext cx="19050" cy="144463"/>
            </a:xfrm>
            <a:custGeom>
              <a:cxnLst>
                <a:cxn ang="0">
                  <a:pos x="4" y="45"/>
                </a:cxn>
                <a:cxn ang="0">
                  <a:pos x="7" y="0"/>
                </a:cxn>
                <a:cxn ang="0">
                  <a:pos x="7" y="54"/>
                </a:cxn>
                <a:cxn ang="0">
                  <a:pos x="4" y="45"/>
                </a:cxn>
              </a:cxnLst>
              <a:rect b="b" l="0" r="r" t="0"/>
              <a:pathLst>
                <a:path h="54" w="7">
                  <a:moveTo>
                    <a:pt x="4" y="45"/>
                  </a:moveTo>
                  <a:cubicBezTo>
                    <a:pt x="6" y="31"/>
                    <a:pt x="0" y="9"/>
                    <a:pt x="7" y="0"/>
                  </a:cubicBezTo>
                  <a:cubicBezTo>
                    <a:pt x="7" y="18"/>
                    <a:pt x="7" y="36"/>
                    <a:pt x="7" y="54"/>
                  </a:cubicBezTo>
                  <a:cubicBezTo>
                    <a:pt x="3" y="54"/>
                    <a:pt x="4" y="49"/>
                    <a:pt x="4" y="45"/>
                  </a:cubicBezTo>
                  <a:close/>
                </a:path>
              </a:pathLst>
            </a:custGeom>
            <a:solidFill>
              <a:srgbClr val="3266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58" name="Freeform 234"/>
            <p:cNvSpPr/>
            <p:nvPr/>
          </p:nvSpPr>
          <p:spPr bwMode="auto">
            <a:xfrm>
              <a:off x="3436938" y="2473325"/>
              <a:ext cx="28575" cy="112713"/>
            </a:xfrm>
            <a:custGeom>
              <a:cxnLst>
                <a:cxn ang="0">
                  <a:pos x="4" y="0"/>
                </a:cxn>
                <a:cxn ang="0">
                  <a:pos x="7" y="42"/>
                </a:cxn>
                <a:cxn ang="0">
                  <a:pos x="4" y="0"/>
                </a:cxn>
              </a:cxnLst>
              <a:rect b="b" l="0" r="r" t="0"/>
              <a:pathLst>
                <a:path h="42" w="11">
                  <a:moveTo>
                    <a:pt x="4" y="0"/>
                  </a:moveTo>
                  <a:cubicBezTo>
                    <a:pt x="11" y="8"/>
                    <a:pt x="5" y="29"/>
                    <a:pt x="7" y="42"/>
                  </a:cubicBezTo>
                  <a:cubicBezTo>
                    <a:pt x="0" y="34"/>
                    <a:pt x="6" y="13"/>
                    <a:pt x="4" y="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65" name="Freeform 241"/>
            <p:cNvSpPr/>
            <p:nvPr/>
          </p:nvSpPr>
          <p:spPr bwMode="auto">
            <a:xfrm>
              <a:off x="3924300" y="2786063"/>
              <a:ext cx="63500" cy="20638"/>
            </a:xfrm>
            <a:custGeom>
              <a:cxnLst>
                <a:cxn ang="0">
                  <a:pos x="0" y="7"/>
                </a:cxn>
                <a:cxn ang="0">
                  <a:pos x="24" y="1"/>
                </a:cxn>
                <a:cxn ang="0">
                  <a:pos x="0" y="7"/>
                </a:cxn>
              </a:cxnLst>
              <a:rect b="b" l="0" r="r" t="0"/>
              <a:pathLst>
                <a:path h="8" w="24">
                  <a:moveTo>
                    <a:pt x="0" y="7"/>
                  </a:moveTo>
                  <a:cubicBezTo>
                    <a:pt x="3" y="0"/>
                    <a:pt x="14" y="1"/>
                    <a:pt x="24" y="1"/>
                  </a:cubicBezTo>
                  <a:cubicBezTo>
                    <a:pt x="21" y="8"/>
                    <a:pt x="10" y="7"/>
                    <a:pt x="0" y="7"/>
                  </a:cubicBezTo>
                  <a:close/>
                </a:path>
              </a:pathLst>
            </a:custGeom>
            <a:solidFill>
              <a:srgbClr val="1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67" name="Freeform 243"/>
            <p:cNvSpPr/>
            <p:nvPr/>
          </p:nvSpPr>
          <p:spPr bwMode="auto">
            <a:xfrm>
              <a:off x="3246438" y="2570163"/>
              <a:ext cx="209550" cy="484188"/>
            </a:xfrm>
            <a:custGeom>
              <a:cxnLst>
                <a:cxn ang="0">
                  <a:pos x="0" y="108"/>
                </a:cxn>
                <a:cxn ang="0">
                  <a:pos x="69" y="0"/>
                </a:cxn>
                <a:cxn ang="0">
                  <a:pos x="72" y="9"/>
                </a:cxn>
                <a:cxn ang="0">
                  <a:pos x="57" y="180"/>
                </a:cxn>
                <a:cxn ang="0">
                  <a:pos x="39" y="159"/>
                </a:cxn>
                <a:cxn ang="0">
                  <a:pos x="45" y="90"/>
                </a:cxn>
                <a:cxn ang="0">
                  <a:pos x="33" y="156"/>
                </a:cxn>
                <a:cxn ang="0">
                  <a:pos x="0" y="108"/>
                </a:cxn>
              </a:cxnLst>
              <a:rect b="b" l="0" r="r" t="0"/>
              <a:pathLst>
                <a:path h="180" w="78">
                  <a:moveTo>
                    <a:pt x="0" y="108"/>
                  </a:moveTo>
                  <a:cubicBezTo>
                    <a:pt x="21" y="70"/>
                    <a:pt x="42" y="32"/>
                    <a:pt x="69" y="0"/>
                  </a:cubicBezTo>
                  <a:cubicBezTo>
                    <a:pt x="69" y="4"/>
                    <a:pt x="68" y="9"/>
                    <a:pt x="72" y="9"/>
                  </a:cubicBezTo>
                  <a:cubicBezTo>
                    <a:pt x="77" y="70"/>
                    <a:pt x="78" y="136"/>
                    <a:pt x="57" y="180"/>
                  </a:cubicBezTo>
                  <a:cubicBezTo>
                    <a:pt x="50" y="174"/>
                    <a:pt x="41" y="170"/>
                    <a:pt x="39" y="159"/>
                  </a:cubicBezTo>
                  <a:cubicBezTo>
                    <a:pt x="46" y="143"/>
                    <a:pt x="53" y="111"/>
                    <a:pt x="45" y="90"/>
                  </a:cubicBezTo>
                  <a:cubicBezTo>
                    <a:pt x="39" y="110"/>
                    <a:pt x="44" y="141"/>
                    <a:pt x="33" y="156"/>
                  </a:cubicBezTo>
                  <a:cubicBezTo>
                    <a:pt x="22" y="140"/>
                    <a:pt x="10" y="125"/>
                    <a:pt x="0" y="108"/>
                  </a:cubicBezTo>
                  <a:close/>
                </a:path>
              </a:pathLst>
            </a:custGeom>
            <a:solidFill>
              <a:srgbClr val="5A9EC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69" name="Freeform 245"/>
            <p:cNvSpPr/>
            <p:nvPr/>
          </p:nvSpPr>
          <p:spPr bwMode="auto">
            <a:xfrm>
              <a:off x="3149600" y="2820988"/>
              <a:ext cx="184150" cy="209550"/>
            </a:xfrm>
            <a:custGeom>
              <a:cxnLst>
                <a:cxn ang="0">
                  <a:pos x="42" y="60"/>
                </a:cxn>
                <a:cxn ang="0">
                  <a:pos x="0" y="0"/>
                </a:cxn>
                <a:cxn ang="0">
                  <a:pos x="69" y="75"/>
                </a:cxn>
                <a:cxn ang="0">
                  <a:pos x="66" y="78"/>
                </a:cxn>
                <a:cxn ang="0">
                  <a:pos x="42" y="60"/>
                </a:cxn>
              </a:cxnLst>
              <a:rect b="b" l="0" r="r" t="0"/>
              <a:pathLst>
                <a:path h="78" w="69">
                  <a:moveTo>
                    <a:pt x="42" y="60"/>
                  </a:moveTo>
                  <a:cubicBezTo>
                    <a:pt x="22" y="46"/>
                    <a:pt x="8" y="26"/>
                    <a:pt x="0" y="0"/>
                  </a:cubicBezTo>
                  <a:cubicBezTo>
                    <a:pt x="27" y="8"/>
                    <a:pt x="65" y="49"/>
                    <a:pt x="69" y="75"/>
                  </a:cubicBezTo>
                  <a:cubicBezTo>
                    <a:pt x="69" y="74"/>
                    <a:pt x="64" y="76"/>
                    <a:pt x="66" y="78"/>
                  </a:cubicBezTo>
                  <a:cubicBezTo>
                    <a:pt x="53" y="77"/>
                    <a:pt x="52" y="64"/>
                    <a:pt x="42" y="60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70" name="Freeform 246"/>
            <p:cNvSpPr/>
            <p:nvPr/>
          </p:nvSpPr>
          <p:spPr bwMode="auto">
            <a:xfrm>
              <a:off x="4319588" y="2852738"/>
              <a:ext cx="47625" cy="157163"/>
            </a:xfrm>
            <a:custGeom>
              <a:cxnLst>
                <a:cxn ang="0">
                  <a:pos x="9" y="0"/>
                </a:cxn>
                <a:cxn ang="0">
                  <a:pos x="18" y="42"/>
                </a:cxn>
                <a:cxn ang="0">
                  <a:pos x="12" y="42"/>
                </a:cxn>
                <a:cxn ang="0">
                  <a:pos x="9" y="0"/>
                </a:cxn>
              </a:cxnLst>
              <a:rect b="b" l="0" r="r" t="0"/>
              <a:pathLst>
                <a:path h="57" w="18">
                  <a:moveTo>
                    <a:pt x="9" y="0"/>
                  </a:moveTo>
                  <a:cubicBezTo>
                    <a:pt x="16" y="10"/>
                    <a:pt x="10" y="33"/>
                    <a:pt x="18" y="42"/>
                  </a:cubicBezTo>
                  <a:cubicBezTo>
                    <a:pt x="18" y="58"/>
                    <a:pt x="16" y="46"/>
                    <a:pt x="12" y="42"/>
                  </a:cubicBezTo>
                  <a:cubicBezTo>
                    <a:pt x="14" y="26"/>
                    <a:pt x="0" y="13"/>
                    <a:pt x="9" y="0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71" name="Freeform 247"/>
            <p:cNvSpPr/>
            <p:nvPr/>
          </p:nvSpPr>
          <p:spPr bwMode="auto">
            <a:xfrm>
              <a:off x="3448050" y="2747963"/>
              <a:ext cx="23813" cy="209550"/>
            </a:xfrm>
            <a:custGeom>
              <a:cxnLst>
                <a:cxn ang="0">
                  <a:pos x="9" y="30"/>
                </a:cxn>
                <a:cxn ang="0">
                  <a:pos x="0" y="78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9" y="30"/>
                </a:cxn>
              </a:cxnLst>
              <a:rect b="b" l="0" r="r" t="0"/>
              <a:pathLst>
                <a:path h="78" w="9">
                  <a:moveTo>
                    <a:pt x="9" y="30"/>
                  </a:moveTo>
                  <a:cubicBezTo>
                    <a:pt x="7" y="47"/>
                    <a:pt x="7" y="66"/>
                    <a:pt x="0" y="78"/>
                  </a:cubicBezTo>
                  <a:cubicBezTo>
                    <a:pt x="5" y="56"/>
                    <a:pt x="3" y="27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9"/>
                    <a:pt x="2" y="26"/>
                    <a:pt x="9" y="30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72" name="Freeform 248"/>
            <p:cNvSpPr/>
            <p:nvPr/>
          </p:nvSpPr>
          <p:spPr bwMode="auto">
            <a:xfrm>
              <a:off x="4359275" y="2841625"/>
              <a:ext cx="30163" cy="92075"/>
            </a:xfrm>
            <a:custGeom>
              <a:cxnLst>
                <a:cxn ang="0">
                  <a:pos x="0" y="10"/>
                </a:cxn>
                <a:cxn ang="0">
                  <a:pos x="9" y="1"/>
                </a:cxn>
                <a:cxn ang="0">
                  <a:pos x="9" y="34"/>
                </a:cxn>
                <a:cxn ang="0">
                  <a:pos x="0" y="10"/>
                </a:cxn>
              </a:cxnLst>
              <a:rect b="b" l="0" r="r" t="0"/>
              <a:pathLst>
                <a:path h="34" w="11">
                  <a:moveTo>
                    <a:pt x="0" y="10"/>
                  </a:moveTo>
                  <a:cubicBezTo>
                    <a:pt x="11" y="15"/>
                    <a:pt x="2" y="0"/>
                    <a:pt x="9" y="1"/>
                  </a:cubicBezTo>
                  <a:cubicBezTo>
                    <a:pt x="9" y="12"/>
                    <a:pt x="9" y="23"/>
                    <a:pt x="9" y="34"/>
                  </a:cubicBezTo>
                  <a:cubicBezTo>
                    <a:pt x="6" y="26"/>
                    <a:pt x="1" y="20"/>
                    <a:pt x="0" y="10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73" name="Freeform 249"/>
            <p:cNvSpPr/>
            <p:nvPr/>
          </p:nvSpPr>
          <p:spPr bwMode="auto">
            <a:xfrm>
              <a:off x="2736850" y="2909888"/>
              <a:ext cx="274638" cy="314325"/>
            </a:xfrm>
            <a:custGeom>
              <a:cxnLst>
                <a:cxn ang="0">
                  <a:pos x="0" y="117"/>
                </a:cxn>
                <a:cxn ang="0">
                  <a:pos x="102" y="0"/>
                </a:cxn>
                <a:cxn ang="0">
                  <a:pos x="30" y="93"/>
                </a:cxn>
                <a:cxn ang="0">
                  <a:pos x="0" y="117"/>
                </a:cxn>
              </a:cxnLst>
              <a:rect b="b" l="0" r="r" t="0"/>
              <a:pathLst>
                <a:path h="117" w="102">
                  <a:moveTo>
                    <a:pt x="0" y="117"/>
                  </a:moveTo>
                  <a:cubicBezTo>
                    <a:pt x="29" y="73"/>
                    <a:pt x="53" y="24"/>
                    <a:pt x="102" y="0"/>
                  </a:cubicBezTo>
                  <a:cubicBezTo>
                    <a:pt x="78" y="31"/>
                    <a:pt x="55" y="61"/>
                    <a:pt x="30" y="93"/>
                  </a:cubicBezTo>
                  <a:cubicBezTo>
                    <a:pt x="23" y="102"/>
                    <a:pt x="13" y="117"/>
                    <a:pt x="0" y="11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74" name="Freeform 250"/>
            <p:cNvSpPr/>
            <p:nvPr/>
          </p:nvSpPr>
          <p:spPr bwMode="auto">
            <a:xfrm>
              <a:off x="3448050" y="2982913"/>
              <a:ext cx="23813" cy="55563"/>
            </a:xfrm>
            <a:custGeom>
              <a:cxnLst>
                <a:cxn ang="0">
                  <a:pos x="0" y="21"/>
                </a:cxn>
                <a:cxn ang="0">
                  <a:pos x="6" y="0"/>
                </a:cxn>
                <a:cxn ang="0">
                  <a:pos x="9" y="3"/>
                </a:cxn>
                <a:cxn ang="0">
                  <a:pos x="3" y="21"/>
                </a:cxn>
                <a:cxn ang="0">
                  <a:pos x="0" y="21"/>
                </a:cxn>
              </a:cxnLst>
              <a:rect b="b" l="0" r="r" t="0"/>
              <a:pathLst>
                <a:path h="21" w="9">
                  <a:moveTo>
                    <a:pt x="0" y="21"/>
                  </a:moveTo>
                  <a:cubicBezTo>
                    <a:pt x="4" y="16"/>
                    <a:pt x="1" y="4"/>
                    <a:pt x="6" y="0"/>
                  </a:cubicBezTo>
                  <a:cubicBezTo>
                    <a:pt x="6" y="2"/>
                    <a:pt x="6" y="4"/>
                    <a:pt x="9" y="3"/>
                  </a:cubicBezTo>
                  <a:cubicBezTo>
                    <a:pt x="8" y="10"/>
                    <a:pt x="5" y="15"/>
                    <a:pt x="3" y="21"/>
                  </a:cubicBezTo>
                  <a:cubicBezTo>
                    <a:pt x="2" y="21"/>
                    <a:pt x="1" y="21"/>
                    <a:pt x="0" y="21"/>
                  </a:cubicBezTo>
                  <a:close/>
                </a:path>
              </a:pathLst>
            </a:custGeom>
            <a:solidFill>
              <a:srgbClr val="478AA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75" name="Freeform 251"/>
            <p:cNvSpPr/>
            <p:nvPr/>
          </p:nvSpPr>
          <p:spPr bwMode="auto">
            <a:xfrm>
              <a:off x="3422650" y="3038475"/>
              <a:ext cx="34925" cy="65088"/>
            </a:xfrm>
            <a:custGeom>
              <a:cxnLst>
                <a:cxn ang="0">
                  <a:pos x="12" y="0"/>
                </a:cxn>
                <a:cxn ang="0">
                  <a:pos x="3" y="24"/>
                </a:cxn>
                <a:cxn ang="0">
                  <a:pos x="9" y="0"/>
                </a:cxn>
                <a:cxn ang="0">
                  <a:pos x="12" y="0"/>
                </a:cxn>
              </a:cxnLst>
              <a:rect b="b" l="0" r="r" t="0"/>
              <a:pathLst>
                <a:path h="24" w="13">
                  <a:moveTo>
                    <a:pt x="12" y="0"/>
                  </a:moveTo>
                  <a:cubicBezTo>
                    <a:pt x="8" y="7"/>
                    <a:pt x="13" y="23"/>
                    <a:pt x="3" y="24"/>
                  </a:cubicBezTo>
                  <a:cubicBezTo>
                    <a:pt x="0" y="11"/>
                    <a:pt x="9" y="1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76" name="Freeform 252"/>
            <p:cNvSpPr/>
            <p:nvPr/>
          </p:nvSpPr>
          <p:spPr bwMode="auto">
            <a:xfrm>
              <a:off x="3025775" y="3038475"/>
              <a:ext cx="96838" cy="122238"/>
            </a:xfrm>
            <a:custGeom>
              <a:cxnLst>
                <a:cxn ang="0">
                  <a:pos x="1" y="42"/>
                </a:cxn>
                <a:cxn ang="0">
                  <a:pos x="34" y="0"/>
                </a:cxn>
                <a:cxn ang="0">
                  <a:pos x="4" y="45"/>
                </a:cxn>
                <a:cxn ang="0">
                  <a:pos x="1" y="42"/>
                </a:cxn>
              </a:cxnLst>
              <a:rect b="b" l="0" r="r" t="0"/>
              <a:pathLst>
                <a:path h="45" w="36">
                  <a:moveTo>
                    <a:pt x="1" y="42"/>
                  </a:moveTo>
                  <a:cubicBezTo>
                    <a:pt x="12" y="28"/>
                    <a:pt x="24" y="15"/>
                    <a:pt x="34" y="0"/>
                  </a:cubicBezTo>
                  <a:cubicBezTo>
                    <a:pt x="36" y="15"/>
                    <a:pt x="12" y="30"/>
                    <a:pt x="4" y="45"/>
                  </a:cubicBezTo>
                  <a:cubicBezTo>
                    <a:pt x="2" y="45"/>
                    <a:pt x="0" y="45"/>
                    <a:pt x="1" y="42"/>
                  </a:cubicBezTo>
                  <a:close/>
                </a:path>
              </a:pathLst>
            </a:custGeom>
            <a:solidFill>
              <a:srgbClr val="086C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77" name="Freeform 253"/>
            <p:cNvSpPr/>
            <p:nvPr/>
          </p:nvSpPr>
          <p:spPr bwMode="auto">
            <a:xfrm>
              <a:off x="3333750" y="3022600"/>
              <a:ext cx="73025" cy="96838"/>
            </a:xfrm>
            <a:custGeom>
              <a:cxnLst>
                <a:cxn ang="0">
                  <a:pos x="0" y="6"/>
                </a:cxn>
                <a:cxn ang="0">
                  <a:pos x="3" y="0"/>
                </a:cxn>
                <a:cxn ang="0">
                  <a:pos x="27" y="33"/>
                </a:cxn>
                <a:cxn ang="0">
                  <a:pos x="24" y="36"/>
                </a:cxn>
                <a:cxn ang="0">
                  <a:pos x="18" y="30"/>
                </a:cxn>
                <a:cxn ang="0">
                  <a:pos x="0" y="6"/>
                </a:cxn>
              </a:cxnLst>
              <a:rect b="b" l="0" r="r" t="0"/>
              <a:pathLst>
                <a:path h="36" w="27">
                  <a:moveTo>
                    <a:pt x="0" y="6"/>
                  </a:moveTo>
                  <a:cubicBezTo>
                    <a:pt x="3" y="6"/>
                    <a:pt x="2" y="2"/>
                    <a:pt x="3" y="0"/>
                  </a:cubicBezTo>
                  <a:cubicBezTo>
                    <a:pt x="13" y="9"/>
                    <a:pt x="24" y="17"/>
                    <a:pt x="27" y="33"/>
                  </a:cubicBezTo>
                  <a:cubicBezTo>
                    <a:pt x="25" y="33"/>
                    <a:pt x="23" y="33"/>
                    <a:pt x="24" y="36"/>
                  </a:cubicBezTo>
                  <a:cubicBezTo>
                    <a:pt x="21" y="35"/>
                    <a:pt x="19" y="33"/>
                    <a:pt x="18" y="30"/>
                  </a:cubicBezTo>
                  <a:cubicBezTo>
                    <a:pt x="14" y="20"/>
                    <a:pt x="1" y="19"/>
                    <a:pt x="0" y="6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78" name="Freeform 254"/>
            <p:cNvSpPr/>
            <p:nvPr/>
          </p:nvSpPr>
          <p:spPr bwMode="auto">
            <a:xfrm>
              <a:off x="3395663" y="3111500"/>
              <a:ext cx="80963" cy="88900"/>
            </a:xfrm>
            <a:custGeom>
              <a:cxnLst>
                <a:cxn ang="0">
                  <a:pos x="4" y="0"/>
                </a:cxn>
                <a:cxn ang="0">
                  <a:pos x="25" y="33"/>
                </a:cxn>
                <a:cxn ang="0">
                  <a:pos x="1" y="3"/>
                </a:cxn>
                <a:cxn ang="0">
                  <a:pos x="4" y="0"/>
                </a:cxn>
              </a:cxnLst>
              <a:rect b="b" l="0" r="r" t="0"/>
              <a:pathLst>
                <a:path h="33" w="30">
                  <a:moveTo>
                    <a:pt x="4" y="0"/>
                  </a:moveTo>
                  <a:cubicBezTo>
                    <a:pt x="13" y="0"/>
                    <a:pt x="30" y="10"/>
                    <a:pt x="25" y="33"/>
                  </a:cubicBezTo>
                  <a:cubicBezTo>
                    <a:pt x="17" y="23"/>
                    <a:pt x="9" y="13"/>
                    <a:pt x="1" y="3"/>
                  </a:cubicBezTo>
                  <a:cubicBezTo>
                    <a:pt x="0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79" name="Freeform 255"/>
            <p:cNvSpPr/>
            <p:nvPr/>
          </p:nvSpPr>
          <p:spPr bwMode="auto">
            <a:xfrm>
              <a:off x="2833688" y="3095625"/>
              <a:ext cx="387350" cy="541338"/>
            </a:xfrm>
            <a:custGeom>
              <a:cxnLst>
                <a:cxn ang="0">
                  <a:pos x="45" y="144"/>
                </a:cxn>
                <a:cxn ang="0">
                  <a:pos x="0" y="180"/>
                </a:cxn>
                <a:cxn ang="0">
                  <a:pos x="108" y="45"/>
                </a:cxn>
                <a:cxn ang="0">
                  <a:pos x="144" y="0"/>
                </a:cxn>
                <a:cxn ang="0">
                  <a:pos x="117" y="60"/>
                </a:cxn>
                <a:cxn ang="0">
                  <a:pos x="135" y="57"/>
                </a:cxn>
                <a:cxn ang="0">
                  <a:pos x="9" y="201"/>
                </a:cxn>
                <a:cxn ang="0">
                  <a:pos x="60" y="132"/>
                </a:cxn>
                <a:cxn ang="0">
                  <a:pos x="72" y="120"/>
                </a:cxn>
                <a:cxn ang="0">
                  <a:pos x="75" y="114"/>
                </a:cxn>
                <a:cxn ang="0">
                  <a:pos x="45" y="141"/>
                </a:cxn>
                <a:cxn ang="0">
                  <a:pos x="45" y="144"/>
                </a:cxn>
              </a:cxnLst>
              <a:rect b="b" l="0" r="r" t="0"/>
              <a:pathLst>
                <a:path h="201" w="144">
                  <a:moveTo>
                    <a:pt x="45" y="144"/>
                  </a:moveTo>
                  <a:cubicBezTo>
                    <a:pt x="28" y="154"/>
                    <a:pt x="26" y="179"/>
                    <a:pt x="0" y="180"/>
                  </a:cubicBezTo>
                  <a:cubicBezTo>
                    <a:pt x="35" y="134"/>
                    <a:pt x="73" y="93"/>
                    <a:pt x="108" y="45"/>
                  </a:cubicBezTo>
                  <a:cubicBezTo>
                    <a:pt x="119" y="30"/>
                    <a:pt x="125" y="7"/>
                    <a:pt x="144" y="0"/>
                  </a:cubicBezTo>
                  <a:cubicBezTo>
                    <a:pt x="138" y="23"/>
                    <a:pt x="128" y="42"/>
                    <a:pt x="117" y="60"/>
                  </a:cubicBezTo>
                  <a:cubicBezTo>
                    <a:pt x="121" y="68"/>
                    <a:pt x="127" y="46"/>
                    <a:pt x="135" y="57"/>
                  </a:cubicBezTo>
                  <a:cubicBezTo>
                    <a:pt x="96" y="108"/>
                    <a:pt x="60" y="162"/>
                    <a:pt x="9" y="201"/>
                  </a:cubicBezTo>
                  <a:cubicBezTo>
                    <a:pt x="23" y="175"/>
                    <a:pt x="45" y="157"/>
                    <a:pt x="60" y="132"/>
                  </a:cubicBezTo>
                  <a:cubicBezTo>
                    <a:pt x="67" y="131"/>
                    <a:pt x="67" y="123"/>
                    <a:pt x="72" y="120"/>
                  </a:cubicBezTo>
                  <a:cubicBezTo>
                    <a:pt x="75" y="120"/>
                    <a:pt x="74" y="116"/>
                    <a:pt x="75" y="114"/>
                  </a:cubicBezTo>
                  <a:cubicBezTo>
                    <a:pt x="61" y="119"/>
                    <a:pt x="54" y="131"/>
                    <a:pt x="45" y="141"/>
                  </a:cubicBezTo>
                  <a:cubicBezTo>
                    <a:pt x="45" y="142"/>
                    <a:pt x="45" y="143"/>
                    <a:pt x="45" y="14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80" name="Freeform 256"/>
            <p:cNvSpPr/>
            <p:nvPr/>
          </p:nvSpPr>
          <p:spPr bwMode="auto">
            <a:xfrm>
              <a:off x="2624138" y="3216275"/>
              <a:ext cx="92075" cy="120650"/>
            </a:xfrm>
            <a:custGeom>
              <a:cxnLst>
                <a:cxn ang="0">
                  <a:pos x="33" y="30"/>
                </a:cxn>
                <a:cxn ang="0">
                  <a:pos x="24" y="45"/>
                </a:cxn>
                <a:cxn ang="0">
                  <a:pos x="0" y="3"/>
                </a:cxn>
                <a:cxn ang="0">
                  <a:pos x="33" y="30"/>
                </a:cxn>
              </a:cxnLst>
              <a:rect b="b" l="0" r="r" t="0"/>
              <a:pathLst>
                <a:path h="45" w="34">
                  <a:moveTo>
                    <a:pt x="33" y="30"/>
                  </a:moveTo>
                  <a:cubicBezTo>
                    <a:pt x="34" y="39"/>
                    <a:pt x="25" y="38"/>
                    <a:pt x="24" y="45"/>
                  </a:cubicBezTo>
                  <a:cubicBezTo>
                    <a:pt x="15" y="32"/>
                    <a:pt x="7" y="18"/>
                    <a:pt x="0" y="3"/>
                  </a:cubicBezTo>
                  <a:cubicBezTo>
                    <a:pt x="12" y="0"/>
                    <a:pt x="23" y="21"/>
                    <a:pt x="33" y="30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81" name="Freeform 257"/>
            <p:cNvSpPr/>
            <p:nvPr/>
          </p:nvSpPr>
          <p:spPr bwMode="auto">
            <a:xfrm>
              <a:off x="3468688" y="3224213"/>
              <a:ext cx="42863" cy="130175"/>
            </a:xfrm>
            <a:custGeom>
              <a:cxnLst>
                <a:cxn ang="0">
                  <a:pos x="7" y="48"/>
                </a:cxn>
                <a:cxn ang="0">
                  <a:pos x="4" y="0"/>
                </a:cxn>
                <a:cxn ang="0">
                  <a:pos x="7" y="48"/>
                </a:cxn>
              </a:cxnLst>
              <a:rect b="b" l="0" r="r" t="0"/>
              <a:pathLst>
                <a:path h="48" w="16">
                  <a:moveTo>
                    <a:pt x="7" y="48"/>
                  </a:moveTo>
                  <a:cubicBezTo>
                    <a:pt x="0" y="38"/>
                    <a:pt x="6" y="15"/>
                    <a:pt x="4" y="0"/>
                  </a:cubicBezTo>
                  <a:cubicBezTo>
                    <a:pt x="11" y="14"/>
                    <a:pt x="16" y="34"/>
                    <a:pt x="7" y="48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82" name="Freeform 258"/>
            <p:cNvSpPr/>
            <p:nvPr/>
          </p:nvSpPr>
          <p:spPr bwMode="auto">
            <a:xfrm>
              <a:off x="2690813" y="3324225"/>
              <a:ext cx="49213" cy="53975"/>
            </a:xfrm>
            <a:custGeom>
              <a:cxnLst>
                <a:cxn ang="0">
                  <a:pos x="11" y="20"/>
                </a:cxn>
                <a:cxn ang="0">
                  <a:pos x="17" y="2"/>
                </a:cxn>
                <a:cxn ang="0">
                  <a:pos x="11" y="20"/>
                </a:cxn>
              </a:cxnLst>
              <a:rect b="b" l="0" r="r" t="0"/>
              <a:pathLst>
                <a:path h="20" w="18">
                  <a:moveTo>
                    <a:pt x="11" y="20"/>
                  </a:moveTo>
                  <a:cubicBezTo>
                    <a:pt x="0" y="18"/>
                    <a:pt x="6" y="0"/>
                    <a:pt x="17" y="2"/>
                  </a:cubicBezTo>
                  <a:cubicBezTo>
                    <a:pt x="18" y="11"/>
                    <a:pt x="13" y="14"/>
                    <a:pt x="11" y="2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83" name="Freeform 259"/>
            <p:cNvSpPr/>
            <p:nvPr/>
          </p:nvSpPr>
          <p:spPr bwMode="auto">
            <a:xfrm>
              <a:off x="2760663" y="3321050"/>
              <a:ext cx="87313" cy="88900"/>
            </a:xfrm>
            <a:custGeom>
              <a:cxnLst>
                <a:cxn ang="0">
                  <a:pos x="6" y="33"/>
                </a:cxn>
                <a:cxn ang="0">
                  <a:pos x="27" y="0"/>
                </a:cxn>
                <a:cxn ang="0">
                  <a:pos x="6" y="33"/>
                </a:cxn>
              </a:cxnLst>
              <a:rect b="b" l="0" r="r" t="0"/>
              <a:pathLst>
                <a:path h="33" w="32">
                  <a:moveTo>
                    <a:pt x="6" y="33"/>
                  </a:moveTo>
                  <a:cubicBezTo>
                    <a:pt x="0" y="21"/>
                    <a:pt x="22" y="11"/>
                    <a:pt x="27" y="0"/>
                  </a:cubicBezTo>
                  <a:cubicBezTo>
                    <a:pt x="32" y="11"/>
                    <a:pt x="10" y="21"/>
                    <a:pt x="6" y="33"/>
                  </a:cubicBezTo>
                  <a:close/>
                </a:path>
              </a:pathLst>
            </a:custGeom>
            <a:solidFill>
              <a:srgbClr val="086C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84" name="Freeform 260"/>
            <p:cNvSpPr/>
            <p:nvPr/>
          </p:nvSpPr>
          <p:spPr bwMode="auto">
            <a:xfrm>
              <a:off x="3440113" y="3346450"/>
              <a:ext cx="31750" cy="77788"/>
            </a:xfrm>
            <a:custGeom>
              <a:cxnLst>
                <a:cxn ang="0">
                  <a:pos x="9" y="6"/>
                </a:cxn>
                <a:cxn ang="0">
                  <a:pos x="0" y="27"/>
                </a:cxn>
                <a:cxn ang="0">
                  <a:pos x="0" y="0"/>
                </a:cxn>
                <a:cxn ang="0">
                  <a:pos x="9" y="6"/>
                </a:cxn>
              </a:cxnLst>
              <a:rect b="b" l="0" r="r" t="0"/>
              <a:pathLst>
                <a:path h="28" w="12">
                  <a:moveTo>
                    <a:pt x="9" y="6"/>
                  </a:moveTo>
                  <a:cubicBezTo>
                    <a:pt x="2" y="9"/>
                    <a:pt x="12" y="29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ubicBezTo>
                    <a:pt x="6" y="2"/>
                    <a:pt x="1" y="14"/>
                    <a:pt x="9" y="6"/>
                  </a:cubicBezTo>
                  <a:close/>
                </a:path>
              </a:pathLst>
            </a:custGeom>
            <a:solidFill>
              <a:srgbClr val="2A6A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85" name="Freeform 261"/>
            <p:cNvSpPr/>
            <p:nvPr/>
          </p:nvSpPr>
          <p:spPr bwMode="auto">
            <a:xfrm>
              <a:off x="5360988" y="3975100"/>
              <a:ext cx="31750" cy="115888"/>
            </a:xfrm>
            <a:custGeom>
              <a:cxnLst>
                <a:cxn ang="0">
                  <a:pos x="3" y="0"/>
                </a:cxn>
                <a:cxn ang="0">
                  <a:pos x="9" y="18"/>
                </a:cxn>
                <a:cxn ang="0">
                  <a:pos x="0" y="36"/>
                </a:cxn>
                <a:cxn ang="0">
                  <a:pos x="3" y="0"/>
                </a:cxn>
              </a:cxnLst>
              <a:rect b="b" l="0" r="r" t="0"/>
              <a:pathLst>
                <a:path h="43" w="12">
                  <a:moveTo>
                    <a:pt x="3" y="0"/>
                  </a:moveTo>
                  <a:cubicBezTo>
                    <a:pt x="11" y="0"/>
                    <a:pt x="1" y="18"/>
                    <a:pt x="9" y="18"/>
                  </a:cubicBezTo>
                  <a:cubicBezTo>
                    <a:pt x="12" y="28"/>
                    <a:pt x="4" y="43"/>
                    <a:pt x="0" y="36"/>
                  </a:cubicBezTo>
                  <a:cubicBezTo>
                    <a:pt x="6" y="29"/>
                    <a:pt x="2" y="12"/>
                    <a:pt x="3" y="0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86" name="Freeform 262"/>
            <p:cNvSpPr/>
            <p:nvPr/>
          </p:nvSpPr>
          <p:spPr bwMode="auto">
            <a:xfrm>
              <a:off x="4440238" y="4105275"/>
              <a:ext cx="984250" cy="542925"/>
            </a:xfrm>
            <a:custGeom>
              <a:cxnLst>
                <a:cxn ang="0">
                  <a:pos x="102" y="81"/>
                </a:cxn>
                <a:cxn ang="0">
                  <a:pos x="93" y="81"/>
                </a:cxn>
                <a:cxn ang="0">
                  <a:pos x="168" y="114"/>
                </a:cxn>
                <a:cxn ang="0">
                  <a:pos x="180" y="93"/>
                </a:cxn>
                <a:cxn ang="0">
                  <a:pos x="207" y="108"/>
                </a:cxn>
                <a:cxn ang="0">
                  <a:pos x="192" y="87"/>
                </a:cxn>
                <a:cxn ang="0">
                  <a:pos x="261" y="69"/>
                </a:cxn>
                <a:cxn ang="0">
                  <a:pos x="183" y="84"/>
                </a:cxn>
                <a:cxn ang="0">
                  <a:pos x="120" y="39"/>
                </a:cxn>
                <a:cxn ang="0">
                  <a:pos x="186" y="57"/>
                </a:cxn>
                <a:cxn ang="0">
                  <a:pos x="264" y="45"/>
                </a:cxn>
                <a:cxn ang="0">
                  <a:pos x="315" y="24"/>
                </a:cxn>
                <a:cxn ang="0">
                  <a:pos x="342" y="0"/>
                </a:cxn>
                <a:cxn ang="0">
                  <a:pos x="345" y="36"/>
                </a:cxn>
                <a:cxn ang="0">
                  <a:pos x="351" y="27"/>
                </a:cxn>
                <a:cxn ang="0">
                  <a:pos x="366" y="57"/>
                </a:cxn>
                <a:cxn ang="0">
                  <a:pos x="204" y="126"/>
                </a:cxn>
                <a:cxn ang="0">
                  <a:pos x="240" y="114"/>
                </a:cxn>
                <a:cxn ang="0">
                  <a:pos x="114" y="198"/>
                </a:cxn>
                <a:cxn ang="0">
                  <a:pos x="93" y="201"/>
                </a:cxn>
                <a:cxn ang="0">
                  <a:pos x="96" y="195"/>
                </a:cxn>
                <a:cxn ang="0">
                  <a:pos x="60" y="192"/>
                </a:cxn>
                <a:cxn ang="0">
                  <a:pos x="0" y="129"/>
                </a:cxn>
                <a:cxn ang="0">
                  <a:pos x="102" y="75"/>
                </a:cxn>
                <a:cxn ang="0">
                  <a:pos x="102" y="81"/>
                </a:cxn>
              </a:cxnLst>
              <a:rect b="b" l="0" r="r" t="0"/>
              <a:pathLst>
                <a:path h="201" w="366">
                  <a:moveTo>
                    <a:pt x="102" y="81"/>
                  </a:moveTo>
                  <a:cubicBezTo>
                    <a:pt x="98" y="81"/>
                    <a:pt x="95" y="76"/>
                    <a:pt x="93" y="81"/>
                  </a:cubicBezTo>
                  <a:cubicBezTo>
                    <a:pt x="120" y="90"/>
                    <a:pt x="135" y="111"/>
                    <a:pt x="168" y="114"/>
                  </a:cubicBezTo>
                  <a:cubicBezTo>
                    <a:pt x="180" y="109"/>
                    <a:pt x="169" y="99"/>
                    <a:pt x="180" y="93"/>
                  </a:cubicBezTo>
                  <a:cubicBezTo>
                    <a:pt x="192" y="95"/>
                    <a:pt x="196" y="105"/>
                    <a:pt x="207" y="108"/>
                  </a:cubicBezTo>
                  <a:cubicBezTo>
                    <a:pt x="211" y="92"/>
                    <a:pt x="192" y="99"/>
                    <a:pt x="192" y="87"/>
                  </a:cubicBezTo>
                  <a:cubicBezTo>
                    <a:pt x="214" y="80"/>
                    <a:pt x="238" y="75"/>
                    <a:pt x="261" y="69"/>
                  </a:cubicBezTo>
                  <a:cubicBezTo>
                    <a:pt x="228" y="67"/>
                    <a:pt x="209" y="79"/>
                    <a:pt x="183" y="84"/>
                  </a:cubicBezTo>
                  <a:cubicBezTo>
                    <a:pt x="163" y="65"/>
                    <a:pt x="121" y="60"/>
                    <a:pt x="120" y="39"/>
                  </a:cubicBezTo>
                  <a:cubicBezTo>
                    <a:pt x="149" y="39"/>
                    <a:pt x="161" y="56"/>
                    <a:pt x="186" y="57"/>
                  </a:cubicBezTo>
                  <a:cubicBezTo>
                    <a:pt x="209" y="58"/>
                    <a:pt x="243" y="51"/>
                    <a:pt x="264" y="45"/>
                  </a:cubicBezTo>
                  <a:cubicBezTo>
                    <a:pt x="292" y="37"/>
                    <a:pt x="312" y="10"/>
                    <a:pt x="315" y="24"/>
                  </a:cubicBezTo>
                  <a:cubicBezTo>
                    <a:pt x="327" y="19"/>
                    <a:pt x="328" y="3"/>
                    <a:pt x="342" y="0"/>
                  </a:cubicBezTo>
                  <a:cubicBezTo>
                    <a:pt x="344" y="11"/>
                    <a:pt x="346" y="22"/>
                    <a:pt x="345" y="36"/>
                  </a:cubicBezTo>
                  <a:cubicBezTo>
                    <a:pt x="359" y="39"/>
                    <a:pt x="343" y="26"/>
                    <a:pt x="351" y="27"/>
                  </a:cubicBezTo>
                  <a:cubicBezTo>
                    <a:pt x="355" y="38"/>
                    <a:pt x="363" y="45"/>
                    <a:pt x="366" y="57"/>
                  </a:cubicBezTo>
                  <a:cubicBezTo>
                    <a:pt x="304" y="72"/>
                    <a:pt x="253" y="98"/>
                    <a:pt x="204" y="126"/>
                  </a:cubicBezTo>
                  <a:cubicBezTo>
                    <a:pt x="217" y="125"/>
                    <a:pt x="231" y="109"/>
                    <a:pt x="240" y="114"/>
                  </a:cubicBezTo>
                  <a:cubicBezTo>
                    <a:pt x="197" y="141"/>
                    <a:pt x="159" y="173"/>
                    <a:pt x="114" y="198"/>
                  </a:cubicBezTo>
                  <a:cubicBezTo>
                    <a:pt x="108" y="188"/>
                    <a:pt x="100" y="202"/>
                    <a:pt x="93" y="201"/>
                  </a:cubicBezTo>
                  <a:cubicBezTo>
                    <a:pt x="93" y="198"/>
                    <a:pt x="95" y="197"/>
                    <a:pt x="96" y="195"/>
                  </a:cubicBezTo>
                  <a:cubicBezTo>
                    <a:pt x="81" y="197"/>
                    <a:pt x="73" y="192"/>
                    <a:pt x="60" y="192"/>
                  </a:cubicBezTo>
                  <a:cubicBezTo>
                    <a:pt x="43" y="168"/>
                    <a:pt x="0" y="170"/>
                    <a:pt x="0" y="129"/>
                  </a:cubicBezTo>
                  <a:cubicBezTo>
                    <a:pt x="33" y="111"/>
                    <a:pt x="64" y="78"/>
                    <a:pt x="102" y="75"/>
                  </a:cubicBezTo>
                  <a:cubicBezTo>
                    <a:pt x="102" y="77"/>
                    <a:pt x="102" y="79"/>
                    <a:pt x="102" y="81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87" name="Freeform 263"/>
            <p:cNvSpPr/>
            <p:nvPr/>
          </p:nvSpPr>
          <p:spPr bwMode="auto">
            <a:xfrm>
              <a:off x="4956175" y="4159250"/>
              <a:ext cx="73025" cy="26988"/>
            </a:xfrm>
            <a:custGeom>
              <a:cxnLst>
                <a:cxn ang="0">
                  <a:pos x="9" y="10"/>
                </a:cxn>
                <a:cxn ang="0">
                  <a:pos x="0" y="7"/>
                </a:cxn>
                <a:cxn ang="0">
                  <a:pos x="24" y="10"/>
                </a:cxn>
                <a:cxn ang="0">
                  <a:pos x="9" y="10"/>
                </a:cxn>
              </a:cxnLst>
              <a:rect b="b" l="0" r="r" t="0"/>
              <a:pathLst>
                <a:path h="10" w="27">
                  <a:moveTo>
                    <a:pt x="9" y="10"/>
                  </a:moveTo>
                  <a:cubicBezTo>
                    <a:pt x="8" y="7"/>
                    <a:pt x="4" y="7"/>
                    <a:pt x="0" y="7"/>
                  </a:cubicBezTo>
                  <a:cubicBezTo>
                    <a:pt x="1" y="3"/>
                    <a:pt x="27" y="0"/>
                    <a:pt x="24" y="10"/>
                  </a:cubicBezTo>
                  <a:cubicBezTo>
                    <a:pt x="19" y="10"/>
                    <a:pt x="14" y="10"/>
                    <a:pt x="9" y="1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88" name="Freeform 264"/>
            <p:cNvSpPr/>
            <p:nvPr/>
          </p:nvSpPr>
          <p:spPr bwMode="auto">
            <a:xfrm>
              <a:off x="4795838" y="4194175"/>
              <a:ext cx="63500" cy="15875"/>
            </a:xfrm>
            <a:custGeom>
              <a:cxnLst>
                <a:cxn ang="0">
                  <a:pos x="24" y="6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6"/>
                </a:cxn>
              </a:cxnLst>
              <a:rect b="b" l="0" r="r" t="0"/>
              <a:pathLst>
                <a:path h="6" w="24">
                  <a:moveTo>
                    <a:pt x="24" y="6"/>
                  </a:moveTo>
                  <a:cubicBezTo>
                    <a:pt x="14" y="6"/>
                    <a:pt x="6" y="4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24" y="2"/>
                    <a:pt x="24" y="4"/>
                    <a:pt x="24" y="6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89" name="Freeform 265"/>
            <p:cNvSpPr/>
            <p:nvPr/>
          </p:nvSpPr>
          <p:spPr bwMode="auto">
            <a:xfrm>
              <a:off x="4948238" y="4217988"/>
              <a:ext cx="104775" cy="20638"/>
            </a:xfrm>
            <a:custGeom>
              <a:cxnLst>
                <a:cxn ang="0">
                  <a:pos x="39" y="0"/>
                </a:cxn>
                <a:cxn ang="0">
                  <a:pos x="0" y="6"/>
                </a:cxn>
                <a:cxn ang="0">
                  <a:pos x="39" y="0"/>
                </a:cxn>
              </a:cxnLst>
              <a:rect b="b" l="0" r="r" t="0"/>
              <a:pathLst>
                <a:path h="8" w="39">
                  <a:moveTo>
                    <a:pt x="39" y="0"/>
                  </a:moveTo>
                  <a:cubicBezTo>
                    <a:pt x="32" y="8"/>
                    <a:pt x="15" y="6"/>
                    <a:pt x="0" y="6"/>
                  </a:cubicBezTo>
                  <a:cubicBezTo>
                    <a:pt x="10" y="1"/>
                    <a:pt x="26" y="2"/>
                    <a:pt x="39" y="0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90" name="Freeform 266"/>
            <p:cNvSpPr/>
            <p:nvPr/>
          </p:nvSpPr>
          <p:spPr bwMode="auto">
            <a:xfrm>
              <a:off x="4691063" y="4264025"/>
              <a:ext cx="106363" cy="61913"/>
            </a:xfrm>
            <a:custGeom>
              <a:cxnLst>
                <a:cxn ang="0">
                  <a:pos x="39" y="13"/>
                </a:cxn>
                <a:cxn ang="0">
                  <a:pos x="39" y="16"/>
                </a:cxn>
                <a:cxn ang="0">
                  <a:pos x="0" y="10"/>
                </a:cxn>
                <a:cxn ang="0">
                  <a:pos x="6" y="1"/>
                </a:cxn>
                <a:cxn ang="0">
                  <a:pos x="36" y="10"/>
                </a:cxn>
                <a:cxn ang="0">
                  <a:pos x="39" y="13"/>
                </a:cxn>
              </a:cxnLst>
              <a:rect b="b" l="0" r="r" t="0"/>
              <a:pathLst>
                <a:path h="23" w="40">
                  <a:moveTo>
                    <a:pt x="39" y="13"/>
                  </a:moveTo>
                  <a:cubicBezTo>
                    <a:pt x="36" y="14"/>
                    <a:pt x="37" y="16"/>
                    <a:pt x="39" y="16"/>
                  </a:cubicBezTo>
                  <a:cubicBezTo>
                    <a:pt x="27" y="23"/>
                    <a:pt x="15" y="2"/>
                    <a:pt x="0" y="10"/>
                  </a:cubicBezTo>
                  <a:cubicBezTo>
                    <a:pt x="1" y="6"/>
                    <a:pt x="5" y="5"/>
                    <a:pt x="6" y="1"/>
                  </a:cubicBezTo>
                  <a:cubicBezTo>
                    <a:pt x="18" y="0"/>
                    <a:pt x="28" y="17"/>
                    <a:pt x="36" y="10"/>
                  </a:cubicBezTo>
                  <a:cubicBezTo>
                    <a:pt x="38" y="10"/>
                    <a:pt x="40" y="10"/>
                    <a:pt x="39" y="13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91" name="Freeform 267"/>
            <p:cNvSpPr/>
            <p:nvPr/>
          </p:nvSpPr>
          <p:spPr bwMode="auto">
            <a:xfrm>
              <a:off x="4714875" y="4306888"/>
              <a:ext cx="128588" cy="80963"/>
            </a:xfrm>
            <a:custGeom>
              <a:cxnLst>
                <a:cxn ang="0">
                  <a:pos x="0" y="0"/>
                </a:cxn>
                <a:cxn ang="0">
                  <a:pos x="48" y="30"/>
                </a:cxn>
                <a:cxn ang="0">
                  <a:pos x="0" y="6"/>
                </a:cxn>
                <a:cxn ang="0">
                  <a:pos x="0" y="0"/>
                </a:cxn>
              </a:cxnLst>
              <a:rect b="b" l="0" r="r" t="0"/>
              <a:pathLst>
                <a:path h="30" w="48">
                  <a:moveTo>
                    <a:pt x="0" y="0"/>
                  </a:moveTo>
                  <a:cubicBezTo>
                    <a:pt x="17" y="7"/>
                    <a:pt x="45" y="18"/>
                    <a:pt x="48" y="30"/>
                  </a:cubicBezTo>
                  <a:cubicBezTo>
                    <a:pt x="32" y="22"/>
                    <a:pt x="19" y="11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92" name="Freeform 268"/>
            <p:cNvSpPr/>
            <p:nvPr/>
          </p:nvSpPr>
          <p:spPr bwMode="auto">
            <a:xfrm>
              <a:off x="4394200" y="4516438"/>
              <a:ext cx="603250" cy="177800"/>
            </a:xfrm>
            <a:custGeom>
              <a:cxnLst>
                <a:cxn ang="0">
                  <a:pos x="80" y="63"/>
                </a:cxn>
                <a:cxn ang="0">
                  <a:pos x="17" y="0"/>
                </a:cxn>
                <a:cxn ang="0">
                  <a:pos x="110" y="48"/>
                </a:cxn>
                <a:cxn ang="0">
                  <a:pos x="131" y="45"/>
                </a:cxn>
                <a:cxn ang="0">
                  <a:pos x="224" y="9"/>
                </a:cxn>
                <a:cxn ang="0">
                  <a:pos x="134" y="63"/>
                </a:cxn>
                <a:cxn ang="0">
                  <a:pos x="92" y="66"/>
                </a:cxn>
                <a:cxn ang="0">
                  <a:pos x="80" y="63"/>
                </a:cxn>
              </a:cxnLst>
              <a:rect b="b" l="0" r="r" t="0"/>
              <a:pathLst>
                <a:path h="66" w="224">
                  <a:moveTo>
                    <a:pt x="80" y="63"/>
                  </a:moveTo>
                  <a:cubicBezTo>
                    <a:pt x="61" y="44"/>
                    <a:pt x="0" y="35"/>
                    <a:pt x="17" y="0"/>
                  </a:cubicBezTo>
                  <a:cubicBezTo>
                    <a:pt x="40" y="29"/>
                    <a:pt x="61" y="50"/>
                    <a:pt x="110" y="48"/>
                  </a:cubicBezTo>
                  <a:cubicBezTo>
                    <a:pt x="117" y="49"/>
                    <a:pt x="125" y="35"/>
                    <a:pt x="131" y="45"/>
                  </a:cubicBezTo>
                  <a:cubicBezTo>
                    <a:pt x="159" y="43"/>
                    <a:pt x="194" y="9"/>
                    <a:pt x="224" y="9"/>
                  </a:cubicBezTo>
                  <a:cubicBezTo>
                    <a:pt x="207" y="40"/>
                    <a:pt x="177" y="58"/>
                    <a:pt x="134" y="63"/>
                  </a:cubicBezTo>
                  <a:cubicBezTo>
                    <a:pt x="118" y="62"/>
                    <a:pt x="104" y="63"/>
                    <a:pt x="92" y="66"/>
                  </a:cubicBezTo>
                  <a:cubicBezTo>
                    <a:pt x="91" y="62"/>
                    <a:pt x="85" y="63"/>
                    <a:pt x="80" y="63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93" name="Freeform 269"/>
            <p:cNvSpPr/>
            <p:nvPr/>
          </p:nvSpPr>
          <p:spPr bwMode="auto">
            <a:xfrm>
              <a:off x="5659438" y="4586288"/>
              <a:ext cx="112713" cy="30163"/>
            </a:xfrm>
            <a:custGeom>
              <a:cxnLst>
                <a:cxn ang="0">
                  <a:pos x="0" y="4"/>
                </a:cxn>
                <a:cxn ang="0">
                  <a:pos x="42" y="7"/>
                </a:cxn>
                <a:cxn ang="0">
                  <a:pos x="0" y="4"/>
                </a:cxn>
              </a:cxnLst>
              <a:rect b="b" l="0" r="r" t="0"/>
              <a:pathLst>
                <a:path h="11" w="42">
                  <a:moveTo>
                    <a:pt x="0" y="4"/>
                  </a:moveTo>
                  <a:cubicBezTo>
                    <a:pt x="13" y="6"/>
                    <a:pt x="34" y="0"/>
                    <a:pt x="42" y="7"/>
                  </a:cubicBezTo>
                  <a:cubicBezTo>
                    <a:pt x="29" y="5"/>
                    <a:pt x="8" y="11"/>
                    <a:pt x="0" y="4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94" name="Freeform 270"/>
            <p:cNvSpPr/>
            <p:nvPr/>
          </p:nvSpPr>
          <p:spPr bwMode="auto">
            <a:xfrm>
              <a:off x="5287963" y="4573588"/>
              <a:ext cx="225425" cy="63500"/>
            </a:xfrm>
            <a:custGeom>
              <a:cxnLst>
                <a:cxn ang="0">
                  <a:pos x="84" y="0"/>
                </a:cxn>
                <a:cxn ang="0">
                  <a:pos x="0" y="24"/>
                </a:cxn>
                <a:cxn ang="0">
                  <a:pos x="84" y="0"/>
                </a:cxn>
              </a:cxnLst>
              <a:rect b="b" l="0" r="r" t="0"/>
              <a:pathLst>
                <a:path h="24" w="84">
                  <a:moveTo>
                    <a:pt x="84" y="0"/>
                  </a:moveTo>
                  <a:cubicBezTo>
                    <a:pt x="61" y="13"/>
                    <a:pt x="33" y="21"/>
                    <a:pt x="0" y="24"/>
                  </a:cubicBezTo>
                  <a:cubicBezTo>
                    <a:pt x="26" y="14"/>
                    <a:pt x="53" y="5"/>
                    <a:pt x="84" y="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95" name="Freeform 271"/>
            <p:cNvSpPr/>
            <p:nvPr/>
          </p:nvSpPr>
          <p:spPr bwMode="auto">
            <a:xfrm>
              <a:off x="5554663" y="4624388"/>
              <a:ext cx="120650" cy="12700"/>
            </a:xfrm>
            <a:custGeom>
              <a:cxnLst>
                <a:cxn ang="0">
                  <a:pos x="0" y="5"/>
                </a:cxn>
                <a:cxn ang="0">
                  <a:pos x="45" y="5"/>
                </a:cxn>
                <a:cxn ang="0">
                  <a:pos x="0" y="5"/>
                </a:cxn>
              </a:cxnLst>
              <a:rect b="b" l="0" r="r" t="0"/>
              <a:pathLst>
                <a:path h="5" w="45">
                  <a:moveTo>
                    <a:pt x="0" y="5"/>
                  </a:moveTo>
                  <a:cubicBezTo>
                    <a:pt x="8" y="0"/>
                    <a:pt x="37" y="0"/>
                    <a:pt x="45" y="5"/>
                  </a:cubicBezTo>
                  <a:cubicBezTo>
                    <a:pt x="30" y="5"/>
                    <a:pt x="15" y="5"/>
                    <a:pt x="0" y="5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96" name="Freeform 272"/>
            <p:cNvSpPr/>
            <p:nvPr/>
          </p:nvSpPr>
          <p:spPr bwMode="auto">
            <a:xfrm>
              <a:off x="4892675" y="4629150"/>
              <a:ext cx="71438" cy="49213"/>
            </a:xfrm>
            <a:custGeom>
              <a:cxnLst>
                <a:cxn ang="0">
                  <a:pos x="0" y="15"/>
                </a:cxn>
                <a:cxn ang="0">
                  <a:pos x="27" y="0"/>
                </a:cxn>
                <a:cxn ang="0">
                  <a:pos x="0" y="18"/>
                </a:cxn>
                <a:cxn ang="0">
                  <a:pos x="0" y="15"/>
                </a:cxn>
              </a:cxnLst>
              <a:rect b="b" l="0" r="r" t="0"/>
              <a:pathLst>
                <a:path h="18" w="27">
                  <a:moveTo>
                    <a:pt x="0" y="15"/>
                  </a:moveTo>
                  <a:cubicBezTo>
                    <a:pt x="7" y="8"/>
                    <a:pt x="15" y="2"/>
                    <a:pt x="27" y="0"/>
                  </a:cubicBezTo>
                  <a:cubicBezTo>
                    <a:pt x="22" y="10"/>
                    <a:pt x="7" y="10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97" name="Freeform 273"/>
            <p:cNvSpPr/>
            <p:nvPr/>
          </p:nvSpPr>
          <p:spPr bwMode="auto">
            <a:xfrm>
              <a:off x="4641850" y="4683125"/>
              <a:ext cx="120650" cy="23813"/>
            </a:xfrm>
            <a:custGeom>
              <a:cxnLst>
                <a:cxn ang="0">
                  <a:pos x="42" y="1"/>
                </a:cxn>
                <a:cxn ang="0">
                  <a:pos x="45" y="4"/>
                </a:cxn>
                <a:cxn ang="0">
                  <a:pos x="0" y="4"/>
                </a:cxn>
                <a:cxn ang="0">
                  <a:pos x="42" y="1"/>
                </a:cxn>
              </a:cxnLst>
              <a:rect b="b" l="0" r="r" t="0"/>
              <a:pathLst>
                <a:path h="9" w="45">
                  <a:moveTo>
                    <a:pt x="42" y="1"/>
                  </a:moveTo>
                  <a:cubicBezTo>
                    <a:pt x="42" y="3"/>
                    <a:pt x="42" y="5"/>
                    <a:pt x="45" y="4"/>
                  </a:cubicBezTo>
                  <a:cubicBezTo>
                    <a:pt x="37" y="9"/>
                    <a:pt x="8" y="9"/>
                    <a:pt x="0" y="4"/>
                  </a:cubicBezTo>
                  <a:cubicBezTo>
                    <a:pt x="12" y="1"/>
                    <a:pt x="26" y="0"/>
                    <a:pt x="42" y="1"/>
                  </a:cubicBezTo>
                  <a:close/>
                </a:path>
              </a:pathLst>
            </a:custGeom>
            <a:solidFill>
              <a:srgbClr val="1C404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98" name="Freeform 274"/>
            <p:cNvSpPr/>
            <p:nvPr/>
          </p:nvSpPr>
          <p:spPr bwMode="auto">
            <a:xfrm>
              <a:off x="5562600" y="4686300"/>
              <a:ext cx="136525" cy="20638"/>
            </a:xfrm>
            <a:custGeom>
              <a:cxnLst>
                <a:cxn ang="0">
                  <a:pos x="33" y="0"/>
                </a:cxn>
                <a:cxn ang="0">
                  <a:pos x="51" y="3"/>
                </a:cxn>
                <a:cxn ang="0">
                  <a:pos x="0" y="3"/>
                </a:cxn>
                <a:cxn ang="0">
                  <a:pos x="33" y="0"/>
                </a:cxn>
              </a:cxnLst>
              <a:rect b="b" l="0" r="r" t="0"/>
              <a:pathLst>
                <a:path h="8" w="51">
                  <a:moveTo>
                    <a:pt x="33" y="0"/>
                  </a:moveTo>
                  <a:cubicBezTo>
                    <a:pt x="33" y="7"/>
                    <a:pt x="46" y="1"/>
                    <a:pt x="51" y="3"/>
                  </a:cubicBezTo>
                  <a:cubicBezTo>
                    <a:pt x="41" y="8"/>
                    <a:pt x="10" y="8"/>
                    <a:pt x="0" y="3"/>
                  </a:cubicBezTo>
                  <a:cubicBezTo>
                    <a:pt x="13" y="4"/>
                    <a:pt x="22" y="1"/>
                    <a:pt x="33" y="0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99" name="Freeform 275"/>
            <p:cNvSpPr/>
            <p:nvPr/>
          </p:nvSpPr>
          <p:spPr bwMode="auto">
            <a:xfrm>
              <a:off x="6143625" y="4716463"/>
              <a:ext cx="80963" cy="17463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30" y="7"/>
                </a:cxn>
                <a:cxn ang="0">
                  <a:pos x="0" y="7"/>
                </a:cxn>
              </a:cxnLst>
              <a:rect b="b" l="0" r="r" t="0"/>
              <a:pathLst>
                <a:path h="7" w="30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30" y="5"/>
                    <a:pt x="30" y="6"/>
                    <a:pt x="30" y="7"/>
                  </a:cubicBezTo>
                  <a:cubicBezTo>
                    <a:pt x="20" y="7"/>
                    <a:pt x="10" y="7"/>
                    <a:pt x="0" y="7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00" name="Freeform 276"/>
            <p:cNvSpPr/>
            <p:nvPr/>
          </p:nvSpPr>
          <p:spPr bwMode="auto">
            <a:xfrm>
              <a:off x="6224588" y="4716463"/>
              <a:ext cx="225425" cy="17463"/>
            </a:xfrm>
            <a:custGeom>
              <a:cxnLst>
                <a:cxn ang="0">
                  <a:pos x="0" y="4"/>
                </a:cxn>
                <a:cxn ang="0">
                  <a:pos x="84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84">
                  <a:moveTo>
                    <a:pt x="0" y="4"/>
                  </a:moveTo>
                  <a:cubicBezTo>
                    <a:pt x="27" y="6"/>
                    <a:pt x="62" y="0"/>
                    <a:pt x="84" y="7"/>
                  </a:cubicBezTo>
                  <a:cubicBezTo>
                    <a:pt x="56" y="7"/>
                    <a:pt x="28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01" name="Freeform 277"/>
            <p:cNvSpPr/>
            <p:nvPr/>
          </p:nvSpPr>
          <p:spPr bwMode="auto">
            <a:xfrm>
              <a:off x="5570538" y="4724400"/>
              <a:ext cx="233363" cy="26988"/>
            </a:xfrm>
            <a:custGeom>
              <a:cxnLst>
                <a:cxn ang="0">
                  <a:pos x="0" y="7"/>
                </a:cxn>
                <a:cxn ang="0">
                  <a:pos x="87" y="1"/>
                </a:cxn>
                <a:cxn ang="0">
                  <a:pos x="18" y="10"/>
                </a:cxn>
                <a:cxn ang="0">
                  <a:pos x="0" y="7"/>
                </a:cxn>
              </a:cxnLst>
              <a:rect b="b" l="0" r="r" t="0"/>
              <a:pathLst>
                <a:path h="10" w="87">
                  <a:moveTo>
                    <a:pt x="0" y="7"/>
                  </a:moveTo>
                  <a:cubicBezTo>
                    <a:pt x="25" y="3"/>
                    <a:pt x="67" y="0"/>
                    <a:pt x="87" y="1"/>
                  </a:cubicBezTo>
                  <a:cubicBezTo>
                    <a:pt x="68" y="8"/>
                    <a:pt x="39" y="5"/>
                    <a:pt x="18" y="10"/>
                  </a:cubicBezTo>
                  <a:cubicBezTo>
                    <a:pt x="18" y="3"/>
                    <a:pt x="5" y="9"/>
                    <a:pt x="0" y="7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02" name="Freeform 278"/>
            <p:cNvSpPr/>
            <p:nvPr/>
          </p:nvSpPr>
          <p:spPr bwMode="auto">
            <a:xfrm>
              <a:off x="5199063" y="4741863"/>
              <a:ext cx="266700" cy="14288"/>
            </a:xfrm>
            <a:custGeom>
              <a:cxnLst>
                <a:cxn ang="0">
                  <a:pos x="0" y="0"/>
                </a:cxn>
                <a:cxn ang="0">
                  <a:pos x="99" y="0"/>
                </a:cxn>
                <a:cxn ang="0">
                  <a:pos x="0" y="0"/>
                </a:cxn>
              </a:cxnLst>
              <a:rect b="b" l="0" r="r" t="0"/>
              <a:pathLst>
                <a:path h="5" w="99">
                  <a:moveTo>
                    <a:pt x="0" y="0"/>
                  </a:moveTo>
                  <a:cubicBezTo>
                    <a:pt x="33" y="0"/>
                    <a:pt x="66" y="0"/>
                    <a:pt x="99" y="0"/>
                  </a:cubicBezTo>
                  <a:cubicBezTo>
                    <a:pt x="73" y="5"/>
                    <a:pt x="26" y="5"/>
                    <a:pt x="0" y="0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03" name="Freeform 279"/>
            <p:cNvSpPr/>
            <p:nvPr/>
          </p:nvSpPr>
          <p:spPr bwMode="auto">
            <a:xfrm>
              <a:off x="6046788" y="4748213"/>
              <a:ext cx="249238" cy="30163"/>
            </a:xfrm>
            <a:custGeom>
              <a:cxnLst>
                <a:cxn ang="0">
                  <a:pos x="0" y="7"/>
                </a:cxn>
                <a:cxn ang="0">
                  <a:pos x="93" y="4"/>
                </a:cxn>
                <a:cxn ang="0">
                  <a:pos x="0" y="7"/>
                </a:cxn>
              </a:cxnLst>
              <a:rect b="b" l="0" r="r" t="0"/>
              <a:pathLst>
                <a:path h="11" w="93">
                  <a:moveTo>
                    <a:pt x="0" y="7"/>
                  </a:moveTo>
                  <a:cubicBezTo>
                    <a:pt x="25" y="0"/>
                    <a:pt x="63" y="6"/>
                    <a:pt x="93" y="4"/>
                  </a:cubicBezTo>
                  <a:cubicBezTo>
                    <a:pt x="68" y="11"/>
                    <a:pt x="30" y="5"/>
                    <a:pt x="0" y="7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04" name="Freeform 280"/>
            <p:cNvSpPr/>
            <p:nvPr/>
          </p:nvSpPr>
          <p:spPr bwMode="auto">
            <a:xfrm>
              <a:off x="5932488" y="4803775"/>
              <a:ext cx="177800" cy="30163"/>
            </a:xfrm>
            <a:custGeom>
              <a:cxnLst>
                <a:cxn ang="0">
                  <a:pos x="0" y="7"/>
                </a:cxn>
                <a:cxn ang="0">
                  <a:pos x="66" y="4"/>
                </a:cxn>
                <a:cxn ang="0">
                  <a:pos x="0" y="7"/>
                </a:cxn>
              </a:cxnLst>
              <a:rect b="b" l="0" r="r" t="0"/>
              <a:pathLst>
                <a:path h="11" w="66">
                  <a:moveTo>
                    <a:pt x="0" y="7"/>
                  </a:moveTo>
                  <a:cubicBezTo>
                    <a:pt x="16" y="0"/>
                    <a:pt x="45" y="6"/>
                    <a:pt x="66" y="4"/>
                  </a:cubicBezTo>
                  <a:cubicBezTo>
                    <a:pt x="50" y="11"/>
                    <a:pt x="21" y="5"/>
                    <a:pt x="0" y="7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05" name="Freeform 281"/>
            <p:cNvSpPr/>
            <p:nvPr/>
          </p:nvSpPr>
          <p:spPr bwMode="auto">
            <a:xfrm>
              <a:off x="6296025" y="4822825"/>
              <a:ext cx="219075" cy="19050"/>
            </a:xfrm>
            <a:custGeom>
              <a:cxnLst>
                <a:cxn ang="0">
                  <a:pos x="6" y="0"/>
                </a:cxn>
                <a:cxn ang="0">
                  <a:pos x="81" y="3"/>
                </a:cxn>
                <a:cxn ang="0">
                  <a:pos x="81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6" y="0"/>
                </a:cxn>
              </a:cxnLst>
              <a:rect b="b" l="0" r="r" t="0"/>
              <a:pathLst>
                <a:path h="7" w="81">
                  <a:moveTo>
                    <a:pt x="6" y="0"/>
                  </a:moveTo>
                  <a:cubicBezTo>
                    <a:pt x="25" y="7"/>
                    <a:pt x="57" y="1"/>
                    <a:pt x="81" y="3"/>
                  </a:cubicBezTo>
                  <a:cubicBezTo>
                    <a:pt x="81" y="4"/>
                    <a:pt x="81" y="5"/>
                    <a:pt x="81" y="6"/>
                  </a:cubicBezTo>
                  <a:cubicBezTo>
                    <a:pt x="54" y="6"/>
                    <a:pt x="27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06" name="Freeform 282"/>
            <p:cNvSpPr/>
            <p:nvPr/>
          </p:nvSpPr>
          <p:spPr bwMode="auto">
            <a:xfrm>
              <a:off x="5707063" y="4848225"/>
              <a:ext cx="146050" cy="34925"/>
            </a:xfrm>
            <a:custGeom>
              <a:cxnLst>
                <a:cxn ang="0">
                  <a:pos x="6" y="3"/>
                </a:cxn>
                <a:cxn ang="0">
                  <a:pos x="54" y="9"/>
                </a:cxn>
                <a:cxn ang="0">
                  <a:pos x="0" y="6"/>
                </a:cxn>
                <a:cxn ang="0">
                  <a:pos x="6" y="3"/>
                </a:cxn>
              </a:cxnLst>
              <a:rect b="b" l="0" r="r" t="0"/>
              <a:pathLst>
                <a:path h="13" w="54">
                  <a:moveTo>
                    <a:pt x="6" y="3"/>
                  </a:moveTo>
                  <a:cubicBezTo>
                    <a:pt x="15" y="12"/>
                    <a:pt x="45" y="0"/>
                    <a:pt x="54" y="9"/>
                  </a:cubicBezTo>
                  <a:cubicBezTo>
                    <a:pt x="37" y="7"/>
                    <a:pt x="12" y="13"/>
                    <a:pt x="0" y="6"/>
                  </a:cubicBezTo>
                  <a:cubicBezTo>
                    <a:pt x="3" y="6"/>
                    <a:pt x="4" y="4"/>
                    <a:pt x="6" y="3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07" name="Freeform 283"/>
            <p:cNvSpPr/>
            <p:nvPr/>
          </p:nvSpPr>
          <p:spPr bwMode="auto">
            <a:xfrm>
              <a:off x="6199188" y="4937125"/>
              <a:ext cx="219075" cy="34925"/>
            </a:xfrm>
            <a:custGeom>
              <a:cxnLst>
                <a:cxn ang="0">
                  <a:pos x="81" y="9"/>
                </a:cxn>
                <a:cxn ang="0">
                  <a:pos x="0" y="6"/>
                </a:cxn>
                <a:cxn ang="0">
                  <a:pos x="36" y="3"/>
                </a:cxn>
                <a:cxn ang="0">
                  <a:pos x="81" y="9"/>
                </a:cxn>
              </a:cxnLst>
              <a:rect b="b" l="0" r="r" t="0"/>
              <a:pathLst>
                <a:path h="13" w="81">
                  <a:moveTo>
                    <a:pt x="81" y="9"/>
                  </a:moveTo>
                  <a:cubicBezTo>
                    <a:pt x="55" y="7"/>
                    <a:pt x="21" y="13"/>
                    <a:pt x="0" y="6"/>
                  </a:cubicBezTo>
                  <a:cubicBezTo>
                    <a:pt x="15" y="8"/>
                    <a:pt x="22" y="2"/>
                    <a:pt x="36" y="3"/>
                  </a:cubicBezTo>
                  <a:cubicBezTo>
                    <a:pt x="44" y="12"/>
                    <a:pt x="73" y="0"/>
                    <a:pt x="81" y="9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08" name="Freeform 284"/>
            <p:cNvSpPr/>
            <p:nvPr/>
          </p:nvSpPr>
          <p:spPr bwMode="auto">
            <a:xfrm>
              <a:off x="6635750" y="4949825"/>
              <a:ext cx="266700" cy="30163"/>
            </a:xfrm>
            <a:custGeom>
              <a:cxnLst>
                <a:cxn ang="0">
                  <a:pos x="0" y="4"/>
                </a:cxn>
                <a:cxn ang="0">
                  <a:pos x="99" y="7"/>
                </a:cxn>
                <a:cxn ang="0">
                  <a:pos x="0" y="4"/>
                </a:cxn>
              </a:cxnLst>
              <a:rect b="b" l="0" r="r" t="0"/>
              <a:pathLst>
                <a:path h="11" w="99">
                  <a:moveTo>
                    <a:pt x="0" y="4"/>
                  </a:moveTo>
                  <a:cubicBezTo>
                    <a:pt x="32" y="6"/>
                    <a:pt x="72" y="0"/>
                    <a:pt x="99" y="7"/>
                  </a:cubicBezTo>
                  <a:cubicBezTo>
                    <a:pt x="67" y="5"/>
                    <a:pt x="27" y="11"/>
                    <a:pt x="0" y="4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09" name="Freeform 285"/>
            <p:cNvSpPr/>
            <p:nvPr/>
          </p:nvSpPr>
          <p:spPr bwMode="auto">
            <a:xfrm>
              <a:off x="6708775" y="4973638"/>
              <a:ext cx="152400" cy="19050"/>
            </a:xfrm>
            <a:custGeom>
              <a:cxnLst>
                <a:cxn ang="0">
                  <a:pos x="0" y="4"/>
                </a:cxn>
                <a:cxn ang="0">
                  <a:pos x="57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57">
                  <a:moveTo>
                    <a:pt x="0" y="4"/>
                  </a:moveTo>
                  <a:cubicBezTo>
                    <a:pt x="18" y="6"/>
                    <a:pt x="44" y="0"/>
                    <a:pt x="57" y="7"/>
                  </a:cubicBezTo>
                  <a:cubicBezTo>
                    <a:pt x="38" y="7"/>
                    <a:pt x="19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10" name="Freeform 286"/>
            <p:cNvSpPr/>
            <p:nvPr/>
          </p:nvSpPr>
          <p:spPr bwMode="auto">
            <a:xfrm>
              <a:off x="6473825" y="5073650"/>
              <a:ext cx="185738" cy="12700"/>
            </a:xfrm>
            <a:custGeom>
              <a:cxnLst>
                <a:cxn ang="0">
                  <a:pos x="0" y="0"/>
                </a:cxn>
                <a:cxn ang="0">
                  <a:pos x="69" y="0"/>
                </a:cxn>
                <a:cxn ang="0">
                  <a:pos x="0" y="0"/>
                </a:cxn>
              </a:cxnLst>
              <a:rect b="b" l="0" r="r" t="0"/>
              <a:pathLst>
                <a:path h="5" w="69">
                  <a:moveTo>
                    <a:pt x="0" y="0"/>
                  </a:moveTo>
                  <a:cubicBezTo>
                    <a:pt x="23" y="0"/>
                    <a:pt x="46" y="0"/>
                    <a:pt x="69" y="0"/>
                  </a:cubicBezTo>
                  <a:cubicBezTo>
                    <a:pt x="53" y="5"/>
                    <a:pt x="16" y="5"/>
                    <a:pt x="0" y="0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11" name="Freeform 287"/>
            <p:cNvSpPr/>
            <p:nvPr/>
          </p:nvSpPr>
          <p:spPr bwMode="auto">
            <a:xfrm>
              <a:off x="2736850" y="2139950"/>
              <a:ext cx="193675" cy="188913"/>
            </a:xfrm>
            <a:custGeom>
              <a:cxnLst>
                <a:cxn ang="0">
                  <a:pos x="72" y="52"/>
                </a:cxn>
                <a:cxn ang="0">
                  <a:pos x="63" y="70"/>
                </a:cxn>
                <a:cxn ang="0">
                  <a:pos x="0" y="7"/>
                </a:cxn>
                <a:cxn ang="0">
                  <a:pos x="72" y="52"/>
                </a:cxn>
              </a:cxnLst>
              <a:rect b="b" l="0" r="r" t="0"/>
              <a:pathLst>
                <a:path h="70" w="72">
                  <a:moveTo>
                    <a:pt x="72" y="52"/>
                  </a:moveTo>
                  <a:cubicBezTo>
                    <a:pt x="69" y="58"/>
                    <a:pt x="63" y="61"/>
                    <a:pt x="63" y="70"/>
                  </a:cubicBezTo>
                  <a:cubicBezTo>
                    <a:pt x="39" y="52"/>
                    <a:pt x="32" y="17"/>
                    <a:pt x="0" y="7"/>
                  </a:cubicBezTo>
                  <a:cubicBezTo>
                    <a:pt x="34" y="0"/>
                    <a:pt x="49" y="38"/>
                    <a:pt x="72" y="52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12" name="Freeform 288"/>
            <p:cNvSpPr/>
            <p:nvPr/>
          </p:nvSpPr>
          <p:spPr bwMode="auto">
            <a:xfrm>
              <a:off x="1782763" y="509588"/>
              <a:ext cx="50800" cy="139700"/>
            </a:xfrm>
            <a:custGeom>
              <a:cxnLst>
                <a:cxn ang="0">
                  <a:pos x="4" y="7"/>
                </a:cxn>
                <a:cxn ang="0">
                  <a:pos x="10" y="1"/>
                </a:cxn>
                <a:cxn ang="0">
                  <a:pos x="16" y="28"/>
                </a:cxn>
                <a:cxn ang="0">
                  <a:pos x="19" y="28"/>
                </a:cxn>
                <a:cxn ang="0">
                  <a:pos x="7" y="52"/>
                </a:cxn>
                <a:cxn ang="0">
                  <a:pos x="4" y="7"/>
                </a:cxn>
              </a:cxnLst>
              <a:rect b="b" l="0" r="r" t="0"/>
              <a:pathLst>
                <a:path h="52" w="19">
                  <a:moveTo>
                    <a:pt x="4" y="7"/>
                  </a:moveTo>
                  <a:cubicBezTo>
                    <a:pt x="4" y="3"/>
                    <a:pt x="5" y="0"/>
                    <a:pt x="10" y="1"/>
                  </a:cubicBezTo>
                  <a:cubicBezTo>
                    <a:pt x="13" y="9"/>
                    <a:pt x="4" y="29"/>
                    <a:pt x="16" y="28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15" y="36"/>
                    <a:pt x="11" y="44"/>
                    <a:pt x="7" y="52"/>
                  </a:cubicBezTo>
                  <a:cubicBezTo>
                    <a:pt x="0" y="43"/>
                    <a:pt x="6" y="21"/>
                    <a:pt x="4" y="7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13" name="Freeform 289"/>
            <p:cNvSpPr>
              <a:spLocks noEditPoints="1"/>
            </p:cNvSpPr>
            <p:nvPr/>
          </p:nvSpPr>
          <p:spPr bwMode="auto">
            <a:xfrm>
              <a:off x="2906713" y="809625"/>
              <a:ext cx="185738" cy="292100"/>
            </a:xfrm>
            <a:custGeom>
              <a:cxnLst>
                <a:cxn ang="0">
                  <a:pos x="69" y="30"/>
                </a:cxn>
                <a:cxn ang="0">
                  <a:pos x="9" y="108"/>
                </a:cxn>
                <a:cxn ang="0">
                  <a:pos x="3" y="33"/>
                </a:cxn>
                <a:cxn ang="0">
                  <a:pos x="27" y="3"/>
                </a:cxn>
                <a:cxn ang="0">
                  <a:pos x="51" y="15"/>
                </a:cxn>
                <a:cxn ang="0">
                  <a:pos x="69" y="30"/>
                </a:cxn>
                <a:cxn ang="0">
                  <a:pos x="21" y="39"/>
                </a:cxn>
                <a:cxn ang="0">
                  <a:pos x="36" y="21"/>
                </a:cxn>
                <a:cxn ang="0">
                  <a:pos x="21" y="39"/>
                </a:cxn>
              </a:cxnLst>
              <a:rect b="b" l="0" r="r" t="0"/>
              <a:pathLst>
                <a:path h="108" w="69">
                  <a:moveTo>
                    <a:pt x="69" y="30"/>
                  </a:moveTo>
                  <a:cubicBezTo>
                    <a:pt x="59" y="66"/>
                    <a:pt x="38" y="91"/>
                    <a:pt x="9" y="108"/>
                  </a:cubicBezTo>
                  <a:cubicBezTo>
                    <a:pt x="0" y="91"/>
                    <a:pt x="13" y="41"/>
                    <a:pt x="3" y="33"/>
                  </a:cubicBezTo>
                  <a:cubicBezTo>
                    <a:pt x="11" y="23"/>
                    <a:pt x="26" y="20"/>
                    <a:pt x="27" y="3"/>
                  </a:cubicBezTo>
                  <a:cubicBezTo>
                    <a:pt x="42" y="0"/>
                    <a:pt x="40" y="32"/>
                    <a:pt x="51" y="15"/>
                  </a:cubicBezTo>
                  <a:cubicBezTo>
                    <a:pt x="61" y="16"/>
                    <a:pt x="64" y="24"/>
                    <a:pt x="69" y="30"/>
                  </a:cubicBezTo>
                  <a:close/>
                  <a:moveTo>
                    <a:pt x="21" y="39"/>
                  </a:moveTo>
                  <a:cubicBezTo>
                    <a:pt x="24" y="31"/>
                    <a:pt x="33" y="29"/>
                    <a:pt x="36" y="21"/>
                  </a:cubicBezTo>
                  <a:cubicBezTo>
                    <a:pt x="28" y="22"/>
                    <a:pt x="14" y="33"/>
                    <a:pt x="21" y="39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14" name="Freeform 290"/>
            <p:cNvSpPr/>
            <p:nvPr/>
          </p:nvSpPr>
          <p:spPr bwMode="auto">
            <a:xfrm>
              <a:off x="5892800" y="4872038"/>
              <a:ext cx="96838" cy="19050"/>
            </a:xfrm>
            <a:custGeom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3"/>
                </a:cxn>
                <a:cxn ang="0">
                  <a:pos x="0" y="0"/>
                </a:cxn>
              </a:cxnLst>
              <a:rect b="b" l="0" r="r" t="0"/>
              <a:pathLst>
                <a:path h="7" w="36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25" y="1"/>
                    <a:pt x="6" y="7"/>
                    <a:pt x="0" y="0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15" name="Freeform 291"/>
            <p:cNvSpPr/>
            <p:nvPr/>
          </p:nvSpPr>
          <p:spPr bwMode="auto">
            <a:xfrm>
              <a:off x="6400800" y="4984750"/>
              <a:ext cx="153988" cy="19050"/>
            </a:xfrm>
            <a:custGeom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57" y="3"/>
                </a:cxn>
                <a:cxn ang="0">
                  <a:pos x="0" y="0"/>
                </a:cxn>
              </a:cxnLst>
              <a:rect b="b" l="0" r="r" t="0"/>
              <a:pathLst>
                <a:path h="7" w="57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7" y="1"/>
                    <a:pt x="57" y="2"/>
                    <a:pt x="57" y="3"/>
                  </a:cubicBezTo>
                  <a:cubicBezTo>
                    <a:pt x="39" y="1"/>
                    <a:pt x="13" y="7"/>
                    <a:pt x="0" y="0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16" name="Freeform 292"/>
            <p:cNvSpPr/>
            <p:nvPr/>
          </p:nvSpPr>
          <p:spPr bwMode="auto">
            <a:xfrm>
              <a:off x="6813550" y="5097463"/>
              <a:ext cx="104775" cy="19050"/>
            </a:xfrm>
            <a:custGeom>
              <a:cxnLst>
                <a:cxn ang="0">
                  <a:pos x="0" y="0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0" y="0"/>
                </a:cxn>
              </a:cxnLst>
              <a:rect b="b" l="0" r="r" t="0"/>
              <a:pathLst>
                <a:path h="7" w="39">
                  <a:moveTo>
                    <a:pt x="0" y="0"/>
                  </a:moveTo>
                  <a:cubicBezTo>
                    <a:pt x="13" y="0"/>
                    <a:pt x="26" y="0"/>
                    <a:pt x="39" y="0"/>
                  </a:cubicBezTo>
                  <a:cubicBezTo>
                    <a:pt x="39" y="1"/>
                    <a:pt x="39" y="2"/>
                    <a:pt x="39" y="3"/>
                  </a:cubicBezTo>
                  <a:cubicBezTo>
                    <a:pt x="27" y="1"/>
                    <a:pt x="7" y="7"/>
                    <a:pt x="0" y="0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18" name="Freeform 294"/>
            <p:cNvSpPr/>
            <p:nvPr/>
          </p:nvSpPr>
          <p:spPr bwMode="auto">
            <a:xfrm>
              <a:off x="5803900" y="4679950"/>
              <a:ext cx="379413" cy="14288"/>
            </a:xfrm>
            <a:custGeom>
              <a:cxnLst>
                <a:cxn ang="0">
                  <a:pos x="0" y="5"/>
                </a:cxn>
                <a:cxn ang="0">
                  <a:pos x="141" y="5"/>
                </a:cxn>
                <a:cxn ang="0">
                  <a:pos x="0" y="5"/>
                </a:cxn>
              </a:cxnLst>
              <a:rect b="b" l="0" r="r" t="0"/>
              <a:pathLst>
                <a:path h="5" w="141">
                  <a:moveTo>
                    <a:pt x="0" y="5"/>
                  </a:moveTo>
                  <a:cubicBezTo>
                    <a:pt x="40" y="0"/>
                    <a:pt x="101" y="0"/>
                    <a:pt x="141" y="5"/>
                  </a:cubicBezTo>
                  <a:cubicBezTo>
                    <a:pt x="94" y="5"/>
                    <a:pt x="47" y="5"/>
                    <a:pt x="0" y="5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19" name="Freeform 295"/>
            <p:cNvSpPr/>
            <p:nvPr/>
          </p:nvSpPr>
          <p:spPr bwMode="auto">
            <a:xfrm>
              <a:off x="5989638" y="4872038"/>
              <a:ext cx="379413" cy="19050"/>
            </a:xfrm>
            <a:custGeom>
              <a:cxnLst>
                <a:cxn ang="0">
                  <a:pos x="0" y="0"/>
                </a:cxn>
                <a:cxn ang="0">
                  <a:pos x="141" y="0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7" w="141">
                  <a:moveTo>
                    <a:pt x="0" y="0"/>
                  </a:moveTo>
                  <a:cubicBezTo>
                    <a:pt x="47" y="0"/>
                    <a:pt x="94" y="0"/>
                    <a:pt x="141" y="0"/>
                  </a:cubicBezTo>
                  <a:cubicBezTo>
                    <a:pt x="100" y="7"/>
                    <a:pt x="46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20" name="Freeform 296"/>
            <p:cNvSpPr/>
            <p:nvPr/>
          </p:nvSpPr>
          <p:spPr bwMode="auto">
            <a:xfrm>
              <a:off x="6554788" y="4984750"/>
              <a:ext cx="153988" cy="7938"/>
            </a:xfrm>
            <a:custGeom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57" y="3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3" w="57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7" y="1"/>
                    <a:pt x="57" y="2"/>
                    <a:pt x="57" y="3"/>
                  </a:cubicBezTo>
                  <a:cubicBezTo>
                    <a:pt x="38" y="3"/>
                    <a:pt x="19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21" name="Freeform 297"/>
            <p:cNvSpPr/>
            <p:nvPr/>
          </p:nvSpPr>
          <p:spPr bwMode="auto">
            <a:xfrm>
              <a:off x="3108325" y="341313"/>
              <a:ext cx="128588" cy="7938"/>
            </a:xfrm>
            <a:custGeom>
              <a:cxnLst>
                <a:cxn ang="0">
                  <a:pos x="0" y="0"/>
                </a:cxn>
                <a:cxn ang="0">
                  <a:pos x="6" y="0"/>
                </a:cxn>
                <a:cxn ang="0">
                  <a:pos x="48" y="0"/>
                </a:cxn>
                <a:cxn ang="0">
                  <a:pos x="48" y="3"/>
                </a:cxn>
                <a:cxn ang="0">
                  <a:pos x="6" y="3"/>
                </a:cxn>
                <a:cxn ang="0">
                  <a:pos x="0" y="0"/>
                </a:cxn>
              </a:cxnLst>
              <a:rect b="b" l="0" r="r" t="0"/>
              <a:pathLst>
                <a:path h="3" w="48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20" y="0"/>
                    <a:pt x="34" y="0"/>
                    <a:pt x="48" y="0"/>
                  </a:cubicBezTo>
                  <a:cubicBezTo>
                    <a:pt x="48" y="1"/>
                    <a:pt x="48" y="2"/>
                    <a:pt x="48" y="3"/>
                  </a:cubicBezTo>
                  <a:cubicBezTo>
                    <a:pt x="34" y="3"/>
                    <a:pt x="20" y="3"/>
                    <a:pt x="6" y="3"/>
                  </a:cubicBezTo>
                  <a:cubicBezTo>
                    <a:pt x="4" y="2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23" name="Freeform 299"/>
            <p:cNvSpPr/>
            <p:nvPr/>
          </p:nvSpPr>
          <p:spPr bwMode="auto">
            <a:xfrm>
              <a:off x="3398838" y="1957388"/>
              <a:ext cx="7938" cy="160338"/>
            </a:xfrm>
            <a:custGeom>
              <a:cxnLst>
                <a:cxn ang="0">
                  <a:pos x="3" y="0"/>
                </a:cxn>
                <a:cxn ang="0">
                  <a:pos x="3" y="60"/>
                </a:cxn>
                <a:cxn ang="0">
                  <a:pos x="0" y="60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60" w="3">
                  <a:moveTo>
                    <a:pt x="3" y="0"/>
                  </a:moveTo>
                  <a:cubicBezTo>
                    <a:pt x="3" y="20"/>
                    <a:pt x="3" y="40"/>
                    <a:pt x="3" y="60"/>
                  </a:cubicBezTo>
                  <a:cubicBezTo>
                    <a:pt x="2" y="60"/>
                    <a:pt x="1" y="60"/>
                    <a:pt x="0" y="60"/>
                  </a:cubicBezTo>
                  <a:cubicBezTo>
                    <a:pt x="0" y="40"/>
                    <a:pt x="0" y="2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24" name="Freeform 300"/>
            <p:cNvSpPr/>
            <p:nvPr/>
          </p:nvSpPr>
          <p:spPr bwMode="auto">
            <a:xfrm>
              <a:off x="5432425" y="4779963"/>
              <a:ext cx="185738" cy="23813"/>
            </a:xfrm>
            <a:custGeom>
              <a:cxnLst>
                <a:cxn ang="0">
                  <a:pos x="3" y="1"/>
                </a:cxn>
                <a:cxn ang="0">
                  <a:pos x="69" y="4"/>
                </a:cxn>
                <a:cxn ang="0">
                  <a:pos x="0" y="4"/>
                </a:cxn>
                <a:cxn ang="0">
                  <a:pos x="3" y="1"/>
                </a:cxn>
              </a:cxnLst>
              <a:rect b="b" l="0" r="r" t="0"/>
              <a:pathLst>
                <a:path h="9" w="69">
                  <a:moveTo>
                    <a:pt x="3" y="1"/>
                  </a:moveTo>
                  <a:cubicBezTo>
                    <a:pt x="19" y="8"/>
                    <a:pt x="48" y="2"/>
                    <a:pt x="69" y="4"/>
                  </a:cubicBezTo>
                  <a:cubicBezTo>
                    <a:pt x="53" y="9"/>
                    <a:pt x="16" y="9"/>
                    <a:pt x="0" y="4"/>
                  </a:cubicBezTo>
                  <a:cubicBezTo>
                    <a:pt x="0" y="2"/>
                    <a:pt x="0" y="0"/>
                    <a:pt x="3" y="1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25" name="Freeform 301"/>
            <p:cNvSpPr/>
            <p:nvPr/>
          </p:nvSpPr>
          <p:spPr bwMode="auto">
            <a:xfrm>
              <a:off x="6232525" y="4818063"/>
              <a:ext cx="63500" cy="31750"/>
            </a:xfrm>
            <a:custGeom>
              <a:cxnLst>
                <a:cxn ang="0">
                  <a:pos x="24" y="8"/>
                </a:cxn>
                <a:cxn ang="0">
                  <a:pos x="0" y="5"/>
                </a:cxn>
                <a:cxn ang="0">
                  <a:pos x="24" y="2"/>
                </a:cxn>
                <a:cxn ang="0">
                  <a:pos x="24" y="8"/>
                </a:cxn>
              </a:cxnLst>
              <a:rect b="b" l="0" r="r" t="0"/>
              <a:pathLst>
                <a:path h="12" w="24">
                  <a:moveTo>
                    <a:pt x="24" y="8"/>
                  </a:moveTo>
                  <a:cubicBezTo>
                    <a:pt x="17" y="6"/>
                    <a:pt x="2" y="12"/>
                    <a:pt x="0" y="5"/>
                  </a:cubicBezTo>
                  <a:cubicBezTo>
                    <a:pt x="11" y="7"/>
                    <a:pt x="13" y="0"/>
                    <a:pt x="24" y="2"/>
                  </a:cubicBezTo>
                  <a:cubicBezTo>
                    <a:pt x="24" y="4"/>
                    <a:pt x="24" y="6"/>
                    <a:pt x="24" y="8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28" name="Freeform 304"/>
            <p:cNvSpPr/>
            <p:nvPr/>
          </p:nvSpPr>
          <p:spPr bwMode="auto">
            <a:xfrm>
              <a:off x="2705100" y="906463"/>
              <a:ext cx="104775" cy="14288"/>
            </a:xfrm>
            <a:custGeom>
              <a:cxnLst>
                <a:cxn ang="0">
                  <a:pos x="0" y="0"/>
                </a:cxn>
                <a:cxn ang="0">
                  <a:pos x="39" y="0"/>
                </a:cxn>
                <a:cxn ang="0">
                  <a:pos x="0" y="0"/>
                </a:cxn>
              </a:cxnLst>
              <a:rect b="b" l="0" r="r" t="0"/>
              <a:pathLst>
                <a:path h="5" w="39">
                  <a:moveTo>
                    <a:pt x="0" y="0"/>
                  </a:moveTo>
                  <a:cubicBezTo>
                    <a:pt x="13" y="0"/>
                    <a:pt x="26" y="0"/>
                    <a:pt x="39" y="0"/>
                  </a:cubicBezTo>
                  <a:cubicBezTo>
                    <a:pt x="33" y="5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29" name="Freeform 305"/>
            <p:cNvSpPr/>
            <p:nvPr/>
          </p:nvSpPr>
          <p:spPr bwMode="auto">
            <a:xfrm>
              <a:off x="5957888" y="4968875"/>
              <a:ext cx="144463" cy="26988"/>
            </a:xfrm>
            <a:custGeom>
              <a:cxnLst>
                <a:cxn ang="0">
                  <a:pos x="54" y="6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54" y="3"/>
                </a:cxn>
                <a:cxn ang="0">
                  <a:pos x="54" y="6"/>
                </a:cxn>
              </a:cxnLst>
              <a:rect b="b" l="0" r="r" t="0"/>
              <a:pathLst>
                <a:path h="10" w="54">
                  <a:moveTo>
                    <a:pt x="54" y="6"/>
                  </a:moveTo>
                  <a:cubicBezTo>
                    <a:pt x="37" y="4"/>
                    <a:pt x="12" y="10"/>
                    <a:pt x="0" y="3"/>
                  </a:cubicBezTo>
                  <a:cubicBezTo>
                    <a:pt x="3" y="3"/>
                    <a:pt x="4" y="1"/>
                    <a:pt x="6" y="0"/>
                  </a:cubicBezTo>
                  <a:cubicBezTo>
                    <a:pt x="16" y="7"/>
                    <a:pt x="39" y="1"/>
                    <a:pt x="54" y="3"/>
                  </a:cubicBezTo>
                  <a:cubicBezTo>
                    <a:pt x="54" y="4"/>
                    <a:pt x="54" y="5"/>
                    <a:pt x="54" y="6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30" name="Freeform 306"/>
            <p:cNvSpPr/>
            <p:nvPr/>
          </p:nvSpPr>
          <p:spPr bwMode="auto">
            <a:xfrm>
              <a:off x="3395663" y="1873250"/>
              <a:ext cx="19050" cy="293688"/>
            </a:xfrm>
            <a:custGeom>
              <a:cxnLst>
                <a:cxn ang="0">
                  <a:pos x="7" y="4"/>
                </a:cxn>
                <a:cxn ang="0">
                  <a:pos x="7" y="70"/>
                </a:cxn>
                <a:cxn ang="0">
                  <a:pos x="7" y="109"/>
                </a:cxn>
                <a:cxn ang="0">
                  <a:pos x="4" y="91"/>
                </a:cxn>
                <a:cxn ang="0">
                  <a:pos x="4" y="31"/>
                </a:cxn>
                <a:cxn ang="0">
                  <a:pos x="4" y="1"/>
                </a:cxn>
                <a:cxn ang="0">
                  <a:pos x="7" y="4"/>
                </a:cxn>
              </a:cxnLst>
              <a:rect b="b" l="0" r="r" t="0"/>
              <a:pathLst>
                <a:path h="109" w="7">
                  <a:moveTo>
                    <a:pt x="7" y="4"/>
                  </a:moveTo>
                  <a:cubicBezTo>
                    <a:pt x="7" y="26"/>
                    <a:pt x="7" y="48"/>
                    <a:pt x="7" y="70"/>
                  </a:cubicBezTo>
                  <a:cubicBezTo>
                    <a:pt x="7" y="83"/>
                    <a:pt x="7" y="96"/>
                    <a:pt x="7" y="109"/>
                  </a:cubicBezTo>
                  <a:cubicBezTo>
                    <a:pt x="0" y="109"/>
                    <a:pt x="6" y="96"/>
                    <a:pt x="4" y="91"/>
                  </a:cubicBezTo>
                  <a:cubicBezTo>
                    <a:pt x="4" y="71"/>
                    <a:pt x="4" y="51"/>
                    <a:pt x="4" y="31"/>
                  </a:cubicBezTo>
                  <a:cubicBezTo>
                    <a:pt x="4" y="21"/>
                    <a:pt x="4" y="11"/>
                    <a:pt x="4" y="1"/>
                  </a:cubicBezTo>
                  <a:cubicBezTo>
                    <a:pt x="7" y="0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03" name="TextBox 302"/>
          <p:cNvSpPr txBox="1"/>
          <p:nvPr/>
        </p:nvSpPr>
        <p:spPr>
          <a:xfrm>
            <a:off x="5436096" y="969571"/>
            <a:ext cx="2976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为了摆脱生活压力的束缚</a:t>
            </a:r>
          </a:p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        而前进！</a:t>
            </a:r>
          </a:p>
        </p:txBody>
      </p:sp>
      <p:grpSp>
        <p:nvGrpSpPr>
          <p:cNvPr id="275" name="组合 274"/>
          <p:cNvGrpSpPr/>
          <p:nvPr/>
        </p:nvGrpSpPr>
        <p:grpSpPr>
          <a:xfrm>
            <a:off x="1332000" y="0"/>
            <a:ext cx="5597525" cy="5143500"/>
            <a:chOff x="1755775" y="3175"/>
            <a:chExt cx="5597525" cy="5143500"/>
          </a:xfrm>
        </p:grpSpPr>
        <p:sp>
          <p:nvSpPr>
            <p:cNvPr id="276" name="Freeform 5"/>
            <p:cNvSpPr/>
            <p:nvPr/>
          </p:nvSpPr>
          <p:spPr bwMode="auto">
            <a:xfrm>
              <a:off x="3124200" y="314325"/>
              <a:ext cx="193675" cy="34925"/>
            </a:xfrm>
            <a:custGeom>
              <a:cxnLst>
                <a:cxn ang="0">
                  <a:pos x="54" y="4"/>
                </a:cxn>
                <a:cxn ang="0">
                  <a:pos x="69" y="10"/>
                </a:cxn>
                <a:cxn ang="0">
                  <a:pos x="42" y="10"/>
                </a:cxn>
                <a:cxn ang="0">
                  <a:pos x="0" y="10"/>
                </a:cxn>
                <a:cxn ang="0">
                  <a:pos x="54" y="4"/>
                </a:cxn>
              </a:cxnLst>
              <a:rect b="b" l="0" r="r" t="0"/>
              <a:pathLst>
                <a:path h="13" w="72">
                  <a:moveTo>
                    <a:pt x="54" y="4"/>
                  </a:moveTo>
                  <a:cubicBezTo>
                    <a:pt x="60" y="5"/>
                    <a:pt x="72" y="0"/>
                    <a:pt x="69" y="10"/>
                  </a:cubicBezTo>
                  <a:cubicBezTo>
                    <a:pt x="60" y="10"/>
                    <a:pt x="51" y="10"/>
                    <a:pt x="42" y="10"/>
                  </a:cubicBezTo>
                  <a:cubicBezTo>
                    <a:pt x="28" y="10"/>
                    <a:pt x="14" y="10"/>
                    <a:pt x="0" y="10"/>
                  </a:cubicBezTo>
                  <a:cubicBezTo>
                    <a:pt x="11" y="1"/>
                    <a:pt x="43" y="13"/>
                    <a:pt x="54" y="4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7" name="Freeform 6"/>
            <p:cNvSpPr/>
            <p:nvPr/>
          </p:nvSpPr>
          <p:spPr bwMode="auto">
            <a:xfrm>
              <a:off x="1763713" y="406400"/>
              <a:ext cx="12700" cy="266700"/>
            </a:xfrm>
            <a:custGeom>
              <a:cxnLst>
                <a:cxn ang="0">
                  <a:pos x="5" y="99"/>
                </a:cxn>
                <a:cxn ang="0">
                  <a:pos x="5" y="0"/>
                </a:cxn>
                <a:cxn ang="0">
                  <a:pos x="5" y="99"/>
                </a:cxn>
              </a:cxnLst>
              <a:rect b="b" l="0" r="r" t="0"/>
              <a:pathLst>
                <a:path h="99" w="5">
                  <a:moveTo>
                    <a:pt x="5" y="99"/>
                  </a:moveTo>
                  <a:cubicBezTo>
                    <a:pt x="0" y="73"/>
                    <a:pt x="0" y="26"/>
                    <a:pt x="5" y="0"/>
                  </a:cubicBezTo>
                  <a:cubicBezTo>
                    <a:pt x="5" y="33"/>
                    <a:pt x="5" y="66"/>
                    <a:pt x="5" y="99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8" name="Freeform 7"/>
            <p:cNvSpPr/>
            <p:nvPr/>
          </p:nvSpPr>
          <p:spPr bwMode="auto">
            <a:xfrm>
              <a:off x="3468688" y="842963"/>
              <a:ext cx="19050" cy="80963"/>
            </a:xfrm>
            <a:custGeom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30"/>
                </a:cxn>
                <a:cxn ang="0">
                  <a:pos x="4" y="0"/>
                </a:cxn>
              </a:cxnLst>
              <a:rect b="b" l="0" r="r" t="0"/>
              <a:pathLst>
                <a:path h="30" w="7">
                  <a:moveTo>
                    <a:pt x="4" y="0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7" y="10"/>
                    <a:pt x="7" y="20"/>
                    <a:pt x="7" y="30"/>
                  </a:cubicBezTo>
                  <a:cubicBezTo>
                    <a:pt x="0" y="26"/>
                    <a:pt x="6" y="9"/>
                    <a:pt x="4" y="0"/>
                  </a:cubicBezTo>
                  <a:close/>
                </a:path>
              </a:pathLst>
            </a:custGeom>
            <a:solidFill>
              <a:srgbClr val="94AEB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9" name="Freeform 8"/>
            <p:cNvSpPr/>
            <p:nvPr/>
          </p:nvSpPr>
          <p:spPr bwMode="auto">
            <a:xfrm>
              <a:off x="2895600" y="1020763"/>
              <a:ext cx="30163" cy="80963"/>
            </a:xfrm>
            <a:custGeom>
              <a:cxnLst>
                <a:cxn ang="0">
                  <a:pos x="4" y="0"/>
                </a:cxn>
                <a:cxn ang="0">
                  <a:pos x="7" y="30"/>
                </a:cxn>
                <a:cxn ang="0">
                  <a:pos x="4" y="0"/>
                </a:cxn>
              </a:cxnLst>
              <a:rect b="b" l="0" r="r" t="0"/>
              <a:pathLst>
                <a:path h="30" w="11">
                  <a:moveTo>
                    <a:pt x="4" y="0"/>
                  </a:moveTo>
                  <a:cubicBezTo>
                    <a:pt x="11" y="4"/>
                    <a:pt x="5" y="21"/>
                    <a:pt x="7" y="30"/>
                  </a:cubicBezTo>
                  <a:cubicBezTo>
                    <a:pt x="0" y="26"/>
                    <a:pt x="6" y="9"/>
                    <a:pt x="4" y="0"/>
                  </a:cubicBezTo>
                  <a:close/>
                </a:path>
              </a:pathLst>
            </a:custGeom>
            <a:solidFill>
              <a:srgbClr val="1C404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0" name="Freeform 9"/>
            <p:cNvSpPr/>
            <p:nvPr/>
          </p:nvSpPr>
          <p:spPr bwMode="auto">
            <a:xfrm>
              <a:off x="2043113" y="1141413"/>
              <a:ext cx="80963" cy="12700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0" y="0"/>
                </a:cxn>
              </a:cxnLst>
              <a:rect b="b" l="0" r="r" t="0"/>
              <a:pathLst>
                <a:path h="5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27" y="5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1" name="Freeform 10"/>
            <p:cNvSpPr/>
            <p:nvPr/>
          </p:nvSpPr>
          <p:spPr bwMode="auto">
            <a:xfrm>
              <a:off x="3382963" y="2117725"/>
              <a:ext cx="31750" cy="76200"/>
            </a:xfrm>
            <a:custGeom>
              <a:cxnLst>
                <a:cxn ang="0">
                  <a:pos x="6" y="0"/>
                </a:cxn>
                <a:cxn ang="0">
                  <a:pos x="9" y="0"/>
                </a:cxn>
                <a:cxn ang="0">
                  <a:pos x="12" y="18"/>
                </a:cxn>
                <a:cxn ang="0">
                  <a:pos x="12" y="27"/>
                </a:cxn>
                <a:cxn ang="0">
                  <a:pos x="6" y="0"/>
                </a:cxn>
              </a:cxnLst>
              <a:rect b="b" l="0" r="r" t="0"/>
              <a:pathLst>
                <a:path h="28" w="12">
                  <a:moveTo>
                    <a:pt x="6" y="0"/>
                  </a:moveTo>
                  <a:cubicBezTo>
                    <a:pt x="7" y="0"/>
                    <a:pt x="8" y="0"/>
                    <a:pt x="9" y="0"/>
                  </a:cubicBezTo>
                  <a:cubicBezTo>
                    <a:pt x="11" y="5"/>
                    <a:pt x="5" y="18"/>
                    <a:pt x="12" y="18"/>
                  </a:cubicBezTo>
                  <a:cubicBezTo>
                    <a:pt x="12" y="21"/>
                    <a:pt x="12" y="24"/>
                    <a:pt x="12" y="27"/>
                  </a:cubicBezTo>
                  <a:cubicBezTo>
                    <a:pt x="0" y="28"/>
                    <a:pt x="9" y="8"/>
                    <a:pt x="6" y="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2" name="Freeform 11"/>
            <p:cNvSpPr/>
            <p:nvPr/>
          </p:nvSpPr>
          <p:spPr bwMode="auto">
            <a:xfrm>
              <a:off x="3495675" y="2125663"/>
              <a:ext cx="14288" cy="177800"/>
            </a:xfrm>
            <a:custGeom>
              <a:cxnLst>
                <a:cxn ang="0">
                  <a:pos x="0" y="0"/>
                </a:cxn>
                <a:cxn ang="0">
                  <a:pos x="0" y="66"/>
                </a:cxn>
                <a:cxn ang="0">
                  <a:pos x="0" y="0"/>
                </a:cxn>
              </a:cxnLst>
              <a:rect b="b" l="0" r="r" t="0"/>
              <a:pathLst>
                <a:path h="66" w="5">
                  <a:moveTo>
                    <a:pt x="0" y="0"/>
                  </a:moveTo>
                  <a:cubicBezTo>
                    <a:pt x="5" y="15"/>
                    <a:pt x="5" y="51"/>
                    <a:pt x="0" y="66"/>
                  </a:cubicBezTo>
                  <a:cubicBezTo>
                    <a:pt x="0" y="44"/>
                    <a:pt x="0" y="22"/>
                    <a:pt x="0" y="0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3" name="Freeform 12"/>
            <p:cNvSpPr/>
            <p:nvPr/>
          </p:nvSpPr>
          <p:spPr bwMode="auto">
            <a:xfrm>
              <a:off x="3940175" y="2360613"/>
              <a:ext cx="19050" cy="112713"/>
            </a:xfrm>
            <a:custGeom>
              <a:cxnLst>
                <a:cxn ang="0">
                  <a:pos x="0" y="0"/>
                </a:cxn>
                <a:cxn ang="0">
                  <a:pos x="3" y="42"/>
                </a:cxn>
                <a:cxn ang="0">
                  <a:pos x="0" y="42"/>
                </a:cxn>
                <a:cxn ang="0">
                  <a:pos x="0" y="0"/>
                </a:cxn>
              </a:cxnLst>
              <a:rect b="b" l="0" r="r" t="0"/>
              <a:pathLst>
                <a:path h="42" w="7">
                  <a:moveTo>
                    <a:pt x="0" y="0"/>
                  </a:moveTo>
                  <a:cubicBezTo>
                    <a:pt x="7" y="8"/>
                    <a:pt x="1" y="29"/>
                    <a:pt x="3" y="42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60B7E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4" name="Freeform 13"/>
            <p:cNvSpPr/>
            <p:nvPr/>
          </p:nvSpPr>
          <p:spPr bwMode="auto">
            <a:xfrm>
              <a:off x="3455988" y="2651125"/>
              <a:ext cx="19050" cy="96838"/>
            </a:xfrm>
            <a:custGeom>
              <a:cxnLst>
                <a:cxn ang="0">
                  <a:pos x="0" y="0"/>
                </a:cxn>
                <a:cxn ang="0">
                  <a:pos x="3" y="36"/>
                </a:cxn>
                <a:cxn ang="0">
                  <a:pos x="0" y="36"/>
                </a:cxn>
                <a:cxn ang="0">
                  <a:pos x="0" y="0"/>
                </a:cxn>
              </a:cxnLst>
              <a:rect b="b" l="0" r="r" t="0"/>
              <a:pathLst>
                <a:path h="36" w="7">
                  <a:moveTo>
                    <a:pt x="0" y="0"/>
                  </a:moveTo>
                  <a:cubicBezTo>
                    <a:pt x="7" y="6"/>
                    <a:pt x="1" y="25"/>
                    <a:pt x="3" y="36"/>
                  </a:cubicBezTo>
                  <a:cubicBezTo>
                    <a:pt x="2" y="36"/>
                    <a:pt x="1" y="36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53A7D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5" name="Freeform 14"/>
            <p:cNvSpPr/>
            <p:nvPr/>
          </p:nvSpPr>
          <p:spPr bwMode="auto">
            <a:xfrm>
              <a:off x="3487738" y="2651125"/>
              <a:ext cx="14288" cy="112713"/>
            </a:xfrm>
            <a:custGeom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0" y="0"/>
                </a:cxn>
              </a:cxnLst>
              <a:rect b="b" l="0" r="r" t="0"/>
              <a:pathLst>
                <a:path h="42" w="5">
                  <a:moveTo>
                    <a:pt x="0" y="0"/>
                  </a:moveTo>
                  <a:cubicBezTo>
                    <a:pt x="5" y="7"/>
                    <a:pt x="5" y="35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53A7D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" name="Freeform 15"/>
            <p:cNvSpPr/>
            <p:nvPr/>
          </p:nvSpPr>
          <p:spPr bwMode="auto">
            <a:xfrm>
              <a:off x="4787900" y="4176713"/>
              <a:ext cx="87313" cy="14288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0" y="0"/>
                </a:cxn>
              </a:cxnLst>
              <a:rect b="b" l="0" r="r" t="0"/>
              <a:pathLst>
                <a:path h="5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29" y="5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" name="Freeform 16"/>
            <p:cNvSpPr/>
            <p:nvPr/>
          </p:nvSpPr>
          <p:spPr bwMode="auto">
            <a:xfrm>
              <a:off x="6515100" y="4821238"/>
              <a:ext cx="201613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75" y="7"/>
                </a:cxn>
                <a:cxn ang="0">
                  <a:pos x="0" y="7"/>
                </a:cxn>
              </a:cxnLst>
              <a:rect b="b" l="0" r="r" t="0"/>
              <a:pathLst>
                <a:path h="7" w="75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24" y="6"/>
                    <a:pt x="56" y="0"/>
                    <a:pt x="75" y="7"/>
                  </a:cubicBezTo>
                  <a:cubicBezTo>
                    <a:pt x="50" y="7"/>
                    <a:pt x="25" y="7"/>
                    <a:pt x="0" y="7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" name="Freeform 17"/>
            <p:cNvSpPr/>
            <p:nvPr/>
          </p:nvSpPr>
          <p:spPr bwMode="auto">
            <a:xfrm>
              <a:off x="6102350" y="4965700"/>
              <a:ext cx="153988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57" y="7"/>
                </a:cxn>
                <a:cxn ang="0">
                  <a:pos x="0" y="7"/>
                </a:cxn>
              </a:cxnLst>
              <a:rect b="b" l="0" r="r" t="0"/>
              <a:pathLst>
                <a:path h="7" w="57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18" y="6"/>
                    <a:pt x="44" y="0"/>
                    <a:pt x="57" y="7"/>
                  </a:cubicBezTo>
                  <a:cubicBezTo>
                    <a:pt x="38" y="7"/>
                    <a:pt x="19" y="7"/>
                    <a:pt x="0" y="7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9" name="Freeform 18"/>
            <p:cNvSpPr/>
            <p:nvPr/>
          </p:nvSpPr>
          <p:spPr bwMode="auto">
            <a:xfrm>
              <a:off x="6426200" y="5089525"/>
              <a:ext cx="96838" cy="19050"/>
            </a:xfrm>
            <a:custGeom>
              <a:cxnLst>
                <a:cxn ang="0">
                  <a:pos x="36" y="3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3"/>
                </a:cxn>
              </a:cxnLst>
              <a:rect b="b" l="0" r="r" t="0"/>
              <a:pathLst>
                <a:path h="7" w="36">
                  <a:moveTo>
                    <a:pt x="36" y="3"/>
                  </a:moveTo>
                  <a:cubicBezTo>
                    <a:pt x="25" y="1"/>
                    <a:pt x="6" y="7"/>
                    <a:pt x="0" y="0"/>
                  </a:cubicBezTo>
                  <a:cubicBezTo>
                    <a:pt x="12" y="0"/>
                    <a:pt x="24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0" name="Freeform 19"/>
            <p:cNvSpPr/>
            <p:nvPr/>
          </p:nvSpPr>
          <p:spPr bwMode="auto">
            <a:xfrm>
              <a:off x="6523038" y="5089525"/>
              <a:ext cx="96838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3"/>
                </a:cxn>
                <a:cxn ang="0">
                  <a:pos x="0" y="3"/>
                </a:cxn>
              </a:cxnLst>
              <a:rect b="b" l="0" r="r" t="0"/>
              <a:pathLst>
                <a:path h="3" w="36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2" y="0"/>
                    <a:pt x="24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24" y="3"/>
                    <a:pt x="12" y="3"/>
                    <a:pt x="0" y="3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" name="Freeform 20"/>
            <p:cNvSpPr/>
            <p:nvPr/>
          </p:nvSpPr>
          <p:spPr bwMode="auto">
            <a:xfrm>
              <a:off x="6619875" y="5078413"/>
              <a:ext cx="96838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36" y="7"/>
                </a:cxn>
                <a:cxn ang="0">
                  <a:pos x="0" y="7"/>
                </a:cxn>
              </a:cxnLst>
              <a:rect b="b" l="0" r="r" t="0"/>
              <a:pathLst>
                <a:path h="7" w="36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11" y="6"/>
                    <a:pt x="30" y="0"/>
                    <a:pt x="36" y="7"/>
                  </a:cubicBezTo>
                  <a:cubicBezTo>
                    <a:pt x="24" y="7"/>
                    <a:pt x="12" y="7"/>
                    <a:pt x="0" y="7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2" name="Freeform 21"/>
            <p:cNvSpPr/>
            <p:nvPr/>
          </p:nvSpPr>
          <p:spPr bwMode="auto">
            <a:xfrm>
              <a:off x="6918325" y="5097463"/>
              <a:ext cx="96838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3"/>
                </a:cxn>
                <a:cxn ang="0">
                  <a:pos x="0" y="3"/>
                </a:cxn>
              </a:cxnLst>
              <a:rect b="b" l="0" r="r" t="0"/>
              <a:pathLst>
                <a:path h="3" w="36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2" y="0"/>
                    <a:pt x="24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24" y="3"/>
                    <a:pt x="12" y="3"/>
                    <a:pt x="0" y="3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3" name="Freeform 22"/>
            <p:cNvSpPr/>
            <p:nvPr/>
          </p:nvSpPr>
          <p:spPr bwMode="auto">
            <a:xfrm>
              <a:off x="7015163" y="5086350"/>
              <a:ext cx="96838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36" y="7"/>
                </a:cxn>
                <a:cxn ang="0">
                  <a:pos x="0" y="7"/>
                </a:cxn>
              </a:cxnLst>
              <a:rect b="b" l="0" r="r" t="0"/>
              <a:pathLst>
                <a:path h="7" w="36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11" y="6"/>
                    <a:pt x="30" y="0"/>
                    <a:pt x="36" y="7"/>
                  </a:cubicBezTo>
                  <a:cubicBezTo>
                    <a:pt x="24" y="7"/>
                    <a:pt x="12" y="7"/>
                    <a:pt x="0" y="7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4" name="Freeform 25"/>
            <p:cNvSpPr>
              <a:spLocks noEditPoints="1"/>
            </p:cNvSpPr>
            <p:nvPr/>
          </p:nvSpPr>
          <p:spPr bwMode="auto">
            <a:xfrm>
              <a:off x="2333625" y="3175"/>
              <a:ext cx="1073150" cy="1195388"/>
            </a:xfrm>
            <a:custGeom>
              <a:cxnLst>
                <a:cxn ang="0">
                  <a:pos x="303" y="18"/>
                </a:cxn>
                <a:cxn ang="0">
                  <a:pos x="336" y="27"/>
                </a:cxn>
                <a:cxn ang="0">
                  <a:pos x="354" y="30"/>
                </a:cxn>
                <a:cxn ang="0">
                  <a:pos x="366" y="36"/>
                </a:cxn>
                <a:cxn ang="0">
                  <a:pos x="354" y="60"/>
                </a:cxn>
                <a:cxn ang="0">
                  <a:pos x="324" y="99"/>
                </a:cxn>
                <a:cxn ang="0">
                  <a:pos x="351" y="99"/>
                </a:cxn>
                <a:cxn ang="0">
                  <a:pos x="372" y="102"/>
                </a:cxn>
                <a:cxn ang="0">
                  <a:pos x="348" y="120"/>
                </a:cxn>
                <a:cxn ang="0">
                  <a:pos x="294" y="129"/>
                </a:cxn>
                <a:cxn ang="0">
                  <a:pos x="318" y="135"/>
                </a:cxn>
                <a:cxn ang="0">
                  <a:pos x="336" y="147"/>
                </a:cxn>
                <a:cxn ang="0">
                  <a:pos x="363" y="168"/>
                </a:cxn>
                <a:cxn ang="0">
                  <a:pos x="300" y="186"/>
                </a:cxn>
                <a:cxn ang="0">
                  <a:pos x="294" y="207"/>
                </a:cxn>
                <a:cxn ang="0">
                  <a:pos x="246" y="246"/>
                </a:cxn>
                <a:cxn ang="0">
                  <a:pos x="363" y="300"/>
                </a:cxn>
                <a:cxn ang="0">
                  <a:pos x="294" y="369"/>
                </a:cxn>
                <a:cxn ang="0">
                  <a:pos x="291" y="330"/>
                </a:cxn>
                <a:cxn ang="0">
                  <a:pos x="213" y="351"/>
                </a:cxn>
                <a:cxn ang="0">
                  <a:pos x="159" y="435"/>
                </a:cxn>
                <a:cxn ang="0">
                  <a:pos x="177" y="336"/>
                </a:cxn>
                <a:cxn ang="0">
                  <a:pos x="57" y="177"/>
                </a:cxn>
                <a:cxn ang="0">
                  <a:pos x="18" y="204"/>
                </a:cxn>
                <a:cxn ang="0">
                  <a:pos x="42" y="123"/>
                </a:cxn>
                <a:cxn ang="0">
                  <a:pos x="87" y="39"/>
                </a:cxn>
                <a:cxn ang="0">
                  <a:pos x="90" y="54"/>
                </a:cxn>
                <a:cxn ang="0">
                  <a:pos x="195" y="12"/>
                </a:cxn>
                <a:cxn ang="0">
                  <a:pos x="312" y="9"/>
                </a:cxn>
                <a:cxn ang="0">
                  <a:pos x="336" y="69"/>
                </a:cxn>
                <a:cxn ang="0">
                  <a:pos x="324" y="84"/>
                </a:cxn>
                <a:cxn ang="0">
                  <a:pos x="318" y="90"/>
                </a:cxn>
                <a:cxn ang="0">
                  <a:pos x="183" y="318"/>
                </a:cxn>
                <a:cxn ang="0">
                  <a:pos x="237" y="228"/>
                </a:cxn>
                <a:cxn ang="0">
                  <a:pos x="258" y="228"/>
                </a:cxn>
                <a:cxn ang="0">
                  <a:pos x="288" y="210"/>
                </a:cxn>
                <a:cxn ang="0">
                  <a:pos x="279" y="210"/>
                </a:cxn>
                <a:cxn ang="0">
                  <a:pos x="237" y="174"/>
                </a:cxn>
                <a:cxn ang="0">
                  <a:pos x="246" y="144"/>
                </a:cxn>
                <a:cxn ang="0">
                  <a:pos x="252" y="129"/>
                </a:cxn>
                <a:cxn ang="0">
                  <a:pos x="213" y="108"/>
                </a:cxn>
                <a:cxn ang="0">
                  <a:pos x="168" y="111"/>
                </a:cxn>
                <a:cxn ang="0">
                  <a:pos x="123" y="120"/>
                </a:cxn>
                <a:cxn ang="0">
                  <a:pos x="84" y="123"/>
                </a:cxn>
                <a:cxn ang="0">
                  <a:pos x="66" y="171"/>
                </a:cxn>
                <a:cxn ang="0">
                  <a:pos x="72" y="243"/>
                </a:cxn>
                <a:cxn ang="0">
                  <a:pos x="66" y="99"/>
                </a:cxn>
                <a:cxn ang="0">
                  <a:pos x="210" y="30"/>
                </a:cxn>
                <a:cxn ang="0">
                  <a:pos x="93" y="114"/>
                </a:cxn>
                <a:cxn ang="0">
                  <a:pos x="267" y="108"/>
                </a:cxn>
                <a:cxn ang="0">
                  <a:pos x="276" y="201"/>
                </a:cxn>
                <a:cxn ang="0">
                  <a:pos x="234" y="288"/>
                </a:cxn>
                <a:cxn ang="0">
                  <a:pos x="216" y="333"/>
                </a:cxn>
                <a:cxn ang="0">
                  <a:pos x="264" y="309"/>
                </a:cxn>
              </a:cxnLst>
              <a:rect b="b" l="0" r="r" t="0"/>
              <a:pathLst>
                <a:path h="442" w="399">
                  <a:moveTo>
                    <a:pt x="276" y="21"/>
                  </a:moveTo>
                  <a:cubicBezTo>
                    <a:pt x="252" y="21"/>
                    <a:pt x="239" y="32"/>
                    <a:pt x="219" y="36"/>
                  </a:cubicBezTo>
                  <a:cubicBezTo>
                    <a:pt x="234" y="48"/>
                    <a:pt x="259" y="26"/>
                    <a:pt x="279" y="24"/>
                  </a:cubicBezTo>
                  <a:cubicBezTo>
                    <a:pt x="286" y="21"/>
                    <a:pt x="294" y="19"/>
                    <a:pt x="303" y="18"/>
                  </a:cubicBezTo>
                  <a:cubicBezTo>
                    <a:pt x="306" y="15"/>
                    <a:pt x="311" y="14"/>
                    <a:pt x="318" y="15"/>
                  </a:cubicBezTo>
                  <a:cubicBezTo>
                    <a:pt x="318" y="16"/>
                    <a:pt x="318" y="17"/>
                    <a:pt x="318" y="18"/>
                  </a:cubicBezTo>
                  <a:cubicBezTo>
                    <a:pt x="286" y="27"/>
                    <a:pt x="253" y="35"/>
                    <a:pt x="225" y="48"/>
                  </a:cubicBezTo>
                  <a:cubicBezTo>
                    <a:pt x="265" y="46"/>
                    <a:pt x="307" y="30"/>
                    <a:pt x="336" y="27"/>
                  </a:cubicBezTo>
                  <a:cubicBezTo>
                    <a:pt x="311" y="35"/>
                    <a:pt x="287" y="44"/>
                    <a:pt x="264" y="54"/>
                  </a:cubicBezTo>
                  <a:cubicBezTo>
                    <a:pt x="305" y="52"/>
                    <a:pt x="328" y="32"/>
                    <a:pt x="360" y="21"/>
                  </a:cubicBezTo>
                  <a:cubicBezTo>
                    <a:pt x="361" y="21"/>
                    <a:pt x="362" y="21"/>
                    <a:pt x="363" y="21"/>
                  </a:cubicBezTo>
                  <a:cubicBezTo>
                    <a:pt x="363" y="27"/>
                    <a:pt x="353" y="23"/>
                    <a:pt x="354" y="30"/>
                  </a:cubicBezTo>
                  <a:cubicBezTo>
                    <a:pt x="370" y="31"/>
                    <a:pt x="388" y="18"/>
                    <a:pt x="399" y="24"/>
                  </a:cubicBezTo>
                  <a:cubicBezTo>
                    <a:pt x="386" y="26"/>
                    <a:pt x="377" y="32"/>
                    <a:pt x="363" y="33"/>
                  </a:cubicBezTo>
                  <a:cubicBezTo>
                    <a:pt x="349" y="39"/>
                    <a:pt x="334" y="44"/>
                    <a:pt x="318" y="48"/>
                  </a:cubicBezTo>
                  <a:cubicBezTo>
                    <a:pt x="330" y="52"/>
                    <a:pt x="351" y="39"/>
                    <a:pt x="366" y="36"/>
                  </a:cubicBezTo>
                  <a:cubicBezTo>
                    <a:pt x="376" y="38"/>
                    <a:pt x="389" y="27"/>
                    <a:pt x="396" y="36"/>
                  </a:cubicBezTo>
                  <a:cubicBezTo>
                    <a:pt x="353" y="45"/>
                    <a:pt x="311" y="55"/>
                    <a:pt x="279" y="75"/>
                  </a:cubicBezTo>
                  <a:cubicBezTo>
                    <a:pt x="311" y="73"/>
                    <a:pt x="340" y="52"/>
                    <a:pt x="366" y="54"/>
                  </a:cubicBezTo>
                  <a:cubicBezTo>
                    <a:pt x="360" y="54"/>
                    <a:pt x="356" y="56"/>
                    <a:pt x="354" y="60"/>
                  </a:cubicBezTo>
                  <a:cubicBezTo>
                    <a:pt x="359" y="60"/>
                    <a:pt x="364" y="60"/>
                    <a:pt x="369" y="60"/>
                  </a:cubicBezTo>
                  <a:cubicBezTo>
                    <a:pt x="364" y="69"/>
                    <a:pt x="348" y="67"/>
                    <a:pt x="342" y="75"/>
                  </a:cubicBezTo>
                  <a:cubicBezTo>
                    <a:pt x="349" y="77"/>
                    <a:pt x="364" y="71"/>
                    <a:pt x="366" y="78"/>
                  </a:cubicBezTo>
                  <a:cubicBezTo>
                    <a:pt x="350" y="83"/>
                    <a:pt x="336" y="90"/>
                    <a:pt x="324" y="99"/>
                  </a:cubicBezTo>
                  <a:cubicBezTo>
                    <a:pt x="329" y="99"/>
                    <a:pt x="334" y="99"/>
                    <a:pt x="339" y="99"/>
                  </a:cubicBezTo>
                  <a:cubicBezTo>
                    <a:pt x="341" y="99"/>
                    <a:pt x="343" y="99"/>
                    <a:pt x="345" y="99"/>
                  </a:cubicBezTo>
                  <a:cubicBezTo>
                    <a:pt x="342" y="103"/>
                    <a:pt x="335" y="103"/>
                    <a:pt x="330" y="105"/>
                  </a:cubicBezTo>
                  <a:cubicBezTo>
                    <a:pt x="335" y="113"/>
                    <a:pt x="347" y="102"/>
                    <a:pt x="351" y="99"/>
                  </a:cubicBezTo>
                  <a:cubicBezTo>
                    <a:pt x="352" y="99"/>
                    <a:pt x="353" y="99"/>
                    <a:pt x="354" y="99"/>
                  </a:cubicBezTo>
                  <a:cubicBezTo>
                    <a:pt x="354" y="100"/>
                    <a:pt x="354" y="101"/>
                    <a:pt x="354" y="102"/>
                  </a:cubicBezTo>
                  <a:cubicBezTo>
                    <a:pt x="354" y="103"/>
                    <a:pt x="354" y="104"/>
                    <a:pt x="354" y="105"/>
                  </a:cubicBezTo>
                  <a:cubicBezTo>
                    <a:pt x="361" y="105"/>
                    <a:pt x="363" y="100"/>
                    <a:pt x="372" y="102"/>
                  </a:cubicBezTo>
                  <a:cubicBezTo>
                    <a:pt x="372" y="105"/>
                    <a:pt x="368" y="104"/>
                    <a:pt x="366" y="105"/>
                  </a:cubicBezTo>
                  <a:cubicBezTo>
                    <a:pt x="366" y="109"/>
                    <a:pt x="371" y="108"/>
                    <a:pt x="375" y="108"/>
                  </a:cubicBezTo>
                  <a:cubicBezTo>
                    <a:pt x="375" y="109"/>
                    <a:pt x="375" y="110"/>
                    <a:pt x="375" y="111"/>
                  </a:cubicBezTo>
                  <a:cubicBezTo>
                    <a:pt x="367" y="113"/>
                    <a:pt x="334" y="117"/>
                    <a:pt x="348" y="120"/>
                  </a:cubicBezTo>
                  <a:cubicBezTo>
                    <a:pt x="337" y="129"/>
                    <a:pt x="305" y="117"/>
                    <a:pt x="294" y="126"/>
                  </a:cubicBezTo>
                  <a:cubicBezTo>
                    <a:pt x="292" y="126"/>
                    <a:pt x="290" y="126"/>
                    <a:pt x="288" y="126"/>
                  </a:cubicBezTo>
                  <a:cubicBezTo>
                    <a:pt x="282" y="131"/>
                    <a:pt x="268" y="128"/>
                    <a:pt x="258" y="129"/>
                  </a:cubicBezTo>
                  <a:cubicBezTo>
                    <a:pt x="259" y="141"/>
                    <a:pt x="292" y="136"/>
                    <a:pt x="294" y="129"/>
                  </a:cubicBezTo>
                  <a:cubicBezTo>
                    <a:pt x="308" y="129"/>
                    <a:pt x="322" y="129"/>
                    <a:pt x="336" y="129"/>
                  </a:cubicBezTo>
                  <a:cubicBezTo>
                    <a:pt x="343" y="131"/>
                    <a:pt x="358" y="125"/>
                    <a:pt x="360" y="132"/>
                  </a:cubicBezTo>
                  <a:cubicBezTo>
                    <a:pt x="352" y="132"/>
                    <a:pt x="344" y="132"/>
                    <a:pt x="336" y="132"/>
                  </a:cubicBezTo>
                  <a:cubicBezTo>
                    <a:pt x="329" y="132"/>
                    <a:pt x="327" y="137"/>
                    <a:pt x="318" y="135"/>
                  </a:cubicBezTo>
                  <a:cubicBezTo>
                    <a:pt x="321" y="144"/>
                    <a:pt x="345" y="132"/>
                    <a:pt x="348" y="141"/>
                  </a:cubicBezTo>
                  <a:cubicBezTo>
                    <a:pt x="346" y="141"/>
                    <a:pt x="344" y="141"/>
                    <a:pt x="342" y="141"/>
                  </a:cubicBezTo>
                  <a:cubicBezTo>
                    <a:pt x="330" y="138"/>
                    <a:pt x="330" y="147"/>
                    <a:pt x="321" y="147"/>
                  </a:cubicBezTo>
                  <a:cubicBezTo>
                    <a:pt x="320" y="152"/>
                    <a:pt x="337" y="152"/>
                    <a:pt x="336" y="147"/>
                  </a:cubicBezTo>
                  <a:cubicBezTo>
                    <a:pt x="351" y="150"/>
                    <a:pt x="366" y="137"/>
                    <a:pt x="375" y="144"/>
                  </a:cubicBezTo>
                  <a:cubicBezTo>
                    <a:pt x="357" y="146"/>
                    <a:pt x="348" y="157"/>
                    <a:pt x="333" y="162"/>
                  </a:cubicBezTo>
                  <a:cubicBezTo>
                    <a:pt x="350" y="162"/>
                    <a:pt x="367" y="162"/>
                    <a:pt x="378" y="168"/>
                  </a:cubicBezTo>
                  <a:cubicBezTo>
                    <a:pt x="373" y="168"/>
                    <a:pt x="368" y="168"/>
                    <a:pt x="363" y="168"/>
                  </a:cubicBezTo>
                  <a:cubicBezTo>
                    <a:pt x="351" y="168"/>
                    <a:pt x="339" y="168"/>
                    <a:pt x="327" y="168"/>
                  </a:cubicBezTo>
                  <a:cubicBezTo>
                    <a:pt x="327" y="171"/>
                    <a:pt x="328" y="173"/>
                    <a:pt x="330" y="174"/>
                  </a:cubicBezTo>
                  <a:cubicBezTo>
                    <a:pt x="346" y="175"/>
                    <a:pt x="309" y="183"/>
                    <a:pt x="327" y="189"/>
                  </a:cubicBezTo>
                  <a:cubicBezTo>
                    <a:pt x="316" y="192"/>
                    <a:pt x="307" y="177"/>
                    <a:pt x="300" y="186"/>
                  </a:cubicBezTo>
                  <a:cubicBezTo>
                    <a:pt x="311" y="190"/>
                    <a:pt x="322" y="194"/>
                    <a:pt x="327" y="204"/>
                  </a:cubicBezTo>
                  <a:cubicBezTo>
                    <a:pt x="319" y="207"/>
                    <a:pt x="313" y="195"/>
                    <a:pt x="309" y="204"/>
                  </a:cubicBezTo>
                  <a:cubicBezTo>
                    <a:pt x="313" y="212"/>
                    <a:pt x="332" y="221"/>
                    <a:pt x="330" y="225"/>
                  </a:cubicBezTo>
                  <a:cubicBezTo>
                    <a:pt x="313" y="224"/>
                    <a:pt x="312" y="207"/>
                    <a:pt x="294" y="207"/>
                  </a:cubicBezTo>
                  <a:cubicBezTo>
                    <a:pt x="296" y="219"/>
                    <a:pt x="313" y="216"/>
                    <a:pt x="312" y="231"/>
                  </a:cubicBezTo>
                  <a:cubicBezTo>
                    <a:pt x="307" y="231"/>
                    <a:pt x="303" y="230"/>
                    <a:pt x="300" y="228"/>
                  </a:cubicBezTo>
                  <a:cubicBezTo>
                    <a:pt x="291" y="217"/>
                    <a:pt x="293" y="234"/>
                    <a:pt x="291" y="234"/>
                  </a:cubicBezTo>
                  <a:cubicBezTo>
                    <a:pt x="282" y="250"/>
                    <a:pt x="258" y="249"/>
                    <a:pt x="246" y="246"/>
                  </a:cubicBezTo>
                  <a:cubicBezTo>
                    <a:pt x="235" y="268"/>
                    <a:pt x="239" y="286"/>
                    <a:pt x="252" y="306"/>
                  </a:cubicBezTo>
                  <a:cubicBezTo>
                    <a:pt x="286" y="289"/>
                    <a:pt x="325" y="311"/>
                    <a:pt x="363" y="297"/>
                  </a:cubicBezTo>
                  <a:cubicBezTo>
                    <a:pt x="374" y="299"/>
                    <a:pt x="376" y="292"/>
                    <a:pt x="387" y="294"/>
                  </a:cubicBezTo>
                  <a:cubicBezTo>
                    <a:pt x="382" y="299"/>
                    <a:pt x="373" y="300"/>
                    <a:pt x="363" y="300"/>
                  </a:cubicBezTo>
                  <a:cubicBezTo>
                    <a:pt x="362" y="307"/>
                    <a:pt x="377" y="298"/>
                    <a:pt x="372" y="309"/>
                  </a:cubicBezTo>
                  <a:cubicBezTo>
                    <a:pt x="351" y="309"/>
                    <a:pt x="330" y="309"/>
                    <a:pt x="309" y="309"/>
                  </a:cubicBezTo>
                  <a:cubicBezTo>
                    <a:pt x="329" y="362"/>
                    <a:pt x="274" y="389"/>
                    <a:pt x="243" y="417"/>
                  </a:cubicBezTo>
                  <a:cubicBezTo>
                    <a:pt x="259" y="400"/>
                    <a:pt x="273" y="381"/>
                    <a:pt x="294" y="369"/>
                  </a:cubicBezTo>
                  <a:cubicBezTo>
                    <a:pt x="294" y="360"/>
                    <a:pt x="294" y="351"/>
                    <a:pt x="294" y="342"/>
                  </a:cubicBezTo>
                  <a:cubicBezTo>
                    <a:pt x="304" y="339"/>
                    <a:pt x="299" y="351"/>
                    <a:pt x="300" y="357"/>
                  </a:cubicBezTo>
                  <a:cubicBezTo>
                    <a:pt x="307" y="357"/>
                    <a:pt x="301" y="344"/>
                    <a:pt x="303" y="339"/>
                  </a:cubicBezTo>
                  <a:cubicBezTo>
                    <a:pt x="302" y="333"/>
                    <a:pt x="292" y="336"/>
                    <a:pt x="291" y="330"/>
                  </a:cubicBezTo>
                  <a:cubicBezTo>
                    <a:pt x="272" y="363"/>
                    <a:pt x="257" y="400"/>
                    <a:pt x="219" y="414"/>
                  </a:cubicBezTo>
                  <a:cubicBezTo>
                    <a:pt x="218" y="412"/>
                    <a:pt x="216" y="411"/>
                    <a:pt x="216" y="408"/>
                  </a:cubicBezTo>
                  <a:cubicBezTo>
                    <a:pt x="214" y="399"/>
                    <a:pt x="220" y="382"/>
                    <a:pt x="213" y="378"/>
                  </a:cubicBezTo>
                  <a:cubicBezTo>
                    <a:pt x="213" y="369"/>
                    <a:pt x="213" y="360"/>
                    <a:pt x="213" y="351"/>
                  </a:cubicBezTo>
                  <a:cubicBezTo>
                    <a:pt x="204" y="364"/>
                    <a:pt x="196" y="378"/>
                    <a:pt x="189" y="393"/>
                  </a:cubicBezTo>
                  <a:cubicBezTo>
                    <a:pt x="197" y="411"/>
                    <a:pt x="208" y="426"/>
                    <a:pt x="216" y="444"/>
                  </a:cubicBezTo>
                  <a:cubicBezTo>
                    <a:pt x="198" y="443"/>
                    <a:pt x="203" y="419"/>
                    <a:pt x="192" y="411"/>
                  </a:cubicBezTo>
                  <a:cubicBezTo>
                    <a:pt x="181" y="419"/>
                    <a:pt x="176" y="433"/>
                    <a:pt x="159" y="435"/>
                  </a:cubicBezTo>
                  <a:cubicBezTo>
                    <a:pt x="175" y="411"/>
                    <a:pt x="198" y="376"/>
                    <a:pt x="204" y="339"/>
                  </a:cubicBezTo>
                  <a:cubicBezTo>
                    <a:pt x="190" y="349"/>
                    <a:pt x="212" y="329"/>
                    <a:pt x="201" y="324"/>
                  </a:cubicBezTo>
                  <a:cubicBezTo>
                    <a:pt x="197" y="333"/>
                    <a:pt x="192" y="321"/>
                    <a:pt x="198" y="318"/>
                  </a:cubicBezTo>
                  <a:cubicBezTo>
                    <a:pt x="187" y="320"/>
                    <a:pt x="189" y="335"/>
                    <a:pt x="177" y="336"/>
                  </a:cubicBezTo>
                  <a:cubicBezTo>
                    <a:pt x="164" y="336"/>
                    <a:pt x="151" y="336"/>
                    <a:pt x="138" y="336"/>
                  </a:cubicBezTo>
                  <a:cubicBezTo>
                    <a:pt x="85" y="313"/>
                    <a:pt x="56" y="266"/>
                    <a:pt x="54" y="192"/>
                  </a:cubicBezTo>
                  <a:cubicBezTo>
                    <a:pt x="54" y="196"/>
                    <a:pt x="53" y="199"/>
                    <a:pt x="48" y="198"/>
                  </a:cubicBezTo>
                  <a:cubicBezTo>
                    <a:pt x="45" y="185"/>
                    <a:pt x="58" y="188"/>
                    <a:pt x="57" y="177"/>
                  </a:cubicBezTo>
                  <a:cubicBezTo>
                    <a:pt x="51" y="171"/>
                    <a:pt x="48" y="191"/>
                    <a:pt x="42" y="195"/>
                  </a:cubicBezTo>
                  <a:cubicBezTo>
                    <a:pt x="30" y="211"/>
                    <a:pt x="30" y="239"/>
                    <a:pt x="18" y="255"/>
                  </a:cubicBezTo>
                  <a:cubicBezTo>
                    <a:pt x="15" y="230"/>
                    <a:pt x="33" y="210"/>
                    <a:pt x="30" y="195"/>
                  </a:cubicBezTo>
                  <a:cubicBezTo>
                    <a:pt x="27" y="199"/>
                    <a:pt x="26" y="205"/>
                    <a:pt x="18" y="204"/>
                  </a:cubicBezTo>
                  <a:cubicBezTo>
                    <a:pt x="21" y="187"/>
                    <a:pt x="50" y="164"/>
                    <a:pt x="42" y="156"/>
                  </a:cubicBezTo>
                  <a:cubicBezTo>
                    <a:pt x="17" y="156"/>
                    <a:pt x="17" y="181"/>
                    <a:pt x="0" y="189"/>
                  </a:cubicBezTo>
                  <a:cubicBezTo>
                    <a:pt x="9" y="170"/>
                    <a:pt x="20" y="153"/>
                    <a:pt x="42" y="147"/>
                  </a:cubicBezTo>
                  <a:cubicBezTo>
                    <a:pt x="42" y="139"/>
                    <a:pt x="42" y="131"/>
                    <a:pt x="42" y="123"/>
                  </a:cubicBezTo>
                  <a:cubicBezTo>
                    <a:pt x="47" y="117"/>
                    <a:pt x="45" y="104"/>
                    <a:pt x="48" y="96"/>
                  </a:cubicBezTo>
                  <a:cubicBezTo>
                    <a:pt x="40" y="98"/>
                    <a:pt x="44" y="112"/>
                    <a:pt x="39" y="117"/>
                  </a:cubicBezTo>
                  <a:cubicBezTo>
                    <a:pt x="37" y="125"/>
                    <a:pt x="38" y="136"/>
                    <a:pt x="33" y="141"/>
                  </a:cubicBezTo>
                  <a:cubicBezTo>
                    <a:pt x="34" y="90"/>
                    <a:pt x="54" y="58"/>
                    <a:pt x="87" y="39"/>
                  </a:cubicBezTo>
                  <a:cubicBezTo>
                    <a:pt x="83" y="49"/>
                    <a:pt x="70" y="50"/>
                    <a:pt x="69" y="63"/>
                  </a:cubicBezTo>
                  <a:cubicBezTo>
                    <a:pt x="75" y="65"/>
                    <a:pt x="86" y="46"/>
                    <a:pt x="93" y="39"/>
                  </a:cubicBezTo>
                  <a:cubicBezTo>
                    <a:pt x="102" y="35"/>
                    <a:pt x="103" y="23"/>
                    <a:pt x="117" y="24"/>
                  </a:cubicBezTo>
                  <a:cubicBezTo>
                    <a:pt x="109" y="33"/>
                    <a:pt x="85" y="41"/>
                    <a:pt x="90" y="54"/>
                  </a:cubicBezTo>
                  <a:cubicBezTo>
                    <a:pt x="102" y="45"/>
                    <a:pt x="113" y="35"/>
                    <a:pt x="126" y="27"/>
                  </a:cubicBezTo>
                  <a:cubicBezTo>
                    <a:pt x="131" y="32"/>
                    <a:pt x="139" y="25"/>
                    <a:pt x="144" y="21"/>
                  </a:cubicBezTo>
                  <a:cubicBezTo>
                    <a:pt x="174" y="8"/>
                    <a:pt x="195" y="6"/>
                    <a:pt x="234" y="3"/>
                  </a:cubicBezTo>
                  <a:cubicBezTo>
                    <a:pt x="225" y="10"/>
                    <a:pt x="207" y="8"/>
                    <a:pt x="195" y="12"/>
                  </a:cubicBezTo>
                  <a:cubicBezTo>
                    <a:pt x="220" y="11"/>
                    <a:pt x="271" y="10"/>
                    <a:pt x="297" y="0"/>
                  </a:cubicBezTo>
                  <a:cubicBezTo>
                    <a:pt x="302" y="0"/>
                    <a:pt x="307" y="0"/>
                    <a:pt x="312" y="0"/>
                  </a:cubicBezTo>
                  <a:cubicBezTo>
                    <a:pt x="310" y="6"/>
                    <a:pt x="298" y="2"/>
                    <a:pt x="297" y="9"/>
                  </a:cubicBezTo>
                  <a:cubicBezTo>
                    <a:pt x="302" y="9"/>
                    <a:pt x="307" y="9"/>
                    <a:pt x="312" y="9"/>
                  </a:cubicBezTo>
                  <a:cubicBezTo>
                    <a:pt x="323" y="15"/>
                    <a:pt x="298" y="8"/>
                    <a:pt x="300" y="15"/>
                  </a:cubicBezTo>
                  <a:cubicBezTo>
                    <a:pt x="290" y="15"/>
                    <a:pt x="282" y="17"/>
                    <a:pt x="276" y="21"/>
                  </a:cubicBezTo>
                  <a:close/>
                  <a:moveTo>
                    <a:pt x="315" y="78"/>
                  </a:moveTo>
                  <a:cubicBezTo>
                    <a:pt x="320" y="73"/>
                    <a:pt x="332" y="75"/>
                    <a:pt x="336" y="69"/>
                  </a:cubicBezTo>
                  <a:cubicBezTo>
                    <a:pt x="326" y="69"/>
                    <a:pt x="318" y="71"/>
                    <a:pt x="312" y="75"/>
                  </a:cubicBezTo>
                  <a:cubicBezTo>
                    <a:pt x="293" y="79"/>
                    <a:pt x="275" y="84"/>
                    <a:pt x="261" y="93"/>
                  </a:cubicBezTo>
                  <a:cubicBezTo>
                    <a:pt x="281" y="90"/>
                    <a:pt x="295" y="81"/>
                    <a:pt x="315" y="78"/>
                  </a:cubicBezTo>
                  <a:close/>
                  <a:moveTo>
                    <a:pt x="324" y="84"/>
                  </a:moveTo>
                  <a:cubicBezTo>
                    <a:pt x="333" y="90"/>
                    <a:pt x="347" y="82"/>
                    <a:pt x="354" y="78"/>
                  </a:cubicBezTo>
                  <a:cubicBezTo>
                    <a:pt x="344" y="80"/>
                    <a:pt x="331" y="79"/>
                    <a:pt x="324" y="84"/>
                  </a:cubicBezTo>
                  <a:close/>
                  <a:moveTo>
                    <a:pt x="294" y="96"/>
                  </a:moveTo>
                  <a:cubicBezTo>
                    <a:pt x="304" y="96"/>
                    <a:pt x="313" y="95"/>
                    <a:pt x="318" y="90"/>
                  </a:cubicBezTo>
                  <a:cubicBezTo>
                    <a:pt x="308" y="90"/>
                    <a:pt x="299" y="91"/>
                    <a:pt x="294" y="96"/>
                  </a:cubicBezTo>
                  <a:close/>
                  <a:moveTo>
                    <a:pt x="75" y="258"/>
                  </a:moveTo>
                  <a:cubicBezTo>
                    <a:pt x="95" y="296"/>
                    <a:pt x="113" y="336"/>
                    <a:pt x="174" y="333"/>
                  </a:cubicBezTo>
                  <a:cubicBezTo>
                    <a:pt x="174" y="325"/>
                    <a:pt x="183" y="326"/>
                    <a:pt x="183" y="318"/>
                  </a:cubicBezTo>
                  <a:cubicBezTo>
                    <a:pt x="167" y="314"/>
                    <a:pt x="150" y="325"/>
                    <a:pt x="144" y="321"/>
                  </a:cubicBezTo>
                  <a:cubicBezTo>
                    <a:pt x="154" y="309"/>
                    <a:pt x="176" y="309"/>
                    <a:pt x="198" y="309"/>
                  </a:cubicBezTo>
                  <a:cubicBezTo>
                    <a:pt x="209" y="286"/>
                    <a:pt x="240" y="270"/>
                    <a:pt x="228" y="234"/>
                  </a:cubicBezTo>
                  <a:cubicBezTo>
                    <a:pt x="233" y="234"/>
                    <a:pt x="238" y="234"/>
                    <a:pt x="237" y="228"/>
                  </a:cubicBezTo>
                  <a:cubicBezTo>
                    <a:pt x="222" y="227"/>
                    <a:pt x="219" y="238"/>
                    <a:pt x="207" y="240"/>
                  </a:cubicBezTo>
                  <a:cubicBezTo>
                    <a:pt x="214" y="227"/>
                    <a:pt x="233" y="226"/>
                    <a:pt x="243" y="216"/>
                  </a:cubicBezTo>
                  <a:cubicBezTo>
                    <a:pt x="249" y="223"/>
                    <a:pt x="238" y="232"/>
                    <a:pt x="249" y="237"/>
                  </a:cubicBezTo>
                  <a:cubicBezTo>
                    <a:pt x="248" y="230"/>
                    <a:pt x="251" y="227"/>
                    <a:pt x="258" y="228"/>
                  </a:cubicBezTo>
                  <a:cubicBezTo>
                    <a:pt x="256" y="232"/>
                    <a:pt x="254" y="236"/>
                    <a:pt x="252" y="240"/>
                  </a:cubicBezTo>
                  <a:cubicBezTo>
                    <a:pt x="261" y="244"/>
                    <a:pt x="277" y="245"/>
                    <a:pt x="282" y="237"/>
                  </a:cubicBezTo>
                  <a:cubicBezTo>
                    <a:pt x="277" y="228"/>
                    <a:pt x="285" y="224"/>
                    <a:pt x="279" y="216"/>
                  </a:cubicBezTo>
                  <a:cubicBezTo>
                    <a:pt x="283" y="215"/>
                    <a:pt x="286" y="213"/>
                    <a:pt x="288" y="210"/>
                  </a:cubicBezTo>
                  <a:cubicBezTo>
                    <a:pt x="291" y="191"/>
                    <a:pt x="288" y="178"/>
                    <a:pt x="276" y="168"/>
                  </a:cubicBezTo>
                  <a:cubicBezTo>
                    <a:pt x="267" y="172"/>
                    <a:pt x="261" y="179"/>
                    <a:pt x="258" y="189"/>
                  </a:cubicBezTo>
                  <a:cubicBezTo>
                    <a:pt x="265" y="196"/>
                    <a:pt x="270" y="188"/>
                    <a:pt x="279" y="189"/>
                  </a:cubicBezTo>
                  <a:cubicBezTo>
                    <a:pt x="279" y="196"/>
                    <a:pt x="279" y="203"/>
                    <a:pt x="279" y="210"/>
                  </a:cubicBezTo>
                  <a:cubicBezTo>
                    <a:pt x="275" y="210"/>
                    <a:pt x="276" y="205"/>
                    <a:pt x="273" y="204"/>
                  </a:cubicBezTo>
                  <a:cubicBezTo>
                    <a:pt x="273" y="215"/>
                    <a:pt x="268" y="221"/>
                    <a:pt x="261" y="225"/>
                  </a:cubicBezTo>
                  <a:cubicBezTo>
                    <a:pt x="269" y="210"/>
                    <a:pt x="248" y="213"/>
                    <a:pt x="258" y="195"/>
                  </a:cubicBezTo>
                  <a:cubicBezTo>
                    <a:pt x="244" y="195"/>
                    <a:pt x="240" y="185"/>
                    <a:pt x="237" y="174"/>
                  </a:cubicBezTo>
                  <a:cubicBezTo>
                    <a:pt x="241" y="174"/>
                    <a:pt x="244" y="175"/>
                    <a:pt x="246" y="177"/>
                  </a:cubicBezTo>
                  <a:cubicBezTo>
                    <a:pt x="249" y="164"/>
                    <a:pt x="238" y="165"/>
                    <a:pt x="234" y="159"/>
                  </a:cubicBezTo>
                  <a:cubicBezTo>
                    <a:pt x="247" y="156"/>
                    <a:pt x="250" y="172"/>
                    <a:pt x="258" y="165"/>
                  </a:cubicBezTo>
                  <a:cubicBezTo>
                    <a:pt x="259" y="153"/>
                    <a:pt x="251" y="150"/>
                    <a:pt x="246" y="144"/>
                  </a:cubicBezTo>
                  <a:cubicBezTo>
                    <a:pt x="251" y="144"/>
                    <a:pt x="256" y="144"/>
                    <a:pt x="261" y="144"/>
                  </a:cubicBezTo>
                  <a:cubicBezTo>
                    <a:pt x="280" y="144"/>
                    <a:pt x="299" y="144"/>
                    <a:pt x="318" y="144"/>
                  </a:cubicBezTo>
                  <a:cubicBezTo>
                    <a:pt x="305" y="137"/>
                    <a:pt x="279" y="143"/>
                    <a:pt x="261" y="141"/>
                  </a:cubicBezTo>
                  <a:cubicBezTo>
                    <a:pt x="251" y="139"/>
                    <a:pt x="248" y="138"/>
                    <a:pt x="252" y="129"/>
                  </a:cubicBezTo>
                  <a:cubicBezTo>
                    <a:pt x="247" y="129"/>
                    <a:pt x="242" y="129"/>
                    <a:pt x="237" y="129"/>
                  </a:cubicBezTo>
                  <a:cubicBezTo>
                    <a:pt x="237" y="125"/>
                    <a:pt x="241" y="125"/>
                    <a:pt x="240" y="120"/>
                  </a:cubicBezTo>
                  <a:cubicBezTo>
                    <a:pt x="236" y="120"/>
                    <a:pt x="218" y="120"/>
                    <a:pt x="228" y="117"/>
                  </a:cubicBezTo>
                  <a:cubicBezTo>
                    <a:pt x="241" y="108"/>
                    <a:pt x="213" y="114"/>
                    <a:pt x="213" y="108"/>
                  </a:cubicBezTo>
                  <a:cubicBezTo>
                    <a:pt x="217" y="108"/>
                    <a:pt x="222" y="109"/>
                    <a:pt x="222" y="105"/>
                  </a:cubicBezTo>
                  <a:cubicBezTo>
                    <a:pt x="218" y="106"/>
                    <a:pt x="211" y="104"/>
                    <a:pt x="210" y="108"/>
                  </a:cubicBezTo>
                  <a:cubicBezTo>
                    <a:pt x="197" y="109"/>
                    <a:pt x="189" y="116"/>
                    <a:pt x="198" y="102"/>
                  </a:cubicBezTo>
                  <a:cubicBezTo>
                    <a:pt x="187" y="104"/>
                    <a:pt x="179" y="109"/>
                    <a:pt x="168" y="111"/>
                  </a:cubicBezTo>
                  <a:cubicBezTo>
                    <a:pt x="153" y="111"/>
                    <a:pt x="176" y="102"/>
                    <a:pt x="165" y="96"/>
                  </a:cubicBezTo>
                  <a:cubicBezTo>
                    <a:pt x="176" y="93"/>
                    <a:pt x="186" y="89"/>
                    <a:pt x="192" y="81"/>
                  </a:cubicBezTo>
                  <a:cubicBezTo>
                    <a:pt x="164" y="83"/>
                    <a:pt x="153" y="102"/>
                    <a:pt x="126" y="105"/>
                  </a:cubicBezTo>
                  <a:cubicBezTo>
                    <a:pt x="124" y="109"/>
                    <a:pt x="130" y="121"/>
                    <a:pt x="123" y="120"/>
                  </a:cubicBezTo>
                  <a:cubicBezTo>
                    <a:pt x="118" y="110"/>
                    <a:pt x="111" y="115"/>
                    <a:pt x="108" y="123"/>
                  </a:cubicBezTo>
                  <a:cubicBezTo>
                    <a:pt x="98" y="127"/>
                    <a:pt x="106" y="113"/>
                    <a:pt x="96" y="117"/>
                  </a:cubicBezTo>
                  <a:cubicBezTo>
                    <a:pt x="95" y="123"/>
                    <a:pt x="90" y="125"/>
                    <a:pt x="90" y="132"/>
                  </a:cubicBezTo>
                  <a:cubicBezTo>
                    <a:pt x="85" y="132"/>
                    <a:pt x="88" y="124"/>
                    <a:pt x="84" y="123"/>
                  </a:cubicBezTo>
                  <a:cubicBezTo>
                    <a:pt x="86" y="132"/>
                    <a:pt x="79" y="132"/>
                    <a:pt x="81" y="141"/>
                  </a:cubicBezTo>
                  <a:cubicBezTo>
                    <a:pt x="84" y="154"/>
                    <a:pt x="73" y="153"/>
                    <a:pt x="69" y="159"/>
                  </a:cubicBezTo>
                  <a:cubicBezTo>
                    <a:pt x="68" y="159"/>
                    <a:pt x="67" y="159"/>
                    <a:pt x="66" y="159"/>
                  </a:cubicBezTo>
                  <a:cubicBezTo>
                    <a:pt x="66" y="163"/>
                    <a:pt x="66" y="167"/>
                    <a:pt x="66" y="171"/>
                  </a:cubicBezTo>
                  <a:cubicBezTo>
                    <a:pt x="74" y="171"/>
                    <a:pt x="82" y="171"/>
                    <a:pt x="90" y="171"/>
                  </a:cubicBezTo>
                  <a:cubicBezTo>
                    <a:pt x="85" y="177"/>
                    <a:pt x="70" y="173"/>
                    <a:pt x="69" y="183"/>
                  </a:cubicBezTo>
                  <a:cubicBezTo>
                    <a:pt x="64" y="187"/>
                    <a:pt x="64" y="212"/>
                    <a:pt x="69" y="216"/>
                  </a:cubicBezTo>
                  <a:cubicBezTo>
                    <a:pt x="67" y="228"/>
                    <a:pt x="74" y="231"/>
                    <a:pt x="72" y="243"/>
                  </a:cubicBezTo>
                  <a:cubicBezTo>
                    <a:pt x="74" y="247"/>
                    <a:pt x="68" y="259"/>
                    <a:pt x="75" y="258"/>
                  </a:cubicBezTo>
                  <a:close/>
                  <a:moveTo>
                    <a:pt x="66" y="99"/>
                  </a:moveTo>
                  <a:cubicBezTo>
                    <a:pt x="60" y="112"/>
                    <a:pt x="56" y="127"/>
                    <a:pt x="54" y="144"/>
                  </a:cubicBezTo>
                  <a:cubicBezTo>
                    <a:pt x="66" y="139"/>
                    <a:pt x="66" y="106"/>
                    <a:pt x="66" y="99"/>
                  </a:cubicBezTo>
                  <a:close/>
                  <a:moveTo>
                    <a:pt x="51" y="111"/>
                  </a:moveTo>
                  <a:cubicBezTo>
                    <a:pt x="49" y="118"/>
                    <a:pt x="44" y="138"/>
                    <a:pt x="51" y="144"/>
                  </a:cubicBezTo>
                  <a:cubicBezTo>
                    <a:pt x="49" y="133"/>
                    <a:pt x="60" y="119"/>
                    <a:pt x="51" y="111"/>
                  </a:cubicBezTo>
                  <a:close/>
                  <a:moveTo>
                    <a:pt x="210" y="30"/>
                  </a:moveTo>
                  <a:cubicBezTo>
                    <a:pt x="225" y="28"/>
                    <a:pt x="239" y="25"/>
                    <a:pt x="249" y="18"/>
                  </a:cubicBezTo>
                  <a:cubicBezTo>
                    <a:pt x="235" y="21"/>
                    <a:pt x="218" y="21"/>
                    <a:pt x="210" y="30"/>
                  </a:cubicBezTo>
                  <a:close/>
                  <a:moveTo>
                    <a:pt x="108" y="96"/>
                  </a:moveTo>
                  <a:cubicBezTo>
                    <a:pt x="100" y="97"/>
                    <a:pt x="86" y="107"/>
                    <a:pt x="93" y="114"/>
                  </a:cubicBezTo>
                  <a:cubicBezTo>
                    <a:pt x="96" y="106"/>
                    <a:pt x="105" y="104"/>
                    <a:pt x="108" y="96"/>
                  </a:cubicBezTo>
                  <a:close/>
                  <a:moveTo>
                    <a:pt x="267" y="108"/>
                  </a:moveTo>
                  <a:cubicBezTo>
                    <a:pt x="276" y="108"/>
                    <a:pt x="285" y="108"/>
                    <a:pt x="288" y="102"/>
                  </a:cubicBezTo>
                  <a:cubicBezTo>
                    <a:pt x="279" y="102"/>
                    <a:pt x="270" y="102"/>
                    <a:pt x="267" y="108"/>
                  </a:cubicBezTo>
                  <a:close/>
                  <a:moveTo>
                    <a:pt x="39" y="189"/>
                  </a:moveTo>
                  <a:cubicBezTo>
                    <a:pt x="45" y="174"/>
                    <a:pt x="57" y="165"/>
                    <a:pt x="66" y="153"/>
                  </a:cubicBezTo>
                  <a:cubicBezTo>
                    <a:pt x="49" y="155"/>
                    <a:pt x="36" y="177"/>
                    <a:pt x="39" y="189"/>
                  </a:cubicBezTo>
                  <a:close/>
                  <a:moveTo>
                    <a:pt x="276" y="201"/>
                  </a:moveTo>
                  <a:cubicBezTo>
                    <a:pt x="275" y="187"/>
                    <a:pt x="259" y="202"/>
                    <a:pt x="261" y="210"/>
                  </a:cubicBezTo>
                  <a:cubicBezTo>
                    <a:pt x="271" y="212"/>
                    <a:pt x="265" y="198"/>
                    <a:pt x="276" y="201"/>
                  </a:cubicBezTo>
                  <a:close/>
                  <a:moveTo>
                    <a:pt x="222" y="324"/>
                  </a:moveTo>
                  <a:cubicBezTo>
                    <a:pt x="226" y="314"/>
                    <a:pt x="244" y="302"/>
                    <a:pt x="234" y="288"/>
                  </a:cubicBezTo>
                  <a:cubicBezTo>
                    <a:pt x="235" y="303"/>
                    <a:pt x="217" y="315"/>
                    <a:pt x="222" y="324"/>
                  </a:cubicBezTo>
                  <a:close/>
                  <a:moveTo>
                    <a:pt x="264" y="315"/>
                  </a:moveTo>
                  <a:cubicBezTo>
                    <a:pt x="253" y="332"/>
                    <a:pt x="255" y="300"/>
                    <a:pt x="240" y="303"/>
                  </a:cubicBezTo>
                  <a:cubicBezTo>
                    <a:pt x="239" y="320"/>
                    <a:pt x="224" y="323"/>
                    <a:pt x="216" y="333"/>
                  </a:cubicBezTo>
                  <a:cubicBezTo>
                    <a:pt x="226" y="341"/>
                    <a:pt x="213" y="391"/>
                    <a:pt x="222" y="408"/>
                  </a:cubicBezTo>
                  <a:cubicBezTo>
                    <a:pt x="251" y="391"/>
                    <a:pt x="272" y="366"/>
                    <a:pt x="282" y="330"/>
                  </a:cubicBezTo>
                  <a:cubicBezTo>
                    <a:pt x="277" y="324"/>
                    <a:pt x="274" y="316"/>
                    <a:pt x="264" y="315"/>
                  </a:cubicBezTo>
                  <a:close/>
                  <a:moveTo>
                    <a:pt x="264" y="309"/>
                  </a:moveTo>
                  <a:cubicBezTo>
                    <a:pt x="281" y="311"/>
                    <a:pt x="283" y="325"/>
                    <a:pt x="303" y="330"/>
                  </a:cubicBezTo>
                  <a:cubicBezTo>
                    <a:pt x="309" y="306"/>
                    <a:pt x="280" y="301"/>
                    <a:pt x="264" y="30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5" name="Freeform 26"/>
            <p:cNvSpPr/>
            <p:nvPr/>
          </p:nvSpPr>
          <p:spPr bwMode="auto">
            <a:xfrm>
              <a:off x="3189288" y="92075"/>
              <a:ext cx="128588" cy="50800"/>
            </a:xfrm>
            <a:custGeom>
              <a:cxnLst>
                <a:cxn ang="0">
                  <a:pos x="48" y="3"/>
                </a:cxn>
                <a:cxn ang="0">
                  <a:pos x="0" y="15"/>
                </a:cxn>
                <a:cxn ang="0">
                  <a:pos x="45" y="0"/>
                </a:cxn>
                <a:cxn ang="0">
                  <a:pos x="48" y="3"/>
                </a:cxn>
              </a:cxnLst>
              <a:rect b="b" l="0" r="r" t="0"/>
              <a:pathLst>
                <a:path h="19" w="48">
                  <a:moveTo>
                    <a:pt x="48" y="3"/>
                  </a:moveTo>
                  <a:cubicBezTo>
                    <a:pt x="33" y="6"/>
                    <a:pt x="12" y="19"/>
                    <a:pt x="0" y="15"/>
                  </a:cubicBezTo>
                  <a:cubicBezTo>
                    <a:pt x="16" y="11"/>
                    <a:pt x="31" y="6"/>
                    <a:pt x="45" y="0"/>
                  </a:cubicBezTo>
                  <a:cubicBezTo>
                    <a:pt x="45" y="2"/>
                    <a:pt x="45" y="4"/>
                    <a:pt x="48" y="3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6" name="Freeform 27"/>
            <p:cNvSpPr/>
            <p:nvPr/>
          </p:nvSpPr>
          <p:spPr bwMode="auto">
            <a:xfrm>
              <a:off x="2736850" y="261938"/>
              <a:ext cx="69850" cy="47625"/>
            </a:xfrm>
            <a:custGeom>
              <a:cxnLst>
                <a:cxn ang="0">
                  <a:pos x="18" y="15"/>
                </a:cxn>
                <a:cxn ang="0">
                  <a:pos x="9" y="18"/>
                </a:cxn>
                <a:cxn ang="0">
                  <a:pos x="15" y="6"/>
                </a:cxn>
                <a:cxn ang="0">
                  <a:pos x="0" y="9"/>
                </a:cxn>
                <a:cxn ang="0">
                  <a:pos x="15" y="0"/>
                </a:cxn>
                <a:cxn ang="0">
                  <a:pos x="18" y="15"/>
                </a:cxn>
              </a:cxnLst>
              <a:rect b="b" l="0" r="r" t="0"/>
              <a:pathLst>
                <a:path h="18" w="26">
                  <a:moveTo>
                    <a:pt x="18" y="15"/>
                  </a:moveTo>
                  <a:cubicBezTo>
                    <a:pt x="17" y="18"/>
                    <a:pt x="13" y="18"/>
                    <a:pt x="9" y="18"/>
                  </a:cubicBezTo>
                  <a:cubicBezTo>
                    <a:pt x="7" y="10"/>
                    <a:pt x="15" y="12"/>
                    <a:pt x="15" y="6"/>
                  </a:cubicBezTo>
                  <a:cubicBezTo>
                    <a:pt x="8" y="5"/>
                    <a:pt x="8" y="11"/>
                    <a:pt x="0" y="9"/>
                  </a:cubicBezTo>
                  <a:cubicBezTo>
                    <a:pt x="3" y="4"/>
                    <a:pt x="11" y="4"/>
                    <a:pt x="15" y="0"/>
                  </a:cubicBezTo>
                  <a:cubicBezTo>
                    <a:pt x="26" y="6"/>
                    <a:pt x="3" y="15"/>
                    <a:pt x="18" y="15"/>
                  </a:cubicBezTo>
                  <a:close/>
                </a:path>
              </a:pathLst>
            </a:custGeom>
            <a:solidFill>
              <a:srgbClr val="304B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7" name="Freeform 28"/>
            <p:cNvSpPr/>
            <p:nvPr/>
          </p:nvSpPr>
          <p:spPr bwMode="auto">
            <a:xfrm>
              <a:off x="2519363" y="107950"/>
              <a:ext cx="65088" cy="69850"/>
            </a:xfrm>
            <a:custGeom>
              <a:cxnLst>
                <a:cxn ang="0">
                  <a:pos x="24" y="0"/>
                </a:cxn>
                <a:cxn ang="0">
                  <a:pos x="0" y="24"/>
                </a:cxn>
                <a:cxn ang="0">
                  <a:pos x="18" y="0"/>
                </a:cxn>
                <a:cxn ang="0">
                  <a:pos x="24" y="0"/>
                </a:cxn>
              </a:cxnLst>
              <a:rect b="b" l="0" r="r" t="0"/>
              <a:pathLst>
                <a:path h="26" w="24">
                  <a:moveTo>
                    <a:pt x="24" y="0"/>
                  </a:moveTo>
                  <a:cubicBezTo>
                    <a:pt x="17" y="7"/>
                    <a:pt x="6" y="26"/>
                    <a:pt x="0" y="24"/>
                  </a:cubicBezTo>
                  <a:cubicBezTo>
                    <a:pt x="1" y="11"/>
                    <a:pt x="14" y="10"/>
                    <a:pt x="18" y="0"/>
                  </a:cubicBezTo>
                  <a:cubicBezTo>
                    <a:pt x="20" y="0"/>
                    <a:pt x="22" y="0"/>
                    <a:pt x="24" y="0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8" name="Freeform 29"/>
            <p:cNvSpPr/>
            <p:nvPr/>
          </p:nvSpPr>
          <p:spPr bwMode="auto">
            <a:xfrm>
              <a:off x="3302000" y="22225"/>
              <a:ext cx="73025" cy="36513"/>
            </a:xfrm>
            <a:custGeom>
              <a:cxnLst>
                <a:cxn ang="0">
                  <a:pos x="0" y="14"/>
                </a:cxn>
                <a:cxn ang="0">
                  <a:pos x="27" y="5"/>
                </a:cxn>
                <a:cxn ang="0">
                  <a:pos x="3" y="14"/>
                </a:cxn>
                <a:cxn ang="0">
                  <a:pos x="0" y="14"/>
                </a:cxn>
              </a:cxnLst>
              <a:rect b="b" l="0" r="r" t="0"/>
              <a:pathLst>
                <a:path h="14" w="27">
                  <a:moveTo>
                    <a:pt x="0" y="14"/>
                  </a:moveTo>
                  <a:cubicBezTo>
                    <a:pt x="6" y="10"/>
                    <a:pt x="22" y="0"/>
                    <a:pt x="27" y="5"/>
                  </a:cubicBezTo>
                  <a:cubicBezTo>
                    <a:pt x="16" y="5"/>
                    <a:pt x="14" y="14"/>
                    <a:pt x="3" y="14"/>
                  </a:cubicBezTo>
                  <a:cubicBezTo>
                    <a:pt x="2" y="14"/>
                    <a:pt x="1" y="14"/>
                    <a:pt x="0" y="14"/>
                  </a:cubicBezTo>
                  <a:close/>
                </a:path>
              </a:pathLst>
            </a:custGeom>
            <a:solidFill>
              <a:srgbClr val="123B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9" name="Freeform 30"/>
            <p:cNvSpPr/>
            <p:nvPr/>
          </p:nvSpPr>
          <p:spPr bwMode="auto">
            <a:xfrm>
              <a:off x="3076575" y="39688"/>
              <a:ext cx="73025" cy="26988"/>
            </a:xfrm>
            <a:custGeom>
              <a:cxnLst>
                <a:cxn ang="0">
                  <a:pos x="0" y="7"/>
                </a:cxn>
                <a:cxn ang="0">
                  <a:pos x="24" y="1"/>
                </a:cxn>
                <a:cxn ang="0">
                  <a:pos x="27" y="4"/>
                </a:cxn>
                <a:cxn ang="0">
                  <a:pos x="3" y="10"/>
                </a:cxn>
                <a:cxn ang="0">
                  <a:pos x="0" y="7"/>
                </a:cxn>
              </a:cxnLst>
              <a:rect b="b" l="0" r="r" t="0"/>
              <a:pathLst>
                <a:path h="10" w="27">
                  <a:moveTo>
                    <a:pt x="0" y="7"/>
                  </a:moveTo>
                  <a:cubicBezTo>
                    <a:pt x="6" y="3"/>
                    <a:pt x="14" y="1"/>
                    <a:pt x="24" y="1"/>
                  </a:cubicBezTo>
                  <a:cubicBezTo>
                    <a:pt x="27" y="0"/>
                    <a:pt x="27" y="2"/>
                    <a:pt x="27" y="4"/>
                  </a:cubicBezTo>
                  <a:cubicBezTo>
                    <a:pt x="18" y="5"/>
                    <a:pt x="10" y="7"/>
                    <a:pt x="3" y="10"/>
                  </a:cubicBezTo>
                  <a:cubicBezTo>
                    <a:pt x="4" y="7"/>
                    <a:pt x="2" y="7"/>
                    <a:pt x="0" y="7"/>
                  </a:cubicBezTo>
                  <a:close/>
                </a:path>
              </a:pathLst>
            </a:custGeom>
            <a:solidFill>
              <a:srgbClr val="0388B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0" name="Freeform 31"/>
            <p:cNvSpPr/>
            <p:nvPr/>
          </p:nvSpPr>
          <p:spPr bwMode="auto">
            <a:xfrm>
              <a:off x="2922588" y="58738"/>
              <a:ext cx="165100" cy="73025"/>
            </a:xfrm>
            <a:custGeom>
              <a:cxnLst>
                <a:cxn ang="0">
                  <a:pos x="60" y="3"/>
                </a:cxn>
                <a:cxn ang="0">
                  <a:pos x="0" y="15"/>
                </a:cxn>
                <a:cxn ang="0">
                  <a:pos x="57" y="0"/>
                </a:cxn>
                <a:cxn ang="0">
                  <a:pos x="60" y="3"/>
                </a:cxn>
              </a:cxnLst>
              <a:rect b="b" l="0" r="r" t="0"/>
              <a:pathLst>
                <a:path h="27" w="61">
                  <a:moveTo>
                    <a:pt x="60" y="3"/>
                  </a:moveTo>
                  <a:cubicBezTo>
                    <a:pt x="40" y="5"/>
                    <a:pt x="15" y="27"/>
                    <a:pt x="0" y="15"/>
                  </a:cubicBezTo>
                  <a:cubicBezTo>
                    <a:pt x="20" y="11"/>
                    <a:pt x="33" y="0"/>
                    <a:pt x="57" y="0"/>
                  </a:cubicBezTo>
                  <a:cubicBezTo>
                    <a:pt x="59" y="0"/>
                    <a:pt x="61" y="0"/>
                    <a:pt x="60" y="3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1" name="Freeform 32"/>
            <p:cNvSpPr/>
            <p:nvPr/>
          </p:nvSpPr>
          <p:spPr bwMode="auto">
            <a:xfrm>
              <a:off x="3221038" y="244475"/>
              <a:ext cx="57150" cy="61913"/>
            </a:xfrm>
            <a:custGeom>
              <a:cxnLst>
                <a:cxn ang="0">
                  <a:pos x="9" y="9"/>
                </a:cxn>
                <a:cxn ang="0">
                  <a:pos x="21" y="9"/>
                </a:cxn>
                <a:cxn ang="0">
                  <a:pos x="0" y="15"/>
                </a:cxn>
                <a:cxn ang="0">
                  <a:pos x="15" y="9"/>
                </a:cxn>
                <a:cxn ang="0">
                  <a:pos x="9" y="9"/>
                </a:cxn>
              </a:cxnLst>
              <a:rect b="b" l="0" r="r" t="0"/>
              <a:pathLst>
                <a:path h="23" w="21">
                  <a:moveTo>
                    <a:pt x="9" y="9"/>
                  </a:moveTo>
                  <a:cubicBezTo>
                    <a:pt x="11" y="0"/>
                    <a:pt x="15" y="12"/>
                    <a:pt x="21" y="9"/>
                  </a:cubicBezTo>
                  <a:cubicBezTo>
                    <a:pt x="17" y="12"/>
                    <a:pt x="5" y="23"/>
                    <a:pt x="0" y="15"/>
                  </a:cubicBezTo>
                  <a:cubicBezTo>
                    <a:pt x="5" y="13"/>
                    <a:pt x="12" y="13"/>
                    <a:pt x="15" y="9"/>
                  </a:cubicBezTo>
                  <a:cubicBezTo>
                    <a:pt x="13" y="9"/>
                    <a:pt x="11" y="9"/>
                    <a:pt x="9" y="9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2" name="Freeform 33"/>
            <p:cNvSpPr/>
            <p:nvPr/>
          </p:nvSpPr>
          <p:spPr bwMode="auto">
            <a:xfrm>
              <a:off x="3052763" y="277813"/>
              <a:ext cx="55563" cy="15875"/>
            </a:xfrm>
            <a:custGeom>
              <a:cxnLst>
                <a:cxn ang="0">
                  <a:pos x="21" y="0"/>
                </a:cxn>
                <a:cxn ang="0">
                  <a:pos x="0" y="6"/>
                </a:cxn>
                <a:cxn ang="0">
                  <a:pos x="21" y="0"/>
                </a:cxn>
              </a:cxnLst>
              <a:rect b="b" l="0" r="r" t="0"/>
              <a:pathLst>
                <a:path h="6" w="21">
                  <a:moveTo>
                    <a:pt x="21" y="0"/>
                  </a:moveTo>
                  <a:cubicBezTo>
                    <a:pt x="18" y="6"/>
                    <a:pt x="9" y="6"/>
                    <a:pt x="0" y="6"/>
                  </a:cubicBezTo>
                  <a:cubicBezTo>
                    <a:pt x="3" y="0"/>
                    <a:pt x="12" y="0"/>
                    <a:pt x="21" y="0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4" name="Freeform 34"/>
            <p:cNvSpPr>
              <a:spLocks noEditPoints="1"/>
            </p:cNvSpPr>
            <p:nvPr/>
          </p:nvSpPr>
          <p:spPr bwMode="auto">
            <a:xfrm>
              <a:off x="2508250" y="220663"/>
              <a:ext cx="592138" cy="685800"/>
            </a:xfrm>
            <a:custGeom>
              <a:cxnLst>
                <a:cxn ang="0">
                  <a:pos x="85" y="24"/>
                </a:cxn>
                <a:cxn ang="0">
                  <a:pos x="94" y="33"/>
                </a:cxn>
                <a:cxn ang="0">
                  <a:pos x="133" y="21"/>
                </a:cxn>
                <a:cxn ang="0">
                  <a:pos x="142" y="33"/>
                </a:cxn>
                <a:cxn ang="0">
                  <a:pos x="175" y="39"/>
                </a:cxn>
                <a:cxn ang="0">
                  <a:pos x="187" y="48"/>
                </a:cxn>
                <a:cxn ang="0">
                  <a:pos x="196" y="63"/>
                </a:cxn>
                <a:cxn ang="0">
                  <a:pos x="193" y="84"/>
                </a:cxn>
                <a:cxn ang="0">
                  <a:pos x="181" y="96"/>
                </a:cxn>
                <a:cxn ang="0">
                  <a:pos x="193" y="114"/>
                </a:cxn>
                <a:cxn ang="0">
                  <a:pos x="208" y="123"/>
                </a:cxn>
                <a:cxn ang="0">
                  <a:pos x="214" y="135"/>
                </a:cxn>
                <a:cxn ang="0">
                  <a:pos x="187" y="159"/>
                </a:cxn>
                <a:cxn ang="0">
                  <a:pos x="184" y="156"/>
                </a:cxn>
                <a:cxn ang="0">
                  <a:pos x="142" y="159"/>
                </a:cxn>
                <a:cxn ang="0">
                  <a:pos x="163" y="153"/>
                </a:cxn>
                <a:cxn ang="0">
                  <a:pos x="79" y="240"/>
                </a:cxn>
                <a:cxn ang="0">
                  <a:pos x="109" y="252"/>
                </a:cxn>
                <a:cxn ang="0">
                  <a:pos x="13" y="162"/>
                </a:cxn>
                <a:cxn ang="0">
                  <a:pos x="4" y="135"/>
                </a:cxn>
                <a:cxn ang="0">
                  <a:pos x="16" y="120"/>
                </a:cxn>
                <a:cxn ang="0">
                  <a:pos x="28" y="105"/>
                </a:cxn>
                <a:cxn ang="0">
                  <a:pos x="4" y="102"/>
                </a:cxn>
                <a:cxn ang="0">
                  <a:pos x="4" y="87"/>
                </a:cxn>
                <a:cxn ang="0">
                  <a:pos x="16" y="60"/>
                </a:cxn>
                <a:cxn ang="0">
                  <a:pos x="31" y="36"/>
                </a:cxn>
                <a:cxn ang="0">
                  <a:pos x="58" y="39"/>
                </a:cxn>
                <a:cxn ang="0">
                  <a:pos x="127" y="0"/>
                </a:cxn>
                <a:cxn ang="0">
                  <a:pos x="130" y="159"/>
                </a:cxn>
                <a:cxn ang="0">
                  <a:pos x="130" y="159"/>
                </a:cxn>
                <a:cxn ang="0">
                  <a:pos x="118" y="84"/>
                </a:cxn>
                <a:cxn ang="0">
                  <a:pos x="115" y="69"/>
                </a:cxn>
                <a:cxn ang="0">
                  <a:pos x="130" y="93"/>
                </a:cxn>
                <a:cxn ang="0">
                  <a:pos x="154" y="84"/>
                </a:cxn>
                <a:cxn ang="0">
                  <a:pos x="40" y="153"/>
                </a:cxn>
                <a:cxn ang="0">
                  <a:pos x="73" y="141"/>
                </a:cxn>
                <a:cxn ang="0">
                  <a:pos x="52" y="186"/>
                </a:cxn>
                <a:cxn ang="0">
                  <a:pos x="67" y="204"/>
                </a:cxn>
                <a:cxn ang="0">
                  <a:pos x="52" y="186"/>
                </a:cxn>
              </a:cxnLst>
              <a:rect b="b" l="0" r="r" t="0"/>
              <a:pathLst>
                <a:path h="255" w="220">
                  <a:moveTo>
                    <a:pt x="100" y="15"/>
                  </a:moveTo>
                  <a:cubicBezTo>
                    <a:pt x="96" y="19"/>
                    <a:pt x="88" y="19"/>
                    <a:pt x="85" y="24"/>
                  </a:cubicBezTo>
                  <a:cubicBezTo>
                    <a:pt x="93" y="26"/>
                    <a:pt x="93" y="20"/>
                    <a:pt x="100" y="21"/>
                  </a:cubicBezTo>
                  <a:cubicBezTo>
                    <a:pt x="100" y="27"/>
                    <a:pt x="92" y="25"/>
                    <a:pt x="94" y="33"/>
                  </a:cubicBezTo>
                  <a:cubicBezTo>
                    <a:pt x="98" y="33"/>
                    <a:pt x="102" y="33"/>
                    <a:pt x="103" y="30"/>
                  </a:cubicBezTo>
                  <a:cubicBezTo>
                    <a:pt x="114" y="28"/>
                    <a:pt x="122" y="23"/>
                    <a:pt x="133" y="21"/>
                  </a:cubicBezTo>
                  <a:cubicBezTo>
                    <a:pt x="124" y="35"/>
                    <a:pt x="132" y="28"/>
                    <a:pt x="145" y="27"/>
                  </a:cubicBezTo>
                  <a:cubicBezTo>
                    <a:pt x="144" y="29"/>
                    <a:pt x="142" y="30"/>
                    <a:pt x="142" y="33"/>
                  </a:cubicBezTo>
                  <a:cubicBezTo>
                    <a:pt x="148" y="35"/>
                    <a:pt x="162" y="29"/>
                    <a:pt x="163" y="36"/>
                  </a:cubicBezTo>
                  <a:cubicBezTo>
                    <a:pt x="153" y="39"/>
                    <a:pt x="171" y="39"/>
                    <a:pt x="175" y="39"/>
                  </a:cubicBezTo>
                  <a:cubicBezTo>
                    <a:pt x="176" y="44"/>
                    <a:pt x="172" y="44"/>
                    <a:pt x="172" y="48"/>
                  </a:cubicBezTo>
                  <a:cubicBezTo>
                    <a:pt x="177" y="48"/>
                    <a:pt x="182" y="48"/>
                    <a:pt x="187" y="48"/>
                  </a:cubicBezTo>
                  <a:cubicBezTo>
                    <a:pt x="183" y="57"/>
                    <a:pt x="186" y="58"/>
                    <a:pt x="196" y="60"/>
                  </a:cubicBezTo>
                  <a:cubicBezTo>
                    <a:pt x="196" y="61"/>
                    <a:pt x="196" y="62"/>
                    <a:pt x="196" y="63"/>
                  </a:cubicBezTo>
                  <a:cubicBezTo>
                    <a:pt x="191" y="63"/>
                    <a:pt x="186" y="63"/>
                    <a:pt x="181" y="63"/>
                  </a:cubicBezTo>
                  <a:cubicBezTo>
                    <a:pt x="186" y="69"/>
                    <a:pt x="194" y="72"/>
                    <a:pt x="193" y="84"/>
                  </a:cubicBezTo>
                  <a:cubicBezTo>
                    <a:pt x="185" y="91"/>
                    <a:pt x="182" y="75"/>
                    <a:pt x="169" y="78"/>
                  </a:cubicBezTo>
                  <a:cubicBezTo>
                    <a:pt x="173" y="84"/>
                    <a:pt x="184" y="83"/>
                    <a:pt x="181" y="96"/>
                  </a:cubicBezTo>
                  <a:cubicBezTo>
                    <a:pt x="179" y="94"/>
                    <a:pt x="176" y="93"/>
                    <a:pt x="172" y="93"/>
                  </a:cubicBezTo>
                  <a:cubicBezTo>
                    <a:pt x="175" y="104"/>
                    <a:pt x="179" y="114"/>
                    <a:pt x="193" y="114"/>
                  </a:cubicBezTo>
                  <a:cubicBezTo>
                    <a:pt x="183" y="132"/>
                    <a:pt x="204" y="129"/>
                    <a:pt x="196" y="144"/>
                  </a:cubicBezTo>
                  <a:cubicBezTo>
                    <a:pt x="203" y="140"/>
                    <a:pt x="208" y="134"/>
                    <a:pt x="208" y="123"/>
                  </a:cubicBezTo>
                  <a:cubicBezTo>
                    <a:pt x="211" y="124"/>
                    <a:pt x="210" y="129"/>
                    <a:pt x="214" y="129"/>
                  </a:cubicBezTo>
                  <a:cubicBezTo>
                    <a:pt x="214" y="131"/>
                    <a:pt x="214" y="133"/>
                    <a:pt x="214" y="135"/>
                  </a:cubicBezTo>
                  <a:cubicBezTo>
                    <a:pt x="220" y="143"/>
                    <a:pt x="212" y="147"/>
                    <a:pt x="217" y="156"/>
                  </a:cubicBezTo>
                  <a:cubicBezTo>
                    <a:pt x="212" y="164"/>
                    <a:pt x="196" y="163"/>
                    <a:pt x="187" y="159"/>
                  </a:cubicBezTo>
                  <a:cubicBezTo>
                    <a:pt x="189" y="155"/>
                    <a:pt x="191" y="151"/>
                    <a:pt x="193" y="147"/>
                  </a:cubicBezTo>
                  <a:cubicBezTo>
                    <a:pt x="186" y="146"/>
                    <a:pt x="183" y="149"/>
                    <a:pt x="184" y="156"/>
                  </a:cubicBezTo>
                  <a:cubicBezTo>
                    <a:pt x="173" y="151"/>
                    <a:pt x="184" y="142"/>
                    <a:pt x="178" y="135"/>
                  </a:cubicBezTo>
                  <a:cubicBezTo>
                    <a:pt x="168" y="145"/>
                    <a:pt x="149" y="146"/>
                    <a:pt x="142" y="159"/>
                  </a:cubicBezTo>
                  <a:cubicBezTo>
                    <a:pt x="154" y="157"/>
                    <a:pt x="157" y="146"/>
                    <a:pt x="172" y="147"/>
                  </a:cubicBezTo>
                  <a:cubicBezTo>
                    <a:pt x="173" y="153"/>
                    <a:pt x="168" y="153"/>
                    <a:pt x="163" y="153"/>
                  </a:cubicBezTo>
                  <a:cubicBezTo>
                    <a:pt x="175" y="189"/>
                    <a:pt x="144" y="205"/>
                    <a:pt x="133" y="228"/>
                  </a:cubicBezTo>
                  <a:cubicBezTo>
                    <a:pt x="111" y="228"/>
                    <a:pt x="89" y="228"/>
                    <a:pt x="79" y="240"/>
                  </a:cubicBezTo>
                  <a:cubicBezTo>
                    <a:pt x="85" y="244"/>
                    <a:pt x="102" y="233"/>
                    <a:pt x="118" y="237"/>
                  </a:cubicBezTo>
                  <a:cubicBezTo>
                    <a:pt x="118" y="245"/>
                    <a:pt x="109" y="244"/>
                    <a:pt x="109" y="252"/>
                  </a:cubicBezTo>
                  <a:cubicBezTo>
                    <a:pt x="48" y="255"/>
                    <a:pt x="30" y="215"/>
                    <a:pt x="10" y="177"/>
                  </a:cubicBezTo>
                  <a:cubicBezTo>
                    <a:pt x="13" y="174"/>
                    <a:pt x="14" y="169"/>
                    <a:pt x="13" y="162"/>
                  </a:cubicBezTo>
                  <a:cubicBezTo>
                    <a:pt x="12" y="158"/>
                    <a:pt x="10" y="162"/>
                    <a:pt x="7" y="162"/>
                  </a:cubicBezTo>
                  <a:cubicBezTo>
                    <a:pt x="9" y="150"/>
                    <a:pt x="2" y="147"/>
                    <a:pt x="4" y="135"/>
                  </a:cubicBezTo>
                  <a:cubicBezTo>
                    <a:pt x="6" y="131"/>
                    <a:pt x="0" y="119"/>
                    <a:pt x="7" y="120"/>
                  </a:cubicBezTo>
                  <a:cubicBezTo>
                    <a:pt x="7" y="127"/>
                    <a:pt x="18" y="135"/>
                    <a:pt x="16" y="120"/>
                  </a:cubicBezTo>
                  <a:cubicBezTo>
                    <a:pt x="19" y="122"/>
                    <a:pt x="19" y="127"/>
                    <a:pt x="25" y="126"/>
                  </a:cubicBezTo>
                  <a:cubicBezTo>
                    <a:pt x="36" y="117"/>
                    <a:pt x="22" y="119"/>
                    <a:pt x="28" y="105"/>
                  </a:cubicBezTo>
                  <a:cubicBezTo>
                    <a:pt x="17" y="104"/>
                    <a:pt x="9" y="106"/>
                    <a:pt x="7" y="114"/>
                  </a:cubicBezTo>
                  <a:cubicBezTo>
                    <a:pt x="3" y="113"/>
                    <a:pt x="5" y="106"/>
                    <a:pt x="4" y="102"/>
                  </a:cubicBezTo>
                  <a:cubicBezTo>
                    <a:pt x="5" y="92"/>
                    <a:pt x="20" y="96"/>
                    <a:pt x="25" y="90"/>
                  </a:cubicBezTo>
                  <a:cubicBezTo>
                    <a:pt x="24" y="83"/>
                    <a:pt x="10" y="89"/>
                    <a:pt x="4" y="87"/>
                  </a:cubicBezTo>
                  <a:cubicBezTo>
                    <a:pt x="4" y="84"/>
                    <a:pt x="4" y="81"/>
                    <a:pt x="4" y="78"/>
                  </a:cubicBezTo>
                  <a:cubicBezTo>
                    <a:pt x="8" y="72"/>
                    <a:pt x="19" y="73"/>
                    <a:pt x="16" y="60"/>
                  </a:cubicBezTo>
                  <a:cubicBezTo>
                    <a:pt x="22" y="66"/>
                    <a:pt x="27" y="61"/>
                    <a:pt x="25" y="51"/>
                  </a:cubicBezTo>
                  <a:cubicBezTo>
                    <a:pt x="25" y="44"/>
                    <a:pt x="30" y="42"/>
                    <a:pt x="31" y="36"/>
                  </a:cubicBezTo>
                  <a:cubicBezTo>
                    <a:pt x="41" y="32"/>
                    <a:pt x="33" y="46"/>
                    <a:pt x="43" y="42"/>
                  </a:cubicBezTo>
                  <a:cubicBezTo>
                    <a:pt x="46" y="34"/>
                    <a:pt x="53" y="29"/>
                    <a:pt x="58" y="39"/>
                  </a:cubicBezTo>
                  <a:cubicBezTo>
                    <a:pt x="65" y="40"/>
                    <a:pt x="59" y="28"/>
                    <a:pt x="61" y="24"/>
                  </a:cubicBezTo>
                  <a:cubicBezTo>
                    <a:pt x="88" y="21"/>
                    <a:pt x="99" y="2"/>
                    <a:pt x="127" y="0"/>
                  </a:cubicBezTo>
                  <a:cubicBezTo>
                    <a:pt x="121" y="8"/>
                    <a:pt x="111" y="12"/>
                    <a:pt x="100" y="15"/>
                  </a:cubicBezTo>
                  <a:close/>
                  <a:moveTo>
                    <a:pt x="130" y="159"/>
                  </a:moveTo>
                  <a:cubicBezTo>
                    <a:pt x="136" y="148"/>
                    <a:pt x="150" y="145"/>
                    <a:pt x="157" y="135"/>
                  </a:cubicBezTo>
                  <a:cubicBezTo>
                    <a:pt x="142" y="135"/>
                    <a:pt x="126" y="150"/>
                    <a:pt x="130" y="159"/>
                  </a:cubicBezTo>
                  <a:close/>
                  <a:moveTo>
                    <a:pt x="115" y="69"/>
                  </a:moveTo>
                  <a:cubicBezTo>
                    <a:pt x="117" y="73"/>
                    <a:pt x="111" y="85"/>
                    <a:pt x="118" y="84"/>
                  </a:cubicBezTo>
                  <a:cubicBezTo>
                    <a:pt x="125" y="66"/>
                    <a:pt x="147" y="64"/>
                    <a:pt x="154" y="57"/>
                  </a:cubicBezTo>
                  <a:cubicBezTo>
                    <a:pt x="135" y="55"/>
                    <a:pt x="126" y="63"/>
                    <a:pt x="115" y="69"/>
                  </a:cubicBezTo>
                  <a:close/>
                  <a:moveTo>
                    <a:pt x="112" y="102"/>
                  </a:moveTo>
                  <a:cubicBezTo>
                    <a:pt x="121" y="102"/>
                    <a:pt x="124" y="96"/>
                    <a:pt x="130" y="93"/>
                  </a:cubicBezTo>
                  <a:cubicBezTo>
                    <a:pt x="128" y="105"/>
                    <a:pt x="138" y="105"/>
                    <a:pt x="148" y="105"/>
                  </a:cubicBezTo>
                  <a:cubicBezTo>
                    <a:pt x="153" y="100"/>
                    <a:pt x="143" y="88"/>
                    <a:pt x="154" y="84"/>
                  </a:cubicBezTo>
                  <a:cubicBezTo>
                    <a:pt x="133" y="83"/>
                    <a:pt x="115" y="85"/>
                    <a:pt x="112" y="102"/>
                  </a:cubicBezTo>
                  <a:close/>
                  <a:moveTo>
                    <a:pt x="40" y="153"/>
                  </a:moveTo>
                  <a:cubicBezTo>
                    <a:pt x="48" y="154"/>
                    <a:pt x="59" y="145"/>
                    <a:pt x="52" y="156"/>
                  </a:cubicBezTo>
                  <a:cubicBezTo>
                    <a:pt x="62" y="153"/>
                    <a:pt x="67" y="147"/>
                    <a:pt x="73" y="141"/>
                  </a:cubicBezTo>
                  <a:cubicBezTo>
                    <a:pt x="60" y="143"/>
                    <a:pt x="46" y="144"/>
                    <a:pt x="40" y="153"/>
                  </a:cubicBezTo>
                  <a:close/>
                  <a:moveTo>
                    <a:pt x="52" y="186"/>
                  </a:moveTo>
                  <a:cubicBezTo>
                    <a:pt x="52" y="190"/>
                    <a:pt x="48" y="190"/>
                    <a:pt x="49" y="195"/>
                  </a:cubicBezTo>
                  <a:cubicBezTo>
                    <a:pt x="59" y="194"/>
                    <a:pt x="54" y="208"/>
                    <a:pt x="67" y="204"/>
                  </a:cubicBezTo>
                  <a:cubicBezTo>
                    <a:pt x="66" y="197"/>
                    <a:pt x="72" y="197"/>
                    <a:pt x="70" y="189"/>
                  </a:cubicBezTo>
                  <a:cubicBezTo>
                    <a:pt x="61" y="191"/>
                    <a:pt x="61" y="184"/>
                    <a:pt x="52" y="186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5" name="Freeform 35"/>
            <p:cNvSpPr/>
            <p:nvPr/>
          </p:nvSpPr>
          <p:spPr bwMode="auto">
            <a:xfrm>
              <a:off x="3027363" y="341313"/>
              <a:ext cx="96838" cy="41275"/>
            </a:xfrm>
            <a:custGeom>
              <a:cxnLst>
                <a:cxn ang="0">
                  <a:pos x="30" y="0"/>
                </a:cxn>
                <a:cxn ang="0">
                  <a:pos x="36" y="3"/>
                </a:cxn>
                <a:cxn ang="0">
                  <a:pos x="0" y="3"/>
                </a:cxn>
                <a:cxn ang="0">
                  <a:pos x="30" y="0"/>
                </a:cxn>
              </a:cxnLst>
              <a:rect b="b" l="0" r="r" t="0"/>
              <a:pathLst>
                <a:path h="15" w="36">
                  <a:moveTo>
                    <a:pt x="30" y="0"/>
                  </a:moveTo>
                  <a:cubicBezTo>
                    <a:pt x="30" y="3"/>
                    <a:pt x="34" y="2"/>
                    <a:pt x="36" y="3"/>
                  </a:cubicBezTo>
                  <a:cubicBezTo>
                    <a:pt x="34" y="10"/>
                    <a:pt x="1" y="15"/>
                    <a:pt x="0" y="3"/>
                  </a:cubicBezTo>
                  <a:cubicBezTo>
                    <a:pt x="10" y="2"/>
                    <a:pt x="24" y="5"/>
                    <a:pt x="30" y="0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6" name="Freeform 36"/>
            <p:cNvSpPr/>
            <p:nvPr/>
          </p:nvSpPr>
          <p:spPr bwMode="auto">
            <a:xfrm>
              <a:off x="2806700" y="368300"/>
              <a:ext cx="115888" cy="80963"/>
            </a:xfrm>
            <a:custGeom>
              <a:cxnLst>
                <a:cxn ang="0">
                  <a:pos x="43" y="2"/>
                </a:cxn>
                <a:cxn ang="0">
                  <a:pos x="7" y="29"/>
                </a:cxn>
                <a:cxn ang="0">
                  <a:pos x="4" y="14"/>
                </a:cxn>
                <a:cxn ang="0">
                  <a:pos x="43" y="2"/>
                </a:cxn>
              </a:cxnLst>
              <a:rect b="b" l="0" r="r" t="0"/>
              <a:pathLst>
                <a:path h="30" w="43">
                  <a:moveTo>
                    <a:pt x="43" y="2"/>
                  </a:moveTo>
                  <a:cubicBezTo>
                    <a:pt x="36" y="9"/>
                    <a:pt x="14" y="11"/>
                    <a:pt x="7" y="29"/>
                  </a:cubicBezTo>
                  <a:cubicBezTo>
                    <a:pt x="0" y="30"/>
                    <a:pt x="6" y="18"/>
                    <a:pt x="4" y="14"/>
                  </a:cubicBezTo>
                  <a:cubicBezTo>
                    <a:pt x="15" y="8"/>
                    <a:pt x="24" y="0"/>
                    <a:pt x="43" y="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7" name="Freeform 37"/>
            <p:cNvSpPr/>
            <p:nvPr/>
          </p:nvSpPr>
          <p:spPr bwMode="auto">
            <a:xfrm>
              <a:off x="3194050" y="374650"/>
              <a:ext cx="61913" cy="36513"/>
            </a:xfrm>
            <a:custGeom>
              <a:cxnLst>
                <a:cxn ang="0">
                  <a:pos x="16" y="9"/>
                </a:cxn>
                <a:cxn ang="0">
                  <a:pos x="1" y="9"/>
                </a:cxn>
                <a:cxn ang="0">
                  <a:pos x="22" y="3"/>
                </a:cxn>
                <a:cxn ang="0">
                  <a:pos x="16" y="9"/>
                </a:cxn>
              </a:cxnLst>
              <a:rect b="b" l="0" r="r" t="0"/>
              <a:pathLst>
                <a:path h="14" w="23">
                  <a:moveTo>
                    <a:pt x="16" y="9"/>
                  </a:moveTo>
                  <a:cubicBezTo>
                    <a:pt x="17" y="14"/>
                    <a:pt x="0" y="14"/>
                    <a:pt x="1" y="9"/>
                  </a:cubicBezTo>
                  <a:cubicBezTo>
                    <a:pt x="10" y="9"/>
                    <a:pt x="10" y="0"/>
                    <a:pt x="22" y="3"/>
                  </a:cubicBezTo>
                  <a:cubicBezTo>
                    <a:pt x="23" y="8"/>
                    <a:pt x="0" y="6"/>
                    <a:pt x="16" y="9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8" name="Freeform 38"/>
            <p:cNvSpPr/>
            <p:nvPr/>
          </p:nvSpPr>
          <p:spPr bwMode="auto">
            <a:xfrm>
              <a:off x="2430463" y="414338"/>
              <a:ext cx="80963" cy="96838"/>
            </a:xfrm>
            <a:custGeom>
              <a:cxnLst>
                <a:cxn ang="0">
                  <a:pos x="30" y="0"/>
                </a:cxn>
                <a:cxn ang="0">
                  <a:pos x="3" y="36"/>
                </a:cxn>
                <a:cxn ang="0">
                  <a:pos x="30" y="0"/>
                </a:cxn>
              </a:cxnLst>
              <a:rect b="b" l="0" r="r" t="0"/>
              <a:pathLst>
                <a:path h="36" w="30">
                  <a:moveTo>
                    <a:pt x="30" y="0"/>
                  </a:moveTo>
                  <a:cubicBezTo>
                    <a:pt x="21" y="12"/>
                    <a:pt x="9" y="21"/>
                    <a:pt x="3" y="36"/>
                  </a:cubicBezTo>
                  <a:cubicBezTo>
                    <a:pt x="0" y="24"/>
                    <a:pt x="13" y="2"/>
                    <a:pt x="30" y="0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9" name="Freeform 39"/>
            <p:cNvSpPr/>
            <p:nvPr/>
          </p:nvSpPr>
          <p:spPr bwMode="auto">
            <a:xfrm>
              <a:off x="2809875" y="444500"/>
              <a:ext cx="112713" cy="58738"/>
            </a:xfrm>
            <a:custGeom>
              <a:cxnLst>
                <a:cxn ang="0">
                  <a:pos x="42" y="1"/>
                </a:cxn>
                <a:cxn ang="0">
                  <a:pos x="36" y="22"/>
                </a:cxn>
                <a:cxn ang="0">
                  <a:pos x="18" y="10"/>
                </a:cxn>
                <a:cxn ang="0">
                  <a:pos x="0" y="19"/>
                </a:cxn>
                <a:cxn ang="0">
                  <a:pos x="42" y="1"/>
                </a:cxn>
              </a:cxnLst>
              <a:rect b="b" l="0" r="r" t="0"/>
              <a:pathLst>
                <a:path h="22" w="42">
                  <a:moveTo>
                    <a:pt x="42" y="1"/>
                  </a:moveTo>
                  <a:cubicBezTo>
                    <a:pt x="31" y="5"/>
                    <a:pt x="41" y="17"/>
                    <a:pt x="36" y="22"/>
                  </a:cubicBezTo>
                  <a:cubicBezTo>
                    <a:pt x="26" y="22"/>
                    <a:pt x="16" y="22"/>
                    <a:pt x="18" y="10"/>
                  </a:cubicBezTo>
                  <a:cubicBezTo>
                    <a:pt x="12" y="13"/>
                    <a:pt x="9" y="19"/>
                    <a:pt x="0" y="19"/>
                  </a:cubicBezTo>
                  <a:cubicBezTo>
                    <a:pt x="3" y="2"/>
                    <a:pt x="21" y="0"/>
                    <a:pt x="42" y="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0" name="Freeform 40"/>
            <p:cNvSpPr/>
            <p:nvPr/>
          </p:nvSpPr>
          <p:spPr bwMode="auto">
            <a:xfrm>
              <a:off x="3027363" y="455613"/>
              <a:ext cx="88900" cy="117475"/>
            </a:xfrm>
            <a:custGeom>
              <a:cxnLst>
                <a:cxn ang="0">
                  <a:pos x="21" y="21"/>
                </a:cxn>
                <a:cxn ang="0">
                  <a:pos x="0" y="21"/>
                </a:cxn>
                <a:cxn ang="0">
                  <a:pos x="18" y="0"/>
                </a:cxn>
                <a:cxn ang="0">
                  <a:pos x="30" y="42"/>
                </a:cxn>
                <a:cxn ang="0">
                  <a:pos x="24" y="21"/>
                </a:cxn>
                <a:cxn ang="0">
                  <a:pos x="21" y="21"/>
                </a:cxn>
              </a:cxnLst>
              <a:rect b="b" l="0" r="r" t="0"/>
              <a:pathLst>
                <a:path h="44" w="33">
                  <a:moveTo>
                    <a:pt x="21" y="21"/>
                  </a:moveTo>
                  <a:cubicBezTo>
                    <a:pt x="12" y="20"/>
                    <a:pt x="7" y="28"/>
                    <a:pt x="0" y="21"/>
                  </a:cubicBezTo>
                  <a:cubicBezTo>
                    <a:pt x="3" y="11"/>
                    <a:pt x="9" y="4"/>
                    <a:pt x="18" y="0"/>
                  </a:cubicBezTo>
                  <a:cubicBezTo>
                    <a:pt x="30" y="10"/>
                    <a:pt x="33" y="23"/>
                    <a:pt x="30" y="42"/>
                  </a:cubicBezTo>
                  <a:cubicBezTo>
                    <a:pt x="19" y="44"/>
                    <a:pt x="26" y="28"/>
                    <a:pt x="24" y="21"/>
                  </a:cubicBezTo>
                  <a:cubicBezTo>
                    <a:pt x="23" y="21"/>
                    <a:pt x="22" y="21"/>
                    <a:pt x="21" y="21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1" name="Freeform 41"/>
            <p:cNvSpPr/>
            <p:nvPr/>
          </p:nvSpPr>
          <p:spPr bwMode="auto">
            <a:xfrm>
              <a:off x="2446338" y="463550"/>
              <a:ext cx="42863" cy="71438"/>
            </a:xfrm>
            <a:custGeom>
              <a:cxnLst>
                <a:cxn ang="0">
                  <a:pos x="0" y="24"/>
                </a:cxn>
                <a:cxn ang="0">
                  <a:pos x="15" y="6"/>
                </a:cxn>
                <a:cxn ang="0">
                  <a:pos x="6" y="27"/>
                </a:cxn>
                <a:cxn ang="0">
                  <a:pos x="0" y="24"/>
                </a:cxn>
              </a:cxnLst>
              <a:rect b="b" l="0" r="r" t="0"/>
              <a:pathLst>
                <a:path h="27" w="16">
                  <a:moveTo>
                    <a:pt x="0" y="24"/>
                  </a:moveTo>
                  <a:cubicBezTo>
                    <a:pt x="6" y="20"/>
                    <a:pt x="9" y="0"/>
                    <a:pt x="15" y="6"/>
                  </a:cubicBezTo>
                  <a:cubicBezTo>
                    <a:pt x="16" y="17"/>
                    <a:pt x="3" y="14"/>
                    <a:pt x="6" y="27"/>
                  </a:cubicBezTo>
                  <a:cubicBezTo>
                    <a:pt x="3" y="27"/>
                    <a:pt x="2" y="25"/>
                    <a:pt x="0" y="24"/>
                  </a:cubicBezTo>
                  <a:close/>
                </a:path>
              </a:pathLst>
            </a:custGeom>
            <a:solidFill>
              <a:srgbClr val="0192C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3" name="Freeform 42"/>
            <p:cNvSpPr/>
            <p:nvPr/>
          </p:nvSpPr>
          <p:spPr bwMode="auto">
            <a:xfrm>
              <a:off x="2527300" y="500063"/>
              <a:ext cx="77788" cy="84138"/>
            </a:xfrm>
            <a:custGeom>
              <a:cxnLst>
                <a:cxn ang="0">
                  <a:pos x="0" y="10"/>
                </a:cxn>
                <a:cxn ang="0">
                  <a:pos x="21" y="1"/>
                </a:cxn>
                <a:cxn ang="0">
                  <a:pos x="18" y="22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10"/>
                </a:cxn>
              </a:cxnLst>
              <a:rect b="b" l="0" r="r" t="0"/>
              <a:pathLst>
                <a:path h="31" w="28">
                  <a:moveTo>
                    <a:pt x="0" y="10"/>
                  </a:moveTo>
                  <a:cubicBezTo>
                    <a:pt x="2" y="2"/>
                    <a:pt x="10" y="0"/>
                    <a:pt x="21" y="1"/>
                  </a:cubicBezTo>
                  <a:cubicBezTo>
                    <a:pt x="15" y="15"/>
                    <a:pt x="29" y="13"/>
                    <a:pt x="18" y="22"/>
                  </a:cubicBezTo>
                  <a:cubicBezTo>
                    <a:pt x="12" y="23"/>
                    <a:pt x="12" y="18"/>
                    <a:pt x="9" y="16"/>
                  </a:cubicBezTo>
                  <a:cubicBezTo>
                    <a:pt x="11" y="31"/>
                    <a:pt x="0" y="23"/>
                    <a:pt x="0" y="16"/>
                  </a:cubicBezTo>
                  <a:cubicBezTo>
                    <a:pt x="0" y="14"/>
                    <a:pt x="0" y="12"/>
                    <a:pt x="0" y="1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4" name="Freeform 43"/>
            <p:cNvSpPr/>
            <p:nvPr/>
          </p:nvSpPr>
          <p:spPr bwMode="auto">
            <a:xfrm>
              <a:off x="1787525" y="503238"/>
              <a:ext cx="287338" cy="808038"/>
            </a:xfrm>
            <a:custGeom>
              <a:cxnLst>
                <a:cxn ang="0">
                  <a:pos x="5" y="69"/>
                </a:cxn>
                <a:cxn ang="0">
                  <a:pos x="41" y="0"/>
                </a:cxn>
                <a:cxn ang="0">
                  <a:pos x="44" y="18"/>
                </a:cxn>
                <a:cxn ang="0">
                  <a:pos x="38" y="21"/>
                </a:cxn>
                <a:cxn ang="0">
                  <a:pos x="44" y="45"/>
                </a:cxn>
                <a:cxn ang="0">
                  <a:pos x="23" y="81"/>
                </a:cxn>
                <a:cxn ang="0">
                  <a:pos x="71" y="0"/>
                </a:cxn>
                <a:cxn ang="0">
                  <a:pos x="44" y="99"/>
                </a:cxn>
                <a:cxn ang="0">
                  <a:pos x="56" y="201"/>
                </a:cxn>
                <a:cxn ang="0">
                  <a:pos x="50" y="105"/>
                </a:cxn>
                <a:cxn ang="0">
                  <a:pos x="95" y="36"/>
                </a:cxn>
                <a:cxn ang="0">
                  <a:pos x="77" y="117"/>
                </a:cxn>
                <a:cxn ang="0">
                  <a:pos x="71" y="102"/>
                </a:cxn>
                <a:cxn ang="0">
                  <a:pos x="71" y="135"/>
                </a:cxn>
                <a:cxn ang="0">
                  <a:pos x="80" y="243"/>
                </a:cxn>
                <a:cxn ang="0">
                  <a:pos x="98" y="264"/>
                </a:cxn>
                <a:cxn ang="0">
                  <a:pos x="59" y="300"/>
                </a:cxn>
                <a:cxn ang="0">
                  <a:pos x="26" y="204"/>
                </a:cxn>
                <a:cxn ang="0">
                  <a:pos x="8" y="174"/>
                </a:cxn>
                <a:cxn ang="0">
                  <a:pos x="14" y="186"/>
                </a:cxn>
                <a:cxn ang="0">
                  <a:pos x="5" y="108"/>
                </a:cxn>
                <a:cxn ang="0">
                  <a:pos x="5" y="69"/>
                </a:cxn>
              </a:cxnLst>
              <a:rect b="b" l="0" r="r" t="0"/>
              <a:pathLst>
                <a:path h="300" w="107">
                  <a:moveTo>
                    <a:pt x="5" y="69"/>
                  </a:moveTo>
                  <a:cubicBezTo>
                    <a:pt x="12" y="41"/>
                    <a:pt x="31" y="25"/>
                    <a:pt x="41" y="0"/>
                  </a:cubicBezTo>
                  <a:cubicBezTo>
                    <a:pt x="48" y="0"/>
                    <a:pt x="42" y="13"/>
                    <a:pt x="44" y="18"/>
                  </a:cubicBezTo>
                  <a:cubicBezTo>
                    <a:pt x="41" y="18"/>
                    <a:pt x="39" y="19"/>
                    <a:pt x="38" y="21"/>
                  </a:cubicBezTo>
                  <a:cubicBezTo>
                    <a:pt x="35" y="34"/>
                    <a:pt x="41" y="38"/>
                    <a:pt x="44" y="45"/>
                  </a:cubicBezTo>
                  <a:cubicBezTo>
                    <a:pt x="36" y="56"/>
                    <a:pt x="31" y="70"/>
                    <a:pt x="23" y="81"/>
                  </a:cubicBezTo>
                  <a:cubicBezTo>
                    <a:pt x="46" y="61"/>
                    <a:pt x="60" y="32"/>
                    <a:pt x="71" y="0"/>
                  </a:cubicBezTo>
                  <a:cubicBezTo>
                    <a:pt x="79" y="38"/>
                    <a:pt x="60" y="75"/>
                    <a:pt x="44" y="99"/>
                  </a:cubicBezTo>
                  <a:cubicBezTo>
                    <a:pt x="46" y="135"/>
                    <a:pt x="81" y="167"/>
                    <a:pt x="56" y="201"/>
                  </a:cubicBezTo>
                  <a:cubicBezTo>
                    <a:pt x="95" y="174"/>
                    <a:pt x="48" y="136"/>
                    <a:pt x="50" y="105"/>
                  </a:cubicBezTo>
                  <a:cubicBezTo>
                    <a:pt x="52" y="75"/>
                    <a:pt x="77" y="64"/>
                    <a:pt x="95" y="36"/>
                  </a:cubicBezTo>
                  <a:cubicBezTo>
                    <a:pt x="107" y="70"/>
                    <a:pt x="71" y="88"/>
                    <a:pt x="77" y="117"/>
                  </a:cubicBezTo>
                  <a:cubicBezTo>
                    <a:pt x="69" y="118"/>
                    <a:pt x="79" y="101"/>
                    <a:pt x="71" y="102"/>
                  </a:cubicBezTo>
                  <a:cubicBezTo>
                    <a:pt x="66" y="106"/>
                    <a:pt x="66" y="131"/>
                    <a:pt x="71" y="135"/>
                  </a:cubicBezTo>
                  <a:cubicBezTo>
                    <a:pt x="94" y="156"/>
                    <a:pt x="100" y="213"/>
                    <a:pt x="80" y="243"/>
                  </a:cubicBezTo>
                  <a:cubicBezTo>
                    <a:pt x="88" y="244"/>
                    <a:pt x="93" y="252"/>
                    <a:pt x="98" y="264"/>
                  </a:cubicBezTo>
                  <a:cubicBezTo>
                    <a:pt x="77" y="273"/>
                    <a:pt x="78" y="294"/>
                    <a:pt x="59" y="300"/>
                  </a:cubicBezTo>
                  <a:cubicBezTo>
                    <a:pt x="65" y="251"/>
                    <a:pt x="36" y="237"/>
                    <a:pt x="26" y="204"/>
                  </a:cubicBezTo>
                  <a:cubicBezTo>
                    <a:pt x="18" y="216"/>
                    <a:pt x="7" y="190"/>
                    <a:pt x="8" y="174"/>
                  </a:cubicBezTo>
                  <a:cubicBezTo>
                    <a:pt x="16" y="172"/>
                    <a:pt x="6" y="188"/>
                    <a:pt x="14" y="186"/>
                  </a:cubicBezTo>
                  <a:cubicBezTo>
                    <a:pt x="19" y="164"/>
                    <a:pt x="0" y="140"/>
                    <a:pt x="5" y="108"/>
                  </a:cubicBezTo>
                  <a:cubicBezTo>
                    <a:pt x="3" y="94"/>
                    <a:pt x="8" y="75"/>
                    <a:pt x="5" y="69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5" name="Freeform 44"/>
            <p:cNvSpPr/>
            <p:nvPr/>
          </p:nvSpPr>
          <p:spPr bwMode="auto">
            <a:xfrm>
              <a:off x="1774825" y="527050"/>
              <a:ext cx="26988" cy="142875"/>
            </a:xfrm>
            <a:custGeom>
              <a:cxnLst>
                <a:cxn ang="0">
                  <a:pos x="10" y="45"/>
                </a:cxn>
                <a:cxn ang="0">
                  <a:pos x="7" y="0"/>
                </a:cxn>
                <a:cxn ang="0">
                  <a:pos x="10" y="45"/>
                </a:cxn>
              </a:cxnLst>
              <a:rect b="b" l="0" r="r" t="0"/>
              <a:pathLst>
                <a:path h="52" w="10">
                  <a:moveTo>
                    <a:pt x="10" y="45"/>
                  </a:moveTo>
                  <a:cubicBezTo>
                    <a:pt x="0" y="53"/>
                    <a:pt x="3" y="7"/>
                    <a:pt x="7" y="0"/>
                  </a:cubicBezTo>
                  <a:cubicBezTo>
                    <a:pt x="9" y="14"/>
                    <a:pt x="3" y="36"/>
                    <a:pt x="10" y="45"/>
                  </a:cubicBezTo>
                  <a:close/>
                </a:path>
              </a:pathLst>
            </a:custGeom>
            <a:solidFill>
              <a:srgbClr val="304B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6" name="Freeform 45"/>
            <p:cNvSpPr>
              <a:spLocks noEditPoints="1"/>
            </p:cNvSpPr>
            <p:nvPr/>
          </p:nvSpPr>
          <p:spPr bwMode="auto">
            <a:xfrm>
              <a:off x="2349500" y="527050"/>
              <a:ext cx="2316163" cy="1454150"/>
            </a:xfrm>
            <a:custGeom>
              <a:cxnLst>
                <a:cxn ang="0">
                  <a:pos x="414" y="279"/>
                </a:cxn>
                <a:cxn ang="0">
                  <a:pos x="438" y="300"/>
                </a:cxn>
                <a:cxn ang="0">
                  <a:pos x="585" y="291"/>
                </a:cxn>
                <a:cxn ang="0">
                  <a:pos x="660" y="447"/>
                </a:cxn>
                <a:cxn ang="0">
                  <a:pos x="618" y="540"/>
                </a:cxn>
                <a:cxn ang="0">
                  <a:pos x="390" y="429"/>
                </a:cxn>
                <a:cxn ang="0">
                  <a:pos x="288" y="432"/>
                </a:cxn>
                <a:cxn ang="0">
                  <a:pos x="207" y="327"/>
                </a:cxn>
                <a:cxn ang="0">
                  <a:pos x="186" y="300"/>
                </a:cxn>
                <a:cxn ang="0">
                  <a:pos x="192" y="327"/>
                </a:cxn>
                <a:cxn ang="0">
                  <a:pos x="207" y="345"/>
                </a:cxn>
                <a:cxn ang="0">
                  <a:pos x="198" y="363"/>
                </a:cxn>
                <a:cxn ang="0">
                  <a:pos x="135" y="381"/>
                </a:cxn>
                <a:cxn ang="0">
                  <a:pos x="168" y="384"/>
                </a:cxn>
                <a:cxn ang="0">
                  <a:pos x="0" y="504"/>
                </a:cxn>
                <a:cxn ang="0">
                  <a:pos x="6" y="462"/>
                </a:cxn>
                <a:cxn ang="0">
                  <a:pos x="9" y="426"/>
                </a:cxn>
                <a:cxn ang="0">
                  <a:pos x="18" y="483"/>
                </a:cxn>
                <a:cxn ang="0">
                  <a:pos x="57" y="354"/>
                </a:cxn>
                <a:cxn ang="0">
                  <a:pos x="51" y="381"/>
                </a:cxn>
                <a:cxn ang="0">
                  <a:pos x="66" y="393"/>
                </a:cxn>
                <a:cxn ang="0">
                  <a:pos x="144" y="255"/>
                </a:cxn>
                <a:cxn ang="0">
                  <a:pos x="186" y="216"/>
                </a:cxn>
                <a:cxn ang="0">
                  <a:pos x="237" y="222"/>
                </a:cxn>
                <a:cxn ang="0">
                  <a:pos x="366" y="114"/>
                </a:cxn>
                <a:cxn ang="0">
                  <a:pos x="381" y="99"/>
                </a:cxn>
                <a:cxn ang="0">
                  <a:pos x="390" y="87"/>
                </a:cxn>
                <a:cxn ang="0">
                  <a:pos x="411" y="87"/>
                </a:cxn>
                <a:cxn ang="0">
                  <a:pos x="420" y="117"/>
                </a:cxn>
                <a:cxn ang="0">
                  <a:pos x="438" y="159"/>
                </a:cxn>
                <a:cxn ang="0">
                  <a:pos x="429" y="84"/>
                </a:cxn>
                <a:cxn ang="0">
                  <a:pos x="594" y="27"/>
                </a:cxn>
                <a:cxn ang="0">
                  <a:pos x="711" y="24"/>
                </a:cxn>
                <a:cxn ang="0">
                  <a:pos x="798" y="102"/>
                </a:cxn>
                <a:cxn ang="0">
                  <a:pos x="840" y="114"/>
                </a:cxn>
                <a:cxn ang="0">
                  <a:pos x="759" y="192"/>
                </a:cxn>
                <a:cxn ang="0">
                  <a:pos x="861" y="144"/>
                </a:cxn>
                <a:cxn ang="0">
                  <a:pos x="732" y="183"/>
                </a:cxn>
                <a:cxn ang="0">
                  <a:pos x="684" y="132"/>
                </a:cxn>
                <a:cxn ang="0">
                  <a:pos x="714" y="126"/>
                </a:cxn>
                <a:cxn ang="0">
                  <a:pos x="672" y="120"/>
                </a:cxn>
                <a:cxn ang="0">
                  <a:pos x="675" y="111"/>
                </a:cxn>
                <a:cxn ang="0">
                  <a:pos x="705" y="84"/>
                </a:cxn>
                <a:cxn ang="0">
                  <a:pos x="690" y="45"/>
                </a:cxn>
                <a:cxn ang="0">
                  <a:pos x="594" y="123"/>
                </a:cxn>
                <a:cxn ang="0">
                  <a:pos x="504" y="174"/>
                </a:cxn>
                <a:cxn ang="0">
                  <a:pos x="507" y="183"/>
                </a:cxn>
                <a:cxn ang="0">
                  <a:pos x="477" y="285"/>
                </a:cxn>
                <a:cxn ang="0">
                  <a:pos x="450" y="339"/>
                </a:cxn>
                <a:cxn ang="0">
                  <a:pos x="450" y="339"/>
                </a:cxn>
                <a:cxn ang="0">
                  <a:pos x="474" y="177"/>
                </a:cxn>
              </a:cxnLst>
              <a:rect b="b" l="0" r="r" t="0"/>
              <a:pathLst>
                <a:path h="540" w="861">
                  <a:moveTo>
                    <a:pt x="507" y="183"/>
                  </a:moveTo>
                  <a:cubicBezTo>
                    <a:pt x="495" y="234"/>
                    <a:pt x="455" y="257"/>
                    <a:pt x="414" y="279"/>
                  </a:cubicBezTo>
                  <a:cubicBezTo>
                    <a:pt x="444" y="280"/>
                    <a:pt x="468" y="249"/>
                    <a:pt x="489" y="231"/>
                  </a:cubicBezTo>
                  <a:cubicBezTo>
                    <a:pt x="489" y="259"/>
                    <a:pt x="457" y="281"/>
                    <a:pt x="438" y="300"/>
                  </a:cubicBezTo>
                  <a:cubicBezTo>
                    <a:pt x="478" y="282"/>
                    <a:pt x="502" y="248"/>
                    <a:pt x="510" y="198"/>
                  </a:cubicBezTo>
                  <a:cubicBezTo>
                    <a:pt x="537" y="227"/>
                    <a:pt x="553" y="267"/>
                    <a:pt x="585" y="291"/>
                  </a:cubicBezTo>
                  <a:cubicBezTo>
                    <a:pt x="603" y="351"/>
                    <a:pt x="642" y="390"/>
                    <a:pt x="663" y="447"/>
                  </a:cubicBezTo>
                  <a:cubicBezTo>
                    <a:pt x="662" y="447"/>
                    <a:pt x="661" y="447"/>
                    <a:pt x="660" y="447"/>
                  </a:cubicBezTo>
                  <a:cubicBezTo>
                    <a:pt x="660" y="444"/>
                    <a:pt x="659" y="442"/>
                    <a:pt x="657" y="441"/>
                  </a:cubicBezTo>
                  <a:cubicBezTo>
                    <a:pt x="656" y="486"/>
                    <a:pt x="642" y="518"/>
                    <a:pt x="618" y="540"/>
                  </a:cubicBezTo>
                  <a:cubicBezTo>
                    <a:pt x="553" y="511"/>
                    <a:pt x="521" y="449"/>
                    <a:pt x="441" y="435"/>
                  </a:cubicBezTo>
                  <a:cubicBezTo>
                    <a:pt x="431" y="426"/>
                    <a:pt x="400" y="438"/>
                    <a:pt x="390" y="429"/>
                  </a:cubicBezTo>
                  <a:cubicBezTo>
                    <a:pt x="367" y="425"/>
                    <a:pt x="351" y="454"/>
                    <a:pt x="333" y="465"/>
                  </a:cubicBezTo>
                  <a:cubicBezTo>
                    <a:pt x="314" y="458"/>
                    <a:pt x="303" y="443"/>
                    <a:pt x="288" y="432"/>
                  </a:cubicBezTo>
                  <a:cubicBezTo>
                    <a:pt x="287" y="429"/>
                    <a:pt x="285" y="427"/>
                    <a:pt x="282" y="426"/>
                  </a:cubicBezTo>
                  <a:cubicBezTo>
                    <a:pt x="261" y="389"/>
                    <a:pt x="225" y="367"/>
                    <a:pt x="207" y="327"/>
                  </a:cubicBezTo>
                  <a:cubicBezTo>
                    <a:pt x="204" y="318"/>
                    <a:pt x="214" y="322"/>
                    <a:pt x="219" y="321"/>
                  </a:cubicBezTo>
                  <a:cubicBezTo>
                    <a:pt x="208" y="314"/>
                    <a:pt x="197" y="307"/>
                    <a:pt x="186" y="300"/>
                  </a:cubicBezTo>
                  <a:cubicBezTo>
                    <a:pt x="189" y="311"/>
                    <a:pt x="199" y="315"/>
                    <a:pt x="201" y="327"/>
                  </a:cubicBezTo>
                  <a:cubicBezTo>
                    <a:pt x="199" y="332"/>
                    <a:pt x="196" y="327"/>
                    <a:pt x="192" y="327"/>
                  </a:cubicBezTo>
                  <a:cubicBezTo>
                    <a:pt x="187" y="317"/>
                    <a:pt x="176" y="313"/>
                    <a:pt x="168" y="306"/>
                  </a:cubicBezTo>
                  <a:cubicBezTo>
                    <a:pt x="177" y="323"/>
                    <a:pt x="194" y="332"/>
                    <a:pt x="207" y="345"/>
                  </a:cubicBezTo>
                  <a:cubicBezTo>
                    <a:pt x="200" y="371"/>
                    <a:pt x="155" y="350"/>
                    <a:pt x="135" y="351"/>
                  </a:cubicBezTo>
                  <a:cubicBezTo>
                    <a:pt x="148" y="363"/>
                    <a:pt x="176" y="360"/>
                    <a:pt x="198" y="363"/>
                  </a:cubicBezTo>
                  <a:cubicBezTo>
                    <a:pt x="191" y="368"/>
                    <a:pt x="186" y="375"/>
                    <a:pt x="177" y="378"/>
                  </a:cubicBezTo>
                  <a:cubicBezTo>
                    <a:pt x="163" y="379"/>
                    <a:pt x="144" y="375"/>
                    <a:pt x="135" y="381"/>
                  </a:cubicBezTo>
                  <a:cubicBezTo>
                    <a:pt x="136" y="385"/>
                    <a:pt x="143" y="383"/>
                    <a:pt x="147" y="384"/>
                  </a:cubicBezTo>
                  <a:cubicBezTo>
                    <a:pt x="154" y="384"/>
                    <a:pt x="161" y="384"/>
                    <a:pt x="168" y="384"/>
                  </a:cubicBezTo>
                  <a:cubicBezTo>
                    <a:pt x="130" y="407"/>
                    <a:pt x="95" y="465"/>
                    <a:pt x="57" y="495"/>
                  </a:cubicBezTo>
                  <a:cubicBezTo>
                    <a:pt x="45" y="505"/>
                    <a:pt x="24" y="510"/>
                    <a:pt x="0" y="504"/>
                  </a:cubicBezTo>
                  <a:cubicBezTo>
                    <a:pt x="1" y="495"/>
                    <a:pt x="9" y="493"/>
                    <a:pt x="18" y="492"/>
                  </a:cubicBezTo>
                  <a:cubicBezTo>
                    <a:pt x="4" y="492"/>
                    <a:pt x="5" y="477"/>
                    <a:pt x="6" y="462"/>
                  </a:cubicBezTo>
                  <a:cubicBezTo>
                    <a:pt x="10" y="461"/>
                    <a:pt x="8" y="454"/>
                    <a:pt x="9" y="450"/>
                  </a:cubicBezTo>
                  <a:cubicBezTo>
                    <a:pt x="9" y="442"/>
                    <a:pt x="9" y="434"/>
                    <a:pt x="9" y="426"/>
                  </a:cubicBezTo>
                  <a:cubicBezTo>
                    <a:pt x="19" y="427"/>
                    <a:pt x="14" y="443"/>
                    <a:pt x="15" y="453"/>
                  </a:cubicBezTo>
                  <a:cubicBezTo>
                    <a:pt x="17" y="462"/>
                    <a:pt x="11" y="479"/>
                    <a:pt x="18" y="483"/>
                  </a:cubicBezTo>
                  <a:cubicBezTo>
                    <a:pt x="32" y="464"/>
                    <a:pt x="19" y="428"/>
                    <a:pt x="15" y="408"/>
                  </a:cubicBezTo>
                  <a:cubicBezTo>
                    <a:pt x="36" y="397"/>
                    <a:pt x="43" y="372"/>
                    <a:pt x="57" y="354"/>
                  </a:cubicBezTo>
                  <a:cubicBezTo>
                    <a:pt x="59" y="356"/>
                    <a:pt x="62" y="357"/>
                    <a:pt x="66" y="357"/>
                  </a:cubicBezTo>
                  <a:cubicBezTo>
                    <a:pt x="62" y="366"/>
                    <a:pt x="56" y="373"/>
                    <a:pt x="51" y="381"/>
                  </a:cubicBezTo>
                  <a:cubicBezTo>
                    <a:pt x="63" y="377"/>
                    <a:pt x="78" y="350"/>
                    <a:pt x="90" y="336"/>
                  </a:cubicBezTo>
                  <a:cubicBezTo>
                    <a:pt x="89" y="350"/>
                    <a:pt x="74" y="376"/>
                    <a:pt x="66" y="393"/>
                  </a:cubicBezTo>
                  <a:cubicBezTo>
                    <a:pt x="101" y="353"/>
                    <a:pt x="114" y="291"/>
                    <a:pt x="159" y="261"/>
                  </a:cubicBezTo>
                  <a:cubicBezTo>
                    <a:pt x="154" y="253"/>
                    <a:pt x="147" y="265"/>
                    <a:pt x="144" y="255"/>
                  </a:cubicBezTo>
                  <a:cubicBezTo>
                    <a:pt x="143" y="246"/>
                    <a:pt x="152" y="247"/>
                    <a:pt x="153" y="240"/>
                  </a:cubicBezTo>
                  <a:cubicBezTo>
                    <a:pt x="170" y="238"/>
                    <a:pt x="175" y="224"/>
                    <a:pt x="186" y="216"/>
                  </a:cubicBezTo>
                  <a:cubicBezTo>
                    <a:pt x="197" y="224"/>
                    <a:pt x="192" y="248"/>
                    <a:pt x="210" y="249"/>
                  </a:cubicBezTo>
                  <a:cubicBezTo>
                    <a:pt x="220" y="241"/>
                    <a:pt x="229" y="232"/>
                    <a:pt x="237" y="222"/>
                  </a:cubicBezTo>
                  <a:cubicBezTo>
                    <a:pt x="268" y="194"/>
                    <a:pt x="323" y="167"/>
                    <a:pt x="303" y="114"/>
                  </a:cubicBezTo>
                  <a:cubicBezTo>
                    <a:pt x="324" y="114"/>
                    <a:pt x="345" y="114"/>
                    <a:pt x="366" y="114"/>
                  </a:cubicBezTo>
                  <a:cubicBezTo>
                    <a:pt x="371" y="103"/>
                    <a:pt x="356" y="112"/>
                    <a:pt x="357" y="105"/>
                  </a:cubicBezTo>
                  <a:cubicBezTo>
                    <a:pt x="367" y="105"/>
                    <a:pt x="376" y="104"/>
                    <a:pt x="381" y="99"/>
                  </a:cubicBezTo>
                  <a:cubicBezTo>
                    <a:pt x="370" y="97"/>
                    <a:pt x="368" y="104"/>
                    <a:pt x="357" y="102"/>
                  </a:cubicBezTo>
                  <a:cubicBezTo>
                    <a:pt x="349" y="91"/>
                    <a:pt x="383" y="83"/>
                    <a:pt x="390" y="87"/>
                  </a:cubicBezTo>
                  <a:cubicBezTo>
                    <a:pt x="389" y="89"/>
                    <a:pt x="387" y="90"/>
                    <a:pt x="387" y="93"/>
                  </a:cubicBezTo>
                  <a:cubicBezTo>
                    <a:pt x="395" y="91"/>
                    <a:pt x="403" y="89"/>
                    <a:pt x="411" y="87"/>
                  </a:cubicBezTo>
                  <a:cubicBezTo>
                    <a:pt x="417" y="88"/>
                    <a:pt x="406" y="96"/>
                    <a:pt x="420" y="93"/>
                  </a:cubicBezTo>
                  <a:cubicBezTo>
                    <a:pt x="420" y="101"/>
                    <a:pt x="420" y="109"/>
                    <a:pt x="420" y="117"/>
                  </a:cubicBezTo>
                  <a:cubicBezTo>
                    <a:pt x="422" y="126"/>
                    <a:pt x="416" y="143"/>
                    <a:pt x="423" y="147"/>
                  </a:cubicBezTo>
                  <a:cubicBezTo>
                    <a:pt x="430" y="149"/>
                    <a:pt x="431" y="157"/>
                    <a:pt x="438" y="159"/>
                  </a:cubicBezTo>
                  <a:cubicBezTo>
                    <a:pt x="439" y="150"/>
                    <a:pt x="430" y="151"/>
                    <a:pt x="429" y="144"/>
                  </a:cubicBezTo>
                  <a:cubicBezTo>
                    <a:pt x="429" y="124"/>
                    <a:pt x="429" y="104"/>
                    <a:pt x="429" y="84"/>
                  </a:cubicBezTo>
                  <a:cubicBezTo>
                    <a:pt x="480" y="78"/>
                    <a:pt x="524" y="59"/>
                    <a:pt x="570" y="39"/>
                  </a:cubicBezTo>
                  <a:cubicBezTo>
                    <a:pt x="577" y="34"/>
                    <a:pt x="587" y="32"/>
                    <a:pt x="594" y="27"/>
                  </a:cubicBezTo>
                  <a:cubicBezTo>
                    <a:pt x="623" y="21"/>
                    <a:pt x="637" y="0"/>
                    <a:pt x="675" y="3"/>
                  </a:cubicBezTo>
                  <a:cubicBezTo>
                    <a:pt x="687" y="10"/>
                    <a:pt x="693" y="23"/>
                    <a:pt x="711" y="24"/>
                  </a:cubicBezTo>
                  <a:cubicBezTo>
                    <a:pt x="723" y="54"/>
                    <a:pt x="739" y="80"/>
                    <a:pt x="771" y="90"/>
                  </a:cubicBezTo>
                  <a:cubicBezTo>
                    <a:pt x="780" y="94"/>
                    <a:pt x="792" y="95"/>
                    <a:pt x="798" y="102"/>
                  </a:cubicBezTo>
                  <a:cubicBezTo>
                    <a:pt x="804" y="108"/>
                    <a:pt x="816" y="108"/>
                    <a:pt x="825" y="111"/>
                  </a:cubicBezTo>
                  <a:cubicBezTo>
                    <a:pt x="824" y="118"/>
                    <a:pt x="836" y="112"/>
                    <a:pt x="840" y="114"/>
                  </a:cubicBezTo>
                  <a:cubicBezTo>
                    <a:pt x="840" y="121"/>
                    <a:pt x="840" y="128"/>
                    <a:pt x="840" y="135"/>
                  </a:cubicBezTo>
                  <a:cubicBezTo>
                    <a:pt x="832" y="173"/>
                    <a:pt x="803" y="190"/>
                    <a:pt x="759" y="192"/>
                  </a:cubicBezTo>
                  <a:cubicBezTo>
                    <a:pt x="810" y="201"/>
                    <a:pt x="849" y="172"/>
                    <a:pt x="846" y="117"/>
                  </a:cubicBezTo>
                  <a:cubicBezTo>
                    <a:pt x="854" y="123"/>
                    <a:pt x="858" y="133"/>
                    <a:pt x="861" y="144"/>
                  </a:cubicBezTo>
                  <a:cubicBezTo>
                    <a:pt x="849" y="195"/>
                    <a:pt x="768" y="251"/>
                    <a:pt x="735" y="186"/>
                  </a:cubicBezTo>
                  <a:cubicBezTo>
                    <a:pt x="735" y="184"/>
                    <a:pt x="735" y="182"/>
                    <a:pt x="732" y="183"/>
                  </a:cubicBezTo>
                  <a:cubicBezTo>
                    <a:pt x="725" y="167"/>
                    <a:pt x="711" y="158"/>
                    <a:pt x="699" y="147"/>
                  </a:cubicBezTo>
                  <a:cubicBezTo>
                    <a:pt x="695" y="141"/>
                    <a:pt x="690" y="136"/>
                    <a:pt x="684" y="132"/>
                  </a:cubicBezTo>
                  <a:cubicBezTo>
                    <a:pt x="683" y="125"/>
                    <a:pt x="695" y="131"/>
                    <a:pt x="699" y="129"/>
                  </a:cubicBezTo>
                  <a:cubicBezTo>
                    <a:pt x="703" y="127"/>
                    <a:pt x="715" y="133"/>
                    <a:pt x="714" y="126"/>
                  </a:cubicBezTo>
                  <a:cubicBezTo>
                    <a:pt x="714" y="119"/>
                    <a:pt x="701" y="125"/>
                    <a:pt x="696" y="123"/>
                  </a:cubicBezTo>
                  <a:cubicBezTo>
                    <a:pt x="687" y="123"/>
                    <a:pt x="676" y="125"/>
                    <a:pt x="672" y="120"/>
                  </a:cubicBezTo>
                  <a:cubicBezTo>
                    <a:pt x="692" y="115"/>
                    <a:pt x="718" y="116"/>
                    <a:pt x="720" y="93"/>
                  </a:cubicBezTo>
                  <a:cubicBezTo>
                    <a:pt x="715" y="97"/>
                    <a:pt x="696" y="112"/>
                    <a:pt x="675" y="111"/>
                  </a:cubicBezTo>
                  <a:cubicBezTo>
                    <a:pt x="664" y="109"/>
                    <a:pt x="645" y="115"/>
                    <a:pt x="639" y="108"/>
                  </a:cubicBezTo>
                  <a:cubicBezTo>
                    <a:pt x="662" y="101"/>
                    <a:pt x="679" y="88"/>
                    <a:pt x="705" y="84"/>
                  </a:cubicBezTo>
                  <a:cubicBezTo>
                    <a:pt x="704" y="80"/>
                    <a:pt x="697" y="82"/>
                    <a:pt x="693" y="81"/>
                  </a:cubicBezTo>
                  <a:cubicBezTo>
                    <a:pt x="703" y="76"/>
                    <a:pt x="708" y="46"/>
                    <a:pt x="690" y="45"/>
                  </a:cubicBezTo>
                  <a:cubicBezTo>
                    <a:pt x="714" y="85"/>
                    <a:pt x="645" y="99"/>
                    <a:pt x="615" y="114"/>
                  </a:cubicBezTo>
                  <a:cubicBezTo>
                    <a:pt x="605" y="114"/>
                    <a:pt x="599" y="118"/>
                    <a:pt x="594" y="123"/>
                  </a:cubicBezTo>
                  <a:cubicBezTo>
                    <a:pt x="539" y="143"/>
                    <a:pt x="490" y="169"/>
                    <a:pt x="456" y="210"/>
                  </a:cubicBezTo>
                  <a:cubicBezTo>
                    <a:pt x="476" y="202"/>
                    <a:pt x="487" y="185"/>
                    <a:pt x="504" y="174"/>
                  </a:cubicBezTo>
                  <a:cubicBezTo>
                    <a:pt x="507" y="174"/>
                    <a:pt x="506" y="178"/>
                    <a:pt x="507" y="180"/>
                  </a:cubicBezTo>
                  <a:cubicBezTo>
                    <a:pt x="507" y="181"/>
                    <a:pt x="507" y="182"/>
                    <a:pt x="507" y="183"/>
                  </a:cubicBezTo>
                  <a:close/>
                  <a:moveTo>
                    <a:pt x="453" y="312"/>
                  </a:moveTo>
                  <a:cubicBezTo>
                    <a:pt x="465" y="307"/>
                    <a:pt x="470" y="295"/>
                    <a:pt x="477" y="285"/>
                  </a:cubicBezTo>
                  <a:cubicBezTo>
                    <a:pt x="464" y="289"/>
                    <a:pt x="458" y="300"/>
                    <a:pt x="453" y="312"/>
                  </a:cubicBezTo>
                  <a:close/>
                  <a:moveTo>
                    <a:pt x="450" y="339"/>
                  </a:moveTo>
                  <a:cubicBezTo>
                    <a:pt x="456" y="323"/>
                    <a:pt x="481" y="310"/>
                    <a:pt x="477" y="294"/>
                  </a:cubicBezTo>
                  <a:cubicBezTo>
                    <a:pt x="470" y="309"/>
                    <a:pt x="447" y="323"/>
                    <a:pt x="450" y="339"/>
                  </a:cubicBezTo>
                  <a:close/>
                  <a:moveTo>
                    <a:pt x="408" y="231"/>
                  </a:moveTo>
                  <a:cubicBezTo>
                    <a:pt x="428" y="211"/>
                    <a:pt x="453" y="196"/>
                    <a:pt x="474" y="177"/>
                  </a:cubicBezTo>
                  <a:cubicBezTo>
                    <a:pt x="449" y="190"/>
                    <a:pt x="414" y="208"/>
                    <a:pt x="408" y="231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7" name="Freeform 46"/>
            <p:cNvSpPr/>
            <p:nvPr/>
          </p:nvSpPr>
          <p:spPr bwMode="auto">
            <a:xfrm>
              <a:off x="3360738" y="1674813"/>
              <a:ext cx="176213" cy="39688"/>
            </a:xfrm>
            <a:custGeom>
              <a:cxnLst>
                <a:cxn ang="0">
                  <a:pos x="65" y="9"/>
                </a:cxn>
                <a:cxn ang="0">
                  <a:pos x="14" y="3"/>
                </a:cxn>
                <a:cxn ang="0">
                  <a:pos x="65" y="9"/>
                </a:cxn>
              </a:cxnLst>
              <a:rect b="b" l="0" r="r" t="0"/>
              <a:pathLst>
                <a:path h="15" w="65">
                  <a:moveTo>
                    <a:pt x="65" y="9"/>
                  </a:moveTo>
                  <a:cubicBezTo>
                    <a:pt x="51" y="7"/>
                    <a:pt x="0" y="15"/>
                    <a:pt x="14" y="3"/>
                  </a:cubicBezTo>
                  <a:cubicBezTo>
                    <a:pt x="24" y="12"/>
                    <a:pt x="55" y="0"/>
                    <a:pt x="65" y="9"/>
                  </a:cubicBezTo>
                  <a:close/>
                </a:path>
              </a:pathLst>
            </a:custGeom>
            <a:solidFill>
              <a:srgbClr val="748D8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8" name="Freeform 47"/>
            <p:cNvSpPr/>
            <p:nvPr/>
          </p:nvSpPr>
          <p:spPr bwMode="auto">
            <a:xfrm>
              <a:off x="3940175" y="511175"/>
              <a:ext cx="484188" cy="258763"/>
            </a:xfrm>
            <a:custGeom>
              <a:cxnLst>
                <a:cxn ang="0">
                  <a:pos x="0" y="30"/>
                </a:cxn>
                <a:cxn ang="0">
                  <a:pos x="84" y="3"/>
                </a:cxn>
                <a:cxn ang="0">
                  <a:pos x="180" y="96"/>
                </a:cxn>
                <a:cxn ang="0">
                  <a:pos x="120" y="30"/>
                </a:cxn>
                <a:cxn ang="0">
                  <a:pos x="84" y="9"/>
                </a:cxn>
                <a:cxn ang="0">
                  <a:pos x="3" y="33"/>
                </a:cxn>
                <a:cxn ang="0">
                  <a:pos x="0" y="30"/>
                </a:cxn>
              </a:cxnLst>
              <a:rect b="b" l="0" r="r" t="0"/>
              <a:pathLst>
                <a:path h="96" w="180">
                  <a:moveTo>
                    <a:pt x="0" y="30"/>
                  </a:moveTo>
                  <a:cubicBezTo>
                    <a:pt x="29" y="22"/>
                    <a:pt x="44" y="0"/>
                    <a:pt x="84" y="3"/>
                  </a:cubicBezTo>
                  <a:cubicBezTo>
                    <a:pt x="129" y="21"/>
                    <a:pt x="141" y="72"/>
                    <a:pt x="180" y="96"/>
                  </a:cubicBezTo>
                  <a:cubicBezTo>
                    <a:pt x="148" y="86"/>
                    <a:pt x="132" y="60"/>
                    <a:pt x="120" y="30"/>
                  </a:cubicBezTo>
                  <a:cubicBezTo>
                    <a:pt x="102" y="29"/>
                    <a:pt x="96" y="16"/>
                    <a:pt x="84" y="9"/>
                  </a:cubicBezTo>
                  <a:cubicBezTo>
                    <a:pt x="46" y="6"/>
                    <a:pt x="32" y="27"/>
                    <a:pt x="3" y="33"/>
                  </a:cubicBezTo>
                  <a:cubicBezTo>
                    <a:pt x="0" y="34"/>
                    <a:pt x="0" y="32"/>
                    <a:pt x="0" y="3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9" name="Freeform 48"/>
            <p:cNvSpPr/>
            <p:nvPr/>
          </p:nvSpPr>
          <p:spPr bwMode="auto">
            <a:xfrm>
              <a:off x="2847975" y="584200"/>
              <a:ext cx="82550" cy="65088"/>
            </a:xfrm>
            <a:custGeom>
              <a:cxnLst>
                <a:cxn ang="0">
                  <a:pos x="31" y="0"/>
                </a:cxn>
                <a:cxn ang="0">
                  <a:pos x="4" y="24"/>
                </a:cxn>
                <a:cxn ang="0">
                  <a:pos x="31" y="0"/>
                </a:cxn>
              </a:cxnLst>
              <a:rect b="b" l="0" r="r" t="0"/>
              <a:pathLst>
                <a:path h="24" w="31">
                  <a:moveTo>
                    <a:pt x="31" y="0"/>
                  </a:moveTo>
                  <a:cubicBezTo>
                    <a:pt x="24" y="10"/>
                    <a:pt x="10" y="13"/>
                    <a:pt x="4" y="24"/>
                  </a:cubicBezTo>
                  <a:cubicBezTo>
                    <a:pt x="0" y="15"/>
                    <a:pt x="16" y="0"/>
                    <a:pt x="31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0" name="Freeform 49"/>
            <p:cNvSpPr/>
            <p:nvPr/>
          </p:nvSpPr>
          <p:spPr bwMode="auto">
            <a:xfrm>
              <a:off x="2616200" y="600075"/>
              <a:ext cx="88900" cy="41275"/>
            </a:xfrm>
            <a:custGeom>
              <a:cxnLst>
                <a:cxn ang="0">
                  <a:pos x="33" y="0"/>
                </a:cxn>
                <a:cxn ang="0">
                  <a:pos x="12" y="15"/>
                </a:cxn>
                <a:cxn ang="0">
                  <a:pos x="0" y="12"/>
                </a:cxn>
                <a:cxn ang="0">
                  <a:pos x="33" y="0"/>
                </a:cxn>
              </a:cxnLst>
              <a:rect b="b" l="0" r="r" t="0"/>
              <a:pathLst>
                <a:path h="15" w="33">
                  <a:moveTo>
                    <a:pt x="33" y="0"/>
                  </a:moveTo>
                  <a:cubicBezTo>
                    <a:pt x="27" y="6"/>
                    <a:pt x="22" y="12"/>
                    <a:pt x="12" y="15"/>
                  </a:cubicBezTo>
                  <a:cubicBezTo>
                    <a:pt x="19" y="4"/>
                    <a:pt x="8" y="13"/>
                    <a:pt x="0" y="12"/>
                  </a:cubicBezTo>
                  <a:cubicBezTo>
                    <a:pt x="6" y="3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1" name="Freeform 50"/>
            <p:cNvSpPr/>
            <p:nvPr/>
          </p:nvSpPr>
          <p:spPr bwMode="auto">
            <a:xfrm>
              <a:off x="3116263" y="587375"/>
              <a:ext cx="46038" cy="77788"/>
            </a:xfrm>
            <a:custGeom>
              <a:cxnLst>
                <a:cxn ang="0">
                  <a:pos x="9" y="11"/>
                </a:cxn>
                <a:cxn ang="0">
                  <a:pos x="15" y="29"/>
                </a:cxn>
                <a:cxn ang="0">
                  <a:pos x="0" y="17"/>
                </a:cxn>
                <a:cxn ang="0">
                  <a:pos x="9" y="11"/>
                </a:cxn>
              </a:cxnLst>
              <a:rect b="b" l="0" r="r" t="0"/>
              <a:pathLst>
                <a:path h="28" w="17">
                  <a:moveTo>
                    <a:pt x="9" y="11"/>
                  </a:moveTo>
                  <a:cubicBezTo>
                    <a:pt x="17" y="18"/>
                    <a:pt x="10" y="21"/>
                    <a:pt x="15" y="29"/>
                  </a:cubicBezTo>
                  <a:cubicBezTo>
                    <a:pt x="6" y="29"/>
                    <a:pt x="4" y="22"/>
                    <a:pt x="0" y="17"/>
                  </a:cubicBezTo>
                  <a:cubicBezTo>
                    <a:pt x="2" y="17"/>
                    <a:pt x="0" y="0"/>
                    <a:pt x="9" y="11"/>
                  </a:cubicBezTo>
                  <a:close/>
                </a:path>
              </a:pathLst>
            </a:custGeom>
            <a:solidFill>
              <a:srgbClr val="123B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2" name="Freeform 51"/>
            <p:cNvSpPr/>
            <p:nvPr/>
          </p:nvSpPr>
          <p:spPr bwMode="auto">
            <a:xfrm>
              <a:off x="3390900" y="623888"/>
              <a:ext cx="492125" cy="331788"/>
            </a:xfrm>
            <a:custGeom>
              <a:cxnLst>
                <a:cxn ang="0">
                  <a:pos x="3" y="51"/>
                </a:cxn>
                <a:cxn ang="0">
                  <a:pos x="183" y="0"/>
                </a:cxn>
                <a:cxn ang="0">
                  <a:pos x="183" y="3"/>
                </a:cxn>
                <a:cxn ang="0">
                  <a:pos x="42" y="48"/>
                </a:cxn>
                <a:cxn ang="0">
                  <a:pos x="39" y="48"/>
                </a:cxn>
                <a:cxn ang="0">
                  <a:pos x="42" y="108"/>
                </a:cxn>
                <a:cxn ang="0">
                  <a:pos x="51" y="123"/>
                </a:cxn>
                <a:cxn ang="0">
                  <a:pos x="36" y="111"/>
                </a:cxn>
                <a:cxn ang="0">
                  <a:pos x="36" y="81"/>
                </a:cxn>
                <a:cxn ang="0">
                  <a:pos x="30" y="48"/>
                </a:cxn>
                <a:cxn ang="0">
                  <a:pos x="24" y="51"/>
                </a:cxn>
                <a:cxn ang="0">
                  <a:pos x="0" y="57"/>
                </a:cxn>
                <a:cxn ang="0">
                  <a:pos x="3" y="51"/>
                </a:cxn>
              </a:cxnLst>
              <a:rect b="b" l="0" r="r" t="0"/>
              <a:pathLst>
                <a:path h="123" w="183">
                  <a:moveTo>
                    <a:pt x="3" y="51"/>
                  </a:moveTo>
                  <a:cubicBezTo>
                    <a:pt x="64" y="35"/>
                    <a:pt x="131" y="25"/>
                    <a:pt x="183" y="0"/>
                  </a:cubicBezTo>
                  <a:cubicBezTo>
                    <a:pt x="183" y="1"/>
                    <a:pt x="183" y="2"/>
                    <a:pt x="183" y="3"/>
                  </a:cubicBezTo>
                  <a:cubicBezTo>
                    <a:pt x="137" y="23"/>
                    <a:pt x="93" y="42"/>
                    <a:pt x="42" y="48"/>
                  </a:cubicBezTo>
                  <a:cubicBezTo>
                    <a:pt x="41" y="48"/>
                    <a:pt x="40" y="48"/>
                    <a:pt x="39" y="48"/>
                  </a:cubicBezTo>
                  <a:cubicBezTo>
                    <a:pt x="41" y="67"/>
                    <a:pt x="35" y="94"/>
                    <a:pt x="42" y="108"/>
                  </a:cubicBezTo>
                  <a:cubicBezTo>
                    <a:pt x="43" y="115"/>
                    <a:pt x="52" y="114"/>
                    <a:pt x="51" y="123"/>
                  </a:cubicBezTo>
                  <a:cubicBezTo>
                    <a:pt x="44" y="121"/>
                    <a:pt x="43" y="113"/>
                    <a:pt x="36" y="111"/>
                  </a:cubicBezTo>
                  <a:cubicBezTo>
                    <a:pt x="36" y="101"/>
                    <a:pt x="36" y="91"/>
                    <a:pt x="36" y="81"/>
                  </a:cubicBezTo>
                  <a:cubicBezTo>
                    <a:pt x="37" y="67"/>
                    <a:pt x="36" y="55"/>
                    <a:pt x="30" y="48"/>
                  </a:cubicBezTo>
                  <a:cubicBezTo>
                    <a:pt x="27" y="48"/>
                    <a:pt x="25" y="49"/>
                    <a:pt x="24" y="51"/>
                  </a:cubicBezTo>
                  <a:cubicBezTo>
                    <a:pt x="16" y="53"/>
                    <a:pt x="8" y="55"/>
                    <a:pt x="0" y="57"/>
                  </a:cubicBezTo>
                  <a:cubicBezTo>
                    <a:pt x="0" y="54"/>
                    <a:pt x="2" y="53"/>
                    <a:pt x="3" y="5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3" name="Freeform 52"/>
            <p:cNvSpPr/>
            <p:nvPr/>
          </p:nvSpPr>
          <p:spPr bwMode="auto">
            <a:xfrm>
              <a:off x="2638425" y="715963"/>
              <a:ext cx="63500" cy="65088"/>
            </a:xfrm>
            <a:custGeom>
              <a:cxnLst>
                <a:cxn ang="0">
                  <a:pos x="22" y="5"/>
                </a:cxn>
                <a:cxn ang="0">
                  <a:pos x="19" y="20"/>
                </a:cxn>
                <a:cxn ang="0">
                  <a:pos x="1" y="11"/>
                </a:cxn>
                <a:cxn ang="0">
                  <a:pos x="4" y="2"/>
                </a:cxn>
                <a:cxn ang="0">
                  <a:pos x="22" y="5"/>
                </a:cxn>
              </a:cxnLst>
              <a:rect b="b" l="0" r="r" t="0"/>
              <a:pathLst>
                <a:path h="24" w="24">
                  <a:moveTo>
                    <a:pt x="22" y="5"/>
                  </a:moveTo>
                  <a:cubicBezTo>
                    <a:pt x="24" y="13"/>
                    <a:pt x="18" y="13"/>
                    <a:pt x="19" y="20"/>
                  </a:cubicBezTo>
                  <a:cubicBezTo>
                    <a:pt x="6" y="24"/>
                    <a:pt x="11" y="10"/>
                    <a:pt x="1" y="11"/>
                  </a:cubicBezTo>
                  <a:cubicBezTo>
                    <a:pt x="0" y="6"/>
                    <a:pt x="4" y="6"/>
                    <a:pt x="4" y="2"/>
                  </a:cubicBezTo>
                  <a:cubicBezTo>
                    <a:pt x="13" y="0"/>
                    <a:pt x="13" y="7"/>
                    <a:pt x="22" y="5"/>
                  </a:cubicBezTo>
                  <a:close/>
                </a:path>
              </a:pathLst>
            </a:custGeom>
            <a:solidFill>
              <a:srgbClr val="16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4" name="Freeform 53"/>
            <p:cNvSpPr>
              <a:spLocks noEditPoints="1"/>
            </p:cNvSpPr>
            <p:nvPr/>
          </p:nvSpPr>
          <p:spPr bwMode="auto">
            <a:xfrm>
              <a:off x="1755775" y="374650"/>
              <a:ext cx="1352550" cy="1549400"/>
            </a:xfrm>
            <a:custGeom>
              <a:cxnLst>
                <a:cxn ang="0">
                  <a:pos x="89" y="165"/>
                </a:cxn>
                <a:cxn ang="0">
                  <a:pos x="62" y="153"/>
                </a:cxn>
                <a:cxn ang="0">
                  <a:pos x="56" y="147"/>
                </a:cxn>
                <a:cxn ang="0">
                  <a:pos x="35" y="129"/>
                </a:cxn>
                <a:cxn ang="0">
                  <a:pos x="50" y="69"/>
                </a:cxn>
                <a:cxn ang="0">
                  <a:pos x="59" y="66"/>
                </a:cxn>
                <a:cxn ang="0">
                  <a:pos x="86" y="42"/>
                </a:cxn>
                <a:cxn ang="0">
                  <a:pos x="116" y="81"/>
                </a:cxn>
                <a:cxn ang="0">
                  <a:pos x="107" y="285"/>
                </a:cxn>
                <a:cxn ang="0">
                  <a:pos x="146" y="288"/>
                </a:cxn>
                <a:cxn ang="0">
                  <a:pos x="224" y="456"/>
                </a:cxn>
                <a:cxn ang="0">
                  <a:pos x="365" y="312"/>
                </a:cxn>
                <a:cxn ang="0">
                  <a:pos x="287" y="450"/>
                </a:cxn>
                <a:cxn ang="0">
                  <a:pos x="272" y="438"/>
                </a:cxn>
                <a:cxn ang="0">
                  <a:pos x="299" y="402"/>
                </a:cxn>
                <a:cxn ang="0">
                  <a:pos x="287" y="402"/>
                </a:cxn>
                <a:cxn ang="0">
                  <a:pos x="236" y="465"/>
                </a:cxn>
                <a:cxn ang="0">
                  <a:pos x="236" y="510"/>
                </a:cxn>
                <a:cxn ang="0">
                  <a:pos x="230" y="507"/>
                </a:cxn>
                <a:cxn ang="0">
                  <a:pos x="137" y="303"/>
                </a:cxn>
                <a:cxn ang="0">
                  <a:pos x="140" y="291"/>
                </a:cxn>
                <a:cxn ang="0">
                  <a:pos x="71" y="369"/>
                </a:cxn>
                <a:cxn ang="0">
                  <a:pos x="95" y="408"/>
                </a:cxn>
                <a:cxn ang="0">
                  <a:pos x="152" y="447"/>
                </a:cxn>
                <a:cxn ang="0">
                  <a:pos x="215" y="549"/>
                </a:cxn>
                <a:cxn ang="0">
                  <a:pos x="227" y="519"/>
                </a:cxn>
                <a:cxn ang="0">
                  <a:pos x="221" y="561"/>
                </a:cxn>
                <a:cxn ang="0">
                  <a:pos x="389" y="441"/>
                </a:cxn>
                <a:cxn ang="0">
                  <a:pos x="398" y="435"/>
                </a:cxn>
                <a:cxn ang="0">
                  <a:pos x="356" y="408"/>
                </a:cxn>
                <a:cxn ang="0">
                  <a:pos x="413" y="384"/>
                </a:cxn>
                <a:cxn ang="0">
                  <a:pos x="407" y="357"/>
                </a:cxn>
                <a:cxn ang="0">
                  <a:pos x="428" y="384"/>
                </a:cxn>
                <a:cxn ang="0">
                  <a:pos x="449" y="429"/>
                </a:cxn>
                <a:cxn ang="0">
                  <a:pos x="428" y="432"/>
                </a:cxn>
                <a:cxn ang="0">
                  <a:pos x="359" y="492"/>
                </a:cxn>
                <a:cxn ang="0">
                  <a:pos x="269" y="570"/>
                </a:cxn>
                <a:cxn ang="0">
                  <a:pos x="209" y="555"/>
                </a:cxn>
                <a:cxn ang="0">
                  <a:pos x="29" y="309"/>
                </a:cxn>
                <a:cxn ang="0">
                  <a:pos x="56" y="300"/>
                </a:cxn>
                <a:cxn ang="0">
                  <a:pos x="50" y="339"/>
                </a:cxn>
                <a:cxn ang="0">
                  <a:pos x="44" y="279"/>
                </a:cxn>
                <a:cxn ang="0">
                  <a:pos x="8" y="111"/>
                </a:cxn>
                <a:cxn ang="0">
                  <a:pos x="8" y="0"/>
                </a:cxn>
                <a:cxn ang="0">
                  <a:pos x="20" y="51"/>
                </a:cxn>
                <a:cxn ang="0">
                  <a:pos x="17" y="102"/>
                </a:cxn>
                <a:cxn ang="0">
                  <a:pos x="56" y="3"/>
                </a:cxn>
                <a:cxn ang="0">
                  <a:pos x="59" y="42"/>
                </a:cxn>
                <a:cxn ang="0">
                  <a:pos x="17" y="117"/>
                </a:cxn>
                <a:cxn ang="0">
                  <a:pos x="26" y="234"/>
                </a:cxn>
                <a:cxn ang="0">
                  <a:pos x="38" y="252"/>
                </a:cxn>
                <a:cxn ang="0">
                  <a:pos x="110" y="312"/>
                </a:cxn>
                <a:cxn ang="0">
                  <a:pos x="83" y="183"/>
                </a:cxn>
                <a:cxn ang="0">
                  <a:pos x="107" y="291"/>
                </a:cxn>
                <a:cxn ang="0">
                  <a:pos x="131" y="291"/>
                </a:cxn>
                <a:cxn ang="0">
                  <a:pos x="296" y="393"/>
                </a:cxn>
                <a:cxn ang="0">
                  <a:pos x="296" y="393"/>
                </a:cxn>
                <a:cxn ang="0">
                  <a:pos x="434" y="420"/>
                </a:cxn>
                <a:cxn ang="0">
                  <a:pos x="332" y="504"/>
                </a:cxn>
                <a:cxn ang="0">
                  <a:pos x="332" y="504"/>
                </a:cxn>
              </a:cxnLst>
              <a:rect b="b" l="0" r="r" t="0"/>
              <a:pathLst>
                <a:path h="576" w="502">
                  <a:moveTo>
                    <a:pt x="83" y="150"/>
                  </a:moveTo>
                  <a:cubicBezTo>
                    <a:pt x="91" y="149"/>
                    <a:pt x="81" y="166"/>
                    <a:pt x="89" y="165"/>
                  </a:cubicBezTo>
                  <a:cubicBezTo>
                    <a:pt x="83" y="136"/>
                    <a:pt x="119" y="118"/>
                    <a:pt x="107" y="84"/>
                  </a:cubicBezTo>
                  <a:cubicBezTo>
                    <a:pt x="89" y="112"/>
                    <a:pt x="64" y="123"/>
                    <a:pt x="62" y="153"/>
                  </a:cubicBezTo>
                  <a:cubicBezTo>
                    <a:pt x="60" y="184"/>
                    <a:pt x="107" y="222"/>
                    <a:pt x="68" y="249"/>
                  </a:cubicBezTo>
                  <a:cubicBezTo>
                    <a:pt x="93" y="215"/>
                    <a:pt x="58" y="183"/>
                    <a:pt x="56" y="147"/>
                  </a:cubicBezTo>
                  <a:cubicBezTo>
                    <a:pt x="72" y="123"/>
                    <a:pt x="91" y="86"/>
                    <a:pt x="83" y="48"/>
                  </a:cubicBezTo>
                  <a:cubicBezTo>
                    <a:pt x="72" y="80"/>
                    <a:pt x="58" y="109"/>
                    <a:pt x="35" y="129"/>
                  </a:cubicBezTo>
                  <a:cubicBezTo>
                    <a:pt x="43" y="118"/>
                    <a:pt x="48" y="104"/>
                    <a:pt x="56" y="93"/>
                  </a:cubicBezTo>
                  <a:cubicBezTo>
                    <a:pt x="53" y="86"/>
                    <a:pt x="47" y="82"/>
                    <a:pt x="50" y="69"/>
                  </a:cubicBezTo>
                  <a:cubicBezTo>
                    <a:pt x="51" y="67"/>
                    <a:pt x="53" y="66"/>
                    <a:pt x="56" y="66"/>
                  </a:cubicBezTo>
                  <a:cubicBezTo>
                    <a:pt x="57" y="66"/>
                    <a:pt x="58" y="66"/>
                    <a:pt x="59" y="66"/>
                  </a:cubicBezTo>
                  <a:cubicBezTo>
                    <a:pt x="61" y="70"/>
                    <a:pt x="55" y="82"/>
                    <a:pt x="62" y="81"/>
                  </a:cubicBezTo>
                  <a:cubicBezTo>
                    <a:pt x="70" y="68"/>
                    <a:pt x="70" y="47"/>
                    <a:pt x="86" y="42"/>
                  </a:cubicBezTo>
                  <a:cubicBezTo>
                    <a:pt x="95" y="51"/>
                    <a:pt x="95" y="84"/>
                    <a:pt x="86" y="93"/>
                  </a:cubicBezTo>
                  <a:cubicBezTo>
                    <a:pt x="91" y="109"/>
                    <a:pt x="104" y="68"/>
                    <a:pt x="116" y="81"/>
                  </a:cubicBezTo>
                  <a:cubicBezTo>
                    <a:pt x="117" y="126"/>
                    <a:pt x="88" y="141"/>
                    <a:pt x="92" y="189"/>
                  </a:cubicBezTo>
                  <a:cubicBezTo>
                    <a:pt x="117" y="208"/>
                    <a:pt x="107" y="255"/>
                    <a:pt x="107" y="285"/>
                  </a:cubicBezTo>
                  <a:cubicBezTo>
                    <a:pt x="110" y="290"/>
                    <a:pt x="134" y="290"/>
                    <a:pt x="137" y="285"/>
                  </a:cubicBezTo>
                  <a:cubicBezTo>
                    <a:pt x="141" y="285"/>
                    <a:pt x="141" y="289"/>
                    <a:pt x="146" y="288"/>
                  </a:cubicBezTo>
                  <a:cubicBezTo>
                    <a:pt x="153" y="315"/>
                    <a:pt x="172" y="345"/>
                    <a:pt x="182" y="378"/>
                  </a:cubicBezTo>
                  <a:cubicBezTo>
                    <a:pt x="192" y="409"/>
                    <a:pt x="193" y="451"/>
                    <a:pt x="224" y="456"/>
                  </a:cubicBezTo>
                  <a:cubicBezTo>
                    <a:pt x="211" y="452"/>
                    <a:pt x="240" y="444"/>
                    <a:pt x="251" y="444"/>
                  </a:cubicBezTo>
                  <a:cubicBezTo>
                    <a:pt x="275" y="386"/>
                    <a:pt x="334" y="363"/>
                    <a:pt x="365" y="312"/>
                  </a:cubicBezTo>
                  <a:cubicBezTo>
                    <a:pt x="368" y="322"/>
                    <a:pt x="375" y="310"/>
                    <a:pt x="380" y="318"/>
                  </a:cubicBezTo>
                  <a:cubicBezTo>
                    <a:pt x="335" y="348"/>
                    <a:pt x="322" y="410"/>
                    <a:pt x="287" y="450"/>
                  </a:cubicBezTo>
                  <a:cubicBezTo>
                    <a:pt x="295" y="433"/>
                    <a:pt x="310" y="407"/>
                    <a:pt x="311" y="393"/>
                  </a:cubicBezTo>
                  <a:cubicBezTo>
                    <a:pt x="299" y="407"/>
                    <a:pt x="284" y="434"/>
                    <a:pt x="272" y="438"/>
                  </a:cubicBezTo>
                  <a:cubicBezTo>
                    <a:pt x="277" y="430"/>
                    <a:pt x="283" y="423"/>
                    <a:pt x="287" y="414"/>
                  </a:cubicBezTo>
                  <a:cubicBezTo>
                    <a:pt x="292" y="411"/>
                    <a:pt x="296" y="407"/>
                    <a:pt x="299" y="402"/>
                  </a:cubicBezTo>
                  <a:cubicBezTo>
                    <a:pt x="291" y="401"/>
                    <a:pt x="290" y="407"/>
                    <a:pt x="287" y="411"/>
                  </a:cubicBezTo>
                  <a:cubicBezTo>
                    <a:pt x="283" y="410"/>
                    <a:pt x="288" y="407"/>
                    <a:pt x="287" y="402"/>
                  </a:cubicBezTo>
                  <a:cubicBezTo>
                    <a:pt x="283" y="404"/>
                    <a:pt x="280" y="407"/>
                    <a:pt x="278" y="411"/>
                  </a:cubicBezTo>
                  <a:cubicBezTo>
                    <a:pt x="264" y="429"/>
                    <a:pt x="257" y="454"/>
                    <a:pt x="236" y="465"/>
                  </a:cubicBezTo>
                  <a:cubicBezTo>
                    <a:pt x="240" y="485"/>
                    <a:pt x="253" y="521"/>
                    <a:pt x="239" y="540"/>
                  </a:cubicBezTo>
                  <a:cubicBezTo>
                    <a:pt x="237" y="531"/>
                    <a:pt x="243" y="514"/>
                    <a:pt x="236" y="510"/>
                  </a:cubicBezTo>
                  <a:cubicBezTo>
                    <a:pt x="235" y="500"/>
                    <a:pt x="240" y="484"/>
                    <a:pt x="230" y="483"/>
                  </a:cubicBezTo>
                  <a:cubicBezTo>
                    <a:pt x="230" y="491"/>
                    <a:pt x="230" y="499"/>
                    <a:pt x="230" y="507"/>
                  </a:cubicBezTo>
                  <a:cubicBezTo>
                    <a:pt x="221" y="506"/>
                    <a:pt x="233" y="484"/>
                    <a:pt x="224" y="483"/>
                  </a:cubicBezTo>
                  <a:cubicBezTo>
                    <a:pt x="185" y="433"/>
                    <a:pt x="169" y="360"/>
                    <a:pt x="137" y="303"/>
                  </a:cubicBezTo>
                  <a:cubicBezTo>
                    <a:pt x="141" y="304"/>
                    <a:pt x="142" y="308"/>
                    <a:pt x="146" y="309"/>
                  </a:cubicBezTo>
                  <a:cubicBezTo>
                    <a:pt x="147" y="300"/>
                    <a:pt x="139" y="300"/>
                    <a:pt x="140" y="291"/>
                  </a:cubicBezTo>
                  <a:cubicBezTo>
                    <a:pt x="123" y="308"/>
                    <a:pt x="106" y="328"/>
                    <a:pt x="83" y="345"/>
                  </a:cubicBezTo>
                  <a:cubicBezTo>
                    <a:pt x="76" y="350"/>
                    <a:pt x="70" y="354"/>
                    <a:pt x="71" y="369"/>
                  </a:cubicBezTo>
                  <a:cubicBezTo>
                    <a:pt x="66" y="365"/>
                    <a:pt x="70" y="352"/>
                    <a:pt x="56" y="357"/>
                  </a:cubicBezTo>
                  <a:cubicBezTo>
                    <a:pt x="66" y="377"/>
                    <a:pt x="80" y="393"/>
                    <a:pt x="95" y="408"/>
                  </a:cubicBezTo>
                  <a:cubicBezTo>
                    <a:pt x="94" y="398"/>
                    <a:pt x="87" y="394"/>
                    <a:pt x="89" y="381"/>
                  </a:cubicBezTo>
                  <a:cubicBezTo>
                    <a:pt x="102" y="411"/>
                    <a:pt x="119" y="437"/>
                    <a:pt x="152" y="447"/>
                  </a:cubicBezTo>
                  <a:cubicBezTo>
                    <a:pt x="139" y="454"/>
                    <a:pt x="125" y="436"/>
                    <a:pt x="113" y="432"/>
                  </a:cubicBezTo>
                  <a:cubicBezTo>
                    <a:pt x="138" y="480"/>
                    <a:pt x="159" y="527"/>
                    <a:pt x="215" y="549"/>
                  </a:cubicBezTo>
                  <a:cubicBezTo>
                    <a:pt x="221" y="539"/>
                    <a:pt x="224" y="526"/>
                    <a:pt x="224" y="510"/>
                  </a:cubicBezTo>
                  <a:cubicBezTo>
                    <a:pt x="228" y="510"/>
                    <a:pt x="227" y="515"/>
                    <a:pt x="227" y="519"/>
                  </a:cubicBezTo>
                  <a:cubicBezTo>
                    <a:pt x="226" y="534"/>
                    <a:pt x="225" y="549"/>
                    <a:pt x="239" y="549"/>
                  </a:cubicBezTo>
                  <a:cubicBezTo>
                    <a:pt x="230" y="550"/>
                    <a:pt x="222" y="552"/>
                    <a:pt x="221" y="561"/>
                  </a:cubicBezTo>
                  <a:cubicBezTo>
                    <a:pt x="245" y="567"/>
                    <a:pt x="266" y="562"/>
                    <a:pt x="278" y="552"/>
                  </a:cubicBezTo>
                  <a:cubicBezTo>
                    <a:pt x="316" y="522"/>
                    <a:pt x="351" y="464"/>
                    <a:pt x="389" y="441"/>
                  </a:cubicBezTo>
                  <a:cubicBezTo>
                    <a:pt x="382" y="441"/>
                    <a:pt x="375" y="441"/>
                    <a:pt x="368" y="441"/>
                  </a:cubicBezTo>
                  <a:cubicBezTo>
                    <a:pt x="371" y="432"/>
                    <a:pt x="395" y="444"/>
                    <a:pt x="398" y="435"/>
                  </a:cubicBezTo>
                  <a:cubicBezTo>
                    <a:pt x="407" y="432"/>
                    <a:pt x="412" y="425"/>
                    <a:pt x="419" y="420"/>
                  </a:cubicBezTo>
                  <a:cubicBezTo>
                    <a:pt x="397" y="417"/>
                    <a:pt x="369" y="420"/>
                    <a:pt x="356" y="408"/>
                  </a:cubicBezTo>
                  <a:cubicBezTo>
                    <a:pt x="376" y="407"/>
                    <a:pt x="421" y="428"/>
                    <a:pt x="428" y="402"/>
                  </a:cubicBezTo>
                  <a:cubicBezTo>
                    <a:pt x="425" y="394"/>
                    <a:pt x="416" y="392"/>
                    <a:pt x="413" y="384"/>
                  </a:cubicBezTo>
                  <a:cubicBezTo>
                    <a:pt x="417" y="384"/>
                    <a:pt x="420" y="389"/>
                    <a:pt x="422" y="384"/>
                  </a:cubicBezTo>
                  <a:cubicBezTo>
                    <a:pt x="420" y="372"/>
                    <a:pt x="410" y="368"/>
                    <a:pt x="407" y="357"/>
                  </a:cubicBezTo>
                  <a:cubicBezTo>
                    <a:pt x="418" y="364"/>
                    <a:pt x="429" y="371"/>
                    <a:pt x="440" y="378"/>
                  </a:cubicBezTo>
                  <a:cubicBezTo>
                    <a:pt x="435" y="379"/>
                    <a:pt x="425" y="375"/>
                    <a:pt x="428" y="384"/>
                  </a:cubicBezTo>
                  <a:cubicBezTo>
                    <a:pt x="446" y="424"/>
                    <a:pt x="482" y="446"/>
                    <a:pt x="503" y="483"/>
                  </a:cubicBezTo>
                  <a:cubicBezTo>
                    <a:pt x="483" y="467"/>
                    <a:pt x="470" y="444"/>
                    <a:pt x="449" y="429"/>
                  </a:cubicBezTo>
                  <a:cubicBezTo>
                    <a:pt x="449" y="444"/>
                    <a:pt x="470" y="454"/>
                    <a:pt x="464" y="465"/>
                  </a:cubicBezTo>
                  <a:cubicBezTo>
                    <a:pt x="450" y="457"/>
                    <a:pt x="445" y="417"/>
                    <a:pt x="428" y="432"/>
                  </a:cubicBezTo>
                  <a:cubicBezTo>
                    <a:pt x="432" y="432"/>
                    <a:pt x="437" y="431"/>
                    <a:pt x="437" y="435"/>
                  </a:cubicBezTo>
                  <a:cubicBezTo>
                    <a:pt x="404" y="446"/>
                    <a:pt x="387" y="468"/>
                    <a:pt x="359" y="492"/>
                  </a:cubicBezTo>
                  <a:cubicBezTo>
                    <a:pt x="337" y="511"/>
                    <a:pt x="310" y="526"/>
                    <a:pt x="296" y="540"/>
                  </a:cubicBezTo>
                  <a:cubicBezTo>
                    <a:pt x="285" y="551"/>
                    <a:pt x="283" y="566"/>
                    <a:pt x="269" y="570"/>
                  </a:cubicBezTo>
                  <a:cubicBezTo>
                    <a:pt x="250" y="576"/>
                    <a:pt x="234" y="567"/>
                    <a:pt x="215" y="567"/>
                  </a:cubicBezTo>
                  <a:cubicBezTo>
                    <a:pt x="214" y="562"/>
                    <a:pt x="218" y="552"/>
                    <a:pt x="209" y="555"/>
                  </a:cubicBezTo>
                  <a:cubicBezTo>
                    <a:pt x="128" y="508"/>
                    <a:pt x="93" y="415"/>
                    <a:pt x="32" y="348"/>
                  </a:cubicBezTo>
                  <a:cubicBezTo>
                    <a:pt x="42" y="335"/>
                    <a:pt x="21" y="319"/>
                    <a:pt x="29" y="309"/>
                  </a:cubicBezTo>
                  <a:cubicBezTo>
                    <a:pt x="39" y="325"/>
                    <a:pt x="34" y="356"/>
                    <a:pt x="68" y="348"/>
                  </a:cubicBezTo>
                  <a:cubicBezTo>
                    <a:pt x="67" y="329"/>
                    <a:pt x="61" y="315"/>
                    <a:pt x="56" y="300"/>
                  </a:cubicBezTo>
                  <a:cubicBezTo>
                    <a:pt x="57" y="297"/>
                    <a:pt x="55" y="297"/>
                    <a:pt x="53" y="297"/>
                  </a:cubicBezTo>
                  <a:cubicBezTo>
                    <a:pt x="46" y="305"/>
                    <a:pt x="52" y="326"/>
                    <a:pt x="50" y="339"/>
                  </a:cubicBezTo>
                  <a:cubicBezTo>
                    <a:pt x="50" y="341"/>
                    <a:pt x="50" y="343"/>
                    <a:pt x="47" y="342"/>
                  </a:cubicBezTo>
                  <a:cubicBezTo>
                    <a:pt x="41" y="326"/>
                    <a:pt x="45" y="300"/>
                    <a:pt x="44" y="279"/>
                  </a:cubicBezTo>
                  <a:cubicBezTo>
                    <a:pt x="8" y="266"/>
                    <a:pt x="16" y="209"/>
                    <a:pt x="11" y="165"/>
                  </a:cubicBezTo>
                  <a:cubicBezTo>
                    <a:pt x="9" y="148"/>
                    <a:pt x="15" y="123"/>
                    <a:pt x="8" y="111"/>
                  </a:cubicBezTo>
                  <a:cubicBezTo>
                    <a:pt x="8" y="78"/>
                    <a:pt x="8" y="45"/>
                    <a:pt x="8" y="12"/>
                  </a:cubicBezTo>
                  <a:cubicBezTo>
                    <a:pt x="12" y="5"/>
                    <a:pt x="0" y="1"/>
                    <a:pt x="8" y="0"/>
                  </a:cubicBezTo>
                  <a:cubicBezTo>
                    <a:pt x="16" y="24"/>
                    <a:pt x="28" y="44"/>
                    <a:pt x="26" y="78"/>
                  </a:cubicBezTo>
                  <a:cubicBezTo>
                    <a:pt x="14" y="79"/>
                    <a:pt x="23" y="59"/>
                    <a:pt x="20" y="51"/>
                  </a:cubicBezTo>
                  <a:cubicBezTo>
                    <a:pt x="15" y="50"/>
                    <a:pt x="14" y="53"/>
                    <a:pt x="14" y="57"/>
                  </a:cubicBezTo>
                  <a:cubicBezTo>
                    <a:pt x="10" y="64"/>
                    <a:pt x="7" y="110"/>
                    <a:pt x="17" y="102"/>
                  </a:cubicBezTo>
                  <a:cubicBezTo>
                    <a:pt x="21" y="94"/>
                    <a:pt x="25" y="86"/>
                    <a:pt x="29" y="78"/>
                  </a:cubicBezTo>
                  <a:cubicBezTo>
                    <a:pt x="44" y="59"/>
                    <a:pt x="54" y="35"/>
                    <a:pt x="56" y="3"/>
                  </a:cubicBezTo>
                  <a:cubicBezTo>
                    <a:pt x="61" y="15"/>
                    <a:pt x="62" y="31"/>
                    <a:pt x="62" y="48"/>
                  </a:cubicBezTo>
                  <a:cubicBezTo>
                    <a:pt x="59" y="48"/>
                    <a:pt x="60" y="44"/>
                    <a:pt x="59" y="42"/>
                  </a:cubicBezTo>
                  <a:cubicBezTo>
                    <a:pt x="56" y="43"/>
                    <a:pt x="54" y="45"/>
                    <a:pt x="53" y="48"/>
                  </a:cubicBezTo>
                  <a:cubicBezTo>
                    <a:pt x="43" y="73"/>
                    <a:pt x="24" y="89"/>
                    <a:pt x="17" y="117"/>
                  </a:cubicBezTo>
                  <a:cubicBezTo>
                    <a:pt x="12" y="123"/>
                    <a:pt x="12" y="150"/>
                    <a:pt x="17" y="156"/>
                  </a:cubicBezTo>
                  <a:cubicBezTo>
                    <a:pt x="12" y="188"/>
                    <a:pt x="31" y="212"/>
                    <a:pt x="26" y="234"/>
                  </a:cubicBezTo>
                  <a:cubicBezTo>
                    <a:pt x="18" y="236"/>
                    <a:pt x="28" y="220"/>
                    <a:pt x="20" y="222"/>
                  </a:cubicBezTo>
                  <a:cubicBezTo>
                    <a:pt x="19" y="238"/>
                    <a:pt x="30" y="264"/>
                    <a:pt x="38" y="252"/>
                  </a:cubicBezTo>
                  <a:cubicBezTo>
                    <a:pt x="48" y="285"/>
                    <a:pt x="77" y="299"/>
                    <a:pt x="71" y="348"/>
                  </a:cubicBezTo>
                  <a:cubicBezTo>
                    <a:pt x="90" y="342"/>
                    <a:pt x="89" y="321"/>
                    <a:pt x="110" y="312"/>
                  </a:cubicBezTo>
                  <a:cubicBezTo>
                    <a:pt x="105" y="300"/>
                    <a:pt x="100" y="292"/>
                    <a:pt x="92" y="291"/>
                  </a:cubicBezTo>
                  <a:cubicBezTo>
                    <a:pt x="112" y="261"/>
                    <a:pt x="106" y="204"/>
                    <a:pt x="83" y="183"/>
                  </a:cubicBezTo>
                  <a:cubicBezTo>
                    <a:pt x="83" y="172"/>
                    <a:pt x="83" y="161"/>
                    <a:pt x="83" y="150"/>
                  </a:cubicBezTo>
                  <a:close/>
                  <a:moveTo>
                    <a:pt x="107" y="291"/>
                  </a:moveTo>
                  <a:cubicBezTo>
                    <a:pt x="104" y="301"/>
                    <a:pt x="112" y="300"/>
                    <a:pt x="113" y="306"/>
                  </a:cubicBezTo>
                  <a:cubicBezTo>
                    <a:pt x="123" y="305"/>
                    <a:pt x="126" y="297"/>
                    <a:pt x="131" y="291"/>
                  </a:cubicBezTo>
                  <a:cubicBezTo>
                    <a:pt x="123" y="291"/>
                    <a:pt x="115" y="291"/>
                    <a:pt x="107" y="291"/>
                  </a:cubicBezTo>
                  <a:close/>
                  <a:moveTo>
                    <a:pt x="296" y="393"/>
                  </a:moveTo>
                  <a:cubicBezTo>
                    <a:pt x="280" y="407"/>
                    <a:pt x="318" y="379"/>
                    <a:pt x="311" y="375"/>
                  </a:cubicBezTo>
                  <a:cubicBezTo>
                    <a:pt x="305" y="380"/>
                    <a:pt x="298" y="384"/>
                    <a:pt x="296" y="393"/>
                  </a:cubicBezTo>
                  <a:close/>
                  <a:moveTo>
                    <a:pt x="407" y="435"/>
                  </a:moveTo>
                  <a:cubicBezTo>
                    <a:pt x="422" y="436"/>
                    <a:pt x="426" y="426"/>
                    <a:pt x="434" y="420"/>
                  </a:cubicBezTo>
                  <a:cubicBezTo>
                    <a:pt x="421" y="421"/>
                    <a:pt x="415" y="429"/>
                    <a:pt x="407" y="435"/>
                  </a:cubicBezTo>
                  <a:close/>
                  <a:moveTo>
                    <a:pt x="332" y="504"/>
                  </a:moveTo>
                  <a:cubicBezTo>
                    <a:pt x="361" y="487"/>
                    <a:pt x="382" y="462"/>
                    <a:pt x="407" y="441"/>
                  </a:cubicBezTo>
                  <a:cubicBezTo>
                    <a:pt x="373" y="453"/>
                    <a:pt x="352" y="478"/>
                    <a:pt x="332" y="50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5" name="Freeform 54"/>
            <p:cNvSpPr>
              <a:spLocks noEditPoints="1"/>
            </p:cNvSpPr>
            <p:nvPr/>
          </p:nvSpPr>
          <p:spPr bwMode="auto">
            <a:xfrm>
              <a:off x="4327525" y="801688"/>
              <a:ext cx="696913" cy="668338"/>
            </a:xfrm>
            <a:custGeom>
              <a:cxnLst>
                <a:cxn ang="0">
                  <a:pos x="105" y="33"/>
                </a:cxn>
                <a:cxn ang="0">
                  <a:pos x="111" y="12"/>
                </a:cxn>
                <a:cxn ang="0">
                  <a:pos x="90" y="9"/>
                </a:cxn>
                <a:cxn ang="0">
                  <a:pos x="63" y="0"/>
                </a:cxn>
                <a:cxn ang="0">
                  <a:pos x="135" y="30"/>
                </a:cxn>
                <a:cxn ang="0">
                  <a:pos x="129" y="54"/>
                </a:cxn>
                <a:cxn ang="0">
                  <a:pos x="195" y="78"/>
                </a:cxn>
                <a:cxn ang="0">
                  <a:pos x="219" y="90"/>
                </a:cxn>
                <a:cxn ang="0">
                  <a:pos x="258" y="153"/>
                </a:cxn>
                <a:cxn ang="0">
                  <a:pos x="243" y="201"/>
                </a:cxn>
                <a:cxn ang="0">
                  <a:pos x="231" y="174"/>
                </a:cxn>
                <a:cxn ang="0">
                  <a:pos x="228" y="201"/>
                </a:cxn>
                <a:cxn ang="0">
                  <a:pos x="192" y="177"/>
                </a:cxn>
                <a:cxn ang="0">
                  <a:pos x="219" y="240"/>
                </a:cxn>
                <a:cxn ang="0">
                  <a:pos x="204" y="246"/>
                </a:cxn>
                <a:cxn ang="0">
                  <a:pos x="171" y="195"/>
                </a:cxn>
                <a:cxn ang="0">
                  <a:pos x="174" y="192"/>
                </a:cxn>
                <a:cxn ang="0">
                  <a:pos x="210" y="237"/>
                </a:cxn>
                <a:cxn ang="0">
                  <a:pos x="180" y="159"/>
                </a:cxn>
                <a:cxn ang="0">
                  <a:pos x="213" y="180"/>
                </a:cxn>
                <a:cxn ang="0">
                  <a:pos x="228" y="156"/>
                </a:cxn>
                <a:cxn ang="0">
                  <a:pos x="216" y="138"/>
                </a:cxn>
                <a:cxn ang="0">
                  <a:pos x="231" y="144"/>
                </a:cxn>
                <a:cxn ang="0">
                  <a:pos x="129" y="57"/>
                </a:cxn>
                <a:cxn ang="0">
                  <a:pos x="81" y="108"/>
                </a:cxn>
                <a:cxn ang="0">
                  <a:pos x="87" y="120"/>
                </a:cxn>
                <a:cxn ang="0">
                  <a:pos x="96" y="114"/>
                </a:cxn>
                <a:cxn ang="0">
                  <a:pos x="96" y="216"/>
                </a:cxn>
                <a:cxn ang="0">
                  <a:pos x="135" y="177"/>
                </a:cxn>
                <a:cxn ang="0">
                  <a:pos x="135" y="210"/>
                </a:cxn>
                <a:cxn ang="0">
                  <a:pos x="90" y="222"/>
                </a:cxn>
                <a:cxn ang="0">
                  <a:pos x="69" y="114"/>
                </a:cxn>
                <a:cxn ang="0">
                  <a:pos x="42" y="123"/>
                </a:cxn>
                <a:cxn ang="0">
                  <a:pos x="18" y="114"/>
                </a:cxn>
                <a:cxn ang="0">
                  <a:pos x="0" y="84"/>
                </a:cxn>
                <a:cxn ang="0">
                  <a:pos x="126" y="42"/>
                </a:cxn>
                <a:cxn ang="0">
                  <a:pos x="111" y="15"/>
                </a:cxn>
                <a:cxn ang="0">
                  <a:pos x="24" y="90"/>
                </a:cxn>
                <a:cxn ang="0">
                  <a:pos x="105" y="33"/>
                </a:cxn>
                <a:cxn ang="0">
                  <a:pos x="237" y="129"/>
                </a:cxn>
                <a:cxn ang="0">
                  <a:pos x="240" y="159"/>
                </a:cxn>
                <a:cxn ang="0">
                  <a:pos x="237" y="129"/>
                </a:cxn>
              </a:cxnLst>
              <a:rect b="b" l="0" r="r" t="0"/>
              <a:pathLst>
                <a:path h="248" w="259">
                  <a:moveTo>
                    <a:pt x="105" y="33"/>
                  </a:moveTo>
                  <a:cubicBezTo>
                    <a:pt x="112" y="31"/>
                    <a:pt x="105" y="15"/>
                    <a:pt x="111" y="12"/>
                  </a:cubicBezTo>
                  <a:cubicBezTo>
                    <a:pt x="107" y="8"/>
                    <a:pt x="98" y="9"/>
                    <a:pt x="90" y="9"/>
                  </a:cubicBezTo>
                  <a:cubicBezTo>
                    <a:pt x="81" y="6"/>
                    <a:pt x="69" y="6"/>
                    <a:pt x="63" y="0"/>
                  </a:cubicBezTo>
                  <a:cubicBezTo>
                    <a:pt x="93" y="4"/>
                    <a:pt x="126" y="5"/>
                    <a:pt x="135" y="30"/>
                  </a:cubicBezTo>
                  <a:cubicBezTo>
                    <a:pt x="136" y="41"/>
                    <a:pt x="129" y="44"/>
                    <a:pt x="129" y="54"/>
                  </a:cubicBezTo>
                  <a:cubicBezTo>
                    <a:pt x="148" y="65"/>
                    <a:pt x="162" y="81"/>
                    <a:pt x="195" y="78"/>
                  </a:cubicBezTo>
                  <a:cubicBezTo>
                    <a:pt x="206" y="87"/>
                    <a:pt x="210" y="93"/>
                    <a:pt x="219" y="90"/>
                  </a:cubicBezTo>
                  <a:cubicBezTo>
                    <a:pt x="226" y="114"/>
                    <a:pt x="257" y="128"/>
                    <a:pt x="258" y="153"/>
                  </a:cubicBezTo>
                  <a:cubicBezTo>
                    <a:pt x="259" y="171"/>
                    <a:pt x="243" y="179"/>
                    <a:pt x="243" y="201"/>
                  </a:cubicBezTo>
                  <a:cubicBezTo>
                    <a:pt x="241" y="180"/>
                    <a:pt x="230" y="188"/>
                    <a:pt x="231" y="174"/>
                  </a:cubicBezTo>
                  <a:cubicBezTo>
                    <a:pt x="212" y="182"/>
                    <a:pt x="239" y="191"/>
                    <a:pt x="228" y="201"/>
                  </a:cubicBezTo>
                  <a:cubicBezTo>
                    <a:pt x="216" y="196"/>
                    <a:pt x="198" y="168"/>
                    <a:pt x="192" y="177"/>
                  </a:cubicBezTo>
                  <a:cubicBezTo>
                    <a:pt x="203" y="196"/>
                    <a:pt x="219" y="220"/>
                    <a:pt x="219" y="240"/>
                  </a:cubicBezTo>
                  <a:cubicBezTo>
                    <a:pt x="210" y="238"/>
                    <a:pt x="213" y="248"/>
                    <a:pt x="204" y="246"/>
                  </a:cubicBezTo>
                  <a:cubicBezTo>
                    <a:pt x="183" y="239"/>
                    <a:pt x="177" y="217"/>
                    <a:pt x="171" y="195"/>
                  </a:cubicBezTo>
                  <a:cubicBezTo>
                    <a:pt x="170" y="192"/>
                    <a:pt x="172" y="192"/>
                    <a:pt x="174" y="192"/>
                  </a:cubicBezTo>
                  <a:cubicBezTo>
                    <a:pt x="192" y="205"/>
                    <a:pt x="174" y="240"/>
                    <a:pt x="210" y="237"/>
                  </a:cubicBezTo>
                  <a:cubicBezTo>
                    <a:pt x="208" y="207"/>
                    <a:pt x="189" y="190"/>
                    <a:pt x="180" y="159"/>
                  </a:cubicBezTo>
                  <a:cubicBezTo>
                    <a:pt x="194" y="163"/>
                    <a:pt x="200" y="175"/>
                    <a:pt x="213" y="180"/>
                  </a:cubicBezTo>
                  <a:cubicBezTo>
                    <a:pt x="222" y="176"/>
                    <a:pt x="223" y="164"/>
                    <a:pt x="228" y="156"/>
                  </a:cubicBezTo>
                  <a:cubicBezTo>
                    <a:pt x="221" y="153"/>
                    <a:pt x="223" y="141"/>
                    <a:pt x="216" y="138"/>
                  </a:cubicBezTo>
                  <a:cubicBezTo>
                    <a:pt x="221" y="129"/>
                    <a:pt x="226" y="144"/>
                    <a:pt x="231" y="144"/>
                  </a:cubicBezTo>
                  <a:cubicBezTo>
                    <a:pt x="244" y="77"/>
                    <a:pt x="155" y="93"/>
                    <a:pt x="129" y="57"/>
                  </a:cubicBezTo>
                  <a:cubicBezTo>
                    <a:pt x="114" y="75"/>
                    <a:pt x="102" y="96"/>
                    <a:pt x="81" y="108"/>
                  </a:cubicBezTo>
                  <a:cubicBezTo>
                    <a:pt x="83" y="112"/>
                    <a:pt x="85" y="116"/>
                    <a:pt x="87" y="120"/>
                  </a:cubicBezTo>
                  <a:cubicBezTo>
                    <a:pt x="90" y="118"/>
                    <a:pt x="90" y="113"/>
                    <a:pt x="96" y="114"/>
                  </a:cubicBezTo>
                  <a:cubicBezTo>
                    <a:pt x="110" y="142"/>
                    <a:pt x="116" y="187"/>
                    <a:pt x="96" y="216"/>
                  </a:cubicBezTo>
                  <a:cubicBezTo>
                    <a:pt x="122" y="228"/>
                    <a:pt x="127" y="193"/>
                    <a:pt x="135" y="177"/>
                  </a:cubicBezTo>
                  <a:cubicBezTo>
                    <a:pt x="135" y="188"/>
                    <a:pt x="135" y="199"/>
                    <a:pt x="135" y="210"/>
                  </a:cubicBezTo>
                  <a:cubicBezTo>
                    <a:pt x="122" y="214"/>
                    <a:pt x="110" y="235"/>
                    <a:pt x="90" y="222"/>
                  </a:cubicBezTo>
                  <a:cubicBezTo>
                    <a:pt x="103" y="186"/>
                    <a:pt x="113" y="123"/>
                    <a:pt x="69" y="114"/>
                  </a:cubicBezTo>
                  <a:cubicBezTo>
                    <a:pt x="61" y="118"/>
                    <a:pt x="54" y="123"/>
                    <a:pt x="42" y="123"/>
                  </a:cubicBezTo>
                  <a:cubicBezTo>
                    <a:pt x="29" y="125"/>
                    <a:pt x="28" y="115"/>
                    <a:pt x="18" y="114"/>
                  </a:cubicBezTo>
                  <a:cubicBezTo>
                    <a:pt x="14" y="102"/>
                    <a:pt x="3" y="97"/>
                    <a:pt x="0" y="84"/>
                  </a:cubicBezTo>
                  <a:cubicBezTo>
                    <a:pt x="33" y="149"/>
                    <a:pt x="114" y="93"/>
                    <a:pt x="126" y="42"/>
                  </a:cubicBezTo>
                  <a:cubicBezTo>
                    <a:pt x="123" y="31"/>
                    <a:pt x="119" y="21"/>
                    <a:pt x="111" y="15"/>
                  </a:cubicBezTo>
                  <a:cubicBezTo>
                    <a:pt x="114" y="70"/>
                    <a:pt x="75" y="99"/>
                    <a:pt x="24" y="90"/>
                  </a:cubicBezTo>
                  <a:cubicBezTo>
                    <a:pt x="68" y="88"/>
                    <a:pt x="97" y="71"/>
                    <a:pt x="105" y="33"/>
                  </a:cubicBezTo>
                  <a:close/>
                  <a:moveTo>
                    <a:pt x="237" y="129"/>
                  </a:moveTo>
                  <a:cubicBezTo>
                    <a:pt x="241" y="142"/>
                    <a:pt x="227" y="155"/>
                    <a:pt x="240" y="159"/>
                  </a:cubicBezTo>
                  <a:cubicBezTo>
                    <a:pt x="246" y="153"/>
                    <a:pt x="251" y="130"/>
                    <a:pt x="237" y="12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6" name="Freeform 55"/>
            <p:cNvSpPr/>
            <p:nvPr/>
          </p:nvSpPr>
          <p:spPr bwMode="auto">
            <a:xfrm>
              <a:off x="2917825" y="777875"/>
              <a:ext cx="73025" cy="96838"/>
            </a:xfrm>
            <a:custGeom>
              <a:cxnLst>
                <a:cxn ang="0">
                  <a:pos x="17" y="0"/>
                </a:cxn>
                <a:cxn ang="0">
                  <a:pos x="5" y="36"/>
                </a:cxn>
                <a:cxn ang="0">
                  <a:pos x="17" y="0"/>
                </a:cxn>
              </a:cxnLst>
              <a:rect b="b" l="0" r="r" t="0"/>
              <a:pathLst>
                <a:path h="36" w="27">
                  <a:moveTo>
                    <a:pt x="17" y="0"/>
                  </a:moveTo>
                  <a:cubicBezTo>
                    <a:pt x="27" y="14"/>
                    <a:pt x="9" y="26"/>
                    <a:pt x="5" y="36"/>
                  </a:cubicBezTo>
                  <a:cubicBezTo>
                    <a:pt x="0" y="27"/>
                    <a:pt x="18" y="15"/>
                    <a:pt x="17" y="0"/>
                  </a:cubicBezTo>
                  <a:close/>
                </a:path>
              </a:pathLst>
            </a:custGeom>
            <a:solidFill>
              <a:srgbClr val="6C9B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7" name="Freeform 56"/>
            <p:cNvSpPr/>
            <p:nvPr/>
          </p:nvSpPr>
          <p:spPr bwMode="auto">
            <a:xfrm>
              <a:off x="2944813" y="866775"/>
              <a:ext cx="58738" cy="49213"/>
            </a:xfrm>
            <a:custGeom>
              <a:cxnLst>
                <a:cxn ang="0">
                  <a:pos x="22" y="0"/>
                </a:cxn>
                <a:cxn ang="0">
                  <a:pos x="7" y="18"/>
                </a:cxn>
                <a:cxn ang="0">
                  <a:pos x="22" y="0"/>
                </a:cxn>
              </a:cxnLst>
              <a:rect b="b" l="0" r="r" t="0"/>
              <a:pathLst>
                <a:path h="18" w="22">
                  <a:moveTo>
                    <a:pt x="22" y="0"/>
                  </a:moveTo>
                  <a:cubicBezTo>
                    <a:pt x="19" y="8"/>
                    <a:pt x="10" y="10"/>
                    <a:pt x="7" y="18"/>
                  </a:cubicBezTo>
                  <a:cubicBezTo>
                    <a:pt x="0" y="12"/>
                    <a:pt x="14" y="1"/>
                    <a:pt x="22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8" name="Freeform 57"/>
            <p:cNvSpPr>
              <a:spLocks noEditPoints="1"/>
            </p:cNvSpPr>
            <p:nvPr/>
          </p:nvSpPr>
          <p:spPr bwMode="auto">
            <a:xfrm>
              <a:off x="3576638" y="649288"/>
              <a:ext cx="709613" cy="442913"/>
            </a:xfrm>
            <a:custGeom>
              <a:cxnLst>
                <a:cxn ang="0">
                  <a:pos x="51" y="135"/>
                </a:cxn>
                <a:cxn ang="0">
                  <a:pos x="48" y="129"/>
                </a:cxn>
                <a:cxn ang="0">
                  <a:pos x="0" y="165"/>
                </a:cxn>
                <a:cxn ang="0">
                  <a:pos x="138" y="78"/>
                </a:cxn>
                <a:cxn ang="0">
                  <a:pos x="159" y="69"/>
                </a:cxn>
                <a:cxn ang="0">
                  <a:pos x="234" y="0"/>
                </a:cxn>
                <a:cxn ang="0">
                  <a:pos x="237" y="36"/>
                </a:cxn>
                <a:cxn ang="0">
                  <a:pos x="249" y="39"/>
                </a:cxn>
                <a:cxn ang="0">
                  <a:pos x="183" y="63"/>
                </a:cxn>
                <a:cxn ang="0">
                  <a:pos x="177" y="66"/>
                </a:cxn>
                <a:cxn ang="0">
                  <a:pos x="219" y="66"/>
                </a:cxn>
                <a:cxn ang="0">
                  <a:pos x="264" y="48"/>
                </a:cxn>
                <a:cxn ang="0">
                  <a:pos x="216" y="75"/>
                </a:cxn>
                <a:cxn ang="0">
                  <a:pos x="240" y="78"/>
                </a:cxn>
                <a:cxn ang="0">
                  <a:pos x="243" y="84"/>
                </a:cxn>
                <a:cxn ang="0">
                  <a:pos x="228" y="87"/>
                </a:cxn>
                <a:cxn ang="0">
                  <a:pos x="243" y="102"/>
                </a:cxn>
                <a:cxn ang="0">
                  <a:pos x="240" y="102"/>
                </a:cxn>
                <a:cxn ang="0">
                  <a:pos x="69" y="126"/>
                </a:cxn>
                <a:cxn ang="0">
                  <a:pos x="87" y="111"/>
                </a:cxn>
                <a:cxn ang="0">
                  <a:pos x="117" y="93"/>
                </a:cxn>
                <a:cxn ang="0">
                  <a:pos x="87" y="108"/>
                </a:cxn>
                <a:cxn ang="0">
                  <a:pos x="54" y="126"/>
                </a:cxn>
                <a:cxn ang="0">
                  <a:pos x="63" y="132"/>
                </a:cxn>
                <a:cxn ang="0">
                  <a:pos x="51" y="135"/>
                </a:cxn>
                <a:cxn ang="0">
                  <a:pos x="117" y="93"/>
                </a:cxn>
                <a:cxn ang="0">
                  <a:pos x="138" y="81"/>
                </a:cxn>
                <a:cxn ang="0">
                  <a:pos x="117" y="93"/>
                </a:cxn>
              </a:cxnLst>
              <a:rect b="b" l="0" r="r" t="0"/>
              <a:pathLst>
                <a:path h="165" w="264">
                  <a:moveTo>
                    <a:pt x="51" y="135"/>
                  </a:moveTo>
                  <a:cubicBezTo>
                    <a:pt x="50" y="133"/>
                    <a:pt x="51" y="129"/>
                    <a:pt x="48" y="129"/>
                  </a:cubicBezTo>
                  <a:cubicBezTo>
                    <a:pt x="31" y="140"/>
                    <a:pt x="20" y="157"/>
                    <a:pt x="0" y="165"/>
                  </a:cubicBezTo>
                  <a:cubicBezTo>
                    <a:pt x="34" y="124"/>
                    <a:pt x="83" y="98"/>
                    <a:pt x="138" y="78"/>
                  </a:cubicBezTo>
                  <a:cubicBezTo>
                    <a:pt x="142" y="84"/>
                    <a:pt x="156" y="74"/>
                    <a:pt x="159" y="69"/>
                  </a:cubicBezTo>
                  <a:cubicBezTo>
                    <a:pt x="189" y="54"/>
                    <a:pt x="258" y="40"/>
                    <a:pt x="234" y="0"/>
                  </a:cubicBezTo>
                  <a:cubicBezTo>
                    <a:pt x="252" y="1"/>
                    <a:pt x="247" y="31"/>
                    <a:pt x="237" y="36"/>
                  </a:cubicBezTo>
                  <a:cubicBezTo>
                    <a:pt x="241" y="37"/>
                    <a:pt x="248" y="35"/>
                    <a:pt x="249" y="39"/>
                  </a:cubicBezTo>
                  <a:cubicBezTo>
                    <a:pt x="223" y="43"/>
                    <a:pt x="206" y="56"/>
                    <a:pt x="183" y="63"/>
                  </a:cubicBezTo>
                  <a:cubicBezTo>
                    <a:pt x="181" y="64"/>
                    <a:pt x="180" y="66"/>
                    <a:pt x="177" y="66"/>
                  </a:cubicBezTo>
                  <a:cubicBezTo>
                    <a:pt x="184" y="71"/>
                    <a:pt x="212" y="71"/>
                    <a:pt x="219" y="66"/>
                  </a:cubicBezTo>
                  <a:cubicBezTo>
                    <a:pt x="240" y="67"/>
                    <a:pt x="259" y="52"/>
                    <a:pt x="264" y="48"/>
                  </a:cubicBezTo>
                  <a:cubicBezTo>
                    <a:pt x="262" y="71"/>
                    <a:pt x="236" y="70"/>
                    <a:pt x="216" y="75"/>
                  </a:cubicBezTo>
                  <a:cubicBezTo>
                    <a:pt x="220" y="80"/>
                    <a:pt x="231" y="78"/>
                    <a:pt x="240" y="78"/>
                  </a:cubicBezTo>
                  <a:cubicBezTo>
                    <a:pt x="241" y="80"/>
                    <a:pt x="243" y="81"/>
                    <a:pt x="243" y="84"/>
                  </a:cubicBezTo>
                  <a:cubicBezTo>
                    <a:pt x="239" y="86"/>
                    <a:pt x="227" y="80"/>
                    <a:pt x="228" y="87"/>
                  </a:cubicBezTo>
                  <a:cubicBezTo>
                    <a:pt x="234" y="91"/>
                    <a:pt x="239" y="96"/>
                    <a:pt x="243" y="102"/>
                  </a:cubicBezTo>
                  <a:cubicBezTo>
                    <a:pt x="242" y="102"/>
                    <a:pt x="241" y="102"/>
                    <a:pt x="240" y="102"/>
                  </a:cubicBezTo>
                  <a:cubicBezTo>
                    <a:pt x="183" y="34"/>
                    <a:pt x="119" y="108"/>
                    <a:pt x="69" y="126"/>
                  </a:cubicBezTo>
                  <a:cubicBezTo>
                    <a:pt x="73" y="119"/>
                    <a:pt x="84" y="119"/>
                    <a:pt x="87" y="111"/>
                  </a:cubicBezTo>
                  <a:cubicBezTo>
                    <a:pt x="99" y="107"/>
                    <a:pt x="109" y="101"/>
                    <a:pt x="117" y="93"/>
                  </a:cubicBezTo>
                  <a:cubicBezTo>
                    <a:pt x="104" y="95"/>
                    <a:pt x="99" y="105"/>
                    <a:pt x="87" y="108"/>
                  </a:cubicBezTo>
                  <a:cubicBezTo>
                    <a:pt x="75" y="113"/>
                    <a:pt x="67" y="122"/>
                    <a:pt x="54" y="126"/>
                  </a:cubicBezTo>
                  <a:cubicBezTo>
                    <a:pt x="55" y="130"/>
                    <a:pt x="63" y="127"/>
                    <a:pt x="63" y="132"/>
                  </a:cubicBezTo>
                  <a:cubicBezTo>
                    <a:pt x="57" y="131"/>
                    <a:pt x="56" y="135"/>
                    <a:pt x="51" y="135"/>
                  </a:cubicBezTo>
                  <a:close/>
                  <a:moveTo>
                    <a:pt x="117" y="93"/>
                  </a:moveTo>
                  <a:cubicBezTo>
                    <a:pt x="126" y="91"/>
                    <a:pt x="134" y="88"/>
                    <a:pt x="138" y="81"/>
                  </a:cubicBezTo>
                  <a:cubicBezTo>
                    <a:pt x="129" y="83"/>
                    <a:pt x="121" y="86"/>
                    <a:pt x="117" y="9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9" name="Freeform 58"/>
            <p:cNvSpPr/>
            <p:nvPr/>
          </p:nvSpPr>
          <p:spPr bwMode="auto">
            <a:xfrm>
              <a:off x="3810000" y="898525"/>
              <a:ext cx="80963" cy="49213"/>
            </a:xfrm>
            <a:custGeom>
              <a:cxnLst>
                <a:cxn ang="0">
                  <a:pos x="0" y="15"/>
                </a:cxn>
                <a:cxn ang="0">
                  <a:pos x="30" y="0"/>
                </a:cxn>
                <a:cxn ang="0">
                  <a:pos x="0" y="18"/>
                </a:cxn>
                <a:cxn ang="0">
                  <a:pos x="0" y="15"/>
                </a:cxn>
              </a:cxnLst>
              <a:rect b="b" l="0" r="r" t="0"/>
              <a:pathLst>
                <a:path h="18" w="30">
                  <a:moveTo>
                    <a:pt x="0" y="15"/>
                  </a:moveTo>
                  <a:cubicBezTo>
                    <a:pt x="12" y="12"/>
                    <a:pt x="17" y="2"/>
                    <a:pt x="30" y="0"/>
                  </a:cubicBezTo>
                  <a:cubicBezTo>
                    <a:pt x="22" y="8"/>
                    <a:pt x="12" y="14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0" name="Freeform 59"/>
            <p:cNvSpPr/>
            <p:nvPr/>
          </p:nvSpPr>
          <p:spPr bwMode="auto">
            <a:xfrm>
              <a:off x="4222750" y="923925"/>
              <a:ext cx="96838" cy="96838"/>
            </a:xfrm>
            <a:custGeom>
              <a:cxnLst>
                <a:cxn ang="0">
                  <a:pos x="3" y="0"/>
                </a:cxn>
                <a:cxn ang="0">
                  <a:pos x="36" y="36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36" w="36">
                  <a:moveTo>
                    <a:pt x="3" y="0"/>
                  </a:moveTo>
                  <a:cubicBezTo>
                    <a:pt x="15" y="11"/>
                    <a:pt x="29" y="20"/>
                    <a:pt x="36" y="36"/>
                  </a:cubicBezTo>
                  <a:cubicBezTo>
                    <a:pt x="23" y="25"/>
                    <a:pt x="13" y="1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16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1" name="Freeform 60"/>
            <p:cNvSpPr/>
            <p:nvPr/>
          </p:nvSpPr>
          <p:spPr bwMode="auto">
            <a:xfrm>
              <a:off x="3721100" y="939800"/>
              <a:ext cx="88900" cy="63500"/>
            </a:xfrm>
            <a:custGeom>
              <a:cxnLst>
                <a:cxn ang="0">
                  <a:pos x="9" y="24"/>
                </a:cxn>
                <a:cxn ang="0">
                  <a:pos x="0" y="18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15" y="18"/>
                </a:cxn>
                <a:cxn ang="0">
                  <a:pos x="9" y="24"/>
                </a:cxn>
              </a:cxnLst>
              <a:rect b="b" l="0" r="r" t="0"/>
              <a:pathLst>
                <a:path h="24" w="33">
                  <a:moveTo>
                    <a:pt x="9" y="24"/>
                  </a:moveTo>
                  <a:cubicBezTo>
                    <a:pt x="9" y="19"/>
                    <a:pt x="1" y="22"/>
                    <a:pt x="0" y="18"/>
                  </a:cubicBezTo>
                  <a:cubicBezTo>
                    <a:pt x="13" y="14"/>
                    <a:pt x="21" y="5"/>
                    <a:pt x="33" y="0"/>
                  </a:cubicBezTo>
                  <a:cubicBezTo>
                    <a:pt x="33" y="1"/>
                    <a:pt x="33" y="2"/>
                    <a:pt x="33" y="3"/>
                  </a:cubicBezTo>
                  <a:cubicBezTo>
                    <a:pt x="30" y="11"/>
                    <a:pt x="19" y="11"/>
                    <a:pt x="15" y="18"/>
                  </a:cubicBezTo>
                  <a:cubicBezTo>
                    <a:pt x="14" y="21"/>
                    <a:pt x="12" y="23"/>
                    <a:pt x="9" y="24"/>
                  </a:cubicBezTo>
                  <a:close/>
                </a:path>
              </a:pathLst>
            </a:custGeom>
            <a:solidFill>
              <a:srgbClr val="0388B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2" name="Freeform 61"/>
            <p:cNvSpPr/>
            <p:nvPr/>
          </p:nvSpPr>
          <p:spPr bwMode="auto">
            <a:xfrm>
              <a:off x="3448050" y="1003300"/>
              <a:ext cx="176213" cy="146050"/>
            </a:xfrm>
            <a:custGeom>
              <a:cxnLst>
                <a:cxn ang="0">
                  <a:pos x="66" y="0"/>
                </a:cxn>
                <a:cxn ang="0">
                  <a:pos x="0" y="54"/>
                </a:cxn>
                <a:cxn ang="0">
                  <a:pos x="66" y="0"/>
                </a:cxn>
              </a:cxnLst>
              <a:rect b="b" l="0" r="r" t="0"/>
              <a:pathLst>
                <a:path h="54" w="66">
                  <a:moveTo>
                    <a:pt x="66" y="0"/>
                  </a:moveTo>
                  <a:cubicBezTo>
                    <a:pt x="45" y="19"/>
                    <a:pt x="20" y="34"/>
                    <a:pt x="0" y="54"/>
                  </a:cubicBezTo>
                  <a:cubicBezTo>
                    <a:pt x="6" y="31"/>
                    <a:pt x="41" y="13"/>
                    <a:pt x="66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3" name="Freeform 62"/>
            <p:cNvSpPr/>
            <p:nvPr/>
          </p:nvSpPr>
          <p:spPr bwMode="auto">
            <a:xfrm>
              <a:off x="3463925" y="1020763"/>
              <a:ext cx="733425" cy="928688"/>
            </a:xfrm>
            <a:custGeom>
              <a:cxnLst>
                <a:cxn ang="0">
                  <a:pos x="249" y="264"/>
                </a:cxn>
                <a:cxn ang="0">
                  <a:pos x="171" y="108"/>
                </a:cxn>
                <a:cxn ang="0">
                  <a:pos x="96" y="15"/>
                </a:cxn>
                <a:cxn ang="0">
                  <a:pos x="24" y="117"/>
                </a:cxn>
                <a:cxn ang="0">
                  <a:pos x="75" y="48"/>
                </a:cxn>
                <a:cxn ang="0">
                  <a:pos x="0" y="96"/>
                </a:cxn>
                <a:cxn ang="0">
                  <a:pos x="93" y="0"/>
                </a:cxn>
                <a:cxn ang="0">
                  <a:pos x="177" y="108"/>
                </a:cxn>
                <a:cxn ang="0">
                  <a:pos x="270" y="279"/>
                </a:cxn>
                <a:cxn ang="0">
                  <a:pos x="270" y="282"/>
                </a:cxn>
                <a:cxn ang="0">
                  <a:pos x="273" y="345"/>
                </a:cxn>
                <a:cxn ang="0">
                  <a:pos x="255" y="273"/>
                </a:cxn>
                <a:cxn ang="0">
                  <a:pos x="249" y="264"/>
                </a:cxn>
              </a:cxnLst>
              <a:rect b="b" l="0" r="r" t="0"/>
              <a:pathLst>
                <a:path h="345" w="273">
                  <a:moveTo>
                    <a:pt x="249" y="264"/>
                  </a:moveTo>
                  <a:cubicBezTo>
                    <a:pt x="228" y="207"/>
                    <a:pt x="189" y="168"/>
                    <a:pt x="171" y="108"/>
                  </a:cubicBezTo>
                  <a:cubicBezTo>
                    <a:pt x="139" y="84"/>
                    <a:pt x="123" y="44"/>
                    <a:pt x="96" y="15"/>
                  </a:cubicBezTo>
                  <a:cubicBezTo>
                    <a:pt x="88" y="65"/>
                    <a:pt x="64" y="99"/>
                    <a:pt x="24" y="117"/>
                  </a:cubicBezTo>
                  <a:cubicBezTo>
                    <a:pt x="43" y="98"/>
                    <a:pt x="75" y="76"/>
                    <a:pt x="75" y="48"/>
                  </a:cubicBezTo>
                  <a:cubicBezTo>
                    <a:pt x="54" y="66"/>
                    <a:pt x="30" y="97"/>
                    <a:pt x="0" y="96"/>
                  </a:cubicBezTo>
                  <a:cubicBezTo>
                    <a:pt x="41" y="74"/>
                    <a:pt x="81" y="51"/>
                    <a:pt x="93" y="0"/>
                  </a:cubicBezTo>
                  <a:cubicBezTo>
                    <a:pt x="123" y="34"/>
                    <a:pt x="141" y="80"/>
                    <a:pt x="177" y="108"/>
                  </a:cubicBezTo>
                  <a:cubicBezTo>
                    <a:pt x="202" y="171"/>
                    <a:pt x="233" y="228"/>
                    <a:pt x="270" y="279"/>
                  </a:cubicBezTo>
                  <a:cubicBezTo>
                    <a:pt x="270" y="280"/>
                    <a:pt x="270" y="281"/>
                    <a:pt x="270" y="282"/>
                  </a:cubicBezTo>
                  <a:cubicBezTo>
                    <a:pt x="254" y="286"/>
                    <a:pt x="270" y="331"/>
                    <a:pt x="273" y="345"/>
                  </a:cubicBezTo>
                  <a:cubicBezTo>
                    <a:pt x="254" y="334"/>
                    <a:pt x="262" y="296"/>
                    <a:pt x="255" y="273"/>
                  </a:cubicBezTo>
                  <a:cubicBezTo>
                    <a:pt x="254" y="269"/>
                    <a:pt x="250" y="268"/>
                    <a:pt x="249" y="26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4" name="Freeform 63"/>
            <p:cNvSpPr/>
            <p:nvPr/>
          </p:nvSpPr>
          <p:spPr bwMode="auto">
            <a:xfrm>
              <a:off x="2035175" y="1157288"/>
              <a:ext cx="73025" cy="41275"/>
            </a:xfrm>
            <a:custGeom>
              <a:cxnLst>
                <a:cxn ang="0">
                  <a:pos x="27" y="0"/>
                </a:cxn>
                <a:cxn ang="0">
                  <a:pos x="9" y="15"/>
                </a:cxn>
                <a:cxn ang="0">
                  <a:pos x="3" y="0"/>
                </a:cxn>
                <a:cxn ang="0">
                  <a:pos x="27" y="0"/>
                </a:cxn>
              </a:cxnLst>
              <a:rect b="b" l="0" r="r" t="0"/>
              <a:pathLst>
                <a:path h="15" w="27">
                  <a:moveTo>
                    <a:pt x="27" y="0"/>
                  </a:moveTo>
                  <a:cubicBezTo>
                    <a:pt x="22" y="6"/>
                    <a:pt x="19" y="14"/>
                    <a:pt x="9" y="15"/>
                  </a:cubicBezTo>
                  <a:cubicBezTo>
                    <a:pt x="8" y="9"/>
                    <a:pt x="0" y="10"/>
                    <a:pt x="3" y="0"/>
                  </a:cubicBezTo>
                  <a:cubicBezTo>
                    <a:pt x="11" y="0"/>
                    <a:pt x="19" y="0"/>
                    <a:pt x="27" y="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5" name="Freeform 64"/>
            <p:cNvSpPr/>
            <p:nvPr/>
          </p:nvSpPr>
          <p:spPr bwMode="auto">
            <a:xfrm>
              <a:off x="1906588" y="1157288"/>
              <a:ext cx="450850" cy="695325"/>
            </a:xfrm>
            <a:custGeom>
              <a:cxnLst>
                <a:cxn ang="0">
                  <a:pos x="168" y="219"/>
                </a:cxn>
                <a:cxn ang="0">
                  <a:pos x="159" y="258"/>
                </a:cxn>
                <a:cxn ang="0">
                  <a:pos x="57" y="141"/>
                </a:cxn>
                <a:cxn ang="0">
                  <a:pos x="96" y="156"/>
                </a:cxn>
                <a:cxn ang="0">
                  <a:pos x="33" y="90"/>
                </a:cxn>
                <a:cxn ang="0">
                  <a:pos x="39" y="117"/>
                </a:cxn>
                <a:cxn ang="0">
                  <a:pos x="0" y="66"/>
                </a:cxn>
                <a:cxn ang="0">
                  <a:pos x="15" y="78"/>
                </a:cxn>
                <a:cxn ang="0">
                  <a:pos x="27" y="54"/>
                </a:cxn>
                <a:cxn ang="0">
                  <a:pos x="84" y="0"/>
                </a:cxn>
                <a:cxn ang="0">
                  <a:pos x="90" y="18"/>
                </a:cxn>
                <a:cxn ang="0">
                  <a:pos x="81" y="12"/>
                </a:cxn>
                <a:cxn ang="0">
                  <a:pos x="168" y="192"/>
                </a:cxn>
                <a:cxn ang="0">
                  <a:pos x="168" y="219"/>
                </a:cxn>
              </a:cxnLst>
              <a:rect b="b" l="0" r="r" t="0"/>
              <a:pathLst>
                <a:path h="258" w="168">
                  <a:moveTo>
                    <a:pt x="168" y="219"/>
                  </a:moveTo>
                  <a:cubicBezTo>
                    <a:pt x="168" y="235"/>
                    <a:pt x="165" y="248"/>
                    <a:pt x="159" y="258"/>
                  </a:cubicBezTo>
                  <a:cubicBezTo>
                    <a:pt x="103" y="236"/>
                    <a:pt x="82" y="189"/>
                    <a:pt x="57" y="141"/>
                  </a:cubicBezTo>
                  <a:cubicBezTo>
                    <a:pt x="69" y="145"/>
                    <a:pt x="83" y="163"/>
                    <a:pt x="96" y="156"/>
                  </a:cubicBezTo>
                  <a:cubicBezTo>
                    <a:pt x="63" y="146"/>
                    <a:pt x="46" y="120"/>
                    <a:pt x="33" y="90"/>
                  </a:cubicBezTo>
                  <a:cubicBezTo>
                    <a:pt x="31" y="103"/>
                    <a:pt x="38" y="107"/>
                    <a:pt x="39" y="117"/>
                  </a:cubicBezTo>
                  <a:cubicBezTo>
                    <a:pt x="24" y="102"/>
                    <a:pt x="10" y="86"/>
                    <a:pt x="0" y="66"/>
                  </a:cubicBezTo>
                  <a:cubicBezTo>
                    <a:pt x="14" y="61"/>
                    <a:pt x="10" y="74"/>
                    <a:pt x="15" y="78"/>
                  </a:cubicBezTo>
                  <a:cubicBezTo>
                    <a:pt x="14" y="63"/>
                    <a:pt x="20" y="59"/>
                    <a:pt x="27" y="54"/>
                  </a:cubicBezTo>
                  <a:cubicBezTo>
                    <a:pt x="50" y="37"/>
                    <a:pt x="67" y="17"/>
                    <a:pt x="84" y="0"/>
                  </a:cubicBezTo>
                  <a:cubicBezTo>
                    <a:pt x="83" y="9"/>
                    <a:pt x="91" y="9"/>
                    <a:pt x="90" y="18"/>
                  </a:cubicBezTo>
                  <a:cubicBezTo>
                    <a:pt x="86" y="17"/>
                    <a:pt x="85" y="13"/>
                    <a:pt x="81" y="12"/>
                  </a:cubicBezTo>
                  <a:cubicBezTo>
                    <a:pt x="113" y="69"/>
                    <a:pt x="129" y="142"/>
                    <a:pt x="168" y="192"/>
                  </a:cubicBezTo>
                  <a:cubicBezTo>
                    <a:pt x="168" y="201"/>
                    <a:pt x="168" y="210"/>
                    <a:pt x="168" y="219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6" name="Freeform 65"/>
            <p:cNvSpPr/>
            <p:nvPr/>
          </p:nvSpPr>
          <p:spPr bwMode="auto">
            <a:xfrm>
              <a:off x="4699000" y="1254125"/>
              <a:ext cx="96838" cy="73025"/>
            </a:xfrm>
            <a:custGeom>
              <a:cxnLst>
                <a:cxn ang="0">
                  <a:pos x="0" y="9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6" y="24"/>
                </a:cxn>
                <a:cxn ang="0">
                  <a:pos x="33" y="27"/>
                </a:cxn>
                <a:cxn ang="0">
                  <a:pos x="0" y="9"/>
                </a:cxn>
              </a:cxnLst>
              <a:rect b="b" l="0" r="r" t="0"/>
              <a:pathLst>
                <a:path h="27" w="36">
                  <a:moveTo>
                    <a:pt x="0" y="9"/>
                  </a:moveTo>
                  <a:cubicBezTo>
                    <a:pt x="0" y="7"/>
                    <a:pt x="0" y="5"/>
                    <a:pt x="0" y="3"/>
                  </a:cubicBezTo>
                  <a:cubicBezTo>
                    <a:pt x="3" y="4"/>
                    <a:pt x="3" y="2"/>
                    <a:pt x="3" y="0"/>
                  </a:cubicBezTo>
                  <a:cubicBezTo>
                    <a:pt x="12" y="10"/>
                    <a:pt x="31" y="10"/>
                    <a:pt x="36" y="24"/>
                  </a:cubicBezTo>
                  <a:cubicBezTo>
                    <a:pt x="34" y="24"/>
                    <a:pt x="32" y="24"/>
                    <a:pt x="33" y="27"/>
                  </a:cubicBezTo>
                  <a:cubicBezTo>
                    <a:pt x="22" y="21"/>
                    <a:pt x="19" y="7"/>
                    <a:pt x="0" y="9"/>
                  </a:cubicBezTo>
                  <a:close/>
                </a:path>
              </a:pathLst>
            </a:custGeom>
            <a:solidFill>
              <a:srgbClr val="16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7" name="Freeform 66"/>
            <p:cNvSpPr/>
            <p:nvPr/>
          </p:nvSpPr>
          <p:spPr bwMode="auto">
            <a:xfrm>
              <a:off x="3568700" y="1295400"/>
              <a:ext cx="65088" cy="71438"/>
            </a:xfrm>
            <a:custGeom>
              <a:cxnLst>
                <a:cxn ang="0">
                  <a:pos x="24" y="0"/>
                </a:cxn>
                <a:cxn ang="0">
                  <a:pos x="0" y="27"/>
                </a:cxn>
                <a:cxn ang="0">
                  <a:pos x="24" y="0"/>
                </a:cxn>
              </a:cxnLst>
              <a:rect b="b" l="0" r="r" t="0"/>
              <a:pathLst>
                <a:path h="27" w="24">
                  <a:moveTo>
                    <a:pt x="24" y="0"/>
                  </a:moveTo>
                  <a:cubicBezTo>
                    <a:pt x="17" y="10"/>
                    <a:pt x="12" y="22"/>
                    <a:pt x="0" y="27"/>
                  </a:cubicBezTo>
                  <a:cubicBezTo>
                    <a:pt x="5" y="15"/>
                    <a:pt x="11" y="4"/>
                    <a:pt x="24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8" name="Freeform 67"/>
            <p:cNvSpPr/>
            <p:nvPr/>
          </p:nvSpPr>
          <p:spPr bwMode="auto">
            <a:xfrm>
              <a:off x="3552825" y="1319213"/>
              <a:ext cx="90488" cy="120650"/>
            </a:xfrm>
            <a:custGeom>
              <a:cxnLst>
                <a:cxn ang="0">
                  <a:pos x="30" y="0"/>
                </a:cxn>
                <a:cxn ang="0">
                  <a:pos x="3" y="45"/>
                </a:cxn>
                <a:cxn ang="0">
                  <a:pos x="30" y="0"/>
                </a:cxn>
              </a:cxnLst>
              <a:rect b="b" l="0" r="r" t="0"/>
              <a:pathLst>
                <a:path h="45" w="34">
                  <a:moveTo>
                    <a:pt x="30" y="0"/>
                  </a:moveTo>
                  <a:cubicBezTo>
                    <a:pt x="34" y="16"/>
                    <a:pt x="9" y="29"/>
                    <a:pt x="3" y="45"/>
                  </a:cubicBezTo>
                  <a:cubicBezTo>
                    <a:pt x="0" y="29"/>
                    <a:pt x="23" y="15"/>
                    <a:pt x="3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9" name="Freeform 68"/>
            <p:cNvSpPr/>
            <p:nvPr/>
          </p:nvSpPr>
          <p:spPr bwMode="auto">
            <a:xfrm>
              <a:off x="2801938" y="1350963"/>
              <a:ext cx="104775" cy="104775"/>
            </a:xfrm>
            <a:custGeom>
              <a:cxnLst>
                <a:cxn ang="0">
                  <a:pos x="39" y="39"/>
                </a:cxn>
                <a:cxn ang="0">
                  <a:pos x="0" y="0"/>
                </a:cxn>
                <a:cxn ang="0">
                  <a:pos x="24" y="21"/>
                </a:cxn>
                <a:cxn ang="0">
                  <a:pos x="39" y="39"/>
                </a:cxn>
              </a:cxnLst>
              <a:rect b="b" l="0" r="r" t="0"/>
              <a:pathLst>
                <a:path h="39" w="39">
                  <a:moveTo>
                    <a:pt x="39" y="39"/>
                  </a:moveTo>
                  <a:cubicBezTo>
                    <a:pt x="26" y="26"/>
                    <a:pt x="9" y="17"/>
                    <a:pt x="0" y="0"/>
                  </a:cubicBezTo>
                  <a:cubicBezTo>
                    <a:pt x="8" y="7"/>
                    <a:pt x="19" y="11"/>
                    <a:pt x="24" y="21"/>
                  </a:cubicBezTo>
                  <a:cubicBezTo>
                    <a:pt x="27" y="29"/>
                    <a:pt x="36" y="31"/>
                    <a:pt x="39" y="39"/>
                  </a:cubicBezTo>
                  <a:close/>
                </a:path>
              </a:pathLst>
            </a:custGeom>
            <a:solidFill>
              <a:srgbClr val="16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0" name="Freeform 69"/>
            <p:cNvSpPr/>
            <p:nvPr/>
          </p:nvSpPr>
          <p:spPr bwMode="auto">
            <a:xfrm>
              <a:off x="2508250" y="1384300"/>
              <a:ext cx="103188" cy="85725"/>
            </a:xfrm>
            <a:custGeom>
              <a:cxnLst>
                <a:cxn ang="0">
                  <a:pos x="31" y="0"/>
                </a:cxn>
                <a:cxn ang="0">
                  <a:pos x="16" y="18"/>
                </a:cxn>
                <a:cxn ang="0">
                  <a:pos x="31" y="0"/>
                </a:cxn>
              </a:cxnLst>
              <a:rect b="b" l="0" r="r" t="0"/>
              <a:pathLst>
                <a:path h="32" w="38">
                  <a:moveTo>
                    <a:pt x="31" y="0"/>
                  </a:moveTo>
                  <a:cubicBezTo>
                    <a:pt x="38" y="4"/>
                    <a:pt x="0" y="32"/>
                    <a:pt x="16" y="18"/>
                  </a:cubicBezTo>
                  <a:cubicBezTo>
                    <a:pt x="18" y="9"/>
                    <a:pt x="25" y="5"/>
                    <a:pt x="31" y="0"/>
                  </a:cubicBezTo>
                  <a:close/>
                </a:path>
              </a:pathLst>
            </a:custGeom>
            <a:solidFill>
              <a:srgbClr val="086C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1" name="Freeform 70"/>
            <p:cNvSpPr/>
            <p:nvPr/>
          </p:nvSpPr>
          <p:spPr bwMode="auto">
            <a:xfrm>
              <a:off x="2503488" y="1454150"/>
              <a:ext cx="55563" cy="34925"/>
            </a:xfrm>
            <a:custGeom>
              <a:cxnLst>
                <a:cxn ang="0">
                  <a:pos x="0" y="10"/>
                </a:cxn>
                <a:cxn ang="0">
                  <a:pos x="9" y="1"/>
                </a:cxn>
                <a:cxn ang="0">
                  <a:pos x="9" y="10"/>
                </a:cxn>
                <a:cxn ang="0">
                  <a:pos x="21" y="1"/>
                </a:cxn>
                <a:cxn ang="0">
                  <a:pos x="9" y="13"/>
                </a:cxn>
                <a:cxn ang="0">
                  <a:pos x="0" y="10"/>
                </a:cxn>
              </a:cxnLst>
              <a:rect b="b" l="0" r="r" t="0"/>
              <a:pathLst>
                <a:path h="13" w="21">
                  <a:moveTo>
                    <a:pt x="0" y="10"/>
                  </a:moveTo>
                  <a:cubicBezTo>
                    <a:pt x="2" y="6"/>
                    <a:pt x="5" y="3"/>
                    <a:pt x="9" y="1"/>
                  </a:cubicBezTo>
                  <a:cubicBezTo>
                    <a:pt x="10" y="6"/>
                    <a:pt x="5" y="9"/>
                    <a:pt x="9" y="10"/>
                  </a:cubicBezTo>
                  <a:cubicBezTo>
                    <a:pt x="12" y="6"/>
                    <a:pt x="13" y="0"/>
                    <a:pt x="21" y="1"/>
                  </a:cubicBezTo>
                  <a:cubicBezTo>
                    <a:pt x="18" y="6"/>
                    <a:pt x="14" y="10"/>
                    <a:pt x="9" y="13"/>
                  </a:cubicBezTo>
                  <a:cubicBezTo>
                    <a:pt x="5" y="13"/>
                    <a:pt x="2" y="12"/>
                    <a:pt x="0" y="10"/>
                  </a:cubicBezTo>
                  <a:close/>
                </a:path>
              </a:pathLst>
            </a:custGeom>
            <a:solidFill>
              <a:srgbClr val="1C404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2" name="Freeform 71"/>
            <p:cNvSpPr/>
            <p:nvPr/>
          </p:nvSpPr>
          <p:spPr bwMode="auto">
            <a:xfrm>
              <a:off x="2849563" y="1504950"/>
              <a:ext cx="73025" cy="42863"/>
            </a:xfrm>
            <a:custGeom>
              <a:cxnLst>
                <a:cxn ang="0">
                  <a:pos x="27" y="0"/>
                </a:cxn>
                <a:cxn ang="0">
                  <a:pos x="0" y="15"/>
                </a:cxn>
                <a:cxn ang="0">
                  <a:pos x="27" y="0"/>
                </a:cxn>
              </a:cxnLst>
              <a:rect b="b" l="0" r="r" t="0"/>
              <a:pathLst>
                <a:path h="16" w="27">
                  <a:moveTo>
                    <a:pt x="27" y="0"/>
                  </a:moveTo>
                  <a:cubicBezTo>
                    <a:pt x="19" y="6"/>
                    <a:pt x="15" y="16"/>
                    <a:pt x="0" y="15"/>
                  </a:cubicBezTo>
                  <a:cubicBezTo>
                    <a:pt x="8" y="9"/>
                    <a:pt x="14" y="1"/>
                    <a:pt x="27" y="0"/>
                  </a:cubicBezTo>
                  <a:close/>
                </a:path>
              </a:pathLst>
            </a:custGeom>
            <a:solidFill>
              <a:srgbClr val="0388B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3" name="Freeform 72"/>
            <p:cNvSpPr/>
            <p:nvPr/>
          </p:nvSpPr>
          <p:spPr bwMode="auto">
            <a:xfrm>
              <a:off x="2713038" y="1536700"/>
              <a:ext cx="112713" cy="33338"/>
            </a:xfrm>
            <a:custGeom>
              <a:cxnLst>
                <a:cxn ang="0">
                  <a:pos x="12" y="9"/>
                </a:cxn>
                <a:cxn ang="0">
                  <a:pos x="0" y="6"/>
                </a:cxn>
                <a:cxn ang="0">
                  <a:pos x="42" y="3"/>
                </a:cxn>
                <a:cxn ang="0">
                  <a:pos x="12" y="9"/>
                </a:cxn>
              </a:cxnLst>
              <a:rect b="b" l="0" r="r" t="0"/>
              <a:pathLst>
                <a:path h="12" w="42">
                  <a:moveTo>
                    <a:pt x="12" y="9"/>
                  </a:moveTo>
                  <a:cubicBezTo>
                    <a:pt x="8" y="8"/>
                    <a:pt x="1" y="10"/>
                    <a:pt x="0" y="6"/>
                  </a:cubicBezTo>
                  <a:cubicBezTo>
                    <a:pt x="9" y="0"/>
                    <a:pt x="28" y="4"/>
                    <a:pt x="42" y="3"/>
                  </a:cubicBezTo>
                  <a:cubicBezTo>
                    <a:pt x="39" y="12"/>
                    <a:pt x="15" y="0"/>
                    <a:pt x="12" y="9"/>
                  </a:cubicBezTo>
                  <a:close/>
                </a:path>
              </a:pathLst>
            </a:custGeom>
            <a:solidFill>
              <a:srgbClr val="748D8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4" name="Freeform 73"/>
            <p:cNvSpPr/>
            <p:nvPr/>
          </p:nvSpPr>
          <p:spPr bwMode="auto">
            <a:xfrm>
              <a:off x="2647950" y="1560513"/>
              <a:ext cx="201613" cy="169863"/>
            </a:xfrm>
            <a:custGeom>
              <a:cxnLst>
                <a:cxn ang="0">
                  <a:pos x="75" y="0"/>
                </a:cxn>
                <a:cxn ang="0">
                  <a:pos x="0" y="63"/>
                </a:cxn>
                <a:cxn ang="0">
                  <a:pos x="75" y="0"/>
                </a:cxn>
              </a:cxnLst>
              <a:rect b="b" l="0" r="r" t="0"/>
              <a:pathLst>
                <a:path h="62" w="75">
                  <a:moveTo>
                    <a:pt x="75" y="0"/>
                  </a:moveTo>
                  <a:cubicBezTo>
                    <a:pt x="50" y="21"/>
                    <a:pt x="29" y="46"/>
                    <a:pt x="0" y="63"/>
                  </a:cubicBezTo>
                  <a:cubicBezTo>
                    <a:pt x="20" y="37"/>
                    <a:pt x="41" y="12"/>
                    <a:pt x="75" y="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5" name="Freeform 74"/>
            <p:cNvSpPr>
              <a:spLocks noEditPoints="1"/>
            </p:cNvSpPr>
            <p:nvPr/>
          </p:nvSpPr>
          <p:spPr bwMode="auto">
            <a:xfrm>
              <a:off x="2570163" y="1636713"/>
              <a:ext cx="1789113" cy="844550"/>
            </a:xfrm>
            <a:custGeom>
              <a:cxnLst>
                <a:cxn ang="0">
                  <a:pos x="206" y="20"/>
                </a:cxn>
                <a:cxn ang="0">
                  <a:pos x="251" y="53"/>
                </a:cxn>
                <a:cxn ang="0">
                  <a:pos x="308" y="17"/>
                </a:cxn>
                <a:cxn ang="0">
                  <a:pos x="359" y="23"/>
                </a:cxn>
                <a:cxn ang="0">
                  <a:pos x="536" y="128"/>
                </a:cxn>
                <a:cxn ang="0">
                  <a:pos x="575" y="29"/>
                </a:cxn>
                <a:cxn ang="0">
                  <a:pos x="578" y="35"/>
                </a:cxn>
                <a:cxn ang="0">
                  <a:pos x="578" y="59"/>
                </a:cxn>
                <a:cxn ang="0">
                  <a:pos x="548" y="125"/>
                </a:cxn>
                <a:cxn ang="0">
                  <a:pos x="554" y="131"/>
                </a:cxn>
                <a:cxn ang="0">
                  <a:pos x="584" y="86"/>
                </a:cxn>
                <a:cxn ang="0">
                  <a:pos x="569" y="125"/>
                </a:cxn>
                <a:cxn ang="0">
                  <a:pos x="569" y="143"/>
                </a:cxn>
                <a:cxn ang="0">
                  <a:pos x="584" y="158"/>
                </a:cxn>
                <a:cxn ang="0">
                  <a:pos x="623" y="98"/>
                </a:cxn>
                <a:cxn ang="0">
                  <a:pos x="614" y="149"/>
                </a:cxn>
                <a:cxn ang="0">
                  <a:pos x="590" y="164"/>
                </a:cxn>
                <a:cxn ang="0">
                  <a:pos x="617" y="197"/>
                </a:cxn>
                <a:cxn ang="0">
                  <a:pos x="665" y="167"/>
                </a:cxn>
                <a:cxn ang="0">
                  <a:pos x="629" y="203"/>
                </a:cxn>
                <a:cxn ang="0">
                  <a:pos x="662" y="230"/>
                </a:cxn>
                <a:cxn ang="0">
                  <a:pos x="623" y="209"/>
                </a:cxn>
                <a:cxn ang="0">
                  <a:pos x="650" y="248"/>
                </a:cxn>
                <a:cxn ang="0">
                  <a:pos x="638" y="242"/>
                </a:cxn>
                <a:cxn ang="0">
                  <a:pos x="644" y="263"/>
                </a:cxn>
                <a:cxn ang="0">
                  <a:pos x="614" y="218"/>
                </a:cxn>
                <a:cxn ang="0">
                  <a:pos x="623" y="263"/>
                </a:cxn>
                <a:cxn ang="0">
                  <a:pos x="611" y="227"/>
                </a:cxn>
                <a:cxn ang="0">
                  <a:pos x="596" y="227"/>
                </a:cxn>
                <a:cxn ang="0">
                  <a:pos x="605" y="218"/>
                </a:cxn>
                <a:cxn ang="0">
                  <a:pos x="590" y="215"/>
                </a:cxn>
                <a:cxn ang="0">
                  <a:pos x="599" y="206"/>
                </a:cxn>
                <a:cxn ang="0">
                  <a:pos x="581" y="173"/>
                </a:cxn>
                <a:cxn ang="0">
                  <a:pos x="566" y="179"/>
                </a:cxn>
                <a:cxn ang="0">
                  <a:pos x="539" y="137"/>
                </a:cxn>
                <a:cxn ang="0">
                  <a:pos x="521" y="143"/>
                </a:cxn>
                <a:cxn ang="0">
                  <a:pos x="530" y="134"/>
                </a:cxn>
                <a:cxn ang="0">
                  <a:pos x="296" y="35"/>
                </a:cxn>
                <a:cxn ang="0">
                  <a:pos x="293" y="29"/>
                </a:cxn>
                <a:cxn ang="0">
                  <a:pos x="257" y="74"/>
                </a:cxn>
                <a:cxn ang="0">
                  <a:pos x="251" y="65"/>
                </a:cxn>
                <a:cxn ang="0">
                  <a:pos x="188" y="140"/>
                </a:cxn>
                <a:cxn ang="0">
                  <a:pos x="140" y="245"/>
                </a:cxn>
                <a:cxn ang="0">
                  <a:pos x="125" y="263"/>
                </a:cxn>
                <a:cxn ang="0">
                  <a:pos x="164" y="314"/>
                </a:cxn>
                <a:cxn ang="0">
                  <a:pos x="125" y="272"/>
                </a:cxn>
                <a:cxn ang="0">
                  <a:pos x="119" y="278"/>
                </a:cxn>
                <a:cxn ang="0">
                  <a:pos x="47" y="194"/>
                </a:cxn>
                <a:cxn ang="0">
                  <a:pos x="77" y="224"/>
                </a:cxn>
                <a:cxn ang="0">
                  <a:pos x="11" y="191"/>
                </a:cxn>
                <a:cxn ang="0">
                  <a:pos x="29" y="182"/>
                </a:cxn>
                <a:cxn ang="0">
                  <a:pos x="134" y="233"/>
                </a:cxn>
                <a:cxn ang="0">
                  <a:pos x="245" y="56"/>
                </a:cxn>
                <a:cxn ang="0">
                  <a:pos x="206" y="20"/>
                </a:cxn>
                <a:cxn ang="0">
                  <a:pos x="62" y="194"/>
                </a:cxn>
                <a:cxn ang="0">
                  <a:pos x="125" y="257"/>
                </a:cxn>
                <a:cxn ang="0">
                  <a:pos x="134" y="239"/>
                </a:cxn>
                <a:cxn ang="0">
                  <a:pos x="62" y="194"/>
                </a:cxn>
              </a:cxnLst>
              <a:rect b="b" l="0" r="r" t="0"/>
              <a:pathLst>
                <a:path h="314" w="665">
                  <a:moveTo>
                    <a:pt x="206" y="20"/>
                  </a:moveTo>
                  <a:cubicBezTo>
                    <a:pt x="221" y="31"/>
                    <a:pt x="232" y="46"/>
                    <a:pt x="251" y="53"/>
                  </a:cubicBezTo>
                  <a:cubicBezTo>
                    <a:pt x="269" y="42"/>
                    <a:pt x="285" y="13"/>
                    <a:pt x="308" y="17"/>
                  </a:cubicBezTo>
                  <a:cubicBezTo>
                    <a:pt x="294" y="29"/>
                    <a:pt x="345" y="21"/>
                    <a:pt x="359" y="23"/>
                  </a:cubicBezTo>
                  <a:cubicBezTo>
                    <a:pt x="439" y="37"/>
                    <a:pt x="471" y="99"/>
                    <a:pt x="536" y="128"/>
                  </a:cubicBezTo>
                  <a:cubicBezTo>
                    <a:pt x="560" y="106"/>
                    <a:pt x="574" y="74"/>
                    <a:pt x="575" y="29"/>
                  </a:cubicBezTo>
                  <a:cubicBezTo>
                    <a:pt x="577" y="30"/>
                    <a:pt x="578" y="32"/>
                    <a:pt x="578" y="35"/>
                  </a:cubicBezTo>
                  <a:cubicBezTo>
                    <a:pt x="578" y="43"/>
                    <a:pt x="578" y="51"/>
                    <a:pt x="578" y="59"/>
                  </a:cubicBezTo>
                  <a:cubicBezTo>
                    <a:pt x="576" y="89"/>
                    <a:pt x="563" y="108"/>
                    <a:pt x="548" y="125"/>
                  </a:cubicBezTo>
                  <a:cubicBezTo>
                    <a:pt x="549" y="128"/>
                    <a:pt x="554" y="127"/>
                    <a:pt x="554" y="131"/>
                  </a:cubicBezTo>
                  <a:cubicBezTo>
                    <a:pt x="571" y="123"/>
                    <a:pt x="574" y="101"/>
                    <a:pt x="584" y="86"/>
                  </a:cubicBezTo>
                  <a:cubicBezTo>
                    <a:pt x="590" y="98"/>
                    <a:pt x="574" y="114"/>
                    <a:pt x="569" y="125"/>
                  </a:cubicBezTo>
                  <a:cubicBezTo>
                    <a:pt x="578" y="129"/>
                    <a:pt x="573" y="136"/>
                    <a:pt x="569" y="143"/>
                  </a:cubicBezTo>
                  <a:cubicBezTo>
                    <a:pt x="573" y="149"/>
                    <a:pt x="578" y="154"/>
                    <a:pt x="584" y="158"/>
                  </a:cubicBezTo>
                  <a:cubicBezTo>
                    <a:pt x="605" y="146"/>
                    <a:pt x="620" y="128"/>
                    <a:pt x="623" y="98"/>
                  </a:cubicBezTo>
                  <a:cubicBezTo>
                    <a:pt x="636" y="117"/>
                    <a:pt x="608" y="136"/>
                    <a:pt x="614" y="149"/>
                  </a:cubicBezTo>
                  <a:cubicBezTo>
                    <a:pt x="610" y="158"/>
                    <a:pt x="598" y="159"/>
                    <a:pt x="590" y="164"/>
                  </a:cubicBezTo>
                  <a:cubicBezTo>
                    <a:pt x="599" y="175"/>
                    <a:pt x="605" y="189"/>
                    <a:pt x="617" y="197"/>
                  </a:cubicBezTo>
                  <a:cubicBezTo>
                    <a:pt x="634" y="188"/>
                    <a:pt x="651" y="179"/>
                    <a:pt x="665" y="167"/>
                  </a:cubicBezTo>
                  <a:cubicBezTo>
                    <a:pt x="664" y="190"/>
                    <a:pt x="629" y="191"/>
                    <a:pt x="629" y="203"/>
                  </a:cubicBezTo>
                  <a:cubicBezTo>
                    <a:pt x="629" y="218"/>
                    <a:pt x="657" y="212"/>
                    <a:pt x="662" y="230"/>
                  </a:cubicBezTo>
                  <a:cubicBezTo>
                    <a:pt x="646" y="226"/>
                    <a:pt x="636" y="216"/>
                    <a:pt x="623" y="209"/>
                  </a:cubicBezTo>
                  <a:cubicBezTo>
                    <a:pt x="627" y="227"/>
                    <a:pt x="643" y="233"/>
                    <a:pt x="650" y="248"/>
                  </a:cubicBezTo>
                  <a:cubicBezTo>
                    <a:pt x="642" y="250"/>
                    <a:pt x="644" y="242"/>
                    <a:pt x="638" y="242"/>
                  </a:cubicBezTo>
                  <a:cubicBezTo>
                    <a:pt x="638" y="251"/>
                    <a:pt x="646" y="252"/>
                    <a:pt x="644" y="263"/>
                  </a:cubicBezTo>
                  <a:cubicBezTo>
                    <a:pt x="631" y="251"/>
                    <a:pt x="631" y="226"/>
                    <a:pt x="614" y="218"/>
                  </a:cubicBezTo>
                  <a:cubicBezTo>
                    <a:pt x="615" y="234"/>
                    <a:pt x="630" y="249"/>
                    <a:pt x="623" y="263"/>
                  </a:cubicBezTo>
                  <a:cubicBezTo>
                    <a:pt x="616" y="254"/>
                    <a:pt x="616" y="238"/>
                    <a:pt x="611" y="227"/>
                  </a:cubicBezTo>
                  <a:cubicBezTo>
                    <a:pt x="601" y="225"/>
                    <a:pt x="602" y="233"/>
                    <a:pt x="596" y="227"/>
                  </a:cubicBezTo>
                  <a:cubicBezTo>
                    <a:pt x="596" y="221"/>
                    <a:pt x="606" y="225"/>
                    <a:pt x="605" y="218"/>
                  </a:cubicBezTo>
                  <a:cubicBezTo>
                    <a:pt x="601" y="209"/>
                    <a:pt x="594" y="222"/>
                    <a:pt x="590" y="215"/>
                  </a:cubicBezTo>
                  <a:cubicBezTo>
                    <a:pt x="589" y="208"/>
                    <a:pt x="599" y="212"/>
                    <a:pt x="599" y="206"/>
                  </a:cubicBezTo>
                  <a:cubicBezTo>
                    <a:pt x="595" y="193"/>
                    <a:pt x="585" y="186"/>
                    <a:pt x="581" y="173"/>
                  </a:cubicBezTo>
                  <a:cubicBezTo>
                    <a:pt x="572" y="171"/>
                    <a:pt x="575" y="181"/>
                    <a:pt x="566" y="179"/>
                  </a:cubicBezTo>
                  <a:cubicBezTo>
                    <a:pt x="576" y="156"/>
                    <a:pt x="537" y="161"/>
                    <a:pt x="539" y="137"/>
                  </a:cubicBezTo>
                  <a:cubicBezTo>
                    <a:pt x="530" y="136"/>
                    <a:pt x="532" y="146"/>
                    <a:pt x="521" y="143"/>
                  </a:cubicBezTo>
                  <a:cubicBezTo>
                    <a:pt x="523" y="139"/>
                    <a:pt x="526" y="136"/>
                    <a:pt x="530" y="134"/>
                  </a:cubicBezTo>
                  <a:cubicBezTo>
                    <a:pt x="464" y="98"/>
                    <a:pt x="405" y="0"/>
                    <a:pt x="296" y="35"/>
                  </a:cubicBezTo>
                  <a:cubicBezTo>
                    <a:pt x="293" y="35"/>
                    <a:pt x="294" y="31"/>
                    <a:pt x="293" y="29"/>
                  </a:cubicBezTo>
                  <a:cubicBezTo>
                    <a:pt x="277" y="40"/>
                    <a:pt x="250" y="50"/>
                    <a:pt x="257" y="74"/>
                  </a:cubicBezTo>
                  <a:cubicBezTo>
                    <a:pt x="253" y="73"/>
                    <a:pt x="251" y="70"/>
                    <a:pt x="251" y="65"/>
                  </a:cubicBezTo>
                  <a:cubicBezTo>
                    <a:pt x="228" y="81"/>
                    <a:pt x="209" y="111"/>
                    <a:pt x="188" y="140"/>
                  </a:cubicBezTo>
                  <a:cubicBezTo>
                    <a:pt x="167" y="171"/>
                    <a:pt x="134" y="205"/>
                    <a:pt x="140" y="245"/>
                  </a:cubicBezTo>
                  <a:cubicBezTo>
                    <a:pt x="134" y="244"/>
                    <a:pt x="129" y="253"/>
                    <a:pt x="125" y="263"/>
                  </a:cubicBezTo>
                  <a:cubicBezTo>
                    <a:pt x="136" y="282"/>
                    <a:pt x="150" y="298"/>
                    <a:pt x="164" y="314"/>
                  </a:cubicBezTo>
                  <a:cubicBezTo>
                    <a:pt x="152" y="311"/>
                    <a:pt x="134" y="288"/>
                    <a:pt x="125" y="272"/>
                  </a:cubicBezTo>
                  <a:cubicBezTo>
                    <a:pt x="120" y="271"/>
                    <a:pt x="119" y="274"/>
                    <a:pt x="119" y="278"/>
                  </a:cubicBezTo>
                  <a:cubicBezTo>
                    <a:pt x="106" y="250"/>
                    <a:pt x="91" y="201"/>
                    <a:pt x="47" y="194"/>
                  </a:cubicBezTo>
                  <a:cubicBezTo>
                    <a:pt x="57" y="204"/>
                    <a:pt x="73" y="208"/>
                    <a:pt x="77" y="224"/>
                  </a:cubicBezTo>
                  <a:cubicBezTo>
                    <a:pt x="57" y="211"/>
                    <a:pt x="44" y="191"/>
                    <a:pt x="11" y="191"/>
                  </a:cubicBezTo>
                  <a:cubicBezTo>
                    <a:pt x="0" y="179"/>
                    <a:pt x="28" y="190"/>
                    <a:pt x="29" y="182"/>
                  </a:cubicBezTo>
                  <a:cubicBezTo>
                    <a:pt x="87" y="176"/>
                    <a:pt x="109" y="206"/>
                    <a:pt x="134" y="233"/>
                  </a:cubicBezTo>
                  <a:cubicBezTo>
                    <a:pt x="150" y="153"/>
                    <a:pt x="209" y="116"/>
                    <a:pt x="245" y="56"/>
                  </a:cubicBezTo>
                  <a:cubicBezTo>
                    <a:pt x="228" y="48"/>
                    <a:pt x="214" y="37"/>
                    <a:pt x="206" y="20"/>
                  </a:cubicBezTo>
                  <a:close/>
                  <a:moveTo>
                    <a:pt x="62" y="194"/>
                  </a:moveTo>
                  <a:cubicBezTo>
                    <a:pt x="94" y="204"/>
                    <a:pt x="101" y="239"/>
                    <a:pt x="125" y="257"/>
                  </a:cubicBezTo>
                  <a:cubicBezTo>
                    <a:pt x="125" y="248"/>
                    <a:pt x="131" y="245"/>
                    <a:pt x="134" y="239"/>
                  </a:cubicBezTo>
                  <a:cubicBezTo>
                    <a:pt x="111" y="225"/>
                    <a:pt x="96" y="187"/>
                    <a:pt x="62" y="19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6" name="Freeform 75"/>
            <p:cNvSpPr>
              <a:spLocks noEditPoints="1"/>
            </p:cNvSpPr>
            <p:nvPr/>
          </p:nvSpPr>
          <p:spPr bwMode="auto">
            <a:xfrm>
              <a:off x="2930525" y="1636713"/>
              <a:ext cx="1654175" cy="1636713"/>
            </a:xfrm>
            <a:custGeom>
              <a:cxnLst>
                <a:cxn ang="0">
                  <a:pos x="54" y="140"/>
                </a:cxn>
                <a:cxn ang="0">
                  <a:pos x="123" y="74"/>
                </a:cxn>
                <a:cxn ang="0">
                  <a:pos x="162" y="35"/>
                </a:cxn>
                <a:cxn ang="0">
                  <a:pos x="387" y="143"/>
                </a:cxn>
                <a:cxn ang="0">
                  <a:pos x="432" y="179"/>
                </a:cxn>
                <a:cxn ang="0">
                  <a:pos x="465" y="206"/>
                </a:cxn>
                <a:cxn ang="0">
                  <a:pos x="471" y="218"/>
                </a:cxn>
                <a:cxn ang="0">
                  <a:pos x="477" y="227"/>
                </a:cxn>
                <a:cxn ang="0">
                  <a:pos x="480" y="218"/>
                </a:cxn>
                <a:cxn ang="0">
                  <a:pos x="504" y="242"/>
                </a:cxn>
                <a:cxn ang="0">
                  <a:pos x="489" y="209"/>
                </a:cxn>
                <a:cxn ang="0">
                  <a:pos x="495" y="203"/>
                </a:cxn>
                <a:cxn ang="0">
                  <a:pos x="537" y="161"/>
                </a:cxn>
                <a:cxn ang="0">
                  <a:pos x="546" y="209"/>
                </a:cxn>
                <a:cxn ang="0">
                  <a:pos x="555" y="161"/>
                </a:cxn>
                <a:cxn ang="0">
                  <a:pos x="570" y="194"/>
                </a:cxn>
                <a:cxn ang="0">
                  <a:pos x="576" y="194"/>
                </a:cxn>
                <a:cxn ang="0">
                  <a:pos x="567" y="284"/>
                </a:cxn>
                <a:cxn ang="0">
                  <a:pos x="519" y="356"/>
                </a:cxn>
                <a:cxn ang="0">
                  <a:pos x="492" y="383"/>
                </a:cxn>
                <a:cxn ang="0">
                  <a:pos x="441" y="401"/>
                </a:cxn>
                <a:cxn ang="0">
                  <a:pos x="378" y="356"/>
                </a:cxn>
                <a:cxn ang="0">
                  <a:pos x="375" y="269"/>
                </a:cxn>
                <a:cxn ang="0">
                  <a:pos x="282" y="104"/>
                </a:cxn>
                <a:cxn ang="0">
                  <a:pos x="294" y="161"/>
                </a:cxn>
                <a:cxn ang="0">
                  <a:pos x="294" y="206"/>
                </a:cxn>
                <a:cxn ang="0">
                  <a:pos x="294" y="257"/>
                </a:cxn>
                <a:cxn ang="0">
                  <a:pos x="216" y="608"/>
                </a:cxn>
                <a:cxn ang="0">
                  <a:pos x="216" y="431"/>
                </a:cxn>
                <a:cxn ang="0">
                  <a:pos x="198" y="500"/>
                </a:cxn>
                <a:cxn ang="0">
                  <a:pos x="207" y="377"/>
                </a:cxn>
                <a:cxn ang="0">
                  <a:pos x="198" y="413"/>
                </a:cxn>
                <a:cxn ang="0">
                  <a:pos x="195" y="353"/>
                </a:cxn>
                <a:cxn ang="0">
                  <a:pos x="189" y="302"/>
                </a:cxn>
                <a:cxn ang="0">
                  <a:pos x="117" y="455"/>
                </a:cxn>
                <a:cxn ang="0">
                  <a:pos x="6" y="245"/>
                </a:cxn>
                <a:cxn ang="0">
                  <a:pos x="558" y="269"/>
                </a:cxn>
                <a:cxn ang="0">
                  <a:pos x="177" y="89"/>
                </a:cxn>
                <a:cxn ang="0">
                  <a:pos x="174" y="179"/>
                </a:cxn>
                <a:cxn ang="0">
                  <a:pos x="180" y="197"/>
                </a:cxn>
                <a:cxn ang="0">
                  <a:pos x="180" y="92"/>
                </a:cxn>
                <a:cxn ang="0">
                  <a:pos x="192" y="167"/>
                </a:cxn>
                <a:cxn ang="0">
                  <a:pos x="198" y="278"/>
                </a:cxn>
                <a:cxn ang="0">
                  <a:pos x="207" y="230"/>
                </a:cxn>
                <a:cxn ang="0">
                  <a:pos x="210" y="182"/>
                </a:cxn>
                <a:cxn ang="0">
                  <a:pos x="201" y="152"/>
                </a:cxn>
                <a:cxn ang="0">
                  <a:pos x="192" y="167"/>
                </a:cxn>
              </a:cxnLst>
              <a:rect b="b" l="0" r="r" t="0"/>
              <a:pathLst>
                <a:path h="608" w="615">
                  <a:moveTo>
                    <a:pt x="6" y="245"/>
                  </a:moveTo>
                  <a:cubicBezTo>
                    <a:pt x="0" y="205"/>
                    <a:pt x="33" y="171"/>
                    <a:pt x="54" y="140"/>
                  </a:cubicBezTo>
                  <a:cubicBezTo>
                    <a:pt x="75" y="111"/>
                    <a:pt x="94" y="81"/>
                    <a:pt x="117" y="65"/>
                  </a:cubicBezTo>
                  <a:cubicBezTo>
                    <a:pt x="117" y="70"/>
                    <a:pt x="119" y="73"/>
                    <a:pt x="123" y="74"/>
                  </a:cubicBezTo>
                  <a:cubicBezTo>
                    <a:pt x="116" y="50"/>
                    <a:pt x="143" y="40"/>
                    <a:pt x="159" y="29"/>
                  </a:cubicBezTo>
                  <a:cubicBezTo>
                    <a:pt x="160" y="31"/>
                    <a:pt x="159" y="35"/>
                    <a:pt x="162" y="35"/>
                  </a:cubicBezTo>
                  <a:cubicBezTo>
                    <a:pt x="271" y="0"/>
                    <a:pt x="330" y="98"/>
                    <a:pt x="396" y="134"/>
                  </a:cubicBezTo>
                  <a:cubicBezTo>
                    <a:pt x="392" y="136"/>
                    <a:pt x="389" y="139"/>
                    <a:pt x="387" y="143"/>
                  </a:cubicBezTo>
                  <a:cubicBezTo>
                    <a:pt x="398" y="146"/>
                    <a:pt x="396" y="136"/>
                    <a:pt x="405" y="137"/>
                  </a:cubicBezTo>
                  <a:cubicBezTo>
                    <a:pt x="403" y="161"/>
                    <a:pt x="442" y="156"/>
                    <a:pt x="432" y="179"/>
                  </a:cubicBezTo>
                  <a:cubicBezTo>
                    <a:pt x="441" y="181"/>
                    <a:pt x="438" y="171"/>
                    <a:pt x="447" y="173"/>
                  </a:cubicBezTo>
                  <a:cubicBezTo>
                    <a:pt x="451" y="186"/>
                    <a:pt x="461" y="193"/>
                    <a:pt x="465" y="206"/>
                  </a:cubicBezTo>
                  <a:cubicBezTo>
                    <a:pt x="465" y="212"/>
                    <a:pt x="455" y="208"/>
                    <a:pt x="456" y="215"/>
                  </a:cubicBezTo>
                  <a:cubicBezTo>
                    <a:pt x="460" y="222"/>
                    <a:pt x="467" y="209"/>
                    <a:pt x="471" y="218"/>
                  </a:cubicBezTo>
                  <a:cubicBezTo>
                    <a:pt x="472" y="225"/>
                    <a:pt x="462" y="221"/>
                    <a:pt x="462" y="227"/>
                  </a:cubicBezTo>
                  <a:cubicBezTo>
                    <a:pt x="468" y="233"/>
                    <a:pt x="467" y="225"/>
                    <a:pt x="477" y="227"/>
                  </a:cubicBezTo>
                  <a:cubicBezTo>
                    <a:pt x="482" y="238"/>
                    <a:pt x="482" y="254"/>
                    <a:pt x="489" y="263"/>
                  </a:cubicBezTo>
                  <a:cubicBezTo>
                    <a:pt x="496" y="249"/>
                    <a:pt x="481" y="234"/>
                    <a:pt x="480" y="218"/>
                  </a:cubicBezTo>
                  <a:cubicBezTo>
                    <a:pt x="497" y="226"/>
                    <a:pt x="497" y="251"/>
                    <a:pt x="510" y="263"/>
                  </a:cubicBezTo>
                  <a:cubicBezTo>
                    <a:pt x="512" y="252"/>
                    <a:pt x="504" y="251"/>
                    <a:pt x="504" y="242"/>
                  </a:cubicBezTo>
                  <a:cubicBezTo>
                    <a:pt x="510" y="242"/>
                    <a:pt x="508" y="250"/>
                    <a:pt x="516" y="248"/>
                  </a:cubicBezTo>
                  <a:cubicBezTo>
                    <a:pt x="509" y="233"/>
                    <a:pt x="493" y="227"/>
                    <a:pt x="489" y="209"/>
                  </a:cubicBezTo>
                  <a:cubicBezTo>
                    <a:pt x="502" y="216"/>
                    <a:pt x="512" y="226"/>
                    <a:pt x="528" y="230"/>
                  </a:cubicBezTo>
                  <a:cubicBezTo>
                    <a:pt x="523" y="212"/>
                    <a:pt x="495" y="218"/>
                    <a:pt x="495" y="203"/>
                  </a:cubicBezTo>
                  <a:cubicBezTo>
                    <a:pt x="495" y="191"/>
                    <a:pt x="530" y="190"/>
                    <a:pt x="531" y="167"/>
                  </a:cubicBezTo>
                  <a:cubicBezTo>
                    <a:pt x="532" y="164"/>
                    <a:pt x="534" y="162"/>
                    <a:pt x="537" y="161"/>
                  </a:cubicBezTo>
                  <a:cubicBezTo>
                    <a:pt x="540" y="161"/>
                    <a:pt x="539" y="157"/>
                    <a:pt x="540" y="155"/>
                  </a:cubicBezTo>
                  <a:cubicBezTo>
                    <a:pt x="550" y="165"/>
                    <a:pt x="545" y="190"/>
                    <a:pt x="546" y="209"/>
                  </a:cubicBezTo>
                  <a:cubicBezTo>
                    <a:pt x="549" y="218"/>
                    <a:pt x="550" y="202"/>
                    <a:pt x="558" y="206"/>
                  </a:cubicBezTo>
                  <a:cubicBezTo>
                    <a:pt x="560" y="188"/>
                    <a:pt x="553" y="179"/>
                    <a:pt x="555" y="161"/>
                  </a:cubicBezTo>
                  <a:cubicBezTo>
                    <a:pt x="564" y="173"/>
                    <a:pt x="561" y="197"/>
                    <a:pt x="567" y="212"/>
                  </a:cubicBezTo>
                  <a:cubicBezTo>
                    <a:pt x="574" y="212"/>
                    <a:pt x="568" y="199"/>
                    <a:pt x="570" y="194"/>
                  </a:cubicBezTo>
                  <a:cubicBezTo>
                    <a:pt x="570" y="190"/>
                    <a:pt x="569" y="185"/>
                    <a:pt x="573" y="185"/>
                  </a:cubicBezTo>
                  <a:cubicBezTo>
                    <a:pt x="573" y="189"/>
                    <a:pt x="572" y="194"/>
                    <a:pt x="576" y="194"/>
                  </a:cubicBezTo>
                  <a:cubicBezTo>
                    <a:pt x="615" y="274"/>
                    <a:pt x="562" y="337"/>
                    <a:pt x="513" y="374"/>
                  </a:cubicBezTo>
                  <a:cubicBezTo>
                    <a:pt x="537" y="350"/>
                    <a:pt x="553" y="318"/>
                    <a:pt x="567" y="284"/>
                  </a:cubicBezTo>
                  <a:cubicBezTo>
                    <a:pt x="549" y="285"/>
                    <a:pt x="549" y="308"/>
                    <a:pt x="543" y="320"/>
                  </a:cubicBezTo>
                  <a:cubicBezTo>
                    <a:pt x="536" y="334"/>
                    <a:pt x="525" y="343"/>
                    <a:pt x="519" y="356"/>
                  </a:cubicBezTo>
                  <a:cubicBezTo>
                    <a:pt x="517" y="358"/>
                    <a:pt x="514" y="359"/>
                    <a:pt x="510" y="359"/>
                  </a:cubicBezTo>
                  <a:cubicBezTo>
                    <a:pt x="506" y="369"/>
                    <a:pt x="498" y="375"/>
                    <a:pt x="492" y="383"/>
                  </a:cubicBezTo>
                  <a:cubicBezTo>
                    <a:pt x="493" y="392"/>
                    <a:pt x="508" y="367"/>
                    <a:pt x="507" y="383"/>
                  </a:cubicBezTo>
                  <a:cubicBezTo>
                    <a:pt x="485" y="384"/>
                    <a:pt x="465" y="403"/>
                    <a:pt x="441" y="401"/>
                  </a:cubicBezTo>
                  <a:cubicBezTo>
                    <a:pt x="415" y="398"/>
                    <a:pt x="399" y="372"/>
                    <a:pt x="378" y="362"/>
                  </a:cubicBezTo>
                  <a:cubicBezTo>
                    <a:pt x="378" y="360"/>
                    <a:pt x="378" y="358"/>
                    <a:pt x="378" y="356"/>
                  </a:cubicBezTo>
                  <a:cubicBezTo>
                    <a:pt x="378" y="341"/>
                    <a:pt x="378" y="326"/>
                    <a:pt x="378" y="311"/>
                  </a:cubicBezTo>
                  <a:cubicBezTo>
                    <a:pt x="376" y="298"/>
                    <a:pt x="382" y="277"/>
                    <a:pt x="375" y="269"/>
                  </a:cubicBezTo>
                  <a:cubicBezTo>
                    <a:pt x="353" y="251"/>
                    <a:pt x="334" y="230"/>
                    <a:pt x="312" y="212"/>
                  </a:cubicBezTo>
                  <a:cubicBezTo>
                    <a:pt x="306" y="172"/>
                    <a:pt x="305" y="127"/>
                    <a:pt x="282" y="104"/>
                  </a:cubicBezTo>
                  <a:cubicBezTo>
                    <a:pt x="283" y="112"/>
                    <a:pt x="298" y="132"/>
                    <a:pt x="297" y="152"/>
                  </a:cubicBezTo>
                  <a:cubicBezTo>
                    <a:pt x="297" y="156"/>
                    <a:pt x="297" y="160"/>
                    <a:pt x="294" y="161"/>
                  </a:cubicBezTo>
                  <a:cubicBezTo>
                    <a:pt x="290" y="160"/>
                    <a:pt x="289" y="156"/>
                    <a:pt x="285" y="155"/>
                  </a:cubicBezTo>
                  <a:cubicBezTo>
                    <a:pt x="292" y="168"/>
                    <a:pt x="296" y="184"/>
                    <a:pt x="294" y="206"/>
                  </a:cubicBezTo>
                  <a:cubicBezTo>
                    <a:pt x="294" y="218"/>
                    <a:pt x="294" y="230"/>
                    <a:pt x="294" y="242"/>
                  </a:cubicBezTo>
                  <a:cubicBezTo>
                    <a:pt x="294" y="247"/>
                    <a:pt x="294" y="252"/>
                    <a:pt x="294" y="257"/>
                  </a:cubicBezTo>
                  <a:cubicBezTo>
                    <a:pt x="287" y="261"/>
                    <a:pt x="293" y="278"/>
                    <a:pt x="291" y="287"/>
                  </a:cubicBezTo>
                  <a:cubicBezTo>
                    <a:pt x="288" y="416"/>
                    <a:pt x="237" y="497"/>
                    <a:pt x="216" y="608"/>
                  </a:cubicBezTo>
                  <a:cubicBezTo>
                    <a:pt x="207" y="591"/>
                    <a:pt x="208" y="564"/>
                    <a:pt x="195" y="551"/>
                  </a:cubicBezTo>
                  <a:cubicBezTo>
                    <a:pt x="204" y="513"/>
                    <a:pt x="219" y="481"/>
                    <a:pt x="216" y="431"/>
                  </a:cubicBezTo>
                  <a:cubicBezTo>
                    <a:pt x="209" y="453"/>
                    <a:pt x="210" y="483"/>
                    <a:pt x="201" y="503"/>
                  </a:cubicBezTo>
                  <a:cubicBezTo>
                    <a:pt x="198" y="504"/>
                    <a:pt x="198" y="502"/>
                    <a:pt x="198" y="500"/>
                  </a:cubicBezTo>
                  <a:cubicBezTo>
                    <a:pt x="201" y="473"/>
                    <a:pt x="205" y="447"/>
                    <a:pt x="207" y="419"/>
                  </a:cubicBezTo>
                  <a:cubicBezTo>
                    <a:pt x="212" y="412"/>
                    <a:pt x="212" y="384"/>
                    <a:pt x="207" y="377"/>
                  </a:cubicBezTo>
                  <a:cubicBezTo>
                    <a:pt x="195" y="366"/>
                    <a:pt x="203" y="425"/>
                    <a:pt x="201" y="443"/>
                  </a:cubicBezTo>
                  <a:cubicBezTo>
                    <a:pt x="194" y="439"/>
                    <a:pt x="200" y="422"/>
                    <a:pt x="198" y="413"/>
                  </a:cubicBezTo>
                  <a:cubicBezTo>
                    <a:pt x="196" y="402"/>
                    <a:pt x="202" y="383"/>
                    <a:pt x="195" y="377"/>
                  </a:cubicBezTo>
                  <a:cubicBezTo>
                    <a:pt x="195" y="369"/>
                    <a:pt x="195" y="361"/>
                    <a:pt x="195" y="353"/>
                  </a:cubicBezTo>
                  <a:cubicBezTo>
                    <a:pt x="193" y="340"/>
                    <a:pt x="199" y="319"/>
                    <a:pt x="192" y="311"/>
                  </a:cubicBezTo>
                  <a:cubicBezTo>
                    <a:pt x="192" y="307"/>
                    <a:pt x="192" y="303"/>
                    <a:pt x="189" y="302"/>
                  </a:cubicBezTo>
                  <a:cubicBezTo>
                    <a:pt x="182" y="311"/>
                    <a:pt x="188" y="333"/>
                    <a:pt x="186" y="347"/>
                  </a:cubicBezTo>
                  <a:cubicBezTo>
                    <a:pt x="159" y="379"/>
                    <a:pt x="138" y="417"/>
                    <a:pt x="117" y="455"/>
                  </a:cubicBezTo>
                  <a:cubicBezTo>
                    <a:pt x="68" y="399"/>
                    <a:pt x="53" y="309"/>
                    <a:pt x="9" y="248"/>
                  </a:cubicBezTo>
                  <a:cubicBezTo>
                    <a:pt x="10" y="245"/>
                    <a:pt x="8" y="245"/>
                    <a:pt x="6" y="245"/>
                  </a:cubicBezTo>
                  <a:close/>
                  <a:moveTo>
                    <a:pt x="561" y="236"/>
                  </a:moveTo>
                  <a:cubicBezTo>
                    <a:pt x="565" y="251"/>
                    <a:pt x="550" y="260"/>
                    <a:pt x="558" y="269"/>
                  </a:cubicBezTo>
                  <a:cubicBezTo>
                    <a:pt x="562" y="260"/>
                    <a:pt x="572" y="243"/>
                    <a:pt x="561" y="236"/>
                  </a:cubicBezTo>
                  <a:close/>
                  <a:moveTo>
                    <a:pt x="177" y="89"/>
                  </a:moveTo>
                  <a:cubicBezTo>
                    <a:pt x="170" y="93"/>
                    <a:pt x="176" y="110"/>
                    <a:pt x="174" y="119"/>
                  </a:cubicBezTo>
                  <a:cubicBezTo>
                    <a:pt x="174" y="139"/>
                    <a:pt x="174" y="159"/>
                    <a:pt x="174" y="179"/>
                  </a:cubicBezTo>
                  <a:cubicBezTo>
                    <a:pt x="177" y="187"/>
                    <a:pt x="168" y="207"/>
                    <a:pt x="180" y="206"/>
                  </a:cubicBezTo>
                  <a:cubicBezTo>
                    <a:pt x="180" y="203"/>
                    <a:pt x="180" y="200"/>
                    <a:pt x="180" y="197"/>
                  </a:cubicBezTo>
                  <a:cubicBezTo>
                    <a:pt x="180" y="184"/>
                    <a:pt x="180" y="171"/>
                    <a:pt x="180" y="158"/>
                  </a:cubicBezTo>
                  <a:cubicBezTo>
                    <a:pt x="185" y="143"/>
                    <a:pt x="185" y="107"/>
                    <a:pt x="180" y="92"/>
                  </a:cubicBezTo>
                  <a:cubicBezTo>
                    <a:pt x="180" y="90"/>
                    <a:pt x="180" y="88"/>
                    <a:pt x="177" y="89"/>
                  </a:cubicBezTo>
                  <a:close/>
                  <a:moveTo>
                    <a:pt x="192" y="167"/>
                  </a:moveTo>
                  <a:cubicBezTo>
                    <a:pt x="187" y="175"/>
                    <a:pt x="187" y="204"/>
                    <a:pt x="192" y="212"/>
                  </a:cubicBezTo>
                  <a:cubicBezTo>
                    <a:pt x="201" y="227"/>
                    <a:pt x="189" y="263"/>
                    <a:pt x="198" y="278"/>
                  </a:cubicBezTo>
                  <a:cubicBezTo>
                    <a:pt x="199" y="278"/>
                    <a:pt x="200" y="278"/>
                    <a:pt x="201" y="278"/>
                  </a:cubicBezTo>
                  <a:cubicBezTo>
                    <a:pt x="210" y="269"/>
                    <a:pt x="198" y="239"/>
                    <a:pt x="207" y="230"/>
                  </a:cubicBezTo>
                  <a:cubicBezTo>
                    <a:pt x="207" y="235"/>
                    <a:pt x="205" y="257"/>
                    <a:pt x="210" y="248"/>
                  </a:cubicBezTo>
                  <a:cubicBezTo>
                    <a:pt x="215" y="233"/>
                    <a:pt x="215" y="197"/>
                    <a:pt x="210" y="182"/>
                  </a:cubicBezTo>
                  <a:cubicBezTo>
                    <a:pt x="209" y="182"/>
                    <a:pt x="208" y="182"/>
                    <a:pt x="207" y="182"/>
                  </a:cubicBezTo>
                  <a:cubicBezTo>
                    <a:pt x="198" y="179"/>
                    <a:pt x="210" y="155"/>
                    <a:pt x="201" y="152"/>
                  </a:cubicBezTo>
                  <a:cubicBezTo>
                    <a:pt x="192" y="148"/>
                    <a:pt x="206" y="121"/>
                    <a:pt x="192" y="122"/>
                  </a:cubicBezTo>
                  <a:cubicBezTo>
                    <a:pt x="192" y="137"/>
                    <a:pt x="192" y="152"/>
                    <a:pt x="192" y="167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7" name="Freeform 76"/>
            <p:cNvSpPr>
              <a:spLocks noEditPoints="1"/>
            </p:cNvSpPr>
            <p:nvPr/>
          </p:nvSpPr>
          <p:spPr bwMode="auto">
            <a:xfrm>
              <a:off x="3746500" y="2206625"/>
              <a:ext cx="193675" cy="371475"/>
            </a:xfrm>
            <a:custGeom>
              <a:cxnLst>
                <a:cxn ang="0">
                  <a:pos x="9" y="0"/>
                </a:cxn>
                <a:cxn ang="0">
                  <a:pos x="72" y="57"/>
                </a:cxn>
                <a:cxn ang="0">
                  <a:pos x="72" y="99"/>
                </a:cxn>
                <a:cxn ang="0">
                  <a:pos x="72" y="138"/>
                </a:cxn>
                <a:cxn ang="0">
                  <a:pos x="66" y="135"/>
                </a:cxn>
                <a:cxn ang="0">
                  <a:pos x="33" y="102"/>
                </a:cxn>
                <a:cxn ang="0">
                  <a:pos x="0" y="99"/>
                </a:cxn>
                <a:cxn ang="0">
                  <a:pos x="0" y="90"/>
                </a:cxn>
                <a:cxn ang="0">
                  <a:pos x="18" y="66"/>
                </a:cxn>
                <a:cxn ang="0">
                  <a:pos x="6" y="63"/>
                </a:cxn>
                <a:cxn ang="0">
                  <a:pos x="18" y="57"/>
                </a:cxn>
                <a:cxn ang="0">
                  <a:pos x="12" y="51"/>
                </a:cxn>
                <a:cxn ang="0">
                  <a:pos x="9" y="30"/>
                </a:cxn>
                <a:cxn ang="0">
                  <a:pos x="9" y="0"/>
                </a:cxn>
                <a:cxn ang="0">
                  <a:pos x="9" y="93"/>
                </a:cxn>
                <a:cxn ang="0">
                  <a:pos x="27" y="78"/>
                </a:cxn>
                <a:cxn ang="0">
                  <a:pos x="9" y="93"/>
                </a:cxn>
              </a:cxnLst>
              <a:rect b="b" l="0" r="r" t="0"/>
              <a:pathLst>
                <a:path h="138" w="72">
                  <a:moveTo>
                    <a:pt x="9" y="0"/>
                  </a:moveTo>
                  <a:cubicBezTo>
                    <a:pt x="31" y="18"/>
                    <a:pt x="50" y="39"/>
                    <a:pt x="72" y="57"/>
                  </a:cubicBezTo>
                  <a:cubicBezTo>
                    <a:pt x="72" y="71"/>
                    <a:pt x="72" y="85"/>
                    <a:pt x="72" y="99"/>
                  </a:cubicBezTo>
                  <a:cubicBezTo>
                    <a:pt x="72" y="112"/>
                    <a:pt x="72" y="125"/>
                    <a:pt x="72" y="138"/>
                  </a:cubicBezTo>
                  <a:cubicBezTo>
                    <a:pt x="70" y="137"/>
                    <a:pt x="69" y="135"/>
                    <a:pt x="66" y="135"/>
                  </a:cubicBezTo>
                  <a:cubicBezTo>
                    <a:pt x="55" y="124"/>
                    <a:pt x="57" y="100"/>
                    <a:pt x="33" y="102"/>
                  </a:cubicBezTo>
                  <a:cubicBezTo>
                    <a:pt x="28" y="95"/>
                    <a:pt x="10" y="101"/>
                    <a:pt x="0" y="99"/>
                  </a:cubicBezTo>
                  <a:cubicBezTo>
                    <a:pt x="0" y="96"/>
                    <a:pt x="0" y="93"/>
                    <a:pt x="0" y="90"/>
                  </a:cubicBezTo>
                  <a:cubicBezTo>
                    <a:pt x="3" y="79"/>
                    <a:pt x="10" y="72"/>
                    <a:pt x="18" y="66"/>
                  </a:cubicBezTo>
                  <a:cubicBezTo>
                    <a:pt x="17" y="55"/>
                    <a:pt x="7" y="74"/>
                    <a:pt x="6" y="63"/>
                  </a:cubicBezTo>
                  <a:cubicBezTo>
                    <a:pt x="3" y="54"/>
                    <a:pt x="13" y="58"/>
                    <a:pt x="18" y="57"/>
                  </a:cubicBezTo>
                  <a:cubicBezTo>
                    <a:pt x="19" y="52"/>
                    <a:pt x="16" y="51"/>
                    <a:pt x="12" y="51"/>
                  </a:cubicBezTo>
                  <a:cubicBezTo>
                    <a:pt x="5" y="50"/>
                    <a:pt x="11" y="36"/>
                    <a:pt x="9" y="30"/>
                  </a:cubicBezTo>
                  <a:cubicBezTo>
                    <a:pt x="9" y="20"/>
                    <a:pt x="9" y="10"/>
                    <a:pt x="9" y="0"/>
                  </a:cubicBezTo>
                  <a:close/>
                  <a:moveTo>
                    <a:pt x="9" y="93"/>
                  </a:moveTo>
                  <a:cubicBezTo>
                    <a:pt x="19" y="92"/>
                    <a:pt x="27" y="89"/>
                    <a:pt x="27" y="78"/>
                  </a:cubicBezTo>
                  <a:cubicBezTo>
                    <a:pt x="18" y="80"/>
                    <a:pt x="12" y="85"/>
                    <a:pt x="9" y="93"/>
                  </a:cubicBezTo>
                  <a:close/>
                </a:path>
              </a:pathLst>
            </a:custGeom>
            <a:solidFill>
              <a:srgbClr val="5A9EC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8" name="Freeform 77"/>
            <p:cNvSpPr/>
            <p:nvPr/>
          </p:nvSpPr>
          <p:spPr bwMode="auto">
            <a:xfrm>
              <a:off x="4125913" y="1730375"/>
              <a:ext cx="23813" cy="65088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9" y="9"/>
                </a:cxn>
                <a:cxn ang="0">
                  <a:pos x="3" y="6"/>
                </a:cxn>
                <a:cxn ang="0">
                  <a:pos x="0" y="24"/>
                </a:cxn>
                <a:cxn ang="0">
                  <a:pos x="0" y="0"/>
                </a:cxn>
              </a:cxnLst>
              <a:rect b="b" l="0" r="r" t="0"/>
              <a:pathLst>
                <a:path h="24" w="9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4"/>
                    <a:pt x="8" y="5"/>
                    <a:pt x="9" y="9"/>
                  </a:cubicBezTo>
                  <a:cubicBezTo>
                    <a:pt x="7" y="8"/>
                    <a:pt x="6" y="6"/>
                    <a:pt x="3" y="6"/>
                  </a:cubicBezTo>
                  <a:cubicBezTo>
                    <a:pt x="1" y="11"/>
                    <a:pt x="7" y="24"/>
                    <a:pt x="0" y="24"/>
                  </a:cubicBezTo>
                  <a:cubicBezTo>
                    <a:pt x="0" y="16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94AEB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9" name="Freeform 78"/>
            <p:cNvSpPr/>
            <p:nvPr/>
          </p:nvSpPr>
          <p:spPr bwMode="auto">
            <a:xfrm>
              <a:off x="4044950" y="1746250"/>
              <a:ext cx="371475" cy="420688"/>
            </a:xfrm>
            <a:custGeom>
              <a:cxnLst>
                <a:cxn ang="0">
                  <a:pos x="54" y="12"/>
                </a:cxn>
                <a:cxn ang="0">
                  <a:pos x="108" y="51"/>
                </a:cxn>
                <a:cxn ang="0">
                  <a:pos x="135" y="72"/>
                </a:cxn>
                <a:cxn ang="0">
                  <a:pos x="123" y="120"/>
                </a:cxn>
                <a:cxn ang="0">
                  <a:pos x="117" y="126"/>
                </a:cxn>
                <a:cxn ang="0">
                  <a:pos x="69" y="156"/>
                </a:cxn>
                <a:cxn ang="0">
                  <a:pos x="42" y="123"/>
                </a:cxn>
                <a:cxn ang="0">
                  <a:pos x="66" y="108"/>
                </a:cxn>
                <a:cxn ang="0">
                  <a:pos x="75" y="57"/>
                </a:cxn>
                <a:cxn ang="0">
                  <a:pos x="36" y="117"/>
                </a:cxn>
                <a:cxn ang="0">
                  <a:pos x="21" y="102"/>
                </a:cxn>
                <a:cxn ang="0">
                  <a:pos x="21" y="84"/>
                </a:cxn>
                <a:cxn ang="0">
                  <a:pos x="36" y="45"/>
                </a:cxn>
                <a:cxn ang="0">
                  <a:pos x="6" y="90"/>
                </a:cxn>
                <a:cxn ang="0">
                  <a:pos x="0" y="84"/>
                </a:cxn>
                <a:cxn ang="0">
                  <a:pos x="30" y="18"/>
                </a:cxn>
                <a:cxn ang="0">
                  <a:pos x="33" y="0"/>
                </a:cxn>
                <a:cxn ang="0">
                  <a:pos x="39" y="3"/>
                </a:cxn>
                <a:cxn ang="0">
                  <a:pos x="57" y="75"/>
                </a:cxn>
                <a:cxn ang="0">
                  <a:pos x="54" y="12"/>
                </a:cxn>
              </a:cxnLst>
              <a:rect b="b" l="0" r="r" t="0"/>
              <a:pathLst>
                <a:path h="156" w="138">
                  <a:moveTo>
                    <a:pt x="54" y="12"/>
                  </a:moveTo>
                  <a:cubicBezTo>
                    <a:pt x="73" y="23"/>
                    <a:pt x="90" y="50"/>
                    <a:pt x="108" y="51"/>
                  </a:cubicBezTo>
                  <a:cubicBezTo>
                    <a:pt x="114" y="59"/>
                    <a:pt x="138" y="65"/>
                    <a:pt x="135" y="72"/>
                  </a:cubicBezTo>
                  <a:cubicBezTo>
                    <a:pt x="131" y="88"/>
                    <a:pt x="127" y="104"/>
                    <a:pt x="123" y="120"/>
                  </a:cubicBezTo>
                  <a:cubicBezTo>
                    <a:pt x="120" y="121"/>
                    <a:pt x="118" y="123"/>
                    <a:pt x="117" y="126"/>
                  </a:cubicBezTo>
                  <a:cubicBezTo>
                    <a:pt x="103" y="138"/>
                    <a:pt x="86" y="147"/>
                    <a:pt x="69" y="156"/>
                  </a:cubicBezTo>
                  <a:cubicBezTo>
                    <a:pt x="57" y="148"/>
                    <a:pt x="51" y="134"/>
                    <a:pt x="42" y="123"/>
                  </a:cubicBezTo>
                  <a:cubicBezTo>
                    <a:pt x="50" y="118"/>
                    <a:pt x="62" y="117"/>
                    <a:pt x="66" y="108"/>
                  </a:cubicBezTo>
                  <a:cubicBezTo>
                    <a:pt x="60" y="95"/>
                    <a:pt x="88" y="76"/>
                    <a:pt x="75" y="57"/>
                  </a:cubicBezTo>
                  <a:cubicBezTo>
                    <a:pt x="72" y="87"/>
                    <a:pt x="57" y="105"/>
                    <a:pt x="36" y="117"/>
                  </a:cubicBezTo>
                  <a:cubicBezTo>
                    <a:pt x="30" y="113"/>
                    <a:pt x="25" y="108"/>
                    <a:pt x="21" y="102"/>
                  </a:cubicBezTo>
                  <a:cubicBezTo>
                    <a:pt x="25" y="95"/>
                    <a:pt x="30" y="88"/>
                    <a:pt x="21" y="84"/>
                  </a:cubicBezTo>
                  <a:cubicBezTo>
                    <a:pt x="26" y="73"/>
                    <a:pt x="42" y="57"/>
                    <a:pt x="36" y="45"/>
                  </a:cubicBezTo>
                  <a:cubicBezTo>
                    <a:pt x="26" y="60"/>
                    <a:pt x="23" y="82"/>
                    <a:pt x="6" y="90"/>
                  </a:cubicBezTo>
                  <a:cubicBezTo>
                    <a:pt x="6" y="86"/>
                    <a:pt x="1" y="87"/>
                    <a:pt x="0" y="84"/>
                  </a:cubicBezTo>
                  <a:cubicBezTo>
                    <a:pt x="15" y="67"/>
                    <a:pt x="28" y="48"/>
                    <a:pt x="30" y="18"/>
                  </a:cubicBezTo>
                  <a:cubicBezTo>
                    <a:pt x="37" y="18"/>
                    <a:pt x="31" y="5"/>
                    <a:pt x="33" y="0"/>
                  </a:cubicBezTo>
                  <a:cubicBezTo>
                    <a:pt x="36" y="0"/>
                    <a:pt x="37" y="2"/>
                    <a:pt x="39" y="3"/>
                  </a:cubicBezTo>
                  <a:cubicBezTo>
                    <a:pt x="46" y="26"/>
                    <a:pt x="38" y="64"/>
                    <a:pt x="57" y="75"/>
                  </a:cubicBezTo>
                  <a:cubicBezTo>
                    <a:pt x="54" y="61"/>
                    <a:pt x="38" y="16"/>
                    <a:pt x="54" y="12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0" name="Freeform 79"/>
            <p:cNvSpPr/>
            <p:nvPr/>
          </p:nvSpPr>
          <p:spPr bwMode="auto">
            <a:xfrm>
              <a:off x="4189413" y="1771650"/>
              <a:ext cx="146050" cy="112713"/>
            </a:xfrm>
            <a:custGeom>
              <a:cxnLst>
                <a:cxn ang="0">
                  <a:pos x="0" y="0"/>
                </a:cxn>
                <a:cxn ang="0">
                  <a:pos x="54" y="42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42" w="54">
                  <a:moveTo>
                    <a:pt x="0" y="0"/>
                  </a:moveTo>
                  <a:cubicBezTo>
                    <a:pt x="20" y="12"/>
                    <a:pt x="36" y="28"/>
                    <a:pt x="54" y="42"/>
                  </a:cubicBezTo>
                  <a:cubicBezTo>
                    <a:pt x="36" y="41"/>
                    <a:pt x="19" y="1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6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1" name="Freeform 81"/>
            <p:cNvSpPr/>
            <p:nvPr/>
          </p:nvSpPr>
          <p:spPr bwMode="auto">
            <a:xfrm>
              <a:off x="3689350" y="1916113"/>
              <a:ext cx="80963" cy="371475"/>
            </a:xfrm>
            <a:custGeom>
              <a:cxnLst>
                <a:cxn ang="0">
                  <a:pos x="15" y="48"/>
                </a:cxn>
                <a:cxn ang="0">
                  <a:pos x="0" y="0"/>
                </a:cxn>
                <a:cxn ang="0">
                  <a:pos x="30" y="108"/>
                </a:cxn>
                <a:cxn ang="0">
                  <a:pos x="30" y="138"/>
                </a:cxn>
                <a:cxn ang="0">
                  <a:pos x="24" y="129"/>
                </a:cxn>
                <a:cxn ang="0">
                  <a:pos x="21" y="81"/>
                </a:cxn>
                <a:cxn ang="0">
                  <a:pos x="15" y="48"/>
                </a:cxn>
              </a:cxnLst>
              <a:rect b="b" l="0" r="r" t="0"/>
              <a:pathLst>
                <a:path h="138" w="30">
                  <a:moveTo>
                    <a:pt x="15" y="48"/>
                  </a:moveTo>
                  <a:cubicBezTo>
                    <a:pt x="16" y="28"/>
                    <a:pt x="1" y="8"/>
                    <a:pt x="0" y="0"/>
                  </a:cubicBezTo>
                  <a:cubicBezTo>
                    <a:pt x="23" y="23"/>
                    <a:pt x="24" y="68"/>
                    <a:pt x="30" y="108"/>
                  </a:cubicBezTo>
                  <a:cubicBezTo>
                    <a:pt x="30" y="118"/>
                    <a:pt x="30" y="128"/>
                    <a:pt x="30" y="138"/>
                  </a:cubicBezTo>
                  <a:cubicBezTo>
                    <a:pt x="26" y="137"/>
                    <a:pt x="29" y="129"/>
                    <a:pt x="24" y="129"/>
                  </a:cubicBezTo>
                  <a:cubicBezTo>
                    <a:pt x="26" y="110"/>
                    <a:pt x="22" y="97"/>
                    <a:pt x="21" y="81"/>
                  </a:cubicBezTo>
                  <a:cubicBezTo>
                    <a:pt x="20" y="69"/>
                    <a:pt x="20" y="56"/>
                    <a:pt x="15" y="4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2" name="Freeform 82"/>
            <p:cNvSpPr/>
            <p:nvPr/>
          </p:nvSpPr>
          <p:spPr bwMode="auto">
            <a:xfrm>
              <a:off x="4375150" y="1939925"/>
              <a:ext cx="100013" cy="284163"/>
            </a:xfrm>
            <a:custGeom>
              <a:cxnLst>
                <a:cxn ang="0">
                  <a:pos x="12" y="0"/>
                </a:cxn>
                <a:cxn ang="0">
                  <a:pos x="33" y="81"/>
                </a:cxn>
                <a:cxn ang="0">
                  <a:pos x="30" y="99"/>
                </a:cxn>
                <a:cxn ang="0">
                  <a:pos x="18" y="48"/>
                </a:cxn>
                <a:cxn ang="0">
                  <a:pos x="21" y="93"/>
                </a:cxn>
                <a:cxn ang="0">
                  <a:pos x="9" y="96"/>
                </a:cxn>
                <a:cxn ang="0">
                  <a:pos x="3" y="42"/>
                </a:cxn>
                <a:cxn ang="0">
                  <a:pos x="0" y="48"/>
                </a:cxn>
                <a:cxn ang="0">
                  <a:pos x="12" y="0"/>
                </a:cxn>
              </a:cxnLst>
              <a:rect b="b" l="0" r="r" t="0"/>
              <a:pathLst>
                <a:path h="105" w="37">
                  <a:moveTo>
                    <a:pt x="12" y="0"/>
                  </a:moveTo>
                  <a:cubicBezTo>
                    <a:pt x="14" y="34"/>
                    <a:pt x="37" y="48"/>
                    <a:pt x="33" y="81"/>
                  </a:cubicBezTo>
                  <a:cubicBezTo>
                    <a:pt x="31" y="86"/>
                    <a:pt x="37" y="99"/>
                    <a:pt x="30" y="99"/>
                  </a:cubicBezTo>
                  <a:cubicBezTo>
                    <a:pt x="24" y="84"/>
                    <a:pt x="27" y="60"/>
                    <a:pt x="18" y="48"/>
                  </a:cubicBezTo>
                  <a:cubicBezTo>
                    <a:pt x="16" y="66"/>
                    <a:pt x="23" y="75"/>
                    <a:pt x="21" y="93"/>
                  </a:cubicBezTo>
                  <a:cubicBezTo>
                    <a:pt x="13" y="89"/>
                    <a:pt x="12" y="105"/>
                    <a:pt x="9" y="96"/>
                  </a:cubicBezTo>
                  <a:cubicBezTo>
                    <a:pt x="8" y="77"/>
                    <a:pt x="13" y="52"/>
                    <a:pt x="3" y="42"/>
                  </a:cubicBezTo>
                  <a:cubicBezTo>
                    <a:pt x="2" y="44"/>
                    <a:pt x="3" y="48"/>
                    <a:pt x="0" y="48"/>
                  </a:cubicBezTo>
                  <a:cubicBezTo>
                    <a:pt x="4" y="32"/>
                    <a:pt x="8" y="16"/>
                    <a:pt x="12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3" name="Freeform 88"/>
            <p:cNvSpPr/>
            <p:nvPr/>
          </p:nvSpPr>
          <p:spPr bwMode="auto">
            <a:xfrm>
              <a:off x="3697288" y="2054225"/>
              <a:ext cx="42863" cy="136525"/>
            </a:xfrm>
            <a:custGeom>
              <a:cxnLst>
                <a:cxn ang="0">
                  <a:pos x="9" y="51"/>
                </a:cxn>
                <a:cxn ang="0">
                  <a:pos x="0" y="0"/>
                </a:cxn>
                <a:cxn ang="0">
                  <a:pos x="9" y="6"/>
                </a:cxn>
                <a:cxn ang="0">
                  <a:pos x="12" y="27"/>
                </a:cxn>
                <a:cxn ang="0">
                  <a:pos x="9" y="51"/>
                </a:cxn>
              </a:cxnLst>
              <a:rect b="b" l="0" r="r" t="0"/>
              <a:pathLst>
                <a:path h="51" w="16">
                  <a:moveTo>
                    <a:pt x="9" y="51"/>
                  </a:moveTo>
                  <a:cubicBezTo>
                    <a:pt x="11" y="29"/>
                    <a:pt x="7" y="13"/>
                    <a:pt x="0" y="0"/>
                  </a:cubicBezTo>
                  <a:cubicBezTo>
                    <a:pt x="4" y="1"/>
                    <a:pt x="5" y="5"/>
                    <a:pt x="9" y="6"/>
                  </a:cubicBezTo>
                  <a:cubicBezTo>
                    <a:pt x="13" y="10"/>
                    <a:pt x="12" y="19"/>
                    <a:pt x="12" y="27"/>
                  </a:cubicBezTo>
                  <a:cubicBezTo>
                    <a:pt x="10" y="34"/>
                    <a:pt x="16" y="49"/>
                    <a:pt x="9" y="5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4" name="Freeform 92"/>
            <p:cNvSpPr>
              <a:spLocks noEditPoints="1"/>
            </p:cNvSpPr>
            <p:nvPr/>
          </p:nvSpPr>
          <p:spPr bwMode="auto">
            <a:xfrm>
              <a:off x="2163763" y="2132013"/>
              <a:ext cx="1273175" cy="1630363"/>
            </a:xfrm>
            <a:custGeom>
              <a:cxnLst>
                <a:cxn ang="0">
                  <a:pos x="162" y="7"/>
                </a:cxn>
                <a:cxn ang="0">
                  <a:pos x="198" y="10"/>
                </a:cxn>
                <a:cxn ang="0">
                  <a:pos x="276" y="88"/>
                </a:cxn>
                <a:cxn ang="0">
                  <a:pos x="318" y="124"/>
                </a:cxn>
                <a:cxn ang="0">
                  <a:pos x="348" y="205"/>
                </a:cxn>
                <a:cxn ang="0">
                  <a:pos x="369" y="280"/>
                </a:cxn>
                <a:cxn ang="0">
                  <a:pos x="426" y="367"/>
                </a:cxn>
                <a:cxn ang="0">
                  <a:pos x="468" y="430"/>
                </a:cxn>
                <a:cxn ang="0">
                  <a:pos x="399" y="547"/>
                </a:cxn>
                <a:cxn ang="0">
                  <a:pos x="249" y="559"/>
                </a:cxn>
                <a:cxn ang="0">
                  <a:pos x="255" y="511"/>
                </a:cxn>
                <a:cxn ang="0">
                  <a:pos x="378" y="346"/>
                </a:cxn>
                <a:cxn ang="0">
                  <a:pos x="369" y="307"/>
                </a:cxn>
                <a:cxn ang="0">
                  <a:pos x="360" y="298"/>
                </a:cxn>
                <a:cxn ang="0">
                  <a:pos x="246" y="412"/>
                </a:cxn>
                <a:cxn ang="0">
                  <a:pos x="315" y="322"/>
                </a:cxn>
                <a:cxn ang="0">
                  <a:pos x="165" y="376"/>
                </a:cxn>
                <a:cxn ang="0">
                  <a:pos x="45" y="301"/>
                </a:cxn>
                <a:cxn ang="0">
                  <a:pos x="51" y="67"/>
                </a:cxn>
                <a:cxn ang="0">
                  <a:pos x="129" y="4"/>
                </a:cxn>
                <a:cxn ang="0">
                  <a:pos x="240" y="253"/>
                </a:cxn>
                <a:cxn ang="0">
                  <a:pos x="300" y="202"/>
                </a:cxn>
                <a:cxn ang="0">
                  <a:pos x="156" y="271"/>
                </a:cxn>
                <a:cxn ang="0">
                  <a:pos x="198" y="238"/>
                </a:cxn>
                <a:cxn ang="0">
                  <a:pos x="156" y="271"/>
                </a:cxn>
                <a:cxn ang="0">
                  <a:pos x="183" y="379"/>
                </a:cxn>
                <a:cxn ang="0">
                  <a:pos x="243" y="382"/>
                </a:cxn>
                <a:cxn ang="0">
                  <a:pos x="213" y="406"/>
                </a:cxn>
                <a:cxn ang="0">
                  <a:pos x="309" y="490"/>
                </a:cxn>
                <a:cxn ang="0">
                  <a:pos x="384" y="415"/>
                </a:cxn>
                <a:cxn ang="0">
                  <a:pos x="393" y="358"/>
                </a:cxn>
                <a:cxn ang="0">
                  <a:pos x="249" y="538"/>
                </a:cxn>
                <a:cxn ang="0">
                  <a:pos x="309" y="490"/>
                </a:cxn>
                <a:cxn ang="0">
                  <a:pos x="414" y="427"/>
                </a:cxn>
              </a:cxnLst>
              <a:rect b="b" l="0" r="r" t="0"/>
              <a:pathLst>
                <a:path h="606" w="472">
                  <a:moveTo>
                    <a:pt x="135" y="1"/>
                  </a:moveTo>
                  <a:cubicBezTo>
                    <a:pt x="138" y="9"/>
                    <a:pt x="158" y="0"/>
                    <a:pt x="162" y="7"/>
                  </a:cubicBezTo>
                  <a:cubicBezTo>
                    <a:pt x="195" y="7"/>
                    <a:pt x="208" y="27"/>
                    <a:pt x="228" y="40"/>
                  </a:cubicBezTo>
                  <a:cubicBezTo>
                    <a:pt x="224" y="24"/>
                    <a:pt x="208" y="20"/>
                    <a:pt x="198" y="10"/>
                  </a:cubicBezTo>
                  <a:cubicBezTo>
                    <a:pt x="242" y="17"/>
                    <a:pt x="257" y="66"/>
                    <a:pt x="270" y="94"/>
                  </a:cubicBezTo>
                  <a:cubicBezTo>
                    <a:pt x="270" y="90"/>
                    <a:pt x="271" y="87"/>
                    <a:pt x="276" y="88"/>
                  </a:cubicBezTo>
                  <a:cubicBezTo>
                    <a:pt x="285" y="104"/>
                    <a:pt x="303" y="127"/>
                    <a:pt x="315" y="130"/>
                  </a:cubicBezTo>
                  <a:cubicBezTo>
                    <a:pt x="318" y="130"/>
                    <a:pt x="317" y="126"/>
                    <a:pt x="318" y="124"/>
                  </a:cubicBezTo>
                  <a:cubicBezTo>
                    <a:pt x="330" y="148"/>
                    <a:pt x="339" y="175"/>
                    <a:pt x="351" y="199"/>
                  </a:cubicBezTo>
                  <a:cubicBezTo>
                    <a:pt x="348" y="199"/>
                    <a:pt x="349" y="203"/>
                    <a:pt x="348" y="205"/>
                  </a:cubicBezTo>
                  <a:cubicBezTo>
                    <a:pt x="338" y="188"/>
                    <a:pt x="338" y="161"/>
                    <a:pt x="321" y="151"/>
                  </a:cubicBezTo>
                  <a:cubicBezTo>
                    <a:pt x="342" y="194"/>
                    <a:pt x="345" y="247"/>
                    <a:pt x="369" y="280"/>
                  </a:cubicBezTo>
                  <a:cubicBezTo>
                    <a:pt x="368" y="284"/>
                    <a:pt x="360" y="281"/>
                    <a:pt x="360" y="286"/>
                  </a:cubicBezTo>
                  <a:cubicBezTo>
                    <a:pt x="392" y="301"/>
                    <a:pt x="397" y="359"/>
                    <a:pt x="426" y="367"/>
                  </a:cubicBezTo>
                  <a:cubicBezTo>
                    <a:pt x="429" y="366"/>
                    <a:pt x="429" y="368"/>
                    <a:pt x="429" y="370"/>
                  </a:cubicBezTo>
                  <a:cubicBezTo>
                    <a:pt x="432" y="388"/>
                    <a:pt x="458" y="409"/>
                    <a:pt x="468" y="430"/>
                  </a:cubicBezTo>
                  <a:cubicBezTo>
                    <a:pt x="466" y="459"/>
                    <a:pt x="473" y="479"/>
                    <a:pt x="471" y="508"/>
                  </a:cubicBezTo>
                  <a:cubicBezTo>
                    <a:pt x="462" y="521"/>
                    <a:pt x="436" y="528"/>
                    <a:pt x="399" y="547"/>
                  </a:cubicBezTo>
                  <a:cubicBezTo>
                    <a:pt x="362" y="566"/>
                    <a:pt x="330" y="606"/>
                    <a:pt x="279" y="586"/>
                  </a:cubicBezTo>
                  <a:cubicBezTo>
                    <a:pt x="269" y="582"/>
                    <a:pt x="263" y="565"/>
                    <a:pt x="249" y="559"/>
                  </a:cubicBezTo>
                  <a:cubicBezTo>
                    <a:pt x="251" y="539"/>
                    <a:pt x="242" y="530"/>
                    <a:pt x="240" y="514"/>
                  </a:cubicBezTo>
                  <a:cubicBezTo>
                    <a:pt x="245" y="511"/>
                    <a:pt x="249" y="504"/>
                    <a:pt x="255" y="511"/>
                  </a:cubicBezTo>
                  <a:cubicBezTo>
                    <a:pt x="263" y="508"/>
                    <a:pt x="246" y="504"/>
                    <a:pt x="255" y="499"/>
                  </a:cubicBezTo>
                  <a:cubicBezTo>
                    <a:pt x="299" y="451"/>
                    <a:pt x="338" y="398"/>
                    <a:pt x="378" y="346"/>
                  </a:cubicBezTo>
                  <a:cubicBezTo>
                    <a:pt x="369" y="337"/>
                    <a:pt x="375" y="329"/>
                    <a:pt x="384" y="322"/>
                  </a:cubicBezTo>
                  <a:cubicBezTo>
                    <a:pt x="380" y="316"/>
                    <a:pt x="375" y="311"/>
                    <a:pt x="369" y="307"/>
                  </a:cubicBezTo>
                  <a:cubicBezTo>
                    <a:pt x="361" y="307"/>
                    <a:pt x="361" y="315"/>
                    <a:pt x="357" y="319"/>
                  </a:cubicBezTo>
                  <a:cubicBezTo>
                    <a:pt x="351" y="316"/>
                    <a:pt x="363" y="307"/>
                    <a:pt x="360" y="298"/>
                  </a:cubicBezTo>
                  <a:cubicBezTo>
                    <a:pt x="334" y="310"/>
                    <a:pt x="324" y="338"/>
                    <a:pt x="306" y="358"/>
                  </a:cubicBezTo>
                  <a:cubicBezTo>
                    <a:pt x="275" y="365"/>
                    <a:pt x="271" y="399"/>
                    <a:pt x="246" y="412"/>
                  </a:cubicBezTo>
                  <a:cubicBezTo>
                    <a:pt x="245" y="412"/>
                    <a:pt x="244" y="412"/>
                    <a:pt x="243" y="412"/>
                  </a:cubicBezTo>
                  <a:cubicBezTo>
                    <a:pt x="266" y="381"/>
                    <a:pt x="294" y="355"/>
                    <a:pt x="315" y="322"/>
                  </a:cubicBezTo>
                  <a:cubicBezTo>
                    <a:pt x="275" y="340"/>
                    <a:pt x="245" y="394"/>
                    <a:pt x="213" y="430"/>
                  </a:cubicBezTo>
                  <a:cubicBezTo>
                    <a:pt x="201" y="409"/>
                    <a:pt x="179" y="401"/>
                    <a:pt x="165" y="376"/>
                  </a:cubicBezTo>
                  <a:cubicBezTo>
                    <a:pt x="142" y="383"/>
                    <a:pt x="110" y="334"/>
                    <a:pt x="84" y="334"/>
                  </a:cubicBezTo>
                  <a:cubicBezTo>
                    <a:pt x="71" y="323"/>
                    <a:pt x="57" y="313"/>
                    <a:pt x="45" y="301"/>
                  </a:cubicBezTo>
                  <a:cubicBezTo>
                    <a:pt x="0" y="254"/>
                    <a:pt x="4" y="123"/>
                    <a:pt x="39" y="67"/>
                  </a:cubicBezTo>
                  <a:cubicBezTo>
                    <a:pt x="43" y="67"/>
                    <a:pt x="47" y="67"/>
                    <a:pt x="51" y="67"/>
                  </a:cubicBezTo>
                  <a:cubicBezTo>
                    <a:pt x="73" y="40"/>
                    <a:pt x="99" y="17"/>
                    <a:pt x="135" y="4"/>
                  </a:cubicBezTo>
                  <a:cubicBezTo>
                    <a:pt x="133" y="4"/>
                    <a:pt x="131" y="4"/>
                    <a:pt x="129" y="4"/>
                  </a:cubicBezTo>
                  <a:cubicBezTo>
                    <a:pt x="130" y="2"/>
                    <a:pt x="132" y="1"/>
                    <a:pt x="135" y="1"/>
                  </a:cubicBezTo>
                  <a:close/>
                  <a:moveTo>
                    <a:pt x="240" y="253"/>
                  </a:moveTo>
                  <a:cubicBezTo>
                    <a:pt x="224" y="269"/>
                    <a:pt x="191" y="291"/>
                    <a:pt x="195" y="307"/>
                  </a:cubicBezTo>
                  <a:cubicBezTo>
                    <a:pt x="232" y="274"/>
                    <a:pt x="273" y="245"/>
                    <a:pt x="300" y="202"/>
                  </a:cubicBezTo>
                  <a:cubicBezTo>
                    <a:pt x="275" y="207"/>
                    <a:pt x="258" y="235"/>
                    <a:pt x="240" y="253"/>
                  </a:cubicBezTo>
                  <a:close/>
                  <a:moveTo>
                    <a:pt x="156" y="271"/>
                  </a:moveTo>
                  <a:cubicBezTo>
                    <a:pt x="151" y="281"/>
                    <a:pt x="124" y="298"/>
                    <a:pt x="135" y="304"/>
                  </a:cubicBezTo>
                  <a:cubicBezTo>
                    <a:pt x="154" y="292"/>
                    <a:pt x="184" y="265"/>
                    <a:pt x="198" y="238"/>
                  </a:cubicBezTo>
                  <a:cubicBezTo>
                    <a:pt x="193" y="238"/>
                    <a:pt x="189" y="239"/>
                    <a:pt x="186" y="241"/>
                  </a:cubicBezTo>
                  <a:cubicBezTo>
                    <a:pt x="175" y="250"/>
                    <a:pt x="165" y="260"/>
                    <a:pt x="156" y="271"/>
                  </a:cubicBezTo>
                  <a:close/>
                  <a:moveTo>
                    <a:pt x="267" y="283"/>
                  </a:moveTo>
                  <a:cubicBezTo>
                    <a:pt x="232" y="306"/>
                    <a:pt x="198" y="346"/>
                    <a:pt x="183" y="379"/>
                  </a:cubicBezTo>
                  <a:cubicBezTo>
                    <a:pt x="217" y="353"/>
                    <a:pt x="245" y="321"/>
                    <a:pt x="267" y="283"/>
                  </a:cubicBezTo>
                  <a:close/>
                  <a:moveTo>
                    <a:pt x="243" y="382"/>
                  </a:moveTo>
                  <a:cubicBezTo>
                    <a:pt x="268" y="350"/>
                    <a:pt x="291" y="320"/>
                    <a:pt x="315" y="289"/>
                  </a:cubicBezTo>
                  <a:cubicBezTo>
                    <a:pt x="266" y="313"/>
                    <a:pt x="242" y="362"/>
                    <a:pt x="213" y="406"/>
                  </a:cubicBezTo>
                  <a:cubicBezTo>
                    <a:pt x="226" y="406"/>
                    <a:pt x="236" y="391"/>
                    <a:pt x="243" y="382"/>
                  </a:cubicBezTo>
                  <a:close/>
                  <a:moveTo>
                    <a:pt x="309" y="490"/>
                  </a:moveTo>
                  <a:cubicBezTo>
                    <a:pt x="294" y="515"/>
                    <a:pt x="272" y="533"/>
                    <a:pt x="258" y="559"/>
                  </a:cubicBezTo>
                  <a:cubicBezTo>
                    <a:pt x="309" y="520"/>
                    <a:pt x="345" y="466"/>
                    <a:pt x="384" y="415"/>
                  </a:cubicBezTo>
                  <a:cubicBezTo>
                    <a:pt x="376" y="404"/>
                    <a:pt x="370" y="426"/>
                    <a:pt x="366" y="418"/>
                  </a:cubicBezTo>
                  <a:cubicBezTo>
                    <a:pt x="377" y="400"/>
                    <a:pt x="387" y="381"/>
                    <a:pt x="393" y="358"/>
                  </a:cubicBezTo>
                  <a:cubicBezTo>
                    <a:pt x="374" y="365"/>
                    <a:pt x="368" y="388"/>
                    <a:pt x="357" y="403"/>
                  </a:cubicBezTo>
                  <a:cubicBezTo>
                    <a:pt x="322" y="451"/>
                    <a:pt x="284" y="492"/>
                    <a:pt x="249" y="538"/>
                  </a:cubicBezTo>
                  <a:cubicBezTo>
                    <a:pt x="275" y="537"/>
                    <a:pt x="277" y="512"/>
                    <a:pt x="294" y="502"/>
                  </a:cubicBezTo>
                  <a:cubicBezTo>
                    <a:pt x="301" y="500"/>
                    <a:pt x="302" y="492"/>
                    <a:pt x="309" y="490"/>
                  </a:cubicBezTo>
                  <a:close/>
                  <a:moveTo>
                    <a:pt x="327" y="526"/>
                  </a:moveTo>
                  <a:cubicBezTo>
                    <a:pt x="363" y="500"/>
                    <a:pt x="390" y="465"/>
                    <a:pt x="414" y="427"/>
                  </a:cubicBezTo>
                  <a:cubicBezTo>
                    <a:pt x="378" y="451"/>
                    <a:pt x="344" y="493"/>
                    <a:pt x="327" y="526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5" name="Freeform 95"/>
            <p:cNvSpPr/>
            <p:nvPr/>
          </p:nvSpPr>
          <p:spPr bwMode="auto">
            <a:xfrm>
              <a:off x="3924300" y="2473325"/>
              <a:ext cx="23813" cy="120650"/>
            </a:xfrm>
            <a:custGeom>
              <a:cxnLst>
                <a:cxn ang="0">
                  <a:pos x="9" y="45"/>
                </a:cxn>
                <a:cxn ang="0">
                  <a:pos x="0" y="36"/>
                </a:cxn>
                <a:cxn ang="0">
                  <a:pos x="6" y="39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9" y="45"/>
                </a:cxn>
              </a:cxnLst>
              <a:rect b="b" l="0" r="r" t="0"/>
              <a:pathLst>
                <a:path h="45" w="9">
                  <a:moveTo>
                    <a:pt x="9" y="45"/>
                  </a:moveTo>
                  <a:cubicBezTo>
                    <a:pt x="5" y="43"/>
                    <a:pt x="2" y="40"/>
                    <a:pt x="0" y="36"/>
                  </a:cubicBezTo>
                  <a:cubicBezTo>
                    <a:pt x="3" y="36"/>
                    <a:pt x="4" y="38"/>
                    <a:pt x="6" y="39"/>
                  </a:cubicBezTo>
                  <a:cubicBezTo>
                    <a:pt x="6" y="26"/>
                    <a:pt x="6" y="13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5"/>
                    <a:pt x="9" y="30"/>
                    <a:pt x="9" y="45"/>
                  </a:cubicBezTo>
                  <a:close/>
                </a:path>
              </a:pathLst>
            </a:custGeom>
            <a:solidFill>
              <a:srgbClr val="53A7D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6" name="Freeform 96"/>
            <p:cNvSpPr/>
            <p:nvPr/>
          </p:nvSpPr>
          <p:spPr bwMode="auto">
            <a:xfrm>
              <a:off x="3738563" y="2449513"/>
              <a:ext cx="96838" cy="31750"/>
            </a:xfrm>
            <a:custGeom>
              <a:cxnLst>
                <a:cxn ang="0">
                  <a:pos x="3" y="0"/>
                </a:cxn>
                <a:cxn ang="0">
                  <a:pos x="3" y="9"/>
                </a:cxn>
                <a:cxn ang="0">
                  <a:pos x="3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12" w="36">
                  <a:moveTo>
                    <a:pt x="3" y="0"/>
                  </a:moveTo>
                  <a:cubicBezTo>
                    <a:pt x="3" y="3"/>
                    <a:pt x="3" y="6"/>
                    <a:pt x="3" y="9"/>
                  </a:cubicBezTo>
                  <a:cubicBezTo>
                    <a:pt x="13" y="11"/>
                    <a:pt x="31" y="5"/>
                    <a:pt x="36" y="12"/>
                  </a:cubicBezTo>
                  <a:cubicBezTo>
                    <a:pt x="24" y="12"/>
                    <a:pt x="12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3266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7" name="Freeform 97"/>
            <p:cNvSpPr/>
            <p:nvPr/>
          </p:nvSpPr>
          <p:spPr bwMode="auto">
            <a:xfrm>
              <a:off x="2906713" y="2293938"/>
              <a:ext cx="112713" cy="187325"/>
            </a:xfrm>
            <a:custGeom>
              <a:cxnLst>
                <a:cxn ang="0">
                  <a:pos x="39" y="70"/>
                </a:cxn>
                <a:cxn ang="0">
                  <a:pos x="0" y="19"/>
                </a:cxn>
                <a:cxn ang="0">
                  <a:pos x="15" y="1"/>
                </a:cxn>
                <a:cxn ang="0">
                  <a:pos x="18" y="4"/>
                </a:cxn>
                <a:cxn ang="0">
                  <a:pos x="42" y="64"/>
                </a:cxn>
                <a:cxn ang="0">
                  <a:pos x="39" y="70"/>
                </a:cxn>
              </a:cxnLst>
              <a:rect b="b" l="0" r="r" t="0"/>
              <a:pathLst>
                <a:path h="70" w="42">
                  <a:moveTo>
                    <a:pt x="39" y="70"/>
                  </a:moveTo>
                  <a:cubicBezTo>
                    <a:pt x="25" y="54"/>
                    <a:pt x="11" y="38"/>
                    <a:pt x="0" y="19"/>
                  </a:cubicBezTo>
                  <a:cubicBezTo>
                    <a:pt x="4" y="9"/>
                    <a:pt x="9" y="0"/>
                    <a:pt x="15" y="1"/>
                  </a:cubicBezTo>
                  <a:cubicBezTo>
                    <a:pt x="17" y="1"/>
                    <a:pt x="19" y="1"/>
                    <a:pt x="18" y="4"/>
                  </a:cubicBezTo>
                  <a:cubicBezTo>
                    <a:pt x="16" y="22"/>
                    <a:pt x="38" y="42"/>
                    <a:pt x="42" y="64"/>
                  </a:cubicBezTo>
                  <a:cubicBezTo>
                    <a:pt x="41" y="66"/>
                    <a:pt x="42" y="70"/>
                    <a:pt x="39" y="70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8" name="Freeform 99"/>
            <p:cNvSpPr/>
            <p:nvPr/>
          </p:nvSpPr>
          <p:spPr bwMode="auto">
            <a:xfrm>
              <a:off x="2163763" y="2143125"/>
              <a:ext cx="363538" cy="798513"/>
            </a:xfrm>
            <a:custGeom>
              <a:cxnLst>
                <a:cxn ang="0">
                  <a:pos x="129" y="0"/>
                </a:cxn>
                <a:cxn ang="0">
                  <a:pos x="135" y="0"/>
                </a:cxn>
                <a:cxn ang="0">
                  <a:pos x="51" y="63"/>
                </a:cxn>
                <a:cxn ang="0">
                  <a:pos x="39" y="63"/>
                </a:cxn>
                <a:cxn ang="0">
                  <a:pos x="45" y="297"/>
                </a:cxn>
                <a:cxn ang="0">
                  <a:pos x="6" y="192"/>
                </a:cxn>
                <a:cxn ang="0">
                  <a:pos x="9" y="132"/>
                </a:cxn>
                <a:cxn ang="0">
                  <a:pos x="36" y="60"/>
                </a:cxn>
                <a:cxn ang="0">
                  <a:pos x="129" y="0"/>
                </a:cxn>
              </a:cxnLst>
              <a:rect b="b" l="0" r="r" t="0"/>
              <a:pathLst>
                <a:path h="297" w="135">
                  <a:moveTo>
                    <a:pt x="129" y="0"/>
                  </a:moveTo>
                  <a:cubicBezTo>
                    <a:pt x="131" y="0"/>
                    <a:pt x="133" y="0"/>
                    <a:pt x="135" y="0"/>
                  </a:cubicBezTo>
                  <a:cubicBezTo>
                    <a:pt x="99" y="13"/>
                    <a:pt x="73" y="36"/>
                    <a:pt x="51" y="63"/>
                  </a:cubicBezTo>
                  <a:cubicBezTo>
                    <a:pt x="47" y="63"/>
                    <a:pt x="43" y="63"/>
                    <a:pt x="39" y="63"/>
                  </a:cubicBezTo>
                  <a:cubicBezTo>
                    <a:pt x="4" y="119"/>
                    <a:pt x="0" y="250"/>
                    <a:pt x="45" y="297"/>
                  </a:cubicBezTo>
                  <a:cubicBezTo>
                    <a:pt x="17" y="277"/>
                    <a:pt x="5" y="241"/>
                    <a:pt x="6" y="192"/>
                  </a:cubicBezTo>
                  <a:cubicBezTo>
                    <a:pt x="13" y="178"/>
                    <a:pt x="7" y="151"/>
                    <a:pt x="9" y="132"/>
                  </a:cubicBezTo>
                  <a:cubicBezTo>
                    <a:pt x="12" y="102"/>
                    <a:pt x="24" y="81"/>
                    <a:pt x="36" y="60"/>
                  </a:cubicBezTo>
                  <a:cubicBezTo>
                    <a:pt x="73" y="46"/>
                    <a:pt x="83" y="5"/>
                    <a:pt x="129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9" name="Freeform 108"/>
            <p:cNvSpPr>
              <a:spLocks noEditPoints="1"/>
            </p:cNvSpPr>
            <p:nvPr/>
          </p:nvSpPr>
          <p:spPr bwMode="auto">
            <a:xfrm>
              <a:off x="3692525" y="2487613"/>
              <a:ext cx="627063" cy="712788"/>
            </a:xfrm>
            <a:custGeom>
              <a:cxnLst>
                <a:cxn ang="0">
                  <a:pos x="62" y="208"/>
                </a:cxn>
                <a:cxn ang="0">
                  <a:pos x="11" y="13"/>
                </a:cxn>
                <a:cxn ang="0">
                  <a:pos x="29" y="4"/>
                </a:cxn>
                <a:cxn ang="0">
                  <a:pos x="26" y="16"/>
                </a:cxn>
                <a:cxn ang="0">
                  <a:pos x="14" y="31"/>
                </a:cxn>
                <a:cxn ang="0">
                  <a:pos x="56" y="31"/>
                </a:cxn>
                <a:cxn ang="0">
                  <a:pos x="20" y="46"/>
                </a:cxn>
                <a:cxn ang="0">
                  <a:pos x="71" y="37"/>
                </a:cxn>
                <a:cxn ang="0">
                  <a:pos x="56" y="19"/>
                </a:cxn>
                <a:cxn ang="0">
                  <a:pos x="101" y="61"/>
                </a:cxn>
                <a:cxn ang="0">
                  <a:pos x="164" y="91"/>
                </a:cxn>
                <a:cxn ang="0">
                  <a:pos x="113" y="109"/>
                </a:cxn>
                <a:cxn ang="0">
                  <a:pos x="110" y="118"/>
                </a:cxn>
                <a:cxn ang="0">
                  <a:pos x="200" y="88"/>
                </a:cxn>
                <a:cxn ang="0">
                  <a:pos x="122" y="133"/>
                </a:cxn>
                <a:cxn ang="0">
                  <a:pos x="158" y="124"/>
                </a:cxn>
                <a:cxn ang="0">
                  <a:pos x="143" y="142"/>
                </a:cxn>
                <a:cxn ang="0">
                  <a:pos x="149" y="139"/>
                </a:cxn>
                <a:cxn ang="0">
                  <a:pos x="227" y="79"/>
                </a:cxn>
                <a:cxn ang="0">
                  <a:pos x="230" y="121"/>
                </a:cxn>
                <a:cxn ang="0">
                  <a:pos x="110" y="265"/>
                </a:cxn>
                <a:cxn ang="0">
                  <a:pos x="77" y="229"/>
                </a:cxn>
                <a:cxn ang="0">
                  <a:pos x="62" y="208"/>
                </a:cxn>
                <a:cxn ang="0">
                  <a:pos x="110" y="112"/>
                </a:cxn>
                <a:cxn ang="0">
                  <a:pos x="86" y="118"/>
                </a:cxn>
                <a:cxn ang="0">
                  <a:pos x="110" y="112"/>
                </a:cxn>
                <a:cxn ang="0">
                  <a:pos x="173" y="154"/>
                </a:cxn>
                <a:cxn ang="0">
                  <a:pos x="191" y="121"/>
                </a:cxn>
                <a:cxn ang="0">
                  <a:pos x="173" y="154"/>
                </a:cxn>
              </a:cxnLst>
              <a:rect b="b" l="0" r="r" t="0"/>
              <a:pathLst>
                <a:path h="265" w="233">
                  <a:moveTo>
                    <a:pt x="62" y="208"/>
                  </a:moveTo>
                  <a:cubicBezTo>
                    <a:pt x="30" y="158"/>
                    <a:pt x="0" y="96"/>
                    <a:pt x="11" y="13"/>
                  </a:cubicBezTo>
                  <a:cubicBezTo>
                    <a:pt x="21" y="14"/>
                    <a:pt x="16" y="0"/>
                    <a:pt x="29" y="4"/>
                  </a:cubicBezTo>
                  <a:cubicBezTo>
                    <a:pt x="34" y="13"/>
                    <a:pt x="10" y="14"/>
                    <a:pt x="26" y="16"/>
                  </a:cubicBezTo>
                  <a:cubicBezTo>
                    <a:pt x="27" y="26"/>
                    <a:pt x="14" y="22"/>
                    <a:pt x="14" y="31"/>
                  </a:cubicBezTo>
                  <a:cubicBezTo>
                    <a:pt x="26" y="24"/>
                    <a:pt x="47" y="16"/>
                    <a:pt x="56" y="31"/>
                  </a:cubicBezTo>
                  <a:cubicBezTo>
                    <a:pt x="44" y="36"/>
                    <a:pt x="31" y="40"/>
                    <a:pt x="20" y="46"/>
                  </a:cubicBezTo>
                  <a:cubicBezTo>
                    <a:pt x="35" y="53"/>
                    <a:pt x="47" y="31"/>
                    <a:pt x="71" y="37"/>
                  </a:cubicBezTo>
                  <a:cubicBezTo>
                    <a:pt x="63" y="28"/>
                    <a:pt x="61" y="26"/>
                    <a:pt x="56" y="19"/>
                  </a:cubicBezTo>
                  <a:cubicBezTo>
                    <a:pt x="78" y="11"/>
                    <a:pt x="85" y="46"/>
                    <a:pt x="101" y="61"/>
                  </a:cubicBezTo>
                  <a:cubicBezTo>
                    <a:pt x="118" y="77"/>
                    <a:pt x="139" y="86"/>
                    <a:pt x="164" y="91"/>
                  </a:cubicBezTo>
                  <a:cubicBezTo>
                    <a:pt x="139" y="100"/>
                    <a:pt x="132" y="114"/>
                    <a:pt x="113" y="109"/>
                  </a:cubicBezTo>
                  <a:cubicBezTo>
                    <a:pt x="123" y="113"/>
                    <a:pt x="123" y="116"/>
                    <a:pt x="110" y="118"/>
                  </a:cubicBezTo>
                  <a:cubicBezTo>
                    <a:pt x="145" y="125"/>
                    <a:pt x="166" y="92"/>
                    <a:pt x="200" y="88"/>
                  </a:cubicBezTo>
                  <a:cubicBezTo>
                    <a:pt x="178" y="107"/>
                    <a:pt x="149" y="119"/>
                    <a:pt x="122" y="133"/>
                  </a:cubicBezTo>
                  <a:cubicBezTo>
                    <a:pt x="133" y="141"/>
                    <a:pt x="146" y="125"/>
                    <a:pt x="158" y="124"/>
                  </a:cubicBezTo>
                  <a:cubicBezTo>
                    <a:pt x="155" y="132"/>
                    <a:pt x="146" y="134"/>
                    <a:pt x="143" y="142"/>
                  </a:cubicBezTo>
                  <a:cubicBezTo>
                    <a:pt x="144" y="146"/>
                    <a:pt x="148" y="142"/>
                    <a:pt x="149" y="139"/>
                  </a:cubicBezTo>
                  <a:cubicBezTo>
                    <a:pt x="179" y="123"/>
                    <a:pt x="195" y="93"/>
                    <a:pt x="227" y="79"/>
                  </a:cubicBezTo>
                  <a:cubicBezTo>
                    <a:pt x="233" y="88"/>
                    <a:pt x="229" y="107"/>
                    <a:pt x="230" y="121"/>
                  </a:cubicBezTo>
                  <a:cubicBezTo>
                    <a:pt x="210" y="189"/>
                    <a:pt x="138" y="205"/>
                    <a:pt x="110" y="265"/>
                  </a:cubicBezTo>
                  <a:cubicBezTo>
                    <a:pt x="93" y="259"/>
                    <a:pt x="90" y="239"/>
                    <a:pt x="77" y="229"/>
                  </a:cubicBezTo>
                  <a:cubicBezTo>
                    <a:pt x="70" y="224"/>
                    <a:pt x="67" y="215"/>
                    <a:pt x="62" y="208"/>
                  </a:cubicBezTo>
                  <a:close/>
                  <a:moveTo>
                    <a:pt x="110" y="112"/>
                  </a:moveTo>
                  <a:cubicBezTo>
                    <a:pt x="100" y="112"/>
                    <a:pt x="89" y="111"/>
                    <a:pt x="86" y="118"/>
                  </a:cubicBezTo>
                  <a:cubicBezTo>
                    <a:pt x="96" y="118"/>
                    <a:pt x="107" y="119"/>
                    <a:pt x="110" y="112"/>
                  </a:cubicBezTo>
                  <a:close/>
                  <a:moveTo>
                    <a:pt x="173" y="154"/>
                  </a:moveTo>
                  <a:cubicBezTo>
                    <a:pt x="182" y="148"/>
                    <a:pt x="202" y="137"/>
                    <a:pt x="191" y="121"/>
                  </a:cubicBezTo>
                  <a:cubicBezTo>
                    <a:pt x="191" y="136"/>
                    <a:pt x="171" y="147"/>
                    <a:pt x="173" y="154"/>
                  </a:cubicBezTo>
                  <a:close/>
                </a:path>
              </a:pathLst>
            </a:custGeom>
            <a:solidFill>
              <a:srgbClr val="5A9EC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0" name="Freeform 109"/>
            <p:cNvSpPr/>
            <p:nvPr/>
          </p:nvSpPr>
          <p:spPr bwMode="auto">
            <a:xfrm>
              <a:off x="4076700" y="2805113"/>
              <a:ext cx="65088" cy="74613"/>
            </a:xfrm>
            <a:custGeom>
              <a:cxnLst>
                <a:cxn ang="0">
                  <a:pos x="6" y="21"/>
                </a:cxn>
                <a:cxn ang="0">
                  <a:pos x="0" y="24"/>
                </a:cxn>
                <a:cxn ang="0">
                  <a:pos x="15" y="6"/>
                </a:cxn>
                <a:cxn ang="0">
                  <a:pos x="24" y="0"/>
                </a:cxn>
                <a:cxn ang="0">
                  <a:pos x="6" y="21"/>
                </a:cxn>
              </a:cxnLst>
              <a:rect b="b" l="0" r="r" t="0"/>
              <a:pathLst>
                <a:path h="28" w="24">
                  <a:moveTo>
                    <a:pt x="6" y="21"/>
                  </a:moveTo>
                  <a:cubicBezTo>
                    <a:pt x="5" y="24"/>
                    <a:pt x="1" y="28"/>
                    <a:pt x="0" y="24"/>
                  </a:cubicBezTo>
                  <a:cubicBezTo>
                    <a:pt x="3" y="16"/>
                    <a:pt x="12" y="14"/>
                    <a:pt x="15" y="6"/>
                  </a:cubicBezTo>
                  <a:cubicBezTo>
                    <a:pt x="16" y="2"/>
                    <a:pt x="19" y="0"/>
                    <a:pt x="24" y="0"/>
                  </a:cubicBezTo>
                  <a:cubicBezTo>
                    <a:pt x="20" y="9"/>
                    <a:pt x="10" y="12"/>
                    <a:pt x="6" y="21"/>
                  </a:cubicBezTo>
                  <a:close/>
                </a:path>
              </a:pathLst>
            </a:custGeom>
            <a:solidFill>
              <a:srgbClr val="29586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1" name="Freeform 110"/>
            <p:cNvSpPr>
              <a:spLocks noEditPoints="1"/>
            </p:cNvSpPr>
            <p:nvPr/>
          </p:nvSpPr>
          <p:spPr bwMode="auto">
            <a:xfrm>
              <a:off x="3987800" y="2813050"/>
              <a:ext cx="1366838" cy="1398588"/>
            </a:xfrm>
            <a:custGeom>
              <a:cxnLst>
                <a:cxn ang="0">
                  <a:pos x="0" y="144"/>
                </a:cxn>
                <a:cxn ang="0">
                  <a:pos x="120" y="0"/>
                </a:cxn>
                <a:cxn ang="0">
                  <a:pos x="234" y="177"/>
                </a:cxn>
                <a:cxn ang="0">
                  <a:pos x="240" y="213"/>
                </a:cxn>
                <a:cxn ang="0">
                  <a:pos x="243" y="231"/>
                </a:cxn>
                <a:cxn ang="0">
                  <a:pos x="243" y="243"/>
                </a:cxn>
                <a:cxn ang="0">
                  <a:pos x="249" y="237"/>
                </a:cxn>
                <a:cxn ang="0">
                  <a:pos x="258" y="189"/>
                </a:cxn>
                <a:cxn ang="0">
                  <a:pos x="309" y="249"/>
                </a:cxn>
                <a:cxn ang="0">
                  <a:pos x="306" y="240"/>
                </a:cxn>
                <a:cxn ang="0">
                  <a:pos x="459" y="381"/>
                </a:cxn>
                <a:cxn ang="0">
                  <a:pos x="507" y="432"/>
                </a:cxn>
                <a:cxn ang="0">
                  <a:pos x="504" y="474"/>
                </a:cxn>
                <a:cxn ang="0">
                  <a:pos x="324" y="519"/>
                </a:cxn>
                <a:cxn ang="0">
                  <a:pos x="324" y="513"/>
                </a:cxn>
                <a:cxn ang="0">
                  <a:pos x="369" y="510"/>
                </a:cxn>
                <a:cxn ang="0">
                  <a:pos x="384" y="510"/>
                </a:cxn>
                <a:cxn ang="0">
                  <a:pos x="360" y="507"/>
                </a:cxn>
                <a:cxn ang="0">
                  <a:pos x="330" y="507"/>
                </a:cxn>
                <a:cxn ang="0">
                  <a:pos x="297" y="507"/>
                </a:cxn>
                <a:cxn ang="0">
                  <a:pos x="267" y="483"/>
                </a:cxn>
                <a:cxn ang="0">
                  <a:pos x="123" y="261"/>
                </a:cxn>
                <a:cxn ang="0">
                  <a:pos x="0" y="144"/>
                </a:cxn>
                <a:cxn ang="0">
                  <a:pos x="396" y="504"/>
                </a:cxn>
                <a:cxn ang="0">
                  <a:pos x="495" y="444"/>
                </a:cxn>
                <a:cxn ang="0">
                  <a:pos x="396" y="504"/>
                </a:cxn>
              </a:cxnLst>
              <a:rect b="b" l="0" r="r" t="0"/>
              <a:pathLst>
                <a:path h="520" w="508">
                  <a:moveTo>
                    <a:pt x="0" y="144"/>
                  </a:moveTo>
                  <a:cubicBezTo>
                    <a:pt x="28" y="84"/>
                    <a:pt x="100" y="68"/>
                    <a:pt x="120" y="0"/>
                  </a:cubicBezTo>
                  <a:cubicBezTo>
                    <a:pt x="126" y="102"/>
                    <a:pt x="173" y="129"/>
                    <a:pt x="234" y="177"/>
                  </a:cubicBezTo>
                  <a:cubicBezTo>
                    <a:pt x="234" y="191"/>
                    <a:pt x="232" y="207"/>
                    <a:pt x="240" y="213"/>
                  </a:cubicBezTo>
                  <a:cubicBezTo>
                    <a:pt x="247" y="213"/>
                    <a:pt x="241" y="226"/>
                    <a:pt x="243" y="231"/>
                  </a:cubicBezTo>
                  <a:cubicBezTo>
                    <a:pt x="243" y="235"/>
                    <a:pt x="243" y="239"/>
                    <a:pt x="243" y="243"/>
                  </a:cubicBezTo>
                  <a:cubicBezTo>
                    <a:pt x="248" y="244"/>
                    <a:pt x="249" y="241"/>
                    <a:pt x="249" y="237"/>
                  </a:cubicBezTo>
                  <a:cubicBezTo>
                    <a:pt x="267" y="236"/>
                    <a:pt x="254" y="204"/>
                    <a:pt x="258" y="189"/>
                  </a:cubicBezTo>
                  <a:cubicBezTo>
                    <a:pt x="283" y="201"/>
                    <a:pt x="287" y="234"/>
                    <a:pt x="309" y="249"/>
                  </a:cubicBezTo>
                  <a:cubicBezTo>
                    <a:pt x="316" y="249"/>
                    <a:pt x="310" y="239"/>
                    <a:pt x="306" y="240"/>
                  </a:cubicBezTo>
                  <a:cubicBezTo>
                    <a:pt x="364" y="268"/>
                    <a:pt x="415" y="329"/>
                    <a:pt x="459" y="381"/>
                  </a:cubicBezTo>
                  <a:cubicBezTo>
                    <a:pt x="461" y="412"/>
                    <a:pt x="486" y="420"/>
                    <a:pt x="507" y="432"/>
                  </a:cubicBezTo>
                  <a:cubicBezTo>
                    <a:pt x="508" y="458"/>
                    <a:pt x="499" y="452"/>
                    <a:pt x="504" y="474"/>
                  </a:cubicBezTo>
                  <a:cubicBezTo>
                    <a:pt x="465" y="509"/>
                    <a:pt x="388" y="520"/>
                    <a:pt x="324" y="519"/>
                  </a:cubicBezTo>
                  <a:cubicBezTo>
                    <a:pt x="324" y="517"/>
                    <a:pt x="324" y="515"/>
                    <a:pt x="324" y="513"/>
                  </a:cubicBezTo>
                  <a:cubicBezTo>
                    <a:pt x="341" y="514"/>
                    <a:pt x="351" y="508"/>
                    <a:pt x="369" y="510"/>
                  </a:cubicBezTo>
                  <a:cubicBezTo>
                    <a:pt x="374" y="510"/>
                    <a:pt x="379" y="510"/>
                    <a:pt x="384" y="510"/>
                  </a:cubicBezTo>
                  <a:cubicBezTo>
                    <a:pt x="387" y="500"/>
                    <a:pt x="361" y="503"/>
                    <a:pt x="360" y="507"/>
                  </a:cubicBezTo>
                  <a:cubicBezTo>
                    <a:pt x="350" y="507"/>
                    <a:pt x="340" y="507"/>
                    <a:pt x="330" y="507"/>
                  </a:cubicBezTo>
                  <a:cubicBezTo>
                    <a:pt x="319" y="507"/>
                    <a:pt x="308" y="507"/>
                    <a:pt x="297" y="507"/>
                  </a:cubicBezTo>
                  <a:cubicBezTo>
                    <a:pt x="295" y="491"/>
                    <a:pt x="275" y="493"/>
                    <a:pt x="267" y="483"/>
                  </a:cubicBezTo>
                  <a:cubicBezTo>
                    <a:pt x="238" y="390"/>
                    <a:pt x="175" y="331"/>
                    <a:pt x="123" y="261"/>
                  </a:cubicBezTo>
                  <a:cubicBezTo>
                    <a:pt x="71" y="233"/>
                    <a:pt x="29" y="195"/>
                    <a:pt x="0" y="144"/>
                  </a:cubicBezTo>
                  <a:close/>
                  <a:moveTo>
                    <a:pt x="396" y="504"/>
                  </a:moveTo>
                  <a:cubicBezTo>
                    <a:pt x="444" y="499"/>
                    <a:pt x="483" y="485"/>
                    <a:pt x="495" y="444"/>
                  </a:cubicBezTo>
                  <a:cubicBezTo>
                    <a:pt x="477" y="479"/>
                    <a:pt x="437" y="492"/>
                    <a:pt x="396" y="50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2" name="Freeform 112"/>
            <p:cNvSpPr/>
            <p:nvPr/>
          </p:nvSpPr>
          <p:spPr bwMode="auto">
            <a:xfrm>
              <a:off x="2678113" y="2674938"/>
              <a:ext cx="293688" cy="282575"/>
            </a:xfrm>
            <a:custGeom>
              <a:cxnLst>
                <a:cxn ang="0">
                  <a:pos x="109" y="0"/>
                </a:cxn>
                <a:cxn ang="0">
                  <a:pos x="4" y="105"/>
                </a:cxn>
                <a:cxn ang="0">
                  <a:pos x="49" y="51"/>
                </a:cxn>
                <a:cxn ang="0">
                  <a:pos x="109" y="0"/>
                </a:cxn>
              </a:cxnLst>
              <a:rect b="b" l="0" r="r" t="0"/>
              <a:pathLst>
                <a:path h="105" w="109">
                  <a:moveTo>
                    <a:pt x="109" y="0"/>
                  </a:moveTo>
                  <a:cubicBezTo>
                    <a:pt x="82" y="43"/>
                    <a:pt x="41" y="72"/>
                    <a:pt x="4" y="105"/>
                  </a:cubicBezTo>
                  <a:cubicBezTo>
                    <a:pt x="0" y="89"/>
                    <a:pt x="33" y="67"/>
                    <a:pt x="49" y="51"/>
                  </a:cubicBezTo>
                  <a:cubicBezTo>
                    <a:pt x="67" y="33"/>
                    <a:pt x="84" y="5"/>
                    <a:pt x="109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3" name="Freeform 113"/>
            <p:cNvSpPr/>
            <p:nvPr/>
          </p:nvSpPr>
          <p:spPr bwMode="auto">
            <a:xfrm>
              <a:off x="3100388" y="2667000"/>
              <a:ext cx="80963" cy="142875"/>
            </a:xfrm>
            <a:custGeom>
              <a:cxnLst>
                <a:cxn ang="0">
                  <a:pos x="0" y="6"/>
                </a:cxn>
                <a:cxn ang="0">
                  <a:pos x="3" y="0"/>
                </a:cxn>
                <a:cxn ang="0">
                  <a:pos x="30" y="51"/>
                </a:cxn>
                <a:cxn ang="0">
                  <a:pos x="0" y="6"/>
                </a:cxn>
              </a:cxnLst>
              <a:rect b="b" l="0" r="r" t="0"/>
              <a:pathLst>
                <a:path h="52" w="30">
                  <a:moveTo>
                    <a:pt x="0" y="6"/>
                  </a:moveTo>
                  <a:cubicBezTo>
                    <a:pt x="1" y="4"/>
                    <a:pt x="0" y="0"/>
                    <a:pt x="3" y="0"/>
                  </a:cubicBezTo>
                  <a:cubicBezTo>
                    <a:pt x="10" y="19"/>
                    <a:pt x="23" y="32"/>
                    <a:pt x="30" y="51"/>
                  </a:cubicBezTo>
                  <a:cubicBezTo>
                    <a:pt x="3" y="53"/>
                    <a:pt x="7" y="24"/>
                    <a:pt x="0" y="6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4" name="Freeform 114"/>
            <p:cNvSpPr/>
            <p:nvPr/>
          </p:nvSpPr>
          <p:spPr bwMode="auto">
            <a:xfrm>
              <a:off x="2584450" y="2779713"/>
              <a:ext cx="79375" cy="80963"/>
            </a:xfrm>
            <a:custGeom>
              <a:cxnLst>
                <a:cxn ang="0">
                  <a:pos x="0" y="30"/>
                </a:cxn>
                <a:cxn ang="0">
                  <a:pos x="30" y="0"/>
                </a:cxn>
                <a:cxn ang="0">
                  <a:pos x="0" y="30"/>
                </a:cxn>
              </a:cxnLst>
              <a:rect b="b" l="0" r="r" t="0"/>
              <a:pathLst>
                <a:path h="30" w="30">
                  <a:moveTo>
                    <a:pt x="0" y="30"/>
                  </a:moveTo>
                  <a:cubicBezTo>
                    <a:pt x="9" y="19"/>
                    <a:pt x="19" y="9"/>
                    <a:pt x="30" y="0"/>
                  </a:cubicBezTo>
                  <a:cubicBezTo>
                    <a:pt x="21" y="11"/>
                    <a:pt x="11" y="21"/>
                    <a:pt x="0" y="30"/>
                  </a:cubicBezTo>
                  <a:close/>
                </a:path>
              </a:pathLst>
            </a:custGeom>
            <a:solidFill>
              <a:srgbClr val="1C404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5" name="Freeform 115"/>
            <p:cNvSpPr/>
            <p:nvPr/>
          </p:nvSpPr>
          <p:spPr bwMode="auto">
            <a:xfrm>
              <a:off x="2497138" y="2771775"/>
              <a:ext cx="200025" cy="177800"/>
            </a:xfrm>
            <a:custGeom>
              <a:cxnLst>
                <a:cxn ang="0">
                  <a:pos x="62" y="3"/>
                </a:cxn>
                <a:cxn ang="0">
                  <a:pos x="74" y="0"/>
                </a:cxn>
                <a:cxn ang="0">
                  <a:pos x="11" y="66"/>
                </a:cxn>
                <a:cxn ang="0">
                  <a:pos x="32" y="33"/>
                </a:cxn>
                <a:cxn ang="0">
                  <a:pos x="62" y="3"/>
                </a:cxn>
              </a:cxnLst>
              <a:rect b="b" l="0" r="r" t="0"/>
              <a:pathLst>
                <a:path h="66" w="74">
                  <a:moveTo>
                    <a:pt x="62" y="3"/>
                  </a:moveTo>
                  <a:cubicBezTo>
                    <a:pt x="65" y="1"/>
                    <a:pt x="69" y="0"/>
                    <a:pt x="74" y="0"/>
                  </a:cubicBezTo>
                  <a:cubicBezTo>
                    <a:pt x="60" y="27"/>
                    <a:pt x="30" y="54"/>
                    <a:pt x="11" y="66"/>
                  </a:cubicBezTo>
                  <a:cubicBezTo>
                    <a:pt x="0" y="60"/>
                    <a:pt x="27" y="43"/>
                    <a:pt x="32" y="33"/>
                  </a:cubicBezTo>
                  <a:cubicBezTo>
                    <a:pt x="43" y="24"/>
                    <a:pt x="53" y="14"/>
                    <a:pt x="62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6" name="Freeform 119"/>
            <p:cNvSpPr/>
            <p:nvPr/>
          </p:nvSpPr>
          <p:spPr bwMode="auto">
            <a:xfrm>
              <a:off x="4152900" y="2813050"/>
              <a:ext cx="82550" cy="88900"/>
            </a:xfrm>
            <a:custGeom>
              <a:cxnLst>
                <a:cxn ang="0">
                  <a:pos x="20" y="0"/>
                </a:cxn>
                <a:cxn ang="0">
                  <a:pos x="2" y="33"/>
                </a:cxn>
                <a:cxn ang="0">
                  <a:pos x="20" y="0"/>
                </a:cxn>
              </a:cxnLst>
              <a:rect b="b" l="0" r="r" t="0"/>
              <a:pathLst>
                <a:path h="33" w="31">
                  <a:moveTo>
                    <a:pt x="20" y="0"/>
                  </a:moveTo>
                  <a:cubicBezTo>
                    <a:pt x="31" y="16"/>
                    <a:pt x="11" y="27"/>
                    <a:pt x="2" y="33"/>
                  </a:cubicBezTo>
                  <a:cubicBezTo>
                    <a:pt x="0" y="26"/>
                    <a:pt x="20" y="15"/>
                    <a:pt x="2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7" name="Freeform 120"/>
            <p:cNvSpPr/>
            <p:nvPr/>
          </p:nvSpPr>
          <p:spPr bwMode="auto">
            <a:xfrm>
              <a:off x="4646613" y="3289300"/>
              <a:ext cx="60325" cy="161925"/>
            </a:xfrm>
            <a:custGeom>
              <a:cxnLst>
                <a:cxn ang="0">
                  <a:pos x="13" y="12"/>
                </a:cxn>
                <a:cxn ang="0">
                  <a:pos x="4" y="60"/>
                </a:cxn>
                <a:cxn ang="0">
                  <a:pos x="7" y="57"/>
                </a:cxn>
                <a:cxn ang="0">
                  <a:pos x="1" y="12"/>
                </a:cxn>
                <a:cxn ang="0">
                  <a:pos x="13" y="9"/>
                </a:cxn>
                <a:cxn ang="0">
                  <a:pos x="13" y="12"/>
                </a:cxn>
              </a:cxnLst>
              <a:rect b="b" l="0" r="r" t="0"/>
              <a:pathLst>
                <a:path h="60" w="22">
                  <a:moveTo>
                    <a:pt x="13" y="12"/>
                  </a:moveTo>
                  <a:cubicBezTo>
                    <a:pt x="9" y="27"/>
                    <a:pt x="22" y="59"/>
                    <a:pt x="4" y="60"/>
                  </a:cubicBezTo>
                  <a:cubicBezTo>
                    <a:pt x="3" y="57"/>
                    <a:pt x="5" y="57"/>
                    <a:pt x="7" y="57"/>
                  </a:cubicBezTo>
                  <a:cubicBezTo>
                    <a:pt x="12" y="47"/>
                    <a:pt x="14" y="5"/>
                    <a:pt x="1" y="12"/>
                  </a:cubicBezTo>
                  <a:cubicBezTo>
                    <a:pt x="0" y="0"/>
                    <a:pt x="7" y="10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lose/>
                </a:path>
              </a:pathLst>
            </a:custGeom>
            <a:solidFill>
              <a:srgbClr val="53A7D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8" name="Freeform 123"/>
            <p:cNvSpPr/>
            <p:nvPr/>
          </p:nvSpPr>
          <p:spPr bwMode="auto">
            <a:xfrm>
              <a:off x="2655888" y="2894013"/>
              <a:ext cx="227013" cy="257175"/>
            </a:xfrm>
            <a:custGeom>
              <a:cxnLst>
                <a:cxn ang="0">
                  <a:pos x="0" y="96"/>
                </a:cxn>
                <a:cxn ang="0">
                  <a:pos x="84" y="0"/>
                </a:cxn>
                <a:cxn ang="0">
                  <a:pos x="0" y="96"/>
                </a:cxn>
              </a:cxnLst>
              <a:rect b="b" l="0" r="r" t="0"/>
              <a:pathLst>
                <a:path h="96" w="84">
                  <a:moveTo>
                    <a:pt x="0" y="96"/>
                  </a:moveTo>
                  <a:cubicBezTo>
                    <a:pt x="15" y="63"/>
                    <a:pt x="49" y="23"/>
                    <a:pt x="84" y="0"/>
                  </a:cubicBezTo>
                  <a:cubicBezTo>
                    <a:pt x="62" y="38"/>
                    <a:pt x="34" y="70"/>
                    <a:pt x="0" y="9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9" name="Freeform 124"/>
            <p:cNvSpPr/>
            <p:nvPr/>
          </p:nvSpPr>
          <p:spPr bwMode="auto">
            <a:xfrm>
              <a:off x="3213100" y="2957513"/>
              <a:ext cx="261938" cy="425450"/>
            </a:xfrm>
            <a:custGeom>
              <a:cxnLst>
                <a:cxn ang="0">
                  <a:pos x="36" y="60"/>
                </a:cxn>
                <a:cxn ang="0">
                  <a:pos x="0" y="0"/>
                </a:cxn>
                <a:cxn ang="0">
                  <a:pos x="96" y="96"/>
                </a:cxn>
                <a:cxn ang="0">
                  <a:pos x="93" y="150"/>
                </a:cxn>
                <a:cxn ang="0">
                  <a:pos x="84" y="144"/>
                </a:cxn>
                <a:cxn ang="0">
                  <a:pos x="39" y="63"/>
                </a:cxn>
                <a:cxn ang="0">
                  <a:pos x="36" y="60"/>
                </a:cxn>
              </a:cxnLst>
              <a:rect b="b" l="0" r="r" t="0"/>
              <a:pathLst>
                <a:path h="158" w="97">
                  <a:moveTo>
                    <a:pt x="36" y="60"/>
                  </a:moveTo>
                  <a:cubicBezTo>
                    <a:pt x="24" y="40"/>
                    <a:pt x="10" y="22"/>
                    <a:pt x="0" y="0"/>
                  </a:cubicBezTo>
                  <a:cubicBezTo>
                    <a:pt x="37" y="27"/>
                    <a:pt x="59" y="69"/>
                    <a:pt x="96" y="96"/>
                  </a:cubicBezTo>
                  <a:cubicBezTo>
                    <a:pt x="96" y="115"/>
                    <a:pt x="97" y="135"/>
                    <a:pt x="93" y="150"/>
                  </a:cubicBezTo>
                  <a:cubicBezTo>
                    <a:pt x="85" y="158"/>
                    <a:pt x="90" y="146"/>
                    <a:pt x="84" y="144"/>
                  </a:cubicBezTo>
                  <a:cubicBezTo>
                    <a:pt x="86" y="100"/>
                    <a:pt x="57" y="87"/>
                    <a:pt x="39" y="63"/>
                  </a:cubicBezTo>
                  <a:cubicBezTo>
                    <a:pt x="39" y="61"/>
                    <a:pt x="39" y="59"/>
                    <a:pt x="36" y="60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0" name="Freeform 125"/>
            <p:cNvSpPr/>
            <p:nvPr/>
          </p:nvSpPr>
          <p:spPr bwMode="auto">
            <a:xfrm>
              <a:off x="3262313" y="2982913"/>
              <a:ext cx="120650" cy="120650"/>
            </a:xfrm>
            <a:custGeom>
              <a:cxnLst>
                <a:cxn ang="0">
                  <a:pos x="27" y="21"/>
                </a:cxn>
                <a:cxn ang="0">
                  <a:pos x="45" y="45"/>
                </a:cxn>
                <a:cxn ang="0">
                  <a:pos x="0" y="0"/>
                </a:cxn>
                <a:cxn ang="0">
                  <a:pos x="24" y="18"/>
                </a:cxn>
                <a:cxn ang="0">
                  <a:pos x="27" y="21"/>
                </a:cxn>
              </a:cxnLst>
              <a:rect b="b" l="0" r="r" t="0"/>
              <a:pathLst>
                <a:path h="45" w="45">
                  <a:moveTo>
                    <a:pt x="27" y="21"/>
                  </a:moveTo>
                  <a:cubicBezTo>
                    <a:pt x="28" y="34"/>
                    <a:pt x="41" y="35"/>
                    <a:pt x="45" y="45"/>
                  </a:cubicBezTo>
                  <a:cubicBezTo>
                    <a:pt x="29" y="31"/>
                    <a:pt x="14" y="16"/>
                    <a:pt x="0" y="0"/>
                  </a:cubicBezTo>
                  <a:cubicBezTo>
                    <a:pt x="10" y="4"/>
                    <a:pt x="11" y="17"/>
                    <a:pt x="24" y="18"/>
                  </a:cubicBezTo>
                  <a:cubicBezTo>
                    <a:pt x="23" y="21"/>
                    <a:pt x="25" y="21"/>
                    <a:pt x="27" y="21"/>
                  </a:cubicBezTo>
                  <a:close/>
                </a:path>
              </a:pathLst>
            </a:custGeom>
            <a:solidFill>
              <a:srgbClr val="1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1" name="Freeform 126"/>
            <p:cNvSpPr/>
            <p:nvPr/>
          </p:nvSpPr>
          <p:spPr bwMode="auto">
            <a:xfrm>
              <a:off x="2955925" y="3402013"/>
              <a:ext cx="79375" cy="73025"/>
            </a:xfrm>
            <a:custGeom>
              <a:cxnLst>
                <a:cxn ang="0">
                  <a:pos x="0" y="27"/>
                </a:cxn>
                <a:cxn ang="0">
                  <a:pos x="30" y="0"/>
                </a:cxn>
                <a:cxn ang="0">
                  <a:pos x="27" y="6"/>
                </a:cxn>
                <a:cxn ang="0">
                  <a:pos x="0" y="27"/>
                </a:cxn>
              </a:cxnLst>
              <a:rect b="b" l="0" r="r" t="0"/>
              <a:pathLst>
                <a:path h="27" w="30">
                  <a:moveTo>
                    <a:pt x="0" y="27"/>
                  </a:moveTo>
                  <a:cubicBezTo>
                    <a:pt x="9" y="17"/>
                    <a:pt x="16" y="5"/>
                    <a:pt x="30" y="0"/>
                  </a:cubicBezTo>
                  <a:cubicBezTo>
                    <a:pt x="29" y="2"/>
                    <a:pt x="30" y="6"/>
                    <a:pt x="27" y="6"/>
                  </a:cubicBezTo>
                  <a:cubicBezTo>
                    <a:pt x="19" y="2"/>
                    <a:pt x="10" y="23"/>
                    <a:pt x="0" y="27"/>
                  </a:cubicBezTo>
                  <a:close/>
                </a:path>
              </a:pathLst>
            </a:custGeom>
            <a:solidFill>
              <a:srgbClr val="132E3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2" name="Freeform 127"/>
            <p:cNvSpPr/>
            <p:nvPr/>
          </p:nvSpPr>
          <p:spPr bwMode="auto">
            <a:xfrm>
              <a:off x="2946400" y="3151188"/>
              <a:ext cx="88900" cy="106363"/>
            </a:xfrm>
            <a:custGeom>
              <a:cxnLst>
                <a:cxn ang="0">
                  <a:pos x="0" y="39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3" y="39"/>
                </a:cxn>
                <a:cxn ang="0">
                  <a:pos x="0" y="39"/>
                </a:cxn>
              </a:cxnLst>
              <a:rect b="b" l="0" r="r" t="0"/>
              <a:pathLst>
                <a:path h="39" w="33">
                  <a:moveTo>
                    <a:pt x="0" y="39"/>
                  </a:moveTo>
                  <a:cubicBezTo>
                    <a:pt x="8" y="24"/>
                    <a:pt x="20" y="13"/>
                    <a:pt x="30" y="0"/>
                  </a:cubicBezTo>
                  <a:cubicBezTo>
                    <a:pt x="29" y="3"/>
                    <a:pt x="31" y="3"/>
                    <a:pt x="33" y="3"/>
                  </a:cubicBezTo>
                  <a:cubicBezTo>
                    <a:pt x="23" y="15"/>
                    <a:pt x="13" y="27"/>
                    <a:pt x="3" y="39"/>
                  </a:cubicBezTo>
                  <a:cubicBezTo>
                    <a:pt x="2" y="39"/>
                    <a:pt x="1" y="39"/>
                    <a:pt x="0" y="39"/>
                  </a:cubicBezTo>
                  <a:close/>
                </a:path>
              </a:pathLst>
            </a:custGeom>
            <a:solidFill>
              <a:srgbClr val="0388B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3" name="Freeform 128"/>
            <p:cNvSpPr/>
            <p:nvPr/>
          </p:nvSpPr>
          <p:spPr bwMode="auto">
            <a:xfrm>
              <a:off x="2744788" y="3240088"/>
              <a:ext cx="80963" cy="80963"/>
            </a:xfrm>
            <a:custGeom>
              <a:cxnLst>
                <a:cxn ang="0">
                  <a:pos x="30" y="0"/>
                </a:cxn>
                <a:cxn ang="0">
                  <a:pos x="0" y="30"/>
                </a:cxn>
                <a:cxn ang="0">
                  <a:pos x="27" y="0"/>
                </a:cxn>
                <a:cxn ang="0">
                  <a:pos x="30" y="0"/>
                </a:cxn>
              </a:cxnLst>
              <a:rect b="b" l="0" r="r" t="0"/>
              <a:pathLst>
                <a:path h="30" w="30">
                  <a:moveTo>
                    <a:pt x="30" y="0"/>
                  </a:moveTo>
                  <a:cubicBezTo>
                    <a:pt x="23" y="13"/>
                    <a:pt x="14" y="24"/>
                    <a:pt x="0" y="30"/>
                  </a:cubicBezTo>
                  <a:cubicBezTo>
                    <a:pt x="5" y="16"/>
                    <a:pt x="17" y="9"/>
                    <a:pt x="27" y="0"/>
                  </a:cubicBezTo>
                  <a:cubicBezTo>
                    <a:pt x="28" y="0"/>
                    <a:pt x="29" y="0"/>
                    <a:pt x="30" y="0"/>
                  </a:cubicBezTo>
                  <a:close/>
                </a:path>
              </a:pathLst>
            </a:custGeom>
            <a:solidFill>
              <a:srgbClr val="0192C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4" name="Freeform 129"/>
            <p:cNvSpPr/>
            <p:nvPr/>
          </p:nvSpPr>
          <p:spPr bwMode="auto">
            <a:xfrm>
              <a:off x="2871788" y="3257550"/>
              <a:ext cx="84138" cy="96838"/>
            </a:xfrm>
            <a:custGeom>
              <a:cxnLst>
                <a:cxn ang="0">
                  <a:pos x="31" y="0"/>
                </a:cxn>
                <a:cxn ang="0">
                  <a:pos x="1" y="36"/>
                </a:cxn>
                <a:cxn ang="0">
                  <a:pos x="28" y="0"/>
                </a:cxn>
                <a:cxn ang="0">
                  <a:pos x="31" y="0"/>
                </a:cxn>
              </a:cxnLst>
              <a:rect b="b" l="0" r="r" t="0"/>
              <a:pathLst>
                <a:path h="36" w="31">
                  <a:moveTo>
                    <a:pt x="31" y="0"/>
                  </a:moveTo>
                  <a:cubicBezTo>
                    <a:pt x="21" y="12"/>
                    <a:pt x="10" y="23"/>
                    <a:pt x="1" y="36"/>
                  </a:cubicBezTo>
                  <a:cubicBezTo>
                    <a:pt x="0" y="26"/>
                    <a:pt x="18" y="9"/>
                    <a:pt x="28" y="0"/>
                  </a:cubicBezTo>
                  <a:cubicBezTo>
                    <a:pt x="29" y="0"/>
                    <a:pt x="30" y="0"/>
                    <a:pt x="31" y="0"/>
                  </a:cubicBezTo>
                  <a:close/>
                </a:path>
              </a:pathLst>
            </a:custGeom>
            <a:solidFill>
              <a:srgbClr val="086C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5" name="Freeform 130"/>
            <p:cNvSpPr/>
            <p:nvPr/>
          </p:nvSpPr>
          <p:spPr bwMode="auto">
            <a:xfrm>
              <a:off x="3043238" y="3281363"/>
              <a:ext cx="234950" cy="266700"/>
            </a:xfrm>
            <a:custGeom>
              <a:cxnLst>
                <a:cxn ang="0">
                  <a:pos x="87" y="0"/>
                </a:cxn>
                <a:cxn ang="0">
                  <a:pos x="0" y="99"/>
                </a:cxn>
                <a:cxn ang="0">
                  <a:pos x="87" y="0"/>
                </a:cxn>
              </a:cxnLst>
              <a:rect b="b" l="0" r="r" t="0"/>
              <a:pathLst>
                <a:path h="99" w="87">
                  <a:moveTo>
                    <a:pt x="87" y="0"/>
                  </a:moveTo>
                  <a:cubicBezTo>
                    <a:pt x="63" y="38"/>
                    <a:pt x="36" y="73"/>
                    <a:pt x="0" y="99"/>
                  </a:cubicBezTo>
                  <a:cubicBezTo>
                    <a:pt x="17" y="66"/>
                    <a:pt x="51" y="24"/>
                    <a:pt x="87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6" name="Freeform 131"/>
            <p:cNvSpPr/>
            <p:nvPr/>
          </p:nvSpPr>
          <p:spPr bwMode="auto">
            <a:xfrm>
              <a:off x="2774950" y="3328988"/>
              <a:ext cx="147638" cy="146050"/>
            </a:xfrm>
            <a:custGeom>
              <a:cxnLst>
                <a:cxn ang="0">
                  <a:pos x="16" y="54"/>
                </a:cxn>
                <a:cxn ang="0">
                  <a:pos x="1" y="39"/>
                </a:cxn>
                <a:cxn ang="0">
                  <a:pos x="7" y="45"/>
                </a:cxn>
                <a:cxn ang="0">
                  <a:pos x="55" y="0"/>
                </a:cxn>
                <a:cxn ang="0">
                  <a:pos x="16" y="54"/>
                </a:cxn>
              </a:cxnLst>
              <a:rect b="b" l="0" r="r" t="0"/>
              <a:pathLst>
                <a:path h="54" w="55">
                  <a:moveTo>
                    <a:pt x="16" y="54"/>
                  </a:moveTo>
                  <a:cubicBezTo>
                    <a:pt x="12" y="48"/>
                    <a:pt x="0" y="50"/>
                    <a:pt x="1" y="39"/>
                  </a:cubicBezTo>
                  <a:cubicBezTo>
                    <a:pt x="6" y="38"/>
                    <a:pt x="7" y="41"/>
                    <a:pt x="7" y="45"/>
                  </a:cubicBezTo>
                  <a:cubicBezTo>
                    <a:pt x="25" y="32"/>
                    <a:pt x="41" y="17"/>
                    <a:pt x="55" y="0"/>
                  </a:cubicBezTo>
                  <a:cubicBezTo>
                    <a:pt x="53" y="17"/>
                    <a:pt x="25" y="34"/>
                    <a:pt x="16" y="54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7" name="Freeform 132"/>
            <p:cNvSpPr/>
            <p:nvPr/>
          </p:nvSpPr>
          <p:spPr bwMode="auto">
            <a:xfrm>
              <a:off x="4622800" y="3248025"/>
              <a:ext cx="46038" cy="185738"/>
            </a:xfrm>
            <a:custGeom>
              <a:cxnLst>
                <a:cxn ang="0">
                  <a:pos x="4" y="51"/>
                </a:cxn>
                <a:cxn ang="0">
                  <a:pos x="7" y="69"/>
                </a:cxn>
                <a:cxn ang="0">
                  <a:pos x="4" y="51"/>
                </a:cxn>
              </a:cxnLst>
              <a:rect b="b" l="0" r="r" t="0"/>
              <a:pathLst>
                <a:path h="69" w="17">
                  <a:moveTo>
                    <a:pt x="4" y="51"/>
                  </a:moveTo>
                  <a:cubicBezTo>
                    <a:pt x="0" y="0"/>
                    <a:pt x="17" y="51"/>
                    <a:pt x="7" y="69"/>
                  </a:cubicBezTo>
                  <a:cubicBezTo>
                    <a:pt x="5" y="64"/>
                    <a:pt x="11" y="51"/>
                    <a:pt x="4" y="51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8" name="Freeform 133"/>
            <p:cNvSpPr/>
            <p:nvPr/>
          </p:nvSpPr>
          <p:spPr bwMode="auto">
            <a:xfrm>
              <a:off x="2955925" y="3408363"/>
              <a:ext cx="71438" cy="74613"/>
            </a:xfrm>
            <a:custGeom>
              <a:cxnLst>
                <a:cxn ang="0">
                  <a:pos x="0" y="25"/>
                </a:cxn>
                <a:cxn ang="0">
                  <a:pos x="27" y="4"/>
                </a:cxn>
                <a:cxn ang="0">
                  <a:pos x="15" y="16"/>
                </a:cxn>
                <a:cxn ang="0">
                  <a:pos x="0" y="28"/>
                </a:cxn>
                <a:cxn ang="0">
                  <a:pos x="0" y="25"/>
                </a:cxn>
              </a:cxnLst>
              <a:rect b="b" l="0" r="r" t="0"/>
              <a:pathLst>
                <a:path h="28" w="27">
                  <a:moveTo>
                    <a:pt x="0" y="25"/>
                  </a:moveTo>
                  <a:cubicBezTo>
                    <a:pt x="10" y="21"/>
                    <a:pt x="19" y="0"/>
                    <a:pt x="27" y="4"/>
                  </a:cubicBezTo>
                  <a:cubicBezTo>
                    <a:pt x="22" y="7"/>
                    <a:pt x="22" y="15"/>
                    <a:pt x="15" y="16"/>
                  </a:cubicBezTo>
                  <a:cubicBezTo>
                    <a:pt x="8" y="18"/>
                    <a:pt x="7" y="26"/>
                    <a:pt x="0" y="28"/>
                  </a:cubicBezTo>
                  <a:cubicBezTo>
                    <a:pt x="0" y="27"/>
                    <a:pt x="0" y="26"/>
                    <a:pt x="0" y="25"/>
                  </a:cubicBezTo>
                  <a:close/>
                </a:path>
              </a:pathLst>
            </a:custGeom>
            <a:solidFill>
              <a:srgbClr val="1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9" name="Freeform 134"/>
            <p:cNvSpPr/>
            <p:nvPr/>
          </p:nvSpPr>
          <p:spPr bwMode="auto">
            <a:xfrm>
              <a:off x="3043238" y="3540125"/>
              <a:ext cx="363538" cy="228600"/>
            </a:xfrm>
            <a:custGeom>
              <a:cxnLst>
                <a:cxn ang="0">
                  <a:pos x="84" y="81"/>
                </a:cxn>
                <a:cxn ang="0">
                  <a:pos x="0" y="72"/>
                </a:cxn>
                <a:cxn ang="0">
                  <a:pos x="129" y="3"/>
                </a:cxn>
                <a:cxn ang="0">
                  <a:pos x="135" y="6"/>
                </a:cxn>
                <a:cxn ang="0">
                  <a:pos x="84" y="81"/>
                </a:cxn>
              </a:cxnLst>
              <a:rect b="b" l="0" r="r" t="0"/>
              <a:pathLst>
                <a:path h="85" w="135">
                  <a:moveTo>
                    <a:pt x="84" y="81"/>
                  </a:moveTo>
                  <a:cubicBezTo>
                    <a:pt x="49" y="85"/>
                    <a:pt x="27" y="76"/>
                    <a:pt x="0" y="72"/>
                  </a:cubicBezTo>
                  <a:cubicBezTo>
                    <a:pt x="40" y="46"/>
                    <a:pt x="85" y="25"/>
                    <a:pt x="129" y="3"/>
                  </a:cubicBezTo>
                  <a:cubicBezTo>
                    <a:pt x="133" y="0"/>
                    <a:pt x="135" y="0"/>
                    <a:pt x="135" y="6"/>
                  </a:cubicBezTo>
                  <a:cubicBezTo>
                    <a:pt x="117" y="30"/>
                    <a:pt x="103" y="58"/>
                    <a:pt x="84" y="81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0" name="Freeform 135"/>
            <p:cNvSpPr>
              <a:spLocks noEditPoints="1"/>
            </p:cNvSpPr>
            <p:nvPr/>
          </p:nvSpPr>
          <p:spPr bwMode="auto">
            <a:xfrm>
              <a:off x="2390775" y="2159000"/>
              <a:ext cx="4962525" cy="2987675"/>
            </a:xfrm>
            <a:custGeom>
              <a:cxnLst>
                <a:cxn ang="0">
                  <a:pos x="1104" y="711"/>
                </a:cxn>
                <a:cxn ang="0">
                  <a:pos x="1197" y="852"/>
                </a:cxn>
                <a:cxn ang="0">
                  <a:pos x="1278" y="912"/>
                </a:cxn>
                <a:cxn ang="0">
                  <a:pos x="1413" y="948"/>
                </a:cxn>
                <a:cxn ang="0">
                  <a:pos x="1452" y="990"/>
                </a:cxn>
                <a:cxn ang="0">
                  <a:pos x="1452" y="1035"/>
                </a:cxn>
                <a:cxn ang="0">
                  <a:pos x="1701" y="1080"/>
                </a:cxn>
                <a:cxn ang="0">
                  <a:pos x="1644" y="1092"/>
                </a:cxn>
                <a:cxn ang="0">
                  <a:pos x="1587" y="1083"/>
                </a:cxn>
                <a:cxn ang="0">
                  <a:pos x="1437" y="1050"/>
                </a:cxn>
                <a:cxn ang="0">
                  <a:pos x="1302" y="1008"/>
                </a:cxn>
                <a:cxn ang="0">
                  <a:pos x="1452" y="966"/>
                </a:cxn>
                <a:cxn ang="0">
                  <a:pos x="1182" y="960"/>
                </a:cxn>
                <a:cxn ang="0">
                  <a:pos x="966" y="957"/>
                </a:cxn>
                <a:cxn ang="0">
                  <a:pos x="879" y="939"/>
                </a:cxn>
                <a:cxn ang="0">
                  <a:pos x="1113" y="750"/>
                </a:cxn>
                <a:cxn ang="0">
                  <a:pos x="882" y="762"/>
                </a:cxn>
                <a:cxn ang="0">
                  <a:pos x="930" y="837"/>
                </a:cxn>
                <a:cxn ang="0">
                  <a:pos x="822" y="915"/>
                </a:cxn>
                <a:cxn ang="0">
                  <a:pos x="789" y="930"/>
                </a:cxn>
                <a:cxn ang="0">
                  <a:pos x="672" y="486"/>
                </a:cxn>
                <a:cxn ang="0">
                  <a:pos x="891" y="750"/>
                </a:cxn>
                <a:cxn ang="0">
                  <a:pos x="918" y="762"/>
                </a:cxn>
                <a:cxn ang="0">
                  <a:pos x="852" y="432"/>
                </a:cxn>
                <a:cxn ang="0">
                  <a:pos x="837" y="474"/>
                </a:cxn>
                <a:cxn ang="0">
                  <a:pos x="651" y="240"/>
                </a:cxn>
                <a:cxn ang="0">
                  <a:pos x="648" y="213"/>
                </a:cxn>
                <a:cxn ang="0">
                  <a:pos x="498" y="153"/>
                </a:cxn>
                <a:cxn ang="0">
                  <a:pos x="423" y="420"/>
                </a:cxn>
                <a:cxn ang="0">
                  <a:pos x="135" y="519"/>
                </a:cxn>
                <a:cxn ang="0">
                  <a:pos x="81" y="384"/>
                </a:cxn>
                <a:cxn ang="0">
                  <a:pos x="132" y="432"/>
                </a:cxn>
                <a:cxn ang="0">
                  <a:pos x="300" y="312"/>
                </a:cxn>
                <a:cxn ang="0">
                  <a:pos x="195" y="576"/>
                </a:cxn>
                <a:cxn ang="0">
                  <a:pos x="390" y="468"/>
                </a:cxn>
                <a:cxn ang="0">
                  <a:pos x="285" y="270"/>
                </a:cxn>
                <a:cxn ang="0">
                  <a:pos x="210" y="54"/>
                </a:cxn>
                <a:cxn ang="0">
                  <a:pos x="390" y="162"/>
                </a:cxn>
                <a:cxn ang="0">
                  <a:pos x="393" y="297"/>
                </a:cxn>
                <a:cxn ang="0">
                  <a:pos x="387" y="351"/>
                </a:cxn>
                <a:cxn ang="0">
                  <a:pos x="492" y="93"/>
                </a:cxn>
                <a:cxn ang="0">
                  <a:pos x="522" y="75"/>
                </a:cxn>
                <a:cxn ang="0">
                  <a:pos x="537" y="120"/>
                </a:cxn>
                <a:cxn ang="0">
                  <a:pos x="693" y="189"/>
                </a:cxn>
                <a:cxn ang="0">
                  <a:pos x="777" y="0"/>
                </a:cxn>
                <a:cxn ang="0">
                  <a:pos x="1020" y="843"/>
                </a:cxn>
                <a:cxn ang="0">
                  <a:pos x="1116" y="882"/>
                </a:cxn>
                <a:cxn ang="0">
                  <a:pos x="1077" y="921"/>
                </a:cxn>
                <a:cxn ang="0">
                  <a:pos x="951" y="771"/>
                </a:cxn>
                <a:cxn ang="0">
                  <a:pos x="855" y="792"/>
                </a:cxn>
                <a:cxn ang="0">
                  <a:pos x="729" y="300"/>
                </a:cxn>
                <a:cxn ang="0">
                  <a:pos x="378" y="354"/>
                </a:cxn>
                <a:cxn ang="0">
                  <a:pos x="324" y="306"/>
                </a:cxn>
                <a:cxn ang="0">
                  <a:pos x="378" y="519"/>
                </a:cxn>
                <a:cxn ang="0">
                  <a:pos x="270" y="327"/>
                </a:cxn>
                <a:cxn ang="0">
                  <a:pos x="198" y="435"/>
                </a:cxn>
                <a:cxn ang="0">
                  <a:pos x="111" y="438"/>
                </a:cxn>
                <a:cxn ang="0">
                  <a:pos x="129" y="435"/>
                </a:cxn>
              </a:cxnLst>
              <a:rect b="b" l="0" r="r" t="0"/>
              <a:pathLst>
                <a:path h="1110" w="1845">
                  <a:moveTo>
                    <a:pt x="741" y="288"/>
                  </a:moveTo>
                  <a:cubicBezTo>
                    <a:pt x="749" y="363"/>
                    <a:pt x="809" y="407"/>
                    <a:pt x="873" y="435"/>
                  </a:cubicBezTo>
                  <a:cubicBezTo>
                    <a:pt x="875" y="441"/>
                    <a:pt x="878" y="446"/>
                    <a:pt x="879" y="453"/>
                  </a:cubicBezTo>
                  <a:cubicBezTo>
                    <a:pt x="946" y="510"/>
                    <a:pt x="1023" y="557"/>
                    <a:pt x="1062" y="642"/>
                  </a:cubicBezTo>
                  <a:cubicBezTo>
                    <a:pt x="1076" y="654"/>
                    <a:pt x="1091" y="665"/>
                    <a:pt x="1107" y="675"/>
                  </a:cubicBezTo>
                  <a:cubicBezTo>
                    <a:pt x="1106" y="687"/>
                    <a:pt x="1110" y="704"/>
                    <a:pt x="1104" y="711"/>
                  </a:cubicBezTo>
                  <a:cubicBezTo>
                    <a:pt x="1108" y="718"/>
                    <a:pt x="1116" y="703"/>
                    <a:pt x="1113" y="693"/>
                  </a:cubicBezTo>
                  <a:cubicBezTo>
                    <a:pt x="1118" y="727"/>
                    <a:pt x="1117" y="767"/>
                    <a:pt x="1143" y="780"/>
                  </a:cubicBezTo>
                  <a:cubicBezTo>
                    <a:pt x="1121" y="789"/>
                    <a:pt x="1120" y="819"/>
                    <a:pt x="1095" y="825"/>
                  </a:cubicBezTo>
                  <a:cubicBezTo>
                    <a:pt x="1094" y="834"/>
                    <a:pt x="1105" y="831"/>
                    <a:pt x="1101" y="843"/>
                  </a:cubicBezTo>
                  <a:cubicBezTo>
                    <a:pt x="1090" y="860"/>
                    <a:pt x="1070" y="868"/>
                    <a:pt x="1053" y="879"/>
                  </a:cubicBezTo>
                  <a:cubicBezTo>
                    <a:pt x="1101" y="872"/>
                    <a:pt x="1150" y="850"/>
                    <a:pt x="1197" y="852"/>
                  </a:cubicBezTo>
                  <a:cubicBezTo>
                    <a:pt x="1180" y="869"/>
                    <a:pt x="1156" y="879"/>
                    <a:pt x="1134" y="891"/>
                  </a:cubicBezTo>
                  <a:cubicBezTo>
                    <a:pt x="1160" y="890"/>
                    <a:pt x="1187" y="874"/>
                    <a:pt x="1209" y="879"/>
                  </a:cubicBezTo>
                  <a:cubicBezTo>
                    <a:pt x="1209" y="897"/>
                    <a:pt x="1188" y="894"/>
                    <a:pt x="1182" y="906"/>
                  </a:cubicBezTo>
                  <a:cubicBezTo>
                    <a:pt x="1193" y="906"/>
                    <a:pt x="1204" y="906"/>
                    <a:pt x="1215" y="906"/>
                  </a:cubicBezTo>
                  <a:cubicBezTo>
                    <a:pt x="1223" y="913"/>
                    <a:pt x="1244" y="907"/>
                    <a:pt x="1257" y="909"/>
                  </a:cubicBezTo>
                  <a:cubicBezTo>
                    <a:pt x="1263" y="911"/>
                    <a:pt x="1277" y="905"/>
                    <a:pt x="1278" y="912"/>
                  </a:cubicBezTo>
                  <a:cubicBezTo>
                    <a:pt x="1260" y="925"/>
                    <a:pt x="1239" y="935"/>
                    <a:pt x="1212" y="939"/>
                  </a:cubicBezTo>
                  <a:cubicBezTo>
                    <a:pt x="1201" y="940"/>
                    <a:pt x="1192" y="943"/>
                    <a:pt x="1179" y="942"/>
                  </a:cubicBezTo>
                  <a:cubicBezTo>
                    <a:pt x="1189" y="947"/>
                    <a:pt x="1220" y="947"/>
                    <a:pt x="1230" y="942"/>
                  </a:cubicBezTo>
                  <a:cubicBezTo>
                    <a:pt x="1243" y="942"/>
                    <a:pt x="1256" y="942"/>
                    <a:pt x="1269" y="942"/>
                  </a:cubicBezTo>
                  <a:cubicBezTo>
                    <a:pt x="1316" y="942"/>
                    <a:pt x="1363" y="942"/>
                    <a:pt x="1410" y="942"/>
                  </a:cubicBezTo>
                  <a:cubicBezTo>
                    <a:pt x="1412" y="943"/>
                    <a:pt x="1413" y="945"/>
                    <a:pt x="1413" y="948"/>
                  </a:cubicBezTo>
                  <a:cubicBezTo>
                    <a:pt x="1392" y="953"/>
                    <a:pt x="1336" y="957"/>
                    <a:pt x="1389" y="957"/>
                  </a:cubicBezTo>
                  <a:cubicBezTo>
                    <a:pt x="1391" y="957"/>
                    <a:pt x="1393" y="957"/>
                    <a:pt x="1395" y="957"/>
                  </a:cubicBezTo>
                  <a:cubicBezTo>
                    <a:pt x="1405" y="957"/>
                    <a:pt x="1415" y="957"/>
                    <a:pt x="1425" y="957"/>
                  </a:cubicBezTo>
                  <a:cubicBezTo>
                    <a:pt x="1453" y="957"/>
                    <a:pt x="1481" y="957"/>
                    <a:pt x="1509" y="957"/>
                  </a:cubicBezTo>
                  <a:cubicBezTo>
                    <a:pt x="1501" y="977"/>
                    <a:pt x="1481" y="985"/>
                    <a:pt x="1458" y="990"/>
                  </a:cubicBezTo>
                  <a:cubicBezTo>
                    <a:pt x="1456" y="990"/>
                    <a:pt x="1454" y="990"/>
                    <a:pt x="1452" y="990"/>
                  </a:cubicBezTo>
                  <a:cubicBezTo>
                    <a:pt x="1441" y="988"/>
                    <a:pt x="1439" y="995"/>
                    <a:pt x="1428" y="993"/>
                  </a:cubicBezTo>
                  <a:cubicBezTo>
                    <a:pt x="1430" y="1000"/>
                    <a:pt x="1445" y="994"/>
                    <a:pt x="1452" y="996"/>
                  </a:cubicBezTo>
                  <a:cubicBezTo>
                    <a:pt x="1479" y="996"/>
                    <a:pt x="1506" y="996"/>
                    <a:pt x="1533" y="996"/>
                  </a:cubicBezTo>
                  <a:cubicBezTo>
                    <a:pt x="1558" y="996"/>
                    <a:pt x="1583" y="996"/>
                    <a:pt x="1608" y="996"/>
                  </a:cubicBezTo>
                  <a:cubicBezTo>
                    <a:pt x="1608" y="1000"/>
                    <a:pt x="1612" y="1000"/>
                    <a:pt x="1611" y="1005"/>
                  </a:cubicBezTo>
                  <a:cubicBezTo>
                    <a:pt x="1557" y="1014"/>
                    <a:pt x="1508" y="1028"/>
                    <a:pt x="1452" y="1035"/>
                  </a:cubicBezTo>
                  <a:cubicBezTo>
                    <a:pt x="1438" y="1034"/>
                    <a:pt x="1431" y="1040"/>
                    <a:pt x="1416" y="1038"/>
                  </a:cubicBezTo>
                  <a:cubicBezTo>
                    <a:pt x="1437" y="1045"/>
                    <a:pt x="1471" y="1039"/>
                    <a:pt x="1497" y="1041"/>
                  </a:cubicBezTo>
                  <a:cubicBezTo>
                    <a:pt x="1524" y="1041"/>
                    <a:pt x="1551" y="1041"/>
                    <a:pt x="1578" y="1041"/>
                  </a:cubicBezTo>
                  <a:cubicBezTo>
                    <a:pt x="1605" y="1048"/>
                    <a:pt x="1645" y="1042"/>
                    <a:pt x="1677" y="1044"/>
                  </a:cubicBezTo>
                  <a:cubicBezTo>
                    <a:pt x="1692" y="1046"/>
                    <a:pt x="1703" y="1052"/>
                    <a:pt x="1713" y="1059"/>
                  </a:cubicBezTo>
                  <a:cubicBezTo>
                    <a:pt x="1716" y="1073"/>
                    <a:pt x="1706" y="1074"/>
                    <a:pt x="1701" y="1080"/>
                  </a:cubicBezTo>
                  <a:cubicBezTo>
                    <a:pt x="1760" y="1079"/>
                    <a:pt x="1813" y="1084"/>
                    <a:pt x="1845" y="1110"/>
                  </a:cubicBezTo>
                  <a:cubicBezTo>
                    <a:pt x="1843" y="1110"/>
                    <a:pt x="1841" y="1110"/>
                    <a:pt x="1839" y="1110"/>
                  </a:cubicBezTo>
                  <a:cubicBezTo>
                    <a:pt x="1815" y="1101"/>
                    <a:pt x="1789" y="1094"/>
                    <a:pt x="1755" y="1095"/>
                  </a:cubicBezTo>
                  <a:cubicBezTo>
                    <a:pt x="1749" y="1088"/>
                    <a:pt x="1730" y="1094"/>
                    <a:pt x="1719" y="1092"/>
                  </a:cubicBezTo>
                  <a:cubicBezTo>
                    <a:pt x="1707" y="1092"/>
                    <a:pt x="1695" y="1092"/>
                    <a:pt x="1683" y="1092"/>
                  </a:cubicBezTo>
                  <a:cubicBezTo>
                    <a:pt x="1670" y="1092"/>
                    <a:pt x="1657" y="1092"/>
                    <a:pt x="1644" y="1092"/>
                  </a:cubicBezTo>
                  <a:cubicBezTo>
                    <a:pt x="1632" y="1092"/>
                    <a:pt x="1620" y="1092"/>
                    <a:pt x="1608" y="1092"/>
                  </a:cubicBezTo>
                  <a:cubicBezTo>
                    <a:pt x="1602" y="1085"/>
                    <a:pt x="1583" y="1091"/>
                    <a:pt x="1572" y="1089"/>
                  </a:cubicBezTo>
                  <a:cubicBezTo>
                    <a:pt x="1560" y="1089"/>
                    <a:pt x="1548" y="1089"/>
                    <a:pt x="1536" y="1089"/>
                  </a:cubicBezTo>
                  <a:cubicBezTo>
                    <a:pt x="1524" y="1089"/>
                    <a:pt x="1512" y="1089"/>
                    <a:pt x="1500" y="1089"/>
                  </a:cubicBezTo>
                  <a:cubicBezTo>
                    <a:pt x="1500" y="1081"/>
                    <a:pt x="1510" y="1083"/>
                    <a:pt x="1518" y="1083"/>
                  </a:cubicBezTo>
                  <a:cubicBezTo>
                    <a:pt x="1534" y="1088"/>
                    <a:pt x="1571" y="1088"/>
                    <a:pt x="1587" y="1083"/>
                  </a:cubicBezTo>
                  <a:cubicBezTo>
                    <a:pt x="1630" y="1083"/>
                    <a:pt x="1662" y="1072"/>
                    <a:pt x="1701" y="1068"/>
                  </a:cubicBezTo>
                  <a:cubicBezTo>
                    <a:pt x="1696" y="1055"/>
                    <a:pt x="1680" y="1053"/>
                    <a:pt x="1662" y="1053"/>
                  </a:cubicBezTo>
                  <a:cubicBezTo>
                    <a:pt x="1649" y="1046"/>
                    <a:pt x="1623" y="1052"/>
                    <a:pt x="1605" y="1050"/>
                  </a:cubicBezTo>
                  <a:cubicBezTo>
                    <a:pt x="1586" y="1050"/>
                    <a:pt x="1567" y="1050"/>
                    <a:pt x="1548" y="1050"/>
                  </a:cubicBezTo>
                  <a:cubicBezTo>
                    <a:pt x="1529" y="1050"/>
                    <a:pt x="1510" y="1050"/>
                    <a:pt x="1491" y="1050"/>
                  </a:cubicBezTo>
                  <a:cubicBezTo>
                    <a:pt x="1473" y="1050"/>
                    <a:pt x="1455" y="1050"/>
                    <a:pt x="1437" y="1050"/>
                  </a:cubicBezTo>
                  <a:cubicBezTo>
                    <a:pt x="1424" y="1043"/>
                    <a:pt x="1398" y="1049"/>
                    <a:pt x="1380" y="1047"/>
                  </a:cubicBezTo>
                  <a:cubicBezTo>
                    <a:pt x="1365" y="1045"/>
                    <a:pt x="1342" y="1051"/>
                    <a:pt x="1332" y="1044"/>
                  </a:cubicBezTo>
                  <a:cubicBezTo>
                    <a:pt x="1394" y="1025"/>
                    <a:pt x="1473" y="1023"/>
                    <a:pt x="1539" y="1008"/>
                  </a:cubicBezTo>
                  <a:cubicBezTo>
                    <a:pt x="1519" y="1008"/>
                    <a:pt x="1499" y="1008"/>
                    <a:pt x="1479" y="1008"/>
                  </a:cubicBezTo>
                  <a:cubicBezTo>
                    <a:pt x="1432" y="1008"/>
                    <a:pt x="1385" y="1008"/>
                    <a:pt x="1338" y="1008"/>
                  </a:cubicBezTo>
                  <a:cubicBezTo>
                    <a:pt x="1326" y="1008"/>
                    <a:pt x="1314" y="1008"/>
                    <a:pt x="1302" y="1008"/>
                  </a:cubicBezTo>
                  <a:cubicBezTo>
                    <a:pt x="1297" y="1008"/>
                    <a:pt x="1292" y="1008"/>
                    <a:pt x="1287" y="1008"/>
                  </a:cubicBezTo>
                  <a:cubicBezTo>
                    <a:pt x="1278" y="999"/>
                    <a:pt x="1248" y="1011"/>
                    <a:pt x="1239" y="1002"/>
                  </a:cubicBezTo>
                  <a:cubicBezTo>
                    <a:pt x="1262" y="995"/>
                    <a:pt x="1285" y="988"/>
                    <a:pt x="1317" y="990"/>
                  </a:cubicBezTo>
                  <a:cubicBezTo>
                    <a:pt x="1338" y="988"/>
                    <a:pt x="1367" y="994"/>
                    <a:pt x="1383" y="987"/>
                  </a:cubicBezTo>
                  <a:cubicBezTo>
                    <a:pt x="1420" y="983"/>
                    <a:pt x="1458" y="980"/>
                    <a:pt x="1485" y="966"/>
                  </a:cubicBezTo>
                  <a:cubicBezTo>
                    <a:pt x="1474" y="966"/>
                    <a:pt x="1463" y="966"/>
                    <a:pt x="1452" y="966"/>
                  </a:cubicBezTo>
                  <a:cubicBezTo>
                    <a:pt x="1422" y="968"/>
                    <a:pt x="1384" y="962"/>
                    <a:pt x="1359" y="969"/>
                  </a:cubicBezTo>
                  <a:cubicBezTo>
                    <a:pt x="1299" y="965"/>
                    <a:pt x="1255" y="977"/>
                    <a:pt x="1200" y="978"/>
                  </a:cubicBezTo>
                  <a:cubicBezTo>
                    <a:pt x="1179" y="976"/>
                    <a:pt x="1150" y="982"/>
                    <a:pt x="1134" y="975"/>
                  </a:cubicBezTo>
                  <a:cubicBezTo>
                    <a:pt x="1154" y="969"/>
                    <a:pt x="1171" y="960"/>
                    <a:pt x="1200" y="963"/>
                  </a:cubicBezTo>
                  <a:cubicBezTo>
                    <a:pt x="1221" y="958"/>
                    <a:pt x="1250" y="961"/>
                    <a:pt x="1269" y="954"/>
                  </a:cubicBezTo>
                  <a:cubicBezTo>
                    <a:pt x="1249" y="953"/>
                    <a:pt x="1207" y="956"/>
                    <a:pt x="1182" y="960"/>
                  </a:cubicBezTo>
                  <a:cubicBezTo>
                    <a:pt x="1169" y="960"/>
                    <a:pt x="1156" y="960"/>
                    <a:pt x="1143" y="960"/>
                  </a:cubicBezTo>
                  <a:cubicBezTo>
                    <a:pt x="1110" y="960"/>
                    <a:pt x="1077" y="960"/>
                    <a:pt x="1044" y="960"/>
                  </a:cubicBezTo>
                  <a:cubicBezTo>
                    <a:pt x="1107" y="946"/>
                    <a:pt x="1177" y="939"/>
                    <a:pt x="1236" y="921"/>
                  </a:cubicBezTo>
                  <a:cubicBezTo>
                    <a:pt x="1231" y="921"/>
                    <a:pt x="1226" y="921"/>
                    <a:pt x="1221" y="921"/>
                  </a:cubicBezTo>
                  <a:cubicBezTo>
                    <a:pt x="1213" y="916"/>
                    <a:pt x="1184" y="916"/>
                    <a:pt x="1176" y="921"/>
                  </a:cubicBezTo>
                  <a:cubicBezTo>
                    <a:pt x="1095" y="922"/>
                    <a:pt x="1047" y="956"/>
                    <a:pt x="966" y="957"/>
                  </a:cubicBezTo>
                  <a:cubicBezTo>
                    <a:pt x="959" y="951"/>
                    <a:pt x="955" y="950"/>
                    <a:pt x="963" y="942"/>
                  </a:cubicBezTo>
                  <a:cubicBezTo>
                    <a:pt x="953" y="946"/>
                    <a:pt x="933" y="947"/>
                    <a:pt x="930" y="936"/>
                  </a:cubicBezTo>
                  <a:cubicBezTo>
                    <a:pt x="937" y="928"/>
                    <a:pt x="952" y="928"/>
                    <a:pt x="957" y="918"/>
                  </a:cubicBezTo>
                  <a:cubicBezTo>
                    <a:pt x="945" y="920"/>
                    <a:pt x="937" y="926"/>
                    <a:pt x="930" y="933"/>
                  </a:cubicBezTo>
                  <a:cubicBezTo>
                    <a:pt x="915" y="937"/>
                    <a:pt x="901" y="942"/>
                    <a:pt x="882" y="942"/>
                  </a:cubicBezTo>
                  <a:cubicBezTo>
                    <a:pt x="879" y="943"/>
                    <a:pt x="879" y="941"/>
                    <a:pt x="879" y="939"/>
                  </a:cubicBezTo>
                  <a:cubicBezTo>
                    <a:pt x="922" y="934"/>
                    <a:pt x="952" y="916"/>
                    <a:pt x="969" y="885"/>
                  </a:cubicBezTo>
                  <a:cubicBezTo>
                    <a:pt x="939" y="885"/>
                    <a:pt x="904" y="919"/>
                    <a:pt x="876" y="921"/>
                  </a:cubicBezTo>
                  <a:cubicBezTo>
                    <a:pt x="921" y="896"/>
                    <a:pt x="959" y="864"/>
                    <a:pt x="1002" y="837"/>
                  </a:cubicBezTo>
                  <a:cubicBezTo>
                    <a:pt x="993" y="832"/>
                    <a:pt x="979" y="848"/>
                    <a:pt x="966" y="849"/>
                  </a:cubicBezTo>
                  <a:cubicBezTo>
                    <a:pt x="1015" y="821"/>
                    <a:pt x="1066" y="795"/>
                    <a:pt x="1128" y="780"/>
                  </a:cubicBezTo>
                  <a:cubicBezTo>
                    <a:pt x="1125" y="768"/>
                    <a:pt x="1117" y="761"/>
                    <a:pt x="1113" y="750"/>
                  </a:cubicBezTo>
                  <a:cubicBezTo>
                    <a:pt x="1105" y="749"/>
                    <a:pt x="1121" y="762"/>
                    <a:pt x="1107" y="759"/>
                  </a:cubicBezTo>
                  <a:cubicBezTo>
                    <a:pt x="1108" y="745"/>
                    <a:pt x="1106" y="734"/>
                    <a:pt x="1104" y="723"/>
                  </a:cubicBezTo>
                  <a:cubicBezTo>
                    <a:pt x="1090" y="726"/>
                    <a:pt x="1089" y="742"/>
                    <a:pt x="1077" y="747"/>
                  </a:cubicBezTo>
                  <a:cubicBezTo>
                    <a:pt x="1074" y="733"/>
                    <a:pt x="1054" y="760"/>
                    <a:pt x="1026" y="768"/>
                  </a:cubicBezTo>
                  <a:cubicBezTo>
                    <a:pt x="1005" y="774"/>
                    <a:pt x="971" y="781"/>
                    <a:pt x="948" y="780"/>
                  </a:cubicBezTo>
                  <a:cubicBezTo>
                    <a:pt x="923" y="779"/>
                    <a:pt x="911" y="762"/>
                    <a:pt x="882" y="762"/>
                  </a:cubicBezTo>
                  <a:cubicBezTo>
                    <a:pt x="883" y="783"/>
                    <a:pt x="925" y="788"/>
                    <a:pt x="945" y="807"/>
                  </a:cubicBezTo>
                  <a:cubicBezTo>
                    <a:pt x="971" y="802"/>
                    <a:pt x="990" y="790"/>
                    <a:pt x="1023" y="792"/>
                  </a:cubicBezTo>
                  <a:cubicBezTo>
                    <a:pt x="1000" y="798"/>
                    <a:pt x="976" y="803"/>
                    <a:pt x="954" y="810"/>
                  </a:cubicBezTo>
                  <a:cubicBezTo>
                    <a:pt x="954" y="822"/>
                    <a:pt x="973" y="815"/>
                    <a:pt x="969" y="831"/>
                  </a:cubicBezTo>
                  <a:cubicBezTo>
                    <a:pt x="958" y="828"/>
                    <a:pt x="954" y="818"/>
                    <a:pt x="942" y="816"/>
                  </a:cubicBezTo>
                  <a:cubicBezTo>
                    <a:pt x="931" y="822"/>
                    <a:pt x="942" y="832"/>
                    <a:pt x="930" y="837"/>
                  </a:cubicBezTo>
                  <a:cubicBezTo>
                    <a:pt x="897" y="834"/>
                    <a:pt x="882" y="813"/>
                    <a:pt x="855" y="804"/>
                  </a:cubicBezTo>
                  <a:cubicBezTo>
                    <a:pt x="857" y="799"/>
                    <a:pt x="860" y="804"/>
                    <a:pt x="864" y="804"/>
                  </a:cubicBezTo>
                  <a:cubicBezTo>
                    <a:pt x="883" y="809"/>
                    <a:pt x="896" y="820"/>
                    <a:pt x="912" y="828"/>
                  </a:cubicBezTo>
                  <a:cubicBezTo>
                    <a:pt x="909" y="816"/>
                    <a:pt x="881" y="805"/>
                    <a:pt x="864" y="798"/>
                  </a:cubicBezTo>
                  <a:cubicBezTo>
                    <a:pt x="826" y="801"/>
                    <a:pt x="795" y="834"/>
                    <a:pt x="762" y="852"/>
                  </a:cubicBezTo>
                  <a:cubicBezTo>
                    <a:pt x="762" y="893"/>
                    <a:pt x="805" y="891"/>
                    <a:pt x="822" y="915"/>
                  </a:cubicBezTo>
                  <a:cubicBezTo>
                    <a:pt x="835" y="915"/>
                    <a:pt x="843" y="920"/>
                    <a:pt x="858" y="918"/>
                  </a:cubicBezTo>
                  <a:cubicBezTo>
                    <a:pt x="857" y="920"/>
                    <a:pt x="855" y="921"/>
                    <a:pt x="855" y="924"/>
                  </a:cubicBezTo>
                  <a:cubicBezTo>
                    <a:pt x="806" y="926"/>
                    <a:pt x="785" y="905"/>
                    <a:pt x="762" y="876"/>
                  </a:cubicBezTo>
                  <a:cubicBezTo>
                    <a:pt x="745" y="911"/>
                    <a:pt x="806" y="920"/>
                    <a:pt x="825" y="939"/>
                  </a:cubicBezTo>
                  <a:cubicBezTo>
                    <a:pt x="797" y="937"/>
                    <a:pt x="781" y="908"/>
                    <a:pt x="759" y="909"/>
                  </a:cubicBezTo>
                  <a:cubicBezTo>
                    <a:pt x="759" y="926"/>
                    <a:pt x="780" y="922"/>
                    <a:pt x="789" y="930"/>
                  </a:cubicBezTo>
                  <a:cubicBezTo>
                    <a:pt x="744" y="942"/>
                    <a:pt x="755" y="886"/>
                    <a:pt x="741" y="864"/>
                  </a:cubicBezTo>
                  <a:cubicBezTo>
                    <a:pt x="770" y="825"/>
                    <a:pt x="831" y="818"/>
                    <a:pt x="858" y="777"/>
                  </a:cubicBezTo>
                  <a:cubicBezTo>
                    <a:pt x="846" y="776"/>
                    <a:pt x="840" y="796"/>
                    <a:pt x="831" y="789"/>
                  </a:cubicBezTo>
                  <a:cubicBezTo>
                    <a:pt x="843" y="773"/>
                    <a:pt x="866" y="768"/>
                    <a:pt x="879" y="753"/>
                  </a:cubicBezTo>
                  <a:cubicBezTo>
                    <a:pt x="821" y="674"/>
                    <a:pt x="789" y="577"/>
                    <a:pt x="717" y="513"/>
                  </a:cubicBezTo>
                  <a:cubicBezTo>
                    <a:pt x="704" y="502"/>
                    <a:pt x="686" y="497"/>
                    <a:pt x="672" y="486"/>
                  </a:cubicBezTo>
                  <a:cubicBezTo>
                    <a:pt x="640" y="461"/>
                    <a:pt x="618" y="423"/>
                    <a:pt x="582" y="405"/>
                  </a:cubicBezTo>
                  <a:cubicBezTo>
                    <a:pt x="602" y="394"/>
                    <a:pt x="557" y="375"/>
                    <a:pt x="561" y="351"/>
                  </a:cubicBezTo>
                  <a:cubicBezTo>
                    <a:pt x="574" y="361"/>
                    <a:pt x="577" y="381"/>
                    <a:pt x="594" y="387"/>
                  </a:cubicBezTo>
                  <a:cubicBezTo>
                    <a:pt x="623" y="438"/>
                    <a:pt x="665" y="476"/>
                    <a:pt x="717" y="504"/>
                  </a:cubicBezTo>
                  <a:cubicBezTo>
                    <a:pt x="769" y="574"/>
                    <a:pt x="832" y="633"/>
                    <a:pt x="861" y="726"/>
                  </a:cubicBezTo>
                  <a:cubicBezTo>
                    <a:pt x="869" y="736"/>
                    <a:pt x="889" y="734"/>
                    <a:pt x="891" y="750"/>
                  </a:cubicBezTo>
                  <a:cubicBezTo>
                    <a:pt x="895" y="755"/>
                    <a:pt x="920" y="755"/>
                    <a:pt x="924" y="750"/>
                  </a:cubicBezTo>
                  <a:cubicBezTo>
                    <a:pt x="934" y="750"/>
                    <a:pt x="944" y="750"/>
                    <a:pt x="954" y="750"/>
                  </a:cubicBezTo>
                  <a:cubicBezTo>
                    <a:pt x="958" y="750"/>
                    <a:pt x="962" y="750"/>
                    <a:pt x="963" y="753"/>
                  </a:cubicBezTo>
                  <a:cubicBezTo>
                    <a:pt x="945" y="751"/>
                    <a:pt x="935" y="757"/>
                    <a:pt x="918" y="756"/>
                  </a:cubicBezTo>
                  <a:cubicBezTo>
                    <a:pt x="910" y="756"/>
                    <a:pt x="902" y="756"/>
                    <a:pt x="894" y="756"/>
                  </a:cubicBezTo>
                  <a:cubicBezTo>
                    <a:pt x="900" y="760"/>
                    <a:pt x="908" y="762"/>
                    <a:pt x="918" y="762"/>
                  </a:cubicBezTo>
                  <a:cubicBezTo>
                    <a:pt x="982" y="763"/>
                    <a:pt x="1059" y="752"/>
                    <a:pt x="1098" y="717"/>
                  </a:cubicBezTo>
                  <a:cubicBezTo>
                    <a:pt x="1093" y="695"/>
                    <a:pt x="1102" y="701"/>
                    <a:pt x="1101" y="675"/>
                  </a:cubicBezTo>
                  <a:cubicBezTo>
                    <a:pt x="1080" y="663"/>
                    <a:pt x="1055" y="655"/>
                    <a:pt x="1053" y="624"/>
                  </a:cubicBezTo>
                  <a:cubicBezTo>
                    <a:pt x="1009" y="572"/>
                    <a:pt x="958" y="511"/>
                    <a:pt x="900" y="483"/>
                  </a:cubicBezTo>
                  <a:cubicBezTo>
                    <a:pt x="904" y="482"/>
                    <a:pt x="910" y="492"/>
                    <a:pt x="903" y="492"/>
                  </a:cubicBezTo>
                  <a:cubicBezTo>
                    <a:pt x="881" y="477"/>
                    <a:pt x="877" y="444"/>
                    <a:pt x="852" y="432"/>
                  </a:cubicBezTo>
                  <a:cubicBezTo>
                    <a:pt x="852" y="431"/>
                    <a:pt x="852" y="430"/>
                    <a:pt x="852" y="429"/>
                  </a:cubicBezTo>
                  <a:cubicBezTo>
                    <a:pt x="846" y="430"/>
                    <a:pt x="839" y="420"/>
                    <a:pt x="840" y="432"/>
                  </a:cubicBezTo>
                  <a:cubicBezTo>
                    <a:pt x="853" y="425"/>
                    <a:pt x="851" y="467"/>
                    <a:pt x="846" y="477"/>
                  </a:cubicBezTo>
                  <a:cubicBezTo>
                    <a:pt x="844" y="477"/>
                    <a:pt x="842" y="477"/>
                    <a:pt x="843" y="480"/>
                  </a:cubicBezTo>
                  <a:cubicBezTo>
                    <a:pt x="843" y="484"/>
                    <a:pt x="842" y="487"/>
                    <a:pt x="837" y="486"/>
                  </a:cubicBezTo>
                  <a:cubicBezTo>
                    <a:pt x="837" y="482"/>
                    <a:pt x="837" y="478"/>
                    <a:pt x="837" y="474"/>
                  </a:cubicBezTo>
                  <a:cubicBezTo>
                    <a:pt x="847" y="456"/>
                    <a:pt x="830" y="405"/>
                    <a:pt x="834" y="456"/>
                  </a:cubicBezTo>
                  <a:cubicBezTo>
                    <a:pt x="826" y="450"/>
                    <a:pt x="828" y="434"/>
                    <a:pt x="828" y="420"/>
                  </a:cubicBezTo>
                  <a:cubicBezTo>
                    <a:pt x="767" y="372"/>
                    <a:pt x="720" y="345"/>
                    <a:pt x="714" y="243"/>
                  </a:cubicBezTo>
                  <a:cubicBezTo>
                    <a:pt x="713" y="229"/>
                    <a:pt x="717" y="210"/>
                    <a:pt x="711" y="201"/>
                  </a:cubicBezTo>
                  <a:cubicBezTo>
                    <a:pt x="679" y="215"/>
                    <a:pt x="663" y="245"/>
                    <a:pt x="633" y="261"/>
                  </a:cubicBezTo>
                  <a:cubicBezTo>
                    <a:pt x="637" y="252"/>
                    <a:pt x="647" y="249"/>
                    <a:pt x="651" y="240"/>
                  </a:cubicBezTo>
                  <a:cubicBezTo>
                    <a:pt x="646" y="240"/>
                    <a:pt x="643" y="242"/>
                    <a:pt x="642" y="246"/>
                  </a:cubicBezTo>
                  <a:cubicBezTo>
                    <a:pt x="630" y="247"/>
                    <a:pt x="617" y="263"/>
                    <a:pt x="606" y="255"/>
                  </a:cubicBezTo>
                  <a:cubicBezTo>
                    <a:pt x="633" y="241"/>
                    <a:pt x="662" y="229"/>
                    <a:pt x="684" y="210"/>
                  </a:cubicBezTo>
                  <a:cubicBezTo>
                    <a:pt x="650" y="214"/>
                    <a:pt x="629" y="247"/>
                    <a:pt x="594" y="240"/>
                  </a:cubicBezTo>
                  <a:cubicBezTo>
                    <a:pt x="607" y="238"/>
                    <a:pt x="607" y="235"/>
                    <a:pt x="597" y="231"/>
                  </a:cubicBezTo>
                  <a:cubicBezTo>
                    <a:pt x="616" y="236"/>
                    <a:pt x="623" y="222"/>
                    <a:pt x="648" y="213"/>
                  </a:cubicBezTo>
                  <a:cubicBezTo>
                    <a:pt x="623" y="208"/>
                    <a:pt x="602" y="199"/>
                    <a:pt x="585" y="183"/>
                  </a:cubicBezTo>
                  <a:cubicBezTo>
                    <a:pt x="569" y="168"/>
                    <a:pt x="562" y="133"/>
                    <a:pt x="540" y="141"/>
                  </a:cubicBezTo>
                  <a:cubicBezTo>
                    <a:pt x="545" y="148"/>
                    <a:pt x="547" y="150"/>
                    <a:pt x="555" y="159"/>
                  </a:cubicBezTo>
                  <a:cubicBezTo>
                    <a:pt x="531" y="153"/>
                    <a:pt x="519" y="175"/>
                    <a:pt x="504" y="168"/>
                  </a:cubicBezTo>
                  <a:cubicBezTo>
                    <a:pt x="515" y="162"/>
                    <a:pt x="528" y="158"/>
                    <a:pt x="540" y="153"/>
                  </a:cubicBezTo>
                  <a:cubicBezTo>
                    <a:pt x="531" y="138"/>
                    <a:pt x="510" y="146"/>
                    <a:pt x="498" y="153"/>
                  </a:cubicBezTo>
                  <a:cubicBezTo>
                    <a:pt x="498" y="144"/>
                    <a:pt x="511" y="148"/>
                    <a:pt x="510" y="138"/>
                  </a:cubicBezTo>
                  <a:cubicBezTo>
                    <a:pt x="494" y="136"/>
                    <a:pt x="518" y="135"/>
                    <a:pt x="513" y="126"/>
                  </a:cubicBezTo>
                  <a:cubicBezTo>
                    <a:pt x="500" y="122"/>
                    <a:pt x="505" y="136"/>
                    <a:pt x="495" y="135"/>
                  </a:cubicBezTo>
                  <a:cubicBezTo>
                    <a:pt x="484" y="218"/>
                    <a:pt x="514" y="280"/>
                    <a:pt x="546" y="330"/>
                  </a:cubicBezTo>
                  <a:cubicBezTo>
                    <a:pt x="514" y="300"/>
                    <a:pt x="497" y="255"/>
                    <a:pt x="489" y="201"/>
                  </a:cubicBezTo>
                  <a:cubicBezTo>
                    <a:pt x="462" y="253"/>
                    <a:pt x="443" y="342"/>
                    <a:pt x="423" y="420"/>
                  </a:cubicBezTo>
                  <a:cubicBezTo>
                    <a:pt x="419" y="434"/>
                    <a:pt x="408" y="446"/>
                    <a:pt x="405" y="459"/>
                  </a:cubicBezTo>
                  <a:cubicBezTo>
                    <a:pt x="403" y="467"/>
                    <a:pt x="407" y="476"/>
                    <a:pt x="405" y="483"/>
                  </a:cubicBezTo>
                  <a:cubicBezTo>
                    <a:pt x="394" y="514"/>
                    <a:pt x="345" y="594"/>
                    <a:pt x="321" y="600"/>
                  </a:cubicBezTo>
                  <a:cubicBezTo>
                    <a:pt x="317" y="601"/>
                    <a:pt x="288" y="599"/>
                    <a:pt x="270" y="597"/>
                  </a:cubicBezTo>
                  <a:cubicBezTo>
                    <a:pt x="210" y="589"/>
                    <a:pt x="152" y="572"/>
                    <a:pt x="156" y="516"/>
                  </a:cubicBezTo>
                  <a:cubicBezTo>
                    <a:pt x="146" y="505"/>
                    <a:pt x="143" y="528"/>
                    <a:pt x="135" y="519"/>
                  </a:cubicBezTo>
                  <a:cubicBezTo>
                    <a:pt x="134" y="506"/>
                    <a:pt x="150" y="510"/>
                    <a:pt x="147" y="495"/>
                  </a:cubicBezTo>
                  <a:cubicBezTo>
                    <a:pt x="141" y="485"/>
                    <a:pt x="132" y="462"/>
                    <a:pt x="120" y="468"/>
                  </a:cubicBezTo>
                  <a:cubicBezTo>
                    <a:pt x="126" y="470"/>
                    <a:pt x="128" y="476"/>
                    <a:pt x="129" y="483"/>
                  </a:cubicBezTo>
                  <a:cubicBezTo>
                    <a:pt x="110" y="467"/>
                    <a:pt x="89" y="439"/>
                    <a:pt x="93" y="411"/>
                  </a:cubicBezTo>
                  <a:cubicBezTo>
                    <a:pt x="82" y="409"/>
                    <a:pt x="91" y="427"/>
                    <a:pt x="78" y="423"/>
                  </a:cubicBezTo>
                  <a:cubicBezTo>
                    <a:pt x="76" y="407"/>
                    <a:pt x="80" y="397"/>
                    <a:pt x="81" y="384"/>
                  </a:cubicBezTo>
                  <a:cubicBezTo>
                    <a:pt x="52" y="366"/>
                    <a:pt x="28" y="343"/>
                    <a:pt x="0" y="324"/>
                  </a:cubicBezTo>
                  <a:cubicBezTo>
                    <a:pt x="26" y="324"/>
                    <a:pt x="58" y="373"/>
                    <a:pt x="81" y="366"/>
                  </a:cubicBezTo>
                  <a:cubicBezTo>
                    <a:pt x="95" y="391"/>
                    <a:pt x="117" y="399"/>
                    <a:pt x="129" y="420"/>
                  </a:cubicBezTo>
                  <a:cubicBezTo>
                    <a:pt x="161" y="384"/>
                    <a:pt x="191" y="330"/>
                    <a:pt x="231" y="312"/>
                  </a:cubicBezTo>
                  <a:cubicBezTo>
                    <a:pt x="210" y="345"/>
                    <a:pt x="182" y="371"/>
                    <a:pt x="159" y="402"/>
                  </a:cubicBezTo>
                  <a:cubicBezTo>
                    <a:pt x="149" y="411"/>
                    <a:pt x="137" y="418"/>
                    <a:pt x="132" y="432"/>
                  </a:cubicBezTo>
                  <a:cubicBezTo>
                    <a:pt x="146" y="426"/>
                    <a:pt x="155" y="415"/>
                    <a:pt x="162" y="402"/>
                  </a:cubicBezTo>
                  <a:cubicBezTo>
                    <a:pt x="187" y="389"/>
                    <a:pt x="191" y="355"/>
                    <a:pt x="222" y="348"/>
                  </a:cubicBezTo>
                  <a:cubicBezTo>
                    <a:pt x="240" y="328"/>
                    <a:pt x="250" y="300"/>
                    <a:pt x="276" y="288"/>
                  </a:cubicBezTo>
                  <a:cubicBezTo>
                    <a:pt x="279" y="297"/>
                    <a:pt x="267" y="306"/>
                    <a:pt x="273" y="309"/>
                  </a:cubicBezTo>
                  <a:cubicBezTo>
                    <a:pt x="277" y="305"/>
                    <a:pt x="277" y="297"/>
                    <a:pt x="285" y="297"/>
                  </a:cubicBezTo>
                  <a:cubicBezTo>
                    <a:pt x="291" y="301"/>
                    <a:pt x="296" y="306"/>
                    <a:pt x="300" y="312"/>
                  </a:cubicBezTo>
                  <a:cubicBezTo>
                    <a:pt x="291" y="319"/>
                    <a:pt x="285" y="327"/>
                    <a:pt x="294" y="336"/>
                  </a:cubicBezTo>
                  <a:cubicBezTo>
                    <a:pt x="254" y="388"/>
                    <a:pt x="215" y="441"/>
                    <a:pt x="171" y="489"/>
                  </a:cubicBezTo>
                  <a:cubicBezTo>
                    <a:pt x="162" y="494"/>
                    <a:pt x="179" y="498"/>
                    <a:pt x="171" y="501"/>
                  </a:cubicBezTo>
                  <a:cubicBezTo>
                    <a:pt x="165" y="494"/>
                    <a:pt x="161" y="501"/>
                    <a:pt x="156" y="504"/>
                  </a:cubicBezTo>
                  <a:cubicBezTo>
                    <a:pt x="158" y="520"/>
                    <a:pt x="167" y="529"/>
                    <a:pt x="165" y="549"/>
                  </a:cubicBezTo>
                  <a:cubicBezTo>
                    <a:pt x="179" y="555"/>
                    <a:pt x="185" y="572"/>
                    <a:pt x="195" y="576"/>
                  </a:cubicBezTo>
                  <a:cubicBezTo>
                    <a:pt x="246" y="596"/>
                    <a:pt x="278" y="556"/>
                    <a:pt x="315" y="537"/>
                  </a:cubicBezTo>
                  <a:cubicBezTo>
                    <a:pt x="352" y="518"/>
                    <a:pt x="378" y="511"/>
                    <a:pt x="387" y="498"/>
                  </a:cubicBezTo>
                  <a:cubicBezTo>
                    <a:pt x="389" y="469"/>
                    <a:pt x="382" y="449"/>
                    <a:pt x="384" y="420"/>
                  </a:cubicBezTo>
                  <a:cubicBezTo>
                    <a:pt x="374" y="399"/>
                    <a:pt x="348" y="378"/>
                    <a:pt x="345" y="360"/>
                  </a:cubicBezTo>
                  <a:cubicBezTo>
                    <a:pt x="363" y="384"/>
                    <a:pt x="392" y="397"/>
                    <a:pt x="390" y="441"/>
                  </a:cubicBezTo>
                  <a:cubicBezTo>
                    <a:pt x="390" y="450"/>
                    <a:pt x="390" y="459"/>
                    <a:pt x="390" y="468"/>
                  </a:cubicBezTo>
                  <a:cubicBezTo>
                    <a:pt x="402" y="470"/>
                    <a:pt x="392" y="450"/>
                    <a:pt x="399" y="447"/>
                  </a:cubicBezTo>
                  <a:cubicBezTo>
                    <a:pt x="403" y="432"/>
                    <a:pt x="402" y="412"/>
                    <a:pt x="402" y="393"/>
                  </a:cubicBezTo>
                  <a:cubicBezTo>
                    <a:pt x="365" y="366"/>
                    <a:pt x="343" y="324"/>
                    <a:pt x="306" y="297"/>
                  </a:cubicBezTo>
                  <a:cubicBezTo>
                    <a:pt x="316" y="319"/>
                    <a:pt x="330" y="337"/>
                    <a:pt x="342" y="357"/>
                  </a:cubicBezTo>
                  <a:cubicBezTo>
                    <a:pt x="313" y="349"/>
                    <a:pt x="308" y="291"/>
                    <a:pt x="276" y="276"/>
                  </a:cubicBezTo>
                  <a:cubicBezTo>
                    <a:pt x="276" y="271"/>
                    <a:pt x="284" y="274"/>
                    <a:pt x="285" y="270"/>
                  </a:cubicBezTo>
                  <a:cubicBezTo>
                    <a:pt x="261" y="237"/>
                    <a:pt x="258" y="184"/>
                    <a:pt x="237" y="141"/>
                  </a:cubicBezTo>
                  <a:cubicBezTo>
                    <a:pt x="254" y="151"/>
                    <a:pt x="254" y="178"/>
                    <a:pt x="264" y="195"/>
                  </a:cubicBezTo>
                  <a:cubicBezTo>
                    <a:pt x="271" y="213"/>
                    <a:pt x="267" y="242"/>
                    <a:pt x="294" y="240"/>
                  </a:cubicBezTo>
                  <a:cubicBezTo>
                    <a:pt x="287" y="221"/>
                    <a:pt x="274" y="208"/>
                    <a:pt x="267" y="189"/>
                  </a:cubicBezTo>
                  <a:cubicBezTo>
                    <a:pt x="255" y="165"/>
                    <a:pt x="246" y="138"/>
                    <a:pt x="234" y="114"/>
                  </a:cubicBezTo>
                  <a:cubicBezTo>
                    <a:pt x="230" y="92"/>
                    <a:pt x="208" y="72"/>
                    <a:pt x="210" y="54"/>
                  </a:cubicBezTo>
                  <a:cubicBezTo>
                    <a:pt x="254" y="115"/>
                    <a:pt x="269" y="205"/>
                    <a:pt x="318" y="261"/>
                  </a:cubicBezTo>
                  <a:cubicBezTo>
                    <a:pt x="328" y="278"/>
                    <a:pt x="340" y="293"/>
                    <a:pt x="351" y="309"/>
                  </a:cubicBezTo>
                  <a:cubicBezTo>
                    <a:pt x="362" y="294"/>
                    <a:pt x="357" y="263"/>
                    <a:pt x="363" y="243"/>
                  </a:cubicBezTo>
                  <a:cubicBezTo>
                    <a:pt x="371" y="264"/>
                    <a:pt x="364" y="296"/>
                    <a:pt x="357" y="312"/>
                  </a:cubicBezTo>
                  <a:cubicBezTo>
                    <a:pt x="359" y="323"/>
                    <a:pt x="368" y="327"/>
                    <a:pt x="375" y="333"/>
                  </a:cubicBezTo>
                  <a:cubicBezTo>
                    <a:pt x="396" y="289"/>
                    <a:pt x="395" y="223"/>
                    <a:pt x="390" y="162"/>
                  </a:cubicBezTo>
                  <a:cubicBezTo>
                    <a:pt x="390" y="144"/>
                    <a:pt x="390" y="126"/>
                    <a:pt x="390" y="108"/>
                  </a:cubicBezTo>
                  <a:cubicBezTo>
                    <a:pt x="393" y="109"/>
                    <a:pt x="393" y="113"/>
                    <a:pt x="393" y="117"/>
                  </a:cubicBezTo>
                  <a:cubicBezTo>
                    <a:pt x="395" y="130"/>
                    <a:pt x="389" y="151"/>
                    <a:pt x="396" y="159"/>
                  </a:cubicBezTo>
                  <a:cubicBezTo>
                    <a:pt x="396" y="167"/>
                    <a:pt x="396" y="175"/>
                    <a:pt x="396" y="183"/>
                  </a:cubicBezTo>
                  <a:cubicBezTo>
                    <a:pt x="396" y="195"/>
                    <a:pt x="396" y="207"/>
                    <a:pt x="396" y="219"/>
                  </a:cubicBezTo>
                  <a:cubicBezTo>
                    <a:pt x="396" y="246"/>
                    <a:pt x="398" y="275"/>
                    <a:pt x="393" y="297"/>
                  </a:cubicBezTo>
                  <a:cubicBezTo>
                    <a:pt x="400" y="285"/>
                    <a:pt x="400" y="266"/>
                    <a:pt x="402" y="249"/>
                  </a:cubicBezTo>
                  <a:cubicBezTo>
                    <a:pt x="404" y="231"/>
                    <a:pt x="396" y="172"/>
                    <a:pt x="408" y="183"/>
                  </a:cubicBezTo>
                  <a:cubicBezTo>
                    <a:pt x="408" y="197"/>
                    <a:pt x="408" y="211"/>
                    <a:pt x="408" y="225"/>
                  </a:cubicBezTo>
                  <a:cubicBezTo>
                    <a:pt x="406" y="253"/>
                    <a:pt x="402" y="279"/>
                    <a:pt x="399" y="306"/>
                  </a:cubicBezTo>
                  <a:cubicBezTo>
                    <a:pt x="394" y="310"/>
                    <a:pt x="397" y="322"/>
                    <a:pt x="393" y="327"/>
                  </a:cubicBezTo>
                  <a:cubicBezTo>
                    <a:pt x="393" y="337"/>
                    <a:pt x="384" y="338"/>
                    <a:pt x="387" y="351"/>
                  </a:cubicBezTo>
                  <a:cubicBezTo>
                    <a:pt x="397" y="350"/>
                    <a:pt x="392" y="334"/>
                    <a:pt x="396" y="327"/>
                  </a:cubicBezTo>
                  <a:cubicBezTo>
                    <a:pt x="398" y="321"/>
                    <a:pt x="401" y="316"/>
                    <a:pt x="402" y="309"/>
                  </a:cubicBezTo>
                  <a:cubicBezTo>
                    <a:pt x="411" y="289"/>
                    <a:pt x="410" y="259"/>
                    <a:pt x="417" y="237"/>
                  </a:cubicBezTo>
                  <a:cubicBezTo>
                    <a:pt x="420" y="287"/>
                    <a:pt x="405" y="319"/>
                    <a:pt x="396" y="357"/>
                  </a:cubicBezTo>
                  <a:cubicBezTo>
                    <a:pt x="409" y="370"/>
                    <a:pt x="408" y="397"/>
                    <a:pt x="417" y="414"/>
                  </a:cubicBezTo>
                  <a:cubicBezTo>
                    <a:pt x="438" y="303"/>
                    <a:pt x="489" y="222"/>
                    <a:pt x="492" y="93"/>
                  </a:cubicBezTo>
                  <a:cubicBezTo>
                    <a:pt x="499" y="89"/>
                    <a:pt x="493" y="72"/>
                    <a:pt x="495" y="63"/>
                  </a:cubicBezTo>
                  <a:cubicBezTo>
                    <a:pt x="495" y="58"/>
                    <a:pt x="495" y="53"/>
                    <a:pt x="495" y="48"/>
                  </a:cubicBezTo>
                  <a:cubicBezTo>
                    <a:pt x="504" y="46"/>
                    <a:pt x="492" y="23"/>
                    <a:pt x="501" y="21"/>
                  </a:cubicBezTo>
                  <a:cubicBezTo>
                    <a:pt x="504" y="35"/>
                    <a:pt x="495" y="75"/>
                    <a:pt x="507" y="69"/>
                  </a:cubicBezTo>
                  <a:cubicBezTo>
                    <a:pt x="509" y="71"/>
                    <a:pt x="515" y="74"/>
                    <a:pt x="516" y="69"/>
                  </a:cubicBezTo>
                  <a:cubicBezTo>
                    <a:pt x="520" y="69"/>
                    <a:pt x="523" y="70"/>
                    <a:pt x="522" y="75"/>
                  </a:cubicBezTo>
                  <a:cubicBezTo>
                    <a:pt x="517" y="76"/>
                    <a:pt x="507" y="72"/>
                    <a:pt x="510" y="81"/>
                  </a:cubicBezTo>
                  <a:cubicBezTo>
                    <a:pt x="511" y="92"/>
                    <a:pt x="521" y="73"/>
                    <a:pt x="522" y="84"/>
                  </a:cubicBezTo>
                  <a:cubicBezTo>
                    <a:pt x="514" y="90"/>
                    <a:pt x="507" y="97"/>
                    <a:pt x="504" y="108"/>
                  </a:cubicBezTo>
                  <a:cubicBezTo>
                    <a:pt x="503" y="108"/>
                    <a:pt x="502" y="108"/>
                    <a:pt x="501" y="108"/>
                  </a:cubicBezTo>
                  <a:cubicBezTo>
                    <a:pt x="501" y="112"/>
                    <a:pt x="501" y="116"/>
                    <a:pt x="501" y="120"/>
                  </a:cubicBezTo>
                  <a:cubicBezTo>
                    <a:pt x="513" y="120"/>
                    <a:pt x="525" y="120"/>
                    <a:pt x="537" y="120"/>
                  </a:cubicBezTo>
                  <a:cubicBezTo>
                    <a:pt x="561" y="118"/>
                    <a:pt x="559" y="142"/>
                    <a:pt x="570" y="153"/>
                  </a:cubicBezTo>
                  <a:cubicBezTo>
                    <a:pt x="572" y="157"/>
                    <a:pt x="575" y="160"/>
                    <a:pt x="579" y="162"/>
                  </a:cubicBezTo>
                  <a:cubicBezTo>
                    <a:pt x="579" y="164"/>
                    <a:pt x="579" y="166"/>
                    <a:pt x="579" y="168"/>
                  </a:cubicBezTo>
                  <a:cubicBezTo>
                    <a:pt x="600" y="178"/>
                    <a:pt x="616" y="204"/>
                    <a:pt x="642" y="207"/>
                  </a:cubicBezTo>
                  <a:cubicBezTo>
                    <a:pt x="666" y="209"/>
                    <a:pt x="686" y="190"/>
                    <a:pt x="708" y="189"/>
                  </a:cubicBezTo>
                  <a:cubicBezTo>
                    <a:pt x="709" y="173"/>
                    <a:pt x="694" y="198"/>
                    <a:pt x="693" y="189"/>
                  </a:cubicBezTo>
                  <a:cubicBezTo>
                    <a:pt x="699" y="181"/>
                    <a:pt x="707" y="175"/>
                    <a:pt x="711" y="165"/>
                  </a:cubicBezTo>
                  <a:cubicBezTo>
                    <a:pt x="715" y="165"/>
                    <a:pt x="718" y="164"/>
                    <a:pt x="720" y="162"/>
                  </a:cubicBezTo>
                  <a:cubicBezTo>
                    <a:pt x="726" y="149"/>
                    <a:pt x="737" y="140"/>
                    <a:pt x="744" y="126"/>
                  </a:cubicBezTo>
                  <a:cubicBezTo>
                    <a:pt x="750" y="114"/>
                    <a:pt x="750" y="91"/>
                    <a:pt x="768" y="90"/>
                  </a:cubicBezTo>
                  <a:cubicBezTo>
                    <a:pt x="754" y="124"/>
                    <a:pt x="738" y="156"/>
                    <a:pt x="714" y="180"/>
                  </a:cubicBezTo>
                  <a:cubicBezTo>
                    <a:pt x="763" y="143"/>
                    <a:pt x="816" y="80"/>
                    <a:pt x="777" y="0"/>
                  </a:cubicBezTo>
                  <a:cubicBezTo>
                    <a:pt x="792" y="33"/>
                    <a:pt x="802" y="61"/>
                    <a:pt x="795" y="90"/>
                  </a:cubicBezTo>
                  <a:cubicBezTo>
                    <a:pt x="785" y="132"/>
                    <a:pt x="727" y="159"/>
                    <a:pt x="720" y="192"/>
                  </a:cubicBezTo>
                  <a:cubicBezTo>
                    <a:pt x="714" y="222"/>
                    <a:pt x="737" y="232"/>
                    <a:pt x="732" y="264"/>
                  </a:cubicBezTo>
                  <a:cubicBezTo>
                    <a:pt x="733" y="274"/>
                    <a:pt x="738" y="280"/>
                    <a:pt x="741" y="288"/>
                  </a:cubicBezTo>
                  <a:close/>
                  <a:moveTo>
                    <a:pt x="1122" y="789"/>
                  </a:moveTo>
                  <a:cubicBezTo>
                    <a:pt x="1083" y="802"/>
                    <a:pt x="1039" y="810"/>
                    <a:pt x="1020" y="843"/>
                  </a:cubicBezTo>
                  <a:cubicBezTo>
                    <a:pt x="1054" y="825"/>
                    <a:pt x="1111" y="830"/>
                    <a:pt x="1122" y="789"/>
                  </a:cubicBezTo>
                  <a:close/>
                  <a:moveTo>
                    <a:pt x="948" y="882"/>
                  </a:moveTo>
                  <a:cubicBezTo>
                    <a:pt x="966" y="866"/>
                    <a:pt x="1011" y="861"/>
                    <a:pt x="1011" y="837"/>
                  </a:cubicBezTo>
                  <a:cubicBezTo>
                    <a:pt x="991" y="853"/>
                    <a:pt x="966" y="864"/>
                    <a:pt x="948" y="882"/>
                  </a:cubicBezTo>
                  <a:close/>
                  <a:moveTo>
                    <a:pt x="1059" y="906"/>
                  </a:moveTo>
                  <a:cubicBezTo>
                    <a:pt x="1078" y="898"/>
                    <a:pt x="1099" y="892"/>
                    <a:pt x="1116" y="882"/>
                  </a:cubicBezTo>
                  <a:cubicBezTo>
                    <a:pt x="1093" y="886"/>
                    <a:pt x="1073" y="893"/>
                    <a:pt x="1056" y="903"/>
                  </a:cubicBezTo>
                  <a:cubicBezTo>
                    <a:pt x="1031" y="909"/>
                    <a:pt x="1010" y="919"/>
                    <a:pt x="990" y="930"/>
                  </a:cubicBezTo>
                  <a:cubicBezTo>
                    <a:pt x="1016" y="925"/>
                    <a:pt x="1037" y="915"/>
                    <a:pt x="1059" y="906"/>
                  </a:cubicBezTo>
                  <a:close/>
                  <a:moveTo>
                    <a:pt x="1077" y="921"/>
                  </a:moveTo>
                  <a:cubicBezTo>
                    <a:pt x="1110" y="918"/>
                    <a:pt x="1138" y="910"/>
                    <a:pt x="1161" y="897"/>
                  </a:cubicBezTo>
                  <a:cubicBezTo>
                    <a:pt x="1130" y="902"/>
                    <a:pt x="1103" y="911"/>
                    <a:pt x="1077" y="921"/>
                  </a:cubicBezTo>
                  <a:close/>
                  <a:moveTo>
                    <a:pt x="1011" y="765"/>
                  </a:moveTo>
                  <a:cubicBezTo>
                    <a:pt x="1020" y="761"/>
                    <a:pt x="1032" y="760"/>
                    <a:pt x="1038" y="753"/>
                  </a:cubicBezTo>
                  <a:cubicBezTo>
                    <a:pt x="1027" y="755"/>
                    <a:pt x="1016" y="757"/>
                    <a:pt x="1011" y="765"/>
                  </a:cubicBezTo>
                  <a:close/>
                  <a:moveTo>
                    <a:pt x="951" y="771"/>
                  </a:moveTo>
                  <a:cubicBezTo>
                    <a:pt x="966" y="771"/>
                    <a:pt x="983" y="773"/>
                    <a:pt x="990" y="765"/>
                  </a:cubicBezTo>
                  <a:cubicBezTo>
                    <a:pt x="977" y="767"/>
                    <a:pt x="961" y="766"/>
                    <a:pt x="951" y="771"/>
                  </a:cubicBezTo>
                  <a:close/>
                  <a:moveTo>
                    <a:pt x="894" y="795"/>
                  </a:moveTo>
                  <a:cubicBezTo>
                    <a:pt x="910" y="797"/>
                    <a:pt x="928" y="823"/>
                    <a:pt x="939" y="810"/>
                  </a:cubicBezTo>
                  <a:cubicBezTo>
                    <a:pt x="919" y="804"/>
                    <a:pt x="898" y="783"/>
                    <a:pt x="879" y="786"/>
                  </a:cubicBezTo>
                  <a:cubicBezTo>
                    <a:pt x="883" y="788"/>
                    <a:pt x="887" y="790"/>
                    <a:pt x="891" y="792"/>
                  </a:cubicBezTo>
                  <a:cubicBezTo>
                    <a:pt x="883" y="799"/>
                    <a:pt x="873" y="782"/>
                    <a:pt x="861" y="783"/>
                  </a:cubicBezTo>
                  <a:cubicBezTo>
                    <a:pt x="860" y="787"/>
                    <a:pt x="856" y="788"/>
                    <a:pt x="855" y="792"/>
                  </a:cubicBezTo>
                  <a:cubicBezTo>
                    <a:pt x="870" y="784"/>
                    <a:pt x="882" y="805"/>
                    <a:pt x="894" y="798"/>
                  </a:cubicBezTo>
                  <a:cubicBezTo>
                    <a:pt x="892" y="798"/>
                    <a:pt x="891" y="796"/>
                    <a:pt x="894" y="795"/>
                  </a:cubicBezTo>
                  <a:close/>
                  <a:moveTo>
                    <a:pt x="729" y="300"/>
                  </a:moveTo>
                  <a:cubicBezTo>
                    <a:pt x="733" y="304"/>
                    <a:pt x="735" y="316"/>
                    <a:pt x="735" y="300"/>
                  </a:cubicBezTo>
                  <a:cubicBezTo>
                    <a:pt x="727" y="291"/>
                    <a:pt x="733" y="268"/>
                    <a:pt x="726" y="258"/>
                  </a:cubicBezTo>
                  <a:cubicBezTo>
                    <a:pt x="717" y="271"/>
                    <a:pt x="731" y="284"/>
                    <a:pt x="729" y="300"/>
                  </a:cubicBezTo>
                  <a:close/>
                  <a:moveTo>
                    <a:pt x="519" y="129"/>
                  </a:moveTo>
                  <a:cubicBezTo>
                    <a:pt x="523" y="136"/>
                    <a:pt x="540" y="130"/>
                    <a:pt x="549" y="132"/>
                  </a:cubicBezTo>
                  <a:cubicBezTo>
                    <a:pt x="550" y="122"/>
                    <a:pt x="520" y="117"/>
                    <a:pt x="519" y="129"/>
                  </a:cubicBezTo>
                  <a:close/>
                  <a:moveTo>
                    <a:pt x="375" y="357"/>
                  </a:moveTo>
                  <a:cubicBezTo>
                    <a:pt x="383" y="367"/>
                    <a:pt x="391" y="377"/>
                    <a:pt x="399" y="387"/>
                  </a:cubicBezTo>
                  <a:cubicBezTo>
                    <a:pt x="404" y="364"/>
                    <a:pt x="387" y="354"/>
                    <a:pt x="378" y="354"/>
                  </a:cubicBezTo>
                  <a:cubicBezTo>
                    <a:pt x="375" y="338"/>
                    <a:pt x="364" y="330"/>
                    <a:pt x="354" y="321"/>
                  </a:cubicBezTo>
                  <a:cubicBezTo>
                    <a:pt x="353" y="323"/>
                    <a:pt x="354" y="327"/>
                    <a:pt x="351" y="327"/>
                  </a:cubicBezTo>
                  <a:cubicBezTo>
                    <a:pt x="349" y="327"/>
                    <a:pt x="347" y="327"/>
                    <a:pt x="348" y="324"/>
                  </a:cubicBezTo>
                  <a:cubicBezTo>
                    <a:pt x="346" y="322"/>
                    <a:pt x="351" y="320"/>
                    <a:pt x="351" y="321"/>
                  </a:cubicBezTo>
                  <a:cubicBezTo>
                    <a:pt x="347" y="295"/>
                    <a:pt x="309" y="254"/>
                    <a:pt x="282" y="246"/>
                  </a:cubicBezTo>
                  <a:cubicBezTo>
                    <a:pt x="290" y="272"/>
                    <a:pt x="304" y="292"/>
                    <a:pt x="324" y="306"/>
                  </a:cubicBezTo>
                  <a:cubicBezTo>
                    <a:pt x="338" y="322"/>
                    <a:pt x="353" y="337"/>
                    <a:pt x="369" y="351"/>
                  </a:cubicBezTo>
                  <a:cubicBezTo>
                    <a:pt x="370" y="354"/>
                    <a:pt x="372" y="356"/>
                    <a:pt x="375" y="357"/>
                  </a:cubicBezTo>
                  <a:close/>
                  <a:moveTo>
                    <a:pt x="405" y="396"/>
                  </a:moveTo>
                  <a:cubicBezTo>
                    <a:pt x="407" y="411"/>
                    <a:pt x="401" y="434"/>
                    <a:pt x="408" y="444"/>
                  </a:cubicBezTo>
                  <a:cubicBezTo>
                    <a:pt x="417" y="430"/>
                    <a:pt x="412" y="410"/>
                    <a:pt x="405" y="396"/>
                  </a:cubicBezTo>
                  <a:close/>
                  <a:moveTo>
                    <a:pt x="378" y="519"/>
                  </a:moveTo>
                  <a:cubicBezTo>
                    <a:pt x="378" y="513"/>
                    <a:pt x="376" y="513"/>
                    <a:pt x="372" y="516"/>
                  </a:cubicBezTo>
                  <a:cubicBezTo>
                    <a:pt x="328" y="538"/>
                    <a:pt x="283" y="559"/>
                    <a:pt x="243" y="585"/>
                  </a:cubicBezTo>
                  <a:cubicBezTo>
                    <a:pt x="270" y="589"/>
                    <a:pt x="292" y="598"/>
                    <a:pt x="327" y="594"/>
                  </a:cubicBezTo>
                  <a:cubicBezTo>
                    <a:pt x="346" y="571"/>
                    <a:pt x="360" y="543"/>
                    <a:pt x="378" y="519"/>
                  </a:cubicBezTo>
                  <a:close/>
                  <a:moveTo>
                    <a:pt x="240" y="372"/>
                  </a:moveTo>
                  <a:cubicBezTo>
                    <a:pt x="248" y="357"/>
                    <a:pt x="272" y="342"/>
                    <a:pt x="270" y="327"/>
                  </a:cubicBezTo>
                  <a:cubicBezTo>
                    <a:pt x="260" y="342"/>
                    <a:pt x="248" y="355"/>
                    <a:pt x="237" y="369"/>
                  </a:cubicBezTo>
                  <a:cubicBezTo>
                    <a:pt x="227" y="382"/>
                    <a:pt x="215" y="393"/>
                    <a:pt x="207" y="408"/>
                  </a:cubicBezTo>
                  <a:cubicBezTo>
                    <a:pt x="197" y="417"/>
                    <a:pt x="179" y="434"/>
                    <a:pt x="180" y="444"/>
                  </a:cubicBezTo>
                  <a:cubicBezTo>
                    <a:pt x="189" y="431"/>
                    <a:pt x="200" y="420"/>
                    <a:pt x="210" y="408"/>
                  </a:cubicBezTo>
                  <a:cubicBezTo>
                    <a:pt x="220" y="396"/>
                    <a:pt x="230" y="384"/>
                    <a:pt x="240" y="372"/>
                  </a:cubicBezTo>
                  <a:close/>
                  <a:moveTo>
                    <a:pt x="198" y="435"/>
                  </a:moveTo>
                  <a:cubicBezTo>
                    <a:pt x="184" y="452"/>
                    <a:pt x="168" y="467"/>
                    <a:pt x="150" y="480"/>
                  </a:cubicBezTo>
                  <a:cubicBezTo>
                    <a:pt x="150" y="476"/>
                    <a:pt x="149" y="473"/>
                    <a:pt x="144" y="474"/>
                  </a:cubicBezTo>
                  <a:cubicBezTo>
                    <a:pt x="143" y="485"/>
                    <a:pt x="155" y="483"/>
                    <a:pt x="159" y="489"/>
                  </a:cubicBezTo>
                  <a:cubicBezTo>
                    <a:pt x="168" y="469"/>
                    <a:pt x="196" y="452"/>
                    <a:pt x="198" y="435"/>
                  </a:cubicBezTo>
                  <a:close/>
                  <a:moveTo>
                    <a:pt x="87" y="396"/>
                  </a:moveTo>
                  <a:cubicBezTo>
                    <a:pt x="94" y="411"/>
                    <a:pt x="102" y="425"/>
                    <a:pt x="111" y="438"/>
                  </a:cubicBezTo>
                  <a:cubicBezTo>
                    <a:pt x="112" y="431"/>
                    <a:pt x="121" y="432"/>
                    <a:pt x="120" y="423"/>
                  </a:cubicBezTo>
                  <a:cubicBezTo>
                    <a:pt x="110" y="414"/>
                    <a:pt x="99" y="393"/>
                    <a:pt x="87" y="396"/>
                  </a:cubicBezTo>
                  <a:close/>
                  <a:moveTo>
                    <a:pt x="165" y="432"/>
                  </a:moveTo>
                  <a:cubicBezTo>
                    <a:pt x="160" y="443"/>
                    <a:pt x="138" y="453"/>
                    <a:pt x="144" y="465"/>
                  </a:cubicBezTo>
                  <a:cubicBezTo>
                    <a:pt x="148" y="453"/>
                    <a:pt x="170" y="443"/>
                    <a:pt x="165" y="432"/>
                  </a:cubicBezTo>
                  <a:close/>
                  <a:moveTo>
                    <a:pt x="129" y="435"/>
                  </a:moveTo>
                  <a:cubicBezTo>
                    <a:pt x="118" y="433"/>
                    <a:pt x="112" y="451"/>
                    <a:pt x="123" y="453"/>
                  </a:cubicBezTo>
                  <a:cubicBezTo>
                    <a:pt x="125" y="447"/>
                    <a:pt x="130" y="444"/>
                    <a:pt x="129" y="43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1" name="Freeform 136"/>
            <p:cNvSpPr/>
            <p:nvPr/>
          </p:nvSpPr>
          <p:spPr bwMode="auto">
            <a:xfrm>
              <a:off x="5053013" y="4008438"/>
              <a:ext cx="266700" cy="160338"/>
            </a:xfrm>
            <a:custGeom>
              <a:cxnLst>
                <a:cxn ang="0">
                  <a:pos x="99" y="0"/>
                </a:cxn>
                <a:cxn ang="0">
                  <a:pos x="0" y="60"/>
                </a:cxn>
                <a:cxn ang="0">
                  <a:pos x="99" y="0"/>
                </a:cxn>
              </a:cxnLst>
              <a:rect b="b" l="0" r="r" t="0"/>
              <a:pathLst>
                <a:path h="60" w="99">
                  <a:moveTo>
                    <a:pt x="99" y="0"/>
                  </a:moveTo>
                  <a:cubicBezTo>
                    <a:pt x="87" y="41"/>
                    <a:pt x="48" y="55"/>
                    <a:pt x="0" y="60"/>
                  </a:cubicBezTo>
                  <a:cubicBezTo>
                    <a:pt x="41" y="48"/>
                    <a:pt x="81" y="35"/>
                    <a:pt x="99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2" name="Freeform 137"/>
            <p:cNvSpPr/>
            <p:nvPr/>
          </p:nvSpPr>
          <p:spPr bwMode="auto">
            <a:xfrm>
              <a:off x="5110163" y="4186238"/>
              <a:ext cx="73025" cy="31750"/>
            </a:xfrm>
            <a:custGeom>
              <a:cxnLst>
                <a:cxn ang="0">
                  <a:pos x="27" y="0"/>
                </a:cxn>
                <a:cxn ang="0">
                  <a:pos x="0" y="12"/>
                </a:cxn>
                <a:cxn ang="0">
                  <a:pos x="27" y="0"/>
                </a:cxn>
              </a:cxnLst>
              <a:rect b="b" l="0" r="r" t="0"/>
              <a:pathLst>
                <a:path h="12" w="27">
                  <a:moveTo>
                    <a:pt x="27" y="0"/>
                  </a:moveTo>
                  <a:cubicBezTo>
                    <a:pt x="21" y="7"/>
                    <a:pt x="9" y="8"/>
                    <a:pt x="0" y="12"/>
                  </a:cubicBezTo>
                  <a:cubicBezTo>
                    <a:pt x="5" y="4"/>
                    <a:pt x="16" y="2"/>
                    <a:pt x="27" y="0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3" name="Freeform 138"/>
            <p:cNvSpPr/>
            <p:nvPr/>
          </p:nvSpPr>
          <p:spPr bwMode="auto">
            <a:xfrm>
              <a:off x="5133975" y="4283075"/>
              <a:ext cx="274638" cy="144463"/>
            </a:xfrm>
            <a:custGeom>
              <a:cxnLst>
                <a:cxn ang="0">
                  <a:pos x="0" y="54"/>
                </a:cxn>
                <a:cxn ang="0">
                  <a:pos x="102" y="0"/>
                </a:cxn>
                <a:cxn ang="0">
                  <a:pos x="0" y="54"/>
                </a:cxn>
              </a:cxnLst>
              <a:rect b="b" l="0" r="r" t="0"/>
              <a:pathLst>
                <a:path h="54" w="102">
                  <a:moveTo>
                    <a:pt x="0" y="54"/>
                  </a:moveTo>
                  <a:cubicBezTo>
                    <a:pt x="19" y="21"/>
                    <a:pt x="63" y="13"/>
                    <a:pt x="102" y="0"/>
                  </a:cubicBezTo>
                  <a:cubicBezTo>
                    <a:pt x="91" y="41"/>
                    <a:pt x="34" y="36"/>
                    <a:pt x="0" y="54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4" name="Freeform 139"/>
            <p:cNvSpPr/>
            <p:nvPr/>
          </p:nvSpPr>
          <p:spPr bwMode="auto">
            <a:xfrm>
              <a:off x="4754563" y="4265613"/>
              <a:ext cx="161925" cy="107950"/>
            </a:xfrm>
            <a:custGeom>
              <a:cxnLst>
                <a:cxn ang="0">
                  <a:pos x="12" y="9"/>
                </a:cxn>
                <a:cxn ang="0">
                  <a:pos x="0" y="3"/>
                </a:cxn>
                <a:cxn ang="0">
                  <a:pos x="60" y="27"/>
                </a:cxn>
                <a:cxn ang="0">
                  <a:pos x="15" y="12"/>
                </a:cxn>
                <a:cxn ang="0">
                  <a:pos x="12" y="9"/>
                </a:cxn>
              </a:cxnLst>
              <a:rect b="b" l="0" r="r" t="0"/>
              <a:pathLst>
                <a:path h="40" w="60">
                  <a:moveTo>
                    <a:pt x="12" y="9"/>
                  </a:moveTo>
                  <a:cubicBezTo>
                    <a:pt x="8" y="7"/>
                    <a:pt x="4" y="5"/>
                    <a:pt x="0" y="3"/>
                  </a:cubicBezTo>
                  <a:cubicBezTo>
                    <a:pt x="19" y="0"/>
                    <a:pt x="40" y="21"/>
                    <a:pt x="60" y="27"/>
                  </a:cubicBezTo>
                  <a:cubicBezTo>
                    <a:pt x="49" y="40"/>
                    <a:pt x="31" y="14"/>
                    <a:pt x="15" y="12"/>
                  </a:cubicBezTo>
                  <a:cubicBezTo>
                    <a:pt x="16" y="9"/>
                    <a:pt x="14" y="9"/>
                    <a:pt x="12" y="9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5" name="Freeform 140"/>
            <p:cNvSpPr/>
            <p:nvPr/>
          </p:nvSpPr>
          <p:spPr bwMode="auto">
            <a:xfrm>
              <a:off x="4940300" y="4411663"/>
              <a:ext cx="169863" cy="120650"/>
            </a:xfrm>
            <a:custGeom>
              <a:cxnLst>
                <a:cxn ang="0">
                  <a:pos x="63" y="0"/>
                </a:cxn>
                <a:cxn ang="0">
                  <a:pos x="0" y="45"/>
                </a:cxn>
                <a:cxn ang="0">
                  <a:pos x="63" y="0"/>
                </a:cxn>
              </a:cxnLst>
              <a:rect b="b" l="0" r="r" t="0"/>
              <a:pathLst>
                <a:path h="45" w="62">
                  <a:moveTo>
                    <a:pt x="63" y="0"/>
                  </a:moveTo>
                  <a:cubicBezTo>
                    <a:pt x="63" y="24"/>
                    <a:pt x="18" y="29"/>
                    <a:pt x="0" y="45"/>
                  </a:cubicBezTo>
                  <a:cubicBezTo>
                    <a:pt x="18" y="27"/>
                    <a:pt x="43" y="16"/>
                    <a:pt x="63" y="0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6" name="Freeform 141"/>
            <p:cNvSpPr/>
            <p:nvPr/>
          </p:nvSpPr>
          <p:spPr bwMode="auto">
            <a:xfrm>
              <a:off x="5230813" y="4532313"/>
              <a:ext cx="161925" cy="65088"/>
            </a:xfrm>
            <a:custGeom>
              <a:cxnLst>
                <a:cxn ang="0">
                  <a:pos x="0" y="21"/>
                </a:cxn>
                <a:cxn ang="0">
                  <a:pos x="60" y="0"/>
                </a:cxn>
                <a:cxn ang="0">
                  <a:pos x="3" y="24"/>
                </a:cxn>
                <a:cxn ang="0">
                  <a:pos x="0" y="21"/>
                </a:cxn>
              </a:cxnLst>
              <a:rect b="b" l="0" r="r" t="0"/>
              <a:pathLst>
                <a:path h="24" w="60">
                  <a:moveTo>
                    <a:pt x="0" y="21"/>
                  </a:moveTo>
                  <a:cubicBezTo>
                    <a:pt x="17" y="11"/>
                    <a:pt x="37" y="4"/>
                    <a:pt x="60" y="0"/>
                  </a:cubicBezTo>
                  <a:cubicBezTo>
                    <a:pt x="43" y="10"/>
                    <a:pt x="22" y="16"/>
                    <a:pt x="3" y="24"/>
                  </a:cubicBezTo>
                  <a:cubicBezTo>
                    <a:pt x="4" y="21"/>
                    <a:pt x="2" y="21"/>
                    <a:pt x="0" y="21"/>
                  </a:cubicBezTo>
                  <a:close/>
                </a:path>
              </a:pathLst>
            </a:custGeom>
            <a:solidFill>
              <a:srgbClr val="0388B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7" name="Freeform 142"/>
            <p:cNvSpPr/>
            <p:nvPr/>
          </p:nvSpPr>
          <p:spPr bwMode="auto">
            <a:xfrm>
              <a:off x="5053013" y="4589463"/>
              <a:ext cx="188913" cy="73025"/>
            </a:xfrm>
            <a:custGeom>
              <a:cxnLst>
                <a:cxn ang="0">
                  <a:pos x="69" y="3"/>
                </a:cxn>
                <a:cxn ang="0">
                  <a:pos x="0" y="27"/>
                </a:cxn>
                <a:cxn ang="0">
                  <a:pos x="66" y="0"/>
                </a:cxn>
                <a:cxn ang="0">
                  <a:pos x="69" y="3"/>
                </a:cxn>
              </a:cxnLst>
              <a:rect b="b" l="0" r="r" t="0"/>
              <a:pathLst>
                <a:path h="27" w="70">
                  <a:moveTo>
                    <a:pt x="69" y="3"/>
                  </a:moveTo>
                  <a:cubicBezTo>
                    <a:pt x="47" y="12"/>
                    <a:pt x="26" y="22"/>
                    <a:pt x="0" y="27"/>
                  </a:cubicBezTo>
                  <a:cubicBezTo>
                    <a:pt x="20" y="16"/>
                    <a:pt x="41" y="6"/>
                    <a:pt x="66" y="0"/>
                  </a:cubicBezTo>
                  <a:cubicBezTo>
                    <a:pt x="68" y="0"/>
                    <a:pt x="70" y="0"/>
                    <a:pt x="69" y="3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8" name="Freeform 143"/>
            <p:cNvSpPr/>
            <p:nvPr/>
          </p:nvSpPr>
          <p:spPr bwMode="auto">
            <a:xfrm>
              <a:off x="2720975" y="3175"/>
              <a:ext cx="411163" cy="55563"/>
            </a:xfrm>
            <a:custGeom>
              <a:cxnLst>
                <a:cxn ang="0">
                  <a:pos x="36" y="0"/>
                </a:cxn>
                <a:cxn ang="0">
                  <a:pos x="153" y="0"/>
                </a:cxn>
                <a:cxn ang="0">
                  <a:pos x="51" y="12"/>
                </a:cxn>
                <a:cxn ang="0">
                  <a:pos x="90" y="3"/>
                </a:cxn>
                <a:cxn ang="0">
                  <a:pos x="0" y="21"/>
                </a:cxn>
                <a:cxn ang="0">
                  <a:pos x="36" y="0"/>
                </a:cxn>
              </a:cxnLst>
              <a:rect b="b" l="0" r="r" t="0"/>
              <a:pathLst>
                <a:path h="21" w="153">
                  <a:moveTo>
                    <a:pt x="36" y="0"/>
                  </a:moveTo>
                  <a:cubicBezTo>
                    <a:pt x="75" y="0"/>
                    <a:pt x="114" y="0"/>
                    <a:pt x="153" y="0"/>
                  </a:cubicBezTo>
                  <a:cubicBezTo>
                    <a:pt x="127" y="10"/>
                    <a:pt x="76" y="11"/>
                    <a:pt x="51" y="12"/>
                  </a:cubicBezTo>
                  <a:cubicBezTo>
                    <a:pt x="63" y="8"/>
                    <a:pt x="81" y="10"/>
                    <a:pt x="90" y="3"/>
                  </a:cubicBezTo>
                  <a:cubicBezTo>
                    <a:pt x="51" y="6"/>
                    <a:pt x="30" y="8"/>
                    <a:pt x="0" y="21"/>
                  </a:cubicBezTo>
                  <a:cubicBezTo>
                    <a:pt x="7" y="9"/>
                    <a:pt x="28" y="11"/>
                    <a:pt x="36" y="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9" name="Freeform 144"/>
            <p:cNvSpPr/>
            <p:nvPr/>
          </p:nvSpPr>
          <p:spPr bwMode="auto">
            <a:xfrm>
              <a:off x="2673350" y="3175"/>
              <a:ext cx="144463" cy="85725"/>
            </a:xfrm>
            <a:custGeom>
              <a:cxnLst>
                <a:cxn ang="0">
                  <a:pos x="54" y="0"/>
                </a:cxn>
                <a:cxn ang="0">
                  <a:pos x="18" y="21"/>
                </a:cxn>
                <a:cxn ang="0">
                  <a:pos x="0" y="27"/>
                </a:cxn>
                <a:cxn ang="0">
                  <a:pos x="45" y="0"/>
                </a:cxn>
                <a:cxn ang="0">
                  <a:pos x="54" y="0"/>
                </a:cxn>
              </a:cxnLst>
              <a:rect b="b" l="0" r="r" t="0"/>
              <a:pathLst>
                <a:path h="32" w="54">
                  <a:moveTo>
                    <a:pt x="54" y="0"/>
                  </a:moveTo>
                  <a:cubicBezTo>
                    <a:pt x="46" y="11"/>
                    <a:pt x="25" y="9"/>
                    <a:pt x="18" y="21"/>
                  </a:cubicBezTo>
                  <a:cubicBezTo>
                    <a:pt x="13" y="25"/>
                    <a:pt x="5" y="32"/>
                    <a:pt x="0" y="27"/>
                  </a:cubicBezTo>
                  <a:cubicBezTo>
                    <a:pt x="13" y="16"/>
                    <a:pt x="29" y="8"/>
                    <a:pt x="45" y="0"/>
                  </a:cubicBezTo>
                  <a:cubicBezTo>
                    <a:pt x="48" y="0"/>
                    <a:pt x="51" y="0"/>
                    <a:pt x="54" y="0"/>
                  </a:cubicBezTo>
                  <a:close/>
                </a:path>
              </a:pathLst>
            </a:custGeom>
            <a:solidFill>
              <a:srgbClr val="123B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0" name="Freeform 145"/>
            <p:cNvSpPr/>
            <p:nvPr/>
          </p:nvSpPr>
          <p:spPr bwMode="auto">
            <a:xfrm>
              <a:off x="3135313" y="14288"/>
              <a:ext cx="101600" cy="36513"/>
            </a:xfrm>
            <a:custGeom>
              <a:cxnLst>
                <a:cxn ang="0">
                  <a:pos x="20" y="14"/>
                </a:cxn>
                <a:cxn ang="0">
                  <a:pos x="20" y="11"/>
                </a:cxn>
                <a:cxn ang="0">
                  <a:pos x="5" y="14"/>
                </a:cxn>
                <a:cxn ang="0">
                  <a:pos x="2" y="11"/>
                </a:cxn>
                <a:cxn ang="0">
                  <a:pos x="14" y="5"/>
                </a:cxn>
                <a:cxn ang="0">
                  <a:pos x="38" y="5"/>
                </a:cxn>
                <a:cxn ang="0">
                  <a:pos x="20" y="14"/>
                </a:cxn>
              </a:cxnLst>
              <a:rect b="b" l="0" r="r" t="0"/>
              <a:pathLst>
                <a:path h="14" w="38">
                  <a:moveTo>
                    <a:pt x="20" y="14"/>
                  </a:moveTo>
                  <a:cubicBezTo>
                    <a:pt x="20" y="13"/>
                    <a:pt x="20" y="12"/>
                    <a:pt x="20" y="11"/>
                  </a:cubicBezTo>
                  <a:cubicBezTo>
                    <a:pt x="13" y="10"/>
                    <a:pt x="8" y="11"/>
                    <a:pt x="5" y="14"/>
                  </a:cubicBezTo>
                  <a:cubicBezTo>
                    <a:pt x="5" y="12"/>
                    <a:pt x="5" y="10"/>
                    <a:pt x="2" y="11"/>
                  </a:cubicBezTo>
                  <a:cubicBezTo>
                    <a:pt x="0" y="4"/>
                    <a:pt x="25" y="11"/>
                    <a:pt x="14" y="5"/>
                  </a:cubicBezTo>
                  <a:cubicBezTo>
                    <a:pt x="15" y="0"/>
                    <a:pt x="37" y="0"/>
                    <a:pt x="38" y="5"/>
                  </a:cubicBezTo>
                  <a:cubicBezTo>
                    <a:pt x="26" y="2"/>
                    <a:pt x="25" y="10"/>
                    <a:pt x="20" y="14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1" name="Freeform 146"/>
            <p:cNvSpPr/>
            <p:nvPr/>
          </p:nvSpPr>
          <p:spPr bwMode="auto">
            <a:xfrm>
              <a:off x="2898775" y="50800"/>
              <a:ext cx="104775" cy="33338"/>
            </a:xfrm>
            <a:custGeom>
              <a:cxnLst>
                <a:cxn ang="0">
                  <a:pos x="39" y="0"/>
                </a:cxn>
                <a:cxn ang="0">
                  <a:pos x="0" y="12"/>
                </a:cxn>
                <a:cxn ang="0">
                  <a:pos x="39" y="0"/>
                </a:cxn>
              </a:cxnLst>
              <a:rect b="b" l="0" r="r" t="0"/>
              <a:pathLst>
                <a:path h="12" w="39">
                  <a:moveTo>
                    <a:pt x="39" y="0"/>
                  </a:moveTo>
                  <a:cubicBezTo>
                    <a:pt x="29" y="7"/>
                    <a:pt x="15" y="10"/>
                    <a:pt x="0" y="12"/>
                  </a:cubicBezTo>
                  <a:cubicBezTo>
                    <a:pt x="8" y="3"/>
                    <a:pt x="25" y="3"/>
                    <a:pt x="39" y="0"/>
                  </a:cubicBezTo>
                  <a:close/>
                </a:path>
              </a:pathLst>
            </a:custGeom>
            <a:solidFill>
              <a:srgbClr val="086C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2" name="Freeform 147"/>
            <p:cNvSpPr/>
            <p:nvPr/>
          </p:nvSpPr>
          <p:spPr bwMode="auto">
            <a:xfrm>
              <a:off x="3173413" y="188913"/>
              <a:ext cx="63500" cy="23813"/>
            </a:xfrm>
            <a:custGeom>
              <a:cxnLst>
                <a:cxn ang="0">
                  <a:pos x="0" y="6"/>
                </a:cxn>
                <a:cxn ang="0">
                  <a:pos x="24" y="0"/>
                </a:cxn>
                <a:cxn ang="0">
                  <a:pos x="3" y="9"/>
                </a:cxn>
                <a:cxn ang="0">
                  <a:pos x="0" y="6"/>
                </a:cxn>
              </a:cxnLst>
              <a:rect b="b" l="0" r="r" t="0"/>
              <a:pathLst>
                <a:path h="9" w="24">
                  <a:moveTo>
                    <a:pt x="0" y="6"/>
                  </a:moveTo>
                  <a:cubicBezTo>
                    <a:pt x="6" y="2"/>
                    <a:pt x="14" y="0"/>
                    <a:pt x="24" y="0"/>
                  </a:cubicBezTo>
                  <a:cubicBezTo>
                    <a:pt x="20" y="6"/>
                    <a:pt x="8" y="4"/>
                    <a:pt x="3" y="9"/>
                  </a:cubicBezTo>
                  <a:cubicBezTo>
                    <a:pt x="4" y="6"/>
                    <a:pt x="2" y="6"/>
                    <a:pt x="0" y="6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3" name="Freeform 148"/>
            <p:cNvSpPr/>
            <p:nvPr/>
          </p:nvSpPr>
          <p:spPr bwMode="auto">
            <a:xfrm>
              <a:off x="3035300" y="204788"/>
              <a:ext cx="149225" cy="47625"/>
            </a:xfrm>
            <a:custGeom>
              <a:cxnLst>
                <a:cxn ang="0">
                  <a:pos x="54" y="3"/>
                </a:cxn>
                <a:cxn ang="0">
                  <a:pos x="0" y="18"/>
                </a:cxn>
                <a:cxn ang="0">
                  <a:pos x="51" y="0"/>
                </a:cxn>
                <a:cxn ang="0">
                  <a:pos x="54" y="3"/>
                </a:cxn>
              </a:cxnLst>
              <a:rect b="b" l="0" r="r" t="0"/>
              <a:pathLst>
                <a:path h="18" w="55">
                  <a:moveTo>
                    <a:pt x="54" y="3"/>
                  </a:moveTo>
                  <a:cubicBezTo>
                    <a:pt x="34" y="6"/>
                    <a:pt x="20" y="15"/>
                    <a:pt x="0" y="18"/>
                  </a:cubicBezTo>
                  <a:cubicBezTo>
                    <a:pt x="14" y="9"/>
                    <a:pt x="32" y="4"/>
                    <a:pt x="51" y="0"/>
                  </a:cubicBezTo>
                  <a:cubicBezTo>
                    <a:pt x="53" y="0"/>
                    <a:pt x="55" y="0"/>
                    <a:pt x="54" y="3"/>
                  </a:cubicBezTo>
                  <a:close/>
                </a:path>
              </a:pathLst>
            </a:custGeom>
            <a:solidFill>
              <a:srgbClr val="086C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4" name="Freeform 149"/>
            <p:cNvSpPr/>
            <p:nvPr/>
          </p:nvSpPr>
          <p:spPr bwMode="auto">
            <a:xfrm>
              <a:off x="3205163" y="212725"/>
              <a:ext cx="80963" cy="31750"/>
            </a:xfrm>
            <a:custGeom>
              <a:cxnLst>
                <a:cxn ang="0">
                  <a:pos x="30" y="0"/>
                </a:cxn>
                <a:cxn ang="0">
                  <a:pos x="0" y="6"/>
                </a:cxn>
                <a:cxn ang="0">
                  <a:pos x="30" y="0"/>
                </a:cxn>
              </a:cxnLst>
              <a:rect b="b" l="0" r="r" t="0"/>
              <a:pathLst>
                <a:path h="12" w="30">
                  <a:moveTo>
                    <a:pt x="30" y="0"/>
                  </a:moveTo>
                  <a:cubicBezTo>
                    <a:pt x="23" y="4"/>
                    <a:pt x="9" y="12"/>
                    <a:pt x="0" y="6"/>
                  </a:cubicBezTo>
                  <a:cubicBezTo>
                    <a:pt x="7" y="1"/>
                    <a:pt x="20" y="2"/>
                    <a:pt x="30" y="0"/>
                  </a:cubicBezTo>
                  <a:close/>
                </a:path>
              </a:pathLst>
            </a:custGeom>
            <a:solidFill>
              <a:srgbClr val="086C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5" name="Freeform 150"/>
            <p:cNvSpPr/>
            <p:nvPr/>
          </p:nvSpPr>
          <p:spPr bwMode="auto">
            <a:xfrm>
              <a:off x="3124200" y="244475"/>
              <a:ext cx="65088" cy="17463"/>
            </a:xfrm>
            <a:custGeom>
              <a:cxnLst>
                <a:cxn ang="0">
                  <a:pos x="24" y="0"/>
                </a:cxn>
                <a:cxn ang="0">
                  <a:pos x="0" y="6"/>
                </a:cxn>
                <a:cxn ang="0">
                  <a:pos x="24" y="0"/>
                </a:cxn>
              </a:cxnLst>
              <a:rect b="b" l="0" r="r" t="0"/>
              <a:pathLst>
                <a:path h="6" w="24">
                  <a:moveTo>
                    <a:pt x="24" y="0"/>
                  </a:moveTo>
                  <a:cubicBezTo>
                    <a:pt x="19" y="5"/>
                    <a:pt x="10" y="6"/>
                    <a:pt x="0" y="6"/>
                  </a:cubicBezTo>
                  <a:cubicBezTo>
                    <a:pt x="5" y="1"/>
                    <a:pt x="14" y="0"/>
                    <a:pt x="24" y="0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6" name="Freeform 151"/>
            <p:cNvSpPr/>
            <p:nvPr/>
          </p:nvSpPr>
          <p:spPr bwMode="auto">
            <a:xfrm>
              <a:off x="3286125" y="228600"/>
              <a:ext cx="88900" cy="49213"/>
            </a:xfrm>
            <a:custGeom>
              <a:cxnLst>
                <a:cxn ang="0">
                  <a:pos x="0" y="15"/>
                </a:cxn>
                <a:cxn ang="0">
                  <a:pos x="33" y="0"/>
                </a:cxn>
                <a:cxn ang="0">
                  <a:pos x="0" y="18"/>
                </a:cxn>
                <a:cxn ang="0">
                  <a:pos x="0" y="15"/>
                </a:cxn>
              </a:cxnLst>
              <a:rect b="b" l="0" r="r" t="0"/>
              <a:pathLst>
                <a:path h="18" w="33">
                  <a:moveTo>
                    <a:pt x="0" y="15"/>
                  </a:moveTo>
                  <a:cubicBezTo>
                    <a:pt x="11" y="10"/>
                    <a:pt x="20" y="3"/>
                    <a:pt x="33" y="0"/>
                  </a:cubicBezTo>
                  <a:cubicBezTo>
                    <a:pt x="25" y="9"/>
                    <a:pt x="12" y="13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lose/>
                </a:path>
              </a:pathLst>
            </a:custGeom>
            <a:solidFill>
              <a:srgbClr val="123B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7" name="Freeform 152"/>
            <p:cNvSpPr/>
            <p:nvPr/>
          </p:nvSpPr>
          <p:spPr bwMode="auto">
            <a:xfrm>
              <a:off x="2438400" y="261938"/>
              <a:ext cx="23813" cy="71438"/>
            </a:xfrm>
            <a:custGeom>
              <a:cxnLst>
                <a:cxn ang="0">
                  <a:pos x="0" y="21"/>
                </a:cxn>
                <a:cxn ang="0">
                  <a:pos x="9" y="0"/>
                </a:cxn>
                <a:cxn ang="0">
                  <a:pos x="3" y="27"/>
                </a:cxn>
                <a:cxn ang="0">
                  <a:pos x="0" y="21"/>
                </a:cxn>
              </a:cxnLst>
              <a:rect b="b" l="0" r="r" t="0"/>
              <a:pathLst>
                <a:path h="27" w="9">
                  <a:moveTo>
                    <a:pt x="0" y="21"/>
                  </a:moveTo>
                  <a:cubicBezTo>
                    <a:pt x="5" y="16"/>
                    <a:pt x="1" y="2"/>
                    <a:pt x="9" y="0"/>
                  </a:cubicBezTo>
                  <a:cubicBezTo>
                    <a:pt x="6" y="8"/>
                    <a:pt x="8" y="21"/>
                    <a:pt x="3" y="27"/>
                  </a:cubicBezTo>
                  <a:cubicBezTo>
                    <a:pt x="2" y="25"/>
                    <a:pt x="3" y="21"/>
                    <a:pt x="0" y="21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8" name="Freeform 153"/>
            <p:cNvSpPr/>
            <p:nvPr/>
          </p:nvSpPr>
          <p:spPr bwMode="auto">
            <a:xfrm>
              <a:off x="2565400" y="261938"/>
              <a:ext cx="58738" cy="47625"/>
            </a:xfrm>
            <a:custGeom>
              <a:cxnLst>
                <a:cxn ang="0">
                  <a:pos x="7" y="18"/>
                </a:cxn>
                <a:cxn ang="0">
                  <a:pos x="22" y="0"/>
                </a:cxn>
                <a:cxn ang="0">
                  <a:pos x="7" y="18"/>
                </a:cxn>
              </a:cxnLst>
              <a:rect b="b" l="0" r="r" t="0"/>
              <a:pathLst>
                <a:path h="18" w="22">
                  <a:moveTo>
                    <a:pt x="7" y="18"/>
                  </a:moveTo>
                  <a:cubicBezTo>
                    <a:pt x="0" y="11"/>
                    <a:pt x="14" y="1"/>
                    <a:pt x="22" y="0"/>
                  </a:cubicBezTo>
                  <a:cubicBezTo>
                    <a:pt x="19" y="8"/>
                    <a:pt x="10" y="10"/>
                    <a:pt x="7" y="18"/>
                  </a:cubicBezTo>
                  <a:close/>
                </a:path>
              </a:pathLst>
            </a:custGeom>
            <a:solidFill>
              <a:srgbClr val="0B546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9" name="Freeform 154"/>
            <p:cNvSpPr/>
            <p:nvPr/>
          </p:nvSpPr>
          <p:spPr bwMode="auto">
            <a:xfrm>
              <a:off x="3317875" y="252413"/>
              <a:ext cx="88900" cy="49213"/>
            </a:xfrm>
            <a:custGeom>
              <a:cxnLst>
                <a:cxn ang="0">
                  <a:pos x="6" y="9"/>
                </a:cxn>
                <a:cxn ang="0">
                  <a:pos x="33" y="0"/>
                </a:cxn>
                <a:cxn ang="0">
                  <a:pos x="12" y="12"/>
                </a:cxn>
                <a:cxn ang="0">
                  <a:pos x="27" y="15"/>
                </a:cxn>
                <a:cxn ang="0">
                  <a:pos x="9" y="18"/>
                </a:cxn>
                <a:cxn ang="0">
                  <a:pos x="9" y="15"/>
                </a:cxn>
                <a:cxn ang="0">
                  <a:pos x="0" y="12"/>
                </a:cxn>
                <a:cxn ang="0">
                  <a:pos x="6" y="9"/>
                </a:cxn>
              </a:cxnLst>
              <a:rect b="b" l="0" r="r" t="0"/>
              <a:pathLst>
                <a:path h="18" w="33">
                  <a:moveTo>
                    <a:pt x="6" y="9"/>
                  </a:moveTo>
                  <a:cubicBezTo>
                    <a:pt x="13" y="4"/>
                    <a:pt x="22" y="1"/>
                    <a:pt x="33" y="0"/>
                  </a:cubicBezTo>
                  <a:cubicBezTo>
                    <a:pt x="30" y="8"/>
                    <a:pt x="15" y="4"/>
                    <a:pt x="12" y="12"/>
                  </a:cubicBezTo>
                  <a:cubicBezTo>
                    <a:pt x="16" y="14"/>
                    <a:pt x="28" y="8"/>
                    <a:pt x="27" y="15"/>
                  </a:cubicBezTo>
                  <a:cubicBezTo>
                    <a:pt x="18" y="13"/>
                    <a:pt x="16" y="18"/>
                    <a:pt x="9" y="18"/>
                  </a:cubicBezTo>
                  <a:cubicBezTo>
                    <a:pt x="9" y="17"/>
                    <a:pt x="9" y="16"/>
                    <a:pt x="9" y="15"/>
                  </a:cubicBezTo>
                  <a:cubicBezTo>
                    <a:pt x="5" y="15"/>
                    <a:pt x="0" y="16"/>
                    <a:pt x="0" y="12"/>
                  </a:cubicBezTo>
                  <a:cubicBezTo>
                    <a:pt x="2" y="11"/>
                    <a:pt x="6" y="12"/>
                    <a:pt x="6" y="9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0" name="Freeform 155"/>
            <p:cNvSpPr/>
            <p:nvPr/>
          </p:nvSpPr>
          <p:spPr bwMode="auto">
            <a:xfrm>
              <a:off x="2479675" y="269875"/>
              <a:ext cx="31750" cy="120650"/>
            </a:xfrm>
            <a:custGeom>
              <a:cxnLst>
                <a:cxn ang="0">
                  <a:pos x="0" y="45"/>
                </a:cxn>
                <a:cxn ang="0">
                  <a:pos x="12" y="0"/>
                </a:cxn>
                <a:cxn ang="0">
                  <a:pos x="0" y="45"/>
                </a:cxn>
              </a:cxnLst>
              <a:rect b="b" l="0" r="r" t="0"/>
              <a:pathLst>
                <a:path h="45" w="12">
                  <a:moveTo>
                    <a:pt x="0" y="45"/>
                  </a:moveTo>
                  <a:cubicBezTo>
                    <a:pt x="2" y="28"/>
                    <a:pt x="6" y="13"/>
                    <a:pt x="12" y="0"/>
                  </a:cubicBezTo>
                  <a:cubicBezTo>
                    <a:pt x="12" y="7"/>
                    <a:pt x="12" y="40"/>
                    <a:pt x="0" y="45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1" name="Freeform 156"/>
            <p:cNvSpPr/>
            <p:nvPr/>
          </p:nvSpPr>
          <p:spPr bwMode="auto">
            <a:xfrm>
              <a:off x="2890838" y="282575"/>
              <a:ext cx="90488" cy="34925"/>
            </a:xfrm>
            <a:custGeom>
              <a:cxnLst>
                <a:cxn ang="0">
                  <a:pos x="3" y="4"/>
                </a:cxn>
                <a:cxn ang="0">
                  <a:pos x="15" y="1"/>
                </a:cxn>
                <a:cxn ang="0">
                  <a:pos x="6" y="4"/>
                </a:cxn>
                <a:cxn ang="0">
                  <a:pos x="21" y="13"/>
                </a:cxn>
                <a:cxn ang="0">
                  <a:pos x="0" y="10"/>
                </a:cxn>
                <a:cxn ang="0">
                  <a:pos x="3" y="4"/>
                </a:cxn>
              </a:cxnLst>
              <a:rect b="b" l="0" r="r" t="0"/>
              <a:pathLst>
                <a:path h="13" w="34">
                  <a:moveTo>
                    <a:pt x="3" y="4"/>
                  </a:moveTo>
                  <a:cubicBezTo>
                    <a:pt x="4" y="0"/>
                    <a:pt x="11" y="2"/>
                    <a:pt x="15" y="1"/>
                  </a:cubicBezTo>
                  <a:cubicBezTo>
                    <a:pt x="15" y="5"/>
                    <a:pt x="10" y="4"/>
                    <a:pt x="6" y="4"/>
                  </a:cubicBezTo>
                  <a:cubicBezTo>
                    <a:pt x="6" y="10"/>
                    <a:pt x="34" y="4"/>
                    <a:pt x="21" y="13"/>
                  </a:cubicBezTo>
                  <a:cubicBezTo>
                    <a:pt x="20" y="6"/>
                    <a:pt x="6" y="12"/>
                    <a:pt x="0" y="10"/>
                  </a:cubicBezTo>
                  <a:cubicBezTo>
                    <a:pt x="0" y="7"/>
                    <a:pt x="2" y="6"/>
                    <a:pt x="3" y="4"/>
                  </a:cubicBezTo>
                  <a:close/>
                </a:path>
              </a:pathLst>
            </a:custGeom>
            <a:solidFill>
              <a:srgbClr val="5078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2" name="Freeform 157"/>
            <p:cNvSpPr/>
            <p:nvPr/>
          </p:nvSpPr>
          <p:spPr bwMode="auto">
            <a:xfrm>
              <a:off x="2546350" y="333375"/>
              <a:ext cx="34925" cy="65088"/>
            </a:xfrm>
            <a:custGeom>
              <a:cxnLst>
                <a:cxn ang="0">
                  <a:pos x="2" y="18"/>
                </a:cxn>
                <a:cxn ang="0">
                  <a:pos x="5" y="0"/>
                </a:cxn>
                <a:cxn ang="0">
                  <a:pos x="11" y="9"/>
                </a:cxn>
                <a:cxn ang="0">
                  <a:pos x="2" y="18"/>
                </a:cxn>
              </a:cxnLst>
              <a:rect b="b" l="0" r="r" t="0"/>
              <a:pathLst>
                <a:path h="24" w="13">
                  <a:moveTo>
                    <a:pt x="2" y="18"/>
                  </a:moveTo>
                  <a:cubicBezTo>
                    <a:pt x="0" y="9"/>
                    <a:pt x="7" y="9"/>
                    <a:pt x="5" y="0"/>
                  </a:cubicBezTo>
                  <a:cubicBezTo>
                    <a:pt x="9" y="1"/>
                    <a:pt x="6" y="9"/>
                    <a:pt x="11" y="9"/>
                  </a:cubicBezTo>
                  <a:cubicBezTo>
                    <a:pt x="13" y="19"/>
                    <a:pt x="8" y="24"/>
                    <a:pt x="2" y="18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3" name="Freeform 158"/>
            <p:cNvSpPr/>
            <p:nvPr/>
          </p:nvSpPr>
          <p:spPr bwMode="auto">
            <a:xfrm>
              <a:off x="3189288" y="349250"/>
              <a:ext cx="112713" cy="41275"/>
            </a:xfrm>
            <a:custGeom>
              <a:cxnLst>
                <a:cxn ang="0">
                  <a:pos x="30" y="12"/>
                </a:cxn>
                <a:cxn ang="0">
                  <a:pos x="0" y="6"/>
                </a:cxn>
                <a:cxn ang="0">
                  <a:pos x="18" y="3"/>
                </a:cxn>
                <a:cxn ang="0">
                  <a:pos x="42" y="9"/>
                </a:cxn>
                <a:cxn ang="0">
                  <a:pos x="30" y="12"/>
                </a:cxn>
              </a:cxnLst>
              <a:rect b="b" l="0" r="r" t="0"/>
              <a:pathLst>
                <a:path h="15" w="42">
                  <a:moveTo>
                    <a:pt x="30" y="12"/>
                  </a:moveTo>
                  <a:cubicBezTo>
                    <a:pt x="27" y="3"/>
                    <a:pt x="3" y="15"/>
                    <a:pt x="0" y="6"/>
                  </a:cubicBezTo>
                  <a:cubicBezTo>
                    <a:pt x="9" y="8"/>
                    <a:pt x="11" y="3"/>
                    <a:pt x="18" y="3"/>
                  </a:cubicBezTo>
                  <a:cubicBezTo>
                    <a:pt x="19" y="12"/>
                    <a:pt x="41" y="0"/>
                    <a:pt x="42" y="9"/>
                  </a:cubicBezTo>
                  <a:cubicBezTo>
                    <a:pt x="36" y="8"/>
                    <a:pt x="35" y="12"/>
                    <a:pt x="30" y="12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4" name="Freeform 159"/>
            <p:cNvSpPr/>
            <p:nvPr/>
          </p:nvSpPr>
          <p:spPr bwMode="auto">
            <a:xfrm>
              <a:off x="2452688" y="301625"/>
              <a:ext cx="42863" cy="88900"/>
            </a:xfrm>
            <a:custGeom>
              <a:cxnLst>
                <a:cxn ang="0">
                  <a:pos x="7" y="33"/>
                </a:cxn>
                <a:cxn ang="0">
                  <a:pos x="7" y="0"/>
                </a:cxn>
                <a:cxn ang="0">
                  <a:pos x="7" y="33"/>
                </a:cxn>
              </a:cxnLst>
              <a:rect b="b" l="0" r="r" t="0"/>
              <a:pathLst>
                <a:path h="33" w="16">
                  <a:moveTo>
                    <a:pt x="7" y="33"/>
                  </a:moveTo>
                  <a:cubicBezTo>
                    <a:pt x="0" y="27"/>
                    <a:pt x="5" y="7"/>
                    <a:pt x="7" y="0"/>
                  </a:cubicBezTo>
                  <a:cubicBezTo>
                    <a:pt x="16" y="8"/>
                    <a:pt x="5" y="22"/>
                    <a:pt x="7" y="33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5" name="Freeform 160"/>
            <p:cNvSpPr/>
            <p:nvPr/>
          </p:nvSpPr>
          <p:spPr bwMode="auto">
            <a:xfrm>
              <a:off x="3035300" y="371475"/>
              <a:ext cx="153988" cy="19050"/>
            </a:xfrm>
            <a:custGeom>
              <a:cxnLst>
                <a:cxn ang="0">
                  <a:pos x="0" y="4"/>
                </a:cxn>
                <a:cxn ang="0">
                  <a:pos x="57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57">
                  <a:moveTo>
                    <a:pt x="0" y="4"/>
                  </a:moveTo>
                  <a:cubicBezTo>
                    <a:pt x="18" y="6"/>
                    <a:pt x="44" y="0"/>
                    <a:pt x="57" y="7"/>
                  </a:cubicBezTo>
                  <a:cubicBezTo>
                    <a:pt x="38" y="7"/>
                    <a:pt x="19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6" name="Freeform 161"/>
            <p:cNvSpPr/>
            <p:nvPr/>
          </p:nvSpPr>
          <p:spPr bwMode="auto">
            <a:xfrm>
              <a:off x="2511425" y="430213"/>
              <a:ext cx="65088" cy="33338"/>
            </a:xfrm>
            <a:custGeom>
              <a:cxnLst>
                <a:cxn ang="0">
                  <a:pos x="3" y="0"/>
                </a:cxn>
                <a:cxn ang="0">
                  <a:pos x="3" y="9"/>
                </a:cxn>
                <a:cxn ang="0">
                  <a:pos x="24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12" w="24">
                  <a:moveTo>
                    <a:pt x="3" y="0"/>
                  </a:moveTo>
                  <a:cubicBezTo>
                    <a:pt x="3" y="3"/>
                    <a:pt x="3" y="6"/>
                    <a:pt x="3" y="9"/>
                  </a:cubicBezTo>
                  <a:cubicBezTo>
                    <a:pt x="9" y="11"/>
                    <a:pt x="23" y="5"/>
                    <a:pt x="24" y="12"/>
                  </a:cubicBezTo>
                  <a:cubicBezTo>
                    <a:pt x="16" y="12"/>
                    <a:pt x="8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5078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7" name="Freeform 162"/>
            <p:cNvSpPr/>
            <p:nvPr/>
          </p:nvSpPr>
          <p:spPr bwMode="auto">
            <a:xfrm>
              <a:off x="3213100" y="447675"/>
              <a:ext cx="96838" cy="31750"/>
            </a:xfrm>
            <a:custGeom>
              <a:cxnLst>
                <a:cxn ang="0">
                  <a:pos x="3" y="9"/>
                </a:cxn>
                <a:cxn ang="0">
                  <a:pos x="0" y="3"/>
                </a:cxn>
                <a:cxn ang="0">
                  <a:pos x="36" y="3"/>
                </a:cxn>
                <a:cxn ang="0">
                  <a:pos x="3" y="9"/>
                </a:cxn>
              </a:cxnLst>
              <a:rect b="b" l="0" r="r" t="0"/>
              <a:pathLst>
                <a:path h="12" w="36">
                  <a:moveTo>
                    <a:pt x="3" y="9"/>
                  </a:moveTo>
                  <a:cubicBezTo>
                    <a:pt x="1" y="8"/>
                    <a:pt x="0" y="6"/>
                    <a:pt x="0" y="3"/>
                  </a:cubicBezTo>
                  <a:cubicBezTo>
                    <a:pt x="12" y="3"/>
                    <a:pt x="24" y="3"/>
                    <a:pt x="36" y="3"/>
                  </a:cubicBezTo>
                  <a:cubicBezTo>
                    <a:pt x="32" y="12"/>
                    <a:pt x="7" y="0"/>
                    <a:pt x="3" y="9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8" name="Freeform 163"/>
            <p:cNvSpPr/>
            <p:nvPr/>
          </p:nvSpPr>
          <p:spPr bwMode="auto">
            <a:xfrm>
              <a:off x="1898650" y="487363"/>
              <a:ext cx="34925" cy="65088"/>
            </a:xfrm>
            <a:custGeom>
              <a:cxnLst>
                <a:cxn ang="0">
                  <a:pos x="0" y="6"/>
                </a:cxn>
                <a:cxn ang="0">
                  <a:pos x="6" y="0"/>
                </a:cxn>
                <a:cxn ang="0">
                  <a:pos x="9" y="6"/>
                </a:cxn>
                <a:cxn ang="0">
                  <a:pos x="6" y="24"/>
                </a:cxn>
                <a:cxn ang="0">
                  <a:pos x="3" y="24"/>
                </a:cxn>
                <a:cxn ang="0">
                  <a:pos x="0" y="6"/>
                </a:cxn>
              </a:cxnLst>
              <a:rect b="b" l="0" r="r" t="0"/>
              <a:pathLst>
                <a:path h="24" w="13">
                  <a:moveTo>
                    <a:pt x="0" y="6"/>
                  </a:moveTo>
                  <a:cubicBezTo>
                    <a:pt x="1" y="3"/>
                    <a:pt x="3" y="1"/>
                    <a:pt x="6" y="0"/>
                  </a:cubicBezTo>
                  <a:cubicBezTo>
                    <a:pt x="7" y="2"/>
                    <a:pt x="6" y="6"/>
                    <a:pt x="9" y="6"/>
                  </a:cubicBezTo>
                  <a:cubicBezTo>
                    <a:pt x="7" y="11"/>
                    <a:pt x="13" y="24"/>
                    <a:pt x="6" y="24"/>
                  </a:cubicBezTo>
                  <a:cubicBezTo>
                    <a:pt x="5" y="24"/>
                    <a:pt x="4" y="24"/>
                    <a:pt x="3" y="24"/>
                  </a:cubicBezTo>
                  <a:cubicBezTo>
                    <a:pt x="1" y="19"/>
                    <a:pt x="7" y="6"/>
                    <a:pt x="0" y="6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9" name="Freeform 164"/>
            <p:cNvSpPr/>
            <p:nvPr/>
          </p:nvSpPr>
          <p:spPr bwMode="auto">
            <a:xfrm>
              <a:off x="3078163" y="511175"/>
              <a:ext cx="30163" cy="73025"/>
            </a:xfrm>
            <a:custGeom>
              <a:cxnLst>
                <a:cxn ang="0">
                  <a:pos x="2" y="0"/>
                </a:cxn>
                <a:cxn ang="0">
                  <a:pos x="5" y="0"/>
                </a:cxn>
                <a:cxn ang="0">
                  <a:pos x="11" y="21"/>
                </a:cxn>
                <a:cxn ang="0">
                  <a:pos x="2" y="27"/>
                </a:cxn>
                <a:cxn ang="0">
                  <a:pos x="2" y="21"/>
                </a:cxn>
                <a:cxn ang="0">
                  <a:pos x="2" y="0"/>
                </a:cxn>
              </a:cxnLst>
              <a:rect b="b" l="0" r="r" t="0"/>
              <a:pathLst>
                <a:path h="27" w="11">
                  <a:moveTo>
                    <a:pt x="2" y="0"/>
                  </a:moveTo>
                  <a:cubicBezTo>
                    <a:pt x="3" y="0"/>
                    <a:pt x="4" y="0"/>
                    <a:pt x="5" y="0"/>
                  </a:cubicBezTo>
                  <a:cubicBezTo>
                    <a:pt x="7" y="7"/>
                    <a:pt x="0" y="23"/>
                    <a:pt x="11" y="21"/>
                  </a:cubicBezTo>
                  <a:cubicBezTo>
                    <a:pt x="9" y="24"/>
                    <a:pt x="6" y="26"/>
                    <a:pt x="2" y="27"/>
                  </a:cubicBezTo>
                  <a:cubicBezTo>
                    <a:pt x="2" y="25"/>
                    <a:pt x="2" y="23"/>
                    <a:pt x="2" y="21"/>
                  </a:cubicBezTo>
                  <a:cubicBezTo>
                    <a:pt x="2" y="14"/>
                    <a:pt x="2" y="7"/>
                    <a:pt x="2" y="0"/>
                  </a:cubicBezTo>
                  <a:close/>
                </a:path>
              </a:pathLst>
            </a:custGeom>
            <a:solidFill>
              <a:srgbClr val="304B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0" name="Freeform 165"/>
            <p:cNvSpPr/>
            <p:nvPr/>
          </p:nvSpPr>
          <p:spPr bwMode="auto">
            <a:xfrm>
              <a:off x="2506663" y="495300"/>
              <a:ext cx="20638" cy="88900"/>
            </a:xfrm>
            <a:custGeom>
              <a:cxnLst>
                <a:cxn ang="0">
                  <a:pos x="5" y="0"/>
                </a:cxn>
                <a:cxn ang="0">
                  <a:pos x="8" y="12"/>
                </a:cxn>
                <a:cxn ang="0">
                  <a:pos x="8" y="18"/>
                </a:cxn>
                <a:cxn ang="0">
                  <a:pos x="5" y="33"/>
                </a:cxn>
                <a:cxn ang="0">
                  <a:pos x="5" y="0"/>
                </a:cxn>
              </a:cxnLst>
              <a:rect b="b" l="0" r="r" t="0"/>
              <a:pathLst>
                <a:path h="33" w="8">
                  <a:moveTo>
                    <a:pt x="5" y="0"/>
                  </a:moveTo>
                  <a:cubicBezTo>
                    <a:pt x="6" y="4"/>
                    <a:pt x="4" y="11"/>
                    <a:pt x="8" y="12"/>
                  </a:cubicBezTo>
                  <a:cubicBezTo>
                    <a:pt x="8" y="14"/>
                    <a:pt x="8" y="16"/>
                    <a:pt x="8" y="18"/>
                  </a:cubicBezTo>
                  <a:cubicBezTo>
                    <a:pt x="1" y="17"/>
                    <a:pt x="7" y="29"/>
                    <a:pt x="5" y="33"/>
                  </a:cubicBezTo>
                  <a:cubicBezTo>
                    <a:pt x="0" y="29"/>
                    <a:pt x="0" y="4"/>
                    <a:pt x="5" y="0"/>
                  </a:cubicBezTo>
                  <a:close/>
                </a:path>
              </a:pathLst>
            </a:custGeom>
            <a:solidFill>
              <a:srgbClr val="5078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1" name="Freeform 166"/>
            <p:cNvSpPr/>
            <p:nvPr/>
          </p:nvSpPr>
          <p:spPr bwMode="auto">
            <a:xfrm>
              <a:off x="3030538" y="506413"/>
              <a:ext cx="46038" cy="66675"/>
            </a:xfrm>
            <a:custGeom>
              <a:cxnLst>
                <a:cxn ang="0">
                  <a:pos x="2" y="23"/>
                </a:cxn>
                <a:cxn ang="0">
                  <a:pos x="17" y="14"/>
                </a:cxn>
                <a:cxn ang="0">
                  <a:pos x="2" y="23"/>
                </a:cxn>
              </a:cxnLst>
              <a:rect b="b" l="0" r="r" t="0"/>
              <a:pathLst>
                <a:path h="25" w="17">
                  <a:moveTo>
                    <a:pt x="2" y="23"/>
                  </a:moveTo>
                  <a:cubicBezTo>
                    <a:pt x="0" y="15"/>
                    <a:pt x="16" y="0"/>
                    <a:pt x="17" y="14"/>
                  </a:cubicBezTo>
                  <a:cubicBezTo>
                    <a:pt x="6" y="11"/>
                    <a:pt x="12" y="25"/>
                    <a:pt x="2" y="23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2" name="Freeform 167"/>
            <p:cNvSpPr/>
            <p:nvPr/>
          </p:nvSpPr>
          <p:spPr bwMode="auto">
            <a:xfrm>
              <a:off x="3883025" y="592138"/>
              <a:ext cx="65088" cy="39688"/>
            </a:xfrm>
            <a:custGeom>
              <a:cxnLst>
                <a:cxn ang="0">
                  <a:pos x="0" y="12"/>
                </a:cxn>
                <a:cxn ang="0">
                  <a:pos x="21" y="0"/>
                </a:cxn>
                <a:cxn ang="0">
                  <a:pos x="24" y="3"/>
                </a:cxn>
                <a:cxn ang="0">
                  <a:pos x="0" y="15"/>
                </a:cxn>
                <a:cxn ang="0">
                  <a:pos x="0" y="12"/>
                </a:cxn>
              </a:cxnLst>
              <a:rect b="b" l="0" r="r" t="0"/>
              <a:pathLst>
                <a:path h="15" w="24">
                  <a:moveTo>
                    <a:pt x="0" y="12"/>
                  </a:moveTo>
                  <a:cubicBezTo>
                    <a:pt x="5" y="6"/>
                    <a:pt x="14" y="4"/>
                    <a:pt x="21" y="0"/>
                  </a:cubicBezTo>
                  <a:cubicBezTo>
                    <a:pt x="21" y="2"/>
                    <a:pt x="21" y="4"/>
                    <a:pt x="24" y="3"/>
                  </a:cubicBezTo>
                  <a:cubicBezTo>
                    <a:pt x="17" y="8"/>
                    <a:pt x="7" y="10"/>
                    <a:pt x="0" y="15"/>
                  </a:cubicBezTo>
                  <a:cubicBezTo>
                    <a:pt x="0" y="14"/>
                    <a:pt x="0" y="13"/>
                    <a:pt x="0" y="12"/>
                  </a:cubicBezTo>
                  <a:close/>
                </a:path>
              </a:pathLst>
            </a:custGeom>
            <a:solidFill>
              <a:srgbClr val="123B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3" name="Freeform 168"/>
            <p:cNvSpPr/>
            <p:nvPr/>
          </p:nvSpPr>
          <p:spPr bwMode="auto">
            <a:xfrm>
              <a:off x="2516188" y="646113"/>
              <a:ext cx="30163" cy="53975"/>
            </a:xfrm>
            <a:custGeom>
              <a:cxnLst>
                <a:cxn ang="0">
                  <a:pos x="7" y="19"/>
                </a:cxn>
                <a:cxn ang="0">
                  <a:pos x="4" y="4"/>
                </a:cxn>
                <a:cxn ang="0">
                  <a:pos x="10" y="4"/>
                </a:cxn>
                <a:cxn ang="0">
                  <a:pos x="7" y="19"/>
                </a:cxn>
              </a:cxnLst>
              <a:rect b="b" l="0" r="r" t="0"/>
              <a:pathLst>
                <a:path h="20" w="11">
                  <a:moveTo>
                    <a:pt x="7" y="19"/>
                  </a:moveTo>
                  <a:cubicBezTo>
                    <a:pt x="0" y="20"/>
                    <a:pt x="6" y="8"/>
                    <a:pt x="4" y="4"/>
                  </a:cubicBezTo>
                  <a:cubicBezTo>
                    <a:pt x="7" y="4"/>
                    <a:pt x="9" y="0"/>
                    <a:pt x="10" y="4"/>
                  </a:cubicBezTo>
                  <a:cubicBezTo>
                    <a:pt x="11" y="11"/>
                    <a:pt x="10" y="16"/>
                    <a:pt x="7" y="19"/>
                  </a:cubicBezTo>
                  <a:close/>
                </a:path>
              </a:pathLst>
            </a:custGeom>
            <a:solidFill>
              <a:srgbClr val="304B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4" name="Freeform 169"/>
            <p:cNvSpPr/>
            <p:nvPr/>
          </p:nvSpPr>
          <p:spPr bwMode="auto">
            <a:xfrm>
              <a:off x="1787525" y="688975"/>
              <a:ext cx="22225" cy="104775"/>
            </a:xfrm>
            <a:custGeom>
              <a:cxnLst>
                <a:cxn ang="0">
                  <a:pos x="5" y="0"/>
                </a:cxn>
                <a:cxn ang="0">
                  <a:pos x="5" y="39"/>
                </a:cxn>
                <a:cxn ang="0">
                  <a:pos x="5" y="0"/>
                </a:cxn>
              </a:cxnLst>
              <a:rect b="b" l="0" r="r" t="0"/>
              <a:pathLst>
                <a:path h="39" w="8">
                  <a:moveTo>
                    <a:pt x="5" y="0"/>
                  </a:moveTo>
                  <a:cubicBezTo>
                    <a:pt x="8" y="6"/>
                    <a:pt x="3" y="25"/>
                    <a:pt x="5" y="39"/>
                  </a:cubicBezTo>
                  <a:cubicBezTo>
                    <a:pt x="0" y="33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304B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5" name="Freeform 170"/>
            <p:cNvSpPr/>
            <p:nvPr/>
          </p:nvSpPr>
          <p:spPr bwMode="auto">
            <a:xfrm>
              <a:off x="3441700" y="754063"/>
              <a:ext cx="49213" cy="88900"/>
            </a:xfrm>
            <a:custGeom>
              <a:cxnLst>
                <a:cxn ang="0">
                  <a:pos x="14" y="33"/>
                </a:cxn>
                <a:cxn ang="0">
                  <a:pos x="14" y="9"/>
                </a:cxn>
                <a:cxn ang="0">
                  <a:pos x="5" y="3"/>
                </a:cxn>
                <a:cxn ang="0">
                  <a:pos x="11" y="0"/>
                </a:cxn>
                <a:cxn ang="0">
                  <a:pos x="17" y="33"/>
                </a:cxn>
                <a:cxn ang="0">
                  <a:pos x="14" y="33"/>
                </a:cxn>
              </a:cxnLst>
              <a:rect b="b" l="0" r="r" t="0"/>
              <a:pathLst>
                <a:path h="33" w="18">
                  <a:moveTo>
                    <a:pt x="14" y="33"/>
                  </a:moveTo>
                  <a:cubicBezTo>
                    <a:pt x="14" y="25"/>
                    <a:pt x="14" y="17"/>
                    <a:pt x="14" y="9"/>
                  </a:cubicBezTo>
                  <a:cubicBezTo>
                    <a:pt x="0" y="12"/>
                    <a:pt x="11" y="4"/>
                    <a:pt x="5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7" y="7"/>
                    <a:pt x="18" y="19"/>
                    <a:pt x="17" y="33"/>
                  </a:cubicBezTo>
                  <a:cubicBezTo>
                    <a:pt x="16" y="33"/>
                    <a:pt x="15" y="33"/>
                    <a:pt x="14" y="33"/>
                  </a:cubicBezTo>
                  <a:close/>
                </a:path>
              </a:pathLst>
            </a:custGeom>
            <a:solidFill>
              <a:srgbClr val="748D8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6" name="Freeform 171"/>
            <p:cNvSpPr/>
            <p:nvPr/>
          </p:nvSpPr>
          <p:spPr bwMode="auto">
            <a:xfrm>
              <a:off x="1765300" y="673100"/>
              <a:ext cx="30163" cy="144463"/>
            </a:xfrm>
            <a:custGeom>
              <a:cxnLst>
                <a:cxn ang="0">
                  <a:pos x="7" y="54"/>
                </a:cxn>
                <a:cxn ang="0">
                  <a:pos x="4" y="0"/>
                </a:cxn>
                <a:cxn ang="0">
                  <a:pos x="7" y="54"/>
                </a:cxn>
              </a:cxnLst>
              <a:rect b="b" l="0" r="r" t="0"/>
              <a:pathLst>
                <a:path h="54" w="11">
                  <a:moveTo>
                    <a:pt x="7" y="54"/>
                  </a:moveTo>
                  <a:cubicBezTo>
                    <a:pt x="0" y="42"/>
                    <a:pt x="6" y="17"/>
                    <a:pt x="4" y="0"/>
                  </a:cubicBezTo>
                  <a:cubicBezTo>
                    <a:pt x="11" y="12"/>
                    <a:pt x="5" y="37"/>
                    <a:pt x="7" y="54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7" name="Freeform 172"/>
            <p:cNvSpPr/>
            <p:nvPr/>
          </p:nvSpPr>
          <p:spPr bwMode="auto">
            <a:xfrm>
              <a:off x="4052888" y="817563"/>
              <a:ext cx="112713" cy="22225"/>
            </a:xfrm>
            <a:custGeom>
              <a:cxnLst>
                <a:cxn ang="0">
                  <a:pos x="6" y="0"/>
                </a:cxn>
                <a:cxn ang="0">
                  <a:pos x="42" y="3"/>
                </a:cxn>
                <a:cxn ang="0">
                  <a:pos x="0" y="3"/>
                </a:cxn>
                <a:cxn ang="0">
                  <a:pos x="6" y="0"/>
                </a:cxn>
              </a:cxnLst>
              <a:rect b="b" l="0" r="r" t="0"/>
              <a:pathLst>
                <a:path h="8" w="42">
                  <a:moveTo>
                    <a:pt x="6" y="0"/>
                  </a:moveTo>
                  <a:cubicBezTo>
                    <a:pt x="12" y="7"/>
                    <a:pt x="31" y="1"/>
                    <a:pt x="42" y="3"/>
                  </a:cubicBezTo>
                  <a:cubicBezTo>
                    <a:pt x="35" y="8"/>
                    <a:pt x="7" y="8"/>
                    <a:pt x="0" y="3"/>
                  </a:cubicBezTo>
                  <a:cubicBezTo>
                    <a:pt x="3" y="3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94AEB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8" name="Freeform 173"/>
            <p:cNvSpPr/>
            <p:nvPr/>
          </p:nvSpPr>
          <p:spPr bwMode="auto">
            <a:xfrm>
              <a:off x="3043238" y="812800"/>
              <a:ext cx="122238" cy="77788"/>
            </a:xfrm>
            <a:custGeom>
              <a:cxnLst>
                <a:cxn ang="0">
                  <a:pos x="39" y="29"/>
                </a:cxn>
                <a:cxn ang="0">
                  <a:pos x="0" y="8"/>
                </a:cxn>
                <a:cxn ang="0">
                  <a:pos x="39" y="29"/>
                </a:cxn>
              </a:cxnLst>
              <a:rect b="b" l="0" r="r" t="0"/>
              <a:pathLst>
                <a:path h="28" w="45">
                  <a:moveTo>
                    <a:pt x="39" y="29"/>
                  </a:moveTo>
                  <a:cubicBezTo>
                    <a:pt x="19" y="24"/>
                    <a:pt x="17" y="10"/>
                    <a:pt x="0" y="8"/>
                  </a:cubicBezTo>
                  <a:cubicBezTo>
                    <a:pt x="16" y="0"/>
                    <a:pt x="45" y="5"/>
                    <a:pt x="39" y="29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9" name="Freeform 174"/>
            <p:cNvSpPr/>
            <p:nvPr/>
          </p:nvSpPr>
          <p:spPr bwMode="auto">
            <a:xfrm>
              <a:off x="4567238" y="823913"/>
              <a:ext cx="61913" cy="66675"/>
            </a:xfrm>
            <a:custGeom>
              <a:cxnLst>
                <a:cxn ang="0">
                  <a:pos x="1" y="1"/>
                </a:cxn>
                <a:cxn ang="0">
                  <a:pos x="22" y="4"/>
                </a:cxn>
                <a:cxn ang="0">
                  <a:pos x="16" y="25"/>
                </a:cxn>
                <a:cxn ang="0">
                  <a:pos x="16" y="4"/>
                </a:cxn>
                <a:cxn ang="0">
                  <a:pos x="1" y="1"/>
                </a:cxn>
              </a:cxnLst>
              <a:rect b="b" l="0" r="r" t="0"/>
              <a:pathLst>
                <a:path h="25" w="23">
                  <a:moveTo>
                    <a:pt x="1" y="1"/>
                  </a:moveTo>
                  <a:cubicBezTo>
                    <a:pt x="9" y="1"/>
                    <a:pt x="18" y="0"/>
                    <a:pt x="22" y="4"/>
                  </a:cubicBezTo>
                  <a:cubicBezTo>
                    <a:pt x="16" y="7"/>
                    <a:pt x="23" y="23"/>
                    <a:pt x="16" y="25"/>
                  </a:cubicBezTo>
                  <a:cubicBezTo>
                    <a:pt x="16" y="18"/>
                    <a:pt x="16" y="11"/>
                    <a:pt x="16" y="4"/>
                  </a:cubicBezTo>
                  <a:cubicBezTo>
                    <a:pt x="12" y="2"/>
                    <a:pt x="0" y="8"/>
                    <a:pt x="1" y="1"/>
                  </a:cubicBezTo>
                  <a:close/>
                </a:path>
              </a:pathLst>
            </a:custGeom>
            <a:solidFill>
              <a:srgbClr val="3F5A5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0" name="Freeform 175"/>
            <p:cNvSpPr/>
            <p:nvPr/>
          </p:nvSpPr>
          <p:spPr bwMode="auto">
            <a:xfrm>
              <a:off x="3948113" y="835025"/>
              <a:ext cx="55563" cy="39688"/>
            </a:xfrm>
            <a:custGeom>
              <a:cxnLst>
                <a:cxn ang="0">
                  <a:pos x="21" y="0"/>
                </a:cxn>
                <a:cxn ang="0">
                  <a:pos x="0" y="9"/>
                </a:cxn>
                <a:cxn ang="0">
                  <a:pos x="21" y="0"/>
                </a:cxn>
              </a:cxnLst>
              <a:rect b="b" l="0" r="r" t="0"/>
              <a:pathLst>
                <a:path h="15" w="21">
                  <a:moveTo>
                    <a:pt x="21" y="0"/>
                  </a:moveTo>
                  <a:cubicBezTo>
                    <a:pt x="18" y="5"/>
                    <a:pt x="4" y="15"/>
                    <a:pt x="0" y="9"/>
                  </a:cubicBezTo>
                  <a:cubicBezTo>
                    <a:pt x="5" y="4"/>
                    <a:pt x="11" y="0"/>
                    <a:pt x="21" y="0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1" name="Freeform 176"/>
            <p:cNvSpPr/>
            <p:nvPr/>
          </p:nvSpPr>
          <p:spPr bwMode="auto">
            <a:xfrm>
              <a:off x="1965325" y="777875"/>
              <a:ext cx="12700" cy="88900"/>
            </a:xfrm>
            <a:custGeom>
              <a:cxnLst>
                <a:cxn ang="0">
                  <a:pos x="5" y="0"/>
                </a:cxn>
                <a:cxn ang="0">
                  <a:pos x="5" y="33"/>
                </a:cxn>
                <a:cxn ang="0">
                  <a:pos x="5" y="0"/>
                </a:cxn>
              </a:cxnLst>
              <a:rect b="b" l="0" r="r" t="0"/>
              <a:pathLst>
                <a:path h="33" w="5">
                  <a:moveTo>
                    <a:pt x="5" y="0"/>
                  </a:moveTo>
                  <a:cubicBezTo>
                    <a:pt x="5" y="11"/>
                    <a:pt x="5" y="22"/>
                    <a:pt x="5" y="33"/>
                  </a:cubicBezTo>
                  <a:cubicBezTo>
                    <a:pt x="0" y="29"/>
                    <a:pt x="0" y="4"/>
                    <a:pt x="5" y="0"/>
                  </a:cubicBezTo>
                  <a:close/>
                </a:path>
              </a:pathLst>
            </a:custGeom>
            <a:solidFill>
              <a:srgbClr val="304B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2" name="Freeform 177"/>
            <p:cNvSpPr/>
            <p:nvPr/>
          </p:nvSpPr>
          <p:spPr bwMode="auto">
            <a:xfrm>
              <a:off x="4222750" y="847725"/>
              <a:ext cx="50800" cy="38100"/>
            </a:xfrm>
            <a:custGeom>
              <a:cxnLst>
                <a:cxn ang="0">
                  <a:pos x="0" y="4"/>
                </a:cxn>
                <a:cxn ang="0">
                  <a:pos x="18" y="7"/>
                </a:cxn>
                <a:cxn ang="0">
                  <a:pos x="3" y="10"/>
                </a:cxn>
                <a:cxn ang="0">
                  <a:pos x="0" y="4"/>
                </a:cxn>
              </a:cxnLst>
              <a:rect b="b" l="0" r="r" t="0"/>
              <a:pathLst>
                <a:path h="14" w="19">
                  <a:moveTo>
                    <a:pt x="0" y="4"/>
                  </a:moveTo>
                  <a:cubicBezTo>
                    <a:pt x="5" y="6"/>
                    <a:pt x="18" y="0"/>
                    <a:pt x="18" y="7"/>
                  </a:cubicBezTo>
                  <a:cubicBezTo>
                    <a:pt x="19" y="14"/>
                    <a:pt x="7" y="8"/>
                    <a:pt x="3" y="10"/>
                  </a:cubicBezTo>
                  <a:cubicBezTo>
                    <a:pt x="3" y="7"/>
                    <a:pt x="1" y="6"/>
                    <a:pt x="0" y="4"/>
                  </a:cubicBezTo>
                  <a:close/>
                </a:path>
              </a:pathLst>
            </a:custGeom>
            <a:solidFill>
              <a:srgbClr val="3F5A5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3" name="Freeform 178"/>
            <p:cNvSpPr/>
            <p:nvPr/>
          </p:nvSpPr>
          <p:spPr bwMode="auto">
            <a:xfrm>
              <a:off x="3890963" y="866775"/>
              <a:ext cx="57150" cy="31750"/>
            </a:xfrm>
            <a:custGeom>
              <a:cxnLst>
                <a:cxn ang="0">
                  <a:pos x="21" y="0"/>
                </a:cxn>
                <a:cxn ang="0">
                  <a:pos x="0" y="12"/>
                </a:cxn>
                <a:cxn ang="0">
                  <a:pos x="21" y="0"/>
                </a:cxn>
              </a:cxnLst>
              <a:rect b="b" l="0" r="r" t="0"/>
              <a:pathLst>
                <a:path h="12" w="21">
                  <a:moveTo>
                    <a:pt x="21" y="0"/>
                  </a:moveTo>
                  <a:cubicBezTo>
                    <a:pt x="17" y="7"/>
                    <a:pt x="9" y="10"/>
                    <a:pt x="0" y="12"/>
                  </a:cubicBezTo>
                  <a:cubicBezTo>
                    <a:pt x="4" y="5"/>
                    <a:pt x="12" y="2"/>
                    <a:pt x="21" y="0"/>
                  </a:cubicBezTo>
                  <a:close/>
                </a:path>
              </a:pathLst>
            </a:custGeom>
            <a:solidFill>
              <a:srgbClr val="086C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4" name="Freeform 179"/>
            <p:cNvSpPr/>
            <p:nvPr/>
          </p:nvSpPr>
          <p:spPr bwMode="auto">
            <a:xfrm>
              <a:off x="2841625" y="890588"/>
              <a:ext cx="317500" cy="307975"/>
            </a:xfrm>
            <a:custGeom>
              <a:cxnLst>
                <a:cxn ang="0">
                  <a:pos x="27" y="78"/>
                </a:cxn>
                <a:cxn ang="0">
                  <a:pos x="30" y="84"/>
                </a:cxn>
                <a:cxn ang="0">
                  <a:pos x="102" y="0"/>
                </a:cxn>
                <a:cxn ang="0">
                  <a:pos x="114" y="9"/>
                </a:cxn>
                <a:cxn ang="0">
                  <a:pos x="111" y="27"/>
                </a:cxn>
                <a:cxn ang="0">
                  <a:pos x="105" y="12"/>
                </a:cxn>
                <a:cxn ang="0">
                  <a:pos x="105" y="39"/>
                </a:cxn>
                <a:cxn ang="0">
                  <a:pos x="54" y="87"/>
                </a:cxn>
                <a:cxn ang="0">
                  <a:pos x="27" y="114"/>
                </a:cxn>
                <a:cxn ang="0">
                  <a:pos x="0" y="63"/>
                </a:cxn>
                <a:cxn ang="0">
                  <a:pos x="24" y="21"/>
                </a:cxn>
                <a:cxn ang="0">
                  <a:pos x="24" y="48"/>
                </a:cxn>
                <a:cxn ang="0">
                  <a:pos x="27" y="78"/>
                </a:cxn>
              </a:cxnLst>
              <a:rect b="b" l="0" r="r" t="0"/>
              <a:pathLst>
                <a:path h="114" w="118">
                  <a:moveTo>
                    <a:pt x="27" y="78"/>
                  </a:moveTo>
                  <a:cubicBezTo>
                    <a:pt x="27" y="81"/>
                    <a:pt x="29" y="82"/>
                    <a:pt x="30" y="84"/>
                  </a:cubicBezTo>
                  <a:cubicBezTo>
                    <a:pt x="68" y="70"/>
                    <a:pt x="83" y="33"/>
                    <a:pt x="102" y="0"/>
                  </a:cubicBezTo>
                  <a:cubicBezTo>
                    <a:pt x="103" y="6"/>
                    <a:pt x="113" y="3"/>
                    <a:pt x="114" y="9"/>
                  </a:cubicBezTo>
                  <a:cubicBezTo>
                    <a:pt x="112" y="14"/>
                    <a:pt x="118" y="27"/>
                    <a:pt x="111" y="27"/>
                  </a:cubicBezTo>
                  <a:cubicBezTo>
                    <a:pt x="110" y="21"/>
                    <a:pt x="115" y="9"/>
                    <a:pt x="105" y="12"/>
                  </a:cubicBezTo>
                  <a:cubicBezTo>
                    <a:pt x="105" y="21"/>
                    <a:pt x="105" y="30"/>
                    <a:pt x="105" y="39"/>
                  </a:cubicBezTo>
                  <a:cubicBezTo>
                    <a:pt x="84" y="51"/>
                    <a:pt x="70" y="70"/>
                    <a:pt x="54" y="87"/>
                  </a:cubicBezTo>
                  <a:cubicBezTo>
                    <a:pt x="46" y="97"/>
                    <a:pt x="37" y="106"/>
                    <a:pt x="27" y="114"/>
                  </a:cubicBezTo>
                  <a:cubicBezTo>
                    <a:pt x="19" y="96"/>
                    <a:pt x="8" y="81"/>
                    <a:pt x="0" y="63"/>
                  </a:cubicBezTo>
                  <a:cubicBezTo>
                    <a:pt x="7" y="48"/>
                    <a:pt x="15" y="34"/>
                    <a:pt x="24" y="21"/>
                  </a:cubicBezTo>
                  <a:cubicBezTo>
                    <a:pt x="24" y="30"/>
                    <a:pt x="24" y="39"/>
                    <a:pt x="24" y="48"/>
                  </a:cubicBezTo>
                  <a:cubicBezTo>
                    <a:pt x="26" y="57"/>
                    <a:pt x="20" y="74"/>
                    <a:pt x="27" y="78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5" name="Freeform 180"/>
            <p:cNvSpPr/>
            <p:nvPr/>
          </p:nvSpPr>
          <p:spPr bwMode="auto">
            <a:xfrm>
              <a:off x="3484563" y="754063"/>
              <a:ext cx="19050" cy="161925"/>
            </a:xfrm>
            <a:custGeom>
              <a:cxnLst>
                <a:cxn ang="0">
                  <a:pos x="7" y="0"/>
                </a:cxn>
                <a:cxn ang="0">
                  <a:pos x="7" y="60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60" w="7">
                  <a:moveTo>
                    <a:pt x="7" y="0"/>
                  </a:moveTo>
                  <a:cubicBezTo>
                    <a:pt x="7" y="20"/>
                    <a:pt x="7" y="40"/>
                    <a:pt x="7" y="60"/>
                  </a:cubicBezTo>
                  <a:cubicBezTo>
                    <a:pt x="0" y="46"/>
                    <a:pt x="6" y="19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748D8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6" name="Freeform 181"/>
            <p:cNvSpPr/>
            <p:nvPr/>
          </p:nvSpPr>
          <p:spPr bwMode="auto">
            <a:xfrm>
              <a:off x="4545013" y="955675"/>
              <a:ext cx="438150" cy="492125"/>
            </a:xfrm>
            <a:custGeom>
              <a:cxnLst>
                <a:cxn ang="0">
                  <a:pos x="54" y="120"/>
                </a:cxn>
                <a:cxn ang="0">
                  <a:pos x="15" y="159"/>
                </a:cxn>
                <a:cxn ang="0">
                  <a:pos x="15" y="57"/>
                </a:cxn>
                <a:cxn ang="0">
                  <a:pos x="6" y="63"/>
                </a:cxn>
                <a:cxn ang="0">
                  <a:pos x="0" y="51"/>
                </a:cxn>
                <a:cxn ang="0">
                  <a:pos x="48" y="0"/>
                </a:cxn>
                <a:cxn ang="0">
                  <a:pos x="150" y="87"/>
                </a:cxn>
                <a:cxn ang="0">
                  <a:pos x="135" y="81"/>
                </a:cxn>
                <a:cxn ang="0">
                  <a:pos x="147" y="99"/>
                </a:cxn>
                <a:cxn ang="0">
                  <a:pos x="132" y="123"/>
                </a:cxn>
                <a:cxn ang="0">
                  <a:pos x="99" y="102"/>
                </a:cxn>
                <a:cxn ang="0">
                  <a:pos x="129" y="180"/>
                </a:cxn>
                <a:cxn ang="0">
                  <a:pos x="93" y="135"/>
                </a:cxn>
                <a:cxn ang="0">
                  <a:pos x="60" y="111"/>
                </a:cxn>
                <a:cxn ang="0">
                  <a:pos x="57" y="114"/>
                </a:cxn>
                <a:cxn ang="0">
                  <a:pos x="57" y="120"/>
                </a:cxn>
                <a:cxn ang="0">
                  <a:pos x="54" y="120"/>
                </a:cxn>
              </a:cxnLst>
              <a:rect b="b" l="0" r="r" t="0"/>
              <a:pathLst>
                <a:path h="183" w="163">
                  <a:moveTo>
                    <a:pt x="54" y="120"/>
                  </a:moveTo>
                  <a:cubicBezTo>
                    <a:pt x="46" y="136"/>
                    <a:pt x="41" y="171"/>
                    <a:pt x="15" y="159"/>
                  </a:cubicBezTo>
                  <a:cubicBezTo>
                    <a:pt x="35" y="130"/>
                    <a:pt x="29" y="85"/>
                    <a:pt x="15" y="57"/>
                  </a:cubicBezTo>
                  <a:cubicBezTo>
                    <a:pt x="9" y="56"/>
                    <a:pt x="9" y="61"/>
                    <a:pt x="6" y="63"/>
                  </a:cubicBezTo>
                  <a:cubicBezTo>
                    <a:pt x="4" y="59"/>
                    <a:pt x="2" y="55"/>
                    <a:pt x="0" y="51"/>
                  </a:cubicBezTo>
                  <a:cubicBezTo>
                    <a:pt x="21" y="39"/>
                    <a:pt x="33" y="18"/>
                    <a:pt x="48" y="0"/>
                  </a:cubicBezTo>
                  <a:cubicBezTo>
                    <a:pt x="74" y="36"/>
                    <a:pt x="163" y="20"/>
                    <a:pt x="150" y="87"/>
                  </a:cubicBezTo>
                  <a:cubicBezTo>
                    <a:pt x="145" y="87"/>
                    <a:pt x="140" y="72"/>
                    <a:pt x="135" y="81"/>
                  </a:cubicBezTo>
                  <a:cubicBezTo>
                    <a:pt x="142" y="84"/>
                    <a:pt x="140" y="96"/>
                    <a:pt x="147" y="99"/>
                  </a:cubicBezTo>
                  <a:cubicBezTo>
                    <a:pt x="142" y="107"/>
                    <a:pt x="141" y="119"/>
                    <a:pt x="132" y="123"/>
                  </a:cubicBezTo>
                  <a:cubicBezTo>
                    <a:pt x="119" y="118"/>
                    <a:pt x="113" y="106"/>
                    <a:pt x="99" y="102"/>
                  </a:cubicBezTo>
                  <a:cubicBezTo>
                    <a:pt x="108" y="133"/>
                    <a:pt x="127" y="150"/>
                    <a:pt x="129" y="180"/>
                  </a:cubicBezTo>
                  <a:cubicBezTo>
                    <a:pt x="93" y="183"/>
                    <a:pt x="111" y="148"/>
                    <a:pt x="93" y="135"/>
                  </a:cubicBezTo>
                  <a:cubicBezTo>
                    <a:pt x="88" y="121"/>
                    <a:pt x="69" y="121"/>
                    <a:pt x="60" y="111"/>
                  </a:cubicBezTo>
                  <a:cubicBezTo>
                    <a:pt x="60" y="113"/>
                    <a:pt x="60" y="115"/>
                    <a:pt x="57" y="114"/>
                  </a:cubicBezTo>
                  <a:cubicBezTo>
                    <a:pt x="57" y="116"/>
                    <a:pt x="57" y="118"/>
                    <a:pt x="57" y="120"/>
                  </a:cubicBezTo>
                  <a:cubicBezTo>
                    <a:pt x="56" y="120"/>
                    <a:pt x="55" y="120"/>
                    <a:pt x="54" y="12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7" name="Freeform 182"/>
            <p:cNvSpPr/>
            <p:nvPr/>
          </p:nvSpPr>
          <p:spPr bwMode="auto">
            <a:xfrm>
              <a:off x="4373563" y="1109663"/>
              <a:ext cx="69850" cy="42863"/>
            </a:xfrm>
            <a:custGeom>
              <a:cxnLst>
                <a:cxn ang="0">
                  <a:pos x="1" y="0"/>
                </a:cxn>
                <a:cxn ang="0">
                  <a:pos x="25" y="9"/>
                </a:cxn>
                <a:cxn ang="0">
                  <a:pos x="10" y="12"/>
                </a:cxn>
                <a:cxn ang="0">
                  <a:pos x="1" y="0"/>
                </a:cxn>
              </a:cxnLst>
              <a:rect b="b" l="0" r="r" t="0"/>
              <a:pathLst>
                <a:path h="16" w="26">
                  <a:moveTo>
                    <a:pt x="1" y="0"/>
                  </a:moveTo>
                  <a:cubicBezTo>
                    <a:pt x="11" y="1"/>
                    <a:pt x="12" y="11"/>
                    <a:pt x="25" y="9"/>
                  </a:cubicBezTo>
                  <a:cubicBezTo>
                    <a:pt x="26" y="16"/>
                    <a:pt x="14" y="10"/>
                    <a:pt x="10" y="12"/>
                  </a:cubicBezTo>
                  <a:cubicBezTo>
                    <a:pt x="13" y="2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8" name="Freeform 183"/>
            <p:cNvSpPr/>
            <p:nvPr/>
          </p:nvSpPr>
          <p:spPr bwMode="auto">
            <a:xfrm>
              <a:off x="1879600" y="1173163"/>
              <a:ext cx="34925" cy="112713"/>
            </a:xfrm>
            <a:custGeom>
              <a:cxnLst>
                <a:cxn ang="0">
                  <a:pos x="4" y="42"/>
                </a:cxn>
                <a:cxn ang="0">
                  <a:pos x="7" y="0"/>
                </a:cxn>
                <a:cxn ang="0">
                  <a:pos x="10" y="3"/>
                </a:cxn>
                <a:cxn ang="0">
                  <a:pos x="4" y="42"/>
                </a:cxn>
              </a:cxnLst>
              <a:rect b="b" l="0" r="r" t="0"/>
              <a:pathLst>
                <a:path h="42" w="13">
                  <a:moveTo>
                    <a:pt x="4" y="42"/>
                  </a:moveTo>
                  <a:cubicBezTo>
                    <a:pt x="6" y="29"/>
                    <a:pt x="0" y="8"/>
                    <a:pt x="7" y="0"/>
                  </a:cubicBezTo>
                  <a:cubicBezTo>
                    <a:pt x="9" y="0"/>
                    <a:pt x="11" y="0"/>
                    <a:pt x="10" y="3"/>
                  </a:cubicBezTo>
                  <a:cubicBezTo>
                    <a:pt x="1" y="9"/>
                    <a:pt x="13" y="36"/>
                    <a:pt x="4" y="42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9" name="Freeform 184"/>
            <p:cNvSpPr/>
            <p:nvPr/>
          </p:nvSpPr>
          <p:spPr bwMode="auto">
            <a:xfrm>
              <a:off x="4937125" y="1149350"/>
              <a:ext cx="65088" cy="80963"/>
            </a:xfrm>
            <a:custGeom>
              <a:cxnLst>
                <a:cxn ang="0">
                  <a:pos x="13" y="30"/>
                </a:cxn>
                <a:cxn ang="0">
                  <a:pos x="10" y="0"/>
                </a:cxn>
                <a:cxn ang="0">
                  <a:pos x="13" y="30"/>
                </a:cxn>
              </a:cxnLst>
              <a:rect b="b" l="0" r="r" t="0"/>
              <a:pathLst>
                <a:path h="30" w="24">
                  <a:moveTo>
                    <a:pt x="13" y="30"/>
                  </a:moveTo>
                  <a:cubicBezTo>
                    <a:pt x="0" y="26"/>
                    <a:pt x="14" y="13"/>
                    <a:pt x="10" y="0"/>
                  </a:cubicBezTo>
                  <a:cubicBezTo>
                    <a:pt x="24" y="1"/>
                    <a:pt x="19" y="24"/>
                    <a:pt x="13" y="3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0" name="Freeform 185"/>
            <p:cNvSpPr/>
            <p:nvPr/>
          </p:nvSpPr>
          <p:spPr bwMode="auto">
            <a:xfrm>
              <a:off x="2349500" y="1674813"/>
              <a:ext cx="33338" cy="96838"/>
            </a:xfrm>
            <a:custGeom>
              <a:cxnLst>
                <a:cxn ang="0">
                  <a:pos x="6" y="36"/>
                </a:cxn>
                <a:cxn ang="0">
                  <a:pos x="3" y="27"/>
                </a:cxn>
                <a:cxn ang="0">
                  <a:pos x="3" y="0"/>
                </a:cxn>
                <a:cxn ang="0">
                  <a:pos x="9" y="24"/>
                </a:cxn>
                <a:cxn ang="0">
                  <a:pos x="6" y="36"/>
                </a:cxn>
              </a:cxnLst>
              <a:rect b="b" l="0" r="r" t="0"/>
              <a:pathLst>
                <a:path h="36" w="12">
                  <a:moveTo>
                    <a:pt x="6" y="36"/>
                  </a:moveTo>
                  <a:cubicBezTo>
                    <a:pt x="6" y="32"/>
                    <a:pt x="7" y="27"/>
                    <a:pt x="3" y="27"/>
                  </a:cubicBezTo>
                  <a:cubicBezTo>
                    <a:pt x="3" y="18"/>
                    <a:pt x="3" y="9"/>
                    <a:pt x="3" y="0"/>
                  </a:cubicBezTo>
                  <a:cubicBezTo>
                    <a:pt x="12" y="1"/>
                    <a:pt x="0" y="23"/>
                    <a:pt x="9" y="24"/>
                  </a:cubicBezTo>
                  <a:cubicBezTo>
                    <a:pt x="8" y="28"/>
                    <a:pt x="10" y="35"/>
                    <a:pt x="6" y="36"/>
                  </a:cubicBezTo>
                  <a:close/>
                </a:path>
              </a:pathLst>
            </a:custGeom>
            <a:solidFill>
              <a:srgbClr val="3F5A5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1" name="Freeform 186"/>
            <p:cNvSpPr/>
            <p:nvPr/>
          </p:nvSpPr>
          <p:spPr bwMode="auto">
            <a:xfrm>
              <a:off x="2379663" y="1746250"/>
              <a:ext cx="28575" cy="80963"/>
            </a:xfrm>
            <a:custGeom>
              <a:cxnLst>
                <a:cxn ang="0">
                  <a:pos x="4" y="0"/>
                </a:cxn>
                <a:cxn ang="0">
                  <a:pos x="7" y="30"/>
                </a:cxn>
                <a:cxn ang="0">
                  <a:pos x="4" y="0"/>
                </a:cxn>
              </a:cxnLst>
              <a:rect b="b" l="0" r="r" t="0"/>
              <a:pathLst>
                <a:path h="30" w="11">
                  <a:moveTo>
                    <a:pt x="4" y="0"/>
                  </a:moveTo>
                  <a:cubicBezTo>
                    <a:pt x="11" y="4"/>
                    <a:pt x="5" y="21"/>
                    <a:pt x="7" y="30"/>
                  </a:cubicBezTo>
                  <a:cubicBezTo>
                    <a:pt x="0" y="26"/>
                    <a:pt x="6" y="9"/>
                    <a:pt x="4" y="0"/>
                  </a:cubicBezTo>
                  <a:close/>
                </a:path>
              </a:pathLst>
            </a:custGeom>
            <a:solidFill>
              <a:srgbClr val="94AEB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2" name="Freeform 187"/>
            <p:cNvSpPr/>
            <p:nvPr/>
          </p:nvSpPr>
          <p:spPr bwMode="auto">
            <a:xfrm>
              <a:off x="3387725" y="1876425"/>
              <a:ext cx="19050" cy="80963"/>
            </a:xfrm>
            <a:custGeom>
              <a:cxnLst>
                <a:cxn ang="0">
                  <a:pos x="7" y="0"/>
                </a:cxn>
                <a:cxn ang="0">
                  <a:pos x="7" y="30"/>
                </a:cxn>
                <a:cxn ang="0">
                  <a:pos x="4" y="30"/>
                </a:cxn>
                <a:cxn ang="0">
                  <a:pos x="7" y="0"/>
                </a:cxn>
              </a:cxnLst>
              <a:rect b="b" l="0" r="r" t="0"/>
              <a:pathLst>
                <a:path h="30" w="7">
                  <a:moveTo>
                    <a:pt x="7" y="0"/>
                  </a:moveTo>
                  <a:cubicBezTo>
                    <a:pt x="7" y="10"/>
                    <a:pt x="7" y="20"/>
                    <a:pt x="7" y="30"/>
                  </a:cubicBezTo>
                  <a:cubicBezTo>
                    <a:pt x="6" y="30"/>
                    <a:pt x="5" y="30"/>
                    <a:pt x="4" y="30"/>
                  </a:cubicBezTo>
                  <a:cubicBezTo>
                    <a:pt x="6" y="21"/>
                    <a:pt x="0" y="4"/>
                    <a:pt x="7" y="0"/>
                  </a:cubicBezTo>
                  <a:close/>
                </a:path>
              </a:pathLst>
            </a:custGeom>
            <a:solidFill>
              <a:srgbClr val="53A7D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3" name="Freeform 188"/>
            <p:cNvSpPr/>
            <p:nvPr/>
          </p:nvSpPr>
          <p:spPr bwMode="auto">
            <a:xfrm>
              <a:off x="3414713" y="1884363"/>
              <a:ext cx="14288" cy="177800"/>
            </a:xfrm>
            <a:custGeom>
              <a:cxnLst>
                <a:cxn ang="0">
                  <a:pos x="0" y="66"/>
                </a:cxn>
                <a:cxn ang="0">
                  <a:pos x="0" y="0"/>
                </a:cxn>
                <a:cxn ang="0">
                  <a:pos x="0" y="66"/>
                </a:cxn>
              </a:cxnLst>
              <a:rect b="b" l="0" r="r" t="0"/>
              <a:pathLst>
                <a:path h="66" w="5">
                  <a:moveTo>
                    <a:pt x="0" y="66"/>
                  </a:moveTo>
                  <a:cubicBezTo>
                    <a:pt x="0" y="44"/>
                    <a:pt x="0" y="22"/>
                    <a:pt x="0" y="0"/>
                  </a:cubicBezTo>
                  <a:cubicBezTo>
                    <a:pt x="5" y="15"/>
                    <a:pt x="5" y="51"/>
                    <a:pt x="0" y="66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4" name="Freeform 197"/>
            <p:cNvSpPr/>
            <p:nvPr/>
          </p:nvSpPr>
          <p:spPr bwMode="auto">
            <a:xfrm>
              <a:off x="3721100" y="2046288"/>
              <a:ext cx="25400" cy="88900"/>
            </a:xfrm>
            <a:custGeom>
              <a:cxnLst>
                <a:cxn ang="0">
                  <a:pos x="6" y="33"/>
                </a:cxn>
                <a:cxn ang="0">
                  <a:pos x="3" y="30"/>
                </a:cxn>
                <a:cxn ang="0">
                  <a:pos x="0" y="9"/>
                </a:cxn>
                <a:cxn ang="0">
                  <a:pos x="3" y="0"/>
                </a:cxn>
                <a:cxn ang="0">
                  <a:pos x="9" y="33"/>
                </a:cxn>
                <a:cxn ang="0">
                  <a:pos x="6" y="33"/>
                </a:cxn>
              </a:cxnLst>
              <a:rect b="b" l="0" r="r" t="0"/>
              <a:pathLst>
                <a:path h="33" w="9">
                  <a:moveTo>
                    <a:pt x="6" y="33"/>
                  </a:moveTo>
                  <a:cubicBezTo>
                    <a:pt x="7" y="30"/>
                    <a:pt x="5" y="30"/>
                    <a:pt x="3" y="30"/>
                  </a:cubicBezTo>
                  <a:cubicBezTo>
                    <a:pt x="3" y="22"/>
                    <a:pt x="4" y="13"/>
                    <a:pt x="0" y="9"/>
                  </a:cubicBezTo>
                  <a:cubicBezTo>
                    <a:pt x="3" y="8"/>
                    <a:pt x="3" y="4"/>
                    <a:pt x="3" y="0"/>
                  </a:cubicBezTo>
                  <a:cubicBezTo>
                    <a:pt x="8" y="8"/>
                    <a:pt x="8" y="21"/>
                    <a:pt x="9" y="33"/>
                  </a:cubicBezTo>
                  <a:cubicBezTo>
                    <a:pt x="8" y="33"/>
                    <a:pt x="7" y="33"/>
                    <a:pt x="6" y="33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5" name="Freeform 200"/>
            <p:cNvSpPr/>
            <p:nvPr/>
          </p:nvSpPr>
          <p:spPr bwMode="auto">
            <a:xfrm>
              <a:off x="2527300" y="2117725"/>
              <a:ext cx="120650" cy="38100"/>
            </a:xfrm>
            <a:custGeom>
              <a:cxnLst>
                <a:cxn ang="0">
                  <a:pos x="27" y="12"/>
                </a:cxn>
                <a:cxn ang="0">
                  <a:pos x="0" y="6"/>
                </a:cxn>
                <a:cxn ang="0">
                  <a:pos x="45" y="3"/>
                </a:cxn>
                <a:cxn ang="0">
                  <a:pos x="27" y="12"/>
                </a:cxn>
              </a:cxnLst>
              <a:rect b="b" l="0" r="r" t="0"/>
              <a:pathLst>
                <a:path h="14" w="45">
                  <a:moveTo>
                    <a:pt x="27" y="12"/>
                  </a:moveTo>
                  <a:cubicBezTo>
                    <a:pt x="23" y="5"/>
                    <a:pt x="3" y="14"/>
                    <a:pt x="0" y="6"/>
                  </a:cubicBezTo>
                  <a:cubicBezTo>
                    <a:pt x="11" y="1"/>
                    <a:pt x="30" y="4"/>
                    <a:pt x="45" y="3"/>
                  </a:cubicBezTo>
                  <a:cubicBezTo>
                    <a:pt x="44" y="11"/>
                    <a:pt x="16" y="0"/>
                    <a:pt x="27" y="12"/>
                  </a:cubicBezTo>
                  <a:close/>
                </a:path>
              </a:pathLst>
            </a:custGeom>
            <a:solidFill>
              <a:srgbClr val="16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6" name="Freeform 203"/>
            <p:cNvSpPr/>
            <p:nvPr/>
          </p:nvSpPr>
          <p:spPr bwMode="auto">
            <a:xfrm>
              <a:off x="3440113" y="2159000"/>
              <a:ext cx="34925" cy="225425"/>
            </a:xfrm>
            <a:custGeom>
              <a:cxnLst>
                <a:cxn ang="0">
                  <a:pos x="3" y="15"/>
                </a:cxn>
                <a:cxn ang="0">
                  <a:pos x="6" y="0"/>
                </a:cxn>
                <a:cxn ang="0">
                  <a:pos x="9" y="84"/>
                </a:cxn>
                <a:cxn ang="0">
                  <a:pos x="3" y="18"/>
                </a:cxn>
                <a:cxn ang="0">
                  <a:pos x="3" y="15"/>
                </a:cxn>
              </a:cxnLst>
              <a:rect b="b" l="0" r="r" t="0"/>
              <a:pathLst>
                <a:path h="84" w="13">
                  <a:moveTo>
                    <a:pt x="3" y="15"/>
                  </a:moveTo>
                  <a:cubicBezTo>
                    <a:pt x="10" y="16"/>
                    <a:pt x="4" y="4"/>
                    <a:pt x="6" y="0"/>
                  </a:cubicBezTo>
                  <a:cubicBezTo>
                    <a:pt x="13" y="22"/>
                    <a:pt x="7" y="57"/>
                    <a:pt x="9" y="84"/>
                  </a:cubicBezTo>
                  <a:cubicBezTo>
                    <a:pt x="0" y="69"/>
                    <a:pt x="12" y="33"/>
                    <a:pt x="3" y="18"/>
                  </a:cubicBezTo>
                  <a:cubicBezTo>
                    <a:pt x="3" y="17"/>
                    <a:pt x="3" y="16"/>
                    <a:pt x="3" y="15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7" name="Freeform 206"/>
            <p:cNvSpPr/>
            <p:nvPr/>
          </p:nvSpPr>
          <p:spPr bwMode="auto">
            <a:xfrm>
              <a:off x="3433763" y="2085975"/>
              <a:ext cx="14288" cy="120650"/>
            </a:xfrm>
            <a:custGeom>
              <a:cxnLst>
                <a:cxn ang="0">
                  <a:pos x="5" y="42"/>
                </a:cxn>
                <a:cxn ang="0">
                  <a:pos x="5" y="45"/>
                </a:cxn>
                <a:cxn ang="0">
                  <a:pos x="5" y="0"/>
                </a:cxn>
                <a:cxn ang="0">
                  <a:pos x="5" y="42"/>
                </a:cxn>
              </a:cxnLst>
              <a:rect b="b" l="0" r="r" t="0"/>
              <a:pathLst>
                <a:path h="45" w="5">
                  <a:moveTo>
                    <a:pt x="5" y="42"/>
                  </a:moveTo>
                  <a:cubicBezTo>
                    <a:pt x="5" y="43"/>
                    <a:pt x="5" y="44"/>
                    <a:pt x="5" y="45"/>
                  </a:cubicBezTo>
                  <a:cubicBezTo>
                    <a:pt x="0" y="37"/>
                    <a:pt x="0" y="8"/>
                    <a:pt x="5" y="0"/>
                  </a:cubicBezTo>
                  <a:cubicBezTo>
                    <a:pt x="5" y="14"/>
                    <a:pt x="5" y="28"/>
                    <a:pt x="5" y="42"/>
                  </a:cubicBezTo>
                  <a:close/>
                </a:path>
              </a:pathLst>
            </a:custGeom>
            <a:solidFill>
              <a:srgbClr val="53A7D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8" name="Freeform 208"/>
            <p:cNvSpPr/>
            <p:nvPr/>
          </p:nvSpPr>
          <p:spPr bwMode="auto">
            <a:xfrm>
              <a:off x="3713163" y="2125663"/>
              <a:ext cx="33338" cy="161925"/>
            </a:xfrm>
            <a:custGeom>
              <a:cxnLst>
                <a:cxn ang="0">
                  <a:pos x="9" y="3"/>
                </a:cxn>
                <a:cxn ang="0">
                  <a:pos x="9" y="33"/>
                </a:cxn>
                <a:cxn ang="0">
                  <a:pos x="3" y="60"/>
                </a:cxn>
                <a:cxn ang="0">
                  <a:pos x="3" y="24"/>
                </a:cxn>
                <a:cxn ang="0">
                  <a:pos x="6" y="0"/>
                </a:cxn>
                <a:cxn ang="0">
                  <a:pos x="9" y="3"/>
                </a:cxn>
              </a:cxnLst>
              <a:rect b="b" l="0" r="r" t="0"/>
              <a:pathLst>
                <a:path h="60" w="12">
                  <a:moveTo>
                    <a:pt x="9" y="3"/>
                  </a:moveTo>
                  <a:cubicBezTo>
                    <a:pt x="9" y="13"/>
                    <a:pt x="9" y="23"/>
                    <a:pt x="9" y="33"/>
                  </a:cubicBezTo>
                  <a:cubicBezTo>
                    <a:pt x="0" y="35"/>
                    <a:pt x="12" y="58"/>
                    <a:pt x="3" y="60"/>
                  </a:cubicBezTo>
                  <a:cubicBezTo>
                    <a:pt x="3" y="48"/>
                    <a:pt x="3" y="36"/>
                    <a:pt x="3" y="24"/>
                  </a:cubicBezTo>
                  <a:cubicBezTo>
                    <a:pt x="10" y="22"/>
                    <a:pt x="4" y="7"/>
                    <a:pt x="6" y="0"/>
                  </a:cubicBezTo>
                  <a:cubicBezTo>
                    <a:pt x="8" y="0"/>
                    <a:pt x="10" y="0"/>
                    <a:pt x="9" y="3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9" name="Freeform 210"/>
            <p:cNvSpPr/>
            <p:nvPr/>
          </p:nvSpPr>
          <p:spPr bwMode="auto">
            <a:xfrm>
              <a:off x="3721100" y="2135188"/>
              <a:ext cx="38100" cy="225425"/>
            </a:xfrm>
            <a:custGeom>
              <a:cxnLst>
                <a:cxn ang="0">
                  <a:pos x="9" y="0"/>
                </a:cxn>
                <a:cxn ang="0">
                  <a:pos x="12" y="48"/>
                </a:cxn>
                <a:cxn ang="0">
                  <a:pos x="12" y="78"/>
                </a:cxn>
                <a:cxn ang="0">
                  <a:pos x="6" y="30"/>
                </a:cxn>
                <a:cxn ang="0">
                  <a:pos x="6" y="0"/>
                </a:cxn>
                <a:cxn ang="0">
                  <a:pos x="9" y="0"/>
                </a:cxn>
              </a:cxnLst>
              <a:rect b="b" l="0" r="r" t="0"/>
              <a:pathLst>
                <a:path h="84" w="14">
                  <a:moveTo>
                    <a:pt x="9" y="0"/>
                  </a:moveTo>
                  <a:cubicBezTo>
                    <a:pt x="10" y="16"/>
                    <a:pt x="14" y="29"/>
                    <a:pt x="12" y="48"/>
                  </a:cubicBezTo>
                  <a:cubicBezTo>
                    <a:pt x="12" y="58"/>
                    <a:pt x="12" y="68"/>
                    <a:pt x="12" y="78"/>
                  </a:cubicBezTo>
                  <a:cubicBezTo>
                    <a:pt x="0" y="84"/>
                    <a:pt x="9" y="44"/>
                    <a:pt x="6" y="30"/>
                  </a:cubicBezTo>
                  <a:cubicBezTo>
                    <a:pt x="6" y="20"/>
                    <a:pt x="6" y="1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0" name="Freeform 212"/>
            <p:cNvSpPr/>
            <p:nvPr/>
          </p:nvSpPr>
          <p:spPr bwMode="auto">
            <a:xfrm>
              <a:off x="4410075" y="2271713"/>
              <a:ext cx="60325" cy="88900"/>
            </a:xfrm>
            <a:custGeom>
              <a:cxnLst>
                <a:cxn ang="0">
                  <a:pos x="8" y="33"/>
                </a:cxn>
                <a:cxn ang="0">
                  <a:pos x="11" y="0"/>
                </a:cxn>
                <a:cxn ang="0">
                  <a:pos x="8" y="33"/>
                </a:cxn>
              </a:cxnLst>
              <a:rect b="b" l="0" r="r" t="0"/>
              <a:pathLst>
                <a:path h="33" w="22">
                  <a:moveTo>
                    <a:pt x="8" y="33"/>
                  </a:moveTo>
                  <a:cubicBezTo>
                    <a:pt x="0" y="24"/>
                    <a:pt x="15" y="15"/>
                    <a:pt x="11" y="0"/>
                  </a:cubicBezTo>
                  <a:cubicBezTo>
                    <a:pt x="22" y="7"/>
                    <a:pt x="12" y="24"/>
                    <a:pt x="8" y="3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1" name="Freeform 214"/>
            <p:cNvSpPr/>
            <p:nvPr/>
          </p:nvSpPr>
          <p:spPr bwMode="auto">
            <a:xfrm>
              <a:off x="3482975" y="2125663"/>
              <a:ext cx="12700" cy="203200"/>
            </a:xfrm>
            <a:custGeom>
              <a:cxnLst>
                <a:cxn ang="0">
                  <a:pos x="5" y="66"/>
                </a:cxn>
                <a:cxn ang="0">
                  <a:pos x="2" y="48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66"/>
                </a:cxn>
              </a:cxnLst>
              <a:rect b="b" l="0" r="r" t="0"/>
              <a:pathLst>
                <a:path h="75" w="5">
                  <a:moveTo>
                    <a:pt x="5" y="66"/>
                  </a:moveTo>
                  <a:cubicBezTo>
                    <a:pt x="0" y="75"/>
                    <a:pt x="2" y="53"/>
                    <a:pt x="2" y="48"/>
                  </a:cubicBezTo>
                  <a:cubicBezTo>
                    <a:pt x="2" y="32"/>
                    <a:pt x="2" y="16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22"/>
                    <a:pt x="5" y="44"/>
                    <a:pt x="5" y="6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2" name="Freeform 219"/>
            <p:cNvSpPr/>
            <p:nvPr/>
          </p:nvSpPr>
          <p:spPr bwMode="auto">
            <a:xfrm>
              <a:off x="3754438" y="2263775"/>
              <a:ext cx="23813" cy="93663"/>
            </a:xfrm>
            <a:custGeom>
              <a:cxnLst>
                <a:cxn ang="0">
                  <a:pos x="6" y="9"/>
                </a:cxn>
                <a:cxn ang="0">
                  <a:pos x="9" y="3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6" y="9"/>
                </a:cxn>
              </a:cxnLst>
              <a:rect b="b" l="0" r="r" t="0"/>
              <a:pathLst>
                <a:path h="35" w="9">
                  <a:moveTo>
                    <a:pt x="6" y="9"/>
                  </a:moveTo>
                  <a:cubicBezTo>
                    <a:pt x="8" y="15"/>
                    <a:pt x="2" y="29"/>
                    <a:pt x="9" y="30"/>
                  </a:cubicBezTo>
                  <a:cubicBezTo>
                    <a:pt x="8" y="35"/>
                    <a:pt x="2" y="32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ubicBezTo>
                    <a:pt x="5" y="0"/>
                    <a:pt x="2" y="8"/>
                    <a:pt x="6" y="9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3" name="Freeform 220"/>
            <p:cNvSpPr/>
            <p:nvPr/>
          </p:nvSpPr>
          <p:spPr bwMode="auto">
            <a:xfrm>
              <a:off x="3703638" y="2328863"/>
              <a:ext cx="28575" cy="80963"/>
            </a:xfrm>
            <a:custGeom>
              <a:cxnLst>
                <a:cxn ang="0">
                  <a:pos x="4" y="30"/>
                </a:cxn>
                <a:cxn ang="0">
                  <a:pos x="7" y="0"/>
                </a:cxn>
                <a:cxn ang="0">
                  <a:pos x="4" y="30"/>
                </a:cxn>
              </a:cxnLst>
              <a:rect b="b" l="0" r="r" t="0"/>
              <a:pathLst>
                <a:path h="30" w="11">
                  <a:moveTo>
                    <a:pt x="4" y="30"/>
                  </a:moveTo>
                  <a:cubicBezTo>
                    <a:pt x="6" y="21"/>
                    <a:pt x="0" y="4"/>
                    <a:pt x="7" y="0"/>
                  </a:cubicBezTo>
                  <a:cubicBezTo>
                    <a:pt x="5" y="9"/>
                    <a:pt x="11" y="26"/>
                    <a:pt x="4" y="3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4" name="Freeform 222"/>
            <p:cNvSpPr/>
            <p:nvPr/>
          </p:nvSpPr>
          <p:spPr bwMode="auto">
            <a:xfrm>
              <a:off x="3448050" y="1962150"/>
              <a:ext cx="36513" cy="422275"/>
            </a:xfrm>
            <a:custGeom>
              <a:cxnLst>
                <a:cxn ang="0">
                  <a:pos x="6" y="157"/>
                </a:cxn>
                <a:cxn ang="0">
                  <a:pos x="3" y="73"/>
                </a:cxn>
                <a:cxn ang="0">
                  <a:pos x="0" y="88"/>
                </a:cxn>
                <a:cxn ang="0">
                  <a:pos x="0" y="46"/>
                </a:cxn>
                <a:cxn ang="0">
                  <a:pos x="0" y="1"/>
                </a:cxn>
                <a:cxn ang="0">
                  <a:pos x="9" y="31"/>
                </a:cxn>
                <a:cxn ang="0">
                  <a:pos x="9" y="157"/>
                </a:cxn>
                <a:cxn ang="0">
                  <a:pos x="6" y="157"/>
                </a:cxn>
              </a:cxnLst>
              <a:rect b="b" l="0" r="r" t="0"/>
              <a:pathLst>
                <a:path h="157" w="14">
                  <a:moveTo>
                    <a:pt x="6" y="157"/>
                  </a:moveTo>
                  <a:cubicBezTo>
                    <a:pt x="4" y="130"/>
                    <a:pt x="10" y="95"/>
                    <a:pt x="3" y="73"/>
                  </a:cubicBezTo>
                  <a:cubicBezTo>
                    <a:pt x="1" y="77"/>
                    <a:pt x="7" y="89"/>
                    <a:pt x="0" y="88"/>
                  </a:cubicBezTo>
                  <a:cubicBezTo>
                    <a:pt x="0" y="74"/>
                    <a:pt x="0" y="60"/>
                    <a:pt x="0" y="46"/>
                  </a:cubicBezTo>
                  <a:cubicBezTo>
                    <a:pt x="0" y="31"/>
                    <a:pt x="0" y="16"/>
                    <a:pt x="0" y="1"/>
                  </a:cubicBezTo>
                  <a:cubicBezTo>
                    <a:pt x="14" y="0"/>
                    <a:pt x="0" y="27"/>
                    <a:pt x="9" y="31"/>
                  </a:cubicBezTo>
                  <a:cubicBezTo>
                    <a:pt x="9" y="73"/>
                    <a:pt x="9" y="115"/>
                    <a:pt x="9" y="157"/>
                  </a:cubicBezTo>
                  <a:cubicBezTo>
                    <a:pt x="8" y="157"/>
                    <a:pt x="7" y="157"/>
                    <a:pt x="6" y="15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5" name="Freeform 223"/>
            <p:cNvSpPr/>
            <p:nvPr/>
          </p:nvSpPr>
          <p:spPr bwMode="auto">
            <a:xfrm>
              <a:off x="3463925" y="2046288"/>
              <a:ext cx="31750" cy="338138"/>
            </a:xfrm>
            <a:custGeom>
              <a:cxnLst>
                <a:cxn ang="0">
                  <a:pos x="3" y="126"/>
                </a:cxn>
                <a:cxn ang="0">
                  <a:pos x="3" y="0"/>
                </a:cxn>
                <a:cxn ang="0">
                  <a:pos x="9" y="30"/>
                </a:cxn>
                <a:cxn ang="0">
                  <a:pos x="9" y="78"/>
                </a:cxn>
                <a:cxn ang="0">
                  <a:pos x="3" y="126"/>
                </a:cxn>
              </a:cxnLst>
              <a:rect b="b" l="0" r="r" t="0"/>
              <a:pathLst>
                <a:path h="125" w="12">
                  <a:moveTo>
                    <a:pt x="3" y="126"/>
                  </a:moveTo>
                  <a:cubicBezTo>
                    <a:pt x="3" y="84"/>
                    <a:pt x="3" y="42"/>
                    <a:pt x="3" y="0"/>
                  </a:cubicBezTo>
                  <a:cubicBezTo>
                    <a:pt x="12" y="3"/>
                    <a:pt x="0" y="27"/>
                    <a:pt x="9" y="30"/>
                  </a:cubicBezTo>
                  <a:cubicBezTo>
                    <a:pt x="9" y="46"/>
                    <a:pt x="9" y="62"/>
                    <a:pt x="9" y="78"/>
                  </a:cubicBezTo>
                  <a:cubicBezTo>
                    <a:pt x="0" y="87"/>
                    <a:pt x="12" y="117"/>
                    <a:pt x="3" y="126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6" name="Freeform 225"/>
            <p:cNvSpPr/>
            <p:nvPr/>
          </p:nvSpPr>
          <p:spPr bwMode="auto">
            <a:xfrm>
              <a:off x="3770313" y="2417763"/>
              <a:ext cx="47625" cy="39688"/>
            </a:xfrm>
            <a:custGeom>
              <a:cxnLst>
                <a:cxn ang="0">
                  <a:pos x="18" y="0"/>
                </a:cxn>
                <a:cxn ang="0">
                  <a:pos x="0" y="15"/>
                </a:cxn>
                <a:cxn ang="0">
                  <a:pos x="18" y="0"/>
                </a:cxn>
              </a:cxnLst>
              <a:rect b="b" l="0" r="r" t="0"/>
              <a:pathLst>
                <a:path h="15" w="18">
                  <a:moveTo>
                    <a:pt x="18" y="0"/>
                  </a:moveTo>
                  <a:cubicBezTo>
                    <a:pt x="18" y="11"/>
                    <a:pt x="10" y="14"/>
                    <a:pt x="0" y="15"/>
                  </a:cubicBezTo>
                  <a:cubicBezTo>
                    <a:pt x="3" y="7"/>
                    <a:pt x="9" y="2"/>
                    <a:pt x="18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7" name="Freeform 230"/>
            <p:cNvSpPr/>
            <p:nvPr/>
          </p:nvSpPr>
          <p:spPr bwMode="auto">
            <a:xfrm>
              <a:off x="3786188" y="2473325"/>
              <a:ext cx="84138" cy="50800"/>
            </a:xfrm>
            <a:custGeom>
              <a:cxnLst>
                <a:cxn ang="0">
                  <a:pos x="30" y="15"/>
                </a:cxn>
                <a:cxn ang="0">
                  <a:pos x="0" y="12"/>
                </a:cxn>
                <a:cxn ang="0">
                  <a:pos x="30" y="15"/>
                </a:cxn>
              </a:cxnLst>
              <a:rect b="b" l="0" r="r" t="0"/>
              <a:pathLst>
                <a:path h="19" w="31">
                  <a:moveTo>
                    <a:pt x="30" y="15"/>
                  </a:moveTo>
                  <a:cubicBezTo>
                    <a:pt x="21" y="13"/>
                    <a:pt x="4" y="19"/>
                    <a:pt x="0" y="12"/>
                  </a:cubicBezTo>
                  <a:cubicBezTo>
                    <a:pt x="1" y="0"/>
                    <a:pt x="31" y="5"/>
                    <a:pt x="30" y="15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8" name="Freeform 231"/>
            <p:cNvSpPr/>
            <p:nvPr/>
          </p:nvSpPr>
          <p:spPr bwMode="auto">
            <a:xfrm>
              <a:off x="2170113" y="2497138"/>
              <a:ext cx="28575" cy="161925"/>
            </a:xfrm>
            <a:custGeom>
              <a:cxnLst>
                <a:cxn ang="0">
                  <a:pos x="4" y="60"/>
                </a:cxn>
                <a:cxn ang="0">
                  <a:pos x="7" y="0"/>
                </a:cxn>
                <a:cxn ang="0">
                  <a:pos x="4" y="60"/>
                </a:cxn>
              </a:cxnLst>
              <a:rect b="b" l="0" r="r" t="0"/>
              <a:pathLst>
                <a:path h="60" w="11">
                  <a:moveTo>
                    <a:pt x="4" y="60"/>
                  </a:moveTo>
                  <a:cubicBezTo>
                    <a:pt x="6" y="41"/>
                    <a:pt x="0" y="14"/>
                    <a:pt x="7" y="0"/>
                  </a:cubicBezTo>
                  <a:cubicBezTo>
                    <a:pt x="5" y="19"/>
                    <a:pt x="11" y="46"/>
                    <a:pt x="4" y="60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9" name="Freeform 232"/>
            <p:cNvSpPr/>
            <p:nvPr/>
          </p:nvSpPr>
          <p:spPr bwMode="auto">
            <a:xfrm>
              <a:off x="3421063" y="2449513"/>
              <a:ext cx="19050" cy="144463"/>
            </a:xfrm>
            <a:custGeom>
              <a:cxnLst>
                <a:cxn ang="0">
                  <a:pos x="4" y="45"/>
                </a:cxn>
                <a:cxn ang="0">
                  <a:pos x="7" y="0"/>
                </a:cxn>
                <a:cxn ang="0">
                  <a:pos x="7" y="54"/>
                </a:cxn>
                <a:cxn ang="0">
                  <a:pos x="4" y="45"/>
                </a:cxn>
              </a:cxnLst>
              <a:rect b="b" l="0" r="r" t="0"/>
              <a:pathLst>
                <a:path h="54" w="7">
                  <a:moveTo>
                    <a:pt x="4" y="45"/>
                  </a:moveTo>
                  <a:cubicBezTo>
                    <a:pt x="6" y="31"/>
                    <a:pt x="0" y="9"/>
                    <a:pt x="7" y="0"/>
                  </a:cubicBezTo>
                  <a:cubicBezTo>
                    <a:pt x="7" y="18"/>
                    <a:pt x="7" y="36"/>
                    <a:pt x="7" y="54"/>
                  </a:cubicBezTo>
                  <a:cubicBezTo>
                    <a:pt x="3" y="54"/>
                    <a:pt x="4" y="49"/>
                    <a:pt x="4" y="45"/>
                  </a:cubicBezTo>
                  <a:close/>
                </a:path>
              </a:pathLst>
            </a:custGeom>
            <a:solidFill>
              <a:srgbClr val="3266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0" name="Freeform 234"/>
            <p:cNvSpPr/>
            <p:nvPr/>
          </p:nvSpPr>
          <p:spPr bwMode="auto">
            <a:xfrm>
              <a:off x="3436938" y="2473325"/>
              <a:ext cx="28575" cy="112713"/>
            </a:xfrm>
            <a:custGeom>
              <a:cxnLst>
                <a:cxn ang="0">
                  <a:pos x="4" y="0"/>
                </a:cxn>
                <a:cxn ang="0">
                  <a:pos x="7" y="42"/>
                </a:cxn>
                <a:cxn ang="0">
                  <a:pos x="4" y="0"/>
                </a:cxn>
              </a:cxnLst>
              <a:rect b="b" l="0" r="r" t="0"/>
              <a:pathLst>
                <a:path h="42" w="11">
                  <a:moveTo>
                    <a:pt x="4" y="0"/>
                  </a:moveTo>
                  <a:cubicBezTo>
                    <a:pt x="11" y="8"/>
                    <a:pt x="5" y="29"/>
                    <a:pt x="7" y="42"/>
                  </a:cubicBezTo>
                  <a:cubicBezTo>
                    <a:pt x="0" y="34"/>
                    <a:pt x="6" y="13"/>
                    <a:pt x="4" y="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1" name="Freeform 241"/>
            <p:cNvSpPr/>
            <p:nvPr/>
          </p:nvSpPr>
          <p:spPr bwMode="auto">
            <a:xfrm>
              <a:off x="3924300" y="2786063"/>
              <a:ext cx="63500" cy="20638"/>
            </a:xfrm>
            <a:custGeom>
              <a:cxnLst>
                <a:cxn ang="0">
                  <a:pos x="0" y="7"/>
                </a:cxn>
                <a:cxn ang="0">
                  <a:pos x="24" y="1"/>
                </a:cxn>
                <a:cxn ang="0">
                  <a:pos x="0" y="7"/>
                </a:cxn>
              </a:cxnLst>
              <a:rect b="b" l="0" r="r" t="0"/>
              <a:pathLst>
                <a:path h="8" w="24">
                  <a:moveTo>
                    <a:pt x="0" y="7"/>
                  </a:moveTo>
                  <a:cubicBezTo>
                    <a:pt x="3" y="0"/>
                    <a:pt x="14" y="1"/>
                    <a:pt x="24" y="1"/>
                  </a:cubicBezTo>
                  <a:cubicBezTo>
                    <a:pt x="21" y="8"/>
                    <a:pt x="10" y="7"/>
                    <a:pt x="0" y="7"/>
                  </a:cubicBezTo>
                  <a:close/>
                </a:path>
              </a:pathLst>
            </a:custGeom>
            <a:solidFill>
              <a:srgbClr val="1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2" name="Freeform 243"/>
            <p:cNvSpPr/>
            <p:nvPr/>
          </p:nvSpPr>
          <p:spPr bwMode="auto">
            <a:xfrm>
              <a:off x="3246438" y="2570163"/>
              <a:ext cx="209550" cy="484188"/>
            </a:xfrm>
            <a:custGeom>
              <a:cxnLst>
                <a:cxn ang="0">
                  <a:pos x="0" y="108"/>
                </a:cxn>
                <a:cxn ang="0">
                  <a:pos x="69" y="0"/>
                </a:cxn>
                <a:cxn ang="0">
                  <a:pos x="72" y="9"/>
                </a:cxn>
                <a:cxn ang="0">
                  <a:pos x="57" y="180"/>
                </a:cxn>
                <a:cxn ang="0">
                  <a:pos x="39" y="159"/>
                </a:cxn>
                <a:cxn ang="0">
                  <a:pos x="45" y="90"/>
                </a:cxn>
                <a:cxn ang="0">
                  <a:pos x="33" y="156"/>
                </a:cxn>
                <a:cxn ang="0">
                  <a:pos x="0" y="108"/>
                </a:cxn>
              </a:cxnLst>
              <a:rect b="b" l="0" r="r" t="0"/>
              <a:pathLst>
                <a:path h="180" w="78">
                  <a:moveTo>
                    <a:pt x="0" y="108"/>
                  </a:moveTo>
                  <a:cubicBezTo>
                    <a:pt x="21" y="70"/>
                    <a:pt x="42" y="32"/>
                    <a:pt x="69" y="0"/>
                  </a:cubicBezTo>
                  <a:cubicBezTo>
                    <a:pt x="69" y="4"/>
                    <a:pt x="68" y="9"/>
                    <a:pt x="72" y="9"/>
                  </a:cubicBezTo>
                  <a:cubicBezTo>
                    <a:pt x="77" y="70"/>
                    <a:pt x="78" y="136"/>
                    <a:pt x="57" y="180"/>
                  </a:cubicBezTo>
                  <a:cubicBezTo>
                    <a:pt x="50" y="174"/>
                    <a:pt x="41" y="170"/>
                    <a:pt x="39" y="159"/>
                  </a:cubicBezTo>
                  <a:cubicBezTo>
                    <a:pt x="46" y="143"/>
                    <a:pt x="53" y="111"/>
                    <a:pt x="45" y="90"/>
                  </a:cubicBezTo>
                  <a:cubicBezTo>
                    <a:pt x="39" y="110"/>
                    <a:pt x="44" y="141"/>
                    <a:pt x="33" y="156"/>
                  </a:cubicBezTo>
                  <a:cubicBezTo>
                    <a:pt x="22" y="140"/>
                    <a:pt x="10" y="125"/>
                    <a:pt x="0" y="108"/>
                  </a:cubicBezTo>
                  <a:close/>
                </a:path>
              </a:pathLst>
            </a:custGeom>
            <a:solidFill>
              <a:srgbClr val="5A9EC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3" name="Freeform 245"/>
            <p:cNvSpPr/>
            <p:nvPr/>
          </p:nvSpPr>
          <p:spPr bwMode="auto">
            <a:xfrm>
              <a:off x="3149600" y="2820988"/>
              <a:ext cx="184150" cy="209550"/>
            </a:xfrm>
            <a:custGeom>
              <a:cxnLst>
                <a:cxn ang="0">
                  <a:pos x="42" y="60"/>
                </a:cxn>
                <a:cxn ang="0">
                  <a:pos x="0" y="0"/>
                </a:cxn>
                <a:cxn ang="0">
                  <a:pos x="69" y="75"/>
                </a:cxn>
                <a:cxn ang="0">
                  <a:pos x="66" y="78"/>
                </a:cxn>
                <a:cxn ang="0">
                  <a:pos x="42" y="60"/>
                </a:cxn>
              </a:cxnLst>
              <a:rect b="b" l="0" r="r" t="0"/>
              <a:pathLst>
                <a:path h="78" w="69">
                  <a:moveTo>
                    <a:pt x="42" y="60"/>
                  </a:moveTo>
                  <a:cubicBezTo>
                    <a:pt x="22" y="46"/>
                    <a:pt x="8" y="26"/>
                    <a:pt x="0" y="0"/>
                  </a:cubicBezTo>
                  <a:cubicBezTo>
                    <a:pt x="27" y="8"/>
                    <a:pt x="65" y="49"/>
                    <a:pt x="69" y="75"/>
                  </a:cubicBezTo>
                  <a:cubicBezTo>
                    <a:pt x="69" y="74"/>
                    <a:pt x="64" y="76"/>
                    <a:pt x="66" y="78"/>
                  </a:cubicBezTo>
                  <a:cubicBezTo>
                    <a:pt x="53" y="77"/>
                    <a:pt x="52" y="64"/>
                    <a:pt x="42" y="60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4" name="Freeform 246"/>
            <p:cNvSpPr/>
            <p:nvPr/>
          </p:nvSpPr>
          <p:spPr bwMode="auto">
            <a:xfrm>
              <a:off x="4319588" y="2852738"/>
              <a:ext cx="47625" cy="157163"/>
            </a:xfrm>
            <a:custGeom>
              <a:cxnLst>
                <a:cxn ang="0">
                  <a:pos x="9" y="0"/>
                </a:cxn>
                <a:cxn ang="0">
                  <a:pos x="18" y="42"/>
                </a:cxn>
                <a:cxn ang="0">
                  <a:pos x="12" y="42"/>
                </a:cxn>
                <a:cxn ang="0">
                  <a:pos x="9" y="0"/>
                </a:cxn>
              </a:cxnLst>
              <a:rect b="b" l="0" r="r" t="0"/>
              <a:pathLst>
                <a:path h="57" w="18">
                  <a:moveTo>
                    <a:pt x="9" y="0"/>
                  </a:moveTo>
                  <a:cubicBezTo>
                    <a:pt x="16" y="10"/>
                    <a:pt x="10" y="33"/>
                    <a:pt x="18" y="42"/>
                  </a:cubicBezTo>
                  <a:cubicBezTo>
                    <a:pt x="18" y="58"/>
                    <a:pt x="16" y="46"/>
                    <a:pt x="12" y="42"/>
                  </a:cubicBezTo>
                  <a:cubicBezTo>
                    <a:pt x="14" y="26"/>
                    <a:pt x="0" y="13"/>
                    <a:pt x="9" y="0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5" name="Freeform 247"/>
            <p:cNvSpPr/>
            <p:nvPr/>
          </p:nvSpPr>
          <p:spPr bwMode="auto">
            <a:xfrm>
              <a:off x="3448050" y="2747963"/>
              <a:ext cx="23813" cy="209550"/>
            </a:xfrm>
            <a:custGeom>
              <a:cxnLst>
                <a:cxn ang="0">
                  <a:pos x="9" y="30"/>
                </a:cxn>
                <a:cxn ang="0">
                  <a:pos x="0" y="78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9" y="30"/>
                </a:cxn>
              </a:cxnLst>
              <a:rect b="b" l="0" r="r" t="0"/>
              <a:pathLst>
                <a:path h="78" w="9">
                  <a:moveTo>
                    <a:pt x="9" y="30"/>
                  </a:moveTo>
                  <a:cubicBezTo>
                    <a:pt x="7" y="47"/>
                    <a:pt x="7" y="66"/>
                    <a:pt x="0" y="78"/>
                  </a:cubicBezTo>
                  <a:cubicBezTo>
                    <a:pt x="5" y="56"/>
                    <a:pt x="3" y="27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9"/>
                    <a:pt x="2" y="26"/>
                    <a:pt x="9" y="30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6" name="Freeform 248"/>
            <p:cNvSpPr/>
            <p:nvPr/>
          </p:nvSpPr>
          <p:spPr bwMode="auto">
            <a:xfrm>
              <a:off x="4359275" y="2841625"/>
              <a:ext cx="30163" cy="92075"/>
            </a:xfrm>
            <a:custGeom>
              <a:cxnLst>
                <a:cxn ang="0">
                  <a:pos x="0" y="10"/>
                </a:cxn>
                <a:cxn ang="0">
                  <a:pos x="9" y="1"/>
                </a:cxn>
                <a:cxn ang="0">
                  <a:pos x="9" y="34"/>
                </a:cxn>
                <a:cxn ang="0">
                  <a:pos x="0" y="10"/>
                </a:cxn>
              </a:cxnLst>
              <a:rect b="b" l="0" r="r" t="0"/>
              <a:pathLst>
                <a:path h="34" w="11">
                  <a:moveTo>
                    <a:pt x="0" y="10"/>
                  </a:moveTo>
                  <a:cubicBezTo>
                    <a:pt x="11" y="15"/>
                    <a:pt x="2" y="0"/>
                    <a:pt x="9" y="1"/>
                  </a:cubicBezTo>
                  <a:cubicBezTo>
                    <a:pt x="9" y="12"/>
                    <a:pt x="9" y="23"/>
                    <a:pt x="9" y="34"/>
                  </a:cubicBezTo>
                  <a:cubicBezTo>
                    <a:pt x="6" y="26"/>
                    <a:pt x="1" y="20"/>
                    <a:pt x="0" y="10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7" name="Freeform 249"/>
            <p:cNvSpPr/>
            <p:nvPr/>
          </p:nvSpPr>
          <p:spPr bwMode="auto">
            <a:xfrm>
              <a:off x="2736850" y="2909888"/>
              <a:ext cx="274638" cy="314325"/>
            </a:xfrm>
            <a:custGeom>
              <a:cxnLst>
                <a:cxn ang="0">
                  <a:pos x="0" y="117"/>
                </a:cxn>
                <a:cxn ang="0">
                  <a:pos x="102" y="0"/>
                </a:cxn>
                <a:cxn ang="0">
                  <a:pos x="30" y="93"/>
                </a:cxn>
                <a:cxn ang="0">
                  <a:pos x="0" y="117"/>
                </a:cxn>
              </a:cxnLst>
              <a:rect b="b" l="0" r="r" t="0"/>
              <a:pathLst>
                <a:path h="117" w="102">
                  <a:moveTo>
                    <a:pt x="0" y="117"/>
                  </a:moveTo>
                  <a:cubicBezTo>
                    <a:pt x="29" y="73"/>
                    <a:pt x="53" y="24"/>
                    <a:pt x="102" y="0"/>
                  </a:cubicBezTo>
                  <a:cubicBezTo>
                    <a:pt x="78" y="31"/>
                    <a:pt x="55" y="61"/>
                    <a:pt x="30" y="93"/>
                  </a:cubicBezTo>
                  <a:cubicBezTo>
                    <a:pt x="23" y="102"/>
                    <a:pt x="13" y="117"/>
                    <a:pt x="0" y="11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8" name="Freeform 250"/>
            <p:cNvSpPr/>
            <p:nvPr/>
          </p:nvSpPr>
          <p:spPr bwMode="auto">
            <a:xfrm>
              <a:off x="3448050" y="2982913"/>
              <a:ext cx="23813" cy="55563"/>
            </a:xfrm>
            <a:custGeom>
              <a:cxnLst>
                <a:cxn ang="0">
                  <a:pos x="0" y="21"/>
                </a:cxn>
                <a:cxn ang="0">
                  <a:pos x="6" y="0"/>
                </a:cxn>
                <a:cxn ang="0">
                  <a:pos x="9" y="3"/>
                </a:cxn>
                <a:cxn ang="0">
                  <a:pos x="3" y="21"/>
                </a:cxn>
                <a:cxn ang="0">
                  <a:pos x="0" y="21"/>
                </a:cxn>
              </a:cxnLst>
              <a:rect b="b" l="0" r="r" t="0"/>
              <a:pathLst>
                <a:path h="21" w="9">
                  <a:moveTo>
                    <a:pt x="0" y="21"/>
                  </a:moveTo>
                  <a:cubicBezTo>
                    <a:pt x="4" y="16"/>
                    <a:pt x="1" y="4"/>
                    <a:pt x="6" y="0"/>
                  </a:cubicBezTo>
                  <a:cubicBezTo>
                    <a:pt x="6" y="2"/>
                    <a:pt x="6" y="4"/>
                    <a:pt x="9" y="3"/>
                  </a:cubicBezTo>
                  <a:cubicBezTo>
                    <a:pt x="8" y="10"/>
                    <a:pt x="5" y="15"/>
                    <a:pt x="3" y="21"/>
                  </a:cubicBezTo>
                  <a:cubicBezTo>
                    <a:pt x="2" y="21"/>
                    <a:pt x="1" y="21"/>
                    <a:pt x="0" y="21"/>
                  </a:cubicBezTo>
                  <a:close/>
                </a:path>
              </a:pathLst>
            </a:custGeom>
            <a:solidFill>
              <a:srgbClr val="478AA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9" name="Freeform 251"/>
            <p:cNvSpPr/>
            <p:nvPr/>
          </p:nvSpPr>
          <p:spPr bwMode="auto">
            <a:xfrm>
              <a:off x="3422650" y="3038475"/>
              <a:ext cx="34925" cy="65088"/>
            </a:xfrm>
            <a:custGeom>
              <a:cxnLst>
                <a:cxn ang="0">
                  <a:pos x="12" y="0"/>
                </a:cxn>
                <a:cxn ang="0">
                  <a:pos x="3" y="24"/>
                </a:cxn>
                <a:cxn ang="0">
                  <a:pos x="9" y="0"/>
                </a:cxn>
                <a:cxn ang="0">
                  <a:pos x="12" y="0"/>
                </a:cxn>
              </a:cxnLst>
              <a:rect b="b" l="0" r="r" t="0"/>
              <a:pathLst>
                <a:path h="24" w="13">
                  <a:moveTo>
                    <a:pt x="12" y="0"/>
                  </a:moveTo>
                  <a:cubicBezTo>
                    <a:pt x="8" y="7"/>
                    <a:pt x="13" y="23"/>
                    <a:pt x="3" y="24"/>
                  </a:cubicBezTo>
                  <a:cubicBezTo>
                    <a:pt x="0" y="11"/>
                    <a:pt x="9" y="1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0" name="Freeform 252"/>
            <p:cNvSpPr/>
            <p:nvPr/>
          </p:nvSpPr>
          <p:spPr bwMode="auto">
            <a:xfrm>
              <a:off x="3025775" y="3038475"/>
              <a:ext cx="96838" cy="122238"/>
            </a:xfrm>
            <a:custGeom>
              <a:cxnLst>
                <a:cxn ang="0">
                  <a:pos x="1" y="42"/>
                </a:cxn>
                <a:cxn ang="0">
                  <a:pos x="34" y="0"/>
                </a:cxn>
                <a:cxn ang="0">
                  <a:pos x="4" y="45"/>
                </a:cxn>
                <a:cxn ang="0">
                  <a:pos x="1" y="42"/>
                </a:cxn>
              </a:cxnLst>
              <a:rect b="b" l="0" r="r" t="0"/>
              <a:pathLst>
                <a:path h="45" w="36">
                  <a:moveTo>
                    <a:pt x="1" y="42"/>
                  </a:moveTo>
                  <a:cubicBezTo>
                    <a:pt x="12" y="28"/>
                    <a:pt x="24" y="15"/>
                    <a:pt x="34" y="0"/>
                  </a:cubicBezTo>
                  <a:cubicBezTo>
                    <a:pt x="36" y="15"/>
                    <a:pt x="12" y="30"/>
                    <a:pt x="4" y="45"/>
                  </a:cubicBezTo>
                  <a:cubicBezTo>
                    <a:pt x="2" y="45"/>
                    <a:pt x="0" y="45"/>
                    <a:pt x="1" y="42"/>
                  </a:cubicBezTo>
                  <a:close/>
                </a:path>
              </a:pathLst>
            </a:custGeom>
            <a:solidFill>
              <a:srgbClr val="086C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1" name="Freeform 253"/>
            <p:cNvSpPr/>
            <p:nvPr/>
          </p:nvSpPr>
          <p:spPr bwMode="auto">
            <a:xfrm>
              <a:off x="3333750" y="3022600"/>
              <a:ext cx="73025" cy="96838"/>
            </a:xfrm>
            <a:custGeom>
              <a:cxnLst>
                <a:cxn ang="0">
                  <a:pos x="0" y="6"/>
                </a:cxn>
                <a:cxn ang="0">
                  <a:pos x="3" y="0"/>
                </a:cxn>
                <a:cxn ang="0">
                  <a:pos x="27" y="33"/>
                </a:cxn>
                <a:cxn ang="0">
                  <a:pos x="24" y="36"/>
                </a:cxn>
                <a:cxn ang="0">
                  <a:pos x="18" y="30"/>
                </a:cxn>
                <a:cxn ang="0">
                  <a:pos x="0" y="6"/>
                </a:cxn>
              </a:cxnLst>
              <a:rect b="b" l="0" r="r" t="0"/>
              <a:pathLst>
                <a:path h="36" w="27">
                  <a:moveTo>
                    <a:pt x="0" y="6"/>
                  </a:moveTo>
                  <a:cubicBezTo>
                    <a:pt x="3" y="6"/>
                    <a:pt x="2" y="2"/>
                    <a:pt x="3" y="0"/>
                  </a:cubicBezTo>
                  <a:cubicBezTo>
                    <a:pt x="13" y="9"/>
                    <a:pt x="24" y="17"/>
                    <a:pt x="27" y="33"/>
                  </a:cubicBezTo>
                  <a:cubicBezTo>
                    <a:pt x="25" y="33"/>
                    <a:pt x="23" y="33"/>
                    <a:pt x="24" y="36"/>
                  </a:cubicBezTo>
                  <a:cubicBezTo>
                    <a:pt x="21" y="35"/>
                    <a:pt x="19" y="33"/>
                    <a:pt x="18" y="30"/>
                  </a:cubicBezTo>
                  <a:cubicBezTo>
                    <a:pt x="14" y="20"/>
                    <a:pt x="1" y="19"/>
                    <a:pt x="0" y="6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2" name="Freeform 254"/>
            <p:cNvSpPr/>
            <p:nvPr/>
          </p:nvSpPr>
          <p:spPr bwMode="auto">
            <a:xfrm>
              <a:off x="3395663" y="3111500"/>
              <a:ext cx="80963" cy="88900"/>
            </a:xfrm>
            <a:custGeom>
              <a:cxnLst>
                <a:cxn ang="0">
                  <a:pos x="4" y="0"/>
                </a:cxn>
                <a:cxn ang="0">
                  <a:pos x="25" y="33"/>
                </a:cxn>
                <a:cxn ang="0">
                  <a:pos x="1" y="3"/>
                </a:cxn>
                <a:cxn ang="0">
                  <a:pos x="4" y="0"/>
                </a:cxn>
              </a:cxnLst>
              <a:rect b="b" l="0" r="r" t="0"/>
              <a:pathLst>
                <a:path h="33" w="30">
                  <a:moveTo>
                    <a:pt x="4" y="0"/>
                  </a:moveTo>
                  <a:cubicBezTo>
                    <a:pt x="13" y="0"/>
                    <a:pt x="30" y="10"/>
                    <a:pt x="25" y="33"/>
                  </a:cubicBezTo>
                  <a:cubicBezTo>
                    <a:pt x="17" y="23"/>
                    <a:pt x="9" y="13"/>
                    <a:pt x="1" y="3"/>
                  </a:cubicBezTo>
                  <a:cubicBezTo>
                    <a:pt x="0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3" name="Freeform 255"/>
            <p:cNvSpPr/>
            <p:nvPr/>
          </p:nvSpPr>
          <p:spPr bwMode="auto">
            <a:xfrm>
              <a:off x="2833688" y="3095625"/>
              <a:ext cx="387350" cy="541338"/>
            </a:xfrm>
            <a:custGeom>
              <a:cxnLst>
                <a:cxn ang="0">
                  <a:pos x="45" y="144"/>
                </a:cxn>
                <a:cxn ang="0">
                  <a:pos x="0" y="180"/>
                </a:cxn>
                <a:cxn ang="0">
                  <a:pos x="108" y="45"/>
                </a:cxn>
                <a:cxn ang="0">
                  <a:pos x="144" y="0"/>
                </a:cxn>
                <a:cxn ang="0">
                  <a:pos x="117" y="60"/>
                </a:cxn>
                <a:cxn ang="0">
                  <a:pos x="135" y="57"/>
                </a:cxn>
                <a:cxn ang="0">
                  <a:pos x="9" y="201"/>
                </a:cxn>
                <a:cxn ang="0">
                  <a:pos x="60" y="132"/>
                </a:cxn>
                <a:cxn ang="0">
                  <a:pos x="72" y="120"/>
                </a:cxn>
                <a:cxn ang="0">
                  <a:pos x="75" y="114"/>
                </a:cxn>
                <a:cxn ang="0">
                  <a:pos x="45" y="141"/>
                </a:cxn>
                <a:cxn ang="0">
                  <a:pos x="45" y="144"/>
                </a:cxn>
              </a:cxnLst>
              <a:rect b="b" l="0" r="r" t="0"/>
              <a:pathLst>
                <a:path h="201" w="144">
                  <a:moveTo>
                    <a:pt x="45" y="144"/>
                  </a:moveTo>
                  <a:cubicBezTo>
                    <a:pt x="28" y="154"/>
                    <a:pt x="26" y="179"/>
                    <a:pt x="0" y="180"/>
                  </a:cubicBezTo>
                  <a:cubicBezTo>
                    <a:pt x="35" y="134"/>
                    <a:pt x="73" y="93"/>
                    <a:pt x="108" y="45"/>
                  </a:cubicBezTo>
                  <a:cubicBezTo>
                    <a:pt x="119" y="30"/>
                    <a:pt x="125" y="7"/>
                    <a:pt x="144" y="0"/>
                  </a:cubicBezTo>
                  <a:cubicBezTo>
                    <a:pt x="138" y="23"/>
                    <a:pt x="128" y="42"/>
                    <a:pt x="117" y="60"/>
                  </a:cubicBezTo>
                  <a:cubicBezTo>
                    <a:pt x="121" y="68"/>
                    <a:pt x="127" y="46"/>
                    <a:pt x="135" y="57"/>
                  </a:cubicBezTo>
                  <a:cubicBezTo>
                    <a:pt x="96" y="108"/>
                    <a:pt x="60" y="162"/>
                    <a:pt x="9" y="201"/>
                  </a:cubicBezTo>
                  <a:cubicBezTo>
                    <a:pt x="23" y="175"/>
                    <a:pt x="45" y="157"/>
                    <a:pt x="60" y="132"/>
                  </a:cubicBezTo>
                  <a:cubicBezTo>
                    <a:pt x="67" y="131"/>
                    <a:pt x="67" y="123"/>
                    <a:pt x="72" y="120"/>
                  </a:cubicBezTo>
                  <a:cubicBezTo>
                    <a:pt x="75" y="120"/>
                    <a:pt x="74" y="116"/>
                    <a:pt x="75" y="114"/>
                  </a:cubicBezTo>
                  <a:cubicBezTo>
                    <a:pt x="61" y="119"/>
                    <a:pt x="54" y="131"/>
                    <a:pt x="45" y="141"/>
                  </a:cubicBezTo>
                  <a:cubicBezTo>
                    <a:pt x="45" y="142"/>
                    <a:pt x="45" y="143"/>
                    <a:pt x="45" y="14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4" name="Freeform 256"/>
            <p:cNvSpPr/>
            <p:nvPr/>
          </p:nvSpPr>
          <p:spPr bwMode="auto">
            <a:xfrm>
              <a:off x="2624138" y="3216275"/>
              <a:ext cx="92075" cy="120650"/>
            </a:xfrm>
            <a:custGeom>
              <a:cxnLst>
                <a:cxn ang="0">
                  <a:pos x="33" y="30"/>
                </a:cxn>
                <a:cxn ang="0">
                  <a:pos x="24" y="45"/>
                </a:cxn>
                <a:cxn ang="0">
                  <a:pos x="0" y="3"/>
                </a:cxn>
                <a:cxn ang="0">
                  <a:pos x="33" y="30"/>
                </a:cxn>
              </a:cxnLst>
              <a:rect b="b" l="0" r="r" t="0"/>
              <a:pathLst>
                <a:path h="45" w="34">
                  <a:moveTo>
                    <a:pt x="33" y="30"/>
                  </a:moveTo>
                  <a:cubicBezTo>
                    <a:pt x="34" y="39"/>
                    <a:pt x="25" y="38"/>
                    <a:pt x="24" y="45"/>
                  </a:cubicBezTo>
                  <a:cubicBezTo>
                    <a:pt x="15" y="32"/>
                    <a:pt x="7" y="18"/>
                    <a:pt x="0" y="3"/>
                  </a:cubicBezTo>
                  <a:cubicBezTo>
                    <a:pt x="12" y="0"/>
                    <a:pt x="23" y="21"/>
                    <a:pt x="33" y="30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5" name="Freeform 257"/>
            <p:cNvSpPr/>
            <p:nvPr/>
          </p:nvSpPr>
          <p:spPr bwMode="auto">
            <a:xfrm>
              <a:off x="3468688" y="3224213"/>
              <a:ext cx="42863" cy="130175"/>
            </a:xfrm>
            <a:custGeom>
              <a:cxnLst>
                <a:cxn ang="0">
                  <a:pos x="7" y="48"/>
                </a:cxn>
                <a:cxn ang="0">
                  <a:pos x="4" y="0"/>
                </a:cxn>
                <a:cxn ang="0">
                  <a:pos x="7" y="48"/>
                </a:cxn>
              </a:cxnLst>
              <a:rect b="b" l="0" r="r" t="0"/>
              <a:pathLst>
                <a:path h="48" w="16">
                  <a:moveTo>
                    <a:pt x="7" y="48"/>
                  </a:moveTo>
                  <a:cubicBezTo>
                    <a:pt x="0" y="38"/>
                    <a:pt x="6" y="15"/>
                    <a:pt x="4" y="0"/>
                  </a:cubicBezTo>
                  <a:cubicBezTo>
                    <a:pt x="11" y="14"/>
                    <a:pt x="16" y="34"/>
                    <a:pt x="7" y="48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6" name="Freeform 258"/>
            <p:cNvSpPr/>
            <p:nvPr/>
          </p:nvSpPr>
          <p:spPr bwMode="auto">
            <a:xfrm>
              <a:off x="2690813" y="3324225"/>
              <a:ext cx="49213" cy="53975"/>
            </a:xfrm>
            <a:custGeom>
              <a:cxnLst>
                <a:cxn ang="0">
                  <a:pos x="11" y="20"/>
                </a:cxn>
                <a:cxn ang="0">
                  <a:pos x="17" y="2"/>
                </a:cxn>
                <a:cxn ang="0">
                  <a:pos x="11" y="20"/>
                </a:cxn>
              </a:cxnLst>
              <a:rect b="b" l="0" r="r" t="0"/>
              <a:pathLst>
                <a:path h="20" w="18">
                  <a:moveTo>
                    <a:pt x="11" y="20"/>
                  </a:moveTo>
                  <a:cubicBezTo>
                    <a:pt x="0" y="18"/>
                    <a:pt x="6" y="0"/>
                    <a:pt x="17" y="2"/>
                  </a:cubicBezTo>
                  <a:cubicBezTo>
                    <a:pt x="18" y="11"/>
                    <a:pt x="13" y="14"/>
                    <a:pt x="11" y="2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7" name="Freeform 259"/>
            <p:cNvSpPr/>
            <p:nvPr/>
          </p:nvSpPr>
          <p:spPr bwMode="auto">
            <a:xfrm>
              <a:off x="2760663" y="3321050"/>
              <a:ext cx="87313" cy="88900"/>
            </a:xfrm>
            <a:custGeom>
              <a:cxnLst>
                <a:cxn ang="0">
                  <a:pos x="6" y="33"/>
                </a:cxn>
                <a:cxn ang="0">
                  <a:pos x="27" y="0"/>
                </a:cxn>
                <a:cxn ang="0">
                  <a:pos x="6" y="33"/>
                </a:cxn>
              </a:cxnLst>
              <a:rect b="b" l="0" r="r" t="0"/>
              <a:pathLst>
                <a:path h="33" w="32">
                  <a:moveTo>
                    <a:pt x="6" y="33"/>
                  </a:moveTo>
                  <a:cubicBezTo>
                    <a:pt x="0" y="21"/>
                    <a:pt x="22" y="11"/>
                    <a:pt x="27" y="0"/>
                  </a:cubicBezTo>
                  <a:cubicBezTo>
                    <a:pt x="32" y="11"/>
                    <a:pt x="10" y="21"/>
                    <a:pt x="6" y="33"/>
                  </a:cubicBezTo>
                  <a:close/>
                </a:path>
              </a:pathLst>
            </a:custGeom>
            <a:solidFill>
              <a:srgbClr val="086C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8" name="Freeform 260"/>
            <p:cNvSpPr/>
            <p:nvPr/>
          </p:nvSpPr>
          <p:spPr bwMode="auto">
            <a:xfrm>
              <a:off x="3440113" y="3346450"/>
              <a:ext cx="31750" cy="77788"/>
            </a:xfrm>
            <a:custGeom>
              <a:cxnLst>
                <a:cxn ang="0">
                  <a:pos x="9" y="6"/>
                </a:cxn>
                <a:cxn ang="0">
                  <a:pos x="0" y="27"/>
                </a:cxn>
                <a:cxn ang="0">
                  <a:pos x="0" y="0"/>
                </a:cxn>
                <a:cxn ang="0">
                  <a:pos x="9" y="6"/>
                </a:cxn>
              </a:cxnLst>
              <a:rect b="b" l="0" r="r" t="0"/>
              <a:pathLst>
                <a:path h="28" w="12">
                  <a:moveTo>
                    <a:pt x="9" y="6"/>
                  </a:moveTo>
                  <a:cubicBezTo>
                    <a:pt x="2" y="9"/>
                    <a:pt x="12" y="29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ubicBezTo>
                    <a:pt x="6" y="2"/>
                    <a:pt x="1" y="14"/>
                    <a:pt x="9" y="6"/>
                  </a:cubicBezTo>
                  <a:close/>
                </a:path>
              </a:pathLst>
            </a:custGeom>
            <a:solidFill>
              <a:srgbClr val="2A6A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9" name="Freeform 261"/>
            <p:cNvSpPr/>
            <p:nvPr/>
          </p:nvSpPr>
          <p:spPr bwMode="auto">
            <a:xfrm>
              <a:off x="5360988" y="3975100"/>
              <a:ext cx="31750" cy="115888"/>
            </a:xfrm>
            <a:custGeom>
              <a:cxnLst>
                <a:cxn ang="0">
                  <a:pos x="3" y="0"/>
                </a:cxn>
                <a:cxn ang="0">
                  <a:pos x="9" y="18"/>
                </a:cxn>
                <a:cxn ang="0">
                  <a:pos x="0" y="36"/>
                </a:cxn>
                <a:cxn ang="0">
                  <a:pos x="3" y="0"/>
                </a:cxn>
              </a:cxnLst>
              <a:rect b="b" l="0" r="r" t="0"/>
              <a:pathLst>
                <a:path h="43" w="12">
                  <a:moveTo>
                    <a:pt x="3" y="0"/>
                  </a:moveTo>
                  <a:cubicBezTo>
                    <a:pt x="11" y="0"/>
                    <a:pt x="1" y="18"/>
                    <a:pt x="9" y="18"/>
                  </a:cubicBezTo>
                  <a:cubicBezTo>
                    <a:pt x="12" y="28"/>
                    <a:pt x="4" y="43"/>
                    <a:pt x="0" y="36"/>
                  </a:cubicBezTo>
                  <a:cubicBezTo>
                    <a:pt x="6" y="29"/>
                    <a:pt x="2" y="12"/>
                    <a:pt x="3" y="0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0" name="Freeform 262"/>
            <p:cNvSpPr/>
            <p:nvPr/>
          </p:nvSpPr>
          <p:spPr bwMode="auto">
            <a:xfrm>
              <a:off x="4440238" y="4105275"/>
              <a:ext cx="984250" cy="542925"/>
            </a:xfrm>
            <a:custGeom>
              <a:cxnLst>
                <a:cxn ang="0">
                  <a:pos x="102" y="81"/>
                </a:cxn>
                <a:cxn ang="0">
                  <a:pos x="93" y="81"/>
                </a:cxn>
                <a:cxn ang="0">
                  <a:pos x="168" y="114"/>
                </a:cxn>
                <a:cxn ang="0">
                  <a:pos x="180" y="93"/>
                </a:cxn>
                <a:cxn ang="0">
                  <a:pos x="207" y="108"/>
                </a:cxn>
                <a:cxn ang="0">
                  <a:pos x="192" y="87"/>
                </a:cxn>
                <a:cxn ang="0">
                  <a:pos x="261" y="69"/>
                </a:cxn>
                <a:cxn ang="0">
                  <a:pos x="183" y="84"/>
                </a:cxn>
                <a:cxn ang="0">
                  <a:pos x="120" y="39"/>
                </a:cxn>
                <a:cxn ang="0">
                  <a:pos x="186" y="57"/>
                </a:cxn>
                <a:cxn ang="0">
                  <a:pos x="264" y="45"/>
                </a:cxn>
                <a:cxn ang="0">
                  <a:pos x="315" y="24"/>
                </a:cxn>
                <a:cxn ang="0">
                  <a:pos x="342" y="0"/>
                </a:cxn>
                <a:cxn ang="0">
                  <a:pos x="345" y="36"/>
                </a:cxn>
                <a:cxn ang="0">
                  <a:pos x="351" y="27"/>
                </a:cxn>
                <a:cxn ang="0">
                  <a:pos x="366" y="57"/>
                </a:cxn>
                <a:cxn ang="0">
                  <a:pos x="204" y="126"/>
                </a:cxn>
                <a:cxn ang="0">
                  <a:pos x="240" y="114"/>
                </a:cxn>
                <a:cxn ang="0">
                  <a:pos x="114" y="198"/>
                </a:cxn>
                <a:cxn ang="0">
                  <a:pos x="93" y="201"/>
                </a:cxn>
                <a:cxn ang="0">
                  <a:pos x="96" y="195"/>
                </a:cxn>
                <a:cxn ang="0">
                  <a:pos x="60" y="192"/>
                </a:cxn>
                <a:cxn ang="0">
                  <a:pos x="0" y="129"/>
                </a:cxn>
                <a:cxn ang="0">
                  <a:pos x="102" y="75"/>
                </a:cxn>
                <a:cxn ang="0">
                  <a:pos x="102" y="81"/>
                </a:cxn>
              </a:cxnLst>
              <a:rect b="b" l="0" r="r" t="0"/>
              <a:pathLst>
                <a:path h="201" w="366">
                  <a:moveTo>
                    <a:pt x="102" y="81"/>
                  </a:moveTo>
                  <a:cubicBezTo>
                    <a:pt x="98" y="81"/>
                    <a:pt x="95" y="76"/>
                    <a:pt x="93" y="81"/>
                  </a:cubicBezTo>
                  <a:cubicBezTo>
                    <a:pt x="120" y="90"/>
                    <a:pt x="135" y="111"/>
                    <a:pt x="168" y="114"/>
                  </a:cubicBezTo>
                  <a:cubicBezTo>
                    <a:pt x="180" y="109"/>
                    <a:pt x="169" y="99"/>
                    <a:pt x="180" y="93"/>
                  </a:cubicBezTo>
                  <a:cubicBezTo>
                    <a:pt x="192" y="95"/>
                    <a:pt x="196" y="105"/>
                    <a:pt x="207" y="108"/>
                  </a:cubicBezTo>
                  <a:cubicBezTo>
                    <a:pt x="211" y="92"/>
                    <a:pt x="192" y="99"/>
                    <a:pt x="192" y="87"/>
                  </a:cubicBezTo>
                  <a:cubicBezTo>
                    <a:pt x="214" y="80"/>
                    <a:pt x="238" y="75"/>
                    <a:pt x="261" y="69"/>
                  </a:cubicBezTo>
                  <a:cubicBezTo>
                    <a:pt x="228" y="67"/>
                    <a:pt x="209" y="79"/>
                    <a:pt x="183" y="84"/>
                  </a:cubicBezTo>
                  <a:cubicBezTo>
                    <a:pt x="163" y="65"/>
                    <a:pt x="121" y="60"/>
                    <a:pt x="120" y="39"/>
                  </a:cubicBezTo>
                  <a:cubicBezTo>
                    <a:pt x="149" y="39"/>
                    <a:pt x="161" y="56"/>
                    <a:pt x="186" y="57"/>
                  </a:cubicBezTo>
                  <a:cubicBezTo>
                    <a:pt x="209" y="58"/>
                    <a:pt x="243" y="51"/>
                    <a:pt x="264" y="45"/>
                  </a:cubicBezTo>
                  <a:cubicBezTo>
                    <a:pt x="292" y="37"/>
                    <a:pt x="312" y="10"/>
                    <a:pt x="315" y="24"/>
                  </a:cubicBezTo>
                  <a:cubicBezTo>
                    <a:pt x="327" y="19"/>
                    <a:pt x="328" y="3"/>
                    <a:pt x="342" y="0"/>
                  </a:cubicBezTo>
                  <a:cubicBezTo>
                    <a:pt x="344" y="11"/>
                    <a:pt x="346" y="22"/>
                    <a:pt x="345" y="36"/>
                  </a:cubicBezTo>
                  <a:cubicBezTo>
                    <a:pt x="359" y="39"/>
                    <a:pt x="343" y="26"/>
                    <a:pt x="351" y="27"/>
                  </a:cubicBezTo>
                  <a:cubicBezTo>
                    <a:pt x="355" y="38"/>
                    <a:pt x="363" y="45"/>
                    <a:pt x="366" y="57"/>
                  </a:cubicBezTo>
                  <a:cubicBezTo>
                    <a:pt x="304" y="72"/>
                    <a:pt x="253" y="98"/>
                    <a:pt x="204" y="126"/>
                  </a:cubicBezTo>
                  <a:cubicBezTo>
                    <a:pt x="217" y="125"/>
                    <a:pt x="231" y="109"/>
                    <a:pt x="240" y="114"/>
                  </a:cubicBezTo>
                  <a:cubicBezTo>
                    <a:pt x="197" y="141"/>
                    <a:pt x="159" y="173"/>
                    <a:pt x="114" y="198"/>
                  </a:cubicBezTo>
                  <a:cubicBezTo>
                    <a:pt x="108" y="188"/>
                    <a:pt x="100" y="202"/>
                    <a:pt x="93" y="201"/>
                  </a:cubicBezTo>
                  <a:cubicBezTo>
                    <a:pt x="93" y="198"/>
                    <a:pt x="95" y="197"/>
                    <a:pt x="96" y="195"/>
                  </a:cubicBezTo>
                  <a:cubicBezTo>
                    <a:pt x="81" y="197"/>
                    <a:pt x="73" y="192"/>
                    <a:pt x="60" y="192"/>
                  </a:cubicBezTo>
                  <a:cubicBezTo>
                    <a:pt x="43" y="168"/>
                    <a:pt x="0" y="170"/>
                    <a:pt x="0" y="129"/>
                  </a:cubicBezTo>
                  <a:cubicBezTo>
                    <a:pt x="33" y="111"/>
                    <a:pt x="64" y="78"/>
                    <a:pt x="102" y="75"/>
                  </a:cubicBezTo>
                  <a:cubicBezTo>
                    <a:pt x="102" y="77"/>
                    <a:pt x="102" y="79"/>
                    <a:pt x="102" y="81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1" name="Freeform 263"/>
            <p:cNvSpPr/>
            <p:nvPr/>
          </p:nvSpPr>
          <p:spPr bwMode="auto">
            <a:xfrm>
              <a:off x="4956175" y="4159250"/>
              <a:ext cx="73025" cy="26988"/>
            </a:xfrm>
            <a:custGeom>
              <a:cxnLst>
                <a:cxn ang="0">
                  <a:pos x="9" y="10"/>
                </a:cxn>
                <a:cxn ang="0">
                  <a:pos x="0" y="7"/>
                </a:cxn>
                <a:cxn ang="0">
                  <a:pos x="24" y="10"/>
                </a:cxn>
                <a:cxn ang="0">
                  <a:pos x="9" y="10"/>
                </a:cxn>
              </a:cxnLst>
              <a:rect b="b" l="0" r="r" t="0"/>
              <a:pathLst>
                <a:path h="10" w="27">
                  <a:moveTo>
                    <a:pt x="9" y="10"/>
                  </a:moveTo>
                  <a:cubicBezTo>
                    <a:pt x="8" y="7"/>
                    <a:pt x="4" y="7"/>
                    <a:pt x="0" y="7"/>
                  </a:cubicBezTo>
                  <a:cubicBezTo>
                    <a:pt x="1" y="3"/>
                    <a:pt x="27" y="0"/>
                    <a:pt x="24" y="10"/>
                  </a:cubicBezTo>
                  <a:cubicBezTo>
                    <a:pt x="19" y="10"/>
                    <a:pt x="14" y="10"/>
                    <a:pt x="9" y="1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2" name="Freeform 264"/>
            <p:cNvSpPr/>
            <p:nvPr/>
          </p:nvSpPr>
          <p:spPr bwMode="auto">
            <a:xfrm>
              <a:off x="4795838" y="4194175"/>
              <a:ext cx="63500" cy="15875"/>
            </a:xfrm>
            <a:custGeom>
              <a:cxnLst>
                <a:cxn ang="0">
                  <a:pos x="24" y="6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6"/>
                </a:cxn>
              </a:cxnLst>
              <a:rect b="b" l="0" r="r" t="0"/>
              <a:pathLst>
                <a:path h="6" w="24">
                  <a:moveTo>
                    <a:pt x="24" y="6"/>
                  </a:moveTo>
                  <a:cubicBezTo>
                    <a:pt x="14" y="6"/>
                    <a:pt x="6" y="4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24" y="2"/>
                    <a:pt x="24" y="4"/>
                    <a:pt x="24" y="6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3" name="Freeform 265"/>
            <p:cNvSpPr/>
            <p:nvPr/>
          </p:nvSpPr>
          <p:spPr bwMode="auto">
            <a:xfrm>
              <a:off x="4948238" y="4217988"/>
              <a:ext cx="104775" cy="20638"/>
            </a:xfrm>
            <a:custGeom>
              <a:cxnLst>
                <a:cxn ang="0">
                  <a:pos x="39" y="0"/>
                </a:cxn>
                <a:cxn ang="0">
                  <a:pos x="0" y="6"/>
                </a:cxn>
                <a:cxn ang="0">
                  <a:pos x="39" y="0"/>
                </a:cxn>
              </a:cxnLst>
              <a:rect b="b" l="0" r="r" t="0"/>
              <a:pathLst>
                <a:path h="8" w="39">
                  <a:moveTo>
                    <a:pt x="39" y="0"/>
                  </a:moveTo>
                  <a:cubicBezTo>
                    <a:pt x="32" y="8"/>
                    <a:pt x="15" y="6"/>
                    <a:pt x="0" y="6"/>
                  </a:cubicBezTo>
                  <a:cubicBezTo>
                    <a:pt x="10" y="1"/>
                    <a:pt x="26" y="2"/>
                    <a:pt x="39" y="0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4" name="Freeform 266"/>
            <p:cNvSpPr/>
            <p:nvPr/>
          </p:nvSpPr>
          <p:spPr bwMode="auto">
            <a:xfrm>
              <a:off x="4691063" y="4264025"/>
              <a:ext cx="106363" cy="61913"/>
            </a:xfrm>
            <a:custGeom>
              <a:cxnLst>
                <a:cxn ang="0">
                  <a:pos x="39" y="13"/>
                </a:cxn>
                <a:cxn ang="0">
                  <a:pos x="39" y="16"/>
                </a:cxn>
                <a:cxn ang="0">
                  <a:pos x="0" y="10"/>
                </a:cxn>
                <a:cxn ang="0">
                  <a:pos x="6" y="1"/>
                </a:cxn>
                <a:cxn ang="0">
                  <a:pos x="36" y="10"/>
                </a:cxn>
                <a:cxn ang="0">
                  <a:pos x="39" y="13"/>
                </a:cxn>
              </a:cxnLst>
              <a:rect b="b" l="0" r="r" t="0"/>
              <a:pathLst>
                <a:path h="23" w="40">
                  <a:moveTo>
                    <a:pt x="39" y="13"/>
                  </a:moveTo>
                  <a:cubicBezTo>
                    <a:pt x="36" y="14"/>
                    <a:pt x="37" y="16"/>
                    <a:pt x="39" y="16"/>
                  </a:cubicBezTo>
                  <a:cubicBezTo>
                    <a:pt x="27" y="23"/>
                    <a:pt x="15" y="2"/>
                    <a:pt x="0" y="10"/>
                  </a:cubicBezTo>
                  <a:cubicBezTo>
                    <a:pt x="1" y="6"/>
                    <a:pt x="5" y="5"/>
                    <a:pt x="6" y="1"/>
                  </a:cubicBezTo>
                  <a:cubicBezTo>
                    <a:pt x="18" y="0"/>
                    <a:pt x="28" y="17"/>
                    <a:pt x="36" y="10"/>
                  </a:cubicBezTo>
                  <a:cubicBezTo>
                    <a:pt x="38" y="10"/>
                    <a:pt x="40" y="10"/>
                    <a:pt x="39" y="13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5" name="Freeform 267"/>
            <p:cNvSpPr/>
            <p:nvPr/>
          </p:nvSpPr>
          <p:spPr bwMode="auto">
            <a:xfrm>
              <a:off x="4714875" y="4306888"/>
              <a:ext cx="128588" cy="80963"/>
            </a:xfrm>
            <a:custGeom>
              <a:cxnLst>
                <a:cxn ang="0">
                  <a:pos x="0" y="0"/>
                </a:cxn>
                <a:cxn ang="0">
                  <a:pos x="48" y="30"/>
                </a:cxn>
                <a:cxn ang="0">
                  <a:pos x="0" y="6"/>
                </a:cxn>
                <a:cxn ang="0">
                  <a:pos x="0" y="0"/>
                </a:cxn>
              </a:cxnLst>
              <a:rect b="b" l="0" r="r" t="0"/>
              <a:pathLst>
                <a:path h="30" w="48">
                  <a:moveTo>
                    <a:pt x="0" y="0"/>
                  </a:moveTo>
                  <a:cubicBezTo>
                    <a:pt x="17" y="7"/>
                    <a:pt x="45" y="18"/>
                    <a:pt x="48" y="30"/>
                  </a:cubicBezTo>
                  <a:cubicBezTo>
                    <a:pt x="32" y="22"/>
                    <a:pt x="19" y="11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6" name="Freeform 268"/>
            <p:cNvSpPr/>
            <p:nvPr/>
          </p:nvSpPr>
          <p:spPr bwMode="auto">
            <a:xfrm>
              <a:off x="4394200" y="4516438"/>
              <a:ext cx="603250" cy="177800"/>
            </a:xfrm>
            <a:custGeom>
              <a:cxnLst>
                <a:cxn ang="0">
                  <a:pos x="80" y="63"/>
                </a:cxn>
                <a:cxn ang="0">
                  <a:pos x="17" y="0"/>
                </a:cxn>
                <a:cxn ang="0">
                  <a:pos x="110" y="48"/>
                </a:cxn>
                <a:cxn ang="0">
                  <a:pos x="131" y="45"/>
                </a:cxn>
                <a:cxn ang="0">
                  <a:pos x="224" y="9"/>
                </a:cxn>
                <a:cxn ang="0">
                  <a:pos x="134" y="63"/>
                </a:cxn>
                <a:cxn ang="0">
                  <a:pos x="92" y="66"/>
                </a:cxn>
                <a:cxn ang="0">
                  <a:pos x="80" y="63"/>
                </a:cxn>
              </a:cxnLst>
              <a:rect b="b" l="0" r="r" t="0"/>
              <a:pathLst>
                <a:path h="66" w="224">
                  <a:moveTo>
                    <a:pt x="80" y="63"/>
                  </a:moveTo>
                  <a:cubicBezTo>
                    <a:pt x="61" y="44"/>
                    <a:pt x="0" y="35"/>
                    <a:pt x="17" y="0"/>
                  </a:cubicBezTo>
                  <a:cubicBezTo>
                    <a:pt x="40" y="29"/>
                    <a:pt x="61" y="50"/>
                    <a:pt x="110" y="48"/>
                  </a:cubicBezTo>
                  <a:cubicBezTo>
                    <a:pt x="117" y="49"/>
                    <a:pt x="125" y="35"/>
                    <a:pt x="131" y="45"/>
                  </a:cubicBezTo>
                  <a:cubicBezTo>
                    <a:pt x="159" y="43"/>
                    <a:pt x="194" y="9"/>
                    <a:pt x="224" y="9"/>
                  </a:cubicBezTo>
                  <a:cubicBezTo>
                    <a:pt x="207" y="40"/>
                    <a:pt x="177" y="58"/>
                    <a:pt x="134" y="63"/>
                  </a:cubicBezTo>
                  <a:cubicBezTo>
                    <a:pt x="118" y="62"/>
                    <a:pt x="104" y="63"/>
                    <a:pt x="92" y="66"/>
                  </a:cubicBezTo>
                  <a:cubicBezTo>
                    <a:pt x="91" y="62"/>
                    <a:pt x="85" y="63"/>
                    <a:pt x="80" y="63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7" name="Freeform 269"/>
            <p:cNvSpPr/>
            <p:nvPr/>
          </p:nvSpPr>
          <p:spPr bwMode="auto">
            <a:xfrm>
              <a:off x="5659438" y="4586288"/>
              <a:ext cx="112713" cy="30163"/>
            </a:xfrm>
            <a:custGeom>
              <a:cxnLst>
                <a:cxn ang="0">
                  <a:pos x="0" y="4"/>
                </a:cxn>
                <a:cxn ang="0">
                  <a:pos x="42" y="7"/>
                </a:cxn>
                <a:cxn ang="0">
                  <a:pos x="0" y="4"/>
                </a:cxn>
              </a:cxnLst>
              <a:rect b="b" l="0" r="r" t="0"/>
              <a:pathLst>
                <a:path h="11" w="42">
                  <a:moveTo>
                    <a:pt x="0" y="4"/>
                  </a:moveTo>
                  <a:cubicBezTo>
                    <a:pt x="13" y="6"/>
                    <a:pt x="34" y="0"/>
                    <a:pt x="42" y="7"/>
                  </a:cubicBezTo>
                  <a:cubicBezTo>
                    <a:pt x="29" y="5"/>
                    <a:pt x="8" y="11"/>
                    <a:pt x="0" y="4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8" name="Freeform 270"/>
            <p:cNvSpPr/>
            <p:nvPr/>
          </p:nvSpPr>
          <p:spPr bwMode="auto">
            <a:xfrm>
              <a:off x="5287963" y="4573588"/>
              <a:ext cx="225425" cy="63500"/>
            </a:xfrm>
            <a:custGeom>
              <a:cxnLst>
                <a:cxn ang="0">
                  <a:pos x="84" y="0"/>
                </a:cxn>
                <a:cxn ang="0">
                  <a:pos x="0" y="24"/>
                </a:cxn>
                <a:cxn ang="0">
                  <a:pos x="84" y="0"/>
                </a:cxn>
              </a:cxnLst>
              <a:rect b="b" l="0" r="r" t="0"/>
              <a:pathLst>
                <a:path h="24" w="84">
                  <a:moveTo>
                    <a:pt x="84" y="0"/>
                  </a:moveTo>
                  <a:cubicBezTo>
                    <a:pt x="61" y="13"/>
                    <a:pt x="33" y="21"/>
                    <a:pt x="0" y="24"/>
                  </a:cubicBezTo>
                  <a:cubicBezTo>
                    <a:pt x="26" y="14"/>
                    <a:pt x="53" y="5"/>
                    <a:pt x="84" y="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9" name="Freeform 271"/>
            <p:cNvSpPr/>
            <p:nvPr/>
          </p:nvSpPr>
          <p:spPr bwMode="auto">
            <a:xfrm>
              <a:off x="5554663" y="4624388"/>
              <a:ext cx="120650" cy="12700"/>
            </a:xfrm>
            <a:custGeom>
              <a:cxnLst>
                <a:cxn ang="0">
                  <a:pos x="0" y="5"/>
                </a:cxn>
                <a:cxn ang="0">
                  <a:pos x="45" y="5"/>
                </a:cxn>
                <a:cxn ang="0">
                  <a:pos x="0" y="5"/>
                </a:cxn>
              </a:cxnLst>
              <a:rect b="b" l="0" r="r" t="0"/>
              <a:pathLst>
                <a:path h="5" w="45">
                  <a:moveTo>
                    <a:pt x="0" y="5"/>
                  </a:moveTo>
                  <a:cubicBezTo>
                    <a:pt x="8" y="0"/>
                    <a:pt x="37" y="0"/>
                    <a:pt x="45" y="5"/>
                  </a:cubicBezTo>
                  <a:cubicBezTo>
                    <a:pt x="30" y="5"/>
                    <a:pt x="15" y="5"/>
                    <a:pt x="0" y="5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0" name="Freeform 272"/>
            <p:cNvSpPr/>
            <p:nvPr/>
          </p:nvSpPr>
          <p:spPr bwMode="auto">
            <a:xfrm>
              <a:off x="4892675" y="4629150"/>
              <a:ext cx="71438" cy="49213"/>
            </a:xfrm>
            <a:custGeom>
              <a:cxnLst>
                <a:cxn ang="0">
                  <a:pos x="0" y="15"/>
                </a:cxn>
                <a:cxn ang="0">
                  <a:pos x="27" y="0"/>
                </a:cxn>
                <a:cxn ang="0">
                  <a:pos x="0" y="18"/>
                </a:cxn>
                <a:cxn ang="0">
                  <a:pos x="0" y="15"/>
                </a:cxn>
              </a:cxnLst>
              <a:rect b="b" l="0" r="r" t="0"/>
              <a:pathLst>
                <a:path h="18" w="27">
                  <a:moveTo>
                    <a:pt x="0" y="15"/>
                  </a:moveTo>
                  <a:cubicBezTo>
                    <a:pt x="7" y="8"/>
                    <a:pt x="15" y="2"/>
                    <a:pt x="27" y="0"/>
                  </a:cubicBezTo>
                  <a:cubicBezTo>
                    <a:pt x="22" y="10"/>
                    <a:pt x="7" y="10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1" name="Freeform 273"/>
            <p:cNvSpPr/>
            <p:nvPr/>
          </p:nvSpPr>
          <p:spPr bwMode="auto">
            <a:xfrm>
              <a:off x="4641850" y="4683125"/>
              <a:ext cx="120650" cy="23813"/>
            </a:xfrm>
            <a:custGeom>
              <a:cxnLst>
                <a:cxn ang="0">
                  <a:pos x="42" y="1"/>
                </a:cxn>
                <a:cxn ang="0">
                  <a:pos x="45" y="4"/>
                </a:cxn>
                <a:cxn ang="0">
                  <a:pos x="0" y="4"/>
                </a:cxn>
                <a:cxn ang="0">
                  <a:pos x="42" y="1"/>
                </a:cxn>
              </a:cxnLst>
              <a:rect b="b" l="0" r="r" t="0"/>
              <a:pathLst>
                <a:path h="9" w="45">
                  <a:moveTo>
                    <a:pt x="42" y="1"/>
                  </a:moveTo>
                  <a:cubicBezTo>
                    <a:pt x="42" y="3"/>
                    <a:pt x="42" y="5"/>
                    <a:pt x="45" y="4"/>
                  </a:cubicBezTo>
                  <a:cubicBezTo>
                    <a:pt x="37" y="9"/>
                    <a:pt x="8" y="9"/>
                    <a:pt x="0" y="4"/>
                  </a:cubicBezTo>
                  <a:cubicBezTo>
                    <a:pt x="12" y="1"/>
                    <a:pt x="26" y="0"/>
                    <a:pt x="42" y="1"/>
                  </a:cubicBezTo>
                  <a:close/>
                </a:path>
              </a:pathLst>
            </a:custGeom>
            <a:solidFill>
              <a:srgbClr val="1C404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2" name="Freeform 274"/>
            <p:cNvSpPr/>
            <p:nvPr/>
          </p:nvSpPr>
          <p:spPr bwMode="auto">
            <a:xfrm>
              <a:off x="5562600" y="4686300"/>
              <a:ext cx="136525" cy="20638"/>
            </a:xfrm>
            <a:custGeom>
              <a:cxnLst>
                <a:cxn ang="0">
                  <a:pos x="33" y="0"/>
                </a:cxn>
                <a:cxn ang="0">
                  <a:pos x="51" y="3"/>
                </a:cxn>
                <a:cxn ang="0">
                  <a:pos x="0" y="3"/>
                </a:cxn>
                <a:cxn ang="0">
                  <a:pos x="33" y="0"/>
                </a:cxn>
              </a:cxnLst>
              <a:rect b="b" l="0" r="r" t="0"/>
              <a:pathLst>
                <a:path h="8" w="51">
                  <a:moveTo>
                    <a:pt x="33" y="0"/>
                  </a:moveTo>
                  <a:cubicBezTo>
                    <a:pt x="33" y="7"/>
                    <a:pt x="46" y="1"/>
                    <a:pt x="51" y="3"/>
                  </a:cubicBezTo>
                  <a:cubicBezTo>
                    <a:pt x="41" y="8"/>
                    <a:pt x="10" y="8"/>
                    <a:pt x="0" y="3"/>
                  </a:cubicBezTo>
                  <a:cubicBezTo>
                    <a:pt x="13" y="4"/>
                    <a:pt x="22" y="1"/>
                    <a:pt x="33" y="0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3" name="Freeform 275"/>
            <p:cNvSpPr/>
            <p:nvPr/>
          </p:nvSpPr>
          <p:spPr bwMode="auto">
            <a:xfrm>
              <a:off x="6143625" y="4716463"/>
              <a:ext cx="80963" cy="17463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30" y="7"/>
                </a:cxn>
                <a:cxn ang="0">
                  <a:pos x="0" y="7"/>
                </a:cxn>
              </a:cxnLst>
              <a:rect b="b" l="0" r="r" t="0"/>
              <a:pathLst>
                <a:path h="7" w="30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30" y="5"/>
                    <a:pt x="30" y="6"/>
                    <a:pt x="30" y="7"/>
                  </a:cubicBezTo>
                  <a:cubicBezTo>
                    <a:pt x="20" y="7"/>
                    <a:pt x="10" y="7"/>
                    <a:pt x="0" y="7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4" name="Freeform 276"/>
            <p:cNvSpPr/>
            <p:nvPr/>
          </p:nvSpPr>
          <p:spPr bwMode="auto">
            <a:xfrm>
              <a:off x="6224588" y="4716463"/>
              <a:ext cx="225425" cy="17463"/>
            </a:xfrm>
            <a:custGeom>
              <a:cxnLst>
                <a:cxn ang="0">
                  <a:pos x="0" y="4"/>
                </a:cxn>
                <a:cxn ang="0">
                  <a:pos x="84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84">
                  <a:moveTo>
                    <a:pt x="0" y="4"/>
                  </a:moveTo>
                  <a:cubicBezTo>
                    <a:pt x="27" y="6"/>
                    <a:pt x="62" y="0"/>
                    <a:pt x="84" y="7"/>
                  </a:cubicBezTo>
                  <a:cubicBezTo>
                    <a:pt x="56" y="7"/>
                    <a:pt x="28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5" name="Freeform 277"/>
            <p:cNvSpPr/>
            <p:nvPr/>
          </p:nvSpPr>
          <p:spPr bwMode="auto">
            <a:xfrm>
              <a:off x="5570538" y="4724400"/>
              <a:ext cx="233363" cy="26988"/>
            </a:xfrm>
            <a:custGeom>
              <a:cxnLst>
                <a:cxn ang="0">
                  <a:pos x="0" y="7"/>
                </a:cxn>
                <a:cxn ang="0">
                  <a:pos x="87" y="1"/>
                </a:cxn>
                <a:cxn ang="0">
                  <a:pos x="18" y="10"/>
                </a:cxn>
                <a:cxn ang="0">
                  <a:pos x="0" y="7"/>
                </a:cxn>
              </a:cxnLst>
              <a:rect b="b" l="0" r="r" t="0"/>
              <a:pathLst>
                <a:path h="10" w="87">
                  <a:moveTo>
                    <a:pt x="0" y="7"/>
                  </a:moveTo>
                  <a:cubicBezTo>
                    <a:pt x="25" y="3"/>
                    <a:pt x="67" y="0"/>
                    <a:pt x="87" y="1"/>
                  </a:cubicBezTo>
                  <a:cubicBezTo>
                    <a:pt x="68" y="8"/>
                    <a:pt x="39" y="5"/>
                    <a:pt x="18" y="10"/>
                  </a:cubicBezTo>
                  <a:cubicBezTo>
                    <a:pt x="18" y="3"/>
                    <a:pt x="5" y="9"/>
                    <a:pt x="0" y="7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6" name="Freeform 278"/>
            <p:cNvSpPr/>
            <p:nvPr/>
          </p:nvSpPr>
          <p:spPr bwMode="auto">
            <a:xfrm>
              <a:off x="5199063" y="4741863"/>
              <a:ext cx="266700" cy="14288"/>
            </a:xfrm>
            <a:custGeom>
              <a:cxnLst>
                <a:cxn ang="0">
                  <a:pos x="0" y="0"/>
                </a:cxn>
                <a:cxn ang="0">
                  <a:pos x="99" y="0"/>
                </a:cxn>
                <a:cxn ang="0">
                  <a:pos x="0" y="0"/>
                </a:cxn>
              </a:cxnLst>
              <a:rect b="b" l="0" r="r" t="0"/>
              <a:pathLst>
                <a:path h="5" w="99">
                  <a:moveTo>
                    <a:pt x="0" y="0"/>
                  </a:moveTo>
                  <a:cubicBezTo>
                    <a:pt x="33" y="0"/>
                    <a:pt x="66" y="0"/>
                    <a:pt x="99" y="0"/>
                  </a:cubicBezTo>
                  <a:cubicBezTo>
                    <a:pt x="73" y="5"/>
                    <a:pt x="26" y="5"/>
                    <a:pt x="0" y="0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7" name="Freeform 279"/>
            <p:cNvSpPr/>
            <p:nvPr/>
          </p:nvSpPr>
          <p:spPr bwMode="auto">
            <a:xfrm>
              <a:off x="6046788" y="4748213"/>
              <a:ext cx="249238" cy="30163"/>
            </a:xfrm>
            <a:custGeom>
              <a:cxnLst>
                <a:cxn ang="0">
                  <a:pos x="0" y="7"/>
                </a:cxn>
                <a:cxn ang="0">
                  <a:pos x="93" y="4"/>
                </a:cxn>
                <a:cxn ang="0">
                  <a:pos x="0" y="7"/>
                </a:cxn>
              </a:cxnLst>
              <a:rect b="b" l="0" r="r" t="0"/>
              <a:pathLst>
                <a:path h="11" w="93">
                  <a:moveTo>
                    <a:pt x="0" y="7"/>
                  </a:moveTo>
                  <a:cubicBezTo>
                    <a:pt x="25" y="0"/>
                    <a:pt x="63" y="6"/>
                    <a:pt x="93" y="4"/>
                  </a:cubicBezTo>
                  <a:cubicBezTo>
                    <a:pt x="68" y="11"/>
                    <a:pt x="30" y="5"/>
                    <a:pt x="0" y="7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8" name="Freeform 280"/>
            <p:cNvSpPr/>
            <p:nvPr/>
          </p:nvSpPr>
          <p:spPr bwMode="auto">
            <a:xfrm>
              <a:off x="5932488" y="4803775"/>
              <a:ext cx="177800" cy="30163"/>
            </a:xfrm>
            <a:custGeom>
              <a:cxnLst>
                <a:cxn ang="0">
                  <a:pos x="0" y="7"/>
                </a:cxn>
                <a:cxn ang="0">
                  <a:pos x="66" y="4"/>
                </a:cxn>
                <a:cxn ang="0">
                  <a:pos x="0" y="7"/>
                </a:cxn>
              </a:cxnLst>
              <a:rect b="b" l="0" r="r" t="0"/>
              <a:pathLst>
                <a:path h="11" w="66">
                  <a:moveTo>
                    <a:pt x="0" y="7"/>
                  </a:moveTo>
                  <a:cubicBezTo>
                    <a:pt x="16" y="0"/>
                    <a:pt x="45" y="6"/>
                    <a:pt x="66" y="4"/>
                  </a:cubicBezTo>
                  <a:cubicBezTo>
                    <a:pt x="50" y="11"/>
                    <a:pt x="21" y="5"/>
                    <a:pt x="0" y="7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9" name="Freeform 281"/>
            <p:cNvSpPr/>
            <p:nvPr/>
          </p:nvSpPr>
          <p:spPr bwMode="auto">
            <a:xfrm>
              <a:off x="6296025" y="4822825"/>
              <a:ext cx="219075" cy="19050"/>
            </a:xfrm>
            <a:custGeom>
              <a:cxnLst>
                <a:cxn ang="0">
                  <a:pos x="6" y="0"/>
                </a:cxn>
                <a:cxn ang="0">
                  <a:pos x="81" y="3"/>
                </a:cxn>
                <a:cxn ang="0">
                  <a:pos x="81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6" y="0"/>
                </a:cxn>
              </a:cxnLst>
              <a:rect b="b" l="0" r="r" t="0"/>
              <a:pathLst>
                <a:path h="7" w="81">
                  <a:moveTo>
                    <a:pt x="6" y="0"/>
                  </a:moveTo>
                  <a:cubicBezTo>
                    <a:pt x="25" y="7"/>
                    <a:pt x="57" y="1"/>
                    <a:pt x="81" y="3"/>
                  </a:cubicBezTo>
                  <a:cubicBezTo>
                    <a:pt x="81" y="4"/>
                    <a:pt x="81" y="5"/>
                    <a:pt x="81" y="6"/>
                  </a:cubicBezTo>
                  <a:cubicBezTo>
                    <a:pt x="54" y="6"/>
                    <a:pt x="27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0" name="Freeform 282"/>
            <p:cNvSpPr/>
            <p:nvPr/>
          </p:nvSpPr>
          <p:spPr bwMode="auto">
            <a:xfrm>
              <a:off x="5707063" y="4848225"/>
              <a:ext cx="146050" cy="34925"/>
            </a:xfrm>
            <a:custGeom>
              <a:cxnLst>
                <a:cxn ang="0">
                  <a:pos x="6" y="3"/>
                </a:cxn>
                <a:cxn ang="0">
                  <a:pos x="54" y="9"/>
                </a:cxn>
                <a:cxn ang="0">
                  <a:pos x="0" y="6"/>
                </a:cxn>
                <a:cxn ang="0">
                  <a:pos x="6" y="3"/>
                </a:cxn>
              </a:cxnLst>
              <a:rect b="b" l="0" r="r" t="0"/>
              <a:pathLst>
                <a:path h="13" w="54">
                  <a:moveTo>
                    <a:pt x="6" y="3"/>
                  </a:moveTo>
                  <a:cubicBezTo>
                    <a:pt x="15" y="12"/>
                    <a:pt x="45" y="0"/>
                    <a:pt x="54" y="9"/>
                  </a:cubicBezTo>
                  <a:cubicBezTo>
                    <a:pt x="37" y="7"/>
                    <a:pt x="12" y="13"/>
                    <a:pt x="0" y="6"/>
                  </a:cubicBezTo>
                  <a:cubicBezTo>
                    <a:pt x="3" y="6"/>
                    <a:pt x="4" y="4"/>
                    <a:pt x="6" y="3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1" name="Freeform 283"/>
            <p:cNvSpPr/>
            <p:nvPr/>
          </p:nvSpPr>
          <p:spPr bwMode="auto">
            <a:xfrm>
              <a:off x="6199188" y="4937125"/>
              <a:ext cx="219075" cy="34925"/>
            </a:xfrm>
            <a:custGeom>
              <a:cxnLst>
                <a:cxn ang="0">
                  <a:pos x="81" y="9"/>
                </a:cxn>
                <a:cxn ang="0">
                  <a:pos x="0" y="6"/>
                </a:cxn>
                <a:cxn ang="0">
                  <a:pos x="36" y="3"/>
                </a:cxn>
                <a:cxn ang="0">
                  <a:pos x="81" y="9"/>
                </a:cxn>
              </a:cxnLst>
              <a:rect b="b" l="0" r="r" t="0"/>
              <a:pathLst>
                <a:path h="13" w="81">
                  <a:moveTo>
                    <a:pt x="81" y="9"/>
                  </a:moveTo>
                  <a:cubicBezTo>
                    <a:pt x="55" y="7"/>
                    <a:pt x="21" y="13"/>
                    <a:pt x="0" y="6"/>
                  </a:cubicBezTo>
                  <a:cubicBezTo>
                    <a:pt x="15" y="8"/>
                    <a:pt x="22" y="2"/>
                    <a:pt x="36" y="3"/>
                  </a:cubicBezTo>
                  <a:cubicBezTo>
                    <a:pt x="44" y="12"/>
                    <a:pt x="73" y="0"/>
                    <a:pt x="81" y="9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2" name="Freeform 284"/>
            <p:cNvSpPr/>
            <p:nvPr/>
          </p:nvSpPr>
          <p:spPr bwMode="auto">
            <a:xfrm>
              <a:off x="6635750" y="4949825"/>
              <a:ext cx="266700" cy="30163"/>
            </a:xfrm>
            <a:custGeom>
              <a:cxnLst>
                <a:cxn ang="0">
                  <a:pos x="0" y="4"/>
                </a:cxn>
                <a:cxn ang="0">
                  <a:pos x="99" y="7"/>
                </a:cxn>
                <a:cxn ang="0">
                  <a:pos x="0" y="4"/>
                </a:cxn>
              </a:cxnLst>
              <a:rect b="b" l="0" r="r" t="0"/>
              <a:pathLst>
                <a:path h="11" w="99">
                  <a:moveTo>
                    <a:pt x="0" y="4"/>
                  </a:moveTo>
                  <a:cubicBezTo>
                    <a:pt x="32" y="6"/>
                    <a:pt x="72" y="0"/>
                    <a:pt x="99" y="7"/>
                  </a:cubicBezTo>
                  <a:cubicBezTo>
                    <a:pt x="67" y="5"/>
                    <a:pt x="27" y="11"/>
                    <a:pt x="0" y="4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3" name="Freeform 285"/>
            <p:cNvSpPr/>
            <p:nvPr/>
          </p:nvSpPr>
          <p:spPr bwMode="auto">
            <a:xfrm>
              <a:off x="6708775" y="4973638"/>
              <a:ext cx="152400" cy="19050"/>
            </a:xfrm>
            <a:custGeom>
              <a:cxnLst>
                <a:cxn ang="0">
                  <a:pos x="0" y="4"/>
                </a:cxn>
                <a:cxn ang="0">
                  <a:pos x="57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57">
                  <a:moveTo>
                    <a:pt x="0" y="4"/>
                  </a:moveTo>
                  <a:cubicBezTo>
                    <a:pt x="18" y="6"/>
                    <a:pt x="44" y="0"/>
                    <a:pt x="57" y="7"/>
                  </a:cubicBezTo>
                  <a:cubicBezTo>
                    <a:pt x="38" y="7"/>
                    <a:pt x="19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4" name="Freeform 286"/>
            <p:cNvSpPr/>
            <p:nvPr/>
          </p:nvSpPr>
          <p:spPr bwMode="auto">
            <a:xfrm>
              <a:off x="6473825" y="5073650"/>
              <a:ext cx="185738" cy="12700"/>
            </a:xfrm>
            <a:custGeom>
              <a:cxnLst>
                <a:cxn ang="0">
                  <a:pos x="0" y="0"/>
                </a:cxn>
                <a:cxn ang="0">
                  <a:pos x="69" y="0"/>
                </a:cxn>
                <a:cxn ang="0">
                  <a:pos x="0" y="0"/>
                </a:cxn>
              </a:cxnLst>
              <a:rect b="b" l="0" r="r" t="0"/>
              <a:pathLst>
                <a:path h="5" w="69">
                  <a:moveTo>
                    <a:pt x="0" y="0"/>
                  </a:moveTo>
                  <a:cubicBezTo>
                    <a:pt x="23" y="0"/>
                    <a:pt x="46" y="0"/>
                    <a:pt x="69" y="0"/>
                  </a:cubicBezTo>
                  <a:cubicBezTo>
                    <a:pt x="53" y="5"/>
                    <a:pt x="16" y="5"/>
                    <a:pt x="0" y="0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5" name="Freeform 287"/>
            <p:cNvSpPr/>
            <p:nvPr/>
          </p:nvSpPr>
          <p:spPr bwMode="auto">
            <a:xfrm>
              <a:off x="2736850" y="2139950"/>
              <a:ext cx="193675" cy="188913"/>
            </a:xfrm>
            <a:custGeom>
              <a:cxnLst>
                <a:cxn ang="0">
                  <a:pos x="72" y="52"/>
                </a:cxn>
                <a:cxn ang="0">
                  <a:pos x="63" y="70"/>
                </a:cxn>
                <a:cxn ang="0">
                  <a:pos x="0" y="7"/>
                </a:cxn>
                <a:cxn ang="0">
                  <a:pos x="72" y="52"/>
                </a:cxn>
              </a:cxnLst>
              <a:rect b="b" l="0" r="r" t="0"/>
              <a:pathLst>
                <a:path h="70" w="72">
                  <a:moveTo>
                    <a:pt x="72" y="52"/>
                  </a:moveTo>
                  <a:cubicBezTo>
                    <a:pt x="69" y="58"/>
                    <a:pt x="63" y="61"/>
                    <a:pt x="63" y="70"/>
                  </a:cubicBezTo>
                  <a:cubicBezTo>
                    <a:pt x="39" y="52"/>
                    <a:pt x="32" y="17"/>
                    <a:pt x="0" y="7"/>
                  </a:cubicBezTo>
                  <a:cubicBezTo>
                    <a:pt x="34" y="0"/>
                    <a:pt x="49" y="38"/>
                    <a:pt x="72" y="52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6" name="Freeform 288"/>
            <p:cNvSpPr/>
            <p:nvPr/>
          </p:nvSpPr>
          <p:spPr bwMode="auto">
            <a:xfrm>
              <a:off x="1782763" y="509588"/>
              <a:ext cx="50800" cy="139700"/>
            </a:xfrm>
            <a:custGeom>
              <a:cxnLst>
                <a:cxn ang="0">
                  <a:pos x="4" y="7"/>
                </a:cxn>
                <a:cxn ang="0">
                  <a:pos x="10" y="1"/>
                </a:cxn>
                <a:cxn ang="0">
                  <a:pos x="16" y="28"/>
                </a:cxn>
                <a:cxn ang="0">
                  <a:pos x="19" y="28"/>
                </a:cxn>
                <a:cxn ang="0">
                  <a:pos x="7" y="52"/>
                </a:cxn>
                <a:cxn ang="0">
                  <a:pos x="4" y="7"/>
                </a:cxn>
              </a:cxnLst>
              <a:rect b="b" l="0" r="r" t="0"/>
              <a:pathLst>
                <a:path h="52" w="19">
                  <a:moveTo>
                    <a:pt x="4" y="7"/>
                  </a:moveTo>
                  <a:cubicBezTo>
                    <a:pt x="4" y="3"/>
                    <a:pt x="5" y="0"/>
                    <a:pt x="10" y="1"/>
                  </a:cubicBezTo>
                  <a:cubicBezTo>
                    <a:pt x="13" y="9"/>
                    <a:pt x="4" y="29"/>
                    <a:pt x="16" y="28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15" y="36"/>
                    <a:pt x="11" y="44"/>
                    <a:pt x="7" y="52"/>
                  </a:cubicBezTo>
                  <a:cubicBezTo>
                    <a:pt x="0" y="43"/>
                    <a:pt x="6" y="21"/>
                    <a:pt x="4" y="7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7" name="Freeform 289"/>
            <p:cNvSpPr>
              <a:spLocks noEditPoints="1"/>
            </p:cNvSpPr>
            <p:nvPr/>
          </p:nvSpPr>
          <p:spPr bwMode="auto">
            <a:xfrm>
              <a:off x="2906713" y="809625"/>
              <a:ext cx="185738" cy="292100"/>
            </a:xfrm>
            <a:custGeom>
              <a:cxnLst>
                <a:cxn ang="0">
                  <a:pos x="69" y="30"/>
                </a:cxn>
                <a:cxn ang="0">
                  <a:pos x="9" y="108"/>
                </a:cxn>
                <a:cxn ang="0">
                  <a:pos x="3" y="33"/>
                </a:cxn>
                <a:cxn ang="0">
                  <a:pos x="27" y="3"/>
                </a:cxn>
                <a:cxn ang="0">
                  <a:pos x="51" y="15"/>
                </a:cxn>
                <a:cxn ang="0">
                  <a:pos x="69" y="30"/>
                </a:cxn>
                <a:cxn ang="0">
                  <a:pos x="21" y="39"/>
                </a:cxn>
                <a:cxn ang="0">
                  <a:pos x="36" y="21"/>
                </a:cxn>
                <a:cxn ang="0">
                  <a:pos x="21" y="39"/>
                </a:cxn>
              </a:cxnLst>
              <a:rect b="b" l="0" r="r" t="0"/>
              <a:pathLst>
                <a:path h="108" w="69">
                  <a:moveTo>
                    <a:pt x="69" y="30"/>
                  </a:moveTo>
                  <a:cubicBezTo>
                    <a:pt x="59" y="66"/>
                    <a:pt x="38" y="91"/>
                    <a:pt x="9" y="108"/>
                  </a:cubicBezTo>
                  <a:cubicBezTo>
                    <a:pt x="0" y="91"/>
                    <a:pt x="13" y="41"/>
                    <a:pt x="3" y="33"/>
                  </a:cubicBezTo>
                  <a:cubicBezTo>
                    <a:pt x="11" y="23"/>
                    <a:pt x="26" y="20"/>
                    <a:pt x="27" y="3"/>
                  </a:cubicBezTo>
                  <a:cubicBezTo>
                    <a:pt x="42" y="0"/>
                    <a:pt x="40" y="32"/>
                    <a:pt x="51" y="15"/>
                  </a:cubicBezTo>
                  <a:cubicBezTo>
                    <a:pt x="61" y="16"/>
                    <a:pt x="64" y="24"/>
                    <a:pt x="69" y="30"/>
                  </a:cubicBezTo>
                  <a:close/>
                  <a:moveTo>
                    <a:pt x="21" y="39"/>
                  </a:moveTo>
                  <a:cubicBezTo>
                    <a:pt x="24" y="31"/>
                    <a:pt x="33" y="29"/>
                    <a:pt x="36" y="21"/>
                  </a:cubicBezTo>
                  <a:cubicBezTo>
                    <a:pt x="28" y="22"/>
                    <a:pt x="14" y="33"/>
                    <a:pt x="21" y="39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8" name="Freeform 290"/>
            <p:cNvSpPr/>
            <p:nvPr/>
          </p:nvSpPr>
          <p:spPr bwMode="auto">
            <a:xfrm>
              <a:off x="5892800" y="4872038"/>
              <a:ext cx="96838" cy="19050"/>
            </a:xfrm>
            <a:custGeom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3"/>
                </a:cxn>
                <a:cxn ang="0">
                  <a:pos x="0" y="0"/>
                </a:cxn>
              </a:cxnLst>
              <a:rect b="b" l="0" r="r" t="0"/>
              <a:pathLst>
                <a:path h="7" w="36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25" y="1"/>
                    <a:pt x="6" y="7"/>
                    <a:pt x="0" y="0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9" name="Freeform 291"/>
            <p:cNvSpPr/>
            <p:nvPr/>
          </p:nvSpPr>
          <p:spPr bwMode="auto">
            <a:xfrm>
              <a:off x="6400800" y="4984750"/>
              <a:ext cx="153988" cy="19050"/>
            </a:xfrm>
            <a:custGeom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57" y="3"/>
                </a:cxn>
                <a:cxn ang="0">
                  <a:pos x="0" y="0"/>
                </a:cxn>
              </a:cxnLst>
              <a:rect b="b" l="0" r="r" t="0"/>
              <a:pathLst>
                <a:path h="7" w="57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7" y="1"/>
                    <a:pt x="57" y="2"/>
                    <a:pt x="57" y="3"/>
                  </a:cubicBezTo>
                  <a:cubicBezTo>
                    <a:pt x="39" y="1"/>
                    <a:pt x="13" y="7"/>
                    <a:pt x="0" y="0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0" name="Freeform 292"/>
            <p:cNvSpPr/>
            <p:nvPr/>
          </p:nvSpPr>
          <p:spPr bwMode="auto">
            <a:xfrm>
              <a:off x="6813550" y="5097463"/>
              <a:ext cx="104775" cy="19050"/>
            </a:xfrm>
            <a:custGeom>
              <a:cxnLst>
                <a:cxn ang="0">
                  <a:pos x="0" y="0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0" y="0"/>
                </a:cxn>
              </a:cxnLst>
              <a:rect b="b" l="0" r="r" t="0"/>
              <a:pathLst>
                <a:path h="7" w="39">
                  <a:moveTo>
                    <a:pt x="0" y="0"/>
                  </a:moveTo>
                  <a:cubicBezTo>
                    <a:pt x="13" y="0"/>
                    <a:pt x="26" y="0"/>
                    <a:pt x="39" y="0"/>
                  </a:cubicBezTo>
                  <a:cubicBezTo>
                    <a:pt x="39" y="1"/>
                    <a:pt x="39" y="2"/>
                    <a:pt x="39" y="3"/>
                  </a:cubicBezTo>
                  <a:cubicBezTo>
                    <a:pt x="27" y="1"/>
                    <a:pt x="7" y="7"/>
                    <a:pt x="0" y="0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1" name="Freeform 294"/>
            <p:cNvSpPr/>
            <p:nvPr/>
          </p:nvSpPr>
          <p:spPr bwMode="auto">
            <a:xfrm>
              <a:off x="5803900" y="4679950"/>
              <a:ext cx="379413" cy="14288"/>
            </a:xfrm>
            <a:custGeom>
              <a:cxnLst>
                <a:cxn ang="0">
                  <a:pos x="0" y="5"/>
                </a:cxn>
                <a:cxn ang="0">
                  <a:pos x="141" y="5"/>
                </a:cxn>
                <a:cxn ang="0">
                  <a:pos x="0" y="5"/>
                </a:cxn>
              </a:cxnLst>
              <a:rect b="b" l="0" r="r" t="0"/>
              <a:pathLst>
                <a:path h="5" w="141">
                  <a:moveTo>
                    <a:pt x="0" y="5"/>
                  </a:moveTo>
                  <a:cubicBezTo>
                    <a:pt x="40" y="0"/>
                    <a:pt x="101" y="0"/>
                    <a:pt x="141" y="5"/>
                  </a:cubicBezTo>
                  <a:cubicBezTo>
                    <a:pt x="94" y="5"/>
                    <a:pt x="47" y="5"/>
                    <a:pt x="0" y="5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2" name="Freeform 295"/>
            <p:cNvSpPr/>
            <p:nvPr/>
          </p:nvSpPr>
          <p:spPr bwMode="auto">
            <a:xfrm>
              <a:off x="5989638" y="4872038"/>
              <a:ext cx="379413" cy="19050"/>
            </a:xfrm>
            <a:custGeom>
              <a:cxnLst>
                <a:cxn ang="0">
                  <a:pos x="0" y="0"/>
                </a:cxn>
                <a:cxn ang="0">
                  <a:pos x="141" y="0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7" w="141">
                  <a:moveTo>
                    <a:pt x="0" y="0"/>
                  </a:moveTo>
                  <a:cubicBezTo>
                    <a:pt x="47" y="0"/>
                    <a:pt x="94" y="0"/>
                    <a:pt x="141" y="0"/>
                  </a:cubicBezTo>
                  <a:cubicBezTo>
                    <a:pt x="100" y="7"/>
                    <a:pt x="46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3" name="Freeform 296"/>
            <p:cNvSpPr/>
            <p:nvPr/>
          </p:nvSpPr>
          <p:spPr bwMode="auto">
            <a:xfrm>
              <a:off x="6554788" y="4984750"/>
              <a:ext cx="153988" cy="7938"/>
            </a:xfrm>
            <a:custGeom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57" y="3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3" w="57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7" y="1"/>
                    <a:pt x="57" y="2"/>
                    <a:pt x="57" y="3"/>
                  </a:cubicBezTo>
                  <a:cubicBezTo>
                    <a:pt x="38" y="3"/>
                    <a:pt x="19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4" name="Freeform 297"/>
            <p:cNvSpPr/>
            <p:nvPr/>
          </p:nvSpPr>
          <p:spPr bwMode="auto">
            <a:xfrm>
              <a:off x="3108325" y="341313"/>
              <a:ext cx="128588" cy="7938"/>
            </a:xfrm>
            <a:custGeom>
              <a:cxnLst>
                <a:cxn ang="0">
                  <a:pos x="0" y="0"/>
                </a:cxn>
                <a:cxn ang="0">
                  <a:pos x="6" y="0"/>
                </a:cxn>
                <a:cxn ang="0">
                  <a:pos x="48" y="0"/>
                </a:cxn>
                <a:cxn ang="0">
                  <a:pos x="48" y="3"/>
                </a:cxn>
                <a:cxn ang="0">
                  <a:pos x="6" y="3"/>
                </a:cxn>
                <a:cxn ang="0">
                  <a:pos x="0" y="0"/>
                </a:cxn>
              </a:cxnLst>
              <a:rect b="b" l="0" r="r" t="0"/>
              <a:pathLst>
                <a:path h="3" w="48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20" y="0"/>
                    <a:pt x="34" y="0"/>
                    <a:pt x="48" y="0"/>
                  </a:cubicBezTo>
                  <a:cubicBezTo>
                    <a:pt x="48" y="1"/>
                    <a:pt x="48" y="2"/>
                    <a:pt x="48" y="3"/>
                  </a:cubicBezTo>
                  <a:cubicBezTo>
                    <a:pt x="34" y="3"/>
                    <a:pt x="20" y="3"/>
                    <a:pt x="6" y="3"/>
                  </a:cubicBezTo>
                  <a:cubicBezTo>
                    <a:pt x="4" y="2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5" name="Freeform 299"/>
            <p:cNvSpPr/>
            <p:nvPr/>
          </p:nvSpPr>
          <p:spPr bwMode="auto">
            <a:xfrm>
              <a:off x="3398838" y="1957388"/>
              <a:ext cx="7938" cy="160338"/>
            </a:xfrm>
            <a:custGeom>
              <a:cxnLst>
                <a:cxn ang="0">
                  <a:pos x="3" y="0"/>
                </a:cxn>
                <a:cxn ang="0">
                  <a:pos x="3" y="60"/>
                </a:cxn>
                <a:cxn ang="0">
                  <a:pos x="0" y="60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60" w="3">
                  <a:moveTo>
                    <a:pt x="3" y="0"/>
                  </a:moveTo>
                  <a:cubicBezTo>
                    <a:pt x="3" y="20"/>
                    <a:pt x="3" y="40"/>
                    <a:pt x="3" y="60"/>
                  </a:cubicBezTo>
                  <a:cubicBezTo>
                    <a:pt x="2" y="60"/>
                    <a:pt x="1" y="60"/>
                    <a:pt x="0" y="60"/>
                  </a:cubicBezTo>
                  <a:cubicBezTo>
                    <a:pt x="0" y="40"/>
                    <a:pt x="0" y="2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33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6" name="Freeform 300"/>
            <p:cNvSpPr/>
            <p:nvPr/>
          </p:nvSpPr>
          <p:spPr bwMode="auto">
            <a:xfrm>
              <a:off x="5432425" y="4779963"/>
              <a:ext cx="185738" cy="23813"/>
            </a:xfrm>
            <a:custGeom>
              <a:cxnLst>
                <a:cxn ang="0">
                  <a:pos x="3" y="1"/>
                </a:cxn>
                <a:cxn ang="0">
                  <a:pos x="69" y="4"/>
                </a:cxn>
                <a:cxn ang="0">
                  <a:pos x="0" y="4"/>
                </a:cxn>
                <a:cxn ang="0">
                  <a:pos x="3" y="1"/>
                </a:cxn>
              </a:cxnLst>
              <a:rect b="b" l="0" r="r" t="0"/>
              <a:pathLst>
                <a:path h="9" w="69">
                  <a:moveTo>
                    <a:pt x="3" y="1"/>
                  </a:moveTo>
                  <a:cubicBezTo>
                    <a:pt x="19" y="8"/>
                    <a:pt x="48" y="2"/>
                    <a:pt x="69" y="4"/>
                  </a:cubicBezTo>
                  <a:cubicBezTo>
                    <a:pt x="53" y="9"/>
                    <a:pt x="16" y="9"/>
                    <a:pt x="0" y="4"/>
                  </a:cubicBezTo>
                  <a:cubicBezTo>
                    <a:pt x="0" y="2"/>
                    <a:pt x="0" y="0"/>
                    <a:pt x="3" y="1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7" name="Freeform 301"/>
            <p:cNvSpPr/>
            <p:nvPr/>
          </p:nvSpPr>
          <p:spPr bwMode="auto">
            <a:xfrm>
              <a:off x="6232525" y="4818063"/>
              <a:ext cx="63500" cy="31750"/>
            </a:xfrm>
            <a:custGeom>
              <a:cxnLst>
                <a:cxn ang="0">
                  <a:pos x="24" y="8"/>
                </a:cxn>
                <a:cxn ang="0">
                  <a:pos x="0" y="5"/>
                </a:cxn>
                <a:cxn ang="0">
                  <a:pos x="24" y="2"/>
                </a:cxn>
                <a:cxn ang="0">
                  <a:pos x="24" y="8"/>
                </a:cxn>
              </a:cxnLst>
              <a:rect b="b" l="0" r="r" t="0"/>
              <a:pathLst>
                <a:path h="12" w="24">
                  <a:moveTo>
                    <a:pt x="24" y="8"/>
                  </a:moveTo>
                  <a:cubicBezTo>
                    <a:pt x="17" y="6"/>
                    <a:pt x="2" y="12"/>
                    <a:pt x="0" y="5"/>
                  </a:cubicBezTo>
                  <a:cubicBezTo>
                    <a:pt x="11" y="7"/>
                    <a:pt x="13" y="0"/>
                    <a:pt x="24" y="2"/>
                  </a:cubicBezTo>
                  <a:cubicBezTo>
                    <a:pt x="24" y="4"/>
                    <a:pt x="24" y="6"/>
                    <a:pt x="24" y="8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8" name="Freeform 304"/>
            <p:cNvSpPr/>
            <p:nvPr/>
          </p:nvSpPr>
          <p:spPr bwMode="auto">
            <a:xfrm>
              <a:off x="2705100" y="906463"/>
              <a:ext cx="104775" cy="14288"/>
            </a:xfrm>
            <a:custGeom>
              <a:cxnLst>
                <a:cxn ang="0">
                  <a:pos x="0" y="0"/>
                </a:cxn>
                <a:cxn ang="0">
                  <a:pos x="39" y="0"/>
                </a:cxn>
                <a:cxn ang="0">
                  <a:pos x="0" y="0"/>
                </a:cxn>
              </a:cxnLst>
              <a:rect b="b" l="0" r="r" t="0"/>
              <a:pathLst>
                <a:path h="5" w="39">
                  <a:moveTo>
                    <a:pt x="0" y="0"/>
                  </a:moveTo>
                  <a:cubicBezTo>
                    <a:pt x="13" y="0"/>
                    <a:pt x="26" y="0"/>
                    <a:pt x="39" y="0"/>
                  </a:cubicBezTo>
                  <a:cubicBezTo>
                    <a:pt x="33" y="5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9" name="Freeform 305"/>
            <p:cNvSpPr/>
            <p:nvPr/>
          </p:nvSpPr>
          <p:spPr bwMode="auto">
            <a:xfrm>
              <a:off x="5957888" y="4968875"/>
              <a:ext cx="144463" cy="26988"/>
            </a:xfrm>
            <a:custGeom>
              <a:cxnLst>
                <a:cxn ang="0">
                  <a:pos x="54" y="6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54" y="3"/>
                </a:cxn>
                <a:cxn ang="0">
                  <a:pos x="54" y="6"/>
                </a:cxn>
              </a:cxnLst>
              <a:rect b="b" l="0" r="r" t="0"/>
              <a:pathLst>
                <a:path h="10" w="54">
                  <a:moveTo>
                    <a:pt x="54" y="6"/>
                  </a:moveTo>
                  <a:cubicBezTo>
                    <a:pt x="37" y="4"/>
                    <a:pt x="12" y="10"/>
                    <a:pt x="0" y="3"/>
                  </a:cubicBezTo>
                  <a:cubicBezTo>
                    <a:pt x="3" y="3"/>
                    <a:pt x="4" y="1"/>
                    <a:pt x="6" y="0"/>
                  </a:cubicBezTo>
                  <a:cubicBezTo>
                    <a:pt x="16" y="7"/>
                    <a:pt x="39" y="1"/>
                    <a:pt x="54" y="3"/>
                  </a:cubicBezTo>
                  <a:cubicBezTo>
                    <a:pt x="54" y="4"/>
                    <a:pt x="54" y="5"/>
                    <a:pt x="54" y="6"/>
                  </a:cubicBezTo>
                  <a:close/>
                </a:path>
              </a:pathLst>
            </a:custGeom>
            <a:solidFill>
              <a:srgbClr val="09607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0" name="Freeform 306"/>
            <p:cNvSpPr/>
            <p:nvPr/>
          </p:nvSpPr>
          <p:spPr bwMode="auto">
            <a:xfrm>
              <a:off x="3395663" y="1873250"/>
              <a:ext cx="19050" cy="293688"/>
            </a:xfrm>
            <a:custGeom>
              <a:cxnLst>
                <a:cxn ang="0">
                  <a:pos x="7" y="4"/>
                </a:cxn>
                <a:cxn ang="0">
                  <a:pos x="7" y="70"/>
                </a:cxn>
                <a:cxn ang="0">
                  <a:pos x="7" y="109"/>
                </a:cxn>
                <a:cxn ang="0">
                  <a:pos x="4" y="91"/>
                </a:cxn>
                <a:cxn ang="0">
                  <a:pos x="4" y="31"/>
                </a:cxn>
                <a:cxn ang="0">
                  <a:pos x="4" y="1"/>
                </a:cxn>
                <a:cxn ang="0">
                  <a:pos x="7" y="4"/>
                </a:cxn>
              </a:cxnLst>
              <a:rect b="b" l="0" r="r" t="0"/>
              <a:pathLst>
                <a:path h="109" w="7">
                  <a:moveTo>
                    <a:pt x="7" y="4"/>
                  </a:moveTo>
                  <a:cubicBezTo>
                    <a:pt x="7" y="26"/>
                    <a:pt x="7" y="48"/>
                    <a:pt x="7" y="70"/>
                  </a:cubicBezTo>
                  <a:cubicBezTo>
                    <a:pt x="7" y="83"/>
                    <a:pt x="7" y="96"/>
                    <a:pt x="7" y="109"/>
                  </a:cubicBezTo>
                  <a:cubicBezTo>
                    <a:pt x="0" y="109"/>
                    <a:pt x="6" y="96"/>
                    <a:pt x="4" y="91"/>
                  </a:cubicBezTo>
                  <a:cubicBezTo>
                    <a:pt x="4" y="71"/>
                    <a:pt x="4" y="51"/>
                    <a:pt x="4" y="31"/>
                  </a:cubicBezTo>
                  <a:cubicBezTo>
                    <a:pt x="4" y="21"/>
                    <a:pt x="4" y="11"/>
                    <a:pt x="4" y="1"/>
                  </a:cubicBezTo>
                  <a:cubicBezTo>
                    <a:pt x="7" y="0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37" name="矩形 236"/>
          <p:cNvSpPr/>
          <p:nvPr/>
        </p:nvSpPr>
        <p:spPr>
          <a:xfrm>
            <a:off x="-6673" y="3939902"/>
            <a:ext cx="9169301" cy="627534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dir="t" rig="contrasting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4" name="TextBox 273"/>
          <p:cNvSpPr txBox="1"/>
          <p:nvPr/>
        </p:nvSpPr>
        <p:spPr>
          <a:xfrm>
            <a:off x="1395965" y="4011910"/>
            <a:ext cx="756852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谨以此片献给那些在奔波路上拼搏的奋斗者们！</a:t>
            </a:r>
          </a:p>
        </p:txBody>
      </p:sp>
      <p:grpSp>
        <p:nvGrpSpPr>
          <p:cNvPr id="238" name="组合 237"/>
          <p:cNvGrpSpPr/>
          <p:nvPr/>
        </p:nvGrpSpPr>
        <p:grpSpPr>
          <a:xfrm>
            <a:off x="3407349" y="1203598"/>
            <a:ext cx="2316779" cy="1858821"/>
            <a:chOff x="1300163" y="3175"/>
            <a:chExt cx="4770437" cy="3827463"/>
          </a:xfrm>
        </p:grpSpPr>
        <p:sp>
          <p:nvSpPr>
            <p:cNvPr id="239" name="Freeform 18"/>
            <p:cNvSpPr/>
            <p:nvPr/>
          </p:nvSpPr>
          <p:spPr bwMode="auto">
            <a:xfrm>
              <a:off x="2697163" y="438150"/>
              <a:ext cx="88900" cy="88900"/>
            </a:xfrm>
            <a:custGeom>
              <a:cxnLst>
                <a:cxn ang="0">
                  <a:pos x="0" y="33"/>
                </a:cxn>
                <a:cxn ang="0">
                  <a:pos x="33" y="0"/>
                </a:cxn>
                <a:cxn ang="0">
                  <a:pos x="0" y="33"/>
                </a:cxn>
              </a:cxnLst>
              <a:rect b="b" l="0" r="r" t="0"/>
              <a:pathLst>
                <a:path h="33" w="33">
                  <a:moveTo>
                    <a:pt x="0" y="33"/>
                  </a:moveTo>
                  <a:cubicBezTo>
                    <a:pt x="10" y="21"/>
                    <a:pt x="21" y="10"/>
                    <a:pt x="33" y="0"/>
                  </a:cubicBezTo>
                  <a:cubicBezTo>
                    <a:pt x="23" y="12"/>
                    <a:pt x="12" y="23"/>
                    <a:pt x="0" y="33"/>
                  </a:cubicBezTo>
                  <a:close/>
                </a:path>
              </a:pathLst>
            </a:custGeom>
            <a:solidFill>
              <a:srgbClr val="9FD8E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0" name="Freeform 19"/>
            <p:cNvSpPr/>
            <p:nvPr/>
          </p:nvSpPr>
          <p:spPr bwMode="auto">
            <a:xfrm>
              <a:off x="1857375" y="131763"/>
              <a:ext cx="1316038" cy="1558925"/>
            </a:xfrm>
            <a:custGeom>
              <a:cxnLst>
                <a:cxn ang="0">
                  <a:pos x="132" y="480"/>
                </a:cxn>
                <a:cxn ang="0">
                  <a:pos x="66" y="555"/>
                </a:cxn>
                <a:cxn ang="0">
                  <a:pos x="114" y="468"/>
                </a:cxn>
                <a:cxn ang="0">
                  <a:pos x="102" y="468"/>
                </a:cxn>
                <a:cxn ang="0">
                  <a:pos x="108" y="456"/>
                </a:cxn>
                <a:cxn ang="0">
                  <a:pos x="87" y="465"/>
                </a:cxn>
                <a:cxn ang="0">
                  <a:pos x="177" y="300"/>
                </a:cxn>
                <a:cxn ang="0">
                  <a:pos x="0" y="516"/>
                </a:cxn>
                <a:cxn ang="0">
                  <a:pos x="180" y="258"/>
                </a:cxn>
                <a:cxn ang="0">
                  <a:pos x="192" y="258"/>
                </a:cxn>
                <a:cxn ang="0">
                  <a:pos x="378" y="69"/>
                </a:cxn>
                <a:cxn ang="0">
                  <a:pos x="489" y="0"/>
                </a:cxn>
                <a:cxn ang="0">
                  <a:pos x="345" y="114"/>
                </a:cxn>
                <a:cxn ang="0">
                  <a:pos x="312" y="147"/>
                </a:cxn>
                <a:cxn ang="0">
                  <a:pos x="291" y="162"/>
                </a:cxn>
                <a:cxn ang="0">
                  <a:pos x="333" y="111"/>
                </a:cxn>
                <a:cxn ang="0">
                  <a:pos x="138" y="408"/>
                </a:cxn>
                <a:cxn ang="0">
                  <a:pos x="201" y="369"/>
                </a:cxn>
                <a:cxn ang="0">
                  <a:pos x="204" y="381"/>
                </a:cxn>
                <a:cxn ang="0">
                  <a:pos x="204" y="450"/>
                </a:cxn>
                <a:cxn ang="0">
                  <a:pos x="180" y="579"/>
                </a:cxn>
                <a:cxn ang="0">
                  <a:pos x="192" y="459"/>
                </a:cxn>
                <a:cxn ang="0">
                  <a:pos x="195" y="417"/>
                </a:cxn>
                <a:cxn ang="0">
                  <a:pos x="195" y="381"/>
                </a:cxn>
                <a:cxn ang="0">
                  <a:pos x="135" y="456"/>
                </a:cxn>
                <a:cxn ang="0">
                  <a:pos x="177" y="432"/>
                </a:cxn>
                <a:cxn ang="0">
                  <a:pos x="165" y="447"/>
                </a:cxn>
                <a:cxn ang="0">
                  <a:pos x="132" y="480"/>
                </a:cxn>
              </a:cxnLst>
              <a:rect b="b" l="0" r="r" t="0"/>
              <a:pathLst>
                <a:path h="579" w="489">
                  <a:moveTo>
                    <a:pt x="132" y="480"/>
                  </a:moveTo>
                  <a:cubicBezTo>
                    <a:pt x="109" y="504"/>
                    <a:pt x="88" y="530"/>
                    <a:pt x="66" y="555"/>
                  </a:cubicBezTo>
                  <a:cubicBezTo>
                    <a:pt x="58" y="525"/>
                    <a:pt x="102" y="497"/>
                    <a:pt x="114" y="468"/>
                  </a:cubicBezTo>
                  <a:cubicBezTo>
                    <a:pt x="114" y="459"/>
                    <a:pt x="102" y="477"/>
                    <a:pt x="102" y="468"/>
                  </a:cubicBezTo>
                  <a:cubicBezTo>
                    <a:pt x="89" y="469"/>
                    <a:pt x="105" y="458"/>
                    <a:pt x="108" y="456"/>
                  </a:cubicBezTo>
                  <a:cubicBezTo>
                    <a:pt x="102" y="449"/>
                    <a:pt x="97" y="466"/>
                    <a:pt x="87" y="465"/>
                  </a:cubicBezTo>
                  <a:cubicBezTo>
                    <a:pt x="118" y="423"/>
                    <a:pt x="156" y="362"/>
                    <a:pt x="177" y="300"/>
                  </a:cubicBezTo>
                  <a:cubicBezTo>
                    <a:pt x="127" y="381"/>
                    <a:pt x="79" y="464"/>
                    <a:pt x="0" y="516"/>
                  </a:cubicBezTo>
                  <a:cubicBezTo>
                    <a:pt x="64" y="434"/>
                    <a:pt x="139" y="363"/>
                    <a:pt x="180" y="258"/>
                  </a:cubicBezTo>
                  <a:cubicBezTo>
                    <a:pt x="184" y="255"/>
                    <a:pt x="188" y="255"/>
                    <a:pt x="192" y="258"/>
                  </a:cubicBezTo>
                  <a:cubicBezTo>
                    <a:pt x="236" y="176"/>
                    <a:pt x="300" y="120"/>
                    <a:pt x="378" y="69"/>
                  </a:cubicBezTo>
                  <a:cubicBezTo>
                    <a:pt x="414" y="45"/>
                    <a:pt x="445" y="9"/>
                    <a:pt x="489" y="0"/>
                  </a:cubicBezTo>
                  <a:cubicBezTo>
                    <a:pt x="439" y="36"/>
                    <a:pt x="390" y="73"/>
                    <a:pt x="345" y="114"/>
                  </a:cubicBezTo>
                  <a:cubicBezTo>
                    <a:pt x="333" y="124"/>
                    <a:pt x="322" y="135"/>
                    <a:pt x="312" y="147"/>
                  </a:cubicBezTo>
                  <a:cubicBezTo>
                    <a:pt x="306" y="153"/>
                    <a:pt x="304" y="163"/>
                    <a:pt x="291" y="162"/>
                  </a:cubicBezTo>
                  <a:cubicBezTo>
                    <a:pt x="302" y="142"/>
                    <a:pt x="320" y="129"/>
                    <a:pt x="333" y="111"/>
                  </a:cubicBezTo>
                  <a:cubicBezTo>
                    <a:pt x="230" y="172"/>
                    <a:pt x="198" y="304"/>
                    <a:pt x="138" y="408"/>
                  </a:cubicBezTo>
                  <a:cubicBezTo>
                    <a:pt x="162" y="398"/>
                    <a:pt x="171" y="373"/>
                    <a:pt x="201" y="369"/>
                  </a:cubicBezTo>
                  <a:cubicBezTo>
                    <a:pt x="203" y="372"/>
                    <a:pt x="204" y="376"/>
                    <a:pt x="204" y="381"/>
                  </a:cubicBezTo>
                  <a:cubicBezTo>
                    <a:pt x="204" y="404"/>
                    <a:pt x="204" y="427"/>
                    <a:pt x="204" y="450"/>
                  </a:cubicBezTo>
                  <a:cubicBezTo>
                    <a:pt x="197" y="487"/>
                    <a:pt x="209" y="561"/>
                    <a:pt x="180" y="579"/>
                  </a:cubicBezTo>
                  <a:cubicBezTo>
                    <a:pt x="187" y="542"/>
                    <a:pt x="193" y="504"/>
                    <a:pt x="192" y="459"/>
                  </a:cubicBezTo>
                  <a:cubicBezTo>
                    <a:pt x="199" y="451"/>
                    <a:pt x="193" y="430"/>
                    <a:pt x="195" y="417"/>
                  </a:cubicBezTo>
                  <a:cubicBezTo>
                    <a:pt x="195" y="405"/>
                    <a:pt x="195" y="393"/>
                    <a:pt x="195" y="381"/>
                  </a:cubicBezTo>
                  <a:cubicBezTo>
                    <a:pt x="174" y="393"/>
                    <a:pt x="156" y="434"/>
                    <a:pt x="135" y="456"/>
                  </a:cubicBezTo>
                  <a:cubicBezTo>
                    <a:pt x="147" y="458"/>
                    <a:pt x="154" y="429"/>
                    <a:pt x="177" y="432"/>
                  </a:cubicBezTo>
                  <a:cubicBezTo>
                    <a:pt x="177" y="441"/>
                    <a:pt x="170" y="443"/>
                    <a:pt x="165" y="447"/>
                  </a:cubicBezTo>
                  <a:cubicBezTo>
                    <a:pt x="153" y="457"/>
                    <a:pt x="142" y="468"/>
                    <a:pt x="132" y="48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1" name="Freeform 23"/>
            <p:cNvSpPr>
              <a:spLocks noEditPoints="1"/>
            </p:cNvSpPr>
            <p:nvPr/>
          </p:nvSpPr>
          <p:spPr bwMode="auto">
            <a:xfrm>
              <a:off x="2301875" y="534988"/>
              <a:ext cx="2944813" cy="2971800"/>
            </a:xfrm>
            <a:custGeom>
              <a:cxnLst>
                <a:cxn ang="0">
                  <a:pos x="1065" y="240"/>
                </a:cxn>
                <a:cxn ang="0">
                  <a:pos x="1056" y="471"/>
                </a:cxn>
                <a:cxn ang="0">
                  <a:pos x="1038" y="405"/>
                </a:cxn>
                <a:cxn ang="0">
                  <a:pos x="1026" y="432"/>
                </a:cxn>
                <a:cxn ang="0">
                  <a:pos x="909" y="612"/>
                </a:cxn>
                <a:cxn ang="0">
                  <a:pos x="1080" y="663"/>
                </a:cxn>
                <a:cxn ang="0">
                  <a:pos x="879" y="846"/>
                </a:cxn>
                <a:cxn ang="0">
                  <a:pos x="774" y="924"/>
                </a:cxn>
                <a:cxn ang="0">
                  <a:pos x="882" y="744"/>
                </a:cxn>
                <a:cxn ang="0">
                  <a:pos x="723" y="888"/>
                </a:cxn>
                <a:cxn ang="0">
                  <a:pos x="543" y="936"/>
                </a:cxn>
                <a:cxn ang="0">
                  <a:pos x="294" y="816"/>
                </a:cxn>
                <a:cxn ang="0">
                  <a:pos x="150" y="525"/>
                </a:cxn>
                <a:cxn ang="0">
                  <a:pos x="117" y="657"/>
                </a:cxn>
                <a:cxn ang="0">
                  <a:pos x="105" y="450"/>
                </a:cxn>
                <a:cxn ang="0">
                  <a:pos x="123" y="417"/>
                </a:cxn>
                <a:cxn ang="0">
                  <a:pos x="207" y="300"/>
                </a:cxn>
                <a:cxn ang="0">
                  <a:pos x="234" y="195"/>
                </a:cxn>
                <a:cxn ang="0">
                  <a:pos x="261" y="252"/>
                </a:cxn>
                <a:cxn ang="0">
                  <a:pos x="321" y="258"/>
                </a:cxn>
                <a:cxn ang="0">
                  <a:pos x="393" y="240"/>
                </a:cxn>
                <a:cxn ang="0">
                  <a:pos x="459" y="105"/>
                </a:cxn>
                <a:cxn ang="0">
                  <a:pos x="456" y="204"/>
                </a:cxn>
                <a:cxn ang="0">
                  <a:pos x="390" y="372"/>
                </a:cxn>
                <a:cxn ang="0">
                  <a:pos x="495" y="144"/>
                </a:cxn>
                <a:cxn ang="0">
                  <a:pos x="537" y="81"/>
                </a:cxn>
                <a:cxn ang="0">
                  <a:pos x="420" y="471"/>
                </a:cxn>
                <a:cxn ang="0">
                  <a:pos x="303" y="729"/>
                </a:cxn>
                <a:cxn ang="0">
                  <a:pos x="804" y="765"/>
                </a:cxn>
                <a:cxn ang="0">
                  <a:pos x="882" y="597"/>
                </a:cxn>
                <a:cxn ang="0">
                  <a:pos x="903" y="642"/>
                </a:cxn>
                <a:cxn ang="0">
                  <a:pos x="906" y="435"/>
                </a:cxn>
                <a:cxn ang="0">
                  <a:pos x="855" y="447"/>
                </a:cxn>
                <a:cxn ang="0">
                  <a:pos x="924" y="357"/>
                </a:cxn>
                <a:cxn ang="0">
                  <a:pos x="1002" y="282"/>
                </a:cxn>
                <a:cxn ang="0">
                  <a:pos x="1017" y="408"/>
                </a:cxn>
                <a:cxn ang="0">
                  <a:pos x="738" y="900"/>
                </a:cxn>
                <a:cxn ang="0">
                  <a:pos x="738" y="900"/>
                </a:cxn>
                <a:cxn ang="0">
                  <a:pos x="798" y="795"/>
                </a:cxn>
                <a:cxn ang="0">
                  <a:pos x="456" y="126"/>
                </a:cxn>
                <a:cxn ang="0">
                  <a:pos x="1044" y="231"/>
                </a:cxn>
                <a:cxn ang="0">
                  <a:pos x="378" y="276"/>
                </a:cxn>
                <a:cxn ang="0">
                  <a:pos x="258" y="462"/>
                </a:cxn>
                <a:cxn ang="0">
                  <a:pos x="378" y="351"/>
                </a:cxn>
                <a:cxn ang="0">
                  <a:pos x="306" y="321"/>
                </a:cxn>
                <a:cxn ang="0">
                  <a:pos x="180" y="459"/>
                </a:cxn>
                <a:cxn ang="0">
                  <a:pos x="246" y="438"/>
                </a:cxn>
                <a:cxn ang="0">
                  <a:pos x="228" y="450"/>
                </a:cxn>
                <a:cxn ang="0">
                  <a:pos x="222" y="546"/>
                </a:cxn>
                <a:cxn ang="0">
                  <a:pos x="249" y="657"/>
                </a:cxn>
                <a:cxn ang="0">
                  <a:pos x="225" y="585"/>
                </a:cxn>
                <a:cxn ang="0">
                  <a:pos x="240" y="720"/>
                </a:cxn>
                <a:cxn ang="0">
                  <a:pos x="693" y="870"/>
                </a:cxn>
              </a:cxnLst>
              <a:rect b="b" l="0" r="r" t="0"/>
              <a:pathLst>
                <a:path h="1104" w="1095">
                  <a:moveTo>
                    <a:pt x="1032" y="186"/>
                  </a:moveTo>
                  <a:cubicBezTo>
                    <a:pt x="1033" y="186"/>
                    <a:pt x="1034" y="186"/>
                    <a:pt x="1035" y="186"/>
                  </a:cubicBezTo>
                  <a:cubicBezTo>
                    <a:pt x="1035" y="116"/>
                    <a:pt x="985" y="54"/>
                    <a:pt x="969" y="0"/>
                  </a:cubicBezTo>
                  <a:cubicBezTo>
                    <a:pt x="1022" y="47"/>
                    <a:pt x="1036" y="133"/>
                    <a:pt x="1062" y="207"/>
                  </a:cubicBezTo>
                  <a:cubicBezTo>
                    <a:pt x="1064" y="217"/>
                    <a:pt x="1058" y="235"/>
                    <a:pt x="1065" y="240"/>
                  </a:cubicBezTo>
                  <a:cubicBezTo>
                    <a:pt x="1065" y="256"/>
                    <a:pt x="1065" y="272"/>
                    <a:pt x="1065" y="288"/>
                  </a:cubicBezTo>
                  <a:cubicBezTo>
                    <a:pt x="1065" y="302"/>
                    <a:pt x="1065" y="316"/>
                    <a:pt x="1065" y="330"/>
                  </a:cubicBezTo>
                  <a:cubicBezTo>
                    <a:pt x="1065" y="360"/>
                    <a:pt x="1065" y="390"/>
                    <a:pt x="1065" y="420"/>
                  </a:cubicBezTo>
                  <a:cubicBezTo>
                    <a:pt x="1065" y="436"/>
                    <a:pt x="1065" y="452"/>
                    <a:pt x="1065" y="468"/>
                  </a:cubicBezTo>
                  <a:cubicBezTo>
                    <a:pt x="1063" y="470"/>
                    <a:pt x="1060" y="471"/>
                    <a:pt x="1056" y="471"/>
                  </a:cubicBezTo>
                  <a:cubicBezTo>
                    <a:pt x="1056" y="454"/>
                    <a:pt x="1056" y="437"/>
                    <a:pt x="1056" y="420"/>
                  </a:cubicBezTo>
                  <a:cubicBezTo>
                    <a:pt x="1056" y="394"/>
                    <a:pt x="1056" y="368"/>
                    <a:pt x="1056" y="342"/>
                  </a:cubicBezTo>
                  <a:cubicBezTo>
                    <a:pt x="1057" y="327"/>
                    <a:pt x="1055" y="267"/>
                    <a:pt x="1053" y="309"/>
                  </a:cubicBezTo>
                  <a:cubicBezTo>
                    <a:pt x="1042" y="322"/>
                    <a:pt x="1046" y="350"/>
                    <a:pt x="1041" y="369"/>
                  </a:cubicBezTo>
                  <a:cubicBezTo>
                    <a:pt x="1034" y="375"/>
                    <a:pt x="1040" y="394"/>
                    <a:pt x="1038" y="405"/>
                  </a:cubicBezTo>
                  <a:cubicBezTo>
                    <a:pt x="1038" y="423"/>
                    <a:pt x="1038" y="441"/>
                    <a:pt x="1038" y="459"/>
                  </a:cubicBezTo>
                  <a:cubicBezTo>
                    <a:pt x="1036" y="470"/>
                    <a:pt x="1044" y="491"/>
                    <a:pt x="1029" y="489"/>
                  </a:cubicBezTo>
                  <a:cubicBezTo>
                    <a:pt x="1029" y="470"/>
                    <a:pt x="1029" y="451"/>
                    <a:pt x="1029" y="432"/>
                  </a:cubicBezTo>
                  <a:cubicBezTo>
                    <a:pt x="1027" y="422"/>
                    <a:pt x="1033" y="420"/>
                    <a:pt x="1032" y="411"/>
                  </a:cubicBezTo>
                  <a:cubicBezTo>
                    <a:pt x="1021" y="409"/>
                    <a:pt x="1028" y="425"/>
                    <a:pt x="1026" y="432"/>
                  </a:cubicBezTo>
                  <a:cubicBezTo>
                    <a:pt x="1026" y="451"/>
                    <a:pt x="1026" y="470"/>
                    <a:pt x="1026" y="489"/>
                  </a:cubicBezTo>
                  <a:cubicBezTo>
                    <a:pt x="1019" y="508"/>
                    <a:pt x="1030" y="545"/>
                    <a:pt x="1014" y="555"/>
                  </a:cubicBezTo>
                  <a:cubicBezTo>
                    <a:pt x="1003" y="530"/>
                    <a:pt x="1022" y="483"/>
                    <a:pt x="1017" y="444"/>
                  </a:cubicBezTo>
                  <a:cubicBezTo>
                    <a:pt x="1000" y="465"/>
                    <a:pt x="1011" y="523"/>
                    <a:pt x="999" y="552"/>
                  </a:cubicBezTo>
                  <a:cubicBezTo>
                    <a:pt x="984" y="588"/>
                    <a:pt x="952" y="599"/>
                    <a:pt x="909" y="612"/>
                  </a:cubicBezTo>
                  <a:cubicBezTo>
                    <a:pt x="907" y="624"/>
                    <a:pt x="914" y="627"/>
                    <a:pt x="912" y="639"/>
                  </a:cubicBezTo>
                  <a:cubicBezTo>
                    <a:pt x="915" y="647"/>
                    <a:pt x="923" y="634"/>
                    <a:pt x="927" y="642"/>
                  </a:cubicBezTo>
                  <a:cubicBezTo>
                    <a:pt x="914" y="655"/>
                    <a:pt x="926" y="673"/>
                    <a:pt x="933" y="684"/>
                  </a:cubicBezTo>
                  <a:cubicBezTo>
                    <a:pt x="958" y="671"/>
                    <a:pt x="994" y="657"/>
                    <a:pt x="1038" y="654"/>
                  </a:cubicBezTo>
                  <a:cubicBezTo>
                    <a:pt x="1053" y="656"/>
                    <a:pt x="1078" y="648"/>
                    <a:pt x="1080" y="663"/>
                  </a:cubicBezTo>
                  <a:cubicBezTo>
                    <a:pt x="1086" y="668"/>
                    <a:pt x="1094" y="671"/>
                    <a:pt x="1095" y="681"/>
                  </a:cubicBezTo>
                  <a:cubicBezTo>
                    <a:pt x="1077" y="684"/>
                    <a:pt x="1078" y="668"/>
                    <a:pt x="1065" y="666"/>
                  </a:cubicBezTo>
                  <a:cubicBezTo>
                    <a:pt x="1016" y="664"/>
                    <a:pt x="978" y="673"/>
                    <a:pt x="948" y="690"/>
                  </a:cubicBezTo>
                  <a:cubicBezTo>
                    <a:pt x="945" y="706"/>
                    <a:pt x="961" y="703"/>
                    <a:pt x="963" y="714"/>
                  </a:cubicBezTo>
                  <a:cubicBezTo>
                    <a:pt x="940" y="761"/>
                    <a:pt x="909" y="805"/>
                    <a:pt x="879" y="846"/>
                  </a:cubicBezTo>
                  <a:cubicBezTo>
                    <a:pt x="849" y="888"/>
                    <a:pt x="822" y="933"/>
                    <a:pt x="780" y="963"/>
                  </a:cubicBezTo>
                  <a:cubicBezTo>
                    <a:pt x="836" y="878"/>
                    <a:pt x="901" y="802"/>
                    <a:pt x="954" y="714"/>
                  </a:cubicBezTo>
                  <a:cubicBezTo>
                    <a:pt x="934" y="719"/>
                    <a:pt x="917" y="748"/>
                    <a:pt x="903" y="768"/>
                  </a:cubicBezTo>
                  <a:cubicBezTo>
                    <a:pt x="858" y="829"/>
                    <a:pt x="813" y="901"/>
                    <a:pt x="759" y="954"/>
                  </a:cubicBezTo>
                  <a:cubicBezTo>
                    <a:pt x="754" y="943"/>
                    <a:pt x="768" y="933"/>
                    <a:pt x="774" y="924"/>
                  </a:cubicBezTo>
                  <a:cubicBezTo>
                    <a:pt x="812" y="873"/>
                    <a:pt x="854" y="816"/>
                    <a:pt x="894" y="762"/>
                  </a:cubicBezTo>
                  <a:cubicBezTo>
                    <a:pt x="910" y="741"/>
                    <a:pt x="934" y="722"/>
                    <a:pt x="933" y="696"/>
                  </a:cubicBezTo>
                  <a:cubicBezTo>
                    <a:pt x="875" y="768"/>
                    <a:pt x="819" y="847"/>
                    <a:pt x="765" y="927"/>
                  </a:cubicBezTo>
                  <a:cubicBezTo>
                    <a:pt x="759" y="936"/>
                    <a:pt x="753" y="955"/>
                    <a:pt x="738" y="954"/>
                  </a:cubicBezTo>
                  <a:cubicBezTo>
                    <a:pt x="778" y="880"/>
                    <a:pt x="832" y="813"/>
                    <a:pt x="882" y="744"/>
                  </a:cubicBezTo>
                  <a:cubicBezTo>
                    <a:pt x="896" y="724"/>
                    <a:pt x="925" y="700"/>
                    <a:pt x="915" y="672"/>
                  </a:cubicBezTo>
                  <a:cubicBezTo>
                    <a:pt x="874" y="725"/>
                    <a:pt x="830" y="797"/>
                    <a:pt x="789" y="858"/>
                  </a:cubicBezTo>
                  <a:cubicBezTo>
                    <a:pt x="771" y="884"/>
                    <a:pt x="749" y="930"/>
                    <a:pt x="723" y="921"/>
                  </a:cubicBezTo>
                  <a:cubicBezTo>
                    <a:pt x="692" y="984"/>
                    <a:pt x="629" y="1015"/>
                    <a:pt x="624" y="1104"/>
                  </a:cubicBezTo>
                  <a:cubicBezTo>
                    <a:pt x="607" y="1006"/>
                    <a:pt x="703" y="969"/>
                    <a:pt x="723" y="888"/>
                  </a:cubicBezTo>
                  <a:cubicBezTo>
                    <a:pt x="720" y="884"/>
                    <a:pt x="718" y="879"/>
                    <a:pt x="714" y="876"/>
                  </a:cubicBezTo>
                  <a:cubicBezTo>
                    <a:pt x="672" y="892"/>
                    <a:pt x="654" y="932"/>
                    <a:pt x="615" y="951"/>
                  </a:cubicBezTo>
                  <a:cubicBezTo>
                    <a:pt x="614" y="942"/>
                    <a:pt x="623" y="943"/>
                    <a:pt x="624" y="936"/>
                  </a:cubicBezTo>
                  <a:cubicBezTo>
                    <a:pt x="619" y="936"/>
                    <a:pt x="618" y="940"/>
                    <a:pt x="612" y="939"/>
                  </a:cubicBezTo>
                  <a:cubicBezTo>
                    <a:pt x="595" y="932"/>
                    <a:pt x="565" y="938"/>
                    <a:pt x="543" y="936"/>
                  </a:cubicBezTo>
                  <a:cubicBezTo>
                    <a:pt x="553" y="931"/>
                    <a:pt x="569" y="932"/>
                    <a:pt x="582" y="930"/>
                  </a:cubicBezTo>
                  <a:cubicBezTo>
                    <a:pt x="518" y="927"/>
                    <a:pt x="473" y="876"/>
                    <a:pt x="417" y="885"/>
                  </a:cubicBezTo>
                  <a:cubicBezTo>
                    <a:pt x="395" y="880"/>
                    <a:pt x="385" y="852"/>
                    <a:pt x="360" y="867"/>
                  </a:cubicBezTo>
                  <a:cubicBezTo>
                    <a:pt x="346" y="840"/>
                    <a:pt x="313" y="832"/>
                    <a:pt x="306" y="798"/>
                  </a:cubicBezTo>
                  <a:cubicBezTo>
                    <a:pt x="299" y="801"/>
                    <a:pt x="308" y="820"/>
                    <a:pt x="294" y="816"/>
                  </a:cubicBezTo>
                  <a:cubicBezTo>
                    <a:pt x="288" y="798"/>
                    <a:pt x="290" y="772"/>
                    <a:pt x="282" y="756"/>
                  </a:cubicBezTo>
                  <a:cubicBezTo>
                    <a:pt x="219" y="731"/>
                    <a:pt x="178" y="684"/>
                    <a:pt x="168" y="606"/>
                  </a:cubicBezTo>
                  <a:cubicBezTo>
                    <a:pt x="169" y="598"/>
                    <a:pt x="157" y="614"/>
                    <a:pt x="156" y="603"/>
                  </a:cubicBezTo>
                  <a:cubicBezTo>
                    <a:pt x="177" y="570"/>
                    <a:pt x="206" y="525"/>
                    <a:pt x="174" y="483"/>
                  </a:cubicBezTo>
                  <a:cubicBezTo>
                    <a:pt x="161" y="492"/>
                    <a:pt x="162" y="515"/>
                    <a:pt x="150" y="525"/>
                  </a:cubicBezTo>
                  <a:cubicBezTo>
                    <a:pt x="145" y="553"/>
                    <a:pt x="150" y="591"/>
                    <a:pt x="132" y="606"/>
                  </a:cubicBezTo>
                  <a:cubicBezTo>
                    <a:pt x="132" y="600"/>
                    <a:pt x="132" y="594"/>
                    <a:pt x="132" y="588"/>
                  </a:cubicBezTo>
                  <a:cubicBezTo>
                    <a:pt x="137" y="584"/>
                    <a:pt x="135" y="573"/>
                    <a:pt x="135" y="564"/>
                  </a:cubicBezTo>
                  <a:cubicBezTo>
                    <a:pt x="130" y="569"/>
                    <a:pt x="129" y="578"/>
                    <a:pt x="129" y="588"/>
                  </a:cubicBezTo>
                  <a:cubicBezTo>
                    <a:pt x="124" y="610"/>
                    <a:pt x="130" y="643"/>
                    <a:pt x="117" y="657"/>
                  </a:cubicBezTo>
                  <a:cubicBezTo>
                    <a:pt x="117" y="644"/>
                    <a:pt x="117" y="631"/>
                    <a:pt x="117" y="618"/>
                  </a:cubicBezTo>
                  <a:cubicBezTo>
                    <a:pt x="111" y="618"/>
                    <a:pt x="115" y="628"/>
                    <a:pt x="111" y="630"/>
                  </a:cubicBezTo>
                  <a:cubicBezTo>
                    <a:pt x="110" y="635"/>
                    <a:pt x="106" y="637"/>
                    <a:pt x="99" y="636"/>
                  </a:cubicBezTo>
                  <a:cubicBezTo>
                    <a:pt x="99" y="606"/>
                    <a:pt x="99" y="576"/>
                    <a:pt x="99" y="546"/>
                  </a:cubicBezTo>
                  <a:cubicBezTo>
                    <a:pt x="98" y="511"/>
                    <a:pt x="106" y="485"/>
                    <a:pt x="105" y="450"/>
                  </a:cubicBezTo>
                  <a:cubicBezTo>
                    <a:pt x="70" y="491"/>
                    <a:pt x="42" y="554"/>
                    <a:pt x="0" y="579"/>
                  </a:cubicBezTo>
                  <a:cubicBezTo>
                    <a:pt x="39" y="507"/>
                    <a:pt x="104" y="461"/>
                    <a:pt x="120" y="366"/>
                  </a:cubicBezTo>
                  <a:cubicBezTo>
                    <a:pt x="131" y="364"/>
                    <a:pt x="124" y="380"/>
                    <a:pt x="126" y="387"/>
                  </a:cubicBezTo>
                  <a:cubicBezTo>
                    <a:pt x="145" y="365"/>
                    <a:pt x="149" y="328"/>
                    <a:pt x="177" y="315"/>
                  </a:cubicBezTo>
                  <a:cubicBezTo>
                    <a:pt x="164" y="354"/>
                    <a:pt x="143" y="385"/>
                    <a:pt x="123" y="417"/>
                  </a:cubicBezTo>
                  <a:cubicBezTo>
                    <a:pt x="122" y="481"/>
                    <a:pt x="113" y="537"/>
                    <a:pt x="108" y="597"/>
                  </a:cubicBezTo>
                  <a:cubicBezTo>
                    <a:pt x="123" y="539"/>
                    <a:pt x="149" y="452"/>
                    <a:pt x="138" y="405"/>
                  </a:cubicBezTo>
                  <a:cubicBezTo>
                    <a:pt x="152" y="403"/>
                    <a:pt x="150" y="417"/>
                    <a:pt x="156" y="423"/>
                  </a:cubicBezTo>
                  <a:cubicBezTo>
                    <a:pt x="170" y="408"/>
                    <a:pt x="173" y="383"/>
                    <a:pt x="180" y="360"/>
                  </a:cubicBezTo>
                  <a:cubicBezTo>
                    <a:pt x="186" y="339"/>
                    <a:pt x="187" y="309"/>
                    <a:pt x="207" y="300"/>
                  </a:cubicBezTo>
                  <a:cubicBezTo>
                    <a:pt x="198" y="353"/>
                    <a:pt x="178" y="395"/>
                    <a:pt x="171" y="450"/>
                  </a:cubicBezTo>
                  <a:cubicBezTo>
                    <a:pt x="193" y="413"/>
                    <a:pt x="211" y="372"/>
                    <a:pt x="228" y="330"/>
                  </a:cubicBezTo>
                  <a:cubicBezTo>
                    <a:pt x="235" y="325"/>
                    <a:pt x="229" y="307"/>
                    <a:pt x="231" y="297"/>
                  </a:cubicBezTo>
                  <a:cubicBezTo>
                    <a:pt x="231" y="275"/>
                    <a:pt x="231" y="253"/>
                    <a:pt x="231" y="231"/>
                  </a:cubicBezTo>
                  <a:cubicBezTo>
                    <a:pt x="233" y="220"/>
                    <a:pt x="227" y="201"/>
                    <a:pt x="234" y="195"/>
                  </a:cubicBezTo>
                  <a:cubicBezTo>
                    <a:pt x="237" y="195"/>
                    <a:pt x="239" y="196"/>
                    <a:pt x="240" y="198"/>
                  </a:cubicBezTo>
                  <a:cubicBezTo>
                    <a:pt x="240" y="232"/>
                    <a:pt x="240" y="266"/>
                    <a:pt x="240" y="300"/>
                  </a:cubicBezTo>
                  <a:cubicBezTo>
                    <a:pt x="245" y="295"/>
                    <a:pt x="244" y="284"/>
                    <a:pt x="246" y="276"/>
                  </a:cubicBezTo>
                  <a:cubicBezTo>
                    <a:pt x="255" y="220"/>
                    <a:pt x="262" y="162"/>
                    <a:pt x="267" y="102"/>
                  </a:cubicBezTo>
                  <a:cubicBezTo>
                    <a:pt x="281" y="144"/>
                    <a:pt x="261" y="204"/>
                    <a:pt x="261" y="252"/>
                  </a:cubicBezTo>
                  <a:cubicBezTo>
                    <a:pt x="276" y="219"/>
                    <a:pt x="286" y="181"/>
                    <a:pt x="297" y="144"/>
                  </a:cubicBezTo>
                  <a:cubicBezTo>
                    <a:pt x="315" y="203"/>
                    <a:pt x="277" y="258"/>
                    <a:pt x="255" y="297"/>
                  </a:cubicBezTo>
                  <a:cubicBezTo>
                    <a:pt x="257" y="328"/>
                    <a:pt x="247" y="347"/>
                    <a:pt x="249" y="378"/>
                  </a:cubicBezTo>
                  <a:cubicBezTo>
                    <a:pt x="306" y="319"/>
                    <a:pt x="309" y="206"/>
                    <a:pt x="357" y="138"/>
                  </a:cubicBezTo>
                  <a:cubicBezTo>
                    <a:pt x="350" y="183"/>
                    <a:pt x="333" y="218"/>
                    <a:pt x="321" y="258"/>
                  </a:cubicBezTo>
                  <a:cubicBezTo>
                    <a:pt x="362" y="223"/>
                    <a:pt x="379" y="139"/>
                    <a:pt x="390" y="54"/>
                  </a:cubicBezTo>
                  <a:cubicBezTo>
                    <a:pt x="400" y="51"/>
                    <a:pt x="395" y="63"/>
                    <a:pt x="396" y="69"/>
                  </a:cubicBezTo>
                  <a:cubicBezTo>
                    <a:pt x="398" y="86"/>
                    <a:pt x="392" y="111"/>
                    <a:pt x="399" y="123"/>
                  </a:cubicBezTo>
                  <a:cubicBezTo>
                    <a:pt x="397" y="157"/>
                    <a:pt x="397" y="177"/>
                    <a:pt x="396" y="207"/>
                  </a:cubicBezTo>
                  <a:cubicBezTo>
                    <a:pt x="389" y="212"/>
                    <a:pt x="395" y="230"/>
                    <a:pt x="393" y="240"/>
                  </a:cubicBezTo>
                  <a:cubicBezTo>
                    <a:pt x="393" y="251"/>
                    <a:pt x="393" y="262"/>
                    <a:pt x="393" y="273"/>
                  </a:cubicBezTo>
                  <a:cubicBezTo>
                    <a:pt x="393" y="284"/>
                    <a:pt x="393" y="295"/>
                    <a:pt x="393" y="306"/>
                  </a:cubicBezTo>
                  <a:cubicBezTo>
                    <a:pt x="393" y="313"/>
                    <a:pt x="393" y="320"/>
                    <a:pt x="393" y="327"/>
                  </a:cubicBezTo>
                  <a:cubicBezTo>
                    <a:pt x="405" y="274"/>
                    <a:pt x="422" y="216"/>
                    <a:pt x="435" y="165"/>
                  </a:cubicBezTo>
                  <a:cubicBezTo>
                    <a:pt x="440" y="144"/>
                    <a:pt x="439" y="116"/>
                    <a:pt x="459" y="105"/>
                  </a:cubicBezTo>
                  <a:cubicBezTo>
                    <a:pt x="459" y="109"/>
                    <a:pt x="459" y="113"/>
                    <a:pt x="459" y="117"/>
                  </a:cubicBezTo>
                  <a:cubicBezTo>
                    <a:pt x="466" y="107"/>
                    <a:pt x="464" y="88"/>
                    <a:pt x="474" y="81"/>
                  </a:cubicBezTo>
                  <a:cubicBezTo>
                    <a:pt x="485" y="115"/>
                    <a:pt x="458" y="163"/>
                    <a:pt x="453" y="201"/>
                  </a:cubicBezTo>
                  <a:cubicBezTo>
                    <a:pt x="447" y="213"/>
                    <a:pt x="443" y="227"/>
                    <a:pt x="441" y="243"/>
                  </a:cubicBezTo>
                  <a:cubicBezTo>
                    <a:pt x="449" y="233"/>
                    <a:pt x="450" y="216"/>
                    <a:pt x="456" y="204"/>
                  </a:cubicBezTo>
                  <a:cubicBezTo>
                    <a:pt x="463" y="190"/>
                    <a:pt x="460" y="166"/>
                    <a:pt x="480" y="165"/>
                  </a:cubicBezTo>
                  <a:cubicBezTo>
                    <a:pt x="477" y="189"/>
                    <a:pt x="465" y="210"/>
                    <a:pt x="456" y="234"/>
                  </a:cubicBezTo>
                  <a:cubicBezTo>
                    <a:pt x="448" y="256"/>
                    <a:pt x="446" y="285"/>
                    <a:pt x="435" y="303"/>
                  </a:cubicBezTo>
                  <a:cubicBezTo>
                    <a:pt x="432" y="307"/>
                    <a:pt x="422" y="308"/>
                    <a:pt x="420" y="312"/>
                  </a:cubicBezTo>
                  <a:cubicBezTo>
                    <a:pt x="410" y="330"/>
                    <a:pt x="413" y="363"/>
                    <a:pt x="390" y="372"/>
                  </a:cubicBezTo>
                  <a:cubicBezTo>
                    <a:pt x="389" y="372"/>
                    <a:pt x="388" y="372"/>
                    <a:pt x="387" y="372"/>
                  </a:cubicBezTo>
                  <a:cubicBezTo>
                    <a:pt x="387" y="385"/>
                    <a:pt x="387" y="398"/>
                    <a:pt x="387" y="411"/>
                  </a:cubicBezTo>
                  <a:cubicBezTo>
                    <a:pt x="390" y="411"/>
                    <a:pt x="392" y="410"/>
                    <a:pt x="393" y="408"/>
                  </a:cubicBezTo>
                  <a:cubicBezTo>
                    <a:pt x="418" y="372"/>
                    <a:pt x="433" y="327"/>
                    <a:pt x="450" y="282"/>
                  </a:cubicBezTo>
                  <a:cubicBezTo>
                    <a:pt x="466" y="238"/>
                    <a:pt x="485" y="191"/>
                    <a:pt x="495" y="144"/>
                  </a:cubicBezTo>
                  <a:cubicBezTo>
                    <a:pt x="500" y="118"/>
                    <a:pt x="494" y="85"/>
                    <a:pt x="513" y="63"/>
                  </a:cubicBezTo>
                  <a:cubicBezTo>
                    <a:pt x="512" y="173"/>
                    <a:pt x="475" y="247"/>
                    <a:pt x="444" y="327"/>
                  </a:cubicBezTo>
                  <a:cubicBezTo>
                    <a:pt x="479" y="266"/>
                    <a:pt x="520" y="211"/>
                    <a:pt x="534" y="129"/>
                  </a:cubicBezTo>
                  <a:cubicBezTo>
                    <a:pt x="539" y="123"/>
                    <a:pt x="539" y="96"/>
                    <a:pt x="534" y="90"/>
                  </a:cubicBezTo>
                  <a:cubicBezTo>
                    <a:pt x="534" y="86"/>
                    <a:pt x="534" y="82"/>
                    <a:pt x="537" y="81"/>
                  </a:cubicBezTo>
                  <a:cubicBezTo>
                    <a:pt x="540" y="81"/>
                    <a:pt x="542" y="82"/>
                    <a:pt x="543" y="84"/>
                  </a:cubicBezTo>
                  <a:cubicBezTo>
                    <a:pt x="543" y="103"/>
                    <a:pt x="543" y="122"/>
                    <a:pt x="543" y="141"/>
                  </a:cubicBezTo>
                  <a:cubicBezTo>
                    <a:pt x="531" y="284"/>
                    <a:pt x="424" y="332"/>
                    <a:pt x="396" y="459"/>
                  </a:cubicBezTo>
                  <a:cubicBezTo>
                    <a:pt x="414" y="462"/>
                    <a:pt x="446" y="451"/>
                    <a:pt x="447" y="471"/>
                  </a:cubicBezTo>
                  <a:cubicBezTo>
                    <a:pt x="438" y="471"/>
                    <a:pt x="429" y="471"/>
                    <a:pt x="420" y="471"/>
                  </a:cubicBezTo>
                  <a:cubicBezTo>
                    <a:pt x="420" y="472"/>
                    <a:pt x="420" y="473"/>
                    <a:pt x="420" y="474"/>
                  </a:cubicBezTo>
                  <a:cubicBezTo>
                    <a:pt x="420" y="486"/>
                    <a:pt x="420" y="498"/>
                    <a:pt x="420" y="510"/>
                  </a:cubicBezTo>
                  <a:cubicBezTo>
                    <a:pt x="406" y="600"/>
                    <a:pt x="359" y="657"/>
                    <a:pt x="270" y="672"/>
                  </a:cubicBezTo>
                  <a:cubicBezTo>
                    <a:pt x="276" y="696"/>
                    <a:pt x="286" y="716"/>
                    <a:pt x="291" y="741"/>
                  </a:cubicBezTo>
                  <a:cubicBezTo>
                    <a:pt x="297" y="739"/>
                    <a:pt x="292" y="726"/>
                    <a:pt x="303" y="729"/>
                  </a:cubicBezTo>
                  <a:cubicBezTo>
                    <a:pt x="315" y="875"/>
                    <a:pt x="478" y="870"/>
                    <a:pt x="588" y="918"/>
                  </a:cubicBezTo>
                  <a:cubicBezTo>
                    <a:pt x="598" y="915"/>
                    <a:pt x="580" y="917"/>
                    <a:pt x="585" y="909"/>
                  </a:cubicBezTo>
                  <a:cubicBezTo>
                    <a:pt x="673" y="906"/>
                    <a:pt x="689" y="831"/>
                    <a:pt x="753" y="804"/>
                  </a:cubicBezTo>
                  <a:cubicBezTo>
                    <a:pt x="748" y="822"/>
                    <a:pt x="732" y="829"/>
                    <a:pt x="723" y="843"/>
                  </a:cubicBezTo>
                  <a:cubicBezTo>
                    <a:pt x="750" y="817"/>
                    <a:pt x="784" y="798"/>
                    <a:pt x="804" y="765"/>
                  </a:cubicBezTo>
                  <a:cubicBezTo>
                    <a:pt x="831" y="761"/>
                    <a:pt x="842" y="741"/>
                    <a:pt x="858" y="726"/>
                  </a:cubicBezTo>
                  <a:cubicBezTo>
                    <a:pt x="859" y="719"/>
                    <a:pt x="844" y="728"/>
                    <a:pt x="849" y="717"/>
                  </a:cubicBezTo>
                  <a:cubicBezTo>
                    <a:pt x="868" y="686"/>
                    <a:pt x="878" y="634"/>
                    <a:pt x="870" y="585"/>
                  </a:cubicBezTo>
                  <a:cubicBezTo>
                    <a:pt x="884" y="587"/>
                    <a:pt x="901" y="586"/>
                    <a:pt x="909" y="600"/>
                  </a:cubicBezTo>
                  <a:cubicBezTo>
                    <a:pt x="899" y="605"/>
                    <a:pt x="889" y="602"/>
                    <a:pt x="882" y="597"/>
                  </a:cubicBezTo>
                  <a:cubicBezTo>
                    <a:pt x="883" y="627"/>
                    <a:pt x="879" y="652"/>
                    <a:pt x="876" y="678"/>
                  </a:cubicBezTo>
                  <a:cubicBezTo>
                    <a:pt x="893" y="667"/>
                    <a:pt x="879" y="609"/>
                    <a:pt x="897" y="609"/>
                  </a:cubicBezTo>
                  <a:cubicBezTo>
                    <a:pt x="897" y="623"/>
                    <a:pt x="897" y="637"/>
                    <a:pt x="897" y="651"/>
                  </a:cubicBezTo>
                  <a:cubicBezTo>
                    <a:pt x="897" y="654"/>
                    <a:pt x="897" y="657"/>
                    <a:pt x="897" y="660"/>
                  </a:cubicBezTo>
                  <a:cubicBezTo>
                    <a:pt x="907" y="659"/>
                    <a:pt x="907" y="651"/>
                    <a:pt x="903" y="642"/>
                  </a:cubicBezTo>
                  <a:cubicBezTo>
                    <a:pt x="905" y="628"/>
                    <a:pt x="898" y="623"/>
                    <a:pt x="900" y="609"/>
                  </a:cubicBezTo>
                  <a:cubicBezTo>
                    <a:pt x="940" y="588"/>
                    <a:pt x="997" y="568"/>
                    <a:pt x="993" y="513"/>
                  </a:cubicBezTo>
                  <a:cubicBezTo>
                    <a:pt x="993" y="460"/>
                    <a:pt x="993" y="407"/>
                    <a:pt x="993" y="354"/>
                  </a:cubicBezTo>
                  <a:cubicBezTo>
                    <a:pt x="989" y="349"/>
                    <a:pt x="964" y="349"/>
                    <a:pt x="960" y="354"/>
                  </a:cubicBezTo>
                  <a:cubicBezTo>
                    <a:pt x="928" y="366"/>
                    <a:pt x="904" y="398"/>
                    <a:pt x="906" y="435"/>
                  </a:cubicBezTo>
                  <a:cubicBezTo>
                    <a:pt x="893" y="439"/>
                    <a:pt x="898" y="425"/>
                    <a:pt x="897" y="417"/>
                  </a:cubicBezTo>
                  <a:cubicBezTo>
                    <a:pt x="869" y="438"/>
                    <a:pt x="868" y="486"/>
                    <a:pt x="837" y="504"/>
                  </a:cubicBezTo>
                  <a:cubicBezTo>
                    <a:pt x="839" y="493"/>
                    <a:pt x="845" y="486"/>
                    <a:pt x="849" y="477"/>
                  </a:cubicBezTo>
                  <a:cubicBezTo>
                    <a:pt x="852" y="478"/>
                    <a:pt x="852" y="476"/>
                    <a:pt x="852" y="474"/>
                  </a:cubicBezTo>
                  <a:cubicBezTo>
                    <a:pt x="855" y="462"/>
                    <a:pt x="859" y="460"/>
                    <a:pt x="855" y="447"/>
                  </a:cubicBezTo>
                  <a:cubicBezTo>
                    <a:pt x="879" y="418"/>
                    <a:pt x="894" y="381"/>
                    <a:pt x="909" y="342"/>
                  </a:cubicBezTo>
                  <a:cubicBezTo>
                    <a:pt x="923" y="304"/>
                    <a:pt x="930" y="261"/>
                    <a:pt x="954" y="231"/>
                  </a:cubicBezTo>
                  <a:cubicBezTo>
                    <a:pt x="959" y="245"/>
                    <a:pt x="947" y="265"/>
                    <a:pt x="942" y="279"/>
                  </a:cubicBezTo>
                  <a:cubicBezTo>
                    <a:pt x="943" y="283"/>
                    <a:pt x="951" y="280"/>
                    <a:pt x="951" y="285"/>
                  </a:cubicBezTo>
                  <a:cubicBezTo>
                    <a:pt x="945" y="312"/>
                    <a:pt x="932" y="332"/>
                    <a:pt x="924" y="357"/>
                  </a:cubicBezTo>
                  <a:cubicBezTo>
                    <a:pt x="944" y="364"/>
                    <a:pt x="958" y="328"/>
                    <a:pt x="981" y="339"/>
                  </a:cubicBezTo>
                  <a:cubicBezTo>
                    <a:pt x="981" y="340"/>
                    <a:pt x="981" y="341"/>
                    <a:pt x="981" y="342"/>
                  </a:cubicBezTo>
                  <a:cubicBezTo>
                    <a:pt x="1001" y="348"/>
                    <a:pt x="991" y="324"/>
                    <a:pt x="993" y="312"/>
                  </a:cubicBezTo>
                  <a:cubicBezTo>
                    <a:pt x="995" y="302"/>
                    <a:pt x="989" y="284"/>
                    <a:pt x="996" y="279"/>
                  </a:cubicBezTo>
                  <a:cubicBezTo>
                    <a:pt x="999" y="279"/>
                    <a:pt x="1001" y="280"/>
                    <a:pt x="1002" y="282"/>
                  </a:cubicBezTo>
                  <a:cubicBezTo>
                    <a:pt x="1004" y="305"/>
                    <a:pt x="998" y="336"/>
                    <a:pt x="1005" y="354"/>
                  </a:cubicBezTo>
                  <a:cubicBezTo>
                    <a:pt x="1011" y="361"/>
                    <a:pt x="1007" y="378"/>
                    <a:pt x="1008" y="390"/>
                  </a:cubicBezTo>
                  <a:cubicBezTo>
                    <a:pt x="1008" y="403"/>
                    <a:pt x="1008" y="416"/>
                    <a:pt x="1008" y="429"/>
                  </a:cubicBezTo>
                  <a:cubicBezTo>
                    <a:pt x="1011" y="428"/>
                    <a:pt x="1013" y="426"/>
                    <a:pt x="1014" y="423"/>
                  </a:cubicBezTo>
                  <a:cubicBezTo>
                    <a:pt x="1013" y="416"/>
                    <a:pt x="1019" y="416"/>
                    <a:pt x="1017" y="408"/>
                  </a:cubicBezTo>
                  <a:cubicBezTo>
                    <a:pt x="1024" y="385"/>
                    <a:pt x="1018" y="349"/>
                    <a:pt x="1020" y="321"/>
                  </a:cubicBezTo>
                  <a:cubicBezTo>
                    <a:pt x="1023" y="321"/>
                    <a:pt x="1025" y="322"/>
                    <a:pt x="1026" y="324"/>
                  </a:cubicBezTo>
                  <a:cubicBezTo>
                    <a:pt x="1025" y="340"/>
                    <a:pt x="1026" y="354"/>
                    <a:pt x="1029" y="366"/>
                  </a:cubicBezTo>
                  <a:cubicBezTo>
                    <a:pt x="1036" y="312"/>
                    <a:pt x="1030" y="245"/>
                    <a:pt x="1032" y="186"/>
                  </a:cubicBezTo>
                  <a:close/>
                  <a:moveTo>
                    <a:pt x="738" y="900"/>
                  </a:moveTo>
                  <a:cubicBezTo>
                    <a:pt x="744" y="894"/>
                    <a:pt x="757" y="882"/>
                    <a:pt x="753" y="876"/>
                  </a:cubicBezTo>
                  <a:cubicBezTo>
                    <a:pt x="749" y="884"/>
                    <a:pt x="740" y="887"/>
                    <a:pt x="738" y="897"/>
                  </a:cubicBezTo>
                  <a:cubicBezTo>
                    <a:pt x="734" y="897"/>
                    <a:pt x="731" y="896"/>
                    <a:pt x="729" y="894"/>
                  </a:cubicBezTo>
                  <a:cubicBezTo>
                    <a:pt x="733" y="903"/>
                    <a:pt x="722" y="912"/>
                    <a:pt x="729" y="915"/>
                  </a:cubicBezTo>
                  <a:cubicBezTo>
                    <a:pt x="732" y="910"/>
                    <a:pt x="736" y="906"/>
                    <a:pt x="738" y="900"/>
                  </a:cubicBezTo>
                  <a:close/>
                  <a:moveTo>
                    <a:pt x="777" y="825"/>
                  </a:moveTo>
                  <a:cubicBezTo>
                    <a:pt x="763" y="844"/>
                    <a:pt x="752" y="866"/>
                    <a:pt x="726" y="873"/>
                  </a:cubicBezTo>
                  <a:cubicBezTo>
                    <a:pt x="733" y="874"/>
                    <a:pt x="732" y="883"/>
                    <a:pt x="741" y="882"/>
                  </a:cubicBezTo>
                  <a:cubicBezTo>
                    <a:pt x="749" y="861"/>
                    <a:pt x="778" y="845"/>
                    <a:pt x="777" y="825"/>
                  </a:cubicBezTo>
                  <a:close/>
                  <a:moveTo>
                    <a:pt x="798" y="795"/>
                  </a:moveTo>
                  <a:cubicBezTo>
                    <a:pt x="795" y="805"/>
                    <a:pt x="777" y="816"/>
                    <a:pt x="783" y="825"/>
                  </a:cubicBezTo>
                  <a:cubicBezTo>
                    <a:pt x="786" y="815"/>
                    <a:pt x="804" y="804"/>
                    <a:pt x="798" y="795"/>
                  </a:cubicBezTo>
                  <a:close/>
                  <a:moveTo>
                    <a:pt x="456" y="126"/>
                  </a:moveTo>
                  <a:cubicBezTo>
                    <a:pt x="453" y="133"/>
                    <a:pt x="446" y="146"/>
                    <a:pt x="450" y="162"/>
                  </a:cubicBezTo>
                  <a:cubicBezTo>
                    <a:pt x="453" y="146"/>
                    <a:pt x="460" y="118"/>
                    <a:pt x="456" y="126"/>
                  </a:cubicBezTo>
                  <a:close/>
                  <a:moveTo>
                    <a:pt x="702" y="861"/>
                  </a:moveTo>
                  <a:cubicBezTo>
                    <a:pt x="711" y="860"/>
                    <a:pt x="724" y="847"/>
                    <a:pt x="720" y="843"/>
                  </a:cubicBezTo>
                  <a:cubicBezTo>
                    <a:pt x="714" y="849"/>
                    <a:pt x="706" y="853"/>
                    <a:pt x="702" y="861"/>
                  </a:cubicBezTo>
                  <a:close/>
                  <a:moveTo>
                    <a:pt x="1044" y="258"/>
                  </a:moveTo>
                  <a:cubicBezTo>
                    <a:pt x="1048" y="266"/>
                    <a:pt x="1050" y="232"/>
                    <a:pt x="1044" y="231"/>
                  </a:cubicBezTo>
                  <a:cubicBezTo>
                    <a:pt x="1044" y="223"/>
                    <a:pt x="1044" y="215"/>
                    <a:pt x="1044" y="207"/>
                  </a:cubicBezTo>
                  <a:cubicBezTo>
                    <a:pt x="1044" y="200"/>
                    <a:pt x="1042" y="195"/>
                    <a:pt x="1038" y="192"/>
                  </a:cubicBezTo>
                  <a:cubicBezTo>
                    <a:pt x="1040" y="212"/>
                    <a:pt x="1034" y="240"/>
                    <a:pt x="1041" y="255"/>
                  </a:cubicBezTo>
                  <a:cubicBezTo>
                    <a:pt x="1041" y="257"/>
                    <a:pt x="1041" y="259"/>
                    <a:pt x="1044" y="258"/>
                  </a:cubicBezTo>
                  <a:close/>
                  <a:moveTo>
                    <a:pt x="378" y="276"/>
                  </a:moveTo>
                  <a:cubicBezTo>
                    <a:pt x="375" y="262"/>
                    <a:pt x="384" y="222"/>
                    <a:pt x="372" y="228"/>
                  </a:cubicBezTo>
                  <a:cubicBezTo>
                    <a:pt x="354" y="259"/>
                    <a:pt x="337" y="292"/>
                    <a:pt x="324" y="330"/>
                  </a:cubicBezTo>
                  <a:cubicBezTo>
                    <a:pt x="311" y="367"/>
                    <a:pt x="302" y="409"/>
                    <a:pt x="279" y="438"/>
                  </a:cubicBezTo>
                  <a:cubicBezTo>
                    <a:pt x="277" y="411"/>
                    <a:pt x="305" y="372"/>
                    <a:pt x="303" y="345"/>
                  </a:cubicBezTo>
                  <a:cubicBezTo>
                    <a:pt x="284" y="380"/>
                    <a:pt x="272" y="422"/>
                    <a:pt x="258" y="462"/>
                  </a:cubicBezTo>
                  <a:cubicBezTo>
                    <a:pt x="275" y="461"/>
                    <a:pt x="298" y="450"/>
                    <a:pt x="315" y="459"/>
                  </a:cubicBezTo>
                  <a:cubicBezTo>
                    <a:pt x="297" y="477"/>
                    <a:pt x="236" y="468"/>
                    <a:pt x="249" y="507"/>
                  </a:cubicBezTo>
                  <a:cubicBezTo>
                    <a:pt x="287" y="483"/>
                    <a:pt x="327" y="461"/>
                    <a:pt x="387" y="459"/>
                  </a:cubicBezTo>
                  <a:cubicBezTo>
                    <a:pt x="373" y="451"/>
                    <a:pt x="379" y="423"/>
                    <a:pt x="378" y="402"/>
                  </a:cubicBezTo>
                  <a:cubicBezTo>
                    <a:pt x="378" y="385"/>
                    <a:pt x="378" y="368"/>
                    <a:pt x="378" y="351"/>
                  </a:cubicBezTo>
                  <a:cubicBezTo>
                    <a:pt x="378" y="326"/>
                    <a:pt x="378" y="301"/>
                    <a:pt x="378" y="276"/>
                  </a:cubicBezTo>
                  <a:close/>
                  <a:moveTo>
                    <a:pt x="393" y="438"/>
                  </a:moveTo>
                  <a:cubicBezTo>
                    <a:pt x="392" y="430"/>
                    <a:pt x="404" y="421"/>
                    <a:pt x="396" y="417"/>
                  </a:cubicBezTo>
                  <a:cubicBezTo>
                    <a:pt x="393" y="420"/>
                    <a:pt x="385" y="433"/>
                    <a:pt x="393" y="438"/>
                  </a:cubicBezTo>
                  <a:close/>
                  <a:moveTo>
                    <a:pt x="306" y="321"/>
                  </a:moveTo>
                  <a:cubicBezTo>
                    <a:pt x="309" y="304"/>
                    <a:pt x="336" y="280"/>
                    <a:pt x="327" y="270"/>
                  </a:cubicBezTo>
                  <a:cubicBezTo>
                    <a:pt x="322" y="287"/>
                    <a:pt x="300" y="303"/>
                    <a:pt x="306" y="321"/>
                  </a:cubicBezTo>
                  <a:close/>
                  <a:moveTo>
                    <a:pt x="228" y="423"/>
                  </a:moveTo>
                  <a:cubicBezTo>
                    <a:pt x="232" y="412"/>
                    <a:pt x="235" y="347"/>
                    <a:pt x="225" y="360"/>
                  </a:cubicBezTo>
                  <a:cubicBezTo>
                    <a:pt x="211" y="394"/>
                    <a:pt x="198" y="429"/>
                    <a:pt x="180" y="459"/>
                  </a:cubicBezTo>
                  <a:cubicBezTo>
                    <a:pt x="183" y="472"/>
                    <a:pt x="189" y="482"/>
                    <a:pt x="198" y="489"/>
                  </a:cubicBezTo>
                  <a:cubicBezTo>
                    <a:pt x="206" y="465"/>
                    <a:pt x="219" y="446"/>
                    <a:pt x="228" y="423"/>
                  </a:cubicBezTo>
                  <a:close/>
                  <a:moveTo>
                    <a:pt x="246" y="438"/>
                  </a:moveTo>
                  <a:cubicBezTo>
                    <a:pt x="253" y="413"/>
                    <a:pt x="276" y="388"/>
                    <a:pt x="273" y="363"/>
                  </a:cubicBezTo>
                  <a:cubicBezTo>
                    <a:pt x="266" y="388"/>
                    <a:pt x="239" y="409"/>
                    <a:pt x="246" y="438"/>
                  </a:cubicBezTo>
                  <a:close/>
                  <a:moveTo>
                    <a:pt x="228" y="450"/>
                  </a:moveTo>
                  <a:cubicBezTo>
                    <a:pt x="221" y="476"/>
                    <a:pt x="192" y="500"/>
                    <a:pt x="213" y="528"/>
                  </a:cubicBezTo>
                  <a:cubicBezTo>
                    <a:pt x="224" y="527"/>
                    <a:pt x="238" y="513"/>
                    <a:pt x="228" y="501"/>
                  </a:cubicBezTo>
                  <a:cubicBezTo>
                    <a:pt x="228" y="505"/>
                    <a:pt x="220" y="505"/>
                    <a:pt x="219" y="501"/>
                  </a:cubicBezTo>
                  <a:cubicBezTo>
                    <a:pt x="215" y="479"/>
                    <a:pt x="240" y="470"/>
                    <a:pt x="228" y="450"/>
                  </a:cubicBezTo>
                  <a:close/>
                  <a:moveTo>
                    <a:pt x="165" y="465"/>
                  </a:moveTo>
                  <a:cubicBezTo>
                    <a:pt x="163" y="462"/>
                    <a:pt x="149" y="489"/>
                    <a:pt x="156" y="495"/>
                  </a:cubicBezTo>
                  <a:cubicBezTo>
                    <a:pt x="158" y="484"/>
                    <a:pt x="163" y="476"/>
                    <a:pt x="165" y="465"/>
                  </a:cubicBezTo>
                  <a:close/>
                  <a:moveTo>
                    <a:pt x="408" y="468"/>
                  </a:moveTo>
                  <a:cubicBezTo>
                    <a:pt x="325" y="473"/>
                    <a:pt x="261" y="497"/>
                    <a:pt x="222" y="546"/>
                  </a:cubicBezTo>
                  <a:cubicBezTo>
                    <a:pt x="238" y="582"/>
                    <a:pt x="253" y="619"/>
                    <a:pt x="264" y="660"/>
                  </a:cubicBezTo>
                  <a:cubicBezTo>
                    <a:pt x="363" y="649"/>
                    <a:pt x="412" y="572"/>
                    <a:pt x="408" y="468"/>
                  </a:cubicBezTo>
                  <a:close/>
                  <a:moveTo>
                    <a:pt x="180" y="582"/>
                  </a:moveTo>
                  <a:cubicBezTo>
                    <a:pt x="182" y="595"/>
                    <a:pt x="188" y="604"/>
                    <a:pt x="195" y="612"/>
                  </a:cubicBezTo>
                  <a:cubicBezTo>
                    <a:pt x="184" y="644"/>
                    <a:pt x="216" y="659"/>
                    <a:pt x="249" y="657"/>
                  </a:cubicBezTo>
                  <a:cubicBezTo>
                    <a:pt x="248" y="632"/>
                    <a:pt x="231" y="623"/>
                    <a:pt x="228" y="600"/>
                  </a:cubicBezTo>
                  <a:cubicBezTo>
                    <a:pt x="222" y="600"/>
                    <a:pt x="216" y="600"/>
                    <a:pt x="210" y="600"/>
                  </a:cubicBezTo>
                  <a:cubicBezTo>
                    <a:pt x="209" y="606"/>
                    <a:pt x="214" y="618"/>
                    <a:pt x="204" y="615"/>
                  </a:cubicBezTo>
                  <a:cubicBezTo>
                    <a:pt x="198" y="612"/>
                    <a:pt x="201" y="592"/>
                    <a:pt x="204" y="588"/>
                  </a:cubicBezTo>
                  <a:cubicBezTo>
                    <a:pt x="210" y="586"/>
                    <a:pt x="224" y="592"/>
                    <a:pt x="225" y="585"/>
                  </a:cubicBezTo>
                  <a:cubicBezTo>
                    <a:pt x="217" y="580"/>
                    <a:pt x="218" y="566"/>
                    <a:pt x="210" y="561"/>
                  </a:cubicBezTo>
                  <a:cubicBezTo>
                    <a:pt x="191" y="559"/>
                    <a:pt x="201" y="586"/>
                    <a:pt x="180" y="582"/>
                  </a:cubicBezTo>
                  <a:close/>
                  <a:moveTo>
                    <a:pt x="240" y="720"/>
                  </a:moveTo>
                  <a:cubicBezTo>
                    <a:pt x="229" y="702"/>
                    <a:pt x="215" y="687"/>
                    <a:pt x="201" y="672"/>
                  </a:cubicBezTo>
                  <a:cubicBezTo>
                    <a:pt x="210" y="692"/>
                    <a:pt x="224" y="707"/>
                    <a:pt x="240" y="720"/>
                  </a:cubicBezTo>
                  <a:close/>
                  <a:moveTo>
                    <a:pt x="273" y="735"/>
                  </a:moveTo>
                  <a:cubicBezTo>
                    <a:pt x="280" y="713"/>
                    <a:pt x="256" y="699"/>
                    <a:pt x="258" y="672"/>
                  </a:cubicBezTo>
                  <a:cubicBezTo>
                    <a:pt x="238" y="674"/>
                    <a:pt x="221" y="657"/>
                    <a:pt x="207" y="663"/>
                  </a:cubicBezTo>
                  <a:cubicBezTo>
                    <a:pt x="231" y="685"/>
                    <a:pt x="252" y="710"/>
                    <a:pt x="273" y="735"/>
                  </a:cubicBezTo>
                  <a:close/>
                  <a:moveTo>
                    <a:pt x="693" y="870"/>
                  </a:moveTo>
                  <a:cubicBezTo>
                    <a:pt x="683" y="871"/>
                    <a:pt x="680" y="879"/>
                    <a:pt x="675" y="885"/>
                  </a:cubicBezTo>
                  <a:cubicBezTo>
                    <a:pt x="685" y="884"/>
                    <a:pt x="688" y="876"/>
                    <a:pt x="693" y="8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2" name="Freeform 25"/>
            <p:cNvSpPr>
              <a:spLocks noEditPoints="1"/>
            </p:cNvSpPr>
            <p:nvPr/>
          </p:nvSpPr>
          <p:spPr bwMode="auto">
            <a:xfrm>
              <a:off x="3746500" y="712788"/>
              <a:ext cx="1038225" cy="1106488"/>
            </a:xfrm>
            <a:custGeom>
              <a:cxnLst>
                <a:cxn ang="0">
                  <a:pos x="6" y="267"/>
                </a:cxn>
                <a:cxn ang="0">
                  <a:pos x="36" y="228"/>
                </a:cxn>
                <a:cxn ang="0">
                  <a:pos x="147" y="42"/>
                </a:cxn>
                <a:cxn ang="0">
                  <a:pos x="144" y="264"/>
                </a:cxn>
                <a:cxn ang="0">
                  <a:pos x="189" y="54"/>
                </a:cxn>
                <a:cxn ang="0">
                  <a:pos x="210" y="63"/>
                </a:cxn>
                <a:cxn ang="0">
                  <a:pos x="219" y="36"/>
                </a:cxn>
                <a:cxn ang="0">
                  <a:pos x="231" y="267"/>
                </a:cxn>
                <a:cxn ang="0">
                  <a:pos x="234" y="144"/>
                </a:cxn>
                <a:cxn ang="0">
                  <a:pos x="237" y="45"/>
                </a:cxn>
                <a:cxn ang="0">
                  <a:pos x="240" y="252"/>
                </a:cxn>
                <a:cxn ang="0">
                  <a:pos x="288" y="102"/>
                </a:cxn>
                <a:cxn ang="0">
                  <a:pos x="270" y="225"/>
                </a:cxn>
                <a:cxn ang="0">
                  <a:pos x="312" y="99"/>
                </a:cxn>
                <a:cxn ang="0">
                  <a:pos x="342" y="114"/>
                </a:cxn>
                <a:cxn ang="0">
                  <a:pos x="324" y="225"/>
                </a:cxn>
                <a:cxn ang="0">
                  <a:pos x="363" y="141"/>
                </a:cxn>
                <a:cxn ang="0">
                  <a:pos x="312" y="381"/>
                </a:cxn>
                <a:cxn ang="0">
                  <a:pos x="306" y="411"/>
                </a:cxn>
                <a:cxn ang="0">
                  <a:pos x="303" y="315"/>
                </a:cxn>
                <a:cxn ang="0">
                  <a:pos x="291" y="270"/>
                </a:cxn>
                <a:cxn ang="0">
                  <a:pos x="213" y="363"/>
                </a:cxn>
                <a:cxn ang="0">
                  <a:pos x="201" y="360"/>
                </a:cxn>
                <a:cxn ang="0">
                  <a:pos x="99" y="348"/>
                </a:cxn>
                <a:cxn ang="0">
                  <a:pos x="39" y="372"/>
                </a:cxn>
                <a:cxn ang="0">
                  <a:pos x="129" y="180"/>
                </a:cxn>
                <a:cxn ang="0">
                  <a:pos x="123" y="120"/>
                </a:cxn>
                <a:cxn ang="0">
                  <a:pos x="315" y="117"/>
                </a:cxn>
                <a:cxn ang="0">
                  <a:pos x="252" y="303"/>
                </a:cxn>
                <a:cxn ang="0">
                  <a:pos x="252" y="303"/>
                </a:cxn>
                <a:cxn ang="0">
                  <a:pos x="207" y="126"/>
                </a:cxn>
                <a:cxn ang="0">
                  <a:pos x="204" y="300"/>
                </a:cxn>
                <a:cxn ang="0">
                  <a:pos x="210" y="195"/>
                </a:cxn>
                <a:cxn ang="0">
                  <a:pos x="147" y="291"/>
                </a:cxn>
              </a:cxnLst>
              <a:rect b="b" l="0" r="r" t="0"/>
              <a:pathLst>
                <a:path h="411" w="386">
                  <a:moveTo>
                    <a:pt x="123" y="120"/>
                  </a:moveTo>
                  <a:cubicBezTo>
                    <a:pt x="97" y="182"/>
                    <a:pt x="59" y="232"/>
                    <a:pt x="6" y="267"/>
                  </a:cubicBezTo>
                  <a:cubicBezTo>
                    <a:pt x="9" y="252"/>
                    <a:pt x="24" y="249"/>
                    <a:pt x="30" y="237"/>
                  </a:cubicBezTo>
                  <a:cubicBezTo>
                    <a:pt x="34" y="236"/>
                    <a:pt x="36" y="233"/>
                    <a:pt x="36" y="228"/>
                  </a:cubicBezTo>
                  <a:cubicBezTo>
                    <a:pt x="90" y="172"/>
                    <a:pt x="123" y="95"/>
                    <a:pt x="138" y="0"/>
                  </a:cubicBezTo>
                  <a:cubicBezTo>
                    <a:pt x="159" y="7"/>
                    <a:pt x="146" y="25"/>
                    <a:pt x="147" y="42"/>
                  </a:cubicBezTo>
                  <a:cubicBezTo>
                    <a:pt x="149" y="102"/>
                    <a:pt x="155" y="187"/>
                    <a:pt x="144" y="240"/>
                  </a:cubicBezTo>
                  <a:cubicBezTo>
                    <a:pt x="144" y="248"/>
                    <a:pt x="144" y="256"/>
                    <a:pt x="144" y="264"/>
                  </a:cubicBezTo>
                  <a:cubicBezTo>
                    <a:pt x="148" y="263"/>
                    <a:pt x="150" y="260"/>
                    <a:pt x="150" y="255"/>
                  </a:cubicBezTo>
                  <a:cubicBezTo>
                    <a:pt x="173" y="198"/>
                    <a:pt x="168" y="113"/>
                    <a:pt x="189" y="54"/>
                  </a:cubicBezTo>
                  <a:cubicBezTo>
                    <a:pt x="204" y="77"/>
                    <a:pt x="187" y="120"/>
                    <a:pt x="186" y="147"/>
                  </a:cubicBezTo>
                  <a:cubicBezTo>
                    <a:pt x="197" y="122"/>
                    <a:pt x="213" y="102"/>
                    <a:pt x="210" y="63"/>
                  </a:cubicBezTo>
                  <a:cubicBezTo>
                    <a:pt x="211" y="63"/>
                    <a:pt x="212" y="63"/>
                    <a:pt x="213" y="63"/>
                  </a:cubicBezTo>
                  <a:cubicBezTo>
                    <a:pt x="216" y="55"/>
                    <a:pt x="207" y="35"/>
                    <a:pt x="219" y="36"/>
                  </a:cubicBezTo>
                  <a:cubicBezTo>
                    <a:pt x="227" y="112"/>
                    <a:pt x="219" y="211"/>
                    <a:pt x="222" y="300"/>
                  </a:cubicBezTo>
                  <a:cubicBezTo>
                    <a:pt x="229" y="293"/>
                    <a:pt x="232" y="282"/>
                    <a:pt x="231" y="267"/>
                  </a:cubicBezTo>
                  <a:cubicBezTo>
                    <a:pt x="238" y="258"/>
                    <a:pt x="232" y="236"/>
                    <a:pt x="234" y="222"/>
                  </a:cubicBezTo>
                  <a:cubicBezTo>
                    <a:pt x="234" y="196"/>
                    <a:pt x="234" y="170"/>
                    <a:pt x="234" y="144"/>
                  </a:cubicBezTo>
                  <a:cubicBezTo>
                    <a:pt x="234" y="113"/>
                    <a:pt x="234" y="82"/>
                    <a:pt x="234" y="51"/>
                  </a:cubicBezTo>
                  <a:cubicBezTo>
                    <a:pt x="234" y="48"/>
                    <a:pt x="235" y="46"/>
                    <a:pt x="237" y="45"/>
                  </a:cubicBezTo>
                  <a:cubicBezTo>
                    <a:pt x="251" y="68"/>
                    <a:pt x="239" y="117"/>
                    <a:pt x="243" y="150"/>
                  </a:cubicBezTo>
                  <a:cubicBezTo>
                    <a:pt x="236" y="178"/>
                    <a:pt x="242" y="219"/>
                    <a:pt x="240" y="252"/>
                  </a:cubicBezTo>
                  <a:cubicBezTo>
                    <a:pt x="245" y="253"/>
                    <a:pt x="246" y="250"/>
                    <a:pt x="246" y="246"/>
                  </a:cubicBezTo>
                  <a:cubicBezTo>
                    <a:pt x="262" y="200"/>
                    <a:pt x="274" y="150"/>
                    <a:pt x="288" y="102"/>
                  </a:cubicBezTo>
                  <a:cubicBezTo>
                    <a:pt x="302" y="125"/>
                    <a:pt x="285" y="166"/>
                    <a:pt x="282" y="192"/>
                  </a:cubicBezTo>
                  <a:cubicBezTo>
                    <a:pt x="276" y="201"/>
                    <a:pt x="274" y="214"/>
                    <a:pt x="270" y="225"/>
                  </a:cubicBezTo>
                  <a:cubicBezTo>
                    <a:pt x="279" y="218"/>
                    <a:pt x="279" y="202"/>
                    <a:pt x="285" y="192"/>
                  </a:cubicBezTo>
                  <a:cubicBezTo>
                    <a:pt x="295" y="162"/>
                    <a:pt x="306" y="133"/>
                    <a:pt x="312" y="99"/>
                  </a:cubicBezTo>
                  <a:cubicBezTo>
                    <a:pt x="323" y="104"/>
                    <a:pt x="330" y="113"/>
                    <a:pt x="327" y="132"/>
                  </a:cubicBezTo>
                  <a:cubicBezTo>
                    <a:pt x="336" y="130"/>
                    <a:pt x="329" y="112"/>
                    <a:pt x="342" y="114"/>
                  </a:cubicBezTo>
                  <a:cubicBezTo>
                    <a:pt x="342" y="144"/>
                    <a:pt x="336" y="168"/>
                    <a:pt x="327" y="189"/>
                  </a:cubicBezTo>
                  <a:cubicBezTo>
                    <a:pt x="320" y="195"/>
                    <a:pt x="326" y="214"/>
                    <a:pt x="324" y="225"/>
                  </a:cubicBezTo>
                  <a:cubicBezTo>
                    <a:pt x="326" y="250"/>
                    <a:pt x="319" y="266"/>
                    <a:pt x="321" y="291"/>
                  </a:cubicBezTo>
                  <a:cubicBezTo>
                    <a:pt x="336" y="242"/>
                    <a:pt x="356" y="198"/>
                    <a:pt x="363" y="141"/>
                  </a:cubicBezTo>
                  <a:cubicBezTo>
                    <a:pt x="370" y="137"/>
                    <a:pt x="364" y="120"/>
                    <a:pt x="366" y="111"/>
                  </a:cubicBezTo>
                  <a:cubicBezTo>
                    <a:pt x="386" y="208"/>
                    <a:pt x="327" y="294"/>
                    <a:pt x="312" y="381"/>
                  </a:cubicBezTo>
                  <a:cubicBezTo>
                    <a:pt x="305" y="385"/>
                    <a:pt x="311" y="402"/>
                    <a:pt x="309" y="411"/>
                  </a:cubicBezTo>
                  <a:cubicBezTo>
                    <a:pt x="308" y="411"/>
                    <a:pt x="307" y="411"/>
                    <a:pt x="306" y="411"/>
                  </a:cubicBezTo>
                  <a:cubicBezTo>
                    <a:pt x="299" y="405"/>
                    <a:pt x="305" y="386"/>
                    <a:pt x="303" y="375"/>
                  </a:cubicBezTo>
                  <a:cubicBezTo>
                    <a:pt x="303" y="355"/>
                    <a:pt x="303" y="335"/>
                    <a:pt x="303" y="315"/>
                  </a:cubicBezTo>
                  <a:cubicBezTo>
                    <a:pt x="295" y="334"/>
                    <a:pt x="297" y="363"/>
                    <a:pt x="291" y="384"/>
                  </a:cubicBezTo>
                  <a:cubicBezTo>
                    <a:pt x="276" y="355"/>
                    <a:pt x="292" y="305"/>
                    <a:pt x="291" y="270"/>
                  </a:cubicBezTo>
                  <a:cubicBezTo>
                    <a:pt x="271" y="290"/>
                    <a:pt x="243" y="328"/>
                    <a:pt x="234" y="369"/>
                  </a:cubicBezTo>
                  <a:cubicBezTo>
                    <a:pt x="224" y="357"/>
                    <a:pt x="229" y="353"/>
                    <a:pt x="213" y="363"/>
                  </a:cubicBezTo>
                  <a:cubicBezTo>
                    <a:pt x="207" y="351"/>
                    <a:pt x="230" y="347"/>
                    <a:pt x="228" y="330"/>
                  </a:cubicBezTo>
                  <a:cubicBezTo>
                    <a:pt x="212" y="333"/>
                    <a:pt x="218" y="358"/>
                    <a:pt x="201" y="360"/>
                  </a:cubicBezTo>
                  <a:cubicBezTo>
                    <a:pt x="195" y="346"/>
                    <a:pt x="217" y="337"/>
                    <a:pt x="213" y="315"/>
                  </a:cubicBezTo>
                  <a:cubicBezTo>
                    <a:pt x="170" y="316"/>
                    <a:pt x="133" y="330"/>
                    <a:pt x="99" y="348"/>
                  </a:cubicBezTo>
                  <a:cubicBezTo>
                    <a:pt x="67" y="365"/>
                    <a:pt x="40" y="399"/>
                    <a:pt x="0" y="393"/>
                  </a:cubicBezTo>
                  <a:cubicBezTo>
                    <a:pt x="7" y="380"/>
                    <a:pt x="28" y="381"/>
                    <a:pt x="39" y="372"/>
                  </a:cubicBezTo>
                  <a:cubicBezTo>
                    <a:pt x="50" y="324"/>
                    <a:pt x="94" y="309"/>
                    <a:pt x="141" y="297"/>
                  </a:cubicBezTo>
                  <a:cubicBezTo>
                    <a:pt x="131" y="264"/>
                    <a:pt x="132" y="220"/>
                    <a:pt x="129" y="180"/>
                  </a:cubicBezTo>
                  <a:cubicBezTo>
                    <a:pt x="129" y="157"/>
                    <a:pt x="129" y="134"/>
                    <a:pt x="129" y="111"/>
                  </a:cubicBezTo>
                  <a:cubicBezTo>
                    <a:pt x="126" y="113"/>
                    <a:pt x="124" y="116"/>
                    <a:pt x="123" y="120"/>
                  </a:cubicBezTo>
                  <a:close/>
                  <a:moveTo>
                    <a:pt x="315" y="147"/>
                  </a:moveTo>
                  <a:cubicBezTo>
                    <a:pt x="313" y="137"/>
                    <a:pt x="324" y="124"/>
                    <a:pt x="315" y="117"/>
                  </a:cubicBezTo>
                  <a:cubicBezTo>
                    <a:pt x="319" y="129"/>
                    <a:pt x="306" y="140"/>
                    <a:pt x="315" y="147"/>
                  </a:cubicBezTo>
                  <a:close/>
                  <a:moveTo>
                    <a:pt x="252" y="303"/>
                  </a:moveTo>
                  <a:cubicBezTo>
                    <a:pt x="274" y="258"/>
                    <a:pt x="312" y="213"/>
                    <a:pt x="309" y="153"/>
                  </a:cubicBezTo>
                  <a:cubicBezTo>
                    <a:pt x="301" y="212"/>
                    <a:pt x="264" y="258"/>
                    <a:pt x="252" y="303"/>
                  </a:cubicBezTo>
                  <a:close/>
                  <a:moveTo>
                    <a:pt x="210" y="195"/>
                  </a:moveTo>
                  <a:cubicBezTo>
                    <a:pt x="208" y="173"/>
                    <a:pt x="214" y="143"/>
                    <a:pt x="207" y="126"/>
                  </a:cubicBezTo>
                  <a:cubicBezTo>
                    <a:pt x="190" y="178"/>
                    <a:pt x="169" y="226"/>
                    <a:pt x="165" y="291"/>
                  </a:cubicBezTo>
                  <a:cubicBezTo>
                    <a:pt x="176" y="296"/>
                    <a:pt x="184" y="304"/>
                    <a:pt x="204" y="300"/>
                  </a:cubicBezTo>
                  <a:cubicBezTo>
                    <a:pt x="223" y="299"/>
                    <a:pt x="208" y="264"/>
                    <a:pt x="213" y="249"/>
                  </a:cubicBezTo>
                  <a:cubicBezTo>
                    <a:pt x="211" y="232"/>
                    <a:pt x="217" y="207"/>
                    <a:pt x="210" y="195"/>
                  </a:cubicBezTo>
                  <a:close/>
                  <a:moveTo>
                    <a:pt x="153" y="276"/>
                  </a:moveTo>
                  <a:cubicBezTo>
                    <a:pt x="155" y="285"/>
                    <a:pt x="145" y="282"/>
                    <a:pt x="147" y="291"/>
                  </a:cubicBezTo>
                  <a:cubicBezTo>
                    <a:pt x="158" y="297"/>
                    <a:pt x="159" y="277"/>
                    <a:pt x="153" y="276"/>
                  </a:cubicBezTo>
                  <a:close/>
                </a:path>
              </a:pathLst>
            </a:custGeom>
            <a:solidFill>
              <a:srgbClr val="EFF8F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3" name="Freeform 30"/>
            <p:cNvSpPr/>
            <p:nvPr/>
          </p:nvSpPr>
          <p:spPr bwMode="auto">
            <a:xfrm>
              <a:off x="2108200" y="1157288"/>
              <a:ext cx="685800" cy="1041400"/>
            </a:xfrm>
            <a:custGeom>
              <a:cxnLst>
                <a:cxn ang="0">
                  <a:pos x="120" y="90"/>
                </a:cxn>
                <a:cxn ang="0">
                  <a:pos x="126" y="27"/>
                </a:cxn>
                <a:cxn ang="0">
                  <a:pos x="123" y="198"/>
                </a:cxn>
                <a:cxn ang="0">
                  <a:pos x="198" y="45"/>
                </a:cxn>
                <a:cxn ang="0">
                  <a:pos x="228" y="0"/>
                </a:cxn>
                <a:cxn ang="0">
                  <a:pos x="144" y="183"/>
                </a:cxn>
                <a:cxn ang="0">
                  <a:pos x="255" y="0"/>
                </a:cxn>
                <a:cxn ang="0">
                  <a:pos x="0" y="387"/>
                </a:cxn>
                <a:cxn ang="0">
                  <a:pos x="69" y="252"/>
                </a:cxn>
                <a:cxn ang="0">
                  <a:pos x="72" y="198"/>
                </a:cxn>
                <a:cxn ang="0">
                  <a:pos x="72" y="147"/>
                </a:cxn>
                <a:cxn ang="0">
                  <a:pos x="75" y="93"/>
                </a:cxn>
                <a:cxn ang="0">
                  <a:pos x="84" y="72"/>
                </a:cxn>
                <a:cxn ang="0">
                  <a:pos x="84" y="75"/>
                </a:cxn>
                <a:cxn ang="0">
                  <a:pos x="84" y="117"/>
                </a:cxn>
                <a:cxn ang="0">
                  <a:pos x="84" y="150"/>
                </a:cxn>
                <a:cxn ang="0">
                  <a:pos x="84" y="189"/>
                </a:cxn>
                <a:cxn ang="0">
                  <a:pos x="81" y="219"/>
                </a:cxn>
                <a:cxn ang="0">
                  <a:pos x="78" y="279"/>
                </a:cxn>
                <a:cxn ang="0">
                  <a:pos x="117" y="120"/>
                </a:cxn>
                <a:cxn ang="0">
                  <a:pos x="120" y="90"/>
                </a:cxn>
              </a:cxnLst>
              <a:rect b="b" l="0" r="r" t="0"/>
              <a:pathLst>
                <a:path h="387" w="255">
                  <a:moveTo>
                    <a:pt x="120" y="90"/>
                  </a:moveTo>
                  <a:cubicBezTo>
                    <a:pt x="123" y="70"/>
                    <a:pt x="113" y="37"/>
                    <a:pt x="126" y="27"/>
                  </a:cubicBezTo>
                  <a:cubicBezTo>
                    <a:pt x="142" y="77"/>
                    <a:pt x="123" y="144"/>
                    <a:pt x="123" y="198"/>
                  </a:cubicBezTo>
                  <a:cubicBezTo>
                    <a:pt x="150" y="150"/>
                    <a:pt x="172" y="97"/>
                    <a:pt x="198" y="45"/>
                  </a:cubicBezTo>
                  <a:cubicBezTo>
                    <a:pt x="206" y="30"/>
                    <a:pt x="211" y="7"/>
                    <a:pt x="228" y="0"/>
                  </a:cubicBezTo>
                  <a:cubicBezTo>
                    <a:pt x="204" y="65"/>
                    <a:pt x="171" y="121"/>
                    <a:pt x="144" y="183"/>
                  </a:cubicBezTo>
                  <a:cubicBezTo>
                    <a:pt x="181" y="134"/>
                    <a:pt x="209" y="50"/>
                    <a:pt x="255" y="0"/>
                  </a:cubicBezTo>
                  <a:cubicBezTo>
                    <a:pt x="187" y="134"/>
                    <a:pt x="123" y="298"/>
                    <a:pt x="0" y="387"/>
                  </a:cubicBezTo>
                  <a:cubicBezTo>
                    <a:pt x="28" y="344"/>
                    <a:pt x="80" y="325"/>
                    <a:pt x="69" y="252"/>
                  </a:cubicBezTo>
                  <a:cubicBezTo>
                    <a:pt x="76" y="240"/>
                    <a:pt x="70" y="215"/>
                    <a:pt x="72" y="198"/>
                  </a:cubicBezTo>
                  <a:cubicBezTo>
                    <a:pt x="72" y="181"/>
                    <a:pt x="72" y="164"/>
                    <a:pt x="72" y="147"/>
                  </a:cubicBezTo>
                  <a:cubicBezTo>
                    <a:pt x="79" y="135"/>
                    <a:pt x="73" y="110"/>
                    <a:pt x="75" y="93"/>
                  </a:cubicBezTo>
                  <a:cubicBezTo>
                    <a:pt x="75" y="83"/>
                    <a:pt x="72" y="70"/>
                    <a:pt x="84" y="72"/>
                  </a:cubicBezTo>
                  <a:cubicBezTo>
                    <a:pt x="84" y="73"/>
                    <a:pt x="84" y="74"/>
                    <a:pt x="84" y="75"/>
                  </a:cubicBezTo>
                  <a:cubicBezTo>
                    <a:pt x="84" y="89"/>
                    <a:pt x="84" y="103"/>
                    <a:pt x="84" y="117"/>
                  </a:cubicBezTo>
                  <a:cubicBezTo>
                    <a:pt x="84" y="128"/>
                    <a:pt x="84" y="139"/>
                    <a:pt x="84" y="150"/>
                  </a:cubicBezTo>
                  <a:cubicBezTo>
                    <a:pt x="84" y="163"/>
                    <a:pt x="84" y="176"/>
                    <a:pt x="84" y="189"/>
                  </a:cubicBezTo>
                  <a:cubicBezTo>
                    <a:pt x="77" y="193"/>
                    <a:pt x="83" y="210"/>
                    <a:pt x="81" y="219"/>
                  </a:cubicBezTo>
                  <a:cubicBezTo>
                    <a:pt x="83" y="242"/>
                    <a:pt x="76" y="256"/>
                    <a:pt x="78" y="279"/>
                  </a:cubicBezTo>
                  <a:cubicBezTo>
                    <a:pt x="111" y="246"/>
                    <a:pt x="118" y="187"/>
                    <a:pt x="117" y="120"/>
                  </a:cubicBezTo>
                  <a:cubicBezTo>
                    <a:pt x="124" y="116"/>
                    <a:pt x="118" y="99"/>
                    <a:pt x="120" y="9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4" name="Freeform 34"/>
            <p:cNvSpPr/>
            <p:nvPr/>
          </p:nvSpPr>
          <p:spPr bwMode="auto">
            <a:xfrm>
              <a:off x="4730750" y="1593850"/>
              <a:ext cx="185738" cy="387350"/>
            </a:xfrm>
            <a:custGeom>
              <a:cxnLst>
                <a:cxn ang="0">
                  <a:pos x="0" y="129"/>
                </a:cxn>
                <a:cxn ang="0">
                  <a:pos x="69" y="0"/>
                </a:cxn>
                <a:cxn ang="0">
                  <a:pos x="51" y="33"/>
                </a:cxn>
                <a:cxn ang="0">
                  <a:pos x="51" y="111"/>
                </a:cxn>
                <a:cxn ang="0">
                  <a:pos x="12" y="144"/>
                </a:cxn>
                <a:cxn ang="0">
                  <a:pos x="42" y="108"/>
                </a:cxn>
                <a:cxn ang="0">
                  <a:pos x="42" y="105"/>
                </a:cxn>
                <a:cxn ang="0">
                  <a:pos x="42" y="93"/>
                </a:cxn>
                <a:cxn ang="0">
                  <a:pos x="45" y="57"/>
                </a:cxn>
                <a:cxn ang="0">
                  <a:pos x="39" y="69"/>
                </a:cxn>
                <a:cxn ang="0">
                  <a:pos x="12" y="132"/>
                </a:cxn>
                <a:cxn ang="0">
                  <a:pos x="9" y="135"/>
                </a:cxn>
                <a:cxn ang="0">
                  <a:pos x="0" y="141"/>
                </a:cxn>
                <a:cxn ang="0">
                  <a:pos x="0" y="129"/>
                </a:cxn>
              </a:cxnLst>
              <a:rect b="b" l="0" r="r" t="0"/>
              <a:pathLst>
                <a:path h="144" w="69">
                  <a:moveTo>
                    <a:pt x="0" y="129"/>
                  </a:moveTo>
                  <a:cubicBezTo>
                    <a:pt x="5" y="68"/>
                    <a:pt x="28" y="25"/>
                    <a:pt x="69" y="0"/>
                  </a:cubicBezTo>
                  <a:cubicBezTo>
                    <a:pt x="69" y="15"/>
                    <a:pt x="48" y="25"/>
                    <a:pt x="51" y="33"/>
                  </a:cubicBezTo>
                  <a:cubicBezTo>
                    <a:pt x="51" y="59"/>
                    <a:pt x="51" y="85"/>
                    <a:pt x="51" y="111"/>
                  </a:cubicBezTo>
                  <a:cubicBezTo>
                    <a:pt x="42" y="126"/>
                    <a:pt x="30" y="138"/>
                    <a:pt x="12" y="144"/>
                  </a:cubicBezTo>
                  <a:cubicBezTo>
                    <a:pt x="11" y="133"/>
                    <a:pt x="35" y="121"/>
                    <a:pt x="42" y="108"/>
                  </a:cubicBezTo>
                  <a:cubicBezTo>
                    <a:pt x="42" y="107"/>
                    <a:pt x="42" y="106"/>
                    <a:pt x="42" y="105"/>
                  </a:cubicBezTo>
                  <a:cubicBezTo>
                    <a:pt x="42" y="101"/>
                    <a:pt x="42" y="97"/>
                    <a:pt x="42" y="93"/>
                  </a:cubicBezTo>
                  <a:cubicBezTo>
                    <a:pt x="49" y="87"/>
                    <a:pt x="43" y="68"/>
                    <a:pt x="45" y="57"/>
                  </a:cubicBezTo>
                  <a:cubicBezTo>
                    <a:pt x="41" y="59"/>
                    <a:pt x="39" y="63"/>
                    <a:pt x="39" y="69"/>
                  </a:cubicBezTo>
                  <a:cubicBezTo>
                    <a:pt x="34" y="94"/>
                    <a:pt x="21" y="111"/>
                    <a:pt x="12" y="132"/>
                  </a:cubicBezTo>
                  <a:cubicBezTo>
                    <a:pt x="9" y="131"/>
                    <a:pt x="9" y="133"/>
                    <a:pt x="9" y="135"/>
                  </a:cubicBezTo>
                  <a:cubicBezTo>
                    <a:pt x="6" y="137"/>
                    <a:pt x="6" y="142"/>
                    <a:pt x="0" y="141"/>
                  </a:cubicBezTo>
                  <a:cubicBezTo>
                    <a:pt x="0" y="137"/>
                    <a:pt x="0" y="133"/>
                    <a:pt x="0" y="1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5" name="Freeform 35"/>
            <p:cNvSpPr/>
            <p:nvPr/>
          </p:nvSpPr>
          <p:spPr bwMode="auto">
            <a:xfrm>
              <a:off x="4738688" y="1884363"/>
              <a:ext cx="104775" cy="107950"/>
            </a:xfrm>
            <a:custGeom>
              <a:cxnLst>
                <a:cxn ang="0">
                  <a:pos x="6" y="30"/>
                </a:cxn>
                <a:cxn ang="0">
                  <a:pos x="39" y="0"/>
                </a:cxn>
                <a:cxn ang="0">
                  <a:pos x="9" y="36"/>
                </a:cxn>
                <a:cxn ang="0">
                  <a:pos x="0" y="39"/>
                </a:cxn>
                <a:cxn ang="0">
                  <a:pos x="6" y="30"/>
                </a:cxn>
              </a:cxnLst>
              <a:rect b="b" l="0" r="r" t="0"/>
              <a:pathLst>
                <a:path h="40" w="39">
                  <a:moveTo>
                    <a:pt x="6" y="30"/>
                  </a:moveTo>
                  <a:cubicBezTo>
                    <a:pt x="19" y="22"/>
                    <a:pt x="26" y="8"/>
                    <a:pt x="39" y="0"/>
                  </a:cubicBezTo>
                  <a:cubicBezTo>
                    <a:pt x="32" y="13"/>
                    <a:pt x="8" y="25"/>
                    <a:pt x="9" y="36"/>
                  </a:cubicBezTo>
                  <a:cubicBezTo>
                    <a:pt x="9" y="40"/>
                    <a:pt x="4" y="39"/>
                    <a:pt x="0" y="39"/>
                  </a:cubicBezTo>
                  <a:cubicBezTo>
                    <a:pt x="1" y="35"/>
                    <a:pt x="5" y="34"/>
                    <a:pt x="6" y="30"/>
                  </a:cubicBezTo>
                  <a:close/>
                </a:path>
              </a:pathLst>
            </a:custGeom>
            <a:solidFill>
              <a:srgbClr val="EFF8F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6" name="Freeform 36"/>
            <p:cNvSpPr/>
            <p:nvPr/>
          </p:nvSpPr>
          <p:spPr bwMode="auto">
            <a:xfrm>
              <a:off x="3932238" y="1663700"/>
              <a:ext cx="338138" cy="171450"/>
            </a:xfrm>
            <a:custGeom>
              <a:cxnLst>
                <a:cxn ang="0">
                  <a:pos x="54" y="7"/>
                </a:cxn>
                <a:cxn ang="0">
                  <a:pos x="33" y="31"/>
                </a:cxn>
                <a:cxn ang="0">
                  <a:pos x="126" y="13"/>
                </a:cxn>
                <a:cxn ang="0">
                  <a:pos x="9" y="64"/>
                </a:cxn>
                <a:cxn ang="0">
                  <a:pos x="21" y="43"/>
                </a:cxn>
                <a:cxn ang="0">
                  <a:pos x="0" y="52"/>
                </a:cxn>
                <a:cxn ang="0">
                  <a:pos x="0" y="31"/>
                </a:cxn>
                <a:cxn ang="0">
                  <a:pos x="54" y="7"/>
                </a:cxn>
              </a:cxnLst>
              <a:rect b="b" l="0" r="r" t="0"/>
              <a:pathLst>
                <a:path h="64" w="125">
                  <a:moveTo>
                    <a:pt x="54" y="7"/>
                  </a:moveTo>
                  <a:cubicBezTo>
                    <a:pt x="68" y="13"/>
                    <a:pt x="34" y="20"/>
                    <a:pt x="33" y="31"/>
                  </a:cubicBezTo>
                  <a:cubicBezTo>
                    <a:pt x="55" y="30"/>
                    <a:pt x="89" y="0"/>
                    <a:pt x="126" y="13"/>
                  </a:cubicBezTo>
                  <a:cubicBezTo>
                    <a:pt x="81" y="24"/>
                    <a:pt x="45" y="44"/>
                    <a:pt x="9" y="64"/>
                  </a:cubicBezTo>
                  <a:cubicBezTo>
                    <a:pt x="8" y="52"/>
                    <a:pt x="22" y="55"/>
                    <a:pt x="21" y="43"/>
                  </a:cubicBezTo>
                  <a:cubicBezTo>
                    <a:pt x="6" y="38"/>
                    <a:pt x="11" y="53"/>
                    <a:pt x="0" y="52"/>
                  </a:cubicBezTo>
                  <a:cubicBezTo>
                    <a:pt x="0" y="45"/>
                    <a:pt x="0" y="38"/>
                    <a:pt x="0" y="31"/>
                  </a:cubicBezTo>
                  <a:cubicBezTo>
                    <a:pt x="17" y="22"/>
                    <a:pt x="30" y="9"/>
                    <a:pt x="54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7" name="Freeform 39"/>
            <p:cNvSpPr/>
            <p:nvPr/>
          </p:nvSpPr>
          <p:spPr bwMode="auto">
            <a:xfrm>
              <a:off x="1300163" y="1924050"/>
              <a:ext cx="476250" cy="549275"/>
            </a:xfrm>
            <a:custGeom>
              <a:cxnLst>
                <a:cxn ang="0">
                  <a:pos x="78" y="21"/>
                </a:cxn>
                <a:cxn ang="0">
                  <a:pos x="63" y="180"/>
                </a:cxn>
                <a:cxn ang="0">
                  <a:pos x="24" y="162"/>
                </a:cxn>
                <a:cxn ang="0">
                  <a:pos x="87" y="0"/>
                </a:cxn>
                <a:cxn ang="0">
                  <a:pos x="90" y="6"/>
                </a:cxn>
                <a:cxn ang="0">
                  <a:pos x="90" y="57"/>
                </a:cxn>
                <a:cxn ang="0">
                  <a:pos x="96" y="54"/>
                </a:cxn>
                <a:cxn ang="0">
                  <a:pos x="153" y="45"/>
                </a:cxn>
                <a:cxn ang="0">
                  <a:pos x="57" y="204"/>
                </a:cxn>
                <a:cxn ang="0">
                  <a:pos x="147" y="105"/>
                </a:cxn>
                <a:cxn ang="0">
                  <a:pos x="147" y="72"/>
                </a:cxn>
                <a:cxn ang="0">
                  <a:pos x="147" y="57"/>
                </a:cxn>
                <a:cxn ang="0">
                  <a:pos x="84" y="102"/>
                </a:cxn>
                <a:cxn ang="0">
                  <a:pos x="78" y="66"/>
                </a:cxn>
                <a:cxn ang="0">
                  <a:pos x="81" y="18"/>
                </a:cxn>
                <a:cxn ang="0">
                  <a:pos x="78" y="21"/>
                </a:cxn>
              </a:cxnLst>
              <a:rect b="b" l="0" r="r" t="0"/>
              <a:pathLst>
                <a:path h="204" w="177">
                  <a:moveTo>
                    <a:pt x="78" y="21"/>
                  </a:moveTo>
                  <a:cubicBezTo>
                    <a:pt x="39" y="41"/>
                    <a:pt x="6" y="154"/>
                    <a:pt x="63" y="180"/>
                  </a:cubicBezTo>
                  <a:cubicBezTo>
                    <a:pt x="49" y="195"/>
                    <a:pt x="28" y="172"/>
                    <a:pt x="24" y="162"/>
                  </a:cubicBezTo>
                  <a:cubicBezTo>
                    <a:pt x="0" y="104"/>
                    <a:pt x="53" y="19"/>
                    <a:pt x="87" y="0"/>
                  </a:cubicBezTo>
                  <a:cubicBezTo>
                    <a:pt x="88" y="2"/>
                    <a:pt x="90" y="3"/>
                    <a:pt x="90" y="6"/>
                  </a:cubicBezTo>
                  <a:cubicBezTo>
                    <a:pt x="90" y="23"/>
                    <a:pt x="90" y="40"/>
                    <a:pt x="90" y="57"/>
                  </a:cubicBezTo>
                  <a:cubicBezTo>
                    <a:pt x="93" y="57"/>
                    <a:pt x="95" y="56"/>
                    <a:pt x="96" y="54"/>
                  </a:cubicBezTo>
                  <a:cubicBezTo>
                    <a:pt x="116" y="52"/>
                    <a:pt x="129" y="43"/>
                    <a:pt x="153" y="45"/>
                  </a:cubicBezTo>
                  <a:cubicBezTo>
                    <a:pt x="177" y="132"/>
                    <a:pt x="118" y="183"/>
                    <a:pt x="57" y="204"/>
                  </a:cubicBezTo>
                  <a:cubicBezTo>
                    <a:pt x="87" y="171"/>
                    <a:pt x="129" y="150"/>
                    <a:pt x="147" y="105"/>
                  </a:cubicBezTo>
                  <a:cubicBezTo>
                    <a:pt x="152" y="101"/>
                    <a:pt x="152" y="76"/>
                    <a:pt x="147" y="72"/>
                  </a:cubicBezTo>
                  <a:cubicBezTo>
                    <a:pt x="147" y="67"/>
                    <a:pt x="147" y="62"/>
                    <a:pt x="147" y="57"/>
                  </a:cubicBezTo>
                  <a:cubicBezTo>
                    <a:pt x="106" y="52"/>
                    <a:pt x="91" y="73"/>
                    <a:pt x="84" y="102"/>
                  </a:cubicBezTo>
                  <a:cubicBezTo>
                    <a:pt x="71" y="101"/>
                    <a:pt x="81" y="77"/>
                    <a:pt x="78" y="66"/>
                  </a:cubicBezTo>
                  <a:cubicBezTo>
                    <a:pt x="85" y="56"/>
                    <a:pt x="79" y="33"/>
                    <a:pt x="81" y="18"/>
                  </a:cubicBezTo>
                  <a:cubicBezTo>
                    <a:pt x="78" y="17"/>
                    <a:pt x="78" y="19"/>
                    <a:pt x="78" y="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8" name="Freeform 43"/>
            <p:cNvSpPr/>
            <p:nvPr/>
          </p:nvSpPr>
          <p:spPr bwMode="auto">
            <a:xfrm>
              <a:off x="3641725" y="2352675"/>
              <a:ext cx="652463" cy="379413"/>
            </a:xfrm>
            <a:custGeom>
              <a:cxnLst>
                <a:cxn ang="0">
                  <a:pos x="42" y="123"/>
                </a:cxn>
                <a:cxn ang="0">
                  <a:pos x="0" y="132"/>
                </a:cxn>
                <a:cxn ang="0">
                  <a:pos x="27" y="111"/>
                </a:cxn>
                <a:cxn ang="0">
                  <a:pos x="243" y="0"/>
                </a:cxn>
                <a:cxn ang="0">
                  <a:pos x="66" y="108"/>
                </a:cxn>
                <a:cxn ang="0">
                  <a:pos x="216" y="30"/>
                </a:cxn>
                <a:cxn ang="0">
                  <a:pos x="195" y="57"/>
                </a:cxn>
                <a:cxn ang="0">
                  <a:pos x="81" y="120"/>
                </a:cxn>
                <a:cxn ang="0">
                  <a:pos x="42" y="123"/>
                </a:cxn>
              </a:cxnLst>
              <a:rect b="b" l="0" r="r" t="0"/>
              <a:pathLst>
                <a:path h="141" w="243">
                  <a:moveTo>
                    <a:pt x="42" y="123"/>
                  </a:moveTo>
                  <a:cubicBezTo>
                    <a:pt x="30" y="127"/>
                    <a:pt x="15" y="141"/>
                    <a:pt x="0" y="132"/>
                  </a:cubicBezTo>
                  <a:cubicBezTo>
                    <a:pt x="3" y="119"/>
                    <a:pt x="26" y="126"/>
                    <a:pt x="27" y="111"/>
                  </a:cubicBezTo>
                  <a:cubicBezTo>
                    <a:pt x="114" y="89"/>
                    <a:pt x="162" y="28"/>
                    <a:pt x="243" y="0"/>
                  </a:cubicBezTo>
                  <a:cubicBezTo>
                    <a:pt x="189" y="41"/>
                    <a:pt x="130" y="77"/>
                    <a:pt x="66" y="108"/>
                  </a:cubicBezTo>
                  <a:cubicBezTo>
                    <a:pt x="130" y="108"/>
                    <a:pt x="162" y="50"/>
                    <a:pt x="216" y="30"/>
                  </a:cubicBezTo>
                  <a:cubicBezTo>
                    <a:pt x="220" y="40"/>
                    <a:pt x="204" y="50"/>
                    <a:pt x="195" y="57"/>
                  </a:cubicBezTo>
                  <a:cubicBezTo>
                    <a:pt x="167" y="80"/>
                    <a:pt x="120" y="108"/>
                    <a:pt x="81" y="120"/>
                  </a:cubicBezTo>
                  <a:cubicBezTo>
                    <a:pt x="69" y="122"/>
                    <a:pt x="49" y="116"/>
                    <a:pt x="42" y="12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9" name="Freeform 44"/>
            <p:cNvSpPr/>
            <p:nvPr/>
          </p:nvSpPr>
          <p:spPr bwMode="auto">
            <a:xfrm>
              <a:off x="4375150" y="2365375"/>
              <a:ext cx="703263" cy="827088"/>
            </a:xfrm>
            <a:custGeom>
              <a:cxnLst>
                <a:cxn ang="0">
                  <a:pos x="252" y="4"/>
                </a:cxn>
                <a:cxn ang="0">
                  <a:pos x="261" y="4"/>
                </a:cxn>
                <a:cxn ang="0">
                  <a:pos x="192" y="151"/>
                </a:cxn>
                <a:cxn ang="0">
                  <a:pos x="0" y="307"/>
                </a:cxn>
                <a:cxn ang="0">
                  <a:pos x="252" y="4"/>
                </a:cxn>
              </a:cxnLst>
              <a:rect b="b" l="0" r="r" t="0"/>
              <a:pathLst>
                <a:path h="307" w="261">
                  <a:moveTo>
                    <a:pt x="252" y="4"/>
                  </a:moveTo>
                  <a:cubicBezTo>
                    <a:pt x="256" y="0"/>
                    <a:pt x="257" y="3"/>
                    <a:pt x="261" y="4"/>
                  </a:cubicBezTo>
                  <a:cubicBezTo>
                    <a:pt x="261" y="71"/>
                    <a:pt x="226" y="109"/>
                    <a:pt x="192" y="151"/>
                  </a:cubicBezTo>
                  <a:cubicBezTo>
                    <a:pt x="137" y="219"/>
                    <a:pt x="90" y="277"/>
                    <a:pt x="0" y="307"/>
                  </a:cubicBezTo>
                  <a:cubicBezTo>
                    <a:pt x="111" y="233"/>
                    <a:pt x="218" y="155"/>
                    <a:pt x="252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0" name="Freeform 47"/>
            <p:cNvSpPr/>
            <p:nvPr/>
          </p:nvSpPr>
          <p:spPr bwMode="auto">
            <a:xfrm>
              <a:off x="4657725" y="2562225"/>
              <a:ext cx="1412875" cy="1066800"/>
            </a:xfrm>
            <a:custGeom>
              <a:cxnLst>
                <a:cxn ang="0">
                  <a:pos x="519" y="129"/>
                </a:cxn>
                <a:cxn ang="0">
                  <a:pos x="522" y="129"/>
                </a:cxn>
                <a:cxn ang="0">
                  <a:pos x="450" y="135"/>
                </a:cxn>
                <a:cxn ang="0">
                  <a:pos x="525" y="270"/>
                </a:cxn>
                <a:cxn ang="0">
                  <a:pos x="429" y="138"/>
                </a:cxn>
                <a:cxn ang="0">
                  <a:pos x="54" y="339"/>
                </a:cxn>
                <a:cxn ang="0">
                  <a:pos x="288" y="207"/>
                </a:cxn>
                <a:cxn ang="0">
                  <a:pos x="102" y="327"/>
                </a:cxn>
                <a:cxn ang="0">
                  <a:pos x="42" y="369"/>
                </a:cxn>
                <a:cxn ang="0">
                  <a:pos x="285" y="264"/>
                </a:cxn>
                <a:cxn ang="0">
                  <a:pos x="147" y="339"/>
                </a:cxn>
                <a:cxn ang="0">
                  <a:pos x="0" y="396"/>
                </a:cxn>
                <a:cxn ang="0">
                  <a:pos x="30" y="378"/>
                </a:cxn>
                <a:cxn ang="0">
                  <a:pos x="21" y="360"/>
                </a:cxn>
                <a:cxn ang="0">
                  <a:pos x="420" y="126"/>
                </a:cxn>
                <a:cxn ang="0">
                  <a:pos x="339" y="0"/>
                </a:cxn>
                <a:cxn ang="0">
                  <a:pos x="441" y="123"/>
                </a:cxn>
                <a:cxn ang="0">
                  <a:pos x="519" y="129"/>
                </a:cxn>
              </a:cxnLst>
              <a:rect b="b" l="0" r="r" t="0"/>
              <a:pathLst>
                <a:path h="396" w="525">
                  <a:moveTo>
                    <a:pt x="519" y="129"/>
                  </a:moveTo>
                  <a:cubicBezTo>
                    <a:pt x="520" y="129"/>
                    <a:pt x="521" y="129"/>
                    <a:pt x="522" y="129"/>
                  </a:cubicBezTo>
                  <a:cubicBezTo>
                    <a:pt x="510" y="143"/>
                    <a:pt x="472" y="131"/>
                    <a:pt x="450" y="135"/>
                  </a:cubicBezTo>
                  <a:cubicBezTo>
                    <a:pt x="461" y="194"/>
                    <a:pt x="502" y="223"/>
                    <a:pt x="525" y="270"/>
                  </a:cubicBezTo>
                  <a:cubicBezTo>
                    <a:pt x="482" y="237"/>
                    <a:pt x="457" y="186"/>
                    <a:pt x="429" y="138"/>
                  </a:cubicBezTo>
                  <a:cubicBezTo>
                    <a:pt x="239" y="140"/>
                    <a:pt x="139" y="232"/>
                    <a:pt x="54" y="339"/>
                  </a:cubicBezTo>
                  <a:cubicBezTo>
                    <a:pt x="129" y="304"/>
                    <a:pt x="209" y="248"/>
                    <a:pt x="288" y="207"/>
                  </a:cubicBezTo>
                  <a:cubicBezTo>
                    <a:pt x="236" y="256"/>
                    <a:pt x="169" y="290"/>
                    <a:pt x="102" y="327"/>
                  </a:cubicBezTo>
                  <a:cubicBezTo>
                    <a:pt x="82" y="338"/>
                    <a:pt x="56" y="350"/>
                    <a:pt x="42" y="369"/>
                  </a:cubicBezTo>
                  <a:cubicBezTo>
                    <a:pt x="128" y="351"/>
                    <a:pt x="193" y="286"/>
                    <a:pt x="285" y="264"/>
                  </a:cubicBezTo>
                  <a:cubicBezTo>
                    <a:pt x="243" y="293"/>
                    <a:pt x="195" y="315"/>
                    <a:pt x="147" y="339"/>
                  </a:cubicBezTo>
                  <a:cubicBezTo>
                    <a:pt x="101" y="362"/>
                    <a:pt x="55" y="393"/>
                    <a:pt x="0" y="396"/>
                  </a:cubicBezTo>
                  <a:cubicBezTo>
                    <a:pt x="5" y="385"/>
                    <a:pt x="23" y="387"/>
                    <a:pt x="30" y="378"/>
                  </a:cubicBezTo>
                  <a:cubicBezTo>
                    <a:pt x="36" y="363"/>
                    <a:pt x="20" y="370"/>
                    <a:pt x="21" y="360"/>
                  </a:cubicBezTo>
                  <a:cubicBezTo>
                    <a:pt x="116" y="244"/>
                    <a:pt x="215" y="132"/>
                    <a:pt x="420" y="126"/>
                  </a:cubicBezTo>
                  <a:cubicBezTo>
                    <a:pt x="407" y="72"/>
                    <a:pt x="360" y="36"/>
                    <a:pt x="339" y="0"/>
                  </a:cubicBezTo>
                  <a:cubicBezTo>
                    <a:pt x="381" y="33"/>
                    <a:pt x="418" y="71"/>
                    <a:pt x="441" y="123"/>
                  </a:cubicBezTo>
                  <a:cubicBezTo>
                    <a:pt x="456" y="136"/>
                    <a:pt x="494" y="126"/>
                    <a:pt x="519" y="1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1" name="Freeform 49"/>
            <p:cNvSpPr/>
            <p:nvPr/>
          </p:nvSpPr>
          <p:spPr bwMode="auto">
            <a:xfrm>
              <a:off x="2341563" y="2605088"/>
              <a:ext cx="155575" cy="393700"/>
            </a:xfrm>
            <a:custGeom>
              <a:cxnLst>
                <a:cxn ang="0">
                  <a:pos x="48" y="146"/>
                </a:cxn>
                <a:cxn ang="0">
                  <a:pos x="12" y="14"/>
                </a:cxn>
                <a:cxn ang="0">
                  <a:pos x="0" y="8"/>
                </a:cxn>
                <a:cxn ang="0">
                  <a:pos x="18" y="2"/>
                </a:cxn>
                <a:cxn ang="0">
                  <a:pos x="48" y="146"/>
                </a:cxn>
              </a:cxnLst>
              <a:rect b="b" l="0" r="r" t="0"/>
              <a:pathLst>
                <a:path h="146" w="57">
                  <a:moveTo>
                    <a:pt x="48" y="146"/>
                  </a:moveTo>
                  <a:cubicBezTo>
                    <a:pt x="26" y="112"/>
                    <a:pt x="24" y="58"/>
                    <a:pt x="12" y="14"/>
                  </a:cubicBezTo>
                  <a:cubicBezTo>
                    <a:pt x="10" y="10"/>
                    <a:pt x="6" y="8"/>
                    <a:pt x="0" y="8"/>
                  </a:cubicBezTo>
                  <a:cubicBezTo>
                    <a:pt x="0" y="0"/>
                    <a:pt x="10" y="2"/>
                    <a:pt x="18" y="2"/>
                  </a:cubicBezTo>
                  <a:cubicBezTo>
                    <a:pt x="28" y="47"/>
                    <a:pt x="58" y="102"/>
                    <a:pt x="48" y="14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2" name="Freeform 52"/>
            <p:cNvSpPr/>
            <p:nvPr/>
          </p:nvSpPr>
          <p:spPr bwMode="auto">
            <a:xfrm>
              <a:off x="1957388" y="2581275"/>
              <a:ext cx="376238" cy="692150"/>
            </a:xfrm>
            <a:custGeom>
              <a:cxnLst>
                <a:cxn ang="0">
                  <a:pos x="101" y="185"/>
                </a:cxn>
                <a:cxn ang="0">
                  <a:pos x="77" y="62"/>
                </a:cxn>
                <a:cxn ang="0">
                  <a:pos x="77" y="26"/>
                </a:cxn>
                <a:cxn ang="0">
                  <a:pos x="140" y="8"/>
                </a:cxn>
                <a:cxn ang="0">
                  <a:pos x="89" y="32"/>
                </a:cxn>
                <a:cxn ang="0">
                  <a:pos x="86" y="32"/>
                </a:cxn>
                <a:cxn ang="0">
                  <a:pos x="89" y="80"/>
                </a:cxn>
                <a:cxn ang="0">
                  <a:pos x="113" y="230"/>
                </a:cxn>
                <a:cxn ang="0">
                  <a:pos x="104" y="197"/>
                </a:cxn>
                <a:cxn ang="0">
                  <a:pos x="20" y="257"/>
                </a:cxn>
                <a:cxn ang="0">
                  <a:pos x="65" y="188"/>
                </a:cxn>
                <a:cxn ang="0">
                  <a:pos x="101" y="185"/>
                </a:cxn>
              </a:cxnLst>
              <a:rect b="b" l="0" r="r" t="0"/>
              <a:pathLst>
                <a:path h="257" w="140">
                  <a:moveTo>
                    <a:pt x="101" y="185"/>
                  </a:moveTo>
                  <a:cubicBezTo>
                    <a:pt x="96" y="141"/>
                    <a:pt x="83" y="105"/>
                    <a:pt x="77" y="62"/>
                  </a:cubicBezTo>
                  <a:cubicBezTo>
                    <a:pt x="77" y="50"/>
                    <a:pt x="77" y="38"/>
                    <a:pt x="77" y="26"/>
                  </a:cubicBezTo>
                  <a:cubicBezTo>
                    <a:pt x="87" y="11"/>
                    <a:pt x="116" y="0"/>
                    <a:pt x="140" y="8"/>
                  </a:cubicBezTo>
                  <a:cubicBezTo>
                    <a:pt x="131" y="24"/>
                    <a:pt x="99" y="17"/>
                    <a:pt x="89" y="32"/>
                  </a:cubicBezTo>
                  <a:cubicBezTo>
                    <a:pt x="88" y="32"/>
                    <a:pt x="87" y="32"/>
                    <a:pt x="86" y="32"/>
                  </a:cubicBezTo>
                  <a:cubicBezTo>
                    <a:pt x="88" y="47"/>
                    <a:pt x="82" y="70"/>
                    <a:pt x="89" y="80"/>
                  </a:cubicBezTo>
                  <a:cubicBezTo>
                    <a:pt x="86" y="139"/>
                    <a:pt x="127" y="170"/>
                    <a:pt x="113" y="230"/>
                  </a:cubicBezTo>
                  <a:cubicBezTo>
                    <a:pt x="104" y="225"/>
                    <a:pt x="104" y="211"/>
                    <a:pt x="104" y="197"/>
                  </a:cubicBezTo>
                  <a:cubicBezTo>
                    <a:pt x="58" y="199"/>
                    <a:pt x="28" y="217"/>
                    <a:pt x="20" y="257"/>
                  </a:cubicBezTo>
                  <a:cubicBezTo>
                    <a:pt x="0" y="223"/>
                    <a:pt x="44" y="201"/>
                    <a:pt x="65" y="188"/>
                  </a:cubicBezTo>
                  <a:cubicBezTo>
                    <a:pt x="76" y="186"/>
                    <a:pt x="95" y="192"/>
                    <a:pt x="101" y="18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3" name="Freeform 55"/>
            <p:cNvSpPr>
              <a:spLocks noEditPoints="1"/>
            </p:cNvSpPr>
            <p:nvPr/>
          </p:nvSpPr>
          <p:spPr bwMode="auto">
            <a:xfrm>
              <a:off x="1962150" y="3065463"/>
              <a:ext cx="1266825" cy="765175"/>
            </a:xfrm>
            <a:custGeom>
              <a:cxnLst>
                <a:cxn ang="0">
                  <a:pos x="9" y="98"/>
                </a:cxn>
                <a:cxn ang="0">
                  <a:pos x="132" y="152"/>
                </a:cxn>
                <a:cxn ang="0">
                  <a:pos x="111" y="155"/>
                </a:cxn>
                <a:cxn ang="0">
                  <a:pos x="75" y="101"/>
                </a:cxn>
                <a:cxn ang="0">
                  <a:pos x="117" y="143"/>
                </a:cxn>
                <a:cxn ang="0">
                  <a:pos x="120" y="32"/>
                </a:cxn>
                <a:cxn ang="0">
                  <a:pos x="171" y="158"/>
                </a:cxn>
                <a:cxn ang="0">
                  <a:pos x="123" y="215"/>
                </a:cxn>
                <a:cxn ang="0">
                  <a:pos x="234" y="143"/>
                </a:cxn>
                <a:cxn ang="0">
                  <a:pos x="396" y="35"/>
                </a:cxn>
                <a:cxn ang="0">
                  <a:pos x="387" y="50"/>
                </a:cxn>
                <a:cxn ang="0">
                  <a:pos x="273" y="95"/>
                </a:cxn>
                <a:cxn ang="0">
                  <a:pos x="282" y="113"/>
                </a:cxn>
                <a:cxn ang="0">
                  <a:pos x="258" y="167"/>
                </a:cxn>
                <a:cxn ang="0">
                  <a:pos x="402" y="107"/>
                </a:cxn>
                <a:cxn ang="0">
                  <a:pos x="393" y="170"/>
                </a:cxn>
                <a:cxn ang="0">
                  <a:pos x="399" y="218"/>
                </a:cxn>
                <a:cxn ang="0">
                  <a:pos x="381" y="230"/>
                </a:cxn>
                <a:cxn ang="0">
                  <a:pos x="378" y="185"/>
                </a:cxn>
                <a:cxn ang="0">
                  <a:pos x="291" y="248"/>
                </a:cxn>
                <a:cxn ang="0">
                  <a:pos x="276" y="239"/>
                </a:cxn>
                <a:cxn ang="0">
                  <a:pos x="168" y="257"/>
                </a:cxn>
                <a:cxn ang="0">
                  <a:pos x="75" y="230"/>
                </a:cxn>
                <a:cxn ang="0">
                  <a:pos x="0" y="170"/>
                </a:cxn>
                <a:cxn ang="0">
                  <a:pos x="300" y="212"/>
                </a:cxn>
                <a:cxn ang="0">
                  <a:pos x="300" y="212"/>
                </a:cxn>
                <a:cxn ang="0">
                  <a:pos x="135" y="143"/>
                </a:cxn>
                <a:cxn ang="0">
                  <a:pos x="180" y="77"/>
                </a:cxn>
                <a:cxn ang="0">
                  <a:pos x="180" y="77"/>
                </a:cxn>
                <a:cxn ang="0">
                  <a:pos x="144" y="188"/>
                </a:cxn>
                <a:cxn ang="0">
                  <a:pos x="156" y="155"/>
                </a:cxn>
                <a:cxn ang="0">
                  <a:pos x="108" y="206"/>
                </a:cxn>
                <a:cxn ang="0">
                  <a:pos x="357" y="197"/>
                </a:cxn>
                <a:cxn ang="0">
                  <a:pos x="312" y="242"/>
                </a:cxn>
                <a:cxn ang="0">
                  <a:pos x="300" y="239"/>
                </a:cxn>
                <a:cxn ang="0">
                  <a:pos x="327" y="239"/>
                </a:cxn>
              </a:cxnLst>
              <a:rect b="b" l="0" r="r" t="0"/>
              <a:pathLst>
                <a:path h="284" w="471">
                  <a:moveTo>
                    <a:pt x="0" y="98"/>
                  </a:moveTo>
                  <a:cubicBezTo>
                    <a:pt x="4" y="94"/>
                    <a:pt x="5" y="97"/>
                    <a:pt x="9" y="98"/>
                  </a:cubicBezTo>
                  <a:cubicBezTo>
                    <a:pt x="1" y="169"/>
                    <a:pt x="21" y="212"/>
                    <a:pt x="84" y="212"/>
                  </a:cubicBezTo>
                  <a:cubicBezTo>
                    <a:pt x="101" y="193"/>
                    <a:pt x="120" y="176"/>
                    <a:pt x="132" y="152"/>
                  </a:cubicBezTo>
                  <a:cubicBezTo>
                    <a:pt x="112" y="161"/>
                    <a:pt x="101" y="194"/>
                    <a:pt x="81" y="194"/>
                  </a:cubicBezTo>
                  <a:cubicBezTo>
                    <a:pt x="88" y="178"/>
                    <a:pt x="102" y="169"/>
                    <a:pt x="111" y="155"/>
                  </a:cubicBezTo>
                  <a:cubicBezTo>
                    <a:pt x="109" y="144"/>
                    <a:pt x="88" y="152"/>
                    <a:pt x="81" y="146"/>
                  </a:cubicBezTo>
                  <a:cubicBezTo>
                    <a:pt x="73" y="139"/>
                    <a:pt x="65" y="107"/>
                    <a:pt x="75" y="101"/>
                  </a:cubicBezTo>
                  <a:cubicBezTo>
                    <a:pt x="87" y="107"/>
                    <a:pt x="77" y="135"/>
                    <a:pt x="90" y="140"/>
                  </a:cubicBezTo>
                  <a:cubicBezTo>
                    <a:pt x="101" y="139"/>
                    <a:pt x="110" y="140"/>
                    <a:pt x="117" y="143"/>
                  </a:cubicBezTo>
                  <a:cubicBezTo>
                    <a:pt x="137" y="118"/>
                    <a:pt x="146" y="82"/>
                    <a:pt x="156" y="47"/>
                  </a:cubicBezTo>
                  <a:cubicBezTo>
                    <a:pt x="152" y="34"/>
                    <a:pt x="134" y="35"/>
                    <a:pt x="120" y="32"/>
                  </a:cubicBezTo>
                  <a:cubicBezTo>
                    <a:pt x="159" y="0"/>
                    <a:pt x="207" y="68"/>
                    <a:pt x="198" y="113"/>
                  </a:cubicBezTo>
                  <a:cubicBezTo>
                    <a:pt x="196" y="124"/>
                    <a:pt x="173" y="143"/>
                    <a:pt x="171" y="158"/>
                  </a:cubicBezTo>
                  <a:cubicBezTo>
                    <a:pt x="171" y="161"/>
                    <a:pt x="180" y="161"/>
                    <a:pt x="177" y="167"/>
                  </a:cubicBezTo>
                  <a:cubicBezTo>
                    <a:pt x="167" y="190"/>
                    <a:pt x="140" y="207"/>
                    <a:pt x="123" y="215"/>
                  </a:cubicBezTo>
                  <a:cubicBezTo>
                    <a:pt x="159" y="274"/>
                    <a:pt x="278" y="236"/>
                    <a:pt x="303" y="194"/>
                  </a:cubicBezTo>
                  <a:cubicBezTo>
                    <a:pt x="267" y="190"/>
                    <a:pt x="235" y="182"/>
                    <a:pt x="234" y="143"/>
                  </a:cubicBezTo>
                  <a:cubicBezTo>
                    <a:pt x="240" y="142"/>
                    <a:pt x="242" y="145"/>
                    <a:pt x="246" y="146"/>
                  </a:cubicBezTo>
                  <a:cubicBezTo>
                    <a:pt x="257" y="72"/>
                    <a:pt x="308" y="22"/>
                    <a:pt x="396" y="35"/>
                  </a:cubicBezTo>
                  <a:cubicBezTo>
                    <a:pt x="396" y="42"/>
                    <a:pt x="396" y="49"/>
                    <a:pt x="393" y="53"/>
                  </a:cubicBezTo>
                  <a:cubicBezTo>
                    <a:pt x="390" y="53"/>
                    <a:pt x="388" y="52"/>
                    <a:pt x="387" y="50"/>
                  </a:cubicBezTo>
                  <a:cubicBezTo>
                    <a:pt x="384" y="40"/>
                    <a:pt x="352" y="43"/>
                    <a:pt x="345" y="47"/>
                  </a:cubicBezTo>
                  <a:cubicBezTo>
                    <a:pt x="311" y="53"/>
                    <a:pt x="291" y="73"/>
                    <a:pt x="273" y="95"/>
                  </a:cubicBezTo>
                  <a:cubicBezTo>
                    <a:pt x="302" y="95"/>
                    <a:pt x="303" y="154"/>
                    <a:pt x="291" y="176"/>
                  </a:cubicBezTo>
                  <a:cubicBezTo>
                    <a:pt x="276" y="167"/>
                    <a:pt x="292" y="127"/>
                    <a:pt x="282" y="113"/>
                  </a:cubicBezTo>
                  <a:cubicBezTo>
                    <a:pt x="276" y="113"/>
                    <a:pt x="270" y="113"/>
                    <a:pt x="264" y="113"/>
                  </a:cubicBezTo>
                  <a:cubicBezTo>
                    <a:pt x="259" y="128"/>
                    <a:pt x="258" y="147"/>
                    <a:pt x="258" y="167"/>
                  </a:cubicBezTo>
                  <a:cubicBezTo>
                    <a:pt x="269" y="191"/>
                    <a:pt x="312" y="174"/>
                    <a:pt x="324" y="182"/>
                  </a:cubicBezTo>
                  <a:cubicBezTo>
                    <a:pt x="367" y="174"/>
                    <a:pt x="380" y="136"/>
                    <a:pt x="402" y="107"/>
                  </a:cubicBezTo>
                  <a:cubicBezTo>
                    <a:pt x="410" y="128"/>
                    <a:pt x="388" y="144"/>
                    <a:pt x="381" y="161"/>
                  </a:cubicBezTo>
                  <a:cubicBezTo>
                    <a:pt x="384" y="172"/>
                    <a:pt x="386" y="166"/>
                    <a:pt x="393" y="170"/>
                  </a:cubicBezTo>
                  <a:cubicBezTo>
                    <a:pt x="388" y="224"/>
                    <a:pt x="439" y="222"/>
                    <a:pt x="471" y="239"/>
                  </a:cubicBezTo>
                  <a:cubicBezTo>
                    <a:pt x="443" y="248"/>
                    <a:pt x="417" y="229"/>
                    <a:pt x="399" y="218"/>
                  </a:cubicBezTo>
                  <a:cubicBezTo>
                    <a:pt x="388" y="237"/>
                    <a:pt x="397" y="276"/>
                    <a:pt x="375" y="284"/>
                  </a:cubicBezTo>
                  <a:cubicBezTo>
                    <a:pt x="372" y="261"/>
                    <a:pt x="383" y="252"/>
                    <a:pt x="381" y="230"/>
                  </a:cubicBezTo>
                  <a:cubicBezTo>
                    <a:pt x="366" y="249"/>
                    <a:pt x="360" y="277"/>
                    <a:pt x="333" y="284"/>
                  </a:cubicBezTo>
                  <a:cubicBezTo>
                    <a:pt x="348" y="251"/>
                    <a:pt x="372" y="227"/>
                    <a:pt x="378" y="185"/>
                  </a:cubicBezTo>
                  <a:cubicBezTo>
                    <a:pt x="363" y="219"/>
                    <a:pt x="347" y="252"/>
                    <a:pt x="315" y="269"/>
                  </a:cubicBezTo>
                  <a:cubicBezTo>
                    <a:pt x="300" y="269"/>
                    <a:pt x="302" y="252"/>
                    <a:pt x="291" y="248"/>
                  </a:cubicBezTo>
                  <a:cubicBezTo>
                    <a:pt x="275" y="247"/>
                    <a:pt x="277" y="263"/>
                    <a:pt x="261" y="263"/>
                  </a:cubicBezTo>
                  <a:cubicBezTo>
                    <a:pt x="261" y="250"/>
                    <a:pt x="276" y="252"/>
                    <a:pt x="276" y="239"/>
                  </a:cubicBezTo>
                  <a:cubicBezTo>
                    <a:pt x="254" y="245"/>
                    <a:pt x="239" y="258"/>
                    <a:pt x="210" y="257"/>
                  </a:cubicBezTo>
                  <a:cubicBezTo>
                    <a:pt x="196" y="257"/>
                    <a:pt x="182" y="257"/>
                    <a:pt x="168" y="257"/>
                  </a:cubicBezTo>
                  <a:cubicBezTo>
                    <a:pt x="140" y="253"/>
                    <a:pt x="114" y="234"/>
                    <a:pt x="108" y="218"/>
                  </a:cubicBezTo>
                  <a:cubicBezTo>
                    <a:pt x="88" y="213"/>
                    <a:pt x="88" y="228"/>
                    <a:pt x="75" y="230"/>
                  </a:cubicBezTo>
                  <a:cubicBezTo>
                    <a:pt x="72" y="226"/>
                    <a:pt x="72" y="222"/>
                    <a:pt x="75" y="218"/>
                  </a:cubicBezTo>
                  <a:cubicBezTo>
                    <a:pt x="37" y="215"/>
                    <a:pt x="10" y="201"/>
                    <a:pt x="0" y="170"/>
                  </a:cubicBezTo>
                  <a:cubicBezTo>
                    <a:pt x="0" y="146"/>
                    <a:pt x="0" y="122"/>
                    <a:pt x="0" y="98"/>
                  </a:cubicBezTo>
                  <a:close/>
                  <a:moveTo>
                    <a:pt x="300" y="212"/>
                  </a:moveTo>
                  <a:cubicBezTo>
                    <a:pt x="296" y="221"/>
                    <a:pt x="286" y="224"/>
                    <a:pt x="282" y="233"/>
                  </a:cubicBezTo>
                  <a:cubicBezTo>
                    <a:pt x="291" y="231"/>
                    <a:pt x="306" y="219"/>
                    <a:pt x="300" y="212"/>
                  </a:cubicBezTo>
                  <a:close/>
                  <a:moveTo>
                    <a:pt x="162" y="56"/>
                  </a:moveTo>
                  <a:cubicBezTo>
                    <a:pt x="161" y="93"/>
                    <a:pt x="145" y="115"/>
                    <a:pt x="135" y="143"/>
                  </a:cubicBezTo>
                  <a:cubicBezTo>
                    <a:pt x="150" y="124"/>
                    <a:pt x="190" y="71"/>
                    <a:pt x="162" y="56"/>
                  </a:cubicBezTo>
                  <a:close/>
                  <a:moveTo>
                    <a:pt x="180" y="77"/>
                  </a:moveTo>
                  <a:cubicBezTo>
                    <a:pt x="187" y="110"/>
                    <a:pt x="155" y="133"/>
                    <a:pt x="165" y="149"/>
                  </a:cubicBezTo>
                  <a:cubicBezTo>
                    <a:pt x="176" y="132"/>
                    <a:pt x="196" y="95"/>
                    <a:pt x="180" y="77"/>
                  </a:cubicBezTo>
                  <a:close/>
                  <a:moveTo>
                    <a:pt x="108" y="206"/>
                  </a:moveTo>
                  <a:cubicBezTo>
                    <a:pt x="121" y="201"/>
                    <a:pt x="138" y="200"/>
                    <a:pt x="144" y="188"/>
                  </a:cubicBezTo>
                  <a:cubicBezTo>
                    <a:pt x="134" y="188"/>
                    <a:pt x="131" y="201"/>
                    <a:pt x="123" y="194"/>
                  </a:cubicBezTo>
                  <a:cubicBezTo>
                    <a:pt x="132" y="179"/>
                    <a:pt x="150" y="173"/>
                    <a:pt x="156" y="155"/>
                  </a:cubicBezTo>
                  <a:cubicBezTo>
                    <a:pt x="146" y="152"/>
                    <a:pt x="150" y="163"/>
                    <a:pt x="144" y="164"/>
                  </a:cubicBezTo>
                  <a:cubicBezTo>
                    <a:pt x="135" y="173"/>
                    <a:pt x="87" y="213"/>
                    <a:pt x="108" y="206"/>
                  </a:cubicBezTo>
                  <a:close/>
                  <a:moveTo>
                    <a:pt x="363" y="179"/>
                  </a:moveTo>
                  <a:cubicBezTo>
                    <a:pt x="353" y="175"/>
                    <a:pt x="351" y="194"/>
                    <a:pt x="357" y="197"/>
                  </a:cubicBezTo>
                  <a:cubicBezTo>
                    <a:pt x="354" y="186"/>
                    <a:pt x="364" y="188"/>
                    <a:pt x="363" y="179"/>
                  </a:cubicBezTo>
                  <a:close/>
                  <a:moveTo>
                    <a:pt x="312" y="242"/>
                  </a:moveTo>
                  <a:cubicBezTo>
                    <a:pt x="323" y="231"/>
                    <a:pt x="343" y="213"/>
                    <a:pt x="336" y="194"/>
                  </a:cubicBezTo>
                  <a:cubicBezTo>
                    <a:pt x="325" y="210"/>
                    <a:pt x="307" y="219"/>
                    <a:pt x="300" y="239"/>
                  </a:cubicBezTo>
                  <a:cubicBezTo>
                    <a:pt x="307" y="244"/>
                    <a:pt x="307" y="256"/>
                    <a:pt x="318" y="257"/>
                  </a:cubicBezTo>
                  <a:cubicBezTo>
                    <a:pt x="321" y="253"/>
                    <a:pt x="333" y="242"/>
                    <a:pt x="327" y="239"/>
                  </a:cubicBezTo>
                  <a:cubicBezTo>
                    <a:pt x="325" y="245"/>
                    <a:pt x="313" y="252"/>
                    <a:pt x="312" y="24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4" name="Freeform 62"/>
            <p:cNvSpPr/>
            <p:nvPr/>
          </p:nvSpPr>
          <p:spPr bwMode="auto">
            <a:xfrm>
              <a:off x="4010025" y="3459163"/>
              <a:ext cx="73025" cy="55563"/>
            </a:xfrm>
            <a:custGeom>
              <a:cxnLst>
                <a:cxn ang="0">
                  <a:pos x="1" y="15"/>
                </a:cxn>
                <a:cxn ang="0">
                  <a:pos x="25" y="6"/>
                </a:cxn>
                <a:cxn ang="0">
                  <a:pos x="1" y="15"/>
                </a:cxn>
              </a:cxnLst>
              <a:rect b="b" l="0" r="r" t="0"/>
              <a:pathLst>
                <a:path h="21" w="27">
                  <a:moveTo>
                    <a:pt x="1" y="15"/>
                  </a:moveTo>
                  <a:cubicBezTo>
                    <a:pt x="0" y="4"/>
                    <a:pt x="17" y="0"/>
                    <a:pt x="25" y="6"/>
                  </a:cubicBezTo>
                  <a:cubicBezTo>
                    <a:pt x="27" y="18"/>
                    <a:pt x="9" y="21"/>
                    <a:pt x="1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5" name="Freeform 83"/>
            <p:cNvSpPr/>
            <p:nvPr/>
          </p:nvSpPr>
          <p:spPr bwMode="auto">
            <a:xfrm>
              <a:off x="3802063" y="649288"/>
              <a:ext cx="323850" cy="701675"/>
            </a:xfrm>
            <a:custGeom>
              <a:cxnLst>
                <a:cxn ang="0">
                  <a:pos x="9" y="261"/>
                </a:cxn>
                <a:cxn ang="0">
                  <a:pos x="0" y="261"/>
                </a:cxn>
                <a:cxn ang="0">
                  <a:pos x="105" y="0"/>
                </a:cxn>
                <a:cxn ang="0">
                  <a:pos x="102" y="69"/>
                </a:cxn>
                <a:cxn ang="0">
                  <a:pos x="15" y="252"/>
                </a:cxn>
                <a:cxn ang="0">
                  <a:pos x="9" y="261"/>
                </a:cxn>
              </a:cxnLst>
              <a:rect b="b" l="0" r="r" t="0"/>
              <a:pathLst>
                <a:path h="261" w="120">
                  <a:moveTo>
                    <a:pt x="9" y="261"/>
                  </a:moveTo>
                  <a:cubicBezTo>
                    <a:pt x="6" y="261"/>
                    <a:pt x="3" y="261"/>
                    <a:pt x="0" y="261"/>
                  </a:cubicBezTo>
                  <a:cubicBezTo>
                    <a:pt x="33" y="174"/>
                    <a:pt x="91" y="97"/>
                    <a:pt x="105" y="0"/>
                  </a:cubicBezTo>
                  <a:cubicBezTo>
                    <a:pt x="120" y="12"/>
                    <a:pt x="108" y="46"/>
                    <a:pt x="102" y="69"/>
                  </a:cubicBezTo>
                  <a:cubicBezTo>
                    <a:pt x="85" y="138"/>
                    <a:pt x="43" y="195"/>
                    <a:pt x="15" y="252"/>
                  </a:cubicBezTo>
                  <a:cubicBezTo>
                    <a:pt x="15" y="257"/>
                    <a:pt x="13" y="260"/>
                    <a:pt x="9" y="26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6" name="Freeform 128"/>
            <p:cNvSpPr/>
            <p:nvPr/>
          </p:nvSpPr>
          <p:spPr bwMode="auto">
            <a:xfrm>
              <a:off x="3008313" y="1870075"/>
              <a:ext cx="334963" cy="158750"/>
            </a:xfrm>
            <a:custGeom>
              <a:cxnLst>
                <a:cxn ang="0">
                  <a:pos x="121" y="23"/>
                </a:cxn>
                <a:cxn ang="0">
                  <a:pos x="124" y="23"/>
                </a:cxn>
                <a:cxn ang="0">
                  <a:pos x="25" y="59"/>
                </a:cxn>
                <a:cxn ang="0">
                  <a:pos x="1" y="59"/>
                </a:cxn>
                <a:cxn ang="0">
                  <a:pos x="25" y="26"/>
                </a:cxn>
                <a:cxn ang="0">
                  <a:pos x="115" y="17"/>
                </a:cxn>
                <a:cxn ang="0">
                  <a:pos x="100" y="17"/>
                </a:cxn>
                <a:cxn ang="0">
                  <a:pos x="79" y="20"/>
                </a:cxn>
                <a:cxn ang="0">
                  <a:pos x="121" y="23"/>
                </a:cxn>
              </a:cxnLst>
              <a:rect b="b" l="0" r="r" t="0"/>
              <a:pathLst>
                <a:path h="59" w="124">
                  <a:moveTo>
                    <a:pt x="121" y="23"/>
                  </a:moveTo>
                  <a:cubicBezTo>
                    <a:pt x="122" y="23"/>
                    <a:pt x="123" y="23"/>
                    <a:pt x="124" y="23"/>
                  </a:cubicBezTo>
                  <a:cubicBezTo>
                    <a:pt x="95" y="39"/>
                    <a:pt x="40" y="29"/>
                    <a:pt x="25" y="59"/>
                  </a:cubicBezTo>
                  <a:cubicBezTo>
                    <a:pt x="15" y="54"/>
                    <a:pt x="12" y="58"/>
                    <a:pt x="1" y="59"/>
                  </a:cubicBezTo>
                  <a:cubicBezTo>
                    <a:pt x="0" y="46"/>
                    <a:pt x="13" y="33"/>
                    <a:pt x="25" y="26"/>
                  </a:cubicBezTo>
                  <a:cubicBezTo>
                    <a:pt x="48" y="13"/>
                    <a:pt x="95" y="0"/>
                    <a:pt x="115" y="17"/>
                  </a:cubicBezTo>
                  <a:cubicBezTo>
                    <a:pt x="110" y="17"/>
                    <a:pt x="105" y="17"/>
                    <a:pt x="100" y="17"/>
                  </a:cubicBezTo>
                  <a:cubicBezTo>
                    <a:pt x="90" y="15"/>
                    <a:pt x="88" y="21"/>
                    <a:pt x="79" y="20"/>
                  </a:cubicBezTo>
                  <a:cubicBezTo>
                    <a:pt x="87" y="27"/>
                    <a:pt x="108" y="21"/>
                    <a:pt x="121" y="2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7" name="Freeform 139"/>
            <p:cNvSpPr/>
            <p:nvPr/>
          </p:nvSpPr>
          <p:spPr bwMode="auto">
            <a:xfrm>
              <a:off x="3633788" y="2155825"/>
              <a:ext cx="96838" cy="46038"/>
            </a:xfrm>
            <a:custGeom>
              <a:cxnLst>
                <a:cxn ang="0">
                  <a:pos x="0" y="10"/>
                </a:cxn>
                <a:cxn ang="0">
                  <a:pos x="36" y="1"/>
                </a:cxn>
                <a:cxn ang="0">
                  <a:pos x="0" y="10"/>
                </a:cxn>
              </a:cxnLst>
              <a:rect b="b" l="0" r="r" t="0"/>
              <a:pathLst>
                <a:path h="17" w="36">
                  <a:moveTo>
                    <a:pt x="0" y="10"/>
                  </a:moveTo>
                  <a:cubicBezTo>
                    <a:pt x="6" y="1"/>
                    <a:pt x="20" y="0"/>
                    <a:pt x="36" y="1"/>
                  </a:cubicBezTo>
                  <a:cubicBezTo>
                    <a:pt x="36" y="17"/>
                    <a:pt x="11" y="14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8" name="Freeform 143"/>
            <p:cNvSpPr/>
            <p:nvPr/>
          </p:nvSpPr>
          <p:spPr bwMode="auto">
            <a:xfrm>
              <a:off x="3506788" y="2224088"/>
              <a:ext cx="74613" cy="47625"/>
            </a:xfrm>
            <a:custGeom>
              <a:cxnLst>
                <a:cxn ang="0">
                  <a:pos x="2" y="12"/>
                </a:cxn>
                <a:cxn ang="0">
                  <a:pos x="23" y="3"/>
                </a:cxn>
                <a:cxn ang="0">
                  <a:pos x="2" y="12"/>
                </a:cxn>
              </a:cxnLst>
              <a:rect b="b" l="0" r="r" t="0"/>
              <a:pathLst>
                <a:path h="18" w="28">
                  <a:moveTo>
                    <a:pt x="2" y="12"/>
                  </a:moveTo>
                  <a:cubicBezTo>
                    <a:pt x="0" y="0"/>
                    <a:pt x="13" y="3"/>
                    <a:pt x="23" y="3"/>
                  </a:cubicBezTo>
                  <a:cubicBezTo>
                    <a:pt x="28" y="18"/>
                    <a:pt x="8" y="17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9" name="Freeform 146"/>
            <p:cNvSpPr/>
            <p:nvPr/>
          </p:nvSpPr>
          <p:spPr bwMode="auto">
            <a:xfrm>
              <a:off x="1704975" y="2352675"/>
              <a:ext cx="184150" cy="255588"/>
            </a:xfrm>
            <a:custGeom>
              <a:cxnLst>
                <a:cxn ang="0">
                  <a:pos x="39" y="66"/>
                </a:cxn>
                <a:cxn ang="0">
                  <a:pos x="69" y="72"/>
                </a:cxn>
                <a:cxn ang="0">
                  <a:pos x="12" y="0"/>
                </a:cxn>
                <a:cxn ang="0">
                  <a:pos x="21" y="0"/>
                </a:cxn>
                <a:cxn ang="0">
                  <a:pos x="39" y="66"/>
                </a:cxn>
              </a:cxnLst>
              <a:rect b="b" l="0" r="r" t="0"/>
              <a:pathLst>
                <a:path h="95" w="69">
                  <a:moveTo>
                    <a:pt x="39" y="66"/>
                  </a:moveTo>
                  <a:cubicBezTo>
                    <a:pt x="51" y="66"/>
                    <a:pt x="63" y="66"/>
                    <a:pt x="69" y="72"/>
                  </a:cubicBezTo>
                  <a:cubicBezTo>
                    <a:pt x="28" y="95"/>
                    <a:pt x="0" y="40"/>
                    <a:pt x="12" y="0"/>
                  </a:cubicBezTo>
                  <a:cubicBezTo>
                    <a:pt x="15" y="0"/>
                    <a:pt x="18" y="0"/>
                    <a:pt x="21" y="0"/>
                  </a:cubicBezTo>
                  <a:cubicBezTo>
                    <a:pt x="18" y="31"/>
                    <a:pt x="27" y="50"/>
                    <a:pt x="39" y="6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0" name="Freeform 147"/>
            <p:cNvSpPr/>
            <p:nvPr/>
          </p:nvSpPr>
          <p:spPr bwMode="auto">
            <a:xfrm>
              <a:off x="5254625" y="2376488"/>
              <a:ext cx="274638" cy="182563"/>
            </a:xfrm>
            <a:custGeom>
              <a:cxnLst>
                <a:cxn ang="0">
                  <a:pos x="102" y="60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102" y="60"/>
                </a:cxn>
              </a:cxnLst>
              <a:rect b="b" l="0" r="r" t="0"/>
              <a:pathLst>
                <a:path h="68" w="102">
                  <a:moveTo>
                    <a:pt x="102" y="60"/>
                  </a:moveTo>
                  <a:cubicBezTo>
                    <a:pt x="54" y="68"/>
                    <a:pt x="9" y="47"/>
                    <a:pt x="0" y="6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23" y="33"/>
                    <a:pt x="56" y="53"/>
                    <a:pt x="102" y="6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1" name="Freeform 148"/>
            <p:cNvSpPr/>
            <p:nvPr/>
          </p:nvSpPr>
          <p:spPr bwMode="auto">
            <a:xfrm>
              <a:off x="2503488" y="2519363"/>
              <a:ext cx="274638" cy="627063"/>
            </a:xfrm>
            <a:custGeom>
              <a:cxnLst>
                <a:cxn ang="0">
                  <a:pos x="33" y="133"/>
                </a:cxn>
                <a:cxn ang="0">
                  <a:pos x="75" y="4"/>
                </a:cxn>
                <a:cxn ang="0">
                  <a:pos x="102" y="7"/>
                </a:cxn>
                <a:cxn ang="0">
                  <a:pos x="42" y="106"/>
                </a:cxn>
                <a:cxn ang="0">
                  <a:pos x="42" y="154"/>
                </a:cxn>
                <a:cxn ang="0">
                  <a:pos x="39" y="199"/>
                </a:cxn>
                <a:cxn ang="0">
                  <a:pos x="51" y="214"/>
                </a:cxn>
                <a:cxn ang="0">
                  <a:pos x="15" y="217"/>
                </a:cxn>
                <a:cxn ang="0">
                  <a:pos x="15" y="232"/>
                </a:cxn>
                <a:cxn ang="0">
                  <a:pos x="0" y="208"/>
                </a:cxn>
                <a:cxn ang="0">
                  <a:pos x="0" y="175"/>
                </a:cxn>
                <a:cxn ang="0">
                  <a:pos x="9" y="199"/>
                </a:cxn>
                <a:cxn ang="0">
                  <a:pos x="21" y="178"/>
                </a:cxn>
                <a:cxn ang="0">
                  <a:pos x="24" y="202"/>
                </a:cxn>
                <a:cxn ang="0">
                  <a:pos x="33" y="193"/>
                </a:cxn>
                <a:cxn ang="0">
                  <a:pos x="33" y="133"/>
                </a:cxn>
              </a:cxnLst>
              <a:rect b="b" l="0" r="r" t="0"/>
              <a:pathLst>
                <a:path h="233" w="102">
                  <a:moveTo>
                    <a:pt x="33" y="133"/>
                  </a:moveTo>
                  <a:cubicBezTo>
                    <a:pt x="35" y="78"/>
                    <a:pt x="48" y="34"/>
                    <a:pt x="75" y="4"/>
                  </a:cubicBezTo>
                  <a:cubicBezTo>
                    <a:pt x="83" y="6"/>
                    <a:pt x="99" y="0"/>
                    <a:pt x="102" y="7"/>
                  </a:cubicBezTo>
                  <a:cubicBezTo>
                    <a:pt x="65" y="23"/>
                    <a:pt x="48" y="59"/>
                    <a:pt x="42" y="106"/>
                  </a:cubicBezTo>
                  <a:cubicBezTo>
                    <a:pt x="37" y="115"/>
                    <a:pt x="37" y="145"/>
                    <a:pt x="42" y="154"/>
                  </a:cubicBezTo>
                  <a:cubicBezTo>
                    <a:pt x="43" y="168"/>
                    <a:pt x="50" y="190"/>
                    <a:pt x="39" y="199"/>
                  </a:cubicBezTo>
                  <a:cubicBezTo>
                    <a:pt x="40" y="207"/>
                    <a:pt x="53" y="203"/>
                    <a:pt x="51" y="214"/>
                  </a:cubicBezTo>
                  <a:cubicBezTo>
                    <a:pt x="41" y="218"/>
                    <a:pt x="27" y="223"/>
                    <a:pt x="15" y="217"/>
                  </a:cubicBezTo>
                  <a:cubicBezTo>
                    <a:pt x="8" y="219"/>
                    <a:pt x="25" y="226"/>
                    <a:pt x="15" y="232"/>
                  </a:cubicBezTo>
                  <a:cubicBezTo>
                    <a:pt x="1" y="233"/>
                    <a:pt x="0" y="221"/>
                    <a:pt x="0" y="208"/>
                  </a:cubicBezTo>
                  <a:cubicBezTo>
                    <a:pt x="0" y="197"/>
                    <a:pt x="0" y="186"/>
                    <a:pt x="0" y="175"/>
                  </a:cubicBezTo>
                  <a:cubicBezTo>
                    <a:pt x="15" y="165"/>
                    <a:pt x="8" y="185"/>
                    <a:pt x="9" y="199"/>
                  </a:cubicBezTo>
                  <a:cubicBezTo>
                    <a:pt x="18" y="197"/>
                    <a:pt x="9" y="177"/>
                    <a:pt x="21" y="178"/>
                  </a:cubicBezTo>
                  <a:cubicBezTo>
                    <a:pt x="35" y="179"/>
                    <a:pt x="22" y="195"/>
                    <a:pt x="24" y="202"/>
                  </a:cubicBezTo>
                  <a:cubicBezTo>
                    <a:pt x="27" y="199"/>
                    <a:pt x="35" y="201"/>
                    <a:pt x="33" y="193"/>
                  </a:cubicBezTo>
                  <a:cubicBezTo>
                    <a:pt x="33" y="173"/>
                    <a:pt x="33" y="153"/>
                    <a:pt x="33" y="13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2" name="Freeform 149"/>
            <p:cNvSpPr/>
            <p:nvPr/>
          </p:nvSpPr>
          <p:spPr bwMode="auto">
            <a:xfrm>
              <a:off x="2806700" y="2554288"/>
              <a:ext cx="95250" cy="549275"/>
            </a:xfrm>
            <a:custGeom>
              <a:cxnLst>
                <a:cxn ang="0">
                  <a:pos x="13" y="21"/>
                </a:cxn>
                <a:cxn ang="0">
                  <a:pos x="4" y="18"/>
                </a:cxn>
                <a:cxn ang="0">
                  <a:pos x="28" y="45"/>
                </a:cxn>
                <a:cxn ang="0">
                  <a:pos x="28" y="81"/>
                </a:cxn>
                <a:cxn ang="0">
                  <a:pos x="4" y="204"/>
                </a:cxn>
                <a:cxn ang="0">
                  <a:pos x="16" y="84"/>
                </a:cxn>
                <a:cxn ang="0">
                  <a:pos x="13" y="21"/>
                </a:cxn>
              </a:cxnLst>
              <a:rect b="b" l="0" r="r" t="0"/>
              <a:pathLst>
                <a:path h="204" w="35">
                  <a:moveTo>
                    <a:pt x="13" y="21"/>
                  </a:moveTo>
                  <a:cubicBezTo>
                    <a:pt x="8" y="22"/>
                    <a:pt x="8" y="18"/>
                    <a:pt x="4" y="18"/>
                  </a:cubicBezTo>
                  <a:cubicBezTo>
                    <a:pt x="18" y="0"/>
                    <a:pt x="35" y="23"/>
                    <a:pt x="28" y="45"/>
                  </a:cubicBezTo>
                  <a:cubicBezTo>
                    <a:pt x="28" y="57"/>
                    <a:pt x="28" y="69"/>
                    <a:pt x="28" y="81"/>
                  </a:cubicBezTo>
                  <a:cubicBezTo>
                    <a:pt x="28" y="130"/>
                    <a:pt x="20" y="171"/>
                    <a:pt x="4" y="204"/>
                  </a:cubicBezTo>
                  <a:cubicBezTo>
                    <a:pt x="0" y="156"/>
                    <a:pt x="17" y="129"/>
                    <a:pt x="16" y="84"/>
                  </a:cubicBezTo>
                  <a:cubicBezTo>
                    <a:pt x="20" y="70"/>
                    <a:pt x="24" y="30"/>
                    <a:pt x="13" y="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3" name="Freeform 153"/>
            <p:cNvSpPr/>
            <p:nvPr/>
          </p:nvSpPr>
          <p:spPr bwMode="auto">
            <a:xfrm>
              <a:off x="2252663" y="2882900"/>
              <a:ext cx="73025" cy="42863"/>
            </a:xfrm>
            <a:custGeom>
              <a:cxnLst>
                <a:cxn ang="0">
                  <a:pos x="27" y="1"/>
                </a:cxn>
                <a:cxn ang="0">
                  <a:pos x="0" y="16"/>
                </a:cxn>
                <a:cxn ang="0">
                  <a:pos x="27" y="1"/>
                </a:cxn>
              </a:cxnLst>
              <a:rect b="b" l="0" r="r" t="0"/>
              <a:pathLst>
                <a:path h="16" w="27">
                  <a:moveTo>
                    <a:pt x="27" y="1"/>
                  </a:moveTo>
                  <a:cubicBezTo>
                    <a:pt x="25" y="13"/>
                    <a:pt x="13" y="15"/>
                    <a:pt x="0" y="16"/>
                  </a:cubicBezTo>
                  <a:cubicBezTo>
                    <a:pt x="2" y="4"/>
                    <a:pt x="12" y="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4" name="Freeform 156"/>
            <p:cNvSpPr/>
            <p:nvPr/>
          </p:nvSpPr>
          <p:spPr bwMode="auto">
            <a:xfrm>
              <a:off x="2659063" y="2882900"/>
              <a:ext cx="61913" cy="57150"/>
            </a:xfrm>
            <a:custGeom>
              <a:cxnLst>
                <a:cxn ang="0">
                  <a:pos x="2" y="4"/>
                </a:cxn>
                <a:cxn ang="0">
                  <a:pos x="23" y="7"/>
                </a:cxn>
                <a:cxn ang="0">
                  <a:pos x="2" y="4"/>
                </a:cxn>
              </a:cxnLst>
              <a:rect b="b" l="0" r="r" t="0"/>
              <a:pathLst>
                <a:path h="21" w="23">
                  <a:moveTo>
                    <a:pt x="2" y="4"/>
                  </a:moveTo>
                  <a:cubicBezTo>
                    <a:pt x="8" y="6"/>
                    <a:pt x="22" y="0"/>
                    <a:pt x="23" y="7"/>
                  </a:cubicBezTo>
                  <a:cubicBezTo>
                    <a:pt x="23" y="21"/>
                    <a:pt x="0" y="17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5" name="Freeform 161"/>
            <p:cNvSpPr/>
            <p:nvPr/>
          </p:nvSpPr>
          <p:spPr bwMode="auto">
            <a:xfrm>
              <a:off x="2867025" y="2979738"/>
              <a:ext cx="85725" cy="147638"/>
            </a:xfrm>
            <a:custGeom>
              <a:cxnLst>
                <a:cxn ang="0">
                  <a:pos x="0" y="16"/>
                </a:cxn>
                <a:cxn ang="0">
                  <a:pos x="18" y="55"/>
                </a:cxn>
                <a:cxn ang="0">
                  <a:pos x="0" y="16"/>
                </a:cxn>
              </a:cxnLst>
              <a:rect b="b" l="0" r="r" t="0"/>
              <a:pathLst>
                <a:path h="55" w="32">
                  <a:moveTo>
                    <a:pt x="0" y="16"/>
                  </a:moveTo>
                  <a:cubicBezTo>
                    <a:pt x="22" y="0"/>
                    <a:pt x="32" y="43"/>
                    <a:pt x="18" y="55"/>
                  </a:cubicBezTo>
                  <a:cubicBezTo>
                    <a:pt x="7" y="47"/>
                    <a:pt x="14" y="21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6" name="Freeform 165"/>
            <p:cNvSpPr/>
            <p:nvPr/>
          </p:nvSpPr>
          <p:spPr bwMode="auto">
            <a:xfrm>
              <a:off x="4972050" y="3394075"/>
              <a:ext cx="282575" cy="146050"/>
            </a:xfrm>
            <a:custGeom>
              <a:cxnLst>
                <a:cxn ang="0">
                  <a:pos x="105" y="0"/>
                </a:cxn>
                <a:cxn ang="0">
                  <a:pos x="0" y="54"/>
                </a:cxn>
                <a:cxn ang="0">
                  <a:pos x="105" y="0"/>
                </a:cxn>
              </a:cxnLst>
              <a:rect b="b" l="0" r="r" t="0"/>
              <a:pathLst>
                <a:path h="54" w="105">
                  <a:moveTo>
                    <a:pt x="105" y="0"/>
                  </a:moveTo>
                  <a:cubicBezTo>
                    <a:pt x="90" y="24"/>
                    <a:pt x="38" y="52"/>
                    <a:pt x="0" y="54"/>
                  </a:cubicBezTo>
                  <a:cubicBezTo>
                    <a:pt x="32" y="33"/>
                    <a:pt x="69" y="17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7" name="Freeform 171"/>
            <p:cNvSpPr/>
            <p:nvPr/>
          </p:nvSpPr>
          <p:spPr bwMode="auto">
            <a:xfrm>
              <a:off x="3078163" y="3741738"/>
              <a:ext cx="95250" cy="58738"/>
            </a:xfrm>
            <a:custGeom>
              <a:cxnLst>
                <a:cxn ang="0">
                  <a:pos x="2" y="0"/>
                </a:cxn>
                <a:cxn ang="0">
                  <a:pos x="35" y="6"/>
                </a:cxn>
                <a:cxn ang="0">
                  <a:pos x="2" y="0"/>
                </a:cxn>
              </a:cxnLst>
              <a:rect b="b" l="0" r="r" t="0"/>
              <a:pathLst>
                <a:path h="22" w="35">
                  <a:moveTo>
                    <a:pt x="2" y="0"/>
                  </a:moveTo>
                  <a:cubicBezTo>
                    <a:pt x="15" y="0"/>
                    <a:pt x="24" y="4"/>
                    <a:pt x="35" y="6"/>
                  </a:cubicBezTo>
                  <a:cubicBezTo>
                    <a:pt x="32" y="22"/>
                    <a:pt x="0" y="16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8" name="Freeform 173"/>
            <p:cNvSpPr/>
            <p:nvPr/>
          </p:nvSpPr>
          <p:spPr bwMode="auto">
            <a:xfrm>
              <a:off x="4125913" y="3175"/>
              <a:ext cx="419100" cy="163513"/>
            </a:xfrm>
            <a:custGeom>
              <a:cxnLst>
                <a:cxn ang="0">
                  <a:pos x="42" y="0"/>
                </a:cxn>
                <a:cxn ang="0">
                  <a:pos x="63" y="0"/>
                </a:cxn>
                <a:cxn ang="0">
                  <a:pos x="69" y="21"/>
                </a:cxn>
                <a:cxn ang="0">
                  <a:pos x="153" y="27"/>
                </a:cxn>
                <a:cxn ang="0">
                  <a:pos x="147" y="51"/>
                </a:cxn>
                <a:cxn ang="0">
                  <a:pos x="96" y="21"/>
                </a:cxn>
                <a:cxn ang="0">
                  <a:pos x="57" y="42"/>
                </a:cxn>
                <a:cxn ang="0">
                  <a:pos x="48" y="12"/>
                </a:cxn>
                <a:cxn ang="0">
                  <a:pos x="45" y="57"/>
                </a:cxn>
                <a:cxn ang="0">
                  <a:pos x="42" y="60"/>
                </a:cxn>
                <a:cxn ang="0">
                  <a:pos x="0" y="9"/>
                </a:cxn>
                <a:cxn ang="0">
                  <a:pos x="42" y="0"/>
                </a:cxn>
              </a:cxnLst>
              <a:rect b="b" l="0" r="r" t="0"/>
              <a:pathLst>
                <a:path h="61" w="156">
                  <a:moveTo>
                    <a:pt x="42" y="0"/>
                  </a:moveTo>
                  <a:cubicBezTo>
                    <a:pt x="49" y="0"/>
                    <a:pt x="56" y="0"/>
                    <a:pt x="63" y="0"/>
                  </a:cubicBezTo>
                  <a:cubicBezTo>
                    <a:pt x="67" y="5"/>
                    <a:pt x="71" y="10"/>
                    <a:pt x="69" y="21"/>
                  </a:cubicBezTo>
                  <a:cubicBezTo>
                    <a:pt x="86" y="6"/>
                    <a:pt x="128" y="12"/>
                    <a:pt x="153" y="27"/>
                  </a:cubicBezTo>
                  <a:cubicBezTo>
                    <a:pt x="152" y="36"/>
                    <a:pt x="156" y="50"/>
                    <a:pt x="147" y="51"/>
                  </a:cubicBezTo>
                  <a:cubicBezTo>
                    <a:pt x="146" y="25"/>
                    <a:pt x="105" y="39"/>
                    <a:pt x="96" y="21"/>
                  </a:cubicBezTo>
                  <a:cubicBezTo>
                    <a:pt x="80" y="25"/>
                    <a:pt x="79" y="44"/>
                    <a:pt x="57" y="42"/>
                  </a:cubicBezTo>
                  <a:cubicBezTo>
                    <a:pt x="54" y="32"/>
                    <a:pt x="65" y="8"/>
                    <a:pt x="48" y="12"/>
                  </a:cubicBezTo>
                  <a:cubicBezTo>
                    <a:pt x="41" y="21"/>
                    <a:pt x="47" y="43"/>
                    <a:pt x="45" y="57"/>
                  </a:cubicBezTo>
                  <a:cubicBezTo>
                    <a:pt x="45" y="59"/>
                    <a:pt x="45" y="61"/>
                    <a:pt x="42" y="60"/>
                  </a:cubicBezTo>
                  <a:cubicBezTo>
                    <a:pt x="38" y="33"/>
                    <a:pt x="18" y="22"/>
                    <a:pt x="0" y="9"/>
                  </a:cubicBezTo>
                  <a:cubicBezTo>
                    <a:pt x="24" y="6"/>
                    <a:pt x="37" y="23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" name="Freeform 174"/>
            <p:cNvSpPr/>
            <p:nvPr/>
          </p:nvSpPr>
          <p:spPr bwMode="auto">
            <a:xfrm>
              <a:off x="4603750" y="163513"/>
              <a:ext cx="87313" cy="36513"/>
            </a:xfrm>
            <a:custGeom>
              <a:cxnLst>
                <a:cxn ang="0">
                  <a:pos x="32" y="12"/>
                </a:cxn>
                <a:cxn ang="0">
                  <a:pos x="8" y="0"/>
                </a:cxn>
                <a:cxn ang="0">
                  <a:pos x="32" y="12"/>
                </a:cxn>
              </a:cxnLst>
              <a:rect b="b" l="0" r="r" t="0"/>
              <a:pathLst>
                <a:path h="13" w="32">
                  <a:moveTo>
                    <a:pt x="32" y="12"/>
                  </a:moveTo>
                  <a:cubicBezTo>
                    <a:pt x="19" y="13"/>
                    <a:pt x="0" y="10"/>
                    <a:pt x="8" y="0"/>
                  </a:cubicBezTo>
                  <a:cubicBezTo>
                    <a:pt x="20" y="0"/>
                    <a:pt x="32" y="0"/>
                    <a:pt x="32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0" name="Freeform 175"/>
            <p:cNvSpPr/>
            <p:nvPr/>
          </p:nvSpPr>
          <p:spPr bwMode="auto">
            <a:xfrm>
              <a:off x="3689350" y="673100"/>
              <a:ext cx="61913" cy="177800"/>
            </a:xfrm>
            <a:custGeom>
              <a:cxnLst>
                <a:cxn ang="0">
                  <a:pos x="0" y="66"/>
                </a:cxn>
                <a:cxn ang="0">
                  <a:pos x="21" y="0"/>
                </a:cxn>
                <a:cxn ang="0">
                  <a:pos x="0" y="66"/>
                </a:cxn>
              </a:cxnLst>
              <a:rect b="b" l="0" r="r" t="0"/>
              <a:pathLst>
                <a:path h="66" w="23">
                  <a:moveTo>
                    <a:pt x="0" y="66"/>
                  </a:moveTo>
                  <a:cubicBezTo>
                    <a:pt x="2" y="39"/>
                    <a:pt x="0" y="8"/>
                    <a:pt x="21" y="0"/>
                  </a:cubicBezTo>
                  <a:cubicBezTo>
                    <a:pt x="23" y="19"/>
                    <a:pt x="15" y="54"/>
                    <a:pt x="0" y="6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1" name="Freeform 176"/>
            <p:cNvSpPr/>
            <p:nvPr/>
          </p:nvSpPr>
          <p:spPr bwMode="auto">
            <a:xfrm>
              <a:off x="3730625" y="1601788"/>
              <a:ext cx="760413" cy="403225"/>
            </a:xfrm>
            <a:custGeom>
              <a:cxnLst>
                <a:cxn ang="0">
                  <a:pos x="102" y="135"/>
                </a:cxn>
                <a:cxn ang="0">
                  <a:pos x="261" y="60"/>
                </a:cxn>
                <a:cxn ang="0">
                  <a:pos x="279" y="0"/>
                </a:cxn>
                <a:cxn ang="0">
                  <a:pos x="156" y="150"/>
                </a:cxn>
                <a:cxn ang="0">
                  <a:pos x="114" y="150"/>
                </a:cxn>
                <a:cxn ang="0">
                  <a:pos x="6" y="117"/>
                </a:cxn>
                <a:cxn ang="0">
                  <a:pos x="6" y="69"/>
                </a:cxn>
                <a:cxn ang="0">
                  <a:pos x="15" y="105"/>
                </a:cxn>
                <a:cxn ang="0">
                  <a:pos x="72" y="135"/>
                </a:cxn>
                <a:cxn ang="0">
                  <a:pos x="102" y="135"/>
                </a:cxn>
              </a:cxnLst>
              <a:rect b="b" l="0" r="r" t="0"/>
              <a:pathLst>
                <a:path h="150" w="283">
                  <a:moveTo>
                    <a:pt x="102" y="135"/>
                  </a:moveTo>
                  <a:cubicBezTo>
                    <a:pt x="191" y="141"/>
                    <a:pt x="239" y="122"/>
                    <a:pt x="261" y="60"/>
                  </a:cubicBezTo>
                  <a:cubicBezTo>
                    <a:pt x="268" y="40"/>
                    <a:pt x="261" y="15"/>
                    <a:pt x="279" y="0"/>
                  </a:cubicBezTo>
                  <a:cubicBezTo>
                    <a:pt x="283" y="83"/>
                    <a:pt x="238" y="143"/>
                    <a:pt x="156" y="150"/>
                  </a:cubicBezTo>
                  <a:cubicBezTo>
                    <a:pt x="142" y="150"/>
                    <a:pt x="128" y="150"/>
                    <a:pt x="114" y="150"/>
                  </a:cubicBezTo>
                  <a:cubicBezTo>
                    <a:pt x="69" y="148"/>
                    <a:pt x="35" y="135"/>
                    <a:pt x="6" y="117"/>
                  </a:cubicBezTo>
                  <a:cubicBezTo>
                    <a:pt x="3" y="106"/>
                    <a:pt x="0" y="79"/>
                    <a:pt x="6" y="69"/>
                  </a:cubicBezTo>
                  <a:cubicBezTo>
                    <a:pt x="18" y="72"/>
                    <a:pt x="9" y="96"/>
                    <a:pt x="15" y="105"/>
                  </a:cubicBezTo>
                  <a:cubicBezTo>
                    <a:pt x="28" y="121"/>
                    <a:pt x="46" y="132"/>
                    <a:pt x="72" y="135"/>
                  </a:cubicBezTo>
                  <a:cubicBezTo>
                    <a:pt x="75" y="140"/>
                    <a:pt x="99" y="140"/>
                    <a:pt x="102" y="13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2" name="Freeform 177"/>
            <p:cNvSpPr/>
            <p:nvPr/>
          </p:nvSpPr>
          <p:spPr bwMode="auto">
            <a:xfrm>
              <a:off x="3495675" y="1790700"/>
              <a:ext cx="217488" cy="77788"/>
            </a:xfrm>
            <a:custGeom>
              <a:cxnLst>
                <a:cxn ang="0">
                  <a:pos x="81" y="8"/>
                </a:cxn>
                <a:cxn ang="0">
                  <a:pos x="0" y="29"/>
                </a:cxn>
                <a:cxn ang="0">
                  <a:pos x="81" y="8"/>
                </a:cxn>
              </a:cxnLst>
              <a:rect b="b" l="0" r="r" t="0"/>
              <a:pathLst>
                <a:path h="28" w="81">
                  <a:moveTo>
                    <a:pt x="81" y="8"/>
                  </a:moveTo>
                  <a:cubicBezTo>
                    <a:pt x="59" y="20"/>
                    <a:pt x="25" y="20"/>
                    <a:pt x="0" y="29"/>
                  </a:cubicBezTo>
                  <a:cubicBezTo>
                    <a:pt x="8" y="5"/>
                    <a:pt x="50" y="0"/>
                    <a:pt x="81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3" name="Freeform 178"/>
            <p:cNvSpPr/>
            <p:nvPr/>
          </p:nvSpPr>
          <p:spPr bwMode="auto">
            <a:xfrm>
              <a:off x="3371850" y="2054225"/>
              <a:ext cx="317500" cy="90488"/>
            </a:xfrm>
            <a:custGeom>
              <a:cxnLst>
                <a:cxn ang="0">
                  <a:pos x="67" y="3"/>
                </a:cxn>
                <a:cxn ang="0">
                  <a:pos x="118" y="24"/>
                </a:cxn>
                <a:cxn ang="0">
                  <a:pos x="40" y="18"/>
                </a:cxn>
                <a:cxn ang="0">
                  <a:pos x="19" y="33"/>
                </a:cxn>
                <a:cxn ang="0">
                  <a:pos x="67" y="3"/>
                </a:cxn>
              </a:cxnLst>
              <a:rect b="b" l="0" r="r" t="0"/>
              <a:pathLst>
                <a:path h="34" w="118">
                  <a:moveTo>
                    <a:pt x="67" y="3"/>
                  </a:moveTo>
                  <a:cubicBezTo>
                    <a:pt x="72" y="22"/>
                    <a:pt x="100" y="18"/>
                    <a:pt x="118" y="24"/>
                  </a:cubicBezTo>
                  <a:cubicBezTo>
                    <a:pt x="104" y="34"/>
                    <a:pt x="56" y="26"/>
                    <a:pt x="40" y="18"/>
                  </a:cubicBezTo>
                  <a:cubicBezTo>
                    <a:pt x="26" y="16"/>
                    <a:pt x="29" y="31"/>
                    <a:pt x="19" y="33"/>
                  </a:cubicBezTo>
                  <a:cubicBezTo>
                    <a:pt x="0" y="12"/>
                    <a:pt x="42" y="0"/>
                    <a:pt x="6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</p:cSld>
  <p:clrMapOvr>
    <a:masterClrMapping/>
  </p:clrMapOvr>
  <mc:AlternateContent>
    <mc:Choice Requires="p14">
      <p:transition advClick="0" advTm="5000" p14:dur="0"/>
    </mc:Choice>
    <mc:Fallback>
      <p:transition advClick="0" advTm="5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27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27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5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8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mph" presetID="6" presetSubtype="0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500" fill="hold" id="20"/>
                                        <p:tgtEl>
                                          <p:spTgt spid="2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1" nodeType="withEffect" presetClass="emph" presetID="6" presetSubtype="0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750" fill="hold" id="22"/>
                                        <p:tgtEl>
                                          <p:spTgt spid="312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3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4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" nodeType="withEffect" presetClass="path" presetID="0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06 -2.34568E-06 L -0.1408 -2.34568E-06" pathEditMode="relative" ptsTypes="AA" rAng="0">
                                      <p:cBhvr>
                                        <p:cTn dur="500" fill="hold" id="27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xit" presetID="10" presetSubtype="0">
                                  <p:stCondLst>
                                    <p:cond delay="4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32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4" nodeType="withEffect" presetClass="exit" presetID="10" presetSubtype="0">
                                  <p:stCondLst>
                                    <p:cond delay="4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1000" id="35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38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autoRev="1" fill="hold" id="43" nodeType="after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44"/>
                                        <p:tgtEl>
                                          <p:spTgt spid="23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9" presetSubtype="1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3"/>
      <p:bldP grpId="1" spid="303"/>
      <p:bldP grpId="0" spid="237"/>
      <p:bldP grpId="0" spid="27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3" name="组合 162"/>
          <p:cNvGrpSpPr/>
          <p:nvPr/>
        </p:nvGrpSpPr>
        <p:grpSpPr>
          <a:xfrm>
            <a:off x="4404354" y="-2508207"/>
            <a:ext cx="7857594" cy="7960277"/>
            <a:chOff x="2745714" y="-2271204"/>
            <a:chExt cx="8876353" cy="8992349"/>
          </a:xfrm>
        </p:grpSpPr>
        <p:grpSp>
          <p:nvGrpSpPr>
            <p:cNvPr id="164" name="组合 84"/>
            <p:cNvGrpSpPr/>
            <p:nvPr/>
          </p:nvGrpSpPr>
          <p:grpSpPr>
            <a:xfrm rot="21300042">
              <a:off x="6692845" y="-1048557"/>
              <a:ext cx="4929222" cy="2982577"/>
              <a:chOff x="630238" y="190500"/>
              <a:chExt cx="7870853" cy="4762500"/>
            </a:xfrm>
          </p:grpSpPr>
          <p:sp>
            <p:nvSpPr>
              <p:cNvPr id="339" name="Freeform 20"/>
              <p:cNvSpPr>
                <a:spLocks noEditPoints="1"/>
              </p:cNvSpPr>
              <p:nvPr/>
            </p:nvSpPr>
            <p:spPr bwMode="auto">
              <a:xfrm>
                <a:off x="1268440" y="206390"/>
                <a:ext cx="7232651" cy="4722814"/>
              </a:xfrm>
              <a:custGeom>
                <a:cxnLst>
                  <a:cxn ang="0">
                    <a:pos x="4" y="1755"/>
                  </a:cxn>
                  <a:cxn ang="0">
                    <a:pos x="358" y="711"/>
                  </a:cxn>
                  <a:cxn ang="0">
                    <a:pos x="1027" y="0"/>
                  </a:cxn>
                  <a:cxn ang="0">
                    <a:pos x="2047" y="480"/>
                  </a:cxn>
                  <a:cxn ang="0">
                    <a:pos x="2140" y="570"/>
                  </a:cxn>
                  <a:cxn ang="0">
                    <a:pos x="1711" y="375"/>
                  </a:cxn>
                  <a:cxn ang="0">
                    <a:pos x="1726" y="357"/>
                  </a:cxn>
                  <a:cxn ang="0">
                    <a:pos x="1831" y="396"/>
                  </a:cxn>
                  <a:cxn ang="0">
                    <a:pos x="1618" y="432"/>
                  </a:cxn>
                  <a:cxn ang="0">
                    <a:pos x="1639" y="465"/>
                  </a:cxn>
                  <a:cxn ang="0">
                    <a:pos x="1660" y="441"/>
                  </a:cxn>
                  <a:cxn ang="0">
                    <a:pos x="1933" y="462"/>
                  </a:cxn>
                  <a:cxn ang="0">
                    <a:pos x="1774" y="441"/>
                  </a:cxn>
                  <a:cxn ang="0">
                    <a:pos x="2008" y="525"/>
                  </a:cxn>
                  <a:cxn ang="0">
                    <a:pos x="1870" y="474"/>
                  </a:cxn>
                  <a:cxn ang="0">
                    <a:pos x="1906" y="474"/>
                  </a:cxn>
                  <a:cxn ang="0">
                    <a:pos x="1771" y="534"/>
                  </a:cxn>
                  <a:cxn ang="0">
                    <a:pos x="1681" y="588"/>
                  </a:cxn>
                  <a:cxn ang="0">
                    <a:pos x="2032" y="546"/>
                  </a:cxn>
                  <a:cxn ang="0">
                    <a:pos x="1942" y="546"/>
                  </a:cxn>
                  <a:cxn ang="0">
                    <a:pos x="2104" y="672"/>
                  </a:cxn>
                  <a:cxn ang="0">
                    <a:pos x="2074" y="672"/>
                  </a:cxn>
                  <a:cxn ang="0">
                    <a:pos x="2188" y="693"/>
                  </a:cxn>
                  <a:cxn ang="0">
                    <a:pos x="2209" y="759"/>
                  </a:cxn>
                  <a:cxn ang="0">
                    <a:pos x="2260" y="792"/>
                  </a:cxn>
                  <a:cxn ang="0">
                    <a:pos x="2275" y="822"/>
                  </a:cxn>
                  <a:cxn ang="0">
                    <a:pos x="2317" y="939"/>
                  </a:cxn>
                  <a:cxn ang="0">
                    <a:pos x="2188" y="825"/>
                  </a:cxn>
                  <a:cxn ang="0">
                    <a:pos x="2197" y="825"/>
                  </a:cxn>
                  <a:cxn ang="0">
                    <a:pos x="2380" y="1053"/>
                  </a:cxn>
                  <a:cxn ang="0">
                    <a:pos x="2263" y="993"/>
                  </a:cxn>
                  <a:cxn ang="0">
                    <a:pos x="2455" y="999"/>
                  </a:cxn>
                  <a:cxn ang="0">
                    <a:pos x="2527" y="1107"/>
                  </a:cxn>
                  <a:cxn ang="0">
                    <a:pos x="2392" y="1143"/>
                  </a:cxn>
                  <a:cxn ang="0">
                    <a:pos x="2362" y="1143"/>
                  </a:cxn>
                  <a:cxn ang="0">
                    <a:pos x="2308" y="1101"/>
                  </a:cxn>
                  <a:cxn ang="0">
                    <a:pos x="2296" y="1140"/>
                  </a:cxn>
                  <a:cxn ang="0">
                    <a:pos x="2485" y="1200"/>
                  </a:cxn>
                  <a:cxn ang="0">
                    <a:pos x="2392" y="1239"/>
                  </a:cxn>
                  <a:cxn ang="0">
                    <a:pos x="2392" y="1197"/>
                  </a:cxn>
                  <a:cxn ang="0">
                    <a:pos x="2320" y="1242"/>
                  </a:cxn>
                  <a:cxn ang="0">
                    <a:pos x="235" y="1437"/>
                  </a:cxn>
                  <a:cxn ang="0">
                    <a:pos x="295" y="1410"/>
                  </a:cxn>
                  <a:cxn ang="0">
                    <a:pos x="109" y="1623"/>
                  </a:cxn>
                </a:cxnLst>
                <a:rect b="b" l="0" r="r" t="0"/>
                <a:pathLst>
                  <a:path h="1754" w="2689">
                    <a:moveTo>
                      <a:pt x="2158" y="588"/>
                    </a:moveTo>
                    <a:cubicBezTo>
                      <a:pt x="2345" y="791"/>
                      <a:pt x="2532" y="1010"/>
                      <a:pt x="2689" y="1233"/>
                    </a:cubicBezTo>
                    <a:cubicBezTo>
                      <a:pt x="1722" y="1334"/>
                      <a:pt x="834" y="1516"/>
                      <a:pt x="4" y="1755"/>
                    </a:cubicBezTo>
                    <a:cubicBezTo>
                      <a:pt x="0" y="1739"/>
                      <a:pt x="21" y="1722"/>
                      <a:pt x="28" y="1698"/>
                    </a:cubicBezTo>
                    <a:cubicBezTo>
                      <a:pt x="42" y="1655"/>
                      <a:pt x="47" y="1607"/>
                      <a:pt x="58" y="1563"/>
                    </a:cubicBezTo>
                    <a:cubicBezTo>
                      <a:pt x="136" y="1257"/>
                      <a:pt x="230" y="981"/>
                      <a:pt x="358" y="711"/>
                    </a:cubicBezTo>
                    <a:cubicBezTo>
                      <a:pt x="426" y="568"/>
                      <a:pt x="501" y="418"/>
                      <a:pt x="592" y="288"/>
                    </a:cubicBezTo>
                    <a:cubicBezTo>
                      <a:pt x="681" y="162"/>
                      <a:pt x="815" y="24"/>
                      <a:pt x="991" y="0"/>
                    </a:cubicBezTo>
                    <a:cubicBezTo>
                      <a:pt x="1003" y="0"/>
                      <a:pt x="1015" y="0"/>
                      <a:pt x="1027" y="0"/>
                    </a:cubicBezTo>
                    <a:cubicBezTo>
                      <a:pt x="1249" y="21"/>
                      <a:pt x="1445" y="94"/>
                      <a:pt x="1615" y="177"/>
                    </a:cubicBezTo>
                    <a:cubicBezTo>
                      <a:pt x="1775" y="254"/>
                      <a:pt x="1917" y="347"/>
                      <a:pt x="2032" y="462"/>
                    </a:cubicBezTo>
                    <a:cubicBezTo>
                      <a:pt x="2035" y="470"/>
                      <a:pt x="2044" y="472"/>
                      <a:pt x="2047" y="480"/>
                    </a:cubicBezTo>
                    <a:cubicBezTo>
                      <a:pt x="2058" y="493"/>
                      <a:pt x="2070" y="505"/>
                      <a:pt x="2083" y="516"/>
                    </a:cubicBezTo>
                    <a:cubicBezTo>
                      <a:pt x="2084" y="516"/>
                      <a:pt x="2085" y="516"/>
                      <a:pt x="2086" y="516"/>
                    </a:cubicBezTo>
                    <a:cubicBezTo>
                      <a:pt x="2106" y="532"/>
                      <a:pt x="2119" y="555"/>
                      <a:pt x="2140" y="570"/>
                    </a:cubicBezTo>
                    <a:cubicBezTo>
                      <a:pt x="2140" y="571"/>
                      <a:pt x="2140" y="572"/>
                      <a:pt x="2140" y="573"/>
                    </a:cubicBezTo>
                    <a:cubicBezTo>
                      <a:pt x="2148" y="576"/>
                      <a:pt x="2150" y="585"/>
                      <a:pt x="2158" y="588"/>
                    </a:cubicBezTo>
                    <a:close/>
                    <a:moveTo>
                      <a:pt x="1711" y="375"/>
                    </a:moveTo>
                    <a:cubicBezTo>
                      <a:pt x="1667" y="418"/>
                      <a:pt x="1751" y="435"/>
                      <a:pt x="1768" y="399"/>
                    </a:cubicBezTo>
                    <a:cubicBezTo>
                      <a:pt x="1760" y="381"/>
                      <a:pt x="1746" y="369"/>
                      <a:pt x="1717" y="372"/>
                    </a:cubicBezTo>
                    <a:cubicBezTo>
                      <a:pt x="1718" y="365"/>
                      <a:pt x="1727" y="366"/>
                      <a:pt x="1726" y="357"/>
                    </a:cubicBezTo>
                    <a:cubicBezTo>
                      <a:pt x="1691" y="297"/>
                      <a:pt x="1624" y="372"/>
                      <a:pt x="1711" y="375"/>
                    </a:cubicBezTo>
                    <a:close/>
                    <a:moveTo>
                      <a:pt x="1771" y="336"/>
                    </a:moveTo>
                    <a:cubicBezTo>
                      <a:pt x="1765" y="374"/>
                      <a:pt x="1788" y="399"/>
                      <a:pt x="1831" y="396"/>
                    </a:cubicBezTo>
                    <a:cubicBezTo>
                      <a:pt x="1836" y="364"/>
                      <a:pt x="1810" y="314"/>
                      <a:pt x="1771" y="336"/>
                    </a:cubicBezTo>
                    <a:close/>
                    <a:moveTo>
                      <a:pt x="1666" y="381"/>
                    </a:moveTo>
                    <a:cubicBezTo>
                      <a:pt x="1635" y="371"/>
                      <a:pt x="1612" y="395"/>
                      <a:pt x="1618" y="432"/>
                    </a:cubicBezTo>
                    <a:cubicBezTo>
                      <a:pt x="1650" y="451"/>
                      <a:pt x="1677" y="414"/>
                      <a:pt x="1666" y="381"/>
                    </a:cubicBezTo>
                    <a:close/>
                    <a:moveTo>
                      <a:pt x="1654" y="471"/>
                    </a:moveTo>
                    <a:cubicBezTo>
                      <a:pt x="1648" y="470"/>
                      <a:pt x="1646" y="465"/>
                      <a:pt x="1639" y="465"/>
                    </a:cubicBezTo>
                    <a:cubicBezTo>
                      <a:pt x="1613" y="473"/>
                      <a:pt x="1598" y="529"/>
                      <a:pt x="1633" y="540"/>
                    </a:cubicBezTo>
                    <a:cubicBezTo>
                      <a:pt x="1642" y="519"/>
                      <a:pt x="1658" y="505"/>
                      <a:pt x="1663" y="480"/>
                    </a:cubicBezTo>
                    <a:cubicBezTo>
                      <a:pt x="1745" y="520"/>
                      <a:pt x="1684" y="343"/>
                      <a:pt x="1660" y="441"/>
                    </a:cubicBezTo>
                    <a:cubicBezTo>
                      <a:pt x="1651" y="444"/>
                      <a:pt x="1663" y="468"/>
                      <a:pt x="1654" y="471"/>
                    </a:cubicBezTo>
                    <a:close/>
                    <a:moveTo>
                      <a:pt x="1867" y="384"/>
                    </a:moveTo>
                    <a:cubicBezTo>
                      <a:pt x="1872" y="427"/>
                      <a:pt x="1885" y="462"/>
                      <a:pt x="1933" y="462"/>
                    </a:cubicBezTo>
                    <a:cubicBezTo>
                      <a:pt x="1949" y="422"/>
                      <a:pt x="1912" y="353"/>
                      <a:pt x="1867" y="384"/>
                    </a:cubicBezTo>
                    <a:close/>
                    <a:moveTo>
                      <a:pt x="1867" y="438"/>
                    </a:moveTo>
                    <a:cubicBezTo>
                      <a:pt x="1859" y="396"/>
                      <a:pt x="1780" y="401"/>
                      <a:pt x="1774" y="441"/>
                    </a:cubicBezTo>
                    <a:cubicBezTo>
                      <a:pt x="1796" y="470"/>
                      <a:pt x="1843" y="455"/>
                      <a:pt x="1867" y="438"/>
                    </a:cubicBezTo>
                    <a:close/>
                    <a:moveTo>
                      <a:pt x="1957" y="444"/>
                    </a:moveTo>
                    <a:cubicBezTo>
                      <a:pt x="1960" y="485"/>
                      <a:pt x="1962" y="527"/>
                      <a:pt x="2008" y="525"/>
                    </a:cubicBezTo>
                    <a:cubicBezTo>
                      <a:pt x="2017" y="492"/>
                      <a:pt x="2007" y="452"/>
                      <a:pt x="1990" y="435"/>
                    </a:cubicBezTo>
                    <a:cubicBezTo>
                      <a:pt x="1974" y="433"/>
                      <a:pt x="1963" y="436"/>
                      <a:pt x="1957" y="444"/>
                    </a:cubicBezTo>
                    <a:close/>
                    <a:moveTo>
                      <a:pt x="1870" y="474"/>
                    </a:moveTo>
                    <a:cubicBezTo>
                      <a:pt x="1847" y="477"/>
                      <a:pt x="1847" y="513"/>
                      <a:pt x="1870" y="516"/>
                    </a:cubicBezTo>
                    <a:cubicBezTo>
                      <a:pt x="1887" y="521"/>
                      <a:pt x="1925" y="521"/>
                      <a:pt x="1942" y="516"/>
                    </a:cubicBezTo>
                    <a:cubicBezTo>
                      <a:pt x="1947" y="497"/>
                      <a:pt x="1931" y="473"/>
                      <a:pt x="1906" y="474"/>
                    </a:cubicBezTo>
                    <a:cubicBezTo>
                      <a:pt x="1901" y="469"/>
                      <a:pt x="1875" y="469"/>
                      <a:pt x="1870" y="474"/>
                    </a:cubicBezTo>
                    <a:close/>
                    <a:moveTo>
                      <a:pt x="1714" y="489"/>
                    </a:moveTo>
                    <a:cubicBezTo>
                      <a:pt x="1702" y="525"/>
                      <a:pt x="1740" y="552"/>
                      <a:pt x="1771" y="534"/>
                    </a:cubicBezTo>
                    <a:cubicBezTo>
                      <a:pt x="1777" y="504"/>
                      <a:pt x="1753" y="483"/>
                      <a:pt x="1714" y="489"/>
                    </a:cubicBezTo>
                    <a:close/>
                    <a:moveTo>
                      <a:pt x="1672" y="510"/>
                    </a:moveTo>
                    <a:cubicBezTo>
                      <a:pt x="1654" y="529"/>
                      <a:pt x="1665" y="576"/>
                      <a:pt x="1681" y="588"/>
                    </a:cubicBezTo>
                    <a:cubicBezTo>
                      <a:pt x="1691" y="587"/>
                      <a:pt x="1705" y="590"/>
                      <a:pt x="1711" y="585"/>
                    </a:cubicBezTo>
                    <a:cubicBezTo>
                      <a:pt x="1717" y="553"/>
                      <a:pt x="1714" y="504"/>
                      <a:pt x="1672" y="510"/>
                    </a:cubicBezTo>
                    <a:close/>
                    <a:moveTo>
                      <a:pt x="2032" y="546"/>
                    </a:moveTo>
                    <a:cubicBezTo>
                      <a:pt x="2038" y="580"/>
                      <a:pt x="2060" y="614"/>
                      <a:pt x="2098" y="606"/>
                    </a:cubicBezTo>
                    <a:cubicBezTo>
                      <a:pt x="2098" y="567"/>
                      <a:pt x="2069" y="519"/>
                      <a:pt x="2032" y="546"/>
                    </a:cubicBezTo>
                    <a:close/>
                    <a:moveTo>
                      <a:pt x="1942" y="546"/>
                    </a:moveTo>
                    <a:cubicBezTo>
                      <a:pt x="1945" y="585"/>
                      <a:pt x="1978" y="594"/>
                      <a:pt x="2017" y="597"/>
                    </a:cubicBezTo>
                    <a:cubicBezTo>
                      <a:pt x="2023" y="552"/>
                      <a:pt x="1978" y="529"/>
                      <a:pt x="1942" y="546"/>
                    </a:cubicBezTo>
                    <a:close/>
                    <a:moveTo>
                      <a:pt x="2104" y="672"/>
                    </a:moveTo>
                    <a:cubicBezTo>
                      <a:pt x="2099" y="643"/>
                      <a:pt x="2070" y="612"/>
                      <a:pt x="2026" y="612"/>
                    </a:cubicBezTo>
                    <a:cubicBezTo>
                      <a:pt x="2024" y="616"/>
                      <a:pt x="2021" y="619"/>
                      <a:pt x="2017" y="621"/>
                    </a:cubicBezTo>
                    <a:cubicBezTo>
                      <a:pt x="2013" y="661"/>
                      <a:pt x="2047" y="663"/>
                      <a:pt x="2074" y="672"/>
                    </a:cubicBezTo>
                    <a:cubicBezTo>
                      <a:pt x="2077" y="677"/>
                      <a:pt x="2101" y="677"/>
                      <a:pt x="2104" y="672"/>
                    </a:cubicBezTo>
                    <a:close/>
                    <a:moveTo>
                      <a:pt x="2113" y="621"/>
                    </a:moveTo>
                    <a:cubicBezTo>
                      <a:pt x="2114" y="667"/>
                      <a:pt x="2141" y="703"/>
                      <a:pt x="2188" y="693"/>
                    </a:cubicBezTo>
                    <a:cubicBezTo>
                      <a:pt x="2184" y="651"/>
                      <a:pt x="2154" y="597"/>
                      <a:pt x="2113" y="621"/>
                    </a:cubicBezTo>
                    <a:close/>
                    <a:moveTo>
                      <a:pt x="2227" y="699"/>
                    </a:moveTo>
                    <a:cubicBezTo>
                      <a:pt x="2176" y="685"/>
                      <a:pt x="2194" y="742"/>
                      <a:pt x="2209" y="759"/>
                    </a:cubicBezTo>
                    <a:cubicBezTo>
                      <a:pt x="2179" y="741"/>
                      <a:pt x="2151" y="682"/>
                      <a:pt x="2107" y="708"/>
                    </a:cubicBezTo>
                    <a:cubicBezTo>
                      <a:pt x="2113" y="755"/>
                      <a:pt x="2173" y="779"/>
                      <a:pt x="2218" y="768"/>
                    </a:cubicBezTo>
                    <a:cubicBezTo>
                      <a:pt x="2227" y="781"/>
                      <a:pt x="2233" y="797"/>
                      <a:pt x="2260" y="792"/>
                    </a:cubicBezTo>
                    <a:cubicBezTo>
                      <a:pt x="2263" y="766"/>
                      <a:pt x="2253" y="706"/>
                      <a:pt x="2227" y="699"/>
                    </a:cubicBezTo>
                    <a:close/>
                    <a:moveTo>
                      <a:pt x="2365" y="912"/>
                    </a:moveTo>
                    <a:cubicBezTo>
                      <a:pt x="2366" y="868"/>
                      <a:pt x="2325" y="796"/>
                      <a:pt x="2275" y="822"/>
                    </a:cubicBezTo>
                    <a:cubicBezTo>
                      <a:pt x="2289" y="868"/>
                      <a:pt x="2314" y="903"/>
                      <a:pt x="2365" y="912"/>
                    </a:cubicBezTo>
                    <a:close/>
                    <a:moveTo>
                      <a:pt x="2281" y="930"/>
                    </a:moveTo>
                    <a:cubicBezTo>
                      <a:pt x="2291" y="935"/>
                      <a:pt x="2300" y="941"/>
                      <a:pt x="2317" y="939"/>
                    </a:cubicBezTo>
                    <a:cubicBezTo>
                      <a:pt x="2359" y="905"/>
                      <a:pt x="2268" y="869"/>
                      <a:pt x="2281" y="930"/>
                    </a:cubicBezTo>
                    <a:close/>
                    <a:moveTo>
                      <a:pt x="2197" y="825"/>
                    </a:moveTo>
                    <a:cubicBezTo>
                      <a:pt x="2194" y="825"/>
                      <a:pt x="2191" y="825"/>
                      <a:pt x="2188" y="825"/>
                    </a:cubicBezTo>
                    <a:cubicBezTo>
                      <a:pt x="2196" y="863"/>
                      <a:pt x="2222" y="883"/>
                      <a:pt x="2263" y="888"/>
                    </a:cubicBezTo>
                    <a:cubicBezTo>
                      <a:pt x="2291" y="861"/>
                      <a:pt x="2262" y="825"/>
                      <a:pt x="2227" y="825"/>
                    </a:cubicBezTo>
                    <a:cubicBezTo>
                      <a:pt x="2224" y="820"/>
                      <a:pt x="2200" y="820"/>
                      <a:pt x="2197" y="825"/>
                    </a:cubicBezTo>
                    <a:close/>
                    <a:moveTo>
                      <a:pt x="2380" y="1053"/>
                    </a:moveTo>
                    <a:cubicBezTo>
                      <a:pt x="2415" y="1049"/>
                      <a:pt x="2398" y="940"/>
                      <a:pt x="2347" y="963"/>
                    </a:cubicBezTo>
                    <a:cubicBezTo>
                      <a:pt x="2347" y="997"/>
                      <a:pt x="2352" y="1056"/>
                      <a:pt x="2380" y="1053"/>
                    </a:cubicBezTo>
                    <a:close/>
                    <a:moveTo>
                      <a:pt x="2263" y="993"/>
                    </a:moveTo>
                    <a:cubicBezTo>
                      <a:pt x="2273" y="1031"/>
                      <a:pt x="2286" y="1066"/>
                      <a:pt x="2332" y="1068"/>
                    </a:cubicBezTo>
                    <a:cubicBezTo>
                      <a:pt x="2349" y="1029"/>
                      <a:pt x="2309" y="970"/>
                      <a:pt x="2263" y="993"/>
                    </a:cubicBezTo>
                    <a:close/>
                    <a:moveTo>
                      <a:pt x="2455" y="999"/>
                    </a:moveTo>
                    <a:cubicBezTo>
                      <a:pt x="2420" y="986"/>
                      <a:pt x="2406" y="1031"/>
                      <a:pt x="2416" y="1062"/>
                    </a:cubicBezTo>
                    <a:cubicBezTo>
                      <a:pt x="2455" y="1080"/>
                      <a:pt x="2471" y="1027"/>
                      <a:pt x="2455" y="999"/>
                    </a:cubicBezTo>
                    <a:close/>
                    <a:moveTo>
                      <a:pt x="2485" y="1077"/>
                    </a:moveTo>
                    <a:cubicBezTo>
                      <a:pt x="2466" y="1079"/>
                      <a:pt x="2447" y="1081"/>
                      <a:pt x="2449" y="1104"/>
                    </a:cubicBezTo>
                    <a:cubicBezTo>
                      <a:pt x="2465" y="1117"/>
                      <a:pt x="2511" y="1129"/>
                      <a:pt x="2527" y="1107"/>
                    </a:cubicBezTo>
                    <a:cubicBezTo>
                      <a:pt x="2528" y="1092"/>
                      <a:pt x="2525" y="1081"/>
                      <a:pt x="2515" y="1077"/>
                    </a:cubicBezTo>
                    <a:cubicBezTo>
                      <a:pt x="2512" y="1072"/>
                      <a:pt x="2488" y="1072"/>
                      <a:pt x="2485" y="1077"/>
                    </a:cubicBezTo>
                    <a:close/>
                    <a:moveTo>
                      <a:pt x="2392" y="1143"/>
                    </a:moveTo>
                    <a:cubicBezTo>
                      <a:pt x="2405" y="1143"/>
                      <a:pt x="2411" y="1136"/>
                      <a:pt x="2419" y="1131"/>
                    </a:cubicBezTo>
                    <a:cubicBezTo>
                      <a:pt x="2432" y="1081"/>
                      <a:pt x="2376" y="1068"/>
                      <a:pt x="2347" y="1089"/>
                    </a:cubicBezTo>
                    <a:cubicBezTo>
                      <a:pt x="2341" y="1110"/>
                      <a:pt x="2342" y="1139"/>
                      <a:pt x="2362" y="1143"/>
                    </a:cubicBezTo>
                    <a:cubicBezTo>
                      <a:pt x="2365" y="1148"/>
                      <a:pt x="2389" y="1148"/>
                      <a:pt x="2392" y="1143"/>
                    </a:cubicBezTo>
                    <a:close/>
                    <a:moveTo>
                      <a:pt x="2233" y="1098"/>
                    </a:moveTo>
                    <a:cubicBezTo>
                      <a:pt x="2238" y="1130"/>
                      <a:pt x="2302" y="1135"/>
                      <a:pt x="2308" y="1101"/>
                    </a:cubicBezTo>
                    <a:cubicBezTo>
                      <a:pt x="2294" y="1080"/>
                      <a:pt x="2248" y="1071"/>
                      <a:pt x="2233" y="1098"/>
                    </a:cubicBezTo>
                    <a:close/>
                    <a:moveTo>
                      <a:pt x="2320" y="1155"/>
                    </a:moveTo>
                    <a:cubicBezTo>
                      <a:pt x="2309" y="1153"/>
                      <a:pt x="2308" y="1141"/>
                      <a:pt x="2296" y="1140"/>
                    </a:cubicBezTo>
                    <a:cubicBezTo>
                      <a:pt x="2276" y="1159"/>
                      <a:pt x="2241" y="1163"/>
                      <a:pt x="2242" y="1203"/>
                    </a:cubicBezTo>
                    <a:cubicBezTo>
                      <a:pt x="2283" y="1219"/>
                      <a:pt x="2303" y="1181"/>
                      <a:pt x="2320" y="1155"/>
                    </a:cubicBezTo>
                    <a:close/>
                    <a:moveTo>
                      <a:pt x="2485" y="1200"/>
                    </a:moveTo>
                    <a:cubicBezTo>
                      <a:pt x="2565" y="1208"/>
                      <a:pt x="2502" y="1115"/>
                      <a:pt x="2452" y="1146"/>
                    </a:cubicBezTo>
                    <a:cubicBezTo>
                      <a:pt x="2450" y="1177"/>
                      <a:pt x="2471" y="1185"/>
                      <a:pt x="2485" y="1200"/>
                    </a:cubicBezTo>
                    <a:close/>
                    <a:moveTo>
                      <a:pt x="2392" y="1239"/>
                    </a:moveTo>
                    <a:cubicBezTo>
                      <a:pt x="2396" y="1252"/>
                      <a:pt x="2418" y="1254"/>
                      <a:pt x="2431" y="1248"/>
                    </a:cubicBezTo>
                    <a:cubicBezTo>
                      <a:pt x="2443" y="1226"/>
                      <a:pt x="2452" y="1158"/>
                      <a:pt x="2407" y="1167"/>
                    </a:cubicBezTo>
                    <a:cubicBezTo>
                      <a:pt x="2399" y="1174"/>
                      <a:pt x="2395" y="1185"/>
                      <a:pt x="2392" y="1197"/>
                    </a:cubicBezTo>
                    <a:cubicBezTo>
                      <a:pt x="2387" y="1204"/>
                      <a:pt x="2387" y="1232"/>
                      <a:pt x="2392" y="1239"/>
                    </a:cubicBezTo>
                    <a:close/>
                    <a:moveTo>
                      <a:pt x="2347" y="1170"/>
                    </a:moveTo>
                    <a:cubicBezTo>
                      <a:pt x="2336" y="1192"/>
                      <a:pt x="2309" y="1207"/>
                      <a:pt x="2320" y="1242"/>
                    </a:cubicBezTo>
                    <a:cubicBezTo>
                      <a:pt x="2365" y="1273"/>
                      <a:pt x="2385" y="1180"/>
                      <a:pt x="2347" y="1170"/>
                    </a:cubicBezTo>
                    <a:close/>
                    <a:moveTo>
                      <a:pt x="295" y="1410"/>
                    </a:moveTo>
                    <a:cubicBezTo>
                      <a:pt x="267" y="1391"/>
                      <a:pt x="244" y="1418"/>
                      <a:pt x="235" y="1437"/>
                    </a:cubicBezTo>
                    <a:cubicBezTo>
                      <a:pt x="225" y="1427"/>
                      <a:pt x="205" y="1427"/>
                      <a:pt x="187" y="1425"/>
                    </a:cubicBezTo>
                    <a:cubicBezTo>
                      <a:pt x="163" y="1474"/>
                      <a:pt x="206" y="1529"/>
                      <a:pt x="268" y="1521"/>
                    </a:cubicBezTo>
                    <a:cubicBezTo>
                      <a:pt x="286" y="1495"/>
                      <a:pt x="313" y="1452"/>
                      <a:pt x="295" y="1410"/>
                    </a:cubicBezTo>
                    <a:close/>
                    <a:moveTo>
                      <a:pt x="109" y="1545"/>
                    </a:moveTo>
                    <a:cubicBezTo>
                      <a:pt x="110" y="1562"/>
                      <a:pt x="121" y="1561"/>
                      <a:pt x="127" y="1578"/>
                    </a:cubicBezTo>
                    <a:cubicBezTo>
                      <a:pt x="113" y="1585"/>
                      <a:pt x="106" y="1599"/>
                      <a:pt x="109" y="1623"/>
                    </a:cubicBezTo>
                    <a:cubicBezTo>
                      <a:pt x="152" y="1647"/>
                      <a:pt x="196" y="1603"/>
                      <a:pt x="217" y="1575"/>
                    </a:cubicBezTo>
                    <a:cubicBezTo>
                      <a:pt x="217" y="1530"/>
                      <a:pt x="105" y="1474"/>
                      <a:pt x="109" y="154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0" name="Freeform 9"/>
              <p:cNvSpPr>
                <a:spLocks noEditPoints="1"/>
              </p:cNvSpPr>
              <p:nvPr/>
            </p:nvSpPr>
            <p:spPr bwMode="auto">
              <a:xfrm>
                <a:off x="630238" y="190500"/>
                <a:ext cx="3257550" cy="4762500"/>
              </a:xfrm>
              <a:custGeom>
                <a:cxnLst>
                  <a:cxn ang="0">
                    <a:pos x="516" y="80"/>
                  </a:cxn>
                  <a:cxn ang="0">
                    <a:pos x="1107" y="2"/>
                  </a:cxn>
                  <a:cxn ang="0">
                    <a:pos x="1152" y="14"/>
                  </a:cxn>
                  <a:cxn ang="0">
                    <a:pos x="909" y="176"/>
                  </a:cxn>
                  <a:cxn ang="0">
                    <a:pos x="252" y="1697"/>
                  </a:cxn>
                  <a:cxn ang="0">
                    <a:pos x="0" y="620"/>
                  </a:cxn>
                  <a:cxn ang="0">
                    <a:pos x="327" y="251"/>
                  </a:cxn>
                  <a:cxn ang="0">
                    <a:pos x="327" y="251"/>
                  </a:cxn>
                  <a:cxn ang="0">
                    <a:pos x="300" y="329"/>
                  </a:cxn>
                  <a:cxn ang="0">
                    <a:pos x="372" y="290"/>
                  </a:cxn>
                  <a:cxn ang="0">
                    <a:pos x="321" y="326"/>
                  </a:cxn>
                  <a:cxn ang="0">
                    <a:pos x="408" y="323"/>
                  </a:cxn>
                  <a:cxn ang="0">
                    <a:pos x="408" y="323"/>
                  </a:cxn>
                  <a:cxn ang="0">
                    <a:pos x="219" y="380"/>
                  </a:cxn>
                  <a:cxn ang="0">
                    <a:pos x="285" y="347"/>
                  </a:cxn>
                  <a:cxn ang="0">
                    <a:pos x="333" y="371"/>
                  </a:cxn>
                  <a:cxn ang="0">
                    <a:pos x="333" y="371"/>
                  </a:cxn>
                  <a:cxn ang="0">
                    <a:pos x="249" y="449"/>
                  </a:cxn>
                  <a:cxn ang="0">
                    <a:pos x="309" y="386"/>
                  </a:cxn>
                  <a:cxn ang="0">
                    <a:pos x="309" y="386"/>
                  </a:cxn>
                  <a:cxn ang="0">
                    <a:pos x="465" y="491"/>
                  </a:cxn>
                  <a:cxn ang="0">
                    <a:pos x="447" y="458"/>
                  </a:cxn>
                  <a:cxn ang="0">
                    <a:pos x="471" y="503"/>
                  </a:cxn>
                  <a:cxn ang="0">
                    <a:pos x="471" y="503"/>
                  </a:cxn>
                  <a:cxn ang="0">
                    <a:pos x="438" y="509"/>
                  </a:cxn>
                  <a:cxn ang="0">
                    <a:pos x="387" y="497"/>
                  </a:cxn>
                  <a:cxn ang="0">
                    <a:pos x="543" y="527"/>
                  </a:cxn>
                  <a:cxn ang="0">
                    <a:pos x="498" y="533"/>
                  </a:cxn>
                  <a:cxn ang="0">
                    <a:pos x="426" y="527"/>
                  </a:cxn>
                  <a:cxn ang="0">
                    <a:pos x="378" y="554"/>
                  </a:cxn>
                  <a:cxn ang="0">
                    <a:pos x="399" y="596"/>
                  </a:cxn>
                  <a:cxn ang="0">
                    <a:pos x="399" y="596"/>
                  </a:cxn>
                  <a:cxn ang="0">
                    <a:pos x="525" y="572"/>
                  </a:cxn>
                  <a:cxn ang="0">
                    <a:pos x="441" y="554"/>
                  </a:cxn>
                  <a:cxn ang="0">
                    <a:pos x="441" y="554"/>
                  </a:cxn>
                </a:cxnLst>
                <a:rect b="b" l="0" r="r" t="0"/>
                <a:pathLst>
                  <a:path h="1769" w="1211">
                    <a:moveTo>
                      <a:pt x="0" y="329"/>
                    </a:moveTo>
                    <a:cubicBezTo>
                      <a:pt x="87" y="170"/>
                      <a:pt x="292" y="129"/>
                      <a:pt x="516" y="80"/>
                    </a:cubicBezTo>
                    <a:cubicBezTo>
                      <a:pt x="684" y="44"/>
                      <a:pt x="889" y="23"/>
                      <a:pt x="1068" y="2"/>
                    </a:cubicBezTo>
                    <a:cubicBezTo>
                      <a:pt x="1081" y="2"/>
                      <a:pt x="1094" y="2"/>
                      <a:pt x="1107" y="2"/>
                    </a:cubicBezTo>
                    <a:cubicBezTo>
                      <a:pt x="1128" y="2"/>
                      <a:pt x="1149" y="2"/>
                      <a:pt x="1170" y="2"/>
                    </a:cubicBezTo>
                    <a:cubicBezTo>
                      <a:pt x="1211" y="0"/>
                      <a:pt x="1164" y="10"/>
                      <a:pt x="1152" y="14"/>
                    </a:cubicBezTo>
                    <a:cubicBezTo>
                      <a:pt x="1072" y="39"/>
                      <a:pt x="991" y="95"/>
                      <a:pt x="945" y="140"/>
                    </a:cubicBezTo>
                    <a:cubicBezTo>
                      <a:pt x="932" y="151"/>
                      <a:pt x="920" y="163"/>
                      <a:pt x="909" y="176"/>
                    </a:cubicBezTo>
                    <a:cubicBezTo>
                      <a:pt x="654" y="495"/>
                      <a:pt x="476" y="903"/>
                      <a:pt x="342" y="1352"/>
                    </a:cubicBezTo>
                    <a:cubicBezTo>
                      <a:pt x="311" y="1457"/>
                      <a:pt x="288" y="1585"/>
                      <a:pt x="252" y="1697"/>
                    </a:cubicBezTo>
                    <a:cubicBezTo>
                      <a:pt x="240" y="1733"/>
                      <a:pt x="228" y="1769"/>
                      <a:pt x="177" y="1766"/>
                    </a:cubicBezTo>
                    <a:cubicBezTo>
                      <a:pt x="92" y="1410"/>
                      <a:pt x="31" y="1030"/>
                      <a:pt x="0" y="620"/>
                    </a:cubicBezTo>
                    <a:cubicBezTo>
                      <a:pt x="0" y="523"/>
                      <a:pt x="0" y="426"/>
                      <a:pt x="0" y="329"/>
                    </a:cubicBezTo>
                    <a:close/>
                    <a:moveTo>
                      <a:pt x="327" y="251"/>
                    </a:moveTo>
                    <a:cubicBezTo>
                      <a:pt x="301" y="247"/>
                      <a:pt x="286" y="310"/>
                      <a:pt x="315" y="314"/>
                    </a:cubicBezTo>
                    <a:cubicBezTo>
                      <a:pt x="325" y="298"/>
                      <a:pt x="338" y="271"/>
                      <a:pt x="327" y="251"/>
                    </a:cubicBezTo>
                    <a:close/>
                    <a:moveTo>
                      <a:pt x="240" y="296"/>
                    </a:moveTo>
                    <a:cubicBezTo>
                      <a:pt x="263" y="304"/>
                      <a:pt x="275" y="323"/>
                      <a:pt x="300" y="329"/>
                    </a:cubicBezTo>
                    <a:cubicBezTo>
                      <a:pt x="309" y="304"/>
                      <a:pt x="258" y="267"/>
                      <a:pt x="240" y="296"/>
                    </a:cubicBezTo>
                    <a:close/>
                    <a:moveTo>
                      <a:pt x="372" y="290"/>
                    </a:moveTo>
                    <a:cubicBezTo>
                      <a:pt x="367" y="284"/>
                      <a:pt x="357" y="283"/>
                      <a:pt x="345" y="284"/>
                    </a:cubicBezTo>
                    <a:cubicBezTo>
                      <a:pt x="338" y="299"/>
                      <a:pt x="325" y="308"/>
                      <a:pt x="321" y="326"/>
                    </a:cubicBezTo>
                    <a:cubicBezTo>
                      <a:pt x="341" y="337"/>
                      <a:pt x="360" y="307"/>
                      <a:pt x="372" y="290"/>
                    </a:cubicBezTo>
                    <a:close/>
                    <a:moveTo>
                      <a:pt x="408" y="323"/>
                    </a:moveTo>
                    <a:cubicBezTo>
                      <a:pt x="387" y="310"/>
                      <a:pt x="345" y="321"/>
                      <a:pt x="342" y="344"/>
                    </a:cubicBezTo>
                    <a:cubicBezTo>
                      <a:pt x="356" y="361"/>
                      <a:pt x="410" y="351"/>
                      <a:pt x="408" y="323"/>
                    </a:cubicBezTo>
                    <a:close/>
                    <a:moveTo>
                      <a:pt x="255" y="347"/>
                    </a:moveTo>
                    <a:cubicBezTo>
                      <a:pt x="235" y="350"/>
                      <a:pt x="216" y="354"/>
                      <a:pt x="219" y="380"/>
                    </a:cubicBezTo>
                    <a:cubicBezTo>
                      <a:pt x="251" y="377"/>
                      <a:pt x="284" y="375"/>
                      <a:pt x="294" y="350"/>
                    </a:cubicBezTo>
                    <a:cubicBezTo>
                      <a:pt x="290" y="350"/>
                      <a:pt x="290" y="346"/>
                      <a:pt x="285" y="347"/>
                    </a:cubicBezTo>
                    <a:cubicBezTo>
                      <a:pt x="282" y="342"/>
                      <a:pt x="258" y="342"/>
                      <a:pt x="255" y="347"/>
                    </a:cubicBezTo>
                    <a:close/>
                    <a:moveTo>
                      <a:pt x="333" y="371"/>
                    </a:moveTo>
                    <a:cubicBezTo>
                      <a:pt x="340" y="402"/>
                      <a:pt x="368" y="428"/>
                      <a:pt x="402" y="422"/>
                    </a:cubicBezTo>
                    <a:cubicBezTo>
                      <a:pt x="405" y="392"/>
                      <a:pt x="369" y="361"/>
                      <a:pt x="333" y="371"/>
                    </a:cubicBezTo>
                    <a:close/>
                    <a:moveTo>
                      <a:pt x="288" y="374"/>
                    </a:moveTo>
                    <a:cubicBezTo>
                      <a:pt x="263" y="385"/>
                      <a:pt x="237" y="420"/>
                      <a:pt x="249" y="449"/>
                    </a:cubicBezTo>
                    <a:cubicBezTo>
                      <a:pt x="281" y="445"/>
                      <a:pt x="298" y="400"/>
                      <a:pt x="288" y="374"/>
                    </a:cubicBezTo>
                    <a:close/>
                    <a:moveTo>
                      <a:pt x="309" y="386"/>
                    </a:moveTo>
                    <a:cubicBezTo>
                      <a:pt x="304" y="415"/>
                      <a:pt x="302" y="465"/>
                      <a:pt x="330" y="470"/>
                    </a:cubicBezTo>
                    <a:cubicBezTo>
                      <a:pt x="346" y="451"/>
                      <a:pt x="345" y="382"/>
                      <a:pt x="309" y="386"/>
                    </a:cubicBezTo>
                    <a:close/>
                    <a:moveTo>
                      <a:pt x="444" y="491"/>
                    </a:moveTo>
                    <a:cubicBezTo>
                      <a:pt x="451" y="491"/>
                      <a:pt x="458" y="491"/>
                      <a:pt x="465" y="491"/>
                    </a:cubicBezTo>
                    <a:cubicBezTo>
                      <a:pt x="473" y="483"/>
                      <a:pt x="473" y="466"/>
                      <a:pt x="465" y="458"/>
                    </a:cubicBezTo>
                    <a:cubicBezTo>
                      <a:pt x="459" y="458"/>
                      <a:pt x="453" y="458"/>
                      <a:pt x="447" y="458"/>
                    </a:cubicBezTo>
                    <a:cubicBezTo>
                      <a:pt x="441" y="464"/>
                      <a:pt x="445" y="480"/>
                      <a:pt x="444" y="491"/>
                    </a:cubicBezTo>
                    <a:close/>
                    <a:moveTo>
                      <a:pt x="471" y="503"/>
                    </a:moveTo>
                    <a:cubicBezTo>
                      <a:pt x="486" y="517"/>
                      <a:pt x="518" y="491"/>
                      <a:pt x="513" y="476"/>
                    </a:cubicBezTo>
                    <a:cubicBezTo>
                      <a:pt x="495" y="470"/>
                      <a:pt x="475" y="485"/>
                      <a:pt x="471" y="503"/>
                    </a:cubicBezTo>
                    <a:close/>
                    <a:moveTo>
                      <a:pt x="387" y="497"/>
                    </a:moveTo>
                    <a:cubicBezTo>
                      <a:pt x="395" y="510"/>
                      <a:pt x="417" y="509"/>
                      <a:pt x="438" y="509"/>
                    </a:cubicBezTo>
                    <a:cubicBezTo>
                      <a:pt x="438" y="503"/>
                      <a:pt x="438" y="497"/>
                      <a:pt x="438" y="491"/>
                    </a:cubicBezTo>
                    <a:cubicBezTo>
                      <a:pt x="430" y="483"/>
                      <a:pt x="386" y="478"/>
                      <a:pt x="387" y="497"/>
                    </a:cubicBezTo>
                    <a:close/>
                    <a:moveTo>
                      <a:pt x="528" y="533"/>
                    </a:moveTo>
                    <a:cubicBezTo>
                      <a:pt x="535" y="533"/>
                      <a:pt x="537" y="528"/>
                      <a:pt x="543" y="527"/>
                    </a:cubicBezTo>
                    <a:cubicBezTo>
                      <a:pt x="542" y="503"/>
                      <a:pt x="486" y="508"/>
                      <a:pt x="483" y="527"/>
                    </a:cubicBezTo>
                    <a:cubicBezTo>
                      <a:pt x="489" y="528"/>
                      <a:pt x="488" y="536"/>
                      <a:pt x="498" y="533"/>
                    </a:cubicBezTo>
                    <a:cubicBezTo>
                      <a:pt x="501" y="538"/>
                      <a:pt x="525" y="538"/>
                      <a:pt x="528" y="533"/>
                    </a:cubicBezTo>
                    <a:close/>
                    <a:moveTo>
                      <a:pt x="426" y="527"/>
                    </a:moveTo>
                    <a:cubicBezTo>
                      <a:pt x="411" y="506"/>
                      <a:pt x="374" y="527"/>
                      <a:pt x="369" y="545"/>
                    </a:cubicBezTo>
                    <a:cubicBezTo>
                      <a:pt x="373" y="547"/>
                      <a:pt x="376" y="550"/>
                      <a:pt x="378" y="554"/>
                    </a:cubicBezTo>
                    <a:cubicBezTo>
                      <a:pt x="394" y="545"/>
                      <a:pt x="418" y="544"/>
                      <a:pt x="426" y="527"/>
                    </a:cubicBezTo>
                    <a:close/>
                    <a:moveTo>
                      <a:pt x="399" y="596"/>
                    </a:moveTo>
                    <a:cubicBezTo>
                      <a:pt x="425" y="593"/>
                      <a:pt x="430" y="569"/>
                      <a:pt x="432" y="542"/>
                    </a:cubicBezTo>
                    <a:cubicBezTo>
                      <a:pt x="407" y="534"/>
                      <a:pt x="391" y="572"/>
                      <a:pt x="399" y="596"/>
                    </a:cubicBezTo>
                    <a:close/>
                    <a:moveTo>
                      <a:pt x="471" y="539"/>
                    </a:moveTo>
                    <a:cubicBezTo>
                      <a:pt x="475" y="562"/>
                      <a:pt x="503" y="587"/>
                      <a:pt x="525" y="572"/>
                    </a:cubicBezTo>
                    <a:cubicBezTo>
                      <a:pt x="523" y="546"/>
                      <a:pt x="493" y="535"/>
                      <a:pt x="471" y="539"/>
                    </a:cubicBezTo>
                    <a:close/>
                    <a:moveTo>
                      <a:pt x="441" y="554"/>
                    </a:moveTo>
                    <a:cubicBezTo>
                      <a:pt x="445" y="576"/>
                      <a:pt x="447" y="600"/>
                      <a:pt x="465" y="608"/>
                    </a:cubicBezTo>
                    <a:cubicBezTo>
                      <a:pt x="492" y="598"/>
                      <a:pt x="465" y="531"/>
                      <a:pt x="441" y="55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1" name="Freeform 7"/>
              <p:cNvSpPr/>
              <p:nvPr/>
            </p:nvSpPr>
            <p:spPr bwMode="auto">
              <a:xfrm>
                <a:off x="3074988" y="568325"/>
                <a:ext cx="96838" cy="96838"/>
              </a:xfrm>
              <a:custGeom>
                <a:cxnLst>
                  <a:cxn ang="0">
                    <a:pos x="0" y="36"/>
                  </a:cxn>
                  <a:cxn ang="0">
                    <a:pos x="36" y="0"/>
                  </a:cxn>
                  <a:cxn ang="0">
                    <a:pos x="0" y="36"/>
                  </a:cxn>
                </a:cxnLst>
                <a:rect b="b" l="0" r="r" t="0"/>
                <a:pathLst>
                  <a:path h="36" w="36">
                    <a:moveTo>
                      <a:pt x="0" y="36"/>
                    </a:moveTo>
                    <a:cubicBezTo>
                      <a:pt x="11" y="23"/>
                      <a:pt x="23" y="11"/>
                      <a:pt x="36" y="0"/>
                    </a:cubicBezTo>
                    <a:cubicBezTo>
                      <a:pt x="25" y="13"/>
                      <a:pt x="13" y="25"/>
                      <a:pt x="0" y="36"/>
                    </a:cubicBezTo>
                    <a:close/>
                  </a:path>
                </a:pathLst>
              </a:custGeom>
              <a:solidFill>
                <a:srgbClr val="1139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2" name="Freeform 10"/>
              <p:cNvSpPr/>
              <p:nvPr/>
            </p:nvSpPr>
            <p:spPr bwMode="auto">
              <a:xfrm>
                <a:off x="1493838" y="952500"/>
                <a:ext cx="136525" cy="146050"/>
              </a:xfrm>
              <a:custGeom>
                <a:cxnLst>
                  <a:cxn ang="0">
                    <a:pos x="0" y="43"/>
                  </a:cxn>
                  <a:cxn ang="0">
                    <a:pos x="24" y="1"/>
                  </a:cxn>
                  <a:cxn ang="0">
                    <a:pos x="51" y="7"/>
                  </a:cxn>
                  <a:cxn ang="0">
                    <a:pos x="0" y="43"/>
                  </a:cxn>
                </a:cxnLst>
                <a:rect b="b" l="0" r="r" t="0"/>
                <a:pathLst>
                  <a:path h="54" w="51">
                    <a:moveTo>
                      <a:pt x="0" y="43"/>
                    </a:moveTo>
                    <a:cubicBezTo>
                      <a:pt x="4" y="25"/>
                      <a:pt x="17" y="16"/>
                      <a:pt x="24" y="1"/>
                    </a:cubicBezTo>
                    <a:cubicBezTo>
                      <a:pt x="36" y="0"/>
                      <a:pt x="46" y="1"/>
                      <a:pt x="51" y="7"/>
                    </a:cubicBezTo>
                    <a:cubicBezTo>
                      <a:pt x="39" y="24"/>
                      <a:pt x="20" y="54"/>
                      <a:pt x="0" y="43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3" name="Freeform 11"/>
              <p:cNvSpPr/>
              <p:nvPr/>
            </p:nvSpPr>
            <p:spPr bwMode="auto">
              <a:xfrm>
                <a:off x="6003926" y="1049338"/>
                <a:ext cx="192088" cy="228600"/>
              </a:xfrm>
              <a:custGeom>
                <a:cxnLst>
                  <a:cxn ang="0">
                    <a:pos x="66" y="82"/>
                  </a:cxn>
                  <a:cxn ang="0">
                    <a:pos x="6" y="22"/>
                  </a:cxn>
                  <a:cxn ang="0">
                    <a:pos x="66" y="82"/>
                  </a:cxn>
                </a:cxnLst>
                <a:rect b="b" l="0" r="r" t="0"/>
                <a:pathLst>
                  <a:path h="85" w="71">
                    <a:moveTo>
                      <a:pt x="66" y="82"/>
                    </a:moveTo>
                    <a:cubicBezTo>
                      <a:pt x="23" y="85"/>
                      <a:pt x="0" y="60"/>
                      <a:pt x="6" y="22"/>
                    </a:cubicBezTo>
                    <a:cubicBezTo>
                      <a:pt x="45" y="0"/>
                      <a:pt x="71" y="50"/>
                      <a:pt x="66" y="8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4" name="Freeform 12"/>
              <p:cNvSpPr/>
              <p:nvPr/>
            </p:nvSpPr>
            <p:spPr bwMode="auto">
              <a:xfrm>
                <a:off x="5592763" y="1203325"/>
                <a:ext cx="174625" cy="215900"/>
              </a:xfrm>
              <a:custGeom>
                <a:cxnLst>
                  <a:cxn ang="0">
                    <a:pos x="6" y="61"/>
                  </a:cxn>
                  <a:cxn ang="0">
                    <a:pos x="54" y="10"/>
                  </a:cxn>
                  <a:cxn ang="0">
                    <a:pos x="6" y="61"/>
                  </a:cxn>
                </a:cxnLst>
                <a:rect b="b" l="0" r="r" t="0"/>
                <a:pathLst>
                  <a:path h="80" w="65">
                    <a:moveTo>
                      <a:pt x="6" y="61"/>
                    </a:moveTo>
                    <a:cubicBezTo>
                      <a:pt x="0" y="24"/>
                      <a:pt x="23" y="0"/>
                      <a:pt x="54" y="10"/>
                    </a:cubicBezTo>
                    <a:cubicBezTo>
                      <a:pt x="65" y="43"/>
                      <a:pt x="38" y="80"/>
                      <a:pt x="6" y="6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5" name="Freeform 13"/>
              <p:cNvSpPr/>
              <p:nvPr/>
            </p:nvSpPr>
            <p:spPr bwMode="auto">
              <a:xfrm>
                <a:off x="1816101" y="1423988"/>
                <a:ext cx="85725" cy="88900"/>
              </a:xfrm>
              <a:custGeom>
                <a:cxnLst>
                  <a:cxn ang="0">
                    <a:pos x="6" y="0"/>
                  </a:cxn>
                  <a:cxn ang="0">
                    <a:pos x="24" y="0"/>
                  </a:cxn>
                  <a:cxn ang="0">
                    <a:pos x="24" y="33"/>
                  </a:cxn>
                  <a:cxn ang="0">
                    <a:pos x="3" y="33"/>
                  </a:cxn>
                  <a:cxn ang="0">
                    <a:pos x="6" y="0"/>
                  </a:cxn>
                </a:cxnLst>
                <a:rect b="b" l="0" r="r" t="0"/>
                <a:pathLst>
                  <a:path h="33" w="32">
                    <a:moveTo>
                      <a:pt x="6" y="0"/>
                    </a:moveTo>
                    <a:cubicBezTo>
                      <a:pt x="12" y="0"/>
                      <a:pt x="18" y="0"/>
                      <a:pt x="24" y="0"/>
                    </a:cubicBezTo>
                    <a:cubicBezTo>
                      <a:pt x="32" y="8"/>
                      <a:pt x="32" y="25"/>
                      <a:pt x="24" y="33"/>
                    </a:cubicBezTo>
                    <a:cubicBezTo>
                      <a:pt x="17" y="33"/>
                      <a:pt x="10" y="33"/>
                      <a:pt x="3" y="33"/>
                    </a:cubicBezTo>
                    <a:cubicBezTo>
                      <a:pt x="4" y="22"/>
                      <a:pt x="0" y="6"/>
                      <a:pt x="6" y="0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6" name="Freeform 15"/>
              <p:cNvSpPr/>
              <p:nvPr/>
            </p:nvSpPr>
            <p:spPr bwMode="auto">
              <a:xfrm>
                <a:off x="1897063" y="1455738"/>
                <a:ext cx="127000" cy="127000"/>
              </a:xfrm>
              <a:custGeom>
                <a:cxnLst>
                  <a:cxn ang="0">
                    <a:pos x="42" y="6"/>
                  </a:cxn>
                  <a:cxn ang="0">
                    <a:pos x="0" y="33"/>
                  </a:cxn>
                  <a:cxn ang="0">
                    <a:pos x="42" y="6"/>
                  </a:cxn>
                </a:cxnLst>
                <a:rect b="b" l="0" r="r" t="0"/>
                <a:pathLst>
                  <a:path h="47" w="47">
                    <a:moveTo>
                      <a:pt x="42" y="6"/>
                    </a:moveTo>
                    <a:cubicBezTo>
                      <a:pt x="47" y="21"/>
                      <a:pt x="15" y="47"/>
                      <a:pt x="0" y="33"/>
                    </a:cubicBezTo>
                    <a:cubicBezTo>
                      <a:pt x="4" y="15"/>
                      <a:pt x="24" y="0"/>
                      <a:pt x="42" y="6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7" name="Freeform 18"/>
              <p:cNvSpPr/>
              <p:nvPr/>
            </p:nvSpPr>
            <p:spPr bwMode="auto">
              <a:xfrm>
                <a:off x="6723063" y="1601788"/>
                <a:ext cx="176213" cy="255588"/>
              </a:xfrm>
              <a:custGeom>
                <a:cxnLst>
                  <a:cxn ang="0">
                    <a:pos x="66" y="87"/>
                  </a:cxn>
                  <a:cxn ang="0">
                    <a:pos x="0" y="27"/>
                  </a:cxn>
                  <a:cxn ang="0">
                    <a:pos x="66" y="87"/>
                  </a:cxn>
                </a:cxnLst>
                <a:rect b="b" l="0" r="r" t="0"/>
                <a:pathLst>
                  <a:path h="95" w="66">
                    <a:moveTo>
                      <a:pt x="66" y="87"/>
                    </a:moveTo>
                    <a:cubicBezTo>
                      <a:pt x="28" y="95"/>
                      <a:pt x="6" y="61"/>
                      <a:pt x="0" y="27"/>
                    </a:cubicBezTo>
                    <a:cubicBezTo>
                      <a:pt x="37" y="0"/>
                      <a:pt x="66" y="48"/>
                      <a:pt x="66" y="87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8" name="Freeform 21"/>
              <p:cNvSpPr/>
              <p:nvPr/>
            </p:nvSpPr>
            <p:spPr bwMode="auto">
              <a:xfrm>
                <a:off x="6924676" y="2039938"/>
                <a:ext cx="419100" cy="309563"/>
              </a:xfrm>
              <a:custGeom>
                <a:cxnLst>
                  <a:cxn ang="0">
                    <a:pos x="153" y="110"/>
                  </a:cxn>
                  <a:cxn ang="0">
                    <a:pos x="111" y="86"/>
                  </a:cxn>
                  <a:cxn ang="0">
                    <a:pos x="0" y="26"/>
                  </a:cxn>
                  <a:cxn ang="0">
                    <a:pos x="102" y="77"/>
                  </a:cxn>
                  <a:cxn ang="0">
                    <a:pos x="120" y="17"/>
                  </a:cxn>
                  <a:cxn ang="0">
                    <a:pos x="153" y="110"/>
                  </a:cxn>
                </a:cxnLst>
                <a:rect b="b" l="0" r="r" t="0"/>
                <a:pathLst>
                  <a:path h="115" w="156">
                    <a:moveTo>
                      <a:pt x="153" y="110"/>
                    </a:moveTo>
                    <a:cubicBezTo>
                      <a:pt x="126" y="115"/>
                      <a:pt x="120" y="99"/>
                      <a:pt x="111" y="86"/>
                    </a:cubicBezTo>
                    <a:cubicBezTo>
                      <a:pt x="66" y="97"/>
                      <a:pt x="6" y="73"/>
                      <a:pt x="0" y="26"/>
                    </a:cubicBezTo>
                    <a:cubicBezTo>
                      <a:pt x="44" y="0"/>
                      <a:pt x="72" y="59"/>
                      <a:pt x="102" y="77"/>
                    </a:cubicBezTo>
                    <a:cubicBezTo>
                      <a:pt x="87" y="60"/>
                      <a:pt x="69" y="3"/>
                      <a:pt x="120" y="17"/>
                    </a:cubicBezTo>
                    <a:cubicBezTo>
                      <a:pt x="146" y="24"/>
                      <a:pt x="156" y="84"/>
                      <a:pt x="153" y="11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9" name="Freeform 22"/>
              <p:cNvSpPr/>
              <p:nvPr/>
            </p:nvSpPr>
            <p:spPr bwMode="auto">
              <a:xfrm>
                <a:off x="7375526" y="2347913"/>
                <a:ext cx="246063" cy="311150"/>
              </a:xfrm>
              <a:custGeom>
                <a:cxnLst>
                  <a:cxn ang="0">
                    <a:pos x="0" y="26"/>
                  </a:cxn>
                  <a:cxn ang="0">
                    <a:pos x="90" y="116"/>
                  </a:cxn>
                  <a:cxn ang="0">
                    <a:pos x="0" y="26"/>
                  </a:cxn>
                </a:cxnLst>
                <a:rect b="b" l="0" r="r" t="0"/>
                <a:pathLst>
                  <a:path h="115" w="91">
                    <a:moveTo>
                      <a:pt x="0" y="26"/>
                    </a:moveTo>
                    <a:cubicBezTo>
                      <a:pt x="50" y="0"/>
                      <a:pt x="91" y="72"/>
                      <a:pt x="90" y="116"/>
                    </a:cubicBezTo>
                    <a:cubicBezTo>
                      <a:pt x="39" y="107"/>
                      <a:pt x="14" y="72"/>
                      <a:pt x="0" y="26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0" name="Freeform 23"/>
              <p:cNvSpPr/>
              <p:nvPr/>
            </p:nvSpPr>
            <p:spPr bwMode="auto">
              <a:xfrm>
                <a:off x="7553326" y="3079750"/>
                <a:ext cx="244475" cy="201613"/>
              </a:xfrm>
              <a:custGeom>
                <a:cxnLst>
                  <a:cxn ang="0">
                    <a:pos x="21" y="75"/>
                  </a:cxn>
                  <a:cxn ang="0">
                    <a:pos x="6" y="21"/>
                  </a:cxn>
                  <a:cxn ang="0">
                    <a:pos x="78" y="63"/>
                  </a:cxn>
                  <a:cxn ang="0">
                    <a:pos x="51" y="75"/>
                  </a:cxn>
                  <a:cxn ang="0">
                    <a:pos x="21" y="75"/>
                  </a:cxn>
                </a:cxnLst>
                <a:rect b="b" l="0" r="r" t="0"/>
                <a:pathLst>
                  <a:path h="75" w="91">
                    <a:moveTo>
                      <a:pt x="21" y="75"/>
                    </a:moveTo>
                    <a:cubicBezTo>
                      <a:pt x="1" y="71"/>
                      <a:pt x="0" y="42"/>
                      <a:pt x="6" y="21"/>
                    </a:cubicBezTo>
                    <a:cubicBezTo>
                      <a:pt x="35" y="0"/>
                      <a:pt x="91" y="13"/>
                      <a:pt x="78" y="63"/>
                    </a:cubicBezTo>
                    <a:cubicBezTo>
                      <a:pt x="70" y="68"/>
                      <a:pt x="64" y="75"/>
                      <a:pt x="51" y="75"/>
                    </a:cubicBezTo>
                    <a:cubicBezTo>
                      <a:pt x="41" y="75"/>
                      <a:pt x="31" y="75"/>
                      <a:pt x="21" y="7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1" name="Freeform 24"/>
              <p:cNvSpPr/>
              <p:nvPr/>
            </p:nvSpPr>
            <p:spPr bwMode="auto">
              <a:xfrm>
                <a:off x="7285038" y="3273425"/>
                <a:ext cx="212725" cy="212725"/>
              </a:xfrm>
              <a:custGeom>
                <a:cxnLst>
                  <a:cxn ang="0">
                    <a:pos x="1" y="63"/>
                  </a:cxn>
                  <a:cxn ang="0">
                    <a:pos x="55" y="0"/>
                  </a:cxn>
                  <a:cxn ang="0">
                    <a:pos x="79" y="15"/>
                  </a:cxn>
                  <a:cxn ang="0">
                    <a:pos x="1" y="63"/>
                  </a:cxn>
                </a:cxnLst>
                <a:rect b="b" l="0" r="r" t="0"/>
                <a:pathLst>
                  <a:path h="79" w="79">
                    <a:moveTo>
                      <a:pt x="1" y="63"/>
                    </a:moveTo>
                    <a:cubicBezTo>
                      <a:pt x="0" y="23"/>
                      <a:pt x="35" y="19"/>
                      <a:pt x="55" y="0"/>
                    </a:cubicBezTo>
                    <a:cubicBezTo>
                      <a:pt x="67" y="1"/>
                      <a:pt x="68" y="13"/>
                      <a:pt x="79" y="15"/>
                    </a:cubicBezTo>
                    <a:cubicBezTo>
                      <a:pt x="62" y="41"/>
                      <a:pt x="42" y="79"/>
                      <a:pt x="1" y="6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2" name="Freeform 25"/>
              <p:cNvSpPr/>
              <p:nvPr/>
            </p:nvSpPr>
            <p:spPr bwMode="auto">
              <a:xfrm>
                <a:off x="7847013" y="3205163"/>
                <a:ext cx="309563" cy="250825"/>
              </a:xfrm>
              <a:custGeom>
                <a:cxnLst>
                  <a:cxn ang="0">
                    <a:pos x="2" y="31"/>
                  </a:cxn>
                  <a:cxn ang="0">
                    <a:pos x="35" y="85"/>
                  </a:cxn>
                  <a:cxn ang="0">
                    <a:pos x="2" y="31"/>
                  </a:cxn>
                </a:cxnLst>
                <a:rect b="b" l="0" r="r" t="0"/>
                <a:pathLst>
                  <a:path h="93" w="115">
                    <a:moveTo>
                      <a:pt x="2" y="31"/>
                    </a:moveTo>
                    <a:cubicBezTo>
                      <a:pt x="52" y="0"/>
                      <a:pt x="115" y="93"/>
                      <a:pt x="35" y="85"/>
                    </a:cubicBezTo>
                    <a:cubicBezTo>
                      <a:pt x="21" y="70"/>
                      <a:pt x="0" y="62"/>
                      <a:pt x="2" y="3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3" name="Freeform 29"/>
              <p:cNvSpPr/>
              <p:nvPr/>
            </p:nvSpPr>
            <p:spPr bwMode="auto">
              <a:xfrm>
                <a:off x="1400176" y="855663"/>
                <a:ext cx="139700" cy="180975"/>
              </a:xfrm>
              <a:custGeom>
                <a:cxnLst>
                  <a:cxn ang="0">
                    <a:pos x="29" y="67"/>
                  </a:cxn>
                  <a:cxn ang="0">
                    <a:pos x="41" y="4"/>
                  </a:cxn>
                  <a:cxn ang="0">
                    <a:pos x="29" y="67"/>
                  </a:cxn>
                </a:cxnLst>
                <a:rect b="b" l="0" r="r" t="0"/>
                <a:pathLst>
                  <a:path h="67" w="52">
                    <a:moveTo>
                      <a:pt x="29" y="67"/>
                    </a:moveTo>
                    <a:cubicBezTo>
                      <a:pt x="0" y="63"/>
                      <a:pt x="15" y="0"/>
                      <a:pt x="41" y="4"/>
                    </a:cubicBezTo>
                    <a:cubicBezTo>
                      <a:pt x="52" y="24"/>
                      <a:pt x="39" y="51"/>
                      <a:pt x="29" y="67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4" name="Freeform 30"/>
              <p:cNvSpPr/>
              <p:nvPr/>
            </p:nvSpPr>
            <p:spPr bwMode="auto">
              <a:xfrm>
                <a:off x="1276351" y="909638"/>
                <a:ext cx="185738" cy="166688"/>
              </a:xfrm>
              <a:custGeom>
                <a:cxnLst>
                  <a:cxn ang="0">
                    <a:pos x="60" y="62"/>
                  </a:cxn>
                  <a:cxn ang="0">
                    <a:pos x="0" y="29"/>
                  </a:cxn>
                  <a:cxn ang="0">
                    <a:pos x="60" y="62"/>
                  </a:cxn>
                </a:cxnLst>
                <a:rect b="b" l="0" r="r" t="0"/>
                <a:pathLst>
                  <a:path h="62" w="69">
                    <a:moveTo>
                      <a:pt x="60" y="62"/>
                    </a:moveTo>
                    <a:cubicBezTo>
                      <a:pt x="35" y="56"/>
                      <a:pt x="23" y="37"/>
                      <a:pt x="0" y="29"/>
                    </a:cubicBezTo>
                    <a:cubicBezTo>
                      <a:pt x="18" y="0"/>
                      <a:pt x="69" y="37"/>
                      <a:pt x="60" y="62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5" name="Freeform 31"/>
              <p:cNvSpPr/>
              <p:nvPr/>
            </p:nvSpPr>
            <p:spPr bwMode="auto">
              <a:xfrm>
                <a:off x="1549401" y="1025525"/>
                <a:ext cx="184150" cy="138113"/>
              </a:xfrm>
              <a:custGeom>
                <a:cxnLst>
                  <a:cxn ang="0">
                    <a:pos x="0" y="34"/>
                  </a:cxn>
                  <a:cxn ang="0">
                    <a:pos x="66" y="13"/>
                  </a:cxn>
                  <a:cxn ang="0">
                    <a:pos x="0" y="34"/>
                  </a:cxn>
                </a:cxnLst>
                <a:rect b="b" l="0" r="r" t="0"/>
                <a:pathLst>
                  <a:path h="51" w="68">
                    <a:moveTo>
                      <a:pt x="0" y="34"/>
                    </a:moveTo>
                    <a:cubicBezTo>
                      <a:pt x="3" y="11"/>
                      <a:pt x="45" y="0"/>
                      <a:pt x="66" y="13"/>
                    </a:cubicBezTo>
                    <a:cubicBezTo>
                      <a:pt x="68" y="41"/>
                      <a:pt x="14" y="51"/>
                      <a:pt x="0" y="34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6" name="Freeform 32"/>
              <p:cNvSpPr/>
              <p:nvPr/>
            </p:nvSpPr>
            <p:spPr bwMode="auto">
              <a:xfrm>
                <a:off x="5624513" y="1003300"/>
                <a:ext cx="387350" cy="371475"/>
              </a:xfrm>
              <a:custGeom>
                <a:cxnLst>
                  <a:cxn ang="0">
                    <a:pos x="102" y="60"/>
                  </a:cxn>
                  <a:cxn ang="0">
                    <a:pos x="93" y="75"/>
                  </a:cxn>
                  <a:cxn ang="0">
                    <a:pos x="144" y="102"/>
                  </a:cxn>
                  <a:cxn ang="0">
                    <a:pos x="87" y="78"/>
                  </a:cxn>
                  <a:cxn ang="0">
                    <a:pos x="102" y="60"/>
                  </a:cxn>
                </a:cxnLst>
                <a:rect b="b" l="0" r="r" t="0"/>
                <a:pathLst>
                  <a:path h="138" w="144">
                    <a:moveTo>
                      <a:pt x="102" y="60"/>
                    </a:moveTo>
                    <a:cubicBezTo>
                      <a:pt x="103" y="69"/>
                      <a:pt x="94" y="68"/>
                      <a:pt x="93" y="75"/>
                    </a:cubicBezTo>
                    <a:cubicBezTo>
                      <a:pt x="122" y="72"/>
                      <a:pt x="136" y="84"/>
                      <a:pt x="144" y="102"/>
                    </a:cubicBezTo>
                    <a:cubicBezTo>
                      <a:pt x="127" y="138"/>
                      <a:pt x="43" y="121"/>
                      <a:pt x="87" y="78"/>
                    </a:cubicBezTo>
                    <a:cubicBezTo>
                      <a:pt x="0" y="75"/>
                      <a:pt x="67" y="0"/>
                      <a:pt x="102" y="6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7" name="Freeform 34"/>
              <p:cNvSpPr/>
              <p:nvPr/>
            </p:nvSpPr>
            <p:spPr bwMode="auto">
              <a:xfrm>
                <a:off x="1211263" y="1122363"/>
                <a:ext cx="209550" cy="92075"/>
              </a:xfrm>
              <a:custGeom>
                <a:cxnLst>
                  <a:cxn ang="0">
                    <a:pos x="69" y="1"/>
                  </a:cxn>
                  <a:cxn ang="0">
                    <a:pos x="78" y="4"/>
                  </a:cxn>
                  <a:cxn ang="0">
                    <a:pos x="3" y="34"/>
                  </a:cxn>
                  <a:cxn ang="0">
                    <a:pos x="39" y="1"/>
                  </a:cxn>
                  <a:cxn ang="0">
                    <a:pos x="69" y="1"/>
                  </a:cxn>
                </a:cxnLst>
                <a:rect b="b" l="0" r="r" t="0"/>
                <a:pathLst>
                  <a:path h="34" w="78">
                    <a:moveTo>
                      <a:pt x="69" y="1"/>
                    </a:moveTo>
                    <a:cubicBezTo>
                      <a:pt x="74" y="0"/>
                      <a:pt x="74" y="4"/>
                      <a:pt x="78" y="4"/>
                    </a:cubicBezTo>
                    <a:cubicBezTo>
                      <a:pt x="68" y="29"/>
                      <a:pt x="35" y="31"/>
                      <a:pt x="3" y="34"/>
                    </a:cubicBezTo>
                    <a:cubicBezTo>
                      <a:pt x="0" y="8"/>
                      <a:pt x="19" y="4"/>
                      <a:pt x="39" y="1"/>
                    </a:cubicBezTo>
                    <a:cubicBezTo>
                      <a:pt x="49" y="1"/>
                      <a:pt x="59" y="1"/>
                      <a:pt x="69" y="1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8" name="Freeform 35"/>
              <p:cNvSpPr/>
              <p:nvPr/>
            </p:nvSpPr>
            <p:spPr bwMode="auto">
              <a:xfrm>
                <a:off x="1525588" y="1163638"/>
                <a:ext cx="193675" cy="179388"/>
              </a:xfrm>
              <a:custGeom>
                <a:cxnLst>
                  <a:cxn ang="0">
                    <a:pos x="69" y="61"/>
                  </a:cxn>
                  <a:cxn ang="0">
                    <a:pos x="0" y="10"/>
                  </a:cxn>
                  <a:cxn ang="0">
                    <a:pos x="69" y="61"/>
                  </a:cxn>
                </a:cxnLst>
                <a:rect b="b" l="0" r="r" t="0"/>
                <a:pathLst>
                  <a:path h="67" w="72">
                    <a:moveTo>
                      <a:pt x="69" y="61"/>
                    </a:moveTo>
                    <a:cubicBezTo>
                      <a:pt x="35" y="67"/>
                      <a:pt x="7" y="41"/>
                      <a:pt x="0" y="10"/>
                    </a:cubicBezTo>
                    <a:cubicBezTo>
                      <a:pt x="36" y="0"/>
                      <a:pt x="72" y="31"/>
                      <a:pt x="69" y="61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9" name="Freeform 36"/>
              <p:cNvSpPr/>
              <p:nvPr/>
            </p:nvSpPr>
            <p:spPr bwMode="auto">
              <a:xfrm>
                <a:off x="1268413" y="1198563"/>
                <a:ext cx="163513" cy="201613"/>
              </a:xfrm>
              <a:custGeom>
                <a:cxnLst>
                  <a:cxn ang="0">
                    <a:pos x="12" y="75"/>
                  </a:cxn>
                  <a:cxn ang="0">
                    <a:pos x="51" y="0"/>
                  </a:cxn>
                  <a:cxn ang="0">
                    <a:pos x="12" y="75"/>
                  </a:cxn>
                </a:cxnLst>
                <a:rect b="b" l="0" r="r" t="0"/>
                <a:pathLst>
                  <a:path h="75" w="61">
                    <a:moveTo>
                      <a:pt x="12" y="75"/>
                    </a:moveTo>
                    <a:cubicBezTo>
                      <a:pt x="0" y="46"/>
                      <a:pt x="26" y="11"/>
                      <a:pt x="51" y="0"/>
                    </a:cubicBezTo>
                    <a:cubicBezTo>
                      <a:pt x="61" y="26"/>
                      <a:pt x="44" y="71"/>
                      <a:pt x="12" y="75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0" name="Freeform 37"/>
              <p:cNvSpPr/>
              <p:nvPr/>
            </p:nvSpPr>
            <p:spPr bwMode="auto">
              <a:xfrm>
                <a:off x="1443038" y="1219200"/>
                <a:ext cx="117475" cy="236538"/>
              </a:xfrm>
              <a:custGeom>
                <a:cxnLst>
                  <a:cxn ang="0">
                    <a:pos x="28" y="88"/>
                  </a:cxn>
                  <a:cxn ang="0">
                    <a:pos x="7" y="4"/>
                  </a:cxn>
                  <a:cxn ang="0">
                    <a:pos x="28" y="88"/>
                  </a:cxn>
                </a:cxnLst>
                <a:rect b="b" l="0" r="r" t="0"/>
                <a:pathLst>
                  <a:path h="88" w="44">
                    <a:moveTo>
                      <a:pt x="28" y="88"/>
                    </a:moveTo>
                    <a:cubicBezTo>
                      <a:pt x="0" y="83"/>
                      <a:pt x="2" y="33"/>
                      <a:pt x="7" y="4"/>
                    </a:cubicBezTo>
                    <a:cubicBezTo>
                      <a:pt x="43" y="0"/>
                      <a:pt x="44" y="69"/>
                      <a:pt x="28" y="88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1" name="Freeform 38"/>
              <p:cNvSpPr/>
              <p:nvPr/>
            </p:nvSpPr>
            <p:spPr bwMode="auto">
              <a:xfrm>
                <a:off x="5554663" y="1127125"/>
                <a:ext cx="395288" cy="530225"/>
              </a:xfrm>
              <a:custGeom>
                <a:cxnLst>
                  <a:cxn ang="0">
                    <a:pos x="62" y="98"/>
                  </a:cxn>
                  <a:cxn ang="0">
                    <a:pos x="65" y="137"/>
                  </a:cxn>
                  <a:cxn ang="0">
                    <a:pos x="35" y="197"/>
                  </a:cxn>
                  <a:cxn ang="0">
                    <a:pos x="41" y="122"/>
                  </a:cxn>
                  <a:cxn ang="0">
                    <a:pos x="56" y="128"/>
                  </a:cxn>
                  <a:cxn ang="0">
                    <a:pos x="62" y="131"/>
                  </a:cxn>
                  <a:cxn ang="0">
                    <a:pos x="62" y="98"/>
                  </a:cxn>
                </a:cxnLst>
                <a:rect b="b" l="0" r="r" t="0"/>
                <a:pathLst>
                  <a:path h="197" w="147">
                    <a:moveTo>
                      <a:pt x="62" y="98"/>
                    </a:moveTo>
                    <a:cubicBezTo>
                      <a:pt x="86" y="0"/>
                      <a:pt x="147" y="177"/>
                      <a:pt x="65" y="137"/>
                    </a:cubicBezTo>
                    <a:cubicBezTo>
                      <a:pt x="60" y="162"/>
                      <a:pt x="44" y="176"/>
                      <a:pt x="35" y="197"/>
                    </a:cubicBezTo>
                    <a:cubicBezTo>
                      <a:pt x="0" y="186"/>
                      <a:pt x="15" y="130"/>
                      <a:pt x="41" y="122"/>
                    </a:cubicBezTo>
                    <a:cubicBezTo>
                      <a:pt x="48" y="122"/>
                      <a:pt x="50" y="127"/>
                      <a:pt x="56" y="128"/>
                    </a:cubicBezTo>
                    <a:cubicBezTo>
                      <a:pt x="56" y="131"/>
                      <a:pt x="60" y="130"/>
                      <a:pt x="62" y="131"/>
                    </a:cubicBezTo>
                    <a:cubicBezTo>
                      <a:pt x="62" y="120"/>
                      <a:pt x="62" y="109"/>
                      <a:pt x="62" y="9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2" name="Freeform 39"/>
              <p:cNvSpPr/>
              <p:nvPr/>
            </p:nvSpPr>
            <p:spPr bwMode="auto">
              <a:xfrm>
                <a:off x="6027738" y="1270000"/>
                <a:ext cx="250825" cy="200025"/>
              </a:xfrm>
              <a:custGeom>
                <a:cxnLst>
                  <a:cxn ang="0">
                    <a:pos x="0" y="45"/>
                  </a:cxn>
                  <a:cxn ang="0">
                    <a:pos x="93" y="42"/>
                  </a:cxn>
                  <a:cxn ang="0">
                    <a:pos x="0" y="45"/>
                  </a:cxn>
                </a:cxnLst>
                <a:rect b="b" l="0" r="r" t="0"/>
                <a:pathLst>
                  <a:path h="74" w="93">
                    <a:moveTo>
                      <a:pt x="0" y="45"/>
                    </a:moveTo>
                    <a:cubicBezTo>
                      <a:pt x="6" y="5"/>
                      <a:pt x="85" y="0"/>
                      <a:pt x="93" y="42"/>
                    </a:cubicBezTo>
                    <a:cubicBezTo>
                      <a:pt x="69" y="59"/>
                      <a:pt x="22" y="74"/>
                      <a:pt x="0" y="4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3" name="Freeform 40"/>
              <p:cNvSpPr/>
              <p:nvPr/>
            </p:nvSpPr>
            <p:spPr bwMode="auto">
              <a:xfrm>
                <a:off x="5697538" y="1392238"/>
                <a:ext cx="31750" cy="88900"/>
              </a:xfrm>
              <a:custGeom>
                <a:cxnLst>
                  <a:cxn ang="0">
                    <a:pos x="3" y="30"/>
                  </a:cxn>
                  <a:cxn ang="0">
                    <a:pos x="9" y="0"/>
                  </a:cxn>
                  <a:cxn ang="0">
                    <a:pos x="9" y="33"/>
                  </a:cxn>
                  <a:cxn ang="0">
                    <a:pos x="3" y="30"/>
                  </a:cxn>
                </a:cxnLst>
                <a:rect b="b" l="0" r="r" t="0"/>
                <a:pathLst>
                  <a:path h="33" w="12">
                    <a:moveTo>
                      <a:pt x="3" y="30"/>
                    </a:moveTo>
                    <a:cubicBezTo>
                      <a:pt x="12" y="27"/>
                      <a:pt x="0" y="3"/>
                      <a:pt x="9" y="0"/>
                    </a:cubicBezTo>
                    <a:cubicBezTo>
                      <a:pt x="9" y="11"/>
                      <a:pt x="9" y="22"/>
                      <a:pt x="9" y="33"/>
                    </a:cubicBezTo>
                    <a:cubicBezTo>
                      <a:pt x="7" y="32"/>
                      <a:pt x="3" y="33"/>
                      <a:pt x="3" y="3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4" name="Freeform 41"/>
              <p:cNvSpPr/>
              <p:nvPr/>
            </p:nvSpPr>
            <p:spPr bwMode="auto">
              <a:xfrm>
                <a:off x="6286501" y="1466850"/>
                <a:ext cx="96838" cy="14288"/>
              </a:xfrm>
              <a:custGeom>
                <a:cxnLst>
                  <a:cxn ang="0">
                    <a:pos x="0" y="5"/>
                  </a:cxn>
                  <a:cxn ang="0">
                    <a:pos x="36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6">
                    <a:moveTo>
                      <a:pt x="0" y="5"/>
                    </a:moveTo>
                    <a:cubicBezTo>
                      <a:pt x="5" y="0"/>
                      <a:pt x="31" y="0"/>
                      <a:pt x="36" y="5"/>
                    </a:cubicBezTo>
                    <a:cubicBezTo>
                      <a:pt x="24" y="5"/>
                      <a:pt x="12" y="5"/>
                      <a:pt x="0" y="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5" name="Freeform 42"/>
              <p:cNvSpPr/>
              <p:nvPr/>
            </p:nvSpPr>
            <p:spPr bwMode="auto">
              <a:xfrm>
                <a:off x="6224588" y="1477963"/>
                <a:ext cx="269875" cy="115888"/>
              </a:xfrm>
              <a:custGeom>
                <a:cxnLst>
                  <a:cxn ang="0">
                    <a:pos x="59" y="1"/>
                  </a:cxn>
                  <a:cxn ang="0">
                    <a:pos x="95" y="43"/>
                  </a:cxn>
                  <a:cxn ang="0">
                    <a:pos x="23" y="43"/>
                  </a:cxn>
                  <a:cxn ang="0">
                    <a:pos x="23" y="1"/>
                  </a:cxn>
                  <a:cxn ang="0">
                    <a:pos x="59" y="1"/>
                  </a:cxn>
                </a:cxnLst>
                <a:rect b="b" l="0" r="r" t="0"/>
                <a:pathLst>
                  <a:path h="43" w="100">
                    <a:moveTo>
                      <a:pt x="59" y="1"/>
                    </a:moveTo>
                    <a:cubicBezTo>
                      <a:pt x="84" y="0"/>
                      <a:pt x="100" y="24"/>
                      <a:pt x="95" y="43"/>
                    </a:cubicBezTo>
                    <a:cubicBezTo>
                      <a:pt x="71" y="43"/>
                      <a:pt x="47" y="43"/>
                      <a:pt x="23" y="43"/>
                    </a:cubicBezTo>
                    <a:cubicBezTo>
                      <a:pt x="0" y="40"/>
                      <a:pt x="0" y="4"/>
                      <a:pt x="23" y="1"/>
                    </a:cubicBezTo>
                    <a:cubicBezTo>
                      <a:pt x="35" y="1"/>
                      <a:pt x="47" y="1"/>
                      <a:pt x="59" y="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6" name="Freeform 43"/>
              <p:cNvSpPr/>
              <p:nvPr/>
            </p:nvSpPr>
            <p:spPr bwMode="auto">
              <a:xfrm>
                <a:off x="5834063" y="1504950"/>
                <a:ext cx="203200" cy="185738"/>
              </a:xfrm>
              <a:custGeom>
                <a:cxnLst>
                  <a:cxn ang="0">
                    <a:pos x="69" y="51"/>
                  </a:cxn>
                  <a:cxn ang="0">
                    <a:pos x="12" y="6"/>
                  </a:cxn>
                  <a:cxn ang="0">
                    <a:pos x="69" y="51"/>
                  </a:cxn>
                </a:cxnLst>
                <a:rect b="b" l="0" r="r" t="0"/>
                <a:pathLst>
                  <a:path h="69" w="75">
                    <a:moveTo>
                      <a:pt x="69" y="51"/>
                    </a:moveTo>
                    <a:cubicBezTo>
                      <a:pt x="38" y="69"/>
                      <a:pt x="0" y="42"/>
                      <a:pt x="12" y="6"/>
                    </a:cubicBezTo>
                    <a:cubicBezTo>
                      <a:pt x="51" y="0"/>
                      <a:pt x="75" y="21"/>
                      <a:pt x="69" y="5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7" name="Freeform 44"/>
              <p:cNvSpPr/>
              <p:nvPr/>
            </p:nvSpPr>
            <p:spPr bwMode="auto">
              <a:xfrm>
                <a:off x="6286501" y="1593850"/>
                <a:ext cx="193675" cy="12700"/>
              </a:xfrm>
              <a:custGeom>
                <a:cxnLst>
                  <a:cxn ang="0">
                    <a:pos x="0" y="0"/>
                  </a:cxn>
                  <a:cxn ang="0">
                    <a:pos x="72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72">
                    <a:moveTo>
                      <a:pt x="0" y="0"/>
                    </a:moveTo>
                    <a:cubicBezTo>
                      <a:pt x="24" y="0"/>
                      <a:pt x="48" y="0"/>
                      <a:pt x="72" y="0"/>
                    </a:cubicBezTo>
                    <a:cubicBezTo>
                      <a:pt x="55" y="5"/>
                      <a:pt x="17" y="5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8" name="Freeform 45"/>
              <p:cNvSpPr/>
              <p:nvPr/>
            </p:nvSpPr>
            <p:spPr bwMode="auto">
              <a:xfrm>
                <a:off x="5705476" y="1560513"/>
                <a:ext cx="169863" cy="231775"/>
              </a:xfrm>
              <a:custGeom>
                <a:cxnLst>
                  <a:cxn ang="0">
                    <a:pos x="57" y="81"/>
                  </a:cxn>
                  <a:cxn ang="0">
                    <a:pos x="27" y="84"/>
                  </a:cxn>
                  <a:cxn ang="0">
                    <a:pos x="18" y="6"/>
                  </a:cxn>
                  <a:cxn ang="0">
                    <a:pos x="57" y="81"/>
                  </a:cxn>
                </a:cxnLst>
                <a:rect b="b" l="0" r="r" t="0"/>
                <a:pathLst>
                  <a:path h="86" w="62">
                    <a:moveTo>
                      <a:pt x="57" y="81"/>
                    </a:moveTo>
                    <a:cubicBezTo>
                      <a:pt x="51" y="86"/>
                      <a:pt x="37" y="83"/>
                      <a:pt x="27" y="84"/>
                    </a:cubicBezTo>
                    <a:cubicBezTo>
                      <a:pt x="11" y="72"/>
                      <a:pt x="0" y="25"/>
                      <a:pt x="18" y="6"/>
                    </a:cubicBezTo>
                    <a:cubicBezTo>
                      <a:pt x="60" y="0"/>
                      <a:pt x="63" y="49"/>
                      <a:pt x="57" y="8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9" name="Freeform 46"/>
              <p:cNvSpPr/>
              <p:nvPr/>
            </p:nvSpPr>
            <p:spPr bwMode="auto">
              <a:xfrm>
                <a:off x="1928813" y="1544638"/>
                <a:ext cx="161925" cy="88900"/>
              </a:xfrm>
              <a:custGeom>
                <a:cxnLst>
                  <a:cxn ang="0">
                    <a:pos x="15" y="30"/>
                  </a:cxn>
                  <a:cxn ang="0">
                    <a:pos x="0" y="24"/>
                  </a:cxn>
                  <a:cxn ang="0">
                    <a:pos x="60" y="24"/>
                  </a:cxn>
                  <a:cxn ang="0">
                    <a:pos x="45" y="30"/>
                  </a:cxn>
                  <a:cxn ang="0">
                    <a:pos x="15" y="30"/>
                  </a:cxn>
                </a:cxnLst>
                <a:rect b="b" l="0" r="r" t="0"/>
                <a:pathLst>
                  <a:path h="33" w="60">
                    <a:moveTo>
                      <a:pt x="15" y="30"/>
                    </a:moveTo>
                    <a:cubicBezTo>
                      <a:pt x="5" y="33"/>
                      <a:pt x="6" y="25"/>
                      <a:pt x="0" y="24"/>
                    </a:cubicBezTo>
                    <a:cubicBezTo>
                      <a:pt x="3" y="5"/>
                      <a:pt x="59" y="0"/>
                      <a:pt x="60" y="24"/>
                    </a:cubicBezTo>
                    <a:cubicBezTo>
                      <a:pt x="54" y="25"/>
                      <a:pt x="52" y="30"/>
                      <a:pt x="45" y="30"/>
                    </a:cubicBezTo>
                    <a:cubicBezTo>
                      <a:pt x="35" y="30"/>
                      <a:pt x="25" y="30"/>
                      <a:pt x="15" y="30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0" name="Freeform 47"/>
              <p:cNvSpPr/>
              <p:nvPr/>
            </p:nvSpPr>
            <p:spPr bwMode="auto">
              <a:xfrm>
                <a:off x="1622426" y="1552575"/>
                <a:ext cx="153988" cy="130175"/>
              </a:xfrm>
              <a:custGeom>
                <a:cxnLst>
                  <a:cxn ang="0">
                    <a:pos x="9" y="48"/>
                  </a:cxn>
                  <a:cxn ang="0">
                    <a:pos x="0" y="39"/>
                  </a:cxn>
                  <a:cxn ang="0">
                    <a:pos x="57" y="21"/>
                  </a:cxn>
                  <a:cxn ang="0">
                    <a:pos x="9" y="48"/>
                  </a:cxn>
                </a:cxnLst>
                <a:rect b="b" l="0" r="r" t="0"/>
                <a:pathLst>
                  <a:path h="48" w="57">
                    <a:moveTo>
                      <a:pt x="9" y="48"/>
                    </a:moveTo>
                    <a:cubicBezTo>
                      <a:pt x="7" y="44"/>
                      <a:pt x="4" y="41"/>
                      <a:pt x="0" y="39"/>
                    </a:cubicBezTo>
                    <a:cubicBezTo>
                      <a:pt x="5" y="21"/>
                      <a:pt x="42" y="0"/>
                      <a:pt x="57" y="21"/>
                    </a:cubicBezTo>
                    <a:cubicBezTo>
                      <a:pt x="49" y="38"/>
                      <a:pt x="25" y="39"/>
                      <a:pt x="9" y="48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1" name="Freeform 49"/>
              <p:cNvSpPr/>
              <p:nvPr/>
            </p:nvSpPr>
            <p:spPr bwMode="auto">
              <a:xfrm>
                <a:off x="1897063" y="1631950"/>
                <a:ext cx="146050" cy="139700"/>
              </a:xfrm>
              <a:custGeom>
                <a:cxnLst>
                  <a:cxn ang="0">
                    <a:pos x="54" y="37"/>
                  </a:cxn>
                  <a:cxn ang="0">
                    <a:pos x="0" y="4"/>
                  </a:cxn>
                  <a:cxn ang="0">
                    <a:pos x="54" y="37"/>
                  </a:cxn>
                </a:cxnLst>
                <a:rect b="b" l="0" r="r" t="0"/>
                <a:pathLst>
                  <a:path h="52" w="54">
                    <a:moveTo>
                      <a:pt x="54" y="37"/>
                    </a:moveTo>
                    <a:cubicBezTo>
                      <a:pt x="32" y="52"/>
                      <a:pt x="4" y="27"/>
                      <a:pt x="0" y="4"/>
                    </a:cubicBezTo>
                    <a:cubicBezTo>
                      <a:pt x="22" y="0"/>
                      <a:pt x="52" y="11"/>
                      <a:pt x="54" y="37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2" name="Freeform 50"/>
              <p:cNvSpPr/>
              <p:nvPr/>
            </p:nvSpPr>
            <p:spPr bwMode="auto">
              <a:xfrm>
                <a:off x="6480176" y="1628775"/>
                <a:ext cx="217488" cy="182563"/>
              </a:xfrm>
              <a:custGeom>
                <a:cxnLst>
                  <a:cxn ang="0">
                    <a:pos x="75" y="68"/>
                  </a:cxn>
                  <a:cxn ang="0">
                    <a:pos x="0" y="17"/>
                  </a:cxn>
                  <a:cxn ang="0">
                    <a:pos x="75" y="68"/>
                  </a:cxn>
                </a:cxnLst>
                <a:rect b="b" l="0" r="r" t="0"/>
                <a:pathLst>
                  <a:path h="68" w="81">
                    <a:moveTo>
                      <a:pt x="75" y="68"/>
                    </a:moveTo>
                    <a:cubicBezTo>
                      <a:pt x="36" y="65"/>
                      <a:pt x="3" y="56"/>
                      <a:pt x="0" y="17"/>
                    </a:cubicBezTo>
                    <a:cubicBezTo>
                      <a:pt x="36" y="0"/>
                      <a:pt x="81" y="23"/>
                      <a:pt x="75" y="6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3" name="Freeform 51"/>
              <p:cNvSpPr/>
              <p:nvPr/>
            </p:nvSpPr>
            <p:spPr bwMode="auto">
              <a:xfrm>
                <a:off x="6835776" y="2012950"/>
                <a:ext cx="80963" cy="14288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27" y="5"/>
                      <a:pt x="3" y="5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4" name="Freeform 53"/>
              <p:cNvSpPr/>
              <p:nvPr/>
            </p:nvSpPr>
            <p:spPr bwMode="auto">
              <a:xfrm>
                <a:off x="7165976" y="2411413"/>
                <a:ext cx="80963" cy="14288"/>
              </a:xfrm>
              <a:custGeom>
                <a:cxnLst>
                  <a:cxn ang="0">
                    <a:pos x="0" y="5"/>
                  </a:cxn>
                  <a:cxn ang="0">
                    <a:pos x="30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0">
                    <a:moveTo>
                      <a:pt x="0" y="5"/>
                    </a:moveTo>
                    <a:cubicBezTo>
                      <a:pt x="3" y="0"/>
                      <a:pt x="27" y="0"/>
                      <a:pt x="30" y="5"/>
                    </a:cubicBezTo>
                    <a:cubicBezTo>
                      <a:pt x="20" y="5"/>
                      <a:pt x="10" y="5"/>
                      <a:pt x="0" y="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5" name="Freeform 54"/>
              <p:cNvSpPr/>
              <p:nvPr/>
            </p:nvSpPr>
            <p:spPr bwMode="auto">
              <a:xfrm>
                <a:off x="7356476" y="2543175"/>
                <a:ext cx="246063" cy="193675"/>
              </a:xfrm>
              <a:custGeom>
                <a:cxnLst>
                  <a:cxn ang="0">
                    <a:pos x="49" y="70"/>
                  </a:cxn>
                  <a:cxn ang="0">
                    <a:pos x="13" y="61"/>
                  </a:cxn>
                  <a:cxn ang="0">
                    <a:pos x="49" y="70"/>
                  </a:cxn>
                </a:cxnLst>
                <a:rect b="b" l="0" r="r" t="0"/>
                <a:pathLst>
                  <a:path h="72" w="91">
                    <a:moveTo>
                      <a:pt x="49" y="70"/>
                    </a:moveTo>
                    <a:cubicBezTo>
                      <a:pt x="32" y="72"/>
                      <a:pt x="23" y="66"/>
                      <a:pt x="13" y="61"/>
                    </a:cubicBezTo>
                    <a:cubicBezTo>
                      <a:pt x="0" y="0"/>
                      <a:pt x="91" y="36"/>
                      <a:pt x="49" y="7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6" name="Freeform 55"/>
              <p:cNvSpPr/>
              <p:nvPr/>
            </p:nvSpPr>
            <p:spPr bwMode="auto">
              <a:xfrm>
                <a:off x="7569201" y="2735263"/>
                <a:ext cx="184150" cy="311150"/>
              </a:xfrm>
              <a:custGeom>
                <a:cxnLst>
                  <a:cxn ang="0">
                    <a:pos x="0" y="23"/>
                  </a:cxn>
                  <a:cxn ang="0">
                    <a:pos x="33" y="113"/>
                  </a:cxn>
                  <a:cxn ang="0">
                    <a:pos x="0" y="23"/>
                  </a:cxn>
                </a:cxnLst>
                <a:rect b="b" l="0" r="r" t="0"/>
                <a:pathLst>
                  <a:path h="115" w="68">
                    <a:moveTo>
                      <a:pt x="0" y="23"/>
                    </a:moveTo>
                    <a:cubicBezTo>
                      <a:pt x="51" y="0"/>
                      <a:pt x="68" y="109"/>
                      <a:pt x="33" y="113"/>
                    </a:cubicBezTo>
                    <a:cubicBezTo>
                      <a:pt x="5" y="116"/>
                      <a:pt x="0" y="57"/>
                      <a:pt x="0" y="2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7" name="Freeform 56"/>
              <p:cNvSpPr/>
              <p:nvPr/>
            </p:nvSpPr>
            <p:spPr bwMode="auto">
              <a:xfrm>
                <a:off x="7727951" y="2859088"/>
                <a:ext cx="174625" cy="252413"/>
              </a:xfrm>
              <a:custGeom>
                <a:cxnLst>
                  <a:cxn ang="0">
                    <a:pos x="10" y="76"/>
                  </a:cxn>
                  <a:cxn ang="0">
                    <a:pos x="49" y="13"/>
                  </a:cxn>
                  <a:cxn ang="0">
                    <a:pos x="10" y="76"/>
                  </a:cxn>
                </a:cxnLst>
                <a:rect b="b" l="0" r="r" t="0"/>
                <a:pathLst>
                  <a:path h="94" w="65">
                    <a:moveTo>
                      <a:pt x="10" y="76"/>
                    </a:moveTo>
                    <a:cubicBezTo>
                      <a:pt x="0" y="45"/>
                      <a:pt x="14" y="0"/>
                      <a:pt x="49" y="13"/>
                    </a:cubicBezTo>
                    <a:cubicBezTo>
                      <a:pt x="65" y="41"/>
                      <a:pt x="49" y="94"/>
                      <a:pt x="10" y="76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8" name="Freeform 57"/>
              <p:cNvSpPr/>
              <p:nvPr/>
            </p:nvSpPr>
            <p:spPr bwMode="auto">
              <a:xfrm>
                <a:off x="7940676" y="3089275"/>
                <a:ext cx="80963" cy="14288"/>
              </a:xfrm>
              <a:custGeom>
                <a:cxnLst>
                  <a:cxn ang="0">
                    <a:pos x="0" y="5"/>
                  </a:cxn>
                  <a:cxn ang="0">
                    <a:pos x="30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0">
                    <a:moveTo>
                      <a:pt x="0" y="5"/>
                    </a:moveTo>
                    <a:cubicBezTo>
                      <a:pt x="3" y="0"/>
                      <a:pt x="27" y="0"/>
                      <a:pt x="30" y="5"/>
                    </a:cubicBezTo>
                    <a:cubicBezTo>
                      <a:pt x="20" y="5"/>
                      <a:pt x="10" y="5"/>
                      <a:pt x="0" y="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9" name="Freeform 58"/>
              <p:cNvSpPr/>
              <p:nvPr/>
            </p:nvSpPr>
            <p:spPr bwMode="auto">
              <a:xfrm>
                <a:off x="7839076" y="3103563"/>
                <a:ext cx="217488" cy="139700"/>
              </a:xfrm>
              <a:custGeom>
                <a:cxnLst>
                  <a:cxn ang="0">
                    <a:pos x="68" y="0"/>
                  </a:cxn>
                  <a:cxn ang="0">
                    <a:pos x="80" y="30"/>
                  </a:cxn>
                  <a:cxn ang="0">
                    <a:pos x="2" y="27"/>
                  </a:cxn>
                  <a:cxn ang="0">
                    <a:pos x="38" y="0"/>
                  </a:cxn>
                  <a:cxn ang="0">
                    <a:pos x="68" y="0"/>
                  </a:cxn>
                </a:cxnLst>
                <a:rect b="b" l="0" r="r" t="0"/>
                <a:pathLst>
                  <a:path h="52" w="81">
                    <a:moveTo>
                      <a:pt x="68" y="0"/>
                    </a:moveTo>
                    <a:cubicBezTo>
                      <a:pt x="78" y="4"/>
                      <a:pt x="81" y="15"/>
                      <a:pt x="80" y="30"/>
                    </a:cubicBezTo>
                    <a:cubicBezTo>
                      <a:pt x="64" y="52"/>
                      <a:pt x="18" y="40"/>
                      <a:pt x="2" y="27"/>
                    </a:cubicBezTo>
                    <a:cubicBezTo>
                      <a:pt x="0" y="4"/>
                      <a:pt x="19" y="2"/>
                      <a:pt x="38" y="0"/>
                    </a:cubicBezTo>
                    <a:cubicBezTo>
                      <a:pt x="48" y="0"/>
                      <a:pt x="58" y="0"/>
                      <a:pt x="68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0" name="Freeform 59"/>
              <p:cNvSpPr/>
              <p:nvPr/>
            </p:nvSpPr>
            <p:spPr bwMode="auto">
              <a:xfrm>
                <a:off x="7262813" y="3087688"/>
                <a:ext cx="201613" cy="171450"/>
              </a:xfrm>
              <a:custGeom>
                <a:cxnLst>
                  <a:cxn ang="0">
                    <a:pos x="75" y="30"/>
                  </a:cxn>
                  <a:cxn ang="0">
                    <a:pos x="0" y="27"/>
                  </a:cxn>
                  <a:cxn ang="0">
                    <a:pos x="75" y="30"/>
                  </a:cxn>
                </a:cxnLst>
                <a:rect b="b" l="0" r="r" t="0"/>
                <a:pathLst>
                  <a:path h="64" w="75">
                    <a:moveTo>
                      <a:pt x="75" y="30"/>
                    </a:moveTo>
                    <a:cubicBezTo>
                      <a:pt x="69" y="64"/>
                      <a:pt x="5" y="59"/>
                      <a:pt x="0" y="27"/>
                    </a:cubicBezTo>
                    <a:cubicBezTo>
                      <a:pt x="15" y="0"/>
                      <a:pt x="61" y="9"/>
                      <a:pt x="75" y="3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1" name="Freeform 60"/>
              <p:cNvSpPr/>
              <p:nvPr/>
            </p:nvSpPr>
            <p:spPr bwMode="auto">
              <a:xfrm>
                <a:off x="7610476" y="3281363"/>
                <a:ext cx="80963" cy="12700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27" y="5"/>
                      <a:pt x="3" y="5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2" name="Freeform 61"/>
              <p:cNvSpPr/>
              <p:nvPr/>
            </p:nvSpPr>
            <p:spPr bwMode="auto">
              <a:xfrm>
                <a:off x="7691438" y="3321050"/>
                <a:ext cx="160338" cy="258763"/>
              </a:xfrm>
              <a:custGeom>
                <a:cxnLst>
                  <a:cxn ang="0">
                    <a:pos x="0" y="39"/>
                  </a:cxn>
                  <a:cxn ang="0">
                    <a:pos x="15" y="9"/>
                  </a:cxn>
                  <a:cxn ang="0">
                    <a:pos x="39" y="90"/>
                  </a:cxn>
                  <a:cxn ang="0">
                    <a:pos x="0" y="81"/>
                  </a:cxn>
                  <a:cxn ang="0">
                    <a:pos x="0" y="39"/>
                  </a:cxn>
                </a:cxnLst>
                <a:rect b="b" l="0" r="r" t="0"/>
                <a:pathLst>
                  <a:path h="96" w="60">
                    <a:moveTo>
                      <a:pt x="0" y="39"/>
                    </a:moveTo>
                    <a:cubicBezTo>
                      <a:pt x="3" y="27"/>
                      <a:pt x="7" y="16"/>
                      <a:pt x="15" y="9"/>
                    </a:cubicBezTo>
                    <a:cubicBezTo>
                      <a:pt x="60" y="0"/>
                      <a:pt x="51" y="68"/>
                      <a:pt x="39" y="90"/>
                    </a:cubicBezTo>
                    <a:cubicBezTo>
                      <a:pt x="26" y="96"/>
                      <a:pt x="4" y="94"/>
                      <a:pt x="0" y="81"/>
                    </a:cubicBezTo>
                    <a:cubicBezTo>
                      <a:pt x="0" y="67"/>
                      <a:pt x="0" y="53"/>
                      <a:pt x="0" y="3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3" name="Freeform 62"/>
              <p:cNvSpPr/>
              <p:nvPr/>
            </p:nvSpPr>
            <p:spPr bwMode="auto">
              <a:xfrm>
                <a:off x="7467601" y="3354388"/>
                <a:ext cx="204788" cy="276225"/>
              </a:xfrm>
              <a:custGeom>
                <a:cxnLst>
                  <a:cxn ang="0">
                    <a:pos x="11" y="72"/>
                  </a:cxn>
                  <a:cxn ang="0">
                    <a:pos x="38" y="0"/>
                  </a:cxn>
                  <a:cxn ang="0">
                    <a:pos x="11" y="72"/>
                  </a:cxn>
                </a:cxnLst>
                <a:rect b="b" l="0" r="r" t="0"/>
                <a:pathLst>
                  <a:path h="103" w="76">
                    <a:moveTo>
                      <a:pt x="11" y="72"/>
                    </a:moveTo>
                    <a:cubicBezTo>
                      <a:pt x="0" y="37"/>
                      <a:pt x="27" y="22"/>
                      <a:pt x="38" y="0"/>
                    </a:cubicBezTo>
                    <a:cubicBezTo>
                      <a:pt x="76" y="10"/>
                      <a:pt x="56" y="103"/>
                      <a:pt x="11" y="7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4" name="Freeform 64"/>
              <p:cNvSpPr/>
              <p:nvPr/>
            </p:nvSpPr>
            <p:spPr bwMode="auto">
              <a:xfrm>
                <a:off x="7677151" y="3425825"/>
                <a:ext cx="14288" cy="114300"/>
              </a:xfrm>
              <a:custGeom>
                <a:cxnLst>
                  <a:cxn ang="0">
                    <a:pos x="5" y="0"/>
                  </a:cxn>
                  <a:cxn ang="0">
                    <a:pos x="5" y="42"/>
                  </a:cxn>
                  <a:cxn ang="0">
                    <a:pos x="5" y="0"/>
                  </a:cxn>
                </a:cxnLst>
                <a:rect b="b" l="0" r="r" t="0"/>
                <a:pathLst>
                  <a:path h="42" w="5">
                    <a:moveTo>
                      <a:pt x="5" y="0"/>
                    </a:moveTo>
                    <a:cubicBezTo>
                      <a:pt x="5" y="14"/>
                      <a:pt x="5" y="28"/>
                      <a:pt x="5" y="42"/>
                    </a:cubicBezTo>
                    <a:cubicBezTo>
                      <a:pt x="0" y="35"/>
                      <a:pt x="0" y="7"/>
                      <a:pt x="5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5" name="Freeform 65"/>
              <p:cNvSpPr/>
              <p:nvPr/>
            </p:nvSpPr>
            <p:spPr bwMode="auto">
              <a:xfrm>
                <a:off x="1695451" y="3948113"/>
                <a:ext cx="403225" cy="371475"/>
              </a:xfrm>
              <a:custGeom>
                <a:cxnLst>
                  <a:cxn ang="0">
                    <a:pos x="105" y="130"/>
                  </a:cxn>
                  <a:cxn ang="0">
                    <a:pos x="24" y="34"/>
                  </a:cxn>
                  <a:cxn ang="0">
                    <a:pos x="72" y="46"/>
                  </a:cxn>
                  <a:cxn ang="0">
                    <a:pos x="132" y="19"/>
                  </a:cxn>
                  <a:cxn ang="0">
                    <a:pos x="105" y="130"/>
                  </a:cxn>
                </a:cxnLst>
                <a:rect b="b" l="0" r="r" t="0"/>
                <a:pathLst>
                  <a:path h="138" w="150">
                    <a:moveTo>
                      <a:pt x="105" y="130"/>
                    </a:moveTo>
                    <a:cubicBezTo>
                      <a:pt x="43" y="138"/>
                      <a:pt x="0" y="83"/>
                      <a:pt x="24" y="34"/>
                    </a:cubicBezTo>
                    <a:cubicBezTo>
                      <a:pt x="42" y="36"/>
                      <a:pt x="62" y="36"/>
                      <a:pt x="72" y="46"/>
                    </a:cubicBezTo>
                    <a:cubicBezTo>
                      <a:pt x="81" y="27"/>
                      <a:pt x="104" y="0"/>
                      <a:pt x="132" y="19"/>
                    </a:cubicBezTo>
                    <a:cubicBezTo>
                      <a:pt x="150" y="61"/>
                      <a:pt x="123" y="104"/>
                      <a:pt x="105" y="13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6" name="Freeform 66"/>
              <p:cNvSpPr/>
              <p:nvPr/>
            </p:nvSpPr>
            <p:spPr bwMode="auto">
              <a:xfrm>
                <a:off x="1539876" y="4171950"/>
                <a:ext cx="300038" cy="465138"/>
              </a:xfrm>
              <a:custGeom>
                <a:cxnLst>
                  <a:cxn ang="0">
                    <a:pos x="112" y="101"/>
                  </a:cxn>
                  <a:cxn ang="0">
                    <a:pos x="4" y="149"/>
                  </a:cxn>
                  <a:cxn ang="0">
                    <a:pos x="22" y="104"/>
                  </a:cxn>
                  <a:cxn ang="0">
                    <a:pos x="4" y="71"/>
                  </a:cxn>
                  <a:cxn ang="0">
                    <a:pos x="112" y="101"/>
                  </a:cxn>
                </a:cxnLst>
                <a:rect b="b" l="0" r="r" t="0"/>
                <a:pathLst>
                  <a:path h="173" w="112">
                    <a:moveTo>
                      <a:pt x="112" y="101"/>
                    </a:moveTo>
                    <a:cubicBezTo>
                      <a:pt x="91" y="129"/>
                      <a:pt x="47" y="173"/>
                      <a:pt x="4" y="149"/>
                    </a:cubicBezTo>
                    <a:cubicBezTo>
                      <a:pt x="1" y="125"/>
                      <a:pt x="8" y="111"/>
                      <a:pt x="22" y="104"/>
                    </a:cubicBezTo>
                    <a:cubicBezTo>
                      <a:pt x="16" y="87"/>
                      <a:pt x="5" y="88"/>
                      <a:pt x="4" y="71"/>
                    </a:cubicBezTo>
                    <a:cubicBezTo>
                      <a:pt x="0" y="0"/>
                      <a:pt x="112" y="56"/>
                      <a:pt x="112" y="10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7" name="Freeform 67"/>
              <p:cNvSpPr/>
              <p:nvPr/>
            </p:nvSpPr>
            <p:spPr bwMode="auto">
              <a:xfrm>
                <a:off x="1668463" y="1477963"/>
                <a:ext cx="139700" cy="85725"/>
              </a:xfrm>
              <a:custGeom>
                <a:cxnLst>
                  <a:cxn ang="0">
                    <a:pos x="52" y="13"/>
                  </a:cxn>
                  <a:cxn ang="0">
                    <a:pos x="52" y="31"/>
                  </a:cxn>
                  <a:cxn ang="0">
                    <a:pos x="1" y="19"/>
                  </a:cxn>
                  <a:cxn ang="0">
                    <a:pos x="52" y="13"/>
                  </a:cxn>
                </a:cxnLst>
                <a:rect b="b" l="0" r="r" t="0"/>
                <a:pathLst>
                  <a:path h="32" w="52">
                    <a:moveTo>
                      <a:pt x="52" y="13"/>
                    </a:moveTo>
                    <a:cubicBezTo>
                      <a:pt x="52" y="19"/>
                      <a:pt x="52" y="25"/>
                      <a:pt x="52" y="31"/>
                    </a:cubicBezTo>
                    <a:cubicBezTo>
                      <a:pt x="31" y="31"/>
                      <a:pt x="9" y="32"/>
                      <a:pt x="1" y="19"/>
                    </a:cubicBezTo>
                    <a:cubicBezTo>
                      <a:pt x="0" y="0"/>
                      <a:pt x="44" y="5"/>
                      <a:pt x="52" y="13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8" name="Freeform 68"/>
              <p:cNvSpPr/>
              <p:nvPr/>
            </p:nvSpPr>
            <p:spPr bwMode="auto">
              <a:xfrm>
                <a:off x="1681163" y="1628775"/>
                <a:ext cx="111125" cy="166688"/>
              </a:xfrm>
              <a:custGeom>
                <a:cxnLst>
                  <a:cxn ang="0">
                    <a:pos x="41" y="8"/>
                  </a:cxn>
                  <a:cxn ang="0">
                    <a:pos x="8" y="62"/>
                  </a:cxn>
                  <a:cxn ang="0">
                    <a:pos x="41" y="8"/>
                  </a:cxn>
                </a:cxnLst>
                <a:rect b="b" l="0" r="r" t="0"/>
                <a:pathLst>
                  <a:path h="62" w="41">
                    <a:moveTo>
                      <a:pt x="41" y="8"/>
                    </a:moveTo>
                    <a:cubicBezTo>
                      <a:pt x="39" y="35"/>
                      <a:pt x="34" y="59"/>
                      <a:pt x="8" y="62"/>
                    </a:cubicBezTo>
                    <a:cubicBezTo>
                      <a:pt x="0" y="38"/>
                      <a:pt x="16" y="0"/>
                      <a:pt x="41" y="8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9" name="Freeform 69"/>
              <p:cNvSpPr/>
              <p:nvPr/>
            </p:nvSpPr>
            <p:spPr bwMode="auto">
              <a:xfrm>
                <a:off x="1816101" y="1620838"/>
                <a:ext cx="138113" cy="206375"/>
              </a:xfrm>
              <a:custGeom>
                <a:cxnLst>
                  <a:cxn ang="0">
                    <a:pos x="24" y="77"/>
                  </a:cxn>
                  <a:cxn ang="0">
                    <a:pos x="0" y="23"/>
                  </a:cxn>
                  <a:cxn ang="0">
                    <a:pos x="24" y="77"/>
                  </a:cxn>
                </a:cxnLst>
                <a:rect b="b" l="0" r="r" t="0"/>
                <a:pathLst>
                  <a:path h="77" w="51">
                    <a:moveTo>
                      <a:pt x="24" y="77"/>
                    </a:moveTo>
                    <a:cubicBezTo>
                      <a:pt x="6" y="69"/>
                      <a:pt x="4" y="45"/>
                      <a:pt x="0" y="23"/>
                    </a:cubicBezTo>
                    <a:cubicBezTo>
                      <a:pt x="24" y="0"/>
                      <a:pt x="51" y="67"/>
                      <a:pt x="24" y="77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0" name="Freeform 73"/>
              <p:cNvSpPr/>
              <p:nvPr/>
            </p:nvSpPr>
            <p:spPr bwMode="auto">
              <a:xfrm>
                <a:off x="6278563" y="1154113"/>
                <a:ext cx="220663" cy="293688"/>
              </a:xfrm>
              <a:custGeom>
                <a:cxnLst>
                  <a:cxn ang="0">
                    <a:pos x="66" y="109"/>
                  </a:cxn>
                  <a:cxn ang="0">
                    <a:pos x="0" y="31"/>
                  </a:cxn>
                  <a:cxn ang="0">
                    <a:pos x="66" y="109"/>
                  </a:cxn>
                </a:cxnLst>
                <a:rect b="b" l="0" r="r" t="0"/>
                <a:pathLst>
                  <a:path h="109" w="82">
                    <a:moveTo>
                      <a:pt x="66" y="109"/>
                    </a:moveTo>
                    <a:cubicBezTo>
                      <a:pt x="18" y="109"/>
                      <a:pt x="5" y="74"/>
                      <a:pt x="0" y="31"/>
                    </a:cubicBezTo>
                    <a:cubicBezTo>
                      <a:pt x="45" y="0"/>
                      <a:pt x="82" y="69"/>
                      <a:pt x="66" y="10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1" name="Freeform 74"/>
              <p:cNvSpPr/>
              <p:nvPr/>
            </p:nvSpPr>
            <p:spPr bwMode="auto">
              <a:xfrm>
                <a:off x="6521451" y="1370013"/>
                <a:ext cx="160338" cy="252413"/>
              </a:xfrm>
              <a:custGeom>
                <a:cxnLst>
                  <a:cxn ang="0">
                    <a:pos x="33" y="2"/>
                  </a:cxn>
                  <a:cxn ang="0">
                    <a:pos x="51" y="92"/>
                  </a:cxn>
                  <a:cxn ang="0">
                    <a:pos x="0" y="11"/>
                  </a:cxn>
                  <a:cxn ang="0">
                    <a:pos x="33" y="2"/>
                  </a:cxn>
                </a:cxnLst>
                <a:rect b="b" l="0" r="r" t="0"/>
                <a:pathLst>
                  <a:path h="94" w="60">
                    <a:moveTo>
                      <a:pt x="33" y="2"/>
                    </a:moveTo>
                    <a:cubicBezTo>
                      <a:pt x="50" y="19"/>
                      <a:pt x="60" y="59"/>
                      <a:pt x="51" y="92"/>
                    </a:cubicBezTo>
                    <a:cubicBezTo>
                      <a:pt x="5" y="94"/>
                      <a:pt x="3" y="52"/>
                      <a:pt x="0" y="11"/>
                    </a:cubicBezTo>
                    <a:cubicBezTo>
                      <a:pt x="6" y="3"/>
                      <a:pt x="17" y="0"/>
                      <a:pt x="33" y="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2" name="Freeform 75"/>
              <p:cNvSpPr/>
              <p:nvPr/>
            </p:nvSpPr>
            <p:spPr bwMode="auto">
              <a:xfrm>
                <a:off x="6670676" y="1852613"/>
                <a:ext cx="246063" cy="160338"/>
              </a:xfrm>
              <a:custGeom>
                <a:cxnLst>
                  <a:cxn ang="0">
                    <a:pos x="61" y="60"/>
                  </a:cxn>
                  <a:cxn ang="0">
                    <a:pos x="4" y="9"/>
                  </a:cxn>
                  <a:cxn ang="0">
                    <a:pos x="13" y="0"/>
                  </a:cxn>
                  <a:cxn ang="0">
                    <a:pos x="91" y="60"/>
                  </a:cxn>
                  <a:cxn ang="0">
                    <a:pos x="61" y="60"/>
                  </a:cxn>
                </a:cxnLst>
                <a:rect b="b" l="0" r="r" t="0"/>
                <a:pathLst>
                  <a:path h="60" w="91">
                    <a:moveTo>
                      <a:pt x="61" y="60"/>
                    </a:moveTo>
                    <a:cubicBezTo>
                      <a:pt x="34" y="51"/>
                      <a:pt x="0" y="49"/>
                      <a:pt x="4" y="9"/>
                    </a:cubicBezTo>
                    <a:cubicBezTo>
                      <a:pt x="8" y="7"/>
                      <a:pt x="11" y="4"/>
                      <a:pt x="13" y="0"/>
                    </a:cubicBezTo>
                    <a:cubicBezTo>
                      <a:pt x="57" y="0"/>
                      <a:pt x="86" y="31"/>
                      <a:pt x="91" y="60"/>
                    </a:cubicBezTo>
                    <a:cubicBezTo>
                      <a:pt x="81" y="60"/>
                      <a:pt x="71" y="60"/>
                      <a:pt x="61" y="6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3" name="Freeform 76"/>
              <p:cNvSpPr/>
              <p:nvPr/>
            </p:nvSpPr>
            <p:spPr bwMode="auto">
              <a:xfrm>
                <a:off x="6940551" y="1811338"/>
                <a:ext cx="201613" cy="285750"/>
              </a:xfrm>
              <a:custGeom>
                <a:cxnLst>
                  <a:cxn ang="0">
                    <a:pos x="75" y="96"/>
                  </a:cxn>
                  <a:cxn ang="0">
                    <a:pos x="0" y="24"/>
                  </a:cxn>
                  <a:cxn ang="0">
                    <a:pos x="75" y="96"/>
                  </a:cxn>
                </a:cxnLst>
                <a:rect b="b" l="0" r="r" t="0"/>
                <a:pathLst>
                  <a:path h="105" w="75">
                    <a:moveTo>
                      <a:pt x="75" y="96"/>
                    </a:moveTo>
                    <a:cubicBezTo>
                      <a:pt x="28" y="106"/>
                      <a:pt x="1" y="70"/>
                      <a:pt x="0" y="24"/>
                    </a:cubicBezTo>
                    <a:cubicBezTo>
                      <a:pt x="41" y="0"/>
                      <a:pt x="71" y="54"/>
                      <a:pt x="75" y="96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4" name="Freeform 77"/>
              <p:cNvSpPr/>
              <p:nvPr/>
            </p:nvSpPr>
            <p:spPr bwMode="auto">
              <a:xfrm>
                <a:off x="7142163" y="2425700"/>
                <a:ext cx="276225" cy="168275"/>
              </a:xfrm>
              <a:custGeom>
                <a:cxnLst>
                  <a:cxn ang="0">
                    <a:pos x="39" y="0"/>
                  </a:cxn>
                  <a:cxn ang="0">
                    <a:pos x="75" y="6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39" y="0"/>
                  </a:cxn>
                </a:cxnLst>
                <a:rect b="b" l="0" r="r" t="0"/>
                <a:pathLst>
                  <a:path h="62" w="103">
                    <a:moveTo>
                      <a:pt x="39" y="0"/>
                    </a:moveTo>
                    <a:cubicBezTo>
                      <a:pt x="74" y="0"/>
                      <a:pt x="103" y="36"/>
                      <a:pt x="75" y="63"/>
                    </a:cubicBezTo>
                    <a:cubicBezTo>
                      <a:pt x="34" y="58"/>
                      <a:pt x="8" y="38"/>
                      <a:pt x="0" y="0"/>
                    </a:cubicBezTo>
                    <a:cubicBezTo>
                      <a:pt x="3" y="0"/>
                      <a:pt x="6" y="0"/>
                      <a:pt x="9" y="0"/>
                    </a:cubicBezTo>
                    <a:cubicBezTo>
                      <a:pt x="19" y="0"/>
                      <a:pt x="29" y="0"/>
                      <a:pt x="39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5" name="Freeform 78"/>
              <p:cNvSpPr/>
              <p:nvPr/>
            </p:nvSpPr>
            <p:spPr bwMode="auto">
              <a:xfrm>
                <a:off x="7343776" y="2816225"/>
                <a:ext cx="231775" cy="263525"/>
              </a:xfrm>
              <a:custGeom>
                <a:cxnLst>
                  <a:cxn ang="0">
                    <a:pos x="69" y="98"/>
                  </a:cxn>
                  <a:cxn ang="0">
                    <a:pos x="0" y="23"/>
                  </a:cxn>
                  <a:cxn ang="0">
                    <a:pos x="69" y="98"/>
                  </a:cxn>
                </a:cxnLst>
                <a:rect b="b" l="0" r="r" t="0"/>
                <a:pathLst>
                  <a:path h="98" w="86">
                    <a:moveTo>
                      <a:pt x="69" y="98"/>
                    </a:moveTo>
                    <a:cubicBezTo>
                      <a:pt x="23" y="96"/>
                      <a:pt x="10" y="61"/>
                      <a:pt x="0" y="23"/>
                    </a:cubicBezTo>
                    <a:cubicBezTo>
                      <a:pt x="46" y="0"/>
                      <a:pt x="86" y="59"/>
                      <a:pt x="69" y="9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65" name="组合 102"/>
            <p:cNvGrpSpPr/>
            <p:nvPr/>
          </p:nvGrpSpPr>
          <p:grpSpPr>
            <a:xfrm rot="5100000">
              <a:off x="6520577" y="2765245"/>
              <a:ext cx="4929222" cy="2982577"/>
              <a:chOff x="630238" y="190500"/>
              <a:chExt cx="7870852" cy="4762500"/>
            </a:xfrm>
          </p:grpSpPr>
          <p:sp>
            <p:nvSpPr>
              <p:cNvPr id="282" name="Freeform 20"/>
              <p:cNvSpPr>
                <a:spLocks noEditPoints="1"/>
              </p:cNvSpPr>
              <p:nvPr/>
            </p:nvSpPr>
            <p:spPr bwMode="auto">
              <a:xfrm>
                <a:off x="1268440" y="206391"/>
                <a:ext cx="7232650" cy="4722813"/>
              </a:xfrm>
              <a:custGeom>
                <a:cxnLst>
                  <a:cxn ang="0">
                    <a:pos x="4" y="1755"/>
                  </a:cxn>
                  <a:cxn ang="0">
                    <a:pos x="358" y="711"/>
                  </a:cxn>
                  <a:cxn ang="0">
                    <a:pos x="1027" y="0"/>
                  </a:cxn>
                  <a:cxn ang="0">
                    <a:pos x="2047" y="480"/>
                  </a:cxn>
                  <a:cxn ang="0">
                    <a:pos x="2140" y="570"/>
                  </a:cxn>
                  <a:cxn ang="0">
                    <a:pos x="1711" y="375"/>
                  </a:cxn>
                  <a:cxn ang="0">
                    <a:pos x="1726" y="357"/>
                  </a:cxn>
                  <a:cxn ang="0">
                    <a:pos x="1831" y="396"/>
                  </a:cxn>
                  <a:cxn ang="0">
                    <a:pos x="1618" y="432"/>
                  </a:cxn>
                  <a:cxn ang="0">
                    <a:pos x="1639" y="465"/>
                  </a:cxn>
                  <a:cxn ang="0">
                    <a:pos x="1660" y="441"/>
                  </a:cxn>
                  <a:cxn ang="0">
                    <a:pos x="1933" y="462"/>
                  </a:cxn>
                  <a:cxn ang="0">
                    <a:pos x="1774" y="441"/>
                  </a:cxn>
                  <a:cxn ang="0">
                    <a:pos x="2008" y="525"/>
                  </a:cxn>
                  <a:cxn ang="0">
                    <a:pos x="1870" y="474"/>
                  </a:cxn>
                  <a:cxn ang="0">
                    <a:pos x="1906" y="474"/>
                  </a:cxn>
                  <a:cxn ang="0">
                    <a:pos x="1771" y="534"/>
                  </a:cxn>
                  <a:cxn ang="0">
                    <a:pos x="1681" y="588"/>
                  </a:cxn>
                  <a:cxn ang="0">
                    <a:pos x="2032" y="546"/>
                  </a:cxn>
                  <a:cxn ang="0">
                    <a:pos x="1942" y="546"/>
                  </a:cxn>
                  <a:cxn ang="0">
                    <a:pos x="2104" y="672"/>
                  </a:cxn>
                  <a:cxn ang="0">
                    <a:pos x="2074" y="672"/>
                  </a:cxn>
                  <a:cxn ang="0">
                    <a:pos x="2188" y="693"/>
                  </a:cxn>
                  <a:cxn ang="0">
                    <a:pos x="2209" y="759"/>
                  </a:cxn>
                  <a:cxn ang="0">
                    <a:pos x="2260" y="792"/>
                  </a:cxn>
                  <a:cxn ang="0">
                    <a:pos x="2275" y="822"/>
                  </a:cxn>
                  <a:cxn ang="0">
                    <a:pos x="2317" y="939"/>
                  </a:cxn>
                  <a:cxn ang="0">
                    <a:pos x="2188" y="825"/>
                  </a:cxn>
                  <a:cxn ang="0">
                    <a:pos x="2197" y="825"/>
                  </a:cxn>
                  <a:cxn ang="0">
                    <a:pos x="2380" y="1053"/>
                  </a:cxn>
                  <a:cxn ang="0">
                    <a:pos x="2263" y="993"/>
                  </a:cxn>
                  <a:cxn ang="0">
                    <a:pos x="2455" y="999"/>
                  </a:cxn>
                  <a:cxn ang="0">
                    <a:pos x="2527" y="1107"/>
                  </a:cxn>
                  <a:cxn ang="0">
                    <a:pos x="2392" y="1143"/>
                  </a:cxn>
                  <a:cxn ang="0">
                    <a:pos x="2362" y="1143"/>
                  </a:cxn>
                  <a:cxn ang="0">
                    <a:pos x="2308" y="1101"/>
                  </a:cxn>
                  <a:cxn ang="0">
                    <a:pos x="2296" y="1140"/>
                  </a:cxn>
                  <a:cxn ang="0">
                    <a:pos x="2485" y="1200"/>
                  </a:cxn>
                  <a:cxn ang="0">
                    <a:pos x="2392" y="1239"/>
                  </a:cxn>
                  <a:cxn ang="0">
                    <a:pos x="2392" y="1197"/>
                  </a:cxn>
                  <a:cxn ang="0">
                    <a:pos x="2320" y="1242"/>
                  </a:cxn>
                  <a:cxn ang="0">
                    <a:pos x="235" y="1437"/>
                  </a:cxn>
                  <a:cxn ang="0">
                    <a:pos x="295" y="1410"/>
                  </a:cxn>
                  <a:cxn ang="0">
                    <a:pos x="109" y="1623"/>
                  </a:cxn>
                </a:cxnLst>
                <a:rect b="b" l="0" r="r" t="0"/>
                <a:pathLst>
                  <a:path h="1754" w="2689">
                    <a:moveTo>
                      <a:pt x="2158" y="588"/>
                    </a:moveTo>
                    <a:cubicBezTo>
                      <a:pt x="2345" y="791"/>
                      <a:pt x="2532" y="1010"/>
                      <a:pt x="2689" y="1233"/>
                    </a:cubicBezTo>
                    <a:cubicBezTo>
                      <a:pt x="1722" y="1334"/>
                      <a:pt x="834" y="1516"/>
                      <a:pt x="4" y="1755"/>
                    </a:cubicBezTo>
                    <a:cubicBezTo>
                      <a:pt x="0" y="1739"/>
                      <a:pt x="21" y="1722"/>
                      <a:pt x="28" y="1698"/>
                    </a:cubicBezTo>
                    <a:cubicBezTo>
                      <a:pt x="42" y="1655"/>
                      <a:pt x="47" y="1607"/>
                      <a:pt x="58" y="1563"/>
                    </a:cubicBezTo>
                    <a:cubicBezTo>
                      <a:pt x="136" y="1257"/>
                      <a:pt x="230" y="981"/>
                      <a:pt x="358" y="711"/>
                    </a:cubicBezTo>
                    <a:cubicBezTo>
                      <a:pt x="426" y="568"/>
                      <a:pt x="501" y="418"/>
                      <a:pt x="592" y="288"/>
                    </a:cubicBezTo>
                    <a:cubicBezTo>
                      <a:pt x="681" y="162"/>
                      <a:pt x="815" y="24"/>
                      <a:pt x="991" y="0"/>
                    </a:cubicBezTo>
                    <a:cubicBezTo>
                      <a:pt x="1003" y="0"/>
                      <a:pt x="1015" y="0"/>
                      <a:pt x="1027" y="0"/>
                    </a:cubicBezTo>
                    <a:cubicBezTo>
                      <a:pt x="1249" y="21"/>
                      <a:pt x="1445" y="94"/>
                      <a:pt x="1615" y="177"/>
                    </a:cubicBezTo>
                    <a:cubicBezTo>
                      <a:pt x="1775" y="254"/>
                      <a:pt x="1917" y="347"/>
                      <a:pt x="2032" y="462"/>
                    </a:cubicBezTo>
                    <a:cubicBezTo>
                      <a:pt x="2035" y="470"/>
                      <a:pt x="2044" y="472"/>
                      <a:pt x="2047" y="480"/>
                    </a:cubicBezTo>
                    <a:cubicBezTo>
                      <a:pt x="2058" y="493"/>
                      <a:pt x="2070" y="505"/>
                      <a:pt x="2083" y="516"/>
                    </a:cubicBezTo>
                    <a:cubicBezTo>
                      <a:pt x="2084" y="516"/>
                      <a:pt x="2085" y="516"/>
                      <a:pt x="2086" y="516"/>
                    </a:cubicBezTo>
                    <a:cubicBezTo>
                      <a:pt x="2106" y="532"/>
                      <a:pt x="2119" y="555"/>
                      <a:pt x="2140" y="570"/>
                    </a:cubicBezTo>
                    <a:cubicBezTo>
                      <a:pt x="2140" y="571"/>
                      <a:pt x="2140" y="572"/>
                      <a:pt x="2140" y="573"/>
                    </a:cubicBezTo>
                    <a:cubicBezTo>
                      <a:pt x="2148" y="576"/>
                      <a:pt x="2150" y="585"/>
                      <a:pt x="2158" y="588"/>
                    </a:cubicBezTo>
                    <a:close/>
                    <a:moveTo>
                      <a:pt x="1711" y="375"/>
                    </a:moveTo>
                    <a:cubicBezTo>
                      <a:pt x="1667" y="418"/>
                      <a:pt x="1751" y="435"/>
                      <a:pt x="1768" y="399"/>
                    </a:cubicBezTo>
                    <a:cubicBezTo>
                      <a:pt x="1760" y="381"/>
                      <a:pt x="1746" y="369"/>
                      <a:pt x="1717" y="372"/>
                    </a:cubicBezTo>
                    <a:cubicBezTo>
                      <a:pt x="1718" y="365"/>
                      <a:pt x="1727" y="366"/>
                      <a:pt x="1726" y="357"/>
                    </a:cubicBezTo>
                    <a:cubicBezTo>
                      <a:pt x="1691" y="297"/>
                      <a:pt x="1624" y="372"/>
                      <a:pt x="1711" y="375"/>
                    </a:cubicBezTo>
                    <a:close/>
                    <a:moveTo>
                      <a:pt x="1771" y="336"/>
                    </a:moveTo>
                    <a:cubicBezTo>
                      <a:pt x="1765" y="374"/>
                      <a:pt x="1788" y="399"/>
                      <a:pt x="1831" y="396"/>
                    </a:cubicBezTo>
                    <a:cubicBezTo>
                      <a:pt x="1836" y="364"/>
                      <a:pt x="1810" y="314"/>
                      <a:pt x="1771" y="336"/>
                    </a:cubicBezTo>
                    <a:close/>
                    <a:moveTo>
                      <a:pt x="1666" y="381"/>
                    </a:moveTo>
                    <a:cubicBezTo>
                      <a:pt x="1635" y="371"/>
                      <a:pt x="1612" y="395"/>
                      <a:pt x="1618" y="432"/>
                    </a:cubicBezTo>
                    <a:cubicBezTo>
                      <a:pt x="1650" y="451"/>
                      <a:pt x="1677" y="414"/>
                      <a:pt x="1666" y="381"/>
                    </a:cubicBezTo>
                    <a:close/>
                    <a:moveTo>
                      <a:pt x="1654" y="471"/>
                    </a:moveTo>
                    <a:cubicBezTo>
                      <a:pt x="1648" y="470"/>
                      <a:pt x="1646" y="465"/>
                      <a:pt x="1639" y="465"/>
                    </a:cubicBezTo>
                    <a:cubicBezTo>
                      <a:pt x="1613" y="473"/>
                      <a:pt x="1598" y="529"/>
                      <a:pt x="1633" y="540"/>
                    </a:cubicBezTo>
                    <a:cubicBezTo>
                      <a:pt x="1642" y="519"/>
                      <a:pt x="1658" y="505"/>
                      <a:pt x="1663" y="480"/>
                    </a:cubicBezTo>
                    <a:cubicBezTo>
                      <a:pt x="1745" y="520"/>
                      <a:pt x="1684" y="343"/>
                      <a:pt x="1660" y="441"/>
                    </a:cubicBezTo>
                    <a:cubicBezTo>
                      <a:pt x="1651" y="444"/>
                      <a:pt x="1663" y="468"/>
                      <a:pt x="1654" y="471"/>
                    </a:cubicBezTo>
                    <a:close/>
                    <a:moveTo>
                      <a:pt x="1867" y="384"/>
                    </a:moveTo>
                    <a:cubicBezTo>
                      <a:pt x="1872" y="427"/>
                      <a:pt x="1885" y="462"/>
                      <a:pt x="1933" y="462"/>
                    </a:cubicBezTo>
                    <a:cubicBezTo>
                      <a:pt x="1949" y="422"/>
                      <a:pt x="1912" y="353"/>
                      <a:pt x="1867" y="384"/>
                    </a:cubicBezTo>
                    <a:close/>
                    <a:moveTo>
                      <a:pt x="1867" y="438"/>
                    </a:moveTo>
                    <a:cubicBezTo>
                      <a:pt x="1859" y="396"/>
                      <a:pt x="1780" y="401"/>
                      <a:pt x="1774" y="441"/>
                    </a:cubicBezTo>
                    <a:cubicBezTo>
                      <a:pt x="1796" y="470"/>
                      <a:pt x="1843" y="455"/>
                      <a:pt x="1867" y="438"/>
                    </a:cubicBezTo>
                    <a:close/>
                    <a:moveTo>
                      <a:pt x="1957" y="444"/>
                    </a:moveTo>
                    <a:cubicBezTo>
                      <a:pt x="1960" y="485"/>
                      <a:pt x="1962" y="527"/>
                      <a:pt x="2008" y="525"/>
                    </a:cubicBezTo>
                    <a:cubicBezTo>
                      <a:pt x="2017" y="492"/>
                      <a:pt x="2007" y="452"/>
                      <a:pt x="1990" y="435"/>
                    </a:cubicBezTo>
                    <a:cubicBezTo>
                      <a:pt x="1974" y="433"/>
                      <a:pt x="1963" y="436"/>
                      <a:pt x="1957" y="444"/>
                    </a:cubicBezTo>
                    <a:close/>
                    <a:moveTo>
                      <a:pt x="1870" y="474"/>
                    </a:moveTo>
                    <a:cubicBezTo>
                      <a:pt x="1847" y="477"/>
                      <a:pt x="1847" y="513"/>
                      <a:pt x="1870" y="516"/>
                    </a:cubicBezTo>
                    <a:cubicBezTo>
                      <a:pt x="1887" y="521"/>
                      <a:pt x="1925" y="521"/>
                      <a:pt x="1942" y="516"/>
                    </a:cubicBezTo>
                    <a:cubicBezTo>
                      <a:pt x="1947" y="497"/>
                      <a:pt x="1931" y="473"/>
                      <a:pt x="1906" y="474"/>
                    </a:cubicBezTo>
                    <a:cubicBezTo>
                      <a:pt x="1901" y="469"/>
                      <a:pt x="1875" y="469"/>
                      <a:pt x="1870" y="474"/>
                    </a:cubicBezTo>
                    <a:close/>
                    <a:moveTo>
                      <a:pt x="1714" y="489"/>
                    </a:moveTo>
                    <a:cubicBezTo>
                      <a:pt x="1702" y="525"/>
                      <a:pt x="1740" y="552"/>
                      <a:pt x="1771" y="534"/>
                    </a:cubicBezTo>
                    <a:cubicBezTo>
                      <a:pt x="1777" y="504"/>
                      <a:pt x="1753" y="483"/>
                      <a:pt x="1714" y="489"/>
                    </a:cubicBezTo>
                    <a:close/>
                    <a:moveTo>
                      <a:pt x="1672" y="510"/>
                    </a:moveTo>
                    <a:cubicBezTo>
                      <a:pt x="1654" y="529"/>
                      <a:pt x="1665" y="576"/>
                      <a:pt x="1681" y="588"/>
                    </a:cubicBezTo>
                    <a:cubicBezTo>
                      <a:pt x="1691" y="587"/>
                      <a:pt x="1705" y="590"/>
                      <a:pt x="1711" y="585"/>
                    </a:cubicBezTo>
                    <a:cubicBezTo>
                      <a:pt x="1717" y="553"/>
                      <a:pt x="1714" y="504"/>
                      <a:pt x="1672" y="510"/>
                    </a:cubicBezTo>
                    <a:close/>
                    <a:moveTo>
                      <a:pt x="2032" y="546"/>
                    </a:moveTo>
                    <a:cubicBezTo>
                      <a:pt x="2038" y="580"/>
                      <a:pt x="2060" y="614"/>
                      <a:pt x="2098" y="606"/>
                    </a:cubicBezTo>
                    <a:cubicBezTo>
                      <a:pt x="2098" y="567"/>
                      <a:pt x="2069" y="519"/>
                      <a:pt x="2032" y="546"/>
                    </a:cubicBezTo>
                    <a:close/>
                    <a:moveTo>
                      <a:pt x="1942" y="546"/>
                    </a:moveTo>
                    <a:cubicBezTo>
                      <a:pt x="1945" y="585"/>
                      <a:pt x="1978" y="594"/>
                      <a:pt x="2017" y="597"/>
                    </a:cubicBezTo>
                    <a:cubicBezTo>
                      <a:pt x="2023" y="552"/>
                      <a:pt x="1978" y="529"/>
                      <a:pt x="1942" y="546"/>
                    </a:cubicBezTo>
                    <a:close/>
                    <a:moveTo>
                      <a:pt x="2104" y="672"/>
                    </a:moveTo>
                    <a:cubicBezTo>
                      <a:pt x="2099" y="643"/>
                      <a:pt x="2070" y="612"/>
                      <a:pt x="2026" y="612"/>
                    </a:cubicBezTo>
                    <a:cubicBezTo>
                      <a:pt x="2024" y="616"/>
                      <a:pt x="2021" y="619"/>
                      <a:pt x="2017" y="621"/>
                    </a:cubicBezTo>
                    <a:cubicBezTo>
                      <a:pt x="2013" y="661"/>
                      <a:pt x="2047" y="663"/>
                      <a:pt x="2074" y="672"/>
                    </a:cubicBezTo>
                    <a:cubicBezTo>
                      <a:pt x="2077" y="677"/>
                      <a:pt x="2101" y="677"/>
                      <a:pt x="2104" y="672"/>
                    </a:cubicBezTo>
                    <a:close/>
                    <a:moveTo>
                      <a:pt x="2113" y="621"/>
                    </a:moveTo>
                    <a:cubicBezTo>
                      <a:pt x="2114" y="667"/>
                      <a:pt x="2141" y="703"/>
                      <a:pt x="2188" y="693"/>
                    </a:cubicBezTo>
                    <a:cubicBezTo>
                      <a:pt x="2184" y="651"/>
                      <a:pt x="2154" y="597"/>
                      <a:pt x="2113" y="621"/>
                    </a:cubicBezTo>
                    <a:close/>
                    <a:moveTo>
                      <a:pt x="2227" y="699"/>
                    </a:moveTo>
                    <a:cubicBezTo>
                      <a:pt x="2176" y="685"/>
                      <a:pt x="2194" y="742"/>
                      <a:pt x="2209" y="759"/>
                    </a:cubicBezTo>
                    <a:cubicBezTo>
                      <a:pt x="2179" y="741"/>
                      <a:pt x="2151" y="682"/>
                      <a:pt x="2107" y="708"/>
                    </a:cubicBezTo>
                    <a:cubicBezTo>
                      <a:pt x="2113" y="755"/>
                      <a:pt x="2173" y="779"/>
                      <a:pt x="2218" y="768"/>
                    </a:cubicBezTo>
                    <a:cubicBezTo>
                      <a:pt x="2227" y="781"/>
                      <a:pt x="2233" y="797"/>
                      <a:pt x="2260" y="792"/>
                    </a:cubicBezTo>
                    <a:cubicBezTo>
                      <a:pt x="2263" y="766"/>
                      <a:pt x="2253" y="706"/>
                      <a:pt x="2227" y="699"/>
                    </a:cubicBezTo>
                    <a:close/>
                    <a:moveTo>
                      <a:pt x="2365" y="912"/>
                    </a:moveTo>
                    <a:cubicBezTo>
                      <a:pt x="2366" y="868"/>
                      <a:pt x="2325" y="796"/>
                      <a:pt x="2275" y="822"/>
                    </a:cubicBezTo>
                    <a:cubicBezTo>
                      <a:pt x="2289" y="868"/>
                      <a:pt x="2314" y="903"/>
                      <a:pt x="2365" y="912"/>
                    </a:cubicBezTo>
                    <a:close/>
                    <a:moveTo>
                      <a:pt x="2281" y="930"/>
                    </a:moveTo>
                    <a:cubicBezTo>
                      <a:pt x="2291" y="935"/>
                      <a:pt x="2300" y="941"/>
                      <a:pt x="2317" y="939"/>
                    </a:cubicBezTo>
                    <a:cubicBezTo>
                      <a:pt x="2359" y="905"/>
                      <a:pt x="2268" y="869"/>
                      <a:pt x="2281" y="930"/>
                    </a:cubicBezTo>
                    <a:close/>
                    <a:moveTo>
                      <a:pt x="2197" y="825"/>
                    </a:moveTo>
                    <a:cubicBezTo>
                      <a:pt x="2194" y="825"/>
                      <a:pt x="2191" y="825"/>
                      <a:pt x="2188" y="825"/>
                    </a:cubicBezTo>
                    <a:cubicBezTo>
                      <a:pt x="2196" y="863"/>
                      <a:pt x="2222" y="883"/>
                      <a:pt x="2263" y="888"/>
                    </a:cubicBezTo>
                    <a:cubicBezTo>
                      <a:pt x="2291" y="861"/>
                      <a:pt x="2262" y="825"/>
                      <a:pt x="2227" y="825"/>
                    </a:cubicBezTo>
                    <a:cubicBezTo>
                      <a:pt x="2224" y="820"/>
                      <a:pt x="2200" y="820"/>
                      <a:pt x="2197" y="825"/>
                    </a:cubicBezTo>
                    <a:close/>
                    <a:moveTo>
                      <a:pt x="2380" y="1053"/>
                    </a:moveTo>
                    <a:cubicBezTo>
                      <a:pt x="2415" y="1049"/>
                      <a:pt x="2398" y="940"/>
                      <a:pt x="2347" y="963"/>
                    </a:cubicBezTo>
                    <a:cubicBezTo>
                      <a:pt x="2347" y="997"/>
                      <a:pt x="2352" y="1056"/>
                      <a:pt x="2380" y="1053"/>
                    </a:cubicBezTo>
                    <a:close/>
                    <a:moveTo>
                      <a:pt x="2263" y="993"/>
                    </a:moveTo>
                    <a:cubicBezTo>
                      <a:pt x="2273" y="1031"/>
                      <a:pt x="2286" y="1066"/>
                      <a:pt x="2332" y="1068"/>
                    </a:cubicBezTo>
                    <a:cubicBezTo>
                      <a:pt x="2349" y="1029"/>
                      <a:pt x="2309" y="970"/>
                      <a:pt x="2263" y="993"/>
                    </a:cubicBezTo>
                    <a:close/>
                    <a:moveTo>
                      <a:pt x="2455" y="999"/>
                    </a:moveTo>
                    <a:cubicBezTo>
                      <a:pt x="2420" y="986"/>
                      <a:pt x="2406" y="1031"/>
                      <a:pt x="2416" y="1062"/>
                    </a:cubicBezTo>
                    <a:cubicBezTo>
                      <a:pt x="2455" y="1080"/>
                      <a:pt x="2471" y="1027"/>
                      <a:pt x="2455" y="999"/>
                    </a:cubicBezTo>
                    <a:close/>
                    <a:moveTo>
                      <a:pt x="2485" y="1077"/>
                    </a:moveTo>
                    <a:cubicBezTo>
                      <a:pt x="2466" y="1079"/>
                      <a:pt x="2447" y="1081"/>
                      <a:pt x="2449" y="1104"/>
                    </a:cubicBezTo>
                    <a:cubicBezTo>
                      <a:pt x="2465" y="1117"/>
                      <a:pt x="2511" y="1129"/>
                      <a:pt x="2527" y="1107"/>
                    </a:cubicBezTo>
                    <a:cubicBezTo>
                      <a:pt x="2528" y="1092"/>
                      <a:pt x="2525" y="1081"/>
                      <a:pt x="2515" y="1077"/>
                    </a:cubicBezTo>
                    <a:cubicBezTo>
                      <a:pt x="2512" y="1072"/>
                      <a:pt x="2488" y="1072"/>
                      <a:pt x="2485" y="1077"/>
                    </a:cubicBezTo>
                    <a:close/>
                    <a:moveTo>
                      <a:pt x="2392" y="1143"/>
                    </a:moveTo>
                    <a:cubicBezTo>
                      <a:pt x="2405" y="1143"/>
                      <a:pt x="2411" y="1136"/>
                      <a:pt x="2419" y="1131"/>
                    </a:cubicBezTo>
                    <a:cubicBezTo>
                      <a:pt x="2432" y="1081"/>
                      <a:pt x="2376" y="1068"/>
                      <a:pt x="2347" y="1089"/>
                    </a:cubicBezTo>
                    <a:cubicBezTo>
                      <a:pt x="2341" y="1110"/>
                      <a:pt x="2342" y="1139"/>
                      <a:pt x="2362" y="1143"/>
                    </a:cubicBezTo>
                    <a:cubicBezTo>
                      <a:pt x="2365" y="1148"/>
                      <a:pt x="2389" y="1148"/>
                      <a:pt x="2392" y="1143"/>
                    </a:cubicBezTo>
                    <a:close/>
                    <a:moveTo>
                      <a:pt x="2233" y="1098"/>
                    </a:moveTo>
                    <a:cubicBezTo>
                      <a:pt x="2238" y="1130"/>
                      <a:pt x="2302" y="1135"/>
                      <a:pt x="2308" y="1101"/>
                    </a:cubicBezTo>
                    <a:cubicBezTo>
                      <a:pt x="2294" y="1080"/>
                      <a:pt x="2248" y="1071"/>
                      <a:pt x="2233" y="1098"/>
                    </a:cubicBezTo>
                    <a:close/>
                    <a:moveTo>
                      <a:pt x="2320" y="1155"/>
                    </a:moveTo>
                    <a:cubicBezTo>
                      <a:pt x="2309" y="1153"/>
                      <a:pt x="2308" y="1141"/>
                      <a:pt x="2296" y="1140"/>
                    </a:cubicBezTo>
                    <a:cubicBezTo>
                      <a:pt x="2276" y="1159"/>
                      <a:pt x="2241" y="1163"/>
                      <a:pt x="2242" y="1203"/>
                    </a:cubicBezTo>
                    <a:cubicBezTo>
                      <a:pt x="2283" y="1219"/>
                      <a:pt x="2303" y="1181"/>
                      <a:pt x="2320" y="1155"/>
                    </a:cubicBezTo>
                    <a:close/>
                    <a:moveTo>
                      <a:pt x="2485" y="1200"/>
                    </a:moveTo>
                    <a:cubicBezTo>
                      <a:pt x="2565" y="1208"/>
                      <a:pt x="2502" y="1115"/>
                      <a:pt x="2452" y="1146"/>
                    </a:cubicBezTo>
                    <a:cubicBezTo>
                      <a:pt x="2450" y="1177"/>
                      <a:pt x="2471" y="1185"/>
                      <a:pt x="2485" y="1200"/>
                    </a:cubicBezTo>
                    <a:close/>
                    <a:moveTo>
                      <a:pt x="2392" y="1239"/>
                    </a:moveTo>
                    <a:cubicBezTo>
                      <a:pt x="2396" y="1252"/>
                      <a:pt x="2418" y="1254"/>
                      <a:pt x="2431" y="1248"/>
                    </a:cubicBezTo>
                    <a:cubicBezTo>
                      <a:pt x="2443" y="1226"/>
                      <a:pt x="2452" y="1158"/>
                      <a:pt x="2407" y="1167"/>
                    </a:cubicBezTo>
                    <a:cubicBezTo>
                      <a:pt x="2399" y="1174"/>
                      <a:pt x="2395" y="1185"/>
                      <a:pt x="2392" y="1197"/>
                    </a:cubicBezTo>
                    <a:cubicBezTo>
                      <a:pt x="2387" y="1204"/>
                      <a:pt x="2387" y="1232"/>
                      <a:pt x="2392" y="1239"/>
                    </a:cubicBezTo>
                    <a:close/>
                    <a:moveTo>
                      <a:pt x="2347" y="1170"/>
                    </a:moveTo>
                    <a:cubicBezTo>
                      <a:pt x="2336" y="1192"/>
                      <a:pt x="2309" y="1207"/>
                      <a:pt x="2320" y="1242"/>
                    </a:cubicBezTo>
                    <a:cubicBezTo>
                      <a:pt x="2365" y="1273"/>
                      <a:pt x="2385" y="1180"/>
                      <a:pt x="2347" y="1170"/>
                    </a:cubicBezTo>
                    <a:close/>
                    <a:moveTo>
                      <a:pt x="295" y="1410"/>
                    </a:moveTo>
                    <a:cubicBezTo>
                      <a:pt x="267" y="1391"/>
                      <a:pt x="244" y="1418"/>
                      <a:pt x="235" y="1437"/>
                    </a:cubicBezTo>
                    <a:cubicBezTo>
                      <a:pt x="225" y="1427"/>
                      <a:pt x="205" y="1427"/>
                      <a:pt x="187" y="1425"/>
                    </a:cubicBezTo>
                    <a:cubicBezTo>
                      <a:pt x="163" y="1474"/>
                      <a:pt x="206" y="1529"/>
                      <a:pt x="268" y="1521"/>
                    </a:cubicBezTo>
                    <a:cubicBezTo>
                      <a:pt x="286" y="1495"/>
                      <a:pt x="313" y="1452"/>
                      <a:pt x="295" y="1410"/>
                    </a:cubicBezTo>
                    <a:close/>
                    <a:moveTo>
                      <a:pt x="109" y="1545"/>
                    </a:moveTo>
                    <a:cubicBezTo>
                      <a:pt x="110" y="1562"/>
                      <a:pt x="121" y="1561"/>
                      <a:pt x="127" y="1578"/>
                    </a:cubicBezTo>
                    <a:cubicBezTo>
                      <a:pt x="113" y="1585"/>
                      <a:pt x="106" y="1599"/>
                      <a:pt x="109" y="1623"/>
                    </a:cubicBezTo>
                    <a:cubicBezTo>
                      <a:pt x="152" y="1647"/>
                      <a:pt x="196" y="1603"/>
                      <a:pt x="217" y="1575"/>
                    </a:cubicBezTo>
                    <a:cubicBezTo>
                      <a:pt x="217" y="1530"/>
                      <a:pt x="105" y="1474"/>
                      <a:pt x="109" y="154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3" name="Freeform 9"/>
              <p:cNvSpPr>
                <a:spLocks noEditPoints="1"/>
              </p:cNvSpPr>
              <p:nvPr/>
            </p:nvSpPr>
            <p:spPr bwMode="auto">
              <a:xfrm>
                <a:off x="630238" y="190500"/>
                <a:ext cx="3257550" cy="4762500"/>
              </a:xfrm>
              <a:custGeom>
                <a:cxnLst>
                  <a:cxn ang="0">
                    <a:pos x="516" y="80"/>
                  </a:cxn>
                  <a:cxn ang="0">
                    <a:pos x="1107" y="2"/>
                  </a:cxn>
                  <a:cxn ang="0">
                    <a:pos x="1152" y="14"/>
                  </a:cxn>
                  <a:cxn ang="0">
                    <a:pos x="909" y="176"/>
                  </a:cxn>
                  <a:cxn ang="0">
                    <a:pos x="252" y="1697"/>
                  </a:cxn>
                  <a:cxn ang="0">
                    <a:pos x="0" y="620"/>
                  </a:cxn>
                  <a:cxn ang="0">
                    <a:pos x="327" y="251"/>
                  </a:cxn>
                  <a:cxn ang="0">
                    <a:pos x="327" y="251"/>
                  </a:cxn>
                  <a:cxn ang="0">
                    <a:pos x="300" y="329"/>
                  </a:cxn>
                  <a:cxn ang="0">
                    <a:pos x="372" y="290"/>
                  </a:cxn>
                  <a:cxn ang="0">
                    <a:pos x="321" y="326"/>
                  </a:cxn>
                  <a:cxn ang="0">
                    <a:pos x="408" y="323"/>
                  </a:cxn>
                  <a:cxn ang="0">
                    <a:pos x="408" y="323"/>
                  </a:cxn>
                  <a:cxn ang="0">
                    <a:pos x="219" y="380"/>
                  </a:cxn>
                  <a:cxn ang="0">
                    <a:pos x="285" y="347"/>
                  </a:cxn>
                  <a:cxn ang="0">
                    <a:pos x="333" y="371"/>
                  </a:cxn>
                  <a:cxn ang="0">
                    <a:pos x="333" y="371"/>
                  </a:cxn>
                  <a:cxn ang="0">
                    <a:pos x="249" y="449"/>
                  </a:cxn>
                  <a:cxn ang="0">
                    <a:pos x="309" y="386"/>
                  </a:cxn>
                  <a:cxn ang="0">
                    <a:pos x="309" y="386"/>
                  </a:cxn>
                  <a:cxn ang="0">
                    <a:pos x="465" y="491"/>
                  </a:cxn>
                  <a:cxn ang="0">
                    <a:pos x="447" y="458"/>
                  </a:cxn>
                  <a:cxn ang="0">
                    <a:pos x="471" y="503"/>
                  </a:cxn>
                  <a:cxn ang="0">
                    <a:pos x="471" y="503"/>
                  </a:cxn>
                  <a:cxn ang="0">
                    <a:pos x="438" y="509"/>
                  </a:cxn>
                  <a:cxn ang="0">
                    <a:pos x="387" y="497"/>
                  </a:cxn>
                  <a:cxn ang="0">
                    <a:pos x="543" y="527"/>
                  </a:cxn>
                  <a:cxn ang="0">
                    <a:pos x="498" y="533"/>
                  </a:cxn>
                  <a:cxn ang="0">
                    <a:pos x="426" y="527"/>
                  </a:cxn>
                  <a:cxn ang="0">
                    <a:pos x="378" y="554"/>
                  </a:cxn>
                  <a:cxn ang="0">
                    <a:pos x="399" y="596"/>
                  </a:cxn>
                  <a:cxn ang="0">
                    <a:pos x="399" y="596"/>
                  </a:cxn>
                  <a:cxn ang="0">
                    <a:pos x="525" y="572"/>
                  </a:cxn>
                  <a:cxn ang="0">
                    <a:pos x="441" y="554"/>
                  </a:cxn>
                  <a:cxn ang="0">
                    <a:pos x="441" y="554"/>
                  </a:cxn>
                </a:cxnLst>
                <a:rect b="b" l="0" r="r" t="0"/>
                <a:pathLst>
                  <a:path h="1769" w="1211">
                    <a:moveTo>
                      <a:pt x="0" y="329"/>
                    </a:moveTo>
                    <a:cubicBezTo>
                      <a:pt x="87" y="170"/>
                      <a:pt x="292" y="129"/>
                      <a:pt x="516" y="80"/>
                    </a:cubicBezTo>
                    <a:cubicBezTo>
                      <a:pt x="684" y="44"/>
                      <a:pt x="889" y="23"/>
                      <a:pt x="1068" y="2"/>
                    </a:cubicBezTo>
                    <a:cubicBezTo>
                      <a:pt x="1081" y="2"/>
                      <a:pt x="1094" y="2"/>
                      <a:pt x="1107" y="2"/>
                    </a:cubicBezTo>
                    <a:cubicBezTo>
                      <a:pt x="1128" y="2"/>
                      <a:pt x="1149" y="2"/>
                      <a:pt x="1170" y="2"/>
                    </a:cubicBezTo>
                    <a:cubicBezTo>
                      <a:pt x="1211" y="0"/>
                      <a:pt x="1164" y="10"/>
                      <a:pt x="1152" y="14"/>
                    </a:cubicBezTo>
                    <a:cubicBezTo>
                      <a:pt x="1072" y="39"/>
                      <a:pt x="991" y="95"/>
                      <a:pt x="945" y="140"/>
                    </a:cubicBezTo>
                    <a:cubicBezTo>
                      <a:pt x="932" y="151"/>
                      <a:pt x="920" y="163"/>
                      <a:pt x="909" y="176"/>
                    </a:cubicBezTo>
                    <a:cubicBezTo>
                      <a:pt x="654" y="495"/>
                      <a:pt x="476" y="903"/>
                      <a:pt x="342" y="1352"/>
                    </a:cubicBezTo>
                    <a:cubicBezTo>
                      <a:pt x="311" y="1457"/>
                      <a:pt x="288" y="1585"/>
                      <a:pt x="252" y="1697"/>
                    </a:cubicBezTo>
                    <a:cubicBezTo>
                      <a:pt x="240" y="1733"/>
                      <a:pt x="228" y="1769"/>
                      <a:pt x="177" y="1766"/>
                    </a:cubicBezTo>
                    <a:cubicBezTo>
                      <a:pt x="92" y="1410"/>
                      <a:pt x="31" y="1030"/>
                      <a:pt x="0" y="620"/>
                    </a:cubicBezTo>
                    <a:cubicBezTo>
                      <a:pt x="0" y="523"/>
                      <a:pt x="0" y="426"/>
                      <a:pt x="0" y="329"/>
                    </a:cubicBezTo>
                    <a:close/>
                    <a:moveTo>
                      <a:pt x="327" y="251"/>
                    </a:moveTo>
                    <a:cubicBezTo>
                      <a:pt x="301" y="247"/>
                      <a:pt x="286" y="310"/>
                      <a:pt x="315" y="314"/>
                    </a:cubicBezTo>
                    <a:cubicBezTo>
                      <a:pt x="325" y="298"/>
                      <a:pt x="338" y="271"/>
                      <a:pt x="327" y="251"/>
                    </a:cubicBezTo>
                    <a:close/>
                    <a:moveTo>
                      <a:pt x="240" y="296"/>
                    </a:moveTo>
                    <a:cubicBezTo>
                      <a:pt x="263" y="304"/>
                      <a:pt x="275" y="323"/>
                      <a:pt x="300" y="329"/>
                    </a:cubicBezTo>
                    <a:cubicBezTo>
                      <a:pt x="309" y="304"/>
                      <a:pt x="258" y="267"/>
                      <a:pt x="240" y="296"/>
                    </a:cubicBezTo>
                    <a:close/>
                    <a:moveTo>
                      <a:pt x="372" y="290"/>
                    </a:moveTo>
                    <a:cubicBezTo>
                      <a:pt x="367" y="284"/>
                      <a:pt x="357" y="283"/>
                      <a:pt x="345" y="284"/>
                    </a:cubicBezTo>
                    <a:cubicBezTo>
                      <a:pt x="338" y="299"/>
                      <a:pt x="325" y="308"/>
                      <a:pt x="321" y="326"/>
                    </a:cubicBezTo>
                    <a:cubicBezTo>
                      <a:pt x="341" y="337"/>
                      <a:pt x="360" y="307"/>
                      <a:pt x="372" y="290"/>
                    </a:cubicBezTo>
                    <a:close/>
                    <a:moveTo>
                      <a:pt x="408" y="323"/>
                    </a:moveTo>
                    <a:cubicBezTo>
                      <a:pt x="387" y="310"/>
                      <a:pt x="345" y="321"/>
                      <a:pt x="342" y="344"/>
                    </a:cubicBezTo>
                    <a:cubicBezTo>
                      <a:pt x="356" y="361"/>
                      <a:pt x="410" y="351"/>
                      <a:pt x="408" y="323"/>
                    </a:cubicBezTo>
                    <a:close/>
                    <a:moveTo>
                      <a:pt x="255" y="347"/>
                    </a:moveTo>
                    <a:cubicBezTo>
                      <a:pt x="235" y="350"/>
                      <a:pt x="216" y="354"/>
                      <a:pt x="219" y="380"/>
                    </a:cubicBezTo>
                    <a:cubicBezTo>
                      <a:pt x="251" y="377"/>
                      <a:pt x="284" y="375"/>
                      <a:pt x="294" y="350"/>
                    </a:cubicBezTo>
                    <a:cubicBezTo>
                      <a:pt x="290" y="350"/>
                      <a:pt x="290" y="346"/>
                      <a:pt x="285" y="347"/>
                    </a:cubicBezTo>
                    <a:cubicBezTo>
                      <a:pt x="282" y="342"/>
                      <a:pt x="258" y="342"/>
                      <a:pt x="255" y="347"/>
                    </a:cubicBezTo>
                    <a:close/>
                    <a:moveTo>
                      <a:pt x="333" y="371"/>
                    </a:moveTo>
                    <a:cubicBezTo>
                      <a:pt x="340" y="402"/>
                      <a:pt x="368" y="428"/>
                      <a:pt x="402" y="422"/>
                    </a:cubicBezTo>
                    <a:cubicBezTo>
                      <a:pt x="405" y="392"/>
                      <a:pt x="369" y="361"/>
                      <a:pt x="333" y="371"/>
                    </a:cubicBezTo>
                    <a:close/>
                    <a:moveTo>
                      <a:pt x="288" y="374"/>
                    </a:moveTo>
                    <a:cubicBezTo>
                      <a:pt x="263" y="385"/>
                      <a:pt x="237" y="420"/>
                      <a:pt x="249" y="449"/>
                    </a:cubicBezTo>
                    <a:cubicBezTo>
                      <a:pt x="281" y="445"/>
                      <a:pt x="298" y="400"/>
                      <a:pt x="288" y="374"/>
                    </a:cubicBezTo>
                    <a:close/>
                    <a:moveTo>
                      <a:pt x="309" y="386"/>
                    </a:moveTo>
                    <a:cubicBezTo>
                      <a:pt x="304" y="415"/>
                      <a:pt x="302" y="465"/>
                      <a:pt x="330" y="470"/>
                    </a:cubicBezTo>
                    <a:cubicBezTo>
                      <a:pt x="346" y="451"/>
                      <a:pt x="345" y="382"/>
                      <a:pt x="309" y="386"/>
                    </a:cubicBezTo>
                    <a:close/>
                    <a:moveTo>
                      <a:pt x="444" y="491"/>
                    </a:moveTo>
                    <a:cubicBezTo>
                      <a:pt x="451" y="491"/>
                      <a:pt x="458" y="491"/>
                      <a:pt x="465" y="491"/>
                    </a:cubicBezTo>
                    <a:cubicBezTo>
                      <a:pt x="473" y="483"/>
                      <a:pt x="473" y="466"/>
                      <a:pt x="465" y="458"/>
                    </a:cubicBezTo>
                    <a:cubicBezTo>
                      <a:pt x="459" y="458"/>
                      <a:pt x="453" y="458"/>
                      <a:pt x="447" y="458"/>
                    </a:cubicBezTo>
                    <a:cubicBezTo>
                      <a:pt x="441" y="464"/>
                      <a:pt x="445" y="480"/>
                      <a:pt x="444" y="491"/>
                    </a:cubicBezTo>
                    <a:close/>
                    <a:moveTo>
                      <a:pt x="471" y="503"/>
                    </a:moveTo>
                    <a:cubicBezTo>
                      <a:pt x="486" y="517"/>
                      <a:pt x="518" y="491"/>
                      <a:pt x="513" y="476"/>
                    </a:cubicBezTo>
                    <a:cubicBezTo>
                      <a:pt x="495" y="470"/>
                      <a:pt x="475" y="485"/>
                      <a:pt x="471" y="503"/>
                    </a:cubicBezTo>
                    <a:close/>
                    <a:moveTo>
                      <a:pt x="387" y="497"/>
                    </a:moveTo>
                    <a:cubicBezTo>
                      <a:pt x="395" y="510"/>
                      <a:pt x="417" y="509"/>
                      <a:pt x="438" y="509"/>
                    </a:cubicBezTo>
                    <a:cubicBezTo>
                      <a:pt x="438" y="503"/>
                      <a:pt x="438" y="497"/>
                      <a:pt x="438" y="491"/>
                    </a:cubicBezTo>
                    <a:cubicBezTo>
                      <a:pt x="430" y="483"/>
                      <a:pt x="386" y="478"/>
                      <a:pt x="387" y="497"/>
                    </a:cubicBezTo>
                    <a:close/>
                    <a:moveTo>
                      <a:pt x="528" y="533"/>
                    </a:moveTo>
                    <a:cubicBezTo>
                      <a:pt x="535" y="533"/>
                      <a:pt x="537" y="528"/>
                      <a:pt x="543" y="527"/>
                    </a:cubicBezTo>
                    <a:cubicBezTo>
                      <a:pt x="542" y="503"/>
                      <a:pt x="486" y="508"/>
                      <a:pt x="483" y="527"/>
                    </a:cubicBezTo>
                    <a:cubicBezTo>
                      <a:pt x="489" y="528"/>
                      <a:pt x="488" y="536"/>
                      <a:pt x="498" y="533"/>
                    </a:cubicBezTo>
                    <a:cubicBezTo>
                      <a:pt x="501" y="538"/>
                      <a:pt x="525" y="538"/>
                      <a:pt x="528" y="533"/>
                    </a:cubicBezTo>
                    <a:close/>
                    <a:moveTo>
                      <a:pt x="426" y="527"/>
                    </a:moveTo>
                    <a:cubicBezTo>
                      <a:pt x="411" y="506"/>
                      <a:pt x="374" y="527"/>
                      <a:pt x="369" y="545"/>
                    </a:cubicBezTo>
                    <a:cubicBezTo>
                      <a:pt x="373" y="547"/>
                      <a:pt x="376" y="550"/>
                      <a:pt x="378" y="554"/>
                    </a:cubicBezTo>
                    <a:cubicBezTo>
                      <a:pt x="394" y="545"/>
                      <a:pt x="418" y="544"/>
                      <a:pt x="426" y="527"/>
                    </a:cubicBezTo>
                    <a:close/>
                    <a:moveTo>
                      <a:pt x="399" y="596"/>
                    </a:moveTo>
                    <a:cubicBezTo>
                      <a:pt x="425" y="593"/>
                      <a:pt x="430" y="569"/>
                      <a:pt x="432" y="542"/>
                    </a:cubicBezTo>
                    <a:cubicBezTo>
                      <a:pt x="407" y="534"/>
                      <a:pt x="391" y="572"/>
                      <a:pt x="399" y="596"/>
                    </a:cubicBezTo>
                    <a:close/>
                    <a:moveTo>
                      <a:pt x="471" y="539"/>
                    </a:moveTo>
                    <a:cubicBezTo>
                      <a:pt x="475" y="562"/>
                      <a:pt x="503" y="587"/>
                      <a:pt x="525" y="572"/>
                    </a:cubicBezTo>
                    <a:cubicBezTo>
                      <a:pt x="523" y="546"/>
                      <a:pt x="493" y="535"/>
                      <a:pt x="471" y="539"/>
                    </a:cubicBezTo>
                    <a:close/>
                    <a:moveTo>
                      <a:pt x="441" y="554"/>
                    </a:moveTo>
                    <a:cubicBezTo>
                      <a:pt x="445" y="576"/>
                      <a:pt x="447" y="600"/>
                      <a:pt x="465" y="608"/>
                    </a:cubicBezTo>
                    <a:cubicBezTo>
                      <a:pt x="492" y="598"/>
                      <a:pt x="465" y="531"/>
                      <a:pt x="441" y="55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4" name="Freeform 7"/>
              <p:cNvSpPr/>
              <p:nvPr/>
            </p:nvSpPr>
            <p:spPr bwMode="auto">
              <a:xfrm>
                <a:off x="3074988" y="568325"/>
                <a:ext cx="96838" cy="96838"/>
              </a:xfrm>
              <a:custGeom>
                <a:cxnLst>
                  <a:cxn ang="0">
                    <a:pos x="0" y="36"/>
                  </a:cxn>
                  <a:cxn ang="0">
                    <a:pos x="36" y="0"/>
                  </a:cxn>
                  <a:cxn ang="0">
                    <a:pos x="0" y="36"/>
                  </a:cxn>
                </a:cxnLst>
                <a:rect b="b" l="0" r="r" t="0"/>
                <a:pathLst>
                  <a:path h="36" w="36">
                    <a:moveTo>
                      <a:pt x="0" y="36"/>
                    </a:moveTo>
                    <a:cubicBezTo>
                      <a:pt x="11" y="23"/>
                      <a:pt x="23" y="11"/>
                      <a:pt x="36" y="0"/>
                    </a:cubicBezTo>
                    <a:cubicBezTo>
                      <a:pt x="25" y="13"/>
                      <a:pt x="13" y="25"/>
                      <a:pt x="0" y="36"/>
                    </a:cubicBezTo>
                    <a:close/>
                  </a:path>
                </a:pathLst>
              </a:custGeom>
              <a:solidFill>
                <a:srgbClr val="1139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5" name="Freeform 10"/>
              <p:cNvSpPr/>
              <p:nvPr/>
            </p:nvSpPr>
            <p:spPr bwMode="auto">
              <a:xfrm>
                <a:off x="1493838" y="952500"/>
                <a:ext cx="136525" cy="146050"/>
              </a:xfrm>
              <a:custGeom>
                <a:cxnLst>
                  <a:cxn ang="0">
                    <a:pos x="0" y="43"/>
                  </a:cxn>
                  <a:cxn ang="0">
                    <a:pos x="24" y="1"/>
                  </a:cxn>
                  <a:cxn ang="0">
                    <a:pos x="51" y="7"/>
                  </a:cxn>
                  <a:cxn ang="0">
                    <a:pos x="0" y="43"/>
                  </a:cxn>
                </a:cxnLst>
                <a:rect b="b" l="0" r="r" t="0"/>
                <a:pathLst>
                  <a:path h="54" w="51">
                    <a:moveTo>
                      <a:pt x="0" y="43"/>
                    </a:moveTo>
                    <a:cubicBezTo>
                      <a:pt x="4" y="25"/>
                      <a:pt x="17" y="16"/>
                      <a:pt x="24" y="1"/>
                    </a:cubicBezTo>
                    <a:cubicBezTo>
                      <a:pt x="36" y="0"/>
                      <a:pt x="46" y="1"/>
                      <a:pt x="51" y="7"/>
                    </a:cubicBezTo>
                    <a:cubicBezTo>
                      <a:pt x="39" y="24"/>
                      <a:pt x="20" y="54"/>
                      <a:pt x="0" y="43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6" name="Freeform 11"/>
              <p:cNvSpPr/>
              <p:nvPr/>
            </p:nvSpPr>
            <p:spPr bwMode="auto">
              <a:xfrm>
                <a:off x="6003926" y="1049338"/>
                <a:ext cx="192088" cy="228600"/>
              </a:xfrm>
              <a:custGeom>
                <a:cxnLst>
                  <a:cxn ang="0">
                    <a:pos x="66" y="82"/>
                  </a:cxn>
                  <a:cxn ang="0">
                    <a:pos x="6" y="22"/>
                  </a:cxn>
                  <a:cxn ang="0">
                    <a:pos x="66" y="82"/>
                  </a:cxn>
                </a:cxnLst>
                <a:rect b="b" l="0" r="r" t="0"/>
                <a:pathLst>
                  <a:path h="85" w="71">
                    <a:moveTo>
                      <a:pt x="66" y="82"/>
                    </a:moveTo>
                    <a:cubicBezTo>
                      <a:pt x="23" y="85"/>
                      <a:pt x="0" y="60"/>
                      <a:pt x="6" y="22"/>
                    </a:cubicBezTo>
                    <a:cubicBezTo>
                      <a:pt x="45" y="0"/>
                      <a:pt x="71" y="50"/>
                      <a:pt x="66" y="8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7" name="Freeform 12"/>
              <p:cNvSpPr/>
              <p:nvPr/>
            </p:nvSpPr>
            <p:spPr bwMode="auto">
              <a:xfrm>
                <a:off x="5592763" y="1203325"/>
                <a:ext cx="174625" cy="215900"/>
              </a:xfrm>
              <a:custGeom>
                <a:cxnLst>
                  <a:cxn ang="0">
                    <a:pos x="6" y="61"/>
                  </a:cxn>
                  <a:cxn ang="0">
                    <a:pos x="54" y="10"/>
                  </a:cxn>
                  <a:cxn ang="0">
                    <a:pos x="6" y="61"/>
                  </a:cxn>
                </a:cxnLst>
                <a:rect b="b" l="0" r="r" t="0"/>
                <a:pathLst>
                  <a:path h="80" w="65">
                    <a:moveTo>
                      <a:pt x="6" y="61"/>
                    </a:moveTo>
                    <a:cubicBezTo>
                      <a:pt x="0" y="24"/>
                      <a:pt x="23" y="0"/>
                      <a:pt x="54" y="10"/>
                    </a:cubicBezTo>
                    <a:cubicBezTo>
                      <a:pt x="65" y="43"/>
                      <a:pt x="38" y="80"/>
                      <a:pt x="6" y="6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" name="Freeform 13"/>
              <p:cNvSpPr/>
              <p:nvPr/>
            </p:nvSpPr>
            <p:spPr bwMode="auto">
              <a:xfrm>
                <a:off x="1816101" y="1423988"/>
                <a:ext cx="85725" cy="88900"/>
              </a:xfrm>
              <a:custGeom>
                <a:cxnLst>
                  <a:cxn ang="0">
                    <a:pos x="6" y="0"/>
                  </a:cxn>
                  <a:cxn ang="0">
                    <a:pos x="24" y="0"/>
                  </a:cxn>
                  <a:cxn ang="0">
                    <a:pos x="24" y="33"/>
                  </a:cxn>
                  <a:cxn ang="0">
                    <a:pos x="3" y="33"/>
                  </a:cxn>
                  <a:cxn ang="0">
                    <a:pos x="6" y="0"/>
                  </a:cxn>
                </a:cxnLst>
                <a:rect b="b" l="0" r="r" t="0"/>
                <a:pathLst>
                  <a:path h="33" w="32">
                    <a:moveTo>
                      <a:pt x="6" y="0"/>
                    </a:moveTo>
                    <a:cubicBezTo>
                      <a:pt x="12" y="0"/>
                      <a:pt x="18" y="0"/>
                      <a:pt x="24" y="0"/>
                    </a:cubicBezTo>
                    <a:cubicBezTo>
                      <a:pt x="32" y="8"/>
                      <a:pt x="32" y="25"/>
                      <a:pt x="24" y="33"/>
                    </a:cubicBezTo>
                    <a:cubicBezTo>
                      <a:pt x="17" y="33"/>
                      <a:pt x="10" y="33"/>
                      <a:pt x="3" y="33"/>
                    </a:cubicBezTo>
                    <a:cubicBezTo>
                      <a:pt x="4" y="22"/>
                      <a:pt x="0" y="6"/>
                      <a:pt x="6" y="0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" name="Freeform 15"/>
              <p:cNvSpPr/>
              <p:nvPr/>
            </p:nvSpPr>
            <p:spPr bwMode="auto">
              <a:xfrm>
                <a:off x="1897063" y="1455738"/>
                <a:ext cx="127000" cy="127000"/>
              </a:xfrm>
              <a:custGeom>
                <a:cxnLst>
                  <a:cxn ang="0">
                    <a:pos x="42" y="6"/>
                  </a:cxn>
                  <a:cxn ang="0">
                    <a:pos x="0" y="33"/>
                  </a:cxn>
                  <a:cxn ang="0">
                    <a:pos x="42" y="6"/>
                  </a:cxn>
                </a:cxnLst>
                <a:rect b="b" l="0" r="r" t="0"/>
                <a:pathLst>
                  <a:path h="47" w="47">
                    <a:moveTo>
                      <a:pt x="42" y="6"/>
                    </a:moveTo>
                    <a:cubicBezTo>
                      <a:pt x="47" y="21"/>
                      <a:pt x="15" y="47"/>
                      <a:pt x="0" y="33"/>
                    </a:cubicBezTo>
                    <a:cubicBezTo>
                      <a:pt x="4" y="15"/>
                      <a:pt x="24" y="0"/>
                      <a:pt x="42" y="6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" name="Freeform 18"/>
              <p:cNvSpPr/>
              <p:nvPr/>
            </p:nvSpPr>
            <p:spPr bwMode="auto">
              <a:xfrm>
                <a:off x="6723063" y="1601788"/>
                <a:ext cx="176213" cy="255588"/>
              </a:xfrm>
              <a:custGeom>
                <a:cxnLst>
                  <a:cxn ang="0">
                    <a:pos x="66" y="87"/>
                  </a:cxn>
                  <a:cxn ang="0">
                    <a:pos x="0" y="27"/>
                  </a:cxn>
                  <a:cxn ang="0">
                    <a:pos x="66" y="87"/>
                  </a:cxn>
                </a:cxnLst>
                <a:rect b="b" l="0" r="r" t="0"/>
                <a:pathLst>
                  <a:path h="95" w="66">
                    <a:moveTo>
                      <a:pt x="66" y="87"/>
                    </a:moveTo>
                    <a:cubicBezTo>
                      <a:pt x="28" y="95"/>
                      <a:pt x="6" y="61"/>
                      <a:pt x="0" y="27"/>
                    </a:cubicBezTo>
                    <a:cubicBezTo>
                      <a:pt x="37" y="0"/>
                      <a:pt x="66" y="48"/>
                      <a:pt x="66" y="87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1" name="Freeform 21"/>
              <p:cNvSpPr/>
              <p:nvPr/>
            </p:nvSpPr>
            <p:spPr bwMode="auto">
              <a:xfrm>
                <a:off x="6924676" y="2039938"/>
                <a:ext cx="419100" cy="309563"/>
              </a:xfrm>
              <a:custGeom>
                <a:cxnLst>
                  <a:cxn ang="0">
                    <a:pos x="153" y="110"/>
                  </a:cxn>
                  <a:cxn ang="0">
                    <a:pos x="111" y="86"/>
                  </a:cxn>
                  <a:cxn ang="0">
                    <a:pos x="0" y="26"/>
                  </a:cxn>
                  <a:cxn ang="0">
                    <a:pos x="102" y="77"/>
                  </a:cxn>
                  <a:cxn ang="0">
                    <a:pos x="120" y="17"/>
                  </a:cxn>
                  <a:cxn ang="0">
                    <a:pos x="153" y="110"/>
                  </a:cxn>
                </a:cxnLst>
                <a:rect b="b" l="0" r="r" t="0"/>
                <a:pathLst>
                  <a:path h="115" w="156">
                    <a:moveTo>
                      <a:pt x="153" y="110"/>
                    </a:moveTo>
                    <a:cubicBezTo>
                      <a:pt x="126" y="115"/>
                      <a:pt x="120" y="99"/>
                      <a:pt x="111" y="86"/>
                    </a:cubicBezTo>
                    <a:cubicBezTo>
                      <a:pt x="66" y="97"/>
                      <a:pt x="6" y="73"/>
                      <a:pt x="0" y="26"/>
                    </a:cubicBezTo>
                    <a:cubicBezTo>
                      <a:pt x="44" y="0"/>
                      <a:pt x="72" y="59"/>
                      <a:pt x="102" y="77"/>
                    </a:cubicBezTo>
                    <a:cubicBezTo>
                      <a:pt x="87" y="60"/>
                      <a:pt x="69" y="3"/>
                      <a:pt x="120" y="17"/>
                    </a:cubicBezTo>
                    <a:cubicBezTo>
                      <a:pt x="146" y="24"/>
                      <a:pt x="156" y="84"/>
                      <a:pt x="153" y="11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2" name="Freeform 22"/>
              <p:cNvSpPr/>
              <p:nvPr/>
            </p:nvSpPr>
            <p:spPr bwMode="auto">
              <a:xfrm>
                <a:off x="7375526" y="2347913"/>
                <a:ext cx="246063" cy="311150"/>
              </a:xfrm>
              <a:custGeom>
                <a:cxnLst>
                  <a:cxn ang="0">
                    <a:pos x="0" y="26"/>
                  </a:cxn>
                  <a:cxn ang="0">
                    <a:pos x="90" y="116"/>
                  </a:cxn>
                  <a:cxn ang="0">
                    <a:pos x="0" y="26"/>
                  </a:cxn>
                </a:cxnLst>
                <a:rect b="b" l="0" r="r" t="0"/>
                <a:pathLst>
                  <a:path h="115" w="91">
                    <a:moveTo>
                      <a:pt x="0" y="26"/>
                    </a:moveTo>
                    <a:cubicBezTo>
                      <a:pt x="50" y="0"/>
                      <a:pt x="91" y="72"/>
                      <a:pt x="90" y="116"/>
                    </a:cubicBezTo>
                    <a:cubicBezTo>
                      <a:pt x="39" y="107"/>
                      <a:pt x="14" y="72"/>
                      <a:pt x="0" y="26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3" name="Freeform 23"/>
              <p:cNvSpPr/>
              <p:nvPr/>
            </p:nvSpPr>
            <p:spPr bwMode="auto">
              <a:xfrm>
                <a:off x="7553326" y="3079750"/>
                <a:ext cx="244475" cy="201613"/>
              </a:xfrm>
              <a:custGeom>
                <a:cxnLst>
                  <a:cxn ang="0">
                    <a:pos x="21" y="75"/>
                  </a:cxn>
                  <a:cxn ang="0">
                    <a:pos x="6" y="21"/>
                  </a:cxn>
                  <a:cxn ang="0">
                    <a:pos x="78" y="63"/>
                  </a:cxn>
                  <a:cxn ang="0">
                    <a:pos x="51" y="75"/>
                  </a:cxn>
                  <a:cxn ang="0">
                    <a:pos x="21" y="75"/>
                  </a:cxn>
                </a:cxnLst>
                <a:rect b="b" l="0" r="r" t="0"/>
                <a:pathLst>
                  <a:path h="75" w="91">
                    <a:moveTo>
                      <a:pt x="21" y="75"/>
                    </a:moveTo>
                    <a:cubicBezTo>
                      <a:pt x="1" y="71"/>
                      <a:pt x="0" y="42"/>
                      <a:pt x="6" y="21"/>
                    </a:cubicBezTo>
                    <a:cubicBezTo>
                      <a:pt x="35" y="0"/>
                      <a:pt x="91" y="13"/>
                      <a:pt x="78" y="63"/>
                    </a:cubicBezTo>
                    <a:cubicBezTo>
                      <a:pt x="70" y="68"/>
                      <a:pt x="64" y="75"/>
                      <a:pt x="51" y="75"/>
                    </a:cubicBezTo>
                    <a:cubicBezTo>
                      <a:pt x="41" y="75"/>
                      <a:pt x="31" y="75"/>
                      <a:pt x="21" y="7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4" name="Freeform 24"/>
              <p:cNvSpPr/>
              <p:nvPr/>
            </p:nvSpPr>
            <p:spPr bwMode="auto">
              <a:xfrm>
                <a:off x="7285038" y="3273425"/>
                <a:ext cx="212725" cy="212725"/>
              </a:xfrm>
              <a:custGeom>
                <a:cxnLst>
                  <a:cxn ang="0">
                    <a:pos x="1" y="63"/>
                  </a:cxn>
                  <a:cxn ang="0">
                    <a:pos x="55" y="0"/>
                  </a:cxn>
                  <a:cxn ang="0">
                    <a:pos x="79" y="15"/>
                  </a:cxn>
                  <a:cxn ang="0">
                    <a:pos x="1" y="63"/>
                  </a:cxn>
                </a:cxnLst>
                <a:rect b="b" l="0" r="r" t="0"/>
                <a:pathLst>
                  <a:path h="79" w="79">
                    <a:moveTo>
                      <a:pt x="1" y="63"/>
                    </a:moveTo>
                    <a:cubicBezTo>
                      <a:pt x="0" y="23"/>
                      <a:pt x="35" y="19"/>
                      <a:pt x="55" y="0"/>
                    </a:cubicBezTo>
                    <a:cubicBezTo>
                      <a:pt x="67" y="1"/>
                      <a:pt x="68" y="13"/>
                      <a:pt x="79" y="15"/>
                    </a:cubicBezTo>
                    <a:cubicBezTo>
                      <a:pt x="62" y="41"/>
                      <a:pt x="42" y="79"/>
                      <a:pt x="1" y="6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5" name="Freeform 25"/>
              <p:cNvSpPr/>
              <p:nvPr/>
            </p:nvSpPr>
            <p:spPr bwMode="auto">
              <a:xfrm>
                <a:off x="7847013" y="3205163"/>
                <a:ext cx="309563" cy="250825"/>
              </a:xfrm>
              <a:custGeom>
                <a:cxnLst>
                  <a:cxn ang="0">
                    <a:pos x="2" y="31"/>
                  </a:cxn>
                  <a:cxn ang="0">
                    <a:pos x="35" y="85"/>
                  </a:cxn>
                  <a:cxn ang="0">
                    <a:pos x="2" y="31"/>
                  </a:cxn>
                </a:cxnLst>
                <a:rect b="b" l="0" r="r" t="0"/>
                <a:pathLst>
                  <a:path h="93" w="115">
                    <a:moveTo>
                      <a:pt x="2" y="31"/>
                    </a:moveTo>
                    <a:cubicBezTo>
                      <a:pt x="52" y="0"/>
                      <a:pt x="115" y="93"/>
                      <a:pt x="35" y="85"/>
                    </a:cubicBezTo>
                    <a:cubicBezTo>
                      <a:pt x="21" y="70"/>
                      <a:pt x="0" y="62"/>
                      <a:pt x="2" y="3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6" name="Freeform 29"/>
              <p:cNvSpPr/>
              <p:nvPr/>
            </p:nvSpPr>
            <p:spPr bwMode="auto">
              <a:xfrm>
                <a:off x="1400176" y="855663"/>
                <a:ext cx="139700" cy="180975"/>
              </a:xfrm>
              <a:custGeom>
                <a:cxnLst>
                  <a:cxn ang="0">
                    <a:pos x="29" y="67"/>
                  </a:cxn>
                  <a:cxn ang="0">
                    <a:pos x="41" y="4"/>
                  </a:cxn>
                  <a:cxn ang="0">
                    <a:pos x="29" y="67"/>
                  </a:cxn>
                </a:cxnLst>
                <a:rect b="b" l="0" r="r" t="0"/>
                <a:pathLst>
                  <a:path h="67" w="52">
                    <a:moveTo>
                      <a:pt x="29" y="67"/>
                    </a:moveTo>
                    <a:cubicBezTo>
                      <a:pt x="0" y="63"/>
                      <a:pt x="15" y="0"/>
                      <a:pt x="41" y="4"/>
                    </a:cubicBezTo>
                    <a:cubicBezTo>
                      <a:pt x="52" y="24"/>
                      <a:pt x="39" y="51"/>
                      <a:pt x="29" y="67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7" name="Freeform 30"/>
              <p:cNvSpPr/>
              <p:nvPr/>
            </p:nvSpPr>
            <p:spPr bwMode="auto">
              <a:xfrm>
                <a:off x="1276351" y="909638"/>
                <a:ext cx="185738" cy="166688"/>
              </a:xfrm>
              <a:custGeom>
                <a:cxnLst>
                  <a:cxn ang="0">
                    <a:pos x="60" y="62"/>
                  </a:cxn>
                  <a:cxn ang="0">
                    <a:pos x="0" y="29"/>
                  </a:cxn>
                  <a:cxn ang="0">
                    <a:pos x="60" y="62"/>
                  </a:cxn>
                </a:cxnLst>
                <a:rect b="b" l="0" r="r" t="0"/>
                <a:pathLst>
                  <a:path h="62" w="69">
                    <a:moveTo>
                      <a:pt x="60" y="62"/>
                    </a:moveTo>
                    <a:cubicBezTo>
                      <a:pt x="35" y="56"/>
                      <a:pt x="23" y="37"/>
                      <a:pt x="0" y="29"/>
                    </a:cubicBezTo>
                    <a:cubicBezTo>
                      <a:pt x="18" y="0"/>
                      <a:pt x="69" y="37"/>
                      <a:pt x="60" y="62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8" name="Freeform 31"/>
              <p:cNvSpPr/>
              <p:nvPr/>
            </p:nvSpPr>
            <p:spPr bwMode="auto">
              <a:xfrm>
                <a:off x="1549401" y="1025525"/>
                <a:ext cx="184150" cy="138113"/>
              </a:xfrm>
              <a:custGeom>
                <a:cxnLst>
                  <a:cxn ang="0">
                    <a:pos x="0" y="34"/>
                  </a:cxn>
                  <a:cxn ang="0">
                    <a:pos x="66" y="13"/>
                  </a:cxn>
                  <a:cxn ang="0">
                    <a:pos x="0" y="34"/>
                  </a:cxn>
                </a:cxnLst>
                <a:rect b="b" l="0" r="r" t="0"/>
                <a:pathLst>
                  <a:path h="51" w="68">
                    <a:moveTo>
                      <a:pt x="0" y="34"/>
                    </a:moveTo>
                    <a:cubicBezTo>
                      <a:pt x="3" y="11"/>
                      <a:pt x="45" y="0"/>
                      <a:pt x="66" y="13"/>
                    </a:cubicBezTo>
                    <a:cubicBezTo>
                      <a:pt x="68" y="41"/>
                      <a:pt x="14" y="51"/>
                      <a:pt x="0" y="34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9" name="Freeform 32"/>
              <p:cNvSpPr/>
              <p:nvPr/>
            </p:nvSpPr>
            <p:spPr bwMode="auto">
              <a:xfrm>
                <a:off x="5624513" y="1003300"/>
                <a:ext cx="387350" cy="371475"/>
              </a:xfrm>
              <a:custGeom>
                <a:cxnLst>
                  <a:cxn ang="0">
                    <a:pos x="102" y="60"/>
                  </a:cxn>
                  <a:cxn ang="0">
                    <a:pos x="93" y="75"/>
                  </a:cxn>
                  <a:cxn ang="0">
                    <a:pos x="144" y="102"/>
                  </a:cxn>
                  <a:cxn ang="0">
                    <a:pos x="87" y="78"/>
                  </a:cxn>
                  <a:cxn ang="0">
                    <a:pos x="102" y="60"/>
                  </a:cxn>
                </a:cxnLst>
                <a:rect b="b" l="0" r="r" t="0"/>
                <a:pathLst>
                  <a:path h="138" w="144">
                    <a:moveTo>
                      <a:pt x="102" y="60"/>
                    </a:moveTo>
                    <a:cubicBezTo>
                      <a:pt x="103" y="69"/>
                      <a:pt x="94" y="68"/>
                      <a:pt x="93" y="75"/>
                    </a:cubicBezTo>
                    <a:cubicBezTo>
                      <a:pt x="122" y="72"/>
                      <a:pt x="136" y="84"/>
                      <a:pt x="144" y="102"/>
                    </a:cubicBezTo>
                    <a:cubicBezTo>
                      <a:pt x="127" y="138"/>
                      <a:pt x="43" y="121"/>
                      <a:pt x="87" y="78"/>
                    </a:cubicBezTo>
                    <a:cubicBezTo>
                      <a:pt x="0" y="75"/>
                      <a:pt x="67" y="0"/>
                      <a:pt x="102" y="6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0" name="Freeform 34"/>
              <p:cNvSpPr/>
              <p:nvPr/>
            </p:nvSpPr>
            <p:spPr bwMode="auto">
              <a:xfrm>
                <a:off x="1211263" y="1122363"/>
                <a:ext cx="209550" cy="92075"/>
              </a:xfrm>
              <a:custGeom>
                <a:cxnLst>
                  <a:cxn ang="0">
                    <a:pos x="69" y="1"/>
                  </a:cxn>
                  <a:cxn ang="0">
                    <a:pos x="78" y="4"/>
                  </a:cxn>
                  <a:cxn ang="0">
                    <a:pos x="3" y="34"/>
                  </a:cxn>
                  <a:cxn ang="0">
                    <a:pos x="39" y="1"/>
                  </a:cxn>
                  <a:cxn ang="0">
                    <a:pos x="69" y="1"/>
                  </a:cxn>
                </a:cxnLst>
                <a:rect b="b" l="0" r="r" t="0"/>
                <a:pathLst>
                  <a:path h="34" w="78">
                    <a:moveTo>
                      <a:pt x="69" y="1"/>
                    </a:moveTo>
                    <a:cubicBezTo>
                      <a:pt x="74" y="0"/>
                      <a:pt x="74" y="4"/>
                      <a:pt x="78" y="4"/>
                    </a:cubicBezTo>
                    <a:cubicBezTo>
                      <a:pt x="68" y="29"/>
                      <a:pt x="35" y="31"/>
                      <a:pt x="3" y="34"/>
                    </a:cubicBezTo>
                    <a:cubicBezTo>
                      <a:pt x="0" y="8"/>
                      <a:pt x="19" y="4"/>
                      <a:pt x="39" y="1"/>
                    </a:cubicBezTo>
                    <a:cubicBezTo>
                      <a:pt x="49" y="1"/>
                      <a:pt x="59" y="1"/>
                      <a:pt x="69" y="1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1" name="Freeform 35"/>
              <p:cNvSpPr/>
              <p:nvPr/>
            </p:nvSpPr>
            <p:spPr bwMode="auto">
              <a:xfrm>
                <a:off x="1525588" y="1163638"/>
                <a:ext cx="193675" cy="179388"/>
              </a:xfrm>
              <a:custGeom>
                <a:cxnLst>
                  <a:cxn ang="0">
                    <a:pos x="69" y="61"/>
                  </a:cxn>
                  <a:cxn ang="0">
                    <a:pos x="0" y="10"/>
                  </a:cxn>
                  <a:cxn ang="0">
                    <a:pos x="69" y="61"/>
                  </a:cxn>
                </a:cxnLst>
                <a:rect b="b" l="0" r="r" t="0"/>
                <a:pathLst>
                  <a:path h="67" w="72">
                    <a:moveTo>
                      <a:pt x="69" y="61"/>
                    </a:moveTo>
                    <a:cubicBezTo>
                      <a:pt x="35" y="67"/>
                      <a:pt x="7" y="41"/>
                      <a:pt x="0" y="10"/>
                    </a:cubicBezTo>
                    <a:cubicBezTo>
                      <a:pt x="36" y="0"/>
                      <a:pt x="72" y="31"/>
                      <a:pt x="69" y="61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2" name="Freeform 36"/>
              <p:cNvSpPr/>
              <p:nvPr/>
            </p:nvSpPr>
            <p:spPr bwMode="auto">
              <a:xfrm>
                <a:off x="1268413" y="1198563"/>
                <a:ext cx="163513" cy="201613"/>
              </a:xfrm>
              <a:custGeom>
                <a:cxnLst>
                  <a:cxn ang="0">
                    <a:pos x="12" y="75"/>
                  </a:cxn>
                  <a:cxn ang="0">
                    <a:pos x="51" y="0"/>
                  </a:cxn>
                  <a:cxn ang="0">
                    <a:pos x="12" y="75"/>
                  </a:cxn>
                </a:cxnLst>
                <a:rect b="b" l="0" r="r" t="0"/>
                <a:pathLst>
                  <a:path h="75" w="61">
                    <a:moveTo>
                      <a:pt x="12" y="75"/>
                    </a:moveTo>
                    <a:cubicBezTo>
                      <a:pt x="0" y="46"/>
                      <a:pt x="26" y="11"/>
                      <a:pt x="51" y="0"/>
                    </a:cubicBezTo>
                    <a:cubicBezTo>
                      <a:pt x="61" y="26"/>
                      <a:pt x="44" y="71"/>
                      <a:pt x="12" y="75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3" name="Freeform 37"/>
              <p:cNvSpPr/>
              <p:nvPr/>
            </p:nvSpPr>
            <p:spPr bwMode="auto">
              <a:xfrm>
                <a:off x="1443038" y="1219200"/>
                <a:ext cx="117475" cy="236538"/>
              </a:xfrm>
              <a:custGeom>
                <a:cxnLst>
                  <a:cxn ang="0">
                    <a:pos x="28" y="88"/>
                  </a:cxn>
                  <a:cxn ang="0">
                    <a:pos x="7" y="4"/>
                  </a:cxn>
                  <a:cxn ang="0">
                    <a:pos x="28" y="88"/>
                  </a:cxn>
                </a:cxnLst>
                <a:rect b="b" l="0" r="r" t="0"/>
                <a:pathLst>
                  <a:path h="88" w="44">
                    <a:moveTo>
                      <a:pt x="28" y="88"/>
                    </a:moveTo>
                    <a:cubicBezTo>
                      <a:pt x="0" y="83"/>
                      <a:pt x="2" y="33"/>
                      <a:pt x="7" y="4"/>
                    </a:cubicBezTo>
                    <a:cubicBezTo>
                      <a:pt x="43" y="0"/>
                      <a:pt x="44" y="69"/>
                      <a:pt x="28" y="88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4" name="Freeform 38"/>
              <p:cNvSpPr/>
              <p:nvPr/>
            </p:nvSpPr>
            <p:spPr bwMode="auto">
              <a:xfrm>
                <a:off x="5554663" y="1127125"/>
                <a:ext cx="395288" cy="530225"/>
              </a:xfrm>
              <a:custGeom>
                <a:cxnLst>
                  <a:cxn ang="0">
                    <a:pos x="62" y="98"/>
                  </a:cxn>
                  <a:cxn ang="0">
                    <a:pos x="65" y="137"/>
                  </a:cxn>
                  <a:cxn ang="0">
                    <a:pos x="35" y="197"/>
                  </a:cxn>
                  <a:cxn ang="0">
                    <a:pos x="41" y="122"/>
                  </a:cxn>
                  <a:cxn ang="0">
                    <a:pos x="56" y="128"/>
                  </a:cxn>
                  <a:cxn ang="0">
                    <a:pos x="62" y="131"/>
                  </a:cxn>
                  <a:cxn ang="0">
                    <a:pos x="62" y="98"/>
                  </a:cxn>
                </a:cxnLst>
                <a:rect b="b" l="0" r="r" t="0"/>
                <a:pathLst>
                  <a:path h="197" w="147">
                    <a:moveTo>
                      <a:pt x="62" y="98"/>
                    </a:moveTo>
                    <a:cubicBezTo>
                      <a:pt x="86" y="0"/>
                      <a:pt x="147" y="177"/>
                      <a:pt x="65" y="137"/>
                    </a:cubicBezTo>
                    <a:cubicBezTo>
                      <a:pt x="60" y="162"/>
                      <a:pt x="44" y="176"/>
                      <a:pt x="35" y="197"/>
                    </a:cubicBezTo>
                    <a:cubicBezTo>
                      <a:pt x="0" y="186"/>
                      <a:pt x="15" y="130"/>
                      <a:pt x="41" y="122"/>
                    </a:cubicBezTo>
                    <a:cubicBezTo>
                      <a:pt x="48" y="122"/>
                      <a:pt x="50" y="127"/>
                      <a:pt x="56" y="128"/>
                    </a:cubicBezTo>
                    <a:cubicBezTo>
                      <a:pt x="56" y="131"/>
                      <a:pt x="60" y="130"/>
                      <a:pt x="62" y="131"/>
                    </a:cubicBezTo>
                    <a:cubicBezTo>
                      <a:pt x="62" y="120"/>
                      <a:pt x="62" y="109"/>
                      <a:pt x="62" y="9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5" name="Freeform 39"/>
              <p:cNvSpPr/>
              <p:nvPr/>
            </p:nvSpPr>
            <p:spPr bwMode="auto">
              <a:xfrm>
                <a:off x="6027738" y="1270000"/>
                <a:ext cx="250825" cy="200025"/>
              </a:xfrm>
              <a:custGeom>
                <a:cxnLst>
                  <a:cxn ang="0">
                    <a:pos x="0" y="45"/>
                  </a:cxn>
                  <a:cxn ang="0">
                    <a:pos x="93" y="42"/>
                  </a:cxn>
                  <a:cxn ang="0">
                    <a:pos x="0" y="45"/>
                  </a:cxn>
                </a:cxnLst>
                <a:rect b="b" l="0" r="r" t="0"/>
                <a:pathLst>
                  <a:path h="74" w="93">
                    <a:moveTo>
                      <a:pt x="0" y="45"/>
                    </a:moveTo>
                    <a:cubicBezTo>
                      <a:pt x="6" y="5"/>
                      <a:pt x="85" y="0"/>
                      <a:pt x="93" y="42"/>
                    </a:cubicBezTo>
                    <a:cubicBezTo>
                      <a:pt x="69" y="59"/>
                      <a:pt x="22" y="74"/>
                      <a:pt x="0" y="4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6" name="Freeform 40"/>
              <p:cNvSpPr/>
              <p:nvPr/>
            </p:nvSpPr>
            <p:spPr bwMode="auto">
              <a:xfrm>
                <a:off x="5697538" y="1392238"/>
                <a:ext cx="31750" cy="88900"/>
              </a:xfrm>
              <a:custGeom>
                <a:cxnLst>
                  <a:cxn ang="0">
                    <a:pos x="3" y="30"/>
                  </a:cxn>
                  <a:cxn ang="0">
                    <a:pos x="9" y="0"/>
                  </a:cxn>
                  <a:cxn ang="0">
                    <a:pos x="9" y="33"/>
                  </a:cxn>
                  <a:cxn ang="0">
                    <a:pos x="3" y="30"/>
                  </a:cxn>
                </a:cxnLst>
                <a:rect b="b" l="0" r="r" t="0"/>
                <a:pathLst>
                  <a:path h="33" w="12">
                    <a:moveTo>
                      <a:pt x="3" y="30"/>
                    </a:moveTo>
                    <a:cubicBezTo>
                      <a:pt x="12" y="27"/>
                      <a:pt x="0" y="3"/>
                      <a:pt x="9" y="0"/>
                    </a:cubicBezTo>
                    <a:cubicBezTo>
                      <a:pt x="9" y="11"/>
                      <a:pt x="9" y="22"/>
                      <a:pt x="9" y="33"/>
                    </a:cubicBezTo>
                    <a:cubicBezTo>
                      <a:pt x="7" y="32"/>
                      <a:pt x="3" y="33"/>
                      <a:pt x="3" y="3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7" name="Freeform 41"/>
              <p:cNvSpPr/>
              <p:nvPr/>
            </p:nvSpPr>
            <p:spPr bwMode="auto">
              <a:xfrm>
                <a:off x="6286501" y="1466850"/>
                <a:ext cx="96838" cy="14288"/>
              </a:xfrm>
              <a:custGeom>
                <a:cxnLst>
                  <a:cxn ang="0">
                    <a:pos x="0" y="5"/>
                  </a:cxn>
                  <a:cxn ang="0">
                    <a:pos x="36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6">
                    <a:moveTo>
                      <a:pt x="0" y="5"/>
                    </a:moveTo>
                    <a:cubicBezTo>
                      <a:pt x="5" y="0"/>
                      <a:pt x="31" y="0"/>
                      <a:pt x="36" y="5"/>
                    </a:cubicBezTo>
                    <a:cubicBezTo>
                      <a:pt x="24" y="5"/>
                      <a:pt x="12" y="5"/>
                      <a:pt x="0" y="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8" name="Freeform 42"/>
              <p:cNvSpPr/>
              <p:nvPr/>
            </p:nvSpPr>
            <p:spPr bwMode="auto">
              <a:xfrm>
                <a:off x="6224588" y="1477963"/>
                <a:ext cx="269875" cy="115888"/>
              </a:xfrm>
              <a:custGeom>
                <a:cxnLst>
                  <a:cxn ang="0">
                    <a:pos x="59" y="1"/>
                  </a:cxn>
                  <a:cxn ang="0">
                    <a:pos x="95" y="43"/>
                  </a:cxn>
                  <a:cxn ang="0">
                    <a:pos x="23" y="43"/>
                  </a:cxn>
                  <a:cxn ang="0">
                    <a:pos x="23" y="1"/>
                  </a:cxn>
                  <a:cxn ang="0">
                    <a:pos x="59" y="1"/>
                  </a:cxn>
                </a:cxnLst>
                <a:rect b="b" l="0" r="r" t="0"/>
                <a:pathLst>
                  <a:path h="43" w="100">
                    <a:moveTo>
                      <a:pt x="59" y="1"/>
                    </a:moveTo>
                    <a:cubicBezTo>
                      <a:pt x="84" y="0"/>
                      <a:pt x="100" y="24"/>
                      <a:pt x="95" y="43"/>
                    </a:cubicBezTo>
                    <a:cubicBezTo>
                      <a:pt x="71" y="43"/>
                      <a:pt x="47" y="43"/>
                      <a:pt x="23" y="43"/>
                    </a:cubicBezTo>
                    <a:cubicBezTo>
                      <a:pt x="0" y="40"/>
                      <a:pt x="0" y="4"/>
                      <a:pt x="23" y="1"/>
                    </a:cubicBezTo>
                    <a:cubicBezTo>
                      <a:pt x="35" y="1"/>
                      <a:pt x="47" y="1"/>
                      <a:pt x="59" y="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9" name="Freeform 43"/>
              <p:cNvSpPr/>
              <p:nvPr/>
            </p:nvSpPr>
            <p:spPr bwMode="auto">
              <a:xfrm>
                <a:off x="5834063" y="1504950"/>
                <a:ext cx="203200" cy="185738"/>
              </a:xfrm>
              <a:custGeom>
                <a:cxnLst>
                  <a:cxn ang="0">
                    <a:pos x="69" y="51"/>
                  </a:cxn>
                  <a:cxn ang="0">
                    <a:pos x="12" y="6"/>
                  </a:cxn>
                  <a:cxn ang="0">
                    <a:pos x="69" y="51"/>
                  </a:cxn>
                </a:cxnLst>
                <a:rect b="b" l="0" r="r" t="0"/>
                <a:pathLst>
                  <a:path h="69" w="75">
                    <a:moveTo>
                      <a:pt x="69" y="51"/>
                    </a:moveTo>
                    <a:cubicBezTo>
                      <a:pt x="38" y="69"/>
                      <a:pt x="0" y="42"/>
                      <a:pt x="12" y="6"/>
                    </a:cubicBezTo>
                    <a:cubicBezTo>
                      <a:pt x="51" y="0"/>
                      <a:pt x="75" y="21"/>
                      <a:pt x="69" y="5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0" name="Freeform 44"/>
              <p:cNvSpPr/>
              <p:nvPr/>
            </p:nvSpPr>
            <p:spPr bwMode="auto">
              <a:xfrm>
                <a:off x="6286501" y="1593850"/>
                <a:ext cx="193675" cy="12700"/>
              </a:xfrm>
              <a:custGeom>
                <a:cxnLst>
                  <a:cxn ang="0">
                    <a:pos x="0" y="0"/>
                  </a:cxn>
                  <a:cxn ang="0">
                    <a:pos x="72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72">
                    <a:moveTo>
                      <a:pt x="0" y="0"/>
                    </a:moveTo>
                    <a:cubicBezTo>
                      <a:pt x="24" y="0"/>
                      <a:pt x="48" y="0"/>
                      <a:pt x="72" y="0"/>
                    </a:cubicBezTo>
                    <a:cubicBezTo>
                      <a:pt x="55" y="5"/>
                      <a:pt x="17" y="5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1" name="Freeform 45"/>
              <p:cNvSpPr/>
              <p:nvPr/>
            </p:nvSpPr>
            <p:spPr bwMode="auto">
              <a:xfrm>
                <a:off x="5705476" y="1560513"/>
                <a:ext cx="169863" cy="231775"/>
              </a:xfrm>
              <a:custGeom>
                <a:cxnLst>
                  <a:cxn ang="0">
                    <a:pos x="57" y="81"/>
                  </a:cxn>
                  <a:cxn ang="0">
                    <a:pos x="27" y="84"/>
                  </a:cxn>
                  <a:cxn ang="0">
                    <a:pos x="18" y="6"/>
                  </a:cxn>
                  <a:cxn ang="0">
                    <a:pos x="57" y="81"/>
                  </a:cxn>
                </a:cxnLst>
                <a:rect b="b" l="0" r="r" t="0"/>
                <a:pathLst>
                  <a:path h="86" w="62">
                    <a:moveTo>
                      <a:pt x="57" y="81"/>
                    </a:moveTo>
                    <a:cubicBezTo>
                      <a:pt x="51" y="86"/>
                      <a:pt x="37" y="83"/>
                      <a:pt x="27" y="84"/>
                    </a:cubicBezTo>
                    <a:cubicBezTo>
                      <a:pt x="11" y="72"/>
                      <a:pt x="0" y="25"/>
                      <a:pt x="18" y="6"/>
                    </a:cubicBezTo>
                    <a:cubicBezTo>
                      <a:pt x="60" y="0"/>
                      <a:pt x="63" y="49"/>
                      <a:pt x="57" y="8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2" name="Freeform 46"/>
              <p:cNvSpPr/>
              <p:nvPr/>
            </p:nvSpPr>
            <p:spPr bwMode="auto">
              <a:xfrm>
                <a:off x="1928813" y="1544638"/>
                <a:ext cx="161925" cy="88900"/>
              </a:xfrm>
              <a:custGeom>
                <a:cxnLst>
                  <a:cxn ang="0">
                    <a:pos x="15" y="30"/>
                  </a:cxn>
                  <a:cxn ang="0">
                    <a:pos x="0" y="24"/>
                  </a:cxn>
                  <a:cxn ang="0">
                    <a:pos x="60" y="24"/>
                  </a:cxn>
                  <a:cxn ang="0">
                    <a:pos x="45" y="30"/>
                  </a:cxn>
                  <a:cxn ang="0">
                    <a:pos x="15" y="30"/>
                  </a:cxn>
                </a:cxnLst>
                <a:rect b="b" l="0" r="r" t="0"/>
                <a:pathLst>
                  <a:path h="33" w="60">
                    <a:moveTo>
                      <a:pt x="15" y="30"/>
                    </a:moveTo>
                    <a:cubicBezTo>
                      <a:pt x="5" y="33"/>
                      <a:pt x="6" y="25"/>
                      <a:pt x="0" y="24"/>
                    </a:cubicBezTo>
                    <a:cubicBezTo>
                      <a:pt x="3" y="5"/>
                      <a:pt x="59" y="0"/>
                      <a:pt x="60" y="24"/>
                    </a:cubicBezTo>
                    <a:cubicBezTo>
                      <a:pt x="54" y="25"/>
                      <a:pt x="52" y="30"/>
                      <a:pt x="45" y="30"/>
                    </a:cubicBezTo>
                    <a:cubicBezTo>
                      <a:pt x="35" y="30"/>
                      <a:pt x="25" y="30"/>
                      <a:pt x="15" y="30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3" name="Freeform 47"/>
              <p:cNvSpPr/>
              <p:nvPr/>
            </p:nvSpPr>
            <p:spPr bwMode="auto">
              <a:xfrm>
                <a:off x="1622426" y="1552575"/>
                <a:ext cx="153988" cy="130175"/>
              </a:xfrm>
              <a:custGeom>
                <a:cxnLst>
                  <a:cxn ang="0">
                    <a:pos x="9" y="48"/>
                  </a:cxn>
                  <a:cxn ang="0">
                    <a:pos x="0" y="39"/>
                  </a:cxn>
                  <a:cxn ang="0">
                    <a:pos x="57" y="21"/>
                  </a:cxn>
                  <a:cxn ang="0">
                    <a:pos x="9" y="48"/>
                  </a:cxn>
                </a:cxnLst>
                <a:rect b="b" l="0" r="r" t="0"/>
                <a:pathLst>
                  <a:path h="48" w="57">
                    <a:moveTo>
                      <a:pt x="9" y="48"/>
                    </a:moveTo>
                    <a:cubicBezTo>
                      <a:pt x="7" y="44"/>
                      <a:pt x="4" y="41"/>
                      <a:pt x="0" y="39"/>
                    </a:cubicBezTo>
                    <a:cubicBezTo>
                      <a:pt x="5" y="21"/>
                      <a:pt x="42" y="0"/>
                      <a:pt x="57" y="21"/>
                    </a:cubicBezTo>
                    <a:cubicBezTo>
                      <a:pt x="49" y="38"/>
                      <a:pt x="25" y="39"/>
                      <a:pt x="9" y="48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4" name="Freeform 49"/>
              <p:cNvSpPr/>
              <p:nvPr/>
            </p:nvSpPr>
            <p:spPr bwMode="auto">
              <a:xfrm>
                <a:off x="1897063" y="1631950"/>
                <a:ext cx="146050" cy="139700"/>
              </a:xfrm>
              <a:custGeom>
                <a:cxnLst>
                  <a:cxn ang="0">
                    <a:pos x="54" y="37"/>
                  </a:cxn>
                  <a:cxn ang="0">
                    <a:pos x="0" y="4"/>
                  </a:cxn>
                  <a:cxn ang="0">
                    <a:pos x="54" y="37"/>
                  </a:cxn>
                </a:cxnLst>
                <a:rect b="b" l="0" r="r" t="0"/>
                <a:pathLst>
                  <a:path h="52" w="54">
                    <a:moveTo>
                      <a:pt x="54" y="37"/>
                    </a:moveTo>
                    <a:cubicBezTo>
                      <a:pt x="32" y="52"/>
                      <a:pt x="4" y="27"/>
                      <a:pt x="0" y="4"/>
                    </a:cubicBezTo>
                    <a:cubicBezTo>
                      <a:pt x="22" y="0"/>
                      <a:pt x="52" y="11"/>
                      <a:pt x="54" y="37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5" name="Freeform 50"/>
              <p:cNvSpPr/>
              <p:nvPr/>
            </p:nvSpPr>
            <p:spPr bwMode="auto">
              <a:xfrm>
                <a:off x="6480176" y="1628775"/>
                <a:ext cx="217488" cy="182563"/>
              </a:xfrm>
              <a:custGeom>
                <a:cxnLst>
                  <a:cxn ang="0">
                    <a:pos x="75" y="68"/>
                  </a:cxn>
                  <a:cxn ang="0">
                    <a:pos x="0" y="17"/>
                  </a:cxn>
                  <a:cxn ang="0">
                    <a:pos x="75" y="68"/>
                  </a:cxn>
                </a:cxnLst>
                <a:rect b="b" l="0" r="r" t="0"/>
                <a:pathLst>
                  <a:path h="68" w="81">
                    <a:moveTo>
                      <a:pt x="75" y="68"/>
                    </a:moveTo>
                    <a:cubicBezTo>
                      <a:pt x="36" y="65"/>
                      <a:pt x="3" y="56"/>
                      <a:pt x="0" y="17"/>
                    </a:cubicBezTo>
                    <a:cubicBezTo>
                      <a:pt x="36" y="0"/>
                      <a:pt x="81" y="23"/>
                      <a:pt x="75" y="6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6" name="Freeform 51"/>
              <p:cNvSpPr/>
              <p:nvPr/>
            </p:nvSpPr>
            <p:spPr bwMode="auto">
              <a:xfrm>
                <a:off x="6835776" y="2012950"/>
                <a:ext cx="80963" cy="14288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27" y="5"/>
                      <a:pt x="3" y="5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7" name="Freeform 53"/>
              <p:cNvSpPr/>
              <p:nvPr/>
            </p:nvSpPr>
            <p:spPr bwMode="auto">
              <a:xfrm>
                <a:off x="7165976" y="2411413"/>
                <a:ext cx="80963" cy="14288"/>
              </a:xfrm>
              <a:custGeom>
                <a:cxnLst>
                  <a:cxn ang="0">
                    <a:pos x="0" y="5"/>
                  </a:cxn>
                  <a:cxn ang="0">
                    <a:pos x="30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0">
                    <a:moveTo>
                      <a:pt x="0" y="5"/>
                    </a:moveTo>
                    <a:cubicBezTo>
                      <a:pt x="3" y="0"/>
                      <a:pt x="27" y="0"/>
                      <a:pt x="30" y="5"/>
                    </a:cubicBezTo>
                    <a:cubicBezTo>
                      <a:pt x="20" y="5"/>
                      <a:pt x="10" y="5"/>
                      <a:pt x="0" y="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8" name="Freeform 54"/>
              <p:cNvSpPr/>
              <p:nvPr/>
            </p:nvSpPr>
            <p:spPr bwMode="auto">
              <a:xfrm>
                <a:off x="7356476" y="2543175"/>
                <a:ext cx="246063" cy="193675"/>
              </a:xfrm>
              <a:custGeom>
                <a:cxnLst>
                  <a:cxn ang="0">
                    <a:pos x="49" y="70"/>
                  </a:cxn>
                  <a:cxn ang="0">
                    <a:pos x="13" y="61"/>
                  </a:cxn>
                  <a:cxn ang="0">
                    <a:pos x="49" y="70"/>
                  </a:cxn>
                </a:cxnLst>
                <a:rect b="b" l="0" r="r" t="0"/>
                <a:pathLst>
                  <a:path h="72" w="91">
                    <a:moveTo>
                      <a:pt x="49" y="70"/>
                    </a:moveTo>
                    <a:cubicBezTo>
                      <a:pt x="32" y="72"/>
                      <a:pt x="23" y="66"/>
                      <a:pt x="13" y="61"/>
                    </a:cubicBezTo>
                    <a:cubicBezTo>
                      <a:pt x="0" y="0"/>
                      <a:pt x="91" y="36"/>
                      <a:pt x="49" y="7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9" name="Freeform 55"/>
              <p:cNvSpPr/>
              <p:nvPr/>
            </p:nvSpPr>
            <p:spPr bwMode="auto">
              <a:xfrm>
                <a:off x="7569201" y="2735263"/>
                <a:ext cx="184150" cy="311150"/>
              </a:xfrm>
              <a:custGeom>
                <a:cxnLst>
                  <a:cxn ang="0">
                    <a:pos x="0" y="23"/>
                  </a:cxn>
                  <a:cxn ang="0">
                    <a:pos x="33" y="113"/>
                  </a:cxn>
                  <a:cxn ang="0">
                    <a:pos x="0" y="23"/>
                  </a:cxn>
                </a:cxnLst>
                <a:rect b="b" l="0" r="r" t="0"/>
                <a:pathLst>
                  <a:path h="115" w="68">
                    <a:moveTo>
                      <a:pt x="0" y="23"/>
                    </a:moveTo>
                    <a:cubicBezTo>
                      <a:pt x="51" y="0"/>
                      <a:pt x="68" y="109"/>
                      <a:pt x="33" y="113"/>
                    </a:cubicBezTo>
                    <a:cubicBezTo>
                      <a:pt x="5" y="116"/>
                      <a:pt x="0" y="57"/>
                      <a:pt x="0" y="2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0" name="Freeform 56"/>
              <p:cNvSpPr/>
              <p:nvPr/>
            </p:nvSpPr>
            <p:spPr bwMode="auto">
              <a:xfrm>
                <a:off x="7727951" y="2859088"/>
                <a:ext cx="174625" cy="252413"/>
              </a:xfrm>
              <a:custGeom>
                <a:cxnLst>
                  <a:cxn ang="0">
                    <a:pos x="10" y="76"/>
                  </a:cxn>
                  <a:cxn ang="0">
                    <a:pos x="49" y="13"/>
                  </a:cxn>
                  <a:cxn ang="0">
                    <a:pos x="10" y="76"/>
                  </a:cxn>
                </a:cxnLst>
                <a:rect b="b" l="0" r="r" t="0"/>
                <a:pathLst>
                  <a:path h="94" w="65">
                    <a:moveTo>
                      <a:pt x="10" y="76"/>
                    </a:moveTo>
                    <a:cubicBezTo>
                      <a:pt x="0" y="45"/>
                      <a:pt x="14" y="0"/>
                      <a:pt x="49" y="13"/>
                    </a:cubicBezTo>
                    <a:cubicBezTo>
                      <a:pt x="65" y="41"/>
                      <a:pt x="49" y="94"/>
                      <a:pt x="10" y="76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1" name="Freeform 57"/>
              <p:cNvSpPr/>
              <p:nvPr/>
            </p:nvSpPr>
            <p:spPr bwMode="auto">
              <a:xfrm>
                <a:off x="7940676" y="3089275"/>
                <a:ext cx="80963" cy="14288"/>
              </a:xfrm>
              <a:custGeom>
                <a:cxnLst>
                  <a:cxn ang="0">
                    <a:pos x="0" y="5"/>
                  </a:cxn>
                  <a:cxn ang="0">
                    <a:pos x="30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0">
                    <a:moveTo>
                      <a:pt x="0" y="5"/>
                    </a:moveTo>
                    <a:cubicBezTo>
                      <a:pt x="3" y="0"/>
                      <a:pt x="27" y="0"/>
                      <a:pt x="30" y="5"/>
                    </a:cubicBezTo>
                    <a:cubicBezTo>
                      <a:pt x="20" y="5"/>
                      <a:pt x="10" y="5"/>
                      <a:pt x="0" y="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2" name="Freeform 58"/>
              <p:cNvSpPr/>
              <p:nvPr/>
            </p:nvSpPr>
            <p:spPr bwMode="auto">
              <a:xfrm>
                <a:off x="7839076" y="3103563"/>
                <a:ext cx="217488" cy="139700"/>
              </a:xfrm>
              <a:custGeom>
                <a:cxnLst>
                  <a:cxn ang="0">
                    <a:pos x="68" y="0"/>
                  </a:cxn>
                  <a:cxn ang="0">
                    <a:pos x="80" y="30"/>
                  </a:cxn>
                  <a:cxn ang="0">
                    <a:pos x="2" y="27"/>
                  </a:cxn>
                  <a:cxn ang="0">
                    <a:pos x="38" y="0"/>
                  </a:cxn>
                  <a:cxn ang="0">
                    <a:pos x="68" y="0"/>
                  </a:cxn>
                </a:cxnLst>
                <a:rect b="b" l="0" r="r" t="0"/>
                <a:pathLst>
                  <a:path h="52" w="81">
                    <a:moveTo>
                      <a:pt x="68" y="0"/>
                    </a:moveTo>
                    <a:cubicBezTo>
                      <a:pt x="78" y="4"/>
                      <a:pt x="81" y="15"/>
                      <a:pt x="80" y="30"/>
                    </a:cubicBezTo>
                    <a:cubicBezTo>
                      <a:pt x="64" y="52"/>
                      <a:pt x="18" y="40"/>
                      <a:pt x="2" y="27"/>
                    </a:cubicBezTo>
                    <a:cubicBezTo>
                      <a:pt x="0" y="4"/>
                      <a:pt x="19" y="2"/>
                      <a:pt x="38" y="0"/>
                    </a:cubicBezTo>
                    <a:cubicBezTo>
                      <a:pt x="48" y="0"/>
                      <a:pt x="58" y="0"/>
                      <a:pt x="68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3" name="Freeform 59"/>
              <p:cNvSpPr/>
              <p:nvPr/>
            </p:nvSpPr>
            <p:spPr bwMode="auto">
              <a:xfrm>
                <a:off x="7262813" y="3087688"/>
                <a:ext cx="201613" cy="171450"/>
              </a:xfrm>
              <a:custGeom>
                <a:cxnLst>
                  <a:cxn ang="0">
                    <a:pos x="75" y="30"/>
                  </a:cxn>
                  <a:cxn ang="0">
                    <a:pos x="0" y="27"/>
                  </a:cxn>
                  <a:cxn ang="0">
                    <a:pos x="75" y="30"/>
                  </a:cxn>
                </a:cxnLst>
                <a:rect b="b" l="0" r="r" t="0"/>
                <a:pathLst>
                  <a:path h="64" w="75">
                    <a:moveTo>
                      <a:pt x="75" y="30"/>
                    </a:moveTo>
                    <a:cubicBezTo>
                      <a:pt x="69" y="64"/>
                      <a:pt x="5" y="59"/>
                      <a:pt x="0" y="27"/>
                    </a:cubicBezTo>
                    <a:cubicBezTo>
                      <a:pt x="15" y="0"/>
                      <a:pt x="61" y="9"/>
                      <a:pt x="75" y="3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4" name="Freeform 60"/>
              <p:cNvSpPr/>
              <p:nvPr/>
            </p:nvSpPr>
            <p:spPr bwMode="auto">
              <a:xfrm>
                <a:off x="7610476" y="3281363"/>
                <a:ext cx="80963" cy="12700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27" y="5"/>
                      <a:pt x="3" y="5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5" name="Freeform 61"/>
              <p:cNvSpPr/>
              <p:nvPr/>
            </p:nvSpPr>
            <p:spPr bwMode="auto">
              <a:xfrm>
                <a:off x="7691438" y="3321050"/>
                <a:ext cx="160338" cy="258763"/>
              </a:xfrm>
              <a:custGeom>
                <a:cxnLst>
                  <a:cxn ang="0">
                    <a:pos x="0" y="39"/>
                  </a:cxn>
                  <a:cxn ang="0">
                    <a:pos x="15" y="9"/>
                  </a:cxn>
                  <a:cxn ang="0">
                    <a:pos x="39" y="90"/>
                  </a:cxn>
                  <a:cxn ang="0">
                    <a:pos x="0" y="81"/>
                  </a:cxn>
                  <a:cxn ang="0">
                    <a:pos x="0" y="39"/>
                  </a:cxn>
                </a:cxnLst>
                <a:rect b="b" l="0" r="r" t="0"/>
                <a:pathLst>
                  <a:path h="96" w="60">
                    <a:moveTo>
                      <a:pt x="0" y="39"/>
                    </a:moveTo>
                    <a:cubicBezTo>
                      <a:pt x="3" y="27"/>
                      <a:pt x="7" y="16"/>
                      <a:pt x="15" y="9"/>
                    </a:cubicBezTo>
                    <a:cubicBezTo>
                      <a:pt x="60" y="0"/>
                      <a:pt x="51" y="68"/>
                      <a:pt x="39" y="90"/>
                    </a:cubicBezTo>
                    <a:cubicBezTo>
                      <a:pt x="26" y="96"/>
                      <a:pt x="4" y="94"/>
                      <a:pt x="0" y="81"/>
                    </a:cubicBezTo>
                    <a:cubicBezTo>
                      <a:pt x="0" y="67"/>
                      <a:pt x="0" y="53"/>
                      <a:pt x="0" y="3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6" name="Freeform 62"/>
              <p:cNvSpPr/>
              <p:nvPr/>
            </p:nvSpPr>
            <p:spPr bwMode="auto">
              <a:xfrm>
                <a:off x="7467601" y="3354388"/>
                <a:ext cx="204788" cy="276225"/>
              </a:xfrm>
              <a:custGeom>
                <a:cxnLst>
                  <a:cxn ang="0">
                    <a:pos x="11" y="72"/>
                  </a:cxn>
                  <a:cxn ang="0">
                    <a:pos x="38" y="0"/>
                  </a:cxn>
                  <a:cxn ang="0">
                    <a:pos x="11" y="72"/>
                  </a:cxn>
                </a:cxnLst>
                <a:rect b="b" l="0" r="r" t="0"/>
                <a:pathLst>
                  <a:path h="103" w="76">
                    <a:moveTo>
                      <a:pt x="11" y="72"/>
                    </a:moveTo>
                    <a:cubicBezTo>
                      <a:pt x="0" y="37"/>
                      <a:pt x="27" y="22"/>
                      <a:pt x="38" y="0"/>
                    </a:cubicBezTo>
                    <a:cubicBezTo>
                      <a:pt x="76" y="10"/>
                      <a:pt x="56" y="103"/>
                      <a:pt x="11" y="7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7" name="Freeform 64"/>
              <p:cNvSpPr/>
              <p:nvPr/>
            </p:nvSpPr>
            <p:spPr bwMode="auto">
              <a:xfrm>
                <a:off x="7677151" y="3425825"/>
                <a:ext cx="14288" cy="114300"/>
              </a:xfrm>
              <a:custGeom>
                <a:cxnLst>
                  <a:cxn ang="0">
                    <a:pos x="5" y="0"/>
                  </a:cxn>
                  <a:cxn ang="0">
                    <a:pos x="5" y="42"/>
                  </a:cxn>
                  <a:cxn ang="0">
                    <a:pos x="5" y="0"/>
                  </a:cxn>
                </a:cxnLst>
                <a:rect b="b" l="0" r="r" t="0"/>
                <a:pathLst>
                  <a:path h="42" w="5">
                    <a:moveTo>
                      <a:pt x="5" y="0"/>
                    </a:moveTo>
                    <a:cubicBezTo>
                      <a:pt x="5" y="14"/>
                      <a:pt x="5" y="28"/>
                      <a:pt x="5" y="42"/>
                    </a:cubicBezTo>
                    <a:cubicBezTo>
                      <a:pt x="0" y="35"/>
                      <a:pt x="0" y="7"/>
                      <a:pt x="5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8" name="Freeform 65"/>
              <p:cNvSpPr/>
              <p:nvPr/>
            </p:nvSpPr>
            <p:spPr bwMode="auto">
              <a:xfrm>
                <a:off x="1695451" y="3948113"/>
                <a:ext cx="403225" cy="371475"/>
              </a:xfrm>
              <a:custGeom>
                <a:cxnLst>
                  <a:cxn ang="0">
                    <a:pos x="105" y="130"/>
                  </a:cxn>
                  <a:cxn ang="0">
                    <a:pos x="24" y="34"/>
                  </a:cxn>
                  <a:cxn ang="0">
                    <a:pos x="72" y="46"/>
                  </a:cxn>
                  <a:cxn ang="0">
                    <a:pos x="132" y="19"/>
                  </a:cxn>
                  <a:cxn ang="0">
                    <a:pos x="105" y="130"/>
                  </a:cxn>
                </a:cxnLst>
                <a:rect b="b" l="0" r="r" t="0"/>
                <a:pathLst>
                  <a:path h="138" w="150">
                    <a:moveTo>
                      <a:pt x="105" y="130"/>
                    </a:moveTo>
                    <a:cubicBezTo>
                      <a:pt x="43" y="138"/>
                      <a:pt x="0" y="83"/>
                      <a:pt x="24" y="34"/>
                    </a:cubicBezTo>
                    <a:cubicBezTo>
                      <a:pt x="42" y="36"/>
                      <a:pt x="62" y="36"/>
                      <a:pt x="72" y="46"/>
                    </a:cubicBezTo>
                    <a:cubicBezTo>
                      <a:pt x="81" y="27"/>
                      <a:pt x="104" y="0"/>
                      <a:pt x="132" y="19"/>
                    </a:cubicBezTo>
                    <a:cubicBezTo>
                      <a:pt x="150" y="61"/>
                      <a:pt x="123" y="104"/>
                      <a:pt x="105" y="13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9" name="Freeform 66"/>
              <p:cNvSpPr/>
              <p:nvPr/>
            </p:nvSpPr>
            <p:spPr bwMode="auto">
              <a:xfrm>
                <a:off x="1539876" y="4171950"/>
                <a:ext cx="300038" cy="465138"/>
              </a:xfrm>
              <a:custGeom>
                <a:cxnLst>
                  <a:cxn ang="0">
                    <a:pos x="112" y="101"/>
                  </a:cxn>
                  <a:cxn ang="0">
                    <a:pos x="4" y="149"/>
                  </a:cxn>
                  <a:cxn ang="0">
                    <a:pos x="22" y="104"/>
                  </a:cxn>
                  <a:cxn ang="0">
                    <a:pos x="4" y="71"/>
                  </a:cxn>
                  <a:cxn ang="0">
                    <a:pos x="112" y="101"/>
                  </a:cxn>
                </a:cxnLst>
                <a:rect b="b" l="0" r="r" t="0"/>
                <a:pathLst>
                  <a:path h="173" w="112">
                    <a:moveTo>
                      <a:pt x="112" y="101"/>
                    </a:moveTo>
                    <a:cubicBezTo>
                      <a:pt x="91" y="129"/>
                      <a:pt x="47" y="173"/>
                      <a:pt x="4" y="149"/>
                    </a:cubicBezTo>
                    <a:cubicBezTo>
                      <a:pt x="1" y="125"/>
                      <a:pt x="8" y="111"/>
                      <a:pt x="22" y="104"/>
                    </a:cubicBezTo>
                    <a:cubicBezTo>
                      <a:pt x="16" y="87"/>
                      <a:pt x="5" y="88"/>
                      <a:pt x="4" y="71"/>
                    </a:cubicBezTo>
                    <a:cubicBezTo>
                      <a:pt x="0" y="0"/>
                      <a:pt x="112" y="56"/>
                      <a:pt x="112" y="10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0" name="Freeform 67"/>
              <p:cNvSpPr/>
              <p:nvPr/>
            </p:nvSpPr>
            <p:spPr bwMode="auto">
              <a:xfrm>
                <a:off x="1668463" y="1477963"/>
                <a:ext cx="139700" cy="85725"/>
              </a:xfrm>
              <a:custGeom>
                <a:cxnLst>
                  <a:cxn ang="0">
                    <a:pos x="52" y="13"/>
                  </a:cxn>
                  <a:cxn ang="0">
                    <a:pos x="52" y="31"/>
                  </a:cxn>
                  <a:cxn ang="0">
                    <a:pos x="1" y="19"/>
                  </a:cxn>
                  <a:cxn ang="0">
                    <a:pos x="52" y="13"/>
                  </a:cxn>
                </a:cxnLst>
                <a:rect b="b" l="0" r="r" t="0"/>
                <a:pathLst>
                  <a:path h="32" w="52">
                    <a:moveTo>
                      <a:pt x="52" y="13"/>
                    </a:moveTo>
                    <a:cubicBezTo>
                      <a:pt x="52" y="19"/>
                      <a:pt x="52" y="25"/>
                      <a:pt x="52" y="31"/>
                    </a:cubicBezTo>
                    <a:cubicBezTo>
                      <a:pt x="31" y="31"/>
                      <a:pt x="9" y="32"/>
                      <a:pt x="1" y="19"/>
                    </a:cubicBezTo>
                    <a:cubicBezTo>
                      <a:pt x="0" y="0"/>
                      <a:pt x="44" y="5"/>
                      <a:pt x="52" y="13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1" name="Freeform 68"/>
              <p:cNvSpPr/>
              <p:nvPr/>
            </p:nvSpPr>
            <p:spPr bwMode="auto">
              <a:xfrm>
                <a:off x="1681163" y="1628775"/>
                <a:ext cx="111125" cy="166688"/>
              </a:xfrm>
              <a:custGeom>
                <a:cxnLst>
                  <a:cxn ang="0">
                    <a:pos x="41" y="8"/>
                  </a:cxn>
                  <a:cxn ang="0">
                    <a:pos x="8" y="62"/>
                  </a:cxn>
                  <a:cxn ang="0">
                    <a:pos x="41" y="8"/>
                  </a:cxn>
                </a:cxnLst>
                <a:rect b="b" l="0" r="r" t="0"/>
                <a:pathLst>
                  <a:path h="62" w="41">
                    <a:moveTo>
                      <a:pt x="41" y="8"/>
                    </a:moveTo>
                    <a:cubicBezTo>
                      <a:pt x="39" y="35"/>
                      <a:pt x="34" y="59"/>
                      <a:pt x="8" y="62"/>
                    </a:cubicBezTo>
                    <a:cubicBezTo>
                      <a:pt x="0" y="38"/>
                      <a:pt x="16" y="0"/>
                      <a:pt x="41" y="8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2" name="Freeform 69"/>
              <p:cNvSpPr/>
              <p:nvPr/>
            </p:nvSpPr>
            <p:spPr bwMode="auto">
              <a:xfrm>
                <a:off x="1816101" y="1620838"/>
                <a:ext cx="138113" cy="206375"/>
              </a:xfrm>
              <a:custGeom>
                <a:cxnLst>
                  <a:cxn ang="0">
                    <a:pos x="24" y="77"/>
                  </a:cxn>
                  <a:cxn ang="0">
                    <a:pos x="0" y="23"/>
                  </a:cxn>
                  <a:cxn ang="0">
                    <a:pos x="24" y="77"/>
                  </a:cxn>
                </a:cxnLst>
                <a:rect b="b" l="0" r="r" t="0"/>
                <a:pathLst>
                  <a:path h="77" w="51">
                    <a:moveTo>
                      <a:pt x="24" y="77"/>
                    </a:moveTo>
                    <a:cubicBezTo>
                      <a:pt x="6" y="69"/>
                      <a:pt x="4" y="45"/>
                      <a:pt x="0" y="23"/>
                    </a:cubicBezTo>
                    <a:cubicBezTo>
                      <a:pt x="24" y="0"/>
                      <a:pt x="51" y="67"/>
                      <a:pt x="24" y="77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3" name="Freeform 73"/>
              <p:cNvSpPr/>
              <p:nvPr/>
            </p:nvSpPr>
            <p:spPr bwMode="auto">
              <a:xfrm>
                <a:off x="6278563" y="1154113"/>
                <a:ext cx="220663" cy="293688"/>
              </a:xfrm>
              <a:custGeom>
                <a:cxnLst>
                  <a:cxn ang="0">
                    <a:pos x="66" y="109"/>
                  </a:cxn>
                  <a:cxn ang="0">
                    <a:pos x="0" y="31"/>
                  </a:cxn>
                  <a:cxn ang="0">
                    <a:pos x="66" y="109"/>
                  </a:cxn>
                </a:cxnLst>
                <a:rect b="b" l="0" r="r" t="0"/>
                <a:pathLst>
                  <a:path h="109" w="82">
                    <a:moveTo>
                      <a:pt x="66" y="109"/>
                    </a:moveTo>
                    <a:cubicBezTo>
                      <a:pt x="18" y="109"/>
                      <a:pt x="5" y="74"/>
                      <a:pt x="0" y="31"/>
                    </a:cubicBezTo>
                    <a:cubicBezTo>
                      <a:pt x="45" y="0"/>
                      <a:pt x="82" y="69"/>
                      <a:pt x="66" y="10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4" name="Freeform 74"/>
              <p:cNvSpPr/>
              <p:nvPr/>
            </p:nvSpPr>
            <p:spPr bwMode="auto">
              <a:xfrm>
                <a:off x="6521451" y="1370013"/>
                <a:ext cx="160338" cy="252413"/>
              </a:xfrm>
              <a:custGeom>
                <a:cxnLst>
                  <a:cxn ang="0">
                    <a:pos x="33" y="2"/>
                  </a:cxn>
                  <a:cxn ang="0">
                    <a:pos x="51" y="92"/>
                  </a:cxn>
                  <a:cxn ang="0">
                    <a:pos x="0" y="11"/>
                  </a:cxn>
                  <a:cxn ang="0">
                    <a:pos x="33" y="2"/>
                  </a:cxn>
                </a:cxnLst>
                <a:rect b="b" l="0" r="r" t="0"/>
                <a:pathLst>
                  <a:path h="94" w="60">
                    <a:moveTo>
                      <a:pt x="33" y="2"/>
                    </a:moveTo>
                    <a:cubicBezTo>
                      <a:pt x="50" y="19"/>
                      <a:pt x="60" y="59"/>
                      <a:pt x="51" y="92"/>
                    </a:cubicBezTo>
                    <a:cubicBezTo>
                      <a:pt x="5" y="94"/>
                      <a:pt x="3" y="52"/>
                      <a:pt x="0" y="11"/>
                    </a:cubicBezTo>
                    <a:cubicBezTo>
                      <a:pt x="6" y="3"/>
                      <a:pt x="17" y="0"/>
                      <a:pt x="33" y="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5" name="Freeform 75"/>
              <p:cNvSpPr/>
              <p:nvPr/>
            </p:nvSpPr>
            <p:spPr bwMode="auto">
              <a:xfrm>
                <a:off x="6670676" y="1852613"/>
                <a:ext cx="246063" cy="160338"/>
              </a:xfrm>
              <a:custGeom>
                <a:cxnLst>
                  <a:cxn ang="0">
                    <a:pos x="61" y="60"/>
                  </a:cxn>
                  <a:cxn ang="0">
                    <a:pos x="4" y="9"/>
                  </a:cxn>
                  <a:cxn ang="0">
                    <a:pos x="13" y="0"/>
                  </a:cxn>
                  <a:cxn ang="0">
                    <a:pos x="91" y="60"/>
                  </a:cxn>
                  <a:cxn ang="0">
                    <a:pos x="61" y="60"/>
                  </a:cxn>
                </a:cxnLst>
                <a:rect b="b" l="0" r="r" t="0"/>
                <a:pathLst>
                  <a:path h="60" w="91">
                    <a:moveTo>
                      <a:pt x="61" y="60"/>
                    </a:moveTo>
                    <a:cubicBezTo>
                      <a:pt x="34" y="51"/>
                      <a:pt x="0" y="49"/>
                      <a:pt x="4" y="9"/>
                    </a:cubicBezTo>
                    <a:cubicBezTo>
                      <a:pt x="8" y="7"/>
                      <a:pt x="11" y="4"/>
                      <a:pt x="13" y="0"/>
                    </a:cubicBezTo>
                    <a:cubicBezTo>
                      <a:pt x="57" y="0"/>
                      <a:pt x="86" y="31"/>
                      <a:pt x="91" y="60"/>
                    </a:cubicBezTo>
                    <a:cubicBezTo>
                      <a:pt x="81" y="60"/>
                      <a:pt x="71" y="60"/>
                      <a:pt x="61" y="6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6" name="Freeform 76"/>
              <p:cNvSpPr/>
              <p:nvPr/>
            </p:nvSpPr>
            <p:spPr bwMode="auto">
              <a:xfrm>
                <a:off x="6940551" y="1811338"/>
                <a:ext cx="201613" cy="285750"/>
              </a:xfrm>
              <a:custGeom>
                <a:cxnLst>
                  <a:cxn ang="0">
                    <a:pos x="75" y="96"/>
                  </a:cxn>
                  <a:cxn ang="0">
                    <a:pos x="0" y="24"/>
                  </a:cxn>
                  <a:cxn ang="0">
                    <a:pos x="75" y="96"/>
                  </a:cxn>
                </a:cxnLst>
                <a:rect b="b" l="0" r="r" t="0"/>
                <a:pathLst>
                  <a:path h="105" w="75">
                    <a:moveTo>
                      <a:pt x="75" y="96"/>
                    </a:moveTo>
                    <a:cubicBezTo>
                      <a:pt x="28" y="106"/>
                      <a:pt x="1" y="70"/>
                      <a:pt x="0" y="24"/>
                    </a:cubicBezTo>
                    <a:cubicBezTo>
                      <a:pt x="41" y="0"/>
                      <a:pt x="71" y="54"/>
                      <a:pt x="75" y="96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7" name="Freeform 77"/>
              <p:cNvSpPr/>
              <p:nvPr/>
            </p:nvSpPr>
            <p:spPr bwMode="auto">
              <a:xfrm>
                <a:off x="7142163" y="2425700"/>
                <a:ext cx="276225" cy="168275"/>
              </a:xfrm>
              <a:custGeom>
                <a:cxnLst>
                  <a:cxn ang="0">
                    <a:pos x="39" y="0"/>
                  </a:cxn>
                  <a:cxn ang="0">
                    <a:pos x="75" y="6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39" y="0"/>
                  </a:cxn>
                </a:cxnLst>
                <a:rect b="b" l="0" r="r" t="0"/>
                <a:pathLst>
                  <a:path h="62" w="103">
                    <a:moveTo>
                      <a:pt x="39" y="0"/>
                    </a:moveTo>
                    <a:cubicBezTo>
                      <a:pt x="74" y="0"/>
                      <a:pt x="103" y="36"/>
                      <a:pt x="75" y="63"/>
                    </a:cubicBezTo>
                    <a:cubicBezTo>
                      <a:pt x="34" y="58"/>
                      <a:pt x="8" y="38"/>
                      <a:pt x="0" y="0"/>
                    </a:cubicBezTo>
                    <a:cubicBezTo>
                      <a:pt x="3" y="0"/>
                      <a:pt x="6" y="0"/>
                      <a:pt x="9" y="0"/>
                    </a:cubicBezTo>
                    <a:cubicBezTo>
                      <a:pt x="19" y="0"/>
                      <a:pt x="29" y="0"/>
                      <a:pt x="39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8" name="Freeform 78"/>
              <p:cNvSpPr/>
              <p:nvPr/>
            </p:nvSpPr>
            <p:spPr bwMode="auto">
              <a:xfrm>
                <a:off x="7343776" y="2816225"/>
                <a:ext cx="231775" cy="263525"/>
              </a:xfrm>
              <a:custGeom>
                <a:cxnLst>
                  <a:cxn ang="0">
                    <a:pos x="69" y="98"/>
                  </a:cxn>
                  <a:cxn ang="0">
                    <a:pos x="0" y="23"/>
                  </a:cxn>
                  <a:cxn ang="0">
                    <a:pos x="69" y="98"/>
                  </a:cxn>
                </a:cxnLst>
                <a:rect b="b" l="0" r="r" t="0"/>
                <a:pathLst>
                  <a:path h="98" w="86">
                    <a:moveTo>
                      <a:pt x="69" y="98"/>
                    </a:moveTo>
                    <a:cubicBezTo>
                      <a:pt x="23" y="96"/>
                      <a:pt x="10" y="61"/>
                      <a:pt x="0" y="23"/>
                    </a:cubicBezTo>
                    <a:cubicBezTo>
                      <a:pt x="46" y="0"/>
                      <a:pt x="86" y="59"/>
                      <a:pt x="69" y="9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66" name="组合 160"/>
            <p:cNvGrpSpPr/>
            <p:nvPr/>
          </p:nvGrpSpPr>
          <p:grpSpPr>
            <a:xfrm rot="10523700">
              <a:off x="2745714" y="2479058"/>
              <a:ext cx="4929222" cy="2982577"/>
              <a:chOff x="630238" y="190500"/>
              <a:chExt cx="7870852" cy="4762500"/>
            </a:xfrm>
          </p:grpSpPr>
          <p:sp>
            <p:nvSpPr>
              <p:cNvPr id="225" name="Freeform 20"/>
              <p:cNvSpPr>
                <a:spLocks noEditPoints="1"/>
              </p:cNvSpPr>
              <p:nvPr/>
            </p:nvSpPr>
            <p:spPr bwMode="auto">
              <a:xfrm>
                <a:off x="1268440" y="206391"/>
                <a:ext cx="7232650" cy="4722813"/>
              </a:xfrm>
              <a:custGeom>
                <a:cxnLst>
                  <a:cxn ang="0">
                    <a:pos x="4" y="1755"/>
                  </a:cxn>
                  <a:cxn ang="0">
                    <a:pos x="358" y="711"/>
                  </a:cxn>
                  <a:cxn ang="0">
                    <a:pos x="1027" y="0"/>
                  </a:cxn>
                  <a:cxn ang="0">
                    <a:pos x="2047" y="480"/>
                  </a:cxn>
                  <a:cxn ang="0">
                    <a:pos x="2140" y="570"/>
                  </a:cxn>
                  <a:cxn ang="0">
                    <a:pos x="1711" y="375"/>
                  </a:cxn>
                  <a:cxn ang="0">
                    <a:pos x="1726" y="357"/>
                  </a:cxn>
                  <a:cxn ang="0">
                    <a:pos x="1831" y="396"/>
                  </a:cxn>
                  <a:cxn ang="0">
                    <a:pos x="1618" y="432"/>
                  </a:cxn>
                  <a:cxn ang="0">
                    <a:pos x="1639" y="465"/>
                  </a:cxn>
                  <a:cxn ang="0">
                    <a:pos x="1660" y="441"/>
                  </a:cxn>
                  <a:cxn ang="0">
                    <a:pos x="1933" y="462"/>
                  </a:cxn>
                  <a:cxn ang="0">
                    <a:pos x="1774" y="441"/>
                  </a:cxn>
                  <a:cxn ang="0">
                    <a:pos x="2008" y="525"/>
                  </a:cxn>
                  <a:cxn ang="0">
                    <a:pos x="1870" y="474"/>
                  </a:cxn>
                  <a:cxn ang="0">
                    <a:pos x="1906" y="474"/>
                  </a:cxn>
                  <a:cxn ang="0">
                    <a:pos x="1771" y="534"/>
                  </a:cxn>
                  <a:cxn ang="0">
                    <a:pos x="1681" y="588"/>
                  </a:cxn>
                  <a:cxn ang="0">
                    <a:pos x="2032" y="546"/>
                  </a:cxn>
                  <a:cxn ang="0">
                    <a:pos x="1942" y="546"/>
                  </a:cxn>
                  <a:cxn ang="0">
                    <a:pos x="2104" y="672"/>
                  </a:cxn>
                  <a:cxn ang="0">
                    <a:pos x="2074" y="672"/>
                  </a:cxn>
                  <a:cxn ang="0">
                    <a:pos x="2188" y="693"/>
                  </a:cxn>
                  <a:cxn ang="0">
                    <a:pos x="2209" y="759"/>
                  </a:cxn>
                  <a:cxn ang="0">
                    <a:pos x="2260" y="792"/>
                  </a:cxn>
                  <a:cxn ang="0">
                    <a:pos x="2275" y="822"/>
                  </a:cxn>
                  <a:cxn ang="0">
                    <a:pos x="2317" y="939"/>
                  </a:cxn>
                  <a:cxn ang="0">
                    <a:pos x="2188" y="825"/>
                  </a:cxn>
                  <a:cxn ang="0">
                    <a:pos x="2197" y="825"/>
                  </a:cxn>
                  <a:cxn ang="0">
                    <a:pos x="2380" y="1053"/>
                  </a:cxn>
                  <a:cxn ang="0">
                    <a:pos x="2263" y="993"/>
                  </a:cxn>
                  <a:cxn ang="0">
                    <a:pos x="2455" y="999"/>
                  </a:cxn>
                  <a:cxn ang="0">
                    <a:pos x="2527" y="1107"/>
                  </a:cxn>
                  <a:cxn ang="0">
                    <a:pos x="2392" y="1143"/>
                  </a:cxn>
                  <a:cxn ang="0">
                    <a:pos x="2362" y="1143"/>
                  </a:cxn>
                  <a:cxn ang="0">
                    <a:pos x="2308" y="1101"/>
                  </a:cxn>
                  <a:cxn ang="0">
                    <a:pos x="2296" y="1140"/>
                  </a:cxn>
                  <a:cxn ang="0">
                    <a:pos x="2485" y="1200"/>
                  </a:cxn>
                  <a:cxn ang="0">
                    <a:pos x="2392" y="1239"/>
                  </a:cxn>
                  <a:cxn ang="0">
                    <a:pos x="2392" y="1197"/>
                  </a:cxn>
                  <a:cxn ang="0">
                    <a:pos x="2320" y="1242"/>
                  </a:cxn>
                  <a:cxn ang="0">
                    <a:pos x="235" y="1437"/>
                  </a:cxn>
                  <a:cxn ang="0">
                    <a:pos x="295" y="1410"/>
                  </a:cxn>
                  <a:cxn ang="0">
                    <a:pos x="109" y="1623"/>
                  </a:cxn>
                </a:cxnLst>
                <a:rect b="b" l="0" r="r" t="0"/>
                <a:pathLst>
                  <a:path h="1754" w="2689">
                    <a:moveTo>
                      <a:pt x="2158" y="588"/>
                    </a:moveTo>
                    <a:cubicBezTo>
                      <a:pt x="2345" y="791"/>
                      <a:pt x="2532" y="1010"/>
                      <a:pt x="2689" y="1233"/>
                    </a:cubicBezTo>
                    <a:cubicBezTo>
                      <a:pt x="1722" y="1334"/>
                      <a:pt x="834" y="1516"/>
                      <a:pt x="4" y="1755"/>
                    </a:cubicBezTo>
                    <a:cubicBezTo>
                      <a:pt x="0" y="1739"/>
                      <a:pt x="21" y="1722"/>
                      <a:pt x="28" y="1698"/>
                    </a:cubicBezTo>
                    <a:cubicBezTo>
                      <a:pt x="42" y="1655"/>
                      <a:pt x="47" y="1607"/>
                      <a:pt x="58" y="1563"/>
                    </a:cubicBezTo>
                    <a:cubicBezTo>
                      <a:pt x="136" y="1257"/>
                      <a:pt x="230" y="981"/>
                      <a:pt x="358" y="711"/>
                    </a:cubicBezTo>
                    <a:cubicBezTo>
                      <a:pt x="426" y="568"/>
                      <a:pt x="501" y="418"/>
                      <a:pt x="592" y="288"/>
                    </a:cubicBezTo>
                    <a:cubicBezTo>
                      <a:pt x="681" y="162"/>
                      <a:pt x="815" y="24"/>
                      <a:pt x="991" y="0"/>
                    </a:cubicBezTo>
                    <a:cubicBezTo>
                      <a:pt x="1003" y="0"/>
                      <a:pt x="1015" y="0"/>
                      <a:pt x="1027" y="0"/>
                    </a:cubicBezTo>
                    <a:cubicBezTo>
                      <a:pt x="1249" y="21"/>
                      <a:pt x="1445" y="94"/>
                      <a:pt x="1615" y="177"/>
                    </a:cubicBezTo>
                    <a:cubicBezTo>
                      <a:pt x="1775" y="254"/>
                      <a:pt x="1917" y="347"/>
                      <a:pt x="2032" y="462"/>
                    </a:cubicBezTo>
                    <a:cubicBezTo>
                      <a:pt x="2035" y="470"/>
                      <a:pt x="2044" y="472"/>
                      <a:pt x="2047" y="480"/>
                    </a:cubicBezTo>
                    <a:cubicBezTo>
                      <a:pt x="2058" y="493"/>
                      <a:pt x="2070" y="505"/>
                      <a:pt x="2083" y="516"/>
                    </a:cubicBezTo>
                    <a:cubicBezTo>
                      <a:pt x="2084" y="516"/>
                      <a:pt x="2085" y="516"/>
                      <a:pt x="2086" y="516"/>
                    </a:cubicBezTo>
                    <a:cubicBezTo>
                      <a:pt x="2106" y="532"/>
                      <a:pt x="2119" y="555"/>
                      <a:pt x="2140" y="570"/>
                    </a:cubicBezTo>
                    <a:cubicBezTo>
                      <a:pt x="2140" y="571"/>
                      <a:pt x="2140" y="572"/>
                      <a:pt x="2140" y="573"/>
                    </a:cubicBezTo>
                    <a:cubicBezTo>
                      <a:pt x="2148" y="576"/>
                      <a:pt x="2150" y="585"/>
                      <a:pt x="2158" y="588"/>
                    </a:cubicBezTo>
                    <a:close/>
                    <a:moveTo>
                      <a:pt x="1711" y="375"/>
                    </a:moveTo>
                    <a:cubicBezTo>
                      <a:pt x="1667" y="418"/>
                      <a:pt x="1751" y="435"/>
                      <a:pt x="1768" y="399"/>
                    </a:cubicBezTo>
                    <a:cubicBezTo>
                      <a:pt x="1760" y="381"/>
                      <a:pt x="1746" y="369"/>
                      <a:pt x="1717" y="372"/>
                    </a:cubicBezTo>
                    <a:cubicBezTo>
                      <a:pt x="1718" y="365"/>
                      <a:pt x="1727" y="366"/>
                      <a:pt x="1726" y="357"/>
                    </a:cubicBezTo>
                    <a:cubicBezTo>
                      <a:pt x="1691" y="297"/>
                      <a:pt x="1624" y="372"/>
                      <a:pt x="1711" y="375"/>
                    </a:cubicBezTo>
                    <a:close/>
                    <a:moveTo>
                      <a:pt x="1771" y="336"/>
                    </a:moveTo>
                    <a:cubicBezTo>
                      <a:pt x="1765" y="374"/>
                      <a:pt x="1788" y="399"/>
                      <a:pt x="1831" y="396"/>
                    </a:cubicBezTo>
                    <a:cubicBezTo>
                      <a:pt x="1836" y="364"/>
                      <a:pt x="1810" y="314"/>
                      <a:pt x="1771" y="336"/>
                    </a:cubicBezTo>
                    <a:close/>
                    <a:moveTo>
                      <a:pt x="1666" y="381"/>
                    </a:moveTo>
                    <a:cubicBezTo>
                      <a:pt x="1635" y="371"/>
                      <a:pt x="1612" y="395"/>
                      <a:pt x="1618" y="432"/>
                    </a:cubicBezTo>
                    <a:cubicBezTo>
                      <a:pt x="1650" y="451"/>
                      <a:pt x="1677" y="414"/>
                      <a:pt x="1666" y="381"/>
                    </a:cubicBezTo>
                    <a:close/>
                    <a:moveTo>
                      <a:pt x="1654" y="471"/>
                    </a:moveTo>
                    <a:cubicBezTo>
                      <a:pt x="1648" y="470"/>
                      <a:pt x="1646" y="465"/>
                      <a:pt x="1639" y="465"/>
                    </a:cubicBezTo>
                    <a:cubicBezTo>
                      <a:pt x="1613" y="473"/>
                      <a:pt x="1598" y="529"/>
                      <a:pt x="1633" y="540"/>
                    </a:cubicBezTo>
                    <a:cubicBezTo>
                      <a:pt x="1642" y="519"/>
                      <a:pt x="1658" y="505"/>
                      <a:pt x="1663" y="480"/>
                    </a:cubicBezTo>
                    <a:cubicBezTo>
                      <a:pt x="1745" y="520"/>
                      <a:pt x="1684" y="343"/>
                      <a:pt x="1660" y="441"/>
                    </a:cubicBezTo>
                    <a:cubicBezTo>
                      <a:pt x="1651" y="444"/>
                      <a:pt x="1663" y="468"/>
                      <a:pt x="1654" y="471"/>
                    </a:cubicBezTo>
                    <a:close/>
                    <a:moveTo>
                      <a:pt x="1867" y="384"/>
                    </a:moveTo>
                    <a:cubicBezTo>
                      <a:pt x="1872" y="427"/>
                      <a:pt x="1885" y="462"/>
                      <a:pt x="1933" y="462"/>
                    </a:cubicBezTo>
                    <a:cubicBezTo>
                      <a:pt x="1949" y="422"/>
                      <a:pt x="1912" y="353"/>
                      <a:pt x="1867" y="384"/>
                    </a:cubicBezTo>
                    <a:close/>
                    <a:moveTo>
                      <a:pt x="1867" y="438"/>
                    </a:moveTo>
                    <a:cubicBezTo>
                      <a:pt x="1859" y="396"/>
                      <a:pt x="1780" y="401"/>
                      <a:pt x="1774" y="441"/>
                    </a:cubicBezTo>
                    <a:cubicBezTo>
                      <a:pt x="1796" y="470"/>
                      <a:pt x="1843" y="455"/>
                      <a:pt x="1867" y="438"/>
                    </a:cubicBezTo>
                    <a:close/>
                    <a:moveTo>
                      <a:pt x="1957" y="444"/>
                    </a:moveTo>
                    <a:cubicBezTo>
                      <a:pt x="1960" y="485"/>
                      <a:pt x="1962" y="527"/>
                      <a:pt x="2008" y="525"/>
                    </a:cubicBezTo>
                    <a:cubicBezTo>
                      <a:pt x="2017" y="492"/>
                      <a:pt x="2007" y="452"/>
                      <a:pt x="1990" y="435"/>
                    </a:cubicBezTo>
                    <a:cubicBezTo>
                      <a:pt x="1974" y="433"/>
                      <a:pt x="1963" y="436"/>
                      <a:pt x="1957" y="444"/>
                    </a:cubicBezTo>
                    <a:close/>
                    <a:moveTo>
                      <a:pt x="1870" y="474"/>
                    </a:moveTo>
                    <a:cubicBezTo>
                      <a:pt x="1847" y="477"/>
                      <a:pt x="1847" y="513"/>
                      <a:pt x="1870" y="516"/>
                    </a:cubicBezTo>
                    <a:cubicBezTo>
                      <a:pt x="1887" y="521"/>
                      <a:pt x="1925" y="521"/>
                      <a:pt x="1942" y="516"/>
                    </a:cubicBezTo>
                    <a:cubicBezTo>
                      <a:pt x="1947" y="497"/>
                      <a:pt x="1931" y="473"/>
                      <a:pt x="1906" y="474"/>
                    </a:cubicBezTo>
                    <a:cubicBezTo>
                      <a:pt x="1901" y="469"/>
                      <a:pt x="1875" y="469"/>
                      <a:pt x="1870" y="474"/>
                    </a:cubicBezTo>
                    <a:close/>
                    <a:moveTo>
                      <a:pt x="1714" y="489"/>
                    </a:moveTo>
                    <a:cubicBezTo>
                      <a:pt x="1702" y="525"/>
                      <a:pt x="1740" y="552"/>
                      <a:pt x="1771" y="534"/>
                    </a:cubicBezTo>
                    <a:cubicBezTo>
                      <a:pt x="1777" y="504"/>
                      <a:pt x="1753" y="483"/>
                      <a:pt x="1714" y="489"/>
                    </a:cubicBezTo>
                    <a:close/>
                    <a:moveTo>
                      <a:pt x="1672" y="510"/>
                    </a:moveTo>
                    <a:cubicBezTo>
                      <a:pt x="1654" y="529"/>
                      <a:pt x="1665" y="576"/>
                      <a:pt x="1681" y="588"/>
                    </a:cubicBezTo>
                    <a:cubicBezTo>
                      <a:pt x="1691" y="587"/>
                      <a:pt x="1705" y="590"/>
                      <a:pt x="1711" y="585"/>
                    </a:cubicBezTo>
                    <a:cubicBezTo>
                      <a:pt x="1717" y="553"/>
                      <a:pt x="1714" y="504"/>
                      <a:pt x="1672" y="510"/>
                    </a:cubicBezTo>
                    <a:close/>
                    <a:moveTo>
                      <a:pt x="2032" y="546"/>
                    </a:moveTo>
                    <a:cubicBezTo>
                      <a:pt x="2038" y="580"/>
                      <a:pt x="2060" y="614"/>
                      <a:pt x="2098" y="606"/>
                    </a:cubicBezTo>
                    <a:cubicBezTo>
                      <a:pt x="2098" y="567"/>
                      <a:pt x="2069" y="519"/>
                      <a:pt x="2032" y="546"/>
                    </a:cubicBezTo>
                    <a:close/>
                    <a:moveTo>
                      <a:pt x="1942" y="546"/>
                    </a:moveTo>
                    <a:cubicBezTo>
                      <a:pt x="1945" y="585"/>
                      <a:pt x="1978" y="594"/>
                      <a:pt x="2017" y="597"/>
                    </a:cubicBezTo>
                    <a:cubicBezTo>
                      <a:pt x="2023" y="552"/>
                      <a:pt x="1978" y="529"/>
                      <a:pt x="1942" y="546"/>
                    </a:cubicBezTo>
                    <a:close/>
                    <a:moveTo>
                      <a:pt x="2104" y="672"/>
                    </a:moveTo>
                    <a:cubicBezTo>
                      <a:pt x="2099" y="643"/>
                      <a:pt x="2070" y="612"/>
                      <a:pt x="2026" y="612"/>
                    </a:cubicBezTo>
                    <a:cubicBezTo>
                      <a:pt x="2024" y="616"/>
                      <a:pt x="2021" y="619"/>
                      <a:pt x="2017" y="621"/>
                    </a:cubicBezTo>
                    <a:cubicBezTo>
                      <a:pt x="2013" y="661"/>
                      <a:pt x="2047" y="663"/>
                      <a:pt x="2074" y="672"/>
                    </a:cubicBezTo>
                    <a:cubicBezTo>
                      <a:pt x="2077" y="677"/>
                      <a:pt x="2101" y="677"/>
                      <a:pt x="2104" y="672"/>
                    </a:cubicBezTo>
                    <a:close/>
                    <a:moveTo>
                      <a:pt x="2113" y="621"/>
                    </a:moveTo>
                    <a:cubicBezTo>
                      <a:pt x="2114" y="667"/>
                      <a:pt x="2141" y="703"/>
                      <a:pt x="2188" y="693"/>
                    </a:cubicBezTo>
                    <a:cubicBezTo>
                      <a:pt x="2184" y="651"/>
                      <a:pt x="2154" y="597"/>
                      <a:pt x="2113" y="621"/>
                    </a:cubicBezTo>
                    <a:close/>
                    <a:moveTo>
                      <a:pt x="2227" y="699"/>
                    </a:moveTo>
                    <a:cubicBezTo>
                      <a:pt x="2176" y="685"/>
                      <a:pt x="2194" y="742"/>
                      <a:pt x="2209" y="759"/>
                    </a:cubicBezTo>
                    <a:cubicBezTo>
                      <a:pt x="2179" y="741"/>
                      <a:pt x="2151" y="682"/>
                      <a:pt x="2107" y="708"/>
                    </a:cubicBezTo>
                    <a:cubicBezTo>
                      <a:pt x="2113" y="755"/>
                      <a:pt x="2173" y="779"/>
                      <a:pt x="2218" y="768"/>
                    </a:cubicBezTo>
                    <a:cubicBezTo>
                      <a:pt x="2227" y="781"/>
                      <a:pt x="2233" y="797"/>
                      <a:pt x="2260" y="792"/>
                    </a:cubicBezTo>
                    <a:cubicBezTo>
                      <a:pt x="2263" y="766"/>
                      <a:pt x="2253" y="706"/>
                      <a:pt x="2227" y="699"/>
                    </a:cubicBezTo>
                    <a:close/>
                    <a:moveTo>
                      <a:pt x="2365" y="912"/>
                    </a:moveTo>
                    <a:cubicBezTo>
                      <a:pt x="2366" y="868"/>
                      <a:pt x="2325" y="796"/>
                      <a:pt x="2275" y="822"/>
                    </a:cubicBezTo>
                    <a:cubicBezTo>
                      <a:pt x="2289" y="868"/>
                      <a:pt x="2314" y="903"/>
                      <a:pt x="2365" y="912"/>
                    </a:cubicBezTo>
                    <a:close/>
                    <a:moveTo>
                      <a:pt x="2281" y="930"/>
                    </a:moveTo>
                    <a:cubicBezTo>
                      <a:pt x="2291" y="935"/>
                      <a:pt x="2300" y="941"/>
                      <a:pt x="2317" y="939"/>
                    </a:cubicBezTo>
                    <a:cubicBezTo>
                      <a:pt x="2359" y="905"/>
                      <a:pt x="2268" y="869"/>
                      <a:pt x="2281" y="930"/>
                    </a:cubicBezTo>
                    <a:close/>
                    <a:moveTo>
                      <a:pt x="2197" y="825"/>
                    </a:moveTo>
                    <a:cubicBezTo>
                      <a:pt x="2194" y="825"/>
                      <a:pt x="2191" y="825"/>
                      <a:pt x="2188" y="825"/>
                    </a:cubicBezTo>
                    <a:cubicBezTo>
                      <a:pt x="2196" y="863"/>
                      <a:pt x="2222" y="883"/>
                      <a:pt x="2263" y="888"/>
                    </a:cubicBezTo>
                    <a:cubicBezTo>
                      <a:pt x="2291" y="861"/>
                      <a:pt x="2262" y="825"/>
                      <a:pt x="2227" y="825"/>
                    </a:cubicBezTo>
                    <a:cubicBezTo>
                      <a:pt x="2224" y="820"/>
                      <a:pt x="2200" y="820"/>
                      <a:pt x="2197" y="825"/>
                    </a:cubicBezTo>
                    <a:close/>
                    <a:moveTo>
                      <a:pt x="2380" y="1053"/>
                    </a:moveTo>
                    <a:cubicBezTo>
                      <a:pt x="2415" y="1049"/>
                      <a:pt x="2398" y="940"/>
                      <a:pt x="2347" y="963"/>
                    </a:cubicBezTo>
                    <a:cubicBezTo>
                      <a:pt x="2347" y="997"/>
                      <a:pt x="2352" y="1056"/>
                      <a:pt x="2380" y="1053"/>
                    </a:cubicBezTo>
                    <a:close/>
                    <a:moveTo>
                      <a:pt x="2263" y="993"/>
                    </a:moveTo>
                    <a:cubicBezTo>
                      <a:pt x="2273" y="1031"/>
                      <a:pt x="2286" y="1066"/>
                      <a:pt x="2332" y="1068"/>
                    </a:cubicBezTo>
                    <a:cubicBezTo>
                      <a:pt x="2349" y="1029"/>
                      <a:pt x="2309" y="970"/>
                      <a:pt x="2263" y="993"/>
                    </a:cubicBezTo>
                    <a:close/>
                    <a:moveTo>
                      <a:pt x="2455" y="999"/>
                    </a:moveTo>
                    <a:cubicBezTo>
                      <a:pt x="2420" y="986"/>
                      <a:pt x="2406" y="1031"/>
                      <a:pt x="2416" y="1062"/>
                    </a:cubicBezTo>
                    <a:cubicBezTo>
                      <a:pt x="2455" y="1080"/>
                      <a:pt x="2471" y="1027"/>
                      <a:pt x="2455" y="999"/>
                    </a:cubicBezTo>
                    <a:close/>
                    <a:moveTo>
                      <a:pt x="2485" y="1077"/>
                    </a:moveTo>
                    <a:cubicBezTo>
                      <a:pt x="2466" y="1079"/>
                      <a:pt x="2447" y="1081"/>
                      <a:pt x="2449" y="1104"/>
                    </a:cubicBezTo>
                    <a:cubicBezTo>
                      <a:pt x="2465" y="1117"/>
                      <a:pt x="2511" y="1129"/>
                      <a:pt x="2527" y="1107"/>
                    </a:cubicBezTo>
                    <a:cubicBezTo>
                      <a:pt x="2528" y="1092"/>
                      <a:pt x="2525" y="1081"/>
                      <a:pt x="2515" y="1077"/>
                    </a:cubicBezTo>
                    <a:cubicBezTo>
                      <a:pt x="2512" y="1072"/>
                      <a:pt x="2488" y="1072"/>
                      <a:pt x="2485" y="1077"/>
                    </a:cubicBezTo>
                    <a:close/>
                    <a:moveTo>
                      <a:pt x="2392" y="1143"/>
                    </a:moveTo>
                    <a:cubicBezTo>
                      <a:pt x="2405" y="1143"/>
                      <a:pt x="2411" y="1136"/>
                      <a:pt x="2419" y="1131"/>
                    </a:cubicBezTo>
                    <a:cubicBezTo>
                      <a:pt x="2432" y="1081"/>
                      <a:pt x="2376" y="1068"/>
                      <a:pt x="2347" y="1089"/>
                    </a:cubicBezTo>
                    <a:cubicBezTo>
                      <a:pt x="2341" y="1110"/>
                      <a:pt x="2342" y="1139"/>
                      <a:pt x="2362" y="1143"/>
                    </a:cubicBezTo>
                    <a:cubicBezTo>
                      <a:pt x="2365" y="1148"/>
                      <a:pt x="2389" y="1148"/>
                      <a:pt x="2392" y="1143"/>
                    </a:cubicBezTo>
                    <a:close/>
                    <a:moveTo>
                      <a:pt x="2233" y="1098"/>
                    </a:moveTo>
                    <a:cubicBezTo>
                      <a:pt x="2238" y="1130"/>
                      <a:pt x="2302" y="1135"/>
                      <a:pt x="2308" y="1101"/>
                    </a:cubicBezTo>
                    <a:cubicBezTo>
                      <a:pt x="2294" y="1080"/>
                      <a:pt x="2248" y="1071"/>
                      <a:pt x="2233" y="1098"/>
                    </a:cubicBezTo>
                    <a:close/>
                    <a:moveTo>
                      <a:pt x="2320" y="1155"/>
                    </a:moveTo>
                    <a:cubicBezTo>
                      <a:pt x="2309" y="1153"/>
                      <a:pt x="2308" y="1141"/>
                      <a:pt x="2296" y="1140"/>
                    </a:cubicBezTo>
                    <a:cubicBezTo>
                      <a:pt x="2276" y="1159"/>
                      <a:pt x="2241" y="1163"/>
                      <a:pt x="2242" y="1203"/>
                    </a:cubicBezTo>
                    <a:cubicBezTo>
                      <a:pt x="2283" y="1219"/>
                      <a:pt x="2303" y="1181"/>
                      <a:pt x="2320" y="1155"/>
                    </a:cubicBezTo>
                    <a:close/>
                    <a:moveTo>
                      <a:pt x="2485" y="1200"/>
                    </a:moveTo>
                    <a:cubicBezTo>
                      <a:pt x="2565" y="1208"/>
                      <a:pt x="2502" y="1115"/>
                      <a:pt x="2452" y="1146"/>
                    </a:cubicBezTo>
                    <a:cubicBezTo>
                      <a:pt x="2450" y="1177"/>
                      <a:pt x="2471" y="1185"/>
                      <a:pt x="2485" y="1200"/>
                    </a:cubicBezTo>
                    <a:close/>
                    <a:moveTo>
                      <a:pt x="2392" y="1239"/>
                    </a:moveTo>
                    <a:cubicBezTo>
                      <a:pt x="2396" y="1252"/>
                      <a:pt x="2418" y="1254"/>
                      <a:pt x="2431" y="1248"/>
                    </a:cubicBezTo>
                    <a:cubicBezTo>
                      <a:pt x="2443" y="1226"/>
                      <a:pt x="2452" y="1158"/>
                      <a:pt x="2407" y="1167"/>
                    </a:cubicBezTo>
                    <a:cubicBezTo>
                      <a:pt x="2399" y="1174"/>
                      <a:pt x="2395" y="1185"/>
                      <a:pt x="2392" y="1197"/>
                    </a:cubicBezTo>
                    <a:cubicBezTo>
                      <a:pt x="2387" y="1204"/>
                      <a:pt x="2387" y="1232"/>
                      <a:pt x="2392" y="1239"/>
                    </a:cubicBezTo>
                    <a:close/>
                    <a:moveTo>
                      <a:pt x="2347" y="1170"/>
                    </a:moveTo>
                    <a:cubicBezTo>
                      <a:pt x="2336" y="1192"/>
                      <a:pt x="2309" y="1207"/>
                      <a:pt x="2320" y="1242"/>
                    </a:cubicBezTo>
                    <a:cubicBezTo>
                      <a:pt x="2365" y="1273"/>
                      <a:pt x="2385" y="1180"/>
                      <a:pt x="2347" y="1170"/>
                    </a:cubicBezTo>
                    <a:close/>
                    <a:moveTo>
                      <a:pt x="295" y="1410"/>
                    </a:moveTo>
                    <a:cubicBezTo>
                      <a:pt x="267" y="1391"/>
                      <a:pt x="244" y="1418"/>
                      <a:pt x="235" y="1437"/>
                    </a:cubicBezTo>
                    <a:cubicBezTo>
                      <a:pt x="225" y="1427"/>
                      <a:pt x="205" y="1427"/>
                      <a:pt x="187" y="1425"/>
                    </a:cubicBezTo>
                    <a:cubicBezTo>
                      <a:pt x="163" y="1474"/>
                      <a:pt x="206" y="1529"/>
                      <a:pt x="268" y="1521"/>
                    </a:cubicBezTo>
                    <a:cubicBezTo>
                      <a:pt x="286" y="1495"/>
                      <a:pt x="313" y="1452"/>
                      <a:pt x="295" y="1410"/>
                    </a:cubicBezTo>
                    <a:close/>
                    <a:moveTo>
                      <a:pt x="109" y="1545"/>
                    </a:moveTo>
                    <a:cubicBezTo>
                      <a:pt x="110" y="1562"/>
                      <a:pt x="121" y="1561"/>
                      <a:pt x="127" y="1578"/>
                    </a:cubicBezTo>
                    <a:cubicBezTo>
                      <a:pt x="113" y="1585"/>
                      <a:pt x="106" y="1599"/>
                      <a:pt x="109" y="1623"/>
                    </a:cubicBezTo>
                    <a:cubicBezTo>
                      <a:pt x="152" y="1647"/>
                      <a:pt x="196" y="1603"/>
                      <a:pt x="217" y="1575"/>
                    </a:cubicBezTo>
                    <a:cubicBezTo>
                      <a:pt x="217" y="1530"/>
                      <a:pt x="105" y="1474"/>
                      <a:pt x="109" y="154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6" name="Freeform 9"/>
              <p:cNvSpPr>
                <a:spLocks noEditPoints="1"/>
              </p:cNvSpPr>
              <p:nvPr/>
            </p:nvSpPr>
            <p:spPr bwMode="auto">
              <a:xfrm>
                <a:off x="630238" y="190500"/>
                <a:ext cx="3257550" cy="4762500"/>
              </a:xfrm>
              <a:custGeom>
                <a:cxnLst>
                  <a:cxn ang="0">
                    <a:pos x="516" y="80"/>
                  </a:cxn>
                  <a:cxn ang="0">
                    <a:pos x="1107" y="2"/>
                  </a:cxn>
                  <a:cxn ang="0">
                    <a:pos x="1152" y="14"/>
                  </a:cxn>
                  <a:cxn ang="0">
                    <a:pos x="909" y="176"/>
                  </a:cxn>
                  <a:cxn ang="0">
                    <a:pos x="252" y="1697"/>
                  </a:cxn>
                  <a:cxn ang="0">
                    <a:pos x="0" y="620"/>
                  </a:cxn>
                  <a:cxn ang="0">
                    <a:pos x="327" y="251"/>
                  </a:cxn>
                  <a:cxn ang="0">
                    <a:pos x="327" y="251"/>
                  </a:cxn>
                  <a:cxn ang="0">
                    <a:pos x="300" y="329"/>
                  </a:cxn>
                  <a:cxn ang="0">
                    <a:pos x="372" y="290"/>
                  </a:cxn>
                  <a:cxn ang="0">
                    <a:pos x="321" y="326"/>
                  </a:cxn>
                  <a:cxn ang="0">
                    <a:pos x="408" y="323"/>
                  </a:cxn>
                  <a:cxn ang="0">
                    <a:pos x="408" y="323"/>
                  </a:cxn>
                  <a:cxn ang="0">
                    <a:pos x="219" y="380"/>
                  </a:cxn>
                  <a:cxn ang="0">
                    <a:pos x="285" y="347"/>
                  </a:cxn>
                  <a:cxn ang="0">
                    <a:pos x="333" y="371"/>
                  </a:cxn>
                  <a:cxn ang="0">
                    <a:pos x="333" y="371"/>
                  </a:cxn>
                  <a:cxn ang="0">
                    <a:pos x="249" y="449"/>
                  </a:cxn>
                  <a:cxn ang="0">
                    <a:pos x="309" y="386"/>
                  </a:cxn>
                  <a:cxn ang="0">
                    <a:pos x="309" y="386"/>
                  </a:cxn>
                  <a:cxn ang="0">
                    <a:pos x="465" y="491"/>
                  </a:cxn>
                  <a:cxn ang="0">
                    <a:pos x="447" y="458"/>
                  </a:cxn>
                  <a:cxn ang="0">
                    <a:pos x="471" y="503"/>
                  </a:cxn>
                  <a:cxn ang="0">
                    <a:pos x="471" y="503"/>
                  </a:cxn>
                  <a:cxn ang="0">
                    <a:pos x="438" y="509"/>
                  </a:cxn>
                  <a:cxn ang="0">
                    <a:pos x="387" y="497"/>
                  </a:cxn>
                  <a:cxn ang="0">
                    <a:pos x="543" y="527"/>
                  </a:cxn>
                  <a:cxn ang="0">
                    <a:pos x="498" y="533"/>
                  </a:cxn>
                  <a:cxn ang="0">
                    <a:pos x="426" y="527"/>
                  </a:cxn>
                  <a:cxn ang="0">
                    <a:pos x="378" y="554"/>
                  </a:cxn>
                  <a:cxn ang="0">
                    <a:pos x="399" y="596"/>
                  </a:cxn>
                  <a:cxn ang="0">
                    <a:pos x="399" y="596"/>
                  </a:cxn>
                  <a:cxn ang="0">
                    <a:pos x="525" y="572"/>
                  </a:cxn>
                  <a:cxn ang="0">
                    <a:pos x="441" y="554"/>
                  </a:cxn>
                  <a:cxn ang="0">
                    <a:pos x="441" y="554"/>
                  </a:cxn>
                </a:cxnLst>
                <a:rect b="b" l="0" r="r" t="0"/>
                <a:pathLst>
                  <a:path h="1769" w="1211">
                    <a:moveTo>
                      <a:pt x="0" y="329"/>
                    </a:moveTo>
                    <a:cubicBezTo>
                      <a:pt x="87" y="170"/>
                      <a:pt x="292" y="129"/>
                      <a:pt x="516" y="80"/>
                    </a:cubicBezTo>
                    <a:cubicBezTo>
                      <a:pt x="684" y="44"/>
                      <a:pt x="889" y="23"/>
                      <a:pt x="1068" y="2"/>
                    </a:cubicBezTo>
                    <a:cubicBezTo>
                      <a:pt x="1081" y="2"/>
                      <a:pt x="1094" y="2"/>
                      <a:pt x="1107" y="2"/>
                    </a:cubicBezTo>
                    <a:cubicBezTo>
                      <a:pt x="1128" y="2"/>
                      <a:pt x="1149" y="2"/>
                      <a:pt x="1170" y="2"/>
                    </a:cubicBezTo>
                    <a:cubicBezTo>
                      <a:pt x="1211" y="0"/>
                      <a:pt x="1164" y="10"/>
                      <a:pt x="1152" y="14"/>
                    </a:cubicBezTo>
                    <a:cubicBezTo>
                      <a:pt x="1072" y="39"/>
                      <a:pt x="991" y="95"/>
                      <a:pt x="945" y="140"/>
                    </a:cubicBezTo>
                    <a:cubicBezTo>
                      <a:pt x="932" y="151"/>
                      <a:pt x="920" y="163"/>
                      <a:pt x="909" y="176"/>
                    </a:cubicBezTo>
                    <a:cubicBezTo>
                      <a:pt x="654" y="495"/>
                      <a:pt x="476" y="903"/>
                      <a:pt x="342" y="1352"/>
                    </a:cubicBezTo>
                    <a:cubicBezTo>
                      <a:pt x="311" y="1457"/>
                      <a:pt x="288" y="1585"/>
                      <a:pt x="252" y="1697"/>
                    </a:cubicBezTo>
                    <a:cubicBezTo>
                      <a:pt x="240" y="1733"/>
                      <a:pt x="228" y="1769"/>
                      <a:pt x="177" y="1766"/>
                    </a:cubicBezTo>
                    <a:cubicBezTo>
                      <a:pt x="92" y="1410"/>
                      <a:pt x="31" y="1030"/>
                      <a:pt x="0" y="620"/>
                    </a:cubicBezTo>
                    <a:cubicBezTo>
                      <a:pt x="0" y="523"/>
                      <a:pt x="0" y="426"/>
                      <a:pt x="0" y="329"/>
                    </a:cubicBezTo>
                    <a:close/>
                    <a:moveTo>
                      <a:pt x="327" y="251"/>
                    </a:moveTo>
                    <a:cubicBezTo>
                      <a:pt x="301" y="247"/>
                      <a:pt x="286" y="310"/>
                      <a:pt x="315" y="314"/>
                    </a:cubicBezTo>
                    <a:cubicBezTo>
                      <a:pt x="325" y="298"/>
                      <a:pt x="338" y="271"/>
                      <a:pt x="327" y="251"/>
                    </a:cubicBezTo>
                    <a:close/>
                    <a:moveTo>
                      <a:pt x="240" y="296"/>
                    </a:moveTo>
                    <a:cubicBezTo>
                      <a:pt x="263" y="304"/>
                      <a:pt x="275" y="323"/>
                      <a:pt x="300" y="329"/>
                    </a:cubicBezTo>
                    <a:cubicBezTo>
                      <a:pt x="309" y="304"/>
                      <a:pt x="258" y="267"/>
                      <a:pt x="240" y="296"/>
                    </a:cubicBezTo>
                    <a:close/>
                    <a:moveTo>
                      <a:pt x="372" y="290"/>
                    </a:moveTo>
                    <a:cubicBezTo>
                      <a:pt x="367" y="284"/>
                      <a:pt x="357" y="283"/>
                      <a:pt x="345" y="284"/>
                    </a:cubicBezTo>
                    <a:cubicBezTo>
                      <a:pt x="338" y="299"/>
                      <a:pt x="325" y="308"/>
                      <a:pt x="321" y="326"/>
                    </a:cubicBezTo>
                    <a:cubicBezTo>
                      <a:pt x="341" y="337"/>
                      <a:pt x="360" y="307"/>
                      <a:pt x="372" y="290"/>
                    </a:cubicBezTo>
                    <a:close/>
                    <a:moveTo>
                      <a:pt x="408" y="323"/>
                    </a:moveTo>
                    <a:cubicBezTo>
                      <a:pt x="387" y="310"/>
                      <a:pt x="345" y="321"/>
                      <a:pt x="342" y="344"/>
                    </a:cubicBezTo>
                    <a:cubicBezTo>
                      <a:pt x="356" y="361"/>
                      <a:pt x="410" y="351"/>
                      <a:pt x="408" y="323"/>
                    </a:cubicBezTo>
                    <a:close/>
                    <a:moveTo>
                      <a:pt x="255" y="347"/>
                    </a:moveTo>
                    <a:cubicBezTo>
                      <a:pt x="235" y="350"/>
                      <a:pt x="216" y="354"/>
                      <a:pt x="219" y="380"/>
                    </a:cubicBezTo>
                    <a:cubicBezTo>
                      <a:pt x="251" y="377"/>
                      <a:pt x="284" y="375"/>
                      <a:pt x="294" y="350"/>
                    </a:cubicBezTo>
                    <a:cubicBezTo>
                      <a:pt x="290" y="350"/>
                      <a:pt x="290" y="346"/>
                      <a:pt x="285" y="347"/>
                    </a:cubicBezTo>
                    <a:cubicBezTo>
                      <a:pt x="282" y="342"/>
                      <a:pt x="258" y="342"/>
                      <a:pt x="255" y="347"/>
                    </a:cubicBezTo>
                    <a:close/>
                    <a:moveTo>
                      <a:pt x="333" y="371"/>
                    </a:moveTo>
                    <a:cubicBezTo>
                      <a:pt x="340" y="402"/>
                      <a:pt x="368" y="428"/>
                      <a:pt x="402" y="422"/>
                    </a:cubicBezTo>
                    <a:cubicBezTo>
                      <a:pt x="405" y="392"/>
                      <a:pt x="369" y="361"/>
                      <a:pt x="333" y="371"/>
                    </a:cubicBezTo>
                    <a:close/>
                    <a:moveTo>
                      <a:pt x="288" y="374"/>
                    </a:moveTo>
                    <a:cubicBezTo>
                      <a:pt x="263" y="385"/>
                      <a:pt x="237" y="420"/>
                      <a:pt x="249" y="449"/>
                    </a:cubicBezTo>
                    <a:cubicBezTo>
                      <a:pt x="281" y="445"/>
                      <a:pt x="298" y="400"/>
                      <a:pt x="288" y="374"/>
                    </a:cubicBezTo>
                    <a:close/>
                    <a:moveTo>
                      <a:pt x="309" y="386"/>
                    </a:moveTo>
                    <a:cubicBezTo>
                      <a:pt x="304" y="415"/>
                      <a:pt x="302" y="465"/>
                      <a:pt x="330" y="470"/>
                    </a:cubicBezTo>
                    <a:cubicBezTo>
                      <a:pt x="346" y="451"/>
                      <a:pt x="345" y="382"/>
                      <a:pt x="309" y="386"/>
                    </a:cubicBezTo>
                    <a:close/>
                    <a:moveTo>
                      <a:pt x="444" y="491"/>
                    </a:moveTo>
                    <a:cubicBezTo>
                      <a:pt x="451" y="491"/>
                      <a:pt x="458" y="491"/>
                      <a:pt x="465" y="491"/>
                    </a:cubicBezTo>
                    <a:cubicBezTo>
                      <a:pt x="473" y="483"/>
                      <a:pt x="473" y="466"/>
                      <a:pt x="465" y="458"/>
                    </a:cubicBezTo>
                    <a:cubicBezTo>
                      <a:pt x="459" y="458"/>
                      <a:pt x="453" y="458"/>
                      <a:pt x="447" y="458"/>
                    </a:cubicBezTo>
                    <a:cubicBezTo>
                      <a:pt x="441" y="464"/>
                      <a:pt x="445" y="480"/>
                      <a:pt x="444" y="491"/>
                    </a:cubicBezTo>
                    <a:close/>
                    <a:moveTo>
                      <a:pt x="471" y="503"/>
                    </a:moveTo>
                    <a:cubicBezTo>
                      <a:pt x="486" y="517"/>
                      <a:pt x="518" y="491"/>
                      <a:pt x="513" y="476"/>
                    </a:cubicBezTo>
                    <a:cubicBezTo>
                      <a:pt x="495" y="470"/>
                      <a:pt x="475" y="485"/>
                      <a:pt x="471" y="503"/>
                    </a:cubicBezTo>
                    <a:close/>
                    <a:moveTo>
                      <a:pt x="387" y="497"/>
                    </a:moveTo>
                    <a:cubicBezTo>
                      <a:pt x="395" y="510"/>
                      <a:pt x="417" y="509"/>
                      <a:pt x="438" y="509"/>
                    </a:cubicBezTo>
                    <a:cubicBezTo>
                      <a:pt x="438" y="503"/>
                      <a:pt x="438" y="497"/>
                      <a:pt x="438" y="491"/>
                    </a:cubicBezTo>
                    <a:cubicBezTo>
                      <a:pt x="430" y="483"/>
                      <a:pt x="386" y="478"/>
                      <a:pt x="387" y="497"/>
                    </a:cubicBezTo>
                    <a:close/>
                    <a:moveTo>
                      <a:pt x="528" y="533"/>
                    </a:moveTo>
                    <a:cubicBezTo>
                      <a:pt x="535" y="533"/>
                      <a:pt x="537" y="528"/>
                      <a:pt x="543" y="527"/>
                    </a:cubicBezTo>
                    <a:cubicBezTo>
                      <a:pt x="542" y="503"/>
                      <a:pt x="486" y="508"/>
                      <a:pt x="483" y="527"/>
                    </a:cubicBezTo>
                    <a:cubicBezTo>
                      <a:pt x="489" y="528"/>
                      <a:pt x="488" y="536"/>
                      <a:pt x="498" y="533"/>
                    </a:cubicBezTo>
                    <a:cubicBezTo>
                      <a:pt x="501" y="538"/>
                      <a:pt x="525" y="538"/>
                      <a:pt x="528" y="533"/>
                    </a:cubicBezTo>
                    <a:close/>
                    <a:moveTo>
                      <a:pt x="426" y="527"/>
                    </a:moveTo>
                    <a:cubicBezTo>
                      <a:pt x="411" y="506"/>
                      <a:pt x="374" y="527"/>
                      <a:pt x="369" y="545"/>
                    </a:cubicBezTo>
                    <a:cubicBezTo>
                      <a:pt x="373" y="547"/>
                      <a:pt x="376" y="550"/>
                      <a:pt x="378" y="554"/>
                    </a:cubicBezTo>
                    <a:cubicBezTo>
                      <a:pt x="394" y="545"/>
                      <a:pt x="418" y="544"/>
                      <a:pt x="426" y="527"/>
                    </a:cubicBezTo>
                    <a:close/>
                    <a:moveTo>
                      <a:pt x="399" y="596"/>
                    </a:moveTo>
                    <a:cubicBezTo>
                      <a:pt x="425" y="593"/>
                      <a:pt x="430" y="569"/>
                      <a:pt x="432" y="542"/>
                    </a:cubicBezTo>
                    <a:cubicBezTo>
                      <a:pt x="407" y="534"/>
                      <a:pt x="391" y="572"/>
                      <a:pt x="399" y="596"/>
                    </a:cubicBezTo>
                    <a:close/>
                    <a:moveTo>
                      <a:pt x="471" y="539"/>
                    </a:moveTo>
                    <a:cubicBezTo>
                      <a:pt x="475" y="562"/>
                      <a:pt x="503" y="587"/>
                      <a:pt x="525" y="572"/>
                    </a:cubicBezTo>
                    <a:cubicBezTo>
                      <a:pt x="523" y="546"/>
                      <a:pt x="493" y="535"/>
                      <a:pt x="471" y="539"/>
                    </a:cubicBezTo>
                    <a:close/>
                    <a:moveTo>
                      <a:pt x="441" y="554"/>
                    </a:moveTo>
                    <a:cubicBezTo>
                      <a:pt x="445" y="576"/>
                      <a:pt x="447" y="600"/>
                      <a:pt x="465" y="608"/>
                    </a:cubicBezTo>
                    <a:cubicBezTo>
                      <a:pt x="492" y="598"/>
                      <a:pt x="465" y="531"/>
                      <a:pt x="441" y="55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7" name="Freeform 7"/>
              <p:cNvSpPr/>
              <p:nvPr/>
            </p:nvSpPr>
            <p:spPr bwMode="auto">
              <a:xfrm>
                <a:off x="3074988" y="568325"/>
                <a:ext cx="96838" cy="96838"/>
              </a:xfrm>
              <a:custGeom>
                <a:cxnLst>
                  <a:cxn ang="0">
                    <a:pos x="0" y="36"/>
                  </a:cxn>
                  <a:cxn ang="0">
                    <a:pos x="36" y="0"/>
                  </a:cxn>
                  <a:cxn ang="0">
                    <a:pos x="0" y="36"/>
                  </a:cxn>
                </a:cxnLst>
                <a:rect b="b" l="0" r="r" t="0"/>
                <a:pathLst>
                  <a:path h="36" w="36">
                    <a:moveTo>
                      <a:pt x="0" y="36"/>
                    </a:moveTo>
                    <a:cubicBezTo>
                      <a:pt x="11" y="23"/>
                      <a:pt x="23" y="11"/>
                      <a:pt x="36" y="0"/>
                    </a:cubicBezTo>
                    <a:cubicBezTo>
                      <a:pt x="25" y="13"/>
                      <a:pt x="13" y="25"/>
                      <a:pt x="0" y="36"/>
                    </a:cubicBezTo>
                    <a:close/>
                  </a:path>
                </a:pathLst>
              </a:custGeom>
              <a:solidFill>
                <a:srgbClr val="1139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8" name="Freeform 10"/>
              <p:cNvSpPr/>
              <p:nvPr/>
            </p:nvSpPr>
            <p:spPr bwMode="auto">
              <a:xfrm>
                <a:off x="1493838" y="952500"/>
                <a:ext cx="136525" cy="146050"/>
              </a:xfrm>
              <a:custGeom>
                <a:cxnLst>
                  <a:cxn ang="0">
                    <a:pos x="0" y="43"/>
                  </a:cxn>
                  <a:cxn ang="0">
                    <a:pos x="24" y="1"/>
                  </a:cxn>
                  <a:cxn ang="0">
                    <a:pos x="51" y="7"/>
                  </a:cxn>
                  <a:cxn ang="0">
                    <a:pos x="0" y="43"/>
                  </a:cxn>
                </a:cxnLst>
                <a:rect b="b" l="0" r="r" t="0"/>
                <a:pathLst>
                  <a:path h="54" w="51">
                    <a:moveTo>
                      <a:pt x="0" y="43"/>
                    </a:moveTo>
                    <a:cubicBezTo>
                      <a:pt x="4" y="25"/>
                      <a:pt x="17" y="16"/>
                      <a:pt x="24" y="1"/>
                    </a:cubicBezTo>
                    <a:cubicBezTo>
                      <a:pt x="36" y="0"/>
                      <a:pt x="46" y="1"/>
                      <a:pt x="51" y="7"/>
                    </a:cubicBezTo>
                    <a:cubicBezTo>
                      <a:pt x="39" y="24"/>
                      <a:pt x="20" y="54"/>
                      <a:pt x="0" y="43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9" name="Freeform 11"/>
              <p:cNvSpPr/>
              <p:nvPr/>
            </p:nvSpPr>
            <p:spPr bwMode="auto">
              <a:xfrm>
                <a:off x="6003926" y="1049338"/>
                <a:ext cx="192088" cy="228600"/>
              </a:xfrm>
              <a:custGeom>
                <a:cxnLst>
                  <a:cxn ang="0">
                    <a:pos x="66" y="82"/>
                  </a:cxn>
                  <a:cxn ang="0">
                    <a:pos x="6" y="22"/>
                  </a:cxn>
                  <a:cxn ang="0">
                    <a:pos x="66" y="82"/>
                  </a:cxn>
                </a:cxnLst>
                <a:rect b="b" l="0" r="r" t="0"/>
                <a:pathLst>
                  <a:path h="85" w="71">
                    <a:moveTo>
                      <a:pt x="66" y="82"/>
                    </a:moveTo>
                    <a:cubicBezTo>
                      <a:pt x="23" y="85"/>
                      <a:pt x="0" y="60"/>
                      <a:pt x="6" y="22"/>
                    </a:cubicBezTo>
                    <a:cubicBezTo>
                      <a:pt x="45" y="0"/>
                      <a:pt x="71" y="50"/>
                      <a:pt x="66" y="8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0" name="Freeform 12"/>
              <p:cNvSpPr/>
              <p:nvPr/>
            </p:nvSpPr>
            <p:spPr bwMode="auto">
              <a:xfrm>
                <a:off x="5592763" y="1203325"/>
                <a:ext cx="174625" cy="215900"/>
              </a:xfrm>
              <a:custGeom>
                <a:cxnLst>
                  <a:cxn ang="0">
                    <a:pos x="6" y="61"/>
                  </a:cxn>
                  <a:cxn ang="0">
                    <a:pos x="54" y="10"/>
                  </a:cxn>
                  <a:cxn ang="0">
                    <a:pos x="6" y="61"/>
                  </a:cxn>
                </a:cxnLst>
                <a:rect b="b" l="0" r="r" t="0"/>
                <a:pathLst>
                  <a:path h="80" w="65">
                    <a:moveTo>
                      <a:pt x="6" y="61"/>
                    </a:moveTo>
                    <a:cubicBezTo>
                      <a:pt x="0" y="24"/>
                      <a:pt x="23" y="0"/>
                      <a:pt x="54" y="10"/>
                    </a:cubicBezTo>
                    <a:cubicBezTo>
                      <a:pt x="65" y="43"/>
                      <a:pt x="38" y="80"/>
                      <a:pt x="6" y="6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1" name="Freeform 13"/>
              <p:cNvSpPr/>
              <p:nvPr/>
            </p:nvSpPr>
            <p:spPr bwMode="auto">
              <a:xfrm>
                <a:off x="1816101" y="1423988"/>
                <a:ext cx="85725" cy="88900"/>
              </a:xfrm>
              <a:custGeom>
                <a:cxnLst>
                  <a:cxn ang="0">
                    <a:pos x="6" y="0"/>
                  </a:cxn>
                  <a:cxn ang="0">
                    <a:pos x="24" y="0"/>
                  </a:cxn>
                  <a:cxn ang="0">
                    <a:pos x="24" y="33"/>
                  </a:cxn>
                  <a:cxn ang="0">
                    <a:pos x="3" y="33"/>
                  </a:cxn>
                  <a:cxn ang="0">
                    <a:pos x="6" y="0"/>
                  </a:cxn>
                </a:cxnLst>
                <a:rect b="b" l="0" r="r" t="0"/>
                <a:pathLst>
                  <a:path h="33" w="32">
                    <a:moveTo>
                      <a:pt x="6" y="0"/>
                    </a:moveTo>
                    <a:cubicBezTo>
                      <a:pt x="12" y="0"/>
                      <a:pt x="18" y="0"/>
                      <a:pt x="24" y="0"/>
                    </a:cubicBezTo>
                    <a:cubicBezTo>
                      <a:pt x="32" y="8"/>
                      <a:pt x="32" y="25"/>
                      <a:pt x="24" y="33"/>
                    </a:cubicBezTo>
                    <a:cubicBezTo>
                      <a:pt x="17" y="33"/>
                      <a:pt x="10" y="33"/>
                      <a:pt x="3" y="33"/>
                    </a:cubicBezTo>
                    <a:cubicBezTo>
                      <a:pt x="4" y="22"/>
                      <a:pt x="0" y="6"/>
                      <a:pt x="6" y="0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2" name="Freeform 15"/>
              <p:cNvSpPr/>
              <p:nvPr/>
            </p:nvSpPr>
            <p:spPr bwMode="auto">
              <a:xfrm>
                <a:off x="1897063" y="1455738"/>
                <a:ext cx="127000" cy="127000"/>
              </a:xfrm>
              <a:custGeom>
                <a:cxnLst>
                  <a:cxn ang="0">
                    <a:pos x="42" y="6"/>
                  </a:cxn>
                  <a:cxn ang="0">
                    <a:pos x="0" y="33"/>
                  </a:cxn>
                  <a:cxn ang="0">
                    <a:pos x="42" y="6"/>
                  </a:cxn>
                </a:cxnLst>
                <a:rect b="b" l="0" r="r" t="0"/>
                <a:pathLst>
                  <a:path h="47" w="47">
                    <a:moveTo>
                      <a:pt x="42" y="6"/>
                    </a:moveTo>
                    <a:cubicBezTo>
                      <a:pt x="47" y="21"/>
                      <a:pt x="15" y="47"/>
                      <a:pt x="0" y="33"/>
                    </a:cubicBezTo>
                    <a:cubicBezTo>
                      <a:pt x="4" y="15"/>
                      <a:pt x="24" y="0"/>
                      <a:pt x="42" y="6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3" name="Freeform 18"/>
              <p:cNvSpPr/>
              <p:nvPr/>
            </p:nvSpPr>
            <p:spPr bwMode="auto">
              <a:xfrm>
                <a:off x="6723063" y="1601788"/>
                <a:ext cx="176213" cy="255588"/>
              </a:xfrm>
              <a:custGeom>
                <a:cxnLst>
                  <a:cxn ang="0">
                    <a:pos x="66" y="87"/>
                  </a:cxn>
                  <a:cxn ang="0">
                    <a:pos x="0" y="27"/>
                  </a:cxn>
                  <a:cxn ang="0">
                    <a:pos x="66" y="87"/>
                  </a:cxn>
                </a:cxnLst>
                <a:rect b="b" l="0" r="r" t="0"/>
                <a:pathLst>
                  <a:path h="95" w="66">
                    <a:moveTo>
                      <a:pt x="66" y="87"/>
                    </a:moveTo>
                    <a:cubicBezTo>
                      <a:pt x="28" y="95"/>
                      <a:pt x="6" y="61"/>
                      <a:pt x="0" y="27"/>
                    </a:cubicBezTo>
                    <a:cubicBezTo>
                      <a:pt x="37" y="0"/>
                      <a:pt x="66" y="48"/>
                      <a:pt x="66" y="87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4" name="Freeform 21"/>
              <p:cNvSpPr/>
              <p:nvPr/>
            </p:nvSpPr>
            <p:spPr bwMode="auto">
              <a:xfrm>
                <a:off x="6924676" y="2039938"/>
                <a:ext cx="419100" cy="309563"/>
              </a:xfrm>
              <a:custGeom>
                <a:cxnLst>
                  <a:cxn ang="0">
                    <a:pos x="153" y="110"/>
                  </a:cxn>
                  <a:cxn ang="0">
                    <a:pos x="111" y="86"/>
                  </a:cxn>
                  <a:cxn ang="0">
                    <a:pos x="0" y="26"/>
                  </a:cxn>
                  <a:cxn ang="0">
                    <a:pos x="102" y="77"/>
                  </a:cxn>
                  <a:cxn ang="0">
                    <a:pos x="120" y="17"/>
                  </a:cxn>
                  <a:cxn ang="0">
                    <a:pos x="153" y="110"/>
                  </a:cxn>
                </a:cxnLst>
                <a:rect b="b" l="0" r="r" t="0"/>
                <a:pathLst>
                  <a:path h="115" w="156">
                    <a:moveTo>
                      <a:pt x="153" y="110"/>
                    </a:moveTo>
                    <a:cubicBezTo>
                      <a:pt x="126" y="115"/>
                      <a:pt x="120" y="99"/>
                      <a:pt x="111" y="86"/>
                    </a:cubicBezTo>
                    <a:cubicBezTo>
                      <a:pt x="66" y="97"/>
                      <a:pt x="6" y="73"/>
                      <a:pt x="0" y="26"/>
                    </a:cubicBezTo>
                    <a:cubicBezTo>
                      <a:pt x="44" y="0"/>
                      <a:pt x="72" y="59"/>
                      <a:pt x="102" y="77"/>
                    </a:cubicBezTo>
                    <a:cubicBezTo>
                      <a:pt x="87" y="60"/>
                      <a:pt x="69" y="3"/>
                      <a:pt x="120" y="17"/>
                    </a:cubicBezTo>
                    <a:cubicBezTo>
                      <a:pt x="146" y="24"/>
                      <a:pt x="156" y="84"/>
                      <a:pt x="153" y="11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5" name="Freeform 22"/>
              <p:cNvSpPr/>
              <p:nvPr/>
            </p:nvSpPr>
            <p:spPr bwMode="auto">
              <a:xfrm>
                <a:off x="7375526" y="2347913"/>
                <a:ext cx="246063" cy="311150"/>
              </a:xfrm>
              <a:custGeom>
                <a:cxnLst>
                  <a:cxn ang="0">
                    <a:pos x="0" y="26"/>
                  </a:cxn>
                  <a:cxn ang="0">
                    <a:pos x="90" y="116"/>
                  </a:cxn>
                  <a:cxn ang="0">
                    <a:pos x="0" y="26"/>
                  </a:cxn>
                </a:cxnLst>
                <a:rect b="b" l="0" r="r" t="0"/>
                <a:pathLst>
                  <a:path h="115" w="91">
                    <a:moveTo>
                      <a:pt x="0" y="26"/>
                    </a:moveTo>
                    <a:cubicBezTo>
                      <a:pt x="50" y="0"/>
                      <a:pt x="91" y="72"/>
                      <a:pt x="90" y="116"/>
                    </a:cubicBezTo>
                    <a:cubicBezTo>
                      <a:pt x="39" y="107"/>
                      <a:pt x="14" y="72"/>
                      <a:pt x="0" y="26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6" name="Freeform 23"/>
              <p:cNvSpPr/>
              <p:nvPr/>
            </p:nvSpPr>
            <p:spPr bwMode="auto">
              <a:xfrm>
                <a:off x="7553326" y="3079750"/>
                <a:ext cx="244475" cy="201613"/>
              </a:xfrm>
              <a:custGeom>
                <a:cxnLst>
                  <a:cxn ang="0">
                    <a:pos x="21" y="75"/>
                  </a:cxn>
                  <a:cxn ang="0">
                    <a:pos x="6" y="21"/>
                  </a:cxn>
                  <a:cxn ang="0">
                    <a:pos x="78" y="63"/>
                  </a:cxn>
                  <a:cxn ang="0">
                    <a:pos x="51" y="75"/>
                  </a:cxn>
                  <a:cxn ang="0">
                    <a:pos x="21" y="75"/>
                  </a:cxn>
                </a:cxnLst>
                <a:rect b="b" l="0" r="r" t="0"/>
                <a:pathLst>
                  <a:path h="75" w="91">
                    <a:moveTo>
                      <a:pt x="21" y="75"/>
                    </a:moveTo>
                    <a:cubicBezTo>
                      <a:pt x="1" y="71"/>
                      <a:pt x="0" y="42"/>
                      <a:pt x="6" y="21"/>
                    </a:cubicBezTo>
                    <a:cubicBezTo>
                      <a:pt x="35" y="0"/>
                      <a:pt x="91" y="13"/>
                      <a:pt x="78" y="63"/>
                    </a:cubicBezTo>
                    <a:cubicBezTo>
                      <a:pt x="70" y="68"/>
                      <a:pt x="64" y="75"/>
                      <a:pt x="51" y="75"/>
                    </a:cubicBezTo>
                    <a:cubicBezTo>
                      <a:pt x="41" y="75"/>
                      <a:pt x="31" y="75"/>
                      <a:pt x="21" y="7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7" name="Freeform 24"/>
              <p:cNvSpPr/>
              <p:nvPr/>
            </p:nvSpPr>
            <p:spPr bwMode="auto">
              <a:xfrm>
                <a:off x="7285038" y="3273425"/>
                <a:ext cx="212725" cy="212725"/>
              </a:xfrm>
              <a:custGeom>
                <a:cxnLst>
                  <a:cxn ang="0">
                    <a:pos x="1" y="63"/>
                  </a:cxn>
                  <a:cxn ang="0">
                    <a:pos x="55" y="0"/>
                  </a:cxn>
                  <a:cxn ang="0">
                    <a:pos x="79" y="15"/>
                  </a:cxn>
                  <a:cxn ang="0">
                    <a:pos x="1" y="63"/>
                  </a:cxn>
                </a:cxnLst>
                <a:rect b="b" l="0" r="r" t="0"/>
                <a:pathLst>
                  <a:path h="79" w="79">
                    <a:moveTo>
                      <a:pt x="1" y="63"/>
                    </a:moveTo>
                    <a:cubicBezTo>
                      <a:pt x="0" y="23"/>
                      <a:pt x="35" y="19"/>
                      <a:pt x="55" y="0"/>
                    </a:cubicBezTo>
                    <a:cubicBezTo>
                      <a:pt x="67" y="1"/>
                      <a:pt x="68" y="13"/>
                      <a:pt x="79" y="15"/>
                    </a:cubicBezTo>
                    <a:cubicBezTo>
                      <a:pt x="62" y="41"/>
                      <a:pt x="42" y="79"/>
                      <a:pt x="1" y="6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8" name="Freeform 25"/>
              <p:cNvSpPr/>
              <p:nvPr/>
            </p:nvSpPr>
            <p:spPr bwMode="auto">
              <a:xfrm>
                <a:off x="7847013" y="3205163"/>
                <a:ext cx="309563" cy="250825"/>
              </a:xfrm>
              <a:custGeom>
                <a:cxnLst>
                  <a:cxn ang="0">
                    <a:pos x="2" y="31"/>
                  </a:cxn>
                  <a:cxn ang="0">
                    <a:pos x="35" y="85"/>
                  </a:cxn>
                  <a:cxn ang="0">
                    <a:pos x="2" y="31"/>
                  </a:cxn>
                </a:cxnLst>
                <a:rect b="b" l="0" r="r" t="0"/>
                <a:pathLst>
                  <a:path h="93" w="115">
                    <a:moveTo>
                      <a:pt x="2" y="31"/>
                    </a:moveTo>
                    <a:cubicBezTo>
                      <a:pt x="52" y="0"/>
                      <a:pt x="115" y="93"/>
                      <a:pt x="35" y="85"/>
                    </a:cubicBezTo>
                    <a:cubicBezTo>
                      <a:pt x="21" y="70"/>
                      <a:pt x="0" y="62"/>
                      <a:pt x="2" y="3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9" name="Freeform 29"/>
              <p:cNvSpPr/>
              <p:nvPr/>
            </p:nvSpPr>
            <p:spPr bwMode="auto">
              <a:xfrm>
                <a:off x="1400176" y="855663"/>
                <a:ext cx="139700" cy="180975"/>
              </a:xfrm>
              <a:custGeom>
                <a:cxnLst>
                  <a:cxn ang="0">
                    <a:pos x="29" y="67"/>
                  </a:cxn>
                  <a:cxn ang="0">
                    <a:pos x="41" y="4"/>
                  </a:cxn>
                  <a:cxn ang="0">
                    <a:pos x="29" y="67"/>
                  </a:cxn>
                </a:cxnLst>
                <a:rect b="b" l="0" r="r" t="0"/>
                <a:pathLst>
                  <a:path h="67" w="52">
                    <a:moveTo>
                      <a:pt x="29" y="67"/>
                    </a:moveTo>
                    <a:cubicBezTo>
                      <a:pt x="0" y="63"/>
                      <a:pt x="15" y="0"/>
                      <a:pt x="41" y="4"/>
                    </a:cubicBezTo>
                    <a:cubicBezTo>
                      <a:pt x="52" y="24"/>
                      <a:pt x="39" y="51"/>
                      <a:pt x="29" y="67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0" name="Freeform 30"/>
              <p:cNvSpPr/>
              <p:nvPr/>
            </p:nvSpPr>
            <p:spPr bwMode="auto">
              <a:xfrm>
                <a:off x="1276351" y="909638"/>
                <a:ext cx="185738" cy="166688"/>
              </a:xfrm>
              <a:custGeom>
                <a:cxnLst>
                  <a:cxn ang="0">
                    <a:pos x="60" y="62"/>
                  </a:cxn>
                  <a:cxn ang="0">
                    <a:pos x="0" y="29"/>
                  </a:cxn>
                  <a:cxn ang="0">
                    <a:pos x="60" y="62"/>
                  </a:cxn>
                </a:cxnLst>
                <a:rect b="b" l="0" r="r" t="0"/>
                <a:pathLst>
                  <a:path h="62" w="69">
                    <a:moveTo>
                      <a:pt x="60" y="62"/>
                    </a:moveTo>
                    <a:cubicBezTo>
                      <a:pt x="35" y="56"/>
                      <a:pt x="23" y="37"/>
                      <a:pt x="0" y="29"/>
                    </a:cubicBezTo>
                    <a:cubicBezTo>
                      <a:pt x="18" y="0"/>
                      <a:pt x="69" y="37"/>
                      <a:pt x="60" y="62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1" name="Freeform 31"/>
              <p:cNvSpPr/>
              <p:nvPr/>
            </p:nvSpPr>
            <p:spPr bwMode="auto">
              <a:xfrm>
                <a:off x="1549401" y="1025525"/>
                <a:ext cx="184150" cy="138113"/>
              </a:xfrm>
              <a:custGeom>
                <a:cxnLst>
                  <a:cxn ang="0">
                    <a:pos x="0" y="34"/>
                  </a:cxn>
                  <a:cxn ang="0">
                    <a:pos x="66" y="13"/>
                  </a:cxn>
                  <a:cxn ang="0">
                    <a:pos x="0" y="34"/>
                  </a:cxn>
                </a:cxnLst>
                <a:rect b="b" l="0" r="r" t="0"/>
                <a:pathLst>
                  <a:path h="51" w="68">
                    <a:moveTo>
                      <a:pt x="0" y="34"/>
                    </a:moveTo>
                    <a:cubicBezTo>
                      <a:pt x="3" y="11"/>
                      <a:pt x="45" y="0"/>
                      <a:pt x="66" y="13"/>
                    </a:cubicBezTo>
                    <a:cubicBezTo>
                      <a:pt x="68" y="41"/>
                      <a:pt x="14" y="51"/>
                      <a:pt x="0" y="34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2" name="Freeform 32"/>
              <p:cNvSpPr/>
              <p:nvPr/>
            </p:nvSpPr>
            <p:spPr bwMode="auto">
              <a:xfrm>
                <a:off x="5624513" y="1003300"/>
                <a:ext cx="387350" cy="371475"/>
              </a:xfrm>
              <a:custGeom>
                <a:cxnLst>
                  <a:cxn ang="0">
                    <a:pos x="102" y="60"/>
                  </a:cxn>
                  <a:cxn ang="0">
                    <a:pos x="93" y="75"/>
                  </a:cxn>
                  <a:cxn ang="0">
                    <a:pos x="144" y="102"/>
                  </a:cxn>
                  <a:cxn ang="0">
                    <a:pos x="87" y="78"/>
                  </a:cxn>
                  <a:cxn ang="0">
                    <a:pos x="102" y="60"/>
                  </a:cxn>
                </a:cxnLst>
                <a:rect b="b" l="0" r="r" t="0"/>
                <a:pathLst>
                  <a:path h="138" w="144">
                    <a:moveTo>
                      <a:pt x="102" y="60"/>
                    </a:moveTo>
                    <a:cubicBezTo>
                      <a:pt x="103" y="69"/>
                      <a:pt x="94" y="68"/>
                      <a:pt x="93" y="75"/>
                    </a:cubicBezTo>
                    <a:cubicBezTo>
                      <a:pt x="122" y="72"/>
                      <a:pt x="136" y="84"/>
                      <a:pt x="144" y="102"/>
                    </a:cubicBezTo>
                    <a:cubicBezTo>
                      <a:pt x="127" y="138"/>
                      <a:pt x="43" y="121"/>
                      <a:pt x="87" y="78"/>
                    </a:cubicBezTo>
                    <a:cubicBezTo>
                      <a:pt x="0" y="75"/>
                      <a:pt x="67" y="0"/>
                      <a:pt x="102" y="6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3" name="Freeform 34"/>
              <p:cNvSpPr/>
              <p:nvPr/>
            </p:nvSpPr>
            <p:spPr bwMode="auto">
              <a:xfrm>
                <a:off x="1211263" y="1122363"/>
                <a:ext cx="209550" cy="92075"/>
              </a:xfrm>
              <a:custGeom>
                <a:cxnLst>
                  <a:cxn ang="0">
                    <a:pos x="69" y="1"/>
                  </a:cxn>
                  <a:cxn ang="0">
                    <a:pos x="78" y="4"/>
                  </a:cxn>
                  <a:cxn ang="0">
                    <a:pos x="3" y="34"/>
                  </a:cxn>
                  <a:cxn ang="0">
                    <a:pos x="39" y="1"/>
                  </a:cxn>
                  <a:cxn ang="0">
                    <a:pos x="69" y="1"/>
                  </a:cxn>
                </a:cxnLst>
                <a:rect b="b" l="0" r="r" t="0"/>
                <a:pathLst>
                  <a:path h="34" w="78">
                    <a:moveTo>
                      <a:pt x="69" y="1"/>
                    </a:moveTo>
                    <a:cubicBezTo>
                      <a:pt x="74" y="0"/>
                      <a:pt x="74" y="4"/>
                      <a:pt x="78" y="4"/>
                    </a:cubicBezTo>
                    <a:cubicBezTo>
                      <a:pt x="68" y="29"/>
                      <a:pt x="35" y="31"/>
                      <a:pt x="3" y="34"/>
                    </a:cubicBezTo>
                    <a:cubicBezTo>
                      <a:pt x="0" y="8"/>
                      <a:pt x="19" y="4"/>
                      <a:pt x="39" y="1"/>
                    </a:cubicBezTo>
                    <a:cubicBezTo>
                      <a:pt x="49" y="1"/>
                      <a:pt x="59" y="1"/>
                      <a:pt x="69" y="1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4" name="Freeform 35"/>
              <p:cNvSpPr/>
              <p:nvPr/>
            </p:nvSpPr>
            <p:spPr bwMode="auto">
              <a:xfrm>
                <a:off x="1525588" y="1163638"/>
                <a:ext cx="193675" cy="179388"/>
              </a:xfrm>
              <a:custGeom>
                <a:cxnLst>
                  <a:cxn ang="0">
                    <a:pos x="69" y="61"/>
                  </a:cxn>
                  <a:cxn ang="0">
                    <a:pos x="0" y="10"/>
                  </a:cxn>
                  <a:cxn ang="0">
                    <a:pos x="69" y="61"/>
                  </a:cxn>
                </a:cxnLst>
                <a:rect b="b" l="0" r="r" t="0"/>
                <a:pathLst>
                  <a:path h="67" w="72">
                    <a:moveTo>
                      <a:pt x="69" y="61"/>
                    </a:moveTo>
                    <a:cubicBezTo>
                      <a:pt x="35" y="67"/>
                      <a:pt x="7" y="41"/>
                      <a:pt x="0" y="10"/>
                    </a:cubicBezTo>
                    <a:cubicBezTo>
                      <a:pt x="36" y="0"/>
                      <a:pt x="72" y="31"/>
                      <a:pt x="69" y="61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5" name="Freeform 36"/>
              <p:cNvSpPr/>
              <p:nvPr/>
            </p:nvSpPr>
            <p:spPr bwMode="auto">
              <a:xfrm>
                <a:off x="1268413" y="1198563"/>
                <a:ext cx="163513" cy="201613"/>
              </a:xfrm>
              <a:custGeom>
                <a:cxnLst>
                  <a:cxn ang="0">
                    <a:pos x="12" y="75"/>
                  </a:cxn>
                  <a:cxn ang="0">
                    <a:pos x="51" y="0"/>
                  </a:cxn>
                  <a:cxn ang="0">
                    <a:pos x="12" y="75"/>
                  </a:cxn>
                </a:cxnLst>
                <a:rect b="b" l="0" r="r" t="0"/>
                <a:pathLst>
                  <a:path h="75" w="61">
                    <a:moveTo>
                      <a:pt x="12" y="75"/>
                    </a:moveTo>
                    <a:cubicBezTo>
                      <a:pt x="0" y="46"/>
                      <a:pt x="26" y="11"/>
                      <a:pt x="51" y="0"/>
                    </a:cubicBezTo>
                    <a:cubicBezTo>
                      <a:pt x="61" y="26"/>
                      <a:pt x="44" y="71"/>
                      <a:pt x="12" y="75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6" name="Freeform 37"/>
              <p:cNvSpPr/>
              <p:nvPr/>
            </p:nvSpPr>
            <p:spPr bwMode="auto">
              <a:xfrm>
                <a:off x="1443038" y="1219200"/>
                <a:ext cx="117475" cy="236538"/>
              </a:xfrm>
              <a:custGeom>
                <a:cxnLst>
                  <a:cxn ang="0">
                    <a:pos x="28" y="88"/>
                  </a:cxn>
                  <a:cxn ang="0">
                    <a:pos x="7" y="4"/>
                  </a:cxn>
                  <a:cxn ang="0">
                    <a:pos x="28" y="88"/>
                  </a:cxn>
                </a:cxnLst>
                <a:rect b="b" l="0" r="r" t="0"/>
                <a:pathLst>
                  <a:path h="88" w="44">
                    <a:moveTo>
                      <a:pt x="28" y="88"/>
                    </a:moveTo>
                    <a:cubicBezTo>
                      <a:pt x="0" y="83"/>
                      <a:pt x="2" y="33"/>
                      <a:pt x="7" y="4"/>
                    </a:cubicBezTo>
                    <a:cubicBezTo>
                      <a:pt x="43" y="0"/>
                      <a:pt x="44" y="69"/>
                      <a:pt x="28" y="88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7" name="Freeform 38"/>
              <p:cNvSpPr/>
              <p:nvPr/>
            </p:nvSpPr>
            <p:spPr bwMode="auto">
              <a:xfrm>
                <a:off x="5554663" y="1127125"/>
                <a:ext cx="395288" cy="530225"/>
              </a:xfrm>
              <a:custGeom>
                <a:cxnLst>
                  <a:cxn ang="0">
                    <a:pos x="62" y="98"/>
                  </a:cxn>
                  <a:cxn ang="0">
                    <a:pos x="65" y="137"/>
                  </a:cxn>
                  <a:cxn ang="0">
                    <a:pos x="35" y="197"/>
                  </a:cxn>
                  <a:cxn ang="0">
                    <a:pos x="41" y="122"/>
                  </a:cxn>
                  <a:cxn ang="0">
                    <a:pos x="56" y="128"/>
                  </a:cxn>
                  <a:cxn ang="0">
                    <a:pos x="62" y="131"/>
                  </a:cxn>
                  <a:cxn ang="0">
                    <a:pos x="62" y="98"/>
                  </a:cxn>
                </a:cxnLst>
                <a:rect b="b" l="0" r="r" t="0"/>
                <a:pathLst>
                  <a:path h="197" w="147">
                    <a:moveTo>
                      <a:pt x="62" y="98"/>
                    </a:moveTo>
                    <a:cubicBezTo>
                      <a:pt x="86" y="0"/>
                      <a:pt x="147" y="177"/>
                      <a:pt x="65" y="137"/>
                    </a:cubicBezTo>
                    <a:cubicBezTo>
                      <a:pt x="60" y="162"/>
                      <a:pt x="44" y="176"/>
                      <a:pt x="35" y="197"/>
                    </a:cubicBezTo>
                    <a:cubicBezTo>
                      <a:pt x="0" y="186"/>
                      <a:pt x="15" y="130"/>
                      <a:pt x="41" y="122"/>
                    </a:cubicBezTo>
                    <a:cubicBezTo>
                      <a:pt x="48" y="122"/>
                      <a:pt x="50" y="127"/>
                      <a:pt x="56" y="128"/>
                    </a:cubicBezTo>
                    <a:cubicBezTo>
                      <a:pt x="56" y="131"/>
                      <a:pt x="60" y="130"/>
                      <a:pt x="62" y="131"/>
                    </a:cubicBezTo>
                    <a:cubicBezTo>
                      <a:pt x="62" y="120"/>
                      <a:pt x="62" y="109"/>
                      <a:pt x="62" y="9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8" name="Freeform 39"/>
              <p:cNvSpPr/>
              <p:nvPr/>
            </p:nvSpPr>
            <p:spPr bwMode="auto">
              <a:xfrm>
                <a:off x="6027738" y="1270000"/>
                <a:ext cx="250825" cy="200025"/>
              </a:xfrm>
              <a:custGeom>
                <a:cxnLst>
                  <a:cxn ang="0">
                    <a:pos x="0" y="45"/>
                  </a:cxn>
                  <a:cxn ang="0">
                    <a:pos x="93" y="42"/>
                  </a:cxn>
                  <a:cxn ang="0">
                    <a:pos x="0" y="45"/>
                  </a:cxn>
                </a:cxnLst>
                <a:rect b="b" l="0" r="r" t="0"/>
                <a:pathLst>
                  <a:path h="74" w="93">
                    <a:moveTo>
                      <a:pt x="0" y="45"/>
                    </a:moveTo>
                    <a:cubicBezTo>
                      <a:pt x="6" y="5"/>
                      <a:pt x="85" y="0"/>
                      <a:pt x="93" y="42"/>
                    </a:cubicBezTo>
                    <a:cubicBezTo>
                      <a:pt x="69" y="59"/>
                      <a:pt x="22" y="74"/>
                      <a:pt x="0" y="4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9" name="Freeform 40"/>
              <p:cNvSpPr/>
              <p:nvPr/>
            </p:nvSpPr>
            <p:spPr bwMode="auto">
              <a:xfrm>
                <a:off x="5697538" y="1392238"/>
                <a:ext cx="31750" cy="88900"/>
              </a:xfrm>
              <a:custGeom>
                <a:cxnLst>
                  <a:cxn ang="0">
                    <a:pos x="3" y="30"/>
                  </a:cxn>
                  <a:cxn ang="0">
                    <a:pos x="9" y="0"/>
                  </a:cxn>
                  <a:cxn ang="0">
                    <a:pos x="9" y="33"/>
                  </a:cxn>
                  <a:cxn ang="0">
                    <a:pos x="3" y="30"/>
                  </a:cxn>
                </a:cxnLst>
                <a:rect b="b" l="0" r="r" t="0"/>
                <a:pathLst>
                  <a:path h="33" w="12">
                    <a:moveTo>
                      <a:pt x="3" y="30"/>
                    </a:moveTo>
                    <a:cubicBezTo>
                      <a:pt x="12" y="27"/>
                      <a:pt x="0" y="3"/>
                      <a:pt x="9" y="0"/>
                    </a:cubicBezTo>
                    <a:cubicBezTo>
                      <a:pt x="9" y="11"/>
                      <a:pt x="9" y="22"/>
                      <a:pt x="9" y="33"/>
                    </a:cubicBezTo>
                    <a:cubicBezTo>
                      <a:pt x="7" y="32"/>
                      <a:pt x="3" y="33"/>
                      <a:pt x="3" y="3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0" name="Freeform 41"/>
              <p:cNvSpPr/>
              <p:nvPr/>
            </p:nvSpPr>
            <p:spPr bwMode="auto">
              <a:xfrm>
                <a:off x="6286501" y="1466850"/>
                <a:ext cx="96838" cy="14288"/>
              </a:xfrm>
              <a:custGeom>
                <a:cxnLst>
                  <a:cxn ang="0">
                    <a:pos x="0" y="5"/>
                  </a:cxn>
                  <a:cxn ang="0">
                    <a:pos x="36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6">
                    <a:moveTo>
                      <a:pt x="0" y="5"/>
                    </a:moveTo>
                    <a:cubicBezTo>
                      <a:pt x="5" y="0"/>
                      <a:pt x="31" y="0"/>
                      <a:pt x="36" y="5"/>
                    </a:cubicBezTo>
                    <a:cubicBezTo>
                      <a:pt x="24" y="5"/>
                      <a:pt x="12" y="5"/>
                      <a:pt x="0" y="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1" name="Freeform 42"/>
              <p:cNvSpPr/>
              <p:nvPr/>
            </p:nvSpPr>
            <p:spPr bwMode="auto">
              <a:xfrm>
                <a:off x="6224588" y="1477963"/>
                <a:ext cx="269875" cy="115888"/>
              </a:xfrm>
              <a:custGeom>
                <a:cxnLst>
                  <a:cxn ang="0">
                    <a:pos x="59" y="1"/>
                  </a:cxn>
                  <a:cxn ang="0">
                    <a:pos x="95" y="43"/>
                  </a:cxn>
                  <a:cxn ang="0">
                    <a:pos x="23" y="43"/>
                  </a:cxn>
                  <a:cxn ang="0">
                    <a:pos x="23" y="1"/>
                  </a:cxn>
                  <a:cxn ang="0">
                    <a:pos x="59" y="1"/>
                  </a:cxn>
                </a:cxnLst>
                <a:rect b="b" l="0" r="r" t="0"/>
                <a:pathLst>
                  <a:path h="43" w="100">
                    <a:moveTo>
                      <a:pt x="59" y="1"/>
                    </a:moveTo>
                    <a:cubicBezTo>
                      <a:pt x="84" y="0"/>
                      <a:pt x="100" y="24"/>
                      <a:pt x="95" y="43"/>
                    </a:cubicBezTo>
                    <a:cubicBezTo>
                      <a:pt x="71" y="43"/>
                      <a:pt x="47" y="43"/>
                      <a:pt x="23" y="43"/>
                    </a:cubicBezTo>
                    <a:cubicBezTo>
                      <a:pt x="0" y="40"/>
                      <a:pt x="0" y="4"/>
                      <a:pt x="23" y="1"/>
                    </a:cubicBezTo>
                    <a:cubicBezTo>
                      <a:pt x="35" y="1"/>
                      <a:pt x="47" y="1"/>
                      <a:pt x="59" y="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2" name="Freeform 43"/>
              <p:cNvSpPr/>
              <p:nvPr/>
            </p:nvSpPr>
            <p:spPr bwMode="auto">
              <a:xfrm>
                <a:off x="5834063" y="1504950"/>
                <a:ext cx="203200" cy="185738"/>
              </a:xfrm>
              <a:custGeom>
                <a:cxnLst>
                  <a:cxn ang="0">
                    <a:pos x="69" y="51"/>
                  </a:cxn>
                  <a:cxn ang="0">
                    <a:pos x="12" y="6"/>
                  </a:cxn>
                  <a:cxn ang="0">
                    <a:pos x="69" y="51"/>
                  </a:cxn>
                </a:cxnLst>
                <a:rect b="b" l="0" r="r" t="0"/>
                <a:pathLst>
                  <a:path h="69" w="75">
                    <a:moveTo>
                      <a:pt x="69" y="51"/>
                    </a:moveTo>
                    <a:cubicBezTo>
                      <a:pt x="38" y="69"/>
                      <a:pt x="0" y="42"/>
                      <a:pt x="12" y="6"/>
                    </a:cubicBezTo>
                    <a:cubicBezTo>
                      <a:pt x="51" y="0"/>
                      <a:pt x="75" y="21"/>
                      <a:pt x="69" y="5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3" name="Freeform 44"/>
              <p:cNvSpPr/>
              <p:nvPr/>
            </p:nvSpPr>
            <p:spPr bwMode="auto">
              <a:xfrm>
                <a:off x="6286501" y="1593850"/>
                <a:ext cx="193675" cy="12700"/>
              </a:xfrm>
              <a:custGeom>
                <a:cxnLst>
                  <a:cxn ang="0">
                    <a:pos x="0" y="0"/>
                  </a:cxn>
                  <a:cxn ang="0">
                    <a:pos x="72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72">
                    <a:moveTo>
                      <a:pt x="0" y="0"/>
                    </a:moveTo>
                    <a:cubicBezTo>
                      <a:pt x="24" y="0"/>
                      <a:pt x="48" y="0"/>
                      <a:pt x="72" y="0"/>
                    </a:cubicBezTo>
                    <a:cubicBezTo>
                      <a:pt x="55" y="5"/>
                      <a:pt x="17" y="5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4" name="Freeform 45"/>
              <p:cNvSpPr/>
              <p:nvPr/>
            </p:nvSpPr>
            <p:spPr bwMode="auto">
              <a:xfrm>
                <a:off x="5705476" y="1560513"/>
                <a:ext cx="169863" cy="231775"/>
              </a:xfrm>
              <a:custGeom>
                <a:cxnLst>
                  <a:cxn ang="0">
                    <a:pos x="57" y="81"/>
                  </a:cxn>
                  <a:cxn ang="0">
                    <a:pos x="27" y="84"/>
                  </a:cxn>
                  <a:cxn ang="0">
                    <a:pos x="18" y="6"/>
                  </a:cxn>
                  <a:cxn ang="0">
                    <a:pos x="57" y="81"/>
                  </a:cxn>
                </a:cxnLst>
                <a:rect b="b" l="0" r="r" t="0"/>
                <a:pathLst>
                  <a:path h="86" w="62">
                    <a:moveTo>
                      <a:pt x="57" y="81"/>
                    </a:moveTo>
                    <a:cubicBezTo>
                      <a:pt x="51" y="86"/>
                      <a:pt x="37" y="83"/>
                      <a:pt x="27" y="84"/>
                    </a:cubicBezTo>
                    <a:cubicBezTo>
                      <a:pt x="11" y="72"/>
                      <a:pt x="0" y="25"/>
                      <a:pt x="18" y="6"/>
                    </a:cubicBezTo>
                    <a:cubicBezTo>
                      <a:pt x="60" y="0"/>
                      <a:pt x="63" y="49"/>
                      <a:pt x="57" y="8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5" name="Freeform 46"/>
              <p:cNvSpPr/>
              <p:nvPr/>
            </p:nvSpPr>
            <p:spPr bwMode="auto">
              <a:xfrm>
                <a:off x="1928813" y="1544638"/>
                <a:ext cx="161925" cy="88900"/>
              </a:xfrm>
              <a:custGeom>
                <a:cxnLst>
                  <a:cxn ang="0">
                    <a:pos x="15" y="30"/>
                  </a:cxn>
                  <a:cxn ang="0">
                    <a:pos x="0" y="24"/>
                  </a:cxn>
                  <a:cxn ang="0">
                    <a:pos x="60" y="24"/>
                  </a:cxn>
                  <a:cxn ang="0">
                    <a:pos x="45" y="30"/>
                  </a:cxn>
                  <a:cxn ang="0">
                    <a:pos x="15" y="30"/>
                  </a:cxn>
                </a:cxnLst>
                <a:rect b="b" l="0" r="r" t="0"/>
                <a:pathLst>
                  <a:path h="33" w="60">
                    <a:moveTo>
                      <a:pt x="15" y="30"/>
                    </a:moveTo>
                    <a:cubicBezTo>
                      <a:pt x="5" y="33"/>
                      <a:pt x="6" y="25"/>
                      <a:pt x="0" y="24"/>
                    </a:cubicBezTo>
                    <a:cubicBezTo>
                      <a:pt x="3" y="5"/>
                      <a:pt x="59" y="0"/>
                      <a:pt x="60" y="24"/>
                    </a:cubicBezTo>
                    <a:cubicBezTo>
                      <a:pt x="54" y="25"/>
                      <a:pt x="52" y="30"/>
                      <a:pt x="45" y="30"/>
                    </a:cubicBezTo>
                    <a:cubicBezTo>
                      <a:pt x="35" y="30"/>
                      <a:pt x="25" y="30"/>
                      <a:pt x="15" y="30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6" name="Freeform 47"/>
              <p:cNvSpPr/>
              <p:nvPr/>
            </p:nvSpPr>
            <p:spPr bwMode="auto">
              <a:xfrm>
                <a:off x="1622426" y="1552575"/>
                <a:ext cx="153988" cy="130175"/>
              </a:xfrm>
              <a:custGeom>
                <a:cxnLst>
                  <a:cxn ang="0">
                    <a:pos x="9" y="48"/>
                  </a:cxn>
                  <a:cxn ang="0">
                    <a:pos x="0" y="39"/>
                  </a:cxn>
                  <a:cxn ang="0">
                    <a:pos x="57" y="21"/>
                  </a:cxn>
                  <a:cxn ang="0">
                    <a:pos x="9" y="48"/>
                  </a:cxn>
                </a:cxnLst>
                <a:rect b="b" l="0" r="r" t="0"/>
                <a:pathLst>
                  <a:path h="48" w="57">
                    <a:moveTo>
                      <a:pt x="9" y="48"/>
                    </a:moveTo>
                    <a:cubicBezTo>
                      <a:pt x="7" y="44"/>
                      <a:pt x="4" y="41"/>
                      <a:pt x="0" y="39"/>
                    </a:cubicBezTo>
                    <a:cubicBezTo>
                      <a:pt x="5" y="21"/>
                      <a:pt x="42" y="0"/>
                      <a:pt x="57" y="21"/>
                    </a:cubicBezTo>
                    <a:cubicBezTo>
                      <a:pt x="49" y="38"/>
                      <a:pt x="25" y="39"/>
                      <a:pt x="9" y="48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7" name="Freeform 49"/>
              <p:cNvSpPr/>
              <p:nvPr/>
            </p:nvSpPr>
            <p:spPr bwMode="auto">
              <a:xfrm>
                <a:off x="1897063" y="1631950"/>
                <a:ext cx="146050" cy="139700"/>
              </a:xfrm>
              <a:custGeom>
                <a:cxnLst>
                  <a:cxn ang="0">
                    <a:pos x="54" y="37"/>
                  </a:cxn>
                  <a:cxn ang="0">
                    <a:pos x="0" y="4"/>
                  </a:cxn>
                  <a:cxn ang="0">
                    <a:pos x="54" y="37"/>
                  </a:cxn>
                </a:cxnLst>
                <a:rect b="b" l="0" r="r" t="0"/>
                <a:pathLst>
                  <a:path h="52" w="54">
                    <a:moveTo>
                      <a:pt x="54" y="37"/>
                    </a:moveTo>
                    <a:cubicBezTo>
                      <a:pt x="32" y="52"/>
                      <a:pt x="4" y="27"/>
                      <a:pt x="0" y="4"/>
                    </a:cubicBezTo>
                    <a:cubicBezTo>
                      <a:pt x="22" y="0"/>
                      <a:pt x="52" y="11"/>
                      <a:pt x="54" y="37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8" name="Freeform 50"/>
              <p:cNvSpPr/>
              <p:nvPr/>
            </p:nvSpPr>
            <p:spPr bwMode="auto">
              <a:xfrm>
                <a:off x="6480176" y="1628775"/>
                <a:ext cx="217488" cy="182563"/>
              </a:xfrm>
              <a:custGeom>
                <a:cxnLst>
                  <a:cxn ang="0">
                    <a:pos x="75" y="68"/>
                  </a:cxn>
                  <a:cxn ang="0">
                    <a:pos x="0" y="17"/>
                  </a:cxn>
                  <a:cxn ang="0">
                    <a:pos x="75" y="68"/>
                  </a:cxn>
                </a:cxnLst>
                <a:rect b="b" l="0" r="r" t="0"/>
                <a:pathLst>
                  <a:path h="68" w="81">
                    <a:moveTo>
                      <a:pt x="75" y="68"/>
                    </a:moveTo>
                    <a:cubicBezTo>
                      <a:pt x="36" y="65"/>
                      <a:pt x="3" y="56"/>
                      <a:pt x="0" y="17"/>
                    </a:cubicBezTo>
                    <a:cubicBezTo>
                      <a:pt x="36" y="0"/>
                      <a:pt x="81" y="23"/>
                      <a:pt x="75" y="6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9" name="Freeform 51"/>
              <p:cNvSpPr/>
              <p:nvPr/>
            </p:nvSpPr>
            <p:spPr bwMode="auto">
              <a:xfrm>
                <a:off x="6835776" y="2012950"/>
                <a:ext cx="80963" cy="14288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27" y="5"/>
                      <a:pt x="3" y="5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0" name="Freeform 53"/>
              <p:cNvSpPr/>
              <p:nvPr/>
            </p:nvSpPr>
            <p:spPr bwMode="auto">
              <a:xfrm>
                <a:off x="7165976" y="2411413"/>
                <a:ext cx="80963" cy="14288"/>
              </a:xfrm>
              <a:custGeom>
                <a:cxnLst>
                  <a:cxn ang="0">
                    <a:pos x="0" y="5"/>
                  </a:cxn>
                  <a:cxn ang="0">
                    <a:pos x="30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0">
                    <a:moveTo>
                      <a:pt x="0" y="5"/>
                    </a:moveTo>
                    <a:cubicBezTo>
                      <a:pt x="3" y="0"/>
                      <a:pt x="27" y="0"/>
                      <a:pt x="30" y="5"/>
                    </a:cubicBezTo>
                    <a:cubicBezTo>
                      <a:pt x="20" y="5"/>
                      <a:pt x="10" y="5"/>
                      <a:pt x="0" y="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1" name="Freeform 54"/>
              <p:cNvSpPr/>
              <p:nvPr/>
            </p:nvSpPr>
            <p:spPr bwMode="auto">
              <a:xfrm>
                <a:off x="7356476" y="2543175"/>
                <a:ext cx="246063" cy="193675"/>
              </a:xfrm>
              <a:custGeom>
                <a:cxnLst>
                  <a:cxn ang="0">
                    <a:pos x="49" y="70"/>
                  </a:cxn>
                  <a:cxn ang="0">
                    <a:pos x="13" y="61"/>
                  </a:cxn>
                  <a:cxn ang="0">
                    <a:pos x="49" y="70"/>
                  </a:cxn>
                </a:cxnLst>
                <a:rect b="b" l="0" r="r" t="0"/>
                <a:pathLst>
                  <a:path h="72" w="91">
                    <a:moveTo>
                      <a:pt x="49" y="70"/>
                    </a:moveTo>
                    <a:cubicBezTo>
                      <a:pt x="32" y="72"/>
                      <a:pt x="23" y="66"/>
                      <a:pt x="13" y="61"/>
                    </a:cubicBezTo>
                    <a:cubicBezTo>
                      <a:pt x="0" y="0"/>
                      <a:pt x="91" y="36"/>
                      <a:pt x="49" y="7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2" name="Freeform 55"/>
              <p:cNvSpPr/>
              <p:nvPr/>
            </p:nvSpPr>
            <p:spPr bwMode="auto">
              <a:xfrm>
                <a:off x="7569201" y="2735263"/>
                <a:ext cx="184150" cy="311150"/>
              </a:xfrm>
              <a:custGeom>
                <a:cxnLst>
                  <a:cxn ang="0">
                    <a:pos x="0" y="23"/>
                  </a:cxn>
                  <a:cxn ang="0">
                    <a:pos x="33" y="113"/>
                  </a:cxn>
                  <a:cxn ang="0">
                    <a:pos x="0" y="23"/>
                  </a:cxn>
                </a:cxnLst>
                <a:rect b="b" l="0" r="r" t="0"/>
                <a:pathLst>
                  <a:path h="115" w="68">
                    <a:moveTo>
                      <a:pt x="0" y="23"/>
                    </a:moveTo>
                    <a:cubicBezTo>
                      <a:pt x="51" y="0"/>
                      <a:pt x="68" y="109"/>
                      <a:pt x="33" y="113"/>
                    </a:cubicBezTo>
                    <a:cubicBezTo>
                      <a:pt x="5" y="116"/>
                      <a:pt x="0" y="57"/>
                      <a:pt x="0" y="2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3" name="Freeform 56"/>
              <p:cNvSpPr/>
              <p:nvPr/>
            </p:nvSpPr>
            <p:spPr bwMode="auto">
              <a:xfrm>
                <a:off x="7727951" y="2859088"/>
                <a:ext cx="174625" cy="252413"/>
              </a:xfrm>
              <a:custGeom>
                <a:cxnLst>
                  <a:cxn ang="0">
                    <a:pos x="10" y="76"/>
                  </a:cxn>
                  <a:cxn ang="0">
                    <a:pos x="49" y="13"/>
                  </a:cxn>
                  <a:cxn ang="0">
                    <a:pos x="10" y="76"/>
                  </a:cxn>
                </a:cxnLst>
                <a:rect b="b" l="0" r="r" t="0"/>
                <a:pathLst>
                  <a:path h="94" w="65">
                    <a:moveTo>
                      <a:pt x="10" y="76"/>
                    </a:moveTo>
                    <a:cubicBezTo>
                      <a:pt x="0" y="45"/>
                      <a:pt x="14" y="0"/>
                      <a:pt x="49" y="13"/>
                    </a:cubicBezTo>
                    <a:cubicBezTo>
                      <a:pt x="65" y="41"/>
                      <a:pt x="49" y="94"/>
                      <a:pt x="10" y="76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4" name="Freeform 57"/>
              <p:cNvSpPr/>
              <p:nvPr/>
            </p:nvSpPr>
            <p:spPr bwMode="auto">
              <a:xfrm>
                <a:off x="7940676" y="3089275"/>
                <a:ext cx="80963" cy="14288"/>
              </a:xfrm>
              <a:custGeom>
                <a:cxnLst>
                  <a:cxn ang="0">
                    <a:pos x="0" y="5"/>
                  </a:cxn>
                  <a:cxn ang="0">
                    <a:pos x="30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0">
                    <a:moveTo>
                      <a:pt x="0" y="5"/>
                    </a:moveTo>
                    <a:cubicBezTo>
                      <a:pt x="3" y="0"/>
                      <a:pt x="27" y="0"/>
                      <a:pt x="30" y="5"/>
                    </a:cubicBezTo>
                    <a:cubicBezTo>
                      <a:pt x="20" y="5"/>
                      <a:pt x="10" y="5"/>
                      <a:pt x="0" y="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5" name="Freeform 58"/>
              <p:cNvSpPr/>
              <p:nvPr/>
            </p:nvSpPr>
            <p:spPr bwMode="auto">
              <a:xfrm>
                <a:off x="7839076" y="3103563"/>
                <a:ext cx="217488" cy="139700"/>
              </a:xfrm>
              <a:custGeom>
                <a:cxnLst>
                  <a:cxn ang="0">
                    <a:pos x="68" y="0"/>
                  </a:cxn>
                  <a:cxn ang="0">
                    <a:pos x="80" y="30"/>
                  </a:cxn>
                  <a:cxn ang="0">
                    <a:pos x="2" y="27"/>
                  </a:cxn>
                  <a:cxn ang="0">
                    <a:pos x="38" y="0"/>
                  </a:cxn>
                  <a:cxn ang="0">
                    <a:pos x="68" y="0"/>
                  </a:cxn>
                </a:cxnLst>
                <a:rect b="b" l="0" r="r" t="0"/>
                <a:pathLst>
                  <a:path h="52" w="81">
                    <a:moveTo>
                      <a:pt x="68" y="0"/>
                    </a:moveTo>
                    <a:cubicBezTo>
                      <a:pt x="78" y="4"/>
                      <a:pt x="81" y="15"/>
                      <a:pt x="80" y="30"/>
                    </a:cubicBezTo>
                    <a:cubicBezTo>
                      <a:pt x="64" y="52"/>
                      <a:pt x="18" y="40"/>
                      <a:pt x="2" y="27"/>
                    </a:cubicBezTo>
                    <a:cubicBezTo>
                      <a:pt x="0" y="4"/>
                      <a:pt x="19" y="2"/>
                      <a:pt x="38" y="0"/>
                    </a:cubicBezTo>
                    <a:cubicBezTo>
                      <a:pt x="48" y="0"/>
                      <a:pt x="58" y="0"/>
                      <a:pt x="68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6" name="Freeform 59"/>
              <p:cNvSpPr/>
              <p:nvPr/>
            </p:nvSpPr>
            <p:spPr bwMode="auto">
              <a:xfrm>
                <a:off x="7262813" y="3087688"/>
                <a:ext cx="201613" cy="171450"/>
              </a:xfrm>
              <a:custGeom>
                <a:cxnLst>
                  <a:cxn ang="0">
                    <a:pos x="75" y="30"/>
                  </a:cxn>
                  <a:cxn ang="0">
                    <a:pos x="0" y="27"/>
                  </a:cxn>
                  <a:cxn ang="0">
                    <a:pos x="75" y="30"/>
                  </a:cxn>
                </a:cxnLst>
                <a:rect b="b" l="0" r="r" t="0"/>
                <a:pathLst>
                  <a:path h="64" w="75">
                    <a:moveTo>
                      <a:pt x="75" y="30"/>
                    </a:moveTo>
                    <a:cubicBezTo>
                      <a:pt x="69" y="64"/>
                      <a:pt x="5" y="59"/>
                      <a:pt x="0" y="27"/>
                    </a:cubicBezTo>
                    <a:cubicBezTo>
                      <a:pt x="15" y="0"/>
                      <a:pt x="61" y="9"/>
                      <a:pt x="75" y="3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7" name="Freeform 60"/>
              <p:cNvSpPr/>
              <p:nvPr/>
            </p:nvSpPr>
            <p:spPr bwMode="auto">
              <a:xfrm>
                <a:off x="7610476" y="3281363"/>
                <a:ext cx="80963" cy="12700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27" y="5"/>
                      <a:pt x="3" y="5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8" name="Freeform 61"/>
              <p:cNvSpPr/>
              <p:nvPr/>
            </p:nvSpPr>
            <p:spPr bwMode="auto">
              <a:xfrm>
                <a:off x="7691438" y="3321050"/>
                <a:ext cx="160338" cy="258763"/>
              </a:xfrm>
              <a:custGeom>
                <a:cxnLst>
                  <a:cxn ang="0">
                    <a:pos x="0" y="39"/>
                  </a:cxn>
                  <a:cxn ang="0">
                    <a:pos x="15" y="9"/>
                  </a:cxn>
                  <a:cxn ang="0">
                    <a:pos x="39" y="90"/>
                  </a:cxn>
                  <a:cxn ang="0">
                    <a:pos x="0" y="81"/>
                  </a:cxn>
                  <a:cxn ang="0">
                    <a:pos x="0" y="39"/>
                  </a:cxn>
                </a:cxnLst>
                <a:rect b="b" l="0" r="r" t="0"/>
                <a:pathLst>
                  <a:path h="96" w="60">
                    <a:moveTo>
                      <a:pt x="0" y="39"/>
                    </a:moveTo>
                    <a:cubicBezTo>
                      <a:pt x="3" y="27"/>
                      <a:pt x="7" y="16"/>
                      <a:pt x="15" y="9"/>
                    </a:cubicBezTo>
                    <a:cubicBezTo>
                      <a:pt x="60" y="0"/>
                      <a:pt x="51" y="68"/>
                      <a:pt x="39" y="90"/>
                    </a:cubicBezTo>
                    <a:cubicBezTo>
                      <a:pt x="26" y="96"/>
                      <a:pt x="4" y="94"/>
                      <a:pt x="0" y="81"/>
                    </a:cubicBezTo>
                    <a:cubicBezTo>
                      <a:pt x="0" y="67"/>
                      <a:pt x="0" y="53"/>
                      <a:pt x="0" y="3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9" name="Freeform 62"/>
              <p:cNvSpPr/>
              <p:nvPr/>
            </p:nvSpPr>
            <p:spPr bwMode="auto">
              <a:xfrm>
                <a:off x="7467601" y="3354388"/>
                <a:ext cx="204788" cy="276225"/>
              </a:xfrm>
              <a:custGeom>
                <a:cxnLst>
                  <a:cxn ang="0">
                    <a:pos x="11" y="72"/>
                  </a:cxn>
                  <a:cxn ang="0">
                    <a:pos x="38" y="0"/>
                  </a:cxn>
                  <a:cxn ang="0">
                    <a:pos x="11" y="72"/>
                  </a:cxn>
                </a:cxnLst>
                <a:rect b="b" l="0" r="r" t="0"/>
                <a:pathLst>
                  <a:path h="103" w="76">
                    <a:moveTo>
                      <a:pt x="11" y="72"/>
                    </a:moveTo>
                    <a:cubicBezTo>
                      <a:pt x="0" y="37"/>
                      <a:pt x="27" y="22"/>
                      <a:pt x="38" y="0"/>
                    </a:cubicBezTo>
                    <a:cubicBezTo>
                      <a:pt x="76" y="10"/>
                      <a:pt x="56" y="103"/>
                      <a:pt x="11" y="7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0" name="Freeform 64"/>
              <p:cNvSpPr/>
              <p:nvPr/>
            </p:nvSpPr>
            <p:spPr bwMode="auto">
              <a:xfrm>
                <a:off x="7677151" y="3425825"/>
                <a:ext cx="14288" cy="114300"/>
              </a:xfrm>
              <a:custGeom>
                <a:cxnLst>
                  <a:cxn ang="0">
                    <a:pos x="5" y="0"/>
                  </a:cxn>
                  <a:cxn ang="0">
                    <a:pos x="5" y="42"/>
                  </a:cxn>
                  <a:cxn ang="0">
                    <a:pos x="5" y="0"/>
                  </a:cxn>
                </a:cxnLst>
                <a:rect b="b" l="0" r="r" t="0"/>
                <a:pathLst>
                  <a:path h="42" w="5">
                    <a:moveTo>
                      <a:pt x="5" y="0"/>
                    </a:moveTo>
                    <a:cubicBezTo>
                      <a:pt x="5" y="14"/>
                      <a:pt x="5" y="28"/>
                      <a:pt x="5" y="42"/>
                    </a:cubicBezTo>
                    <a:cubicBezTo>
                      <a:pt x="0" y="35"/>
                      <a:pt x="0" y="7"/>
                      <a:pt x="5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1" name="Freeform 65"/>
              <p:cNvSpPr/>
              <p:nvPr/>
            </p:nvSpPr>
            <p:spPr bwMode="auto">
              <a:xfrm>
                <a:off x="1695451" y="3948113"/>
                <a:ext cx="403225" cy="371475"/>
              </a:xfrm>
              <a:custGeom>
                <a:cxnLst>
                  <a:cxn ang="0">
                    <a:pos x="105" y="130"/>
                  </a:cxn>
                  <a:cxn ang="0">
                    <a:pos x="24" y="34"/>
                  </a:cxn>
                  <a:cxn ang="0">
                    <a:pos x="72" y="46"/>
                  </a:cxn>
                  <a:cxn ang="0">
                    <a:pos x="132" y="19"/>
                  </a:cxn>
                  <a:cxn ang="0">
                    <a:pos x="105" y="130"/>
                  </a:cxn>
                </a:cxnLst>
                <a:rect b="b" l="0" r="r" t="0"/>
                <a:pathLst>
                  <a:path h="138" w="150">
                    <a:moveTo>
                      <a:pt x="105" y="130"/>
                    </a:moveTo>
                    <a:cubicBezTo>
                      <a:pt x="43" y="138"/>
                      <a:pt x="0" y="83"/>
                      <a:pt x="24" y="34"/>
                    </a:cubicBezTo>
                    <a:cubicBezTo>
                      <a:pt x="42" y="36"/>
                      <a:pt x="62" y="36"/>
                      <a:pt x="72" y="46"/>
                    </a:cubicBezTo>
                    <a:cubicBezTo>
                      <a:pt x="81" y="27"/>
                      <a:pt x="104" y="0"/>
                      <a:pt x="132" y="19"/>
                    </a:cubicBezTo>
                    <a:cubicBezTo>
                      <a:pt x="150" y="61"/>
                      <a:pt x="123" y="104"/>
                      <a:pt x="105" y="13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2" name="Freeform 66"/>
              <p:cNvSpPr/>
              <p:nvPr/>
            </p:nvSpPr>
            <p:spPr bwMode="auto">
              <a:xfrm>
                <a:off x="1539876" y="4171950"/>
                <a:ext cx="300038" cy="465138"/>
              </a:xfrm>
              <a:custGeom>
                <a:cxnLst>
                  <a:cxn ang="0">
                    <a:pos x="112" y="101"/>
                  </a:cxn>
                  <a:cxn ang="0">
                    <a:pos x="4" y="149"/>
                  </a:cxn>
                  <a:cxn ang="0">
                    <a:pos x="22" y="104"/>
                  </a:cxn>
                  <a:cxn ang="0">
                    <a:pos x="4" y="71"/>
                  </a:cxn>
                  <a:cxn ang="0">
                    <a:pos x="112" y="101"/>
                  </a:cxn>
                </a:cxnLst>
                <a:rect b="b" l="0" r="r" t="0"/>
                <a:pathLst>
                  <a:path h="173" w="112">
                    <a:moveTo>
                      <a:pt x="112" y="101"/>
                    </a:moveTo>
                    <a:cubicBezTo>
                      <a:pt x="91" y="129"/>
                      <a:pt x="47" y="173"/>
                      <a:pt x="4" y="149"/>
                    </a:cubicBezTo>
                    <a:cubicBezTo>
                      <a:pt x="1" y="125"/>
                      <a:pt x="8" y="111"/>
                      <a:pt x="22" y="104"/>
                    </a:cubicBezTo>
                    <a:cubicBezTo>
                      <a:pt x="16" y="87"/>
                      <a:pt x="5" y="88"/>
                      <a:pt x="4" y="71"/>
                    </a:cubicBezTo>
                    <a:cubicBezTo>
                      <a:pt x="0" y="0"/>
                      <a:pt x="112" y="56"/>
                      <a:pt x="112" y="10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3" name="Freeform 67"/>
              <p:cNvSpPr/>
              <p:nvPr/>
            </p:nvSpPr>
            <p:spPr bwMode="auto">
              <a:xfrm>
                <a:off x="1668463" y="1477963"/>
                <a:ext cx="139700" cy="85725"/>
              </a:xfrm>
              <a:custGeom>
                <a:cxnLst>
                  <a:cxn ang="0">
                    <a:pos x="52" y="13"/>
                  </a:cxn>
                  <a:cxn ang="0">
                    <a:pos x="52" y="31"/>
                  </a:cxn>
                  <a:cxn ang="0">
                    <a:pos x="1" y="19"/>
                  </a:cxn>
                  <a:cxn ang="0">
                    <a:pos x="52" y="13"/>
                  </a:cxn>
                </a:cxnLst>
                <a:rect b="b" l="0" r="r" t="0"/>
                <a:pathLst>
                  <a:path h="32" w="52">
                    <a:moveTo>
                      <a:pt x="52" y="13"/>
                    </a:moveTo>
                    <a:cubicBezTo>
                      <a:pt x="52" y="19"/>
                      <a:pt x="52" y="25"/>
                      <a:pt x="52" y="31"/>
                    </a:cubicBezTo>
                    <a:cubicBezTo>
                      <a:pt x="31" y="31"/>
                      <a:pt x="9" y="32"/>
                      <a:pt x="1" y="19"/>
                    </a:cubicBezTo>
                    <a:cubicBezTo>
                      <a:pt x="0" y="0"/>
                      <a:pt x="44" y="5"/>
                      <a:pt x="52" y="13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4" name="Freeform 68"/>
              <p:cNvSpPr/>
              <p:nvPr/>
            </p:nvSpPr>
            <p:spPr bwMode="auto">
              <a:xfrm>
                <a:off x="1681163" y="1628775"/>
                <a:ext cx="111125" cy="166688"/>
              </a:xfrm>
              <a:custGeom>
                <a:cxnLst>
                  <a:cxn ang="0">
                    <a:pos x="41" y="8"/>
                  </a:cxn>
                  <a:cxn ang="0">
                    <a:pos x="8" y="62"/>
                  </a:cxn>
                  <a:cxn ang="0">
                    <a:pos x="41" y="8"/>
                  </a:cxn>
                </a:cxnLst>
                <a:rect b="b" l="0" r="r" t="0"/>
                <a:pathLst>
                  <a:path h="62" w="41">
                    <a:moveTo>
                      <a:pt x="41" y="8"/>
                    </a:moveTo>
                    <a:cubicBezTo>
                      <a:pt x="39" y="35"/>
                      <a:pt x="34" y="59"/>
                      <a:pt x="8" y="62"/>
                    </a:cubicBezTo>
                    <a:cubicBezTo>
                      <a:pt x="0" y="38"/>
                      <a:pt x="16" y="0"/>
                      <a:pt x="41" y="8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5" name="Freeform 69"/>
              <p:cNvSpPr/>
              <p:nvPr/>
            </p:nvSpPr>
            <p:spPr bwMode="auto">
              <a:xfrm>
                <a:off x="1816101" y="1620838"/>
                <a:ext cx="138113" cy="206375"/>
              </a:xfrm>
              <a:custGeom>
                <a:cxnLst>
                  <a:cxn ang="0">
                    <a:pos x="24" y="77"/>
                  </a:cxn>
                  <a:cxn ang="0">
                    <a:pos x="0" y="23"/>
                  </a:cxn>
                  <a:cxn ang="0">
                    <a:pos x="24" y="77"/>
                  </a:cxn>
                </a:cxnLst>
                <a:rect b="b" l="0" r="r" t="0"/>
                <a:pathLst>
                  <a:path h="77" w="51">
                    <a:moveTo>
                      <a:pt x="24" y="77"/>
                    </a:moveTo>
                    <a:cubicBezTo>
                      <a:pt x="6" y="69"/>
                      <a:pt x="4" y="45"/>
                      <a:pt x="0" y="23"/>
                    </a:cubicBezTo>
                    <a:cubicBezTo>
                      <a:pt x="24" y="0"/>
                      <a:pt x="51" y="67"/>
                      <a:pt x="24" y="77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6" name="Freeform 73"/>
              <p:cNvSpPr/>
              <p:nvPr/>
            </p:nvSpPr>
            <p:spPr bwMode="auto">
              <a:xfrm>
                <a:off x="6278563" y="1154113"/>
                <a:ext cx="220663" cy="293688"/>
              </a:xfrm>
              <a:custGeom>
                <a:cxnLst>
                  <a:cxn ang="0">
                    <a:pos x="66" y="109"/>
                  </a:cxn>
                  <a:cxn ang="0">
                    <a:pos x="0" y="31"/>
                  </a:cxn>
                  <a:cxn ang="0">
                    <a:pos x="66" y="109"/>
                  </a:cxn>
                </a:cxnLst>
                <a:rect b="b" l="0" r="r" t="0"/>
                <a:pathLst>
                  <a:path h="109" w="82">
                    <a:moveTo>
                      <a:pt x="66" y="109"/>
                    </a:moveTo>
                    <a:cubicBezTo>
                      <a:pt x="18" y="109"/>
                      <a:pt x="5" y="74"/>
                      <a:pt x="0" y="31"/>
                    </a:cubicBezTo>
                    <a:cubicBezTo>
                      <a:pt x="45" y="0"/>
                      <a:pt x="82" y="69"/>
                      <a:pt x="66" y="10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7" name="Freeform 74"/>
              <p:cNvSpPr/>
              <p:nvPr/>
            </p:nvSpPr>
            <p:spPr bwMode="auto">
              <a:xfrm>
                <a:off x="6521451" y="1370013"/>
                <a:ext cx="160338" cy="252413"/>
              </a:xfrm>
              <a:custGeom>
                <a:cxnLst>
                  <a:cxn ang="0">
                    <a:pos x="33" y="2"/>
                  </a:cxn>
                  <a:cxn ang="0">
                    <a:pos x="51" y="92"/>
                  </a:cxn>
                  <a:cxn ang="0">
                    <a:pos x="0" y="11"/>
                  </a:cxn>
                  <a:cxn ang="0">
                    <a:pos x="33" y="2"/>
                  </a:cxn>
                </a:cxnLst>
                <a:rect b="b" l="0" r="r" t="0"/>
                <a:pathLst>
                  <a:path h="94" w="60">
                    <a:moveTo>
                      <a:pt x="33" y="2"/>
                    </a:moveTo>
                    <a:cubicBezTo>
                      <a:pt x="50" y="19"/>
                      <a:pt x="60" y="59"/>
                      <a:pt x="51" y="92"/>
                    </a:cubicBezTo>
                    <a:cubicBezTo>
                      <a:pt x="5" y="94"/>
                      <a:pt x="3" y="52"/>
                      <a:pt x="0" y="11"/>
                    </a:cubicBezTo>
                    <a:cubicBezTo>
                      <a:pt x="6" y="3"/>
                      <a:pt x="17" y="0"/>
                      <a:pt x="33" y="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8" name="Freeform 75"/>
              <p:cNvSpPr/>
              <p:nvPr/>
            </p:nvSpPr>
            <p:spPr bwMode="auto">
              <a:xfrm>
                <a:off x="6670676" y="1852613"/>
                <a:ext cx="246063" cy="160338"/>
              </a:xfrm>
              <a:custGeom>
                <a:cxnLst>
                  <a:cxn ang="0">
                    <a:pos x="61" y="60"/>
                  </a:cxn>
                  <a:cxn ang="0">
                    <a:pos x="4" y="9"/>
                  </a:cxn>
                  <a:cxn ang="0">
                    <a:pos x="13" y="0"/>
                  </a:cxn>
                  <a:cxn ang="0">
                    <a:pos x="91" y="60"/>
                  </a:cxn>
                  <a:cxn ang="0">
                    <a:pos x="61" y="60"/>
                  </a:cxn>
                </a:cxnLst>
                <a:rect b="b" l="0" r="r" t="0"/>
                <a:pathLst>
                  <a:path h="60" w="91">
                    <a:moveTo>
                      <a:pt x="61" y="60"/>
                    </a:moveTo>
                    <a:cubicBezTo>
                      <a:pt x="34" y="51"/>
                      <a:pt x="0" y="49"/>
                      <a:pt x="4" y="9"/>
                    </a:cubicBezTo>
                    <a:cubicBezTo>
                      <a:pt x="8" y="7"/>
                      <a:pt x="11" y="4"/>
                      <a:pt x="13" y="0"/>
                    </a:cubicBezTo>
                    <a:cubicBezTo>
                      <a:pt x="57" y="0"/>
                      <a:pt x="86" y="31"/>
                      <a:pt x="91" y="60"/>
                    </a:cubicBezTo>
                    <a:cubicBezTo>
                      <a:pt x="81" y="60"/>
                      <a:pt x="71" y="60"/>
                      <a:pt x="61" y="6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9" name="Freeform 76"/>
              <p:cNvSpPr/>
              <p:nvPr/>
            </p:nvSpPr>
            <p:spPr bwMode="auto">
              <a:xfrm>
                <a:off x="6940551" y="1811338"/>
                <a:ext cx="201613" cy="285750"/>
              </a:xfrm>
              <a:custGeom>
                <a:cxnLst>
                  <a:cxn ang="0">
                    <a:pos x="75" y="96"/>
                  </a:cxn>
                  <a:cxn ang="0">
                    <a:pos x="0" y="24"/>
                  </a:cxn>
                  <a:cxn ang="0">
                    <a:pos x="75" y="96"/>
                  </a:cxn>
                </a:cxnLst>
                <a:rect b="b" l="0" r="r" t="0"/>
                <a:pathLst>
                  <a:path h="105" w="75">
                    <a:moveTo>
                      <a:pt x="75" y="96"/>
                    </a:moveTo>
                    <a:cubicBezTo>
                      <a:pt x="28" y="106"/>
                      <a:pt x="1" y="70"/>
                      <a:pt x="0" y="24"/>
                    </a:cubicBezTo>
                    <a:cubicBezTo>
                      <a:pt x="41" y="0"/>
                      <a:pt x="71" y="54"/>
                      <a:pt x="75" y="96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0" name="Freeform 77"/>
              <p:cNvSpPr/>
              <p:nvPr/>
            </p:nvSpPr>
            <p:spPr bwMode="auto">
              <a:xfrm>
                <a:off x="7142163" y="2425700"/>
                <a:ext cx="276225" cy="168275"/>
              </a:xfrm>
              <a:custGeom>
                <a:cxnLst>
                  <a:cxn ang="0">
                    <a:pos x="39" y="0"/>
                  </a:cxn>
                  <a:cxn ang="0">
                    <a:pos x="75" y="6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39" y="0"/>
                  </a:cxn>
                </a:cxnLst>
                <a:rect b="b" l="0" r="r" t="0"/>
                <a:pathLst>
                  <a:path h="62" w="103">
                    <a:moveTo>
                      <a:pt x="39" y="0"/>
                    </a:moveTo>
                    <a:cubicBezTo>
                      <a:pt x="74" y="0"/>
                      <a:pt x="103" y="36"/>
                      <a:pt x="75" y="63"/>
                    </a:cubicBezTo>
                    <a:cubicBezTo>
                      <a:pt x="34" y="58"/>
                      <a:pt x="8" y="38"/>
                      <a:pt x="0" y="0"/>
                    </a:cubicBezTo>
                    <a:cubicBezTo>
                      <a:pt x="3" y="0"/>
                      <a:pt x="6" y="0"/>
                      <a:pt x="9" y="0"/>
                    </a:cubicBezTo>
                    <a:cubicBezTo>
                      <a:pt x="19" y="0"/>
                      <a:pt x="29" y="0"/>
                      <a:pt x="39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1" name="Freeform 78"/>
              <p:cNvSpPr/>
              <p:nvPr/>
            </p:nvSpPr>
            <p:spPr bwMode="auto">
              <a:xfrm>
                <a:off x="7343776" y="2816225"/>
                <a:ext cx="231775" cy="263525"/>
              </a:xfrm>
              <a:custGeom>
                <a:cxnLst>
                  <a:cxn ang="0">
                    <a:pos x="69" y="98"/>
                  </a:cxn>
                  <a:cxn ang="0">
                    <a:pos x="0" y="23"/>
                  </a:cxn>
                  <a:cxn ang="0">
                    <a:pos x="69" y="98"/>
                  </a:cxn>
                </a:cxnLst>
                <a:rect b="b" l="0" r="r" t="0"/>
                <a:pathLst>
                  <a:path h="98" w="86">
                    <a:moveTo>
                      <a:pt x="69" y="98"/>
                    </a:moveTo>
                    <a:cubicBezTo>
                      <a:pt x="23" y="96"/>
                      <a:pt x="10" y="61"/>
                      <a:pt x="0" y="23"/>
                    </a:cubicBezTo>
                    <a:cubicBezTo>
                      <a:pt x="46" y="0"/>
                      <a:pt x="86" y="59"/>
                      <a:pt x="69" y="9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67" name="组合 218"/>
            <p:cNvGrpSpPr/>
            <p:nvPr/>
          </p:nvGrpSpPr>
          <p:grpSpPr>
            <a:xfrm rot="15879725">
              <a:off x="2892798" y="-1297882"/>
              <a:ext cx="4929222" cy="2982577"/>
              <a:chOff x="630238" y="190500"/>
              <a:chExt cx="7870852" cy="4762500"/>
            </a:xfrm>
          </p:grpSpPr>
          <p:sp>
            <p:nvSpPr>
              <p:cNvPr id="168" name="Freeform 20"/>
              <p:cNvSpPr>
                <a:spLocks noEditPoints="1"/>
              </p:cNvSpPr>
              <p:nvPr/>
            </p:nvSpPr>
            <p:spPr bwMode="auto">
              <a:xfrm>
                <a:off x="1268440" y="206391"/>
                <a:ext cx="7232650" cy="4722813"/>
              </a:xfrm>
              <a:custGeom>
                <a:cxnLst>
                  <a:cxn ang="0">
                    <a:pos x="4" y="1755"/>
                  </a:cxn>
                  <a:cxn ang="0">
                    <a:pos x="358" y="711"/>
                  </a:cxn>
                  <a:cxn ang="0">
                    <a:pos x="1027" y="0"/>
                  </a:cxn>
                  <a:cxn ang="0">
                    <a:pos x="2047" y="480"/>
                  </a:cxn>
                  <a:cxn ang="0">
                    <a:pos x="2140" y="570"/>
                  </a:cxn>
                  <a:cxn ang="0">
                    <a:pos x="1711" y="375"/>
                  </a:cxn>
                  <a:cxn ang="0">
                    <a:pos x="1726" y="357"/>
                  </a:cxn>
                  <a:cxn ang="0">
                    <a:pos x="1831" y="396"/>
                  </a:cxn>
                  <a:cxn ang="0">
                    <a:pos x="1618" y="432"/>
                  </a:cxn>
                  <a:cxn ang="0">
                    <a:pos x="1639" y="465"/>
                  </a:cxn>
                  <a:cxn ang="0">
                    <a:pos x="1660" y="441"/>
                  </a:cxn>
                  <a:cxn ang="0">
                    <a:pos x="1933" y="462"/>
                  </a:cxn>
                  <a:cxn ang="0">
                    <a:pos x="1774" y="441"/>
                  </a:cxn>
                  <a:cxn ang="0">
                    <a:pos x="2008" y="525"/>
                  </a:cxn>
                  <a:cxn ang="0">
                    <a:pos x="1870" y="474"/>
                  </a:cxn>
                  <a:cxn ang="0">
                    <a:pos x="1906" y="474"/>
                  </a:cxn>
                  <a:cxn ang="0">
                    <a:pos x="1771" y="534"/>
                  </a:cxn>
                  <a:cxn ang="0">
                    <a:pos x="1681" y="588"/>
                  </a:cxn>
                  <a:cxn ang="0">
                    <a:pos x="2032" y="546"/>
                  </a:cxn>
                  <a:cxn ang="0">
                    <a:pos x="1942" y="546"/>
                  </a:cxn>
                  <a:cxn ang="0">
                    <a:pos x="2104" y="672"/>
                  </a:cxn>
                  <a:cxn ang="0">
                    <a:pos x="2074" y="672"/>
                  </a:cxn>
                  <a:cxn ang="0">
                    <a:pos x="2188" y="693"/>
                  </a:cxn>
                  <a:cxn ang="0">
                    <a:pos x="2209" y="759"/>
                  </a:cxn>
                  <a:cxn ang="0">
                    <a:pos x="2260" y="792"/>
                  </a:cxn>
                  <a:cxn ang="0">
                    <a:pos x="2275" y="822"/>
                  </a:cxn>
                  <a:cxn ang="0">
                    <a:pos x="2317" y="939"/>
                  </a:cxn>
                  <a:cxn ang="0">
                    <a:pos x="2188" y="825"/>
                  </a:cxn>
                  <a:cxn ang="0">
                    <a:pos x="2197" y="825"/>
                  </a:cxn>
                  <a:cxn ang="0">
                    <a:pos x="2380" y="1053"/>
                  </a:cxn>
                  <a:cxn ang="0">
                    <a:pos x="2263" y="993"/>
                  </a:cxn>
                  <a:cxn ang="0">
                    <a:pos x="2455" y="999"/>
                  </a:cxn>
                  <a:cxn ang="0">
                    <a:pos x="2527" y="1107"/>
                  </a:cxn>
                  <a:cxn ang="0">
                    <a:pos x="2392" y="1143"/>
                  </a:cxn>
                  <a:cxn ang="0">
                    <a:pos x="2362" y="1143"/>
                  </a:cxn>
                  <a:cxn ang="0">
                    <a:pos x="2308" y="1101"/>
                  </a:cxn>
                  <a:cxn ang="0">
                    <a:pos x="2296" y="1140"/>
                  </a:cxn>
                  <a:cxn ang="0">
                    <a:pos x="2485" y="1200"/>
                  </a:cxn>
                  <a:cxn ang="0">
                    <a:pos x="2392" y="1239"/>
                  </a:cxn>
                  <a:cxn ang="0">
                    <a:pos x="2392" y="1197"/>
                  </a:cxn>
                  <a:cxn ang="0">
                    <a:pos x="2320" y="1242"/>
                  </a:cxn>
                  <a:cxn ang="0">
                    <a:pos x="235" y="1437"/>
                  </a:cxn>
                  <a:cxn ang="0">
                    <a:pos x="295" y="1410"/>
                  </a:cxn>
                  <a:cxn ang="0">
                    <a:pos x="109" y="1623"/>
                  </a:cxn>
                </a:cxnLst>
                <a:rect b="b" l="0" r="r" t="0"/>
                <a:pathLst>
                  <a:path h="1754" w="2689">
                    <a:moveTo>
                      <a:pt x="2158" y="588"/>
                    </a:moveTo>
                    <a:cubicBezTo>
                      <a:pt x="2345" y="791"/>
                      <a:pt x="2532" y="1010"/>
                      <a:pt x="2689" y="1233"/>
                    </a:cubicBezTo>
                    <a:cubicBezTo>
                      <a:pt x="1722" y="1334"/>
                      <a:pt x="834" y="1516"/>
                      <a:pt x="4" y="1755"/>
                    </a:cubicBezTo>
                    <a:cubicBezTo>
                      <a:pt x="0" y="1739"/>
                      <a:pt x="21" y="1722"/>
                      <a:pt x="28" y="1698"/>
                    </a:cubicBezTo>
                    <a:cubicBezTo>
                      <a:pt x="42" y="1655"/>
                      <a:pt x="47" y="1607"/>
                      <a:pt x="58" y="1563"/>
                    </a:cubicBezTo>
                    <a:cubicBezTo>
                      <a:pt x="136" y="1257"/>
                      <a:pt x="230" y="981"/>
                      <a:pt x="358" y="711"/>
                    </a:cubicBezTo>
                    <a:cubicBezTo>
                      <a:pt x="426" y="568"/>
                      <a:pt x="501" y="418"/>
                      <a:pt x="592" y="288"/>
                    </a:cubicBezTo>
                    <a:cubicBezTo>
                      <a:pt x="681" y="162"/>
                      <a:pt x="815" y="24"/>
                      <a:pt x="991" y="0"/>
                    </a:cubicBezTo>
                    <a:cubicBezTo>
                      <a:pt x="1003" y="0"/>
                      <a:pt x="1015" y="0"/>
                      <a:pt x="1027" y="0"/>
                    </a:cubicBezTo>
                    <a:cubicBezTo>
                      <a:pt x="1249" y="21"/>
                      <a:pt x="1445" y="94"/>
                      <a:pt x="1615" y="177"/>
                    </a:cubicBezTo>
                    <a:cubicBezTo>
                      <a:pt x="1775" y="254"/>
                      <a:pt x="1917" y="347"/>
                      <a:pt x="2032" y="462"/>
                    </a:cubicBezTo>
                    <a:cubicBezTo>
                      <a:pt x="2035" y="470"/>
                      <a:pt x="2044" y="472"/>
                      <a:pt x="2047" y="480"/>
                    </a:cubicBezTo>
                    <a:cubicBezTo>
                      <a:pt x="2058" y="493"/>
                      <a:pt x="2070" y="505"/>
                      <a:pt x="2083" y="516"/>
                    </a:cubicBezTo>
                    <a:cubicBezTo>
                      <a:pt x="2084" y="516"/>
                      <a:pt x="2085" y="516"/>
                      <a:pt x="2086" y="516"/>
                    </a:cubicBezTo>
                    <a:cubicBezTo>
                      <a:pt x="2106" y="532"/>
                      <a:pt x="2119" y="555"/>
                      <a:pt x="2140" y="570"/>
                    </a:cubicBezTo>
                    <a:cubicBezTo>
                      <a:pt x="2140" y="571"/>
                      <a:pt x="2140" y="572"/>
                      <a:pt x="2140" y="573"/>
                    </a:cubicBezTo>
                    <a:cubicBezTo>
                      <a:pt x="2148" y="576"/>
                      <a:pt x="2150" y="585"/>
                      <a:pt x="2158" y="588"/>
                    </a:cubicBezTo>
                    <a:close/>
                    <a:moveTo>
                      <a:pt x="1711" y="375"/>
                    </a:moveTo>
                    <a:cubicBezTo>
                      <a:pt x="1667" y="418"/>
                      <a:pt x="1751" y="435"/>
                      <a:pt x="1768" y="399"/>
                    </a:cubicBezTo>
                    <a:cubicBezTo>
                      <a:pt x="1760" y="381"/>
                      <a:pt x="1746" y="369"/>
                      <a:pt x="1717" y="372"/>
                    </a:cubicBezTo>
                    <a:cubicBezTo>
                      <a:pt x="1718" y="365"/>
                      <a:pt x="1727" y="366"/>
                      <a:pt x="1726" y="357"/>
                    </a:cubicBezTo>
                    <a:cubicBezTo>
                      <a:pt x="1691" y="297"/>
                      <a:pt x="1624" y="372"/>
                      <a:pt x="1711" y="375"/>
                    </a:cubicBezTo>
                    <a:close/>
                    <a:moveTo>
                      <a:pt x="1771" y="336"/>
                    </a:moveTo>
                    <a:cubicBezTo>
                      <a:pt x="1765" y="374"/>
                      <a:pt x="1788" y="399"/>
                      <a:pt x="1831" y="396"/>
                    </a:cubicBezTo>
                    <a:cubicBezTo>
                      <a:pt x="1836" y="364"/>
                      <a:pt x="1810" y="314"/>
                      <a:pt x="1771" y="336"/>
                    </a:cubicBezTo>
                    <a:close/>
                    <a:moveTo>
                      <a:pt x="1666" y="381"/>
                    </a:moveTo>
                    <a:cubicBezTo>
                      <a:pt x="1635" y="371"/>
                      <a:pt x="1612" y="395"/>
                      <a:pt x="1618" y="432"/>
                    </a:cubicBezTo>
                    <a:cubicBezTo>
                      <a:pt x="1650" y="451"/>
                      <a:pt x="1677" y="414"/>
                      <a:pt x="1666" y="381"/>
                    </a:cubicBezTo>
                    <a:close/>
                    <a:moveTo>
                      <a:pt x="1654" y="471"/>
                    </a:moveTo>
                    <a:cubicBezTo>
                      <a:pt x="1648" y="470"/>
                      <a:pt x="1646" y="465"/>
                      <a:pt x="1639" y="465"/>
                    </a:cubicBezTo>
                    <a:cubicBezTo>
                      <a:pt x="1613" y="473"/>
                      <a:pt x="1598" y="529"/>
                      <a:pt x="1633" y="540"/>
                    </a:cubicBezTo>
                    <a:cubicBezTo>
                      <a:pt x="1642" y="519"/>
                      <a:pt x="1658" y="505"/>
                      <a:pt x="1663" y="480"/>
                    </a:cubicBezTo>
                    <a:cubicBezTo>
                      <a:pt x="1745" y="520"/>
                      <a:pt x="1684" y="343"/>
                      <a:pt x="1660" y="441"/>
                    </a:cubicBezTo>
                    <a:cubicBezTo>
                      <a:pt x="1651" y="444"/>
                      <a:pt x="1663" y="468"/>
                      <a:pt x="1654" y="471"/>
                    </a:cubicBezTo>
                    <a:close/>
                    <a:moveTo>
                      <a:pt x="1867" y="384"/>
                    </a:moveTo>
                    <a:cubicBezTo>
                      <a:pt x="1872" y="427"/>
                      <a:pt x="1885" y="462"/>
                      <a:pt x="1933" y="462"/>
                    </a:cubicBezTo>
                    <a:cubicBezTo>
                      <a:pt x="1949" y="422"/>
                      <a:pt x="1912" y="353"/>
                      <a:pt x="1867" y="384"/>
                    </a:cubicBezTo>
                    <a:close/>
                    <a:moveTo>
                      <a:pt x="1867" y="438"/>
                    </a:moveTo>
                    <a:cubicBezTo>
                      <a:pt x="1859" y="396"/>
                      <a:pt x="1780" y="401"/>
                      <a:pt x="1774" y="441"/>
                    </a:cubicBezTo>
                    <a:cubicBezTo>
                      <a:pt x="1796" y="470"/>
                      <a:pt x="1843" y="455"/>
                      <a:pt x="1867" y="438"/>
                    </a:cubicBezTo>
                    <a:close/>
                    <a:moveTo>
                      <a:pt x="1957" y="444"/>
                    </a:moveTo>
                    <a:cubicBezTo>
                      <a:pt x="1960" y="485"/>
                      <a:pt x="1962" y="527"/>
                      <a:pt x="2008" y="525"/>
                    </a:cubicBezTo>
                    <a:cubicBezTo>
                      <a:pt x="2017" y="492"/>
                      <a:pt x="2007" y="452"/>
                      <a:pt x="1990" y="435"/>
                    </a:cubicBezTo>
                    <a:cubicBezTo>
                      <a:pt x="1974" y="433"/>
                      <a:pt x="1963" y="436"/>
                      <a:pt x="1957" y="444"/>
                    </a:cubicBezTo>
                    <a:close/>
                    <a:moveTo>
                      <a:pt x="1870" y="474"/>
                    </a:moveTo>
                    <a:cubicBezTo>
                      <a:pt x="1847" y="477"/>
                      <a:pt x="1847" y="513"/>
                      <a:pt x="1870" y="516"/>
                    </a:cubicBezTo>
                    <a:cubicBezTo>
                      <a:pt x="1887" y="521"/>
                      <a:pt x="1925" y="521"/>
                      <a:pt x="1942" y="516"/>
                    </a:cubicBezTo>
                    <a:cubicBezTo>
                      <a:pt x="1947" y="497"/>
                      <a:pt x="1931" y="473"/>
                      <a:pt x="1906" y="474"/>
                    </a:cubicBezTo>
                    <a:cubicBezTo>
                      <a:pt x="1901" y="469"/>
                      <a:pt x="1875" y="469"/>
                      <a:pt x="1870" y="474"/>
                    </a:cubicBezTo>
                    <a:close/>
                    <a:moveTo>
                      <a:pt x="1714" y="489"/>
                    </a:moveTo>
                    <a:cubicBezTo>
                      <a:pt x="1702" y="525"/>
                      <a:pt x="1740" y="552"/>
                      <a:pt x="1771" y="534"/>
                    </a:cubicBezTo>
                    <a:cubicBezTo>
                      <a:pt x="1777" y="504"/>
                      <a:pt x="1753" y="483"/>
                      <a:pt x="1714" y="489"/>
                    </a:cubicBezTo>
                    <a:close/>
                    <a:moveTo>
                      <a:pt x="1672" y="510"/>
                    </a:moveTo>
                    <a:cubicBezTo>
                      <a:pt x="1654" y="529"/>
                      <a:pt x="1665" y="576"/>
                      <a:pt x="1681" y="588"/>
                    </a:cubicBezTo>
                    <a:cubicBezTo>
                      <a:pt x="1691" y="587"/>
                      <a:pt x="1705" y="590"/>
                      <a:pt x="1711" y="585"/>
                    </a:cubicBezTo>
                    <a:cubicBezTo>
                      <a:pt x="1717" y="553"/>
                      <a:pt x="1714" y="504"/>
                      <a:pt x="1672" y="510"/>
                    </a:cubicBezTo>
                    <a:close/>
                    <a:moveTo>
                      <a:pt x="2032" y="546"/>
                    </a:moveTo>
                    <a:cubicBezTo>
                      <a:pt x="2038" y="580"/>
                      <a:pt x="2060" y="614"/>
                      <a:pt x="2098" y="606"/>
                    </a:cubicBezTo>
                    <a:cubicBezTo>
                      <a:pt x="2098" y="567"/>
                      <a:pt x="2069" y="519"/>
                      <a:pt x="2032" y="546"/>
                    </a:cubicBezTo>
                    <a:close/>
                    <a:moveTo>
                      <a:pt x="1942" y="546"/>
                    </a:moveTo>
                    <a:cubicBezTo>
                      <a:pt x="1945" y="585"/>
                      <a:pt x="1978" y="594"/>
                      <a:pt x="2017" y="597"/>
                    </a:cubicBezTo>
                    <a:cubicBezTo>
                      <a:pt x="2023" y="552"/>
                      <a:pt x="1978" y="529"/>
                      <a:pt x="1942" y="546"/>
                    </a:cubicBezTo>
                    <a:close/>
                    <a:moveTo>
                      <a:pt x="2104" y="672"/>
                    </a:moveTo>
                    <a:cubicBezTo>
                      <a:pt x="2099" y="643"/>
                      <a:pt x="2070" y="612"/>
                      <a:pt x="2026" y="612"/>
                    </a:cubicBezTo>
                    <a:cubicBezTo>
                      <a:pt x="2024" y="616"/>
                      <a:pt x="2021" y="619"/>
                      <a:pt x="2017" y="621"/>
                    </a:cubicBezTo>
                    <a:cubicBezTo>
                      <a:pt x="2013" y="661"/>
                      <a:pt x="2047" y="663"/>
                      <a:pt x="2074" y="672"/>
                    </a:cubicBezTo>
                    <a:cubicBezTo>
                      <a:pt x="2077" y="677"/>
                      <a:pt x="2101" y="677"/>
                      <a:pt x="2104" y="672"/>
                    </a:cubicBezTo>
                    <a:close/>
                    <a:moveTo>
                      <a:pt x="2113" y="621"/>
                    </a:moveTo>
                    <a:cubicBezTo>
                      <a:pt x="2114" y="667"/>
                      <a:pt x="2141" y="703"/>
                      <a:pt x="2188" y="693"/>
                    </a:cubicBezTo>
                    <a:cubicBezTo>
                      <a:pt x="2184" y="651"/>
                      <a:pt x="2154" y="597"/>
                      <a:pt x="2113" y="621"/>
                    </a:cubicBezTo>
                    <a:close/>
                    <a:moveTo>
                      <a:pt x="2227" y="699"/>
                    </a:moveTo>
                    <a:cubicBezTo>
                      <a:pt x="2176" y="685"/>
                      <a:pt x="2194" y="742"/>
                      <a:pt x="2209" y="759"/>
                    </a:cubicBezTo>
                    <a:cubicBezTo>
                      <a:pt x="2179" y="741"/>
                      <a:pt x="2151" y="682"/>
                      <a:pt x="2107" y="708"/>
                    </a:cubicBezTo>
                    <a:cubicBezTo>
                      <a:pt x="2113" y="755"/>
                      <a:pt x="2173" y="779"/>
                      <a:pt x="2218" y="768"/>
                    </a:cubicBezTo>
                    <a:cubicBezTo>
                      <a:pt x="2227" y="781"/>
                      <a:pt x="2233" y="797"/>
                      <a:pt x="2260" y="792"/>
                    </a:cubicBezTo>
                    <a:cubicBezTo>
                      <a:pt x="2263" y="766"/>
                      <a:pt x="2253" y="706"/>
                      <a:pt x="2227" y="699"/>
                    </a:cubicBezTo>
                    <a:close/>
                    <a:moveTo>
                      <a:pt x="2365" y="912"/>
                    </a:moveTo>
                    <a:cubicBezTo>
                      <a:pt x="2366" y="868"/>
                      <a:pt x="2325" y="796"/>
                      <a:pt x="2275" y="822"/>
                    </a:cubicBezTo>
                    <a:cubicBezTo>
                      <a:pt x="2289" y="868"/>
                      <a:pt x="2314" y="903"/>
                      <a:pt x="2365" y="912"/>
                    </a:cubicBezTo>
                    <a:close/>
                    <a:moveTo>
                      <a:pt x="2281" y="930"/>
                    </a:moveTo>
                    <a:cubicBezTo>
                      <a:pt x="2291" y="935"/>
                      <a:pt x="2300" y="941"/>
                      <a:pt x="2317" y="939"/>
                    </a:cubicBezTo>
                    <a:cubicBezTo>
                      <a:pt x="2359" y="905"/>
                      <a:pt x="2268" y="869"/>
                      <a:pt x="2281" y="930"/>
                    </a:cubicBezTo>
                    <a:close/>
                    <a:moveTo>
                      <a:pt x="2197" y="825"/>
                    </a:moveTo>
                    <a:cubicBezTo>
                      <a:pt x="2194" y="825"/>
                      <a:pt x="2191" y="825"/>
                      <a:pt x="2188" y="825"/>
                    </a:cubicBezTo>
                    <a:cubicBezTo>
                      <a:pt x="2196" y="863"/>
                      <a:pt x="2222" y="883"/>
                      <a:pt x="2263" y="888"/>
                    </a:cubicBezTo>
                    <a:cubicBezTo>
                      <a:pt x="2291" y="861"/>
                      <a:pt x="2262" y="825"/>
                      <a:pt x="2227" y="825"/>
                    </a:cubicBezTo>
                    <a:cubicBezTo>
                      <a:pt x="2224" y="820"/>
                      <a:pt x="2200" y="820"/>
                      <a:pt x="2197" y="825"/>
                    </a:cubicBezTo>
                    <a:close/>
                    <a:moveTo>
                      <a:pt x="2380" y="1053"/>
                    </a:moveTo>
                    <a:cubicBezTo>
                      <a:pt x="2415" y="1049"/>
                      <a:pt x="2398" y="940"/>
                      <a:pt x="2347" y="963"/>
                    </a:cubicBezTo>
                    <a:cubicBezTo>
                      <a:pt x="2347" y="997"/>
                      <a:pt x="2352" y="1056"/>
                      <a:pt x="2380" y="1053"/>
                    </a:cubicBezTo>
                    <a:close/>
                    <a:moveTo>
                      <a:pt x="2263" y="993"/>
                    </a:moveTo>
                    <a:cubicBezTo>
                      <a:pt x="2273" y="1031"/>
                      <a:pt x="2286" y="1066"/>
                      <a:pt x="2332" y="1068"/>
                    </a:cubicBezTo>
                    <a:cubicBezTo>
                      <a:pt x="2349" y="1029"/>
                      <a:pt x="2309" y="970"/>
                      <a:pt x="2263" y="993"/>
                    </a:cubicBezTo>
                    <a:close/>
                    <a:moveTo>
                      <a:pt x="2455" y="999"/>
                    </a:moveTo>
                    <a:cubicBezTo>
                      <a:pt x="2420" y="986"/>
                      <a:pt x="2406" y="1031"/>
                      <a:pt x="2416" y="1062"/>
                    </a:cubicBezTo>
                    <a:cubicBezTo>
                      <a:pt x="2455" y="1080"/>
                      <a:pt x="2471" y="1027"/>
                      <a:pt x="2455" y="999"/>
                    </a:cubicBezTo>
                    <a:close/>
                    <a:moveTo>
                      <a:pt x="2485" y="1077"/>
                    </a:moveTo>
                    <a:cubicBezTo>
                      <a:pt x="2466" y="1079"/>
                      <a:pt x="2447" y="1081"/>
                      <a:pt x="2449" y="1104"/>
                    </a:cubicBezTo>
                    <a:cubicBezTo>
                      <a:pt x="2465" y="1117"/>
                      <a:pt x="2511" y="1129"/>
                      <a:pt x="2527" y="1107"/>
                    </a:cubicBezTo>
                    <a:cubicBezTo>
                      <a:pt x="2528" y="1092"/>
                      <a:pt x="2525" y="1081"/>
                      <a:pt x="2515" y="1077"/>
                    </a:cubicBezTo>
                    <a:cubicBezTo>
                      <a:pt x="2512" y="1072"/>
                      <a:pt x="2488" y="1072"/>
                      <a:pt x="2485" y="1077"/>
                    </a:cubicBezTo>
                    <a:close/>
                    <a:moveTo>
                      <a:pt x="2392" y="1143"/>
                    </a:moveTo>
                    <a:cubicBezTo>
                      <a:pt x="2405" y="1143"/>
                      <a:pt x="2411" y="1136"/>
                      <a:pt x="2419" y="1131"/>
                    </a:cubicBezTo>
                    <a:cubicBezTo>
                      <a:pt x="2432" y="1081"/>
                      <a:pt x="2376" y="1068"/>
                      <a:pt x="2347" y="1089"/>
                    </a:cubicBezTo>
                    <a:cubicBezTo>
                      <a:pt x="2341" y="1110"/>
                      <a:pt x="2342" y="1139"/>
                      <a:pt x="2362" y="1143"/>
                    </a:cubicBezTo>
                    <a:cubicBezTo>
                      <a:pt x="2365" y="1148"/>
                      <a:pt x="2389" y="1148"/>
                      <a:pt x="2392" y="1143"/>
                    </a:cubicBezTo>
                    <a:close/>
                    <a:moveTo>
                      <a:pt x="2233" y="1098"/>
                    </a:moveTo>
                    <a:cubicBezTo>
                      <a:pt x="2238" y="1130"/>
                      <a:pt x="2302" y="1135"/>
                      <a:pt x="2308" y="1101"/>
                    </a:cubicBezTo>
                    <a:cubicBezTo>
                      <a:pt x="2294" y="1080"/>
                      <a:pt x="2248" y="1071"/>
                      <a:pt x="2233" y="1098"/>
                    </a:cubicBezTo>
                    <a:close/>
                    <a:moveTo>
                      <a:pt x="2320" y="1155"/>
                    </a:moveTo>
                    <a:cubicBezTo>
                      <a:pt x="2309" y="1153"/>
                      <a:pt x="2308" y="1141"/>
                      <a:pt x="2296" y="1140"/>
                    </a:cubicBezTo>
                    <a:cubicBezTo>
                      <a:pt x="2276" y="1159"/>
                      <a:pt x="2241" y="1163"/>
                      <a:pt x="2242" y="1203"/>
                    </a:cubicBezTo>
                    <a:cubicBezTo>
                      <a:pt x="2283" y="1219"/>
                      <a:pt x="2303" y="1181"/>
                      <a:pt x="2320" y="1155"/>
                    </a:cubicBezTo>
                    <a:close/>
                    <a:moveTo>
                      <a:pt x="2485" y="1200"/>
                    </a:moveTo>
                    <a:cubicBezTo>
                      <a:pt x="2565" y="1208"/>
                      <a:pt x="2502" y="1115"/>
                      <a:pt x="2452" y="1146"/>
                    </a:cubicBezTo>
                    <a:cubicBezTo>
                      <a:pt x="2450" y="1177"/>
                      <a:pt x="2471" y="1185"/>
                      <a:pt x="2485" y="1200"/>
                    </a:cubicBezTo>
                    <a:close/>
                    <a:moveTo>
                      <a:pt x="2392" y="1239"/>
                    </a:moveTo>
                    <a:cubicBezTo>
                      <a:pt x="2396" y="1252"/>
                      <a:pt x="2418" y="1254"/>
                      <a:pt x="2431" y="1248"/>
                    </a:cubicBezTo>
                    <a:cubicBezTo>
                      <a:pt x="2443" y="1226"/>
                      <a:pt x="2452" y="1158"/>
                      <a:pt x="2407" y="1167"/>
                    </a:cubicBezTo>
                    <a:cubicBezTo>
                      <a:pt x="2399" y="1174"/>
                      <a:pt x="2395" y="1185"/>
                      <a:pt x="2392" y="1197"/>
                    </a:cubicBezTo>
                    <a:cubicBezTo>
                      <a:pt x="2387" y="1204"/>
                      <a:pt x="2387" y="1232"/>
                      <a:pt x="2392" y="1239"/>
                    </a:cubicBezTo>
                    <a:close/>
                    <a:moveTo>
                      <a:pt x="2347" y="1170"/>
                    </a:moveTo>
                    <a:cubicBezTo>
                      <a:pt x="2336" y="1192"/>
                      <a:pt x="2309" y="1207"/>
                      <a:pt x="2320" y="1242"/>
                    </a:cubicBezTo>
                    <a:cubicBezTo>
                      <a:pt x="2365" y="1273"/>
                      <a:pt x="2385" y="1180"/>
                      <a:pt x="2347" y="1170"/>
                    </a:cubicBezTo>
                    <a:close/>
                    <a:moveTo>
                      <a:pt x="295" y="1410"/>
                    </a:moveTo>
                    <a:cubicBezTo>
                      <a:pt x="267" y="1391"/>
                      <a:pt x="244" y="1418"/>
                      <a:pt x="235" y="1437"/>
                    </a:cubicBezTo>
                    <a:cubicBezTo>
                      <a:pt x="225" y="1427"/>
                      <a:pt x="205" y="1427"/>
                      <a:pt x="187" y="1425"/>
                    </a:cubicBezTo>
                    <a:cubicBezTo>
                      <a:pt x="163" y="1474"/>
                      <a:pt x="206" y="1529"/>
                      <a:pt x="268" y="1521"/>
                    </a:cubicBezTo>
                    <a:cubicBezTo>
                      <a:pt x="286" y="1495"/>
                      <a:pt x="313" y="1452"/>
                      <a:pt x="295" y="1410"/>
                    </a:cubicBezTo>
                    <a:close/>
                    <a:moveTo>
                      <a:pt x="109" y="1545"/>
                    </a:moveTo>
                    <a:cubicBezTo>
                      <a:pt x="110" y="1562"/>
                      <a:pt x="121" y="1561"/>
                      <a:pt x="127" y="1578"/>
                    </a:cubicBezTo>
                    <a:cubicBezTo>
                      <a:pt x="113" y="1585"/>
                      <a:pt x="106" y="1599"/>
                      <a:pt x="109" y="1623"/>
                    </a:cubicBezTo>
                    <a:cubicBezTo>
                      <a:pt x="152" y="1647"/>
                      <a:pt x="196" y="1603"/>
                      <a:pt x="217" y="1575"/>
                    </a:cubicBezTo>
                    <a:cubicBezTo>
                      <a:pt x="217" y="1530"/>
                      <a:pt x="105" y="1474"/>
                      <a:pt x="109" y="154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9" name="Freeform 9"/>
              <p:cNvSpPr>
                <a:spLocks noEditPoints="1"/>
              </p:cNvSpPr>
              <p:nvPr/>
            </p:nvSpPr>
            <p:spPr bwMode="auto">
              <a:xfrm>
                <a:off x="630238" y="190500"/>
                <a:ext cx="3257550" cy="4762500"/>
              </a:xfrm>
              <a:custGeom>
                <a:cxnLst>
                  <a:cxn ang="0">
                    <a:pos x="516" y="80"/>
                  </a:cxn>
                  <a:cxn ang="0">
                    <a:pos x="1107" y="2"/>
                  </a:cxn>
                  <a:cxn ang="0">
                    <a:pos x="1152" y="14"/>
                  </a:cxn>
                  <a:cxn ang="0">
                    <a:pos x="909" y="176"/>
                  </a:cxn>
                  <a:cxn ang="0">
                    <a:pos x="252" y="1697"/>
                  </a:cxn>
                  <a:cxn ang="0">
                    <a:pos x="0" y="620"/>
                  </a:cxn>
                  <a:cxn ang="0">
                    <a:pos x="327" y="251"/>
                  </a:cxn>
                  <a:cxn ang="0">
                    <a:pos x="327" y="251"/>
                  </a:cxn>
                  <a:cxn ang="0">
                    <a:pos x="300" y="329"/>
                  </a:cxn>
                  <a:cxn ang="0">
                    <a:pos x="372" y="290"/>
                  </a:cxn>
                  <a:cxn ang="0">
                    <a:pos x="321" y="326"/>
                  </a:cxn>
                  <a:cxn ang="0">
                    <a:pos x="408" y="323"/>
                  </a:cxn>
                  <a:cxn ang="0">
                    <a:pos x="408" y="323"/>
                  </a:cxn>
                  <a:cxn ang="0">
                    <a:pos x="219" y="380"/>
                  </a:cxn>
                  <a:cxn ang="0">
                    <a:pos x="285" y="347"/>
                  </a:cxn>
                  <a:cxn ang="0">
                    <a:pos x="333" y="371"/>
                  </a:cxn>
                  <a:cxn ang="0">
                    <a:pos x="333" y="371"/>
                  </a:cxn>
                  <a:cxn ang="0">
                    <a:pos x="249" y="449"/>
                  </a:cxn>
                  <a:cxn ang="0">
                    <a:pos x="309" y="386"/>
                  </a:cxn>
                  <a:cxn ang="0">
                    <a:pos x="309" y="386"/>
                  </a:cxn>
                  <a:cxn ang="0">
                    <a:pos x="465" y="491"/>
                  </a:cxn>
                  <a:cxn ang="0">
                    <a:pos x="447" y="458"/>
                  </a:cxn>
                  <a:cxn ang="0">
                    <a:pos x="471" y="503"/>
                  </a:cxn>
                  <a:cxn ang="0">
                    <a:pos x="471" y="503"/>
                  </a:cxn>
                  <a:cxn ang="0">
                    <a:pos x="438" y="509"/>
                  </a:cxn>
                  <a:cxn ang="0">
                    <a:pos x="387" y="497"/>
                  </a:cxn>
                  <a:cxn ang="0">
                    <a:pos x="543" y="527"/>
                  </a:cxn>
                  <a:cxn ang="0">
                    <a:pos x="498" y="533"/>
                  </a:cxn>
                  <a:cxn ang="0">
                    <a:pos x="426" y="527"/>
                  </a:cxn>
                  <a:cxn ang="0">
                    <a:pos x="378" y="554"/>
                  </a:cxn>
                  <a:cxn ang="0">
                    <a:pos x="399" y="596"/>
                  </a:cxn>
                  <a:cxn ang="0">
                    <a:pos x="399" y="596"/>
                  </a:cxn>
                  <a:cxn ang="0">
                    <a:pos x="525" y="572"/>
                  </a:cxn>
                  <a:cxn ang="0">
                    <a:pos x="441" y="554"/>
                  </a:cxn>
                  <a:cxn ang="0">
                    <a:pos x="441" y="554"/>
                  </a:cxn>
                </a:cxnLst>
                <a:rect b="b" l="0" r="r" t="0"/>
                <a:pathLst>
                  <a:path h="1769" w="1211">
                    <a:moveTo>
                      <a:pt x="0" y="329"/>
                    </a:moveTo>
                    <a:cubicBezTo>
                      <a:pt x="87" y="170"/>
                      <a:pt x="292" y="129"/>
                      <a:pt x="516" y="80"/>
                    </a:cubicBezTo>
                    <a:cubicBezTo>
                      <a:pt x="684" y="44"/>
                      <a:pt x="889" y="23"/>
                      <a:pt x="1068" y="2"/>
                    </a:cubicBezTo>
                    <a:cubicBezTo>
                      <a:pt x="1081" y="2"/>
                      <a:pt x="1094" y="2"/>
                      <a:pt x="1107" y="2"/>
                    </a:cubicBezTo>
                    <a:cubicBezTo>
                      <a:pt x="1128" y="2"/>
                      <a:pt x="1149" y="2"/>
                      <a:pt x="1170" y="2"/>
                    </a:cubicBezTo>
                    <a:cubicBezTo>
                      <a:pt x="1211" y="0"/>
                      <a:pt x="1164" y="10"/>
                      <a:pt x="1152" y="14"/>
                    </a:cubicBezTo>
                    <a:cubicBezTo>
                      <a:pt x="1072" y="39"/>
                      <a:pt x="991" y="95"/>
                      <a:pt x="945" y="140"/>
                    </a:cubicBezTo>
                    <a:cubicBezTo>
                      <a:pt x="932" y="151"/>
                      <a:pt x="920" y="163"/>
                      <a:pt x="909" y="176"/>
                    </a:cubicBezTo>
                    <a:cubicBezTo>
                      <a:pt x="654" y="495"/>
                      <a:pt x="476" y="903"/>
                      <a:pt x="342" y="1352"/>
                    </a:cubicBezTo>
                    <a:cubicBezTo>
                      <a:pt x="311" y="1457"/>
                      <a:pt x="288" y="1585"/>
                      <a:pt x="252" y="1697"/>
                    </a:cubicBezTo>
                    <a:cubicBezTo>
                      <a:pt x="240" y="1733"/>
                      <a:pt x="228" y="1769"/>
                      <a:pt x="177" y="1766"/>
                    </a:cubicBezTo>
                    <a:cubicBezTo>
                      <a:pt x="92" y="1410"/>
                      <a:pt x="31" y="1030"/>
                      <a:pt x="0" y="620"/>
                    </a:cubicBezTo>
                    <a:cubicBezTo>
                      <a:pt x="0" y="523"/>
                      <a:pt x="0" y="426"/>
                      <a:pt x="0" y="329"/>
                    </a:cubicBezTo>
                    <a:close/>
                    <a:moveTo>
                      <a:pt x="327" y="251"/>
                    </a:moveTo>
                    <a:cubicBezTo>
                      <a:pt x="301" y="247"/>
                      <a:pt x="286" y="310"/>
                      <a:pt x="315" y="314"/>
                    </a:cubicBezTo>
                    <a:cubicBezTo>
                      <a:pt x="325" y="298"/>
                      <a:pt x="338" y="271"/>
                      <a:pt x="327" y="251"/>
                    </a:cubicBezTo>
                    <a:close/>
                    <a:moveTo>
                      <a:pt x="240" y="296"/>
                    </a:moveTo>
                    <a:cubicBezTo>
                      <a:pt x="263" y="304"/>
                      <a:pt x="275" y="323"/>
                      <a:pt x="300" y="329"/>
                    </a:cubicBezTo>
                    <a:cubicBezTo>
                      <a:pt x="309" y="304"/>
                      <a:pt x="258" y="267"/>
                      <a:pt x="240" y="296"/>
                    </a:cubicBezTo>
                    <a:close/>
                    <a:moveTo>
                      <a:pt x="372" y="290"/>
                    </a:moveTo>
                    <a:cubicBezTo>
                      <a:pt x="367" y="284"/>
                      <a:pt x="357" y="283"/>
                      <a:pt x="345" y="284"/>
                    </a:cubicBezTo>
                    <a:cubicBezTo>
                      <a:pt x="338" y="299"/>
                      <a:pt x="325" y="308"/>
                      <a:pt x="321" y="326"/>
                    </a:cubicBezTo>
                    <a:cubicBezTo>
                      <a:pt x="341" y="337"/>
                      <a:pt x="360" y="307"/>
                      <a:pt x="372" y="290"/>
                    </a:cubicBezTo>
                    <a:close/>
                    <a:moveTo>
                      <a:pt x="408" y="323"/>
                    </a:moveTo>
                    <a:cubicBezTo>
                      <a:pt x="387" y="310"/>
                      <a:pt x="345" y="321"/>
                      <a:pt x="342" y="344"/>
                    </a:cubicBezTo>
                    <a:cubicBezTo>
                      <a:pt x="356" y="361"/>
                      <a:pt x="410" y="351"/>
                      <a:pt x="408" y="323"/>
                    </a:cubicBezTo>
                    <a:close/>
                    <a:moveTo>
                      <a:pt x="255" y="347"/>
                    </a:moveTo>
                    <a:cubicBezTo>
                      <a:pt x="235" y="350"/>
                      <a:pt x="216" y="354"/>
                      <a:pt x="219" y="380"/>
                    </a:cubicBezTo>
                    <a:cubicBezTo>
                      <a:pt x="251" y="377"/>
                      <a:pt x="284" y="375"/>
                      <a:pt x="294" y="350"/>
                    </a:cubicBezTo>
                    <a:cubicBezTo>
                      <a:pt x="290" y="350"/>
                      <a:pt x="290" y="346"/>
                      <a:pt x="285" y="347"/>
                    </a:cubicBezTo>
                    <a:cubicBezTo>
                      <a:pt x="282" y="342"/>
                      <a:pt x="258" y="342"/>
                      <a:pt x="255" y="347"/>
                    </a:cubicBezTo>
                    <a:close/>
                    <a:moveTo>
                      <a:pt x="333" y="371"/>
                    </a:moveTo>
                    <a:cubicBezTo>
                      <a:pt x="340" y="402"/>
                      <a:pt x="368" y="428"/>
                      <a:pt x="402" y="422"/>
                    </a:cubicBezTo>
                    <a:cubicBezTo>
                      <a:pt x="405" y="392"/>
                      <a:pt x="369" y="361"/>
                      <a:pt x="333" y="371"/>
                    </a:cubicBezTo>
                    <a:close/>
                    <a:moveTo>
                      <a:pt x="288" y="374"/>
                    </a:moveTo>
                    <a:cubicBezTo>
                      <a:pt x="263" y="385"/>
                      <a:pt x="237" y="420"/>
                      <a:pt x="249" y="449"/>
                    </a:cubicBezTo>
                    <a:cubicBezTo>
                      <a:pt x="281" y="445"/>
                      <a:pt x="298" y="400"/>
                      <a:pt x="288" y="374"/>
                    </a:cubicBezTo>
                    <a:close/>
                    <a:moveTo>
                      <a:pt x="309" y="386"/>
                    </a:moveTo>
                    <a:cubicBezTo>
                      <a:pt x="304" y="415"/>
                      <a:pt x="302" y="465"/>
                      <a:pt x="330" y="470"/>
                    </a:cubicBezTo>
                    <a:cubicBezTo>
                      <a:pt x="346" y="451"/>
                      <a:pt x="345" y="382"/>
                      <a:pt x="309" y="386"/>
                    </a:cubicBezTo>
                    <a:close/>
                    <a:moveTo>
                      <a:pt x="444" y="491"/>
                    </a:moveTo>
                    <a:cubicBezTo>
                      <a:pt x="451" y="491"/>
                      <a:pt x="458" y="491"/>
                      <a:pt x="465" y="491"/>
                    </a:cubicBezTo>
                    <a:cubicBezTo>
                      <a:pt x="473" y="483"/>
                      <a:pt x="473" y="466"/>
                      <a:pt x="465" y="458"/>
                    </a:cubicBezTo>
                    <a:cubicBezTo>
                      <a:pt x="459" y="458"/>
                      <a:pt x="453" y="458"/>
                      <a:pt x="447" y="458"/>
                    </a:cubicBezTo>
                    <a:cubicBezTo>
                      <a:pt x="441" y="464"/>
                      <a:pt x="445" y="480"/>
                      <a:pt x="444" y="491"/>
                    </a:cubicBezTo>
                    <a:close/>
                    <a:moveTo>
                      <a:pt x="471" y="503"/>
                    </a:moveTo>
                    <a:cubicBezTo>
                      <a:pt x="486" y="517"/>
                      <a:pt x="518" y="491"/>
                      <a:pt x="513" y="476"/>
                    </a:cubicBezTo>
                    <a:cubicBezTo>
                      <a:pt x="495" y="470"/>
                      <a:pt x="475" y="485"/>
                      <a:pt x="471" y="503"/>
                    </a:cubicBezTo>
                    <a:close/>
                    <a:moveTo>
                      <a:pt x="387" y="497"/>
                    </a:moveTo>
                    <a:cubicBezTo>
                      <a:pt x="395" y="510"/>
                      <a:pt x="417" y="509"/>
                      <a:pt x="438" y="509"/>
                    </a:cubicBezTo>
                    <a:cubicBezTo>
                      <a:pt x="438" y="503"/>
                      <a:pt x="438" y="497"/>
                      <a:pt x="438" y="491"/>
                    </a:cubicBezTo>
                    <a:cubicBezTo>
                      <a:pt x="430" y="483"/>
                      <a:pt x="386" y="478"/>
                      <a:pt x="387" y="497"/>
                    </a:cubicBezTo>
                    <a:close/>
                    <a:moveTo>
                      <a:pt x="528" y="533"/>
                    </a:moveTo>
                    <a:cubicBezTo>
                      <a:pt x="535" y="533"/>
                      <a:pt x="537" y="528"/>
                      <a:pt x="543" y="527"/>
                    </a:cubicBezTo>
                    <a:cubicBezTo>
                      <a:pt x="542" y="503"/>
                      <a:pt x="486" y="508"/>
                      <a:pt x="483" y="527"/>
                    </a:cubicBezTo>
                    <a:cubicBezTo>
                      <a:pt x="489" y="528"/>
                      <a:pt x="488" y="536"/>
                      <a:pt x="498" y="533"/>
                    </a:cubicBezTo>
                    <a:cubicBezTo>
                      <a:pt x="501" y="538"/>
                      <a:pt x="525" y="538"/>
                      <a:pt x="528" y="533"/>
                    </a:cubicBezTo>
                    <a:close/>
                    <a:moveTo>
                      <a:pt x="426" y="527"/>
                    </a:moveTo>
                    <a:cubicBezTo>
                      <a:pt x="411" y="506"/>
                      <a:pt x="374" y="527"/>
                      <a:pt x="369" y="545"/>
                    </a:cubicBezTo>
                    <a:cubicBezTo>
                      <a:pt x="373" y="547"/>
                      <a:pt x="376" y="550"/>
                      <a:pt x="378" y="554"/>
                    </a:cubicBezTo>
                    <a:cubicBezTo>
                      <a:pt x="394" y="545"/>
                      <a:pt x="418" y="544"/>
                      <a:pt x="426" y="527"/>
                    </a:cubicBezTo>
                    <a:close/>
                    <a:moveTo>
                      <a:pt x="399" y="596"/>
                    </a:moveTo>
                    <a:cubicBezTo>
                      <a:pt x="425" y="593"/>
                      <a:pt x="430" y="569"/>
                      <a:pt x="432" y="542"/>
                    </a:cubicBezTo>
                    <a:cubicBezTo>
                      <a:pt x="407" y="534"/>
                      <a:pt x="391" y="572"/>
                      <a:pt x="399" y="596"/>
                    </a:cubicBezTo>
                    <a:close/>
                    <a:moveTo>
                      <a:pt x="471" y="539"/>
                    </a:moveTo>
                    <a:cubicBezTo>
                      <a:pt x="475" y="562"/>
                      <a:pt x="503" y="587"/>
                      <a:pt x="525" y="572"/>
                    </a:cubicBezTo>
                    <a:cubicBezTo>
                      <a:pt x="523" y="546"/>
                      <a:pt x="493" y="535"/>
                      <a:pt x="471" y="539"/>
                    </a:cubicBezTo>
                    <a:close/>
                    <a:moveTo>
                      <a:pt x="441" y="554"/>
                    </a:moveTo>
                    <a:cubicBezTo>
                      <a:pt x="445" y="576"/>
                      <a:pt x="447" y="600"/>
                      <a:pt x="465" y="608"/>
                    </a:cubicBezTo>
                    <a:cubicBezTo>
                      <a:pt x="492" y="598"/>
                      <a:pt x="465" y="531"/>
                      <a:pt x="441" y="55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0" name="Freeform 7"/>
              <p:cNvSpPr/>
              <p:nvPr/>
            </p:nvSpPr>
            <p:spPr bwMode="auto">
              <a:xfrm>
                <a:off x="3074988" y="568325"/>
                <a:ext cx="96838" cy="96838"/>
              </a:xfrm>
              <a:custGeom>
                <a:cxnLst>
                  <a:cxn ang="0">
                    <a:pos x="0" y="36"/>
                  </a:cxn>
                  <a:cxn ang="0">
                    <a:pos x="36" y="0"/>
                  </a:cxn>
                  <a:cxn ang="0">
                    <a:pos x="0" y="36"/>
                  </a:cxn>
                </a:cxnLst>
                <a:rect b="b" l="0" r="r" t="0"/>
                <a:pathLst>
                  <a:path h="36" w="36">
                    <a:moveTo>
                      <a:pt x="0" y="36"/>
                    </a:moveTo>
                    <a:cubicBezTo>
                      <a:pt x="11" y="23"/>
                      <a:pt x="23" y="11"/>
                      <a:pt x="36" y="0"/>
                    </a:cubicBezTo>
                    <a:cubicBezTo>
                      <a:pt x="25" y="13"/>
                      <a:pt x="13" y="25"/>
                      <a:pt x="0" y="36"/>
                    </a:cubicBezTo>
                    <a:close/>
                  </a:path>
                </a:pathLst>
              </a:custGeom>
              <a:solidFill>
                <a:srgbClr val="1139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1" name="Freeform 10"/>
              <p:cNvSpPr/>
              <p:nvPr/>
            </p:nvSpPr>
            <p:spPr bwMode="auto">
              <a:xfrm>
                <a:off x="1493838" y="952500"/>
                <a:ext cx="136525" cy="146050"/>
              </a:xfrm>
              <a:custGeom>
                <a:cxnLst>
                  <a:cxn ang="0">
                    <a:pos x="0" y="43"/>
                  </a:cxn>
                  <a:cxn ang="0">
                    <a:pos x="24" y="1"/>
                  </a:cxn>
                  <a:cxn ang="0">
                    <a:pos x="51" y="7"/>
                  </a:cxn>
                  <a:cxn ang="0">
                    <a:pos x="0" y="43"/>
                  </a:cxn>
                </a:cxnLst>
                <a:rect b="b" l="0" r="r" t="0"/>
                <a:pathLst>
                  <a:path h="54" w="51">
                    <a:moveTo>
                      <a:pt x="0" y="43"/>
                    </a:moveTo>
                    <a:cubicBezTo>
                      <a:pt x="4" y="25"/>
                      <a:pt x="17" y="16"/>
                      <a:pt x="24" y="1"/>
                    </a:cubicBezTo>
                    <a:cubicBezTo>
                      <a:pt x="36" y="0"/>
                      <a:pt x="46" y="1"/>
                      <a:pt x="51" y="7"/>
                    </a:cubicBezTo>
                    <a:cubicBezTo>
                      <a:pt x="39" y="24"/>
                      <a:pt x="20" y="54"/>
                      <a:pt x="0" y="43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2" name="Freeform 11"/>
              <p:cNvSpPr/>
              <p:nvPr/>
            </p:nvSpPr>
            <p:spPr bwMode="auto">
              <a:xfrm>
                <a:off x="6003926" y="1049338"/>
                <a:ext cx="192088" cy="228600"/>
              </a:xfrm>
              <a:custGeom>
                <a:cxnLst>
                  <a:cxn ang="0">
                    <a:pos x="66" y="82"/>
                  </a:cxn>
                  <a:cxn ang="0">
                    <a:pos x="6" y="22"/>
                  </a:cxn>
                  <a:cxn ang="0">
                    <a:pos x="66" y="82"/>
                  </a:cxn>
                </a:cxnLst>
                <a:rect b="b" l="0" r="r" t="0"/>
                <a:pathLst>
                  <a:path h="85" w="71">
                    <a:moveTo>
                      <a:pt x="66" y="82"/>
                    </a:moveTo>
                    <a:cubicBezTo>
                      <a:pt x="23" y="85"/>
                      <a:pt x="0" y="60"/>
                      <a:pt x="6" y="22"/>
                    </a:cubicBezTo>
                    <a:cubicBezTo>
                      <a:pt x="45" y="0"/>
                      <a:pt x="71" y="50"/>
                      <a:pt x="66" y="8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3" name="Freeform 12"/>
              <p:cNvSpPr/>
              <p:nvPr/>
            </p:nvSpPr>
            <p:spPr bwMode="auto">
              <a:xfrm>
                <a:off x="5592763" y="1203325"/>
                <a:ext cx="174625" cy="215900"/>
              </a:xfrm>
              <a:custGeom>
                <a:cxnLst>
                  <a:cxn ang="0">
                    <a:pos x="6" y="61"/>
                  </a:cxn>
                  <a:cxn ang="0">
                    <a:pos x="54" y="10"/>
                  </a:cxn>
                  <a:cxn ang="0">
                    <a:pos x="6" y="61"/>
                  </a:cxn>
                </a:cxnLst>
                <a:rect b="b" l="0" r="r" t="0"/>
                <a:pathLst>
                  <a:path h="80" w="65">
                    <a:moveTo>
                      <a:pt x="6" y="61"/>
                    </a:moveTo>
                    <a:cubicBezTo>
                      <a:pt x="0" y="24"/>
                      <a:pt x="23" y="0"/>
                      <a:pt x="54" y="10"/>
                    </a:cubicBezTo>
                    <a:cubicBezTo>
                      <a:pt x="65" y="43"/>
                      <a:pt x="38" y="80"/>
                      <a:pt x="6" y="6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4" name="Freeform 13"/>
              <p:cNvSpPr/>
              <p:nvPr/>
            </p:nvSpPr>
            <p:spPr bwMode="auto">
              <a:xfrm>
                <a:off x="1816101" y="1423988"/>
                <a:ext cx="85725" cy="88900"/>
              </a:xfrm>
              <a:custGeom>
                <a:cxnLst>
                  <a:cxn ang="0">
                    <a:pos x="6" y="0"/>
                  </a:cxn>
                  <a:cxn ang="0">
                    <a:pos x="24" y="0"/>
                  </a:cxn>
                  <a:cxn ang="0">
                    <a:pos x="24" y="33"/>
                  </a:cxn>
                  <a:cxn ang="0">
                    <a:pos x="3" y="33"/>
                  </a:cxn>
                  <a:cxn ang="0">
                    <a:pos x="6" y="0"/>
                  </a:cxn>
                </a:cxnLst>
                <a:rect b="b" l="0" r="r" t="0"/>
                <a:pathLst>
                  <a:path h="33" w="32">
                    <a:moveTo>
                      <a:pt x="6" y="0"/>
                    </a:moveTo>
                    <a:cubicBezTo>
                      <a:pt x="12" y="0"/>
                      <a:pt x="18" y="0"/>
                      <a:pt x="24" y="0"/>
                    </a:cubicBezTo>
                    <a:cubicBezTo>
                      <a:pt x="32" y="8"/>
                      <a:pt x="32" y="25"/>
                      <a:pt x="24" y="33"/>
                    </a:cubicBezTo>
                    <a:cubicBezTo>
                      <a:pt x="17" y="33"/>
                      <a:pt x="10" y="33"/>
                      <a:pt x="3" y="33"/>
                    </a:cubicBezTo>
                    <a:cubicBezTo>
                      <a:pt x="4" y="22"/>
                      <a:pt x="0" y="6"/>
                      <a:pt x="6" y="0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5" name="Freeform 15"/>
              <p:cNvSpPr/>
              <p:nvPr/>
            </p:nvSpPr>
            <p:spPr bwMode="auto">
              <a:xfrm>
                <a:off x="1897063" y="1455738"/>
                <a:ext cx="127000" cy="127000"/>
              </a:xfrm>
              <a:custGeom>
                <a:cxnLst>
                  <a:cxn ang="0">
                    <a:pos x="42" y="6"/>
                  </a:cxn>
                  <a:cxn ang="0">
                    <a:pos x="0" y="33"/>
                  </a:cxn>
                  <a:cxn ang="0">
                    <a:pos x="42" y="6"/>
                  </a:cxn>
                </a:cxnLst>
                <a:rect b="b" l="0" r="r" t="0"/>
                <a:pathLst>
                  <a:path h="47" w="47">
                    <a:moveTo>
                      <a:pt x="42" y="6"/>
                    </a:moveTo>
                    <a:cubicBezTo>
                      <a:pt x="47" y="21"/>
                      <a:pt x="15" y="47"/>
                      <a:pt x="0" y="33"/>
                    </a:cubicBezTo>
                    <a:cubicBezTo>
                      <a:pt x="4" y="15"/>
                      <a:pt x="24" y="0"/>
                      <a:pt x="42" y="6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6" name="Freeform 18"/>
              <p:cNvSpPr/>
              <p:nvPr/>
            </p:nvSpPr>
            <p:spPr bwMode="auto">
              <a:xfrm>
                <a:off x="6723063" y="1601788"/>
                <a:ext cx="176213" cy="255588"/>
              </a:xfrm>
              <a:custGeom>
                <a:cxnLst>
                  <a:cxn ang="0">
                    <a:pos x="66" y="87"/>
                  </a:cxn>
                  <a:cxn ang="0">
                    <a:pos x="0" y="27"/>
                  </a:cxn>
                  <a:cxn ang="0">
                    <a:pos x="66" y="87"/>
                  </a:cxn>
                </a:cxnLst>
                <a:rect b="b" l="0" r="r" t="0"/>
                <a:pathLst>
                  <a:path h="95" w="66">
                    <a:moveTo>
                      <a:pt x="66" y="87"/>
                    </a:moveTo>
                    <a:cubicBezTo>
                      <a:pt x="28" y="95"/>
                      <a:pt x="6" y="61"/>
                      <a:pt x="0" y="27"/>
                    </a:cubicBezTo>
                    <a:cubicBezTo>
                      <a:pt x="37" y="0"/>
                      <a:pt x="66" y="48"/>
                      <a:pt x="66" y="87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7" name="Freeform 21"/>
              <p:cNvSpPr/>
              <p:nvPr/>
            </p:nvSpPr>
            <p:spPr bwMode="auto">
              <a:xfrm>
                <a:off x="6924676" y="2039938"/>
                <a:ext cx="419100" cy="309563"/>
              </a:xfrm>
              <a:custGeom>
                <a:cxnLst>
                  <a:cxn ang="0">
                    <a:pos x="153" y="110"/>
                  </a:cxn>
                  <a:cxn ang="0">
                    <a:pos x="111" y="86"/>
                  </a:cxn>
                  <a:cxn ang="0">
                    <a:pos x="0" y="26"/>
                  </a:cxn>
                  <a:cxn ang="0">
                    <a:pos x="102" y="77"/>
                  </a:cxn>
                  <a:cxn ang="0">
                    <a:pos x="120" y="17"/>
                  </a:cxn>
                  <a:cxn ang="0">
                    <a:pos x="153" y="110"/>
                  </a:cxn>
                </a:cxnLst>
                <a:rect b="b" l="0" r="r" t="0"/>
                <a:pathLst>
                  <a:path h="115" w="156">
                    <a:moveTo>
                      <a:pt x="153" y="110"/>
                    </a:moveTo>
                    <a:cubicBezTo>
                      <a:pt x="126" y="115"/>
                      <a:pt x="120" y="99"/>
                      <a:pt x="111" y="86"/>
                    </a:cubicBezTo>
                    <a:cubicBezTo>
                      <a:pt x="66" y="97"/>
                      <a:pt x="6" y="73"/>
                      <a:pt x="0" y="26"/>
                    </a:cubicBezTo>
                    <a:cubicBezTo>
                      <a:pt x="44" y="0"/>
                      <a:pt x="72" y="59"/>
                      <a:pt x="102" y="77"/>
                    </a:cubicBezTo>
                    <a:cubicBezTo>
                      <a:pt x="87" y="60"/>
                      <a:pt x="69" y="3"/>
                      <a:pt x="120" y="17"/>
                    </a:cubicBezTo>
                    <a:cubicBezTo>
                      <a:pt x="146" y="24"/>
                      <a:pt x="156" y="84"/>
                      <a:pt x="153" y="11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8" name="Freeform 22"/>
              <p:cNvSpPr/>
              <p:nvPr/>
            </p:nvSpPr>
            <p:spPr bwMode="auto">
              <a:xfrm>
                <a:off x="7375526" y="2347913"/>
                <a:ext cx="246063" cy="311150"/>
              </a:xfrm>
              <a:custGeom>
                <a:cxnLst>
                  <a:cxn ang="0">
                    <a:pos x="0" y="26"/>
                  </a:cxn>
                  <a:cxn ang="0">
                    <a:pos x="90" y="116"/>
                  </a:cxn>
                  <a:cxn ang="0">
                    <a:pos x="0" y="26"/>
                  </a:cxn>
                </a:cxnLst>
                <a:rect b="b" l="0" r="r" t="0"/>
                <a:pathLst>
                  <a:path h="115" w="91">
                    <a:moveTo>
                      <a:pt x="0" y="26"/>
                    </a:moveTo>
                    <a:cubicBezTo>
                      <a:pt x="50" y="0"/>
                      <a:pt x="91" y="72"/>
                      <a:pt x="90" y="116"/>
                    </a:cubicBezTo>
                    <a:cubicBezTo>
                      <a:pt x="39" y="107"/>
                      <a:pt x="14" y="72"/>
                      <a:pt x="0" y="26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9" name="Freeform 23"/>
              <p:cNvSpPr/>
              <p:nvPr/>
            </p:nvSpPr>
            <p:spPr bwMode="auto">
              <a:xfrm>
                <a:off x="7553326" y="3079750"/>
                <a:ext cx="244475" cy="201613"/>
              </a:xfrm>
              <a:custGeom>
                <a:cxnLst>
                  <a:cxn ang="0">
                    <a:pos x="21" y="75"/>
                  </a:cxn>
                  <a:cxn ang="0">
                    <a:pos x="6" y="21"/>
                  </a:cxn>
                  <a:cxn ang="0">
                    <a:pos x="78" y="63"/>
                  </a:cxn>
                  <a:cxn ang="0">
                    <a:pos x="51" y="75"/>
                  </a:cxn>
                  <a:cxn ang="0">
                    <a:pos x="21" y="75"/>
                  </a:cxn>
                </a:cxnLst>
                <a:rect b="b" l="0" r="r" t="0"/>
                <a:pathLst>
                  <a:path h="75" w="91">
                    <a:moveTo>
                      <a:pt x="21" y="75"/>
                    </a:moveTo>
                    <a:cubicBezTo>
                      <a:pt x="1" y="71"/>
                      <a:pt x="0" y="42"/>
                      <a:pt x="6" y="21"/>
                    </a:cubicBezTo>
                    <a:cubicBezTo>
                      <a:pt x="35" y="0"/>
                      <a:pt x="91" y="13"/>
                      <a:pt x="78" y="63"/>
                    </a:cubicBezTo>
                    <a:cubicBezTo>
                      <a:pt x="70" y="68"/>
                      <a:pt x="64" y="75"/>
                      <a:pt x="51" y="75"/>
                    </a:cubicBezTo>
                    <a:cubicBezTo>
                      <a:pt x="41" y="75"/>
                      <a:pt x="31" y="75"/>
                      <a:pt x="21" y="7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0" name="Freeform 24"/>
              <p:cNvSpPr/>
              <p:nvPr/>
            </p:nvSpPr>
            <p:spPr bwMode="auto">
              <a:xfrm>
                <a:off x="7285038" y="3273425"/>
                <a:ext cx="212725" cy="212725"/>
              </a:xfrm>
              <a:custGeom>
                <a:cxnLst>
                  <a:cxn ang="0">
                    <a:pos x="1" y="63"/>
                  </a:cxn>
                  <a:cxn ang="0">
                    <a:pos x="55" y="0"/>
                  </a:cxn>
                  <a:cxn ang="0">
                    <a:pos x="79" y="15"/>
                  </a:cxn>
                  <a:cxn ang="0">
                    <a:pos x="1" y="63"/>
                  </a:cxn>
                </a:cxnLst>
                <a:rect b="b" l="0" r="r" t="0"/>
                <a:pathLst>
                  <a:path h="79" w="79">
                    <a:moveTo>
                      <a:pt x="1" y="63"/>
                    </a:moveTo>
                    <a:cubicBezTo>
                      <a:pt x="0" y="23"/>
                      <a:pt x="35" y="19"/>
                      <a:pt x="55" y="0"/>
                    </a:cubicBezTo>
                    <a:cubicBezTo>
                      <a:pt x="67" y="1"/>
                      <a:pt x="68" y="13"/>
                      <a:pt x="79" y="15"/>
                    </a:cubicBezTo>
                    <a:cubicBezTo>
                      <a:pt x="62" y="41"/>
                      <a:pt x="42" y="79"/>
                      <a:pt x="1" y="6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1" name="Freeform 25"/>
              <p:cNvSpPr/>
              <p:nvPr/>
            </p:nvSpPr>
            <p:spPr bwMode="auto">
              <a:xfrm>
                <a:off x="7847013" y="3205163"/>
                <a:ext cx="309563" cy="250825"/>
              </a:xfrm>
              <a:custGeom>
                <a:cxnLst>
                  <a:cxn ang="0">
                    <a:pos x="2" y="31"/>
                  </a:cxn>
                  <a:cxn ang="0">
                    <a:pos x="35" y="85"/>
                  </a:cxn>
                  <a:cxn ang="0">
                    <a:pos x="2" y="31"/>
                  </a:cxn>
                </a:cxnLst>
                <a:rect b="b" l="0" r="r" t="0"/>
                <a:pathLst>
                  <a:path h="93" w="115">
                    <a:moveTo>
                      <a:pt x="2" y="31"/>
                    </a:moveTo>
                    <a:cubicBezTo>
                      <a:pt x="52" y="0"/>
                      <a:pt x="115" y="93"/>
                      <a:pt x="35" y="85"/>
                    </a:cubicBezTo>
                    <a:cubicBezTo>
                      <a:pt x="21" y="70"/>
                      <a:pt x="0" y="62"/>
                      <a:pt x="2" y="3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2" name="Freeform 29"/>
              <p:cNvSpPr/>
              <p:nvPr/>
            </p:nvSpPr>
            <p:spPr bwMode="auto">
              <a:xfrm>
                <a:off x="1400176" y="855663"/>
                <a:ext cx="139700" cy="180975"/>
              </a:xfrm>
              <a:custGeom>
                <a:cxnLst>
                  <a:cxn ang="0">
                    <a:pos x="29" y="67"/>
                  </a:cxn>
                  <a:cxn ang="0">
                    <a:pos x="41" y="4"/>
                  </a:cxn>
                  <a:cxn ang="0">
                    <a:pos x="29" y="67"/>
                  </a:cxn>
                </a:cxnLst>
                <a:rect b="b" l="0" r="r" t="0"/>
                <a:pathLst>
                  <a:path h="67" w="52">
                    <a:moveTo>
                      <a:pt x="29" y="67"/>
                    </a:moveTo>
                    <a:cubicBezTo>
                      <a:pt x="0" y="63"/>
                      <a:pt x="15" y="0"/>
                      <a:pt x="41" y="4"/>
                    </a:cubicBezTo>
                    <a:cubicBezTo>
                      <a:pt x="52" y="24"/>
                      <a:pt x="39" y="51"/>
                      <a:pt x="29" y="67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3" name="Freeform 30"/>
              <p:cNvSpPr/>
              <p:nvPr/>
            </p:nvSpPr>
            <p:spPr bwMode="auto">
              <a:xfrm>
                <a:off x="1276351" y="909638"/>
                <a:ext cx="185738" cy="166688"/>
              </a:xfrm>
              <a:custGeom>
                <a:cxnLst>
                  <a:cxn ang="0">
                    <a:pos x="60" y="62"/>
                  </a:cxn>
                  <a:cxn ang="0">
                    <a:pos x="0" y="29"/>
                  </a:cxn>
                  <a:cxn ang="0">
                    <a:pos x="60" y="62"/>
                  </a:cxn>
                </a:cxnLst>
                <a:rect b="b" l="0" r="r" t="0"/>
                <a:pathLst>
                  <a:path h="62" w="69">
                    <a:moveTo>
                      <a:pt x="60" y="62"/>
                    </a:moveTo>
                    <a:cubicBezTo>
                      <a:pt x="35" y="56"/>
                      <a:pt x="23" y="37"/>
                      <a:pt x="0" y="29"/>
                    </a:cubicBezTo>
                    <a:cubicBezTo>
                      <a:pt x="18" y="0"/>
                      <a:pt x="69" y="37"/>
                      <a:pt x="60" y="62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4" name="Freeform 31"/>
              <p:cNvSpPr/>
              <p:nvPr/>
            </p:nvSpPr>
            <p:spPr bwMode="auto">
              <a:xfrm>
                <a:off x="1549401" y="1025525"/>
                <a:ext cx="184150" cy="138113"/>
              </a:xfrm>
              <a:custGeom>
                <a:cxnLst>
                  <a:cxn ang="0">
                    <a:pos x="0" y="34"/>
                  </a:cxn>
                  <a:cxn ang="0">
                    <a:pos x="66" y="13"/>
                  </a:cxn>
                  <a:cxn ang="0">
                    <a:pos x="0" y="34"/>
                  </a:cxn>
                </a:cxnLst>
                <a:rect b="b" l="0" r="r" t="0"/>
                <a:pathLst>
                  <a:path h="51" w="68">
                    <a:moveTo>
                      <a:pt x="0" y="34"/>
                    </a:moveTo>
                    <a:cubicBezTo>
                      <a:pt x="3" y="11"/>
                      <a:pt x="45" y="0"/>
                      <a:pt x="66" y="13"/>
                    </a:cubicBezTo>
                    <a:cubicBezTo>
                      <a:pt x="68" y="41"/>
                      <a:pt x="14" y="51"/>
                      <a:pt x="0" y="34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5" name="Freeform 32"/>
              <p:cNvSpPr/>
              <p:nvPr/>
            </p:nvSpPr>
            <p:spPr bwMode="auto">
              <a:xfrm>
                <a:off x="5624513" y="1003300"/>
                <a:ext cx="387350" cy="371475"/>
              </a:xfrm>
              <a:custGeom>
                <a:cxnLst>
                  <a:cxn ang="0">
                    <a:pos x="102" y="60"/>
                  </a:cxn>
                  <a:cxn ang="0">
                    <a:pos x="93" y="75"/>
                  </a:cxn>
                  <a:cxn ang="0">
                    <a:pos x="144" y="102"/>
                  </a:cxn>
                  <a:cxn ang="0">
                    <a:pos x="87" y="78"/>
                  </a:cxn>
                  <a:cxn ang="0">
                    <a:pos x="102" y="60"/>
                  </a:cxn>
                </a:cxnLst>
                <a:rect b="b" l="0" r="r" t="0"/>
                <a:pathLst>
                  <a:path h="138" w="144">
                    <a:moveTo>
                      <a:pt x="102" y="60"/>
                    </a:moveTo>
                    <a:cubicBezTo>
                      <a:pt x="103" y="69"/>
                      <a:pt x="94" y="68"/>
                      <a:pt x="93" y="75"/>
                    </a:cubicBezTo>
                    <a:cubicBezTo>
                      <a:pt x="122" y="72"/>
                      <a:pt x="136" y="84"/>
                      <a:pt x="144" y="102"/>
                    </a:cubicBezTo>
                    <a:cubicBezTo>
                      <a:pt x="127" y="138"/>
                      <a:pt x="43" y="121"/>
                      <a:pt x="87" y="78"/>
                    </a:cubicBezTo>
                    <a:cubicBezTo>
                      <a:pt x="0" y="75"/>
                      <a:pt x="67" y="0"/>
                      <a:pt x="102" y="6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6" name="Freeform 34"/>
              <p:cNvSpPr/>
              <p:nvPr/>
            </p:nvSpPr>
            <p:spPr bwMode="auto">
              <a:xfrm>
                <a:off x="1211263" y="1122363"/>
                <a:ext cx="209550" cy="92075"/>
              </a:xfrm>
              <a:custGeom>
                <a:cxnLst>
                  <a:cxn ang="0">
                    <a:pos x="69" y="1"/>
                  </a:cxn>
                  <a:cxn ang="0">
                    <a:pos x="78" y="4"/>
                  </a:cxn>
                  <a:cxn ang="0">
                    <a:pos x="3" y="34"/>
                  </a:cxn>
                  <a:cxn ang="0">
                    <a:pos x="39" y="1"/>
                  </a:cxn>
                  <a:cxn ang="0">
                    <a:pos x="69" y="1"/>
                  </a:cxn>
                </a:cxnLst>
                <a:rect b="b" l="0" r="r" t="0"/>
                <a:pathLst>
                  <a:path h="34" w="78">
                    <a:moveTo>
                      <a:pt x="69" y="1"/>
                    </a:moveTo>
                    <a:cubicBezTo>
                      <a:pt x="74" y="0"/>
                      <a:pt x="74" y="4"/>
                      <a:pt x="78" y="4"/>
                    </a:cubicBezTo>
                    <a:cubicBezTo>
                      <a:pt x="68" y="29"/>
                      <a:pt x="35" y="31"/>
                      <a:pt x="3" y="34"/>
                    </a:cubicBezTo>
                    <a:cubicBezTo>
                      <a:pt x="0" y="8"/>
                      <a:pt x="19" y="4"/>
                      <a:pt x="39" y="1"/>
                    </a:cubicBezTo>
                    <a:cubicBezTo>
                      <a:pt x="49" y="1"/>
                      <a:pt x="59" y="1"/>
                      <a:pt x="69" y="1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7" name="Freeform 35"/>
              <p:cNvSpPr/>
              <p:nvPr/>
            </p:nvSpPr>
            <p:spPr bwMode="auto">
              <a:xfrm>
                <a:off x="1525588" y="1163638"/>
                <a:ext cx="193675" cy="179388"/>
              </a:xfrm>
              <a:custGeom>
                <a:cxnLst>
                  <a:cxn ang="0">
                    <a:pos x="69" y="61"/>
                  </a:cxn>
                  <a:cxn ang="0">
                    <a:pos x="0" y="10"/>
                  </a:cxn>
                  <a:cxn ang="0">
                    <a:pos x="69" y="61"/>
                  </a:cxn>
                </a:cxnLst>
                <a:rect b="b" l="0" r="r" t="0"/>
                <a:pathLst>
                  <a:path h="67" w="72">
                    <a:moveTo>
                      <a:pt x="69" y="61"/>
                    </a:moveTo>
                    <a:cubicBezTo>
                      <a:pt x="35" y="67"/>
                      <a:pt x="7" y="41"/>
                      <a:pt x="0" y="10"/>
                    </a:cubicBezTo>
                    <a:cubicBezTo>
                      <a:pt x="36" y="0"/>
                      <a:pt x="72" y="31"/>
                      <a:pt x="69" y="61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8" name="Freeform 36"/>
              <p:cNvSpPr/>
              <p:nvPr/>
            </p:nvSpPr>
            <p:spPr bwMode="auto">
              <a:xfrm>
                <a:off x="1268413" y="1198563"/>
                <a:ext cx="163513" cy="201613"/>
              </a:xfrm>
              <a:custGeom>
                <a:cxnLst>
                  <a:cxn ang="0">
                    <a:pos x="12" y="75"/>
                  </a:cxn>
                  <a:cxn ang="0">
                    <a:pos x="51" y="0"/>
                  </a:cxn>
                  <a:cxn ang="0">
                    <a:pos x="12" y="75"/>
                  </a:cxn>
                </a:cxnLst>
                <a:rect b="b" l="0" r="r" t="0"/>
                <a:pathLst>
                  <a:path h="75" w="61">
                    <a:moveTo>
                      <a:pt x="12" y="75"/>
                    </a:moveTo>
                    <a:cubicBezTo>
                      <a:pt x="0" y="46"/>
                      <a:pt x="26" y="11"/>
                      <a:pt x="51" y="0"/>
                    </a:cubicBezTo>
                    <a:cubicBezTo>
                      <a:pt x="61" y="26"/>
                      <a:pt x="44" y="71"/>
                      <a:pt x="12" y="75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9" name="Freeform 37"/>
              <p:cNvSpPr/>
              <p:nvPr/>
            </p:nvSpPr>
            <p:spPr bwMode="auto">
              <a:xfrm>
                <a:off x="1443038" y="1219200"/>
                <a:ext cx="117475" cy="236538"/>
              </a:xfrm>
              <a:custGeom>
                <a:cxnLst>
                  <a:cxn ang="0">
                    <a:pos x="28" y="88"/>
                  </a:cxn>
                  <a:cxn ang="0">
                    <a:pos x="7" y="4"/>
                  </a:cxn>
                  <a:cxn ang="0">
                    <a:pos x="28" y="88"/>
                  </a:cxn>
                </a:cxnLst>
                <a:rect b="b" l="0" r="r" t="0"/>
                <a:pathLst>
                  <a:path h="88" w="44">
                    <a:moveTo>
                      <a:pt x="28" y="88"/>
                    </a:moveTo>
                    <a:cubicBezTo>
                      <a:pt x="0" y="83"/>
                      <a:pt x="2" y="33"/>
                      <a:pt x="7" y="4"/>
                    </a:cubicBezTo>
                    <a:cubicBezTo>
                      <a:pt x="43" y="0"/>
                      <a:pt x="44" y="69"/>
                      <a:pt x="28" y="88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0" name="Freeform 38"/>
              <p:cNvSpPr/>
              <p:nvPr/>
            </p:nvSpPr>
            <p:spPr bwMode="auto">
              <a:xfrm>
                <a:off x="5554663" y="1127125"/>
                <a:ext cx="395288" cy="530225"/>
              </a:xfrm>
              <a:custGeom>
                <a:cxnLst>
                  <a:cxn ang="0">
                    <a:pos x="62" y="98"/>
                  </a:cxn>
                  <a:cxn ang="0">
                    <a:pos x="65" y="137"/>
                  </a:cxn>
                  <a:cxn ang="0">
                    <a:pos x="35" y="197"/>
                  </a:cxn>
                  <a:cxn ang="0">
                    <a:pos x="41" y="122"/>
                  </a:cxn>
                  <a:cxn ang="0">
                    <a:pos x="56" y="128"/>
                  </a:cxn>
                  <a:cxn ang="0">
                    <a:pos x="62" y="131"/>
                  </a:cxn>
                  <a:cxn ang="0">
                    <a:pos x="62" y="98"/>
                  </a:cxn>
                </a:cxnLst>
                <a:rect b="b" l="0" r="r" t="0"/>
                <a:pathLst>
                  <a:path h="197" w="147">
                    <a:moveTo>
                      <a:pt x="62" y="98"/>
                    </a:moveTo>
                    <a:cubicBezTo>
                      <a:pt x="86" y="0"/>
                      <a:pt x="147" y="177"/>
                      <a:pt x="65" y="137"/>
                    </a:cubicBezTo>
                    <a:cubicBezTo>
                      <a:pt x="60" y="162"/>
                      <a:pt x="44" y="176"/>
                      <a:pt x="35" y="197"/>
                    </a:cubicBezTo>
                    <a:cubicBezTo>
                      <a:pt x="0" y="186"/>
                      <a:pt x="15" y="130"/>
                      <a:pt x="41" y="122"/>
                    </a:cubicBezTo>
                    <a:cubicBezTo>
                      <a:pt x="48" y="122"/>
                      <a:pt x="50" y="127"/>
                      <a:pt x="56" y="128"/>
                    </a:cubicBezTo>
                    <a:cubicBezTo>
                      <a:pt x="56" y="131"/>
                      <a:pt x="60" y="130"/>
                      <a:pt x="62" y="131"/>
                    </a:cubicBezTo>
                    <a:cubicBezTo>
                      <a:pt x="62" y="120"/>
                      <a:pt x="62" y="109"/>
                      <a:pt x="62" y="9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1" name="Freeform 39"/>
              <p:cNvSpPr/>
              <p:nvPr/>
            </p:nvSpPr>
            <p:spPr bwMode="auto">
              <a:xfrm>
                <a:off x="6027738" y="1270000"/>
                <a:ext cx="250825" cy="200025"/>
              </a:xfrm>
              <a:custGeom>
                <a:cxnLst>
                  <a:cxn ang="0">
                    <a:pos x="0" y="45"/>
                  </a:cxn>
                  <a:cxn ang="0">
                    <a:pos x="93" y="42"/>
                  </a:cxn>
                  <a:cxn ang="0">
                    <a:pos x="0" y="45"/>
                  </a:cxn>
                </a:cxnLst>
                <a:rect b="b" l="0" r="r" t="0"/>
                <a:pathLst>
                  <a:path h="74" w="93">
                    <a:moveTo>
                      <a:pt x="0" y="45"/>
                    </a:moveTo>
                    <a:cubicBezTo>
                      <a:pt x="6" y="5"/>
                      <a:pt x="85" y="0"/>
                      <a:pt x="93" y="42"/>
                    </a:cubicBezTo>
                    <a:cubicBezTo>
                      <a:pt x="69" y="59"/>
                      <a:pt x="22" y="74"/>
                      <a:pt x="0" y="4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2" name="Freeform 40"/>
              <p:cNvSpPr/>
              <p:nvPr/>
            </p:nvSpPr>
            <p:spPr bwMode="auto">
              <a:xfrm>
                <a:off x="5697538" y="1392238"/>
                <a:ext cx="31750" cy="88900"/>
              </a:xfrm>
              <a:custGeom>
                <a:cxnLst>
                  <a:cxn ang="0">
                    <a:pos x="3" y="30"/>
                  </a:cxn>
                  <a:cxn ang="0">
                    <a:pos x="9" y="0"/>
                  </a:cxn>
                  <a:cxn ang="0">
                    <a:pos x="9" y="33"/>
                  </a:cxn>
                  <a:cxn ang="0">
                    <a:pos x="3" y="30"/>
                  </a:cxn>
                </a:cxnLst>
                <a:rect b="b" l="0" r="r" t="0"/>
                <a:pathLst>
                  <a:path h="33" w="12">
                    <a:moveTo>
                      <a:pt x="3" y="30"/>
                    </a:moveTo>
                    <a:cubicBezTo>
                      <a:pt x="12" y="27"/>
                      <a:pt x="0" y="3"/>
                      <a:pt x="9" y="0"/>
                    </a:cubicBezTo>
                    <a:cubicBezTo>
                      <a:pt x="9" y="11"/>
                      <a:pt x="9" y="22"/>
                      <a:pt x="9" y="33"/>
                    </a:cubicBezTo>
                    <a:cubicBezTo>
                      <a:pt x="7" y="32"/>
                      <a:pt x="3" y="33"/>
                      <a:pt x="3" y="3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3" name="Freeform 41"/>
              <p:cNvSpPr/>
              <p:nvPr/>
            </p:nvSpPr>
            <p:spPr bwMode="auto">
              <a:xfrm>
                <a:off x="6286501" y="1466850"/>
                <a:ext cx="96838" cy="14288"/>
              </a:xfrm>
              <a:custGeom>
                <a:cxnLst>
                  <a:cxn ang="0">
                    <a:pos x="0" y="5"/>
                  </a:cxn>
                  <a:cxn ang="0">
                    <a:pos x="36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6">
                    <a:moveTo>
                      <a:pt x="0" y="5"/>
                    </a:moveTo>
                    <a:cubicBezTo>
                      <a:pt x="5" y="0"/>
                      <a:pt x="31" y="0"/>
                      <a:pt x="36" y="5"/>
                    </a:cubicBezTo>
                    <a:cubicBezTo>
                      <a:pt x="24" y="5"/>
                      <a:pt x="12" y="5"/>
                      <a:pt x="0" y="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4" name="Freeform 42"/>
              <p:cNvSpPr/>
              <p:nvPr/>
            </p:nvSpPr>
            <p:spPr bwMode="auto">
              <a:xfrm>
                <a:off x="6224588" y="1477963"/>
                <a:ext cx="269875" cy="115888"/>
              </a:xfrm>
              <a:custGeom>
                <a:cxnLst>
                  <a:cxn ang="0">
                    <a:pos x="59" y="1"/>
                  </a:cxn>
                  <a:cxn ang="0">
                    <a:pos x="95" y="43"/>
                  </a:cxn>
                  <a:cxn ang="0">
                    <a:pos x="23" y="43"/>
                  </a:cxn>
                  <a:cxn ang="0">
                    <a:pos x="23" y="1"/>
                  </a:cxn>
                  <a:cxn ang="0">
                    <a:pos x="59" y="1"/>
                  </a:cxn>
                </a:cxnLst>
                <a:rect b="b" l="0" r="r" t="0"/>
                <a:pathLst>
                  <a:path h="43" w="100">
                    <a:moveTo>
                      <a:pt x="59" y="1"/>
                    </a:moveTo>
                    <a:cubicBezTo>
                      <a:pt x="84" y="0"/>
                      <a:pt x="100" y="24"/>
                      <a:pt x="95" y="43"/>
                    </a:cubicBezTo>
                    <a:cubicBezTo>
                      <a:pt x="71" y="43"/>
                      <a:pt x="47" y="43"/>
                      <a:pt x="23" y="43"/>
                    </a:cubicBezTo>
                    <a:cubicBezTo>
                      <a:pt x="0" y="40"/>
                      <a:pt x="0" y="4"/>
                      <a:pt x="23" y="1"/>
                    </a:cubicBezTo>
                    <a:cubicBezTo>
                      <a:pt x="35" y="1"/>
                      <a:pt x="47" y="1"/>
                      <a:pt x="59" y="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5" name="Freeform 43"/>
              <p:cNvSpPr/>
              <p:nvPr/>
            </p:nvSpPr>
            <p:spPr bwMode="auto">
              <a:xfrm>
                <a:off x="5834063" y="1504950"/>
                <a:ext cx="203200" cy="185738"/>
              </a:xfrm>
              <a:custGeom>
                <a:cxnLst>
                  <a:cxn ang="0">
                    <a:pos x="69" y="51"/>
                  </a:cxn>
                  <a:cxn ang="0">
                    <a:pos x="12" y="6"/>
                  </a:cxn>
                  <a:cxn ang="0">
                    <a:pos x="69" y="51"/>
                  </a:cxn>
                </a:cxnLst>
                <a:rect b="b" l="0" r="r" t="0"/>
                <a:pathLst>
                  <a:path h="69" w="75">
                    <a:moveTo>
                      <a:pt x="69" y="51"/>
                    </a:moveTo>
                    <a:cubicBezTo>
                      <a:pt x="38" y="69"/>
                      <a:pt x="0" y="42"/>
                      <a:pt x="12" y="6"/>
                    </a:cubicBezTo>
                    <a:cubicBezTo>
                      <a:pt x="51" y="0"/>
                      <a:pt x="75" y="21"/>
                      <a:pt x="69" y="5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6" name="Freeform 44"/>
              <p:cNvSpPr/>
              <p:nvPr/>
            </p:nvSpPr>
            <p:spPr bwMode="auto">
              <a:xfrm>
                <a:off x="6286501" y="1593850"/>
                <a:ext cx="193675" cy="12700"/>
              </a:xfrm>
              <a:custGeom>
                <a:cxnLst>
                  <a:cxn ang="0">
                    <a:pos x="0" y="0"/>
                  </a:cxn>
                  <a:cxn ang="0">
                    <a:pos x="72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72">
                    <a:moveTo>
                      <a:pt x="0" y="0"/>
                    </a:moveTo>
                    <a:cubicBezTo>
                      <a:pt x="24" y="0"/>
                      <a:pt x="48" y="0"/>
                      <a:pt x="72" y="0"/>
                    </a:cubicBezTo>
                    <a:cubicBezTo>
                      <a:pt x="55" y="5"/>
                      <a:pt x="17" y="5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7" name="Freeform 45"/>
              <p:cNvSpPr/>
              <p:nvPr/>
            </p:nvSpPr>
            <p:spPr bwMode="auto">
              <a:xfrm>
                <a:off x="5705476" y="1560513"/>
                <a:ext cx="169863" cy="231775"/>
              </a:xfrm>
              <a:custGeom>
                <a:cxnLst>
                  <a:cxn ang="0">
                    <a:pos x="57" y="81"/>
                  </a:cxn>
                  <a:cxn ang="0">
                    <a:pos x="27" y="84"/>
                  </a:cxn>
                  <a:cxn ang="0">
                    <a:pos x="18" y="6"/>
                  </a:cxn>
                  <a:cxn ang="0">
                    <a:pos x="57" y="81"/>
                  </a:cxn>
                </a:cxnLst>
                <a:rect b="b" l="0" r="r" t="0"/>
                <a:pathLst>
                  <a:path h="86" w="62">
                    <a:moveTo>
                      <a:pt x="57" y="81"/>
                    </a:moveTo>
                    <a:cubicBezTo>
                      <a:pt x="51" y="86"/>
                      <a:pt x="37" y="83"/>
                      <a:pt x="27" y="84"/>
                    </a:cubicBezTo>
                    <a:cubicBezTo>
                      <a:pt x="11" y="72"/>
                      <a:pt x="0" y="25"/>
                      <a:pt x="18" y="6"/>
                    </a:cubicBezTo>
                    <a:cubicBezTo>
                      <a:pt x="60" y="0"/>
                      <a:pt x="63" y="49"/>
                      <a:pt x="57" y="8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8" name="Freeform 46"/>
              <p:cNvSpPr/>
              <p:nvPr/>
            </p:nvSpPr>
            <p:spPr bwMode="auto">
              <a:xfrm>
                <a:off x="1928813" y="1544638"/>
                <a:ext cx="161925" cy="88900"/>
              </a:xfrm>
              <a:custGeom>
                <a:cxnLst>
                  <a:cxn ang="0">
                    <a:pos x="15" y="30"/>
                  </a:cxn>
                  <a:cxn ang="0">
                    <a:pos x="0" y="24"/>
                  </a:cxn>
                  <a:cxn ang="0">
                    <a:pos x="60" y="24"/>
                  </a:cxn>
                  <a:cxn ang="0">
                    <a:pos x="45" y="30"/>
                  </a:cxn>
                  <a:cxn ang="0">
                    <a:pos x="15" y="30"/>
                  </a:cxn>
                </a:cxnLst>
                <a:rect b="b" l="0" r="r" t="0"/>
                <a:pathLst>
                  <a:path h="33" w="60">
                    <a:moveTo>
                      <a:pt x="15" y="30"/>
                    </a:moveTo>
                    <a:cubicBezTo>
                      <a:pt x="5" y="33"/>
                      <a:pt x="6" y="25"/>
                      <a:pt x="0" y="24"/>
                    </a:cubicBezTo>
                    <a:cubicBezTo>
                      <a:pt x="3" y="5"/>
                      <a:pt x="59" y="0"/>
                      <a:pt x="60" y="24"/>
                    </a:cubicBezTo>
                    <a:cubicBezTo>
                      <a:pt x="54" y="25"/>
                      <a:pt x="52" y="30"/>
                      <a:pt x="45" y="30"/>
                    </a:cubicBezTo>
                    <a:cubicBezTo>
                      <a:pt x="35" y="30"/>
                      <a:pt x="25" y="30"/>
                      <a:pt x="15" y="30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9" name="Freeform 47"/>
              <p:cNvSpPr/>
              <p:nvPr/>
            </p:nvSpPr>
            <p:spPr bwMode="auto">
              <a:xfrm>
                <a:off x="1622426" y="1552575"/>
                <a:ext cx="153988" cy="130175"/>
              </a:xfrm>
              <a:custGeom>
                <a:cxnLst>
                  <a:cxn ang="0">
                    <a:pos x="9" y="48"/>
                  </a:cxn>
                  <a:cxn ang="0">
                    <a:pos x="0" y="39"/>
                  </a:cxn>
                  <a:cxn ang="0">
                    <a:pos x="57" y="21"/>
                  </a:cxn>
                  <a:cxn ang="0">
                    <a:pos x="9" y="48"/>
                  </a:cxn>
                </a:cxnLst>
                <a:rect b="b" l="0" r="r" t="0"/>
                <a:pathLst>
                  <a:path h="48" w="57">
                    <a:moveTo>
                      <a:pt x="9" y="48"/>
                    </a:moveTo>
                    <a:cubicBezTo>
                      <a:pt x="7" y="44"/>
                      <a:pt x="4" y="41"/>
                      <a:pt x="0" y="39"/>
                    </a:cubicBezTo>
                    <a:cubicBezTo>
                      <a:pt x="5" y="21"/>
                      <a:pt x="42" y="0"/>
                      <a:pt x="57" y="21"/>
                    </a:cubicBezTo>
                    <a:cubicBezTo>
                      <a:pt x="49" y="38"/>
                      <a:pt x="25" y="39"/>
                      <a:pt x="9" y="48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0" name="Freeform 49"/>
              <p:cNvSpPr/>
              <p:nvPr/>
            </p:nvSpPr>
            <p:spPr bwMode="auto">
              <a:xfrm>
                <a:off x="1897063" y="1631950"/>
                <a:ext cx="146050" cy="139700"/>
              </a:xfrm>
              <a:custGeom>
                <a:cxnLst>
                  <a:cxn ang="0">
                    <a:pos x="54" y="37"/>
                  </a:cxn>
                  <a:cxn ang="0">
                    <a:pos x="0" y="4"/>
                  </a:cxn>
                  <a:cxn ang="0">
                    <a:pos x="54" y="37"/>
                  </a:cxn>
                </a:cxnLst>
                <a:rect b="b" l="0" r="r" t="0"/>
                <a:pathLst>
                  <a:path h="52" w="54">
                    <a:moveTo>
                      <a:pt x="54" y="37"/>
                    </a:moveTo>
                    <a:cubicBezTo>
                      <a:pt x="32" y="52"/>
                      <a:pt x="4" y="27"/>
                      <a:pt x="0" y="4"/>
                    </a:cubicBezTo>
                    <a:cubicBezTo>
                      <a:pt x="22" y="0"/>
                      <a:pt x="52" y="11"/>
                      <a:pt x="54" y="37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1" name="Freeform 50"/>
              <p:cNvSpPr/>
              <p:nvPr/>
            </p:nvSpPr>
            <p:spPr bwMode="auto">
              <a:xfrm>
                <a:off x="6480176" y="1628775"/>
                <a:ext cx="217488" cy="182563"/>
              </a:xfrm>
              <a:custGeom>
                <a:cxnLst>
                  <a:cxn ang="0">
                    <a:pos x="75" y="68"/>
                  </a:cxn>
                  <a:cxn ang="0">
                    <a:pos x="0" y="17"/>
                  </a:cxn>
                  <a:cxn ang="0">
                    <a:pos x="75" y="68"/>
                  </a:cxn>
                </a:cxnLst>
                <a:rect b="b" l="0" r="r" t="0"/>
                <a:pathLst>
                  <a:path h="68" w="81">
                    <a:moveTo>
                      <a:pt x="75" y="68"/>
                    </a:moveTo>
                    <a:cubicBezTo>
                      <a:pt x="36" y="65"/>
                      <a:pt x="3" y="56"/>
                      <a:pt x="0" y="17"/>
                    </a:cubicBezTo>
                    <a:cubicBezTo>
                      <a:pt x="36" y="0"/>
                      <a:pt x="81" y="23"/>
                      <a:pt x="75" y="6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2" name="Freeform 51"/>
              <p:cNvSpPr/>
              <p:nvPr/>
            </p:nvSpPr>
            <p:spPr bwMode="auto">
              <a:xfrm>
                <a:off x="6835776" y="2012950"/>
                <a:ext cx="80963" cy="14288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27" y="5"/>
                      <a:pt x="3" y="5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3" name="Freeform 53"/>
              <p:cNvSpPr/>
              <p:nvPr/>
            </p:nvSpPr>
            <p:spPr bwMode="auto">
              <a:xfrm>
                <a:off x="7165976" y="2411413"/>
                <a:ext cx="80963" cy="14288"/>
              </a:xfrm>
              <a:custGeom>
                <a:cxnLst>
                  <a:cxn ang="0">
                    <a:pos x="0" y="5"/>
                  </a:cxn>
                  <a:cxn ang="0">
                    <a:pos x="30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0">
                    <a:moveTo>
                      <a:pt x="0" y="5"/>
                    </a:moveTo>
                    <a:cubicBezTo>
                      <a:pt x="3" y="0"/>
                      <a:pt x="27" y="0"/>
                      <a:pt x="30" y="5"/>
                    </a:cubicBezTo>
                    <a:cubicBezTo>
                      <a:pt x="20" y="5"/>
                      <a:pt x="10" y="5"/>
                      <a:pt x="0" y="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4" name="Freeform 54"/>
              <p:cNvSpPr/>
              <p:nvPr/>
            </p:nvSpPr>
            <p:spPr bwMode="auto">
              <a:xfrm>
                <a:off x="7356476" y="2543175"/>
                <a:ext cx="246063" cy="193675"/>
              </a:xfrm>
              <a:custGeom>
                <a:cxnLst>
                  <a:cxn ang="0">
                    <a:pos x="49" y="70"/>
                  </a:cxn>
                  <a:cxn ang="0">
                    <a:pos x="13" y="61"/>
                  </a:cxn>
                  <a:cxn ang="0">
                    <a:pos x="49" y="70"/>
                  </a:cxn>
                </a:cxnLst>
                <a:rect b="b" l="0" r="r" t="0"/>
                <a:pathLst>
                  <a:path h="72" w="91">
                    <a:moveTo>
                      <a:pt x="49" y="70"/>
                    </a:moveTo>
                    <a:cubicBezTo>
                      <a:pt x="32" y="72"/>
                      <a:pt x="23" y="66"/>
                      <a:pt x="13" y="61"/>
                    </a:cubicBezTo>
                    <a:cubicBezTo>
                      <a:pt x="0" y="0"/>
                      <a:pt x="91" y="36"/>
                      <a:pt x="49" y="7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5" name="Freeform 55"/>
              <p:cNvSpPr/>
              <p:nvPr/>
            </p:nvSpPr>
            <p:spPr bwMode="auto">
              <a:xfrm>
                <a:off x="7569201" y="2735263"/>
                <a:ext cx="184150" cy="311150"/>
              </a:xfrm>
              <a:custGeom>
                <a:cxnLst>
                  <a:cxn ang="0">
                    <a:pos x="0" y="23"/>
                  </a:cxn>
                  <a:cxn ang="0">
                    <a:pos x="33" y="113"/>
                  </a:cxn>
                  <a:cxn ang="0">
                    <a:pos x="0" y="23"/>
                  </a:cxn>
                </a:cxnLst>
                <a:rect b="b" l="0" r="r" t="0"/>
                <a:pathLst>
                  <a:path h="115" w="68">
                    <a:moveTo>
                      <a:pt x="0" y="23"/>
                    </a:moveTo>
                    <a:cubicBezTo>
                      <a:pt x="51" y="0"/>
                      <a:pt x="68" y="109"/>
                      <a:pt x="33" y="113"/>
                    </a:cubicBezTo>
                    <a:cubicBezTo>
                      <a:pt x="5" y="116"/>
                      <a:pt x="0" y="57"/>
                      <a:pt x="0" y="2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6" name="Freeform 56"/>
              <p:cNvSpPr/>
              <p:nvPr/>
            </p:nvSpPr>
            <p:spPr bwMode="auto">
              <a:xfrm>
                <a:off x="7727951" y="2859088"/>
                <a:ext cx="174625" cy="252413"/>
              </a:xfrm>
              <a:custGeom>
                <a:cxnLst>
                  <a:cxn ang="0">
                    <a:pos x="10" y="76"/>
                  </a:cxn>
                  <a:cxn ang="0">
                    <a:pos x="49" y="13"/>
                  </a:cxn>
                  <a:cxn ang="0">
                    <a:pos x="10" y="76"/>
                  </a:cxn>
                </a:cxnLst>
                <a:rect b="b" l="0" r="r" t="0"/>
                <a:pathLst>
                  <a:path h="94" w="65">
                    <a:moveTo>
                      <a:pt x="10" y="76"/>
                    </a:moveTo>
                    <a:cubicBezTo>
                      <a:pt x="0" y="45"/>
                      <a:pt x="14" y="0"/>
                      <a:pt x="49" y="13"/>
                    </a:cubicBezTo>
                    <a:cubicBezTo>
                      <a:pt x="65" y="41"/>
                      <a:pt x="49" y="94"/>
                      <a:pt x="10" y="76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7" name="Freeform 57"/>
              <p:cNvSpPr/>
              <p:nvPr/>
            </p:nvSpPr>
            <p:spPr bwMode="auto">
              <a:xfrm>
                <a:off x="7940676" y="3089275"/>
                <a:ext cx="80963" cy="14288"/>
              </a:xfrm>
              <a:custGeom>
                <a:cxnLst>
                  <a:cxn ang="0">
                    <a:pos x="0" y="5"/>
                  </a:cxn>
                  <a:cxn ang="0">
                    <a:pos x="30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0">
                    <a:moveTo>
                      <a:pt x="0" y="5"/>
                    </a:moveTo>
                    <a:cubicBezTo>
                      <a:pt x="3" y="0"/>
                      <a:pt x="27" y="0"/>
                      <a:pt x="30" y="5"/>
                    </a:cubicBezTo>
                    <a:cubicBezTo>
                      <a:pt x="20" y="5"/>
                      <a:pt x="10" y="5"/>
                      <a:pt x="0" y="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8" name="Freeform 58"/>
              <p:cNvSpPr/>
              <p:nvPr/>
            </p:nvSpPr>
            <p:spPr bwMode="auto">
              <a:xfrm>
                <a:off x="7839076" y="3103563"/>
                <a:ext cx="217488" cy="139700"/>
              </a:xfrm>
              <a:custGeom>
                <a:cxnLst>
                  <a:cxn ang="0">
                    <a:pos x="68" y="0"/>
                  </a:cxn>
                  <a:cxn ang="0">
                    <a:pos x="80" y="30"/>
                  </a:cxn>
                  <a:cxn ang="0">
                    <a:pos x="2" y="27"/>
                  </a:cxn>
                  <a:cxn ang="0">
                    <a:pos x="38" y="0"/>
                  </a:cxn>
                  <a:cxn ang="0">
                    <a:pos x="68" y="0"/>
                  </a:cxn>
                </a:cxnLst>
                <a:rect b="b" l="0" r="r" t="0"/>
                <a:pathLst>
                  <a:path h="52" w="81">
                    <a:moveTo>
                      <a:pt x="68" y="0"/>
                    </a:moveTo>
                    <a:cubicBezTo>
                      <a:pt x="78" y="4"/>
                      <a:pt x="81" y="15"/>
                      <a:pt x="80" y="30"/>
                    </a:cubicBezTo>
                    <a:cubicBezTo>
                      <a:pt x="64" y="52"/>
                      <a:pt x="18" y="40"/>
                      <a:pt x="2" y="27"/>
                    </a:cubicBezTo>
                    <a:cubicBezTo>
                      <a:pt x="0" y="4"/>
                      <a:pt x="19" y="2"/>
                      <a:pt x="38" y="0"/>
                    </a:cubicBezTo>
                    <a:cubicBezTo>
                      <a:pt x="48" y="0"/>
                      <a:pt x="58" y="0"/>
                      <a:pt x="68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9" name="Freeform 59"/>
              <p:cNvSpPr/>
              <p:nvPr/>
            </p:nvSpPr>
            <p:spPr bwMode="auto">
              <a:xfrm>
                <a:off x="7262813" y="3087688"/>
                <a:ext cx="201613" cy="171450"/>
              </a:xfrm>
              <a:custGeom>
                <a:cxnLst>
                  <a:cxn ang="0">
                    <a:pos x="75" y="30"/>
                  </a:cxn>
                  <a:cxn ang="0">
                    <a:pos x="0" y="27"/>
                  </a:cxn>
                  <a:cxn ang="0">
                    <a:pos x="75" y="30"/>
                  </a:cxn>
                </a:cxnLst>
                <a:rect b="b" l="0" r="r" t="0"/>
                <a:pathLst>
                  <a:path h="64" w="75">
                    <a:moveTo>
                      <a:pt x="75" y="30"/>
                    </a:moveTo>
                    <a:cubicBezTo>
                      <a:pt x="69" y="64"/>
                      <a:pt x="5" y="59"/>
                      <a:pt x="0" y="27"/>
                    </a:cubicBezTo>
                    <a:cubicBezTo>
                      <a:pt x="15" y="0"/>
                      <a:pt x="61" y="9"/>
                      <a:pt x="75" y="3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0" name="Freeform 60"/>
              <p:cNvSpPr/>
              <p:nvPr/>
            </p:nvSpPr>
            <p:spPr bwMode="auto">
              <a:xfrm>
                <a:off x="7610476" y="3281363"/>
                <a:ext cx="80963" cy="12700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27" y="5"/>
                      <a:pt x="3" y="5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1" name="Freeform 61"/>
              <p:cNvSpPr/>
              <p:nvPr/>
            </p:nvSpPr>
            <p:spPr bwMode="auto">
              <a:xfrm>
                <a:off x="7691438" y="3321050"/>
                <a:ext cx="160338" cy="258763"/>
              </a:xfrm>
              <a:custGeom>
                <a:cxnLst>
                  <a:cxn ang="0">
                    <a:pos x="0" y="39"/>
                  </a:cxn>
                  <a:cxn ang="0">
                    <a:pos x="15" y="9"/>
                  </a:cxn>
                  <a:cxn ang="0">
                    <a:pos x="39" y="90"/>
                  </a:cxn>
                  <a:cxn ang="0">
                    <a:pos x="0" y="81"/>
                  </a:cxn>
                  <a:cxn ang="0">
                    <a:pos x="0" y="39"/>
                  </a:cxn>
                </a:cxnLst>
                <a:rect b="b" l="0" r="r" t="0"/>
                <a:pathLst>
                  <a:path h="96" w="60">
                    <a:moveTo>
                      <a:pt x="0" y="39"/>
                    </a:moveTo>
                    <a:cubicBezTo>
                      <a:pt x="3" y="27"/>
                      <a:pt x="7" y="16"/>
                      <a:pt x="15" y="9"/>
                    </a:cubicBezTo>
                    <a:cubicBezTo>
                      <a:pt x="60" y="0"/>
                      <a:pt x="51" y="68"/>
                      <a:pt x="39" y="90"/>
                    </a:cubicBezTo>
                    <a:cubicBezTo>
                      <a:pt x="26" y="96"/>
                      <a:pt x="4" y="94"/>
                      <a:pt x="0" y="81"/>
                    </a:cubicBezTo>
                    <a:cubicBezTo>
                      <a:pt x="0" y="67"/>
                      <a:pt x="0" y="53"/>
                      <a:pt x="0" y="3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2" name="Freeform 62"/>
              <p:cNvSpPr/>
              <p:nvPr/>
            </p:nvSpPr>
            <p:spPr bwMode="auto">
              <a:xfrm>
                <a:off x="7467601" y="3354388"/>
                <a:ext cx="204788" cy="276225"/>
              </a:xfrm>
              <a:custGeom>
                <a:cxnLst>
                  <a:cxn ang="0">
                    <a:pos x="11" y="72"/>
                  </a:cxn>
                  <a:cxn ang="0">
                    <a:pos x="38" y="0"/>
                  </a:cxn>
                  <a:cxn ang="0">
                    <a:pos x="11" y="72"/>
                  </a:cxn>
                </a:cxnLst>
                <a:rect b="b" l="0" r="r" t="0"/>
                <a:pathLst>
                  <a:path h="103" w="76">
                    <a:moveTo>
                      <a:pt x="11" y="72"/>
                    </a:moveTo>
                    <a:cubicBezTo>
                      <a:pt x="0" y="37"/>
                      <a:pt x="27" y="22"/>
                      <a:pt x="38" y="0"/>
                    </a:cubicBezTo>
                    <a:cubicBezTo>
                      <a:pt x="76" y="10"/>
                      <a:pt x="56" y="103"/>
                      <a:pt x="11" y="7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3" name="Freeform 64"/>
              <p:cNvSpPr/>
              <p:nvPr/>
            </p:nvSpPr>
            <p:spPr bwMode="auto">
              <a:xfrm>
                <a:off x="7677151" y="3425825"/>
                <a:ext cx="14288" cy="114300"/>
              </a:xfrm>
              <a:custGeom>
                <a:cxnLst>
                  <a:cxn ang="0">
                    <a:pos x="5" y="0"/>
                  </a:cxn>
                  <a:cxn ang="0">
                    <a:pos x="5" y="42"/>
                  </a:cxn>
                  <a:cxn ang="0">
                    <a:pos x="5" y="0"/>
                  </a:cxn>
                </a:cxnLst>
                <a:rect b="b" l="0" r="r" t="0"/>
                <a:pathLst>
                  <a:path h="42" w="5">
                    <a:moveTo>
                      <a:pt x="5" y="0"/>
                    </a:moveTo>
                    <a:cubicBezTo>
                      <a:pt x="5" y="14"/>
                      <a:pt x="5" y="28"/>
                      <a:pt x="5" y="42"/>
                    </a:cubicBezTo>
                    <a:cubicBezTo>
                      <a:pt x="0" y="35"/>
                      <a:pt x="0" y="7"/>
                      <a:pt x="5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4" name="Freeform 65"/>
              <p:cNvSpPr/>
              <p:nvPr/>
            </p:nvSpPr>
            <p:spPr bwMode="auto">
              <a:xfrm>
                <a:off x="1695451" y="3948113"/>
                <a:ext cx="403225" cy="371475"/>
              </a:xfrm>
              <a:custGeom>
                <a:cxnLst>
                  <a:cxn ang="0">
                    <a:pos x="105" y="130"/>
                  </a:cxn>
                  <a:cxn ang="0">
                    <a:pos x="24" y="34"/>
                  </a:cxn>
                  <a:cxn ang="0">
                    <a:pos x="72" y="46"/>
                  </a:cxn>
                  <a:cxn ang="0">
                    <a:pos x="132" y="19"/>
                  </a:cxn>
                  <a:cxn ang="0">
                    <a:pos x="105" y="130"/>
                  </a:cxn>
                </a:cxnLst>
                <a:rect b="b" l="0" r="r" t="0"/>
                <a:pathLst>
                  <a:path h="138" w="150">
                    <a:moveTo>
                      <a:pt x="105" y="130"/>
                    </a:moveTo>
                    <a:cubicBezTo>
                      <a:pt x="43" y="138"/>
                      <a:pt x="0" y="83"/>
                      <a:pt x="24" y="34"/>
                    </a:cubicBezTo>
                    <a:cubicBezTo>
                      <a:pt x="42" y="36"/>
                      <a:pt x="62" y="36"/>
                      <a:pt x="72" y="46"/>
                    </a:cubicBezTo>
                    <a:cubicBezTo>
                      <a:pt x="81" y="27"/>
                      <a:pt x="104" y="0"/>
                      <a:pt x="132" y="19"/>
                    </a:cubicBezTo>
                    <a:cubicBezTo>
                      <a:pt x="150" y="61"/>
                      <a:pt x="123" y="104"/>
                      <a:pt x="105" y="13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5" name="Freeform 66"/>
              <p:cNvSpPr/>
              <p:nvPr/>
            </p:nvSpPr>
            <p:spPr bwMode="auto">
              <a:xfrm>
                <a:off x="1539876" y="4171950"/>
                <a:ext cx="300038" cy="465138"/>
              </a:xfrm>
              <a:custGeom>
                <a:cxnLst>
                  <a:cxn ang="0">
                    <a:pos x="112" y="101"/>
                  </a:cxn>
                  <a:cxn ang="0">
                    <a:pos x="4" y="149"/>
                  </a:cxn>
                  <a:cxn ang="0">
                    <a:pos x="22" y="104"/>
                  </a:cxn>
                  <a:cxn ang="0">
                    <a:pos x="4" y="71"/>
                  </a:cxn>
                  <a:cxn ang="0">
                    <a:pos x="112" y="101"/>
                  </a:cxn>
                </a:cxnLst>
                <a:rect b="b" l="0" r="r" t="0"/>
                <a:pathLst>
                  <a:path h="173" w="112">
                    <a:moveTo>
                      <a:pt x="112" y="101"/>
                    </a:moveTo>
                    <a:cubicBezTo>
                      <a:pt x="91" y="129"/>
                      <a:pt x="47" y="173"/>
                      <a:pt x="4" y="149"/>
                    </a:cubicBezTo>
                    <a:cubicBezTo>
                      <a:pt x="1" y="125"/>
                      <a:pt x="8" y="111"/>
                      <a:pt x="22" y="104"/>
                    </a:cubicBezTo>
                    <a:cubicBezTo>
                      <a:pt x="16" y="87"/>
                      <a:pt x="5" y="88"/>
                      <a:pt x="4" y="71"/>
                    </a:cubicBezTo>
                    <a:cubicBezTo>
                      <a:pt x="0" y="0"/>
                      <a:pt x="112" y="56"/>
                      <a:pt x="112" y="10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6" name="Freeform 67"/>
              <p:cNvSpPr/>
              <p:nvPr/>
            </p:nvSpPr>
            <p:spPr bwMode="auto">
              <a:xfrm>
                <a:off x="1668463" y="1477963"/>
                <a:ext cx="139700" cy="85725"/>
              </a:xfrm>
              <a:custGeom>
                <a:cxnLst>
                  <a:cxn ang="0">
                    <a:pos x="52" y="13"/>
                  </a:cxn>
                  <a:cxn ang="0">
                    <a:pos x="52" y="31"/>
                  </a:cxn>
                  <a:cxn ang="0">
                    <a:pos x="1" y="19"/>
                  </a:cxn>
                  <a:cxn ang="0">
                    <a:pos x="52" y="13"/>
                  </a:cxn>
                </a:cxnLst>
                <a:rect b="b" l="0" r="r" t="0"/>
                <a:pathLst>
                  <a:path h="32" w="52">
                    <a:moveTo>
                      <a:pt x="52" y="13"/>
                    </a:moveTo>
                    <a:cubicBezTo>
                      <a:pt x="52" y="19"/>
                      <a:pt x="52" y="25"/>
                      <a:pt x="52" y="31"/>
                    </a:cubicBezTo>
                    <a:cubicBezTo>
                      <a:pt x="31" y="31"/>
                      <a:pt x="9" y="32"/>
                      <a:pt x="1" y="19"/>
                    </a:cubicBezTo>
                    <a:cubicBezTo>
                      <a:pt x="0" y="0"/>
                      <a:pt x="44" y="5"/>
                      <a:pt x="52" y="13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7" name="Freeform 68"/>
              <p:cNvSpPr/>
              <p:nvPr/>
            </p:nvSpPr>
            <p:spPr bwMode="auto">
              <a:xfrm>
                <a:off x="1681163" y="1628775"/>
                <a:ext cx="111125" cy="166688"/>
              </a:xfrm>
              <a:custGeom>
                <a:cxnLst>
                  <a:cxn ang="0">
                    <a:pos x="41" y="8"/>
                  </a:cxn>
                  <a:cxn ang="0">
                    <a:pos x="8" y="62"/>
                  </a:cxn>
                  <a:cxn ang="0">
                    <a:pos x="41" y="8"/>
                  </a:cxn>
                </a:cxnLst>
                <a:rect b="b" l="0" r="r" t="0"/>
                <a:pathLst>
                  <a:path h="62" w="41">
                    <a:moveTo>
                      <a:pt x="41" y="8"/>
                    </a:moveTo>
                    <a:cubicBezTo>
                      <a:pt x="39" y="35"/>
                      <a:pt x="34" y="59"/>
                      <a:pt x="8" y="62"/>
                    </a:cubicBezTo>
                    <a:cubicBezTo>
                      <a:pt x="0" y="38"/>
                      <a:pt x="16" y="0"/>
                      <a:pt x="41" y="8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8" name="Freeform 69"/>
              <p:cNvSpPr/>
              <p:nvPr/>
            </p:nvSpPr>
            <p:spPr bwMode="auto">
              <a:xfrm>
                <a:off x="1816101" y="1620838"/>
                <a:ext cx="138113" cy="206375"/>
              </a:xfrm>
              <a:custGeom>
                <a:cxnLst>
                  <a:cxn ang="0">
                    <a:pos x="24" y="77"/>
                  </a:cxn>
                  <a:cxn ang="0">
                    <a:pos x="0" y="23"/>
                  </a:cxn>
                  <a:cxn ang="0">
                    <a:pos x="24" y="77"/>
                  </a:cxn>
                </a:cxnLst>
                <a:rect b="b" l="0" r="r" t="0"/>
                <a:pathLst>
                  <a:path h="77" w="51">
                    <a:moveTo>
                      <a:pt x="24" y="77"/>
                    </a:moveTo>
                    <a:cubicBezTo>
                      <a:pt x="6" y="69"/>
                      <a:pt x="4" y="45"/>
                      <a:pt x="0" y="23"/>
                    </a:cubicBezTo>
                    <a:cubicBezTo>
                      <a:pt x="24" y="0"/>
                      <a:pt x="51" y="67"/>
                      <a:pt x="24" y="77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9" name="Freeform 73"/>
              <p:cNvSpPr/>
              <p:nvPr/>
            </p:nvSpPr>
            <p:spPr bwMode="auto">
              <a:xfrm>
                <a:off x="6278563" y="1154113"/>
                <a:ext cx="220663" cy="293688"/>
              </a:xfrm>
              <a:custGeom>
                <a:cxnLst>
                  <a:cxn ang="0">
                    <a:pos x="66" y="109"/>
                  </a:cxn>
                  <a:cxn ang="0">
                    <a:pos x="0" y="31"/>
                  </a:cxn>
                  <a:cxn ang="0">
                    <a:pos x="66" y="109"/>
                  </a:cxn>
                </a:cxnLst>
                <a:rect b="b" l="0" r="r" t="0"/>
                <a:pathLst>
                  <a:path h="109" w="82">
                    <a:moveTo>
                      <a:pt x="66" y="109"/>
                    </a:moveTo>
                    <a:cubicBezTo>
                      <a:pt x="18" y="109"/>
                      <a:pt x="5" y="74"/>
                      <a:pt x="0" y="31"/>
                    </a:cubicBezTo>
                    <a:cubicBezTo>
                      <a:pt x="45" y="0"/>
                      <a:pt x="82" y="69"/>
                      <a:pt x="66" y="10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0" name="Freeform 74"/>
              <p:cNvSpPr/>
              <p:nvPr/>
            </p:nvSpPr>
            <p:spPr bwMode="auto">
              <a:xfrm>
                <a:off x="6521451" y="1370013"/>
                <a:ext cx="160338" cy="252413"/>
              </a:xfrm>
              <a:custGeom>
                <a:cxnLst>
                  <a:cxn ang="0">
                    <a:pos x="33" y="2"/>
                  </a:cxn>
                  <a:cxn ang="0">
                    <a:pos x="51" y="92"/>
                  </a:cxn>
                  <a:cxn ang="0">
                    <a:pos x="0" y="11"/>
                  </a:cxn>
                  <a:cxn ang="0">
                    <a:pos x="33" y="2"/>
                  </a:cxn>
                </a:cxnLst>
                <a:rect b="b" l="0" r="r" t="0"/>
                <a:pathLst>
                  <a:path h="94" w="60">
                    <a:moveTo>
                      <a:pt x="33" y="2"/>
                    </a:moveTo>
                    <a:cubicBezTo>
                      <a:pt x="50" y="19"/>
                      <a:pt x="60" y="59"/>
                      <a:pt x="51" y="92"/>
                    </a:cubicBezTo>
                    <a:cubicBezTo>
                      <a:pt x="5" y="94"/>
                      <a:pt x="3" y="52"/>
                      <a:pt x="0" y="11"/>
                    </a:cubicBezTo>
                    <a:cubicBezTo>
                      <a:pt x="6" y="3"/>
                      <a:pt x="17" y="0"/>
                      <a:pt x="33" y="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1" name="Freeform 75"/>
              <p:cNvSpPr/>
              <p:nvPr/>
            </p:nvSpPr>
            <p:spPr bwMode="auto">
              <a:xfrm>
                <a:off x="6670676" y="1852613"/>
                <a:ext cx="246063" cy="160338"/>
              </a:xfrm>
              <a:custGeom>
                <a:cxnLst>
                  <a:cxn ang="0">
                    <a:pos x="61" y="60"/>
                  </a:cxn>
                  <a:cxn ang="0">
                    <a:pos x="4" y="9"/>
                  </a:cxn>
                  <a:cxn ang="0">
                    <a:pos x="13" y="0"/>
                  </a:cxn>
                  <a:cxn ang="0">
                    <a:pos x="91" y="60"/>
                  </a:cxn>
                  <a:cxn ang="0">
                    <a:pos x="61" y="60"/>
                  </a:cxn>
                </a:cxnLst>
                <a:rect b="b" l="0" r="r" t="0"/>
                <a:pathLst>
                  <a:path h="60" w="91">
                    <a:moveTo>
                      <a:pt x="61" y="60"/>
                    </a:moveTo>
                    <a:cubicBezTo>
                      <a:pt x="34" y="51"/>
                      <a:pt x="0" y="49"/>
                      <a:pt x="4" y="9"/>
                    </a:cubicBezTo>
                    <a:cubicBezTo>
                      <a:pt x="8" y="7"/>
                      <a:pt x="11" y="4"/>
                      <a:pt x="13" y="0"/>
                    </a:cubicBezTo>
                    <a:cubicBezTo>
                      <a:pt x="57" y="0"/>
                      <a:pt x="86" y="31"/>
                      <a:pt x="91" y="60"/>
                    </a:cubicBezTo>
                    <a:cubicBezTo>
                      <a:pt x="81" y="60"/>
                      <a:pt x="71" y="60"/>
                      <a:pt x="61" y="6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2" name="Freeform 76"/>
              <p:cNvSpPr/>
              <p:nvPr/>
            </p:nvSpPr>
            <p:spPr bwMode="auto">
              <a:xfrm>
                <a:off x="6940551" y="1811338"/>
                <a:ext cx="201613" cy="285750"/>
              </a:xfrm>
              <a:custGeom>
                <a:cxnLst>
                  <a:cxn ang="0">
                    <a:pos x="75" y="96"/>
                  </a:cxn>
                  <a:cxn ang="0">
                    <a:pos x="0" y="24"/>
                  </a:cxn>
                  <a:cxn ang="0">
                    <a:pos x="75" y="96"/>
                  </a:cxn>
                </a:cxnLst>
                <a:rect b="b" l="0" r="r" t="0"/>
                <a:pathLst>
                  <a:path h="105" w="75">
                    <a:moveTo>
                      <a:pt x="75" y="96"/>
                    </a:moveTo>
                    <a:cubicBezTo>
                      <a:pt x="28" y="106"/>
                      <a:pt x="1" y="70"/>
                      <a:pt x="0" y="24"/>
                    </a:cubicBezTo>
                    <a:cubicBezTo>
                      <a:pt x="41" y="0"/>
                      <a:pt x="71" y="54"/>
                      <a:pt x="75" y="96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3" name="Freeform 77"/>
              <p:cNvSpPr/>
              <p:nvPr/>
            </p:nvSpPr>
            <p:spPr bwMode="auto">
              <a:xfrm>
                <a:off x="7142163" y="2425700"/>
                <a:ext cx="276225" cy="168275"/>
              </a:xfrm>
              <a:custGeom>
                <a:cxnLst>
                  <a:cxn ang="0">
                    <a:pos x="39" y="0"/>
                  </a:cxn>
                  <a:cxn ang="0">
                    <a:pos x="75" y="6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39" y="0"/>
                  </a:cxn>
                </a:cxnLst>
                <a:rect b="b" l="0" r="r" t="0"/>
                <a:pathLst>
                  <a:path h="62" w="103">
                    <a:moveTo>
                      <a:pt x="39" y="0"/>
                    </a:moveTo>
                    <a:cubicBezTo>
                      <a:pt x="74" y="0"/>
                      <a:pt x="103" y="36"/>
                      <a:pt x="75" y="63"/>
                    </a:cubicBezTo>
                    <a:cubicBezTo>
                      <a:pt x="34" y="58"/>
                      <a:pt x="8" y="38"/>
                      <a:pt x="0" y="0"/>
                    </a:cubicBezTo>
                    <a:cubicBezTo>
                      <a:pt x="3" y="0"/>
                      <a:pt x="6" y="0"/>
                      <a:pt x="9" y="0"/>
                    </a:cubicBezTo>
                    <a:cubicBezTo>
                      <a:pt x="19" y="0"/>
                      <a:pt x="29" y="0"/>
                      <a:pt x="39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4" name="Freeform 78"/>
              <p:cNvSpPr/>
              <p:nvPr/>
            </p:nvSpPr>
            <p:spPr bwMode="auto">
              <a:xfrm>
                <a:off x="7343776" y="2816225"/>
                <a:ext cx="231775" cy="263525"/>
              </a:xfrm>
              <a:custGeom>
                <a:cxnLst>
                  <a:cxn ang="0">
                    <a:pos x="69" y="98"/>
                  </a:cxn>
                  <a:cxn ang="0">
                    <a:pos x="0" y="23"/>
                  </a:cxn>
                  <a:cxn ang="0">
                    <a:pos x="69" y="98"/>
                  </a:cxn>
                </a:cxnLst>
                <a:rect b="b" l="0" r="r" t="0"/>
                <a:pathLst>
                  <a:path h="98" w="86">
                    <a:moveTo>
                      <a:pt x="69" y="98"/>
                    </a:moveTo>
                    <a:cubicBezTo>
                      <a:pt x="23" y="96"/>
                      <a:pt x="10" y="61"/>
                      <a:pt x="0" y="23"/>
                    </a:cubicBezTo>
                    <a:cubicBezTo>
                      <a:pt x="46" y="0"/>
                      <a:pt x="86" y="59"/>
                      <a:pt x="69" y="9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396" name="组合 395"/>
          <p:cNvGrpSpPr/>
          <p:nvPr/>
        </p:nvGrpSpPr>
        <p:grpSpPr>
          <a:xfrm>
            <a:off x="7856053" y="1023775"/>
            <a:ext cx="705351" cy="775714"/>
            <a:chOff x="2203451" y="139700"/>
            <a:chExt cx="4567238" cy="5022850"/>
          </a:xfrm>
        </p:grpSpPr>
        <p:sp>
          <p:nvSpPr>
            <p:cNvPr id="397" name="Freeform 117"/>
            <p:cNvSpPr>
              <a:spLocks noEditPoints="1"/>
            </p:cNvSpPr>
            <p:nvPr/>
          </p:nvSpPr>
          <p:spPr bwMode="auto">
            <a:xfrm>
              <a:off x="2203451" y="139700"/>
              <a:ext cx="4567238" cy="5022850"/>
            </a:xfrm>
            <a:custGeom>
              <a:cxnLst>
                <a:cxn ang="0">
                  <a:pos x="813" y="0"/>
                </a:cxn>
                <a:cxn ang="0">
                  <a:pos x="942" y="387"/>
                </a:cxn>
                <a:cxn ang="0">
                  <a:pos x="1239" y="78"/>
                </a:cxn>
                <a:cxn ang="0">
                  <a:pos x="1308" y="444"/>
                </a:cxn>
                <a:cxn ang="0">
                  <a:pos x="1626" y="516"/>
                </a:cxn>
                <a:cxn ang="0">
                  <a:pos x="1605" y="687"/>
                </a:cxn>
                <a:cxn ang="0">
                  <a:pos x="1632" y="987"/>
                </a:cxn>
                <a:cxn ang="0">
                  <a:pos x="1536" y="1239"/>
                </a:cxn>
                <a:cxn ang="0">
                  <a:pos x="1545" y="1566"/>
                </a:cxn>
                <a:cxn ang="0">
                  <a:pos x="1356" y="1515"/>
                </a:cxn>
                <a:cxn ang="0">
                  <a:pos x="1242" y="1821"/>
                </a:cxn>
                <a:cxn ang="0">
                  <a:pos x="1014" y="1689"/>
                </a:cxn>
                <a:cxn ang="0">
                  <a:pos x="741" y="1725"/>
                </a:cxn>
                <a:cxn ang="0">
                  <a:pos x="504" y="1749"/>
                </a:cxn>
                <a:cxn ang="0">
                  <a:pos x="414" y="1386"/>
                </a:cxn>
                <a:cxn ang="0">
                  <a:pos x="15" y="1200"/>
                </a:cxn>
                <a:cxn ang="0">
                  <a:pos x="84" y="954"/>
                </a:cxn>
                <a:cxn ang="0">
                  <a:pos x="288" y="561"/>
                </a:cxn>
                <a:cxn ang="0">
                  <a:pos x="255" y="528"/>
                </a:cxn>
                <a:cxn ang="0">
                  <a:pos x="282" y="150"/>
                </a:cxn>
                <a:cxn ang="0">
                  <a:pos x="540" y="243"/>
                </a:cxn>
                <a:cxn ang="0">
                  <a:pos x="627" y="237"/>
                </a:cxn>
                <a:cxn ang="0">
                  <a:pos x="885" y="492"/>
                </a:cxn>
                <a:cxn ang="0">
                  <a:pos x="942" y="651"/>
                </a:cxn>
                <a:cxn ang="0">
                  <a:pos x="1113" y="618"/>
                </a:cxn>
                <a:cxn ang="0">
                  <a:pos x="603" y="642"/>
                </a:cxn>
                <a:cxn ang="0">
                  <a:pos x="756" y="777"/>
                </a:cxn>
                <a:cxn ang="0">
                  <a:pos x="603" y="642"/>
                </a:cxn>
                <a:cxn ang="0">
                  <a:pos x="1413" y="720"/>
                </a:cxn>
                <a:cxn ang="0">
                  <a:pos x="840" y="981"/>
                </a:cxn>
                <a:cxn ang="0">
                  <a:pos x="969" y="840"/>
                </a:cxn>
                <a:cxn ang="0">
                  <a:pos x="1071" y="837"/>
                </a:cxn>
                <a:cxn ang="0">
                  <a:pos x="1227" y="984"/>
                </a:cxn>
                <a:cxn ang="0">
                  <a:pos x="1071" y="837"/>
                </a:cxn>
                <a:cxn ang="0">
                  <a:pos x="576" y="1023"/>
                </a:cxn>
                <a:cxn ang="0">
                  <a:pos x="978" y="1080"/>
                </a:cxn>
                <a:cxn ang="0">
                  <a:pos x="1209" y="1152"/>
                </a:cxn>
                <a:cxn ang="0">
                  <a:pos x="981" y="1158"/>
                </a:cxn>
                <a:cxn ang="0">
                  <a:pos x="840" y="1242"/>
                </a:cxn>
                <a:cxn ang="0">
                  <a:pos x="981" y="1158"/>
                </a:cxn>
                <a:cxn ang="0">
                  <a:pos x="702" y="1251"/>
                </a:cxn>
                <a:cxn ang="0">
                  <a:pos x="738" y="1032"/>
                </a:cxn>
                <a:cxn ang="0">
                  <a:pos x="1344" y="1248"/>
                </a:cxn>
                <a:cxn ang="0">
                  <a:pos x="996" y="1491"/>
                </a:cxn>
              </a:cxnLst>
              <a:rect b="b" l="0" r="r" t="0"/>
              <a:pathLst>
                <a:path h="1866" w="1698">
                  <a:moveTo>
                    <a:pt x="627" y="204"/>
                  </a:moveTo>
                  <a:cubicBezTo>
                    <a:pt x="630" y="88"/>
                    <a:pt x="671" y="10"/>
                    <a:pt x="780" y="0"/>
                  </a:cubicBezTo>
                  <a:cubicBezTo>
                    <a:pt x="791" y="0"/>
                    <a:pt x="802" y="0"/>
                    <a:pt x="813" y="0"/>
                  </a:cubicBezTo>
                  <a:cubicBezTo>
                    <a:pt x="893" y="11"/>
                    <a:pt x="929" y="74"/>
                    <a:pt x="951" y="159"/>
                  </a:cubicBezTo>
                  <a:cubicBezTo>
                    <a:pt x="965" y="212"/>
                    <a:pt x="982" y="284"/>
                    <a:pt x="975" y="327"/>
                  </a:cubicBezTo>
                  <a:cubicBezTo>
                    <a:pt x="971" y="350"/>
                    <a:pt x="944" y="366"/>
                    <a:pt x="942" y="387"/>
                  </a:cubicBezTo>
                  <a:cubicBezTo>
                    <a:pt x="948" y="409"/>
                    <a:pt x="985" y="415"/>
                    <a:pt x="1008" y="411"/>
                  </a:cubicBezTo>
                  <a:cubicBezTo>
                    <a:pt x="1030" y="393"/>
                    <a:pt x="1023" y="362"/>
                    <a:pt x="1026" y="339"/>
                  </a:cubicBezTo>
                  <a:cubicBezTo>
                    <a:pt x="1044" y="208"/>
                    <a:pt x="1098" y="92"/>
                    <a:pt x="1239" y="78"/>
                  </a:cubicBezTo>
                  <a:cubicBezTo>
                    <a:pt x="1253" y="78"/>
                    <a:pt x="1267" y="78"/>
                    <a:pt x="1281" y="78"/>
                  </a:cubicBezTo>
                  <a:cubicBezTo>
                    <a:pt x="1424" y="70"/>
                    <a:pt x="1412" y="223"/>
                    <a:pt x="1362" y="321"/>
                  </a:cubicBezTo>
                  <a:cubicBezTo>
                    <a:pt x="1339" y="366"/>
                    <a:pt x="1298" y="405"/>
                    <a:pt x="1308" y="444"/>
                  </a:cubicBezTo>
                  <a:cubicBezTo>
                    <a:pt x="1333" y="456"/>
                    <a:pt x="1351" y="429"/>
                    <a:pt x="1371" y="417"/>
                  </a:cubicBezTo>
                  <a:cubicBezTo>
                    <a:pt x="1432" y="379"/>
                    <a:pt x="1632" y="296"/>
                    <a:pt x="1626" y="450"/>
                  </a:cubicBezTo>
                  <a:cubicBezTo>
                    <a:pt x="1626" y="472"/>
                    <a:pt x="1626" y="494"/>
                    <a:pt x="1626" y="516"/>
                  </a:cubicBezTo>
                  <a:cubicBezTo>
                    <a:pt x="1621" y="539"/>
                    <a:pt x="1612" y="567"/>
                    <a:pt x="1587" y="594"/>
                  </a:cubicBezTo>
                  <a:cubicBezTo>
                    <a:pt x="1567" y="616"/>
                    <a:pt x="1520" y="637"/>
                    <a:pt x="1524" y="660"/>
                  </a:cubicBezTo>
                  <a:cubicBezTo>
                    <a:pt x="1528" y="685"/>
                    <a:pt x="1582" y="677"/>
                    <a:pt x="1605" y="687"/>
                  </a:cubicBezTo>
                  <a:cubicBezTo>
                    <a:pt x="1668" y="715"/>
                    <a:pt x="1669" y="841"/>
                    <a:pt x="1623" y="903"/>
                  </a:cubicBezTo>
                  <a:cubicBezTo>
                    <a:pt x="1617" y="911"/>
                    <a:pt x="1559" y="944"/>
                    <a:pt x="1560" y="963"/>
                  </a:cubicBezTo>
                  <a:cubicBezTo>
                    <a:pt x="1562" y="994"/>
                    <a:pt x="1605" y="981"/>
                    <a:pt x="1632" y="987"/>
                  </a:cubicBezTo>
                  <a:cubicBezTo>
                    <a:pt x="1698" y="1001"/>
                    <a:pt x="1696" y="1037"/>
                    <a:pt x="1686" y="1113"/>
                  </a:cubicBezTo>
                  <a:cubicBezTo>
                    <a:pt x="1677" y="1182"/>
                    <a:pt x="1640" y="1229"/>
                    <a:pt x="1572" y="1236"/>
                  </a:cubicBezTo>
                  <a:cubicBezTo>
                    <a:pt x="1561" y="1238"/>
                    <a:pt x="1542" y="1232"/>
                    <a:pt x="1536" y="1239"/>
                  </a:cubicBezTo>
                  <a:cubicBezTo>
                    <a:pt x="1518" y="1238"/>
                    <a:pt x="1513" y="1247"/>
                    <a:pt x="1512" y="1257"/>
                  </a:cubicBezTo>
                  <a:cubicBezTo>
                    <a:pt x="1510" y="1279"/>
                    <a:pt x="1542" y="1280"/>
                    <a:pt x="1563" y="1296"/>
                  </a:cubicBezTo>
                  <a:cubicBezTo>
                    <a:pt x="1639" y="1352"/>
                    <a:pt x="1687" y="1557"/>
                    <a:pt x="1545" y="1566"/>
                  </a:cubicBezTo>
                  <a:cubicBezTo>
                    <a:pt x="1531" y="1566"/>
                    <a:pt x="1517" y="1566"/>
                    <a:pt x="1503" y="1566"/>
                  </a:cubicBezTo>
                  <a:cubicBezTo>
                    <a:pt x="1485" y="1562"/>
                    <a:pt x="1456" y="1560"/>
                    <a:pt x="1428" y="1548"/>
                  </a:cubicBezTo>
                  <a:cubicBezTo>
                    <a:pt x="1405" y="1538"/>
                    <a:pt x="1377" y="1507"/>
                    <a:pt x="1356" y="1515"/>
                  </a:cubicBezTo>
                  <a:cubicBezTo>
                    <a:pt x="1334" y="1524"/>
                    <a:pt x="1351" y="1577"/>
                    <a:pt x="1356" y="1605"/>
                  </a:cubicBezTo>
                  <a:cubicBezTo>
                    <a:pt x="1362" y="1639"/>
                    <a:pt x="1373" y="1674"/>
                    <a:pt x="1371" y="1704"/>
                  </a:cubicBezTo>
                  <a:cubicBezTo>
                    <a:pt x="1365" y="1785"/>
                    <a:pt x="1319" y="1810"/>
                    <a:pt x="1242" y="1821"/>
                  </a:cubicBezTo>
                  <a:cubicBezTo>
                    <a:pt x="1224" y="1821"/>
                    <a:pt x="1206" y="1821"/>
                    <a:pt x="1188" y="1821"/>
                  </a:cubicBezTo>
                  <a:cubicBezTo>
                    <a:pt x="1140" y="1819"/>
                    <a:pt x="1087" y="1793"/>
                    <a:pt x="1059" y="1755"/>
                  </a:cubicBezTo>
                  <a:cubicBezTo>
                    <a:pt x="1046" y="1737"/>
                    <a:pt x="1035" y="1689"/>
                    <a:pt x="1014" y="1689"/>
                  </a:cubicBezTo>
                  <a:cubicBezTo>
                    <a:pt x="992" y="1689"/>
                    <a:pt x="983" y="1749"/>
                    <a:pt x="975" y="1767"/>
                  </a:cubicBezTo>
                  <a:cubicBezTo>
                    <a:pt x="949" y="1824"/>
                    <a:pt x="882" y="1866"/>
                    <a:pt x="810" y="1821"/>
                  </a:cubicBezTo>
                  <a:cubicBezTo>
                    <a:pt x="787" y="1807"/>
                    <a:pt x="754" y="1764"/>
                    <a:pt x="741" y="1725"/>
                  </a:cubicBezTo>
                  <a:cubicBezTo>
                    <a:pt x="734" y="1704"/>
                    <a:pt x="725" y="1602"/>
                    <a:pt x="702" y="1599"/>
                  </a:cubicBezTo>
                  <a:cubicBezTo>
                    <a:pt x="677" y="1595"/>
                    <a:pt x="654" y="1650"/>
                    <a:pt x="639" y="1668"/>
                  </a:cubicBezTo>
                  <a:cubicBezTo>
                    <a:pt x="604" y="1707"/>
                    <a:pt x="550" y="1743"/>
                    <a:pt x="504" y="1749"/>
                  </a:cubicBezTo>
                  <a:cubicBezTo>
                    <a:pt x="487" y="1749"/>
                    <a:pt x="470" y="1749"/>
                    <a:pt x="453" y="1749"/>
                  </a:cubicBezTo>
                  <a:cubicBezTo>
                    <a:pt x="316" y="1736"/>
                    <a:pt x="343" y="1533"/>
                    <a:pt x="393" y="1434"/>
                  </a:cubicBezTo>
                  <a:cubicBezTo>
                    <a:pt x="402" y="1417"/>
                    <a:pt x="420" y="1400"/>
                    <a:pt x="414" y="1386"/>
                  </a:cubicBezTo>
                  <a:cubicBezTo>
                    <a:pt x="402" y="1355"/>
                    <a:pt x="336" y="1386"/>
                    <a:pt x="306" y="1377"/>
                  </a:cubicBezTo>
                  <a:cubicBezTo>
                    <a:pt x="290" y="1377"/>
                    <a:pt x="274" y="1377"/>
                    <a:pt x="258" y="1377"/>
                  </a:cubicBezTo>
                  <a:cubicBezTo>
                    <a:pt x="134" y="1372"/>
                    <a:pt x="8" y="1333"/>
                    <a:pt x="15" y="1200"/>
                  </a:cubicBezTo>
                  <a:cubicBezTo>
                    <a:pt x="19" y="1132"/>
                    <a:pt x="89" y="1066"/>
                    <a:pt x="132" y="1035"/>
                  </a:cubicBezTo>
                  <a:cubicBezTo>
                    <a:pt x="151" y="1022"/>
                    <a:pt x="187" y="1014"/>
                    <a:pt x="186" y="993"/>
                  </a:cubicBezTo>
                  <a:cubicBezTo>
                    <a:pt x="185" y="966"/>
                    <a:pt x="105" y="963"/>
                    <a:pt x="84" y="954"/>
                  </a:cubicBezTo>
                  <a:cubicBezTo>
                    <a:pt x="28" y="929"/>
                    <a:pt x="0" y="857"/>
                    <a:pt x="18" y="777"/>
                  </a:cubicBezTo>
                  <a:cubicBezTo>
                    <a:pt x="40" y="680"/>
                    <a:pt x="132" y="620"/>
                    <a:pt x="222" y="600"/>
                  </a:cubicBezTo>
                  <a:cubicBezTo>
                    <a:pt x="250" y="594"/>
                    <a:pt x="307" y="602"/>
                    <a:pt x="288" y="561"/>
                  </a:cubicBezTo>
                  <a:cubicBezTo>
                    <a:pt x="288" y="560"/>
                    <a:pt x="288" y="559"/>
                    <a:pt x="288" y="558"/>
                  </a:cubicBezTo>
                  <a:cubicBezTo>
                    <a:pt x="279" y="547"/>
                    <a:pt x="269" y="537"/>
                    <a:pt x="258" y="528"/>
                  </a:cubicBezTo>
                  <a:cubicBezTo>
                    <a:pt x="257" y="528"/>
                    <a:pt x="256" y="528"/>
                    <a:pt x="255" y="528"/>
                  </a:cubicBezTo>
                  <a:cubicBezTo>
                    <a:pt x="225" y="490"/>
                    <a:pt x="174" y="446"/>
                    <a:pt x="174" y="381"/>
                  </a:cubicBezTo>
                  <a:cubicBezTo>
                    <a:pt x="174" y="349"/>
                    <a:pt x="195" y="279"/>
                    <a:pt x="207" y="243"/>
                  </a:cubicBezTo>
                  <a:cubicBezTo>
                    <a:pt x="222" y="199"/>
                    <a:pt x="250" y="164"/>
                    <a:pt x="282" y="150"/>
                  </a:cubicBezTo>
                  <a:cubicBezTo>
                    <a:pt x="287" y="150"/>
                    <a:pt x="292" y="150"/>
                    <a:pt x="297" y="150"/>
                  </a:cubicBezTo>
                  <a:cubicBezTo>
                    <a:pt x="310" y="150"/>
                    <a:pt x="323" y="150"/>
                    <a:pt x="336" y="150"/>
                  </a:cubicBezTo>
                  <a:cubicBezTo>
                    <a:pt x="421" y="146"/>
                    <a:pt x="496" y="195"/>
                    <a:pt x="540" y="243"/>
                  </a:cubicBezTo>
                  <a:cubicBezTo>
                    <a:pt x="557" y="262"/>
                    <a:pt x="588" y="323"/>
                    <a:pt x="609" y="321"/>
                  </a:cubicBezTo>
                  <a:cubicBezTo>
                    <a:pt x="633" y="318"/>
                    <a:pt x="626" y="292"/>
                    <a:pt x="627" y="273"/>
                  </a:cubicBezTo>
                  <a:cubicBezTo>
                    <a:pt x="627" y="261"/>
                    <a:pt x="627" y="249"/>
                    <a:pt x="627" y="237"/>
                  </a:cubicBezTo>
                  <a:cubicBezTo>
                    <a:pt x="627" y="226"/>
                    <a:pt x="627" y="215"/>
                    <a:pt x="627" y="204"/>
                  </a:cubicBezTo>
                  <a:close/>
                  <a:moveTo>
                    <a:pt x="942" y="612"/>
                  </a:moveTo>
                  <a:cubicBezTo>
                    <a:pt x="936" y="556"/>
                    <a:pt x="928" y="506"/>
                    <a:pt x="885" y="492"/>
                  </a:cubicBezTo>
                  <a:cubicBezTo>
                    <a:pt x="836" y="477"/>
                    <a:pt x="809" y="504"/>
                    <a:pt x="798" y="537"/>
                  </a:cubicBezTo>
                  <a:cubicBezTo>
                    <a:pt x="788" y="566"/>
                    <a:pt x="781" y="658"/>
                    <a:pt x="786" y="684"/>
                  </a:cubicBezTo>
                  <a:cubicBezTo>
                    <a:pt x="803" y="766"/>
                    <a:pt x="954" y="748"/>
                    <a:pt x="942" y="651"/>
                  </a:cubicBezTo>
                  <a:cubicBezTo>
                    <a:pt x="947" y="645"/>
                    <a:pt x="947" y="618"/>
                    <a:pt x="942" y="612"/>
                  </a:cubicBezTo>
                  <a:close/>
                  <a:moveTo>
                    <a:pt x="1107" y="741"/>
                  </a:moveTo>
                  <a:cubicBezTo>
                    <a:pt x="1132" y="705"/>
                    <a:pt x="1173" y="642"/>
                    <a:pt x="1113" y="618"/>
                  </a:cubicBezTo>
                  <a:cubicBezTo>
                    <a:pt x="1025" y="582"/>
                    <a:pt x="941" y="655"/>
                    <a:pt x="972" y="768"/>
                  </a:cubicBezTo>
                  <a:cubicBezTo>
                    <a:pt x="1030" y="809"/>
                    <a:pt x="1076" y="784"/>
                    <a:pt x="1107" y="741"/>
                  </a:cubicBezTo>
                  <a:close/>
                  <a:moveTo>
                    <a:pt x="603" y="642"/>
                  </a:moveTo>
                  <a:cubicBezTo>
                    <a:pt x="589" y="640"/>
                    <a:pt x="584" y="647"/>
                    <a:pt x="570" y="645"/>
                  </a:cubicBezTo>
                  <a:cubicBezTo>
                    <a:pt x="556" y="729"/>
                    <a:pt x="619" y="829"/>
                    <a:pt x="699" y="816"/>
                  </a:cubicBezTo>
                  <a:cubicBezTo>
                    <a:pt x="715" y="814"/>
                    <a:pt x="752" y="790"/>
                    <a:pt x="756" y="777"/>
                  </a:cubicBezTo>
                  <a:cubicBezTo>
                    <a:pt x="763" y="753"/>
                    <a:pt x="735" y="708"/>
                    <a:pt x="723" y="693"/>
                  </a:cubicBezTo>
                  <a:cubicBezTo>
                    <a:pt x="701" y="665"/>
                    <a:pt x="673" y="648"/>
                    <a:pt x="636" y="642"/>
                  </a:cubicBezTo>
                  <a:cubicBezTo>
                    <a:pt x="632" y="637"/>
                    <a:pt x="607" y="637"/>
                    <a:pt x="603" y="642"/>
                  </a:cubicBezTo>
                  <a:close/>
                  <a:moveTo>
                    <a:pt x="1446" y="696"/>
                  </a:moveTo>
                  <a:cubicBezTo>
                    <a:pt x="1430" y="694"/>
                    <a:pt x="1422" y="700"/>
                    <a:pt x="1407" y="699"/>
                  </a:cubicBezTo>
                  <a:cubicBezTo>
                    <a:pt x="1407" y="708"/>
                    <a:pt x="1411" y="713"/>
                    <a:pt x="1413" y="720"/>
                  </a:cubicBezTo>
                  <a:cubicBezTo>
                    <a:pt x="1427" y="715"/>
                    <a:pt x="1437" y="706"/>
                    <a:pt x="1446" y="696"/>
                  </a:cubicBezTo>
                  <a:close/>
                  <a:moveTo>
                    <a:pt x="846" y="777"/>
                  </a:moveTo>
                  <a:cubicBezTo>
                    <a:pt x="770" y="778"/>
                    <a:pt x="734" y="994"/>
                    <a:pt x="840" y="981"/>
                  </a:cubicBezTo>
                  <a:cubicBezTo>
                    <a:pt x="849" y="986"/>
                    <a:pt x="879" y="986"/>
                    <a:pt x="888" y="981"/>
                  </a:cubicBezTo>
                  <a:cubicBezTo>
                    <a:pt x="946" y="977"/>
                    <a:pt x="970" y="939"/>
                    <a:pt x="969" y="876"/>
                  </a:cubicBezTo>
                  <a:cubicBezTo>
                    <a:pt x="974" y="871"/>
                    <a:pt x="974" y="845"/>
                    <a:pt x="969" y="840"/>
                  </a:cubicBezTo>
                  <a:cubicBezTo>
                    <a:pt x="965" y="800"/>
                    <a:pt x="939" y="782"/>
                    <a:pt x="900" y="777"/>
                  </a:cubicBezTo>
                  <a:cubicBezTo>
                    <a:pt x="889" y="772"/>
                    <a:pt x="857" y="772"/>
                    <a:pt x="846" y="777"/>
                  </a:cubicBezTo>
                  <a:close/>
                  <a:moveTo>
                    <a:pt x="1071" y="837"/>
                  </a:moveTo>
                  <a:cubicBezTo>
                    <a:pt x="1055" y="858"/>
                    <a:pt x="1024" y="861"/>
                    <a:pt x="1020" y="888"/>
                  </a:cubicBezTo>
                  <a:cubicBezTo>
                    <a:pt x="1011" y="945"/>
                    <a:pt x="1090" y="985"/>
                    <a:pt x="1152" y="984"/>
                  </a:cubicBezTo>
                  <a:cubicBezTo>
                    <a:pt x="1170" y="989"/>
                    <a:pt x="1209" y="989"/>
                    <a:pt x="1227" y="984"/>
                  </a:cubicBezTo>
                  <a:cubicBezTo>
                    <a:pt x="1267" y="979"/>
                    <a:pt x="1286" y="947"/>
                    <a:pt x="1281" y="912"/>
                  </a:cubicBezTo>
                  <a:cubicBezTo>
                    <a:pt x="1274" y="857"/>
                    <a:pt x="1198" y="839"/>
                    <a:pt x="1140" y="837"/>
                  </a:cubicBezTo>
                  <a:cubicBezTo>
                    <a:pt x="1124" y="832"/>
                    <a:pt x="1087" y="832"/>
                    <a:pt x="1071" y="837"/>
                  </a:cubicBezTo>
                  <a:close/>
                  <a:moveTo>
                    <a:pt x="618" y="861"/>
                  </a:moveTo>
                  <a:cubicBezTo>
                    <a:pt x="547" y="852"/>
                    <a:pt x="471" y="933"/>
                    <a:pt x="516" y="999"/>
                  </a:cubicBezTo>
                  <a:cubicBezTo>
                    <a:pt x="525" y="1012"/>
                    <a:pt x="552" y="1024"/>
                    <a:pt x="576" y="1023"/>
                  </a:cubicBezTo>
                  <a:cubicBezTo>
                    <a:pt x="651" y="1021"/>
                    <a:pt x="800" y="904"/>
                    <a:pt x="669" y="861"/>
                  </a:cubicBezTo>
                  <a:cubicBezTo>
                    <a:pt x="659" y="856"/>
                    <a:pt x="628" y="856"/>
                    <a:pt x="618" y="861"/>
                  </a:cubicBezTo>
                  <a:close/>
                  <a:moveTo>
                    <a:pt x="978" y="1080"/>
                  </a:moveTo>
                  <a:cubicBezTo>
                    <a:pt x="979" y="1096"/>
                    <a:pt x="1004" y="1135"/>
                    <a:pt x="1020" y="1161"/>
                  </a:cubicBezTo>
                  <a:cubicBezTo>
                    <a:pt x="1052" y="1213"/>
                    <a:pt x="1093" y="1255"/>
                    <a:pt x="1170" y="1251"/>
                  </a:cubicBezTo>
                  <a:cubicBezTo>
                    <a:pt x="1208" y="1234"/>
                    <a:pt x="1214" y="1185"/>
                    <a:pt x="1209" y="1152"/>
                  </a:cubicBezTo>
                  <a:cubicBezTo>
                    <a:pt x="1198" y="1076"/>
                    <a:pt x="1095" y="1021"/>
                    <a:pt x="1044" y="993"/>
                  </a:cubicBezTo>
                  <a:cubicBezTo>
                    <a:pt x="1011" y="1011"/>
                    <a:pt x="975" y="1041"/>
                    <a:pt x="978" y="1080"/>
                  </a:cubicBezTo>
                  <a:close/>
                  <a:moveTo>
                    <a:pt x="981" y="1158"/>
                  </a:moveTo>
                  <a:cubicBezTo>
                    <a:pt x="981" y="1097"/>
                    <a:pt x="976" y="1045"/>
                    <a:pt x="933" y="1032"/>
                  </a:cubicBezTo>
                  <a:cubicBezTo>
                    <a:pt x="851" y="1008"/>
                    <a:pt x="841" y="1122"/>
                    <a:pt x="840" y="1206"/>
                  </a:cubicBezTo>
                  <a:cubicBezTo>
                    <a:pt x="835" y="1211"/>
                    <a:pt x="835" y="1237"/>
                    <a:pt x="840" y="1242"/>
                  </a:cubicBezTo>
                  <a:cubicBezTo>
                    <a:pt x="841" y="1293"/>
                    <a:pt x="892" y="1321"/>
                    <a:pt x="939" y="1302"/>
                  </a:cubicBezTo>
                  <a:cubicBezTo>
                    <a:pt x="972" y="1289"/>
                    <a:pt x="974" y="1242"/>
                    <a:pt x="978" y="1200"/>
                  </a:cubicBezTo>
                  <a:cubicBezTo>
                    <a:pt x="985" y="1192"/>
                    <a:pt x="979" y="1171"/>
                    <a:pt x="981" y="1158"/>
                  </a:cubicBezTo>
                  <a:close/>
                  <a:moveTo>
                    <a:pt x="738" y="1032"/>
                  </a:moveTo>
                  <a:cubicBezTo>
                    <a:pt x="699" y="1045"/>
                    <a:pt x="627" y="1156"/>
                    <a:pt x="630" y="1200"/>
                  </a:cubicBezTo>
                  <a:cubicBezTo>
                    <a:pt x="632" y="1235"/>
                    <a:pt x="663" y="1259"/>
                    <a:pt x="702" y="1251"/>
                  </a:cubicBezTo>
                  <a:cubicBezTo>
                    <a:pt x="714" y="1248"/>
                    <a:pt x="756" y="1218"/>
                    <a:pt x="777" y="1194"/>
                  </a:cubicBezTo>
                  <a:cubicBezTo>
                    <a:pt x="810" y="1157"/>
                    <a:pt x="837" y="1073"/>
                    <a:pt x="795" y="1041"/>
                  </a:cubicBezTo>
                  <a:cubicBezTo>
                    <a:pt x="781" y="1030"/>
                    <a:pt x="761" y="1024"/>
                    <a:pt x="738" y="1032"/>
                  </a:cubicBezTo>
                  <a:close/>
                  <a:moveTo>
                    <a:pt x="1344" y="1248"/>
                  </a:moveTo>
                  <a:cubicBezTo>
                    <a:pt x="1356" y="1247"/>
                    <a:pt x="1373" y="1251"/>
                    <a:pt x="1377" y="1242"/>
                  </a:cubicBezTo>
                  <a:cubicBezTo>
                    <a:pt x="1366" y="1242"/>
                    <a:pt x="1343" y="1225"/>
                    <a:pt x="1344" y="1248"/>
                  </a:cubicBezTo>
                  <a:close/>
                  <a:moveTo>
                    <a:pt x="1002" y="1506"/>
                  </a:moveTo>
                  <a:cubicBezTo>
                    <a:pt x="1000" y="1498"/>
                    <a:pt x="1006" y="1498"/>
                    <a:pt x="1005" y="1491"/>
                  </a:cubicBezTo>
                  <a:cubicBezTo>
                    <a:pt x="1002" y="1491"/>
                    <a:pt x="999" y="1491"/>
                    <a:pt x="996" y="1491"/>
                  </a:cubicBezTo>
                  <a:cubicBezTo>
                    <a:pt x="996" y="1497"/>
                    <a:pt x="1000" y="1513"/>
                    <a:pt x="1002" y="150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8" name="Freeform 116"/>
            <p:cNvSpPr/>
            <p:nvPr/>
          </p:nvSpPr>
          <p:spPr bwMode="auto">
            <a:xfrm>
              <a:off x="3698876" y="1862138"/>
              <a:ext cx="557213" cy="509588"/>
            </a:xfrm>
            <a:custGeom>
              <a:cxnLst>
                <a:cxn ang="0">
                  <a:pos x="80" y="2"/>
                </a:cxn>
                <a:cxn ang="0">
                  <a:pos x="167" y="53"/>
                </a:cxn>
                <a:cxn ang="0">
                  <a:pos x="200" y="137"/>
                </a:cxn>
                <a:cxn ang="0">
                  <a:pos x="143" y="176"/>
                </a:cxn>
                <a:cxn ang="0">
                  <a:pos x="14" y="5"/>
                </a:cxn>
                <a:cxn ang="0">
                  <a:pos x="47" y="2"/>
                </a:cxn>
                <a:cxn ang="0">
                  <a:pos x="80" y="2"/>
                </a:cxn>
              </a:cxnLst>
              <a:rect b="b" l="0" r="r" t="0"/>
              <a:pathLst>
                <a:path h="189" w="206">
                  <a:moveTo>
                    <a:pt x="80" y="2"/>
                  </a:moveTo>
                  <a:cubicBezTo>
                    <a:pt x="117" y="8"/>
                    <a:pt x="145" y="25"/>
                    <a:pt x="167" y="53"/>
                  </a:cubicBezTo>
                  <a:cubicBezTo>
                    <a:pt x="179" y="68"/>
                    <a:pt x="207" y="113"/>
                    <a:pt x="200" y="137"/>
                  </a:cubicBezTo>
                  <a:cubicBezTo>
                    <a:pt x="196" y="150"/>
                    <a:pt x="159" y="174"/>
                    <a:pt x="143" y="176"/>
                  </a:cubicBezTo>
                  <a:cubicBezTo>
                    <a:pt x="63" y="189"/>
                    <a:pt x="0" y="89"/>
                    <a:pt x="14" y="5"/>
                  </a:cubicBezTo>
                  <a:cubicBezTo>
                    <a:pt x="28" y="7"/>
                    <a:pt x="33" y="0"/>
                    <a:pt x="47" y="2"/>
                  </a:cubicBezTo>
                  <a:cubicBezTo>
                    <a:pt x="58" y="2"/>
                    <a:pt x="69" y="2"/>
                    <a:pt x="80" y="2"/>
                  </a:cubicBezTo>
                  <a:close/>
                </a:path>
              </a:pathLst>
            </a:custGeom>
            <a:solidFill>
              <a:srgbClr val="FCFCF4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9" name="Freeform 118"/>
            <p:cNvSpPr/>
            <p:nvPr/>
          </p:nvSpPr>
          <p:spPr bwMode="auto">
            <a:xfrm>
              <a:off x="3890963" y="2895600"/>
              <a:ext cx="563563" cy="633413"/>
            </a:xfrm>
            <a:custGeom>
              <a:cxnLst>
                <a:cxn ang="0">
                  <a:pos x="168" y="17"/>
                </a:cxn>
                <a:cxn ang="0">
                  <a:pos x="150" y="170"/>
                </a:cxn>
                <a:cxn ang="0">
                  <a:pos x="75" y="227"/>
                </a:cxn>
                <a:cxn ang="0">
                  <a:pos x="3" y="176"/>
                </a:cxn>
                <a:cxn ang="0">
                  <a:pos x="111" y="8"/>
                </a:cxn>
                <a:cxn ang="0">
                  <a:pos x="168" y="17"/>
                </a:cxn>
              </a:cxnLst>
              <a:rect b="b" l="0" r="r" t="0"/>
              <a:pathLst>
                <a:path h="235" w="210">
                  <a:moveTo>
                    <a:pt x="168" y="17"/>
                  </a:moveTo>
                  <a:cubicBezTo>
                    <a:pt x="210" y="49"/>
                    <a:pt x="183" y="133"/>
                    <a:pt x="150" y="170"/>
                  </a:cubicBezTo>
                  <a:cubicBezTo>
                    <a:pt x="129" y="194"/>
                    <a:pt x="87" y="224"/>
                    <a:pt x="75" y="227"/>
                  </a:cubicBezTo>
                  <a:cubicBezTo>
                    <a:pt x="36" y="235"/>
                    <a:pt x="5" y="211"/>
                    <a:pt x="3" y="176"/>
                  </a:cubicBezTo>
                  <a:cubicBezTo>
                    <a:pt x="0" y="132"/>
                    <a:pt x="72" y="21"/>
                    <a:pt x="111" y="8"/>
                  </a:cubicBezTo>
                  <a:cubicBezTo>
                    <a:pt x="134" y="0"/>
                    <a:pt x="154" y="6"/>
                    <a:pt x="168" y="17"/>
                  </a:cubicBezTo>
                  <a:close/>
                </a:path>
              </a:pathLst>
            </a:custGeom>
            <a:solidFill>
              <a:srgbClr val="FCFCF4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0" name="Freeform 119"/>
            <p:cNvSpPr/>
            <p:nvPr/>
          </p:nvSpPr>
          <p:spPr bwMode="auto">
            <a:xfrm>
              <a:off x="4462463" y="2852738"/>
              <a:ext cx="379413" cy="842963"/>
            </a:xfrm>
            <a:custGeom>
              <a:cxnLst>
                <a:cxn ang="0">
                  <a:pos x="0" y="198"/>
                </a:cxn>
                <a:cxn ang="0">
                  <a:pos x="93" y="24"/>
                </a:cxn>
                <a:cxn ang="0">
                  <a:pos x="141" y="150"/>
                </a:cxn>
                <a:cxn ang="0">
                  <a:pos x="138" y="192"/>
                </a:cxn>
                <a:cxn ang="0">
                  <a:pos x="99" y="294"/>
                </a:cxn>
                <a:cxn ang="0">
                  <a:pos x="0" y="234"/>
                </a:cxn>
                <a:cxn ang="0">
                  <a:pos x="0" y="198"/>
                </a:cxn>
              </a:cxnLst>
              <a:rect b="b" l="0" r="r" t="0"/>
              <a:pathLst>
                <a:path h="313" w="141">
                  <a:moveTo>
                    <a:pt x="0" y="198"/>
                  </a:moveTo>
                  <a:cubicBezTo>
                    <a:pt x="1" y="114"/>
                    <a:pt x="11" y="0"/>
                    <a:pt x="93" y="24"/>
                  </a:cubicBezTo>
                  <a:cubicBezTo>
                    <a:pt x="136" y="37"/>
                    <a:pt x="141" y="89"/>
                    <a:pt x="141" y="150"/>
                  </a:cubicBezTo>
                  <a:cubicBezTo>
                    <a:pt x="134" y="158"/>
                    <a:pt x="140" y="179"/>
                    <a:pt x="138" y="192"/>
                  </a:cubicBezTo>
                  <a:cubicBezTo>
                    <a:pt x="134" y="234"/>
                    <a:pt x="132" y="281"/>
                    <a:pt x="99" y="294"/>
                  </a:cubicBezTo>
                  <a:cubicBezTo>
                    <a:pt x="52" y="313"/>
                    <a:pt x="1" y="285"/>
                    <a:pt x="0" y="234"/>
                  </a:cubicBezTo>
                  <a:cubicBezTo>
                    <a:pt x="0" y="222"/>
                    <a:pt x="0" y="210"/>
                    <a:pt x="0" y="198"/>
                  </a:cubicBezTo>
                  <a:close/>
                </a:path>
              </a:pathLst>
            </a:custGeom>
            <a:solidFill>
              <a:srgbClr val="FCFCF4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1" name="Freeform 128"/>
            <p:cNvSpPr/>
            <p:nvPr/>
          </p:nvSpPr>
          <p:spPr bwMode="auto">
            <a:xfrm>
              <a:off x="4735513" y="1706563"/>
              <a:ext cx="623888" cy="611188"/>
            </a:xfrm>
            <a:custGeom>
              <a:cxnLst>
                <a:cxn ang="0">
                  <a:pos x="31" y="186"/>
                </a:cxn>
                <a:cxn ang="0">
                  <a:pos x="172" y="36"/>
                </a:cxn>
                <a:cxn ang="0">
                  <a:pos x="166" y="159"/>
                </a:cxn>
                <a:cxn ang="0">
                  <a:pos x="31" y="186"/>
                </a:cxn>
              </a:cxnLst>
              <a:rect b="b" l="0" r="r" t="0"/>
              <a:pathLst>
                <a:path h="226" w="231">
                  <a:moveTo>
                    <a:pt x="31" y="186"/>
                  </a:moveTo>
                  <a:cubicBezTo>
                    <a:pt x="0" y="73"/>
                    <a:pt x="84" y="0"/>
                    <a:pt x="172" y="36"/>
                  </a:cubicBezTo>
                  <a:cubicBezTo>
                    <a:pt x="232" y="60"/>
                    <a:pt x="191" y="123"/>
                    <a:pt x="166" y="159"/>
                  </a:cubicBezTo>
                  <a:cubicBezTo>
                    <a:pt x="135" y="202"/>
                    <a:pt x="89" y="227"/>
                    <a:pt x="31" y="186"/>
                  </a:cubicBezTo>
                  <a:close/>
                </a:path>
              </a:pathLst>
            </a:custGeom>
            <a:solidFill>
              <a:srgbClr val="FCFCF4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2" name="Freeform 129"/>
            <p:cNvSpPr/>
            <p:nvPr/>
          </p:nvSpPr>
          <p:spPr bwMode="auto">
            <a:xfrm>
              <a:off x="3825876" y="1854200"/>
              <a:ext cx="88900" cy="14288"/>
            </a:xfrm>
            <a:custGeom>
              <a:cxnLst>
                <a:cxn ang="0">
                  <a:pos x="0" y="5"/>
                </a:cxn>
                <a:cxn ang="0">
                  <a:pos x="33" y="5"/>
                </a:cxn>
                <a:cxn ang="0">
                  <a:pos x="0" y="5"/>
                </a:cxn>
              </a:cxnLst>
              <a:rect b="b" l="0" r="r" t="0"/>
              <a:pathLst>
                <a:path h="5" w="33">
                  <a:moveTo>
                    <a:pt x="0" y="5"/>
                  </a:moveTo>
                  <a:cubicBezTo>
                    <a:pt x="4" y="0"/>
                    <a:pt x="29" y="0"/>
                    <a:pt x="33" y="5"/>
                  </a:cubicBezTo>
                  <a:cubicBezTo>
                    <a:pt x="22" y="5"/>
                    <a:pt x="11" y="5"/>
                    <a:pt x="0" y="5"/>
                  </a:cubicBezTo>
                  <a:close/>
                </a:path>
              </a:pathLst>
            </a:custGeom>
            <a:solidFill>
              <a:srgbClr val="7E98A1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3" name="Freeform 131"/>
            <p:cNvSpPr/>
            <p:nvPr/>
          </p:nvSpPr>
          <p:spPr bwMode="auto">
            <a:xfrm>
              <a:off x="4479926" y="2217738"/>
              <a:ext cx="144463" cy="14288"/>
            </a:xfrm>
            <a:custGeom>
              <a:cxnLst>
                <a:cxn ang="0">
                  <a:pos x="0" y="5"/>
                </a:cxn>
                <a:cxn ang="0">
                  <a:pos x="54" y="5"/>
                </a:cxn>
                <a:cxn ang="0">
                  <a:pos x="0" y="5"/>
                </a:cxn>
              </a:cxnLst>
              <a:rect b="b" l="0" r="r" t="0"/>
              <a:pathLst>
                <a:path h="5" w="54">
                  <a:moveTo>
                    <a:pt x="0" y="5"/>
                  </a:moveTo>
                  <a:cubicBezTo>
                    <a:pt x="11" y="0"/>
                    <a:pt x="43" y="0"/>
                    <a:pt x="54" y="5"/>
                  </a:cubicBezTo>
                  <a:cubicBezTo>
                    <a:pt x="36" y="5"/>
                    <a:pt x="18" y="5"/>
                    <a:pt x="0" y="5"/>
                  </a:cubicBezTo>
                  <a:close/>
                </a:path>
              </a:pathLst>
            </a:custGeom>
            <a:solidFill>
              <a:srgbClr val="BDC9CB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4" name="Freeform 133"/>
            <p:cNvSpPr/>
            <p:nvPr/>
          </p:nvSpPr>
          <p:spPr bwMode="auto">
            <a:xfrm>
              <a:off x="4178301" y="2232025"/>
              <a:ext cx="635000" cy="584200"/>
            </a:xfrm>
            <a:custGeom>
              <a:cxnLst>
                <a:cxn ang="0">
                  <a:pos x="166" y="0"/>
                </a:cxn>
                <a:cxn ang="0">
                  <a:pos x="235" y="63"/>
                </a:cxn>
                <a:cxn ang="0">
                  <a:pos x="235" y="99"/>
                </a:cxn>
                <a:cxn ang="0">
                  <a:pos x="154" y="204"/>
                </a:cxn>
                <a:cxn ang="0">
                  <a:pos x="106" y="204"/>
                </a:cxn>
                <a:cxn ang="0">
                  <a:pos x="112" y="0"/>
                </a:cxn>
                <a:cxn ang="0">
                  <a:pos x="166" y="0"/>
                </a:cxn>
              </a:cxnLst>
              <a:rect b="b" l="0" r="r" t="0"/>
              <a:pathLst>
                <a:path h="216" w="236">
                  <a:moveTo>
                    <a:pt x="166" y="0"/>
                  </a:moveTo>
                  <a:cubicBezTo>
                    <a:pt x="205" y="5"/>
                    <a:pt x="231" y="23"/>
                    <a:pt x="235" y="63"/>
                  </a:cubicBezTo>
                  <a:cubicBezTo>
                    <a:pt x="235" y="75"/>
                    <a:pt x="235" y="87"/>
                    <a:pt x="235" y="99"/>
                  </a:cubicBezTo>
                  <a:cubicBezTo>
                    <a:pt x="236" y="162"/>
                    <a:pt x="212" y="200"/>
                    <a:pt x="154" y="204"/>
                  </a:cubicBezTo>
                  <a:cubicBezTo>
                    <a:pt x="138" y="204"/>
                    <a:pt x="122" y="204"/>
                    <a:pt x="106" y="204"/>
                  </a:cubicBezTo>
                  <a:cubicBezTo>
                    <a:pt x="0" y="217"/>
                    <a:pt x="36" y="1"/>
                    <a:pt x="112" y="0"/>
                  </a:cubicBezTo>
                  <a:cubicBezTo>
                    <a:pt x="130" y="0"/>
                    <a:pt x="148" y="0"/>
                    <a:pt x="166" y="0"/>
                  </a:cubicBezTo>
                  <a:close/>
                </a:path>
              </a:pathLst>
            </a:custGeom>
            <a:solidFill>
              <a:srgbClr val="FCFCF4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5" name="Freeform 134"/>
            <p:cNvSpPr/>
            <p:nvPr/>
          </p:nvSpPr>
          <p:spPr bwMode="auto">
            <a:xfrm>
              <a:off x="5084763" y="2379663"/>
              <a:ext cx="185738" cy="12700"/>
            </a:xfrm>
            <a:custGeom>
              <a:cxnLst>
                <a:cxn ang="0">
                  <a:pos x="0" y="5"/>
                </a:cxn>
                <a:cxn ang="0">
                  <a:pos x="69" y="5"/>
                </a:cxn>
                <a:cxn ang="0">
                  <a:pos x="0" y="5"/>
                </a:cxn>
              </a:cxnLst>
              <a:rect b="b" l="0" r="r" t="0"/>
              <a:pathLst>
                <a:path h="5" w="69">
                  <a:moveTo>
                    <a:pt x="0" y="5"/>
                  </a:moveTo>
                  <a:cubicBezTo>
                    <a:pt x="16" y="0"/>
                    <a:pt x="53" y="0"/>
                    <a:pt x="69" y="5"/>
                  </a:cubicBezTo>
                  <a:cubicBezTo>
                    <a:pt x="46" y="5"/>
                    <a:pt x="23" y="5"/>
                    <a:pt x="0" y="5"/>
                  </a:cubicBezTo>
                  <a:close/>
                </a:path>
              </a:pathLst>
            </a:custGeom>
            <a:solidFill>
              <a:srgbClr val="BDC9CB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6" name="Freeform 135"/>
            <p:cNvSpPr/>
            <p:nvPr/>
          </p:nvSpPr>
          <p:spPr bwMode="auto">
            <a:xfrm>
              <a:off x="4922838" y="2392363"/>
              <a:ext cx="739775" cy="398463"/>
            </a:xfrm>
            <a:custGeom>
              <a:cxnLst>
                <a:cxn ang="0">
                  <a:pos x="129" y="0"/>
                </a:cxn>
                <a:cxn ang="0">
                  <a:pos x="270" y="75"/>
                </a:cxn>
                <a:cxn ang="0">
                  <a:pos x="216" y="147"/>
                </a:cxn>
                <a:cxn ang="0">
                  <a:pos x="141" y="147"/>
                </a:cxn>
                <a:cxn ang="0">
                  <a:pos x="9" y="51"/>
                </a:cxn>
                <a:cxn ang="0">
                  <a:pos x="60" y="0"/>
                </a:cxn>
                <a:cxn ang="0">
                  <a:pos x="129" y="0"/>
                </a:cxn>
              </a:cxnLst>
              <a:rect b="b" l="0" r="r" t="0"/>
              <a:pathLst>
                <a:path h="148" w="275">
                  <a:moveTo>
                    <a:pt x="129" y="0"/>
                  </a:moveTo>
                  <a:cubicBezTo>
                    <a:pt x="187" y="2"/>
                    <a:pt x="263" y="20"/>
                    <a:pt x="270" y="75"/>
                  </a:cubicBezTo>
                  <a:cubicBezTo>
                    <a:pt x="275" y="110"/>
                    <a:pt x="256" y="142"/>
                    <a:pt x="216" y="147"/>
                  </a:cubicBezTo>
                  <a:cubicBezTo>
                    <a:pt x="191" y="147"/>
                    <a:pt x="166" y="147"/>
                    <a:pt x="141" y="147"/>
                  </a:cubicBezTo>
                  <a:cubicBezTo>
                    <a:pt x="79" y="148"/>
                    <a:pt x="0" y="108"/>
                    <a:pt x="9" y="51"/>
                  </a:cubicBezTo>
                  <a:cubicBezTo>
                    <a:pt x="13" y="24"/>
                    <a:pt x="44" y="21"/>
                    <a:pt x="60" y="0"/>
                  </a:cubicBezTo>
                  <a:cubicBezTo>
                    <a:pt x="83" y="0"/>
                    <a:pt x="106" y="0"/>
                    <a:pt x="129" y="0"/>
                  </a:cubicBezTo>
                  <a:close/>
                </a:path>
              </a:pathLst>
            </a:custGeom>
            <a:solidFill>
              <a:srgbClr val="FCFCF4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7" name="Freeform 137"/>
            <p:cNvSpPr/>
            <p:nvPr/>
          </p:nvSpPr>
          <p:spPr bwMode="auto">
            <a:xfrm>
              <a:off x="3865563" y="2444750"/>
              <a:ext cx="138113" cy="12700"/>
            </a:xfrm>
            <a:custGeom>
              <a:cxnLst>
                <a:cxn ang="0">
                  <a:pos x="0" y="5"/>
                </a:cxn>
                <a:cxn ang="0">
                  <a:pos x="51" y="5"/>
                </a:cxn>
                <a:cxn ang="0">
                  <a:pos x="0" y="5"/>
                </a:cxn>
              </a:cxnLst>
              <a:rect b="b" l="0" r="r" t="0"/>
              <a:pathLst>
                <a:path h="5" w="51">
                  <a:moveTo>
                    <a:pt x="0" y="5"/>
                  </a:moveTo>
                  <a:cubicBezTo>
                    <a:pt x="10" y="0"/>
                    <a:pt x="41" y="0"/>
                    <a:pt x="51" y="5"/>
                  </a:cubicBezTo>
                  <a:cubicBezTo>
                    <a:pt x="34" y="5"/>
                    <a:pt x="17" y="5"/>
                    <a:pt x="0" y="5"/>
                  </a:cubicBezTo>
                  <a:close/>
                </a:path>
              </a:pathLst>
            </a:custGeom>
            <a:solidFill>
              <a:srgbClr val="7E98A1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8" name="Freeform 138"/>
            <p:cNvSpPr/>
            <p:nvPr/>
          </p:nvSpPr>
          <p:spPr bwMode="auto">
            <a:xfrm>
              <a:off x="3470276" y="2433638"/>
              <a:ext cx="885825" cy="461963"/>
            </a:xfrm>
            <a:custGeom>
              <a:cxnLst>
                <a:cxn ang="0">
                  <a:pos x="198" y="9"/>
                </a:cxn>
                <a:cxn ang="0">
                  <a:pos x="105" y="171"/>
                </a:cxn>
                <a:cxn ang="0">
                  <a:pos x="45" y="147"/>
                </a:cxn>
                <a:cxn ang="0">
                  <a:pos x="147" y="9"/>
                </a:cxn>
                <a:cxn ang="0">
                  <a:pos x="198" y="9"/>
                </a:cxn>
              </a:cxnLst>
              <a:rect b="b" l="0" r="r" t="0"/>
              <a:pathLst>
                <a:path h="172" w="329">
                  <a:moveTo>
                    <a:pt x="198" y="9"/>
                  </a:moveTo>
                  <a:cubicBezTo>
                    <a:pt x="329" y="52"/>
                    <a:pt x="180" y="169"/>
                    <a:pt x="105" y="171"/>
                  </a:cubicBezTo>
                  <a:cubicBezTo>
                    <a:pt x="81" y="172"/>
                    <a:pt x="54" y="160"/>
                    <a:pt x="45" y="147"/>
                  </a:cubicBezTo>
                  <a:cubicBezTo>
                    <a:pt x="0" y="81"/>
                    <a:pt x="76" y="0"/>
                    <a:pt x="147" y="9"/>
                  </a:cubicBezTo>
                  <a:cubicBezTo>
                    <a:pt x="164" y="9"/>
                    <a:pt x="181" y="9"/>
                    <a:pt x="198" y="9"/>
                  </a:cubicBezTo>
                  <a:close/>
                </a:path>
              </a:pathLst>
            </a:custGeom>
            <a:solidFill>
              <a:srgbClr val="FCFCF4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9" name="Freeform 140"/>
            <p:cNvSpPr/>
            <p:nvPr/>
          </p:nvSpPr>
          <p:spPr bwMode="auto">
            <a:xfrm>
              <a:off x="5302251" y="2789238"/>
              <a:ext cx="201613" cy="12700"/>
            </a:xfrm>
            <a:custGeom>
              <a:cxnLst>
                <a:cxn ang="0">
                  <a:pos x="0" y="0"/>
                </a:cxn>
                <a:cxn ang="0">
                  <a:pos x="75" y="0"/>
                </a:cxn>
                <a:cxn ang="0">
                  <a:pos x="0" y="0"/>
                </a:cxn>
              </a:cxnLst>
              <a:rect b="b" l="0" r="r" t="0"/>
              <a:pathLst>
                <a:path h="5" w="75">
                  <a:moveTo>
                    <a:pt x="0" y="0"/>
                  </a:moveTo>
                  <a:cubicBezTo>
                    <a:pt x="25" y="0"/>
                    <a:pt x="50" y="0"/>
                    <a:pt x="75" y="0"/>
                  </a:cubicBezTo>
                  <a:cubicBezTo>
                    <a:pt x="57" y="5"/>
                    <a:pt x="18" y="5"/>
                    <a:pt x="0" y="0"/>
                  </a:cubicBezTo>
                  <a:close/>
                </a:path>
              </a:pathLst>
            </a:custGeom>
            <a:solidFill>
              <a:srgbClr val="BDC9CB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0" name="Freeform 141"/>
            <p:cNvSpPr/>
            <p:nvPr/>
          </p:nvSpPr>
          <p:spPr bwMode="auto">
            <a:xfrm>
              <a:off x="4826001" y="2813050"/>
              <a:ext cx="642938" cy="704850"/>
            </a:xfrm>
            <a:custGeom>
              <a:cxnLst>
                <a:cxn ang="0">
                  <a:pos x="69" y="0"/>
                </a:cxn>
                <a:cxn ang="0">
                  <a:pos x="234" y="159"/>
                </a:cxn>
                <a:cxn ang="0">
                  <a:pos x="195" y="258"/>
                </a:cxn>
                <a:cxn ang="0">
                  <a:pos x="45" y="168"/>
                </a:cxn>
                <a:cxn ang="0">
                  <a:pos x="3" y="87"/>
                </a:cxn>
                <a:cxn ang="0">
                  <a:pos x="69" y="0"/>
                </a:cxn>
              </a:cxnLst>
              <a:rect b="b" l="0" r="r" t="0"/>
              <a:pathLst>
                <a:path h="262" w="239">
                  <a:moveTo>
                    <a:pt x="69" y="0"/>
                  </a:moveTo>
                  <a:cubicBezTo>
                    <a:pt x="120" y="28"/>
                    <a:pt x="223" y="83"/>
                    <a:pt x="234" y="159"/>
                  </a:cubicBezTo>
                  <a:cubicBezTo>
                    <a:pt x="239" y="192"/>
                    <a:pt x="233" y="241"/>
                    <a:pt x="195" y="258"/>
                  </a:cubicBezTo>
                  <a:cubicBezTo>
                    <a:pt x="118" y="262"/>
                    <a:pt x="77" y="220"/>
                    <a:pt x="45" y="168"/>
                  </a:cubicBezTo>
                  <a:cubicBezTo>
                    <a:pt x="29" y="142"/>
                    <a:pt x="4" y="103"/>
                    <a:pt x="3" y="87"/>
                  </a:cubicBezTo>
                  <a:cubicBezTo>
                    <a:pt x="0" y="48"/>
                    <a:pt x="36" y="18"/>
                    <a:pt x="69" y="0"/>
                  </a:cubicBezTo>
                  <a:close/>
                </a:path>
              </a:pathLst>
            </a:custGeom>
            <a:solidFill>
              <a:srgbClr val="FCFCF4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1" name="Freeform 144"/>
            <p:cNvSpPr/>
            <p:nvPr/>
          </p:nvSpPr>
          <p:spPr bwMode="auto">
            <a:xfrm>
              <a:off x="4449763" y="3386138"/>
              <a:ext cx="12700" cy="96838"/>
            </a:xfrm>
            <a:custGeom>
              <a:cxnLst>
                <a:cxn ang="0">
                  <a:pos x="5" y="36"/>
                </a:cxn>
                <a:cxn ang="0">
                  <a:pos x="5" y="0"/>
                </a:cxn>
                <a:cxn ang="0">
                  <a:pos x="5" y="36"/>
                </a:cxn>
              </a:cxnLst>
              <a:rect b="b" l="0" r="r" t="0"/>
              <a:pathLst>
                <a:path h="36" w="5">
                  <a:moveTo>
                    <a:pt x="5" y="36"/>
                  </a:moveTo>
                  <a:cubicBezTo>
                    <a:pt x="0" y="31"/>
                    <a:pt x="0" y="5"/>
                    <a:pt x="5" y="0"/>
                  </a:cubicBezTo>
                  <a:cubicBezTo>
                    <a:pt x="5" y="12"/>
                    <a:pt x="5" y="24"/>
                    <a:pt x="5" y="36"/>
                  </a:cubicBezTo>
                  <a:close/>
                </a:path>
              </a:pathLst>
            </a:custGeom>
            <a:solidFill>
              <a:srgbClr val="7E98A1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2" name="Freeform 152"/>
            <p:cNvSpPr/>
            <p:nvPr/>
          </p:nvSpPr>
          <p:spPr bwMode="auto">
            <a:xfrm>
              <a:off x="4303713" y="1423988"/>
              <a:ext cx="466725" cy="777875"/>
            </a:xfrm>
            <a:custGeom>
              <a:cxnLst>
                <a:cxn ang="0">
                  <a:pos x="161" y="174"/>
                </a:cxn>
                <a:cxn ang="0">
                  <a:pos x="5" y="207"/>
                </a:cxn>
                <a:cxn ang="0">
                  <a:pos x="17" y="60"/>
                </a:cxn>
                <a:cxn ang="0">
                  <a:pos x="104" y="15"/>
                </a:cxn>
                <a:cxn ang="0">
                  <a:pos x="161" y="135"/>
                </a:cxn>
                <a:cxn ang="0">
                  <a:pos x="161" y="174"/>
                </a:cxn>
              </a:cxnLst>
              <a:rect b="b" l="0" r="r" t="0"/>
              <a:pathLst>
                <a:path h="289" w="173">
                  <a:moveTo>
                    <a:pt x="161" y="174"/>
                  </a:moveTo>
                  <a:cubicBezTo>
                    <a:pt x="173" y="271"/>
                    <a:pt x="22" y="289"/>
                    <a:pt x="5" y="207"/>
                  </a:cubicBezTo>
                  <a:cubicBezTo>
                    <a:pt x="0" y="181"/>
                    <a:pt x="7" y="89"/>
                    <a:pt x="17" y="60"/>
                  </a:cubicBezTo>
                  <a:cubicBezTo>
                    <a:pt x="28" y="27"/>
                    <a:pt x="55" y="0"/>
                    <a:pt x="104" y="15"/>
                  </a:cubicBezTo>
                  <a:cubicBezTo>
                    <a:pt x="147" y="29"/>
                    <a:pt x="155" y="79"/>
                    <a:pt x="161" y="135"/>
                  </a:cubicBezTo>
                  <a:cubicBezTo>
                    <a:pt x="161" y="148"/>
                    <a:pt x="161" y="161"/>
                    <a:pt x="161" y="174"/>
                  </a:cubicBezTo>
                  <a:close/>
                </a:path>
              </a:pathLst>
            </a:custGeom>
            <a:solidFill>
              <a:srgbClr val="FCFCF4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2781" y="2008460"/>
            <a:ext cx="29260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54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城市浮云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5856" y="1875477"/>
            <a:ext cx="6400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2</a:t>
            </a:r>
          </a:p>
        </p:txBody>
      </p:sp>
      <p:sp>
        <p:nvSpPr>
          <p:cNvPr id="413" name="TextBox 412"/>
          <p:cNvSpPr txBox="1"/>
          <p:nvPr/>
        </p:nvSpPr>
        <p:spPr>
          <a:xfrm>
            <a:off x="3277597" y="1875477"/>
            <a:ext cx="6400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2</a:t>
            </a:r>
          </a:p>
        </p:txBody>
      </p:sp>
      <p:sp>
        <p:nvSpPr>
          <p:cNvPr id="415" name="TextBox 414"/>
          <p:cNvSpPr txBox="1"/>
          <p:nvPr/>
        </p:nvSpPr>
        <p:spPr>
          <a:xfrm>
            <a:off x="3275856" y="1875477"/>
            <a:ext cx="6400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2</a:t>
            </a:r>
          </a:p>
        </p:txBody>
      </p:sp>
    </p:spTree>
  </p:cSld>
  <p:clrMapOvr>
    <a:overrideClrMapping accent1="accent1" accent2="accent2" accent3="accent3" accent4="accent4" accent5="accent5" accent6="accent6" bg1="lt1" bg2="lt2" folHlink="folHlink" hlink="hlink" tx1="dk1" tx2="dk2"/>
  </p:clrMapOvr>
  <p:transition advClick="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dur="7000" fill="hold" id="12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7" presetSubtype="0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750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750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750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8" nodeType="withEffect" presetClass="entr" presetID="56" presetSubtype="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utoRev="1" fill="hold" grpId="2" id="24" nodeType="withEffect" presetClass="emph" presetID="8" presetSubtype="0" repeatCount="2000">
                                  <p:stCondLst>
                                    <p:cond delay="3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800000">
                                      <p:cBhvr>
                                        <p:cTn dur="2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utoRev="1" fill="hold" grpId="3" id="26" nodeType="withEffect" presetClass="emph" presetID="6" presetSubtype="0" repeatCount="2000">
                                  <p:stCondLst>
                                    <p:cond delay="3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dur="200" fill="hold" id="27"/>
                                        <p:tgtEl>
                                          <p:spTgt spid="3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" presetSubtype="0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" presetSubtype="0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2" nodeType="withEffect" presetClass="exit" presetID="23" presetSubtype="16">
                                  <p:stCondLst>
                                    <p:cond delay="43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33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4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6" nodeType="withEffect" presetClass="exit" presetID="23" presetSubtype="16">
                                  <p:stCondLst>
                                    <p:cond delay="47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37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8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0" nodeType="withEffect" presetClass="exit" presetID="10" presetSubtype="0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1000" id="4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3" nodeType="withEffect" presetClass="exit" presetID="10" presetSubtype="0">
                                  <p:stCondLst>
                                    <p:cond delay="6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44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6" nodeType="withEffect" presetClass="exit" presetID="10" presetSubtype="0">
                                  <p:stCondLst>
                                    <p:cond delay="6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47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4" id="49" nodeType="withEffect" presetClass="exit" presetID="10" presetSubtype="0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1000" id="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1" spid="3"/>
      <p:bldP grpId="2" spid="3"/>
      <p:bldP grpId="3" spid="3"/>
      <p:bldP grpId="4" spid="3"/>
      <p:bldP grpId="0" spid="413"/>
      <p:bldP grpId="1" spid="413"/>
      <p:bldP grpId="0" spid="415"/>
      <p:bldP grpId="1" spid="41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72" name="组合 1771"/>
          <p:cNvGrpSpPr/>
          <p:nvPr/>
        </p:nvGrpSpPr>
        <p:grpSpPr>
          <a:xfrm>
            <a:off x="2915816" y="925518"/>
            <a:ext cx="5860195" cy="4575190"/>
            <a:chOff x="5986790" y="925518"/>
            <a:chExt cx="5860195" cy="4575190"/>
          </a:xfrm>
        </p:grpSpPr>
        <p:sp>
          <p:nvSpPr>
            <p:cNvPr id="1477" name="Freeform 5"/>
            <p:cNvSpPr/>
            <p:nvPr/>
          </p:nvSpPr>
          <p:spPr bwMode="auto">
            <a:xfrm>
              <a:off x="10920651" y="2382800"/>
              <a:ext cx="26830" cy="101671"/>
            </a:xfrm>
            <a:custGeom>
              <a:cxnLst>
                <a:cxn ang="0">
                  <a:pos x="4" y="0"/>
                </a:cxn>
                <a:cxn ang="0">
                  <a:pos x="7" y="42"/>
                </a:cxn>
                <a:cxn ang="0">
                  <a:pos x="4" y="0"/>
                </a:cxn>
              </a:cxnLst>
              <a:rect b="b" l="0" r="r" t="0"/>
              <a:pathLst>
                <a:path h="42" w="11">
                  <a:moveTo>
                    <a:pt x="4" y="0"/>
                  </a:moveTo>
                  <a:cubicBezTo>
                    <a:pt x="11" y="8"/>
                    <a:pt x="5" y="29"/>
                    <a:pt x="7" y="42"/>
                  </a:cubicBezTo>
                  <a:cubicBezTo>
                    <a:pt x="0" y="34"/>
                    <a:pt x="6" y="13"/>
                    <a:pt x="4" y="0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8" name="Freeform 6"/>
            <p:cNvSpPr/>
            <p:nvPr/>
          </p:nvSpPr>
          <p:spPr bwMode="auto">
            <a:xfrm>
              <a:off x="10399587" y="2572021"/>
              <a:ext cx="86138" cy="12709"/>
            </a:xfrm>
            <a:custGeom>
              <a:cxnLst>
                <a:cxn ang="0">
                  <a:pos x="0" y="5"/>
                </a:cxn>
                <a:cxn ang="0">
                  <a:pos x="36" y="5"/>
                </a:cxn>
                <a:cxn ang="0">
                  <a:pos x="0" y="5"/>
                </a:cxn>
              </a:cxnLst>
              <a:rect b="b" l="0" r="r" t="0"/>
              <a:pathLst>
                <a:path h="5" w="36">
                  <a:moveTo>
                    <a:pt x="0" y="5"/>
                  </a:moveTo>
                  <a:cubicBezTo>
                    <a:pt x="5" y="0"/>
                    <a:pt x="31" y="0"/>
                    <a:pt x="36" y="5"/>
                  </a:cubicBezTo>
                  <a:cubicBezTo>
                    <a:pt x="24" y="5"/>
                    <a:pt x="12" y="5"/>
                    <a:pt x="0" y="5"/>
                  </a:cubicBezTo>
                  <a:close/>
                </a:path>
              </a:pathLst>
            </a:custGeom>
            <a:solidFill>
              <a:srgbClr val="28708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9" name="Freeform 7"/>
            <p:cNvSpPr/>
            <p:nvPr/>
          </p:nvSpPr>
          <p:spPr bwMode="auto">
            <a:xfrm>
              <a:off x="10062097" y="2663808"/>
              <a:ext cx="24006" cy="87550"/>
            </a:xfrm>
            <a:custGeom>
              <a:cxnLst>
                <a:cxn ang="0">
                  <a:pos x="3" y="0"/>
                </a:cxn>
                <a:cxn ang="0">
                  <a:pos x="6" y="30"/>
                </a:cxn>
                <a:cxn ang="0">
                  <a:pos x="3" y="0"/>
                </a:cxn>
              </a:cxnLst>
              <a:rect b="b" l="0" r="r" t="0"/>
              <a:pathLst>
                <a:path h="37" w="10">
                  <a:moveTo>
                    <a:pt x="3" y="0"/>
                  </a:moveTo>
                  <a:cubicBezTo>
                    <a:pt x="10" y="4"/>
                    <a:pt x="4" y="21"/>
                    <a:pt x="6" y="30"/>
                  </a:cubicBezTo>
                  <a:cubicBezTo>
                    <a:pt x="0" y="37"/>
                    <a:pt x="4" y="8"/>
                    <a:pt x="3" y="0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0" name="Freeform 8"/>
            <p:cNvSpPr/>
            <p:nvPr/>
          </p:nvSpPr>
          <p:spPr bwMode="auto">
            <a:xfrm>
              <a:off x="10783677" y="2727352"/>
              <a:ext cx="26830" cy="180748"/>
            </a:xfrm>
            <a:custGeom>
              <a:cxnLst>
                <a:cxn ang="0">
                  <a:pos x="4" y="0"/>
                </a:cxn>
                <a:cxn ang="0">
                  <a:pos x="7" y="75"/>
                </a:cxn>
                <a:cxn ang="0">
                  <a:pos x="4" y="0"/>
                </a:cxn>
              </a:cxnLst>
              <a:rect b="b" l="0" r="r" t="0"/>
              <a:pathLst>
                <a:path h="75" w="11">
                  <a:moveTo>
                    <a:pt x="4" y="0"/>
                  </a:moveTo>
                  <a:cubicBezTo>
                    <a:pt x="11" y="19"/>
                    <a:pt x="5" y="51"/>
                    <a:pt x="7" y="75"/>
                  </a:cubicBezTo>
                  <a:cubicBezTo>
                    <a:pt x="0" y="56"/>
                    <a:pt x="6" y="24"/>
                    <a:pt x="4" y="0"/>
                  </a:cubicBezTo>
                  <a:close/>
                </a:path>
              </a:pathLst>
            </a:custGeom>
            <a:solidFill>
              <a:srgbClr val="1A404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1" name="Freeform 9"/>
            <p:cNvSpPr/>
            <p:nvPr/>
          </p:nvSpPr>
          <p:spPr bwMode="auto">
            <a:xfrm>
              <a:off x="10799210" y="2742885"/>
              <a:ext cx="15533" cy="158155"/>
            </a:xfrm>
            <a:custGeom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66"/>
                </a:cxn>
                <a:cxn ang="0">
                  <a:pos x="4" y="0"/>
                </a:cxn>
              </a:cxnLst>
              <a:rect b="b" l="0" r="r" t="0"/>
              <a:pathLst>
                <a:path h="66" w="7">
                  <a:moveTo>
                    <a:pt x="4" y="0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7" y="22"/>
                    <a:pt x="7" y="44"/>
                    <a:pt x="7" y="66"/>
                  </a:cubicBezTo>
                  <a:cubicBezTo>
                    <a:pt x="0" y="50"/>
                    <a:pt x="6" y="21"/>
                    <a:pt x="4" y="0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2" name="Freeform 10"/>
            <p:cNvSpPr/>
            <p:nvPr/>
          </p:nvSpPr>
          <p:spPr bwMode="auto">
            <a:xfrm>
              <a:off x="10823216" y="2929282"/>
              <a:ext cx="11297" cy="72017"/>
            </a:xfrm>
            <a:custGeom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0" y="0"/>
                </a:cxn>
              </a:cxnLst>
              <a:rect b="b" l="0" r="r" t="0"/>
              <a:pathLst>
                <a:path h="30" w="5">
                  <a:moveTo>
                    <a:pt x="0" y="0"/>
                  </a:moveTo>
                  <a:cubicBezTo>
                    <a:pt x="5" y="3"/>
                    <a:pt x="5" y="27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3" name="Freeform 11"/>
            <p:cNvSpPr/>
            <p:nvPr/>
          </p:nvSpPr>
          <p:spPr bwMode="auto">
            <a:xfrm>
              <a:off x="11064684" y="3143920"/>
              <a:ext cx="16945" cy="79077"/>
            </a:xfrm>
            <a:custGeom>
              <a:cxnLst>
                <a:cxn ang="0">
                  <a:pos x="7" y="0"/>
                </a:cxn>
                <a:cxn ang="0">
                  <a:pos x="7" y="33"/>
                </a:cxn>
                <a:cxn ang="0">
                  <a:pos x="4" y="33"/>
                </a:cxn>
                <a:cxn ang="0">
                  <a:pos x="7" y="0"/>
                </a:cxn>
              </a:cxnLst>
              <a:rect b="b" l="0" r="r" t="0"/>
              <a:pathLst>
                <a:path h="33" w="7">
                  <a:moveTo>
                    <a:pt x="7" y="0"/>
                  </a:moveTo>
                  <a:cubicBezTo>
                    <a:pt x="7" y="11"/>
                    <a:pt x="7" y="22"/>
                    <a:pt x="7" y="33"/>
                  </a:cubicBezTo>
                  <a:cubicBezTo>
                    <a:pt x="6" y="33"/>
                    <a:pt x="5" y="33"/>
                    <a:pt x="4" y="33"/>
                  </a:cubicBezTo>
                  <a:cubicBezTo>
                    <a:pt x="6" y="23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4" name="Freeform 12"/>
            <p:cNvSpPr/>
            <p:nvPr/>
          </p:nvSpPr>
          <p:spPr bwMode="auto">
            <a:xfrm>
              <a:off x="10513967" y="3215937"/>
              <a:ext cx="214638" cy="12709"/>
            </a:xfrm>
            <a:custGeom>
              <a:cxnLst>
                <a:cxn ang="0">
                  <a:pos x="0" y="0"/>
                </a:cxn>
                <a:cxn ang="0">
                  <a:pos x="90" y="0"/>
                </a:cxn>
                <a:cxn ang="0">
                  <a:pos x="0" y="0"/>
                </a:cxn>
              </a:cxnLst>
              <a:rect b="b" l="0" r="r" t="0"/>
              <a:pathLst>
                <a:path h="5" w="90">
                  <a:moveTo>
                    <a:pt x="0" y="0"/>
                  </a:moveTo>
                  <a:cubicBezTo>
                    <a:pt x="30" y="0"/>
                    <a:pt x="60" y="0"/>
                    <a:pt x="90" y="0"/>
                  </a:cubicBezTo>
                  <a:cubicBezTo>
                    <a:pt x="67" y="5"/>
                    <a:pt x="23" y="5"/>
                    <a:pt x="0" y="0"/>
                  </a:cubicBezTo>
                  <a:close/>
                </a:path>
              </a:pathLst>
            </a:custGeom>
            <a:solidFill>
              <a:srgbClr val="4999A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5" name="Freeform 13"/>
            <p:cNvSpPr/>
            <p:nvPr/>
          </p:nvSpPr>
          <p:spPr bwMode="auto">
            <a:xfrm>
              <a:off x="11073157" y="3222998"/>
              <a:ext cx="16945" cy="79077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33"/>
                </a:cxn>
                <a:cxn ang="0">
                  <a:pos x="0" y="0"/>
                </a:cxn>
              </a:cxnLst>
              <a:rect b="b" l="0" r="r" t="0"/>
              <a:pathLst>
                <a:path h="33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0"/>
                    <a:pt x="7" y="28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6" name="Freeform 14"/>
            <p:cNvSpPr/>
            <p:nvPr/>
          </p:nvSpPr>
          <p:spPr bwMode="auto">
            <a:xfrm>
              <a:off x="10814743" y="3553428"/>
              <a:ext cx="12709" cy="94611"/>
            </a:xfrm>
            <a:custGeom>
              <a:cxnLst>
                <a:cxn ang="0">
                  <a:pos x="0" y="0"/>
                </a:cxn>
                <a:cxn ang="0">
                  <a:pos x="0" y="39"/>
                </a:cxn>
                <a:cxn ang="0">
                  <a:pos x="0" y="0"/>
                </a:cxn>
              </a:cxnLst>
              <a:rect b="b" l="0" r="r" t="0"/>
              <a:pathLst>
                <a:path h="39" w="5">
                  <a:moveTo>
                    <a:pt x="0" y="0"/>
                  </a:moveTo>
                  <a:cubicBezTo>
                    <a:pt x="5" y="6"/>
                    <a:pt x="5" y="33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7" name="Freeform 15"/>
            <p:cNvSpPr/>
            <p:nvPr/>
          </p:nvSpPr>
          <p:spPr bwMode="auto">
            <a:xfrm>
              <a:off x="10549269" y="3834435"/>
              <a:ext cx="122853" cy="11297"/>
            </a:xfrm>
            <a:custGeom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0" y="0"/>
                </a:cxn>
              </a:cxnLst>
              <a:rect b="b" l="0" r="r" t="0"/>
              <a:pathLst>
                <a:path h="5" w="51">
                  <a:moveTo>
                    <a:pt x="0" y="0"/>
                  </a:moveTo>
                  <a:cubicBezTo>
                    <a:pt x="17" y="0"/>
                    <a:pt x="34" y="0"/>
                    <a:pt x="51" y="0"/>
                  </a:cubicBezTo>
                  <a:cubicBezTo>
                    <a:pt x="41" y="5"/>
                    <a:pt x="10" y="5"/>
                    <a:pt x="0" y="0"/>
                  </a:cubicBezTo>
                  <a:close/>
                </a:path>
              </a:pathLst>
            </a:custGeom>
            <a:solidFill>
              <a:srgbClr val="326A7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8" name="Freeform 16"/>
            <p:cNvSpPr/>
            <p:nvPr/>
          </p:nvSpPr>
          <p:spPr bwMode="auto">
            <a:xfrm>
              <a:off x="10018321" y="4402097"/>
              <a:ext cx="16945" cy="86138"/>
            </a:xfrm>
            <a:custGeom>
              <a:cxnLst>
                <a:cxn ang="0">
                  <a:pos x="0" y="0"/>
                </a:cxn>
                <a:cxn ang="0">
                  <a:pos x="3" y="36"/>
                </a:cxn>
                <a:cxn ang="0">
                  <a:pos x="0" y="36"/>
                </a:cxn>
                <a:cxn ang="0">
                  <a:pos x="0" y="0"/>
                </a:cxn>
              </a:cxnLst>
              <a:rect b="b" l="0" r="r" t="0"/>
              <a:pathLst>
                <a:path h="36" w="7">
                  <a:moveTo>
                    <a:pt x="0" y="0"/>
                  </a:moveTo>
                  <a:cubicBezTo>
                    <a:pt x="7" y="6"/>
                    <a:pt x="1" y="25"/>
                    <a:pt x="3" y="36"/>
                  </a:cubicBezTo>
                  <a:cubicBezTo>
                    <a:pt x="2" y="36"/>
                    <a:pt x="1" y="36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326A7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9" name="Freeform 17"/>
            <p:cNvSpPr/>
            <p:nvPr/>
          </p:nvSpPr>
          <p:spPr bwMode="auto">
            <a:xfrm>
              <a:off x="9894057" y="4416218"/>
              <a:ext cx="26830" cy="114380"/>
            </a:xfrm>
            <a:custGeom>
              <a:cxnLst>
                <a:cxn ang="0">
                  <a:pos x="4" y="0"/>
                </a:cxn>
                <a:cxn ang="0">
                  <a:pos x="7" y="48"/>
                </a:cxn>
                <a:cxn ang="0">
                  <a:pos x="4" y="0"/>
                </a:cxn>
              </a:cxnLst>
              <a:rect b="b" l="0" r="r" t="0"/>
              <a:pathLst>
                <a:path h="48" w="11">
                  <a:moveTo>
                    <a:pt x="4" y="0"/>
                  </a:moveTo>
                  <a:cubicBezTo>
                    <a:pt x="11" y="10"/>
                    <a:pt x="5" y="33"/>
                    <a:pt x="7" y="48"/>
                  </a:cubicBezTo>
                  <a:cubicBezTo>
                    <a:pt x="0" y="38"/>
                    <a:pt x="6" y="15"/>
                    <a:pt x="4" y="0"/>
                  </a:cubicBezTo>
                  <a:close/>
                </a:path>
              </a:pathLst>
            </a:custGeom>
            <a:solidFill>
              <a:srgbClr val="41879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0" name="Freeform 18"/>
            <p:cNvSpPr/>
            <p:nvPr/>
          </p:nvSpPr>
          <p:spPr bwMode="auto">
            <a:xfrm>
              <a:off x="10018321" y="4488235"/>
              <a:ext cx="14121" cy="79077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6" y="33"/>
                </a:cxn>
                <a:cxn ang="0">
                  <a:pos x="3" y="33"/>
                </a:cxn>
                <a:cxn ang="0">
                  <a:pos x="0" y="33"/>
                </a:cxn>
                <a:cxn ang="0">
                  <a:pos x="0" y="0"/>
                </a:cxn>
              </a:cxnLst>
              <a:rect b="b" l="0" r="r" t="0"/>
              <a:pathLst>
                <a:path h="33" w="6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11"/>
                    <a:pt x="0" y="27"/>
                    <a:pt x="6" y="33"/>
                  </a:cubicBezTo>
                  <a:cubicBezTo>
                    <a:pt x="5" y="33"/>
                    <a:pt x="4" y="33"/>
                    <a:pt x="3" y="33"/>
                  </a:cubicBezTo>
                  <a:cubicBezTo>
                    <a:pt x="2" y="33"/>
                    <a:pt x="1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41879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1" name="Freeform 19"/>
            <p:cNvSpPr/>
            <p:nvPr/>
          </p:nvSpPr>
          <p:spPr bwMode="auto">
            <a:xfrm>
              <a:off x="6810041" y="5249354"/>
              <a:ext cx="79077" cy="11297"/>
            </a:xfrm>
            <a:custGeom>
              <a:cxnLst>
                <a:cxn ang="0">
                  <a:pos x="33" y="0"/>
                </a:cxn>
                <a:cxn ang="0">
                  <a:pos x="0" y="0"/>
                </a:cxn>
                <a:cxn ang="0">
                  <a:pos x="33" y="0"/>
                </a:cxn>
              </a:cxnLst>
              <a:rect b="b" l="0" r="r" t="0"/>
              <a:pathLst>
                <a:path h="5" w="33">
                  <a:moveTo>
                    <a:pt x="33" y="0"/>
                  </a:moveTo>
                  <a:cubicBezTo>
                    <a:pt x="29" y="5"/>
                    <a:pt x="4" y="5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lose/>
                </a:path>
              </a:pathLst>
            </a:custGeom>
            <a:solidFill>
              <a:srgbClr val="0588B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2" name="Freeform 21"/>
            <p:cNvSpPr/>
            <p:nvPr/>
          </p:nvSpPr>
          <p:spPr bwMode="auto">
            <a:xfrm>
              <a:off x="6428775" y="5188634"/>
              <a:ext cx="107319" cy="31066"/>
            </a:xfrm>
            <a:custGeom>
              <a:cxnLst>
                <a:cxn ang="0">
                  <a:pos x="0" y="7"/>
                </a:cxn>
                <a:cxn ang="0">
                  <a:pos x="24" y="13"/>
                </a:cxn>
                <a:cxn ang="0">
                  <a:pos x="27" y="7"/>
                </a:cxn>
                <a:cxn ang="0">
                  <a:pos x="0" y="7"/>
                </a:cxn>
              </a:cxnLst>
              <a:rect b="b" l="0" r="r" t="0"/>
              <a:pathLst>
                <a:path h="13" w="45">
                  <a:moveTo>
                    <a:pt x="0" y="7"/>
                  </a:moveTo>
                  <a:cubicBezTo>
                    <a:pt x="5" y="0"/>
                    <a:pt x="45" y="4"/>
                    <a:pt x="24" y="13"/>
                  </a:cubicBezTo>
                  <a:cubicBezTo>
                    <a:pt x="24" y="10"/>
                    <a:pt x="26" y="9"/>
                    <a:pt x="27" y="7"/>
                  </a:cubicBezTo>
                  <a:cubicBezTo>
                    <a:pt x="18" y="7"/>
                    <a:pt x="9" y="7"/>
                    <a:pt x="0" y="7"/>
                  </a:cubicBezTo>
                  <a:close/>
                </a:path>
              </a:pathLst>
            </a:custGeom>
            <a:solidFill>
              <a:srgbClr val="0588B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4" name="Freeform 23"/>
            <p:cNvSpPr/>
            <p:nvPr/>
          </p:nvSpPr>
          <p:spPr bwMode="auto">
            <a:xfrm>
              <a:off x="10580335" y="1004595"/>
              <a:ext cx="40951" cy="72017"/>
            </a:xfrm>
            <a:custGeom>
              <a:cxnLst>
                <a:cxn ang="0">
                  <a:pos x="8" y="0"/>
                </a:cxn>
                <a:cxn ang="0">
                  <a:pos x="17" y="12"/>
                </a:cxn>
                <a:cxn ang="0">
                  <a:pos x="14" y="12"/>
                </a:cxn>
                <a:cxn ang="0">
                  <a:pos x="11" y="30"/>
                </a:cxn>
                <a:cxn ang="0">
                  <a:pos x="8" y="0"/>
                </a:cxn>
              </a:cxnLst>
              <a:rect b="b" l="0" r="r" t="0"/>
              <a:pathLst>
                <a:path h="30" w="17">
                  <a:moveTo>
                    <a:pt x="8" y="0"/>
                  </a:moveTo>
                  <a:cubicBezTo>
                    <a:pt x="14" y="1"/>
                    <a:pt x="9" y="13"/>
                    <a:pt x="17" y="12"/>
                  </a:cubicBezTo>
                  <a:cubicBezTo>
                    <a:pt x="17" y="19"/>
                    <a:pt x="13" y="17"/>
                    <a:pt x="14" y="12"/>
                  </a:cubicBezTo>
                  <a:cubicBezTo>
                    <a:pt x="7" y="12"/>
                    <a:pt x="13" y="25"/>
                    <a:pt x="11" y="30"/>
                  </a:cubicBezTo>
                  <a:cubicBezTo>
                    <a:pt x="0" y="28"/>
                    <a:pt x="12" y="13"/>
                    <a:pt x="8" y="0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5" name="Freeform 24"/>
            <p:cNvSpPr/>
            <p:nvPr/>
          </p:nvSpPr>
          <p:spPr bwMode="auto">
            <a:xfrm>
              <a:off x="10583159" y="963645"/>
              <a:ext cx="96022" cy="83314"/>
            </a:xfrm>
            <a:custGeom>
              <a:cxnLst>
                <a:cxn ang="0">
                  <a:pos x="13" y="2"/>
                </a:cxn>
                <a:cxn ang="0">
                  <a:pos x="40" y="20"/>
                </a:cxn>
                <a:cxn ang="0">
                  <a:pos x="28" y="14"/>
                </a:cxn>
                <a:cxn ang="0">
                  <a:pos x="31" y="35"/>
                </a:cxn>
                <a:cxn ang="0">
                  <a:pos x="16" y="29"/>
                </a:cxn>
                <a:cxn ang="0">
                  <a:pos x="7" y="17"/>
                </a:cxn>
                <a:cxn ang="0">
                  <a:pos x="1" y="17"/>
                </a:cxn>
                <a:cxn ang="0">
                  <a:pos x="4" y="5"/>
                </a:cxn>
                <a:cxn ang="0">
                  <a:pos x="13" y="2"/>
                </a:cxn>
              </a:cxnLst>
              <a:rect b="b" l="0" r="r" t="0"/>
              <a:pathLst>
                <a:path h="35" w="40">
                  <a:moveTo>
                    <a:pt x="13" y="2"/>
                  </a:moveTo>
                  <a:cubicBezTo>
                    <a:pt x="30" y="0"/>
                    <a:pt x="36" y="9"/>
                    <a:pt x="40" y="20"/>
                  </a:cubicBezTo>
                  <a:cubicBezTo>
                    <a:pt x="34" y="20"/>
                    <a:pt x="36" y="12"/>
                    <a:pt x="28" y="14"/>
                  </a:cubicBezTo>
                  <a:cubicBezTo>
                    <a:pt x="27" y="23"/>
                    <a:pt x="33" y="25"/>
                    <a:pt x="31" y="35"/>
                  </a:cubicBezTo>
                  <a:cubicBezTo>
                    <a:pt x="27" y="27"/>
                    <a:pt x="20" y="12"/>
                    <a:pt x="16" y="29"/>
                  </a:cubicBezTo>
                  <a:cubicBezTo>
                    <a:pt x="8" y="30"/>
                    <a:pt x="13" y="18"/>
                    <a:pt x="7" y="17"/>
                  </a:cubicBezTo>
                  <a:cubicBezTo>
                    <a:pt x="5" y="17"/>
                    <a:pt x="3" y="17"/>
                    <a:pt x="1" y="17"/>
                  </a:cubicBezTo>
                  <a:cubicBezTo>
                    <a:pt x="0" y="11"/>
                    <a:pt x="3" y="9"/>
                    <a:pt x="4" y="5"/>
                  </a:cubicBezTo>
                  <a:cubicBezTo>
                    <a:pt x="4" y="1"/>
                    <a:pt x="9" y="2"/>
                    <a:pt x="13" y="2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6" name="Freeform 25"/>
            <p:cNvSpPr/>
            <p:nvPr/>
          </p:nvSpPr>
          <p:spPr bwMode="auto">
            <a:xfrm>
              <a:off x="10485725" y="974942"/>
              <a:ext cx="56484" cy="50835"/>
            </a:xfrm>
            <a:custGeom>
              <a:cxnLst>
                <a:cxn ang="0">
                  <a:pos x="9" y="21"/>
                </a:cxn>
                <a:cxn ang="0">
                  <a:pos x="15" y="0"/>
                </a:cxn>
                <a:cxn ang="0">
                  <a:pos x="9" y="21"/>
                </a:cxn>
              </a:cxnLst>
              <a:rect b="b" l="0" r="r" t="0"/>
              <a:pathLst>
                <a:path h="21" w="24">
                  <a:moveTo>
                    <a:pt x="9" y="21"/>
                  </a:moveTo>
                  <a:cubicBezTo>
                    <a:pt x="0" y="15"/>
                    <a:pt x="18" y="10"/>
                    <a:pt x="15" y="0"/>
                  </a:cubicBezTo>
                  <a:cubicBezTo>
                    <a:pt x="24" y="6"/>
                    <a:pt x="11" y="16"/>
                    <a:pt x="9" y="21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7" name="Freeform 26"/>
            <p:cNvSpPr/>
            <p:nvPr/>
          </p:nvSpPr>
          <p:spPr bwMode="auto">
            <a:xfrm>
              <a:off x="10255553" y="1142981"/>
              <a:ext cx="38127" cy="40951"/>
            </a:xfrm>
            <a:custGeom>
              <a:cxnLst>
                <a:cxn ang="0">
                  <a:pos x="6" y="17"/>
                </a:cxn>
                <a:cxn ang="0">
                  <a:pos x="15" y="2"/>
                </a:cxn>
                <a:cxn ang="0">
                  <a:pos x="6" y="17"/>
                </a:cxn>
              </a:cxnLst>
              <a:rect b="b" l="0" r="r" t="0"/>
              <a:pathLst>
                <a:path h="17" w="16">
                  <a:moveTo>
                    <a:pt x="6" y="17"/>
                  </a:moveTo>
                  <a:cubicBezTo>
                    <a:pt x="0" y="14"/>
                    <a:pt x="7" y="0"/>
                    <a:pt x="15" y="2"/>
                  </a:cubicBezTo>
                  <a:cubicBezTo>
                    <a:pt x="16" y="11"/>
                    <a:pt x="7" y="10"/>
                    <a:pt x="6" y="17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8" name="Freeform 27"/>
            <p:cNvSpPr/>
            <p:nvPr/>
          </p:nvSpPr>
          <p:spPr bwMode="auto">
            <a:xfrm>
              <a:off x="10714485" y="1205113"/>
              <a:ext cx="31066" cy="115792"/>
            </a:xfrm>
            <a:custGeom>
              <a:cxnLst>
                <a:cxn ang="0">
                  <a:pos x="3" y="18"/>
                </a:cxn>
                <a:cxn ang="0">
                  <a:pos x="6" y="0"/>
                </a:cxn>
                <a:cxn ang="0">
                  <a:pos x="9" y="48"/>
                </a:cxn>
                <a:cxn ang="0">
                  <a:pos x="3" y="18"/>
                </a:cxn>
              </a:cxnLst>
              <a:rect b="b" l="0" r="r" t="0"/>
              <a:pathLst>
                <a:path h="48" w="13">
                  <a:moveTo>
                    <a:pt x="3" y="18"/>
                  </a:moveTo>
                  <a:cubicBezTo>
                    <a:pt x="1" y="9"/>
                    <a:pt x="6" y="7"/>
                    <a:pt x="6" y="0"/>
                  </a:cubicBezTo>
                  <a:cubicBezTo>
                    <a:pt x="13" y="10"/>
                    <a:pt x="7" y="33"/>
                    <a:pt x="9" y="48"/>
                  </a:cubicBezTo>
                  <a:cubicBezTo>
                    <a:pt x="0" y="45"/>
                    <a:pt x="12" y="21"/>
                    <a:pt x="3" y="18"/>
                  </a:cubicBezTo>
                  <a:close/>
                </a:path>
              </a:pathLst>
            </a:custGeom>
            <a:solidFill>
              <a:srgbClr val="087EA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9" name="Freeform 28"/>
            <p:cNvSpPr/>
            <p:nvPr/>
          </p:nvSpPr>
          <p:spPr bwMode="auto">
            <a:xfrm>
              <a:off x="10427829" y="1335026"/>
              <a:ext cx="52248" cy="42363"/>
            </a:xfrm>
            <a:custGeom>
              <a:cxnLst>
                <a:cxn ang="0">
                  <a:pos x="0" y="18"/>
                </a:cxn>
                <a:cxn ang="0">
                  <a:pos x="15" y="0"/>
                </a:cxn>
                <a:cxn ang="0">
                  <a:pos x="0" y="18"/>
                </a:cxn>
              </a:cxnLst>
              <a:rect b="b" l="0" r="r" t="0"/>
              <a:pathLst>
                <a:path h="18" w="22">
                  <a:moveTo>
                    <a:pt x="0" y="18"/>
                  </a:moveTo>
                  <a:cubicBezTo>
                    <a:pt x="3" y="10"/>
                    <a:pt x="12" y="8"/>
                    <a:pt x="15" y="0"/>
                  </a:cubicBezTo>
                  <a:cubicBezTo>
                    <a:pt x="22" y="6"/>
                    <a:pt x="8" y="17"/>
                    <a:pt x="0" y="18"/>
                  </a:cubicBezTo>
                  <a:close/>
                </a:path>
              </a:pathLst>
            </a:custGeom>
            <a:solidFill>
              <a:srgbClr val="076F9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0" name="Freeform 29"/>
            <p:cNvSpPr/>
            <p:nvPr/>
          </p:nvSpPr>
          <p:spPr bwMode="auto">
            <a:xfrm>
              <a:off x="10513967" y="1342087"/>
              <a:ext cx="35303" cy="107319"/>
            </a:xfrm>
            <a:custGeom>
              <a:cxnLst>
                <a:cxn ang="0">
                  <a:pos x="9" y="0"/>
                </a:cxn>
                <a:cxn ang="0">
                  <a:pos x="6" y="45"/>
                </a:cxn>
                <a:cxn ang="0">
                  <a:pos x="9" y="0"/>
                </a:cxn>
              </a:cxnLst>
              <a:rect b="b" l="0" r="r" t="0"/>
              <a:pathLst>
                <a:path h="45" w="15">
                  <a:moveTo>
                    <a:pt x="9" y="0"/>
                  </a:moveTo>
                  <a:cubicBezTo>
                    <a:pt x="15" y="10"/>
                    <a:pt x="13" y="38"/>
                    <a:pt x="6" y="45"/>
                  </a:cubicBezTo>
                  <a:cubicBezTo>
                    <a:pt x="0" y="35"/>
                    <a:pt x="1" y="6"/>
                    <a:pt x="9" y="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1" name="Freeform 30"/>
            <p:cNvSpPr/>
            <p:nvPr/>
          </p:nvSpPr>
          <p:spPr bwMode="auto">
            <a:xfrm>
              <a:off x="10549269" y="1391509"/>
              <a:ext cx="55072" cy="57896"/>
            </a:xfrm>
            <a:custGeom>
              <a:cxnLst>
                <a:cxn ang="0">
                  <a:pos x="12" y="0"/>
                </a:cxn>
                <a:cxn ang="0">
                  <a:pos x="18" y="15"/>
                </a:cxn>
                <a:cxn ang="0">
                  <a:pos x="15" y="24"/>
                </a:cxn>
                <a:cxn ang="0">
                  <a:pos x="0" y="24"/>
                </a:cxn>
                <a:cxn ang="0">
                  <a:pos x="12" y="0"/>
                </a:cxn>
              </a:cxnLst>
              <a:rect b="b" l="0" r="r" t="0"/>
              <a:pathLst>
                <a:path h="24" w="23">
                  <a:moveTo>
                    <a:pt x="12" y="0"/>
                  </a:moveTo>
                  <a:cubicBezTo>
                    <a:pt x="23" y="2"/>
                    <a:pt x="4" y="19"/>
                    <a:pt x="18" y="15"/>
                  </a:cubicBezTo>
                  <a:cubicBezTo>
                    <a:pt x="16" y="17"/>
                    <a:pt x="15" y="20"/>
                    <a:pt x="15" y="24"/>
                  </a:cubicBezTo>
                  <a:cubicBezTo>
                    <a:pt x="10" y="24"/>
                    <a:pt x="5" y="24"/>
                    <a:pt x="0" y="24"/>
                  </a:cubicBezTo>
                  <a:cubicBezTo>
                    <a:pt x="1" y="13"/>
                    <a:pt x="8" y="8"/>
                    <a:pt x="12" y="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2" name="Freeform 31"/>
            <p:cNvSpPr/>
            <p:nvPr/>
          </p:nvSpPr>
          <p:spPr bwMode="auto">
            <a:xfrm>
              <a:off x="10463132" y="1514362"/>
              <a:ext cx="46600" cy="49424"/>
            </a:xfrm>
            <a:custGeom>
              <a:cxnLst>
                <a:cxn ang="0">
                  <a:pos x="0" y="21"/>
                </a:cxn>
                <a:cxn ang="0">
                  <a:pos x="18" y="0"/>
                </a:cxn>
                <a:cxn ang="0">
                  <a:pos x="0" y="21"/>
                </a:cxn>
              </a:cxnLst>
              <a:rect b="b" l="0" r="r" t="0"/>
              <a:pathLst>
                <a:path h="21" w="19">
                  <a:moveTo>
                    <a:pt x="0" y="21"/>
                  </a:moveTo>
                  <a:cubicBezTo>
                    <a:pt x="8" y="16"/>
                    <a:pt x="8" y="3"/>
                    <a:pt x="18" y="0"/>
                  </a:cubicBezTo>
                  <a:cubicBezTo>
                    <a:pt x="19" y="14"/>
                    <a:pt x="13" y="21"/>
                    <a:pt x="0" y="2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3" name="Freeform 32"/>
            <p:cNvSpPr>
              <a:spLocks noEditPoints="1"/>
            </p:cNvSpPr>
            <p:nvPr/>
          </p:nvSpPr>
          <p:spPr bwMode="auto">
            <a:xfrm>
              <a:off x="9913826" y="1548253"/>
              <a:ext cx="1196045" cy="1546245"/>
            </a:xfrm>
            <a:custGeom>
              <a:cxnLst>
                <a:cxn ang="0">
                  <a:pos x="317" y="16"/>
                </a:cxn>
                <a:cxn ang="0">
                  <a:pos x="398" y="52"/>
                </a:cxn>
                <a:cxn ang="0">
                  <a:pos x="458" y="196"/>
                </a:cxn>
                <a:cxn ang="0">
                  <a:pos x="491" y="544"/>
                </a:cxn>
                <a:cxn ang="0">
                  <a:pos x="497" y="616"/>
                </a:cxn>
                <a:cxn ang="0">
                  <a:pos x="431" y="610"/>
                </a:cxn>
                <a:cxn ang="0">
                  <a:pos x="443" y="535"/>
                </a:cxn>
                <a:cxn ang="0">
                  <a:pos x="443" y="484"/>
                </a:cxn>
                <a:cxn ang="0">
                  <a:pos x="410" y="298"/>
                </a:cxn>
                <a:cxn ang="0">
                  <a:pos x="425" y="184"/>
                </a:cxn>
                <a:cxn ang="0">
                  <a:pos x="422" y="106"/>
                </a:cxn>
                <a:cxn ang="0">
                  <a:pos x="410" y="103"/>
                </a:cxn>
                <a:cxn ang="0">
                  <a:pos x="362" y="271"/>
                </a:cxn>
                <a:cxn ang="0">
                  <a:pos x="368" y="340"/>
                </a:cxn>
                <a:cxn ang="0">
                  <a:pos x="371" y="568"/>
                </a:cxn>
                <a:cxn ang="0">
                  <a:pos x="245" y="631"/>
                </a:cxn>
                <a:cxn ang="0">
                  <a:pos x="107" y="643"/>
                </a:cxn>
                <a:cxn ang="0">
                  <a:pos x="56" y="535"/>
                </a:cxn>
                <a:cxn ang="0">
                  <a:pos x="233" y="508"/>
                </a:cxn>
                <a:cxn ang="0">
                  <a:pos x="197" y="499"/>
                </a:cxn>
                <a:cxn ang="0">
                  <a:pos x="164" y="499"/>
                </a:cxn>
                <a:cxn ang="0">
                  <a:pos x="221" y="478"/>
                </a:cxn>
                <a:cxn ang="0">
                  <a:pos x="251" y="436"/>
                </a:cxn>
                <a:cxn ang="0">
                  <a:pos x="203" y="433"/>
                </a:cxn>
                <a:cxn ang="0">
                  <a:pos x="128" y="382"/>
                </a:cxn>
                <a:cxn ang="0">
                  <a:pos x="131" y="322"/>
                </a:cxn>
                <a:cxn ang="0">
                  <a:pos x="140" y="214"/>
                </a:cxn>
                <a:cxn ang="0">
                  <a:pos x="122" y="97"/>
                </a:cxn>
                <a:cxn ang="0">
                  <a:pos x="107" y="130"/>
                </a:cxn>
                <a:cxn ang="0">
                  <a:pos x="95" y="133"/>
                </a:cxn>
                <a:cxn ang="0">
                  <a:pos x="95" y="244"/>
                </a:cxn>
                <a:cxn ang="0">
                  <a:pos x="56" y="472"/>
                </a:cxn>
                <a:cxn ang="0">
                  <a:pos x="2" y="541"/>
                </a:cxn>
                <a:cxn ang="0">
                  <a:pos x="83" y="103"/>
                </a:cxn>
                <a:cxn ang="0">
                  <a:pos x="176" y="16"/>
                </a:cxn>
                <a:cxn ang="0">
                  <a:pos x="194" y="28"/>
                </a:cxn>
                <a:cxn ang="0">
                  <a:pos x="230" y="19"/>
                </a:cxn>
                <a:cxn ang="0">
                  <a:pos x="284" y="16"/>
                </a:cxn>
                <a:cxn ang="0">
                  <a:pos x="113" y="190"/>
                </a:cxn>
                <a:cxn ang="0">
                  <a:pos x="245" y="376"/>
                </a:cxn>
                <a:cxn ang="0">
                  <a:pos x="245" y="376"/>
                </a:cxn>
                <a:cxn ang="0">
                  <a:pos x="353" y="343"/>
                </a:cxn>
                <a:cxn ang="0">
                  <a:pos x="266" y="400"/>
                </a:cxn>
                <a:cxn ang="0">
                  <a:pos x="266" y="400"/>
                </a:cxn>
                <a:cxn ang="0">
                  <a:pos x="314" y="394"/>
                </a:cxn>
              </a:cxnLst>
              <a:rect b="b" l="0" r="r" t="0"/>
              <a:pathLst>
                <a:path h="646" w="500">
                  <a:moveTo>
                    <a:pt x="284" y="16"/>
                  </a:moveTo>
                  <a:cubicBezTo>
                    <a:pt x="295" y="18"/>
                    <a:pt x="314" y="2"/>
                    <a:pt x="317" y="16"/>
                  </a:cubicBezTo>
                  <a:cubicBezTo>
                    <a:pt x="323" y="14"/>
                    <a:pt x="319" y="2"/>
                    <a:pt x="326" y="1"/>
                  </a:cubicBezTo>
                  <a:cubicBezTo>
                    <a:pt x="359" y="0"/>
                    <a:pt x="379" y="30"/>
                    <a:pt x="398" y="52"/>
                  </a:cubicBezTo>
                  <a:cubicBezTo>
                    <a:pt x="417" y="74"/>
                    <a:pt x="442" y="91"/>
                    <a:pt x="449" y="112"/>
                  </a:cubicBezTo>
                  <a:cubicBezTo>
                    <a:pt x="456" y="134"/>
                    <a:pt x="454" y="167"/>
                    <a:pt x="458" y="196"/>
                  </a:cubicBezTo>
                  <a:cubicBezTo>
                    <a:pt x="469" y="279"/>
                    <a:pt x="495" y="397"/>
                    <a:pt x="491" y="487"/>
                  </a:cubicBezTo>
                  <a:cubicBezTo>
                    <a:pt x="490" y="505"/>
                    <a:pt x="481" y="546"/>
                    <a:pt x="491" y="544"/>
                  </a:cubicBezTo>
                  <a:cubicBezTo>
                    <a:pt x="500" y="545"/>
                    <a:pt x="488" y="567"/>
                    <a:pt x="497" y="568"/>
                  </a:cubicBezTo>
                  <a:cubicBezTo>
                    <a:pt x="497" y="584"/>
                    <a:pt x="497" y="600"/>
                    <a:pt x="497" y="616"/>
                  </a:cubicBezTo>
                  <a:cubicBezTo>
                    <a:pt x="480" y="616"/>
                    <a:pt x="463" y="616"/>
                    <a:pt x="446" y="616"/>
                  </a:cubicBezTo>
                  <a:cubicBezTo>
                    <a:pt x="439" y="616"/>
                    <a:pt x="437" y="611"/>
                    <a:pt x="431" y="610"/>
                  </a:cubicBezTo>
                  <a:cubicBezTo>
                    <a:pt x="434" y="601"/>
                    <a:pt x="438" y="580"/>
                    <a:pt x="440" y="562"/>
                  </a:cubicBezTo>
                  <a:cubicBezTo>
                    <a:pt x="441" y="551"/>
                    <a:pt x="438" y="517"/>
                    <a:pt x="443" y="535"/>
                  </a:cubicBezTo>
                  <a:cubicBezTo>
                    <a:pt x="446" y="552"/>
                    <a:pt x="446" y="572"/>
                    <a:pt x="449" y="589"/>
                  </a:cubicBezTo>
                  <a:cubicBezTo>
                    <a:pt x="462" y="557"/>
                    <a:pt x="449" y="521"/>
                    <a:pt x="443" y="484"/>
                  </a:cubicBezTo>
                  <a:cubicBezTo>
                    <a:pt x="435" y="429"/>
                    <a:pt x="439" y="362"/>
                    <a:pt x="422" y="322"/>
                  </a:cubicBezTo>
                  <a:cubicBezTo>
                    <a:pt x="416" y="316"/>
                    <a:pt x="412" y="308"/>
                    <a:pt x="410" y="298"/>
                  </a:cubicBezTo>
                  <a:cubicBezTo>
                    <a:pt x="404" y="282"/>
                    <a:pt x="397" y="267"/>
                    <a:pt x="389" y="253"/>
                  </a:cubicBezTo>
                  <a:cubicBezTo>
                    <a:pt x="402" y="231"/>
                    <a:pt x="421" y="215"/>
                    <a:pt x="425" y="184"/>
                  </a:cubicBezTo>
                  <a:cubicBezTo>
                    <a:pt x="405" y="197"/>
                    <a:pt x="406" y="231"/>
                    <a:pt x="383" y="241"/>
                  </a:cubicBezTo>
                  <a:cubicBezTo>
                    <a:pt x="399" y="201"/>
                    <a:pt x="436" y="166"/>
                    <a:pt x="422" y="106"/>
                  </a:cubicBezTo>
                  <a:cubicBezTo>
                    <a:pt x="417" y="149"/>
                    <a:pt x="408" y="188"/>
                    <a:pt x="386" y="214"/>
                  </a:cubicBezTo>
                  <a:cubicBezTo>
                    <a:pt x="390" y="185"/>
                    <a:pt x="419" y="155"/>
                    <a:pt x="410" y="103"/>
                  </a:cubicBezTo>
                  <a:cubicBezTo>
                    <a:pt x="400" y="153"/>
                    <a:pt x="382" y="195"/>
                    <a:pt x="365" y="238"/>
                  </a:cubicBezTo>
                  <a:cubicBezTo>
                    <a:pt x="377" y="244"/>
                    <a:pt x="370" y="267"/>
                    <a:pt x="362" y="271"/>
                  </a:cubicBezTo>
                  <a:cubicBezTo>
                    <a:pt x="376" y="262"/>
                    <a:pt x="370" y="281"/>
                    <a:pt x="371" y="292"/>
                  </a:cubicBezTo>
                  <a:cubicBezTo>
                    <a:pt x="364" y="302"/>
                    <a:pt x="370" y="325"/>
                    <a:pt x="368" y="340"/>
                  </a:cubicBezTo>
                  <a:cubicBezTo>
                    <a:pt x="368" y="391"/>
                    <a:pt x="368" y="442"/>
                    <a:pt x="368" y="493"/>
                  </a:cubicBezTo>
                  <a:cubicBezTo>
                    <a:pt x="370" y="517"/>
                    <a:pt x="364" y="549"/>
                    <a:pt x="371" y="568"/>
                  </a:cubicBezTo>
                  <a:cubicBezTo>
                    <a:pt x="373" y="579"/>
                    <a:pt x="375" y="590"/>
                    <a:pt x="374" y="604"/>
                  </a:cubicBezTo>
                  <a:cubicBezTo>
                    <a:pt x="342" y="624"/>
                    <a:pt x="286" y="620"/>
                    <a:pt x="245" y="631"/>
                  </a:cubicBezTo>
                  <a:cubicBezTo>
                    <a:pt x="230" y="633"/>
                    <a:pt x="207" y="627"/>
                    <a:pt x="197" y="634"/>
                  </a:cubicBezTo>
                  <a:cubicBezTo>
                    <a:pt x="160" y="628"/>
                    <a:pt x="133" y="646"/>
                    <a:pt x="107" y="643"/>
                  </a:cubicBezTo>
                  <a:cubicBezTo>
                    <a:pt x="76" y="639"/>
                    <a:pt x="55" y="607"/>
                    <a:pt x="20" y="607"/>
                  </a:cubicBezTo>
                  <a:cubicBezTo>
                    <a:pt x="29" y="580"/>
                    <a:pt x="46" y="561"/>
                    <a:pt x="56" y="535"/>
                  </a:cubicBezTo>
                  <a:cubicBezTo>
                    <a:pt x="59" y="540"/>
                    <a:pt x="66" y="544"/>
                    <a:pt x="68" y="535"/>
                  </a:cubicBezTo>
                  <a:cubicBezTo>
                    <a:pt x="119" y="522"/>
                    <a:pt x="179" y="518"/>
                    <a:pt x="233" y="508"/>
                  </a:cubicBezTo>
                  <a:cubicBezTo>
                    <a:pt x="225" y="502"/>
                    <a:pt x="211" y="502"/>
                    <a:pt x="197" y="502"/>
                  </a:cubicBezTo>
                  <a:cubicBezTo>
                    <a:pt x="197" y="501"/>
                    <a:pt x="197" y="500"/>
                    <a:pt x="197" y="499"/>
                  </a:cubicBezTo>
                  <a:cubicBezTo>
                    <a:pt x="205" y="498"/>
                    <a:pt x="211" y="495"/>
                    <a:pt x="215" y="490"/>
                  </a:cubicBezTo>
                  <a:cubicBezTo>
                    <a:pt x="193" y="488"/>
                    <a:pt x="181" y="496"/>
                    <a:pt x="164" y="499"/>
                  </a:cubicBezTo>
                  <a:cubicBezTo>
                    <a:pt x="159" y="500"/>
                    <a:pt x="158" y="497"/>
                    <a:pt x="158" y="493"/>
                  </a:cubicBezTo>
                  <a:cubicBezTo>
                    <a:pt x="176" y="485"/>
                    <a:pt x="201" y="484"/>
                    <a:pt x="221" y="478"/>
                  </a:cubicBezTo>
                  <a:cubicBezTo>
                    <a:pt x="212" y="469"/>
                    <a:pt x="198" y="481"/>
                    <a:pt x="185" y="478"/>
                  </a:cubicBezTo>
                  <a:cubicBezTo>
                    <a:pt x="193" y="462"/>
                    <a:pt x="243" y="462"/>
                    <a:pt x="251" y="436"/>
                  </a:cubicBezTo>
                  <a:cubicBezTo>
                    <a:pt x="250" y="432"/>
                    <a:pt x="243" y="434"/>
                    <a:pt x="239" y="433"/>
                  </a:cubicBezTo>
                  <a:cubicBezTo>
                    <a:pt x="234" y="428"/>
                    <a:pt x="208" y="428"/>
                    <a:pt x="203" y="433"/>
                  </a:cubicBezTo>
                  <a:cubicBezTo>
                    <a:pt x="198" y="435"/>
                    <a:pt x="185" y="429"/>
                    <a:pt x="185" y="436"/>
                  </a:cubicBezTo>
                  <a:cubicBezTo>
                    <a:pt x="175" y="404"/>
                    <a:pt x="131" y="411"/>
                    <a:pt x="128" y="382"/>
                  </a:cubicBezTo>
                  <a:cubicBezTo>
                    <a:pt x="125" y="356"/>
                    <a:pt x="157" y="354"/>
                    <a:pt x="161" y="325"/>
                  </a:cubicBezTo>
                  <a:cubicBezTo>
                    <a:pt x="157" y="318"/>
                    <a:pt x="140" y="324"/>
                    <a:pt x="131" y="322"/>
                  </a:cubicBezTo>
                  <a:cubicBezTo>
                    <a:pt x="131" y="305"/>
                    <a:pt x="131" y="288"/>
                    <a:pt x="131" y="271"/>
                  </a:cubicBezTo>
                  <a:cubicBezTo>
                    <a:pt x="131" y="249"/>
                    <a:pt x="142" y="238"/>
                    <a:pt x="140" y="214"/>
                  </a:cubicBezTo>
                  <a:cubicBezTo>
                    <a:pt x="145" y="206"/>
                    <a:pt x="145" y="177"/>
                    <a:pt x="140" y="169"/>
                  </a:cubicBezTo>
                  <a:cubicBezTo>
                    <a:pt x="138" y="141"/>
                    <a:pt x="129" y="120"/>
                    <a:pt x="122" y="97"/>
                  </a:cubicBezTo>
                  <a:cubicBezTo>
                    <a:pt x="115" y="117"/>
                    <a:pt x="136" y="135"/>
                    <a:pt x="131" y="163"/>
                  </a:cubicBezTo>
                  <a:cubicBezTo>
                    <a:pt x="119" y="156"/>
                    <a:pt x="118" y="138"/>
                    <a:pt x="107" y="130"/>
                  </a:cubicBezTo>
                  <a:cubicBezTo>
                    <a:pt x="103" y="143"/>
                    <a:pt x="119" y="162"/>
                    <a:pt x="128" y="172"/>
                  </a:cubicBezTo>
                  <a:cubicBezTo>
                    <a:pt x="118" y="170"/>
                    <a:pt x="98" y="152"/>
                    <a:pt x="95" y="133"/>
                  </a:cubicBezTo>
                  <a:cubicBezTo>
                    <a:pt x="88" y="155"/>
                    <a:pt x="113" y="171"/>
                    <a:pt x="125" y="184"/>
                  </a:cubicBezTo>
                  <a:cubicBezTo>
                    <a:pt x="117" y="206"/>
                    <a:pt x="111" y="230"/>
                    <a:pt x="95" y="244"/>
                  </a:cubicBezTo>
                  <a:cubicBezTo>
                    <a:pt x="87" y="314"/>
                    <a:pt x="73" y="378"/>
                    <a:pt x="59" y="442"/>
                  </a:cubicBezTo>
                  <a:cubicBezTo>
                    <a:pt x="52" y="446"/>
                    <a:pt x="58" y="463"/>
                    <a:pt x="56" y="472"/>
                  </a:cubicBezTo>
                  <a:cubicBezTo>
                    <a:pt x="72" y="532"/>
                    <a:pt x="28" y="567"/>
                    <a:pt x="5" y="607"/>
                  </a:cubicBezTo>
                  <a:cubicBezTo>
                    <a:pt x="0" y="589"/>
                    <a:pt x="3" y="563"/>
                    <a:pt x="2" y="541"/>
                  </a:cubicBezTo>
                  <a:cubicBezTo>
                    <a:pt x="3" y="530"/>
                    <a:pt x="11" y="526"/>
                    <a:pt x="14" y="517"/>
                  </a:cubicBezTo>
                  <a:cubicBezTo>
                    <a:pt x="36" y="378"/>
                    <a:pt x="46" y="227"/>
                    <a:pt x="83" y="103"/>
                  </a:cubicBezTo>
                  <a:cubicBezTo>
                    <a:pt x="89" y="90"/>
                    <a:pt x="102" y="81"/>
                    <a:pt x="98" y="67"/>
                  </a:cubicBezTo>
                  <a:cubicBezTo>
                    <a:pt x="125" y="51"/>
                    <a:pt x="149" y="32"/>
                    <a:pt x="176" y="16"/>
                  </a:cubicBezTo>
                  <a:cubicBezTo>
                    <a:pt x="176" y="23"/>
                    <a:pt x="176" y="30"/>
                    <a:pt x="179" y="34"/>
                  </a:cubicBezTo>
                  <a:cubicBezTo>
                    <a:pt x="186" y="34"/>
                    <a:pt x="188" y="29"/>
                    <a:pt x="194" y="28"/>
                  </a:cubicBezTo>
                  <a:cubicBezTo>
                    <a:pt x="202" y="25"/>
                    <a:pt x="210" y="22"/>
                    <a:pt x="221" y="22"/>
                  </a:cubicBezTo>
                  <a:cubicBezTo>
                    <a:pt x="225" y="22"/>
                    <a:pt x="229" y="22"/>
                    <a:pt x="230" y="19"/>
                  </a:cubicBezTo>
                  <a:cubicBezTo>
                    <a:pt x="235" y="19"/>
                    <a:pt x="240" y="19"/>
                    <a:pt x="245" y="19"/>
                  </a:cubicBezTo>
                  <a:cubicBezTo>
                    <a:pt x="257" y="17"/>
                    <a:pt x="277" y="23"/>
                    <a:pt x="284" y="16"/>
                  </a:cubicBezTo>
                  <a:close/>
                  <a:moveTo>
                    <a:pt x="95" y="181"/>
                  </a:moveTo>
                  <a:cubicBezTo>
                    <a:pt x="99" y="184"/>
                    <a:pt x="106" y="200"/>
                    <a:pt x="113" y="190"/>
                  </a:cubicBezTo>
                  <a:cubicBezTo>
                    <a:pt x="106" y="190"/>
                    <a:pt x="101" y="172"/>
                    <a:pt x="95" y="181"/>
                  </a:cubicBezTo>
                  <a:close/>
                  <a:moveTo>
                    <a:pt x="245" y="376"/>
                  </a:moveTo>
                  <a:cubicBezTo>
                    <a:pt x="291" y="354"/>
                    <a:pt x="346" y="341"/>
                    <a:pt x="362" y="289"/>
                  </a:cubicBezTo>
                  <a:cubicBezTo>
                    <a:pt x="336" y="331"/>
                    <a:pt x="287" y="350"/>
                    <a:pt x="245" y="376"/>
                  </a:cubicBezTo>
                  <a:close/>
                  <a:moveTo>
                    <a:pt x="251" y="388"/>
                  </a:moveTo>
                  <a:cubicBezTo>
                    <a:pt x="292" y="380"/>
                    <a:pt x="328" y="367"/>
                    <a:pt x="353" y="343"/>
                  </a:cubicBezTo>
                  <a:cubicBezTo>
                    <a:pt x="320" y="359"/>
                    <a:pt x="283" y="371"/>
                    <a:pt x="251" y="388"/>
                  </a:cubicBezTo>
                  <a:close/>
                  <a:moveTo>
                    <a:pt x="266" y="400"/>
                  </a:moveTo>
                  <a:cubicBezTo>
                    <a:pt x="289" y="398"/>
                    <a:pt x="308" y="392"/>
                    <a:pt x="320" y="379"/>
                  </a:cubicBezTo>
                  <a:cubicBezTo>
                    <a:pt x="298" y="382"/>
                    <a:pt x="282" y="391"/>
                    <a:pt x="266" y="400"/>
                  </a:cubicBezTo>
                  <a:close/>
                  <a:moveTo>
                    <a:pt x="287" y="409"/>
                  </a:moveTo>
                  <a:cubicBezTo>
                    <a:pt x="302" y="410"/>
                    <a:pt x="308" y="402"/>
                    <a:pt x="314" y="394"/>
                  </a:cubicBezTo>
                  <a:cubicBezTo>
                    <a:pt x="301" y="395"/>
                    <a:pt x="292" y="400"/>
                    <a:pt x="287" y="409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4" name="Freeform 33"/>
            <p:cNvSpPr/>
            <p:nvPr/>
          </p:nvSpPr>
          <p:spPr bwMode="auto">
            <a:xfrm>
              <a:off x="10141174" y="1959172"/>
              <a:ext cx="42363" cy="67781"/>
            </a:xfrm>
            <a:custGeom>
              <a:cxnLst>
                <a:cxn ang="0">
                  <a:pos x="18" y="18"/>
                </a:cxn>
                <a:cxn ang="0">
                  <a:pos x="0" y="9"/>
                </a:cxn>
                <a:cxn ang="0">
                  <a:pos x="18" y="18"/>
                </a:cxn>
              </a:cxnLst>
              <a:rect b="b" l="0" r="r" t="0"/>
              <a:pathLst>
                <a:path h="28" w="18">
                  <a:moveTo>
                    <a:pt x="18" y="18"/>
                  </a:moveTo>
                  <a:cubicBezTo>
                    <a:pt x="11" y="28"/>
                    <a:pt x="4" y="12"/>
                    <a:pt x="0" y="9"/>
                  </a:cubicBezTo>
                  <a:cubicBezTo>
                    <a:pt x="6" y="0"/>
                    <a:pt x="11" y="18"/>
                    <a:pt x="18" y="1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5" name="Freeform 34"/>
            <p:cNvSpPr>
              <a:spLocks noEditPoints="1"/>
            </p:cNvSpPr>
            <p:nvPr/>
          </p:nvSpPr>
          <p:spPr bwMode="auto">
            <a:xfrm>
              <a:off x="10076218" y="2196404"/>
              <a:ext cx="437750" cy="632619"/>
            </a:xfrm>
            <a:custGeom>
              <a:cxnLst>
                <a:cxn ang="0">
                  <a:pos x="0" y="264"/>
                </a:cxn>
                <a:cxn ang="0">
                  <a:pos x="33" y="108"/>
                </a:cxn>
                <a:cxn ang="0">
                  <a:pos x="63" y="0"/>
                </a:cxn>
                <a:cxn ang="0">
                  <a:pos x="63" y="51"/>
                </a:cxn>
                <a:cxn ang="0">
                  <a:pos x="93" y="54"/>
                </a:cxn>
                <a:cxn ang="0">
                  <a:pos x="60" y="111"/>
                </a:cxn>
                <a:cxn ang="0">
                  <a:pos x="117" y="165"/>
                </a:cxn>
                <a:cxn ang="0">
                  <a:pos x="135" y="162"/>
                </a:cxn>
                <a:cxn ang="0">
                  <a:pos x="171" y="162"/>
                </a:cxn>
                <a:cxn ang="0">
                  <a:pos x="183" y="165"/>
                </a:cxn>
                <a:cxn ang="0">
                  <a:pos x="117" y="207"/>
                </a:cxn>
                <a:cxn ang="0">
                  <a:pos x="69" y="219"/>
                </a:cxn>
                <a:cxn ang="0">
                  <a:pos x="90" y="222"/>
                </a:cxn>
                <a:cxn ang="0">
                  <a:pos x="96" y="228"/>
                </a:cxn>
                <a:cxn ang="0">
                  <a:pos x="129" y="228"/>
                </a:cxn>
                <a:cxn ang="0">
                  <a:pos x="129" y="231"/>
                </a:cxn>
                <a:cxn ang="0">
                  <a:pos x="165" y="237"/>
                </a:cxn>
                <a:cxn ang="0">
                  <a:pos x="0" y="264"/>
                </a:cxn>
                <a:cxn ang="0">
                  <a:pos x="33" y="231"/>
                </a:cxn>
                <a:cxn ang="0">
                  <a:pos x="147" y="183"/>
                </a:cxn>
                <a:cxn ang="0">
                  <a:pos x="33" y="231"/>
                </a:cxn>
                <a:cxn ang="0">
                  <a:pos x="24" y="216"/>
                </a:cxn>
                <a:cxn ang="0">
                  <a:pos x="120" y="174"/>
                </a:cxn>
                <a:cxn ang="0">
                  <a:pos x="24" y="216"/>
                </a:cxn>
              </a:cxnLst>
              <a:rect b="b" l="0" r="r" t="0"/>
              <a:pathLst>
                <a:path h="264" w="183">
                  <a:moveTo>
                    <a:pt x="0" y="264"/>
                  </a:moveTo>
                  <a:cubicBezTo>
                    <a:pt x="10" y="211"/>
                    <a:pt x="33" y="171"/>
                    <a:pt x="33" y="108"/>
                  </a:cubicBezTo>
                  <a:cubicBezTo>
                    <a:pt x="57" y="86"/>
                    <a:pt x="49" y="32"/>
                    <a:pt x="63" y="0"/>
                  </a:cubicBezTo>
                  <a:cubicBezTo>
                    <a:pt x="63" y="17"/>
                    <a:pt x="63" y="34"/>
                    <a:pt x="63" y="51"/>
                  </a:cubicBezTo>
                  <a:cubicBezTo>
                    <a:pt x="72" y="53"/>
                    <a:pt x="89" y="47"/>
                    <a:pt x="93" y="54"/>
                  </a:cubicBezTo>
                  <a:cubicBezTo>
                    <a:pt x="89" y="83"/>
                    <a:pt x="57" y="85"/>
                    <a:pt x="60" y="111"/>
                  </a:cubicBezTo>
                  <a:cubicBezTo>
                    <a:pt x="63" y="140"/>
                    <a:pt x="107" y="133"/>
                    <a:pt x="117" y="165"/>
                  </a:cubicBezTo>
                  <a:cubicBezTo>
                    <a:pt x="117" y="158"/>
                    <a:pt x="130" y="164"/>
                    <a:pt x="135" y="162"/>
                  </a:cubicBezTo>
                  <a:cubicBezTo>
                    <a:pt x="147" y="162"/>
                    <a:pt x="159" y="162"/>
                    <a:pt x="171" y="162"/>
                  </a:cubicBezTo>
                  <a:cubicBezTo>
                    <a:pt x="175" y="163"/>
                    <a:pt x="182" y="161"/>
                    <a:pt x="183" y="165"/>
                  </a:cubicBezTo>
                  <a:cubicBezTo>
                    <a:pt x="175" y="191"/>
                    <a:pt x="125" y="191"/>
                    <a:pt x="117" y="207"/>
                  </a:cubicBezTo>
                  <a:cubicBezTo>
                    <a:pt x="101" y="211"/>
                    <a:pt x="83" y="213"/>
                    <a:pt x="69" y="219"/>
                  </a:cubicBezTo>
                  <a:cubicBezTo>
                    <a:pt x="70" y="226"/>
                    <a:pt x="84" y="220"/>
                    <a:pt x="90" y="222"/>
                  </a:cubicBezTo>
                  <a:cubicBezTo>
                    <a:pt x="90" y="226"/>
                    <a:pt x="91" y="229"/>
                    <a:pt x="96" y="228"/>
                  </a:cubicBezTo>
                  <a:cubicBezTo>
                    <a:pt x="101" y="234"/>
                    <a:pt x="124" y="232"/>
                    <a:pt x="129" y="228"/>
                  </a:cubicBezTo>
                  <a:cubicBezTo>
                    <a:pt x="129" y="229"/>
                    <a:pt x="129" y="230"/>
                    <a:pt x="129" y="231"/>
                  </a:cubicBezTo>
                  <a:cubicBezTo>
                    <a:pt x="143" y="231"/>
                    <a:pt x="157" y="231"/>
                    <a:pt x="165" y="237"/>
                  </a:cubicBezTo>
                  <a:cubicBezTo>
                    <a:pt x="111" y="247"/>
                    <a:pt x="51" y="251"/>
                    <a:pt x="0" y="264"/>
                  </a:cubicBezTo>
                  <a:close/>
                  <a:moveTo>
                    <a:pt x="33" y="231"/>
                  </a:moveTo>
                  <a:cubicBezTo>
                    <a:pt x="66" y="210"/>
                    <a:pt x="105" y="195"/>
                    <a:pt x="147" y="183"/>
                  </a:cubicBezTo>
                  <a:cubicBezTo>
                    <a:pt x="97" y="187"/>
                    <a:pt x="58" y="202"/>
                    <a:pt x="33" y="231"/>
                  </a:cubicBezTo>
                  <a:close/>
                  <a:moveTo>
                    <a:pt x="24" y="216"/>
                  </a:moveTo>
                  <a:cubicBezTo>
                    <a:pt x="56" y="202"/>
                    <a:pt x="92" y="192"/>
                    <a:pt x="120" y="174"/>
                  </a:cubicBezTo>
                  <a:cubicBezTo>
                    <a:pt x="83" y="183"/>
                    <a:pt x="50" y="196"/>
                    <a:pt x="24" y="216"/>
                  </a:cubicBezTo>
                  <a:close/>
                </a:path>
              </a:pathLst>
            </a:custGeom>
            <a:solidFill>
              <a:srgbClr val="2766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6" name="Freeform 35"/>
            <p:cNvSpPr/>
            <p:nvPr/>
          </p:nvSpPr>
          <p:spPr bwMode="auto">
            <a:xfrm>
              <a:off x="10499846" y="2240179"/>
              <a:ext cx="279595" cy="207578"/>
            </a:xfrm>
            <a:custGeom>
              <a:cxnLst>
                <a:cxn ang="0">
                  <a:pos x="117" y="0"/>
                </a:cxn>
                <a:cxn ang="0">
                  <a:pos x="0" y="87"/>
                </a:cxn>
                <a:cxn ang="0">
                  <a:pos x="117" y="0"/>
                </a:cxn>
              </a:cxnLst>
              <a:rect b="b" l="0" r="r" t="0"/>
              <a:pathLst>
                <a:path h="87" w="117">
                  <a:moveTo>
                    <a:pt x="117" y="0"/>
                  </a:moveTo>
                  <a:cubicBezTo>
                    <a:pt x="101" y="52"/>
                    <a:pt x="46" y="65"/>
                    <a:pt x="0" y="87"/>
                  </a:cubicBezTo>
                  <a:cubicBezTo>
                    <a:pt x="42" y="61"/>
                    <a:pt x="91" y="42"/>
                    <a:pt x="117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7" name="Freeform 36"/>
            <p:cNvSpPr/>
            <p:nvPr/>
          </p:nvSpPr>
          <p:spPr bwMode="auto">
            <a:xfrm>
              <a:off x="10513967" y="2368680"/>
              <a:ext cx="244293" cy="107319"/>
            </a:xfrm>
            <a:custGeom>
              <a:cxnLst>
                <a:cxn ang="0">
                  <a:pos x="102" y="0"/>
                </a:cxn>
                <a:cxn ang="0">
                  <a:pos x="0" y="45"/>
                </a:cxn>
                <a:cxn ang="0">
                  <a:pos x="102" y="0"/>
                </a:cxn>
              </a:cxnLst>
              <a:rect b="b" l="0" r="r" t="0"/>
              <a:pathLst>
                <a:path h="45" w="102">
                  <a:moveTo>
                    <a:pt x="102" y="0"/>
                  </a:moveTo>
                  <a:cubicBezTo>
                    <a:pt x="77" y="24"/>
                    <a:pt x="41" y="37"/>
                    <a:pt x="0" y="45"/>
                  </a:cubicBezTo>
                  <a:cubicBezTo>
                    <a:pt x="32" y="28"/>
                    <a:pt x="69" y="16"/>
                    <a:pt x="102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8" name="Freeform 37"/>
            <p:cNvSpPr/>
            <p:nvPr/>
          </p:nvSpPr>
          <p:spPr bwMode="auto">
            <a:xfrm>
              <a:off x="10549269" y="2454818"/>
              <a:ext cx="129913" cy="50835"/>
            </a:xfrm>
            <a:custGeom>
              <a:cxnLst>
                <a:cxn ang="0">
                  <a:pos x="54" y="0"/>
                </a:cxn>
                <a:cxn ang="0">
                  <a:pos x="0" y="21"/>
                </a:cxn>
                <a:cxn ang="0">
                  <a:pos x="54" y="0"/>
                </a:cxn>
              </a:cxnLst>
              <a:rect b="b" l="0" r="r" t="0"/>
              <a:pathLst>
                <a:path h="21" w="54">
                  <a:moveTo>
                    <a:pt x="54" y="0"/>
                  </a:moveTo>
                  <a:cubicBezTo>
                    <a:pt x="42" y="13"/>
                    <a:pt x="23" y="19"/>
                    <a:pt x="0" y="21"/>
                  </a:cubicBezTo>
                  <a:cubicBezTo>
                    <a:pt x="16" y="12"/>
                    <a:pt x="32" y="3"/>
                    <a:pt x="54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9" name="Freeform 38"/>
            <p:cNvSpPr/>
            <p:nvPr/>
          </p:nvSpPr>
          <p:spPr bwMode="auto">
            <a:xfrm>
              <a:off x="10600105" y="2491532"/>
              <a:ext cx="64956" cy="38127"/>
            </a:xfrm>
            <a:custGeom>
              <a:cxnLst>
                <a:cxn ang="0">
                  <a:pos x="27" y="0"/>
                </a:cxn>
                <a:cxn ang="0">
                  <a:pos x="0" y="15"/>
                </a:cxn>
                <a:cxn ang="0">
                  <a:pos x="27" y="0"/>
                </a:cxn>
              </a:cxnLst>
              <a:rect b="b" l="0" r="r" t="0"/>
              <a:pathLst>
                <a:path h="16" w="27">
                  <a:moveTo>
                    <a:pt x="27" y="0"/>
                  </a:moveTo>
                  <a:cubicBezTo>
                    <a:pt x="21" y="8"/>
                    <a:pt x="15" y="16"/>
                    <a:pt x="0" y="15"/>
                  </a:cubicBezTo>
                  <a:cubicBezTo>
                    <a:pt x="5" y="6"/>
                    <a:pt x="14" y="1"/>
                    <a:pt x="27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0" name="Freeform 39"/>
            <p:cNvSpPr/>
            <p:nvPr/>
          </p:nvSpPr>
          <p:spPr bwMode="auto">
            <a:xfrm>
              <a:off x="10132702" y="2612972"/>
              <a:ext cx="230172" cy="100259"/>
            </a:xfrm>
            <a:custGeom>
              <a:cxnLst>
                <a:cxn ang="0">
                  <a:pos x="96" y="0"/>
                </a:cxn>
                <a:cxn ang="0">
                  <a:pos x="0" y="42"/>
                </a:cxn>
                <a:cxn ang="0">
                  <a:pos x="96" y="0"/>
                </a:cxn>
              </a:cxnLst>
              <a:rect b="b" l="0" r="r" t="0"/>
              <a:pathLst>
                <a:path h="42" w="96">
                  <a:moveTo>
                    <a:pt x="96" y="0"/>
                  </a:moveTo>
                  <a:cubicBezTo>
                    <a:pt x="68" y="18"/>
                    <a:pt x="32" y="28"/>
                    <a:pt x="0" y="42"/>
                  </a:cubicBezTo>
                  <a:cubicBezTo>
                    <a:pt x="26" y="22"/>
                    <a:pt x="59" y="9"/>
                    <a:pt x="96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1" name="Freeform 40"/>
            <p:cNvSpPr/>
            <p:nvPr/>
          </p:nvSpPr>
          <p:spPr bwMode="auto">
            <a:xfrm>
              <a:off x="10155295" y="2634153"/>
              <a:ext cx="272535" cy="115792"/>
            </a:xfrm>
            <a:custGeom>
              <a:cxnLst>
                <a:cxn ang="0">
                  <a:pos x="114" y="0"/>
                </a:cxn>
                <a:cxn ang="0">
                  <a:pos x="0" y="48"/>
                </a:cxn>
                <a:cxn ang="0">
                  <a:pos x="114" y="0"/>
                </a:cxn>
              </a:cxnLst>
              <a:rect b="b" l="0" r="r" t="0"/>
              <a:pathLst>
                <a:path h="48" w="114">
                  <a:moveTo>
                    <a:pt x="114" y="0"/>
                  </a:moveTo>
                  <a:cubicBezTo>
                    <a:pt x="72" y="12"/>
                    <a:pt x="33" y="27"/>
                    <a:pt x="0" y="48"/>
                  </a:cubicBezTo>
                  <a:cubicBezTo>
                    <a:pt x="25" y="19"/>
                    <a:pt x="64" y="4"/>
                    <a:pt x="114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2" name="Freeform 41"/>
            <p:cNvSpPr/>
            <p:nvPr/>
          </p:nvSpPr>
          <p:spPr bwMode="auto">
            <a:xfrm>
              <a:off x="10241432" y="2670868"/>
              <a:ext cx="200518" cy="66369"/>
            </a:xfrm>
            <a:custGeom>
              <a:cxnLst>
                <a:cxn ang="0">
                  <a:pos x="48" y="9"/>
                </a:cxn>
                <a:cxn ang="0">
                  <a:pos x="84" y="9"/>
                </a:cxn>
                <a:cxn ang="0">
                  <a:pos x="21" y="24"/>
                </a:cxn>
                <a:cxn ang="0">
                  <a:pos x="0" y="21"/>
                </a:cxn>
                <a:cxn ang="0">
                  <a:pos x="48" y="9"/>
                </a:cxn>
              </a:cxnLst>
              <a:rect b="b" l="0" r="r" t="0"/>
              <a:pathLst>
                <a:path h="28" w="84">
                  <a:moveTo>
                    <a:pt x="48" y="9"/>
                  </a:moveTo>
                  <a:cubicBezTo>
                    <a:pt x="61" y="12"/>
                    <a:pt x="75" y="0"/>
                    <a:pt x="84" y="9"/>
                  </a:cubicBezTo>
                  <a:cubicBezTo>
                    <a:pt x="64" y="15"/>
                    <a:pt x="39" y="16"/>
                    <a:pt x="21" y="24"/>
                  </a:cubicBezTo>
                  <a:cubicBezTo>
                    <a:pt x="15" y="22"/>
                    <a:pt x="1" y="28"/>
                    <a:pt x="0" y="21"/>
                  </a:cubicBezTo>
                  <a:cubicBezTo>
                    <a:pt x="14" y="15"/>
                    <a:pt x="32" y="13"/>
                    <a:pt x="48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3" name="Freeform 42"/>
            <p:cNvSpPr>
              <a:spLocks noEditPoints="1"/>
            </p:cNvSpPr>
            <p:nvPr/>
          </p:nvSpPr>
          <p:spPr bwMode="auto">
            <a:xfrm>
              <a:off x="10032442" y="3036601"/>
              <a:ext cx="746999" cy="367145"/>
            </a:xfrm>
            <a:custGeom>
              <a:cxnLst>
                <a:cxn ang="0">
                  <a:pos x="312" y="69"/>
                </a:cxn>
                <a:cxn ang="0">
                  <a:pos x="291" y="75"/>
                </a:cxn>
                <a:cxn ang="0">
                  <a:pos x="201" y="75"/>
                </a:cxn>
                <a:cxn ang="0">
                  <a:pos x="195" y="78"/>
                </a:cxn>
                <a:cxn ang="0">
                  <a:pos x="192" y="69"/>
                </a:cxn>
                <a:cxn ang="0">
                  <a:pos x="234" y="60"/>
                </a:cxn>
                <a:cxn ang="0">
                  <a:pos x="234" y="57"/>
                </a:cxn>
                <a:cxn ang="0">
                  <a:pos x="207" y="51"/>
                </a:cxn>
                <a:cxn ang="0">
                  <a:pos x="177" y="45"/>
                </a:cxn>
                <a:cxn ang="0">
                  <a:pos x="198" y="33"/>
                </a:cxn>
                <a:cxn ang="0">
                  <a:pos x="123" y="54"/>
                </a:cxn>
                <a:cxn ang="0">
                  <a:pos x="135" y="63"/>
                </a:cxn>
                <a:cxn ang="0">
                  <a:pos x="111" y="123"/>
                </a:cxn>
                <a:cxn ang="0">
                  <a:pos x="0" y="153"/>
                </a:cxn>
                <a:cxn ang="0">
                  <a:pos x="27" y="12"/>
                </a:cxn>
                <a:cxn ang="0">
                  <a:pos x="51" y="27"/>
                </a:cxn>
                <a:cxn ang="0">
                  <a:pos x="303" y="0"/>
                </a:cxn>
                <a:cxn ang="0">
                  <a:pos x="312" y="69"/>
                </a:cxn>
                <a:cxn ang="0">
                  <a:pos x="69" y="51"/>
                </a:cxn>
                <a:cxn ang="0">
                  <a:pos x="66" y="57"/>
                </a:cxn>
                <a:cxn ang="0">
                  <a:pos x="126" y="63"/>
                </a:cxn>
                <a:cxn ang="0">
                  <a:pos x="69" y="51"/>
                </a:cxn>
              </a:cxnLst>
              <a:rect b="b" l="0" r="r" t="0"/>
              <a:pathLst>
                <a:path h="153" w="312">
                  <a:moveTo>
                    <a:pt x="312" y="69"/>
                  </a:moveTo>
                  <a:cubicBezTo>
                    <a:pt x="307" y="52"/>
                    <a:pt x="300" y="71"/>
                    <a:pt x="291" y="75"/>
                  </a:cubicBezTo>
                  <a:cubicBezTo>
                    <a:pt x="261" y="75"/>
                    <a:pt x="231" y="75"/>
                    <a:pt x="201" y="75"/>
                  </a:cubicBezTo>
                  <a:cubicBezTo>
                    <a:pt x="198" y="75"/>
                    <a:pt x="196" y="76"/>
                    <a:pt x="195" y="78"/>
                  </a:cubicBezTo>
                  <a:cubicBezTo>
                    <a:pt x="191" y="78"/>
                    <a:pt x="192" y="73"/>
                    <a:pt x="192" y="69"/>
                  </a:cubicBezTo>
                  <a:cubicBezTo>
                    <a:pt x="194" y="54"/>
                    <a:pt x="227" y="70"/>
                    <a:pt x="234" y="60"/>
                  </a:cubicBezTo>
                  <a:cubicBezTo>
                    <a:pt x="237" y="59"/>
                    <a:pt x="236" y="57"/>
                    <a:pt x="234" y="57"/>
                  </a:cubicBezTo>
                  <a:cubicBezTo>
                    <a:pt x="231" y="49"/>
                    <a:pt x="211" y="58"/>
                    <a:pt x="207" y="51"/>
                  </a:cubicBezTo>
                  <a:cubicBezTo>
                    <a:pt x="204" y="42"/>
                    <a:pt x="180" y="54"/>
                    <a:pt x="177" y="45"/>
                  </a:cubicBezTo>
                  <a:cubicBezTo>
                    <a:pt x="186" y="43"/>
                    <a:pt x="194" y="40"/>
                    <a:pt x="198" y="33"/>
                  </a:cubicBezTo>
                  <a:cubicBezTo>
                    <a:pt x="163" y="30"/>
                    <a:pt x="146" y="45"/>
                    <a:pt x="123" y="54"/>
                  </a:cubicBezTo>
                  <a:cubicBezTo>
                    <a:pt x="133" y="57"/>
                    <a:pt x="126" y="61"/>
                    <a:pt x="135" y="63"/>
                  </a:cubicBezTo>
                  <a:cubicBezTo>
                    <a:pt x="127" y="83"/>
                    <a:pt x="119" y="103"/>
                    <a:pt x="111" y="123"/>
                  </a:cubicBezTo>
                  <a:cubicBezTo>
                    <a:pt x="80" y="139"/>
                    <a:pt x="19" y="125"/>
                    <a:pt x="0" y="153"/>
                  </a:cubicBezTo>
                  <a:cubicBezTo>
                    <a:pt x="8" y="105"/>
                    <a:pt x="31" y="72"/>
                    <a:pt x="27" y="12"/>
                  </a:cubicBezTo>
                  <a:cubicBezTo>
                    <a:pt x="38" y="14"/>
                    <a:pt x="43" y="22"/>
                    <a:pt x="51" y="27"/>
                  </a:cubicBezTo>
                  <a:cubicBezTo>
                    <a:pt x="145" y="22"/>
                    <a:pt x="220" y="15"/>
                    <a:pt x="303" y="0"/>
                  </a:cubicBezTo>
                  <a:cubicBezTo>
                    <a:pt x="311" y="18"/>
                    <a:pt x="309" y="46"/>
                    <a:pt x="312" y="69"/>
                  </a:cubicBezTo>
                  <a:close/>
                  <a:moveTo>
                    <a:pt x="69" y="51"/>
                  </a:moveTo>
                  <a:cubicBezTo>
                    <a:pt x="67" y="52"/>
                    <a:pt x="66" y="54"/>
                    <a:pt x="66" y="57"/>
                  </a:cubicBezTo>
                  <a:cubicBezTo>
                    <a:pt x="78" y="66"/>
                    <a:pt x="110" y="76"/>
                    <a:pt x="126" y="63"/>
                  </a:cubicBezTo>
                  <a:cubicBezTo>
                    <a:pt x="100" y="66"/>
                    <a:pt x="85" y="58"/>
                    <a:pt x="69" y="51"/>
                  </a:cubicBezTo>
                  <a:close/>
                </a:path>
              </a:pathLst>
            </a:custGeom>
            <a:solidFill>
              <a:srgbClr val="3D848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5" name="Freeform 44"/>
            <p:cNvSpPr/>
            <p:nvPr/>
          </p:nvSpPr>
          <p:spPr bwMode="auto">
            <a:xfrm>
              <a:off x="10368521" y="3160865"/>
              <a:ext cx="425041" cy="1513766"/>
            </a:xfrm>
            <a:custGeom>
              <a:cxnLst>
                <a:cxn ang="0">
                  <a:pos x="151" y="23"/>
                </a:cxn>
                <a:cxn ang="0">
                  <a:pos x="172" y="17"/>
                </a:cxn>
                <a:cxn ang="0">
                  <a:pos x="175" y="89"/>
                </a:cxn>
                <a:cxn ang="0">
                  <a:pos x="178" y="125"/>
                </a:cxn>
                <a:cxn ang="0">
                  <a:pos x="178" y="170"/>
                </a:cxn>
                <a:cxn ang="0">
                  <a:pos x="178" y="200"/>
                </a:cxn>
                <a:cxn ang="0">
                  <a:pos x="127" y="461"/>
                </a:cxn>
                <a:cxn ang="0">
                  <a:pos x="130" y="479"/>
                </a:cxn>
                <a:cxn ang="0">
                  <a:pos x="118" y="479"/>
                </a:cxn>
                <a:cxn ang="0">
                  <a:pos x="1" y="632"/>
                </a:cxn>
                <a:cxn ang="0">
                  <a:pos x="40" y="377"/>
                </a:cxn>
                <a:cxn ang="0">
                  <a:pos x="43" y="338"/>
                </a:cxn>
                <a:cxn ang="0">
                  <a:pos x="67" y="260"/>
                </a:cxn>
                <a:cxn ang="0">
                  <a:pos x="79" y="263"/>
                </a:cxn>
                <a:cxn ang="0">
                  <a:pos x="112" y="269"/>
                </a:cxn>
                <a:cxn ang="0">
                  <a:pos x="76" y="281"/>
                </a:cxn>
                <a:cxn ang="0">
                  <a:pos x="127" y="281"/>
                </a:cxn>
                <a:cxn ang="0">
                  <a:pos x="118" y="278"/>
                </a:cxn>
                <a:cxn ang="0">
                  <a:pos x="151" y="254"/>
                </a:cxn>
                <a:cxn ang="0">
                  <a:pos x="94" y="251"/>
                </a:cxn>
                <a:cxn ang="0">
                  <a:pos x="133" y="227"/>
                </a:cxn>
                <a:cxn ang="0">
                  <a:pos x="67" y="251"/>
                </a:cxn>
                <a:cxn ang="0">
                  <a:pos x="109" y="221"/>
                </a:cxn>
                <a:cxn ang="0">
                  <a:pos x="70" y="236"/>
                </a:cxn>
                <a:cxn ang="0">
                  <a:pos x="79" y="227"/>
                </a:cxn>
                <a:cxn ang="0">
                  <a:pos x="67" y="224"/>
                </a:cxn>
                <a:cxn ang="0">
                  <a:pos x="124" y="179"/>
                </a:cxn>
                <a:cxn ang="0">
                  <a:pos x="70" y="212"/>
                </a:cxn>
                <a:cxn ang="0">
                  <a:pos x="55" y="113"/>
                </a:cxn>
                <a:cxn ang="0">
                  <a:pos x="58" y="101"/>
                </a:cxn>
                <a:cxn ang="0">
                  <a:pos x="64" y="104"/>
                </a:cxn>
                <a:cxn ang="0">
                  <a:pos x="37" y="8"/>
                </a:cxn>
                <a:cxn ang="0">
                  <a:pos x="55" y="53"/>
                </a:cxn>
                <a:cxn ang="0">
                  <a:pos x="55" y="26"/>
                </a:cxn>
                <a:cxn ang="0">
                  <a:pos x="61" y="23"/>
                </a:cxn>
                <a:cxn ang="0">
                  <a:pos x="151" y="23"/>
                </a:cxn>
              </a:cxnLst>
              <a:rect b="b" l="0" r="r" t="0"/>
              <a:pathLst>
                <a:path h="632" w="178">
                  <a:moveTo>
                    <a:pt x="151" y="23"/>
                  </a:moveTo>
                  <a:cubicBezTo>
                    <a:pt x="160" y="19"/>
                    <a:pt x="167" y="0"/>
                    <a:pt x="172" y="17"/>
                  </a:cubicBezTo>
                  <a:cubicBezTo>
                    <a:pt x="170" y="44"/>
                    <a:pt x="175" y="64"/>
                    <a:pt x="175" y="89"/>
                  </a:cubicBezTo>
                  <a:cubicBezTo>
                    <a:pt x="177" y="100"/>
                    <a:pt x="171" y="119"/>
                    <a:pt x="178" y="125"/>
                  </a:cubicBezTo>
                  <a:cubicBezTo>
                    <a:pt x="178" y="140"/>
                    <a:pt x="178" y="155"/>
                    <a:pt x="178" y="170"/>
                  </a:cubicBezTo>
                  <a:cubicBezTo>
                    <a:pt x="178" y="180"/>
                    <a:pt x="178" y="190"/>
                    <a:pt x="178" y="200"/>
                  </a:cubicBezTo>
                  <a:cubicBezTo>
                    <a:pt x="166" y="292"/>
                    <a:pt x="160" y="390"/>
                    <a:pt x="127" y="461"/>
                  </a:cubicBezTo>
                  <a:cubicBezTo>
                    <a:pt x="125" y="470"/>
                    <a:pt x="132" y="470"/>
                    <a:pt x="130" y="479"/>
                  </a:cubicBezTo>
                  <a:cubicBezTo>
                    <a:pt x="126" y="479"/>
                    <a:pt x="122" y="479"/>
                    <a:pt x="118" y="479"/>
                  </a:cubicBezTo>
                  <a:cubicBezTo>
                    <a:pt x="86" y="537"/>
                    <a:pt x="40" y="589"/>
                    <a:pt x="1" y="632"/>
                  </a:cubicBezTo>
                  <a:cubicBezTo>
                    <a:pt x="0" y="545"/>
                    <a:pt x="34" y="467"/>
                    <a:pt x="40" y="377"/>
                  </a:cubicBezTo>
                  <a:cubicBezTo>
                    <a:pt x="47" y="370"/>
                    <a:pt x="41" y="350"/>
                    <a:pt x="43" y="338"/>
                  </a:cubicBezTo>
                  <a:cubicBezTo>
                    <a:pt x="58" y="319"/>
                    <a:pt x="64" y="291"/>
                    <a:pt x="67" y="260"/>
                  </a:cubicBezTo>
                  <a:cubicBezTo>
                    <a:pt x="70" y="262"/>
                    <a:pt x="74" y="263"/>
                    <a:pt x="79" y="263"/>
                  </a:cubicBezTo>
                  <a:cubicBezTo>
                    <a:pt x="83" y="272"/>
                    <a:pt x="108" y="260"/>
                    <a:pt x="112" y="269"/>
                  </a:cubicBezTo>
                  <a:cubicBezTo>
                    <a:pt x="104" y="277"/>
                    <a:pt x="76" y="265"/>
                    <a:pt x="76" y="281"/>
                  </a:cubicBezTo>
                  <a:cubicBezTo>
                    <a:pt x="86" y="286"/>
                    <a:pt x="117" y="286"/>
                    <a:pt x="127" y="281"/>
                  </a:cubicBezTo>
                  <a:cubicBezTo>
                    <a:pt x="127" y="277"/>
                    <a:pt x="122" y="278"/>
                    <a:pt x="118" y="278"/>
                  </a:cubicBezTo>
                  <a:cubicBezTo>
                    <a:pt x="128" y="273"/>
                    <a:pt x="170" y="259"/>
                    <a:pt x="151" y="254"/>
                  </a:cubicBezTo>
                  <a:cubicBezTo>
                    <a:pt x="133" y="252"/>
                    <a:pt x="107" y="258"/>
                    <a:pt x="94" y="251"/>
                  </a:cubicBezTo>
                  <a:cubicBezTo>
                    <a:pt x="107" y="243"/>
                    <a:pt x="121" y="236"/>
                    <a:pt x="133" y="227"/>
                  </a:cubicBezTo>
                  <a:cubicBezTo>
                    <a:pt x="112" y="222"/>
                    <a:pt x="87" y="255"/>
                    <a:pt x="67" y="251"/>
                  </a:cubicBezTo>
                  <a:cubicBezTo>
                    <a:pt x="73" y="233"/>
                    <a:pt x="103" y="238"/>
                    <a:pt x="109" y="221"/>
                  </a:cubicBezTo>
                  <a:cubicBezTo>
                    <a:pt x="92" y="222"/>
                    <a:pt x="86" y="234"/>
                    <a:pt x="70" y="236"/>
                  </a:cubicBezTo>
                  <a:cubicBezTo>
                    <a:pt x="72" y="232"/>
                    <a:pt x="75" y="229"/>
                    <a:pt x="79" y="227"/>
                  </a:cubicBezTo>
                  <a:cubicBezTo>
                    <a:pt x="78" y="216"/>
                    <a:pt x="66" y="232"/>
                    <a:pt x="67" y="224"/>
                  </a:cubicBezTo>
                  <a:cubicBezTo>
                    <a:pt x="84" y="207"/>
                    <a:pt x="109" y="198"/>
                    <a:pt x="124" y="179"/>
                  </a:cubicBezTo>
                  <a:cubicBezTo>
                    <a:pt x="106" y="178"/>
                    <a:pt x="85" y="200"/>
                    <a:pt x="70" y="212"/>
                  </a:cubicBezTo>
                  <a:cubicBezTo>
                    <a:pt x="61" y="184"/>
                    <a:pt x="49" y="147"/>
                    <a:pt x="55" y="113"/>
                  </a:cubicBezTo>
                  <a:cubicBezTo>
                    <a:pt x="55" y="108"/>
                    <a:pt x="54" y="102"/>
                    <a:pt x="58" y="101"/>
                  </a:cubicBezTo>
                  <a:cubicBezTo>
                    <a:pt x="58" y="104"/>
                    <a:pt x="62" y="103"/>
                    <a:pt x="64" y="104"/>
                  </a:cubicBezTo>
                  <a:cubicBezTo>
                    <a:pt x="60" y="67"/>
                    <a:pt x="41" y="45"/>
                    <a:pt x="37" y="8"/>
                  </a:cubicBezTo>
                  <a:cubicBezTo>
                    <a:pt x="47" y="19"/>
                    <a:pt x="50" y="37"/>
                    <a:pt x="55" y="53"/>
                  </a:cubicBezTo>
                  <a:cubicBezTo>
                    <a:pt x="69" y="48"/>
                    <a:pt x="53" y="37"/>
                    <a:pt x="55" y="26"/>
                  </a:cubicBezTo>
                  <a:cubicBezTo>
                    <a:pt x="56" y="24"/>
                    <a:pt x="58" y="23"/>
                    <a:pt x="61" y="23"/>
                  </a:cubicBezTo>
                  <a:cubicBezTo>
                    <a:pt x="84" y="28"/>
                    <a:pt x="128" y="28"/>
                    <a:pt x="151" y="23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6" name="Freeform 45"/>
            <p:cNvSpPr>
              <a:spLocks noEditPoints="1"/>
            </p:cNvSpPr>
            <p:nvPr/>
          </p:nvSpPr>
          <p:spPr bwMode="auto">
            <a:xfrm>
              <a:off x="9882760" y="3331729"/>
              <a:ext cx="415156" cy="1477052"/>
            </a:xfrm>
            <a:custGeom>
              <a:cxnLst>
                <a:cxn ang="0">
                  <a:pos x="63" y="30"/>
                </a:cxn>
                <a:cxn ang="0">
                  <a:pos x="174" y="0"/>
                </a:cxn>
                <a:cxn ang="0">
                  <a:pos x="123" y="150"/>
                </a:cxn>
                <a:cxn ang="0">
                  <a:pos x="120" y="156"/>
                </a:cxn>
                <a:cxn ang="0">
                  <a:pos x="72" y="159"/>
                </a:cxn>
                <a:cxn ang="0">
                  <a:pos x="81" y="162"/>
                </a:cxn>
                <a:cxn ang="0">
                  <a:pos x="120" y="165"/>
                </a:cxn>
                <a:cxn ang="0">
                  <a:pos x="87" y="525"/>
                </a:cxn>
                <a:cxn ang="0">
                  <a:pos x="87" y="576"/>
                </a:cxn>
                <a:cxn ang="0">
                  <a:pos x="78" y="543"/>
                </a:cxn>
                <a:cxn ang="0">
                  <a:pos x="84" y="594"/>
                </a:cxn>
                <a:cxn ang="0">
                  <a:pos x="87" y="579"/>
                </a:cxn>
                <a:cxn ang="0">
                  <a:pos x="120" y="615"/>
                </a:cxn>
                <a:cxn ang="0">
                  <a:pos x="63" y="516"/>
                </a:cxn>
                <a:cxn ang="0">
                  <a:pos x="60" y="483"/>
                </a:cxn>
                <a:cxn ang="0">
                  <a:pos x="57" y="447"/>
                </a:cxn>
                <a:cxn ang="0">
                  <a:pos x="51" y="390"/>
                </a:cxn>
                <a:cxn ang="0">
                  <a:pos x="48" y="558"/>
                </a:cxn>
                <a:cxn ang="0">
                  <a:pos x="54" y="576"/>
                </a:cxn>
                <a:cxn ang="0">
                  <a:pos x="60" y="567"/>
                </a:cxn>
                <a:cxn ang="0">
                  <a:pos x="63" y="567"/>
                </a:cxn>
                <a:cxn ang="0">
                  <a:pos x="78" y="606"/>
                </a:cxn>
                <a:cxn ang="0">
                  <a:pos x="15" y="597"/>
                </a:cxn>
                <a:cxn ang="0">
                  <a:pos x="39" y="594"/>
                </a:cxn>
                <a:cxn ang="0">
                  <a:pos x="0" y="582"/>
                </a:cxn>
                <a:cxn ang="0">
                  <a:pos x="12" y="501"/>
                </a:cxn>
                <a:cxn ang="0">
                  <a:pos x="9" y="453"/>
                </a:cxn>
                <a:cxn ang="0">
                  <a:pos x="9" y="324"/>
                </a:cxn>
                <a:cxn ang="0">
                  <a:pos x="12" y="273"/>
                </a:cxn>
                <a:cxn ang="0">
                  <a:pos x="45" y="159"/>
                </a:cxn>
                <a:cxn ang="0">
                  <a:pos x="48" y="99"/>
                </a:cxn>
                <a:cxn ang="0">
                  <a:pos x="63" y="30"/>
                </a:cxn>
                <a:cxn ang="0">
                  <a:pos x="63" y="165"/>
                </a:cxn>
                <a:cxn ang="0">
                  <a:pos x="63" y="174"/>
                </a:cxn>
                <a:cxn ang="0">
                  <a:pos x="99" y="177"/>
                </a:cxn>
                <a:cxn ang="0">
                  <a:pos x="63" y="165"/>
                </a:cxn>
                <a:cxn ang="0">
                  <a:pos x="60" y="192"/>
                </a:cxn>
                <a:cxn ang="0">
                  <a:pos x="81" y="204"/>
                </a:cxn>
                <a:cxn ang="0">
                  <a:pos x="87" y="195"/>
                </a:cxn>
                <a:cxn ang="0">
                  <a:pos x="60" y="192"/>
                </a:cxn>
              </a:cxnLst>
              <a:rect b="b" l="0" r="r" t="0"/>
              <a:pathLst>
                <a:path h="617" w="174">
                  <a:moveTo>
                    <a:pt x="63" y="30"/>
                  </a:moveTo>
                  <a:cubicBezTo>
                    <a:pt x="82" y="2"/>
                    <a:pt x="143" y="16"/>
                    <a:pt x="174" y="0"/>
                  </a:cubicBezTo>
                  <a:cubicBezTo>
                    <a:pt x="168" y="50"/>
                    <a:pt x="131" y="92"/>
                    <a:pt x="123" y="150"/>
                  </a:cubicBezTo>
                  <a:cubicBezTo>
                    <a:pt x="120" y="150"/>
                    <a:pt x="121" y="154"/>
                    <a:pt x="120" y="156"/>
                  </a:cubicBezTo>
                  <a:cubicBezTo>
                    <a:pt x="104" y="157"/>
                    <a:pt x="83" y="153"/>
                    <a:pt x="72" y="159"/>
                  </a:cubicBezTo>
                  <a:cubicBezTo>
                    <a:pt x="72" y="163"/>
                    <a:pt x="77" y="162"/>
                    <a:pt x="81" y="162"/>
                  </a:cubicBezTo>
                  <a:cubicBezTo>
                    <a:pt x="97" y="160"/>
                    <a:pt x="104" y="167"/>
                    <a:pt x="120" y="165"/>
                  </a:cubicBezTo>
                  <a:cubicBezTo>
                    <a:pt x="118" y="279"/>
                    <a:pt x="72" y="411"/>
                    <a:pt x="87" y="525"/>
                  </a:cubicBezTo>
                  <a:cubicBezTo>
                    <a:pt x="89" y="542"/>
                    <a:pt x="112" y="564"/>
                    <a:pt x="87" y="576"/>
                  </a:cubicBezTo>
                  <a:cubicBezTo>
                    <a:pt x="79" y="570"/>
                    <a:pt x="85" y="550"/>
                    <a:pt x="78" y="543"/>
                  </a:cubicBezTo>
                  <a:cubicBezTo>
                    <a:pt x="68" y="560"/>
                    <a:pt x="81" y="580"/>
                    <a:pt x="84" y="594"/>
                  </a:cubicBezTo>
                  <a:cubicBezTo>
                    <a:pt x="93" y="592"/>
                    <a:pt x="88" y="586"/>
                    <a:pt x="87" y="579"/>
                  </a:cubicBezTo>
                  <a:cubicBezTo>
                    <a:pt x="103" y="586"/>
                    <a:pt x="104" y="608"/>
                    <a:pt x="120" y="615"/>
                  </a:cubicBezTo>
                  <a:cubicBezTo>
                    <a:pt x="78" y="617"/>
                    <a:pt x="65" y="564"/>
                    <a:pt x="63" y="516"/>
                  </a:cubicBezTo>
                  <a:cubicBezTo>
                    <a:pt x="57" y="510"/>
                    <a:pt x="61" y="494"/>
                    <a:pt x="60" y="483"/>
                  </a:cubicBezTo>
                  <a:cubicBezTo>
                    <a:pt x="58" y="472"/>
                    <a:pt x="64" y="453"/>
                    <a:pt x="57" y="447"/>
                  </a:cubicBezTo>
                  <a:cubicBezTo>
                    <a:pt x="49" y="434"/>
                    <a:pt x="59" y="403"/>
                    <a:pt x="51" y="390"/>
                  </a:cubicBezTo>
                  <a:cubicBezTo>
                    <a:pt x="39" y="433"/>
                    <a:pt x="45" y="510"/>
                    <a:pt x="48" y="558"/>
                  </a:cubicBezTo>
                  <a:cubicBezTo>
                    <a:pt x="59" y="555"/>
                    <a:pt x="52" y="570"/>
                    <a:pt x="54" y="576"/>
                  </a:cubicBezTo>
                  <a:cubicBezTo>
                    <a:pt x="60" y="577"/>
                    <a:pt x="60" y="572"/>
                    <a:pt x="60" y="567"/>
                  </a:cubicBezTo>
                  <a:cubicBezTo>
                    <a:pt x="61" y="567"/>
                    <a:pt x="62" y="567"/>
                    <a:pt x="63" y="567"/>
                  </a:cubicBezTo>
                  <a:cubicBezTo>
                    <a:pt x="67" y="581"/>
                    <a:pt x="72" y="594"/>
                    <a:pt x="78" y="606"/>
                  </a:cubicBezTo>
                  <a:cubicBezTo>
                    <a:pt x="52" y="608"/>
                    <a:pt x="31" y="605"/>
                    <a:pt x="15" y="597"/>
                  </a:cubicBezTo>
                  <a:cubicBezTo>
                    <a:pt x="17" y="590"/>
                    <a:pt x="32" y="596"/>
                    <a:pt x="39" y="594"/>
                  </a:cubicBezTo>
                  <a:cubicBezTo>
                    <a:pt x="35" y="575"/>
                    <a:pt x="15" y="590"/>
                    <a:pt x="0" y="582"/>
                  </a:cubicBezTo>
                  <a:cubicBezTo>
                    <a:pt x="2" y="555"/>
                    <a:pt x="18" y="526"/>
                    <a:pt x="12" y="501"/>
                  </a:cubicBezTo>
                  <a:cubicBezTo>
                    <a:pt x="10" y="486"/>
                    <a:pt x="16" y="463"/>
                    <a:pt x="9" y="453"/>
                  </a:cubicBezTo>
                  <a:cubicBezTo>
                    <a:pt x="9" y="410"/>
                    <a:pt x="9" y="367"/>
                    <a:pt x="9" y="324"/>
                  </a:cubicBezTo>
                  <a:cubicBezTo>
                    <a:pt x="16" y="313"/>
                    <a:pt x="10" y="289"/>
                    <a:pt x="12" y="273"/>
                  </a:cubicBezTo>
                  <a:cubicBezTo>
                    <a:pt x="11" y="223"/>
                    <a:pt x="32" y="195"/>
                    <a:pt x="45" y="159"/>
                  </a:cubicBezTo>
                  <a:cubicBezTo>
                    <a:pt x="52" y="145"/>
                    <a:pt x="46" y="118"/>
                    <a:pt x="48" y="99"/>
                  </a:cubicBezTo>
                  <a:cubicBezTo>
                    <a:pt x="63" y="86"/>
                    <a:pt x="51" y="46"/>
                    <a:pt x="63" y="30"/>
                  </a:cubicBezTo>
                  <a:close/>
                  <a:moveTo>
                    <a:pt x="63" y="165"/>
                  </a:moveTo>
                  <a:cubicBezTo>
                    <a:pt x="63" y="168"/>
                    <a:pt x="63" y="171"/>
                    <a:pt x="63" y="174"/>
                  </a:cubicBezTo>
                  <a:cubicBezTo>
                    <a:pt x="67" y="181"/>
                    <a:pt x="95" y="191"/>
                    <a:pt x="99" y="177"/>
                  </a:cubicBezTo>
                  <a:cubicBezTo>
                    <a:pt x="79" y="181"/>
                    <a:pt x="71" y="173"/>
                    <a:pt x="63" y="165"/>
                  </a:cubicBezTo>
                  <a:close/>
                  <a:moveTo>
                    <a:pt x="60" y="192"/>
                  </a:moveTo>
                  <a:cubicBezTo>
                    <a:pt x="60" y="203"/>
                    <a:pt x="70" y="204"/>
                    <a:pt x="81" y="204"/>
                  </a:cubicBezTo>
                  <a:cubicBezTo>
                    <a:pt x="81" y="199"/>
                    <a:pt x="89" y="202"/>
                    <a:pt x="87" y="195"/>
                  </a:cubicBezTo>
                  <a:cubicBezTo>
                    <a:pt x="76" y="196"/>
                    <a:pt x="67" y="195"/>
                    <a:pt x="60" y="192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7" name="Freeform 46"/>
            <p:cNvSpPr/>
            <p:nvPr/>
          </p:nvSpPr>
          <p:spPr bwMode="auto">
            <a:xfrm>
              <a:off x="10055036" y="3690401"/>
              <a:ext cx="125677" cy="48011"/>
            </a:xfrm>
            <a:custGeom>
              <a:cxnLst>
                <a:cxn ang="0">
                  <a:pos x="9" y="12"/>
                </a:cxn>
                <a:cxn ang="0">
                  <a:pos x="0" y="9"/>
                </a:cxn>
                <a:cxn ang="0">
                  <a:pos x="48" y="6"/>
                </a:cxn>
                <a:cxn ang="0">
                  <a:pos x="51" y="0"/>
                </a:cxn>
                <a:cxn ang="0">
                  <a:pos x="9" y="12"/>
                </a:cxn>
              </a:cxnLst>
              <a:rect b="b" l="0" r="r" t="0"/>
              <a:pathLst>
                <a:path h="20" w="52">
                  <a:moveTo>
                    <a:pt x="9" y="12"/>
                  </a:moveTo>
                  <a:cubicBezTo>
                    <a:pt x="5" y="12"/>
                    <a:pt x="0" y="13"/>
                    <a:pt x="0" y="9"/>
                  </a:cubicBezTo>
                  <a:cubicBezTo>
                    <a:pt x="11" y="3"/>
                    <a:pt x="32" y="7"/>
                    <a:pt x="48" y="6"/>
                  </a:cubicBezTo>
                  <a:cubicBezTo>
                    <a:pt x="49" y="4"/>
                    <a:pt x="48" y="0"/>
                    <a:pt x="51" y="0"/>
                  </a:cubicBezTo>
                  <a:cubicBezTo>
                    <a:pt x="53" y="20"/>
                    <a:pt x="16" y="1"/>
                    <a:pt x="9" y="12"/>
                  </a:cubicBezTo>
                  <a:close/>
                </a:path>
              </a:pathLst>
            </a:custGeom>
            <a:solidFill>
              <a:srgbClr val="326A7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8" name="Freeform 47"/>
            <p:cNvSpPr>
              <a:spLocks noEditPoints="1"/>
            </p:cNvSpPr>
            <p:nvPr/>
          </p:nvSpPr>
          <p:spPr bwMode="auto">
            <a:xfrm>
              <a:off x="9247317" y="932579"/>
              <a:ext cx="2120967" cy="4193923"/>
            </a:xfrm>
            <a:custGeom>
              <a:cxnLst>
                <a:cxn ang="0">
                  <a:pos x="601" y="1158"/>
                </a:cxn>
                <a:cxn ang="0">
                  <a:pos x="547" y="1194"/>
                </a:cxn>
                <a:cxn ang="0">
                  <a:pos x="646" y="1101"/>
                </a:cxn>
                <a:cxn ang="0">
                  <a:pos x="310" y="1101"/>
                </a:cxn>
                <a:cxn ang="0">
                  <a:pos x="490" y="216"/>
                </a:cxn>
                <a:cxn ang="0">
                  <a:pos x="424" y="177"/>
                </a:cxn>
                <a:cxn ang="0">
                  <a:pos x="418" y="75"/>
                </a:cxn>
                <a:cxn ang="0">
                  <a:pos x="622" y="162"/>
                </a:cxn>
                <a:cxn ang="0">
                  <a:pos x="781" y="780"/>
                </a:cxn>
                <a:cxn ang="0">
                  <a:pos x="688" y="990"/>
                </a:cxn>
                <a:cxn ang="0">
                  <a:pos x="718" y="819"/>
                </a:cxn>
                <a:cxn ang="0">
                  <a:pos x="727" y="369"/>
                </a:cxn>
                <a:cxn ang="0">
                  <a:pos x="583" y="213"/>
                </a:cxn>
                <a:cxn ang="0">
                  <a:pos x="376" y="324"/>
                </a:cxn>
                <a:cxn ang="0">
                  <a:pos x="373" y="390"/>
                </a:cxn>
                <a:cxn ang="0">
                  <a:pos x="346" y="792"/>
                </a:cxn>
                <a:cxn ang="0">
                  <a:pos x="646" y="597"/>
                </a:cxn>
                <a:cxn ang="0">
                  <a:pos x="667" y="510"/>
                </a:cxn>
                <a:cxn ang="0">
                  <a:pos x="652" y="996"/>
                </a:cxn>
                <a:cxn ang="0">
                  <a:pos x="559" y="1485"/>
                </a:cxn>
                <a:cxn ang="0">
                  <a:pos x="520" y="1605"/>
                </a:cxn>
                <a:cxn ang="0">
                  <a:pos x="595" y="1620"/>
                </a:cxn>
                <a:cxn ang="0">
                  <a:pos x="715" y="1614"/>
                </a:cxn>
                <a:cxn ang="0">
                  <a:pos x="799" y="1647"/>
                </a:cxn>
                <a:cxn ang="0">
                  <a:pos x="673" y="1668"/>
                </a:cxn>
                <a:cxn ang="0">
                  <a:pos x="607" y="1677"/>
                </a:cxn>
                <a:cxn ang="0">
                  <a:pos x="544" y="1719"/>
                </a:cxn>
                <a:cxn ang="0">
                  <a:pos x="445" y="1725"/>
                </a:cxn>
                <a:cxn ang="0">
                  <a:pos x="379" y="1752"/>
                </a:cxn>
                <a:cxn ang="0">
                  <a:pos x="361" y="1674"/>
                </a:cxn>
                <a:cxn ang="0">
                  <a:pos x="232" y="1623"/>
                </a:cxn>
                <a:cxn ang="0">
                  <a:pos x="115" y="1578"/>
                </a:cxn>
                <a:cxn ang="0">
                  <a:pos x="217" y="1602"/>
                </a:cxn>
                <a:cxn ang="0">
                  <a:pos x="304" y="1158"/>
                </a:cxn>
                <a:cxn ang="0">
                  <a:pos x="304" y="1596"/>
                </a:cxn>
                <a:cxn ang="0">
                  <a:pos x="343" y="1545"/>
                </a:cxn>
                <a:cxn ang="0">
                  <a:pos x="526" y="912"/>
                </a:cxn>
                <a:cxn ang="0">
                  <a:pos x="523" y="984"/>
                </a:cxn>
                <a:cxn ang="0">
                  <a:pos x="484" y="939"/>
                </a:cxn>
                <a:cxn ang="0">
                  <a:pos x="373" y="1473"/>
                </a:cxn>
                <a:cxn ang="0">
                  <a:pos x="430" y="1569"/>
                </a:cxn>
                <a:cxn ang="0">
                  <a:pos x="523" y="1170"/>
                </a:cxn>
                <a:cxn ang="0">
                  <a:pos x="466" y="1680"/>
                </a:cxn>
                <a:cxn ang="0">
                  <a:pos x="373" y="1641"/>
                </a:cxn>
                <a:cxn ang="0">
                  <a:pos x="415" y="1611"/>
                </a:cxn>
                <a:cxn ang="0">
                  <a:pos x="454" y="1599"/>
                </a:cxn>
                <a:cxn ang="0">
                  <a:pos x="598" y="1692"/>
                </a:cxn>
                <a:cxn ang="0">
                  <a:pos x="595" y="1653"/>
                </a:cxn>
                <a:cxn ang="0">
                  <a:pos x="391" y="1656"/>
                </a:cxn>
                <a:cxn ang="0">
                  <a:pos x="415" y="1683"/>
                </a:cxn>
                <a:cxn ang="0">
                  <a:pos x="445" y="189"/>
                </a:cxn>
                <a:cxn ang="0">
                  <a:pos x="436" y="90"/>
                </a:cxn>
                <a:cxn ang="0">
                  <a:pos x="568" y="60"/>
                </a:cxn>
                <a:cxn ang="0">
                  <a:pos x="541" y="18"/>
                </a:cxn>
                <a:cxn ang="0">
                  <a:pos x="481" y="96"/>
                </a:cxn>
                <a:cxn ang="0">
                  <a:pos x="556" y="171"/>
                </a:cxn>
                <a:cxn ang="0">
                  <a:pos x="562" y="207"/>
                </a:cxn>
                <a:cxn ang="0">
                  <a:pos x="712" y="1023"/>
                </a:cxn>
                <a:cxn ang="0">
                  <a:pos x="706" y="873"/>
                </a:cxn>
                <a:cxn ang="0">
                  <a:pos x="346" y="753"/>
                </a:cxn>
              </a:cxnLst>
              <a:rect b="b" l="0" r="r" t="0"/>
              <a:pathLst>
                <a:path h="1752" w="885">
                  <a:moveTo>
                    <a:pt x="523" y="1044"/>
                  </a:moveTo>
                  <a:cubicBezTo>
                    <a:pt x="517" y="1078"/>
                    <a:pt x="529" y="1115"/>
                    <a:pt x="538" y="1143"/>
                  </a:cubicBezTo>
                  <a:cubicBezTo>
                    <a:pt x="553" y="1131"/>
                    <a:pt x="574" y="1109"/>
                    <a:pt x="592" y="1110"/>
                  </a:cubicBezTo>
                  <a:cubicBezTo>
                    <a:pt x="577" y="1129"/>
                    <a:pt x="552" y="1138"/>
                    <a:pt x="535" y="1155"/>
                  </a:cubicBezTo>
                  <a:cubicBezTo>
                    <a:pt x="534" y="1163"/>
                    <a:pt x="546" y="1147"/>
                    <a:pt x="547" y="1158"/>
                  </a:cubicBezTo>
                  <a:cubicBezTo>
                    <a:pt x="543" y="1160"/>
                    <a:pt x="540" y="1163"/>
                    <a:pt x="538" y="1167"/>
                  </a:cubicBezTo>
                  <a:cubicBezTo>
                    <a:pt x="554" y="1165"/>
                    <a:pt x="560" y="1153"/>
                    <a:pt x="577" y="1152"/>
                  </a:cubicBezTo>
                  <a:cubicBezTo>
                    <a:pt x="571" y="1169"/>
                    <a:pt x="541" y="1164"/>
                    <a:pt x="535" y="1182"/>
                  </a:cubicBezTo>
                  <a:cubicBezTo>
                    <a:pt x="555" y="1186"/>
                    <a:pt x="580" y="1153"/>
                    <a:pt x="601" y="1158"/>
                  </a:cubicBezTo>
                  <a:cubicBezTo>
                    <a:pt x="589" y="1167"/>
                    <a:pt x="575" y="1174"/>
                    <a:pt x="562" y="1182"/>
                  </a:cubicBezTo>
                  <a:cubicBezTo>
                    <a:pt x="560" y="1183"/>
                    <a:pt x="559" y="1185"/>
                    <a:pt x="556" y="1185"/>
                  </a:cubicBezTo>
                  <a:cubicBezTo>
                    <a:pt x="570" y="1190"/>
                    <a:pt x="605" y="1190"/>
                    <a:pt x="619" y="1185"/>
                  </a:cubicBezTo>
                  <a:cubicBezTo>
                    <a:pt x="638" y="1190"/>
                    <a:pt x="596" y="1204"/>
                    <a:pt x="586" y="1209"/>
                  </a:cubicBezTo>
                  <a:cubicBezTo>
                    <a:pt x="590" y="1209"/>
                    <a:pt x="595" y="1208"/>
                    <a:pt x="595" y="1212"/>
                  </a:cubicBezTo>
                  <a:cubicBezTo>
                    <a:pt x="578" y="1212"/>
                    <a:pt x="561" y="1212"/>
                    <a:pt x="544" y="1212"/>
                  </a:cubicBezTo>
                  <a:cubicBezTo>
                    <a:pt x="544" y="1196"/>
                    <a:pt x="572" y="1208"/>
                    <a:pt x="580" y="1200"/>
                  </a:cubicBezTo>
                  <a:cubicBezTo>
                    <a:pt x="590" y="1201"/>
                    <a:pt x="593" y="1195"/>
                    <a:pt x="604" y="1197"/>
                  </a:cubicBezTo>
                  <a:cubicBezTo>
                    <a:pt x="591" y="1190"/>
                    <a:pt x="565" y="1196"/>
                    <a:pt x="547" y="1194"/>
                  </a:cubicBezTo>
                  <a:cubicBezTo>
                    <a:pt x="542" y="1194"/>
                    <a:pt x="538" y="1193"/>
                    <a:pt x="535" y="1191"/>
                  </a:cubicBezTo>
                  <a:cubicBezTo>
                    <a:pt x="532" y="1222"/>
                    <a:pt x="526" y="1250"/>
                    <a:pt x="511" y="1269"/>
                  </a:cubicBezTo>
                  <a:cubicBezTo>
                    <a:pt x="504" y="1276"/>
                    <a:pt x="510" y="1296"/>
                    <a:pt x="508" y="1308"/>
                  </a:cubicBezTo>
                  <a:cubicBezTo>
                    <a:pt x="502" y="1398"/>
                    <a:pt x="468" y="1476"/>
                    <a:pt x="469" y="1563"/>
                  </a:cubicBezTo>
                  <a:cubicBezTo>
                    <a:pt x="508" y="1520"/>
                    <a:pt x="554" y="1468"/>
                    <a:pt x="586" y="1410"/>
                  </a:cubicBezTo>
                  <a:cubicBezTo>
                    <a:pt x="590" y="1410"/>
                    <a:pt x="594" y="1410"/>
                    <a:pt x="598" y="1410"/>
                  </a:cubicBezTo>
                  <a:cubicBezTo>
                    <a:pt x="600" y="1401"/>
                    <a:pt x="593" y="1401"/>
                    <a:pt x="595" y="1392"/>
                  </a:cubicBezTo>
                  <a:cubicBezTo>
                    <a:pt x="628" y="1321"/>
                    <a:pt x="634" y="1223"/>
                    <a:pt x="646" y="1131"/>
                  </a:cubicBezTo>
                  <a:cubicBezTo>
                    <a:pt x="651" y="1128"/>
                    <a:pt x="651" y="1104"/>
                    <a:pt x="646" y="1101"/>
                  </a:cubicBezTo>
                  <a:cubicBezTo>
                    <a:pt x="646" y="1086"/>
                    <a:pt x="646" y="1071"/>
                    <a:pt x="646" y="1056"/>
                  </a:cubicBezTo>
                  <a:cubicBezTo>
                    <a:pt x="644" y="1045"/>
                    <a:pt x="650" y="1026"/>
                    <a:pt x="643" y="1020"/>
                  </a:cubicBezTo>
                  <a:cubicBezTo>
                    <a:pt x="643" y="995"/>
                    <a:pt x="638" y="975"/>
                    <a:pt x="640" y="948"/>
                  </a:cubicBezTo>
                  <a:cubicBezTo>
                    <a:pt x="637" y="925"/>
                    <a:pt x="639" y="897"/>
                    <a:pt x="631" y="879"/>
                  </a:cubicBezTo>
                  <a:cubicBezTo>
                    <a:pt x="548" y="894"/>
                    <a:pt x="473" y="901"/>
                    <a:pt x="379" y="906"/>
                  </a:cubicBezTo>
                  <a:cubicBezTo>
                    <a:pt x="371" y="901"/>
                    <a:pt x="366" y="893"/>
                    <a:pt x="355" y="891"/>
                  </a:cubicBezTo>
                  <a:cubicBezTo>
                    <a:pt x="359" y="951"/>
                    <a:pt x="336" y="984"/>
                    <a:pt x="328" y="1032"/>
                  </a:cubicBezTo>
                  <a:cubicBezTo>
                    <a:pt x="316" y="1048"/>
                    <a:pt x="328" y="1088"/>
                    <a:pt x="313" y="1101"/>
                  </a:cubicBezTo>
                  <a:cubicBezTo>
                    <a:pt x="312" y="1101"/>
                    <a:pt x="311" y="1101"/>
                    <a:pt x="310" y="1101"/>
                  </a:cubicBezTo>
                  <a:cubicBezTo>
                    <a:pt x="316" y="1055"/>
                    <a:pt x="324" y="1011"/>
                    <a:pt x="334" y="969"/>
                  </a:cubicBezTo>
                  <a:cubicBezTo>
                    <a:pt x="321" y="965"/>
                    <a:pt x="321" y="974"/>
                    <a:pt x="313" y="975"/>
                  </a:cubicBezTo>
                  <a:cubicBezTo>
                    <a:pt x="316" y="950"/>
                    <a:pt x="267" y="946"/>
                    <a:pt x="286" y="903"/>
                  </a:cubicBezTo>
                  <a:cubicBezTo>
                    <a:pt x="291" y="900"/>
                    <a:pt x="291" y="876"/>
                    <a:pt x="286" y="873"/>
                  </a:cubicBezTo>
                  <a:cubicBezTo>
                    <a:pt x="278" y="862"/>
                    <a:pt x="271" y="850"/>
                    <a:pt x="274" y="828"/>
                  </a:cubicBezTo>
                  <a:cubicBezTo>
                    <a:pt x="274" y="818"/>
                    <a:pt x="274" y="808"/>
                    <a:pt x="274" y="798"/>
                  </a:cubicBezTo>
                  <a:cubicBezTo>
                    <a:pt x="307" y="704"/>
                    <a:pt x="302" y="587"/>
                    <a:pt x="322" y="483"/>
                  </a:cubicBezTo>
                  <a:cubicBezTo>
                    <a:pt x="331" y="437"/>
                    <a:pt x="354" y="396"/>
                    <a:pt x="346" y="348"/>
                  </a:cubicBezTo>
                  <a:cubicBezTo>
                    <a:pt x="384" y="294"/>
                    <a:pt x="463" y="281"/>
                    <a:pt x="490" y="216"/>
                  </a:cubicBezTo>
                  <a:cubicBezTo>
                    <a:pt x="501" y="217"/>
                    <a:pt x="504" y="210"/>
                    <a:pt x="514" y="210"/>
                  </a:cubicBezTo>
                  <a:cubicBezTo>
                    <a:pt x="514" y="203"/>
                    <a:pt x="514" y="196"/>
                    <a:pt x="514" y="189"/>
                  </a:cubicBezTo>
                  <a:cubicBezTo>
                    <a:pt x="504" y="192"/>
                    <a:pt x="498" y="199"/>
                    <a:pt x="487" y="201"/>
                  </a:cubicBezTo>
                  <a:cubicBezTo>
                    <a:pt x="485" y="195"/>
                    <a:pt x="491" y="181"/>
                    <a:pt x="484" y="180"/>
                  </a:cubicBezTo>
                  <a:cubicBezTo>
                    <a:pt x="473" y="195"/>
                    <a:pt x="451" y="199"/>
                    <a:pt x="427" y="201"/>
                  </a:cubicBezTo>
                  <a:cubicBezTo>
                    <a:pt x="429" y="193"/>
                    <a:pt x="444" y="198"/>
                    <a:pt x="445" y="189"/>
                  </a:cubicBezTo>
                  <a:cubicBezTo>
                    <a:pt x="435" y="188"/>
                    <a:pt x="424" y="202"/>
                    <a:pt x="418" y="195"/>
                  </a:cubicBezTo>
                  <a:cubicBezTo>
                    <a:pt x="437" y="186"/>
                    <a:pt x="454" y="175"/>
                    <a:pt x="469" y="162"/>
                  </a:cubicBezTo>
                  <a:cubicBezTo>
                    <a:pt x="455" y="166"/>
                    <a:pt x="437" y="182"/>
                    <a:pt x="424" y="177"/>
                  </a:cubicBezTo>
                  <a:cubicBezTo>
                    <a:pt x="433" y="160"/>
                    <a:pt x="449" y="135"/>
                    <a:pt x="451" y="120"/>
                  </a:cubicBezTo>
                  <a:cubicBezTo>
                    <a:pt x="445" y="128"/>
                    <a:pt x="434" y="147"/>
                    <a:pt x="427" y="144"/>
                  </a:cubicBezTo>
                  <a:cubicBezTo>
                    <a:pt x="431" y="136"/>
                    <a:pt x="437" y="130"/>
                    <a:pt x="442" y="123"/>
                  </a:cubicBezTo>
                  <a:cubicBezTo>
                    <a:pt x="431" y="122"/>
                    <a:pt x="431" y="132"/>
                    <a:pt x="421" y="132"/>
                  </a:cubicBezTo>
                  <a:cubicBezTo>
                    <a:pt x="423" y="124"/>
                    <a:pt x="435" y="126"/>
                    <a:pt x="436" y="117"/>
                  </a:cubicBezTo>
                  <a:cubicBezTo>
                    <a:pt x="422" y="120"/>
                    <a:pt x="417" y="132"/>
                    <a:pt x="403" y="135"/>
                  </a:cubicBezTo>
                  <a:cubicBezTo>
                    <a:pt x="410" y="125"/>
                    <a:pt x="416" y="104"/>
                    <a:pt x="418" y="93"/>
                  </a:cubicBezTo>
                  <a:cubicBezTo>
                    <a:pt x="415" y="97"/>
                    <a:pt x="414" y="103"/>
                    <a:pt x="406" y="102"/>
                  </a:cubicBezTo>
                  <a:cubicBezTo>
                    <a:pt x="406" y="92"/>
                    <a:pt x="431" y="78"/>
                    <a:pt x="418" y="75"/>
                  </a:cubicBezTo>
                  <a:cubicBezTo>
                    <a:pt x="411" y="77"/>
                    <a:pt x="391" y="82"/>
                    <a:pt x="385" y="75"/>
                  </a:cubicBezTo>
                  <a:cubicBezTo>
                    <a:pt x="417" y="53"/>
                    <a:pt x="448" y="35"/>
                    <a:pt x="475" y="3"/>
                  </a:cubicBezTo>
                  <a:cubicBezTo>
                    <a:pt x="482" y="9"/>
                    <a:pt x="497" y="2"/>
                    <a:pt x="505" y="0"/>
                  </a:cubicBezTo>
                  <a:cubicBezTo>
                    <a:pt x="525" y="0"/>
                    <a:pt x="545" y="0"/>
                    <a:pt x="565" y="0"/>
                  </a:cubicBezTo>
                  <a:cubicBezTo>
                    <a:pt x="564" y="2"/>
                    <a:pt x="562" y="3"/>
                    <a:pt x="559" y="3"/>
                  </a:cubicBezTo>
                  <a:cubicBezTo>
                    <a:pt x="590" y="4"/>
                    <a:pt x="609" y="33"/>
                    <a:pt x="631" y="48"/>
                  </a:cubicBezTo>
                  <a:cubicBezTo>
                    <a:pt x="617" y="66"/>
                    <a:pt x="650" y="102"/>
                    <a:pt x="634" y="132"/>
                  </a:cubicBezTo>
                  <a:cubicBezTo>
                    <a:pt x="627" y="120"/>
                    <a:pt x="635" y="93"/>
                    <a:pt x="625" y="84"/>
                  </a:cubicBezTo>
                  <a:cubicBezTo>
                    <a:pt x="624" y="107"/>
                    <a:pt x="636" y="145"/>
                    <a:pt x="622" y="162"/>
                  </a:cubicBezTo>
                  <a:cubicBezTo>
                    <a:pt x="620" y="147"/>
                    <a:pt x="626" y="124"/>
                    <a:pt x="619" y="114"/>
                  </a:cubicBezTo>
                  <a:cubicBezTo>
                    <a:pt x="619" y="121"/>
                    <a:pt x="614" y="123"/>
                    <a:pt x="616" y="132"/>
                  </a:cubicBezTo>
                  <a:cubicBezTo>
                    <a:pt x="611" y="160"/>
                    <a:pt x="602" y="184"/>
                    <a:pt x="589" y="204"/>
                  </a:cubicBezTo>
                  <a:cubicBezTo>
                    <a:pt x="609" y="205"/>
                    <a:pt x="605" y="235"/>
                    <a:pt x="601" y="252"/>
                  </a:cubicBezTo>
                  <a:cubicBezTo>
                    <a:pt x="668" y="258"/>
                    <a:pt x="682" y="317"/>
                    <a:pt x="727" y="345"/>
                  </a:cubicBezTo>
                  <a:cubicBezTo>
                    <a:pt x="730" y="359"/>
                    <a:pt x="733" y="373"/>
                    <a:pt x="739" y="384"/>
                  </a:cubicBezTo>
                  <a:cubicBezTo>
                    <a:pt x="741" y="395"/>
                    <a:pt x="735" y="414"/>
                    <a:pt x="742" y="420"/>
                  </a:cubicBezTo>
                  <a:cubicBezTo>
                    <a:pt x="749" y="534"/>
                    <a:pt x="778" y="626"/>
                    <a:pt x="778" y="747"/>
                  </a:cubicBezTo>
                  <a:cubicBezTo>
                    <a:pt x="780" y="757"/>
                    <a:pt x="774" y="775"/>
                    <a:pt x="781" y="780"/>
                  </a:cubicBezTo>
                  <a:cubicBezTo>
                    <a:pt x="781" y="788"/>
                    <a:pt x="781" y="796"/>
                    <a:pt x="781" y="804"/>
                  </a:cubicBezTo>
                  <a:cubicBezTo>
                    <a:pt x="783" y="824"/>
                    <a:pt x="777" y="852"/>
                    <a:pt x="784" y="867"/>
                  </a:cubicBezTo>
                  <a:cubicBezTo>
                    <a:pt x="790" y="886"/>
                    <a:pt x="773" y="908"/>
                    <a:pt x="766" y="924"/>
                  </a:cubicBezTo>
                  <a:cubicBezTo>
                    <a:pt x="759" y="929"/>
                    <a:pt x="765" y="947"/>
                    <a:pt x="763" y="957"/>
                  </a:cubicBezTo>
                  <a:cubicBezTo>
                    <a:pt x="763" y="968"/>
                    <a:pt x="763" y="979"/>
                    <a:pt x="763" y="990"/>
                  </a:cubicBezTo>
                  <a:cubicBezTo>
                    <a:pt x="741" y="1003"/>
                    <a:pt x="727" y="1024"/>
                    <a:pt x="706" y="1038"/>
                  </a:cubicBezTo>
                  <a:cubicBezTo>
                    <a:pt x="710" y="1038"/>
                    <a:pt x="715" y="1037"/>
                    <a:pt x="715" y="1041"/>
                  </a:cubicBezTo>
                  <a:cubicBezTo>
                    <a:pt x="669" y="1045"/>
                    <a:pt x="648" y="1018"/>
                    <a:pt x="661" y="969"/>
                  </a:cubicBezTo>
                  <a:cubicBezTo>
                    <a:pt x="671" y="975"/>
                    <a:pt x="669" y="993"/>
                    <a:pt x="688" y="990"/>
                  </a:cubicBezTo>
                  <a:cubicBezTo>
                    <a:pt x="684" y="956"/>
                    <a:pt x="693" y="935"/>
                    <a:pt x="706" y="918"/>
                  </a:cubicBezTo>
                  <a:cubicBezTo>
                    <a:pt x="674" y="905"/>
                    <a:pt x="700" y="881"/>
                    <a:pt x="706" y="861"/>
                  </a:cubicBezTo>
                  <a:cubicBezTo>
                    <a:pt x="723" y="800"/>
                    <a:pt x="709" y="715"/>
                    <a:pt x="706" y="648"/>
                  </a:cubicBezTo>
                  <a:cubicBezTo>
                    <a:pt x="704" y="635"/>
                    <a:pt x="710" y="614"/>
                    <a:pt x="703" y="606"/>
                  </a:cubicBezTo>
                  <a:cubicBezTo>
                    <a:pt x="705" y="594"/>
                    <a:pt x="698" y="591"/>
                    <a:pt x="700" y="579"/>
                  </a:cubicBezTo>
                  <a:cubicBezTo>
                    <a:pt x="717" y="619"/>
                    <a:pt x="713" y="686"/>
                    <a:pt x="721" y="741"/>
                  </a:cubicBezTo>
                  <a:cubicBezTo>
                    <a:pt x="727" y="778"/>
                    <a:pt x="740" y="814"/>
                    <a:pt x="727" y="846"/>
                  </a:cubicBezTo>
                  <a:cubicBezTo>
                    <a:pt x="724" y="829"/>
                    <a:pt x="724" y="809"/>
                    <a:pt x="721" y="792"/>
                  </a:cubicBezTo>
                  <a:cubicBezTo>
                    <a:pt x="716" y="774"/>
                    <a:pt x="719" y="808"/>
                    <a:pt x="718" y="819"/>
                  </a:cubicBezTo>
                  <a:cubicBezTo>
                    <a:pt x="716" y="837"/>
                    <a:pt x="712" y="858"/>
                    <a:pt x="709" y="867"/>
                  </a:cubicBezTo>
                  <a:cubicBezTo>
                    <a:pt x="715" y="868"/>
                    <a:pt x="717" y="873"/>
                    <a:pt x="724" y="873"/>
                  </a:cubicBezTo>
                  <a:cubicBezTo>
                    <a:pt x="734" y="878"/>
                    <a:pt x="765" y="878"/>
                    <a:pt x="775" y="873"/>
                  </a:cubicBezTo>
                  <a:cubicBezTo>
                    <a:pt x="775" y="857"/>
                    <a:pt x="775" y="841"/>
                    <a:pt x="775" y="825"/>
                  </a:cubicBezTo>
                  <a:cubicBezTo>
                    <a:pt x="775" y="810"/>
                    <a:pt x="775" y="795"/>
                    <a:pt x="775" y="780"/>
                  </a:cubicBezTo>
                  <a:cubicBezTo>
                    <a:pt x="770" y="784"/>
                    <a:pt x="769" y="792"/>
                    <a:pt x="769" y="801"/>
                  </a:cubicBezTo>
                  <a:cubicBezTo>
                    <a:pt x="759" y="803"/>
                    <a:pt x="768" y="762"/>
                    <a:pt x="769" y="744"/>
                  </a:cubicBezTo>
                  <a:cubicBezTo>
                    <a:pt x="773" y="654"/>
                    <a:pt x="747" y="536"/>
                    <a:pt x="736" y="453"/>
                  </a:cubicBezTo>
                  <a:cubicBezTo>
                    <a:pt x="732" y="424"/>
                    <a:pt x="734" y="391"/>
                    <a:pt x="727" y="369"/>
                  </a:cubicBezTo>
                  <a:cubicBezTo>
                    <a:pt x="720" y="348"/>
                    <a:pt x="695" y="331"/>
                    <a:pt x="676" y="309"/>
                  </a:cubicBezTo>
                  <a:cubicBezTo>
                    <a:pt x="657" y="287"/>
                    <a:pt x="637" y="257"/>
                    <a:pt x="604" y="258"/>
                  </a:cubicBezTo>
                  <a:cubicBezTo>
                    <a:pt x="597" y="259"/>
                    <a:pt x="601" y="271"/>
                    <a:pt x="595" y="273"/>
                  </a:cubicBezTo>
                  <a:cubicBezTo>
                    <a:pt x="592" y="259"/>
                    <a:pt x="573" y="275"/>
                    <a:pt x="562" y="273"/>
                  </a:cubicBezTo>
                  <a:cubicBezTo>
                    <a:pt x="550" y="275"/>
                    <a:pt x="530" y="269"/>
                    <a:pt x="523" y="276"/>
                  </a:cubicBezTo>
                  <a:cubicBezTo>
                    <a:pt x="518" y="276"/>
                    <a:pt x="513" y="276"/>
                    <a:pt x="508" y="276"/>
                  </a:cubicBezTo>
                  <a:cubicBezTo>
                    <a:pt x="506" y="277"/>
                    <a:pt x="503" y="275"/>
                    <a:pt x="502" y="276"/>
                  </a:cubicBezTo>
                  <a:cubicBezTo>
                    <a:pt x="521" y="264"/>
                    <a:pt x="592" y="270"/>
                    <a:pt x="598" y="240"/>
                  </a:cubicBezTo>
                  <a:cubicBezTo>
                    <a:pt x="598" y="239"/>
                    <a:pt x="607" y="209"/>
                    <a:pt x="583" y="213"/>
                  </a:cubicBezTo>
                  <a:cubicBezTo>
                    <a:pt x="582" y="222"/>
                    <a:pt x="584" y="219"/>
                    <a:pt x="577" y="231"/>
                  </a:cubicBezTo>
                  <a:cubicBezTo>
                    <a:pt x="566" y="236"/>
                    <a:pt x="575" y="221"/>
                    <a:pt x="568" y="222"/>
                  </a:cubicBezTo>
                  <a:cubicBezTo>
                    <a:pt x="541" y="223"/>
                    <a:pt x="518" y="228"/>
                    <a:pt x="493" y="231"/>
                  </a:cubicBezTo>
                  <a:cubicBezTo>
                    <a:pt x="479" y="243"/>
                    <a:pt x="475" y="265"/>
                    <a:pt x="460" y="276"/>
                  </a:cubicBezTo>
                  <a:cubicBezTo>
                    <a:pt x="459" y="281"/>
                    <a:pt x="462" y="282"/>
                    <a:pt x="466" y="282"/>
                  </a:cubicBezTo>
                  <a:cubicBezTo>
                    <a:pt x="469" y="282"/>
                    <a:pt x="471" y="283"/>
                    <a:pt x="472" y="285"/>
                  </a:cubicBezTo>
                  <a:cubicBezTo>
                    <a:pt x="466" y="286"/>
                    <a:pt x="464" y="291"/>
                    <a:pt x="457" y="291"/>
                  </a:cubicBezTo>
                  <a:cubicBezTo>
                    <a:pt x="454" y="287"/>
                    <a:pt x="454" y="280"/>
                    <a:pt x="454" y="273"/>
                  </a:cubicBezTo>
                  <a:cubicBezTo>
                    <a:pt x="427" y="289"/>
                    <a:pt x="403" y="308"/>
                    <a:pt x="376" y="324"/>
                  </a:cubicBezTo>
                  <a:cubicBezTo>
                    <a:pt x="380" y="338"/>
                    <a:pt x="367" y="347"/>
                    <a:pt x="361" y="360"/>
                  </a:cubicBezTo>
                  <a:cubicBezTo>
                    <a:pt x="324" y="484"/>
                    <a:pt x="314" y="635"/>
                    <a:pt x="292" y="774"/>
                  </a:cubicBezTo>
                  <a:cubicBezTo>
                    <a:pt x="289" y="783"/>
                    <a:pt x="281" y="787"/>
                    <a:pt x="280" y="798"/>
                  </a:cubicBezTo>
                  <a:cubicBezTo>
                    <a:pt x="281" y="820"/>
                    <a:pt x="278" y="846"/>
                    <a:pt x="283" y="864"/>
                  </a:cubicBezTo>
                  <a:cubicBezTo>
                    <a:pt x="306" y="824"/>
                    <a:pt x="350" y="789"/>
                    <a:pt x="334" y="729"/>
                  </a:cubicBezTo>
                  <a:cubicBezTo>
                    <a:pt x="341" y="725"/>
                    <a:pt x="335" y="708"/>
                    <a:pt x="337" y="699"/>
                  </a:cubicBezTo>
                  <a:cubicBezTo>
                    <a:pt x="351" y="635"/>
                    <a:pt x="365" y="571"/>
                    <a:pt x="373" y="501"/>
                  </a:cubicBezTo>
                  <a:cubicBezTo>
                    <a:pt x="389" y="487"/>
                    <a:pt x="395" y="463"/>
                    <a:pt x="403" y="441"/>
                  </a:cubicBezTo>
                  <a:cubicBezTo>
                    <a:pt x="391" y="428"/>
                    <a:pt x="366" y="412"/>
                    <a:pt x="373" y="390"/>
                  </a:cubicBezTo>
                  <a:cubicBezTo>
                    <a:pt x="376" y="409"/>
                    <a:pt x="396" y="427"/>
                    <a:pt x="406" y="429"/>
                  </a:cubicBezTo>
                  <a:cubicBezTo>
                    <a:pt x="397" y="419"/>
                    <a:pt x="381" y="400"/>
                    <a:pt x="385" y="387"/>
                  </a:cubicBezTo>
                  <a:cubicBezTo>
                    <a:pt x="396" y="395"/>
                    <a:pt x="397" y="413"/>
                    <a:pt x="409" y="420"/>
                  </a:cubicBezTo>
                  <a:cubicBezTo>
                    <a:pt x="414" y="392"/>
                    <a:pt x="393" y="374"/>
                    <a:pt x="400" y="354"/>
                  </a:cubicBezTo>
                  <a:cubicBezTo>
                    <a:pt x="407" y="377"/>
                    <a:pt x="416" y="398"/>
                    <a:pt x="418" y="426"/>
                  </a:cubicBezTo>
                  <a:cubicBezTo>
                    <a:pt x="418" y="441"/>
                    <a:pt x="418" y="456"/>
                    <a:pt x="418" y="471"/>
                  </a:cubicBezTo>
                  <a:cubicBezTo>
                    <a:pt x="420" y="495"/>
                    <a:pt x="409" y="506"/>
                    <a:pt x="409" y="528"/>
                  </a:cubicBezTo>
                  <a:cubicBezTo>
                    <a:pt x="395" y="560"/>
                    <a:pt x="403" y="614"/>
                    <a:pt x="379" y="636"/>
                  </a:cubicBezTo>
                  <a:cubicBezTo>
                    <a:pt x="379" y="699"/>
                    <a:pt x="356" y="739"/>
                    <a:pt x="346" y="792"/>
                  </a:cubicBezTo>
                  <a:cubicBezTo>
                    <a:pt x="344" y="801"/>
                    <a:pt x="337" y="797"/>
                    <a:pt x="334" y="792"/>
                  </a:cubicBezTo>
                  <a:cubicBezTo>
                    <a:pt x="324" y="818"/>
                    <a:pt x="307" y="837"/>
                    <a:pt x="298" y="864"/>
                  </a:cubicBezTo>
                  <a:cubicBezTo>
                    <a:pt x="333" y="864"/>
                    <a:pt x="354" y="896"/>
                    <a:pt x="385" y="900"/>
                  </a:cubicBezTo>
                  <a:cubicBezTo>
                    <a:pt x="411" y="903"/>
                    <a:pt x="438" y="885"/>
                    <a:pt x="475" y="891"/>
                  </a:cubicBezTo>
                  <a:cubicBezTo>
                    <a:pt x="490" y="889"/>
                    <a:pt x="513" y="895"/>
                    <a:pt x="523" y="888"/>
                  </a:cubicBezTo>
                  <a:cubicBezTo>
                    <a:pt x="564" y="877"/>
                    <a:pt x="620" y="881"/>
                    <a:pt x="652" y="861"/>
                  </a:cubicBezTo>
                  <a:cubicBezTo>
                    <a:pt x="653" y="847"/>
                    <a:pt x="651" y="836"/>
                    <a:pt x="649" y="825"/>
                  </a:cubicBezTo>
                  <a:cubicBezTo>
                    <a:pt x="647" y="801"/>
                    <a:pt x="653" y="769"/>
                    <a:pt x="646" y="750"/>
                  </a:cubicBezTo>
                  <a:cubicBezTo>
                    <a:pt x="646" y="699"/>
                    <a:pt x="646" y="648"/>
                    <a:pt x="646" y="597"/>
                  </a:cubicBezTo>
                  <a:cubicBezTo>
                    <a:pt x="653" y="587"/>
                    <a:pt x="647" y="564"/>
                    <a:pt x="649" y="549"/>
                  </a:cubicBezTo>
                  <a:cubicBezTo>
                    <a:pt x="648" y="538"/>
                    <a:pt x="654" y="519"/>
                    <a:pt x="640" y="528"/>
                  </a:cubicBezTo>
                  <a:cubicBezTo>
                    <a:pt x="648" y="524"/>
                    <a:pt x="655" y="501"/>
                    <a:pt x="643" y="495"/>
                  </a:cubicBezTo>
                  <a:cubicBezTo>
                    <a:pt x="660" y="452"/>
                    <a:pt x="678" y="410"/>
                    <a:pt x="688" y="360"/>
                  </a:cubicBezTo>
                  <a:cubicBezTo>
                    <a:pt x="697" y="412"/>
                    <a:pt x="668" y="442"/>
                    <a:pt x="664" y="471"/>
                  </a:cubicBezTo>
                  <a:cubicBezTo>
                    <a:pt x="686" y="445"/>
                    <a:pt x="695" y="406"/>
                    <a:pt x="700" y="363"/>
                  </a:cubicBezTo>
                  <a:cubicBezTo>
                    <a:pt x="714" y="423"/>
                    <a:pt x="677" y="458"/>
                    <a:pt x="661" y="498"/>
                  </a:cubicBezTo>
                  <a:cubicBezTo>
                    <a:pt x="684" y="488"/>
                    <a:pt x="683" y="454"/>
                    <a:pt x="703" y="441"/>
                  </a:cubicBezTo>
                  <a:cubicBezTo>
                    <a:pt x="699" y="472"/>
                    <a:pt x="680" y="488"/>
                    <a:pt x="667" y="510"/>
                  </a:cubicBezTo>
                  <a:cubicBezTo>
                    <a:pt x="675" y="524"/>
                    <a:pt x="682" y="539"/>
                    <a:pt x="688" y="555"/>
                  </a:cubicBezTo>
                  <a:cubicBezTo>
                    <a:pt x="674" y="545"/>
                    <a:pt x="671" y="524"/>
                    <a:pt x="658" y="513"/>
                  </a:cubicBezTo>
                  <a:cubicBezTo>
                    <a:pt x="652" y="523"/>
                    <a:pt x="656" y="543"/>
                    <a:pt x="655" y="558"/>
                  </a:cubicBezTo>
                  <a:cubicBezTo>
                    <a:pt x="648" y="591"/>
                    <a:pt x="654" y="637"/>
                    <a:pt x="652" y="675"/>
                  </a:cubicBezTo>
                  <a:cubicBezTo>
                    <a:pt x="652" y="702"/>
                    <a:pt x="652" y="729"/>
                    <a:pt x="652" y="756"/>
                  </a:cubicBezTo>
                  <a:cubicBezTo>
                    <a:pt x="654" y="777"/>
                    <a:pt x="648" y="806"/>
                    <a:pt x="655" y="822"/>
                  </a:cubicBezTo>
                  <a:cubicBezTo>
                    <a:pt x="655" y="827"/>
                    <a:pt x="656" y="831"/>
                    <a:pt x="658" y="834"/>
                  </a:cubicBezTo>
                  <a:cubicBezTo>
                    <a:pt x="658" y="844"/>
                    <a:pt x="658" y="854"/>
                    <a:pt x="658" y="864"/>
                  </a:cubicBezTo>
                  <a:cubicBezTo>
                    <a:pt x="625" y="877"/>
                    <a:pt x="648" y="945"/>
                    <a:pt x="652" y="996"/>
                  </a:cubicBezTo>
                  <a:cubicBezTo>
                    <a:pt x="655" y="1033"/>
                    <a:pt x="653" y="1065"/>
                    <a:pt x="655" y="1095"/>
                  </a:cubicBezTo>
                  <a:cubicBezTo>
                    <a:pt x="655" y="1108"/>
                    <a:pt x="655" y="1121"/>
                    <a:pt x="655" y="1134"/>
                  </a:cubicBezTo>
                  <a:cubicBezTo>
                    <a:pt x="638" y="1284"/>
                    <a:pt x="601" y="1414"/>
                    <a:pt x="574" y="1554"/>
                  </a:cubicBezTo>
                  <a:cubicBezTo>
                    <a:pt x="572" y="1554"/>
                    <a:pt x="570" y="1554"/>
                    <a:pt x="568" y="1554"/>
                  </a:cubicBezTo>
                  <a:cubicBezTo>
                    <a:pt x="573" y="1503"/>
                    <a:pt x="592" y="1466"/>
                    <a:pt x="595" y="1413"/>
                  </a:cubicBezTo>
                  <a:cubicBezTo>
                    <a:pt x="573" y="1446"/>
                    <a:pt x="551" y="1479"/>
                    <a:pt x="526" y="1509"/>
                  </a:cubicBezTo>
                  <a:cubicBezTo>
                    <a:pt x="514" y="1519"/>
                    <a:pt x="503" y="1530"/>
                    <a:pt x="493" y="1542"/>
                  </a:cubicBezTo>
                  <a:cubicBezTo>
                    <a:pt x="505" y="1539"/>
                    <a:pt x="510" y="1529"/>
                    <a:pt x="517" y="1521"/>
                  </a:cubicBezTo>
                  <a:cubicBezTo>
                    <a:pt x="533" y="1511"/>
                    <a:pt x="540" y="1492"/>
                    <a:pt x="559" y="1485"/>
                  </a:cubicBezTo>
                  <a:cubicBezTo>
                    <a:pt x="535" y="1521"/>
                    <a:pt x="507" y="1553"/>
                    <a:pt x="463" y="1569"/>
                  </a:cubicBezTo>
                  <a:cubicBezTo>
                    <a:pt x="481" y="1581"/>
                    <a:pt x="503" y="1589"/>
                    <a:pt x="526" y="1596"/>
                  </a:cubicBezTo>
                  <a:cubicBezTo>
                    <a:pt x="525" y="1603"/>
                    <a:pt x="513" y="1598"/>
                    <a:pt x="511" y="1596"/>
                  </a:cubicBezTo>
                  <a:cubicBezTo>
                    <a:pt x="490" y="1596"/>
                    <a:pt x="482" y="1583"/>
                    <a:pt x="463" y="1581"/>
                  </a:cubicBezTo>
                  <a:cubicBezTo>
                    <a:pt x="459" y="1585"/>
                    <a:pt x="478" y="1592"/>
                    <a:pt x="484" y="1596"/>
                  </a:cubicBezTo>
                  <a:cubicBezTo>
                    <a:pt x="484" y="1597"/>
                    <a:pt x="484" y="1598"/>
                    <a:pt x="484" y="1599"/>
                  </a:cubicBezTo>
                  <a:cubicBezTo>
                    <a:pt x="473" y="1598"/>
                    <a:pt x="467" y="1592"/>
                    <a:pt x="457" y="1590"/>
                  </a:cubicBezTo>
                  <a:cubicBezTo>
                    <a:pt x="461" y="1598"/>
                    <a:pt x="472" y="1599"/>
                    <a:pt x="478" y="1605"/>
                  </a:cubicBezTo>
                  <a:cubicBezTo>
                    <a:pt x="485" y="1610"/>
                    <a:pt x="513" y="1610"/>
                    <a:pt x="520" y="1605"/>
                  </a:cubicBezTo>
                  <a:cubicBezTo>
                    <a:pt x="527" y="1603"/>
                    <a:pt x="542" y="1609"/>
                    <a:pt x="544" y="1602"/>
                  </a:cubicBezTo>
                  <a:cubicBezTo>
                    <a:pt x="552" y="1596"/>
                    <a:pt x="556" y="1604"/>
                    <a:pt x="565" y="1599"/>
                  </a:cubicBezTo>
                  <a:cubicBezTo>
                    <a:pt x="563" y="1582"/>
                    <a:pt x="533" y="1577"/>
                    <a:pt x="544" y="1557"/>
                  </a:cubicBezTo>
                  <a:cubicBezTo>
                    <a:pt x="557" y="1561"/>
                    <a:pt x="553" y="1582"/>
                    <a:pt x="565" y="1587"/>
                  </a:cubicBezTo>
                  <a:cubicBezTo>
                    <a:pt x="569" y="1586"/>
                    <a:pt x="567" y="1579"/>
                    <a:pt x="568" y="1575"/>
                  </a:cubicBezTo>
                  <a:cubicBezTo>
                    <a:pt x="571" y="1576"/>
                    <a:pt x="570" y="1581"/>
                    <a:pt x="574" y="1581"/>
                  </a:cubicBezTo>
                  <a:cubicBezTo>
                    <a:pt x="578" y="1594"/>
                    <a:pt x="594" y="1595"/>
                    <a:pt x="598" y="1608"/>
                  </a:cubicBezTo>
                  <a:cubicBezTo>
                    <a:pt x="588" y="1607"/>
                    <a:pt x="581" y="1603"/>
                    <a:pt x="568" y="1605"/>
                  </a:cubicBezTo>
                  <a:cubicBezTo>
                    <a:pt x="575" y="1612"/>
                    <a:pt x="582" y="1619"/>
                    <a:pt x="595" y="1620"/>
                  </a:cubicBezTo>
                  <a:cubicBezTo>
                    <a:pt x="615" y="1607"/>
                    <a:pt x="647" y="1634"/>
                    <a:pt x="676" y="1620"/>
                  </a:cubicBezTo>
                  <a:cubicBezTo>
                    <a:pt x="675" y="1614"/>
                    <a:pt x="668" y="1614"/>
                    <a:pt x="664" y="1611"/>
                  </a:cubicBezTo>
                  <a:cubicBezTo>
                    <a:pt x="663" y="1604"/>
                    <a:pt x="650" y="1594"/>
                    <a:pt x="658" y="1587"/>
                  </a:cubicBezTo>
                  <a:cubicBezTo>
                    <a:pt x="664" y="1600"/>
                    <a:pt x="675" y="1608"/>
                    <a:pt x="685" y="1617"/>
                  </a:cubicBezTo>
                  <a:cubicBezTo>
                    <a:pt x="699" y="1612"/>
                    <a:pt x="660" y="1595"/>
                    <a:pt x="667" y="1587"/>
                  </a:cubicBezTo>
                  <a:cubicBezTo>
                    <a:pt x="683" y="1598"/>
                    <a:pt x="700" y="1624"/>
                    <a:pt x="718" y="1623"/>
                  </a:cubicBezTo>
                  <a:cubicBezTo>
                    <a:pt x="711" y="1621"/>
                    <a:pt x="710" y="1613"/>
                    <a:pt x="703" y="1611"/>
                  </a:cubicBezTo>
                  <a:cubicBezTo>
                    <a:pt x="702" y="1608"/>
                    <a:pt x="700" y="1606"/>
                    <a:pt x="697" y="1605"/>
                  </a:cubicBezTo>
                  <a:cubicBezTo>
                    <a:pt x="703" y="1596"/>
                    <a:pt x="708" y="1614"/>
                    <a:pt x="715" y="1614"/>
                  </a:cubicBezTo>
                  <a:cubicBezTo>
                    <a:pt x="717" y="1607"/>
                    <a:pt x="699" y="1594"/>
                    <a:pt x="691" y="1587"/>
                  </a:cubicBezTo>
                  <a:cubicBezTo>
                    <a:pt x="691" y="1585"/>
                    <a:pt x="691" y="1583"/>
                    <a:pt x="691" y="1581"/>
                  </a:cubicBezTo>
                  <a:cubicBezTo>
                    <a:pt x="708" y="1586"/>
                    <a:pt x="710" y="1606"/>
                    <a:pt x="727" y="1611"/>
                  </a:cubicBezTo>
                  <a:cubicBezTo>
                    <a:pt x="729" y="1615"/>
                    <a:pt x="732" y="1618"/>
                    <a:pt x="736" y="1620"/>
                  </a:cubicBezTo>
                  <a:cubicBezTo>
                    <a:pt x="744" y="1616"/>
                    <a:pt x="725" y="1613"/>
                    <a:pt x="730" y="1602"/>
                  </a:cubicBezTo>
                  <a:cubicBezTo>
                    <a:pt x="736" y="1602"/>
                    <a:pt x="732" y="1612"/>
                    <a:pt x="739" y="1611"/>
                  </a:cubicBezTo>
                  <a:cubicBezTo>
                    <a:pt x="745" y="1611"/>
                    <a:pt x="743" y="1619"/>
                    <a:pt x="751" y="1617"/>
                  </a:cubicBezTo>
                  <a:cubicBezTo>
                    <a:pt x="761" y="1629"/>
                    <a:pt x="777" y="1635"/>
                    <a:pt x="793" y="1641"/>
                  </a:cubicBezTo>
                  <a:cubicBezTo>
                    <a:pt x="793" y="1645"/>
                    <a:pt x="798" y="1644"/>
                    <a:pt x="799" y="1647"/>
                  </a:cubicBezTo>
                  <a:cubicBezTo>
                    <a:pt x="808" y="1656"/>
                    <a:pt x="825" y="1657"/>
                    <a:pt x="838" y="1662"/>
                  </a:cubicBezTo>
                  <a:cubicBezTo>
                    <a:pt x="853" y="1666"/>
                    <a:pt x="874" y="1664"/>
                    <a:pt x="886" y="1671"/>
                  </a:cubicBezTo>
                  <a:cubicBezTo>
                    <a:pt x="881" y="1678"/>
                    <a:pt x="863" y="1672"/>
                    <a:pt x="853" y="1674"/>
                  </a:cubicBezTo>
                  <a:cubicBezTo>
                    <a:pt x="822" y="1667"/>
                    <a:pt x="794" y="1657"/>
                    <a:pt x="766" y="1647"/>
                  </a:cubicBezTo>
                  <a:cubicBezTo>
                    <a:pt x="758" y="1637"/>
                    <a:pt x="772" y="1643"/>
                    <a:pt x="778" y="1644"/>
                  </a:cubicBezTo>
                  <a:cubicBezTo>
                    <a:pt x="773" y="1634"/>
                    <a:pt x="757" y="1635"/>
                    <a:pt x="751" y="1626"/>
                  </a:cubicBezTo>
                  <a:cubicBezTo>
                    <a:pt x="751" y="1635"/>
                    <a:pt x="766" y="1636"/>
                    <a:pt x="760" y="1650"/>
                  </a:cubicBezTo>
                  <a:cubicBezTo>
                    <a:pt x="725" y="1637"/>
                    <a:pt x="689" y="1618"/>
                    <a:pt x="634" y="1632"/>
                  </a:cubicBezTo>
                  <a:cubicBezTo>
                    <a:pt x="636" y="1643"/>
                    <a:pt x="658" y="1659"/>
                    <a:pt x="673" y="1668"/>
                  </a:cubicBezTo>
                  <a:cubicBezTo>
                    <a:pt x="680" y="1667"/>
                    <a:pt x="673" y="1652"/>
                    <a:pt x="679" y="1650"/>
                  </a:cubicBezTo>
                  <a:cubicBezTo>
                    <a:pt x="698" y="1652"/>
                    <a:pt x="709" y="1662"/>
                    <a:pt x="724" y="1668"/>
                  </a:cubicBezTo>
                  <a:cubicBezTo>
                    <a:pt x="714" y="1675"/>
                    <a:pt x="699" y="1663"/>
                    <a:pt x="691" y="1659"/>
                  </a:cubicBezTo>
                  <a:cubicBezTo>
                    <a:pt x="683" y="1648"/>
                    <a:pt x="680" y="1665"/>
                    <a:pt x="682" y="1674"/>
                  </a:cubicBezTo>
                  <a:cubicBezTo>
                    <a:pt x="679" y="1674"/>
                    <a:pt x="676" y="1674"/>
                    <a:pt x="673" y="1674"/>
                  </a:cubicBezTo>
                  <a:cubicBezTo>
                    <a:pt x="664" y="1674"/>
                    <a:pt x="661" y="1668"/>
                    <a:pt x="655" y="1665"/>
                  </a:cubicBezTo>
                  <a:cubicBezTo>
                    <a:pt x="648" y="1668"/>
                    <a:pt x="659" y="1679"/>
                    <a:pt x="655" y="1689"/>
                  </a:cubicBezTo>
                  <a:cubicBezTo>
                    <a:pt x="647" y="1694"/>
                    <a:pt x="635" y="1682"/>
                    <a:pt x="628" y="1677"/>
                  </a:cubicBezTo>
                  <a:cubicBezTo>
                    <a:pt x="623" y="1689"/>
                    <a:pt x="614" y="1685"/>
                    <a:pt x="607" y="1677"/>
                  </a:cubicBezTo>
                  <a:cubicBezTo>
                    <a:pt x="600" y="1679"/>
                    <a:pt x="606" y="1694"/>
                    <a:pt x="604" y="1701"/>
                  </a:cubicBezTo>
                  <a:cubicBezTo>
                    <a:pt x="571" y="1698"/>
                    <a:pt x="556" y="1677"/>
                    <a:pt x="547" y="1650"/>
                  </a:cubicBezTo>
                  <a:cubicBezTo>
                    <a:pt x="540" y="1650"/>
                    <a:pt x="533" y="1650"/>
                    <a:pt x="529" y="1653"/>
                  </a:cubicBezTo>
                  <a:cubicBezTo>
                    <a:pt x="531" y="1682"/>
                    <a:pt x="551" y="1693"/>
                    <a:pt x="562" y="1713"/>
                  </a:cubicBezTo>
                  <a:cubicBezTo>
                    <a:pt x="570" y="1714"/>
                    <a:pt x="559" y="1696"/>
                    <a:pt x="571" y="1701"/>
                  </a:cubicBezTo>
                  <a:cubicBezTo>
                    <a:pt x="571" y="1708"/>
                    <a:pt x="571" y="1715"/>
                    <a:pt x="571" y="1722"/>
                  </a:cubicBezTo>
                  <a:cubicBezTo>
                    <a:pt x="564" y="1726"/>
                    <a:pt x="560" y="1714"/>
                    <a:pt x="559" y="1722"/>
                  </a:cubicBezTo>
                  <a:cubicBezTo>
                    <a:pt x="530" y="1715"/>
                    <a:pt x="518" y="1691"/>
                    <a:pt x="505" y="1668"/>
                  </a:cubicBezTo>
                  <a:cubicBezTo>
                    <a:pt x="493" y="1687"/>
                    <a:pt x="527" y="1709"/>
                    <a:pt x="544" y="1719"/>
                  </a:cubicBezTo>
                  <a:cubicBezTo>
                    <a:pt x="521" y="1723"/>
                    <a:pt x="504" y="1695"/>
                    <a:pt x="493" y="1677"/>
                  </a:cubicBezTo>
                  <a:cubicBezTo>
                    <a:pt x="490" y="1699"/>
                    <a:pt x="508" y="1726"/>
                    <a:pt x="529" y="1734"/>
                  </a:cubicBezTo>
                  <a:cubicBezTo>
                    <a:pt x="503" y="1736"/>
                    <a:pt x="489" y="1700"/>
                    <a:pt x="466" y="1689"/>
                  </a:cubicBezTo>
                  <a:cubicBezTo>
                    <a:pt x="456" y="1691"/>
                    <a:pt x="450" y="1697"/>
                    <a:pt x="439" y="1698"/>
                  </a:cubicBezTo>
                  <a:cubicBezTo>
                    <a:pt x="451" y="1718"/>
                    <a:pt x="469" y="1732"/>
                    <a:pt x="490" y="1743"/>
                  </a:cubicBezTo>
                  <a:cubicBezTo>
                    <a:pt x="462" y="1746"/>
                    <a:pt x="448" y="1709"/>
                    <a:pt x="418" y="1704"/>
                  </a:cubicBezTo>
                  <a:cubicBezTo>
                    <a:pt x="415" y="1706"/>
                    <a:pt x="415" y="1711"/>
                    <a:pt x="409" y="1710"/>
                  </a:cubicBezTo>
                  <a:cubicBezTo>
                    <a:pt x="408" y="1721"/>
                    <a:pt x="418" y="1721"/>
                    <a:pt x="418" y="1731"/>
                  </a:cubicBezTo>
                  <a:cubicBezTo>
                    <a:pt x="423" y="1725"/>
                    <a:pt x="433" y="1724"/>
                    <a:pt x="445" y="1725"/>
                  </a:cubicBezTo>
                  <a:cubicBezTo>
                    <a:pt x="454" y="1732"/>
                    <a:pt x="463" y="1739"/>
                    <a:pt x="466" y="1752"/>
                  </a:cubicBezTo>
                  <a:cubicBezTo>
                    <a:pt x="450" y="1751"/>
                    <a:pt x="453" y="1731"/>
                    <a:pt x="436" y="1731"/>
                  </a:cubicBezTo>
                  <a:cubicBezTo>
                    <a:pt x="426" y="1728"/>
                    <a:pt x="432" y="1741"/>
                    <a:pt x="427" y="1743"/>
                  </a:cubicBezTo>
                  <a:cubicBezTo>
                    <a:pt x="421" y="1740"/>
                    <a:pt x="414" y="1738"/>
                    <a:pt x="412" y="1731"/>
                  </a:cubicBezTo>
                  <a:cubicBezTo>
                    <a:pt x="411" y="1729"/>
                    <a:pt x="409" y="1728"/>
                    <a:pt x="409" y="1725"/>
                  </a:cubicBezTo>
                  <a:cubicBezTo>
                    <a:pt x="402" y="1726"/>
                    <a:pt x="408" y="1740"/>
                    <a:pt x="406" y="1746"/>
                  </a:cubicBezTo>
                  <a:cubicBezTo>
                    <a:pt x="394" y="1749"/>
                    <a:pt x="395" y="1739"/>
                    <a:pt x="388" y="1737"/>
                  </a:cubicBezTo>
                  <a:cubicBezTo>
                    <a:pt x="386" y="1733"/>
                    <a:pt x="383" y="1730"/>
                    <a:pt x="379" y="1728"/>
                  </a:cubicBezTo>
                  <a:cubicBezTo>
                    <a:pt x="379" y="1736"/>
                    <a:pt x="379" y="1744"/>
                    <a:pt x="379" y="1752"/>
                  </a:cubicBezTo>
                  <a:cubicBezTo>
                    <a:pt x="338" y="1747"/>
                    <a:pt x="316" y="1717"/>
                    <a:pt x="310" y="1692"/>
                  </a:cubicBezTo>
                  <a:cubicBezTo>
                    <a:pt x="325" y="1698"/>
                    <a:pt x="328" y="1716"/>
                    <a:pt x="340" y="1725"/>
                  </a:cubicBezTo>
                  <a:cubicBezTo>
                    <a:pt x="343" y="1723"/>
                    <a:pt x="345" y="1720"/>
                    <a:pt x="346" y="1716"/>
                  </a:cubicBezTo>
                  <a:cubicBezTo>
                    <a:pt x="353" y="1726"/>
                    <a:pt x="357" y="1739"/>
                    <a:pt x="370" y="1743"/>
                  </a:cubicBezTo>
                  <a:cubicBezTo>
                    <a:pt x="378" y="1737"/>
                    <a:pt x="368" y="1713"/>
                    <a:pt x="376" y="1707"/>
                  </a:cubicBezTo>
                  <a:cubicBezTo>
                    <a:pt x="384" y="1717"/>
                    <a:pt x="389" y="1730"/>
                    <a:pt x="400" y="1737"/>
                  </a:cubicBezTo>
                  <a:cubicBezTo>
                    <a:pt x="400" y="1728"/>
                    <a:pt x="400" y="1719"/>
                    <a:pt x="400" y="1710"/>
                  </a:cubicBezTo>
                  <a:cubicBezTo>
                    <a:pt x="376" y="1707"/>
                    <a:pt x="366" y="1690"/>
                    <a:pt x="355" y="1674"/>
                  </a:cubicBezTo>
                  <a:cubicBezTo>
                    <a:pt x="357" y="1674"/>
                    <a:pt x="359" y="1674"/>
                    <a:pt x="361" y="1674"/>
                  </a:cubicBezTo>
                  <a:cubicBezTo>
                    <a:pt x="371" y="1684"/>
                    <a:pt x="379" y="1696"/>
                    <a:pt x="391" y="1704"/>
                  </a:cubicBezTo>
                  <a:cubicBezTo>
                    <a:pt x="397" y="1692"/>
                    <a:pt x="373" y="1687"/>
                    <a:pt x="373" y="1671"/>
                  </a:cubicBezTo>
                  <a:cubicBezTo>
                    <a:pt x="383" y="1669"/>
                    <a:pt x="377" y="1683"/>
                    <a:pt x="388" y="1680"/>
                  </a:cubicBezTo>
                  <a:cubicBezTo>
                    <a:pt x="386" y="1667"/>
                    <a:pt x="367" y="1663"/>
                    <a:pt x="355" y="1668"/>
                  </a:cubicBezTo>
                  <a:cubicBezTo>
                    <a:pt x="347" y="1668"/>
                    <a:pt x="339" y="1668"/>
                    <a:pt x="331" y="1668"/>
                  </a:cubicBezTo>
                  <a:cubicBezTo>
                    <a:pt x="301" y="1665"/>
                    <a:pt x="284" y="1649"/>
                    <a:pt x="265" y="1635"/>
                  </a:cubicBezTo>
                  <a:cubicBezTo>
                    <a:pt x="265" y="1627"/>
                    <a:pt x="264" y="1618"/>
                    <a:pt x="268" y="1614"/>
                  </a:cubicBezTo>
                  <a:cubicBezTo>
                    <a:pt x="258" y="1609"/>
                    <a:pt x="241" y="1611"/>
                    <a:pt x="232" y="1605"/>
                  </a:cubicBezTo>
                  <a:cubicBezTo>
                    <a:pt x="226" y="1605"/>
                    <a:pt x="236" y="1615"/>
                    <a:pt x="232" y="1623"/>
                  </a:cubicBezTo>
                  <a:cubicBezTo>
                    <a:pt x="178" y="1628"/>
                    <a:pt x="118" y="1618"/>
                    <a:pt x="82" y="1584"/>
                  </a:cubicBezTo>
                  <a:cubicBezTo>
                    <a:pt x="48" y="1587"/>
                    <a:pt x="30" y="1574"/>
                    <a:pt x="13" y="1560"/>
                  </a:cubicBezTo>
                  <a:cubicBezTo>
                    <a:pt x="11" y="1552"/>
                    <a:pt x="0" y="1553"/>
                    <a:pt x="1" y="1542"/>
                  </a:cubicBezTo>
                  <a:cubicBezTo>
                    <a:pt x="9" y="1545"/>
                    <a:pt x="11" y="1554"/>
                    <a:pt x="19" y="1557"/>
                  </a:cubicBezTo>
                  <a:cubicBezTo>
                    <a:pt x="27" y="1567"/>
                    <a:pt x="77" y="1589"/>
                    <a:pt x="76" y="1569"/>
                  </a:cubicBezTo>
                  <a:cubicBezTo>
                    <a:pt x="76" y="1564"/>
                    <a:pt x="76" y="1559"/>
                    <a:pt x="82" y="1560"/>
                  </a:cubicBezTo>
                  <a:cubicBezTo>
                    <a:pt x="82" y="1571"/>
                    <a:pt x="91" y="1573"/>
                    <a:pt x="94" y="1581"/>
                  </a:cubicBezTo>
                  <a:cubicBezTo>
                    <a:pt x="100" y="1591"/>
                    <a:pt x="110" y="1597"/>
                    <a:pt x="121" y="1602"/>
                  </a:cubicBezTo>
                  <a:cubicBezTo>
                    <a:pt x="127" y="1598"/>
                    <a:pt x="109" y="1592"/>
                    <a:pt x="115" y="1578"/>
                  </a:cubicBezTo>
                  <a:cubicBezTo>
                    <a:pt x="116" y="1578"/>
                    <a:pt x="117" y="1578"/>
                    <a:pt x="118" y="1578"/>
                  </a:cubicBezTo>
                  <a:cubicBezTo>
                    <a:pt x="119" y="1592"/>
                    <a:pt x="128" y="1598"/>
                    <a:pt x="139" y="1602"/>
                  </a:cubicBezTo>
                  <a:cubicBezTo>
                    <a:pt x="142" y="1611"/>
                    <a:pt x="153" y="1612"/>
                    <a:pt x="160" y="1617"/>
                  </a:cubicBezTo>
                  <a:cubicBezTo>
                    <a:pt x="165" y="1613"/>
                    <a:pt x="149" y="1605"/>
                    <a:pt x="145" y="1599"/>
                  </a:cubicBezTo>
                  <a:cubicBezTo>
                    <a:pt x="159" y="1583"/>
                    <a:pt x="177" y="1628"/>
                    <a:pt x="199" y="1614"/>
                  </a:cubicBezTo>
                  <a:cubicBezTo>
                    <a:pt x="185" y="1604"/>
                    <a:pt x="169" y="1596"/>
                    <a:pt x="163" y="1578"/>
                  </a:cubicBezTo>
                  <a:cubicBezTo>
                    <a:pt x="186" y="1580"/>
                    <a:pt x="199" y="1592"/>
                    <a:pt x="208" y="1608"/>
                  </a:cubicBezTo>
                  <a:cubicBezTo>
                    <a:pt x="210" y="1615"/>
                    <a:pt x="219" y="1615"/>
                    <a:pt x="226" y="1617"/>
                  </a:cubicBezTo>
                  <a:cubicBezTo>
                    <a:pt x="225" y="1610"/>
                    <a:pt x="223" y="1604"/>
                    <a:pt x="217" y="1602"/>
                  </a:cubicBezTo>
                  <a:cubicBezTo>
                    <a:pt x="209" y="1593"/>
                    <a:pt x="193" y="1592"/>
                    <a:pt x="190" y="1578"/>
                  </a:cubicBezTo>
                  <a:cubicBezTo>
                    <a:pt x="216" y="1584"/>
                    <a:pt x="237" y="1611"/>
                    <a:pt x="268" y="1602"/>
                  </a:cubicBezTo>
                  <a:cubicBezTo>
                    <a:pt x="251" y="1586"/>
                    <a:pt x="216" y="1588"/>
                    <a:pt x="211" y="1560"/>
                  </a:cubicBezTo>
                  <a:cubicBezTo>
                    <a:pt x="229" y="1565"/>
                    <a:pt x="241" y="1576"/>
                    <a:pt x="259" y="1581"/>
                  </a:cubicBezTo>
                  <a:cubicBezTo>
                    <a:pt x="267" y="1550"/>
                    <a:pt x="270" y="1514"/>
                    <a:pt x="268" y="1473"/>
                  </a:cubicBezTo>
                  <a:cubicBezTo>
                    <a:pt x="268" y="1424"/>
                    <a:pt x="268" y="1375"/>
                    <a:pt x="268" y="1326"/>
                  </a:cubicBezTo>
                  <a:cubicBezTo>
                    <a:pt x="268" y="1315"/>
                    <a:pt x="268" y="1304"/>
                    <a:pt x="268" y="1293"/>
                  </a:cubicBezTo>
                  <a:cubicBezTo>
                    <a:pt x="275" y="1284"/>
                    <a:pt x="269" y="1262"/>
                    <a:pt x="271" y="1248"/>
                  </a:cubicBezTo>
                  <a:cubicBezTo>
                    <a:pt x="278" y="1214"/>
                    <a:pt x="292" y="1187"/>
                    <a:pt x="304" y="1158"/>
                  </a:cubicBezTo>
                  <a:cubicBezTo>
                    <a:pt x="311" y="1146"/>
                    <a:pt x="305" y="1121"/>
                    <a:pt x="307" y="1104"/>
                  </a:cubicBezTo>
                  <a:cubicBezTo>
                    <a:pt x="308" y="1104"/>
                    <a:pt x="309" y="1104"/>
                    <a:pt x="310" y="1104"/>
                  </a:cubicBezTo>
                  <a:cubicBezTo>
                    <a:pt x="310" y="1123"/>
                    <a:pt x="310" y="1142"/>
                    <a:pt x="310" y="1161"/>
                  </a:cubicBezTo>
                  <a:cubicBezTo>
                    <a:pt x="297" y="1197"/>
                    <a:pt x="276" y="1225"/>
                    <a:pt x="277" y="1275"/>
                  </a:cubicBezTo>
                  <a:cubicBezTo>
                    <a:pt x="270" y="1286"/>
                    <a:pt x="276" y="1310"/>
                    <a:pt x="274" y="1326"/>
                  </a:cubicBezTo>
                  <a:cubicBezTo>
                    <a:pt x="274" y="1369"/>
                    <a:pt x="274" y="1412"/>
                    <a:pt x="274" y="1455"/>
                  </a:cubicBezTo>
                  <a:cubicBezTo>
                    <a:pt x="276" y="1470"/>
                    <a:pt x="270" y="1493"/>
                    <a:pt x="277" y="1503"/>
                  </a:cubicBezTo>
                  <a:cubicBezTo>
                    <a:pt x="283" y="1528"/>
                    <a:pt x="267" y="1557"/>
                    <a:pt x="265" y="1584"/>
                  </a:cubicBezTo>
                  <a:cubicBezTo>
                    <a:pt x="280" y="1592"/>
                    <a:pt x="300" y="1577"/>
                    <a:pt x="304" y="1596"/>
                  </a:cubicBezTo>
                  <a:cubicBezTo>
                    <a:pt x="297" y="1598"/>
                    <a:pt x="282" y="1592"/>
                    <a:pt x="280" y="1599"/>
                  </a:cubicBezTo>
                  <a:cubicBezTo>
                    <a:pt x="296" y="1607"/>
                    <a:pt x="317" y="1610"/>
                    <a:pt x="343" y="1608"/>
                  </a:cubicBezTo>
                  <a:cubicBezTo>
                    <a:pt x="337" y="1596"/>
                    <a:pt x="332" y="1583"/>
                    <a:pt x="328" y="1569"/>
                  </a:cubicBezTo>
                  <a:cubicBezTo>
                    <a:pt x="330" y="1549"/>
                    <a:pt x="324" y="1537"/>
                    <a:pt x="325" y="1518"/>
                  </a:cubicBezTo>
                  <a:cubicBezTo>
                    <a:pt x="326" y="1518"/>
                    <a:pt x="327" y="1518"/>
                    <a:pt x="328" y="1518"/>
                  </a:cubicBezTo>
                  <a:cubicBezTo>
                    <a:pt x="330" y="1566"/>
                    <a:pt x="343" y="1619"/>
                    <a:pt x="385" y="1617"/>
                  </a:cubicBezTo>
                  <a:cubicBezTo>
                    <a:pt x="369" y="1610"/>
                    <a:pt x="368" y="1588"/>
                    <a:pt x="352" y="1581"/>
                  </a:cubicBezTo>
                  <a:cubicBezTo>
                    <a:pt x="353" y="1588"/>
                    <a:pt x="358" y="1594"/>
                    <a:pt x="349" y="1596"/>
                  </a:cubicBezTo>
                  <a:cubicBezTo>
                    <a:pt x="346" y="1582"/>
                    <a:pt x="333" y="1562"/>
                    <a:pt x="343" y="1545"/>
                  </a:cubicBezTo>
                  <a:cubicBezTo>
                    <a:pt x="350" y="1552"/>
                    <a:pt x="344" y="1572"/>
                    <a:pt x="352" y="1578"/>
                  </a:cubicBezTo>
                  <a:cubicBezTo>
                    <a:pt x="377" y="1566"/>
                    <a:pt x="354" y="1544"/>
                    <a:pt x="352" y="1527"/>
                  </a:cubicBezTo>
                  <a:cubicBezTo>
                    <a:pt x="337" y="1413"/>
                    <a:pt x="383" y="1281"/>
                    <a:pt x="385" y="1167"/>
                  </a:cubicBezTo>
                  <a:cubicBezTo>
                    <a:pt x="369" y="1169"/>
                    <a:pt x="362" y="1162"/>
                    <a:pt x="346" y="1164"/>
                  </a:cubicBezTo>
                  <a:cubicBezTo>
                    <a:pt x="353" y="1153"/>
                    <a:pt x="390" y="1172"/>
                    <a:pt x="388" y="1152"/>
                  </a:cubicBezTo>
                  <a:cubicBezTo>
                    <a:pt x="396" y="1094"/>
                    <a:pt x="433" y="1052"/>
                    <a:pt x="439" y="1002"/>
                  </a:cubicBezTo>
                  <a:cubicBezTo>
                    <a:pt x="447" y="982"/>
                    <a:pt x="455" y="962"/>
                    <a:pt x="463" y="942"/>
                  </a:cubicBezTo>
                  <a:cubicBezTo>
                    <a:pt x="454" y="940"/>
                    <a:pt x="461" y="936"/>
                    <a:pt x="451" y="933"/>
                  </a:cubicBezTo>
                  <a:cubicBezTo>
                    <a:pt x="474" y="924"/>
                    <a:pt x="491" y="909"/>
                    <a:pt x="526" y="912"/>
                  </a:cubicBezTo>
                  <a:cubicBezTo>
                    <a:pt x="522" y="919"/>
                    <a:pt x="514" y="922"/>
                    <a:pt x="505" y="924"/>
                  </a:cubicBezTo>
                  <a:cubicBezTo>
                    <a:pt x="503" y="926"/>
                    <a:pt x="500" y="927"/>
                    <a:pt x="496" y="927"/>
                  </a:cubicBezTo>
                  <a:cubicBezTo>
                    <a:pt x="503" y="934"/>
                    <a:pt x="523" y="928"/>
                    <a:pt x="535" y="930"/>
                  </a:cubicBezTo>
                  <a:cubicBezTo>
                    <a:pt x="534" y="942"/>
                    <a:pt x="554" y="933"/>
                    <a:pt x="562" y="936"/>
                  </a:cubicBezTo>
                  <a:cubicBezTo>
                    <a:pt x="564" y="936"/>
                    <a:pt x="565" y="938"/>
                    <a:pt x="562" y="939"/>
                  </a:cubicBezTo>
                  <a:cubicBezTo>
                    <a:pt x="547" y="939"/>
                    <a:pt x="532" y="939"/>
                    <a:pt x="517" y="939"/>
                  </a:cubicBezTo>
                  <a:cubicBezTo>
                    <a:pt x="517" y="943"/>
                    <a:pt x="517" y="947"/>
                    <a:pt x="520" y="948"/>
                  </a:cubicBezTo>
                  <a:cubicBezTo>
                    <a:pt x="520" y="952"/>
                    <a:pt x="519" y="957"/>
                    <a:pt x="523" y="957"/>
                  </a:cubicBezTo>
                  <a:cubicBezTo>
                    <a:pt x="521" y="968"/>
                    <a:pt x="537" y="979"/>
                    <a:pt x="523" y="984"/>
                  </a:cubicBezTo>
                  <a:cubicBezTo>
                    <a:pt x="518" y="968"/>
                    <a:pt x="515" y="950"/>
                    <a:pt x="505" y="939"/>
                  </a:cubicBezTo>
                  <a:cubicBezTo>
                    <a:pt x="509" y="976"/>
                    <a:pt x="528" y="998"/>
                    <a:pt x="532" y="1035"/>
                  </a:cubicBezTo>
                  <a:cubicBezTo>
                    <a:pt x="530" y="1034"/>
                    <a:pt x="526" y="1035"/>
                    <a:pt x="526" y="1032"/>
                  </a:cubicBezTo>
                  <a:cubicBezTo>
                    <a:pt x="526" y="1023"/>
                    <a:pt x="518" y="1022"/>
                    <a:pt x="520" y="1011"/>
                  </a:cubicBezTo>
                  <a:cubicBezTo>
                    <a:pt x="514" y="1017"/>
                    <a:pt x="520" y="1037"/>
                    <a:pt x="523" y="1044"/>
                  </a:cubicBezTo>
                  <a:close/>
                  <a:moveTo>
                    <a:pt x="523" y="1167"/>
                  </a:moveTo>
                  <a:cubicBezTo>
                    <a:pt x="526" y="1167"/>
                    <a:pt x="527" y="1165"/>
                    <a:pt x="529" y="1164"/>
                  </a:cubicBezTo>
                  <a:cubicBezTo>
                    <a:pt x="522" y="1112"/>
                    <a:pt x="517" y="1059"/>
                    <a:pt x="511" y="1002"/>
                  </a:cubicBezTo>
                  <a:cubicBezTo>
                    <a:pt x="509" y="980"/>
                    <a:pt x="502" y="943"/>
                    <a:pt x="484" y="939"/>
                  </a:cubicBezTo>
                  <a:cubicBezTo>
                    <a:pt x="477" y="942"/>
                    <a:pt x="488" y="951"/>
                    <a:pt x="484" y="960"/>
                  </a:cubicBezTo>
                  <a:cubicBezTo>
                    <a:pt x="445" y="1023"/>
                    <a:pt x="403" y="1083"/>
                    <a:pt x="394" y="1176"/>
                  </a:cubicBezTo>
                  <a:cubicBezTo>
                    <a:pt x="394" y="1194"/>
                    <a:pt x="394" y="1212"/>
                    <a:pt x="394" y="1230"/>
                  </a:cubicBezTo>
                  <a:cubicBezTo>
                    <a:pt x="386" y="1231"/>
                    <a:pt x="396" y="1214"/>
                    <a:pt x="388" y="1215"/>
                  </a:cubicBezTo>
                  <a:cubicBezTo>
                    <a:pt x="377" y="1288"/>
                    <a:pt x="363" y="1373"/>
                    <a:pt x="361" y="1446"/>
                  </a:cubicBezTo>
                  <a:cubicBezTo>
                    <a:pt x="356" y="1451"/>
                    <a:pt x="356" y="1477"/>
                    <a:pt x="361" y="1482"/>
                  </a:cubicBezTo>
                  <a:cubicBezTo>
                    <a:pt x="364" y="1504"/>
                    <a:pt x="360" y="1533"/>
                    <a:pt x="370" y="1548"/>
                  </a:cubicBezTo>
                  <a:cubicBezTo>
                    <a:pt x="370" y="1533"/>
                    <a:pt x="370" y="1518"/>
                    <a:pt x="370" y="1503"/>
                  </a:cubicBezTo>
                  <a:cubicBezTo>
                    <a:pt x="372" y="1494"/>
                    <a:pt x="366" y="1477"/>
                    <a:pt x="373" y="1473"/>
                  </a:cubicBezTo>
                  <a:cubicBezTo>
                    <a:pt x="375" y="1477"/>
                    <a:pt x="369" y="1489"/>
                    <a:pt x="376" y="1488"/>
                  </a:cubicBezTo>
                  <a:cubicBezTo>
                    <a:pt x="378" y="1525"/>
                    <a:pt x="374" y="1556"/>
                    <a:pt x="373" y="1590"/>
                  </a:cubicBezTo>
                  <a:cubicBezTo>
                    <a:pt x="381" y="1603"/>
                    <a:pt x="394" y="1611"/>
                    <a:pt x="409" y="1617"/>
                  </a:cubicBezTo>
                  <a:cubicBezTo>
                    <a:pt x="413" y="1594"/>
                    <a:pt x="395" y="1593"/>
                    <a:pt x="394" y="1575"/>
                  </a:cubicBezTo>
                  <a:cubicBezTo>
                    <a:pt x="409" y="1587"/>
                    <a:pt x="415" y="1608"/>
                    <a:pt x="436" y="1614"/>
                  </a:cubicBezTo>
                  <a:cubicBezTo>
                    <a:pt x="437" y="1600"/>
                    <a:pt x="418" y="1606"/>
                    <a:pt x="421" y="1590"/>
                  </a:cubicBezTo>
                  <a:cubicBezTo>
                    <a:pt x="429" y="1593"/>
                    <a:pt x="436" y="1607"/>
                    <a:pt x="445" y="1599"/>
                  </a:cubicBezTo>
                  <a:cubicBezTo>
                    <a:pt x="451" y="1574"/>
                    <a:pt x="409" y="1573"/>
                    <a:pt x="394" y="1560"/>
                  </a:cubicBezTo>
                  <a:cubicBezTo>
                    <a:pt x="410" y="1559"/>
                    <a:pt x="419" y="1565"/>
                    <a:pt x="430" y="1569"/>
                  </a:cubicBezTo>
                  <a:cubicBezTo>
                    <a:pt x="429" y="1547"/>
                    <a:pt x="451" y="1573"/>
                    <a:pt x="460" y="1566"/>
                  </a:cubicBezTo>
                  <a:cubicBezTo>
                    <a:pt x="466" y="1458"/>
                    <a:pt x="503" y="1381"/>
                    <a:pt x="502" y="1266"/>
                  </a:cubicBezTo>
                  <a:cubicBezTo>
                    <a:pt x="507" y="1260"/>
                    <a:pt x="512" y="1254"/>
                    <a:pt x="514" y="1245"/>
                  </a:cubicBezTo>
                  <a:cubicBezTo>
                    <a:pt x="519" y="1241"/>
                    <a:pt x="519" y="1216"/>
                    <a:pt x="514" y="1212"/>
                  </a:cubicBezTo>
                  <a:cubicBezTo>
                    <a:pt x="514" y="1197"/>
                    <a:pt x="514" y="1182"/>
                    <a:pt x="514" y="1167"/>
                  </a:cubicBezTo>
                  <a:cubicBezTo>
                    <a:pt x="516" y="1167"/>
                    <a:pt x="518" y="1167"/>
                    <a:pt x="520" y="1167"/>
                  </a:cubicBezTo>
                  <a:cubicBezTo>
                    <a:pt x="522" y="1187"/>
                    <a:pt x="516" y="1215"/>
                    <a:pt x="523" y="1230"/>
                  </a:cubicBezTo>
                  <a:cubicBezTo>
                    <a:pt x="522" y="1224"/>
                    <a:pt x="526" y="1223"/>
                    <a:pt x="526" y="1218"/>
                  </a:cubicBezTo>
                  <a:cubicBezTo>
                    <a:pt x="528" y="1208"/>
                    <a:pt x="535" y="1175"/>
                    <a:pt x="523" y="1170"/>
                  </a:cubicBezTo>
                  <a:cubicBezTo>
                    <a:pt x="523" y="1169"/>
                    <a:pt x="523" y="1168"/>
                    <a:pt x="523" y="1167"/>
                  </a:cubicBezTo>
                  <a:close/>
                  <a:moveTo>
                    <a:pt x="514" y="1653"/>
                  </a:moveTo>
                  <a:cubicBezTo>
                    <a:pt x="508" y="1668"/>
                    <a:pt x="531" y="1708"/>
                    <a:pt x="550" y="1707"/>
                  </a:cubicBezTo>
                  <a:cubicBezTo>
                    <a:pt x="531" y="1696"/>
                    <a:pt x="531" y="1666"/>
                    <a:pt x="514" y="1653"/>
                  </a:cubicBezTo>
                  <a:close/>
                  <a:moveTo>
                    <a:pt x="505" y="1659"/>
                  </a:moveTo>
                  <a:cubicBezTo>
                    <a:pt x="497" y="1658"/>
                    <a:pt x="490" y="1658"/>
                    <a:pt x="493" y="1668"/>
                  </a:cubicBezTo>
                  <a:cubicBezTo>
                    <a:pt x="499" y="1667"/>
                    <a:pt x="506" y="1667"/>
                    <a:pt x="505" y="1659"/>
                  </a:cubicBezTo>
                  <a:close/>
                  <a:moveTo>
                    <a:pt x="463" y="1671"/>
                  </a:moveTo>
                  <a:cubicBezTo>
                    <a:pt x="463" y="1675"/>
                    <a:pt x="464" y="1678"/>
                    <a:pt x="466" y="1680"/>
                  </a:cubicBezTo>
                  <a:cubicBezTo>
                    <a:pt x="476" y="1681"/>
                    <a:pt x="476" y="1672"/>
                    <a:pt x="481" y="1668"/>
                  </a:cubicBezTo>
                  <a:cubicBezTo>
                    <a:pt x="485" y="1669"/>
                    <a:pt x="487" y="1673"/>
                    <a:pt x="487" y="1665"/>
                  </a:cubicBezTo>
                  <a:cubicBezTo>
                    <a:pt x="483" y="1659"/>
                    <a:pt x="472" y="1671"/>
                    <a:pt x="463" y="1671"/>
                  </a:cubicBezTo>
                  <a:close/>
                  <a:moveTo>
                    <a:pt x="460" y="1680"/>
                  </a:moveTo>
                  <a:cubicBezTo>
                    <a:pt x="451" y="1672"/>
                    <a:pt x="440" y="1680"/>
                    <a:pt x="439" y="1689"/>
                  </a:cubicBezTo>
                  <a:cubicBezTo>
                    <a:pt x="448" y="1688"/>
                    <a:pt x="457" y="1687"/>
                    <a:pt x="460" y="1680"/>
                  </a:cubicBezTo>
                  <a:close/>
                  <a:moveTo>
                    <a:pt x="277" y="1602"/>
                  </a:moveTo>
                  <a:cubicBezTo>
                    <a:pt x="277" y="1614"/>
                    <a:pt x="271" y="1620"/>
                    <a:pt x="271" y="1632"/>
                  </a:cubicBezTo>
                  <a:cubicBezTo>
                    <a:pt x="286" y="1652"/>
                    <a:pt x="356" y="1679"/>
                    <a:pt x="373" y="1641"/>
                  </a:cubicBezTo>
                  <a:cubicBezTo>
                    <a:pt x="346" y="1623"/>
                    <a:pt x="307" y="1617"/>
                    <a:pt x="277" y="1602"/>
                  </a:cubicBezTo>
                  <a:close/>
                  <a:moveTo>
                    <a:pt x="349" y="1614"/>
                  </a:moveTo>
                  <a:cubicBezTo>
                    <a:pt x="345" y="1614"/>
                    <a:pt x="340" y="1613"/>
                    <a:pt x="340" y="1617"/>
                  </a:cubicBezTo>
                  <a:cubicBezTo>
                    <a:pt x="352" y="1627"/>
                    <a:pt x="373" y="1628"/>
                    <a:pt x="382" y="1641"/>
                  </a:cubicBezTo>
                  <a:cubicBezTo>
                    <a:pt x="390" y="1640"/>
                    <a:pt x="396" y="1637"/>
                    <a:pt x="400" y="1632"/>
                  </a:cubicBezTo>
                  <a:cubicBezTo>
                    <a:pt x="388" y="1629"/>
                    <a:pt x="379" y="1623"/>
                    <a:pt x="367" y="1620"/>
                  </a:cubicBezTo>
                  <a:cubicBezTo>
                    <a:pt x="363" y="1615"/>
                    <a:pt x="357" y="1612"/>
                    <a:pt x="349" y="1611"/>
                  </a:cubicBezTo>
                  <a:cubicBezTo>
                    <a:pt x="349" y="1612"/>
                    <a:pt x="349" y="1613"/>
                    <a:pt x="349" y="1614"/>
                  </a:cubicBezTo>
                  <a:close/>
                  <a:moveTo>
                    <a:pt x="415" y="1611"/>
                  </a:moveTo>
                  <a:cubicBezTo>
                    <a:pt x="415" y="1615"/>
                    <a:pt x="415" y="1619"/>
                    <a:pt x="415" y="1623"/>
                  </a:cubicBezTo>
                  <a:cubicBezTo>
                    <a:pt x="427" y="1625"/>
                    <a:pt x="427" y="1609"/>
                    <a:pt x="415" y="1611"/>
                  </a:cubicBezTo>
                  <a:close/>
                  <a:moveTo>
                    <a:pt x="436" y="1572"/>
                  </a:moveTo>
                  <a:cubicBezTo>
                    <a:pt x="442" y="1575"/>
                    <a:pt x="448" y="1578"/>
                    <a:pt x="454" y="1581"/>
                  </a:cubicBezTo>
                  <a:cubicBezTo>
                    <a:pt x="456" y="1572"/>
                    <a:pt x="438" y="1567"/>
                    <a:pt x="436" y="1572"/>
                  </a:cubicBezTo>
                  <a:close/>
                  <a:moveTo>
                    <a:pt x="451" y="1611"/>
                  </a:moveTo>
                  <a:cubicBezTo>
                    <a:pt x="457" y="1612"/>
                    <a:pt x="457" y="1607"/>
                    <a:pt x="460" y="1605"/>
                  </a:cubicBezTo>
                  <a:cubicBezTo>
                    <a:pt x="460" y="1608"/>
                    <a:pt x="465" y="1609"/>
                    <a:pt x="466" y="1605"/>
                  </a:cubicBezTo>
                  <a:cubicBezTo>
                    <a:pt x="460" y="1605"/>
                    <a:pt x="462" y="1597"/>
                    <a:pt x="454" y="1599"/>
                  </a:cubicBezTo>
                  <a:cubicBezTo>
                    <a:pt x="453" y="1603"/>
                    <a:pt x="450" y="1605"/>
                    <a:pt x="451" y="1611"/>
                  </a:cubicBezTo>
                  <a:close/>
                  <a:moveTo>
                    <a:pt x="508" y="1611"/>
                  </a:moveTo>
                  <a:cubicBezTo>
                    <a:pt x="503" y="1613"/>
                    <a:pt x="490" y="1607"/>
                    <a:pt x="490" y="1614"/>
                  </a:cubicBezTo>
                  <a:cubicBezTo>
                    <a:pt x="502" y="1625"/>
                    <a:pt x="557" y="1632"/>
                    <a:pt x="547" y="1614"/>
                  </a:cubicBezTo>
                  <a:cubicBezTo>
                    <a:pt x="540" y="1607"/>
                    <a:pt x="520" y="1613"/>
                    <a:pt x="508" y="1611"/>
                  </a:cubicBezTo>
                  <a:close/>
                  <a:moveTo>
                    <a:pt x="499" y="1632"/>
                  </a:moveTo>
                  <a:cubicBezTo>
                    <a:pt x="492" y="1627"/>
                    <a:pt x="464" y="1627"/>
                    <a:pt x="457" y="1632"/>
                  </a:cubicBezTo>
                  <a:cubicBezTo>
                    <a:pt x="485" y="1642"/>
                    <a:pt x="532" y="1644"/>
                    <a:pt x="559" y="1632"/>
                  </a:cubicBezTo>
                  <a:cubicBezTo>
                    <a:pt x="573" y="1651"/>
                    <a:pt x="584" y="1673"/>
                    <a:pt x="598" y="1692"/>
                  </a:cubicBezTo>
                  <a:cubicBezTo>
                    <a:pt x="599" y="1660"/>
                    <a:pt x="576" y="1652"/>
                    <a:pt x="571" y="1626"/>
                  </a:cubicBezTo>
                  <a:cubicBezTo>
                    <a:pt x="579" y="1629"/>
                    <a:pt x="585" y="1650"/>
                    <a:pt x="592" y="1644"/>
                  </a:cubicBezTo>
                  <a:cubicBezTo>
                    <a:pt x="583" y="1641"/>
                    <a:pt x="597" y="1641"/>
                    <a:pt x="598" y="1644"/>
                  </a:cubicBezTo>
                  <a:cubicBezTo>
                    <a:pt x="598" y="1637"/>
                    <a:pt x="593" y="1635"/>
                    <a:pt x="595" y="1626"/>
                  </a:cubicBezTo>
                  <a:cubicBezTo>
                    <a:pt x="580" y="1626"/>
                    <a:pt x="574" y="1617"/>
                    <a:pt x="562" y="1614"/>
                  </a:cubicBezTo>
                  <a:cubicBezTo>
                    <a:pt x="564" y="1633"/>
                    <a:pt x="542" y="1628"/>
                    <a:pt x="529" y="1632"/>
                  </a:cubicBezTo>
                  <a:cubicBezTo>
                    <a:pt x="519" y="1632"/>
                    <a:pt x="509" y="1632"/>
                    <a:pt x="499" y="1632"/>
                  </a:cubicBezTo>
                  <a:close/>
                  <a:moveTo>
                    <a:pt x="616" y="1674"/>
                  </a:moveTo>
                  <a:cubicBezTo>
                    <a:pt x="613" y="1665"/>
                    <a:pt x="604" y="1646"/>
                    <a:pt x="595" y="1653"/>
                  </a:cubicBezTo>
                  <a:cubicBezTo>
                    <a:pt x="604" y="1658"/>
                    <a:pt x="606" y="1670"/>
                    <a:pt x="616" y="1674"/>
                  </a:cubicBezTo>
                  <a:close/>
                  <a:moveTo>
                    <a:pt x="604" y="1629"/>
                  </a:moveTo>
                  <a:cubicBezTo>
                    <a:pt x="594" y="1636"/>
                    <a:pt x="621" y="1656"/>
                    <a:pt x="634" y="1659"/>
                  </a:cubicBezTo>
                  <a:cubicBezTo>
                    <a:pt x="613" y="1660"/>
                    <a:pt x="639" y="1678"/>
                    <a:pt x="646" y="1680"/>
                  </a:cubicBezTo>
                  <a:cubicBezTo>
                    <a:pt x="647" y="1655"/>
                    <a:pt x="629" y="1649"/>
                    <a:pt x="622" y="1632"/>
                  </a:cubicBezTo>
                  <a:cubicBezTo>
                    <a:pt x="617" y="1630"/>
                    <a:pt x="604" y="1636"/>
                    <a:pt x="604" y="1629"/>
                  </a:cubicBezTo>
                  <a:close/>
                  <a:moveTo>
                    <a:pt x="424" y="1635"/>
                  </a:moveTo>
                  <a:cubicBezTo>
                    <a:pt x="456" y="1635"/>
                    <a:pt x="441" y="1620"/>
                    <a:pt x="424" y="1635"/>
                  </a:cubicBezTo>
                  <a:close/>
                  <a:moveTo>
                    <a:pt x="391" y="1656"/>
                  </a:moveTo>
                  <a:cubicBezTo>
                    <a:pt x="414" y="1645"/>
                    <a:pt x="460" y="1657"/>
                    <a:pt x="481" y="1644"/>
                  </a:cubicBezTo>
                  <a:cubicBezTo>
                    <a:pt x="447" y="1639"/>
                    <a:pt x="413" y="1642"/>
                    <a:pt x="391" y="1656"/>
                  </a:cubicBezTo>
                  <a:close/>
                  <a:moveTo>
                    <a:pt x="469" y="1662"/>
                  </a:moveTo>
                  <a:cubicBezTo>
                    <a:pt x="475" y="1657"/>
                    <a:pt x="489" y="1660"/>
                    <a:pt x="493" y="1653"/>
                  </a:cubicBezTo>
                  <a:cubicBezTo>
                    <a:pt x="483" y="1653"/>
                    <a:pt x="475" y="1655"/>
                    <a:pt x="469" y="1659"/>
                  </a:cubicBezTo>
                  <a:cubicBezTo>
                    <a:pt x="449" y="1663"/>
                    <a:pt x="430" y="1668"/>
                    <a:pt x="415" y="1677"/>
                  </a:cubicBezTo>
                  <a:cubicBezTo>
                    <a:pt x="432" y="1683"/>
                    <a:pt x="450" y="1664"/>
                    <a:pt x="469" y="1662"/>
                  </a:cubicBezTo>
                  <a:close/>
                  <a:moveTo>
                    <a:pt x="400" y="1683"/>
                  </a:moveTo>
                  <a:cubicBezTo>
                    <a:pt x="405" y="1686"/>
                    <a:pt x="413" y="1694"/>
                    <a:pt x="415" y="1683"/>
                  </a:cubicBezTo>
                  <a:cubicBezTo>
                    <a:pt x="410" y="1679"/>
                    <a:pt x="405" y="1675"/>
                    <a:pt x="400" y="1683"/>
                  </a:cubicBezTo>
                  <a:close/>
                  <a:moveTo>
                    <a:pt x="403" y="1662"/>
                  </a:moveTo>
                  <a:cubicBezTo>
                    <a:pt x="404" y="1675"/>
                    <a:pt x="426" y="1665"/>
                    <a:pt x="427" y="1659"/>
                  </a:cubicBezTo>
                  <a:cubicBezTo>
                    <a:pt x="417" y="1658"/>
                    <a:pt x="414" y="1664"/>
                    <a:pt x="403" y="1662"/>
                  </a:cubicBezTo>
                  <a:close/>
                  <a:moveTo>
                    <a:pt x="469" y="939"/>
                  </a:moveTo>
                  <a:cubicBezTo>
                    <a:pt x="473" y="950"/>
                    <a:pt x="460" y="960"/>
                    <a:pt x="469" y="966"/>
                  </a:cubicBezTo>
                  <a:cubicBezTo>
                    <a:pt x="470" y="960"/>
                    <a:pt x="484" y="941"/>
                    <a:pt x="469" y="939"/>
                  </a:cubicBezTo>
                  <a:close/>
                  <a:moveTo>
                    <a:pt x="460" y="180"/>
                  </a:moveTo>
                  <a:cubicBezTo>
                    <a:pt x="453" y="181"/>
                    <a:pt x="447" y="183"/>
                    <a:pt x="445" y="189"/>
                  </a:cubicBezTo>
                  <a:cubicBezTo>
                    <a:pt x="453" y="186"/>
                    <a:pt x="462" y="184"/>
                    <a:pt x="469" y="180"/>
                  </a:cubicBezTo>
                  <a:cubicBezTo>
                    <a:pt x="483" y="178"/>
                    <a:pt x="487" y="174"/>
                    <a:pt x="490" y="168"/>
                  </a:cubicBezTo>
                  <a:cubicBezTo>
                    <a:pt x="486" y="166"/>
                    <a:pt x="466" y="173"/>
                    <a:pt x="460" y="180"/>
                  </a:cubicBezTo>
                  <a:close/>
                  <a:moveTo>
                    <a:pt x="457" y="84"/>
                  </a:moveTo>
                  <a:cubicBezTo>
                    <a:pt x="444" y="88"/>
                    <a:pt x="438" y="99"/>
                    <a:pt x="430" y="108"/>
                  </a:cubicBezTo>
                  <a:cubicBezTo>
                    <a:pt x="442" y="103"/>
                    <a:pt x="450" y="94"/>
                    <a:pt x="457" y="84"/>
                  </a:cubicBezTo>
                  <a:close/>
                  <a:moveTo>
                    <a:pt x="436" y="90"/>
                  </a:moveTo>
                  <a:cubicBezTo>
                    <a:pt x="428" y="88"/>
                    <a:pt x="421" y="102"/>
                    <a:pt x="427" y="105"/>
                  </a:cubicBezTo>
                  <a:cubicBezTo>
                    <a:pt x="428" y="98"/>
                    <a:pt x="437" y="99"/>
                    <a:pt x="436" y="90"/>
                  </a:cubicBezTo>
                  <a:close/>
                  <a:moveTo>
                    <a:pt x="397" y="72"/>
                  </a:moveTo>
                  <a:cubicBezTo>
                    <a:pt x="412" y="70"/>
                    <a:pt x="442" y="67"/>
                    <a:pt x="436" y="54"/>
                  </a:cubicBezTo>
                  <a:cubicBezTo>
                    <a:pt x="425" y="62"/>
                    <a:pt x="409" y="65"/>
                    <a:pt x="397" y="72"/>
                  </a:cubicBezTo>
                  <a:close/>
                  <a:moveTo>
                    <a:pt x="571" y="15"/>
                  </a:moveTo>
                  <a:cubicBezTo>
                    <a:pt x="570" y="8"/>
                    <a:pt x="556" y="14"/>
                    <a:pt x="550" y="12"/>
                  </a:cubicBezTo>
                  <a:cubicBezTo>
                    <a:pt x="547" y="21"/>
                    <a:pt x="557" y="17"/>
                    <a:pt x="562" y="18"/>
                  </a:cubicBezTo>
                  <a:cubicBezTo>
                    <a:pt x="561" y="22"/>
                    <a:pt x="558" y="24"/>
                    <a:pt x="559" y="30"/>
                  </a:cubicBezTo>
                  <a:cubicBezTo>
                    <a:pt x="561" y="30"/>
                    <a:pt x="563" y="30"/>
                    <a:pt x="565" y="30"/>
                  </a:cubicBezTo>
                  <a:cubicBezTo>
                    <a:pt x="569" y="43"/>
                    <a:pt x="557" y="58"/>
                    <a:pt x="568" y="60"/>
                  </a:cubicBezTo>
                  <a:cubicBezTo>
                    <a:pt x="570" y="55"/>
                    <a:pt x="564" y="42"/>
                    <a:pt x="571" y="42"/>
                  </a:cubicBezTo>
                  <a:cubicBezTo>
                    <a:pt x="570" y="47"/>
                    <a:pt x="574" y="49"/>
                    <a:pt x="574" y="42"/>
                  </a:cubicBezTo>
                  <a:cubicBezTo>
                    <a:pt x="578" y="25"/>
                    <a:pt x="585" y="40"/>
                    <a:pt x="589" y="48"/>
                  </a:cubicBezTo>
                  <a:cubicBezTo>
                    <a:pt x="591" y="38"/>
                    <a:pt x="585" y="36"/>
                    <a:pt x="586" y="27"/>
                  </a:cubicBezTo>
                  <a:cubicBezTo>
                    <a:pt x="594" y="25"/>
                    <a:pt x="592" y="33"/>
                    <a:pt x="598" y="33"/>
                  </a:cubicBezTo>
                  <a:cubicBezTo>
                    <a:pt x="594" y="22"/>
                    <a:pt x="588" y="13"/>
                    <a:pt x="571" y="15"/>
                  </a:cubicBezTo>
                  <a:close/>
                  <a:moveTo>
                    <a:pt x="541" y="18"/>
                  </a:moveTo>
                  <a:cubicBezTo>
                    <a:pt x="546" y="36"/>
                    <a:pt x="525" y="44"/>
                    <a:pt x="535" y="57"/>
                  </a:cubicBezTo>
                  <a:cubicBezTo>
                    <a:pt x="538" y="48"/>
                    <a:pt x="550" y="19"/>
                    <a:pt x="541" y="18"/>
                  </a:cubicBezTo>
                  <a:close/>
                  <a:moveTo>
                    <a:pt x="532" y="18"/>
                  </a:moveTo>
                  <a:cubicBezTo>
                    <a:pt x="535" y="28"/>
                    <a:pt x="517" y="33"/>
                    <a:pt x="526" y="39"/>
                  </a:cubicBezTo>
                  <a:cubicBezTo>
                    <a:pt x="528" y="34"/>
                    <a:pt x="541" y="24"/>
                    <a:pt x="532" y="18"/>
                  </a:cubicBezTo>
                  <a:close/>
                  <a:moveTo>
                    <a:pt x="553" y="66"/>
                  </a:moveTo>
                  <a:cubicBezTo>
                    <a:pt x="558" y="74"/>
                    <a:pt x="555" y="48"/>
                    <a:pt x="556" y="42"/>
                  </a:cubicBezTo>
                  <a:cubicBezTo>
                    <a:pt x="551" y="34"/>
                    <a:pt x="554" y="60"/>
                    <a:pt x="553" y="66"/>
                  </a:cubicBezTo>
                  <a:close/>
                  <a:moveTo>
                    <a:pt x="481" y="96"/>
                  </a:moveTo>
                  <a:cubicBezTo>
                    <a:pt x="480" y="103"/>
                    <a:pt x="464" y="111"/>
                    <a:pt x="472" y="117"/>
                  </a:cubicBezTo>
                  <a:cubicBezTo>
                    <a:pt x="471" y="108"/>
                    <a:pt x="489" y="103"/>
                    <a:pt x="481" y="96"/>
                  </a:cubicBezTo>
                  <a:close/>
                  <a:moveTo>
                    <a:pt x="442" y="159"/>
                  </a:moveTo>
                  <a:cubicBezTo>
                    <a:pt x="436" y="165"/>
                    <a:pt x="462" y="140"/>
                    <a:pt x="454" y="135"/>
                  </a:cubicBezTo>
                  <a:cubicBezTo>
                    <a:pt x="450" y="143"/>
                    <a:pt x="443" y="148"/>
                    <a:pt x="442" y="159"/>
                  </a:cubicBezTo>
                  <a:close/>
                  <a:moveTo>
                    <a:pt x="598" y="135"/>
                  </a:moveTo>
                  <a:cubicBezTo>
                    <a:pt x="597" y="123"/>
                    <a:pt x="606" y="106"/>
                    <a:pt x="598" y="96"/>
                  </a:cubicBezTo>
                  <a:cubicBezTo>
                    <a:pt x="596" y="104"/>
                    <a:pt x="592" y="138"/>
                    <a:pt x="598" y="135"/>
                  </a:cubicBezTo>
                  <a:close/>
                  <a:moveTo>
                    <a:pt x="556" y="171"/>
                  </a:moveTo>
                  <a:cubicBezTo>
                    <a:pt x="555" y="163"/>
                    <a:pt x="565" y="150"/>
                    <a:pt x="556" y="144"/>
                  </a:cubicBezTo>
                  <a:cubicBezTo>
                    <a:pt x="559" y="154"/>
                    <a:pt x="547" y="164"/>
                    <a:pt x="556" y="171"/>
                  </a:cubicBezTo>
                  <a:close/>
                  <a:moveTo>
                    <a:pt x="535" y="216"/>
                  </a:moveTo>
                  <a:cubicBezTo>
                    <a:pt x="542" y="209"/>
                    <a:pt x="544" y="181"/>
                    <a:pt x="538" y="171"/>
                  </a:cubicBezTo>
                  <a:cubicBezTo>
                    <a:pt x="530" y="177"/>
                    <a:pt x="529" y="206"/>
                    <a:pt x="535" y="216"/>
                  </a:cubicBezTo>
                  <a:close/>
                  <a:moveTo>
                    <a:pt x="508" y="168"/>
                  </a:moveTo>
                  <a:cubicBezTo>
                    <a:pt x="505" y="176"/>
                    <a:pt x="496" y="178"/>
                    <a:pt x="493" y="186"/>
                  </a:cubicBezTo>
                  <a:cubicBezTo>
                    <a:pt x="501" y="185"/>
                    <a:pt x="515" y="174"/>
                    <a:pt x="508" y="168"/>
                  </a:cubicBezTo>
                  <a:close/>
                  <a:moveTo>
                    <a:pt x="544" y="216"/>
                  </a:moveTo>
                  <a:cubicBezTo>
                    <a:pt x="549" y="216"/>
                    <a:pt x="554" y="216"/>
                    <a:pt x="559" y="216"/>
                  </a:cubicBezTo>
                  <a:cubicBezTo>
                    <a:pt x="559" y="212"/>
                    <a:pt x="560" y="209"/>
                    <a:pt x="562" y="207"/>
                  </a:cubicBezTo>
                  <a:cubicBezTo>
                    <a:pt x="548" y="211"/>
                    <a:pt x="567" y="194"/>
                    <a:pt x="556" y="192"/>
                  </a:cubicBezTo>
                  <a:cubicBezTo>
                    <a:pt x="552" y="200"/>
                    <a:pt x="545" y="205"/>
                    <a:pt x="544" y="216"/>
                  </a:cubicBezTo>
                  <a:close/>
                  <a:moveTo>
                    <a:pt x="712" y="924"/>
                  </a:moveTo>
                  <a:cubicBezTo>
                    <a:pt x="701" y="935"/>
                    <a:pt x="687" y="959"/>
                    <a:pt x="697" y="981"/>
                  </a:cubicBezTo>
                  <a:cubicBezTo>
                    <a:pt x="706" y="969"/>
                    <a:pt x="707" y="949"/>
                    <a:pt x="718" y="939"/>
                  </a:cubicBezTo>
                  <a:cubicBezTo>
                    <a:pt x="718" y="974"/>
                    <a:pt x="701" y="992"/>
                    <a:pt x="676" y="1002"/>
                  </a:cubicBezTo>
                  <a:cubicBezTo>
                    <a:pt x="669" y="1000"/>
                    <a:pt x="672" y="988"/>
                    <a:pt x="664" y="987"/>
                  </a:cubicBezTo>
                  <a:cubicBezTo>
                    <a:pt x="664" y="996"/>
                    <a:pt x="664" y="1005"/>
                    <a:pt x="664" y="1014"/>
                  </a:cubicBezTo>
                  <a:cubicBezTo>
                    <a:pt x="674" y="1025"/>
                    <a:pt x="698" y="1041"/>
                    <a:pt x="712" y="1023"/>
                  </a:cubicBezTo>
                  <a:cubicBezTo>
                    <a:pt x="704" y="1021"/>
                    <a:pt x="688" y="1027"/>
                    <a:pt x="685" y="1020"/>
                  </a:cubicBezTo>
                  <a:cubicBezTo>
                    <a:pt x="721" y="1020"/>
                    <a:pt x="738" y="1001"/>
                    <a:pt x="757" y="984"/>
                  </a:cubicBezTo>
                  <a:cubicBezTo>
                    <a:pt x="762" y="971"/>
                    <a:pt x="762" y="937"/>
                    <a:pt x="757" y="924"/>
                  </a:cubicBezTo>
                  <a:cubicBezTo>
                    <a:pt x="742" y="924"/>
                    <a:pt x="727" y="924"/>
                    <a:pt x="712" y="924"/>
                  </a:cubicBezTo>
                  <a:close/>
                  <a:moveTo>
                    <a:pt x="706" y="873"/>
                  </a:moveTo>
                  <a:cubicBezTo>
                    <a:pt x="706" y="887"/>
                    <a:pt x="694" y="889"/>
                    <a:pt x="697" y="906"/>
                  </a:cubicBezTo>
                  <a:cubicBezTo>
                    <a:pt x="710" y="918"/>
                    <a:pt x="739" y="914"/>
                    <a:pt x="763" y="915"/>
                  </a:cubicBezTo>
                  <a:cubicBezTo>
                    <a:pt x="769" y="905"/>
                    <a:pt x="772" y="892"/>
                    <a:pt x="778" y="882"/>
                  </a:cubicBezTo>
                  <a:cubicBezTo>
                    <a:pt x="750" y="883"/>
                    <a:pt x="725" y="881"/>
                    <a:pt x="706" y="873"/>
                  </a:cubicBezTo>
                  <a:close/>
                  <a:moveTo>
                    <a:pt x="292" y="909"/>
                  </a:moveTo>
                  <a:cubicBezTo>
                    <a:pt x="293" y="919"/>
                    <a:pt x="291" y="926"/>
                    <a:pt x="289" y="933"/>
                  </a:cubicBezTo>
                  <a:cubicBezTo>
                    <a:pt x="303" y="945"/>
                    <a:pt x="310" y="964"/>
                    <a:pt x="337" y="963"/>
                  </a:cubicBezTo>
                  <a:cubicBezTo>
                    <a:pt x="346" y="943"/>
                    <a:pt x="351" y="919"/>
                    <a:pt x="349" y="888"/>
                  </a:cubicBezTo>
                  <a:cubicBezTo>
                    <a:pt x="336" y="882"/>
                    <a:pt x="313" y="871"/>
                    <a:pt x="295" y="879"/>
                  </a:cubicBezTo>
                  <a:cubicBezTo>
                    <a:pt x="288" y="883"/>
                    <a:pt x="294" y="900"/>
                    <a:pt x="292" y="909"/>
                  </a:cubicBezTo>
                  <a:close/>
                  <a:moveTo>
                    <a:pt x="379" y="537"/>
                  </a:moveTo>
                  <a:cubicBezTo>
                    <a:pt x="363" y="595"/>
                    <a:pt x="351" y="657"/>
                    <a:pt x="343" y="723"/>
                  </a:cubicBezTo>
                  <a:cubicBezTo>
                    <a:pt x="344" y="731"/>
                    <a:pt x="340" y="760"/>
                    <a:pt x="346" y="753"/>
                  </a:cubicBezTo>
                  <a:cubicBezTo>
                    <a:pt x="367" y="725"/>
                    <a:pt x="366" y="675"/>
                    <a:pt x="373" y="633"/>
                  </a:cubicBezTo>
                  <a:cubicBezTo>
                    <a:pt x="398" y="590"/>
                    <a:pt x="404" y="512"/>
                    <a:pt x="406" y="456"/>
                  </a:cubicBezTo>
                  <a:cubicBezTo>
                    <a:pt x="404" y="478"/>
                    <a:pt x="392" y="490"/>
                    <a:pt x="382" y="504"/>
                  </a:cubicBezTo>
                  <a:cubicBezTo>
                    <a:pt x="375" y="509"/>
                    <a:pt x="381" y="527"/>
                    <a:pt x="379" y="53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9" name="Freeform 48"/>
            <p:cNvSpPr/>
            <p:nvPr/>
          </p:nvSpPr>
          <p:spPr bwMode="auto">
            <a:xfrm>
              <a:off x="10585984" y="5005062"/>
              <a:ext cx="45187" cy="59308"/>
            </a:xfrm>
            <a:custGeom>
              <a:cxnLst>
                <a:cxn ang="0">
                  <a:pos x="12" y="0"/>
                </a:cxn>
                <a:cxn ang="0">
                  <a:pos x="15" y="21"/>
                </a:cxn>
                <a:cxn ang="0">
                  <a:pos x="0" y="21"/>
                </a:cxn>
                <a:cxn ang="0">
                  <a:pos x="12" y="21"/>
                </a:cxn>
                <a:cxn ang="0">
                  <a:pos x="12" y="0"/>
                </a:cxn>
              </a:cxnLst>
              <a:rect b="b" l="0" r="r" t="0"/>
              <a:pathLst>
                <a:path h="25" w="19">
                  <a:moveTo>
                    <a:pt x="12" y="0"/>
                  </a:moveTo>
                  <a:cubicBezTo>
                    <a:pt x="19" y="1"/>
                    <a:pt x="13" y="15"/>
                    <a:pt x="15" y="21"/>
                  </a:cubicBezTo>
                  <a:cubicBezTo>
                    <a:pt x="11" y="25"/>
                    <a:pt x="4" y="25"/>
                    <a:pt x="0" y="21"/>
                  </a:cubicBezTo>
                  <a:cubicBezTo>
                    <a:pt x="1" y="13"/>
                    <a:pt x="5" y="25"/>
                    <a:pt x="12" y="21"/>
                  </a:cubicBezTo>
                  <a:cubicBezTo>
                    <a:pt x="12" y="14"/>
                    <a:pt x="12" y="7"/>
                    <a:pt x="12" y="0"/>
                  </a:cubicBezTo>
                  <a:close/>
                </a:path>
              </a:pathLst>
            </a:custGeom>
            <a:solidFill>
              <a:srgbClr val="1D48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0" name="Freeform 49"/>
            <p:cNvSpPr/>
            <p:nvPr/>
          </p:nvSpPr>
          <p:spPr bwMode="auto">
            <a:xfrm>
              <a:off x="10176476" y="5062958"/>
              <a:ext cx="57896" cy="59308"/>
            </a:xfrm>
            <a:custGeom>
              <a:cxnLst>
                <a:cxn ang="0">
                  <a:pos x="0" y="12"/>
                </a:cxn>
                <a:cxn ang="0">
                  <a:pos x="18" y="21"/>
                </a:cxn>
                <a:cxn ang="0">
                  <a:pos x="21" y="0"/>
                </a:cxn>
                <a:cxn ang="0">
                  <a:pos x="24" y="6"/>
                </a:cxn>
                <a:cxn ang="0">
                  <a:pos x="18" y="24"/>
                </a:cxn>
                <a:cxn ang="0">
                  <a:pos x="0" y="12"/>
                </a:cxn>
              </a:cxnLst>
              <a:rect b="b" l="0" r="r" t="0"/>
              <a:pathLst>
                <a:path h="25" w="24">
                  <a:moveTo>
                    <a:pt x="0" y="12"/>
                  </a:moveTo>
                  <a:cubicBezTo>
                    <a:pt x="7" y="14"/>
                    <a:pt x="6" y="24"/>
                    <a:pt x="18" y="21"/>
                  </a:cubicBezTo>
                  <a:cubicBezTo>
                    <a:pt x="20" y="15"/>
                    <a:pt x="14" y="1"/>
                    <a:pt x="21" y="0"/>
                  </a:cubicBezTo>
                  <a:cubicBezTo>
                    <a:pt x="21" y="3"/>
                    <a:pt x="23" y="4"/>
                    <a:pt x="24" y="6"/>
                  </a:cubicBezTo>
                  <a:cubicBezTo>
                    <a:pt x="17" y="7"/>
                    <a:pt x="24" y="22"/>
                    <a:pt x="18" y="24"/>
                  </a:cubicBezTo>
                  <a:cubicBezTo>
                    <a:pt x="7" y="25"/>
                    <a:pt x="4" y="18"/>
                    <a:pt x="0" y="12"/>
                  </a:cubicBezTo>
                  <a:close/>
                </a:path>
              </a:pathLst>
            </a:custGeom>
            <a:solidFill>
              <a:srgbClr val="1D48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1" name="Freeform 50"/>
            <p:cNvSpPr/>
            <p:nvPr/>
          </p:nvSpPr>
          <p:spPr bwMode="auto">
            <a:xfrm>
              <a:off x="10118581" y="4451521"/>
              <a:ext cx="29654" cy="79077"/>
            </a:xfrm>
            <a:custGeom>
              <a:cxnLst>
                <a:cxn ang="0">
                  <a:pos x="6" y="33"/>
                </a:cxn>
                <a:cxn ang="0">
                  <a:pos x="9" y="0"/>
                </a:cxn>
                <a:cxn ang="0">
                  <a:pos x="12" y="18"/>
                </a:cxn>
                <a:cxn ang="0">
                  <a:pos x="9" y="3"/>
                </a:cxn>
                <a:cxn ang="0">
                  <a:pos x="6" y="33"/>
                </a:cxn>
              </a:cxnLst>
              <a:rect b="b" l="0" r="r" t="0"/>
              <a:pathLst>
                <a:path h="33" w="12">
                  <a:moveTo>
                    <a:pt x="6" y="33"/>
                  </a:moveTo>
                  <a:cubicBezTo>
                    <a:pt x="1" y="28"/>
                    <a:pt x="0" y="1"/>
                    <a:pt x="9" y="0"/>
                  </a:cubicBezTo>
                  <a:cubicBezTo>
                    <a:pt x="12" y="4"/>
                    <a:pt x="12" y="11"/>
                    <a:pt x="12" y="18"/>
                  </a:cubicBezTo>
                  <a:cubicBezTo>
                    <a:pt x="5" y="19"/>
                    <a:pt x="11" y="7"/>
                    <a:pt x="9" y="3"/>
                  </a:cubicBezTo>
                  <a:cubicBezTo>
                    <a:pt x="2" y="7"/>
                    <a:pt x="8" y="24"/>
                    <a:pt x="6" y="33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3" name="Freeform 52"/>
            <p:cNvSpPr/>
            <p:nvPr/>
          </p:nvSpPr>
          <p:spPr bwMode="auto">
            <a:xfrm>
              <a:off x="9975959" y="4265124"/>
              <a:ext cx="48011" cy="402448"/>
            </a:xfrm>
            <a:custGeom>
              <a:cxnLst>
                <a:cxn ang="0">
                  <a:pos x="9" y="168"/>
                </a:cxn>
                <a:cxn ang="0">
                  <a:pos x="12" y="0"/>
                </a:cxn>
                <a:cxn ang="0">
                  <a:pos x="18" y="57"/>
                </a:cxn>
                <a:cxn ang="0">
                  <a:pos x="12" y="3"/>
                </a:cxn>
                <a:cxn ang="0">
                  <a:pos x="9" y="168"/>
                </a:cxn>
              </a:cxnLst>
              <a:rect b="b" l="0" r="r" t="0"/>
              <a:pathLst>
                <a:path h="168" w="20">
                  <a:moveTo>
                    <a:pt x="9" y="168"/>
                  </a:moveTo>
                  <a:cubicBezTo>
                    <a:pt x="6" y="120"/>
                    <a:pt x="0" y="43"/>
                    <a:pt x="12" y="0"/>
                  </a:cubicBezTo>
                  <a:cubicBezTo>
                    <a:pt x="20" y="13"/>
                    <a:pt x="10" y="44"/>
                    <a:pt x="18" y="57"/>
                  </a:cubicBezTo>
                  <a:cubicBezTo>
                    <a:pt x="5" y="50"/>
                    <a:pt x="16" y="19"/>
                    <a:pt x="12" y="3"/>
                  </a:cubicBezTo>
                  <a:cubicBezTo>
                    <a:pt x="5" y="52"/>
                    <a:pt x="11" y="114"/>
                    <a:pt x="9" y="168"/>
                  </a:cubicBezTo>
                  <a:close/>
                </a:path>
              </a:pathLst>
            </a:custGeom>
            <a:solidFill>
              <a:srgbClr val="234A5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4" name="Freeform 53"/>
            <p:cNvSpPr/>
            <p:nvPr/>
          </p:nvSpPr>
          <p:spPr bwMode="auto">
            <a:xfrm>
              <a:off x="10355813" y="4315960"/>
              <a:ext cx="316309" cy="456107"/>
            </a:xfrm>
            <a:custGeom>
              <a:cxnLst>
                <a:cxn ang="0">
                  <a:pos x="63" y="96"/>
                </a:cxn>
                <a:cxn ang="0">
                  <a:pos x="132" y="0"/>
                </a:cxn>
                <a:cxn ang="0">
                  <a:pos x="105" y="141"/>
                </a:cxn>
                <a:cxn ang="0">
                  <a:pos x="105" y="162"/>
                </a:cxn>
                <a:cxn ang="0">
                  <a:pos x="102" y="174"/>
                </a:cxn>
                <a:cxn ang="0">
                  <a:pos x="81" y="144"/>
                </a:cxn>
                <a:cxn ang="0">
                  <a:pos x="102" y="186"/>
                </a:cxn>
                <a:cxn ang="0">
                  <a:pos x="81" y="189"/>
                </a:cxn>
                <a:cxn ang="0">
                  <a:pos x="63" y="183"/>
                </a:cxn>
                <a:cxn ang="0">
                  <a:pos x="0" y="156"/>
                </a:cxn>
                <a:cxn ang="0">
                  <a:pos x="96" y="72"/>
                </a:cxn>
                <a:cxn ang="0">
                  <a:pos x="54" y="108"/>
                </a:cxn>
                <a:cxn ang="0">
                  <a:pos x="63" y="96"/>
                </a:cxn>
              </a:cxnLst>
              <a:rect b="b" l="0" r="r" t="0"/>
              <a:pathLst>
                <a:path h="191" w="132">
                  <a:moveTo>
                    <a:pt x="63" y="96"/>
                  </a:moveTo>
                  <a:cubicBezTo>
                    <a:pt x="88" y="66"/>
                    <a:pt x="110" y="33"/>
                    <a:pt x="132" y="0"/>
                  </a:cubicBezTo>
                  <a:cubicBezTo>
                    <a:pt x="129" y="53"/>
                    <a:pt x="110" y="90"/>
                    <a:pt x="105" y="141"/>
                  </a:cubicBezTo>
                  <a:cubicBezTo>
                    <a:pt x="105" y="148"/>
                    <a:pt x="105" y="155"/>
                    <a:pt x="105" y="162"/>
                  </a:cubicBezTo>
                  <a:cubicBezTo>
                    <a:pt x="104" y="166"/>
                    <a:pt x="106" y="173"/>
                    <a:pt x="102" y="174"/>
                  </a:cubicBezTo>
                  <a:cubicBezTo>
                    <a:pt x="90" y="169"/>
                    <a:pt x="94" y="148"/>
                    <a:pt x="81" y="144"/>
                  </a:cubicBezTo>
                  <a:cubicBezTo>
                    <a:pt x="70" y="164"/>
                    <a:pt x="100" y="169"/>
                    <a:pt x="102" y="186"/>
                  </a:cubicBezTo>
                  <a:cubicBezTo>
                    <a:pt x="93" y="191"/>
                    <a:pt x="89" y="183"/>
                    <a:pt x="81" y="189"/>
                  </a:cubicBezTo>
                  <a:cubicBezTo>
                    <a:pt x="72" y="190"/>
                    <a:pt x="69" y="185"/>
                    <a:pt x="63" y="183"/>
                  </a:cubicBezTo>
                  <a:cubicBezTo>
                    <a:pt x="40" y="176"/>
                    <a:pt x="18" y="168"/>
                    <a:pt x="0" y="156"/>
                  </a:cubicBezTo>
                  <a:cubicBezTo>
                    <a:pt x="44" y="140"/>
                    <a:pt x="72" y="108"/>
                    <a:pt x="96" y="72"/>
                  </a:cubicBezTo>
                  <a:cubicBezTo>
                    <a:pt x="77" y="79"/>
                    <a:pt x="70" y="98"/>
                    <a:pt x="54" y="108"/>
                  </a:cubicBezTo>
                  <a:cubicBezTo>
                    <a:pt x="55" y="102"/>
                    <a:pt x="62" y="102"/>
                    <a:pt x="63" y="96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5" name="Freeform 54"/>
            <p:cNvSpPr/>
            <p:nvPr/>
          </p:nvSpPr>
          <p:spPr bwMode="auto">
            <a:xfrm>
              <a:off x="8551155" y="4488235"/>
              <a:ext cx="60721" cy="62132"/>
            </a:xfrm>
            <a:custGeom>
              <a:cxnLst>
                <a:cxn ang="0">
                  <a:pos x="13" y="18"/>
                </a:cxn>
                <a:cxn ang="0">
                  <a:pos x="1" y="0"/>
                </a:cxn>
                <a:cxn ang="0">
                  <a:pos x="25" y="18"/>
                </a:cxn>
                <a:cxn ang="0">
                  <a:pos x="13" y="18"/>
                </a:cxn>
              </a:cxnLst>
              <a:rect b="b" l="0" r="r" t="0"/>
              <a:pathLst>
                <a:path h="26" w="25">
                  <a:moveTo>
                    <a:pt x="13" y="18"/>
                  </a:moveTo>
                  <a:cubicBezTo>
                    <a:pt x="21" y="12"/>
                    <a:pt x="0" y="9"/>
                    <a:pt x="1" y="0"/>
                  </a:cubicBezTo>
                  <a:cubicBezTo>
                    <a:pt x="13" y="2"/>
                    <a:pt x="16" y="13"/>
                    <a:pt x="25" y="18"/>
                  </a:cubicBezTo>
                  <a:cubicBezTo>
                    <a:pt x="25" y="23"/>
                    <a:pt x="19" y="26"/>
                    <a:pt x="13" y="18"/>
                  </a:cubicBezTo>
                  <a:close/>
                </a:path>
              </a:pathLst>
            </a:custGeom>
            <a:solidFill>
              <a:srgbClr val="14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6" name="Freeform 55"/>
            <p:cNvSpPr>
              <a:spLocks noEditPoints="1"/>
            </p:cNvSpPr>
            <p:nvPr/>
          </p:nvSpPr>
          <p:spPr bwMode="auto">
            <a:xfrm>
              <a:off x="6393473" y="4458581"/>
              <a:ext cx="2993642" cy="516827"/>
            </a:xfrm>
            <a:custGeom>
              <a:cxnLst>
                <a:cxn ang="0">
                  <a:pos x="915" y="30"/>
                </a:cxn>
                <a:cxn ang="0">
                  <a:pos x="990" y="66"/>
                </a:cxn>
                <a:cxn ang="0">
                  <a:pos x="1125" y="84"/>
                </a:cxn>
                <a:cxn ang="0">
                  <a:pos x="1101" y="21"/>
                </a:cxn>
                <a:cxn ang="0">
                  <a:pos x="1197" y="93"/>
                </a:cxn>
                <a:cxn ang="0">
                  <a:pos x="1176" y="99"/>
                </a:cxn>
                <a:cxn ang="0">
                  <a:pos x="1191" y="126"/>
                </a:cxn>
                <a:cxn ang="0">
                  <a:pos x="996" y="105"/>
                </a:cxn>
                <a:cxn ang="0">
                  <a:pos x="948" y="138"/>
                </a:cxn>
                <a:cxn ang="0">
                  <a:pos x="825" y="96"/>
                </a:cxn>
                <a:cxn ang="0">
                  <a:pos x="798" y="90"/>
                </a:cxn>
                <a:cxn ang="0">
                  <a:pos x="840" y="90"/>
                </a:cxn>
                <a:cxn ang="0">
                  <a:pos x="684" y="84"/>
                </a:cxn>
                <a:cxn ang="0">
                  <a:pos x="630" y="81"/>
                </a:cxn>
                <a:cxn ang="0">
                  <a:pos x="648" y="138"/>
                </a:cxn>
                <a:cxn ang="0">
                  <a:pos x="495" y="123"/>
                </a:cxn>
                <a:cxn ang="0">
                  <a:pos x="399" y="99"/>
                </a:cxn>
                <a:cxn ang="0">
                  <a:pos x="543" y="165"/>
                </a:cxn>
                <a:cxn ang="0">
                  <a:pos x="378" y="123"/>
                </a:cxn>
                <a:cxn ang="0">
                  <a:pos x="297" y="129"/>
                </a:cxn>
                <a:cxn ang="0">
                  <a:pos x="351" y="177"/>
                </a:cxn>
                <a:cxn ang="0">
                  <a:pos x="363" y="171"/>
                </a:cxn>
                <a:cxn ang="0">
                  <a:pos x="306" y="195"/>
                </a:cxn>
                <a:cxn ang="0">
                  <a:pos x="279" y="117"/>
                </a:cxn>
                <a:cxn ang="0">
                  <a:pos x="240" y="96"/>
                </a:cxn>
                <a:cxn ang="0">
                  <a:pos x="228" y="174"/>
                </a:cxn>
                <a:cxn ang="0">
                  <a:pos x="66" y="87"/>
                </a:cxn>
                <a:cxn ang="0">
                  <a:pos x="114" y="81"/>
                </a:cxn>
                <a:cxn ang="0">
                  <a:pos x="177" y="75"/>
                </a:cxn>
                <a:cxn ang="0">
                  <a:pos x="282" y="90"/>
                </a:cxn>
                <a:cxn ang="0">
                  <a:pos x="357" y="45"/>
                </a:cxn>
                <a:cxn ang="0">
                  <a:pos x="495" y="87"/>
                </a:cxn>
                <a:cxn ang="0">
                  <a:pos x="549" y="87"/>
                </a:cxn>
                <a:cxn ang="0">
                  <a:pos x="579" y="84"/>
                </a:cxn>
                <a:cxn ang="0">
                  <a:pos x="663" y="57"/>
                </a:cxn>
                <a:cxn ang="0">
                  <a:pos x="819" y="72"/>
                </a:cxn>
                <a:cxn ang="0">
                  <a:pos x="984" y="90"/>
                </a:cxn>
                <a:cxn ang="0">
                  <a:pos x="927" y="78"/>
                </a:cxn>
                <a:cxn ang="0">
                  <a:pos x="912" y="102"/>
                </a:cxn>
                <a:cxn ang="0">
                  <a:pos x="840" y="57"/>
                </a:cxn>
                <a:cxn ang="0">
                  <a:pos x="849" y="84"/>
                </a:cxn>
                <a:cxn ang="0">
                  <a:pos x="891" y="111"/>
                </a:cxn>
                <a:cxn ang="0">
                  <a:pos x="549" y="108"/>
                </a:cxn>
                <a:cxn ang="0">
                  <a:pos x="501" y="111"/>
                </a:cxn>
                <a:cxn ang="0">
                  <a:pos x="393" y="48"/>
                </a:cxn>
                <a:cxn ang="0">
                  <a:pos x="597" y="54"/>
                </a:cxn>
                <a:cxn ang="0">
                  <a:pos x="375" y="132"/>
                </a:cxn>
                <a:cxn ang="0">
                  <a:pos x="231" y="129"/>
                </a:cxn>
                <a:cxn ang="0">
                  <a:pos x="282" y="81"/>
                </a:cxn>
                <a:cxn ang="0">
                  <a:pos x="273" y="75"/>
                </a:cxn>
                <a:cxn ang="0">
                  <a:pos x="402" y="90"/>
                </a:cxn>
                <a:cxn ang="0">
                  <a:pos x="201" y="114"/>
                </a:cxn>
              </a:cxnLst>
              <a:rect b="b" l="0" r="r" t="0"/>
              <a:pathLst>
                <a:path h="216" w="1251">
                  <a:moveTo>
                    <a:pt x="819" y="72"/>
                  </a:moveTo>
                  <a:cubicBezTo>
                    <a:pt x="806" y="61"/>
                    <a:pt x="793" y="50"/>
                    <a:pt x="786" y="33"/>
                  </a:cubicBezTo>
                  <a:cubicBezTo>
                    <a:pt x="840" y="22"/>
                    <a:pt x="897" y="59"/>
                    <a:pt x="945" y="81"/>
                  </a:cubicBezTo>
                  <a:cubicBezTo>
                    <a:pt x="931" y="47"/>
                    <a:pt x="899" y="29"/>
                    <a:pt x="876" y="12"/>
                  </a:cubicBezTo>
                  <a:cubicBezTo>
                    <a:pt x="889" y="18"/>
                    <a:pt x="900" y="26"/>
                    <a:pt x="915" y="30"/>
                  </a:cubicBezTo>
                  <a:cubicBezTo>
                    <a:pt x="921" y="38"/>
                    <a:pt x="927" y="35"/>
                    <a:pt x="927" y="30"/>
                  </a:cubicBezTo>
                  <a:cubicBezTo>
                    <a:pt x="935" y="34"/>
                    <a:pt x="938" y="43"/>
                    <a:pt x="948" y="45"/>
                  </a:cubicBezTo>
                  <a:cubicBezTo>
                    <a:pt x="951" y="50"/>
                    <a:pt x="955" y="54"/>
                    <a:pt x="960" y="57"/>
                  </a:cubicBezTo>
                  <a:cubicBezTo>
                    <a:pt x="965" y="53"/>
                    <a:pt x="950" y="43"/>
                    <a:pt x="945" y="39"/>
                  </a:cubicBezTo>
                  <a:cubicBezTo>
                    <a:pt x="960" y="37"/>
                    <a:pt x="971" y="63"/>
                    <a:pt x="990" y="66"/>
                  </a:cubicBezTo>
                  <a:cubicBezTo>
                    <a:pt x="993" y="71"/>
                    <a:pt x="1001" y="71"/>
                    <a:pt x="1005" y="75"/>
                  </a:cubicBezTo>
                  <a:cubicBezTo>
                    <a:pt x="1012" y="73"/>
                    <a:pt x="999" y="65"/>
                    <a:pt x="996" y="63"/>
                  </a:cubicBezTo>
                  <a:cubicBezTo>
                    <a:pt x="993" y="47"/>
                    <a:pt x="964" y="41"/>
                    <a:pt x="972" y="24"/>
                  </a:cubicBezTo>
                  <a:cubicBezTo>
                    <a:pt x="990" y="43"/>
                    <a:pt x="1024" y="46"/>
                    <a:pt x="1044" y="63"/>
                  </a:cubicBezTo>
                  <a:cubicBezTo>
                    <a:pt x="1076" y="55"/>
                    <a:pt x="1094" y="92"/>
                    <a:pt x="1125" y="84"/>
                  </a:cubicBezTo>
                  <a:cubicBezTo>
                    <a:pt x="1109" y="69"/>
                    <a:pt x="1072" y="59"/>
                    <a:pt x="1068" y="42"/>
                  </a:cubicBezTo>
                  <a:cubicBezTo>
                    <a:pt x="1078" y="45"/>
                    <a:pt x="1089" y="63"/>
                    <a:pt x="1098" y="57"/>
                  </a:cubicBezTo>
                  <a:cubicBezTo>
                    <a:pt x="1088" y="48"/>
                    <a:pt x="1071" y="30"/>
                    <a:pt x="1071" y="21"/>
                  </a:cubicBezTo>
                  <a:cubicBezTo>
                    <a:pt x="1090" y="35"/>
                    <a:pt x="1105" y="67"/>
                    <a:pt x="1125" y="69"/>
                  </a:cubicBezTo>
                  <a:cubicBezTo>
                    <a:pt x="1109" y="57"/>
                    <a:pt x="1105" y="35"/>
                    <a:pt x="1101" y="21"/>
                  </a:cubicBezTo>
                  <a:cubicBezTo>
                    <a:pt x="1111" y="28"/>
                    <a:pt x="1114" y="42"/>
                    <a:pt x="1125" y="48"/>
                  </a:cubicBezTo>
                  <a:cubicBezTo>
                    <a:pt x="1128" y="40"/>
                    <a:pt x="1116" y="34"/>
                    <a:pt x="1125" y="30"/>
                  </a:cubicBezTo>
                  <a:cubicBezTo>
                    <a:pt x="1134" y="42"/>
                    <a:pt x="1133" y="64"/>
                    <a:pt x="1149" y="69"/>
                  </a:cubicBezTo>
                  <a:cubicBezTo>
                    <a:pt x="1161" y="66"/>
                    <a:pt x="1146" y="57"/>
                    <a:pt x="1152" y="54"/>
                  </a:cubicBezTo>
                  <a:cubicBezTo>
                    <a:pt x="1166" y="68"/>
                    <a:pt x="1178" y="84"/>
                    <a:pt x="1197" y="93"/>
                  </a:cubicBezTo>
                  <a:cubicBezTo>
                    <a:pt x="1213" y="103"/>
                    <a:pt x="1228" y="114"/>
                    <a:pt x="1251" y="117"/>
                  </a:cubicBezTo>
                  <a:cubicBezTo>
                    <a:pt x="1228" y="126"/>
                    <a:pt x="1207" y="107"/>
                    <a:pt x="1191" y="99"/>
                  </a:cubicBezTo>
                  <a:cubicBezTo>
                    <a:pt x="1186" y="96"/>
                    <a:pt x="1182" y="92"/>
                    <a:pt x="1179" y="87"/>
                  </a:cubicBezTo>
                  <a:cubicBezTo>
                    <a:pt x="1173" y="92"/>
                    <a:pt x="1178" y="98"/>
                    <a:pt x="1167" y="93"/>
                  </a:cubicBezTo>
                  <a:cubicBezTo>
                    <a:pt x="1168" y="97"/>
                    <a:pt x="1171" y="99"/>
                    <a:pt x="1176" y="99"/>
                  </a:cubicBezTo>
                  <a:cubicBezTo>
                    <a:pt x="1189" y="108"/>
                    <a:pt x="1203" y="116"/>
                    <a:pt x="1221" y="120"/>
                  </a:cubicBezTo>
                  <a:cubicBezTo>
                    <a:pt x="1193" y="126"/>
                    <a:pt x="1168" y="103"/>
                    <a:pt x="1149" y="90"/>
                  </a:cubicBezTo>
                  <a:cubicBezTo>
                    <a:pt x="1142" y="89"/>
                    <a:pt x="1143" y="80"/>
                    <a:pt x="1134" y="81"/>
                  </a:cubicBezTo>
                  <a:cubicBezTo>
                    <a:pt x="1128" y="84"/>
                    <a:pt x="1142" y="93"/>
                    <a:pt x="1149" y="93"/>
                  </a:cubicBezTo>
                  <a:cubicBezTo>
                    <a:pt x="1159" y="108"/>
                    <a:pt x="1175" y="117"/>
                    <a:pt x="1191" y="126"/>
                  </a:cubicBezTo>
                  <a:cubicBezTo>
                    <a:pt x="1172" y="130"/>
                    <a:pt x="1155" y="106"/>
                    <a:pt x="1140" y="96"/>
                  </a:cubicBezTo>
                  <a:cubicBezTo>
                    <a:pt x="1080" y="94"/>
                    <a:pt x="1045" y="67"/>
                    <a:pt x="999" y="51"/>
                  </a:cubicBezTo>
                  <a:cubicBezTo>
                    <a:pt x="1009" y="70"/>
                    <a:pt x="1028" y="80"/>
                    <a:pt x="1044" y="93"/>
                  </a:cubicBezTo>
                  <a:cubicBezTo>
                    <a:pt x="1031" y="99"/>
                    <a:pt x="1015" y="82"/>
                    <a:pt x="1002" y="78"/>
                  </a:cubicBezTo>
                  <a:cubicBezTo>
                    <a:pt x="1000" y="86"/>
                    <a:pt x="988" y="101"/>
                    <a:pt x="996" y="105"/>
                  </a:cubicBezTo>
                  <a:cubicBezTo>
                    <a:pt x="977" y="110"/>
                    <a:pt x="963" y="84"/>
                    <a:pt x="939" y="84"/>
                  </a:cubicBezTo>
                  <a:cubicBezTo>
                    <a:pt x="938" y="91"/>
                    <a:pt x="946" y="115"/>
                    <a:pt x="957" y="120"/>
                  </a:cubicBezTo>
                  <a:cubicBezTo>
                    <a:pt x="976" y="126"/>
                    <a:pt x="998" y="101"/>
                    <a:pt x="1005" y="123"/>
                  </a:cubicBezTo>
                  <a:cubicBezTo>
                    <a:pt x="985" y="120"/>
                    <a:pt x="967" y="132"/>
                    <a:pt x="951" y="123"/>
                  </a:cubicBezTo>
                  <a:cubicBezTo>
                    <a:pt x="944" y="122"/>
                    <a:pt x="950" y="134"/>
                    <a:pt x="948" y="138"/>
                  </a:cubicBezTo>
                  <a:cubicBezTo>
                    <a:pt x="930" y="138"/>
                    <a:pt x="924" y="126"/>
                    <a:pt x="915" y="117"/>
                  </a:cubicBezTo>
                  <a:cubicBezTo>
                    <a:pt x="908" y="118"/>
                    <a:pt x="915" y="133"/>
                    <a:pt x="909" y="135"/>
                  </a:cubicBezTo>
                  <a:cubicBezTo>
                    <a:pt x="891" y="124"/>
                    <a:pt x="871" y="115"/>
                    <a:pt x="855" y="102"/>
                  </a:cubicBezTo>
                  <a:cubicBezTo>
                    <a:pt x="855" y="110"/>
                    <a:pt x="855" y="118"/>
                    <a:pt x="855" y="126"/>
                  </a:cubicBezTo>
                  <a:cubicBezTo>
                    <a:pt x="838" y="123"/>
                    <a:pt x="831" y="110"/>
                    <a:pt x="825" y="96"/>
                  </a:cubicBezTo>
                  <a:cubicBezTo>
                    <a:pt x="818" y="97"/>
                    <a:pt x="827" y="114"/>
                    <a:pt x="813" y="108"/>
                  </a:cubicBezTo>
                  <a:cubicBezTo>
                    <a:pt x="818" y="112"/>
                    <a:pt x="816" y="123"/>
                    <a:pt x="816" y="132"/>
                  </a:cubicBezTo>
                  <a:cubicBezTo>
                    <a:pt x="799" y="123"/>
                    <a:pt x="775" y="121"/>
                    <a:pt x="765" y="105"/>
                  </a:cubicBezTo>
                  <a:cubicBezTo>
                    <a:pt x="781" y="109"/>
                    <a:pt x="794" y="116"/>
                    <a:pt x="807" y="123"/>
                  </a:cubicBezTo>
                  <a:cubicBezTo>
                    <a:pt x="813" y="115"/>
                    <a:pt x="798" y="102"/>
                    <a:pt x="798" y="90"/>
                  </a:cubicBezTo>
                  <a:cubicBezTo>
                    <a:pt x="807" y="89"/>
                    <a:pt x="806" y="98"/>
                    <a:pt x="813" y="99"/>
                  </a:cubicBezTo>
                  <a:cubicBezTo>
                    <a:pt x="817" y="99"/>
                    <a:pt x="816" y="94"/>
                    <a:pt x="816" y="90"/>
                  </a:cubicBezTo>
                  <a:cubicBezTo>
                    <a:pt x="820" y="90"/>
                    <a:pt x="824" y="90"/>
                    <a:pt x="828" y="90"/>
                  </a:cubicBezTo>
                  <a:cubicBezTo>
                    <a:pt x="831" y="102"/>
                    <a:pt x="841" y="107"/>
                    <a:pt x="849" y="114"/>
                  </a:cubicBezTo>
                  <a:cubicBezTo>
                    <a:pt x="849" y="103"/>
                    <a:pt x="851" y="90"/>
                    <a:pt x="840" y="90"/>
                  </a:cubicBezTo>
                  <a:cubicBezTo>
                    <a:pt x="831" y="85"/>
                    <a:pt x="817" y="85"/>
                    <a:pt x="804" y="84"/>
                  </a:cubicBezTo>
                  <a:cubicBezTo>
                    <a:pt x="786" y="86"/>
                    <a:pt x="776" y="80"/>
                    <a:pt x="759" y="81"/>
                  </a:cubicBezTo>
                  <a:cubicBezTo>
                    <a:pt x="755" y="82"/>
                    <a:pt x="759" y="86"/>
                    <a:pt x="762" y="87"/>
                  </a:cubicBezTo>
                  <a:cubicBezTo>
                    <a:pt x="744" y="82"/>
                    <a:pt x="721" y="68"/>
                    <a:pt x="693" y="72"/>
                  </a:cubicBezTo>
                  <a:cubicBezTo>
                    <a:pt x="689" y="75"/>
                    <a:pt x="689" y="82"/>
                    <a:pt x="684" y="84"/>
                  </a:cubicBezTo>
                  <a:cubicBezTo>
                    <a:pt x="670" y="87"/>
                    <a:pt x="667" y="79"/>
                    <a:pt x="657" y="78"/>
                  </a:cubicBezTo>
                  <a:cubicBezTo>
                    <a:pt x="657" y="96"/>
                    <a:pt x="671" y="100"/>
                    <a:pt x="681" y="108"/>
                  </a:cubicBezTo>
                  <a:cubicBezTo>
                    <a:pt x="687" y="108"/>
                    <a:pt x="683" y="98"/>
                    <a:pt x="687" y="96"/>
                  </a:cubicBezTo>
                  <a:cubicBezTo>
                    <a:pt x="695" y="100"/>
                    <a:pt x="701" y="106"/>
                    <a:pt x="708" y="111"/>
                  </a:cubicBezTo>
                  <a:cubicBezTo>
                    <a:pt x="676" y="131"/>
                    <a:pt x="661" y="89"/>
                    <a:pt x="630" y="81"/>
                  </a:cubicBezTo>
                  <a:cubicBezTo>
                    <a:pt x="628" y="100"/>
                    <a:pt x="651" y="120"/>
                    <a:pt x="669" y="129"/>
                  </a:cubicBezTo>
                  <a:cubicBezTo>
                    <a:pt x="673" y="128"/>
                    <a:pt x="673" y="120"/>
                    <a:pt x="669" y="120"/>
                  </a:cubicBezTo>
                  <a:cubicBezTo>
                    <a:pt x="676" y="111"/>
                    <a:pt x="681" y="130"/>
                    <a:pt x="681" y="138"/>
                  </a:cubicBezTo>
                  <a:cubicBezTo>
                    <a:pt x="662" y="138"/>
                    <a:pt x="653" y="128"/>
                    <a:pt x="642" y="120"/>
                  </a:cubicBezTo>
                  <a:cubicBezTo>
                    <a:pt x="641" y="129"/>
                    <a:pt x="649" y="129"/>
                    <a:pt x="648" y="138"/>
                  </a:cubicBezTo>
                  <a:cubicBezTo>
                    <a:pt x="637" y="154"/>
                    <a:pt x="606" y="139"/>
                    <a:pt x="594" y="129"/>
                  </a:cubicBezTo>
                  <a:cubicBezTo>
                    <a:pt x="586" y="133"/>
                    <a:pt x="605" y="136"/>
                    <a:pt x="600" y="147"/>
                  </a:cubicBezTo>
                  <a:cubicBezTo>
                    <a:pt x="587" y="147"/>
                    <a:pt x="574" y="147"/>
                    <a:pt x="561" y="147"/>
                  </a:cubicBezTo>
                  <a:cubicBezTo>
                    <a:pt x="564" y="151"/>
                    <a:pt x="569" y="153"/>
                    <a:pt x="576" y="153"/>
                  </a:cubicBezTo>
                  <a:cubicBezTo>
                    <a:pt x="545" y="159"/>
                    <a:pt x="518" y="135"/>
                    <a:pt x="495" y="123"/>
                  </a:cubicBezTo>
                  <a:cubicBezTo>
                    <a:pt x="496" y="123"/>
                    <a:pt x="497" y="123"/>
                    <a:pt x="498" y="123"/>
                  </a:cubicBezTo>
                  <a:cubicBezTo>
                    <a:pt x="507" y="123"/>
                    <a:pt x="508" y="131"/>
                    <a:pt x="519" y="129"/>
                  </a:cubicBezTo>
                  <a:cubicBezTo>
                    <a:pt x="493" y="104"/>
                    <a:pt x="449" y="97"/>
                    <a:pt x="411" y="84"/>
                  </a:cubicBezTo>
                  <a:cubicBezTo>
                    <a:pt x="403" y="89"/>
                    <a:pt x="423" y="92"/>
                    <a:pt x="420" y="102"/>
                  </a:cubicBezTo>
                  <a:cubicBezTo>
                    <a:pt x="410" y="104"/>
                    <a:pt x="408" y="98"/>
                    <a:pt x="399" y="99"/>
                  </a:cubicBezTo>
                  <a:cubicBezTo>
                    <a:pt x="431" y="113"/>
                    <a:pt x="446" y="144"/>
                    <a:pt x="483" y="153"/>
                  </a:cubicBezTo>
                  <a:cubicBezTo>
                    <a:pt x="489" y="146"/>
                    <a:pt x="467" y="141"/>
                    <a:pt x="468" y="129"/>
                  </a:cubicBezTo>
                  <a:cubicBezTo>
                    <a:pt x="503" y="129"/>
                    <a:pt x="540" y="153"/>
                    <a:pt x="570" y="168"/>
                  </a:cubicBezTo>
                  <a:cubicBezTo>
                    <a:pt x="561" y="176"/>
                    <a:pt x="541" y="169"/>
                    <a:pt x="531" y="168"/>
                  </a:cubicBezTo>
                  <a:cubicBezTo>
                    <a:pt x="532" y="164"/>
                    <a:pt x="539" y="166"/>
                    <a:pt x="543" y="165"/>
                  </a:cubicBezTo>
                  <a:cubicBezTo>
                    <a:pt x="528" y="150"/>
                    <a:pt x="504" y="144"/>
                    <a:pt x="483" y="135"/>
                  </a:cubicBezTo>
                  <a:cubicBezTo>
                    <a:pt x="482" y="143"/>
                    <a:pt x="502" y="154"/>
                    <a:pt x="513" y="159"/>
                  </a:cubicBezTo>
                  <a:cubicBezTo>
                    <a:pt x="463" y="171"/>
                    <a:pt x="440" y="130"/>
                    <a:pt x="408" y="114"/>
                  </a:cubicBezTo>
                  <a:cubicBezTo>
                    <a:pt x="401" y="113"/>
                    <a:pt x="407" y="125"/>
                    <a:pt x="405" y="129"/>
                  </a:cubicBezTo>
                  <a:cubicBezTo>
                    <a:pt x="394" y="129"/>
                    <a:pt x="386" y="126"/>
                    <a:pt x="378" y="123"/>
                  </a:cubicBezTo>
                  <a:cubicBezTo>
                    <a:pt x="371" y="130"/>
                    <a:pt x="393" y="134"/>
                    <a:pt x="393" y="144"/>
                  </a:cubicBezTo>
                  <a:cubicBezTo>
                    <a:pt x="367" y="146"/>
                    <a:pt x="347" y="127"/>
                    <a:pt x="330" y="129"/>
                  </a:cubicBezTo>
                  <a:cubicBezTo>
                    <a:pt x="330" y="130"/>
                    <a:pt x="330" y="131"/>
                    <a:pt x="330" y="132"/>
                  </a:cubicBezTo>
                  <a:cubicBezTo>
                    <a:pt x="324" y="123"/>
                    <a:pt x="311" y="121"/>
                    <a:pt x="294" y="123"/>
                  </a:cubicBezTo>
                  <a:cubicBezTo>
                    <a:pt x="294" y="126"/>
                    <a:pt x="295" y="128"/>
                    <a:pt x="297" y="129"/>
                  </a:cubicBezTo>
                  <a:cubicBezTo>
                    <a:pt x="311" y="135"/>
                    <a:pt x="324" y="142"/>
                    <a:pt x="339" y="147"/>
                  </a:cubicBezTo>
                  <a:cubicBezTo>
                    <a:pt x="341" y="146"/>
                    <a:pt x="342" y="144"/>
                    <a:pt x="345" y="144"/>
                  </a:cubicBezTo>
                  <a:cubicBezTo>
                    <a:pt x="353" y="147"/>
                    <a:pt x="355" y="156"/>
                    <a:pt x="366" y="156"/>
                  </a:cubicBezTo>
                  <a:cubicBezTo>
                    <a:pt x="351" y="166"/>
                    <a:pt x="337" y="149"/>
                    <a:pt x="321" y="150"/>
                  </a:cubicBezTo>
                  <a:cubicBezTo>
                    <a:pt x="319" y="159"/>
                    <a:pt x="343" y="168"/>
                    <a:pt x="351" y="177"/>
                  </a:cubicBezTo>
                  <a:cubicBezTo>
                    <a:pt x="359" y="176"/>
                    <a:pt x="347" y="172"/>
                    <a:pt x="351" y="165"/>
                  </a:cubicBezTo>
                  <a:cubicBezTo>
                    <a:pt x="368" y="164"/>
                    <a:pt x="378" y="170"/>
                    <a:pt x="387" y="177"/>
                  </a:cubicBezTo>
                  <a:cubicBezTo>
                    <a:pt x="391" y="176"/>
                    <a:pt x="387" y="172"/>
                    <a:pt x="384" y="171"/>
                  </a:cubicBezTo>
                  <a:cubicBezTo>
                    <a:pt x="409" y="170"/>
                    <a:pt x="437" y="192"/>
                    <a:pt x="465" y="198"/>
                  </a:cubicBezTo>
                  <a:cubicBezTo>
                    <a:pt x="429" y="200"/>
                    <a:pt x="388" y="193"/>
                    <a:pt x="363" y="171"/>
                  </a:cubicBezTo>
                  <a:cubicBezTo>
                    <a:pt x="360" y="181"/>
                    <a:pt x="385" y="189"/>
                    <a:pt x="393" y="198"/>
                  </a:cubicBezTo>
                  <a:cubicBezTo>
                    <a:pt x="373" y="208"/>
                    <a:pt x="360" y="185"/>
                    <a:pt x="345" y="180"/>
                  </a:cubicBezTo>
                  <a:cubicBezTo>
                    <a:pt x="342" y="192"/>
                    <a:pt x="369" y="198"/>
                    <a:pt x="372" y="213"/>
                  </a:cubicBezTo>
                  <a:cubicBezTo>
                    <a:pt x="346" y="216"/>
                    <a:pt x="314" y="199"/>
                    <a:pt x="282" y="198"/>
                  </a:cubicBezTo>
                  <a:cubicBezTo>
                    <a:pt x="284" y="191"/>
                    <a:pt x="299" y="197"/>
                    <a:pt x="306" y="195"/>
                  </a:cubicBezTo>
                  <a:cubicBezTo>
                    <a:pt x="313" y="194"/>
                    <a:pt x="303" y="187"/>
                    <a:pt x="300" y="186"/>
                  </a:cubicBezTo>
                  <a:cubicBezTo>
                    <a:pt x="313" y="181"/>
                    <a:pt x="324" y="204"/>
                    <a:pt x="345" y="201"/>
                  </a:cubicBezTo>
                  <a:cubicBezTo>
                    <a:pt x="340" y="168"/>
                    <a:pt x="266" y="163"/>
                    <a:pt x="264" y="126"/>
                  </a:cubicBezTo>
                  <a:cubicBezTo>
                    <a:pt x="272" y="124"/>
                    <a:pt x="270" y="132"/>
                    <a:pt x="276" y="132"/>
                  </a:cubicBezTo>
                  <a:cubicBezTo>
                    <a:pt x="283" y="133"/>
                    <a:pt x="277" y="121"/>
                    <a:pt x="279" y="117"/>
                  </a:cubicBezTo>
                  <a:cubicBezTo>
                    <a:pt x="297" y="119"/>
                    <a:pt x="310" y="116"/>
                    <a:pt x="321" y="111"/>
                  </a:cubicBezTo>
                  <a:cubicBezTo>
                    <a:pt x="322" y="108"/>
                    <a:pt x="320" y="108"/>
                    <a:pt x="318" y="108"/>
                  </a:cubicBezTo>
                  <a:cubicBezTo>
                    <a:pt x="314" y="101"/>
                    <a:pt x="297" y="107"/>
                    <a:pt x="288" y="105"/>
                  </a:cubicBezTo>
                  <a:cubicBezTo>
                    <a:pt x="286" y="105"/>
                    <a:pt x="284" y="105"/>
                    <a:pt x="282" y="105"/>
                  </a:cubicBezTo>
                  <a:cubicBezTo>
                    <a:pt x="269" y="101"/>
                    <a:pt x="257" y="96"/>
                    <a:pt x="240" y="96"/>
                  </a:cubicBezTo>
                  <a:cubicBezTo>
                    <a:pt x="245" y="102"/>
                    <a:pt x="254" y="104"/>
                    <a:pt x="261" y="108"/>
                  </a:cubicBezTo>
                  <a:cubicBezTo>
                    <a:pt x="259" y="122"/>
                    <a:pt x="249" y="113"/>
                    <a:pt x="237" y="114"/>
                  </a:cubicBezTo>
                  <a:cubicBezTo>
                    <a:pt x="243" y="129"/>
                    <a:pt x="254" y="138"/>
                    <a:pt x="261" y="165"/>
                  </a:cubicBezTo>
                  <a:cubicBezTo>
                    <a:pt x="250" y="164"/>
                    <a:pt x="234" y="168"/>
                    <a:pt x="228" y="162"/>
                  </a:cubicBezTo>
                  <a:cubicBezTo>
                    <a:pt x="220" y="163"/>
                    <a:pt x="232" y="167"/>
                    <a:pt x="228" y="174"/>
                  </a:cubicBezTo>
                  <a:cubicBezTo>
                    <a:pt x="194" y="168"/>
                    <a:pt x="168" y="154"/>
                    <a:pt x="144" y="138"/>
                  </a:cubicBezTo>
                  <a:cubicBezTo>
                    <a:pt x="142" y="135"/>
                    <a:pt x="139" y="133"/>
                    <a:pt x="135" y="132"/>
                  </a:cubicBezTo>
                  <a:cubicBezTo>
                    <a:pt x="119" y="127"/>
                    <a:pt x="108" y="117"/>
                    <a:pt x="93" y="111"/>
                  </a:cubicBezTo>
                  <a:cubicBezTo>
                    <a:pt x="73" y="84"/>
                    <a:pt x="5" y="89"/>
                    <a:pt x="0" y="57"/>
                  </a:cubicBezTo>
                  <a:cubicBezTo>
                    <a:pt x="21" y="66"/>
                    <a:pt x="44" y="89"/>
                    <a:pt x="66" y="87"/>
                  </a:cubicBezTo>
                  <a:cubicBezTo>
                    <a:pt x="56" y="80"/>
                    <a:pt x="47" y="72"/>
                    <a:pt x="42" y="60"/>
                  </a:cubicBezTo>
                  <a:cubicBezTo>
                    <a:pt x="50" y="58"/>
                    <a:pt x="50" y="64"/>
                    <a:pt x="57" y="63"/>
                  </a:cubicBezTo>
                  <a:cubicBezTo>
                    <a:pt x="61" y="56"/>
                    <a:pt x="48" y="51"/>
                    <a:pt x="57" y="48"/>
                  </a:cubicBezTo>
                  <a:cubicBezTo>
                    <a:pt x="64" y="81"/>
                    <a:pt x="101" y="81"/>
                    <a:pt x="120" y="90"/>
                  </a:cubicBezTo>
                  <a:cubicBezTo>
                    <a:pt x="117" y="89"/>
                    <a:pt x="107" y="82"/>
                    <a:pt x="114" y="81"/>
                  </a:cubicBezTo>
                  <a:cubicBezTo>
                    <a:pt x="131" y="89"/>
                    <a:pt x="139" y="86"/>
                    <a:pt x="153" y="96"/>
                  </a:cubicBezTo>
                  <a:cubicBezTo>
                    <a:pt x="161" y="105"/>
                    <a:pt x="171" y="112"/>
                    <a:pt x="186" y="114"/>
                  </a:cubicBezTo>
                  <a:cubicBezTo>
                    <a:pt x="179" y="104"/>
                    <a:pt x="165" y="101"/>
                    <a:pt x="156" y="93"/>
                  </a:cubicBezTo>
                  <a:cubicBezTo>
                    <a:pt x="149" y="84"/>
                    <a:pt x="135" y="82"/>
                    <a:pt x="132" y="69"/>
                  </a:cubicBezTo>
                  <a:cubicBezTo>
                    <a:pt x="147" y="71"/>
                    <a:pt x="171" y="64"/>
                    <a:pt x="177" y="75"/>
                  </a:cubicBezTo>
                  <a:cubicBezTo>
                    <a:pt x="173" y="77"/>
                    <a:pt x="161" y="71"/>
                    <a:pt x="162" y="78"/>
                  </a:cubicBezTo>
                  <a:cubicBezTo>
                    <a:pt x="180" y="90"/>
                    <a:pt x="195" y="87"/>
                    <a:pt x="216" y="96"/>
                  </a:cubicBezTo>
                  <a:cubicBezTo>
                    <a:pt x="227" y="75"/>
                    <a:pt x="259" y="95"/>
                    <a:pt x="276" y="96"/>
                  </a:cubicBezTo>
                  <a:cubicBezTo>
                    <a:pt x="276" y="103"/>
                    <a:pt x="289" y="97"/>
                    <a:pt x="294" y="99"/>
                  </a:cubicBezTo>
                  <a:cubicBezTo>
                    <a:pt x="293" y="93"/>
                    <a:pt x="286" y="93"/>
                    <a:pt x="282" y="90"/>
                  </a:cubicBezTo>
                  <a:cubicBezTo>
                    <a:pt x="274" y="82"/>
                    <a:pt x="262" y="78"/>
                    <a:pt x="261" y="63"/>
                  </a:cubicBezTo>
                  <a:cubicBezTo>
                    <a:pt x="283" y="68"/>
                    <a:pt x="308" y="70"/>
                    <a:pt x="333" y="72"/>
                  </a:cubicBezTo>
                  <a:cubicBezTo>
                    <a:pt x="336" y="61"/>
                    <a:pt x="311" y="52"/>
                    <a:pt x="303" y="42"/>
                  </a:cubicBezTo>
                  <a:cubicBezTo>
                    <a:pt x="329" y="48"/>
                    <a:pt x="355" y="70"/>
                    <a:pt x="378" y="69"/>
                  </a:cubicBezTo>
                  <a:cubicBezTo>
                    <a:pt x="371" y="63"/>
                    <a:pt x="350" y="55"/>
                    <a:pt x="357" y="45"/>
                  </a:cubicBezTo>
                  <a:cubicBezTo>
                    <a:pt x="377" y="60"/>
                    <a:pt x="405" y="83"/>
                    <a:pt x="432" y="81"/>
                  </a:cubicBezTo>
                  <a:cubicBezTo>
                    <a:pt x="412" y="67"/>
                    <a:pt x="384" y="61"/>
                    <a:pt x="381" y="30"/>
                  </a:cubicBezTo>
                  <a:cubicBezTo>
                    <a:pt x="396" y="37"/>
                    <a:pt x="410" y="45"/>
                    <a:pt x="423" y="54"/>
                  </a:cubicBezTo>
                  <a:cubicBezTo>
                    <a:pt x="423" y="49"/>
                    <a:pt x="423" y="44"/>
                    <a:pt x="429" y="45"/>
                  </a:cubicBezTo>
                  <a:cubicBezTo>
                    <a:pt x="459" y="51"/>
                    <a:pt x="468" y="78"/>
                    <a:pt x="495" y="87"/>
                  </a:cubicBezTo>
                  <a:cubicBezTo>
                    <a:pt x="490" y="73"/>
                    <a:pt x="463" y="65"/>
                    <a:pt x="468" y="51"/>
                  </a:cubicBezTo>
                  <a:cubicBezTo>
                    <a:pt x="489" y="54"/>
                    <a:pt x="501" y="82"/>
                    <a:pt x="513" y="84"/>
                  </a:cubicBezTo>
                  <a:cubicBezTo>
                    <a:pt x="508" y="79"/>
                    <a:pt x="501" y="66"/>
                    <a:pt x="507" y="60"/>
                  </a:cubicBezTo>
                  <a:cubicBezTo>
                    <a:pt x="522" y="67"/>
                    <a:pt x="532" y="93"/>
                    <a:pt x="546" y="90"/>
                  </a:cubicBezTo>
                  <a:cubicBezTo>
                    <a:pt x="536" y="87"/>
                    <a:pt x="543" y="80"/>
                    <a:pt x="549" y="87"/>
                  </a:cubicBezTo>
                  <a:cubicBezTo>
                    <a:pt x="551" y="78"/>
                    <a:pt x="534" y="72"/>
                    <a:pt x="543" y="66"/>
                  </a:cubicBezTo>
                  <a:cubicBezTo>
                    <a:pt x="551" y="76"/>
                    <a:pt x="564" y="97"/>
                    <a:pt x="576" y="93"/>
                  </a:cubicBezTo>
                  <a:cubicBezTo>
                    <a:pt x="572" y="93"/>
                    <a:pt x="573" y="85"/>
                    <a:pt x="579" y="87"/>
                  </a:cubicBezTo>
                  <a:cubicBezTo>
                    <a:pt x="580" y="95"/>
                    <a:pt x="583" y="101"/>
                    <a:pt x="588" y="105"/>
                  </a:cubicBezTo>
                  <a:cubicBezTo>
                    <a:pt x="593" y="102"/>
                    <a:pt x="583" y="88"/>
                    <a:pt x="579" y="84"/>
                  </a:cubicBezTo>
                  <a:cubicBezTo>
                    <a:pt x="568" y="49"/>
                    <a:pt x="545" y="26"/>
                    <a:pt x="504" y="21"/>
                  </a:cubicBezTo>
                  <a:cubicBezTo>
                    <a:pt x="570" y="0"/>
                    <a:pt x="604" y="60"/>
                    <a:pt x="648" y="81"/>
                  </a:cubicBezTo>
                  <a:cubicBezTo>
                    <a:pt x="644" y="67"/>
                    <a:pt x="614" y="63"/>
                    <a:pt x="621" y="48"/>
                  </a:cubicBezTo>
                  <a:cubicBezTo>
                    <a:pt x="644" y="51"/>
                    <a:pt x="648" y="73"/>
                    <a:pt x="672" y="75"/>
                  </a:cubicBezTo>
                  <a:cubicBezTo>
                    <a:pt x="681" y="70"/>
                    <a:pt x="651" y="65"/>
                    <a:pt x="663" y="57"/>
                  </a:cubicBezTo>
                  <a:cubicBezTo>
                    <a:pt x="679" y="60"/>
                    <a:pt x="695" y="63"/>
                    <a:pt x="714" y="63"/>
                  </a:cubicBezTo>
                  <a:cubicBezTo>
                    <a:pt x="721" y="54"/>
                    <a:pt x="695" y="52"/>
                    <a:pt x="696" y="39"/>
                  </a:cubicBezTo>
                  <a:cubicBezTo>
                    <a:pt x="723" y="73"/>
                    <a:pt x="768" y="62"/>
                    <a:pt x="807" y="75"/>
                  </a:cubicBezTo>
                  <a:cubicBezTo>
                    <a:pt x="811" y="81"/>
                    <a:pt x="823" y="79"/>
                    <a:pt x="828" y="84"/>
                  </a:cubicBezTo>
                  <a:cubicBezTo>
                    <a:pt x="835" y="82"/>
                    <a:pt x="822" y="74"/>
                    <a:pt x="819" y="72"/>
                  </a:cubicBezTo>
                  <a:close/>
                  <a:moveTo>
                    <a:pt x="948" y="60"/>
                  </a:moveTo>
                  <a:cubicBezTo>
                    <a:pt x="957" y="61"/>
                    <a:pt x="966" y="78"/>
                    <a:pt x="972" y="72"/>
                  </a:cubicBezTo>
                  <a:cubicBezTo>
                    <a:pt x="964" y="69"/>
                    <a:pt x="955" y="53"/>
                    <a:pt x="948" y="60"/>
                  </a:cubicBezTo>
                  <a:close/>
                  <a:moveTo>
                    <a:pt x="960" y="78"/>
                  </a:moveTo>
                  <a:cubicBezTo>
                    <a:pt x="966" y="83"/>
                    <a:pt x="976" y="98"/>
                    <a:pt x="984" y="90"/>
                  </a:cubicBezTo>
                  <a:cubicBezTo>
                    <a:pt x="977" y="84"/>
                    <a:pt x="967" y="81"/>
                    <a:pt x="960" y="75"/>
                  </a:cubicBezTo>
                  <a:cubicBezTo>
                    <a:pt x="952" y="72"/>
                    <a:pt x="943" y="54"/>
                    <a:pt x="936" y="60"/>
                  </a:cubicBezTo>
                  <a:cubicBezTo>
                    <a:pt x="944" y="66"/>
                    <a:pt x="951" y="73"/>
                    <a:pt x="960" y="78"/>
                  </a:cubicBezTo>
                  <a:close/>
                  <a:moveTo>
                    <a:pt x="927" y="96"/>
                  </a:moveTo>
                  <a:cubicBezTo>
                    <a:pt x="927" y="90"/>
                    <a:pt x="927" y="84"/>
                    <a:pt x="927" y="78"/>
                  </a:cubicBezTo>
                  <a:cubicBezTo>
                    <a:pt x="917" y="79"/>
                    <a:pt x="908" y="63"/>
                    <a:pt x="900" y="72"/>
                  </a:cubicBezTo>
                  <a:cubicBezTo>
                    <a:pt x="904" y="85"/>
                    <a:pt x="917" y="89"/>
                    <a:pt x="927" y="96"/>
                  </a:cubicBezTo>
                  <a:close/>
                  <a:moveTo>
                    <a:pt x="912" y="102"/>
                  </a:moveTo>
                  <a:cubicBezTo>
                    <a:pt x="922" y="108"/>
                    <a:pt x="930" y="131"/>
                    <a:pt x="942" y="126"/>
                  </a:cubicBezTo>
                  <a:cubicBezTo>
                    <a:pt x="940" y="112"/>
                    <a:pt x="930" y="91"/>
                    <a:pt x="912" y="102"/>
                  </a:cubicBezTo>
                  <a:close/>
                  <a:moveTo>
                    <a:pt x="855" y="54"/>
                  </a:moveTo>
                  <a:cubicBezTo>
                    <a:pt x="868" y="56"/>
                    <a:pt x="888" y="80"/>
                    <a:pt x="894" y="69"/>
                  </a:cubicBezTo>
                  <a:cubicBezTo>
                    <a:pt x="882" y="65"/>
                    <a:pt x="866" y="50"/>
                    <a:pt x="855" y="54"/>
                  </a:cubicBezTo>
                  <a:close/>
                  <a:moveTo>
                    <a:pt x="867" y="72"/>
                  </a:moveTo>
                  <a:cubicBezTo>
                    <a:pt x="863" y="64"/>
                    <a:pt x="847" y="52"/>
                    <a:pt x="840" y="57"/>
                  </a:cubicBezTo>
                  <a:cubicBezTo>
                    <a:pt x="850" y="61"/>
                    <a:pt x="857" y="68"/>
                    <a:pt x="867" y="72"/>
                  </a:cubicBezTo>
                  <a:close/>
                  <a:moveTo>
                    <a:pt x="825" y="69"/>
                  </a:moveTo>
                  <a:cubicBezTo>
                    <a:pt x="832" y="70"/>
                    <a:pt x="840" y="86"/>
                    <a:pt x="846" y="78"/>
                  </a:cubicBezTo>
                  <a:cubicBezTo>
                    <a:pt x="840" y="76"/>
                    <a:pt x="831" y="61"/>
                    <a:pt x="825" y="69"/>
                  </a:cubicBezTo>
                  <a:close/>
                  <a:moveTo>
                    <a:pt x="849" y="84"/>
                  </a:moveTo>
                  <a:cubicBezTo>
                    <a:pt x="855" y="86"/>
                    <a:pt x="864" y="101"/>
                    <a:pt x="870" y="93"/>
                  </a:cubicBezTo>
                  <a:cubicBezTo>
                    <a:pt x="866" y="89"/>
                    <a:pt x="854" y="77"/>
                    <a:pt x="849" y="84"/>
                  </a:cubicBezTo>
                  <a:close/>
                  <a:moveTo>
                    <a:pt x="900" y="93"/>
                  </a:moveTo>
                  <a:cubicBezTo>
                    <a:pt x="893" y="92"/>
                    <a:pt x="887" y="87"/>
                    <a:pt x="885" y="96"/>
                  </a:cubicBezTo>
                  <a:cubicBezTo>
                    <a:pt x="891" y="96"/>
                    <a:pt x="905" y="111"/>
                    <a:pt x="891" y="111"/>
                  </a:cubicBezTo>
                  <a:cubicBezTo>
                    <a:pt x="890" y="120"/>
                    <a:pt x="899" y="119"/>
                    <a:pt x="903" y="123"/>
                  </a:cubicBezTo>
                  <a:cubicBezTo>
                    <a:pt x="905" y="110"/>
                    <a:pt x="898" y="106"/>
                    <a:pt x="900" y="93"/>
                  </a:cubicBezTo>
                  <a:close/>
                  <a:moveTo>
                    <a:pt x="507" y="96"/>
                  </a:moveTo>
                  <a:cubicBezTo>
                    <a:pt x="524" y="120"/>
                    <a:pt x="549" y="136"/>
                    <a:pt x="588" y="138"/>
                  </a:cubicBezTo>
                  <a:cubicBezTo>
                    <a:pt x="590" y="120"/>
                    <a:pt x="566" y="105"/>
                    <a:pt x="549" y="108"/>
                  </a:cubicBezTo>
                  <a:cubicBezTo>
                    <a:pt x="554" y="113"/>
                    <a:pt x="563" y="114"/>
                    <a:pt x="564" y="123"/>
                  </a:cubicBezTo>
                  <a:cubicBezTo>
                    <a:pt x="544" y="115"/>
                    <a:pt x="529" y="102"/>
                    <a:pt x="507" y="96"/>
                  </a:cubicBezTo>
                  <a:close/>
                  <a:moveTo>
                    <a:pt x="501" y="111"/>
                  </a:moveTo>
                  <a:cubicBezTo>
                    <a:pt x="509" y="112"/>
                    <a:pt x="518" y="128"/>
                    <a:pt x="525" y="120"/>
                  </a:cubicBezTo>
                  <a:cubicBezTo>
                    <a:pt x="517" y="119"/>
                    <a:pt x="508" y="103"/>
                    <a:pt x="501" y="111"/>
                  </a:cubicBezTo>
                  <a:close/>
                  <a:moveTo>
                    <a:pt x="498" y="99"/>
                  </a:moveTo>
                  <a:cubicBezTo>
                    <a:pt x="490" y="94"/>
                    <a:pt x="477" y="78"/>
                    <a:pt x="465" y="87"/>
                  </a:cubicBezTo>
                  <a:cubicBezTo>
                    <a:pt x="467" y="88"/>
                    <a:pt x="468" y="90"/>
                    <a:pt x="468" y="93"/>
                  </a:cubicBezTo>
                  <a:cubicBezTo>
                    <a:pt x="482" y="82"/>
                    <a:pt x="486" y="110"/>
                    <a:pt x="498" y="99"/>
                  </a:cubicBezTo>
                  <a:close/>
                  <a:moveTo>
                    <a:pt x="393" y="48"/>
                  </a:moveTo>
                  <a:cubicBezTo>
                    <a:pt x="411" y="58"/>
                    <a:pt x="430" y="83"/>
                    <a:pt x="450" y="81"/>
                  </a:cubicBezTo>
                  <a:cubicBezTo>
                    <a:pt x="431" y="72"/>
                    <a:pt x="411" y="48"/>
                    <a:pt x="393" y="48"/>
                  </a:cubicBezTo>
                  <a:close/>
                  <a:moveTo>
                    <a:pt x="549" y="30"/>
                  </a:moveTo>
                  <a:cubicBezTo>
                    <a:pt x="572" y="36"/>
                    <a:pt x="575" y="62"/>
                    <a:pt x="591" y="75"/>
                  </a:cubicBezTo>
                  <a:cubicBezTo>
                    <a:pt x="602" y="69"/>
                    <a:pt x="576" y="52"/>
                    <a:pt x="597" y="54"/>
                  </a:cubicBezTo>
                  <a:cubicBezTo>
                    <a:pt x="588" y="41"/>
                    <a:pt x="564" y="27"/>
                    <a:pt x="549" y="30"/>
                  </a:cubicBezTo>
                  <a:close/>
                  <a:moveTo>
                    <a:pt x="534" y="138"/>
                  </a:moveTo>
                  <a:cubicBezTo>
                    <a:pt x="542" y="136"/>
                    <a:pt x="549" y="150"/>
                    <a:pt x="555" y="141"/>
                  </a:cubicBezTo>
                  <a:cubicBezTo>
                    <a:pt x="550" y="140"/>
                    <a:pt x="538" y="130"/>
                    <a:pt x="534" y="138"/>
                  </a:cubicBezTo>
                  <a:close/>
                  <a:moveTo>
                    <a:pt x="375" y="132"/>
                  </a:moveTo>
                  <a:cubicBezTo>
                    <a:pt x="366" y="127"/>
                    <a:pt x="363" y="116"/>
                    <a:pt x="345" y="120"/>
                  </a:cubicBezTo>
                  <a:cubicBezTo>
                    <a:pt x="348" y="129"/>
                    <a:pt x="370" y="135"/>
                    <a:pt x="375" y="132"/>
                  </a:cubicBezTo>
                  <a:close/>
                  <a:moveTo>
                    <a:pt x="219" y="153"/>
                  </a:moveTo>
                  <a:cubicBezTo>
                    <a:pt x="231" y="155"/>
                    <a:pt x="239" y="161"/>
                    <a:pt x="255" y="159"/>
                  </a:cubicBezTo>
                  <a:cubicBezTo>
                    <a:pt x="252" y="144"/>
                    <a:pt x="241" y="137"/>
                    <a:pt x="231" y="129"/>
                  </a:cubicBezTo>
                  <a:cubicBezTo>
                    <a:pt x="227" y="123"/>
                    <a:pt x="187" y="130"/>
                    <a:pt x="210" y="135"/>
                  </a:cubicBezTo>
                  <a:cubicBezTo>
                    <a:pt x="215" y="138"/>
                    <a:pt x="219" y="142"/>
                    <a:pt x="225" y="144"/>
                  </a:cubicBezTo>
                  <a:cubicBezTo>
                    <a:pt x="223" y="154"/>
                    <a:pt x="206" y="140"/>
                    <a:pt x="207" y="147"/>
                  </a:cubicBezTo>
                  <a:cubicBezTo>
                    <a:pt x="211" y="149"/>
                    <a:pt x="215" y="151"/>
                    <a:pt x="219" y="153"/>
                  </a:cubicBezTo>
                  <a:close/>
                  <a:moveTo>
                    <a:pt x="282" y="81"/>
                  </a:moveTo>
                  <a:cubicBezTo>
                    <a:pt x="300" y="98"/>
                    <a:pt x="321" y="94"/>
                    <a:pt x="339" y="111"/>
                  </a:cubicBezTo>
                  <a:cubicBezTo>
                    <a:pt x="344" y="99"/>
                    <a:pt x="323" y="97"/>
                    <a:pt x="333" y="90"/>
                  </a:cubicBezTo>
                  <a:cubicBezTo>
                    <a:pt x="350" y="100"/>
                    <a:pt x="369" y="108"/>
                    <a:pt x="393" y="111"/>
                  </a:cubicBezTo>
                  <a:cubicBezTo>
                    <a:pt x="383" y="75"/>
                    <a:pt x="325" y="87"/>
                    <a:pt x="294" y="72"/>
                  </a:cubicBezTo>
                  <a:cubicBezTo>
                    <a:pt x="288" y="74"/>
                    <a:pt x="274" y="68"/>
                    <a:pt x="273" y="75"/>
                  </a:cubicBezTo>
                  <a:cubicBezTo>
                    <a:pt x="277" y="76"/>
                    <a:pt x="278" y="80"/>
                    <a:pt x="282" y="81"/>
                  </a:cubicBezTo>
                  <a:close/>
                  <a:moveTo>
                    <a:pt x="339" y="66"/>
                  </a:moveTo>
                  <a:cubicBezTo>
                    <a:pt x="349" y="68"/>
                    <a:pt x="360" y="85"/>
                    <a:pt x="372" y="75"/>
                  </a:cubicBezTo>
                  <a:cubicBezTo>
                    <a:pt x="359" y="76"/>
                    <a:pt x="347" y="60"/>
                    <a:pt x="339" y="66"/>
                  </a:cubicBezTo>
                  <a:close/>
                  <a:moveTo>
                    <a:pt x="402" y="90"/>
                  </a:moveTo>
                  <a:cubicBezTo>
                    <a:pt x="397" y="88"/>
                    <a:pt x="386" y="78"/>
                    <a:pt x="381" y="87"/>
                  </a:cubicBezTo>
                  <a:cubicBezTo>
                    <a:pt x="386" y="88"/>
                    <a:pt x="400" y="96"/>
                    <a:pt x="402" y="90"/>
                  </a:cubicBezTo>
                  <a:close/>
                  <a:moveTo>
                    <a:pt x="201" y="114"/>
                  </a:moveTo>
                  <a:cubicBezTo>
                    <a:pt x="212" y="112"/>
                    <a:pt x="213" y="120"/>
                    <a:pt x="222" y="120"/>
                  </a:cubicBezTo>
                  <a:cubicBezTo>
                    <a:pt x="223" y="112"/>
                    <a:pt x="205" y="108"/>
                    <a:pt x="201" y="114"/>
                  </a:cubicBezTo>
                  <a:close/>
                  <a:moveTo>
                    <a:pt x="135" y="117"/>
                  </a:moveTo>
                  <a:cubicBezTo>
                    <a:pt x="150" y="139"/>
                    <a:pt x="183" y="159"/>
                    <a:pt x="210" y="159"/>
                  </a:cubicBezTo>
                  <a:cubicBezTo>
                    <a:pt x="187" y="143"/>
                    <a:pt x="171" y="120"/>
                    <a:pt x="135" y="11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7" name="Freeform 56"/>
            <p:cNvSpPr/>
            <p:nvPr/>
          </p:nvSpPr>
          <p:spPr bwMode="auto">
            <a:xfrm>
              <a:off x="7706722" y="4523537"/>
              <a:ext cx="127089" cy="114380"/>
            </a:xfrm>
            <a:custGeom>
              <a:cxnLst>
                <a:cxn ang="0">
                  <a:pos x="48" y="27"/>
                </a:cxn>
                <a:cxn ang="0">
                  <a:pos x="42" y="48"/>
                </a:cxn>
                <a:cxn ang="0">
                  <a:pos x="0" y="3"/>
                </a:cxn>
                <a:cxn ang="0">
                  <a:pos x="48" y="27"/>
                </a:cxn>
              </a:cxnLst>
              <a:rect b="b" l="0" r="r" t="0"/>
              <a:pathLst>
                <a:path h="48" w="52">
                  <a:moveTo>
                    <a:pt x="48" y="27"/>
                  </a:moveTo>
                  <a:cubicBezTo>
                    <a:pt x="27" y="25"/>
                    <a:pt x="53" y="42"/>
                    <a:pt x="42" y="48"/>
                  </a:cubicBezTo>
                  <a:cubicBezTo>
                    <a:pt x="26" y="35"/>
                    <a:pt x="23" y="9"/>
                    <a:pt x="0" y="3"/>
                  </a:cubicBezTo>
                  <a:cubicBezTo>
                    <a:pt x="15" y="0"/>
                    <a:pt x="39" y="14"/>
                    <a:pt x="48" y="27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8" name="Freeform 57"/>
            <p:cNvSpPr/>
            <p:nvPr/>
          </p:nvSpPr>
          <p:spPr bwMode="auto">
            <a:xfrm>
              <a:off x="8312510" y="4654862"/>
              <a:ext cx="90374" cy="24006"/>
            </a:xfrm>
            <a:custGeom>
              <a:cxnLst>
                <a:cxn ang="0">
                  <a:pos x="2" y="2"/>
                </a:cxn>
                <a:cxn ang="0">
                  <a:pos x="38" y="8"/>
                </a:cxn>
                <a:cxn ang="0">
                  <a:pos x="26" y="8"/>
                </a:cxn>
                <a:cxn ang="0">
                  <a:pos x="14" y="8"/>
                </a:cxn>
                <a:cxn ang="0">
                  <a:pos x="2" y="2"/>
                </a:cxn>
              </a:cxnLst>
              <a:rect b="b" l="0" r="r" t="0"/>
              <a:pathLst>
                <a:path h="10" w="38">
                  <a:moveTo>
                    <a:pt x="2" y="2"/>
                  </a:moveTo>
                  <a:cubicBezTo>
                    <a:pt x="15" y="3"/>
                    <a:pt x="29" y="3"/>
                    <a:pt x="38" y="8"/>
                  </a:cubicBezTo>
                  <a:cubicBezTo>
                    <a:pt x="34" y="8"/>
                    <a:pt x="30" y="8"/>
                    <a:pt x="26" y="8"/>
                  </a:cubicBezTo>
                  <a:cubicBezTo>
                    <a:pt x="22" y="8"/>
                    <a:pt x="18" y="8"/>
                    <a:pt x="14" y="8"/>
                  </a:cubicBezTo>
                  <a:cubicBezTo>
                    <a:pt x="16" y="0"/>
                    <a:pt x="0" y="10"/>
                    <a:pt x="2" y="2"/>
                  </a:cubicBezTo>
                  <a:close/>
                </a:path>
              </a:pathLst>
            </a:custGeom>
            <a:solidFill>
              <a:srgbClr val="1D48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9" name="Freeform 58"/>
            <p:cNvSpPr/>
            <p:nvPr/>
          </p:nvSpPr>
          <p:spPr bwMode="auto">
            <a:xfrm>
              <a:off x="10427829" y="4544719"/>
              <a:ext cx="79077" cy="79077"/>
            </a:xfrm>
            <a:custGeom>
              <a:cxnLst>
                <a:cxn ang="0">
                  <a:pos x="24" y="12"/>
                </a:cxn>
                <a:cxn ang="0">
                  <a:pos x="0" y="33"/>
                </a:cxn>
                <a:cxn ang="0">
                  <a:pos x="33" y="0"/>
                </a:cxn>
                <a:cxn ang="0">
                  <a:pos x="24" y="12"/>
                </a:cxn>
              </a:cxnLst>
              <a:rect b="b" l="0" r="r" t="0"/>
              <a:pathLst>
                <a:path h="33" w="33">
                  <a:moveTo>
                    <a:pt x="24" y="12"/>
                  </a:moveTo>
                  <a:cubicBezTo>
                    <a:pt x="17" y="20"/>
                    <a:pt x="12" y="30"/>
                    <a:pt x="0" y="33"/>
                  </a:cubicBezTo>
                  <a:cubicBezTo>
                    <a:pt x="10" y="21"/>
                    <a:pt x="21" y="10"/>
                    <a:pt x="33" y="0"/>
                  </a:cubicBezTo>
                  <a:cubicBezTo>
                    <a:pt x="32" y="6"/>
                    <a:pt x="25" y="6"/>
                    <a:pt x="24" y="12"/>
                  </a:cubicBezTo>
                  <a:close/>
                </a:path>
              </a:pathLst>
            </a:custGeom>
            <a:solidFill>
              <a:srgbClr val="4999A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0" name="Freeform 59"/>
            <p:cNvSpPr/>
            <p:nvPr/>
          </p:nvSpPr>
          <p:spPr bwMode="auto">
            <a:xfrm>
              <a:off x="8654237" y="4551779"/>
              <a:ext cx="48011" cy="43775"/>
            </a:xfrm>
            <a:custGeom>
              <a:cxnLst>
                <a:cxn ang="0">
                  <a:pos x="3" y="6"/>
                </a:cxn>
                <a:cxn ang="0">
                  <a:pos x="0" y="0"/>
                </a:cxn>
                <a:cxn ang="0">
                  <a:pos x="15" y="18"/>
                </a:cxn>
                <a:cxn ang="0">
                  <a:pos x="3" y="6"/>
                </a:cxn>
              </a:cxnLst>
              <a:rect b="b" l="0" r="r" t="0"/>
              <a:pathLst>
                <a:path h="18" w="20">
                  <a:moveTo>
                    <a:pt x="3" y="6"/>
                  </a:moveTo>
                  <a:cubicBezTo>
                    <a:pt x="3" y="3"/>
                    <a:pt x="1" y="2"/>
                    <a:pt x="0" y="0"/>
                  </a:cubicBezTo>
                  <a:cubicBezTo>
                    <a:pt x="5" y="4"/>
                    <a:pt x="20" y="14"/>
                    <a:pt x="15" y="18"/>
                  </a:cubicBezTo>
                  <a:cubicBezTo>
                    <a:pt x="10" y="15"/>
                    <a:pt x="6" y="11"/>
                    <a:pt x="3" y="6"/>
                  </a:cubicBezTo>
                  <a:close/>
                </a:path>
              </a:pathLst>
            </a:custGeom>
            <a:solidFill>
              <a:srgbClr val="076F9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1" name="Freeform 60"/>
            <p:cNvSpPr/>
            <p:nvPr/>
          </p:nvSpPr>
          <p:spPr bwMode="auto">
            <a:xfrm>
              <a:off x="7096697" y="4741000"/>
              <a:ext cx="121440" cy="70605"/>
            </a:xfrm>
            <a:custGeom>
              <a:cxnLst>
                <a:cxn ang="0">
                  <a:pos x="3" y="11"/>
                </a:cxn>
                <a:cxn ang="0">
                  <a:pos x="0" y="5"/>
                </a:cxn>
                <a:cxn ang="0">
                  <a:pos x="36" y="14"/>
                </a:cxn>
                <a:cxn ang="0">
                  <a:pos x="36" y="11"/>
                </a:cxn>
                <a:cxn ang="0">
                  <a:pos x="51" y="26"/>
                </a:cxn>
                <a:cxn ang="0">
                  <a:pos x="45" y="29"/>
                </a:cxn>
                <a:cxn ang="0">
                  <a:pos x="3" y="11"/>
                </a:cxn>
              </a:cxnLst>
              <a:rect b="b" l="0" r="r" t="0"/>
              <a:pathLst>
                <a:path h="28" w="51">
                  <a:moveTo>
                    <a:pt x="3" y="11"/>
                  </a:moveTo>
                  <a:cubicBezTo>
                    <a:pt x="1" y="10"/>
                    <a:pt x="0" y="8"/>
                    <a:pt x="0" y="5"/>
                  </a:cubicBezTo>
                  <a:cubicBezTo>
                    <a:pt x="17" y="3"/>
                    <a:pt x="30" y="5"/>
                    <a:pt x="36" y="14"/>
                  </a:cubicBezTo>
                  <a:cubicBezTo>
                    <a:pt x="36" y="13"/>
                    <a:pt x="36" y="12"/>
                    <a:pt x="36" y="11"/>
                  </a:cubicBezTo>
                  <a:cubicBezTo>
                    <a:pt x="42" y="15"/>
                    <a:pt x="47" y="20"/>
                    <a:pt x="51" y="26"/>
                  </a:cubicBezTo>
                  <a:cubicBezTo>
                    <a:pt x="48" y="26"/>
                    <a:pt x="47" y="28"/>
                    <a:pt x="45" y="29"/>
                  </a:cubicBezTo>
                  <a:cubicBezTo>
                    <a:pt x="38" y="18"/>
                    <a:pt x="22" y="0"/>
                    <a:pt x="3" y="11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2" name="Freeform 61"/>
            <p:cNvSpPr/>
            <p:nvPr/>
          </p:nvSpPr>
          <p:spPr bwMode="auto">
            <a:xfrm>
              <a:off x="6886294" y="4794659"/>
              <a:ext cx="79077" cy="32479"/>
            </a:xfrm>
            <a:custGeom>
              <a:cxnLst>
                <a:cxn ang="0">
                  <a:pos x="13" y="13"/>
                </a:cxn>
                <a:cxn ang="0">
                  <a:pos x="1" y="7"/>
                </a:cxn>
                <a:cxn ang="0">
                  <a:pos x="19" y="4"/>
                </a:cxn>
                <a:cxn ang="0">
                  <a:pos x="13" y="13"/>
                </a:cxn>
              </a:cxnLst>
              <a:rect b="b" l="0" r="r" t="0"/>
              <a:pathLst>
                <a:path h="14" w="33">
                  <a:moveTo>
                    <a:pt x="13" y="13"/>
                  </a:moveTo>
                  <a:cubicBezTo>
                    <a:pt x="9" y="11"/>
                    <a:pt x="5" y="9"/>
                    <a:pt x="1" y="7"/>
                  </a:cubicBezTo>
                  <a:cubicBezTo>
                    <a:pt x="0" y="0"/>
                    <a:pt x="17" y="14"/>
                    <a:pt x="19" y="4"/>
                  </a:cubicBezTo>
                  <a:cubicBezTo>
                    <a:pt x="33" y="10"/>
                    <a:pt x="16" y="8"/>
                    <a:pt x="13" y="13"/>
                  </a:cubicBezTo>
                  <a:close/>
                </a:path>
              </a:pathLst>
            </a:custGeom>
            <a:solidFill>
              <a:srgbClr val="1D48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3" name="Freeform 62"/>
            <p:cNvSpPr/>
            <p:nvPr/>
          </p:nvSpPr>
          <p:spPr bwMode="auto">
            <a:xfrm>
              <a:off x="7333929" y="4574373"/>
              <a:ext cx="135561" cy="83314"/>
            </a:xfrm>
            <a:custGeom>
              <a:cxnLst>
                <a:cxn ang="0">
                  <a:pos x="57" y="33"/>
                </a:cxn>
                <a:cxn ang="0">
                  <a:pos x="0" y="0"/>
                </a:cxn>
                <a:cxn ang="0">
                  <a:pos x="57" y="33"/>
                </a:cxn>
              </a:cxnLst>
              <a:rect b="b" l="0" r="r" t="0"/>
              <a:pathLst>
                <a:path h="35" w="57">
                  <a:moveTo>
                    <a:pt x="57" y="33"/>
                  </a:moveTo>
                  <a:cubicBezTo>
                    <a:pt x="37" y="35"/>
                    <a:pt x="18" y="10"/>
                    <a:pt x="0" y="0"/>
                  </a:cubicBezTo>
                  <a:cubicBezTo>
                    <a:pt x="18" y="0"/>
                    <a:pt x="38" y="24"/>
                    <a:pt x="57" y="33"/>
                  </a:cubicBezTo>
                  <a:close/>
                </a:path>
              </a:pathLst>
            </a:custGeom>
            <a:solidFill>
              <a:srgbClr val="0588B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4" name="Freeform 63"/>
            <p:cNvSpPr/>
            <p:nvPr/>
          </p:nvSpPr>
          <p:spPr bwMode="auto">
            <a:xfrm>
              <a:off x="8661298" y="4585669"/>
              <a:ext cx="57896" cy="60721"/>
            </a:xfrm>
            <a:custGeom>
              <a:cxnLst>
                <a:cxn ang="0">
                  <a:pos x="24" y="19"/>
                </a:cxn>
                <a:cxn ang="0">
                  <a:pos x="0" y="7"/>
                </a:cxn>
                <a:cxn ang="0">
                  <a:pos x="24" y="19"/>
                </a:cxn>
              </a:cxnLst>
              <a:rect b="b" l="0" r="r" t="0"/>
              <a:pathLst>
                <a:path h="25" w="24">
                  <a:moveTo>
                    <a:pt x="24" y="19"/>
                  </a:moveTo>
                  <a:cubicBezTo>
                    <a:pt x="18" y="25"/>
                    <a:pt x="9" y="8"/>
                    <a:pt x="0" y="7"/>
                  </a:cubicBezTo>
                  <a:cubicBezTo>
                    <a:pt x="7" y="0"/>
                    <a:pt x="16" y="16"/>
                    <a:pt x="24" y="19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5" name="Freeform 64"/>
            <p:cNvSpPr>
              <a:spLocks noEditPoints="1"/>
            </p:cNvSpPr>
            <p:nvPr/>
          </p:nvSpPr>
          <p:spPr bwMode="auto">
            <a:xfrm>
              <a:off x="6163301" y="4581433"/>
              <a:ext cx="5683684" cy="919275"/>
            </a:xfrm>
            <a:custGeom>
              <a:cxnLst>
                <a:cxn ang="0">
                  <a:pos x="921" y="45"/>
                </a:cxn>
                <a:cxn ang="0">
                  <a:pos x="1053" y="69"/>
                </a:cxn>
                <a:cxn ang="0">
                  <a:pos x="1245" y="42"/>
                </a:cxn>
                <a:cxn ang="0">
                  <a:pos x="1371" y="60"/>
                </a:cxn>
                <a:cxn ang="0">
                  <a:pos x="1689" y="213"/>
                </a:cxn>
                <a:cxn ang="0">
                  <a:pos x="1677" y="213"/>
                </a:cxn>
                <a:cxn ang="0">
                  <a:pos x="1698" y="186"/>
                </a:cxn>
                <a:cxn ang="0">
                  <a:pos x="1794" y="144"/>
                </a:cxn>
                <a:cxn ang="0">
                  <a:pos x="1896" y="153"/>
                </a:cxn>
                <a:cxn ang="0">
                  <a:pos x="1962" y="144"/>
                </a:cxn>
                <a:cxn ang="0">
                  <a:pos x="2220" y="171"/>
                </a:cxn>
                <a:cxn ang="0">
                  <a:pos x="2310" y="273"/>
                </a:cxn>
                <a:cxn ang="0">
                  <a:pos x="1713" y="354"/>
                </a:cxn>
                <a:cxn ang="0">
                  <a:pos x="1047" y="312"/>
                </a:cxn>
                <a:cxn ang="0">
                  <a:pos x="498" y="276"/>
                </a:cxn>
                <a:cxn ang="0">
                  <a:pos x="42" y="237"/>
                </a:cxn>
                <a:cxn ang="0">
                  <a:pos x="48" y="198"/>
                </a:cxn>
                <a:cxn ang="0">
                  <a:pos x="45" y="174"/>
                </a:cxn>
                <a:cxn ang="0">
                  <a:pos x="198" y="162"/>
                </a:cxn>
                <a:cxn ang="0">
                  <a:pos x="312" y="129"/>
                </a:cxn>
                <a:cxn ang="0">
                  <a:pos x="357" y="57"/>
                </a:cxn>
                <a:cxn ang="0">
                  <a:pos x="441" y="150"/>
                </a:cxn>
                <a:cxn ang="0">
                  <a:pos x="561" y="147"/>
                </a:cxn>
                <a:cxn ang="0">
                  <a:pos x="426" y="78"/>
                </a:cxn>
                <a:cxn ang="0">
                  <a:pos x="627" y="117"/>
                </a:cxn>
                <a:cxn ang="0">
                  <a:pos x="594" y="72"/>
                </a:cxn>
                <a:cxn ang="0">
                  <a:pos x="738" y="69"/>
                </a:cxn>
                <a:cxn ang="0">
                  <a:pos x="753" y="27"/>
                </a:cxn>
                <a:cxn ang="0">
                  <a:pos x="1746" y="180"/>
                </a:cxn>
                <a:cxn ang="0">
                  <a:pos x="2280" y="186"/>
                </a:cxn>
                <a:cxn ang="0">
                  <a:pos x="1161" y="93"/>
                </a:cxn>
                <a:cxn ang="0">
                  <a:pos x="1215" y="156"/>
                </a:cxn>
                <a:cxn ang="0">
                  <a:pos x="1374" y="150"/>
                </a:cxn>
                <a:cxn ang="0">
                  <a:pos x="945" y="132"/>
                </a:cxn>
                <a:cxn ang="0">
                  <a:pos x="945" y="132"/>
                </a:cxn>
                <a:cxn ang="0">
                  <a:pos x="861" y="177"/>
                </a:cxn>
                <a:cxn ang="0">
                  <a:pos x="993" y="114"/>
                </a:cxn>
                <a:cxn ang="0">
                  <a:pos x="570" y="150"/>
                </a:cxn>
                <a:cxn ang="0">
                  <a:pos x="579" y="180"/>
                </a:cxn>
                <a:cxn ang="0">
                  <a:pos x="1170" y="168"/>
                </a:cxn>
                <a:cxn ang="0">
                  <a:pos x="1950" y="171"/>
                </a:cxn>
                <a:cxn ang="0">
                  <a:pos x="1926" y="234"/>
                </a:cxn>
                <a:cxn ang="0">
                  <a:pos x="2094" y="201"/>
                </a:cxn>
                <a:cxn ang="0">
                  <a:pos x="2007" y="195"/>
                </a:cxn>
                <a:cxn ang="0">
                  <a:pos x="1590" y="192"/>
                </a:cxn>
                <a:cxn ang="0">
                  <a:pos x="1107" y="189"/>
                </a:cxn>
                <a:cxn ang="0">
                  <a:pos x="1164" y="207"/>
                </a:cxn>
                <a:cxn ang="0">
                  <a:pos x="1182" y="204"/>
                </a:cxn>
                <a:cxn ang="0">
                  <a:pos x="1092" y="207"/>
                </a:cxn>
                <a:cxn ang="0">
                  <a:pos x="576" y="222"/>
                </a:cxn>
                <a:cxn ang="0">
                  <a:pos x="1014" y="216"/>
                </a:cxn>
                <a:cxn ang="0">
                  <a:pos x="984" y="231"/>
                </a:cxn>
                <a:cxn ang="0">
                  <a:pos x="339" y="222"/>
                </a:cxn>
                <a:cxn ang="0">
                  <a:pos x="2310" y="261"/>
                </a:cxn>
                <a:cxn ang="0">
                  <a:pos x="2274" y="234"/>
                </a:cxn>
                <a:cxn ang="0">
                  <a:pos x="1284" y="231"/>
                </a:cxn>
                <a:cxn ang="0">
                  <a:pos x="1533" y="246"/>
                </a:cxn>
                <a:cxn ang="0">
                  <a:pos x="1821" y="234"/>
                </a:cxn>
                <a:cxn ang="0">
                  <a:pos x="969" y="249"/>
                </a:cxn>
                <a:cxn ang="0">
                  <a:pos x="1683" y="246"/>
                </a:cxn>
                <a:cxn ang="0">
                  <a:pos x="2181" y="264"/>
                </a:cxn>
              </a:cxnLst>
              <a:rect b="b" l="0" r="r" t="0"/>
              <a:pathLst>
                <a:path h="384" w="2375">
                  <a:moveTo>
                    <a:pt x="912" y="39"/>
                  </a:moveTo>
                  <a:cubicBezTo>
                    <a:pt x="912" y="43"/>
                    <a:pt x="913" y="48"/>
                    <a:pt x="909" y="48"/>
                  </a:cubicBezTo>
                  <a:cubicBezTo>
                    <a:pt x="902" y="47"/>
                    <a:pt x="903" y="38"/>
                    <a:pt x="894" y="39"/>
                  </a:cubicBezTo>
                  <a:cubicBezTo>
                    <a:pt x="894" y="51"/>
                    <a:pt x="909" y="64"/>
                    <a:pt x="903" y="72"/>
                  </a:cubicBezTo>
                  <a:cubicBezTo>
                    <a:pt x="890" y="65"/>
                    <a:pt x="877" y="58"/>
                    <a:pt x="861" y="54"/>
                  </a:cubicBezTo>
                  <a:cubicBezTo>
                    <a:pt x="871" y="70"/>
                    <a:pt x="895" y="72"/>
                    <a:pt x="912" y="81"/>
                  </a:cubicBezTo>
                  <a:cubicBezTo>
                    <a:pt x="912" y="72"/>
                    <a:pt x="914" y="61"/>
                    <a:pt x="909" y="57"/>
                  </a:cubicBezTo>
                  <a:cubicBezTo>
                    <a:pt x="923" y="63"/>
                    <a:pt x="914" y="46"/>
                    <a:pt x="921" y="45"/>
                  </a:cubicBezTo>
                  <a:cubicBezTo>
                    <a:pt x="927" y="59"/>
                    <a:pt x="934" y="72"/>
                    <a:pt x="951" y="75"/>
                  </a:cubicBezTo>
                  <a:cubicBezTo>
                    <a:pt x="951" y="67"/>
                    <a:pt x="951" y="59"/>
                    <a:pt x="951" y="51"/>
                  </a:cubicBezTo>
                  <a:cubicBezTo>
                    <a:pt x="967" y="64"/>
                    <a:pt x="987" y="73"/>
                    <a:pt x="1005" y="84"/>
                  </a:cubicBezTo>
                  <a:cubicBezTo>
                    <a:pt x="1011" y="82"/>
                    <a:pt x="1004" y="67"/>
                    <a:pt x="1011" y="66"/>
                  </a:cubicBezTo>
                  <a:cubicBezTo>
                    <a:pt x="1020" y="75"/>
                    <a:pt x="1026" y="87"/>
                    <a:pt x="1044" y="87"/>
                  </a:cubicBezTo>
                  <a:cubicBezTo>
                    <a:pt x="1046" y="83"/>
                    <a:pt x="1040" y="71"/>
                    <a:pt x="1047" y="72"/>
                  </a:cubicBezTo>
                  <a:cubicBezTo>
                    <a:pt x="1063" y="81"/>
                    <a:pt x="1081" y="69"/>
                    <a:pt x="1101" y="72"/>
                  </a:cubicBezTo>
                  <a:cubicBezTo>
                    <a:pt x="1094" y="50"/>
                    <a:pt x="1072" y="75"/>
                    <a:pt x="1053" y="69"/>
                  </a:cubicBezTo>
                  <a:cubicBezTo>
                    <a:pt x="1042" y="64"/>
                    <a:pt x="1034" y="40"/>
                    <a:pt x="1035" y="33"/>
                  </a:cubicBezTo>
                  <a:cubicBezTo>
                    <a:pt x="1059" y="33"/>
                    <a:pt x="1073" y="59"/>
                    <a:pt x="1092" y="54"/>
                  </a:cubicBezTo>
                  <a:cubicBezTo>
                    <a:pt x="1084" y="50"/>
                    <a:pt x="1096" y="35"/>
                    <a:pt x="1098" y="27"/>
                  </a:cubicBezTo>
                  <a:cubicBezTo>
                    <a:pt x="1111" y="31"/>
                    <a:pt x="1127" y="48"/>
                    <a:pt x="1140" y="42"/>
                  </a:cubicBezTo>
                  <a:cubicBezTo>
                    <a:pt x="1124" y="29"/>
                    <a:pt x="1105" y="19"/>
                    <a:pt x="1095" y="0"/>
                  </a:cubicBezTo>
                  <a:cubicBezTo>
                    <a:pt x="1141" y="16"/>
                    <a:pt x="1176" y="43"/>
                    <a:pt x="1236" y="45"/>
                  </a:cubicBezTo>
                  <a:cubicBezTo>
                    <a:pt x="1251" y="55"/>
                    <a:pt x="1268" y="79"/>
                    <a:pt x="1287" y="75"/>
                  </a:cubicBezTo>
                  <a:cubicBezTo>
                    <a:pt x="1271" y="66"/>
                    <a:pt x="1255" y="57"/>
                    <a:pt x="1245" y="42"/>
                  </a:cubicBezTo>
                  <a:cubicBezTo>
                    <a:pt x="1245" y="41"/>
                    <a:pt x="1245" y="40"/>
                    <a:pt x="1245" y="39"/>
                  </a:cubicBezTo>
                  <a:cubicBezTo>
                    <a:pt x="1264" y="52"/>
                    <a:pt x="1289" y="75"/>
                    <a:pt x="1317" y="69"/>
                  </a:cubicBezTo>
                  <a:cubicBezTo>
                    <a:pt x="1299" y="65"/>
                    <a:pt x="1285" y="57"/>
                    <a:pt x="1272" y="48"/>
                  </a:cubicBezTo>
                  <a:cubicBezTo>
                    <a:pt x="1279" y="44"/>
                    <a:pt x="1284" y="57"/>
                    <a:pt x="1287" y="48"/>
                  </a:cubicBezTo>
                  <a:cubicBezTo>
                    <a:pt x="1303" y="56"/>
                    <a:pt x="1324" y="75"/>
                    <a:pt x="1347" y="66"/>
                  </a:cubicBezTo>
                  <a:cubicBezTo>
                    <a:pt x="1324" y="63"/>
                    <a:pt x="1309" y="52"/>
                    <a:pt x="1293" y="42"/>
                  </a:cubicBezTo>
                  <a:cubicBezTo>
                    <a:pt x="1298" y="42"/>
                    <a:pt x="1301" y="40"/>
                    <a:pt x="1302" y="36"/>
                  </a:cubicBezTo>
                  <a:cubicBezTo>
                    <a:pt x="1319" y="50"/>
                    <a:pt x="1337" y="63"/>
                    <a:pt x="1371" y="60"/>
                  </a:cubicBezTo>
                  <a:cubicBezTo>
                    <a:pt x="1407" y="94"/>
                    <a:pt x="1467" y="104"/>
                    <a:pt x="1521" y="99"/>
                  </a:cubicBezTo>
                  <a:cubicBezTo>
                    <a:pt x="1525" y="91"/>
                    <a:pt x="1515" y="81"/>
                    <a:pt x="1521" y="81"/>
                  </a:cubicBezTo>
                  <a:cubicBezTo>
                    <a:pt x="1530" y="87"/>
                    <a:pt x="1547" y="85"/>
                    <a:pt x="1557" y="90"/>
                  </a:cubicBezTo>
                  <a:cubicBezTo>
                    <a:pt x="1553" y="94"/>
                    <a:pt x="1554" y="103"/>
                    <a:pt x="1554" y="111"/>
                  </a:cubicBezTo>
                  <a:cubicBezTo>
                    <a:pt x="1573" y="125"/>
                    <a:pt x="1590" y="141"/>
                    <a:pt x="1620" y="144"/>
                  </a:cubicBezTo>
                  <a:cubicBezTo>
                    <a:pt x="1621" y="153"/>
                    <a:pt x="1643" y="141"/>
                    <a:pt x="1644" y="150"/>
                  </a:cubicBezTo>
                  <a:cubicBezTo>
                    <a:pt x="1655" y="166"/>
                    <a:pt x="1665" y="183"/>
                    <a:pt x="1689" y="186"/>
                  </a:cubicBezTo>
                  <a:cubicBezTo>
                    <a:pt x="1689" y="195"/>
                    <a:pt x="1689" y="204"/>
                    <a:pt x="1689" y="213"/>
                  </a:cubicBezTo>
                  <a:cubicBezTo>
                    <a:pt x="1678" y="206"/>
                    <a:pt x="1673" y="193"/>
                    <a:pt x="1665" y="183"/>
                  </a:cubicBezTo>
                  <a:cubicBezTo>
                    <a:pt x="1657" y="189"/>
                    <a:pt x="1667" y="213"/>
                    <a:pt x="1659" y="219"/>
                  </a:cubicBezTo>
                  <a:cubicBezTo>
                    <a:pt x="1646" y="215"/>
                    <a:pt x="1642" y="202"/>
                    <a:pt x="1635" y="192"/>
                  </a:cubicBezTo>
                  <a:cubicBezTo>
                    <a:pt x="1634" y="196"/>
                    <a:pt x="1632" y="199"/>
                    <a:pt x="1629" y="201"/>
                  </a:cubicBezTo>
                  <a:cubicBezTo>
                    <a:pt x="1617" y="192"/>
                    <a:pt x="1614" y="174"/>
                    <a:pt x="1599" y="168"/>
                  </a:cubicBezTo>
                  <a:cubicBezTo>
                    <a:pt x="1605" y="193"/>
                    <a:pt x="1627" y="223"/>
                    <a:pt x="1668" y="228"/>
                  </a:cubicBezTo>
                  <a:cubicBezTo>
                    <a:pt x="1668" y="220"/>
                    <a:pt x="1668" y="212"/>
                    <a:pt x="1668" y="204"/>
                  </a:cubicBezTo>
                  <a:cubicBezTo>
                    <a:pt x="1672" y="206"/>
                    <a:pt x="1675" y="209"/>
                    <a:pt x="1677" y="213"/>
                  </a:cubicBezTo>
                  <a:cubicBezTo>
                    <a:pt x="1681" y="219"/>
                    <a:pt x="1684" y="226"/>
                    <a:pt x="1695" y="225"/>
                  </a:cubicBezTo>
                  <a:cubicBezTo>
                    <a:pt x="1701" y="223"/>
                    <a:pt x="1694" y="208"/>
                    <a:pt x="1701" y="207"/>
                  </a:cubicBezTo>
                  <a:cubicBezTo>
                    <a:pt x="1703" y="214"/>
                    <a:pt x="1710" y="216"/>
                    <a:pt x="1716" y="219"/>
                  </a:cubicBezTo>
                  <a:cubicBezTo>
                    <a:pt x="1721" y="217"/>
                    <a:pt x="1715" y="204"/>
                    <a:pt x="1725" y="207"/>
                  </a:cubicBezTo>
                  <a:cubicBezTo>
                    <a:pt x="1742" y="207"/>
                    <a:pt x="1739" y="227"/>
                    <a:pt x="1755" y="228"/>
                  </a:cubicBezTo>
                  <a:cubicBezTo>
                    <a:pt x="1752" y="215"/>
                    <a:pt x="1743" y="208"/>
                    <a:pt x="1734" y="201"/>
                  </a:cubicBezTo>
                  <a:cubicBezTo>
                    <a:pt x="1722" y="200"/>
                    <a:pt x="1712" y="201"/>
                    <a:pt x="1707" y="207"/>
                  </a:cubicBezTo>
                  <a:cubicBezTo>
                    <a:pt x="1707" y="197"/>
                    <a:pt x="1697" y="197"/>
                    <a:pt x="1698" y="186"/>
                  </a:cubicBezTo>
                  <a:cubicBezTo>
                    <a:pt x="1704" y="187"/>
                    <a:pt x="1704" y="182"/>
                    <a:pt x="1707" y="180"/>
                  </a:cubicBezTo>
                  <a:cubicBezTo>
                    <a:pt x="1737" y="185"/>
                    <a:pt x="1751" y="222"/>
                    <a:pt x="1779" y="219"/>
                  </a:cubicBezTo>
                  <a:cubicBezTo>
                    <a:pt x="1758" y="208"/>
                    <a:pt x="1740" y="194"/>
                    <a:pt x="1728" y="174"/>
                  </a:cubicBezTo>
                  <a:cubicBezTo>
                    <a:pt x="1739" y="173"/>
                    <a:pt x="1745" y="167"/>
                    <a:pt x="1755" y="165"/>
                  </a:cubicBezTo>
                  <a:cubicBezTo>
                    <a:pt x="1778" y="176"/>
                    <a:pt x="1792" y="212"/>
                    <a:pt x="1818" y="210"/>
                  </a:cubicBezTo>
                  <a:cubicBezTo>
                    <a:pt x="1797" y="202"/>
                    <a:pt x="1779" y="175"/>
                    <a:pt x="1782" y="153"/>
                  </a:cubicBezTo>
                  <a:cubicBezTo>
                    <a:pt x="1793" y="171"/>
                    <a:pt x="1810" y="199"/>
                    <a:pt x="1833" y="195"/>
                  </a:cubicBezTo>
                  <a:cubicBezTo>
                    <a:pt x="1816" y="185"/>
                    <a:pt x="1782" y="163"/>
                    <a:pt x="1794" y="144"/>
                  </a:cubicBezTo>
                  <a:cubicBezTo>
                    <a:pt x="1807" y="167"/>
                    <a:pt x="1819" y="191"/>
                    <a:pt x="1848" y="198"/>
                  </a:cubicBezTo>
                  <a:cubicBezTo>
                    <a:pt x="1852" y="202"/>
                    <a:pt x="1859" y="202"/>
                    <a:pt x="1863" y="198"/>
                  </a:cubicBezTo>
                  <a:cubicBezTo>
                    <a:pt x="1861" y="192"/>
                    <a:pt x="1867" y="178"/>
                    <a:pt x="1860" y="177"/>
                  </a:cubicBezTo>
                  <a:cubicBezTo>
                    <a:pt x="1848" y="172"/>
                    <a:pt x="1859" y="190"/>
                    <a:pt x="1851" y="189"/>
                  </a:cubicBezTo>
                  <a:cubicBezTo>
                    <a:pt x="1840" y="169"/>
                    <a:pt x="1820" y="158"/>
                    <a:pt x="1818" y="129"/>
                  </a:cubicBezTo>
                  <a:cubicBezTo>
                    <a:pt x="1822" y="126"/>
                    <a:pt x="1829" y="126"/>
                    <a:pt x="1836" y="126"/>
                  </a:cubicBezTo>
                  <a:cubicBezTo>
                    <a:pt x="1845" y="153"/>
                    <a:pt x="1860" y="174"/>
                    <a:pt x="1893" y="177"/>
                  </a:cubicBezTo>
                  <a:cubicBezTo>
                    <a:pt x="1895" y="170"/>
                    <a:pt x="1889" y="155"/>
                    <a:pt x="1896" y="153"/>
                  </a:cubicBezTo>
                  <a:cubicBezTo>
                    <a:pt x="1903" y="161"/>
                    <a:pt x="1912" y="165"/>
                    <a:pt x="1917" y="153"/>
                  </a:cubicBezTo>
                  <a:cubicBezTo>
                    <a:pt x="1924" y="158"/>
                    <a:pt x="1936" y="170"/>
                    <a:pt x="1944" y="165"/>
                  </a:cubicBezTo>
                  <a:cubicBezTo>
                    <a:pt x="1948" y="155"/>
                    <a:pt x="1937" y="144"/>
                    <a:pt x="1944" y="141"/>
                  </a:cubicBezTo>
                  <a:cubicBezTo>
                    <a:pt x="1950" y="144"/>
                    <a:pt x="1953" y="150"/>
                    <a:pt x="1962" y="150"/>
                  </a:cubicBezTo>
                  <a:cubicBezTo>
                    <a:pt x="1976" y="164"/>
                    <a:pt x="1970" y="134"/>
                    <a:pt x="1980" y="135"/>
                  </a:cubicBezTo>
                  <a:cubicBezTo>
                    <a:pt x="1988" y="139"/>
                    <a:pt x="2003" y="151"/>
                    <a:pt x="2013" y="144"/>
                  </a:cubicBezTo>
                  <a:cubicBezTo>
                    <a:pt x="1998" y="138"/>
                    <a:pt x="1987" y="128"/>
                    <a:pt x="1968" y="126"/>
                  </a:cubicBezTo>
                  <a:cubicBezTo>
                    <a:pt x="1962" y="128"/>
                    <a:pt x="1969" y="143"/>
                    <a:pt x="1962" y="144"/>
                  </a:cubicBezTo>
                  <a:cubicBezTo>
                    <a:pt x="1947" y="135"/>
                    <a:pt x="1925" y="119"/>
                    <a:pt x="1923" y="108"/>
                  </a:cubicBezTo>
                  <a:cubicBezTo>
                    <a:pt x="1978" y="94"/>
                    <a:pt x="2014" y="113"/>
                    <a:pt x="2049" y="126"/>
                  </a:cubicBezTo>
                  <a:cubicBezTo>
                    <a:pt x="2052" y="126"/>
                    <a:pt x="2054" y="125"/>
                    <a:pt x="2055" y="123"/>
                  </a:cubicBezTo>
                  <a:cubicBezTo>
                    <a:pt x="2083" y="133"/>
                    <a:pt x="2111" y="143"/>
                    <a:pt x="2142" y="150"/>
                  </a:cubicBezTo>
                  <a:cubicBezTo>
                    <a:pt x="2145" y="157"/>
                    <a:pt x="2156" y="156"/>
                    <a:pt x="2166" y="156"/>
                  </a:cubicBezTo>
                  <a:cubicBezTo>
                    <a:pt x="2178" y="176"/>
                    <a:pt x="2200" y="186"/>
                    <a:pt x="2232" y="186"/>
                  </a:cubicBezTo>
                  <a:cubicBezTo>
                    <a:pt x="2219" y="182"/>
                    <a:pt x="2209" y="175"/>
                    <a:pt x="2196" y="171"/>
                  </a:cubicBezTo>
                  <a:cubicBezTo>
                    <a:pt x="2201" y="163"/>
                    <a:pt x="2210" y="175"/>
                    <a:pt x="2220" y="171"/>
                  </a:cubicBezTo>
                  <a:cubicBezTo>
                    <a:pt x="2212" y="166"/>
                    <a:pt x="2203" y="162"/>
                    <a:pt x="2193" y="159"/>
                  </a:cubicBezTo>
                  <a:cubicBezTo>
                    <a:pt x="2189" y="160"/>
                    <a:pt x="2193" y="164"/>
                    <a:pt x="2196" y="165"/>
                  </a:cubicBezTo>
                  <a:cubicBezTo>
                    <a:pt x="2192" y="171"/>
                    <a:pt x="2178" y="161"/>
                    <a:pt x="2175" y="156"/>
                  </a:cubicBezTo>
                  <a:cubicBezTo>
                    <a:pt x="2195" y="156"/>
                    <a:pt x="2215" y="156"/>
                    <a:pt x="2235" y="156"/>
                  </a:cubicBezTo>
                  <a:cubicBezTo>
                    <a:pt x="2254" y="156"/>
                    <a:pt x="2273" y="156"/>
                    <a:pt x="2292" y="156"/>
                  </a:cubicBezTo>
                  <a:cubicBezTo>
                    <a:pt x="2296" y="163"/>
                    <a:pt x="2313" y="157"/>
                    <a:pt x="2322" y="159"/>
                  </a:cubicBezTo>
                  <a:cubicBezTo>
                    <a:pt x="2354" y="162"/>
                    <a:pt x="2337" y="208"/>
                    <a:pt x="2319" y="213"/>
                  </a:cubicBezTo>
                  <a:cubicBezTo>
                    <a:pt x="2348" y="220"/>
                    <a:pt x="2346" y="276"/>
                    <a:pt x="2310" y="273"/>
                  </a:cubicBezTo>
                  <a:cubicBezTo>
                    <a:pt x="2313" y="296"/>
                    <a:pt x="2297" y="300"/>
                    <a:pt x="2283" y="306"/>
                  </a:cubicBezTo>
                  <a:cubicBezTo>
                    <a:pt x="2303" y="318"/>
                    <a:pt x="2370" y="325"/>
                    <a:pt x="2373" y="354"/>
                  </a:cubicBezTo>
                  <a:cubicBezTo>
                    <a:pt x="2375" y="374"/>
                    <a:pt x="2359" y="382"/>
                    <a:pt x="2331" y="384"/>
                  </a:cubicBezTo>
                  <a:cubicBezTo>
                    <a:pt x="2302" y="384"/>
                    <a:pt x="2273" y="384"/>
                    <a:pt x="2244" y="384"/>
                  </a:cubicBezTo>
                  <a:cubicBezTo>
                    <a:pt x="2144" y="377"/>
                    <a:pt x="2058" y="356"/>
                    <a:pt x="1956" y="351"/>
                  </a:cubicBezTo>
                  <a:cubicBezTo>
                    <a:pt x="1900" y="346"/>
                    <a:pt x="1823" y="346"/>
                    <a:pt x="1767" y="351"/>
                  </a:cubicBezTo>
                  <a:cubicBezTo>
                    <a:pt x="1760" y="351"/>
                    <a:pt x="1753" y="351"/>
                    <a:pt x="1746" y="351"/>
                  </a:cubicBezTo>
                  <a:cubicBezTo>
                    <a:pt x="1736" y="353"/>
                    <a:pt x="1718" y="347"/>
                    <a:pt x="1713" y="354"/>
                  </a:cubicBezTo>
                  <a:cubicBezTo>
                    <a:pt x="1613" y="359"/>
                    <a:pt x="1516" y="367"/>
                    <a:pt x="1428" y="384"/>
                  </a:cubicBezTo>
                  <a:cubicBezTo>
                    <a:pt x="1413" y="384"/>
                    <a:pt x="1398" y="384"/>
                    <a:pt x="1383" y="384"/>
                  </a:cubicBezTo>
                  <a:cubicBezTo>
                    <a:pt x="1383" y="383"/>
                    <a:pt x="1383" y="382"/>
                    <a:pt x="1383" y="381"/>
                  </a:cubicBezTo>
                  <a:cubicBezTo>
                    <a:pt x="1360" y="383"/>
                    <a:pt x="1358" y="364"/>
                    <a:pt x="1362" y="345"/>
                  </a:cubicBezTo>
                  <a:cubicBezTo>
                    <a:pt x="1336" y="319"/>
                    <a:pt x="1293" y="350"/>
                    <a:pt x="1254" y="348"/>
                  </a:cubicBezTo>
                  <a:cubicBezTo>
                    <a:pt x="1244" y="348"/>
                    <a:pt x="1234" y="348"/>
                    <a:pt x="1224" y="348"/>
                  </a:cubicBezTo>
                  <a:cubicBezTo>
                    <a:pt x="1210" y="345"/>
                    <a:pt x="1205" y="324"/>
                    <a:pt x="1212" y="309"/>
                  </a:cubicBezTo>
                  <a:cubicBezTo>
                    <a:pt x="1161" y="311"/>
                    <a:pt x="1091" y="342"/>
                    <a:pt x="1047" y="312"/>
                  </a:cubicBezTo>
                  <a:cubicBezTo>
                    <a:pt x="1012" y="320"/>
                    <a:pt x="1000" y="351"/>
                    <a:pt x="954" y="348"/>
                  </a:cubicBezTo>
                  <a:cubicBezTo>
                    <a:pt x="945" y="340"/>
                    <a:pt x="942" y="326"/>
                    <a:pt x="936" y="315"/>
                  </a:cubicBezTo>
                  <a:cubicBezTo>
                    <a:pt x="907" y="329"/>
                    <a:pt x="872" y="337"/>
                    <a:pt x="828" y="336"/>
                  </a:cubicBezTo>
                  <a:cubicBezTo>
                    <a:pt x="823" y="330"/>
                    <a:pt x="818" y="324"/>
                    <a:pt x="816" y="315"/>
                  </a:cubicBezTo>
                  <a:cubicBezTo>
                    <a:pt x="780" y="310"/>
                    <a:pt x="747" y="302"/>
                    <a:pt x="714" y="294"/>
                  </a:cubicBezTo>
                  <a:cubicBezTo>
                    <a:pt x="682" y="307"/>
                    <a:pt x="624" y="310"/>
                    <a:pt x="591" y="294"/>
                  </a:cubicBezTo>
                  <a:cubicBezTo>
                    <a:pt x="573" y="306"/>
                    <a:pt x="527" y="327"/>
                    <a:pt x="504" y="306"/>
                  </a:cubicBezTo>
                  <a:cubicBezTo>
                    <a:pt x="497" y="301"/>
                    <a:pt x="505" y="281"/>
                    <a:pt x="498" y="276"/>
                  </a:cubicBezTo>
                  <a:cubicBezTo>
                    <a:pt x="468" y="279"/>
                    <a:pt x="447" y="291"/>
                    <a:pt x="414" y="291"/>
                  </a:cubicBezTo>
                  <a:cubicBezTo>
                    <a:pt x="399" y="282"/>
                    <a:pt x="387" y="270"/>
                    <a:pt x="369" y="264"/>
                  </a:cubicBezTo>
                  <a:cubicBezTo>
                    <a:pt x="350" y="272"/>
                    <a:pt x="330" y="279"/>
                    <a:pt x="303" y="279"/>
                  </a:cubicBezTo>
                  <a:cubicBezTo>
                    <a:pt x="292" y="279"/>
                    <a:pt x="281" y="279"/>
                    <a:pt x="270" y="279"/>
                  </a:cubicBezTo>
                  <a:cubicBezTo>
                    <a:pt x="257" y="281"/>
                    <a:pt x="257" y="270"/>
                    <a:pt x="246" y="270"/>
                  </a:cubicBezTo>
                  <a:cubicBezTo>
                    <a:pt x="223" y="290"/>
                    <a:pt x="113" y="343"/>
                    <a:pt x="135" y="267"/>
                  </a:cubicBezTo>
                  <a:cubicBezTo>
                    <a:pt x="156" y="258"/>
                    <a:pt x="116" y="254"/>
                    <a:pt x="111" y="261"/>
                  </a:cubicBezTo>
                  <a:cubicBezTo>
                    <a:pt x="81" y="271"/>
                    <a:pt x="44" y="276"/>
                    <a:pt x="42" y="237"/>
                  </a:cubicBezTo>
                  <a:cubicBezTo>
                    <a:pt x="28" y="238"/>
                    <a:pt x="21" y="232"/>
                    <a:pt x="18" y="222"/>
                  </a:cubicBezTo>
                  <a:cubicBezTo>
                    <a:pt x="20" y="222"/>
                    <a:pt x="22" y="222"/>
                    <a:pt x="24" y="222"/>
                  </a:cubicBezTo>
                  <a:cubicBezTo>
                    <a:pt x="23" y="213"/>
                    <a:pt x="1" y="225"/>
                    <a:pt x="0" y="216"/>
                  </a:cubicBezTo>
                  <a:cubicBezTo>
                    <a:pt x="6" y="216"/>
                    <a:pt x="12" y="216"/>
                    <a:pt x="18" y="216"/>
                  </a:cubicBezTo>
                  <a:cubicBezTo>
                    <a:pt x="18" y="214"/>
                    <a:pt x="18" y="212"/>
                    <a:pt x="18" y="210"/>
                  </a:cubicBezTo>
                  <a:cubicBezTo>
                    <a:pt x="24" y="208"/>
                    <a:pt x="38" y="214"/>
                    <a:pt x="39" y="207"/>
                  </a:cubicBezTo>
                  <a:cubicBezTo>
                    <a:pt x="38" y="200"/>
                    <a:pt x="50" y="206"/>
                    <a:pt x="54" y="204"/>
                  </a:cubicBezTo>
                  <a:cubicBezTo>
                    <a:pt x="55" y="199"/>
                    <a:pt x="52" y="198"/>
                    <a:pt x="48" y="198"/>
                  </a:cubicBezTo>
                  <a:cubicBezTo>
                    <a:pt x="43" y="199"/>
                    <a:pt x="43" y="195"/>
                    <a:pt x="39" y="195"/>
                  </a:cubicBezTo>
                  <a:cubicBezTo>
                    <a:pt x="46" y="190"/>
                    <a:pt x="57" y="189"/>
                    <a:pt x="69" y="189"/>
                  </a:cubicBezTo>
                  <a:cubicBezTo>
                    <a:pt x="62" y="177"/>
                    <a:pt x="31" y="189"/>
                    <a:pt x="24" y="177"/>
                  </a:cubicBezTo>
                  <a:cubicBezTo>
                    <a:pt x="27" y="175"/>
                    <a:pt x="29" y="172"/>
                    <a:pt x="30" y="168"/>
                  </a:cubicBezTo>
                  <a:cubicBezTo>
                    <a:pt x="33" y="169"/>
                    <a:pt x="33" y="167"/>
                    <a:pt x="33" y="165"/>
                  </a:cubicBezTo>
                  <a:cubicBezTo>
                    <a:pt x="32" y="160"/>
                    <a:pt x="35" y="159"/>
                    <a:pt x="39" y="159"/>
                  </a:cubicBezTo>
                  <a:cubicBezTo>
                    <a:pt x="50" y="159"/>
                    <a:pt x="47" y="163"/>
                    <a:pt x="45" y="171"/>
                  </a:cubicBezTo>
                  <a:cubicBezTo>
                    <a:pt x="45" y="172"/>
                    <a:pt x="45" y="173"/>
                    <a:pt x="45" y="174"/>
                  </a:cubicBezTo>
                  <a:cubicBezTo>
                    <a:pt x="55" y="174"/>
                    <a:pt x="65" y="174"/>
                    <a:pt x="75" y="174"/>
                  </a:cubicBezTo>
                  <a:cubicBezTo>
                    <a:pt x="82" y="185"/>
                    <a:pt x="103" y="182"/>
                    <a:pt x="120" y="183"/>
                  </a:cubicBezTo>
                  <a:cubicBezTo>
                    <a:pt x="125" y="190"/>
                    <a:pt x="143" y="184"/>
                    <a:pt x="153" y="186"/>
                  </a:cubicBezTo>
                  <a:cubicBezTo>
                    <a:pt x="163" y="186"/>
                    <a:pt x="173" y="186"/>
                    <a:pt x="183" y="186"/>
                  </a:cubicBezTo>
                  <a:cubicBezTo>
                    <a:pt x="159" y="180"/>
                    <a:pt x="140" y="169"/>
                    <a:pt x="123" y="156"/>
                  </a:cubicBezTo>
                  <a:cubicBezTo>
                    <a:pt x="132" y="151"/>
                    <a:pt x="149" y="164"/>
                    <a:pt x="162" y="165"/>
                  </a:cubicBezTo>
                  <a:cubicBezTo>
                    <a:pt x="170" y="172"/>
                    <a:pt x="191" y="166"/>
                    <a:pt x="204" y="168"/>
                  </a:cubicBezTo>
                  <a:cubicBezTo>
                    <a:pt x="205" y="163"/>
                    <a:pt x="202" y="162"/>
                    <a:pt x="198" y="162"/>
                  </a:cubicBezTo>
                  <a:cubicBezTo>
                    <a:pt x="182" y="160"/>
                    <a:pt x="174" y="150"/>
                    <a:pt x="159" y="147"/>
                  </a:cubicBezTo>
                  <a:cubicBezTo>
                    <a:pt x="174" y="143"/>
                    <a:pt x="198" y="155"/>
                    <a:pt x="222" y="153"/>
                  </a:cubicBezTo>
                  <a:cubicBezTo>
                    <a:pt x="223" y="157"/>
                    <a:pt x="247" y="160"/>
                    <a:pt x="243" y="150"/>
                  </a:cubicBezTo>
                  <a:cubicBezTo>
                    <a:pt x="254" y="152"/>
                    <a:pt x="265" y="154"/>
                    <a:pt x="279" y="153"/>
                  </a:cubicBezTo>
                  <a:cubicBezTo>
                    <a:pt x="277" y="140"/>
                    <a:pt x="264" y="138"/>
                    <a:pt x="255" y="132"/>
                  </a:cubicBezTo>
                  <a:cubicBezTo>
                    <a:pt x="266" y="127"/>
                    <a:pt x="282" y="143"/>
                    <a:pt x="300" y="141"/>
                  </a:cubicBezTo>
                  <a:cubicBezTo>
                    <a:pt x="290" y="133"/>
                    <a:pt x="275" y="130"/>
                    <a:pt x="264" y="123"/>
                  </a:cubicBezTo>
                  <a:cubicBezTo>
                    <a:pt x="274" y="119"/>
                    <a:pt x="292" y="133"/>
                    <a:pt x="312" y="129"/>
                  </a:cubicBezTo>
                  <a:cubicBezTo>
                    <a:pt x="285" y="118"/>
                    <a:pt x="258" y="107"/>
                    <a:pt x="234" y="93"/>
                  </a:cubicBezTo>
                  <a:cubicBezTo>
                    <a:pt x="235" y="91"/>
                    <a:pt x="237" y="90"/>
                    <a:pt x="237" y="87"/>
                  </a:cubicBezTo>
                  <a:cubicBezTo>
                    <a:pt x="238" y="87"/>
                    <a:pt x="239" y="87"/>
                    <a:pt x="240" y="87"/>
                  </a:cubicBezTo>
                  <a:cubicBezTo>
                    <a:pt x="264" y="103"/>
                    <a:pt x="290" y="117"/>
                    <a:pt x="324" y="123"/>
                  </a:cubicBezTo>
                  <a:cubicBezTo>
                    <a:pt x="328" y="116"/>
                    <a:pt x="316" y="112"/>
                    <a:pt x="324" y="111"/>
                  </a:cubicBezTo>
                  <a:cubicBezTo>
                    <a:pt x="330" y="117"/>
                    <a:pt x="346" y="113"/>
                    <a:pt x="357" y="114"/>
                  </a:cubicBezTo>
                  <a:cubicBezTo>
                    <a:pt x="350" y="87"/>
                    <a:pt x="339" y="78"/>
                    <a:pt x="333" y="63"/>
                  </a:cubicBezTo>
                  <a:cubicBezTo>
                    <a:pt x="345" y="62"/>
                    <a:pt x="355" y="71"/>
                    <a:pt x="357" y="57"/>
                  </a:cubicBezTo>
                  <a:cubicBezTo>
                    <a:pt x="363" y="55"/>
                    <a:pt x="377" y="61"/>
                    <a:pt x="378" y="54"/>
                  </a:cubicBezTo>
                  <a:cubicBezTo>
                    <a:pt x="380" y="54"/>
                    <a:pt x="382" y="54"/>
                    <a:pt x="384" y="54"/>
                  </a:cubicBezTo>
                  <a:cubicBezTo>
                    <a:pt x="388" y="61"/>
                    <a:pt x="405" y="55"/>
                    <a:pt x="414" y="57"/>
                  </a:cubicBezTo>
                  <a:cubicBezTo>
                    <a:pt x="416" y="57"/>
                    <a:pt x="418" y="57"/>
                    <a:pt x="417" y="60"/>
                  </a:cubicBezTo>
                  <a:cubicBezTo>
                    <a:pt x="406" y="65"/>
                    <a:pt x="393" y="68"/>
                    <a:pt x="375" y="66"/>
                  </a:cubicBezTo>
                  <a:cubicBezTo>
                    <a:pt x="373" y="70"/>
                    <a:pt x="379" y="82"/>
                    <a:pt x="372" y="81"/>
                  </a:cubicBezTo>
                  <a:cubicBezTo>
                    <a:pt x="366" y="81"/>
                    <a:pt x="368" y="73"/>
                    <a:pt x="360" y="75"/>
                  </a:cubicBezTo>
                  <a:cubicBezTo>
                    <a:pt x="362" y="112"/>
                    <a:pt x="436" y="117"/>
                    <a:pt x="441" y="150"/>
                  </a:cubicBezTo>
                  <a:cubicBezTo>
                    <a:pt x="420" y="153"/>
                    <a:pt x="409" y="130"/>
                    <a:pt x="396" y="135"/>
                  </a:cubicBezTo>
                  <a:cubicBezTo>
                    <a:pt x="399" y="136"/>
                    <a:pt x="409" y="143"/>
                    <a:pt x="402" y="144"/>
                  </a:cubicBezTo>
                  <a:cubicBezTo>
                    <a:pt x="395" y="146"/>
                    <a:pt x="380" y="140"/>
                    <a:pt x="378" y="147"/>
                  </a:cubicBezTo>
                  <a:cubicBezTo>
                    <a:pt x="410" y="148"/>
                    <a:pt x="442" y="165"/>
                    <a:pt x="468" y="162"/>
                  </a:cubicBezTo>
                  <a:cubicBezTo>
                    <a:pt x="465" y="147"/>
                    <a:pt x="438" y="141"/>
                    <a:pt x="441" y="129"/>
                  </a:cubicBezTo>
                  <a:cubicBezTo>
                    <a:pt x="456" y="134"/>
                    <a:pt x="469" y="157"/>
                    <a:pt x="489" y="147"/>
                  </a:cubicBezTo>
                  <a:cubicBezTo>
                    <a:pt x="481" y="138"/>
                    <a:pt x="456" y="130"/>
                    <a:pt x="459" y="120"/>
                  </a:cubicBezTo>
                  <a:cubicBezTo>
                    <a:pt x="484" y="142"/>
                    <a:pt x="525" y="149"/>
                    <a:pt x="561" y="147"/>
                  </a:cubicBezTo>
                  <a:cubicBezTo>
                    <a:pt x="533" y="141"/>
                    <a:pt x="505" y="119"/>
                    <a:pt x="480" y="120"/>
                  </a:cubicBezTo>
                  <a:cubicBezTo>
                    <a:pt x="483" y="121"/>
                    <a:pt x="487" y="125"/>
                    <a:pt x="483" y="126"/>
                  </a:cubicBezTo>
                  <a:cubicBezTo>
                    <a:pt x="474" y="119"/>
                    <a:pt x="464" y="113"/>
                    <a:pt x="447" y="114"/>
                  </a:cubicBezTo>
                  <a:cubicBezTo>
                    <a:pt x="443" y="121"/>
                    <a:pt x="455" y="125"/>
                    <a:pt x="447" y="126"/>
                  </a:cubicBezTo>
                  <a:cubicBezTo>
                    <a:pt x="439" y="117"/>
                    <a:pt x="415" y="108"/>
                    <a:pt x="417" y="99"/>
                  </a:cubicBezTo>
                  <a:cubicBezTo>
                    <a:pt x="433" y="98"/>
                    <a:pt x="447" y="115"/>
                    <a:pt x="462" y="105"/>
                  </a:cubicBezTo>
                  <a:cubicBezTo>
                    <a:pt x="451" y="105"/>
                    <a:pt x="449" y="96"/>
                    <a:pt x="441" y="93"/>
                  </a:cubicBezTo>
                  <a:cubicBezTo>
                    <a:pt x="437" y="87"/>
                    <a:pt x="432" y="82"/>
                    <a:pt x="426" y="78"/>
                  </a:cubicBezTo>
                  <a:cubicBezTo>
                    <a:pt x="443" y="76"/>
                    <a:pt x="463" y="95"/>
                    <a:pt x="489" y="93"/>
                  </a:cubicBezTo>
                  <a:cubicBezTo>
                    <a:pt x="489" y="83"/>
                    <a:pt x="467" y="79"/>
                    <a:pt x="474" y="72"/>
                  </a:cubicBezTo>
                  <a:cubicBezTo>
                    <a:pt x="482" y="75"/>
                    <a:pt x="490" y="78"/>
                    <a:pt x="501" y="78"/>
                  </a:cubicBezTo>
                  <a:cubicBezTo>
                    <a:pt x="503" y="74"/>
                    <a:pt x="497" y="62"/>
                    <a:pt x="504" y="63"/>
                  </a:cubicBezTo>
                  <a:cubicBezTo>
                    <a:pt x="536" y="79"/>
                    <a:pt x="559" y="120"/>
                    <a:pt x="609" y="108"/>
                  </a:cubicBezTo>
                  <a:cubicBezTo>
                    <a:pt x="598" y="103"/>
                    <a:pt x="578" y="92"/>
                    <a:pt x="579" y="84"/>
                  </a:cubicBezTo>
                  <a:cubicBezTo>
                    <a:pt x="600" y="93"/>
                    <a:pt x="624" y="99"/>
                    <a:pt x="639" y="114"/>
                  </a:cubicBezTo>
                  <a:cubicBezTo>
                    <a:pt x="635" y="115"/>
                    <a:pt x="628" y="113"/>
                    <a:pt x="627" y="117"/>
                  </a:cubicBezTo>
                  <a:cubicBezTo>
                    <a:pt x="637" y="118"/>
                    <a:pt x="657" y="125"/>
                    <a:pt x="666" y="117"/>
                  </a:cubicBezTo>
                  <a:cubicBezTo>
                    <a:pt x="636" y="102"/>
                    <a:pt x="599" y="78"/>
                    <a:pt x="564" y="78"/>
                  </a:cubicBezTo>
                  <a:cubicBezTo>
                    <a:pt x="563" y="90"/>
                    <a:pt x="585" y="95"/>
                    <a:pt x="579" y="102"/>
                  </a:cubicBezTo>
                  <a:cubicBezTo>
                    <a:pt x="542" y="93"/>
                    <a:pt x="527" y="62"/>
                    <a:pt x="495" y="48"/>
                  </a:cubicBezTo>
                  <a:cubicBezTo>
                    <a:pt x="504" y="47"/>
                    <a:pt x="506" y="53"/>
                    <a:pt x="516" y="51"/>
                  </a:cubicBezTo>
                  <a:cubicBezTo>
                    <a:pt x="519" y="41"/>
                    <a:pt x="499" y="38"/>
                    <a:pt x="507" y="33"/>
                  </a:cubicBezTo>
                  <a:cubicBezTo>
                    <a:pt x="545" y="46"/>
                    <a:pt x="589" y="53"/>
                    <a:pt x="615" y="78"/>
                  </a:cubicBezTo>
                  <a:cubicBezTo>
                    <a:pt x="604" y="80"/>
                    <a:pt x="603" y="72"/>
                    <a:pt x="594" y="72"/>
                  </a:cubicBezTo>
                  <a:cubicBezTo>
                    <a:pt x="587" y="68"/>
                    <a:pt x="581" y="63"/>
                    <a:pt x="570" y="63"/>
                  </a:cubicBezTo>
                  <a:cubicBezTo>
                    <a:pt x="575" y="68"/>
                    <a:pt x="581" y="72"/>
                    <a:pt x="591" y="72"/>
                  </a:cubicBezTo>
                  <a:cubicBezTo>
                    <a:pt x="614" y="84"/>
                    <a:pt x="641" y="108"/>
                    <a:pt x="672" y="102"/>
                  </a:cubicBezTo>
                  <a:cubicBezTo>
                    <a:pt x="665" y="102"/>
                    <a:pt x="660" y="100"/>
                    <a:pt x="657" y="96"/>
                  </a:cubicBezTo>
                  <a:cubicBezTo>
                    <a:pt x="670" y="96"/>
                    <a:pt x="683" y="96"/>
                    <a:pt x="696" y="96"/>
                  </a:cubicBezTo>
                  <a:cubicBezTo>
                    <a:pt x="701" y="85"/>
                    <a:pt x="682" y="82"/>
                    <a:pt x="690" y="78"/>
                  </a:cubicBezTo>
                  <a:cubicBezTo>
                    <a:pt x="702" y="88"/>
                    <a:pt x="733" y="103"/>
                    <a:pt x="744" y="87"/>
                  </a:cubicBezTo>
                  <a:cubicBezTo>
                    <a:pt x="745" y="78"/>
                    <a:pt x="737" y="78"/>
                    <a:pt x="738" y="69"/>
                  </a:cubicBezTo>
                  <a:cubicBezTo>
                    <a:pt x="749" y="77"/>
                    <a:pt x="758" y="87"/>
                    <a:pt x="777" y="87"/>
                  </a:cubicBezTo>
                  <a:cubicBezTo>
                    <a:pt x="777" y="79"/>
                    <a:pt x="772" y="60"/>
                    <a:pt x="765" y="69"/>
                  </a:cubicBezTo>
                  <a:cubicBezTo>
                    <a:pt x="769" y="69"/>
                    <a:pt x="769" y="77"/>
                    <a:pt x="765" y="78"/>
                  </a:cubicBezTo>
                  <a:cubicBezTo>
                    <a:pt x="747" y="69"/>
                    <a:pt x="724" y="49"/>
                    <a:pt x="726" y="30"/>
                  </a:cubicBezTo>
                  <a:cubicBezTo>
                    <a:pt x="757" y="38"/>
                    <a:pt x="772" y="80"/>
                    <a:pt x="804" y="60"/>
                  </a:cubicBezTo>
                  <a:cubicBezTo>
                    <a:pt x="797" y="55"/>
                    <a:pt x="791" y="49"/>
                    <a:pt x="783" y="45"/>
                  </a:cubicBezTo>
                  <a:cubicBezTo>
                    <a:pt x="779" y="47"/>
                    <a:pt x="783" y="57"/>
                    <a:pt x="777" y="57"/>
                  </a:cubicBezTo>
                  <a:cubicBezTo>
                    <a:pt x="767" y="49"/>
                    <a:pt x="753" y="45"/>
                    <a:pt x="753" y="27"/>
                  </a:cubicBezTo>
                  <a:cubicBezTo>
                    <a:pt x="763" y="28"/>
                    <a:pt x="766" y="36"/>
                    <a:pt x="780" y="33"/>
                  </a:cubicBezTo>
                  <a:cubicBezTo>
                    <a:pt x="785" y="31"/>
                    <a:pt x="785" y="24"/>
                    <a:pt x="789" y="21"/>
                  </a:cubicBezTo>
                  <a:cubicBezTo>
                    <a:pt x="817" y="17"/>
                    <a:pt x="840" y="31"/>
                    <a:pt x="858" y="36"/>
                  </a:cubicBezTo>
                  <a:cubicBezTo>
                    <a:pt x="855" y="35"/>
                    <a:pt x="851" y="31"/>
                    <a:pt x="855" y="30"/>
                  </a:cubicBezTo>
                  <a:cubicBezTo>
                    <a:pt x="872" y="29"/>
                    <a:pt x="882" y="35"/>
                    <a:pt x="900" y="33"/>
                  </a:cubicBezTo>
                  <a:cubicBezTo>
                    <a:pt x="898" y="41"/>
                    <a:pt x="914" y="31"/>
                    <a:pt x="912" y="39"/>
                  </a:cubicBezTo>
                  <a:close/>
                  <a:moveTo>
                    <a:pt x="1791" y="207"/>
                  </a:moveTo>
                  <a:cubicBezTo>
                    <a:pt x="1769" y="205"/>
                    <a:pt x="1761" y="189"/>
                    <a:pt x="1746" y="180"/>
                  </a:cubicBezTo>
                  <a:cubicBezTo>
                    <a:pt x="1750" y="198"/>
                    <a:pt x="1771" y="214"/>
                    <a:pt x="1791" y="207"/>
                  </a:cubicBezTo>
                  <a:close/>
                  <a:moveTo>
                    <a:pt x="2298" y="177"/>
                  </a:moveTo>
                  <a:cubicBezTo>
                    <a:pt x="2283" y="172"/>
                    <a:pt x="2247" y="172"/>
                    <a:pt x="2232" y="177"/>
                  </a:cubicBezTo>
                  <a:cubicBezTo>
                    <a:pt x="2241" y="176"/>
                    <a:pt x="2243" y="182"/>
                    <a:pt x="2253" y="180"/>
                  </a:cubicBezTo>
                  <a:cubicBezTo>
                    <a:pt x="2260" y="180"/>
                    <a:pt x="2267" y="180"/>
                    <a:pt x="2274" y="180"/>
                  </a:cubicBezTo>
                  <a:cubicBezTo>
                    <a:pt x="2274" y="181"/>
                    <a:pt x="2274" y="182"/>
                    <a:pt x="2274" y="183"/>
                  </a:cubicBezTo>
                  <a:cubicBezTo>
                    <a:pt x="2270" y="183"/>
                    <a:pt x="2266" y="183"/>
                    <a:pt x="2262" y="183"/>
                  </a:cubicBezTo>
                  <a:cubicBezTo>
                    <a:pt x="2260" y="190"/>
                    <a:pt x="2282" y="198"/>
                    <a:pt x="2280" y="186"/>
                  </a:cubicBezTo>
                  <a:cubicBezTo>
                    <a:pt x="2279" y="186"/>
                    <a:pt x="2278" y="186"/>
                    <a:pt x="2277" y="186"/>
                  </a:cubicBezTo>
                  <a:cubicBezTo>
                    <a:pt x="2281" y="176"/>
                    <a:pt x="2311" y="192"/>
                    <a:pt x="2310" y="177"/>
                  </a:cubicBezTo>
                  <a:cubicBezTo>
                    <a:pt x="2308" y="177"/>
                    <a:pt x="2306" y="177"/>
                    <a:pt x="2304" y="177"/>
                  </a:cubicBezTo>
                  <a:cubicBezTo>
                    <a:pt x="2302" y="177"/>
                    <a:pt x="2300" y="177"/>
                    <a:pt x="2298" y="177"/>
                  </a:cubicBezTo>
                  <a:close/>
                  <a:moveTo>
                    <a:pt x="861" y="75"/>
                  </a:moveTo>
                  <a:cubicBezTo>
                    <a:pt x="852" y="68"/>
                    <a:pt x="835" y="53"/>
                    <a:pt x="819" y="63"/>
                  </a:cubicBezTo>
                  <a:cubicBezTo>
                    <a:pt x="838" y="60"/>
                    <a:pt x="850" y="80"/>
                    <a:pt x="861" y="75"/>
                  </a:cubicBezTo>
                  <a:close/>
                  <a:moveTo>
                    <a:pt x="1161" y="93"/>
                  </a:moveTo>
                  <a:cubicBezTo>
                    <a:pt x="1176" y="101"/>
                    <a:pt x="1183" y="117"/>
                    <a:pt x="1203" y="120"/>
                  </a:cubicBezTo>
                  <a:cubicBezTo>
                    <a:pt x="1201" y="112"/>
                    <a:pt x="1204" y="109"/>
                    <a:pt x="1212" y="111"/>
                  </a:cubicBezTo>
                  <a:cubicBezTo>
                    <a:pt x="1211" y="102"/>
                    <a:pt x="1201" y="102"/>
                    <a:pt x="1194" y="99"/>
                  </a:cubicBezTo>
                  <a:cubicBezTo>
                    <a:pt x="1193" y="104"/>
                    <a:pt x="1198" y="107"/>
                    <a:pt x="1194" y="108"/>
                  </a:cubicBezTo>
                  <a:cubicBezTo>
                    <a:pt x="1182" y="106"/>
                    <a:pt x="1172" y="87"/>
                    <a:pt x="1161" y="93"/>
                  </a:cubicBezTo>
                  <a:close/>
                  <a:moveTo>
                    <a:pt x="1215" y="156"/>
                  </a:moveTo>
                  <a:cubicBezTo>
                    <a:pt x="1191" y="137"/>
                    <a:pt x="1171" y="114"/>
                    <a:pt x="1143" y="99"/>
                  </a:cubicBezTo>
                  <a:cubicBezTo>
                    <a:pt x="1162" y="126"/>
                    <a:pt x="1177" y="144"/>
                    <a:pt x="1215" y="156"/>
                  </a:cubicBezTo>
                  <a:close/>
                  <a:moveTo>
                    <a:pt x="1254" y="99"/>
                  </a:moveTo>
                  <a:cubicBezTo>
                    <a:pt x="1254" y="112"/>
                    <a:pt x="1277" y="118"/>
                    <a:pt x="1272" y="126"/>
                  </a:cubicBezTo>
                  <a:cubicBezTo>
                    <a:pt x="1266" y="125"/>
                    <a:pt x="1252" y="118"/>
                    <a:pt x="1248" y="126"/>
                  </a:cubicBezTo>
                  <a:cubicBezTo>
                    <a:pt x="1294" y="143"/>
                    <a:pt x="1337" y="163"/>
                    <a:pt x="1374" y="189"/>
                  </a:cubicBezTo>
                  <a:cubicBezTo>
                    <a:pt x="1363" y="168"/>
                    <a:pt x="1334" y="149"/>
                    <a:pt x="1341" y="120"/>
                  </a:cubicBezTo>
                  <a:cubicBezTo>
                    <a:pt x="1359" y="148"/>
                    <a:pt x="1378" y="175"/>
                    <a:pt x="1416" y="183"/>
                  </a:cubicBezTo>
                  <a:cubicBezTo>
                    <a:pt x="1403" y="159"/>
                    <a:pt x="1379" y="146"/>
                    <a:pt x="1365" y="123"/>
                  </a:cubicBezTo>
                  <a:cubicBezTo>
                    <a:pt x="1357" y="133"/>
                    <a:pt x="1372" y="140"/>
                    <a:pt x="1374" y="150"/>
                  </a:cubicBezTo>
                  <a:cubicBezTo>
                    <a:pt x="1356" y="140"/>
                    <a:pt x="1352" y="116"/>
                    <a:pt x="1329" y="111"/>
                  </a:cubicBezTo>
                  <a:cubicBezTo>
                    <a:pt x="1328" y="131"/>
                    <a:pt x="1345" y="149"/>
                    <a:pt x="1341" y="162"/>
                  </a:cubicBezTo>
                  <a:cubicBezTo>
                    <a:pt x="1307" y="146"/>
                    <a:pt x="1285" y="118"/>
                    <a:pt x="1254" y="99"/>
                  </a:cubicBezTo>
                  <a:close/>
                  <a:moveTo>
                    <a:pt x="1230" y="126"/>
                  </a:moveTo>
                  <a:cubicBezTo>
                    <a:pt x="1235" y="151"/>
                    <a:pt x="1273" y="169"/>
                    <a:pt x="1299" y="183"/>
                  </a:cubicBezTo>
                  <a:cubicBezTo>
                    <a:pt x="1287" y="164"/>
                    <a:pt x="1266" y="154"/>
                    <a:pt x="1251" y="138"/>
                  </a:cubicBezTo>
                  <a:cubicBezTo>
                    <a:pt x="1246" y="132"/>
                    <a:pt x="1239" y="118"/>
                    <a:pt x="1230" y="126"/>
                  </a:cubicBezTo>
                  <a:close/>
                  <a:moveTo>
                    <a:pt x="945" y="132"/>
                  </a:moveTo>
                  <a:cubicBezTo>
                    <a:pt x="934" y="134"/>
                    <a:pt x="936" y="149"/>
                    <a:pt x="924" y="150"/>
                  </a:cubicBezTo>
                  <a:cubicBezTo>
                    <a:pt x="907" y="147"/>
                    <a:pt x="898" y="136"/>
                    <a:pt x="888" y="126"/>
                  </a:cubicBezTo>
                  <a:cubicBezTo>
                    <a:pt x="889" y="151"/>
                    <a:pt x="911" y="155"/>
                    <a:pt x="936" y="156"/>
                  </a:cubicBezTo>
                  <a:cubicBezTo>
                    <a:pt x="937" y="145"/>
                    <a:pt x="944" y="140"/>
                    <a:pt x="951" y="135"/>
                  </a:cubicBezTo>
                  <a:cubicBezTo>
                    <a:pt x="965" y="135"/>
                    <a:pt x="980" y="134"/>
                    <a:pt x="990" y="138"/>
                  </a:cubicBezTo>
                  <a:cubicBezTo>
                    <a:pt x="983" y="119"/>
                    <a:pt x="959" y="117"/>
                    <a:pt x="945" y="105"/>
                  </a:cubicBezTo>
                  <a:cubicBezTo>
                    <a:pt x="945" y="121"/>
                    <a:pt x="962" y="120"/>
                    <a:pt x="972" y="126"/>
                  </a:cubicBezTo>
                  <a:cubicBezTo>
                    <a:pt x="970" y="135"/>
                    <a:pt x="947" y="123"/>
                    <a:pt x="945" y="132"/>
                  </a:cubicBezTo>
                  <a:close/>
                  <a:moveTo>
                    <a:pt x="855" y="126"/>
                  </a:moveTo>
                  <a:cubicBezTo>
                    <a:pt x="864" y="134"/>
                    <a:pt x="876" y="155"/>
                    <a:pt x="891" y="147"/>
                  </a:cubicBezTo>
                  <a:cubicBezTo>
                    <a:pt x="876" y="145"/>
                    <a:pt x="870" y="118"/>
                    <a:pt x="855" y="126"/>
                  </a:cubicBezTo>
                  <a:close/>
                  <a:moveTo>
                    <a:pt x="810" y="171"/>
                  </a:moveTo>
                  <a:cubicBezTo>
                    <a:pt x="799" y="165"/>
                    <a:pt x="793" y="154"/>
                    <a:pt x="780" y="150"/>
                  </a:cubicBezTo>
                  <a:cubicBezTo>
                    <a:pt x="791" y="162"/>
                    <a:pt x="798" y="178"/>
                    <a:pt x="819" y="180"/>
                  </a:cubicBezTo>
                  <a:cubicBezTo>
                    <a:pt x="821" y="176"/>
                    <a:pt x="815" y="164"/>
                    <a:pt x="822" y="165"/>
                  </a:cubicBezTo>
                  <a:cubicBezTo>
                    <a:pt x="833" y="169"/>
                    <a:pt x="851" y="182"/>
                    <a:pt x="861" y="177"/>
                  </a:cubicBezTo>
                  <a:cubicBezTo>
                    <a:pt x="854" y="174"/>
                    <a:pt x="846" y="172"/>
                    <a:pt x="849" y="159"/>
                  </a:cubicBezTo>
                  <a:cubicBezTo>
                    <a:pt x="874" y="156"/>
                    <a:pt x="895" y="177"/>
                    <a:pt x="927" y="171"/>
                  </a:cubicBezTo>
                  <a:cubicBezTo>
                    <a:pt x="896" y="160"/>
                    <a:pt x="859" y="155"/>
                    <a:pt x="837" y="135"/>
                  </a:cubicBezTo>
                  <a:cubicBezTo>
                    <a:pt x="833" y="148"/>
                    <a:pt x="850" y="156"/>
                    <a:pt x="840" y="165"/>
                  </a:cubicBezTo>
                  <a:cubicBezTo>
                    <a:pt x="819" y="160"/>
                    <a:pt x="815" y="138"/>
                    <a:pt x="798" y="129"/>
                  </a:cubicBezTo>
                  <a:cubicBezTo>
                    <a:pt x="798" y="145"/>
                    <a:pt x="816" y="159"/>
                    <a:pt x="810" y="171"/>
                  </a:cubicBezTo>
                  <a:close/>
                  <a:moveTo>
                    <a:pt x="1032" y="135"/>
                  </a:moveTo>
                  <a:cubicBezTo>
                    <a:pt x="1022" y="125"/>
                    <a:pt x="1005" y="122"/>
                    <a:pt x="993" y="114"/>
                  </a:cubicBezTo>
                  <a:cubicBezTo>
                    <a:pt x="997" y="130"/>
                    <a:pt x="1013" y="134"/>
                    <a:pt x="1032" y="135"/>
                  </a:cubicBezTo>
                  <a:close/>
                  <a:moveTo>
                    <a:pt x="1413" y="123"/>
                  </a:moveTo>
                  <a:cubicBezTo>
                    <a:pt x="1406" y="151"/>
                    <a:pt x="1442" y="176"/>
                    <a:pt x="1473" y="165"/>
                  </a:cubicBezTo>
                  <a:cubicBezTo>
                    <a:pt x="1440" y="164"/>
                    <a:pt x="1421" y="149"/>
                    <a:pt x="1413" y="123"/>
                  </a:cubicBezTo>
                  <a:close/>
                  <a:moveTo>
                    <a:pt x="1437" y="177"/>
                  </a:moveTo>
                  <a:cubicBezTo>
                    <a:pt x="1424" y="164"/>
                    <a:pt x="1392" y="128"/>
                    <a:pt x="1383" y="132"/>
                  </a:cubicBezTo>
                  <a:cubicBezTo>
                    <a:pt x="1399" y="149"/>
                    <a:pt x="1413" y="168"/>
                    <a:pt x="1437" y="177"/>
                  </a:cubicBezTo>
                  <a:close/>
                  <a:moveTo>
                    <a:pt x="570" y="150"/>
                  </a:moveTo>
                  <a:cubicBezTo>
                    <a:pt x="583" y="147"/>
                    <a:pt x="580" y="160"/>
                    <a:pt x="591" y="159"/>
                  </a:cubicBezTo>
                  <a:cubicBezTo>
                    <a:pt x="595" y="147"/>
                    <a:pt x="575" y="143"/>
                    <a:pt x="570" y="150"/>
                  </a:cubicBezTo>
                  <a:close/>
                  <a:moveTo>
                    <a:pt x="606" y="147"/>
                  </a:moveTo>
                  <a:cubicBezTo>
                    <a:pt x="607" y="157"/>
                    <a:pt x="616" y="159"/>
                    <a:pt x="624" y="162"/>
                  </a:cubicBezTo>
                  <a:cubicBezTo>
                    <a:pt x="623" y="152"/>
                    <a:pt x="615" y="149"/>
                    <a:pt x="606" y="147"/>
                  </a:cubicBezTo>
                  <a:close/>
                  <a:moveTo>
                    <a:pt x="519" y="165"/>
                  </a:moveTo>
                  <a:cubicBezTo>
                    <a:pt x="544" y="184"/>
                    <a:pt x="582" y="219"/>
                    <a:pt x="612" y="213"/>
                  </a:cubicBezTo>
                  <a:cubicBezTo>
                    <a:pt x="594" y="209"/>
                    <a:pt x="591" y="190"/>
                    <a:pt x="579" y="180"/>
                  </a:cubicBezTo>
                  <a:cubicBezTo>
                    <a:pt x="574" y="191"/>
                    <a:pt x="588" y="199"/>
                    <a:pt x="582" y="201"/>
                  </a:cubicBezTo>
                  <a:cubicBezTo>
                    <a:pt x="575" y="195"/>
                    <a:pt x="566" y="191"/>
                    <a:pt x="564" y="180"/>
                  </a:cubicBezTo>
                  <a:cubicBezTo>
                    <a:pt x="542" y="194"/>
                    <a:pt x="539" y="152"/>
                    <a:pt x="519" y="165"/>
                  </a:cubicBezTo>
                  <a:close/>
                  <a:moveTo>
                    <a:pt x="744" y="159"/>
                  </a:moveTo>
                  <a:cubicBezTo>
                    <a:pt x="746" y="168"/>
                    <a:pt x="764" y="177"/>
                    <a:pt x="771" y="171"/>
                  </a:cubicBezTo>
                  <a:cubicBezTo>
                    <a:pt x="760" y="169"/>
                    <a:pt x="757" y="159"/>
                    <a:pt x="744" y="159"/>
                  </a:cubicBezTo>
                  <a:close/>
                  <a:moveTo>
                    <a:pt x="1137" y="165"/>
                  </a:moveTo>
                  <a:cubicBezTo>
                    <a:pt x="1145" y="167"/>
                    <a:pt x="1162" y="176"/>
                    <a:pt x="1170" y="168"/>
                  </a:cubicBezTo>
                  <a:cubicBezTo>
                    <a:pt x="1162" y="166"/>
                    <a:pt x="1145" y="157"/>
                    <a:pt x="1137" y="165"/>
                  </a:cubicBezTo>
                  <a:close/>
                  <a:moveTo>
                    <a:pt x="687" y="189"/>
                  </a:moveTo>
                  <a:cubicBezTo>
                    <a:pt x="678" y="179"/>
                    <a:pt x="664" y="174"/>
                    <a:pt x="651" y="168"/>
                  </a:cubicBezTo>
                  <a:cubicBezTo>
                    <a:pt x="657" y="181"/>
                    <a:pt x="671" y="186"/>
                    <a:pt x="687" y="189"/>
                  </a:cubicBezTo>
                  <a:close/>
                  <a:moveTo>
                    <a:pt x="2007" y="210"/>
                  </a:moveTo>
                  <a:cubicBezTo>
                    <a:pt x="1995" y="206"/>
                    <a:pt x="1999" y="186"/>
                    <a:pt x="1989" y="180"/>
                  </a:cubicBezTo>
                  <a:cubicBezTo>
                    <a:pt x="1984" y="200"/>
                    <a:pt x="2003" y="211"/>
                    <a:pt x="1998" y="222"/>
                  </a:cubicBezTo>
                  <a:cubicBezTo>
                    <a:pt x="1976" y="211"/>
                    <a:pt x="1964" y="190"/>
                    <a:pt x="1950" y="171"/>
                  </a:cubicBezTo>
                  <a:cubicBezTo>
                    <a:pt x="1955" y="196"/>
                    <a:pt x="1969" y="212"/>
                    <a:pt x="1986" y="225"/>
                  </a:cubicBezTo>
                  <a:cubicBezTo>
                    <a:pt x="1952" y="225"/>
                    <a:pt x="1946" y="197"/>
                    <a:pt x="1932" y="177"/>
                  </a:cubicBezTo>
                  <a:cubicBezTo>
                    <a:pt x="1928" y="208"/>
                    <a:pt x="1952" y="211"/>
                    <a:pt x="1962" y="228"/>
                  </a:cubicBezTo>
                  <a:cubicBezTo>
                    <a:pt x="1935" y="230"/>
                    <a:pt x="1931" y="209"/>
                    <a:pt x="1914" y="201"/>
                  </a:cubicBezTo>
                  <a:cubicBezTo>
                    <a:pt x="1915" y="215"/>
                    <a:pt x="1931" y="214"/>
                    <a:pt x="1932" y="228"/>
                  </a:cubicBezTo>
                  <a:cubicBezTo>
                    <a:pt x="1905" y="235"/>
                    <a:pt x="1909" y="211"/>
                    <a:pt x="1887" y="213"/>
                  </a:cubicBezTo>
                  <a:cubicBezTo>
                    <a:pt x="1901" y="223"/>
                    <a:pt x="1914" y="256"/>
                    <a:pt x="1935" y="240"/>
                  </a:cubicBezTo>
                  <a:cubicBezTo>
                    <a:pt x="1929" y="243"/>
                    <a:pt x="1918" y="235"/>
                    <a:pt x="1926" y="234"/>
                  </a:cubicBezTo>
                  <a:cubicBezTo>
                    <a:pt x="1935" y="238"/>
                    <a:pt x="1953" y="239"/>
                    <a:pt x="1950" y="231"/>
                  </a:cubicBezTo>
                  <a:cubicBezTo>
                    <a:pt x="1960" y="235"/>
                    <a:pt x="1960" y="249"/>
                    <a:pt x="1977" y="246"/>
                  </a:cubicBezTo>
                  <a:cubicBezTo>
                    <a:pt x="1966" y="213"/>
                    <a:pt x="2056" y="244"/>
                    <a:pt x="2031" y="225"/>
                  </a:cubicBezTo>
                  <a:cubicBezTo>
                    <a:pt x="2047" y="221"/>
                    <a:pt x="2047" y="233"/>
                    <a:pt x="2058" y="234"/>
                  </a:cubicBezTo>
                  <a:cubicBezTo>
                    <a:pt x="2061" y="224"/>
                    <a:pt x="2041" y="221"/>
                    <a:pt x="2049" y="216"/>
                  </a:cubicBezTo>
                  <a:cubicBezTo>
                    <a:pt x="2076" y="219"/>
                    <a:pt x="2094" y="223"/>
                    <a:pt x="2124" y="228"/>
                  </a:cubicBezTo>
                  <a:cubicBezTo>
                    <a:pt x="2132" y="207"/>
                    <a:pt x="2179" y="235"/>
                    <a:pt x="2193" y="216"/>
                  </a:cubicBezTo>
                  <a:cubicBezTo>
                    <a:pt x="2158" y="215"/>
                    <a:pt x="2123" y="198"/>
                    <a:pt x="2094" y="201"/>
                  </a:cubicBezTo>
                  <a:cubicBezTo>
                    <a:pt x="2106" y="203"/>
                    <a:pt x="2115" y="208"/>
                    <a:pt x="2118" y="219"/>
                  </a:cubicBezTo>
                  <a:cubicBezTo>
                    <a:pt x="2091" y="216"/>
                    <a:pt x="2069" y="208"/>
                    <a:pt x="2055" y="192"/>
                  </a:cubicBezTo>
                  <a:cubicBezTo>
                    <a:pt x="2051" y="199"/>
                    <a:pt x="2062" y="207"/>
                    <a:pt x="2055" y="207"/>
                  </a:cubicBezTo>
                  <a:cubicBezTo>
                    <a:pt x="2038" y="201"/>
                    <a:pt x="2041" y="175"/>
                    <a:pt x="2025" y="168"/>
                  </a:cubicBezTo>
                  <a:cubicBezTo>
                    <a:pt x="2026" y="183"/>
                    <a:pt x="2040" y="201"/>
                    <a:pt x="2040" y="207"/>
                  </a:cubicBezTo>
                  <a:cubicBezTo>
                    <a:pt x="2027" y="208"/>
                    <a:pt x="2033" y="190"/>
                    <a:pt x="2022" y="189"/>
                  </a:cubicBezTo>
                  <a:cubicBezTo>
                    <a:pt x="2019" y="204"/>
                    <a:pt x="2038" y="213"/>
                    <a:pt x="2034" y="219"/>
                  </a:cubicBezTo>
                  <a:cubicBezTo>
                    <a:pt x="2019" y="217"/>
                    <a:pt x="2019" y="200"/>
                    <a:pt x="2007" y="195"/>
                  </a:cubicBezTo>
                  <a:cubicBezTo>
                    <a:pt x="2003" y="202"/>
                    <a:pt x="2014" y="210"/>
                    <a:pt x="2007" y="210"/>
                  </a:cubicBezTo>
                  <a:close/>
                  <a:moveTo>
                    <a:pt x="2043" y="168"/>
                  </a:moveTo>
                  <a:cubicBezTo>
                    <a:pt x="2041" y="181"/>
                    <a:pt x="2049" y="184"/>
                    <a:pt x="2058" y="186"/>
                  </a:cubicBezTo>
                  <a:cubicBezTo>
                    <a:pt x="2056" y="177"/>
                    <a:pt x="2051" y="171"/>
                    <a:pt x="2043" y="168"/>
                  </a:cubicBezTo>
                  <a:close/>
                  <a:moveTo>
                    <a:pt x="648" y="192"/>
                  </a:moveTo>
                  <a:cubicBezTo>
                    <a:pt x="636" y="188"/>
                    <a:pt x="624" y="169"/>
                    <a:pt x="612" y="174"/>
                  </a:cubicBezTo>
                  <a:cubicBezTo>
                    <a:pt x="623" y="179"/>
                    <a:pt x="635" y="199"/>
                    <a:pt x="648" y="192"/>
                  </a:cubicBezTo>
                  <a:close/>
                  <a:moveTo>
                    <a:pt x="1590" y="192"/>
                  </a:moveTo>
                  <a:cubicBezTo>
                    <a:pt x="1583" y="188"/>
                    <a:pt x="1576" y="184"/>
                    <a:pt x="1578" y="171"/>
                  </a:cubicBezTo>
                  <a:cubicBezTo>
                    <a:pt x="1562" y="174"/>
                    <a:pt x="1579" y="207"/>
                    <a:pt x="1590" y="192"/>
                  </a:cubicBezTo>
                  <a:close/>
                  <a:moveTo>
                    <a:pt x="594" y="177"/>
                  </a:moveTo>
                  <a:cubicBezTo>
                    <a:pt x="600" y="191"/>
                    <a:pt x="610" y="201"/>
                    <a:pt x="624" y="207"/>
                  </a:cubicBezTo>
                  <a:cubicBezTo>
                    <a:pt x="618" y="193"/>
                    <a:pt x="608" y="183"/>
                    <a:pt x="594" y="177"/>
                  </a:cubicBezTo>
                  <a:close/>
                  <a:moveTo>
                    <a:pt x="1107" y="189"/>
                  </a:moveTo>
                  <a:cubicBezTo>
                    <a:pt x="1098" y="190"/>
                    <a:pt x="1099" y="181"/>
                    <a:pt x="1092" y="180"/>
                  </a:cubicBezTo>
                  <a:cubicBezTo>
                    <a:pt x="1087" y="191"/>
                    <a:pt x="1103" y="197"/>
                    <a:pt x="1107" y="189"/>
                  </a:cubicBezTo>
                  <a:close/>
                  <a:moveTo>
                    <a:pt x="1140" y="183"/>
                  </a:moveTo>
                  <a:cubicBezTo>
                    <a:pt x="1127" y="202"/>
                    <a:pt x="1143" y="244"/>
                    <a:pt x="1164" y="249"/>
                  </a:cubicBezTo>
                  <a:cubicBezTo>
                    <a:pt x="1160" y="234"/>
                    <a:pt x="1145" y="230"/>
                    <a:pt x="1143" y="213"/>
                  </a:cubicBezTo>
                  <a:cubicBezTo>
                    <a:pt x="1149" y="214"/>
                    <a:pt x="1149" y="221"/>
                    <a:pt x="1155" y="222"/>
                  </a:cubicBezTo>
                  <a:cubicBezTo>
                    <a:pt x="1151" y="208"/>
                    <a:pt x="1137" y="204"/>
                    <a:pt x="1140" y="183"/>
                  </a:cubicBezTo>
                  <a:close/>
                  <a:moveTo>
                    <a:pt x="1185" y="222"/>
                  </a:moveTo>
                  <a:cubicBezTo>
                    <a:pt x="1176" y="214"/>
                    <a:pt x="1177" y="196"/>
                    <a:pt x="1164" y="192"/>
                  </a:cubicBezTo>
                  <a:cubicBezTo>
                    <a:pt x="1162" y="197"/>
                    <a:pt x="1173" y="204"/>
                    <a:pt x="1164" y="207"/>
                  </a:cubicBezTo>
                  <a:cubicBezTo>
                    <a:pt x="1159" y="200"/>
                    <a:pt x="1158" y="189"/>
                    <a:pt x="1149" y="186"/>
                  </a:cubicBezTo>
                  <a:cubicBezTo>
                    <a:pt x="1150" y="206"/>
                    <a:pt x="1165" y="212"/>
                    <a:pt x="1173" y="225"/>
                  </a:cubicBezTo>
                  <a:cubicBezTo>
                    <a:pt x="1168" y="225"/>
                    <a:pt x="1166" y="228"/>
                    <a:pt x="1167" y="234"/>
                  </a:cubicBezTo>
                  <a:cubicBezTo>
                    <a:pt x="1175" y="246"/>
                    <a:pt x="1193" y="264"/>
                    <a:pt x="1209" y="258"/>
                  </a:cubicBezTo>
                  <a:cubicBezTo>
                    <a:pt x="1197" y="250"/>
                    <a:pt x="1169" y="242"/>
                    <a:pt x="1176" y="225"/>
                  </a:cubicBezTo>
                  <a:cubicBezTo>
                    <a:pt x="1185" y="230"/>
                    <a:pt x="1189" y="240"/>
                    <a:pt x="1200" y="243"/>
                  </a:cubicBezTo>
                  <a:cubicBezTo>
                    <a:pt x="1203" y="243"/>
                    <a:pt x="1204" y="241"/>
                    <a:pt x="1206" y="240"/>
                  </a:cubicBezTo>
                  <a:cubicBezTo>
                    <a:pt x="1208" y="232"/>
                    <a:pt x="1191" y="201"/>
                    <a:pt x="1182" y="204"/>
                  </a:cubicBezTo>
                  <a:cubicBezTo>
                    <a:pt x="1186" y="207"/>
                    <a:pt x="1186" y="214"/>
                    <a:pt x="1188" y="219"/>
                  </a:cubicBezTo>
                  <a:cubicBezTo>
                    <a:pt x="1188" y="221"/>
                    <a:pt x="1188" y="223"/>
                    <a:pt x="1185" y="222"/>
                  </a:cubicBezTo>
                  <a:close/>
                  <a:moveTo>
                    <a:pt x="438" y="216"/>
                  </a:moveTo>
                  <a:cubicBezTo>
                    <a:pt x="431" y="202"/>
                    <a:pt x="410" y="202"/>
                    <a:pt x="402" y="189"/>
                  </a:cubicBezTo>
                  <a:cubicBezTo>
                    <a:pt x="395" y="206"/>
                    <a:pt x="424" y="211"/>
                    <a:pt x="438" y="216"/>
                  </a:cubicBezTo>
                  <a:close/>
                  <a:moveTo>
                    <a:pt x="1095" y="231"/>
                  </a:moveTo>
                  <a:cubicBezTo>
                    <a:pt x="1108" y="233"/>
                    <a:pt x="1112" y="244"/>
                    <a:pt x="1122" y="249"/>
                  </a:cubicBezTo>
                  <a:cubicBezTo>
                    <a:pt x="1119" y="228"/>
                    <a:pt x="1095" y="228"/>
                    <a:pt x="1092" y="207"/>
                  </a:cubicBezTo>
                  <a:cubicBezTo>
                    <a:pt x="1099" y="207"/>
                    <a:pt x="1107" y="208"/>
                    <a:pt x="1107" y="201"/>
                  </a:cubicBezTo>
                  <a:cubicBezTo>
                    <a:pt x="1097" y="203"/>
                    <a:pt x="1093" y="199"/>
                    <a:pt x="1086" y="198"/>
                  </a:cubicBezTo>
                  <a:cubicBezTo>
                    <a:pt x="1084" y="212"/>
                    <a:pt x="1093" y="215"/>
                    <a:pt x="1092" y="228"/>
                  </a:cubicBezTo>
                  <a:cubicBezTo>
                    <a:pt x="1085" y="228"/>
                    <a:pt x="1080" y="210"/>
                    <a:pt x="1074" y="219"/>
                  </a:cubicBezTo>
                  <a:cubicBezTo>
                    <a:pt x="1086" y="229"/>
                    <a:pt x="1098" y="255"/>
                    <a:pt x="1116" y="249"/>
                  </a:cubicBezTo>
                  <a:cubicBezTo>
                    <a:pt x="1109" y="243"/>
                    <a:pt x="1099" y="240"/>
                    <a:pt x="1095" y="231"/>
                  </a:cubicBezTo>
                  <a:close/>
                  <a:moveTo>
                    <a:pt x="534" y="204"/>
                  </a:moveTo>
                  <a:cubicBezTo>
                    <a:pt x="551" y="205"/>
                    <a:pt x="561" y="229"/>
                    <a:pt x="576" y="222"/>
                  </a:cubicBezTo>
                  <a:cubicBezTo>
                    <a:pt x="565" y="215"/>
                    <a:pt x="550" y="196"/>
                    <a:pt x="534" y="204"/>
                  </a:cubicBezTo>
                  <a:close/>
                  <a:moveTo>
                    <a:pt x="519" y="207"/>
                  </a:moveTo>
                  <a:cubicBezTo>
                    <a:pt x="526" y="213"/>
                    <a:pt x="534" y="232"/>
                    <a:pt x="546" y="222"/>
                  </a:cubicBezTo>
                  <a:cubicBezTo>
                    <a:pt x="533" y="223"/>
                    <a:pt x="529" y="199"/>
                    <a:pt x="519" y="207"/>
                  </a:cubicBezTo>
                  <a:close/>
                  <a:moveTo>
                    <a:pt x="381" y="204"/>
                  </a:moveTo>
                  <a:cubicBezTo>
                    <a:pt x="385" y="215"/>
                    <a:pt x="401" y="214"/>
                    <a:pt x="411" y="219"/>
                  </a:cubicBezTo>
                  <a:cubicBezTo>
                    <a:pt x="407" y="208"/>
                    <a:pt x="395" y="205"/>
                    <a:pt x="381" y="204"/>
                  </a:cubicBezTo>
                  <a:close/>
                  <a:moveTo>
                    <a:pt x="1014" y="216"/>
                  </a:moveTo>
                  <a:cubicBezTo>
                    <a:pt x="1018" y="228"/>
                    <a:pt x="1004" y="222"/>
                    <a:pt x="1008" y="234"/>
                  </a:cubicBezTo>
                  <a:cubicBezTo>
                    <a:pt x="1026" y="233"/>
                    <a:pt x="1029" y="247"/>
                    <a:pt x="1038" y="255"/>
                  </a:cubicBezTo>
                  <a:cubicBezTo>
                    <a:pt x="1012" y="259"/>
                    <a:pt x="1002" y="247"/>
                    <a:pt x="993" y="234"/>
                  </a:cubicBezTo>
                  <a:cubicBezTo>
                    <a:pt x="997" y="234"/>
                    <a:pt x="1002" y="235"/>
                    <a:pt x="1002" y="231"/>
                  </a:cubicBezTo>
                  <a:cubicBezTo>
                    <a:pt x="989" y="232"/>
                    <a:pt x="995" y="214"/>
                    <a:pt x="981" y="216"/>
                  </a:cubicBezTo>
                  <a:cubicBezTo>
                    <a:pt x="980" y="221"/>
                    <a:pt x="985" y="224"/>
                    <a:pt x="981" y="225"/>
                  </a:cubicBezTo>
                  <a:cubicBezTo>
                    <a:pt x="967" y="221"/>
                    <a:pt x="956" y="214"/>
                    <a:pt x="948" y="204"/>
                  </a:cubicBezTo>
                  <a:cubicBezTo>
                    <a:pt x="947" y="226"/>
                    <a:pt x="968" y="226"/>
                    <a:pt x="984" y="231"/>
                  </a:cubicBezTo>
                  <a:cubicBezTo>
                    <a:pt x="994" y="249"/>
                    <a:pt x="1008" y="263"/>
                    <a:pt x="1029" y="270"/>
                  </a:cubicBezTo>
                  <a:cubicBezTo>
                    <a:pt x="1026" y="245"/>
                    <a:pt x="1071" y="278"/>
                    <a:pt x="1083" y="267"/>
                  </a:cubicBezTo>
                  <a:cubicBezTo>
                    <a:pt x="1072" y="260"/>
                    <a:pt x="1054" y="260"/>
                    <a:pt x="1047" y="249"/>
                  </a:cubicBezTo>
                  <a:cubicBezTo>
                    <a:pt x="1055" y="232"/>
                    <a:pt x="1078" y="255"/>
                    <a:pt x="1086" y="246"/>
                  </a:cubicBezTo>
                  <a:cubicBezTo>
                    <a:pt x="1068" y="230"/>
                    <a:pt x="1031" y="233"/>
                    <a:pt x="1014" y="216"/>
                  </a:cubicBezTo>
                  <a:close/>
                  <a:moveTo>
                    <a:pt x="369" y="222"/>
                  </a:moveTo>
                  <a:cubicBezTo>
                    <a:pt x="360" y="217"/>
                    <a:pt x="353" y="210"/>
                    <a:pt x="342" y="207"/>
                  </a:cubicBezTo>
                  <a:cubicBezTo>
                    <a:pt x="343" y="216"/>
                    <a:pt x="332" y="215"/>
                    <a:pt x="339" y="222"/>
                  </a:cubicBezTo>
                  <a:cubicBezTo>
                    <a:pt x="349" y="207"/>
                    <a:pt x="358" y="231"/>
                    <a:pt x="369" y="222"/>
                  </a:cubicBezTo>
                  <a:close/>
                  <a:moveTo>
                    <a:pt x="1242" y="210"/>
                  </a:moveTo>
                  <a:cubicBezTo>
                    <a:pt x="1246" y="229"/>
                    <a:pt x="1259" y="239"/>
                    <a:pt x="1275" y="246"/>
                  </a:cubicBezTo>
                  <a:cubicBezTo>
                    <a:pt x="1267" y="231"/>
                    <a:pt x="1252" y="223"/>
                    <a:pt x="1242" y="210"/>
                  </a:cubicBezTo>
                  <a:close/>
                  <a:moveTo>
                    <a:pt x="1128" y="231"/>
                  </a:moveTo>
                  <a:cubicBezTo>
                    <a:pt x="1128" y="223"/>
                    <a:pt x="1124" y="219"/>
                    <a:pt x="1116" y="219"/>
                  </a:cubicBezTo>
                  <a:cubicBezTo>
                    <a:pt x="1116" y="227"/>
                    <a:pt x="1120" y="231"/>
                    <a:pt x="1128" y="231"/>
                  </a:cubicBezTo>
                  <a:close/>
                  <a:moveTo>
                    <a:pt x="2310" y="261"/>
                  </a:moveTo>
                  <a:cubicBezTo>
                    <a:pt x="2303" y="245"/>
                    <a:pt x="2288" y="237"/>
                    <a:pt x="2280" y="222"/>
                  </a:cubicBezTo>
                  <a:cubicBezTo>
                    <a:pt x="2284" y="241"/>
                    <a:pt x="2292" y="256"/>
                    <a:pt x="2310" y="261"/>
                  </a:cubicBezTo>
                  <a:close/>
                  <a:moveTo>
                    <a:pt x="2202" y="261"/>
                  </a:moveTo>
                  <a:cubicBezTo>
                    <a:pt x="2202" y="273"/>
                    <a:pt x="2215" y="270"/>
                    <a:pt x="2208" y="282"/>
                  </a:cubicBezTo>
                  <a:cubicBezTo>
                    <a:pt x="2228" y="284"/>
                    <a:pt x="2234" y="300"/>
                    <a:pt x="2259" y="297"/>
                  </a:cubicBezTo>
                  <a:cubicBezTo>
                    <a:pt x="2264" y="285"/>
                    <a:pt x="2246" y="281"/>
                    <a:pt x="2256" y="273"/>
                  </a:cubicBezTo>
                  <a:cubicBezTo>
                    <a:pt x="2267" y="284"/>
                    <a:pt x="2296" y="285"/>
                    <a:pt x="2298" y="264"/>
                  </a:cubicBezTo>
                  <a:cubicBezTo>
                    <a:pt x="2284" y="260"/>
                    <a:pt x="2267" y="250"/>
                    <a:pt x="2274" y="234"/>
                  </a:cubicBezTo>
                  <a:cubicBezTo>
                    <a:pt x="2253" y="234"/>
                    <a:pt x="2244" y="246"/>
                    <a:pt x="2226" y="249"/>
                  </a:cubicBezTo>
                  <a:cubicBezTo>
                    <a:pt x="2224" y="255"/>
                    <a:pt x="2230" y="269"/>
                    <a:pt x="2223" y="270"/>
                  </a:cubicBezTo>
                  <a:cubicBezTo>
                    <a:pt x="2215" y="268"/>
                    <a:pt x="2210" y="263"/>
                    <a:pt x="2202" y="261"/>
                  </a:cubicBezTo>
                  <a:close/>
                  <a:moveTo>
                    <a:pt x="2331" y="234"/>
                  </a:moveTo>
                  <a:cubicBezTo>
                    <a:pt x="2315" y="233"/>
                    <a:pt x="2313" y="237"/>
                    <a:pt x="2301" y="234"/>
                  </a:cubicBezTo>
                  <a:cubicBezTo>
                    <a:pt x="2303" y="242"/>
                    <a:pt x="2332" y="249"/>
                    <a:pt x="2331" y="234"/>
                  </a:cubicBezTo>
                  <a:close/>
                  <a:moveTo>
                    <a:pt x="1308" y="249"/>
                  </a:moveTo>
                  <a:cubicBezTo>
                    <a:pt x="1306" y="239"/>
                    <a:pt x="1291" y="226"/>
                    <a:pt x="1284" y="231"/>
                  </a:cubicBezTo>
                  <a:cubicBezTo>
                    <a:pt x="1290" y="239"/>
                    <a:pt x="1296" y="247"/>
                    <a:pt x="1308" y="249"/>
                  </a:cubicBezTo>
                  <a:close/>
                  <a:moveTo>
                    <a:pt x="1575" y="228"/>
                  </a:moveTo>
                  <a:cubicBezTo>
                    <a:pt x="1579" y="240"/>
                    <a:pt x="1568" y="237"/>
                    <a:pt x="1560" y="237"/>
                  </a:cubicBezTo>
                  <a:cubicBezTo>
                    <a:pt x="1554" y="239"/>
                    <a:pt x="1561" y="254"/>
                    <a:pt x="1554" y="255"/>
                  </a:cubicBezTo>
                  <a:cubicBezTo>
                    <a:pt x="1541" y="252"/>
                    <a:pt x="1541" y="236"/>
                    <a:pt x="1527" y="234"/>
                  </a:cubicBezTo>
                  <a:cubicBezTo>
                    <a:pt x="1529" y="250"/>
                    <a:pt x="1513" y="248"/>
                    <a:pt x="1503" y="252"/>
                  </a:cubicBezTo>
                  <a:cubicBezTo>
                    <a:pt x="1511" y="255"/>
                    <a:pt x="1518" y="259"/>
                    <a:pt x="1530" y="258"/>
                  </a:cubicBezTo>
                  <a:cubicBezTo>
                    <a:pt x="1531" y="254"/>
                    <a:pt x="1529" y="247"/>
                    <a:pt x="1533" y="246"/>
                  </a:cubicBezTo>
                  <a:cubicBezTo>
                    <a:pt x="1537" y="258"/>
                    <a:pt x="1547" y="264"/>
                    <a:pt x="1563" y="264"/>
                  </a:cubicBezTo>
                  <a:cubicBezTo>
                    <a:pt x="1557" y="241"/>
                    <a:pt x="1584" y="251"/>
                    <a:pt x="1584" y="234"/>
                  </a:cubicBezTo>
                  <a:cubicBezTo>
                    <a:pt x="1591" y="235"/>
                    <a:pt x="1590" y="244"/>
                    <a:pt x="1599" y="243"/>
                  </a:cubicBezTo>
                  <a:cubicBezTo>
                    <a:pt x="1597" y="232"/>
                    <a:pt x="1590" y="226"/>
                    <a:pt x="1575" y="228"/>
                  </a:cubicBezTo>
                  <a:close/>
                  <a:moveTo>
                    <a:pt x="1494" y="246"/>
                  </a:moveTo>
                  <a:cubicBezTo>
                    <a:pt x="1485" y="246"/>
                    <a:pt x="1479" y="227"/>
                    <a:pt x="1470" y="237"/>
                  </a:cubicBezTo>
                  <a:cubicBezTo>
                    <a:pt x="1477" y="240"/>
                    <a:pt x="1486" y="255"/>
                    <a:pt x="1494" y="246"/>
                  </a:cubicBezTo>
                  <a:close/>
                  <a:moveTo>
                    <a:pt x="1821" y="234"/>
                  </a:moveTo>
                  <a:cubicBezTo>
                    <a:pt x="1827" y="235"/>
                    <a:pt x="1841" y="242"/>
                    <a:pt x="1845" y="234"/>
                  </a:cubicBezTo>
                  <a:cubicBezTo>
                    <a:pt x="1839" y="233"/>
                    <a:pt x="1825" y="226"/>
                    <a:pt x="1821" y="234"/>
                  </a:cubicBezTo>
                  <a:close/>
                  <a:moveTo>
                    <a:pt x="1611" y="231"/>
                  </a:moveTo>
                  <a:cubicBezTo>
                    <a:pt x="1608" y="242"/>
                    <a:pt x="1626" y="243"/>
                    <a:pt x="1626" y="234"/>
                  </a:cubicBezTo>
                  <a:cubicBezTo>
                    <a:pt x="1623" y="231"/>
                    <a:pt x="1618" y="230"/>
                    <a:pt x="1611" y="231"/>
                  </a:cubicBezTo>
                  <a:close/>
                  <a:moveTo>
                    <a:pt x="969" y="264"/>
                  </a:moveTo>
                  <a:cubicBezTo>
                    <a:pt x="974" y="264"/>
                    <a:pt x="979" y="264"/>
                    <a:pt x="984" y="264"/>
                  </a:cubicBezTo>
                  <a:cubicBezTo>
                    <a:pt x="983" y="255"/>
                    <a:pt x="978" y="250"/>
                    <a:pt x="969" y="249"/>
                  </a:cubicBezTo>
                  <a:cubicBezTo>
                    <a:pt x="969" y="250"/>
                    <a:pt x="969" y="251"/>
                    <a:pt x="969" y="252"/>
                  </a:cubicBezTo>
                  <a:cubicBezTo>
                    <a:pt x="960" y="251"/>
                    <a:pt x="953" y="252"/>
                    <a:pt x="954" y="261"/>
                  </a:cubicBezTo>
                  <a:cubicBezTo>
                    <a:pt x="957" y="264"/>
                    <a:pt x="962" y="265"/>
                    <a:pt x="969" y="264"/>
                  </a:cubicBezTo>
                  <a:close/>
                  <a:moveTo>
                    <a:pt x="1872" y="240"/>
                  </a:moveTo>
                  <a:cubicBezTo>
                    <a:pt x="1880" y="252"/>
                    <a:pt x="1894" y="258"/>
                    <a:pt x="1911" y="261"/>
                  </a:cubicBezTo>
                  <a:cubicBezTo>
                    <a:pt x="1904" y="248"/>
                    <a:pt x="1885" y="247"/>
                    <a:pt x="1872" y="240"/>
                  </a:cubicBezTo>
                  <a:close/>
                  <a:moveTo>
                    <a:pt x="1698" y="255"/>
                  </a:moveTo>
                  <a:cubicBezTo>
                    <a:pt x="1691" y="254"/>
                    <a:pt x="1692" y="245"/>
                    <a:pt x="1683" y="246"/>
                  </a:cubicBezTo>
                  <a:cubicBezTo>
                    <a:pt x="1682" y="254"/>
                    <a:pt x="1694" y="263"/>
                    <a:pt x="1698" y="255"/>
                  </a:cubicBezTo>
                  <a:close/>
                  <a:moveTo>
                    <a:pt x="1821" y="273"/>
                  </a:moveTo>
                  <a:cubicBezTo>
                    <a:pt x="1830" y="276"/>
                    <a:pt x="1850" y="284"/>
                    <a:pt x="1860" y="276"/>
                  </a:cubicBezTo>
                  <a:cubicBezTo>
                    <a:pt x="1846" y="278"/>
                    <a:pt x="1831" y="252"/>
                    <a:pt x="1827" y="264"/>
                  </a:cubicBezTo>
                  <a:cubicBezTo>
                    <a:pt x="1828" y="270"/>
                    <a:pt x="1823" y="270"/>
                    <a:pt x="1821" y="273"/>
                  </a:cubicBezTo>
                  <a:close/>
                  <a:moveTo>
                    <a:pt x="2181" y="264"/>
                  </a:moveTo>
                  <a:cubicBezTo>
                    <a:pt x="2174" y="264"/>
                    <a:pt x="2169" y="266"/>
                    <a:pt x="2166" y="270"/>
                  </a:cubicBezTo>
                  <a:cubicBezTo>
                    <a:pt x="2170" y="275"/>
                    <a:pt x="2183" y="274"/>
                    <a:pt x="2181" y="264"/>
                  </a:cubicBezTo>
                  <a:close/>
                  <a:moveTo>
                    <a:pt x="2151" y="273"/>
                  </a:moveTo>
                  <a:cubicBezTo>
                    <a:pt x="2134" y="279"/>
                    <a:pt x="2164" y="301"/>
                    <a:pt x="2172" y="291"/>
                  </a:cubicBezTo>
                  <a:cubicBezTo>
                    <a:pt x="2164" y="286"/>
                    <a:pt x="2151" y="286"/>
                    <a:pt x="2151" y="273"/>
                  </a:cubicBezTo>
                  <a:close/>
                  <a:moveTo>
                    <a:pt x="2184" y="318"/>
                  </a:moveTo>
                  <a:cubicBezTo>
                    <a:pt x="2187" y="331"/>
                    <a:pt x="2213" y="321"/>
                    <a:pt x="2226" y="324"/>
                  </a:cubicBezTo>
                  <a:cubicBezTo>
                    <a:pt x="2223" y="311"/>
                    <a:pt x="2197" y="321"/>
                    <a:pt x="2184" y="318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6" name="Freeform 65"/>
            <p:cNvSpPr/>
            <p:nvPr/>
          </p:nvSpPr>
          <p:spPr bwMode="auto">
            <a:xfrm>
              <a:off x="10858518" y="4877973"/>
              <a:ext cx="42363" cy="96022"/>
            </a:xfrm>
            <a:custGeom>
              <a:cxnLst>
                <a:cxn ang="0">
                  <a:pos x="0" y="26"/>
                </a:cxn>
                <a:cxn ang="0">
                  <a:pos x="9" y="26"/>
                </a:cxn>
                <a:cxn ang="0">
                  <a:pos x="18" y="11"/>
                </a:cxn>
                <a:cxn ang="0">
                  <a:pos x="0" y="26"/>
                </a:cxn>
              </a:cxnLst>
              <a:rect b="b" l="0" r="r" t="0"/>
              <a:pathLst>
                <a:path h="40" w="18">
                  <a:moveTo>
                    <a:pt x="0" y="26"/>
                  </a:moveTo>
                  <a:cubicBezTo>
                    <a:pt x="3" y="26"/>
                    <a:pt x="6" y="26"/>
                    <a:pt x="9" y="26"/>
                  </a:cubicBezTo>
                  <a:cubicBezTo>
                    <a:pt x="7" y="17"/>
                    <a:pt x="10" y="0"/>
                    <a:pt x="18" y="11"/>
                  </a:cubicBezTo>
                  <a:cubicBezTo>
                    <a:pt x="8" y="10"/>
                    <a:pt x="14" y="40"/>
                    <a:pt x="0" y="26"/>
                  </a:cubicBezTo>
                  <a:close/>
                </a:path>
              </a:pathLst>
            </a:custGeom>
            <a:solidFill>
              <a:srgbClr val="1D48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7" name="Freeform 66"/>
            <p:cNvSpPr/>
            <p:nvPr/>
          </p:nvSpPr>
          <p:spPr bwMode="auto">
            <a:xfrm>
              <a:off x="8761557" y="4609675"/>
              <a:ext cx="53660" cy="28242"/>
            </a:xfrm>
            <a:custGeom>
              <a:cxnLst>
                <a:cxn ang="0">
                  <a:pos x="6" y="0"/>
                </a:cxn>
                <a:cxn ang="0">
                  <a:pos x="15" y="12"/>
                </a:cxn>
                <a:cxn ang="0">
                  <a:pos x="0" y="3"/>
                </a:cxn>
                <a:cxn ang="0">
                  <a:pos x="6" y="0"/>
                </a:cxn>
              </a:cxnLst>
              <a:rect b="b" l="0" r="r" t="0"/>
              <a:pathLst>
                <a:path h="12" w="22">
                  <a:moveTo>
                    <a:pt x="6" y="0"/>
                  </a:moveTo>
                  <a:cubicBezTo>
                    <a:pt x="9" y="2"/>
                    <a:pt x="22" y="10"/>
                    <a:pt x="15" y="12"/>
                  </a:cubicBezTo>
                  <a:cubicBezTo>
                    <a:pt x="11" y="8"/>
                    <a:pt x="3" y="8"/>
                    <a:pt x="0" y="3"/>
                  </a:cubicBezTo>
                  <a:cubicBezTo>
                    <a:pt x="3" y="3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8" name="Freeform 67"/>
            <p:cNvSpPr/>
            <p:nvPr/>
          </p:nvSpPr>
          <p:spPr bwMode="auto">
            <a:xfrm>
              <a:off x="7045861" y="4622384"/>
              <a:ext cx="50835" cy="32479"/>
            </a:xfrm>
            <a:custGeom>
              <a:cxnLst>
                <a:cxn ang="0">
                  <a:pos x="9" y="13"/>
                </a:cxn>
                <a:cxn ang="0">
                  <a:pos x="0" y="7"/>
                </a:cxn>
                <a:cxn ang="0">
                  <a:pos x="21" y="4"/>
                </a:cxn>
                <a:cxn ang="0">
                  <a:pos x="9" y="13"/>
                </a:cxn>
              </a:cxnLst>
              <a:rect b="b" l="0" r="r" t="0"/>
              <a:pathLst>
                <a:path h="14" w="21">
                  <a:moveTo>
                    <a:pt x="9" y="13"/>
                  </a:moveTo>
                  <a:cubicBezTo>
                    <a:pt x="5" y="12"/>
                    <a:pt x="4" y="8"/>
                    <a:pt x="0" y="7"/>
                  </a:cubicBezTo>
                  <a:cubicBezTo>
                    <a:pt x="1" y="0"/>
                    <a:pt x="15" y="6"/>
                    <a:pt x="21" y="4"/>
                  </a:cubicBezTo>
                  <a:cubicBezTo>
                    <a:pt x="18" y="8"/>
                    <a:pt x="17" y="14"/>
                    <a:pt x="9" y="13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9" name="Freeform 68"/>
            <p:cNvSpPr/>
            <p:nvPr/>
          </p:nvSpPr>
          <p:spPr bwMode="auto">
            <a:xfrm>
              <a:off x="7068455" y="4630856"/>
              <a:ext cx="265474" cy="93198"/>
            </a:xfrm>
            <a:custGeom>
              <a:cxnLst>
                <a:cxn ang="0">
                  <a:pos x="0" y="9"/>
                </a:cxn>
                <a:cxn ang="0">
                  <a:pos x="12" y="0"/>
                </a:cxn>
                <a:cxn ang="0">
                  <a:pos x="111" y="39"/>
                </a:cxn>
                <a:cxn ang="0">
                  <a:pos x="51" y="18"/>
                </a:cxn>
                <a:cxn ang="0">
                  <a:pos x="57" y="39"/>
                </a:cxn>
                <a:cxn ang="0">
                  <a:pos x="0" y="9"/>
                </a:cxn>
              </a:cxnLst>
              <a:rect b="b" l="0" r="r" t="0"/>
              <a:pathLst>
                <a:path h="39" w="110">
                  <a:moveTo>
                    <a:pt x="0" y="9"/>
                  </a:moveTo>
                  <a:cubicBezTo>
                    <a:pt x="8" y="10"/>
                    <a:pt x="9" y="4"/>
                    <a:pt x="12" y="0"/>
                  </a:cubicBezTo>
                  <a:cubicBezTo>
                    <a:pt x="43" y="15"/>
                    <a:pt x="101" y="3"/>
                    <a:pt x="111" y="39"/>
                  </a:cubicBezTo>
                  <a:cubicBezTo>
                    <a:pt x="87" y="36"/>
                    <a:pt x="68" y="28"/>
                    <a:pt x="51" y="18"/>
                  </a:cubicBezTo>
                  <a:cubicBezTo>
                    <a:pt x="41" y="25"/>
                    <a:pt x="62" y="27"/>
                    <a:pt x="57" y="39"/>
                  </a:cubicBezTo>
                  <a:cubicBezTo>
                    <a:pt x="39" y="22"/>
                    <a:pt x="18" y="26"/>
                    <a:pt x="0" y="9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0" name="Freeform 69"/>
            <p:cNvSpPr/>
            <p:nvPr/>
          </p:nvSpPr>
          <p:spPr bwMode="auto">
            <a:xfrm>
              <a:off x="8323807" y="4630856"/>
              <a:ext cx="67781" cy="29654"/>
            </a:xfrm>
            <a:custGeom>
              <a:cxnLst>
                <a:cxn ang="0">
                  <a:pos x="0" y="3"/>
                </a:cxn>
                <a:cxn ang="0">
                  <a:pos x="12" y="0"/>
                </a:cxn>
                <a:cxn ang="0">
                  <a:pos x="21" y="12"/>
                </a:cxn>
                <a:cxn ang="0">
                  <a:pos x="0" y="3"/>
                </a:cxn>
              </a:cxnLst>
              <a:rect b="b" l="0" r="r" t="0"/>
              <a:pathLst>
                <a:path h="12" w="28">
                  <a:moveTo>
                    <a:pt x="0" y="3"/>
                  </a:moveTo>
                  <a:cubicBezTo>
                    <a:pt x="4" y="2"/>
                    <a:pt x="11" y="4"/>
                    <a:pt x="12" y="0"/>
                  </a:cubicBezTo>
                  <a:cubicBezTo>
                    <a:pt x="15" y="2"/>
                    <a:pt x="28" y="10"/>
                    <a:pt x="21" y="12"/>
                  </a:cubicBezTo>
                  <a:cubicBezTo>
                    <a:pt x="16" y="7"/>
                    <a:pt x="4" y="9"/>
                    <a:pt x="0" y="3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1" name="Freeform 70"/>
            <p:cNvSpPr/>
            <p:nvPr/>
          </p:nvSpPr>
          <p:spPr bwMode="auto">
            <a:xfrm>
              <a:off x="9336280" y="4602614"/>
              <a:ext cx="72017" cy="98847"/>
            </a:xfrm>
            <a:custGeom>
              <a:cxnLst>
                <a:cxn ang="0">
                  <a:pos x="30" y="33"/>
                </a:cxn>
                <a:cxn ang="0">
                  <a:pos x="6" y="21"/>
                </a:cxn>
                <a:cxn ang="0">
                  <a:pos x="30" y="33"/>
                </a:cxn>
              </a:cxnLst>
              <a:rect b="b" l="0" r="r" t="0"/>
              <a:pathLst>
                <a:path h="41" w="30">
                  <a:moveTo>
                    <a:pt x="30" y="33"/>
                  </a:moveTo>
                  <a:cubicBezTo>
                    <a:pt x="22" y="41"/>
                    <a:pt x="14" y="24"/>
                    <a:pt x="6" y="21"/>
                  </a:cubicBezTo>
                  <a:cubicBezTo>
                    <a:pt x="0" y="0"/>
                    <a:pt x="23" y="29"/>
                    <a:pt x="30" y="3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2" name="Freeform 71"/>
            <p:cNvSpPr/>
            <p:nvPr/>
          </p:nvSpPr>
          <p:spPr bwMode="auto">
            <a:xfrm>
              <a:off x="8690952" y="4637917"/>
              <a:ext cx="56484" cy="55072"/>
            </a:xfrm>
            <a:custGeom>
              <a:cxnLst>
                <a:cxn ang="0">
                  <a:pos x="0" y="0"/>
                </a:cxn>
                <a:cxn ang="0">
                  <a:pos x="24" y="15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23" w="24">
                  <a:moveTo>
                    <a:pt x="0" y="0"/>
                  </a:moveTo>
                  <a:cubicBezTo>
                    <a:pt x="7" y="6"/>
                    <a:pt x="17" y="9"/>
                    <a:pt x="24" y="15"/>
                  </a:cubicBezTo>
                  <a:cubicBezTo>
                    <a:pt x="16" y="23"/>
                    <a:pt x="6" y="8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45D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3" name="Freeform 72"/>
            <p:cNvSpPr/>
            <p:nvPr/>
          </p:nvSpPr>
          <p:spPr bwMode="auto">
            <a:xfrm>
              <a:off x="9091987" y="4650626"/>
              <a:ext cx="50835" cy="31066"/>
            </a:xfrm>
            <a:custGeom>
              <a:cxnLst>
                <a:cxn ang="0">
                  <a:pos x="21" y="13"/>
                </a:cxn>
                <a:cxn ang="0">
                  <a:pos x="6" y="1"/>
                </a:cxn>
                <a:cxn ang="0">
                  <a:pos x="21" y="10"/>
                </a:cxn>
                <a:cxn ang="0">
                  <a:pos x="21" y="13"/>
                </a:cxn>
              </a:cxnLst>
              <a:rect b="b" l="0" r="r" t="0"/>
              <a:pathLst>
                <a:path h="13" w="21">
                  <a:moveTo>
                    <a:pt x="21" y="13"/>
                  </a:moveTo>
                  <a:cubicBezTo>
                    <a:pt x="14" y="13"/>
                    <a:pt x="0" y="4"/>
                    <a:pt x="6" y="1"/>
                  </a:cubicBezTo>
                  <a:cubicBezTo>
                    <a:pt x="15" y="0"/>
                    <a:pt x="14" y="9"/>
                    <a:pt x="21" y="10"/>
                  </a:cubicBezTo>
                  <a:cubicBezTo>
                    <a:pt x="21" y="11"/>
                    <a:pt x="21" y="12"/>
                    <a:pt x="21" y="13"/>
                  </a:cubicBezTo>
                  <a:close/>
                </a:path>
              </a:pathLst>
            </a:custGeom>
            <a:solidFill>
              <a:srgbClr val="0292C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4" name="Freeform 73"/>
            <p:cNvSpPr/>
            <p:nvPr/>
          </p:nvSpPr>
          <p:spPr bwMode="auto">
            <a:xfrm>
              <a:off x="9185185" y="4667571"/>
              <a:ext cx="57896" cy="49424"/>
            </a:xfrm>
            <a:custGeom>
              <a:cxnLst>
                <a:cxn ang="0">
                  <a:pos x="24" y="12"/>
                </a:cxn>
                <a:cxn ang="0">
                  <a:pos x="9" y="12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24" y="12"/>
                </a:cxn>
              </a:cxnLst>
              <a:rect b="b" l="0" r="r" t="0"/>
              <a:pathLst>
                <a:path h="21" w="24">
                  <a:moveTo>
                    <a:pt x="24" y="12"/>
                  </a:moveTo>
                  <a:cubicBezTo>
                    <a:pt x="21" y="21"/>
                    <a:pt x="16" y="8"/>
                    <a:pt x="9" y="12"/>
                  </a:cubicBezTo>
                  <a:cubicBezTo>
                    <a:pt x="4" y="12"/>
                    <a:pt x="1" y="10"/>
                    <a:pt x="0" y="6"/>
                  </a:cubicBezTo>
                  <a:cubicBezTo>
                    <a:pt x="11" y="11"/>
                    <a:pt x="6" y="5"/>
                    <a:pt x="12" y="0"/>
                  </a:cubicBezTo>
                  <a:cubicBezTo>
                    <a:pt x="15" y="5"/>
                    <a:pt x="19" y="9"/>
                    <a:pt x="24" y="12"/>
                  </a:cubicBezTo>
                  <a:close/>
                </a:path>
              </a:pathLst>
            </a:custGeom>
            <a:solidFill>
              <a:srgbClr val="0588B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5" name="Freeform 74"/>
            <p:cNvSpPr/>
            <p:nvPr/>
          </p:nvSpPr>
          <p:spPr bwMode="auto">
            <a:xfrm>
              <a:off x="7606463" y="4688753"/>
              <a:ext cx="199106" cy="100259"/>
            </a:xfrm>
            <a:custGeom>
              <a:cxnLst>
                <a:cxn ang="0">
                  <a:pos x="57" y="27"/>
                </a:cxn>
                <a:cxn ang="0">
                  <a:pos x="42" y="12"/>
                </a:cxn>
                <a:cxn ang="0">
                  <a:pos x="81" y="42"/>
                </a:cxn>
                <a:cxn ang="0">
                  <a:pos x="0" y="0"/>
                </a:cxn>
                <a:cxn ang="0">
                  <a:pos x="57" y="27"/>
                </a:cxn>
              </a:cxnLst>
              <a:rect b="b" l="0" r="r" t="0"/>
              <a:pathLst>
                <a:path h="42" w="83">
                  <a:moveTo>
                    <a:pt x="57" y="27"/>
                  </a:moveTo>
                  <a:cubicBezTo>
                    <a:pt x="56" y="18"/>
                    <a:pt x="47" y="17"/>
                    <a:pt x="42" y="12"/>
                  </a:cubicBezTo>
                  <a:cubicBezTo>
                    <a:pt x="59" y="9"/>
                    <a:pt x="83" y="24"/>
                    <a:pt x="81" y="42"/>
                  </a:cubicBezTo>
                  <a:cubicBezTo>
                    <a:pt x="42" y="40"/>
                    <a:pt x="17" y="24"/>
                    <a:pt x="0" y="0"/>
                  </a:cubicBezTo>
                  <a:cubicBezTo>
                    <a:pt x="22" y="6"/>
                    <a:pt x="37" y="19"/>
                    <a:pt x="57" y="27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6" name="Freeform 75"/>
            <p:cNvSpPr/>
            <p:nvPr/>
          </p:nvSpPr>
          <p:spPr bwMode="auto">
            <a:xfrm>
              <a:off x="6759206" y="4678868"/>
              <a:ext cx="79077" cy="53660"/>
            </a:xfrm>
            <a:custGeom>
              <a:cxnLst>
                <a:cxn ang="0">
                  <a:pos x="3" y="1"/>
                </a:cxn>
                <a:cxn ang="0">
                  <a:pos x="33" y="22"/>
                </a:cxn>
                <a:cxn ang="0">
                  <a:pos x="0" y="4"/>
                </a:cxn>
                <a:cxn ang="0">
                  <a:pos x="3" y="1"/>
                </a:cxn>
              </a:cxnLst>
              <a:rect b="b" l="0" r="r" t="0"/>
              <a:pathLst>
                <a:path h="22" w="33">
                  <a:moveTo>
                    <a:pt x="3" y="1"/>
                  </a:moveTo>
                  <a:cubicBezTo>
                    <a:pt x="12" y="9"/>
                    <a:pt x="26" y="12"/>
                    <a:pt x="33" y="22"/>
                  </a:cubicBezTo>
                  <a:cubicBezTo>
                    <a:pt x="18" y="20"/>
                    <a:pt x="8" y="13"/>
                    <a:pt x="0" y="4"/>
                  </a:cubicBezTo>
                  <a:cubicBezTo>
                    <a:pt x="0" y="2"/>
                    <a:pt x="0" y="0"/>
                    <a:pt x="3" y="1"/>
                  </a:cubicBezTo>
                  <a:close/>
                </a:path>
              </a:pathLst>
            </a:custGeom>
            <a:solidFill>
              <a:srgbClr val="0292C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7" name="Freeform 76"/>
            <p:cNvSpPr/>
            <p:nvPr/>
          </p:nvSpPr>
          <p:spPr bwMode="auto">
            <a:xfrm>
              <a:off x="6966784" y="4688753"/>
              <a:ext cx="101671" cy="38127"/>
            </a:xfrm>
            <a:custGeom>
              <a:cxnLst>
                <a:cxn ang="0">
                  <a:pos x="21" y="12"/>
                </a:cxn>
                <a:cxn ang="0">
                  <a:pos x="0" y="0"/>
                </a:cxn>
                <a:cxn ang="0">
                  <a:pos x="42" y="9"/>
                </a:cxn>
                <a:cxn ang="0">
                  <a:pos x="21" y="12"/>
                </a:cxn>
              </a:cxnLst>
              <a:rect b="b" l="0" r="r" t="0"/>
              <a:pathLst>
                <a:path h="16" w="42">
                  <a:moveTo>
                    <a:pt x="21" y="12"/>
                  </a:moveTo>
                  <a:cubicBezTo>
                    <a:pt x="14" y="8"/>
                    <a:pt x="5" y="6"/>
                    <a:pt x="0" y="0"/>
                  </a:cubicBezTo>
                  <a:cubicBezTo>
                    <a:pt x="17" y="0"/>
                    <a:pt x="29" y="5"/>
                    <a:pt x="42" y="9"/>
                  </a:cubicBezTo>
                  <a:cubicBezTo>
                    <a:pt x="41" y="16"/>
                    <a:pt x="27" y="10"/>
                    <a:pt x="21" y="12"/>
                  </a:cubicBezTo>
                  <a:close/>
                </a:path>
              </a:pathLst>
            </a:custGeom>
            <a:solidFill>
              <a:srgbClr val="087EA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8" name="Freeform 77"/>
            <p:cNvSpPr/>
            <p:nvPr/>
          </p:nvSpPr>
          <p:spPr bwMode="auto">
            <a:xfrm>
              <a:off x="10882524" y="4732527"/>
              <a:ext cx="81902" cy="63545"/>
            </a:xfrm>
            <a:custGeom>
              <a:cxnLst>
                <a:cxn ang="0">
                  <a:pos x="8" y="0"/>
                </a:cxn>
                <a:cxn ang="0">
                  <a:pos x="32" y="27"/>
                </a:cxn>
                <a:cxn ang="0">
                  <a:pos x="14" y="18"/>
                </a:cxn>
                <a:cxn ang="0">
                  <a:pos x="20" y="24"/>
                </a:cxn>
                <a:cxn ang="0">
                  <a:pos x="8" y="12"/>
                </a:cxn>
                <a:cxn ang="0">
                  <a:pos x="2" y="0"/>
                </a:cxn>
                <a:cxn ang="0">
                  <a:pos x="8" y="0"/>
                </a:cxn>
              </a:cxnLst>
              <a:rect b="b" l="0" r="r" t="0"/>
              <a:pathLst>
                <a:path h="27" w="34">
                  <a:moveTo>
                    <a:pt x="8" y="0"/>
                  </a:moveTo>
                  <a:cubicBezTo>
                    <a:pt x="16" y="7"/>
                    <a:pt x="34" y="20"/>
                    <a:pt x="32" y="27"/>
                  </a:cubicBezTo>
                  <a:cubicBezTo>
                    <a:pt x="25" y="27"/>
                    <a:pt x="20" y="9"/>
                    <a:pt x="14" y="18"/>
                  </a:cubicBezTo>
                  <a:cubicBezTo>
                    <a:pt x="17" y="19"/>
                    <a:pt x="19" y="21"/>
                    <a:pt x="20" y="24"/>
                  </a:cubicBezTo>
                  <a:cubicBezTo>
                    <a:pt x="15" y="21"/>
                    <a:pt x="11" y="17"/>
                    <a:pt x="8" y="12"/>
                  </a:cubicBezTo>
                  <a:cubicBezTo>
                    <a:pt x="19" y="7"/>
                    <a:pt x="0" y="6"/>
                    <a:pt x="2" y="0"/>
                  </a:cubicBezTo>
                  <a:cubicBezTo>
                    <a:pt x="5" y="0"/>
                    <a:pt x="7" y="4"/>
                    <a:pt x="8" y="0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9" name="Freeform 78"/>
            <p:cNvSpPr/>
            <p:nvPr/>
          </p:nvSpPr>
          <p:spPr bwMode="auto">
            <a:xfrm>
              <a:off x="6873586" y="4716995"/>
              <a:ext cx="53660" cy="29654"/>
            </a:xfrm>
            <a:custGeom>
              <a:cxnLst>
                <a:cxn ang="0">
                  <a:pos x="21" y="12"/>
                </a:cxn>
                <a:cxn ang="0">
                  <a:pos x="0" y="6"/>
                </a:cxn>
                <a:cxn ang="0">
                  <a:pos x="21" y="12"/>
                </a:cxn>
              </a:cxnLst>
              <a:rect b="b" l="0" r="r" t="0"/>
              <a:pathLst>
                <a:path h="12" w="22">
                  <a:moveTo>
                    <a:pt x="21" y="12"/>
                  </a:moveTo>
                  <a:cubicBezTo>
                    <a:pt x="12" y="12"/>
                    <a:pt x="11" y="4"/>
                    <a:pt x="0" y="6"/>
                  </a:cubicBezTo>
                  <a:cubicBezTo>
                    <a:pt x="4" y="0"/>
                    <a:pt x="22" y="4"/>
                    <a:pt x="21" y="12"/>
                  </a:cubicBezTo>
                  <a:close/>
                </a:path>
              </a:pathLst>
            </a:custGeom>
            <a:solidFill>
              <a:srgbClr val="1D48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0" name="Freeform 79"/>
            <p:cNvSpPr/>
            <p:nvPr/>
          </p:nvSpPr>
          <p:spPr bwMode="auto">
            <a:xfrm>
              <a:off x="8123290" y="4708522"/>
              <a:ext cx="100259" cy="63545"/>
            </a:xfrm>
            <a:custGeom>
              <a:cxnLst>
                <a:cxn ang="0">
                  <a:pos x="0" y="10"/>
                </a:cxn>
                <a:cxn ang="0">
                  <a:pos x="42" y="22"/>
                </a:cxn>
                <a:cxn ang="0">
                  <a:pos x="0" y="10"/>
                </a:cxn>
              </a:cxnLst>
              <a:rect b="b" l="0" r="r" t="0"/>
              <a:pathLst>
                <a:path h="27" w="42">
                  <a:moveTo>
                    <a:pt x="0" y="10"/>
                  </a:moveTo>
                  <a:cubicBezTo>
                    <a:pt x="16" y="0"/>
                    <a:pt x="33" y="15"/>
                    <a:pt x="42" y="22"/>
                  </a:cubicBezTo>
                  <a:cubicBezTo>
                    <a:pt x="31" y="27"/>
                    <a:pt x="19" y="7"/>
                    <a:pt x="0" y="1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1" name="Freeform 80"/>
            <p:cNvSpPr/>
            <p:nvPr/>
          </p:nvSpPr>
          <p:spPr bwMode="auto">
            <a:xfrm>
              <a:off x="9473253" y="4708522"/>
              <a:ext cx="79077" cy="59308"/>
            </a:xfrm>
            <a:custGeom>
              <a:cxnLst>
                <a:cxn ang="0">
                  <a:pos x="0" y="4"/>
                </a:cxn>
                <a:cxn ang="0">
                  <a:pos x="12" y="10"/>
                </a:cxn>
                <a:cxn ang="0">
                  <a:pos x="21" y="1"/>
                </a:cxn>
                <a:cxn ang="0">
                  <a:pos x="27" y="25"/>
                </a:cxn>
                <a:cxn ang="0">
                  <a:pos x="0" y="4"/>
                </a:cxn>
              </a:cxnLst>
              <a:rect b="b" l="0" r="r" t="0"/>
              <a:pathLst>
                <a:path h="25" w="33">
                  <a:moveTo>
                    <a:pt x="0" y="4"/>
                  </a:moveTo>
                  <a:cubicBezTo>
                    <a:pt x="6" y="4"/>
                    <a:pt x="10" y="6"/>
                    <a:pt x="12" y="10"/>
                  </a:cubicBezTo>
                  <a:cubicBezTo>
                    <a:pt x="23" y="15"/>
                    <a:pt x="14" y="0"/>
                    <a:pt x="21" y="1"/>
                  </a:cubicBezTo>
                  <a:cubicBezTo>
                    <a:pt x="15" y="15"/>
                    <a:pt x="33" y="21"/>
                    <a:pt x="27" y="25"/>
                  </a:cubicBezTo>
                  <a:cubicBezTo>
                    <a:pt x="16" y="20"/>
                    <a:pt x="6" y="14"/>
                    <a:pt x="0" y="4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2" name="Freeform 81"/>
            <p:cNvSpPr>
              <a:spLocks noEditPoints="1"/>
            </p:cNvSpPr>
            <p:nvPr/>
          </p:nvSpPr>
          <p:spPr bwMode="auto">
            <a:xfrm>
              <a:off x="6105406" y="4729703"/>
              <a:ext cx="804894" cy="296540"/>
            </a:xfrm>
            <a:custGeom>
              <a:cxnLst>
                <a:cxn ang="0">
                  <a:pos x="165" y="1"/>
                </a:cxn>
                <a:cxn ang="0">
                  <a:pos x="237" y="22"/>
                </a:cxn>
                <a:cxn ang="0">
                  <a:pos x="258" y="31"/>
                </a:cxn>
                <a:cxn ang="0">
                  <a:pos x="288" y="61"/>
                </a:cxn>
                <a:cxn ang="0">
                  <a:pos x="279" y="70"/>
                </a:cxn>
                <a:cxn ang="0">
                  <a:pos x="267" y="88"/>
                </a:cxn>
                <a:cxn ang="0">
                  <a:pos x="222" y="67"/>
                </a:cxn>
                <a:cxn ang="0">
                  <a:pos x="216" y="70"/>
                </a:cxn>
                <a:cxn ang="0">
                  <a:pos x="264" y="88"/>
                </a:cxn>
                <a:cxn ang="0">
                  <a:pos x="183" y="85"/>
                </a:cxn>
                <a:cxn ang="0">
                  <a:pos x="186" y="103"/>
                </a:cxn>
                <a:cxn ang="0">
                  <a:pos x="207" y="124"/>
                </a:cxn>
                <a:cxn ang="0">
                  <a:pos x="144" y="121"/>
                </a:cxn>
                <a:cxn ang="0">
                  <a:pos x="117" y="112"/>
                </a:cxn>
                <a:cxn ang="0">
                  <a:pos x="63" y="97"/>
                </a:cxn>
                <a:cxn ang="0">
                  <a:pos x="18" y="100"/>
                </a:cxn>
                <a:cxn ang="0">
                  <a:pos x="6" y="82"/>
                </a:cxn>
                <a:cxn ang="0">
                  <a:pos x="27" y="73"/>
                </a:cxn>
                <a:cxn ang="0">
                  <a:pos x="0" y="49"/>
                </a:cxn>
                <a:cxn ang="0">
                  <a:pos x="63" y="52"/>
                </a:cxn>
                <a:cxn ang="0">
                  <a:pos x="90" y="52"/>
                </a:cxn>
                <a:cxn ang="0">
                  <a:pos x="90" y="46"/>
                </a:cxn>
                <a:cxn ang="0">
                  <a:pos x="93" y="34"/>
                </a:cxn>
                <a:cxn ang="0">
                  <a:pos x="120" y="34"/>
                </a:cxn>
                <a:cxn ang="0">
                  <a:pos x="141" y="31"/>
                </a:cxn>
                <a:cxn ang="0">
                  <a:pos x="150" y="7"/>
                </a:cxn>
                <a:cxn ang="0">
                  <a:pos x="207" y="28"/>
                </a:cxn>
                <a:cxn ang="0">
                  <a:pos x="204" y="49"/>
                </a:cxn>
                <a:cxn ang="0">
                  <a:pos x="204" y="49"/>
                </a:cxn>
                <a:cxn ang="0">
                  <a:pos x="153" y="103"/>
                </a:cxn>
                <a:cxn ang="0">
                  <a:pos x="78" y="85"/>
                </a:cxn>
                <a:cxn ang="0">
                  <a:pos x="108" y="79"/>
                </a:cxn>
                <a:cxn ang="0">
                  <a:pos x="27" y="52"/>
                </a:cxn>
                <a:cxn ang="0">
                  <a:pos x="27" y="52"/>
                </a:cxn>
                <a:cxn ang="0">
                  <a:pos x="135" y="55"/>
                </a:cxn>
                <a:cxn ang="0">
                  <a:pos x="183" y="70"/>
                </a:cxn>
                <a:cxn ang="0">
                  <a:pos x="174" y="88"/>
                </a:cxn>
                <a:cxn ang="0">
                  <a:pos x="174" y="88"/>
                </a:cxn>
              </a:cxnLst>
              <a:rect b="b" l="0" r="r" t="0"/>
              <a:pathLst>
                <a:path h="124" w="336">
                  <a:moveTo>
                    <a:pt x="174" y="7"/>
                  </a:moveTo>
                  <a:cubicBezTo>
                    <a:pt x="170" y="6"/>
                    <a:pt x="167" y="4"/>
                    <a:pt x="165" y="1"/>
                  </a:cubicBezTo>
                  <a:cubicBezTo>
                    <a:pt x="180" y="0"/>
                    <a:pt x="185" y="9"/>
                    <a:pt x="198" y="10"/>
                  </a:cubicBezTo>
                  <a:cubicBezTo>
                    <a:pt x="210" y="15"/>
                    <a:pt x="222" y="20"/>
                    <a:pt x="237" y="22"/>
                  </a:cubicBezTo>
                  <a:cubicBezTo>
                    <a:pt x="239" y="29"/>
                    <a:pt x="254" y="23"/>
                    <a:pt x="261" y="25"/>
                  </a:cubicBezTo>
                  <a:cubicBezTo>
                    <a:pt x="261" y="28"/>
                    <a:pt x="259" y="29"/>
                    <a:pt x="258" y="31"/>
                  </a:cubicBezTo>
                  <a:cubicBezTo>
                    <a:pt x="282" y="45"/>
                    <a:pt x="309" y="56"/>
                    <a:pt x="336" y="67"/>
                  </a:cubicBezTo>
                  <a:cubicBezTo>
                    <a:pt x="316" y="71"/>
                    <a:pt x="298" y="57"/>
                    <a:pt x="288" y="61"/>
                  </a:cubicBezTo>
                  <a:cubicBezTo>
                    <a:pt x="299" y="68"/>
                    <a:pt x="314" y="71"/>
                    <a:pt x="324" y="79"/>
                  </a:cubicBezTo>
                  <a:cubicBezTo>
                    <a:pt x="306" y="81"/>
                    <a:pt x="290" y="65"/>
                    <a:pt x="279" y="70"/>
                  </a:cubicBezTo>
                  <a:cubicBezTo>
                    <a:pt x="288" y="76"/>
                    <a:pt x="301" y="78"/>
                    <a:pt x="303" y="91"/>
                  </a:cubicBezTo>
                  <a:cubicBezTo>
                    <a:pt x="289" y="92"/>
                    <a:pt x="278" y="90"/>
                    <a:pt x="267" y="88"/>
                  </a:cubicBezTo>
                  <a:cubicBezTo>
                    <a:pt x="265" y="85"/>
                    <a:pt x="262" y="83"/>
                    <a:pt x="258" y="82"/>
                  </a:cubicBezTo>
                  <a:cubicBezTo>
                    <a:pt x="245" y="78"/>
                    <a:pt x="234" y="72"/>
                    <a:pt x="222" y="67"/>
                  </a:cubicBezTo>
                  <a:cubicBezTo>
                    <a:pt x="200" y="57"/>
                    <a:pt x="187" y="38"/>
                    <a:pt x="159" y="34"/>
                  </a:cubicBezTo>
                  <a:cubicBezTo>
                    <a:pt x="177" y="47"/>
                    <a:pt x="190" y="65"/>
                    <a:pt x="216" y="70"/>
                  </a:cubicBezTo>
                  <a:cubicBezTo>
                    <a:pt x="229" y="75"/>
                    <a:pt x="240" y="82"/>
                    <a:pt x="255" y="85"/>
                  </a:cubicBezTo>
                  <a:cubicBezTo>
                    <a:pt x="255" y="89"/>
                    <a:pt x="260" y="88"/>
                    <a:pt x="264" y="88"/>
                  </a:cubicBezTo>
                  <a:cubicBezTo>
                    <a:pt x="264" y="95"/>
                    <a:pt x="251" y="89"/>
                    <a:pt x="246" y="91"/>
                  </a:cubicBezTo>
                  <a:cubicBezTo>
                    <a:pt x="222" y="93"/>
                    <a:pt x="198" y="81"/>
                    <a:pt x="183" y="85"/>
                  </a:cubicBezTo>
                  <a:cubicBezTo>
                    <a:pt x="198" y="88"/>
                    <a:pt x="206" y="98"/>
                    <a:pt x="222" y="100"/>
                  </a:cubicBezTo>
                  <a:cubicBezTo>
                    <a:pt x="216" y="107"/>
                    <a:pt x="197" y="101"/>
                    <a:pt x="186" y="103"/>
                  </a:cubicBezTo>
                  <a:cubicBezTo>
                    <a:pt x="173" y="102"/>
                    <a:pt x="156" y="89"/>
                    <a:pt x="147" y="94"/>
                  </a:cubicBezTo>
                  <a:cubicBezTo>
                    <a:pt x="164" y="107"/>
                    <a:pt x="183" y="118"/>
                    <a:pt x="207" y="124"/>
                  </a:cubicBezTo>
                  <a:cubicBezTo>
                    <a:pt x="197" y="124"/>
                    <a:pt x="187" y="124"/>
                    <a:pt x="177" y="124"/>
                  </a:cubicBezTo>
                  <a:cubicBezTo>
                    <a:pt x="172" y="117"/>
                    <a:pt x="154" y="123"/>
                    <a:pt x="144" y="121"/>
                  </a:cubicBezTo>
                  <a:cubicBezTo>
                    <a:pt x="127" y="120"/>
                    <a:pt x="106" y="123"/>
                    <a:pt x="99" y="112"/>
                  </a:cubicBezTo>
                  <a:cubicBezTo>
                    <a:pt x="105" y="112"/>
                    <a:pt x="111" y="112"/>
                    <a:pt x="117" y="112"/>
                  </a:cubicBezTo>
                  <a:cubicBezTo>
                    <a:pt x="107" y="105"/>
                    <a:pt x="84" y="111"/>
                    <a:pt x="69" y="109"/>
                  </a:cubicBezTo>
                  <a:cubicBezTo>
                    <a:pt x="71" y="101"/>
                    <a:pt x="74" y="97"/>
                    <a:pt x="63" y="97"/>
                  </a:cubicBezTo>
                  <a:cubicBezTo>
                    <a:pt x="59" y="97"/>
                    <a:pt x="56" y="98"/>
                    <a:pt x="57" y="103"/>
                  </a:cubicBezTo>
                  <a:cubicBezTo>
                    <a:pt x="45" y="101"/>
                    <a:pt x="25" y="107"/>
                    <a:pt x="18" y="100"/>
                  </a:cubicBezTo>
                  <a:cubicBezTo>
                    <a:pt x="23" y="99"/>
                    <a:pt x="33" y="103"/>
                    <a:pt x="30" y="94"/>
                  </a:cubicBezTo>
                  <a:cubicBezTo>
                    <a:pt x="23" y="89"/>
                    <a:pt x="20" y="91"/>
                    <a:pt x="6" y="82"/>
                  </a:cubicBezTo>
                  <a:cubicBezTo>
                    <a:pt x="15" y="80"/>
                    <a:pt x="32" y="86"/>
                    <a:pt x="36" y="79"/>
                  </a:cubicBezTo>
                  <a:cubicBezTo>
                    <a:pt x="32" y="78"/>
                    <a:pt x="29" y="76"/>
                    <a:pt x="27" y="73"/>
                  </a:cubicBezTo>
                  <a:cubicBezTo>
                    <a:pt x="31" y="71"/>
                    <a:pt x="43" y="77"/>
                    <a:pt x="42" y="70"/>
                  </a:cubicBezTo>
                  <a:cubicBezTo>
                    <a:pt x="26" y="65"/>
                    <a:pt x="10" y="60"/>
                    <a:pt x="0" y="49"/>
                  </a:cubicBezTo>
                  <a:cubicBezTo>
                    <a:pt x="17" y="52"/>
                    <a:pt x="11" y="46"/>
                    <a:pt x="15" y="40"/>
                  </a:cubicBezTo>
                  <a:cubicBezTo>
                    <a:pt x="30" y="43"/>
                    <a:pt x="49" y="57"/>
                    <a:pt x="63" y="52"/>
                  </a:cubicBezTo>
                  <a:cubicBezTo>
                    <a:pt x="57" y="51"/>
                    <a:pt x="42" y="43"/>
                    <a:pt x="48" y="40"/>
                  </a:cubicBezTo>
                  <a:cubicBezTo>
                    <a:pt x="66" y="40"/>
                    <a:pt x="77" y="47"/>
                    <a:pt x="90" y="52"/>
                  </a:cubicBezTo>
                  <a:cubicBezTo>
                    <a:pt x="93" y="58"/>
                    <a:pt x="102" y="58"/>
                    <a:pt x="111" y="58"/>
                  </a:cubicBezTo>
                  <a:cubicBezTo>
                    <a:pt x="107" y="51"/>
                    <a:pt x="95" y="52"/>
                    <a:pt x="90" y="46"/>
                  </a:cubicBezTo>
                  <a:cubicBezTo>
                    <a:pt x="82" y="39"/>
                    <a:pt x="65" y="41"/>
                    <a:pt x="66" y="25"/>
                  </a:cubicBezTo>
                  <a:cubicBezTo>
                    <a:pt x="75" y="28"/>
                    <a:pt x="78" y="37"/>
                    <a:pt x="93" y="34"/>
                  </a:cubicBezTo>
                  <a:cubicBezTo>
                    <a:pt x="100" y="31"/>
                    <a:pt x="86" y="25"/>
                    <a:pt x="90" y="16"/>
                  </a:cubicBezTo>
                  <a:cubicBezTo>
                    <a:pt x="101" y="21"/>
                    <a:pt x="107" y="31"/>
                    <a:pt x="120" y="34"/>
                  </a:cubicBezTo>
                  <a:cubicBezTo>
                    <a:pt x="133" y="45"/>
                    <a:pt x="149" y="48"/>
                    <a:pt x="165" y="49"/>
                  </a:cubicBezTo>
                  <a:cubicBezTo>
                    <a:pt x="160" y="40"/>
                    <a:pt x="149" y="37"/>
                    <a:pt x="141" y="31"/>
                  </a:cubicBezTo>
                  <a:cubicBezTo>
                    <a:pt x="136" y="25"/>
                    <a:pt x="125" y="25"/>
                    <a:pt x="126" y="13"/>
                  </a:cubicBezTo>
                  <a:cubicBezTo>
                    <a:pt x="144" y="12"/>
                    <a:pt x="150" y="20"/>
                    <a:pt x="150" y="7"/>
                  </a:cubicBezTo>
                  <a:cubicBezTo>
                    <a:pt x="160" y="5"/>
                    <a:pt x="162" y="11"/>
                    <a:pt x="171" y="10"/>
                  </a:cubicBezTo>
                  <a:cubicBezTo>
                    <a:pt x="181" y="18"/>
                    <a:pt x="191" y="26"/>
                    <a:pt x="207" y="28"/>
                  </a:cubicBezTo>
                  <a:cubicBezTo>
                    <a:pt x="198" y="19"/>
                    <a:pt x="184" y="15"/>
                    <a:pt x="174" y="7"/>
                  </a:cubicBezTo>
                  <a:close/>
                  <a:moveTo>
                    <a:pt x="204" y="49"/>
                  </a:moveTo>
                  <a:cubicBezTo>
                    <a:pt x="228" y="60"/>
                    <a:pt x="257" y="82"/>
                    <a:pt x="285" y="79"/>
                  </a:cubicBezTo>
                  <a:cubicBezTo>
                    <a:pt x="266" y="63"/>
                    <a:pt x="238" y="40"/>
                    <a:pt x="204" y="49"/>
                  </a:cubicBezTo>
                  <a:close/>
                  <a:moveTo>
                    <a:pt x="114" y="82"/>
                  </a:moveTo>
                  <a:cubicBezTo>
                    <a:pt x="125" y="89"/>
                    <a:pt x="140" y="108"/>
                    <a:pt x="153" y="103"/>
                  </a:cubicBezTo>
                  <a:cubicBezTo>
                    <a:pt x="136" y="102"/>
                    <a:pt x="130" y="74"/>
                    <a:pt x="114" y="82"/>
                  </a:cubicBezTo>
                  <a:close/>
                  <a:moveTo>
                    <a:pt x="78" y="85"/>
                  </a:moveTo>
                  <a:cubicBezTo>
                    <a:pt x="100" y="80"/>
                    <a:pt x="110" y="103"/>
                    <a:pt x="123" y="97"/>
                  </a:cubicBezTo>
                  <a:cubicBezTo>
                    <a:pt x="117" y="92"/>
                    <a:pt x="109" y="89"/>
                    <a:pt x="108" y="79"/>
                  </a:cubicBezTo>
                  <a:cubicBezTo>
                    <a:pt x="95" y="84"/>
                    <a:pt x="82" y="76"/>
                    <a:pt x="78" y="85"/>
                  </a:cubicBezTo>
                  <a:close/>
                  <a:moveTo>
                    <a:pt x="27" y="52"/>
                  </a:moveTo>
                  <a:cubicBezTo>
                    <a:pt x="46" y="56"/>
                    <a:pt x="65" y="76"/>
                    <a:pt x="84" y="70"/>
                  </a:cubicBezTo>
                  <a:cubicBezTo>
                    <a:pt x="63" y="68"/>
                    <a:pt x="45" y="47"/>
                    <a:pt x="27" y="52"/>
                  </a:cubicBezTo>
                  <a:close/>
                  <a:moveTo>
                    <a:pt x="153" y="58"/>
                  </a:moveTo>
                  <a:cubicBezTo>
                    <a:pt x="144" y="60"/>
                    <a:pt x="142" y="55"/>
                    <a:pt x="135" y="55"/>
                  </a:cubicBezTo>
                  <a:cubicBezTo>
                    <a:pt x="134" y="63"/>
                    <a:pt x="141" y="63"/>
                    <a:pt x="147" y="64"/>
                  </a:cubicBezTo>
                  <a:cubicBezTo>
                    <a:pt x="160" y="63"/>
                    <a:pt x="175" y="76"/>
                    <a:pt x="183" y="70"/>
                  </a:cubicBezTo>
                  <a:cubicBezTo>
                    <a:pt x="172" y="67"/>
                    <a:pt x="169" y="56"/>
                    <a:pt x="153" y="58"/>
                  </a:cubicBezTo>
                  <a:close/>
                  <a:moveTo>
                    <a:pt x="174" y="88"/>
                  </a:moveTo>
                  <a:cubicBezTo>
                    <a:pt x="154" y="87"/>
                    <a:pt x="138" y="54"/>
                    <a:pt x="120" y="70"/>
                  </a:cubicBezTo>
                  <a:cubicBezTo>
                    <a:pt x="134" y="78"/>
                    <a:pt x="157" y="93"/>
                    <a:pt x="174" y="8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3" name="Freeform 82"/>
            <p:cNvSpPr/>
            <p:nvPr/>
          </p:nvSpPr>
          <p:spPr bwMode="auto">
            <a:xfrm>
              <a:off x="10345927" y="4716995"/>
              <a:ext cx="124264" cy="57896"/>
            </a:xfrm>
            <a:custGeom>
              <a:cxnLst>
                <a:cxn ang="0">
                  <a:pos x="25" y="18"/>
                </a:cxn>
                <a:cxn ang="0">
                  <a:pos x="25" y="15"/>
                </a:cxn>
                <a:cxn ang="0">
                  <a:pos x="4" y="0"/>
                </a:cxn>
                <a:cxn ang="0">
                  <a:pos x="52" y="15"/>
                </a:cxn>
                <a:cxn ang="0">
                  <a:pos x="34" y="24"/>
                </a:cxn>
                <a:cxn ang="0">
                  <a:pos x="28" y="24"/>
                </a:cxn>
                <a:cxn ang="0">
                  <a:pos x="25" y="18"/>
                </a:cxn>
              </a:cxnLst>
              <a:rect b="b" l="0" r="r" t="0"/>
              <a:pathLst>
                <a:path h="24" w="52">
                  <a:moveTo>
                    <a:pt x="25" y="18"/>
                  </a:moveTo>
                  <a:cubicBezTo>
                    <a:pt x="25" y="17"/>
                    <a:pt x="25" y="16"/>
                    <a:pt x="25" y="15"/>
                  </a:cubicBezTo>
                  <a:cubicBezTo>
                    <a:pt x="19" y="11"/>
                    <a:pt x="0" y="4"/>
                    <a:pt x="4" y="0"/>
                  </a:cubicBezTo>
                  <a:cubicBezTo>
                    <a:pt x="23" y="2"/>
                    <a:pt x="31" y="15"/>
                    <a:pt x="52" y="15"/>
                  </a:cubicBezTo>
                  <a:cubicBezTo>
                    <a:pt x="49" y="21"/>
                    <a:pt x="35" y="16"/>
                    <a:pt x="34" y="24"/>
                  </a:cubicBezTo>
                  <a:cubicBezTo>
                    <a:pt x="32" y="24"/>
                    <a:pt x="30" y="24"/>
                    <a:pt x="28" y="24"/>
                  </a:cubicBezTo>
                  <a:cubicBezTo>
                    <a:pt x="27" y="22"/>
                    <a:pt x="25" y="21"/>
                    <a:pt x="25" y="18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4" name="Freeform 83"/>
            <p:cNvSpPr/>
            <p:nvPr/>
          </p:nvSpPr>
          <p:spPr bwMode="auto">
            <a:xfrm>
              <a:off x="10861343" y="4709934"/>
              <a:ext cx="66369" cy="50835"/>
            </a:xfrm>
            <a:custGeom>
              <a:cxnLst>
                <a:cxn ang="0">
                  <a:pos x="11" y="9"/>
                </a:cxn>
                <a:cxn ang="0">
                  <a:pos x="17" y="21"/>
                </a:cxn>
                <a:cxn ang="0">
                  <a:pos x="11" y="9"/>
                </a:cxn>
              </a:cxnLst>
              <a:rect b="b" l="0" r="r" t="0"/>
              <a:pathLst>
                <a:path h="21" w="28">
                  <a:moveTo>
                    <a:pt x="11" y="9"/>
                  </a:moveTo>
                  <a:cubicBezTo>
                    <a:pt x="9" y="15"/>
                    <a:pt x="28" y="16"/>
                    <a:pt x="17" y="21"/>
                  </a:cubicBezTo>
                  <a:cubicBezTo>
                    <a:pt x="10" y="21"/>
                    <a:pt x="0" y="0"/>
                    <a:pt x="11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5" name="Freeform 84"/>
            <p:cNvSpPr/>
            <p:nvPr/>
          </p:nvSpPr>
          <p:spPr bwMode="auto">
            <a:xfrm>
              <a:off x="7218137" y="4736764"/>
              <a:ext cx="72017" cy="45187"/>
            </a:xfrm>
            <a:custGeom>
              <a:cxnLst>
                <a:cxn ang="0">
                  <a:pos x="0" y="4"/>
                </a:cxn>
                <a:cxn ang="0">
                  <a:pos x="30" y="16"/>
                </a:cxn>
                <a:cxn ang="0">
                  <a:pos x="0" y="4"/>
                </a:cxn>
              </a:cxnLst>
              <a:rect b="b" l="0" r="r" t="0"/>
              <a:pathLst>
                <a:path h="19" w="30">
                  <a:moveTo>
                    <a:pt x="0" y="4"/>
                  </a:moveTo>
                  <a:cubicBezTo>
                    <a:pt x="18" y="0"/>
                    <a:pt x="21" y="11"/>
                    <a:pt x="30" y="16"/>
                  </a:cubicBezTo>
                  <a:cubicBezTo>
                    <a:pt x="25" y="19"/>
                    <a:pt x="3" y="13"/>
                    <a:pt x="0" y="4"/>
                  </a:cubicBezTo>
                  <a:close/>
                </a:path>
              </a:pathLst>
            </a:custGeom>
            <a:solidFill>
              <a:srgbClr val="1D48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6" name="Freeform 85"/>
            <p:cNvSpPr/>
            <p:nvPr/>
          </p:nvSpPr>
          <p:spPr bwMode="auto">
            <a:xfrm>
              <a:off x="6514914" y="4746648"/>
              <a:ext cx="86138" cy="49424"/>
            </a:xfrm>
            <a:custGeom>
              <a:cxnLst>
                <a:cxn ang="0">
                  <a:pos x="3" y="0"/>
                </a:cxn>
                <a:cxn ang="0">
                  <a:pos x="36" y="21"/>
                </a:cxn>
                <a:cxn ang="0">
                  <a:pos x="0" y="3"/>
                </a:cxn>
                <a:cxn ang="0">
                  <a:pos x="3" y="0"/>
                </a:cxn>
              </a:cxnLst>
              <a:rect b="b" l="0" r="r" t="0"/>
              <a:pathLst>
                <a:path h="21" w="36">
                  <a:moveTo>
                    <a:pt x="3" y="0"/>
                  </a:moveTo>
                  <a:cubicBezTo>
                    <a:pt x="13" y="8"/>
                    <a:pt x="27" y="12"/>
                    <a:pt x="36" y="21"/>
                  </a:cubicBezTo>
                  <a:cubicBezTo>
                    <a:pt x="20" y="19"/>
                    <a:pt x="10" y="11"/>
                    <a:pt x="0" y="3"/>
                  </a:cubicBezTo>
                  <a:cubicBezTo>
                    <a:pt x="2" y="3"/>
                    <a:pt x="4" y="3"/>
                    <a:pt x="3" y="0"/>
                  </a:cubicBezTo>
                  <a:close/>
                </a:path>
              </a:pathLst>
            </a:custGeom>
            <a:solidFill>
              <a:srgbClr val="0588B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7" name="Freeform 86"/>
            <p:cNvSpPr/>
            <p:nvPr/>
          </p:nvSpPr>
          <p:spPr bwMode="auto">
            <a:xfrm>
              <a:off x="7103757" y="4741000"/>
              <a:ext cx="100259" cy="70605"/>
            </a:xfrm>
            <a:custGeom>
              <a:cxnLst>
                <a:cxn ang="0">
                  <a:pos x="0" y="11"/>
                </a:cxn>
                <a:cxn ang="0">
                  <a:pos x="42" y="29"/>
                </a:cxn>
                <a:cxn ang="0">
                  <a:pos x="0" y="11"/>
                </a:cxn>
              </a:cxnLst>
              <a:rect b="b" l="0" r="r" t="0"/>
              <a:pathLst>
                <a:path h="28" w="42">
                  <a:moveTo>
                    <a:pt x="0" y="11"/>
                  </a:moveTo>
                  <a:cubicBezTo>
                    <a:pt x="19" y="0"/>
                    <a:pt x="35" y="18"/>
                    <a:pt x="42" y="29"/>
                  </a:cubicBezTo>
                  <a:cubicBezTo>
                    <a:pt x="27" y="24"/>
                    <a:pt x="14" y="17"/>
                    <a:pt x="0" y="11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8" name="Freeform 87"/>
            <p:cNvSpPr/>
            <p:nvPr/>
          </p:nvSpPr>
          <p:spPr bwMode="auto">
            <a:xfrm>
              <a:off x="10324746" y="4756533"/>
              <a:ext cx="38127" cy="35303"/>
            </a:xfrm>
            <a:custGeom>
              <a:cxnLst>
                <a:cxn ang="0">
                  <a:pos x="4" y="2"/>
                </a:cxn>
                <a:cxn ang="0">
                  <a:pos x="16" y="8"/>
                </a:cxn>
                <a:cxn ang="0">
                  <a:pos x="10" y="8"/>
                </a:cxn>
                <a:cxn ang="0">
                  <a:pos x="1" y="14"/>
                </a:cxn>
                <a:cxn ang="0">
                  <a:pos x="4" y="2"/>
                </a:cxn>
              </a:cxnLst>
              <a:rect b="b" l="0" r="r" t="0"/>
              <a:pathLst>
                <a:path h="15" w="16">
                  <a:moveTo>
                    <a:pt x="4" y="2"/>
                  </a:moveTo>
                  <a:cubicBezTo>
                    <a:pt x="12" y="0"/>
                    <a:pt x="10" y="8"/>
                    <a:pt x="16" y="8"/>
                  </a:cubicBezTo>
                  <a:cubicBezTo>
                    <a:pt x="15" y="12"/>
                    <a:pt x="10" y="11"/>
                    <a:pt x="10" y="8"/>
                  </a:cubicBezTo>
                  <a:cubicBezTo>
                    <a:pt x="7" y="10"/>
                    <a:pt x="7" y="15"/>
                    <a:pt x="1" y="14"/>
                  </a:cubicBezTo>
                  <a:cubicBezTo>
                    <a:pt x="0" y="8"/>
                    <a:pt x="3" y="6"/>
                    <a:pt x="4" y="2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9" name="Freeform 88"/>
            <p:cNvSpPr/>
            <p:nvPr/>
          </p:nvSpPr>
          <p:spPr bwMode="auto">
            <a:xfrm>
              <a:off x="6841107" y="4753709"/>
              <a:ext cx="104495" cy="28242"/>
            </a:xfrm>
            <a:custGeom>
              <a:cxnLst>
                <a:cxn ang="0">
                  <a:pos x="23" y="12"/>
                </a:cxn>
                <a:cxn ang="0">
                  <a:pos x="44" y="6"/>
                </a:cxn>
                <a:cxn ang="0">
                  <a:pos x="23" y="12"/>
                </a:cxn>
              </a:cxnLst>
              <a:rect b="b" l="0" r="r" t="0"/>
              <a:pathLst>
                <a:path h="12" w="44">
                  <a:moveTo>
                    <a:pt x="23" y="12"/>
                  </a:moveTo>
                  <a:cubicBezTo>
                    <a:pt x="0" y="7"/>
                    <a:pt x="40" y="0"/>
                    <a:pt x="44" y="6"/>
                  </a:cubicBezTo>
                  <a:cubicBezTo>
                    <a:pt x="35" y="6"/>
                    <a:pt x="27" y="7"/>
                    <a:pt x="23" y="12"/>
                  </a:cubicBezTo>
                  <a:close/>
                </a:path>
              </a:pathLst>
            </a:custGeom>
            <a:solidFill>
              <a:srgbClr val="1D48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0" name="Freeform 89"/>
            <p:cNvSpPr/>
            <p:nvPr/>
          </p:nvSpPr>
          <p:spPr bwMode="auto">
            <a:xfrm>
              <a:off x="7671419" y="4770654"/>
              <a:ext cx="49424" cy="48011"/>
            </a:xfrm>
            <a:custGeom>
              <a:cxnLst>
                <a:cxn ang="0">
                  <a:pos x="21" y="11"/>
                </a:cxn>
                <a:cxn ang="0">
                  <a:pos x="0" y="8"/>
                </a:cxn>
                <a:cxn ang="0">
                  <a:pos x="21" y="11"/>
                </a:cxn>
              </a:cxnLst>
              <a:rect b="b" l="0" r="r" t="0"/>
              <a:pathLst>
                <a:path h="20" w="21">
                  <a:moveTo>
                    <a:pt x="21" y="11"/>
                  </a:moveTo>
                  <a:cubicBezTo>
                    <a:pt x="15" y="20"/>
                    <a:pt x="8" y="6"/>
                    <a:pt x="0" y="8"/>
                  </a:cubicBezTo>
                  <a:cubicBezTo>
                    <a:pt x="4" y="0"/>
                    <a:pt x="16" y="10"/>
                    <a:pt x="21" y="11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1" name="Freeform 90"/>
            <p:cNvSpPr/>
            <p:nvPr/>
          </p:nvSpPr>
          <p:spPr bwMode="auto">
            <a:xfrm>
              <a:off x="10083278" y="4789011"/>
              <a:ext cx="42363" cy="38127"/>
            </a:xfrm>
            <a:custGeom>
              <a:cxnLst>
                <a:cxn ang="0">
                  <a:pos x="18" y="9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8" y="9"/>
                </a:cxn>
              </a:cxnLst>
              <a:rect b="b" l="0" r="r" t="0"/>
              <a:pathLst>
                <a:path h="16" w="18">
                  <a:moveTo>
                    <a:pt x="18" y="9"/>
                  </a:moveTo>
                  <a:cubicBezTo>
                    <a:pt x="15" y="16"/>
                    <a:pt x="3" y="6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8" y="1"/>
                    <a:pt x="14" y="4"/>
                    <a:pt x="18" y="9"/>
                  </a:cubicBezTo>
                  <a:close/>
                </a:path>
              </a:pathLst>
            </a:custGeom>
            <a:solidFill>
              <a:srgbClr val="0588B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2" name="Freeform 91"/>
            <p:cNvSpPr/>
            <p:nvPr/>
          </p:nvSpPr>
          <p:spPr bwMode="auto">
            <a:xfrm>
              <a:off x="8942305" y="4789011"/>
              <a:ext cx="121440" cy="79077"/>
            </a:xfrm>
            <a:custGeom>
              <a:cxnLst>
                <a:cxn ang="0">
                  <a:pos x="33" y="21"/>
                </a:cxn>
                <a:cxn ang="0">
                  <a:pos x="33" y="12"/>
                </a:cxn>
                <a:cxn ang="0">
                  <a:pos x="51" y="24"/>
                </a:cxn>
                <a:cxn ang="0">
                  <a:pos x="42" y="33"/>
                </a:cxn>
                <a:cxn ang="0">
                  <a:pos x="0" y="6"/>
                </a:cxn>
                <a:cxn ang="0">
                  <a:pos x="33" y="21"/>
                </a:cxn>
              </a:cxnLst>
              <a:rect b="b" l="0" r="r" t="0"/>
              <a:pathLst>
                <a:path h="33" w="51">
                  <a:moveTo>
                    <a:pt x="33" y="21"/>
                  </a:moveTo>
                  <a:cubicBezTo>
                    <a:pt x="37" y="20"/>
                    <a:pt x="32" y="17"/>
                    <a:pt x="33" y="12"/>
                  </a:cubicBezTo>
                  <a:cubicBezTo>
                    <a:pt x="40" y="15"/>
                    <a:pt x="50" y="15"/>
                    <a:pt x="51" y="24"/>
                  </a:cubicBezTo>
                  <a:cubicBezTo>
                    <a:pt x="43" y="22"/>
                    <a:pt x="40" y="25"/>
                    <a:pt x="42" y="33"/>
                  </a:cubicBezTo>
                  <a:cubicBezTo>
                    <a:pt x="22" y="30"/>
                    <a:pt x="15" y="14"/>
                    <a:pt x="0" y="6"/>
                  </a:cubicBezTo>
                  <a:cubicBezTo>
                    <a:pt x="11" y="0"/>
                    <a:pt x="21" y="19"/>
                    <a:pt x="33" y="2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3" name="Freeform 92"/>
            <p:cNvSpPr/>
            <p:nvPr/>
          </p:nvSpPr>
          <p:spPr bwMode="auto">
            <a:xfrm>
              <a:off x="10341692" y="4796072"/>
              <a:ext cx="340315" cy="187809"/>
            </a:xfrm>
            <a:custGeom>
              <a:cxnLst>
                <a:cxn ang="0">
                  <a:pos x="72" y="18"/>
                </a:cxn>
                <a:cxn ang="0">
                  <a:pos x="105" y="0"/>
                </a:cxn>
                <a:cxn ang="0">
                  <a:pos x="138" y="12"/>
                </a:cxn>
                <a:cxn ang="0">
                  <a:pos x="141" y="30"/>
                </a:cxn>
                <a:cxn ang="0">
                  <a:pos x="135" y="30"/>
                </a:cxn>
                <a:cxn ang="0">
                  <a:pos x="114" y="12"/>
                </a:cxn>
                <a:cxn ang="0">
                  <a:pos x="141" y="78"/>
                </a:cxn>
                <a:cxn ang="0">
                  <a:pos x="102" y="18"/>
                </a:cxn>
                <a:cxn ang="0">
                  <a:pos x="0" y="18"/>
                </a:cxn>
                <a:cxn ang="0">
                  <a:pos x="42" y="18"/>
                </a:cxn>
                <a:cxn ang="0">
                  <a:pos x="72" y="18"/>
                </a:cxn>
              </a:cxnLst>
              <a:rect b="b" l="0" r="r" t="0"/>
              <a:pathLst>
                <a:path h="78" w="142">
                  <a:moveTo>
                    <a:pt x="72" y="18"/>
                  </a:moveTo>
                  <a:cubicBezTo>
                    <a:pt x="85" y="14"/>
                    <a:pt x="107" y="19"/>
                    <a:pt x="105" y="0"/>
                  </a:cubicBezTo>
                  <a:cubicBezTo>
                    <a:pt x="117" y="3"/>
                    <a:pt x="123" y="12"/>
                    <a:pt x="138" y="12"/>
                  </a:cubicBezTo>
                  <a:cubicBezTo>
                    <a:pt x="136" y="21"/>
                    <a:pt x="141" y="23"/>
                    <a:pt x="141" y="30"/>
                  </a:cubicBezTo>
                  <a:cubicBezTo>
                    <a:pt x="140" y="27"/>
                    <a:pt x="126" y="27"/>
                    <a:pt x="135" y="30"/>
                  </a:cubicBezTo>
                  <a:cubicBezTo>
                    <a:pt x="128" y="36"/>
                    <a:pt x="122" y="15"/>
                    <a:pt x="114" y="12"/>
                  </a:cubicBezTo>
                  <a:cubicBezTo>
                    <a:pt x="119" y="38"/>
                    <a:pt x="142" y="46"/>
                    <a:pt x="141" y="78"/>
                  </a:cubicBezTo>
                  <a:cubicBezTo>
                    <a:pt x="127" y="59"/>
                    <a:pt x="116" y="37"/>
                    <a:pt x="102" y="18"/>
                  </a:cubicBezTo>
                  <a:cubicBezTo>
                    <a:pt x="75" y="30"/>
                    <a:pt x="28" y="28"/>
                    <a:pt x="0" y="18"/>
                  </a:cubicBezTo>
                  <a:cubicBezTo>
                    <a:pt x="7" y="13"/>
                    <a:pt x="35" y="13"/>
                    <a:pt x="42" y="18"/>
                  </a:cubicBezTo>
                  <a:cubicBezTo>
                    <a:pt x="45" y="23"/>
                    <a:pt x="69" y="23"/>
                    <a:pt x="72" y="18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4" name="Freeform 93"/>
            <p:cNvSpPr/>
            <p:nvPr/>
          </p:nvSpPr>
          <p:spPr bwMode="auto">
            <a:xfrm>
              <a:off x="11044915" y="4803132"/>
              <a:ext cx="100259" cy="57896"/>
            </a:xfrm>
            <a:custGeom>
              <a:cxnLst>
                <a:cxn ang="0">
                  <a:pos x="0" y="0"/>
                </a:cxn>
                <a:cxn ang="0">
                  <a:pos x="42" y="24"/>
                </a:cxn>
                <a:cxn ang="0">
                  <a:pos x="0" y="0"/>
                </a:cxn>
              </a:cxnLst>
              <a:rect b="b" l="0" r="r" t="0"/>
              <a:pathLst>
                <a:path h="24" w="42">
                  <a:moveTo>
                    <a:pt x="0" y="0"/>
                  </a:moveTo>
                  <a:cubicBezTo>
                    <a:pt x="17" y="5"/>
                    <a:pt x="34" y="10"/>
                    <a:pt x="42" y="24"/>
                  </a:cubicBezTo>
                  <a:cubicBezTo>
                    <a:pt x="26" y="18"/>
                    <a:pt x="10" y="12"/>
                    <a:pt x="0" y="0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5" name="Freeform 94"/>
            <p:cNvSpPr/>
            <p:nvPr/>
          </p:nvSpPr>
          <p:spPr bwMode="auto">
            <a:xfrm>
              <a:off x="8898530" y="4818665"/>
              <a:ext cx="172276" cy="135561"/>
            </a:xfrm>
            <a:custGeom>
              <a:cxnLst>
                <a:cxn ang="0">
                  <a:pos x="0" y="0"/>
                </a:cxn>
                <a:cxn ang="0">
                  <a:pos x="72" y="57"/>
                </a:cxn>
                <a:cxn ang="0">
                  <a:pos x="0" y="0"/>
                </a:cxn>
              </a:cxnLst>
              <a:rect b="b" l="0" r="r" t="0"/>
              <a:pathLst>
                <a:path h="57" w="72">
                  <a:moveTo>
                    <a:pt x="0" y="0"/>
                  </a:moveTo>
                  <a:cubicBezTo>
                    <a:pt x="28" y="15"/>
                    <a:pt x="48" y="38"/>
                    <a:pt x="72" y="57"/>
                  </a:cubicBezTo>
                  <a:cubicBezTo>
                    <a:pt x="34" y="45"/>
                    <a:pt x="19" y="27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6" name="Freeform 95"/>
            <p:cNvSpPr/>
            <p:nvPr/>
          </p:nvSpPr>
          <p:spPr bwMode="auto">
            <a:xfrm>
              <a:off x="9149883" y="4818665"/>
              <a:ext cx="402448" cy="214639"/>
            </a:xfrm>
            <a:custGeom>
              <a:cxnLst>
                <a:cxn ang="0">
                  <a:pos x="93" y="63"/>
                </a:cxn>
                <a:cxn ang="0">
                  <a:pos x="81" y="12"/>
                </a:cxn>
                <a:cxn ang="0">
                  <a:pos x="126" y="51"/>
                </a:cxn>
                <a:cxn ang="0">
                  <a:pos x="117" y="24"/>
                </a:cxn>
                <a:cxn ang="0">
                  <a:pos x="168" y="84"/>
                </a:cxn>
                <a:cxn ang="0">
                  <a:pos x="93" y="21"/>
                </a:cxn>
                <a:cxn ang="0">
                  <a:pos x="126" y="90"/>
                </a:cxn>
                <a:cxn ang="0">
                  <a:pos x="0" y="27"/>
                </a:cxn>
                <a:cxn ang="0">
                  <a:pos x="24" y="27"/>
                </a:cxn>
                <a:cxn ang="0">
                  <a:pos x="6" y="0"/>
                </a:cxn>
                <a:cxn ang="0">
                  <a:pos x="93" y="63"/>
                </a:cxn>
              </a:cxnLst>
              <a:rect b="b" l="0" r="r" t="0"/>
              <a:pathLst>
                <a:path h="90" w="168">
                  <a:moveTo>
                    <a:pt x="93" y="63"/>
                  </a:moveTo>
                  <a:cubicBezTo>
                    <a:pt x="97" y="50"/>
                    <a:pt x="80" y="32"/>
                    <a:pt x="81" y="12"/>
                  </a:cubicBezTo>
                  <a:cubicBezTo>
                    <a:pt x="104" y="17"/>
                    <a:pt x="108" y="41"/>
                    <a:pt x="126" y="51"/>
                  </a:cubicBezTo>
                  <a:cubicBezTo>
                    <a:pt x="124" y="41"/>
                    <a:pt x="109" y="34"/>
                    <a:pt x="117" y="24"/>
                  </a:cubicBezTo>
                  <a:cubicBezTo>
                    <a:pt x="131" y="47"/>
                    <a:pt x="155" y="60"/>
                    <a:pt x="168" y="84"/>
                  </a:cubicBezTo>
                  <a:cubicBezTo>
                    <a:pt x="130" y="76"/>
                    <a:pt x="111" y="49"/>
                    <a:pt x="93" y="21"/>
                  </a:cubicBezTo>
                  <a:cubicBezTo>
                    <a:pt x="86" y="50"/>
                    <a:pt x="115" y="69"/>
                    <a:pt x="126" y="90"/>
                  </a:cubicBezTo>
                  <a:cubicBezTo>
                    <a:pt x="89" y="64"/>
                    <a:pt x="46" y="44"/>
                    <a:pt x="0" y="27"/>
                  </a:cubicBezTo>
                  <a:cubicBezTo>
                    <a:pt x="4" y="19"/>
                    <a:pt x="18" y="26"/>
                    <a:pt x="24" y="27"/>
                  </a:cubicBezTo>
                  <a:cubicBezTo>
                    <a:pt x="29" y="19"/>
                    <a:pt x="6" y="13"/>
                    <a:pt x="6" y="0"/>
                  </a:cubicBezTo>
                  <a:cubicBezTo>
                    <a:pt x="37" y="19"/>
                    <a:pt x="59" y="47"/>
                    <a:pt x="93" y="6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7" name="Freeform 96"/>
            <p:cNvSpPr/>
            <p:nvPr/>
          </p:nvSpPr>
          <p:spPr bwMode="auto">
            <a:xfrm>
              <a:off x="10669298" y="4832786"/>
              <a:ext cx="127089" cy="121440"/>
            </a:xfrm>
            <a:custGeom>
              <a:cxnLst>
                <a:cxn ang="0">
                  <a:pos x="28" y="3"/>
                </a:cxn>
                <a:cxn ang="0">
                  <a:pos x="52" y="51"/>
                </a:cxn>
                <a:cxn ang="0">
                  <a:pos x="40" y="30"/>
                </a:cxn>
                <a:cxn ang="0">
                  <a:pos x="10" y="0"/>
                </a:cxn>
                <a:cxn ang="0">
                  <a:pos x="28" y="3"/>
                </a:cxn>
              </a:cxnLst>
              <a:rect b="b" l="0" r="r" t="0"/>
              <a:pathLst>
                <a:path h="51" w="52">
                  <a:moveTo>
                    <a:pt x="28" y="3"/>
                  </a:moveTo>
                  <a:cubicBezTo>
                    <a:pt x="35" y="20"/>
                    <a:pt x="53" y="26"/>
                    <a:pt x="52" y="51"/>
                  </a:cubicBezTo>
                  <a:cubicBezTo>
                    <a:pt x="45" y="49"/>
                    <a:pt x="19" y="31"/>
                    <a:pt x="40" y="30"/>
                  </a:cubicBezTo>
                  <a:cubicBezTo>
                    <a:pt x="27" y="27"/>
                    <a:pt x="0" y="7"/>
                    <a:pt x="10" y="0"/>
                  </a:cubicBezTo>
                  <a:cubicBezTo>
                    <a:pt x="10" y="7"/>
                    <a:pt x="23" y="1"/>
                    <a:pt x="28" y="3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8" name="Freeform 97"/>
            <p:cNvSpPr/>
            <p:nvPr/>
          </p:nvSpPr>
          <p:spPr bwMode="auto">
            <a:xfrm>
              <a:off x="6425951" y="4861028"/>
              <a:ext cx="46600" cy="21182"/>
            </a:xfrm>
            <a:custGeom>
              <a:cxnLst>
                <a:cxn ang="0">
                  <a:pos x="13" y="9"/>
                </a:cxn>
                <a:cxn ang="0">
                  <a:pos x="1" y="0"/>
                </a:cxn>
                <a:cxn ang="0">
                  <a:pos x="19" y="3"/>
                </a:cxn>
                <a:cxn ang="0">
                  <a:pos x="13" y="9"/>
                </a:cxn>
              </a:cxnLst>
              <a:rect b="b" l="0" r="r" t="0"/>
              <a:pathLst>
                <a:path h="9" w="19">
                  <a:moveTo>
                    <a:pt x="13" y="9"/>
                  </a:moveTo>
                  <a:cubicBezTo>
                    <a:pt x="7" y="8"/>
                    <a:pt x="0" y="8"/>
                    <a:pt x="1" y="0"/>
                  </a:cubicBezTo>
                  <a:cubicBezTo>
                    <a:pt x="8" y="0"/>
                    <a:pt x="10" y="5"/>
                    <a:pt x="19" y="3"/>
                  </a:cubicBezTo>
                  <a:cubicBezTo>
                    <a:pt x="18" y="6"/>
                    <a:pt x="13" y="5"/>
                    <a:pt x="13" y="9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9" name="Freeform 98"/>
            <p:cNvSpPr/>
            <p:nvPr/>
          </p:nvSpPr>
          <p:spPr bwMode="auto">
            <a:xfrm>
              <a:off x="6458430" y="4863853"/>
              <a:ext cx="86138" cy="48011"/>
            </a:xfrm>
            <a:custGeom>
              <a:cxnLst>
                <a:cxn ang="0">
                  <a:pos x="6" y="2"/>
                </a:cxn>
                <a:cxn ang="0">
                  <a:pos x="36" y="14"/>
                </a:cxn>
                <a:cxn ang="0">
                  <a:pos x="0" y="8"/>
                </a:cxn>
                <a:cxn ang="0">
                  <a:pos x="6" y="2"/>
                </a:cxn>
              </a:cxnLst>
              <a:rect b="b" l="0" r="r" t="0"/>
              <a:pathLst>
                <a:path h="20" w="36">
                  <a:moveTo>
                    <a:pt x="6" y="2"/>
                  </a:moveTo>
                  <a:cubicBezTo>
                    <a:pt x="22" y="0"/>
                    <a:pt x="25" y="11"/>
                    <a:pt x="36" y="14"/>
                  </a:cubicBezTo>
                  <a:cubicBezTo>
                    <a:pt x="28" y="20"/>
                    <a:pt x="13" y="7"/>
                    <a:pt x="0" y="8"/>
                  </a:cubicBezTo>
                  <a:cubicBezTo>
                    <a:pt x="0" y="4"/>
                    <a:pt x="5" y="5"/>
                    <a:pt x="6" y="2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0" name="Freeform 99"/>
            <p:cNvSpPr/>
            <p:nvPr/>
          </p:nvSpPr>
          <p:spPr bwMode="auto">
            <a:xfrm>
              <a:off x="8209428" y="4863853"/>
              <a:ext cx="86138" cy="88962"/>
            </a:xfrm>
            <a:custGeom>
              <a:cxnLst>
                <a:cxn ang="0">
                  <a:pos x="36" y="29"/>
                </a:cxn>
                <a:cxn ang="0">
                  <a:pos x="0" y="8"/>
                </a:cxn>
                <a:cxn ang="0">
                  <a:pos x="36" y="29"/>
                </a:cxn>
              </a:cxnLst>
              <a:rect b="b" l="0" r="r" t="0"/>
              <a:pathLst>
                <a:path h="37" w="36">
                  <a:moveTo>
                    <a:pt x="36" y="29"/>
                  </a:moveTo>
                  <a:cubicBezTo>
                    <a:pt x="21" y="37"/>
                    <a:pt x="9" y="16"/>
                    <a:pt x="0" y="8"/>
                  </a:cubicBezTo>
                  <a:cubicBezTo>
                    <a:pt x="15" y="0"/>
                    <a:pt x="21" y="27"/>
                    <a:pt x="36" y="2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1" name="Freeform 100"/>
            <p:cNvSpPr/>
            <p:nvPr/>
          </p:nvSpPr>
          <p:spPr bwMode="auto">
            <a:xfrm>
              <a:off x="8288505" y="4832786"/>
              <a:ext cx="244293" cy="121440"/>
            </a:xfrm>
            <a:custGeom>
              <a:cxnLst>
                <a:cxn ang="0">
                  <a:pos x="57" y="27"/>
                </a:cxn>
                <a:cxn ang="0">
                  <a:pos x="87" y="27"/>
                </a:cxn>
                <a:cxn ang="0">
                  <a:pos x="84" y="21"/>
                </a:cxn>
                <a:cxn ang="0">
                  <a:pos x="57" y="0"/>
                </a:cxn>
                <a:cxn ang="0">
                  <a:pos x="102" y="33"/>
                </a:cxn>
                <a:cxn ang="0">
                  <a:pos x="63" y="30"/>
                </a:cxn>
                <a:cxn ang="0">
                  <a:pos x="48" y="51"/>
                </a:cxn>
                <a:cxn ang="0">
                  <a:pos x="0" y="21"/>
                </a:cxn>
                <a:cxn ang="0">
                  <a:pos x="36" y="45"/>
                </a:cxn>
                <a:cxn ang="0">
                  <a:pos x="57" y="27"/>
                </a:cxn>
              </a:cxnLst>
              <a:rect b="b" l="0" r="r" t="0"/>
              <a:pathLst>
                <a:path h="51" w="102">
                  <a:moveTo>
                    <a:pt x="57" y="27"/>
                  </a:moveTo>
                  <a:cubicBezTo>
                    <a:pt x="67" y="27"/>
                    <a:pt x="77" y="27"/>
                    <a:pt x="87" y="27"/>
                  </a:cubicBezTo>
                  <a:cubicBezTo>
                    <a:pt x="87" y="24"/>
                    <a:pt x="86" y="22"/>
                    <a:pt x="84" y="21"/>
                  </a:cubicBezTo>
                  <a:cubicBezTo>
                    <a:pt x="74" y="15"/>
                    <a:pt x="57" y="16"/>
                    <a:pt x="57" y="0"/>
                  </a:cubicBezTo>
                  <a:cubicBezTo>
                    <a:pt x="71" y="12"/>
                    <a:pt x="95" y="14"/>
                    <a:pt x="102" y="33"/>
                  </a:cubicBezTo>
                  <a:cubicBezTo>
                    <a:pt x="92" y="29"/>
                    <a:pt x="77" y="30"/>
                    <a:pt x="63" y="30"/>
                  </a:cubicBezTo>
                  <a:cubicBezTo>
                    <a:pt x="56" y="35"/>
                    <a:pt x="49" y="40"/>
                    <a:pt x="48" y="51"/>
                  </a:cubicBezTo>
                  <a:cubicBezTo>
                    <a:pt x="23" y="50"/>
                    <a:pt x="1" y="46"/>
                    <a:pt x="0" y="21"/>
                  </a:cubicBezTo>
                  <a:cubicBezTo>
                    <a:pt x="10" y="31"/>
                    <a:pt x="19" y="42"/>
                    <a:pt x="36" y="45"/>
                  </a:cubicBezTo>
                  <a:cubicBezTo>
                    <a:pt x="48" y="44"/>
                    <a:pt x="46" y="29"/>
                    <a:pt x="57" y="2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2" name="Freeform 101"/>
            <p:cNvSpPr/>
            <p:nvPr/>
          </p:nvSpPr>
          <p:spPr bwMode="auto">
            <a:xfrm>
              <a:off x="11159294" y="4873737"/>
              <a:ext cx="94611" cy="38127"/>
            </a:xfrm>
            <a:custGeom>
              <a:cxnLst>
                <a:cxn ang="0">
                  <a:pos x="0" y="1"/>
                </a:cxn>
                <a:cxn ang="0">
                  <a:pos x="39" y="16"/>
                </a:cxn>
                <a:cxn ang="0">
                  <a:pos x="0" y="1"/>
                </a:cxn>
              </a:cxnLst>
              <a:rect b="b" l="0" r="r" t="0"/>
              <a:pathLst>
                <a:path h="16" w="39">
                  <a:moveTo>
                    <a:pt x="0" y="1"/>
                  </a:moveTo>
                  <a:cubicBezTo>
                    <a:pt x="19" y="0"/>
                    <a:pt x="33" y="4"/>
                    <a:pt x="39" y="16"/>
                  </a:cubicBezTo>
                  <a:cubicBezTo>
                    <a:pt x="26" y="11"/>
                    <a:pt x="9" y="10"/>
                    <a:pt x="0" y="1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3" name="Freeform 102"/>
            <p:cNvSpPr/>
            <p:nvPr/>
          </p:nvSpPr>
          <p:spPr bwMode="auto">
            <a:xfrm>
              <a:off x="9106108" y="4863853"/>
              <a:ext cx="50835" cy="48011"/>
            </a:xfrm>
            <a:custGeom>
              <a:cxnLst>
                <a:cxn ang="0">
                  <a:pos x="0" y="8"/>
                </a:cxn>
                <a:cxn ang="0">
                  <a:pos x="21" y="20"/>
                </a:cxn>
                <a:cxn ang="0">
                  <a:pos x="12" y="20"/>
                </a:cxn>
                <a:cxn ang="0">
                  <a:pos x="0" y="11"/>
                </a:cxn>
                <a:cxn ang="0">
                  <a:pos x="0" y="8"/>
                </a:cxn>
              </a:cxnLst>
              <a:rect b="b" l="0" r="r" t="0"/>
              <a:pathLst>
                <a:path h="20" w="21">
                  <a:moveTo>
                    <a:pt x="0" y="8"/>
                  </a:moveTo>
                  <a:cubicBezTo>
                    <a:pt x="9" y="0"/>
                    <a:pt x="16" y="14"/>
                    <a:pt x="21" y="20"/>
                  </a:cubicBezTo>
                  <a:cubicBezTo>
                    <a:pt x="17" y="20"/>
                    <a:pt x="11" y="7"/>
                    <a:pt x="12" y="20"/>
                  </a:cubicBezTo>
                  <a:cubicBezTo>
                    <a:pt x="6" y="19"/>
                    <a:pt x="6" y="12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lose/>
                </a:path>
              </a:pathLst>
            </a:custGeom>
            <a:solidFill>
              <a:srgbClr val="1A404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4" name="Freeform 103"/>
            <p:cNvSpPr/>
            <p:nvPr/>
          </p:nvSpPr>
          <p:spPr bwMode="auto">
            <a:xfrm>
              <a:off x="10672122" y="4873737"/>
              <a:ext cx="49424" cy="66369"/>
            </a:xfrm>
            <a:custGeom>
              <a:cxnLst>
                <a:cxn ang="0">
                  <a:pos x="0" y="7"/>
                </a:cxn>
                <a:cxn ang="0">
                  <a:pos x="21" y="28"/>
                </a:cxn>
                <a:cxn ang="0">
                  <a:pos x="0" y="7"/>
                </a:cxn>
              </a:cxnLst>
              <a:rect b="b" l="0" r="r" t="0"/>
              <a:pathLst>
                <a:path h="28" w="21">
                  <a:moveTo>
                    <a:pt x="0" y="7"/>
                  </a:moveTo>
                  <a:cubicBezTo>
                    <a:pt x="9" y="0"/>
                    <a:pt x="18" y="19"/>
                    <a:pt x="21" y="28"/>
                  </a:cubicBezTo>
                  <a:cubicBezTo>
                    <a:pt x="11" y="24"/>
                    <a:pt x="9" y="12"/>
                    <a:pt x="0" y="7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5" name="Freeform 104"/>
            <p:cNvSpPr/>
            <p:nvPr/>
          </p:nvSpPr>
          <p:spPr bwMode="auto">
            <a:xfrm>
              <a:off x="6393473" y="4858204"/>
              <a:ext cx="128501" cy="94611"/>
            </a:xfrm>
            <a:custGeom>
              <a:cxnLst>
                <a:cxn ang="0">
                  <a:pos x="0" y="16"/>
                </a:cxn>
                <a:cxn ang="0">
                  <a:pos x="54" y="34"/>
                </a:cxn>
                <a:cxn ang="0">
                  <a:pos x="0" y="16"/>
                </a:cxn>
              </a:cxnLst>
              <a:rect b="b" l="0" r="r" t="0"/>
              <a:pathLst>
                <a:path h="39" w="54">
                  <a:moveTo>
                    <a:pt x="0" y="16"/>
                  </a:moveTo>
                  <a:cubicBezTo>
                    <a:pt x="18" y="0"/>
                    <a:pt x="34" y="33"/>
                    <a:pt x="54" y="34"/>
                  </a:cubicBezTo>
                  <a:cubicBezTo>
                    <a:pt x="37" y="39"/>
                    <a:pt x="14" y="24"/>
                    <a:pt x="0" y="16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6" name="Freeform 105"/>
            <p:cNvSpPr/>
            <p:nvPr/>
          </p:nvSpPr>
          <p:spPr bwMode="auto">
            <a:xfrm>
              <a:off x="8030091" y="4889270"/>
              <a:ext cx="351612" cy="127089"/>
            </a:xfrm>
            <a:custGeom>
              <a:cxnLst>
                <a:cxn ang="0">
                  <a:pos x="18" y="0"/>
                </a:cxn>
                <a:cxn ang="0">
                  <a:pos x="60" y="36"/>
                </a:cxn>
                <a:cxn ang="0">
                  <a:pos x="57" y="6"/>
                </a:cxn>
                <a:cxn ang="0">
                  <a:pos x="147" y="42"/>
                </a:cxn>
                <a:cxn ang="0">
                  <a:pos x="69" y="30"/>
                </a:cxn>
                <a:cxn ang="0">
                  <a:pos x="81" y="48"/>
                </a:cxn>
                <a:cxn ang="0">
                  <a:pos x="42" y="36"/>
                </a:cxn>
                <a:cxn ang="0">
                  <a:pos x="39" y="51"/>
                </a:cxn>
                <a:cxn ang="0">
                  <a:pos x="0" y="21"/>
                </a:cxn>
                <a:cxn ang="0">
                  <a:pos x="30" y="42"/>
                </a:cxn>
                <a:cxn ang="0">
                  <a:pos x="18" y="0"/>
                </a:cxn>
              </a:cxnLst>
              <a:rect b="b" l="0" r="r" t="0"/>
              <a:pathLst>
                <a:path h="52" w="147">
                  <a:moveTo>
                    <a:pt x="18" y="0"/>
                  </a:moveTo>
                  <a:cubicBezTo>
                    <a:pt x="35" y="9"/>
                    <a:pt x="39" y="31"/>
                    <a:pt x="60" y="36"/>
                  </a:cubicBezTo>
                  <a:cubicBezTo>
                    <a:pt x="70" y="27"/>
                    <a:pt x="53" y="19"/>
                    <a:pt x="57" y="6"/>
                  </a:cubicBezTo>
                  <a:cubicBezTo>
                    <a:pt x="79" y="26"/>
                    <a:pt x="116" y="31"/>
                    <a:pt x="147" y="42"/>
                  </a:cubicBezTo>
                  <a:cubicBezTo>
                    <a:pt x="115" y="48"/>
                    <a:pt x="94" y="27"/>
                    <a:pt x="69" y="30"/>
                  </a:cubicBezTo>
                  <a:cubicBezTo>
                    <a:pt x="66" y="43"/>
                    <a:pt x="74" y="45"/>
                    <a:pt x="81" y="48"/>
                  </a:cubicBezTo>
                  <a:cubicBezTo>
                    <a:pt x="71" y="53"/>
                    <a:pt x="53" y="40"/>
                    <a:pt x="42" y="36"/>
                  </a:cubicBezTo>
                  <a:cubicBezTo>
                    <a:pt x="35" y="35"/>
                    <a:pt x="41" y="47"/>
                    <a:pt x="39" y="51"/>
                  </a:cubicBezTo>
                  <a:cubicBezTo>
                    <a:pt x="18" y="49"/>
                    <a:pt x="11" y="33"/>
                    <a:pt x="0" y="21"/>
                  </a:cubicBezTo>
                  <a:cubicBezTo>
                    <a:pt x="13" y="25"/>
                    <a:pt x="19" y="36"/>
                    <a:pt x="30" y="42"/>
                  </a:cubicBezTo>
                  <a:cubicBezTo>
                    <a:pt x="36" y="30"/>
                    <a:pt x="18" y="16"/>
                    <a:pt x="18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7" name="Freeform 106"/>
            <p:cNvSpPr/>
            <p:nvPr/>
          </p:nvSpPr>
          <p:spPr bwMode="auto">
            <a:xfrm>
              <a:off x="9106108" y="4880798"/>
              <a:ext cx="165216" cy="138385"/>
            </a:xfrm>
            <a:custGeom>
              <a:cxnLst>
                <a:cxn ang="0">
                  <a:pos x="0" y="1"/>
                </a:cxn>
                <a:cxn ang="0">
                  <a:pos x="0" y="4"/>
                </a:cxn>
                <a:cxn ang="0">
                  <a:pos x="12" y="13"/>
                </a:cxn>
                <a:cxn ang="0">
                  <a:pos x="21" y="13"/>
                </a:cxn>
                <a:cxn ang="0">
                  <a:pos x="69" y="58"/>
                </a:cxn>
                <a:cxn ang="0">
                  <a:pos x="0" y="1"/>
                </a:cxn>
              </a:cxnLst>
              <a:rect b="b" l="0" r="r" t="0"/>
              <a:pathLst>
                <a:path h="57" w="69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5"/>
                    <a:pt x="6" y="12"/>
                    <a:pt x="12" y="13"/>
                  </a:cubicBezTo>
                  <a:cubicBezTo>
                    <a:pt x="11" y="0"/>
                    <a:pt x="17" y="13"/>
                    <a:pt x="21" y="13"/>
                  </a:cubicBezTo>
                  <a:cubicBezTo>
                    <a:pt x="36" y="29"/>
                    <a:pt x="57" y="39"/>
                    <a:pt x="69" y="58"/>
                  </a:cubicBezTo>
                  <a:cubicBezTo>
                    <a:pt x="43" y="44"/>
                    <a:pt x="5" y="26"/>
                    <a:pt x="0" y="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8" name="Freeform 107"/>
            <p:cNvSpPr/>
            <p:nvPr/>
          </p:nvSpPr>
          <p:spPr bwMode="auto">
            <a:xfrm>
              <a:off x="9473253" y="4887858"/>
              <a:ext cx="128501" cy="117204"/>
            </a:xfrm>
            <a:custGeom>
              <a:cxnLst>
                <a:cxn ang="0">
                  <a:pos x="0" y="4"/>
                </a:cxn>
                <a:cxn ang="0">
                  <a:pos x="54" y="49"/>
                </a:cxn>
                <a:cxn ang="0">
                  <a:pos x="0" y="4"/>
                </a:cxn>
              </a:cxnLst>
              <a:rect b="b" l="0" r="r" t="0"/>
              <a:pathLst>
                <a:path h="49" w="54">
                  <a:moveTo>
                    <a:pt x="0" y="4"/>
                  </a:moveTo>
                  <a:cubicBezTo>
                    <a:pt x="9" y="0"/>
                    <a:pt x="41" y="36"/>
                    <a:pt x="54" y="49"/>
                  </a:cubicBezTo>
                  <a:cubicBezTo>
                    <a:pt x="30" y="40"/>
                    <a:pt x="16" y="21"/>
                    <a:pt x="0" y="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9" name="Freeform 108"/>
            <p:cNvSpPr/>
            <p:nvPr/>
          </p:nvSpPr>
          <p:spPr bwMode="auto">
            <a:xfrm>
              <a:off x="10211779" y="4901979"/>
              <a:ext cx="57896" cy="40951"/>
            </a:xfrm>
            <a:custGeom>
              <a:cxnLst>
                <a:cxn ang="0">
                  <a:pos x="24" y="1"/>
                </a:cxn>
                <a:cxn ang="0">
                  <a:pos x="0" y="4"/>
                </a:cxn>
                <a:cxn ang="0">
                  <a:pos x="24" y="1"/>
                </a:cxn>
              </a:cxnLst>
              <a:rect b="b" l="0" r="r" t="0"/>
              <a:pathLst>
                <a:path h="17" w="24">
                  <a:moveTo>
                    <a:pt x="24" y="1"/>
                  </a:moveTo>
                  <a:cubicBezTo>
                    <a:pt x="23" y="7"/>
                    <a:pt x="1" y="17"/>
                    <a:pt x="0" y="4"/>
                  </a:cubicBezTo>
                  <a:cubicBezTo>
                    <a:pt x="11" y="6"/>
                    <a:pt x="14" y="0"/>
                    <a:pt x="24" y="1"/>
                  </a:cubicBezTo>
                  <a:close/>
                </a:path>
              </a:pathLst>
            </a:custGeom>
            <a:solidFill>
              <a:srgbClr val="245D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0" name="Freeform 109"/>
            <p:cNvSpPr/>
            <p:nvPr/>
          </p:nvSpPr>
          <p:spPr bwMode="auto">
            <a:xfrm>
              <a:off x="6293214" y="4911864"/>
              <a:ext cx="107319" cy="63545"/>
            </a:xfrm>
            <a:custGeom>
              <a:cxnLst>
                <a:cxn ang="0">
                  <a:pos x="30" y="3"/>
                </a:cxn>
                <a:cxn ang="0">
                  <a:pos x="45" y="21"/>
                </a:cxn>
                <a:cxn ang="0">
                  <a:pos x="0" y="9"/>
                </a:cxn>
                <a:cxn ang="0">
                  <a:pos x="30" y="3"/>
                </a:cxn>
              </a:cxnLst>
              <a:rect b="b" l="0" r="r" t="0"/>
              <a:pathLst>
                <a:path h="27" w="45">
                  <a:moveTo>
                    <a:pt x="30" y="3"/>
                  </a:moveTo>
                  <a:cubicBezTo>
                    <a:pt x="31" y="13"/>
                    <a:pt x="39" y="16"/>
                    <a:pt x="45" y="21"/>
                  </a:cubicBezTo>
                  <a:cubicBezTo>
                    <a:pt x="32" y="27"/>
                    <a:pt x="22" y="4"/>
                    <a:pt x="0" y="9"/>
                  </a:cubicBezTo>
                  <a:cubicBezTo>
                    <a:pt x="4" y="0"/>
                    <a:pt x="17" y="8"/>
                    <a:pt x="30" y="3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1" name="Freeform 110"/>
            <p:cNvSpPr/>
            <p:nvPr/>
          </p:nvSpPr>
          <p:spPr bwMode="auto">
            <a:xfrm>
              <a:off x="10097399" y="4913275"/>
              <a:ext cx="100259" cy="98847"/>
            </a:xfrm>
            <a:custGeom>
              <a:cxnLst>
                <a:cxn ang="0">
                  <a:pos x="0" y="5"/>
                </a:cxn>
                <a:cxn ang="0">
                  <a:pos x="33" y="17"/>
                </a:cxn>
                <a:cxn ang="0">
                  <a:pos x="18" y="8"/>
                </a:cxn>
                <a:cxn ang="0">
                  <a:pos x="36" y="41"/>
                </a:cxn>
                <a:cxn ang="0">
                  <a:pos x="6" y="11"/>
                </a:cxn>
                <a:cxn ang="0">
                  <a:pos x="0" y="5"/>
                </a:cxn>
              </a:cxnLst>
              <a:rect b="b" l="0" r="r" t="0"/>
              <a:pathLst>
                <a:path h="41" w="42">
                  <a:moveTo>
                    <a:pt x="0" y="5"/>
                  </a:moveTo>
                  <a:cubicBezTo>
                    <a:pt x="12" y="0"/>
                    <a:pt x="31" y="4"/>
                    <a:pt x="33" y="17"/>
                  </a:cubicBezTo>
                  <a:cubicBezTo>
                    <a:pt x="22" y="20"/>
                    <a:pt x="28" y="6"/>
                    <a:pt x="18" y="8"/>
                  </a:cubicBezTo>
                  <a:cubicBezTo>
                    <a:pt x="18" y="24"/>
                    <a:pt x="42" y="29"/>
                    <a:pt x="36" y="41"/>
                  </a:cubicBezTo>
                  <a:cubicBezTo>
                    <a:pt x="24" y="33"/>
                    <a:pt x="16" y="21"/>
                    <a:pt x="6" y="11"/>
                  </a:cubicBezTo>
                  <a:cubicBezTo>
                    <a:pt x="5" y="8"/>
                    <a:pt x="0" y="9"/>
                    <a:pt x="0" y="5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2" name="Freeform 111"/>
            <p:cNvSpPr/>
            <p:nvPr/>
          </p:nvSpPr>
          <p:spPr bwMode="auto">
            <a:xfrm>
              <a:off x="6379352" y="4906215"/>
              <a:ext cx="93198" cy="81902"/>
            </a:xfrm>
            <a:custGeom>
              <a:cxnLst>
                <a:cxn ang="0">
                  <a:pos x="39" y="29"/>
                </a:cxn>
                <a:cxn ang="0">
                  <a:pos x="0" y="8"/>
                </a:cxn>
                <a:cxn ang="0">
                  <a:pos x="39" y="29"/>
                </a:cxn>
              </a:cxnLst>
              <a:rect b="b" l="0" r="r" t="0"/>
              <a:pathLst>
                <a:path h="34" w="39">
                  <a:moveTo>
                    <a:pt x="39" y="29"/>
                  </a:moveTo>
                  <a:cubicBezTo>
                    <a:pt x="26" y="34"/>
                    <a:pt x="11" y="15"/>
                    <a:pt x="0" y="8"/>
                  </a:cubicBezTo>
                  <a:cubicBezTo>
                    <a:pt x="16" y="0"/>
                    <a:pt x="22" y="28"/>
                    <a:pt x="39" y="29"/>
                  </a:cubicBezTo>
                  <a:close/>
                </a:path>
              </a:pathLst>
            </a:custGeom>
            <a:solidFill>
              <a:srgbClr val="245D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3" name="Freeform 112"/>
            <p:cNvSpPr/>
            <p:nvPr/>
          </p:nvSpPr>
          <p:spPr bwMode="auto">
            <a:xfrm>
              <a:off x="7527385" y="4923161"/>
              <a:ext cx="59308" cy="40951"/>
            </a:xfrm>
            <a:custGeom>
              <a:cxnLst>
                <a:cxn ang="0">
                  <a:pos x="21" y="16"/>
                </a:cxn>
                <a:cxn ang="0">
                  <a:pos x="0" y="7"/>
                </a:cxn>
                <a:cxn ang="0">
                  <a:pos x="21" y="16"/>
                </a:cxn>
              </a:cxnLst>
              <a:rect b="b" l="0" r="r" t="0"/>
              <a:pathLst>
                <a:path h="17" w="25">
                  <a:moveTo>
                    <a:pt x="21" y="16"/>
                  </a:moveTo>
                  <a:cubicBezTo>
                    <a:pt x="10" y="17"/>
                    <a:pt x="13" y="4"/>
                    <a:pt x="0" y="7"/>
                  </a:cubicBezTo>
                  <a:cubicBezTo>
                    <a:pt x="5" y="0"/>
                    <a:pt x="25" y="4"/>
                    <a:pt x="21" y="16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4" name="Freeform 113"/>
            <p:cNvSpPr/>
            <p:nvPr/>
          </p:nvSpPr>
          <p:spPr bwMode="auto">
            <a:xfrm>
              <a:off x="9528325" y="4875149"/>
              <a:ext cx="159567" cy="127089"/>
            </a:xfrm>
            <a:custGeom>
              <a:cxnLst>
                <a:cxn ang="0">
                  <a:pos x="67" y="42"/>
                </a:cxn>
                <a:cxn ang="0">
                  <a:pos x="7" y="0"/>
                </a:cxn>
                <a:cxn ang="0">
                  <a:pos x="67" y="42"/>
                </a:cxn>
              </a:cxnLst>
              <a:rect b="b" l="0" r="r" t="0"/>
              <a:pathLst>
                <a:path h="52" w="67">
                  <a:moveTo>
                    <a:pt x="67" y="42"/>
                  </a:moveTo>
                  <a:cubicBezTo>
                    <a:pt x="36" y="53"/>
                    <a:pt x="0" y="28"/>
                    <a:pt x="7" y="0"/>
                  </a:cubicBezTo>
                  <a:cubicBezTo>
                    <a:pt x="15" y="26"/>
                    <a:pt x="34" y="41"/>
                    <a:pt x="67" y="4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5" name="Freeform 114"/>
            <p:cNvSpPr/>
            <p:nvPr/>
          </p:nvSpPr>
          <p:spPr bwMode="auto">
            <a:xfrm>
              <a:off x="10204718" y="4942930"/>
              <a:ext cx="36714" cy="45187"/>
            </a:xfrm>
            <a:custGeom>
              <a:cxnLst>
                <a:cxn ang="0">
                  <a:pos x="15" y="8"/>
                </a:cxn>
                <a:cxn ang="0">
                  <a:pos x="0" y="8"/>
                </a:cxn>
                <a:cxn ang="0">
                  <a:pos x="15" y="8"/>
                </a:cxn>
              </a:cxnLst>
              <a:rect b="b" l="0" r="r" t="0"/>
              <a:pathLst>
                <a:path h="19" w="15">
                  <a:moveTo>
                    <a:pt x="15" y="8"/>
                  </a:moveTo>
                  <a:cubicBezTo>
                    <a:pt x="13" y="19"/>
                    <a:pt x="5" y="11"/>
                    <a:pt x="0" y="8"/>
                  </a:cubicBezTo>
                  <a:cubicBezTo>
                    <a:pt x="5" y="0"/>
                    <a:pt x="10" y="4"/>
                    <a:pt x="15" y="8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6" name="Freeform 115"/>
            <p:cNvSpPr/>
            <p:nvPr/>
          </p:nvSpPr>
          <p:spPr bwMode="auto">
            <a:xfrm>
              <a:off x="7943954" y="4961287"/>
              <a:ext cx="64956" cy="43775"/>
            </a:xfrm>
            <a:custGeom>
              <a:cxnLst>
                <a:cxn ang="0">
                  <a:pos x="27" y="12"/>
                </a:cxn>
                <a:cxn ang="0">
                  <a:pos x="0" y="0"/>
                </a:cxn>
                <a:cxn ang="0">
                  <a:pos x="27" y="12"/>
                </a:cxn>
              </a:cxnLst>
              <a:rect b="b" l="0" r="r" t="0"/>
              <a:pathLst>
                <a:path h="18" w="27">
                  <a:moveTo>
                    <a:pt x="27" y="12"/>
                  </a:moveTo>
                  <a:cubicBezTo>
                    <a:pt x="20" y="18"/>
                    <a:pt x="2" y="9"/>
                    <a:pt x="0" y="0"/>
                  </a:cubicBezTo>
                  <a:cubicBezTo>
                    <a:pt x="13" y="0"/>
                    <a:pt x="16" y="10"/>
                    <a:pt x="27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7" name="Freeform 116"/>
            <p:cNvSpPr/>
            <p:nvPr/>
          </p:nvSpPr>
          <p:spPr bwMode="auto">
            <a:xfrm>
              <a:off x="7405945" y="4944342"/>
              <a:ext cx="221699" cy="160979"/>
            </a:xfrm>
            <a:custGeom>
              <a:cxnLst>
                <a:cxn ang="0">
                  <a:pos x="45" y="28"/>
                </a:cxn>
                <a:cxn ang="0">
                  <a:pos x="63" y="49"/>
                </a:cxn>
                <a:cxn ang="0">
                  <a:pos x="60" y="28"/>
                </a:cxn>
                <a:cxn ang="0">
                  <a:pos x="93" y="61"/>
                </a:cxn>
                <a:cxn ang="0">
                  <a:pos x="0" y="13"/>
                </a:cxn>
                <a:cxn ang="0">
                  <a:pos x="45" y="28"/>
                </a:cxn>
              </a:cxnLst>
              <a:rect b="b" l="0" r="r" t="0"/>
              <a:pathLst>
                <a:path h="67" w="93">
                  <a:moveTo>
                    <a:pt x="45" y="28"/>
                  </a:moveTo>
                  <a:cubicBezTo>
                    <a:pt x="47" y="39"/>
                    <a:pt x="56" y="43"/>
                    <a:pt x="63" y="49"/>
                  </a:cubicBezTo>
                  <a:cubicBezTo>
                    <a:pt x="69" y="47"/>
                    <a:pt x="55" y="39"/>
                    <a:pt x="60" y="28"/>
                  </a:cubicBezTo>
                  <a:cubicBezTo>
                    <a:pt x="72" y="38"/>
                    <a:pt x="75" y="57"/>
                    <a:pt x="93" y="61"/>
                  </a:cubicBezTo>
                  <a:cubicBezTo>
                    <a:pt x="63" y="67"/>
                    <a:pt x="25" y="32"/>
                    <a:pt x="0" y="13"/>
                  </a:cubicBezTo>
                  <a:cubicBezTo>
                    <a:pt x="20" y="0"/>
                    <a:pt x="23" y="42"/>
                    <a:pt x="45" y="2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8" name="Freeform 117"/>
            <p:cNvSpPr/>
            <p:nvPr/>
          </p:nvSpPr>
          <p:spPr bwMode="auto">
            <a:xfrm>
              <a:off x="6135060" y="5002238"/>
              <a:ext cx="63545" cy="33890"/>
            </a:xfrm>
            <a:custGeom>
              <a:cxnLst>
                <a:cxn ang="0">
                  <a:pos x="0" y="4"/>
                </a:cxn>
                <a:cxn ang="0">
                  <a:pos x="3" y="1"/>
                </a:cxn>
                <a:cxn ang="0">
                  <a:pos x="27" y="10"/>
                </a:cxn>
                <a:cxn ang="0">
                  <a:pos x="0" y="4"/>
                </a:cxn>
              </a:cxnLst>
              <a:rect b="b" l="0" r="r" t="0"/>
              <a:pathLst>
                <a:path h="14" w="27">
                  <a:moveTo>
                    <a:pt x="0" y="4"/>
                  </a:moveTo>
                  <a:cubicBezTo>
                    <a:pt x="3" y="5"/>
                    <a:pt x="3" y="3"/>
                    <a:pt x="3" y="1"/>
                  </a:cubicBezTo>
                  <a:cubicBezTo>
                    <a:pt x="12" y="3"/>
                    <a:pt x="26" y="0"/>
                    <a:pt x="27" y="10"/>
                  </a:cubicBezTo>
                  <a:cubicBezTo>
                    <a:pt x="17" y="9"/>
                    <a:pt x="1" y="14"/>
                    <a:pt x="0" y="4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9" name="Freeform 118"/>
            <p:cNvSpPr/>
            <p:nvPr/>
          </p:nvSpPr>
          <p:spPr bwMode="auto">
            <a:xfrm>
              <a:off x="6156241" y="4973996"/>
              <a:ext cx="79077" cy="31066"/>
            </a:xfrm>
            <a:custGeom>
              <a:cxnLst>
                <a:cxn ang="0">
                  <a:pos x="0" y="7"/>
                </a:cxn>
                <a:cxn ang="0">
                  <a:pos x="33" y="4"/>
                </a:cxn>
                <a:cxn ang="0">
                  <a:pos x="27" y="13"/>
                </a:cxn>
                <a:cxn ang="0">
                  <a:pos x="0" y="7"/>
                </a:cxn>
              </a:cxnLst>
              <a:rect b="b" l="0" r="r" t="0"/>
              <a:pathLst>
                <a:path h="13" w="33">
                  <a:moveTo>
                    <a:pt x="0" y="7"/>
                  </a:moveTo>
                  <a:cubicBezTo>
                    <a:pt x="5" y="0"/>
                    <a:pt x="23" y="6"/>
                    <a:pt x="33" y="4"/>
                  </a:cubicBezTo>
                  <a:cubicBezTo>
                    <a:pt x="32" y="8"/>
                    <a:pt x="30" y="11"/>
                    <a:pt x="27" y="13"/>
                  </a:cubicBezTo>
                  <a:cubicBezTo>
                    <a:pt x="22" y="7"/>
                    <a:pt x="5" y="13"/>
                    <a:pt x="0" y="7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0" name="Freeform 119"/>
            <p:cNvSpPr/>
            <p:nvPr/>
          </p:nvSpPr>
          <p:spPr bwMode="auto">
            <a:xfrm>
              <a:off x="7720843" y="4983880"/>
              <a:ext cx="86138" cy="49424"/>
            </a:xfrm>
            <a:custGeom>
              <a:cxnLst>
                <a:cxn ang="0">
                  <a:pos x="0" y="0"/>
                </a:cxn>
                <a:cxn ang="0">
                  <a:pos x="36" y="21"/>
                </a:cxn>
                <a:cxn ang="0">
                  <a:pos x="0" y="0"/>
                </a:cxn>
              </a:cxnLst>
              <a:rect b="b" l="0" r="r" t="0"/>
              <a:pathLst>
                <a:path h="21" w="36">
                  <a:moveTo>
                    <a:pt x="0" y="0"/>
                  </a:moveTo>
                  <a:cubicBezTo>
                    <a:pt x="13" y="6"/>
                    <a:pt x="27" y="11"/>
                    <a:pt x="36" y="21"/>
                  </a:cubicBezTo>
                  <a:cubicBezTo>
                    <a:pt x="20" y="18"/>
                    <a:pt x="6" y="13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1" name="Freeform 120"/>
            <p:cNvSpPr/>
            <p:nvPr/>
          </p:nvSpPr>
          <p:spPr bwMode="auto">
            <a:xfrm>
              <a:off x="7627645" y="4985293"/>
              <a:ext cx="86138" cy="72017"/>
            </a:xfrm>
            <a:custGeom>
              <a:cxnLst>
                <a:cxn ang="0">
                  <a:pos x="0" y="5"/>
                </a:cxn>
                <a:cxn ang="0">
                  <a:pos x="36" y="23"/>
                </a:cxn>
                <a:cxn ang="0">
                  <a:pos x="0" y="5"/>
                </a:cxn>
              </a:cxnLst>
              <a:rect b="b" l="0" r="r" t="0"/>
              <a:pathLst>
                <a:path h="30" w="36">
                  <a:moveTo>
                    <a:pt x="0" y="5"/>
                  </a:moveTo>
                  <a:cubicBezTo>
                    <a:pt x="12" y="0"/>
                    <a:pt x="24" y="19"/>
                    <a:pt x="36" y="23"/>
                  </a:cubicBezTo>
                  <a:cubicBezTo>
                    <a:pt x="23" y="30"/>
                    <a:pt x="11" y="10"/>
                    <a:pt x="0" y="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2" name="Freeform 121"/>
            <p:cNvSpPr/>
            <p:nvPr/>
          </p:nvSpPr>
          <p:spPr bwMode="auto">
            <a:xfrm>
              <a:off x="11047739" y="4983880"/>
              <a:ext cx="40951" cy="42363"/>
            </a:xfrm>
            <a:custGeom>
              <a:cxnLst>
                <a:cxn ang="0">
                  <a:pos x="17" y="18"/>
                </a:cxn>
                <a:cxn ang="0">
                  <a:pos x="2" y="0"/>
                </a:cxn>
                <a:cxn ang="0">
                  <a:pos x="17" y="18"/>
                </a:cxn>
              </a:cxnLst>
              <a:rect b="b" l="0" r="r" t="0"/>
              <a:pathLst>
                <a:path h="18" w="17">
                  <a:moveTo>
                    <a:pt x="17" y="18"/>
                  </a:moveTo>
                  <a:cubicBezTo>
                    <a:pt x="8" y="16"/>
                    <a:pt x="0" y="13"/>
                    <a:pt x="2" y="0"/>
                  </a:cubicBezTo>
                  <a:cubicBezTo>
                    <a:pt x="10" y="3"/>
                    <a:pt x="15" y="9"/>
                    <a:pt x="17" y="1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3" name="Freeform 122"/>
            <p:cNvSpPr/>
            <p:nvPr/>
          </p:nvSpPr>
          <p:spPr bwMode="auto">
            <a:xfrm>
              <a:off x="7585282" y="5005062"/>
              <a:ext cx="72017" cy="72017"/>
            </a:xfrm>
            <a:custGeom>
              <a:cxnLst>
                <a:cxn ang="0">
                  <a:pos x="30" y="30"/>
                </a:cxn>
                <a:cxn ang="0">
                  <a:pos x="0" y="0"/>
                </a:cxn>
                <a:cxn ang="0">
                  <a:pos x="30" y="30"/>
                </a:cxn>
              </a:cxnLst>
              <a:rect b="b" l="0" r="r" t="0"/>
              <a:pathLst>
                <a:path h="30" w="30">
                  <a:moveTo>
                    <a:pt x="30" y="30"/>
                  </a:moveTo>
                  <a:cubicBezTo>
                    <a:pt x="16" y="24"/>
                    <a:pt x="6" y="14"/>
                    <a:pt x="0" y="0"/>
                  </a:cubicBezTo>
                  <a:cubicBezTo>
                    <a:pt x="14" y="6"/>
                    <a:pt x="24" y="16"/>
                    <a:pt x="30" y="3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4" name="Freeform 123"/>
            <p:cNvSpPr/>
            <p:nvPr/>
          </p:nvSpPr>
          <p:spPr bwMode="auto">
            <a:xfrm>
              <a:off x="10341692" y="5012122"/>
              <a:ext cx="107319" cy="81902"/>
            </a:xfrm>
            <a:custGeom>
              <a:cxnLst>
                <a:cxn ang="0">
                  <a:pos x="0" y="0"/>
                </a:cxn>
                <a:cxn ang="0">
                  <a:pos x="45" y="27"/>
                </a:cxn>
                <a:cxn ang="0">
                  <a:pos x="0" y="0"/>
                </a:cxn>
              </a:cxnLst>
              <a:rect b="b" l="0" r="r" t="0"/>
              <a:pathLst>
                <a:path h="34" w="45">
                  <a:moveTo>
                    <a:pt x="0" y="0"/>
                  </a:moveTo>
                  <a:cubicBezTo>
                    <a:pt x="15" y="9"/>
                    <a:pt x="23" y="25"/>
                    <a:pt x="45" y="27"/>
                  </a:cubicBezTo>
                  <a:cubicBezTo>
                    <a:pt x="25" y="34"/>
                    <a:pt x="4" y="18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5" name="Freeform 124"/>
            <p:cNvSpPr/>
            <p:nvPr/>
          </p:nvSpPr>
          <p:spPr bwMode="auto">
            <a:xfrm>
              <a:off x="11571626" y="5019183"/>
              <a:ext cx="52248" cy="35303"/>
            </a:xfrm>
            <a:custGeom>
              <a:cxnLst>
                <a:cxn ang="0">
                  <a:pos x="17" y="3"/>
                </a:cxn>
                <a:cxn ang="0">
                  <a:pos x="20" y="3"/>
                </a:cxn>
                <a:cxn ang="0">
                  <a:pos x="2" y="0"/>
                </a:cxn>
                <a:cxn ang="0">
                  <a:pos x="14" y="0"/>
                </a:cxn>
                <a:cxn ang="0">
                  <a:pos x="17" y="3"/>
                </a:cxn>
              </a:cxnLst>
              <a:rect b="b" l="0" r="r" t="0"/>
              <a:pathLst>
                <a:path h="15" w="22">
                  <a:moveTo>
                    <a:pt x="17" y="3"/>
                  </a:moveTo>
                  <a:cubicBezTo>
                    <a:pt x="18" y="3"/>
                    <a:pt x="19" y="3"/>
                    <a:pt x="20" y="3"/>
                  </a:cubicBezTo>
                  <a:cubicBezTo>
                    <a:pt x="22" y="15"/>
                    <a:pt x="0" y="7"/>
                    <a:pt x="2" y="0"/>
                  </a:cubicBezTo>
                  <a:cubicBezTo>
                    <a:pt x="6" y="0"/>
                    <a:pt x="10" y="0"/>
                    <a:pt x="14" y="0"/>
                  </a:cubicBezTo>
                  <a:cubicBezTo>
                    <a:pt x="14" y="2"/>
                    <a:pt x="14" y="4"/>
                    <a:pt x="17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6" name="Freeform 125"/>
            <p:cNvSpPr/>
            <p:nvPr/>
          </p:nvSpPr>
          <p:spPr bwMode="auto">
            <a:xfrm>
              <a:off x="8860403" y="5019183"/>
              <a:ext cx="88962" cy="158155"/>
            </a:xfrm>
            <a:custGeom>
              <a:cxnLst>
                <a:cxn ang="0">
                  <a:pos x="28" y="39"/>
                </a:cxn>
                <a:cxn ang="0">
                  <a:pos x="16" y="30"/>
                </a:cxn>
                <a:cxn ang="0">
                  <a:pos x="37" y="66"/>
                </a:cxn>
                <a:cxn ang="0">
                  <a:pos x="13" y="0"/>
                </a:cxn>
                <a:cxn ang="0">
                  <a:pos x="28" y="39"/>
                </a:cxn>
              </a:cxnLst>
              <a:rect b="b" l="0" r="r" t="0"/>
              <a:pathLst>
                <a:path h="66" w="37">
                  <a:moveTo>
                    <a:pt x="28" y="39"/>
                  </a:moveTo>
                  <a:cubicBezTo>
                    <a:pt x="22" y="38"/>
                    <a:pt x="22" y="31"/>
                    <a:pt x="16" y="30"/>
                  </a:cubicBezTo>
                  <a:cubicBezTo>
                    <a:pt x="18" y="47"/>
                    <a:pt x="33" y="51"/>
                    <a:pt x="37" y="66"/>
                  </a:cubicBezTo>
                  <a:cubicBezTo>
                    <a:pt x="16" y="61"/>
                    <a:pt x="0" y="19"/>
                    <a:pt x="13" y="0"/>
                  </a:cubicBezTo>
                  <a:cubicBezTo>
                    <a:pt x="10" y="21"/>
                    <a:pt x="24" y="25"/>
                    <a:pt x="28" y="3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7" name="Freeform 126"/>
            <p:cNvSpPr/>
            <p:nvPr/>
          </p:nvSpPr>
          <p:spPr bwMode="auto">
            <a:xfrm>
              <a:off x="7107994" y="5033304"/>
              <a:ext cx="103083" cy="64956"/>
            </a:xfrm>
            <a:custGeom>
              <a:cxnLst>
                <a:cxn ang="0">
                  <a:pos x="7" y="0"/>
                </a:cxn>
                <a:cxn ang="0">
                  <a:pos x="43" y="27"/>
                </a:cxn>
                <a:cxn ang="0">
                  <a:pos x="7" y="0"/>
                </a:cxn>
              </a:cxnLst>
              <a:rect b="b" l="0" r="r" t="0"/>
              <a:pathLst>
                <a:path h="27" w="43">
                  <a:moveTo>
                    <a:pt x="7" y="0"/>
                  </a:moveTo>
                  <a:cubicBezTo>
                    <a:pt x="15" y="13"/>
                    <a:pt x="36" y="13"/>
                    <a:pt x="43" y="27"/>
                  </a:cubicBezTo>
                  <a:cubicBezTo>
                    <a:pt x="29" y="22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8" name="Freeform 127"/>
            <p:cNvSpPr/>
            <p:nvPr/>
          </p:nvSpPr>
          <p:spPr bwMode="auto">
            <a:xfrm>
              <a:off x="6019268" y="5046012"/>
              <a:ext cx="237232" cy="48011"/>
            </a:xfrm>
            <a:custGeom>
              <a:cxnLst>
                <a:cxn ang="0">
                  <a:pos x="78" y="16"/>
                </a:cxn>
                <a:cxn ang="0">
                  <a:pos x="0" y="1"/>
                </a:cxn>
                <a:cxn ang="0">
                  <a:pos x="78" y="10"/>
                </a:cxn>
                <a:cxn ang="0">
                  <a:pos x="99" y="13"/>
                </a:cxn>
                <a:cxn ang="0">
                  <a:pos x="78" y="16"/>
                </a:cxn>
              </a:cxnLst>
              <a:rect b="b" l="0" r="r" t="0"/>
              <a:pathLst>
                <a:path h="20" w="99">
                  <a:moveTo>
                    <a:pt x="78" y="16"/>
                  </a:moveTo>
                  <a:cubicBezTo>
                    <a:pt x="52" y="11"/>
                    <a:pt x="20" y="12"/>
                    <a:pt x="0" y="1"/>
                  </a:cubicBezTo>
                  <a:cubicBezTo>
                    <a:pt x="30" y="0"/>
                    <a:pt x="49" y="10"/>
                    <a:pt x="78" y="10"/>
                  </a:cubicBezTo>
                  <a:cubicBezTo>
                    <a:pt x="87" y="9"/>
                    <a:pt x="89" y="15"/>
                    <a:pt x="99" y="13"/>
                  </a:cubicBezTo>
                  <a:cubicBezTo>
                    <a:pt x="98" y="20"/>
                    <a:pt x="84" y="14"/>
                    <a:pt x="78" y="1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9" name="Freeform 128"/>
            <p:cNvSpPr/>
            <p:nvPr/>
          </p:nvSpPr>
          <p:spPr bwMode="auto">
            <a:xfrm>
              <a:off x="8912651" y="5026243"/>
              <a:ext cx="144034" cy="186397"/>
            </a:xfrm>
            <a:custGeom>
              <a:cxnLst>
                <a:cxn ang="0">
                  <a:pos x="51" y="57"/>
                </a:cxn>
                <a:cxn ang="0">
                  <a:pos x="27" y="39"/>
                </a:cxn>
                <a:cxn ang="0">
                  <a:pos x="60" y="72"/>
                </a:cxn>
                <a:cxn ang="0">
                  <a:pos x="18" y="48"/>
                </a:cxn>
                <a:cxn ang="0">
                  <a:pos x="24" y="39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15" y="6"/>
                </a:cxn>
                <a:cxn ang="0">
                  <a:pos x="36" y="36"/>
                </a:cxn>
                <a:cxn ang="0">
                  <a:pos x="51" y="57"/>
                </a:cxn>
              </a:cxnLst>
              <a:rect b="b" l="0" r="r" t="0"/>
              <a:pathLst>
                <a:path h="78" w="60">
                  <a:moveTo>
                    <a:pt x="51" y="57"/>
                  </a:moveTo>
                  <a:cubicBezTo>
                    <a:pt x="40" y="54"/>
                    <a:pt x="36" y="44"/>
                    <a:pt x="27" y="39"/>
                  </a:cubicBezTo>
                  <a:cubicBezTo>
                    <a:pt x="20" y="56"/>
                    <a:pt x="48" y="64"/>
                    <a:pt x="60" y="72"/>
                  </a:cubicBezTo>
                  <a:cubicBezTo>
                    <a:pt x="44" y="78"/>
                    <a:pt x="26" y="60"/>
                    <a:pt x="18" y="48"/>
                  </a:cubicBezTo>
                  <a:cubicBezTo>
                    <a:pt x="17" y="42"/>
                    <a:pt x="19" y="39"/>
                    <a:pt x="24" y="39"/>
                  </a:cubicBezTo>
                  <a:cubicBezTo>
                    <a:pt x="16" y="26"/>
                    <a:pt x="1" y="20"/>
                    <a:pt x="0" y="0"/>
                  </a:cubicBezTo>
                  <a:cubicBezTo>
                    <a:pt x="9" y="3"/>
                    <a:pt x="10" y="14"/>
                    <a:pt x="15" y="21"/>
                  </a:cubicBezTo>
                  <a:cubicBezTo>
                    <a:pt x="24" y="18"/>
                    <a:pt x="13" y="11"/>
                    <a:pt x="15" y="6"/>
                  </a:cubicBezTo>
                  <a:cubicBezTo>
                    <a:pt x="28" y="10"/>
                    <a:pt x="27" y="28"/>
                    <a:pt x="36" y="36"/>
                  </a:cubicBezTo>
                  <a:cubicBezTo>
                    <a:pt x="39" y="45"/>
                    <a:pt x="51" y="45"/>
                    <a:pt x="51" y="5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0" name="Freeform 129"/>
            <p:cNvSpPr/>
            <p:nvPr/>
          </p:nvSpPr>
          <p:spPr bwMode="auto">
            <a:xfrm>
              <a:off x="8757321" y="5054485"/>
              <a:ext cx="90374" cy="122853"/>
            </a:xfrm>
            <a:custGeom>
              <a:cxnLst>
                <a:cxn ang="0">
                  <a:pos x="8" y="30"/>
                </a:cxn>
                <a:cxn ang="0">
                  <a:pos x="2" y="0"/>
                </a:cxn>
                <a:cxn ang="0">
                  <a:pos x="23" y="3"/>
                </a:cxn>
                <a:cxn ang="0">
                  <a:pos x="8" y="9"/>
                </a:cxn>
                <a:cxn ang="0">
                  <a:pos x="38" y="51"/>
                </a:cxn>
                <a:cxn ang="0">
                  <a:pos x="11" y="33"/>
                </a:cxn>
                <a:cxn ang="0">
                  <a:pos x="8" y="30"/>
                </a:cxn>
              </a:cxnLst>
              <a:rect b="b" l="0" r="r" t="0"/>
              <a:pathLst>
                <a:path h="51" w="38">
                  <a:moveTo>
                    <a:pt x="8" y="30"/>
                  </a:moveTo>
                  <a:cubicBezTo>
                    <a:pt x="9" y="17"/>
                    <a:pt x="0" y="14"/>
                    <a:pt x="2" y="0"/>
                  </a:cubicBezTo>
                  <a:cubicBezTo>
                    <a:pt x="9" y="1"/>
                    <a:pt x="13" y="5"/>
                    <a:pt x="23" y="3"/>
                  </a:cubicBezTo>
                  <a:cubicBezTo>
                    <a:pt x="23" y="10"/>
                    <a:pt x="15" y="9"/>
                    <a:pt x="8" y="9"/>
                  </a:cubicBezTo>
                  <a:cubicBezTo>
                    <a:pt x="11" y="30"/>
                    <a:pt x="35" y="30"/>
                    <a:pt x="38" y="51"/>
                  </a:cubicBezTo>
                  <a:cubicBezTo>
                    <a:pt x="28" y="46"/>
                    <a:pt x="24" y="35"/>
                    <a:pt x="11" y="33"/>
                  </a:cubicBezTo>
                  <a:cubicBezTo>
                    <a:pt x="12" y="30"/>
                    <a:pt x="10" y="30"/>
                    <a:pt x="8" y="30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1" name="Freeform 130"/>
            <p:cNvSpPr/>
            <p:nvPr/>
          </p:nvSpPr>
          <p:spPr bwMode="auto">
            <a:xfrm>
              <a:off x="7405945" y="5057309"/>
              <a:ext cx="63545" cy="79077"/>
            </a:xfrm>
            <a:custGeom>
              <a:cxnLst>
                <a:cxn ang="0">
                  <a:pos x="27" y="23"/>
                </a:cxn>
                <a:cxn ang="0">
                  <a:pos x="0" y="8"/>
                </a:cxn>
                <a:cxn ang="0">
                  <a:pos x="27" y="23"/>
                </a:cxn>
              </a:cxnLst>
              <a:rect b="b" l="0" r="r" t="0"/>
              <a:pathLst>
                <a:path h="33" w="27">
                  <a:moveTo>
                    <a:pt x="27" y="23"/>
                  </a:moveTo>
                  <a:cubicBezTo>
                    <a:pt x="15" y="33"/>
                    <a:pt x="7" y="14"/>
                    <a:pt x="0" y="8"/>
                  </a:cubicBezTo>
                  <a:cubicBezTo>
                    <a:pt x="10" y="0"/>
                    <a:pt x="14" y="24"/>
                    <a:pt x="27" y="2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2" name="Freeform 131"/>
            <p:cNvSpPr/>
            <p:nvPr/>
          </p:nvSpPr>
          <p:spPr bwMode="auto">
            <a:xfrm>
              <a:off x="7441248" y="5050249"/>
              <a:ext cx="100259" cy="79077"/>
            </a:xfrm>
            <a:custGeom>
              <a:cxnLst>
                <a:cxn ang="0">
                  <a:pos x="42" y="26"/>
                </a:cxn>
                <a:cxn ang="0">
                  <a:pos x="0" y="8"/>
                </a:cxn>
                <a:cxn ang="0">
                  <a:pos x="42" y="26"/>
                </a:cxn>
              </a:cxnLst>
              <a:rect b="b" l="0" r="r" t="0"/>
              <a:pathLst>
                <a:path h="33" w="42">
                  <a:moveTo>
                    <a:pt x="42" y="26"/>
                  </a:moveTo>
                  <a:cubicBezTo>
                    <a:pt x="27" y="33"/>
                    <a:pt x="17" y="9"/>
                    <a:pt x="0" y="8"/>
                  </a:cubicBezTo>
                  <a:cubicBezTo>
                    <a:pt x="16" y="0"/>
                    <a:pt x="31" y="19"/>
                    <a:pt x="42" y="2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3" name="Freeform 132"/>
            <p:cNvSpPr/>
            <p:nvPr/>
          </p:nvSpPr>
          <p:spPr bwMode="auto">
            <a:xfrm>
              <a:off x="8429715" y="5070018"/>
              <a:ext cx="331843" cy="176512"/>
            </a:xfrm>
            <a:custGeom>
              <a:cxnLst>
                <a:cxn ang="0">
                  <a:pos x="139" y="42"/>
                </a:cxn>
                <a:cxn ang="0">
                  <a:pos x="100" y="45"/>
                </a:cxn>
                <a:cxn ang="0">
                  <a:pos x="136" y="63"/>
                </a:cxn>
                <a:cxn ang="0">
                  <a:pos x="82" y="66"/>
                </a:cxn>
                <a:cxn ang="0">
                  <a:pos x="37" y="27"/>
                </a:cxn>
                <a:cxn ang="0">
                  <a:pos x="1" y="0"/>
                </a:cxn>
                <a:cxn ang="0">
                  <a:pos x="34" y="21"/>
                </a:cxn>
                <a:cxn ang="0">
                  <a:pos x="34" y="12"/>
                </a:cxn>
                <a:cxn ang="0">
                  <a:pos x="55" y="27"/>
                </a:cxn>
                <a:cxn ang="0">
                  <a:pos x="46" y="30"/>
                </a:cxn>
                <a:cxn ang="0">
                  <a:pos x="91" y="51"/>
                </a:cxn>
                <a:cxn ang="0">
                  <a:pos x="61" y="30"/>
                </a:cxn>
                <a:cxn ang="0">
                  <a:pos x="67" y="12"/>
                </a:cxn>
                <a:cxn ang="0">
                  <a:pos x="139" y="42"/>
                </a:cxn>
              </a:cxnLst>
              <a:rect b="b" l="0" r="r" t="0"/>
              <a:pathLst>
                <a:path h="74" w="139">
                  <a:moveTo>
                    <a:pt x="139" y="42"/>
                  </a:moveTo>
                  <a:cubicBezTo>
                    <a:pt x="131" y="51"/>
                    <a:pt x="108" y="28"/>
                    <a:pt x="100" y="45"/>
                  </a:cubicBezTo>
                  <a:cubicBezTo>
                    <a:pt x="107" y="56"/>
                    <a:pt x="125" y="56"/>
                    <a:pt x="136" y="63"/>
                  </a:cubicBezTo>
                  <a:cubicBezTo>
                    <a:pt x="124" y="74"/>
                    <a:pt x="79" y="41"/>
                    <a:pt x="82" y="66"/>
                  </a:cubicBezTo>
                  <a:cubicBezTo>
                    <a:pt x="61" y="59"/>
                    <a:pt x="47" y="45"/>
                    <a:pt x="37" y="27"/>
                  </a:cubicBezTo>
                  <a:cubicBezTo>
                    <a:pt x="21" y="22"/>
                    <a:pt x="0" y="22"/>
                    <a:pt x="1" y="0"/>
                  </a:cubicBezTo>
                  <a:cubicBezTo>
                    <a:pt x="9" y="10"/>
                    <a:pt x="20" y="17"/>
                    <a:pt x="34" y="21"/>
                  </a:cubicBezTo>
                  <a:cubicBezTo>
                    <a:pt x="38" y="20"/>
                    <a:pt x="33" y="17"/>
                    <a:pt x="34" y="12"/>
                  </a:cubicBezTo>
                  <a:cubicBezTo>
                    <a:pt x="48" y="10"/>
                    <a:pt x="42" y="28"/>
                    <a:pt x="55" y="27"/>
                  </a:cubicBezTo>
                  <a:cubicBezTo>
                    <a:pt x="55" y="31"/>
                    <a:pt x="50" y="30"/>
                    <a:pt x="46" y="30"/>
                  </a:cubicBezTo>
                  <a:cubicBezTo>
                    <a:pt x="55" y="43"/>
                    <a:pt x="65" y="55"/>
                    <a:pt x="91" y="51"/>
                  </a:cubicBezTo>
                  <a:cubicBezTo>
                    <a:pt x="82" y="43"/>
                    <a:pt x="79" y="29"/>
                    <a:pt x="61" y="30"/>
                  </a:cubicBezTo>
                  <a:cubicBezTo>
                    <a:pt x="57" y="18"/>
                    <a:pt x="71" y="24"/>
                    <a:pt x="67" y="12"/>
                  </a:cubicBezTo>
                  <a:cubicBezTo>
                    <a:pt x="84" y="29"/>
                    <a:pt x="121" y="26"/>
                    <a:pt x="139" y="4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4" name="Freeform 133"/>
            <p:cNvSpPr/>
            <p:nvPr/>
          </p:nvSpPr>
          <p:spPr bwMode="auto">
            <a:xfrm>
              <a:off x="9135762" y="5084139"/>
              <a:ext cx="79077" cy="86138"/>
            </a:xfrm>
            <a:custGeom>
              <a:cxnLst>
                <a:cxn ang="0">
                  <a:pos x="33" y="36"/>
                </a:cxn>
                <a:cxn ang="0">
                  <a:pos x="0" y="0"/>
                </a:cxn>
                <a:cxn ang="0">
                  <a:pos x="33" y="36"/>
                </a:cxn>
              </a:cxnLst>
              <a:rect b="b" l="0" r="r" t="0"/>
              <a:pathLst>
                <a:path h="36" w="33">
                  <a:moveTo>
                    <a:pt x="33" y="36"/>
                  </a:moveTo>
                  <a:cubicBezTo>
                    <a:pt x="17" y="29"/>
                    <a:pt x="4" y="19"/>
                    <a:pt x="0" y="0"/>
                  </a:cubicBezTo>
                  <a:cubicBezTo>
                    <a:pt x="10" y="13"/>
                    <a:pt x="25" y="21"/>
                    <a:pt x="33" y="3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5" name="Freeform 134"/>
            <p:cNvSpPr/>
            <p:nvPr/>
          </p:nvSpPr>
          <p:spPr bwMode="auto">
            <a:xfrm>
              <a:off x="8833574" y="5105320"/>
              <a:ext cx="29654" cy="28242"/>
            </a:xfrm>
            <a:custGeom>
              <a:cxnLst>
                <a:cxn ang="0">
                  <a:pos x="0" y="0"/>
                </a:cxn>
                <a:cxn ang="0">
                  <a:pos x="12" y="12"/>
                </a:cxn>
                <a:cxn ang="0">
                  <a:pos x="0" y="0"/>
                </a:cxn>
              </a:cxnLst>
              <a:rect b="b" l="0" r="r" t="0"/>
              <a:pathLst>
                <a:path h="12" w="12">
                  <a:moveTo>
                    <a:pt x="0" y="0"/>
                  </a:moveTo>
                  <a:cubicBezTo>
                    <a:pt x="8" y="0"/>
                    <a:pt x="12" y="4"/>
                    <a:pt x="12" y="12"/>
                  </a:cubicBezTo>
                  <a:cubicBezTo>
                    <a:pt x="4" y="12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6" name="Freeform 135"/>
            <p:cNvSpPr/>
            <p:nvPr/>
          </p:nvSpPr>
          <p:spPr bwMode="auto">
            <a:xfrm>
              <a:off x="8998789" y="5105320"/>
              <a:ext cx="50835" cy="57896"/>
            </a:xfrm>
            <a:custGeom>
              <a:cxnLst>
                <a:cxn ang="0">
                  <a:pos x="15" y="24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21" y="21"/>
                </a:cxn>
                <a:cxn ang="0">
                  <a:pos x="15" y="24"/>
                </a:cxn>
              </a:cxnLst>
              <a:rect b="b" l="0" r="r" t="0"/>
              <a:pathLst>
                <a:path h="24" w="21">
                  <a:moveTo>
                    <a:pt x="15" y="24"/>
                  </a:moveTo>
                  <a:cubicBezTo>
                    <a:pt x="15" y="12"/>
                    <a:pt x="3" y="12"/>
                    <a:pt x="0" y="3"/>
                  </a:cubicBezTo>
                  <a:cubicBezTo>
                    <a:pt x="3" y="4"/>
                    <a:pt x="3" y="2"/>
                    <a:pt x="3" y="0"/>
                  </a:cubicBezTo>
                  <a:cubicBezTo>
                    <a:pt x="8" y="8"/>
                    <a:pt x="16" y="13"/>
                    <a:pt x="21" y="21"/>
                  </a:cubicBezTo>
                  <a:cubicBezTo>
                    <a:pt x="19" y="22"/>
                    <a:pt x="18" y="24"/>
                    <a:pt x="15" y="24"/>
                  </a:cubicBezTo>
                  <a:close/>
                </a:path>
              </a:pathLst>
            </a:custGeom>
            <a:solidFill>
              <a:srgbClr val="1A404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7" name="Freeform 136"/>
            <p:cNvSpPr/>
            <p:nvPr/>
          </p:nvSpPr>
          <p:spPr bwMode="auto">
            <a:xfrm>
              <a:off x="11619637" y="5112381"/>
              <a:ext cx="72017" cy="93198"/>
            </a:xfrm>
            <a:custGeom>
              <a:cxnLst>
                <a:cxn ang="0">
                  <a:pos x="0" y="0"/>
                </a:cxn>
                <a:cxn ang="0">
                  <a:pos x="30" y="39"/>
                </a:cxn>
                <a:cxn ang="0">
                  <a:pos x="0" y="0"/>
                </a:cxn>
              </a:cxnLst>
              <a:rect b="b" l="0" r="r" t="0"/>
              <a:pathLst>
                <a:path h="39" w="30">
                  <a:moveTo>
                    <a:pt x="0" y="0"/>
                  </a:moveTo>
                  <a:cubicBezTo>
                    <a:pt x="8" y="15"/>
                    <a:pt x="23" y="23"/>
                    <a:pt x="30" y="39"/>
                  </a:cubicBezTo>
                  <a:cubicBezTo>
                    <a:pt x="12" y="34"/>
                    <a:pt x="4" y="19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8" name="Freeform 137"/>
            <p:cNvSpPr/>
            <p:nvPr/>
          </p:nvSpPr>
          <p:spPr bwMode="auto">
            <a:xfrm>
              <a:off x="8733315" y="5084139"/>
              <a:ext cx="100259" cy="107319"/>
            </a:xfrm>
            <a:custGeom>
              <a:cxnLst>
                <a:cxn ang="0">
                  <a:pos x="21" y="21"/>
                </a:cxn>
                <a:cxn ang="0">
                  <a:pos x="42" y="39"/>
                </a:cxn>
                <a:cxn ang="0">
                  <a:pos x="0" y="9"/>
                </a:cxn>
                <a:cxn ang="0">
                  <a:pos x="18" y="18"/>
                </a:cxn>
                <a:cxn ang="0">
                  <a:pos x="21" y="21"/>
                </a:cxn>
              </a:cxnLst>
              <a:rect b="b" l="0" r="r" t="0"/>
              <a:pathLst>
                <a:path h="45" w="42">
                  <a:moveTo>
                    <a:pt x="21" y="21"/>
                  </a:moveTo>
                  <a:cubicBezTo>
                    <a:pt x="25" y="30"/>
                    <a:pt x="35" y="33"/>
                    <a:pt x="42" y="39"/>
                  </a:cubicBezTo>
                  <a:cubicBezTo>
                    <a:pt x="24" y="45"/>
                    <a:pt x="12" y="19"/>
                    <a:pt x="0" y="9"/>
                  </a:cubicBezTo>
                  <a:cubicBezTo>
                    <a:pt x="6" y="0"/>
                    <a:pt x="11" y="18"/>
                    <a:pt x="18" y="18"/>
                  </a:cubicBezTo>
                  <a:cubicBezTo>
                    <a:pt x="20" y="18"/>
                    <a:pt x="22" y="18"/>
                    <a:pt x="21" y="2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9" name="Freeform 138"/>
            <p:cNvSpPr/>
            <p:nvPr/>
          </p:nvSpPr>
          <p:spPr bwMode="auto">
            <a:xfrm>
              <a:off x="9236021" y="5122266"/>
              <a:ext cx="57896" cy="55072"/>
            </a:xfrm>
            <a:custGeom>
              <a:cxnLst>
                <a:cxn ang="0">
                  <a:pos x="0" y="5"/>
                </a:cxn>
                <a:cxn ang="0">
                  <a:pos x="24" y="23"/>
                </a:cxn>
                <a:cxn ang="0">
                  <a:pos x="0" y="5"/>
                </a:cxn>
              </a:cxnLst>
              <a:rect b="b" l="0" r="r" t="0"/>
              <a:pathLst>
                <a:path h="23" w="24">
                  <a:moveTo>
                    <a:pt x="0" y="5"/>
                  </a:moveTo>
                  <a:cubicBezTo>
                    <a:pt x="7" y="0"/>
                    <a:pt x="22" y="13"/>
                    <a:pt x="24" y="23"/>
                  </a:cubicBezTo>
                  <a:cubicBezTo>
                    <a:pt x="12" y="21"/>
                    <a:pt x="6" y="13"/>
                    <a:pt x="0" y="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0" name="Freeform 139"/>
            <p:cNvSpPr/>
            <p:nvPr/>
          </p:nvSpPr>
          <p:spPr bwMode="auto">
            <a:xfrm>
              <a:off x="10011261" y="5132151"/>
              <a:ext cx="43775" cy="31066"/>
            </a:xfrm>
            <a:custGeom>
              <a:cxnLst>
                <a:cxn ang="0">
                  <a:pos x="18" y="4"/>
                </a:cxn>
                <a:cxn ang="0">
                  <a:pos x="3" y="1"/>
                </a:cxn>
                <a:cxn ang="0">
                  <a:pos x="18" y="4"/>
                </a:cxn>
              </a:cxnLst>
              <a:rect b="b" l="0" r="r" t="0"/>
              <a:pathLst>
                <a:path h="13" w="18">
                  <a:moveTo>
                    <a:pt x="18" y="4"/>
                  </a:moveTo>
                  <a:cubicBezTo>
                    <a:pt x="18" y="13"/>
                    <a:pt x="0" y="12"/>
                    <a:pt x="3" y="1"/>
                  </a:cubicBezTo>
                  <a:cubicBezTo>
                    <a:pt x="10" y="0"/>
                    <a:pt x="15" y="1"/>
                    <a:pt x="18" y="4"/>
                  </a:cubicBezTo>
                  <a:close/>
                </a:path>
              </a:pathLst>
            </a:custGeom>
            <a:solidFill>
              <a:srgbClr val="16394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1" name="Freeform 140"/>
            <p:cNvSpPr/>
            <p:nvPr/>
          </p:nvSpPr>
          <p:spPr bwMode="auto">
            <a:xfrm>
              <a:off x="9680831" y="5125090"/>
              <a:ext cx="57896" cy="66369"/>
            </a:xfrm>
            <a:custGeom>
              <a:cxnLst>
                <a:cxn ang="0">
                  <a:pos x="0" y="10"/>
                </a:cxn>
                <a:cxn ang="0">
                  <a:pos x="24" y="19"/>
                </a:cxn>
                <a:cxn ang="0">
                  <a:pos x="0" y="10"/>
                </a:cxn>
              </a:cxnLst>
              <a:rect b="b" l="0" r="r" t="0"/>
              <a:pathLst>
                <a:path h="28" w="24">
                  <a:moveTo>
                    <a:pt x="0" y="10"/>
                  </a:moveTo>
                  <a:cubicBezTo>
                    <a:pt x="9" y="0"/>
                    <a:pt x="15" y="19"/>
                    <a:pt x="24" y="19"/>
                  </a:cubicBezTo>
                  <a:cubicBezTo>
                    <a:pt x="16" y="28"/>
                    <a:pt x="7" y="13"/>
                    <a:pt x="0" y="1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2" name="Freeform 141"/>
            <p:cNvSpPr/>
            <p:nvPr/>
          </p:nvSpPr>
          <p:spPr bwMode="auto">
            <a:xfrm>
              <a:off x="10642467" y="5156156"/>
              <a:ext cx="94611" cy="49424"/>
            </a:xfrm>
            <a:custGeom>
              <a:cxnLst>
                <a:cxn ang="0">
                  <a:pos x="39" y="21"/>
                </a:cxn>
                <a:cxn ang="0">
                  <a:pos x="0" y="0"/>
                </a:cxn>
                <a:cxn ang="0">
                  <a:pos x="39" y="21"/>
                </a:cxn>
              </a:cxnLst>
              <a:rect b="b" l="0" r="r" t="0"/>
              <a:pathLst>
                <a:path h="21" w="39">
                  <a:moveTo>
                    <a:pt x="39" y="21"/>
                  </a:moveTo>
                  <a:cubicBezTo>
                    <a:pt x="22" y="18"/>
                    <a:pt x="8" y="12"/>
                    <a:pt x="0" y="0"/>
                  </a:cubicBezTo>
                  <a:cubicBezTo>
                    <a:pt x="13" y="7"/>
                    <a:pt x="32" y="8"/>
                    <a:pt x="39" y="2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3" name="Freeform 142"/>
            <p:cNvSpPr/>
            <p:nvPr/>
          </p:nvSpPr>
          <p:spPr bwMode="auto">
            <a:xfrm>
              <a:off x="10187773" y="5167453"/>
              <a:ext cx="39539" cy="43775"/>
            </a:xfrm>
            <a:custGeom>
              <a:cxnLst>
                <a:cxn ang="0">
                  <a:pos x="1" y="1"/>
                </a:cxn>
                <a:cxn ang="0">
                  <a:pos x="16" y="10"/>
                </a:cxn>
                <a:cxn ang="0">
                  <a:pos x="1" y="1"/>
                </a:cxn>
              </a:cxnLst>
              <a:rect b="b" l="0" r="r" t="0"/>
              <a:pathLst>
                <a:path h="18" w="16">
                  <a:moveTo>
                    <a:pt x="1" y="1"/>
                  </a:moveTo>
                  <a:cubicBezTo>
                    <a:pt x="10" y="0"/>
                    <a:pt x="9" y="9"/>
                    <a:pt x="16" y="10"/>
                  </a:cubicBezTo>
                  <a:cubicBezTo>
                    <a:pt x="12" y="18"/>
                    <a:pt x="0" y="9"/>
                    <a:pt x="1" y="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4" name="Freeform 143"/>
            <p:cNvSpPr/>
            <p:nvPr/>
          </p:nvSpPr>
          <p:spPr bwMode="auto">
            <a:xfrm>
              <a:off x="8441011" y="5177338"/>
              <a:ext cx="77666" cy="35303"/>
            </a:xfrm>
            <a:custGeom>
              <a:cxnLst>
                <a:cxn ang="0">
                  <a:pos x="17" y="3"/>
                </a:cxn>
                <a:cxn ang="0">
                  <a:pos x="17" y="0"/>
                </a:cxn>
                <a:cxn ang="0">
                  <a:pos x="32" y="15"/>
                </a:cxn>
                <a:cxn ang="0">
                  <a:pos x="17" y="15"/>
                </a:cxn>
                <a:cxn ang="0">
                  <a:pos x="5" y="12"/>
                </a:cxn>
                <a:cxn ang="0">
                  <a:pos x="17" y="3"/>
                </a:cxn>
              </a:cxnLst>
              <a:rect b="b" l="0" r="r" t="0"/>
              <a:pathLst>
                <a:path h="15" w="32">
                  <a:moveTo>
                    <a:pt x="17" y="3"/>
                  </a:moveTo>
                  <a:cubicBezTo>
                    <a:pt x="17" y="2"/>
                    <a:pt x="17" y="1"/>
                    <a:pt x="17" y="0"/>
                  </a:cubicBezTo>
                  <a:cubicBezTo>
                    <a:pt x="26" y="1"/>
                    <a:pt x="31" y="6"/>
                    <a:pt x="32" y="15"/>
                  </a:cubicBezTo>
                  <a:cubicBezTo>
                    <a:pt x="27" y="15"/>
                    <a:pt x="22" y="15"/>
                    <a:pt x="17" y="15"/>
                  </a:cubicBezTo>
                  <a:cubicBezTo>
                    <a:pt x="16" y="11"/>
                    <a:pt x="9" y="13"/>
                    <a:pt x="5" y="12"/>
                  </a:cubicBezTo>
                  <a:cubicBezTo>
                    <a:pt x="0" y="0"/>
                    <a:pt x="18" y="11"/>
                    <a:pt x="17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5" name="Freeform 144"/>
            <p:cNvSpPr/>
            <p:nvPr/>
          </p:nvSpPr>
          <p:spPr bwMode="auto">
            <a:xfrm>
              <a:off x="8441011" y="5177338"/>
              <a:ext cx="43775" cy="38127"/>
            </a:xfrm>
            <a:custGeom>
              <a:cxnLst>
                <a:cxn ang="0">
                  <a:pos x="17" y="15"/>
                </a:cxn>
                <a:cxn ang="0">
                  <a:pos x="2" y="12"/>
                </a:cxn>
                <a:cxn ang="0">
                  <a:pos x="17" y="3"/>
                </a:cxn>
                <a:cxn ang="0">
                  <a:pos x="5" y="12"/>
                </a:cxn>
                <a:cxn ang="0">
                  <a:pos x="17" y="15"/>
                </a:cxn>
              </a:cxnLst>
              <a:rect b="b" l="0" r="r" t="0"/>
              <a:pathLst>
                <a:path h="16" w="18">
                  <a:moveTo>
                    <a:pt x="17" y="15"/>
                  </a:moveTo>
                  <a:cubicBezTo>
                    <a:pt x="10" y="16"/>
                    <a:pt x="5" y="15"/>
                    <a:pt x="2" y="12"/>
                  </a:cubicBezTo>
                  <a:cubicBezTo>
                    <a:pt x="1" y="3"/>
                    <a:pt x="8" y="2"/>
                    <a:pt x="17" y="3"/>
                  </a:cubicBezTo>
                  <a:cubicBezTo>
                    <a:pt x="18" y="11"/>
                    <a:pt x="0" y="0"/>
                    <a:pt x="5" y="12"/>
                  </a:cubicBezTo>
                  <a:cubicBezTo>
                    <a:pt x="9" y="13"/>
                    <a:pt x="16" y="11"/>
                    <a:pt x="17" y="15"/>
                  </a:cubicBezTo>
                  <a:close/>
                </a:path>
              </a:pathLst>
            </a:custGeom>
            <a:solidFill>
              <a:srgbClr val="1D48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6" name="Freeform 145"/>
            <p:cNvSpPr/>
            <p:nvPr/>
          </p:nvSpPr>
          <p:spPr bwMode="auto">
            <a:xfrm>
              <a:off x="10521027" y="5184398"/>
              <a:ext cx="93198" cy="76253"/>
            </a:xfrm>
            <a:custGeom>
              <a:cxnLst>
                <a:cxn ang="0">
                  <a:pos x="6" y="12"/>
                </a:cxn>
                <a:cxn ang="0">
                  <a:pos x="39" y="24"/>
                </a:cxn>
                <a:cxn ang="0">
                  <a:pos x="0" y="21"/>
                </a:cxn>
                <a:cxn ang="0">
                  <a:pos x="6" y="12"/>
                </a:cxn>
              </a:cxnLst>
              <a:rect b="b" l="0" r="r" t="0"/>
              <a:pathLst>
                <a:path h="32" w="39">
                  <a:moveTo>
                    <a:pt x="6" y="12"/>
                  </a:moveTo>
                  <a:cubicBezTo>
                    <a:pt x="10" y="0"/>
                    <a:pt x="25" y="26"/>
                    <a:pt x="39" y="24"/>
                  </a:cubicBezTo>
                  <a:cubicBezTo>
                    <a:pt x="29" y="32"/>
                    <a:pt x="9" y="24"/>
                    <a:pt x="0" y="21"/>
                  </a:cubicBezTo>
                  <a:cubicBezTo>
                    <a:pt x="2" y="18"/>
                    <a:pt x="7" y="18"/>
                    <a:pt x="6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7" name="Freeform 146"/>
            <p:cNvSpPr/>
            <p:nvPr/>
          </p:nvSpPr>
          <p:spPr bwMode="auto">
            <a:xfrm>
              <a:off x="11347103" y="5212640"/>
              <a:ext cx="39539" cy="26830"/>
            </a:xfrm>
            <a:custGeom>
              <a:cxnLst>
                <a:cxn ang="0">
                  <a:pos x="0" y="6"/>
                </a:cxn>
                <a:cxn ang="0">
                  <a:pos x="15" y="0"/>
                </a:cxn>
                <a:cxn ang="0">
                  <a:pos x="0" y="6"/>
                </a:cxn>
              </a:cxnLst>
              <a:rect b="b" l="0" r="r" t="0"/>
              <a:pathLst>
                <a:path h="11" w="17">
                  <a:moveTo>
                    <a:pt x="0" y="6"/>
                  </a:moveTo>
                  <a:cubicBezTo>
                    <a:pt x="3" y="2"/>
                    <a:pt x="8" y="0"/>
                    <a:pt x="15" y="0"/>
                  </a:cubicBezTo>
                  <a:cubicBezTo>
                    <a:pt x="17" y="10"/>
                    <a:pt x="4" y="11"/>
                    <a:pt x="0" y="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8" name="Freeform 147"/>
            <p:cNvSpPr>
              <a:spLocks noEditPoints="1"/>
            </p:cNvSpPr>
            <p:nvPr/>
          </p:nvSpPr>
          <p:spPr bwMode="auto">
            <a:xfrm>
              <a:off x="11433241" y="5140623"/>
              <a:ext cx="228759" cy="158155"/>
            </a:xfrm>
            <a:custGeom>
              <a:cxnLst>
                <a:cxn ang="0">
                  <a:pos x="21" y="36"/>
                </a:cxn>
                <a:cxn ang="0">
                  <a:pos x="24" y="15"/>
                </a:cxn>
                <a:cxn ang="0">
                  <a:pos x="72" y="0"/>
                </a:cxn>
                <a:cxn ang="0">
                  <a:pos x="96" y="30"/>
                </a:cxn>
                <a:cxn ang="0">
                  <a:pos x="54" y="39"/>
                </a:cxn>
                <a:cxn ang="0">
                  <a:pos x="57" y="63"/>
                </a:cxn>
                <a:cxn ang="0">
                  <a:pos x="6" y="48"/>
                </a:cxn>
                <a:cxn ang="0">
                  <a:pos x="0" y="27"/>
                </a:cxn>
                <a:cxn ang="0">
                  <a:pos x="21" y="36"/>
                </a:cxn>
                <a:cxn ang="0">
                  <a:pos x="60" y="9"/>
                </a:cxn>
                <a:cxn ang="0">
                  <a:pos x="30" y="18"/>
                </a:cxn>
                <a:cxn ang="0">
                  <a:pos x="24" y="45"/>
                </a:cxn>
                <a:cxn ang="0">
                  <a:pos x="48" y="57"/>
                </a:cxn>
                <a:cxn ang="0">
                  <a:pos x="45" y="30"/>
                </a:cxn>
                <a:cxn ang="0">
                  <a:pos x="60" y="33"/>
                </a:cxn>
                <a:cxn ang="0">
                  <a:pos x="60" y="9"/>
                </a:cxn>
              </a:cxnLst>
              <a:rect b="b" l="0" r="r" t="0"/>
              <a:pathLst>
                <a:path h="66" w="96">
                  <a:moveTo>
                    <a:pt x="21" y="36"/>
                  </a:moveTo>
                  <a:cubicBezTo>
                    <a:pt x="28" y="35"/>
                    <a:pt x="22" y="21"/>
                    <a:pt x="24" y="15"/>
                  </a:cubicBezTo>
                  <a:cubicBezTo>
                    <a:pt x="42" y="12"/>
                    <a:pt x="51" y="0"/>
                    <a:pt x="72" y="0"/>
                  </a:cubicBezTo>
                  <a:cubicBezTo>
                    <a:pt x="65" y="16"/>
                    <a:pt x="82" y="26"/>
                    <a:pt x="96" y="30"/>
                  </a:cubicBezTo>
                  <a:cubicBezTo>
                    <a:pt x="94" y="51"/>
                    <a:pt x="65" y="50"/>
                    <a:pt x="54" y="39"/>
                  </a:cubicBezTo>
                  <a:cubicBezTo>
                    <a:pt x="44" y="47"/>
                    <a:pt x="62" y="51"/>
                    <a:pt x="57" y="63"/>
                  </a:cubicBezTo>
                  <a:cubicBezTo>
                    <a:pt x="32" y="66"/>
                    <a:pt x="26" y="50"/>
                    <a:pt x="6" y="48"/>
                  </a:cubicBezTo>
                  <a:cubicBezTo>
                    <a:pt x="13" y="36"/>
                    <a:pt x="0" y="39"/>
                    <a:pt x="0" y="27"/>
                  </a:cubicBezTo>
                  <a:cubicBezTo>
                    <a:pt x="8" y="29"/>
                    <a:pt x="13" y="34"/>
                    <a:pt x="21" y="36"/>
                  </a:cubicBezTo>
                  <a:close/>
                  <a:moveTo>
                    <a:pt x="60" y="9"/>
                  </a:moveTo>
                  <a:cubicBezTo>
                    <a:pt x="50" y="17"/>
                    <a:pt x="42" y="28"/>
                    <a:pt x="30" y="18"/>
                  </a:cubicBezTo>
                  <a:cubicBezTo>
                    <a:pt x="31" y="30"/>
                    <a:pt x="30" y="40"/>
                    <a:pt x="24" y="45"/>
                  </a:cubicBezTo>
                  <a:cubicBezTo>
                    <a:pt x="35" y="46"/>
                    <a:pt x="39" y="54"/>
                    <a:pt x="48" y="57"/>
                  </a:cubicBezTo>
                  <a:cubicBezTo>
                    <a:pt x="48" y="49"/>
                    <a:pt x="36" y="38"/>
                    <a:pt x="45" y="30"/>
                  </a:cubicBezTo>
                  <a:cubicBezTo>
                    <a:pt x="52" y="29"/>
                    <a:pt x="52" y="35"/>
                    <a:pt x="60" y="33"/>
                  </a:cubicBezTo>
                  <a:cubicBezTo>
                    <a:pt x="58" y="19"/>
                    <a:pt x="73" y="17"/>
                    <a:pt x="60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9" name="Freeform 148"/>
            <p:cNvSpPr/>
            <p:nvPr/>
          </p:nvSpPr>
          <p:spPr bwMode="auto">
            <a:xfrm>
              <a:off x="10456071" y="925518"/>
              <a:ext cx="144034" cy="7061"/>
            </a:xfrm>
            <a:custGeom>
              <a:cxnLst>
                <a:cxn ang="0">
                  <a:pos x="0" y="0"/>
                </a:cxn>
                <a:cxn ang="0">
                  <a:pos x="60" y="0"/>
                </a:cxn>
                <a:cxn ang="0">
                  <a:pos x="60" y="3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3" w="60">
                  <a:moveTo>
                    <a:pt x="0" y="0"/>
                  </a:moveTo>
                  <a:cubicBezTo>
                    <a:pt x="20" y="0"/>
                    <a:pt x="40" y="0"/>
                    <a:pt x="60" y="0"/>
                  </a:cubicBezTo>
                  <a:cubicBezTo>
                    <a:pt x="60" y="1"/>
                    <a:pt x="60" y="2"/>
                    <a:pt x="60" y="3"/>
                  </a:cubicBezTo>
                  <a:cubicBezTo>
                    <a:pt x="40" y="3"/>
                    <a:pt x="2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87EA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1" name="Freeform 150"/>
            <p:cNvSpPr/>
            <p:nvPr/>
          </p:nvSpPr>
          <p:spPr bwMode="auto">
            <a:xfrm>
              <a:off x="10504082" y="974942"/>
              <a:ext cx="60721" cy="93198"/>
            </a:xfrm>
            <a:custGeom>
              <a:cxnLst>
                <a:cxn ang="0">
                  <a:pos x="10" y="39"/>
                </a:cxn>
                <a:cxn ang="0">
                  <a:pos x="16" y="0"/>
                </a:cxn>
                <a:cxn ang="0">
                  <a:pos x="10" y="39"/>
                </a:cxn>
              </a:cxnLst>
              <a:rect b="b" l="0" r="r" t="0"/>
              <a:pathLst>
                <a:path h="39" w="25">
                  <a:moveTo>
                    <a:pt x="10" y="39"/>
                  </a:moveTo>
                  <a:cubicBezTo>
                    <a:pt x="0" y="26"/>
                    <a:pt x="21" y="18"/>
                    <a:pt x="16" y="0"/>
                  </a:cubicBezTo>
                  <a:cubicBezTo>
                    <a:pt x="25" y="1"/>
                    <a:pt x="13" y="30"/>
                    <a:pt x="10" y="39"/>
                  </a:cubicBezTo>
                  <a:close/>
                </a:path>
              </a:pathLst>
            </a:custGeom>
            <a:solidFill>
              <a:srgbClr val="0292C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3" name="Freeform 152"/>
            <p:cNvSpPr/>
            <p:nvPr/>
          </p:nvSpPr>
          <p:spPr bwMode="auto">
            <a:xfrm>
              <a:off x="10197658" y="1061079"/>
              <a:ext cx="107319" cy="43775"/>
            </a:xfrm>
            <a:custGeom>
              <a:cxnLst>
                <a:cxn ang="0">
                  <a:pos x="39" y="0"/>
                </a:cxn>
                <a:cxn ang="0">
                  <a:pos x="0" y="18"/>
                </a:cxn>
                <a:cxn ang="0">
                  <a:pos x="39" y="0"/>
                </a:cxn>
              </a:cxnLst>
              <a:rect b="b" l="0" r="r" t="0"/>
              <a:pathLst>
                <a:path h="18" w="45">
                  <a:moveTo>
                    <a:pt x="39" y="0"/>
                  </a:moveTo>
                  <a:cubicBezTo>
                    <a:pt x="45" y="13"/>
                    <a:pt x="15" y="16"/>
                    <a:pt x="0" y="18"/>
                  </a:cubicBezTo>
                  <a:cubicBezTo>
                    <a:pt x="12" y="11"/>
                    <a:pt x="28" y="8"/>
                    <a:pt x="39" y="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4" name="Freeform 153"/>
            <p:cNvSpPr/>
            <p:nvPr/>
          </p:nvSpPr>
          <p:spPr bwMode="auto">
            <a:xfrm>
              <a:off x="10276735" y="1133096"/>
              <a:ext cx="64956" cy="57896"/>
            </a:xfrm>
            <a:custGeom>
              <a:cxnLst>
                <a:cxn ang="0">
                  <a:pos x="0" y="24"/>
                </a:cxn>
                <a:cxn ang="0">
                  <a:pos x="27" y="0"/>
                </a:cxn>
                <a:cxn ang="0">
                  <a:pos x="0" y="24"/>
                </a:cxn>
              </a:cxnLst>
              <a:rect b="b" l="0" r="r" t="0"/>
              <a:pathLst>
                <a:path h="24" w="27">
                  <a:moveTo>
                    <a:pt x="0" y="24"/>
                  </a:moveTo>
                  <a:cubicBezTo>
                    <a:pt x="8" y="15"/>
                    <a:pt x="14" y="4"/>
                    <a:pt x="27" y="0"/>
                  </a:cubicBezTo>
                  <a:cubicBezTo>
                    <a:pt x="20" y="10"/>
                    <a:pt x="12" y="19"/>
                    <a:pt x="0" y="24"/>
                  </a:cubicBezTo>
                  <a:close/>
                </a:path>
              </a:pathLst>
            </a:custGeom>
            <a:solidFill>
              <a:srgbClr val="0588B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5" name="Freeform 154"/>
            <p:cNvSpPr/>
            <p:nvPr/>
          </p:nvSpPr>
          <p:spPr bwMode="auto">
            <a:xfrm>
              <a:off x="10358637" y="1162750"/>
              <a:ext cx="59308" cy="49424"/>
            </a:xfrm>
            <a:custGeom>
              <a:cxnLst>
                <a:cxn ang="0">
                  <a:pos x="8" y="21"/>
                </a:cxn>
                <a:cxn ang="0">
                  <a:pos x="17" y="0"/>
                </a:cxn>
                <a:cxn ang="0">
                  <a:pos x="8" y="21"/>
                </a:cxn>
              </a:cxnLst>
              <a:rect b="b" l="0" r="r" t="0"/>
              <a:pathLst>
                <a:path h="21" w="25">
                  <a:moveTo>
                    <a:pt x="8" y="21"/>
                  </a:moveTo>
                  <a:cubicBezTo>
                    <a:pt x="0" y="15"/>
                    <a:pt x="16" y="7"/>
                    <a:pt x="17" y="0"/>
                  </a:cubicBezTo>
                  <a:cubicBezTo>
                    <a:pt x="25" y="7"/>
                    <a:pt x="7" y="12"/>
                    <a:pt x="8" y="21"/>
                  </a:cubicBezTo>
                  <a:close/>
                </a:path>
              </a:pathLst>
            </a:custGeom>
            <a:solidFill>
              <a:srgbClr val="08688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6" name="Freeform 155"/>
            <p:cNvSpPr/>
            <p:nvPr/>
          </p:nvSpPr>
          <p:spPr bwMode="auto">
            <a:xfrm>
              <a:off x="10665061" y="1162750"/>
              <a:ext cx="32479" cy="100259"/>
            </a:xfrm>
            <a:custGeom>
              <a:cxnLst>
                <a:cxn ang="0">
                  <a:pos x="6" y="0"/>
                </a:cxn>
                <a:cxn ang="0">
                  <a:pos x="6" y="39"/>
                </a:cxn>
                <a:cxn ang="0">
                  <a:pos x="6" y="0"/>
                </a:cxn>
              </a:cxnLst>
              <a:rect b="b" l="0" r="r" t="0"/>
              <a:pathLst>
                <a:path h="42" w="14">
                  <a:moveTo>
                    <a:pt x="6" y="0"/>
                  </a:moveTo>
                  <a:cubicBezTo>
                    <a:pt x="14" y="10"/>
                    <a:pt x="5" y="27"/>
                    <a:pt x="6" y="39"/>
                  </a:cubicBezTo>
                  <a:cubicBezTo>
                    <a:pt x="0" y="42"/>
                    <a:pt x="4" y="8"/>
                    <a:pt x="6" y="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7" name="Freeform 156"/>
            <p:cNvSpPr/>
            <p:nvPr/>
          </p:nvSpPr>
          <p:spPr bwMode="auto">
            <a:xfrm>
              <a:off x="10290856" y="1255948"/>
              <a:ext cx="62132" cy="72017"/>
            </a:xfrm>
            <a:custGeom>
              <a:cxnLst>
                <a:cxn ang="0">
                  <a:pos x="18" y="0"/>
                </a:cxn>
                <a:cxn ang="0">
                  <a:pos x="6" y="24"/>
                </a:cxn>
                <a:cxn ang="0">
                  <a:pos x="18" y="0"/>
                </a:cxn>
              </a:cxnLst>
              <a:rect b="b" l="0" r="r" t="0"/>
              <a:pathLst>
                <a:path h="30" w="26">
                  <a:moveTo>
                    <a:pt x="18" y="0"/>
                  </a:moveTo>
                  <a:cubicBezTo>
                    <a:pt x="26" y="5"/>
                    <a:pt x="0" y="30"/>
                    <a:pt x="6" y="24"/>
                  </a:cubicBezTo>
                  <a:cubicBezTo>
                    <a:pt x="7" y="13"/>
                    <a:pt x="14" y="8"/>
                    <a:pt x="18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8" name="Freeform 157"/>
            <p:cNvSpPr/>
            <p:nvPr/>
          </p:nvSpPr>
          <p:spPr bwMode="auto">
            <a:xfrm>
              <a:off x="10556330" y="1277130"/>
              <a:ext cx="43775" cy="64956"/>
            </a:xfrm>
            <a:custGeom>
              <a:cxnLst>
                <a:cxn ang="0">
                  <a:pos x="9" y="0"/>
                </a:cxn>
                <a:cxn ang="0">
                  <a:pos x="9" y="27"/>
                </a:cxn>
                <a:cxn ang="0">
                  <a:pos x="9" y="0"/>
                </a:cxn>
              </a:cxnLst>
              <a:rect b="b" l="0" r="r" t="0"/>
              <a:pathLst>
                <a:path h="27" w="18">
                  <a:moveTo>
                    <a:pt x="9" y="0"/>
                  </a:moveTo>
                  <a:cubicBezTo>
                    <a:pt x="18" y="6"/>
                    <a:pt x="8" y="19"/>
                    <a:pt x="9" y="27"/>
                  </a:cubicBezTo>
                  <a:cubicBezTo>
                    <a:pt x="0" y="20"/>
                    <a:pt x="12" y="10"/>
                    <a:pt x="9" y="0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9" name="Freeform 158"/>
            <p:cNvSpPr/>
            <p:nvPr/>
          </p:nvSpPr>
          <p:spPr bwMode="auto">
            <a:xfrm>
              <a:off x="10348752" y="1329377"/>
              <a:ext cx="72017" cy="33890"/>
            </a:xfrm>
            <a:custGeom>
              <a:cxnLst>
                <a:cxn ang="0">
                  <a:pos x="0" y="14"/>
                </a:cxn>
                <a:cxn ang="0">
                  <a:pos x="30" y="2"/>
                </a:cxn>
                <a:cxn ang="0">
                  <a:pos x="9" y="14"/>
                </a:cxn>
                <a:cxn ang="0">
                  <a:pos x="0" y="14"/>
                </a:cxn>
              </a:cxnLst>
              <a:rect b="b" l="0" r="r" t="0"/>
              <a:pathLst>
                <a:path h="14" w="30">
                  <a:moveTo>
                    <a:pt x="0" y="14"/>
                  </a:moveTo>
                  <a:cubicBezTo>
                    <a:pt x="6" y="7"/>
                    <a:pt x="26" y="0"/>
                    <a:pt x="30" y="2"/>
                  </a:cubicBezTo>
                  <a:cubicBezTo>
                    <a:pt x="27" y="8"/>
                    <a:pt x="23" y="12"/>
                    <a:pt x="9" y="14"/>
                  </a:cubicBezTo>
                  <a:cubicBezTo>
                    <a:pt x="6" y="14"/>
                    <a:pt x="3" y="14"/>
                    <a:pt x="0" y="14"/>
                  </a:cubicBezTo>
                  <a:close/>
                </a:path>
              </a:pathLst>
            </a:custGeom>
            <a:solidFill>
              <a:srgbClr val="0292C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0" name="Freeform 159"/>
            <p:cNvSpPr/>
            <p:nvPr/>
          </p:nvSpPr>
          <p:spPr bwMode="auto">
            <a:xfrm>
              <a:off x="10313450" y="1363268"/>
              <a:ext cx="56484" cy="21182"/>
            </a:xfrm>
            <a:custGeom>
              <a:cxnLst>
                <a:cxn ang="0">
                  <a:pos x="24" y="0"/>
                </a:cxn>
                <a:cxn ang="0">
                  <a:pos x="0" y="9"/>
                </a:cxn>
                <a:cxn ang="0">
                  <a:pos x="15" y="0"/>
                </a:cxn>
                <a:cxn ang="0">
                  <a:pos x="24" y="0"/>
                </a:cxn>
              </a:cxnLst>
              <a:rect b="b" l="0" r="r" t="0"/>
              <a:pathLst>
                <a:path h="9" w="24">
                  <a:moveTo>
                    <a:pt x="24" y="0"/>
                  </a:moveTo>
                  <a:cubicBezTo>
                    <a:pt x="17" y="4"/>
                    <a:pt x="8" y="6"/>
                    <a:pt x="0" y="9"/>
                  </a:cubicBezTo>
                  <a:cubicBezTo>
                    <a:pt x="2" y="3"/>
                    <a:pt x="8" y="1"/>
                    <a:pt x="15" y="0"/>
                  </a:cubicBezTo>
                  <a:cubicBezTo>
                    <a:pt x="18" y="0"/>
                    <a:pt x="21" y="0"/>
                    <a:pt x="24" y="0"/>
                  </a:cubicBezTo>
                  <a:close/>
                </a:path>
              </a:pathLst>
            </a:custGeom>
            <a:solidFill>
              <a:srgbClr val="076F9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1" name="Freeform 160"/>
            <p:cNvSpPr>
              <a:spLocks noEditPoints="1"/>
            </p:cNvSpPr>
            <p:nvPr/>
          </p:nvSpPr>
          <p:spPr bwMode="auto">
            <a:xfrm>
              <a:off x="10345927" y="1432461"/>
              <a:ext cx="354436" cy="175100"/>
            </a:xfrm>
            <a:custGeom>
              <a:cxnLst>
                <a:cxn ang="0">
                  <a:pos x="7" y="73"/>
                </a:cxn>
                <a:cxn ang="0">
                  <a:pos x="1" y="67"/>
                </a:cxn>
                <a:cxn ang="0">
                  <a:pos x="34" y="22"/>
                </a:cxn>
                <a:cxn ang="0">
                  <a:pos x="109" y="13"/>
                </a:cxn>
                <a:cxn ang="0">
                  <a:pos x="118" y="22"/>
                </a:cxn>
                <a:cxn ang="0">
                  <a:pos x="124" y="4"/>
                </a:cxn>
                <a:cxn ang="0">
                  <a:pos x="139" y="31"/>
                </a:cxn>
                <a:cxn ang="0">
                  <a:pos x="43" y="67"/>
                </a:cxn>
                <a:cxn ang="0">
                  <a:pos x="49" y="67"/>
                </a:cxn>
                <a:cxn ang="0">
                  <a:pos x="40" y="70"/>
                </a:cxn>
                <a:cxn ang="0">
                  <a:pos x="7" y="73"/>
                </a:cxn>
                <a:cxn ang="0">
                  <a:pos x="67" y="34"/>
                </a:cxn>
                <a:cxn ang="0">
                  <a:pos x="49" y="55"/>
                </a:cxn>
                <a:cxn ang="0">
                  <a:pos x="67" y="34"/>
                </a:cxn>
                <a:cxn ang="0">
                  <a:pos x="70" y="49"/>
                </a:cxn>
                <a:cxn ang="0">
                  <a:pos x="82" y="34"/>
                </a:cxn>
                <a:cxn ang="0">
                  <a:pos x="70" y="49"/>
                </a:cxn>
              </a:cxnLst>
              <a:rect b="b" l="0" r="r" t="0"/>
              <a:pathLst>
                <a:path h="73" w="148">
                  <a:moveTo>
                    <a:pt x="7" y="73"/>
                  </a:moveTo>
                  <a:cubicBezTo>
                    <a:pt x="3" y="73"/>
                    <a:pt x="0" y="72"/>
                    <a:pt x="1" y="67"/>
                  </a:cubicBezTo>
                  <a:cubicBezTo>
                    <a:pt x="16" y="56"/>
                    <a:pt x="20" y="34"/>
                    <a:pt x="34" y="22"/>
                  </a:cubicBezTo>
                  <a:cubicBezTo>
                    <a:pt x="59" y="19"/>
                    <a:pt x="82" y="14"/>
                    <a:pt x="109" y="13"/>
                  </a:cubicBezTo>
                  <a:cubicBezTo>
                    <a:pt x="116" y="12"/>
                    <a:pt x="107" y="27"/>
                    <a:pt x="118" y="22"/>
                  </a:cubicBezTo>
                  <a:cubicBezTo>
                    <a:pt x="125" y="10"/>
                    <a:pt x="123" y="13"/>
                    <a:pt x="124" y="4"/>
                  </a:cubicBezTo>
                  <a:cubicBezTo>
                    <a:pt x="148" y="0"/>
                    <a:pt x="139" y="30"/>
                    <a:pt x="139" y="31"/>
                  </a:cubicBezTo>
                  <a:cubicBezTo>
                    <a:pt x="133" y="61"/>
                    <a:pt x="62" y="55"/>
                    <a:pt x="43" y="67"/>
                  </a:cubicBezTo>
                  <a:cubicBezTo>
                    <a:pt x="44" y="66"/>
                    <a:pt x="47" y="68"/>
                    <a:pt x="49" y="67"/>
                  </a:cubicBezTo>
                  <a:cubicBezTo>
                    <a:pt x="48" y="70"/>
                    <a:pt x="44" y="70"/>
                    <a:pt x="40" y="70"/>
                  </a:cubicBezTo>
                  <a:cubicBezTo>
                    <a:pt x="33" y="63"/>
                    <a:pt x="13" y="69"/>
                    <a:pt x="7" y="73"/>
                  </a:cubicBezTo>
                  <a:close/>
                  <a:moveTo>
                    <a:pt x="67" y="34"/>
                  </a:moveTo>
                  <a:cubicBezTo>
                    <a:pt x="57" y="37"/>
                    <a:pt x="57" y="50"/>
                    <a:pt x="49" y="55"/>
                  </a:cubicBezTo>
                  <a:cubicBezTo>
                    <a:pt x="62" y="55"/>
                    <a:pt x="68" y="48"/>
                    <a:pt x="67" y="34"/>
                  </a:cubicBezTo>
                  <a:close/>
                  <a:moveTo>
                    <a:pt x="70" y="49"/>
                  </a:moveTo>
                  <a:cubicBezTo>
                    <a:pt x="81" y="51"/>
                    <a:pt x="82" y="43"/>
                    <a:pt x="82" y="34"/>
                  </a:cubicBezTo>
                  <a:cubicBezTo>
                    <a:pt x="74" y="35"/>
                    <a:pt x="72" y="42"/>
                    <a:pt x="70" y="49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2" name="Freeform 161"/>
            <p:cNvSpPr/>
            <p:nvPr/>
          </p:nvSpPr>
          <p:spPr bwMode="auto">
            <a:xfrm>
              <a:off x="10513967" y="1514362"/>
              <a:ext cx="28242" cy="40951"/>
            </a:xfrm>
            <a:custGeom>
              <a:cxnLst>
                <a:cxn ang="0">
                  <a:pos x="12" y="0"/>
                </a:cxn>
                <a:cxn ang="0">
                  <a:pos x="0" y="15"/>
                </a:cxn>
                <a:cxn ang="0">
                  <a:pos x="12" y="0"/>
                </a:cxn>
              </a:cxnLst>
              <a:rect b="b" l="0" r="r" t="0"/>
              <a:pathLst>
                <a:path h="17" w="12">
                  <a:moveTo>
                    <a:pt x="12" y="0"/>
                  </a:moveTo>
                  <a:cubicBezTo>
                    <a:pt x="12" y="9"/>
                    <a:pt x="11" y="17"/>
                    <a:pt x="0" y="15"/>
                  </a:cubicBezTo>
                  <a:cubicBezTo>
                    <a:pt x="2" y="8"/>
                    <a:pt x="4" y="1"/>
                    <a:pt x="12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3" name="Freeform 162"/>
            <p:cNvSpPr/>
            <p:nvPr/>
          </p:nvSpPr>
          <p:spPr bwMode="auto">
            <a:xfrm>
              <a:off x="10499846" y="1576494"/>
              <a:ext cx="93198" cy="26830"/>
            </a:xfrm>
            <a:custGeom>
              <a:cxnLst>
                <a:cxn ang="0">
                  <a:pos x="0" y="7"/>
                </a:cxn>
                <a:cxn ang="0">
                  <a:pos x="39" y="4"/>
                </a:cxn>
                <a:cxn ang="0">
                  <a:pos x="0" y="7"/>
                </a:cxn>
              </a:cxnLst>
              <a:rect b="b" l="0" r="r" t="0"/>
              <a:pathLst>
                <a:path h="11" w="39">
                  <a:moveTo>
                    <a:pt x="0" y="7"/>
                  </a:moveTo>
                  <a:cubicBezTo>
                    <a:pt x="7" y="0"/>
                    <a:pt x="27" y="6"/>
                    <a:pt x="39" y="4"/>
                  </a:cubicBezTo>
                  <a:cubicBezTo>
                    <a:pt x="32" y="11"/>
                    <a:pt x="12" y="5"/>
                    <a:pt x="0" y="7"/>
                  </a:cubicBezTo>
                  <a:close/>
                </a:path>
              </a:pathLst>
            </a:custGeom>
            <a:solidFill>
              <a:srgbClr val="1D48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4" name="Freeform 163"/>
            <p:cNvSpPr/>
            <p:nvPr/>
          </p:nvSpPr>
          <p:spPr bwMode="auto">
            <a:xfrm>
              <a:off x="10362873" y="1583554"/>
              <a:ext cx="79077" cy="31066"/>
            </a:xfrm>
            <a:custGeom>
              <a:cxnLst>
                <a:cxn ang="0">
                  <a:pos x="0" y="10"/>
                </a:cxn>
                <a:cxn ang="0">
                  <a:pos x="33" y="7"/>
                </a:cxn>
                <a:cxn ang="0">
                  <a:pos x="6" y="13"/>
                </a:cxn>
                <a:cxn ang="0">
                  <a:pos x="0" y="10"/>
                </a:cxn>
              </a:cxnLst>
              <a:rect b="b" l="0" r="r" t="0"/>
              <a:pathLst>
                <a:path h="13" w="33">
                  <a:moveTo>
                    <a:pt x="0" y="10"/>
                  </a:moveTo>
                  <a:cubicBezTo>
                    <a:pt x="6" y="6"/>
                    <a:pt x="26" y="0"/>
                    <a:pt x="33" y="7"/>
                  </a:cubicBezTo>
                  <a:cubicBezTo>
                    <a:pt x="22" y="7"/>
                    <a:pt x="14" y="10"/>
                    <a:pt x="6" y="13"/>
                  </a:cubicBezTo>
                  <a:cubicBezTo>
                    <a:pt x="5" y="11"/>
                    <a:pt x="3" y="10"/>
                    <a:pt x="0" y="10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5" name="Freeform 164"/>
            <p:cNvSpPr/>
            <p:nvPr/>
          </p:nvSpPr>
          <p:spPr bwMode="auto">
            <a:xfrm>
              <a:off x="11006788" y="1851853"/>
              <a:ext cx="26830" cy="86138"/>
            </a:xfrm>
            <a:custGeom>
              <a:cxnLst>
                <a:cxn ang="0">
                  <a:pos x="4" y="0"/>
                </a:cxn>
                <a:cxn ang="0">
                  <a:pos x="7" y="36"/>
                </a:cxn>
                <a:cxn ang="0">
                  <a:pos x="4" y="0"/>
                </a:cxn>
              </a:cxnLst>
              <a:rect b="b" l="0" r="r" t="0"/>
              <a:pathLst>
                <a:path h="36" w="11">
                  <a:moveTo>
                    <a:pt x="4" y="0"/>
                  </a:moveTo>
                  <a:cubicBezTo>
                    <a:pt x="11" y="6"/>
                    <a:pt x="5" y="25"/>
                    <a:pt x="7" y="36"/>
                  </a:cubicBezTo>
                  <a:cubicBezTo>
                    <a:pt x="0" y="30"/>
                    <a:pt x="6" y="11"/>
                    <a:pt x="4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6" name="Freeform 165"/>
            <p:cNvSpPr/>
            <p:nvPr/>
          </p:nvSpPr>
          <p:spPr bwMode="auto">
            <a:xfrm>
              <a:off x="10248493" y="1952112"/>
              <a:ext cx="11297" cy="107319"/>
            </a:xfrm>
            <a:custGeom>
              <a:cxnLst>
                <a:cxn ang="0">
                  <a:pos x="0" y="45"/>
                </a:cxn>
                <a:cxn ang="0">
                  <a:pos x="0" y="0"/>
                </a:cxn>
                <a:cxn ang="0">
                  <a:pos x="0" y="45"/>
                </a:cxn>
              </a:cxnLst>
              <a:rect b="b" l="0" r="r" t="0"/>
              <a:pathLst>
                <a:path h="45" w="5">
                  <a:moveTo>
                    <a:pt x="0" y="45"/>
                  </a:moveTo>
                  <a:cubicBezTo>
                    <a:pt x="0" y="30"/>
                    <a:pt x="0" y="15"/>
                    <a:pt x="0" y="0"/>
                  </a:cubicBezTo>
                  <a:cubicBezTo>
                    <a:pt x="5" y="8"/>
                    <a:pt x="5" y="37"/>
                    <a:pt x="0" y="45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7" name="Freeform 166"/>
            <p:cNvSpPr/>
            <p:nvPr/>
          </p:nvSpPr>
          <p:spPr bwMode="auto">
            <a:xfrm>
              <a:off x="10145410" y="2138508"/>
              <a:ext cx="26830" cy="79077"/>
            </a:xfrm>
            <a:custGeom>
              <a:cxnLst>
                <a:cxn ang="0">
                  <a:pos x="7" y="0"/>
                </a:cxn>
                <a:cxn ang="0">
                  <a:pos x="4" y="33"/>
                </a:cxn>
                <a:cxn ang="0">
                  <a:pos x="7" y="0"/>
                </a:cxn>
              </a:cxnLst>
              <a:rect b="b" l="0" r="r" t="0"/>
              <a:pathLst>
                <a:path h="33" w="11">
                  <a:moveTo>
                    <a:pt x="7" y="0"/>
                  </a:moveTo>
                  <a:cubicBezTo>
                    <a:pt x="5" y="10"/>
                    <a:pt x="11" y="28"/>
                    <a:pt x="4" y="33"/>
                  </a:cubicBezTo>
                  <a:cubicBezTo>
                    <a:pt x="6" y="23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87EA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9" name="Freeform 168"/>
            <p:cNvSpPr/>
            <p:nvPr/>
          </p:nvSpPr>
          <p:spPr bwMode="auto">
            <a:xfrm>
              <a:off x="10783677" y="2247239"/>
              <a:ext cx="26830" cy="114380"/>
            </a:xfrm>
            <a:custGeom>
              <a:cxnLst>
                <a:cxn ang="0">
                  <a:pos x="7" y="0"/>
                </a:cxn>
                <a:cxn ang="0">
                  <a:pos x="4" y="48"/>
                </a:cxn>
                <a:cxn ang="0">
                  <a:pos x="7" y="0"/>
                </a:cxn>
              </a:cxnLst>
              <a:rect b="b" l="0" r="r" t="0"/>
              <a:pathLst>
                <a:path h="48" w="11">
                  <a:moveTo>
                    <a:pt x="7" y="0"/>
                  </a:moveTo>
                  <a:cubicBezTo>
                    <a:pt x="5" y="15"/>
                    <a:pt x="11" y="38"/>
                    <a:pt x="4" y="48"/>
                  </a:cubicBezTo>
                  <a:cubicBezTo>
                    <a:pt x="6" y="33"/>
                    <a:pt x="0" y="10"/>
                    <a:pt x="7" y="0"/>
                  </a:cubicBezTo>
                  <a:close/>
                </a:path>
              </a:pathLst>
            </a:custGeom>
            <a:solidFill>
              <a:srgbClr val="1D48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0" name="Freeform 169"/>
            <p:cNvSpPr/>
            <p:nvPr/>
          </p:nvSpPr>
          <p:spPr bwMode="auto">
            <a:xfrm>
              <a:off x="10038091" y="2605912"/>
              <a:ext cx="25418" cy="72017"/>
            </a:xfrm>
            <a:custGeom>
              <a:cxnLst>
                <a:cxn ang="0">
                  <a:pos x="7" y="0"/>
                </a:cxn>
                <a:cxn ang="0">
                  <a:pos x="4" y="30"/>
                </a:cxn>
                <a:cxn ang="0">
                  <a:pos x="7" y="0"/>
                </a:cxn>
              </a:cxnLst>
              <a:rect b="b" l="0" r="r" t="0"/>
              <a:pathLst>
                <a:path h="30" w="11">
                  <a:moveTo>
                    <a:pt x="7" y="0"/>
                  </a:moveTo>
                  <a:cubicBezTo>
                    <a:pt x="5" y="9"/>
                    <a:pt x="11" y="26"/>
                    <a:pt x="4" y="30"/>
                  </a:cubicBezTo>
                  <a:cubicBezTo>
                    <a:pt x="6" y="21"/>
                    <a:pt x="0" y="4"/>
                    <a:pt x="7" y="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1" name="Freeform 170"/>
            <p:cNvSpPr/>
            <p:nvPr/>
          </p:nvSpPr>
          <p:spPr bwMode="auto">
            <a:xfrm>
              <a:off x="10304977" y="2716055"/>
              <a:ext cx="122853" cy="40951"/>
            </a:xfrm>
            <a:custGeom>
              <a:cxnLst>
                <a:cxn ang="0">
                  <a:pos x="0" y="11"/>
                </a:cxn>
                <a:cxn ang="0">
                  <a:pos x="51" y="2"/>
                </a:cxn>
                <a:cxn ang="0">
                  <a:pos x="33" y="11"/>
                </a:cxn>
                <a:cxn ang="0">
                  <a:pos x="0" y="11"/>
                </a:cxn>
              </a:cxnLst>
              <a:rect b="b" l="0" r="r" t="0"/>
              <a:pathLst>
                <a:path h="17" w="51">
                  <a:moveTo>
                    <a:pt x="0" y="11"/>
                  </a:moveTo>
                  <a:cubicBezTo>
                    <a:pt x="17" y="8"/>
                    <a:pt x="29" y="0"/>
                    <a:pt x="51" y="2"/>
                  </a:cubicBezTo>
                  <a:cubicBezTo>
                    <a:pt x="47" y="7"/>
                    <a:pt x="41" y="10"/>
                    <a:pt x="33" y="11"/>
                  </a:cubicBezTo>
                  <a:cubicBezTo>
                    <a:pt x="28" y="15"/>
                    <a:pt x="5" y="17"/>
                    <a:pt x="0" y="1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2" name="Freeform 171"/>
            <p:cNvSpPr/>
            <p:nvPr/>
          </p:nvSpPr>
          <p:spPr bwMode="auto">
            <a:xfrm>
              <a:off x="11099986" y="2720292"/>
              <a:ext cx="26830" cy="79077"/>
            </a:xfrm>
            <a:custGeom>
              <a:cxnLst>
                <a:cxn ang="0">
                  <a:pos x="4" y="0"/>
                </a:cxn>
                <a:cxn ang="0">
                  <a:pos x="7" y="33"/>
                </a:cxn>
                <a:cxn ang="0">
                  <a:pos x="4" y="0"/>
                </a:cxn>
              </a:cxnLst>
              <a:rect b="b" l="0" r="r" t="0"/>
              <a:pathLst>
                <a:path h="33" w="11">
                  <a:moveTo>
                    <a:pt x="4" y="0"/>
                  </a:moveTo>
                  <a:cubicBezTo>
                    <a:pt x="11" y="5"/>
                    <a:pt x="5" y="23"/>
                    <a:pt x="7" y="33"/>
                  </a:cubicBezTo>
                  <a:cubicBezTo>
                    <a:pt x="0" y="28"/>
                    <a:pt x="6" y="10"/>
                    <a:pt x="4" y="0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3" name="Freeform 172"/>
            <p:cNvSpPr/>
            <p:nvPr/>
          </p:nvSpPr>
          <p:spPr bwMode="auto">
            <a:xfrm>
              <a:off x="10807683" y="2548016"/>
              <a:ext cx="7061" cy="194869"/>
            </a:xfrm>
            <a:custGeom>
              <a:cxnLst>
                <a:cxn ang="0">
                  <a:pos x="0" y="8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81"/>
                </a:cxn>
                <a:cxn ang="0">
                  <a:pos x="0" y="81"/>
                </a:cxn>
              </a:cxnLst>
              <a:rect b="b" l="0" r="r" t="0"/>
              <a:pathLst>
                <a:path h="81" w="3">
                  <a:moveTo>
                    <a:pt x="0" y="81"/>
                  </a:moveTo>
                  <a:cubicBezTo>
                    <a:pt x="0" y="54"/>
                    <a:pt x="0" y="27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27"/>
                    <a:pt x="3" y="54"/>
                    <a:pt x="3" y="81"/>
                  </a:cubicBezTo>
                  <a:cubicBezTo>
                    <a:pt x="2" y="81"/>
                    <a:pt x="1" y="81"/>
                    <a:pt x="0" y="81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4" name="Freeform 173"/>
            <p:cNvSpPr/>
            <p:nvPr/>
          </p:nvSpPr>
          <p:spPr bwMode="auto">
            <a:xfrm>
              <a:off x="11081630" y="2799369"/>
              <a:ext cx="28242" cy="108732"/>
            </a:xfrm>
            <a:custGeom>
              <a:cxnLst>
                <a:cxn ang="0">
                  <a:pos x="3" y="21"/>
                </a:cxn>
                <a:cxn ang="0">
                  <a:pos x="9" y="0"/>
                </a:cxn>
                <a:cxn ang="0">
                  <a:pos x="9" y="45"/>
                </a:cxn>
                <a:cxn ang="0">
                  <a:pos x="3" y="21"/>
                </a:cxn>
              </a:cxnLst>
              <a:rect b="b" l="0" r="r" t="0"/>
              <a:pathLst>
                <a:path h="45" w="12">
                  <a:moveTo>
                    <a:pt x="3" y="21"/>
                  </a:moveTo>
                  <a:cubicBezTo>
                    <a:pt x="3" y="12"/>
                    <a:pt x="4" y="4"/>
                    <a:pt x="9" y="0"/>
                  </a:cubicBezTo>
                  <a:cubicBezTo>
                    <a:pt x="9" y="15"/>
                    <a:pt x="9" y="30"/>
                    <a:pt x="9" y="45"/>
                  </a:cubicBezTo>
                  <a:cubicBezTo>
                    <a:pt x="0" y="44"/>
                    <a:pt x="12" y="22"/>
                    <a:pt x="3" y="21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5" name="Freeform 174"/>
            <p:cNvSpPr/>
            <p:nvPr/>
          </p:nvSpPr>
          <p:spPr bwMode="auto">
            <a:xfrm>
              <a:off x="9891233" y="2843144"/>
              <a:ext cx="12709" cy="72017"/>
            </a:xfrm>
            <a:custGeom>
              <a:cxnLst>
                <a:cxn ang="0">
                  <a:pos x="5" y="0"/>
                </a:cxn>
                <a:cxn ang="0">
                  <a:pos x="5" y="30"/>
                </a:cxn>
                <a:cxn ang="0">
                  <a:pos x="5" y="0"/>
                </a:cxn>
              </a:cxnLst>
              <a:rect b="b" l="0" r="r" t="0"/>
              <a:pathLst>
                <a:path h="30" w="5">
                  <a:moveTo>
                    <a:pt x="5" y="0"/>
                  </a:moveTo>
                  <a:cubicBezTo>
                    <a:pt x="5" y="10"/>
                    <a:pt x="5" y="20"/>
                    <a:pt x="5" y="30"/>
                  </a:cubicBezTo>
                  <a:cubicBezTo>
                    <a:pt x="0" y="27"/>
                    <a:pt x="0" y="3"/>
                    <a:pt x="5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6" name="Freeform 175"/>
            <p:cNvSpPr/>
            <p:nvPr/>
          </p:nvSpPr>
          <p:spPr bwMode="auto">
            <a:xfrm>
              <a:off x="10979959" y="3022480"/>
              <a:ext cx="122853" cy="11297"/>
            </a:xfrm>
            <a:custGeom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0" y="0"/>
                </a:cxn>
              </a:cxnLst>
              <a:rect b="b" l="0" r="r" t="0"/>
              <a:pathLst>
                <a:path h="5" w="51">
                  <a:moveTo>
                    <a:pt x="0" y="0"/>
                  </a:moveTo>
                  <a:cubicBezTo>
                    <a:pt x="17" y="0"/>
                    <a:pt x="34" y="0"/>
                    <a:pt x="51" y="0"/>
                  </a:cubicBezTo>
                  <a:cubicBezTo>
                    <a:pt x="41" y="5"/>
                    <a:pt x="10" y="5"/>
                    <a:pt x="0" y="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7" name="Freeform 176"/>
            <p:cNvSpPr/>
            <p:nvPr/>
          </p:nvSpPr>
          <p:spPr bwMode="auto">
            <a:xfrm>
              <a:off x="9932184" y="3022480"/>
              <a:ext cx="12709" cy="72017"/>
            </a:xfrm>
            <a:custGeom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0" y="0"/>
                </a:cxn>
              </a:cxnLst>
              <a:rect b="b" l="0" r="r" t="0"/>
              <a:pathLst>
                <a:path h="30" w="5">
                  <a:moveTo>
                    <a:pt x="0" y="0"/>
                  </a:moveTo>
                  <a:cubicBezTo>
                    <a:pt x="5" y="3"/>
                    <a:pt x="5" y="27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8" name="Freeform 177"/>
            <p:cNvSpPr/>
            <p:nvPr/>
          </p:nvSpPr>
          <p:spPr bwMode="auto">
            <a:xfrm>
              <a:off x="9939244" y="3018243"/>
              <a:ext cx="148270" cy="221699"/>
            </a:xfrm>
            <a:custGeom>
              <a:cxnLst>
                <a:cxn ang="0">
                  <a:pos x="6" y="8"/>
                </a:cxn>
                <a:cxn ang="0">
                  <a:pos x="60" y="17"/>
                </a:cxn>
                <a:cxn ang="0">
                  <a:pos x="48" y="92"/>
                </a:cxn>
                <a:cxn ang="0">
                  <a:pos x="0" y="62"/>
                </a:cxn>
                <a:cxn ang="0">
                  <a:pos x="3" y="38"/>
                </a:cxn>
                <a:cxn ang="0">
                  <a:pos x="6" y="8"/>
                </a:cxn>
              </a:cxnLst>
              <a:rect b="b" l="0" r="r" t="0"/>
              <a:pathLst>
                <a:path h="93" w="62">
                  <a:moveTo>
                    <a:pt x="6" y="8"/>
                  </a:moveTo>
                  <a:cubicBezTo>
                    <a:pt x="24" y="0"/>
                    <a:pt x="47" y="11"/>
                    <a:pt x="60" y="17"/>
                  </a:cubicBezTo>
                  <a:cubicBezTo>
                    <a:pt x="62" y="48"/>
                    <a:pt x="57" y="72"/>
                    <a:pt x="48" y="92"/>
                  </a:cubicBezTo>
                  <a:cubicBezTo>
                    <a:pt x="21" y="93"/>
                    <a:pt x="14" y="74"/>
                    <a:pt x="0" y="62"/>
                  </a:cubicBezTo>
                  <a:cubicBezTo>
                    <a:pt x="2" y="55"/>
                    <a:pt x="4" y="48"/>
                    <a:pt x="3" y="38"/>
                  </a:cubicBezTo>
                  <a:cubicBezTo>
                    <a:pt x="10" y="34"/>
                    <a:pt x="4" y="17"/>
                    <a:pt x="6" y="8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9" name="Freeform 178"/>
            <p:cNvSpPr/>
            <p:nvPr/>
          </p:nvSpPr>
          <p:spPr bwMode="auto">
            <a:xfrm>
              <a:off x="9937832" y="3036601"/>
              <a:ext cx="25418" cy="72017"/>
            </a:xfrm>
            <a:custGeom>
              <a:cxnLst>
                <a:cxn ang="0">
                  <a:pos x="4" y="30"/>
                </a:cxn>
                <a:cxn ang="0">
                  <a:pos x="7" y="0"/>
                </a:cxn>
                <a:cxn ang="0">
                  <a:pos x="4" y="30"/>
                </a:cxn>
              </a:cxnLst>
              <a:rect b="b" l="0" r="r" t="0"/>
              <a:pathLst>
                <a:path h="30" w="11">
                  <a:moveTo>
                    <a:pt x="4" y="30"/>
                  </a:moveTo>
                  <a:cubicBezTo>
                    <a:pt x="6" y="21"/>
                    <a:pt x="0" y="4"/>
                    <a:pt x="7" y="0"/>
                  </a:cubicBezTo>
                  <a:cubicBezTo>
                    <a:pt x="5" y="9"/>
                    <a:pt x="11" y="26"/>
                    <a:pt x="4" y="30"/>
                  </a:cubicBezTo>
                  <a:close/>
                </a:path>
              </a:pathLst>
            </a:custGeom>
            <a:solidFill>
              <a:srgbClr val="325C6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0" name="Freeform 179"/>
            <p:cNvSpPr/>
            <p:nvPr/>
          </p:nvSpPr>
          <p:spPr bwMode="auto">
            <a:xfrm>
              <a:off x="10951717" y="3143920"/>
              <a:ext cx="107319" cy="16945"/>
            </a:xfrm>
            <a:custGeom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3"/>
                </a:cxn>
                <a:cxn ang="0">
                  <a:pos x="0" y="0"/>
                </a:cxn>
              </a:cxnLst>
              <a:rect b="b" l="0" r="r" t="0"/>
              <a:pathLst>
                <a:path h="7" w="45">
                  <a:moveTo>
                    <a:pt x="0" y="0"/>
                  </a:moveTo>
                  <a:cubicBezTo>
                    <a:pt x="15" y="0"/>
                    <a:pt x="30" y="0"/>
                    <a:pt x="45" y="0"/>
                  </a:cubicBezTo>
                  <a:cubicBezTo>
                    <a:pt x="45" y="1"/>
                    <a:pt x="45" y="2"/>
                    <a:pt x="45" y="3"/>
                  </a:cubicBezTo>
                  <a:cubicBezTo>
                    <a:pt x="31" y="1"/>
                    <a:pt x="9" y="7"/>
                    <a:pt x="0" y="0"/>
                  </a:cubicBezTo>
                  <a:close/>
                </a:path>
              </a:pathLst>
            </a:custGeom>
            <a:solidFill>
              <a:srgbClr val="6F9EA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1" name="Freeform 180"/>
            <p:cNvSpPr/>
            <p:nvPr/>
          </p:nvSpPr>
          <p:spPr bwMode="auto">
            <a:xfrm>
              <a:off x="10190597" y="3159453"/>
              <a:ext cx="144034" cy="59308"/>
            </a:xfrm>
            <a:custGeom>
              <a:cxnLst>
                <a:cxn ang="0">
                  <a:pos x="60" y="12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60" y="12"/>
                </a:cxn>
              </a:cxnLst>
              <a:rect b="b" l="0" r="r" t="0"/>
              <a:pathLst>
                <a:path h="25" w="60">
                  <a:moveTo>
                    <a:pt x="60" y="12"/>
                  </a:moveTo>
                  <a:cubicBezTo>
                    <a:pt x="44" y="25"/>
                    <a:pt x="12" y="15"/>
                    <a:pt x="0" y="6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19" y="7"/>
                    <a:pt x="34" y="15"/>
                    <a:pt x="60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2" name="Freeform 181"/>
            <p:cNvSpPr/>
            <p:nvPr/>
          </p:nvSpPr>
          <p:spPr bwMode="auto">
            <a:xfrm>
              <a:off x="10525264" y="3153805"/>
              <a:ext cx="67781" cy="33890"/>
            </a:xfrm>
            <a:custGeom>
              <a:cxnLst>
                <a:cxn ang="0">
                  <a:pos x="1" y="2"/>
                </a:cxn>
                <a:cxn ang="0">
                  <a:pos x="28" y="8"/>
                </a:cxn>
                <a:cxn ang="0">
                  <a:pos x="1" y="2"/>
                </a:cxn>
              </a:cxnLst>
              <a:rect b="b" l="0" r="r" t="0"/>
              <a:pathLst>
                <a:path h="14" w="28">
                  <a:moveTo>
                    <a:pt x="1" y="2"/>
                  </a:moveTo>
                  <a:cubicBezTo>
                    <a:pt x="5" y="9"/>
                    <a:pt x="25" y="0"/>
                    <a:pt x="28" y="8"/>
                  </a:cubicBezTo>
                  <a:cubicBezTo>
                    <a:pt x="20" y="5"/>
                    <a:pt x="0" y="14"/>
                    <a:pt x="1" y="2"/>
                  </a:cubicBezTo>
                  <a:close/>
                </a:path>
              </a:pathLst>
            </a:custGeom>
            <a:solidFill>
              <a:srgbClr val="2A575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3" name="Freeform 182"/>
            <p:cNvSpPr/>
            <p:nvPr/>
          </p:nvSpPr>
          <p:spPr bwMode="auto">
            <a:xfrm>
              <a:off x="10485725" y="3166514"/>
              <a:ext cx="107319" cy="38127"/>
            </a:xfrm>
            <a:custGeom>
              <a:cxnLst>
                <a:cxn ang="0">
                  <a:pos x="3" y="15"/>
                </a:cxn>
                <a:cxn ang="0">
                  <a:pos x="0" y="6"/>
                </a:cxn>
                <a:cxn ang="0">
                  <a:pos x="45" y="6"/>
                </a:cxn>
                <a:cxn ang="0">
                  <a:pos x="3" y="15"/>
                </a:cxn>
              </a:cxnLst>
              <a:rect b="b" l="0" r="r" t="0"/>
              <a:pathLst>
                <a:path h="16" w="45">
                  <a:moveTo>
                    <a:pt x="3" y="15"/>
                  </a:moveTo>
                  <a:cubicBezTo>
                    <a:pt x="0" y="14"/>
                    <a:pt x="0" y="10"/>
                    <a:pt x="0" y="6"/>
                  </a:cubicBezTo>
                  <a:cubicBezTo>
                    <a:pt x="15" y="6"/>
                    <a:pt x="30" y="6"/>
                    <a:pt x="45" y="6"/>
                  </a:cubicBezTo>
                  <a:cubicBezTo>
                    <a:pt x="38" y="16"/>
                    <a:pt x="5" y="0"/>
                    <a:pt x="3" y="15"/>
                  </a:cubicBezTo>
                  <a:close/>
                </a:path>
              </a:pathLst>
            </a:custGeom>
            <a:solidFill>
              <a:srgbClr val="326A7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5" name="Freeform 184"/>
            <p:cNvSpPr/>
            <p:nvPr/>
          </p:nvSpPr>
          <p:spPr bwMode="auto">
            <a:xfrm>
              <a:off x="10478664" y="3352910"/>
              <a:ext cx="28242" cy="79077"/>
            </a:xfrm>
            <a:custGeom>
              <a:cxnLst>
                <a:cxn ang="0">
                  <a:pos x="9" y="33"/>
                </a:cxn>
                <a:cxn ang="0">
                  <a:pos x="6" y="0"/>
                </a:cxn>
                <a:cxn ang="0">
                  <a:pos x="12" y="21"/>
                </a:cxn>
                <a:cxn ang="0">
                  <a:pos x="9" y="33"/>
                </a:cxn>
              </a:cxnLst>
              <a:rect b="b" l="0" r="r" t="0"/>
              <a:pathLst>
                <a:path h="33" w="12">
                  <a:moveTo>
                    <a:pt x="9" y="33"/>
                  </a:moveTo>
                  <a:cubicBezTo>
                    <a:pt x="6" y="26"/>
                    <a:pt x="0" y="6"/>
                    <a:pt x="6" y="0"/>
                  </a:cubicBezTo>
                  <a:cubicBezTo>
                    <a:pt x="4" y="11"/>
                    <a:pt x="12" y="12"/>
                    <a:pt x="12" y="21"/>
                  </a:cubicBezTo>
                  <a:cubicBezTo>
                    <a:pt x="8" y="22"/>
                    <a:pt x="9" y="28"/>
                    <a:pt x="9" y="33"/>
                  </a:cubicBezTo>
                  <a:close/>
                </a:path>
              </a:pathLst>
            </a:custGeom>
            <a:solidFill>
              <a:srgbClr val="3D848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6" name="Freeform 185"/>
            <p:cNvSpPr/>
            <p:nvPr/>
          </p:nvSpPr>
          <p:spPr bwMode="auto">
            <a:xfrm>
              <a:off x="10776617" y="3374091"/>
              <a:ext cx="26830" cy="86138"/>
            </a:xfrm>
            <a:custGeom>
              <a:cxnLst>
                <a:cxn ang="0">
                  <a:pos x="7" y="36"/>
                </a:cxn>
                <a:cxn ang="0">
                  <a:pos x="4" y="0"/>
                </a:cxn>
                <a:cxn ang="0">
                  <a:pos x="7" y="36"/>
                </a:cxn>
              </a:cxnLst>
              <a:rect b="b" l="0" r="r" t="0"/>
              <a:pathLst>
                <a:path h="36" w="11">
                  <a:moveTo>
                    <a:pt x="7" y="36"/>
                  </a:moveTo>
                  <a:cubicBezTo>
                    <a:pt x="0" y="30"/>
                    <a:pt x="6" y="11"/>
                    <a:pt x="4" y="0"/>
                  </a:cubicBezTo>
                  <a:cubicBezTo>
                    <a:pt x="11" y="6"/>
                    <a:pt x="5" y="25"/>
                    <a:pt x="7" y="36"/>
                  </a:cubicBezTo>
                  <a:close/>
                </a:path>
              </a:pathLst>
            </a:custGeom>
            <a:solidFill>
              <a:srgbClr val="326A7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7" name="Freeform 186"/>
            <p:cNvSpPr/>
            <p:nvPr/>
          </p:nvSpPr>
          <p:spPr bwMode="auto">
            <a:xfrm>
              <a:off x="10793562" y="3568961"/>
              <a:ext cx="12709" cy="70605"/>
            </a:xfrm>
            <a:custGeom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0" y="0"/>
                </a:cxn>
              </a:cxnLst>
              <a:rect b="b" l="0" r="r" t="0"/>
              <a:pathLst>
                <a:path h="30" w="5">
                  <a:moveTo>
                    <a:pt x="0" y="0"/>
                  </a:moveTo>
                  <a:cubicBezTo>
                    <a:pt x="5" y="3"/>
                    <a:pt x="5" y="27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234A5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8" name="Freeform 187"/>
            <p:cNvSpPr/>
            <p:nvPr/>
          </p:nvSpPr>
          <p:spPr bwMode="auto">
            <a:xfrm>
              <a:off x="9966074" y="3576022"/>
              <a:ext cx="25418" cy="128501"/>
            </a:xfrm>
            <a:custGeom>
              <a:cxnLst>
                <a:cxn ang="0">
                  <a:pos x="4" y="54"/>
                </a:cxn>
                <a:cxn ang="0">
                  <a:pos x="7" y="0"/>
                </a:cxn>
                <a:cxn ang="0">
                  <a:pos x="4" y="54"/>
                </a:cxn>
              </a:cxnLst>
              <a:rect b="b" l="0" r="r" t="0"/>
              <a:pathLst>
                <a:path h="54" w="11">
                  <a:moveTo>
                    <a:pt x="4" y="54"/>
                  </a:moveTo>
                  <a:cubicBezTo>
                    <a:pt x="6" y="37"/>
                    <a:pt x="0" y="12"/>
                    <a:pt x="7" y="0"/>
                  </a:cubicBezTo>
                  <a:cubicBezTo>
                    <a:pt x="5" y="17"/>
                    <a:pt x="11" y="42"/>
                    <a:pt x="4" y="54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9" name="Freeform 188"/>
            <p:cNvSpPr/>
            <p:nvPr/>
          </p:nvSpPr>
          <p:spPr bwMode="auto">
            <a:xfrm>
              <a:off x="10025382" y="3790660"/>
              <a:ext cx="69193" cy="29654"/>
            </a:xfrm>
            <a:custGeom>
              <a:cxnLst>
                <a:cxn ang="0">
                  <a:pos x="27" y="3"/>
                </a:cxn>
                <a:cxn ang="0">
                  <a:pos x="21" y="12"/>
                </a:cxn>
                <a:cxn ang="0">
                  <a:pos x="0" y="0"/>
                </a:cxn>
                <a:cxn ang="0">
                  <a:pos x="27" y="3"/>
                </a:cxn>
              </a:cxnLst>
              <a:rect b="b" l="0" r="r" t="0"/>
              <a:pathLst>
                <a:path h="12" w="28">
                  <a:moveTo>
                    <a:pt x="27" y="3"/>
                  </a:moveTo>
                  <a:cubicBezTo>
                    <a:pt x="29" y="10"/>
                    <a:pt x="21" y="7"/>
                    <a:pt x="21" y="12"/>
                  </a:cubicBezTo>
                  <a:cubicBezTo>
                    <a:pt x="10" y="12"/>
                    <a:pt x="0" y="11"/>
                    <a:pt x="0" y="0"/>
                  </a:cubicBezTo>
                  <a:cubicBezTo>
                    <a:pt x="7" y="3"/>
                    <a:pt x="16" y="4"/>
                    <a:pt x="27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0" name="Freeform 189"/>
            <p:cNvSpPr/>
            <p:nvPr/>
          </p:nvSpPr>
          <p:spPr bwMode="auto">
            <a:xfrm>
              <a:off x="10556330" y="3780775"/>
              <a:ext cx="136974" cy="31066"/>
            </a:xfrm>
            <a:custGeom>
              <a:cxnLst>
                <a:cxn ang="0">
                  <a:pos x="0" y="4"/>
                </a:cxn>
                <a:cxn ang="0">
                  <a:pos x="57" y="7"/>
                </a:cxn>
                <a:cxn ang="0">
                  <a:pos x="33" y="10"/>
                </a:cxn>
                <a:cxn ang="0">
                  <a:pos x="0" y="4"/>
                </a:cxn>
              </a:cxnLst>
              <a:rect b="b" l="0" r="r" t="0"/>
              <a:pathLst>
                <a:path h="13" w="57">
                  <a:moveTo>
                    <a:pt x="0" y="4"/>
                  </a:moveTo>
                  <a:cubicBezTo>
                    <a:pt x="18" y="6"/>
                    <a:pt x="44" y="0"/>
                    <a:pt x="57" y="7"/>
                  </a:cubicBezTo>
                  <a:cubicBezTo>
                    <a:pt x="46" y="5"/>
                    <a:pt x="43" y="11"/>
                    <a:pt x="33" y="10"/>
                  </a:cubicBezTo>
                  <a:cubicBezTo>
                    <a:pt x="29" y="1"/>
                    <a:pt x="4" y="13"/>
                    <a:pt x="0" y="4"/>
                  </a:cubicBezTo>
                  <a:close/>
                </a:path>
              </a:pathLst>
            </a:custGeom>
            <a:solidFill>
              <a:srgbClr val="41879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2" name="Freeform 191"/>
            <p:cNvSpPr/>
            <p:nvPr/>
          </p:nvSpPr>
          <p:spPr bwMode="auto">
            <a:xfrm>
              <a:off x="10190597" y="3748297"/>
              <a:ext cx="12709" cy="128501"/>
            </a:xfrm>
            <a:custGeom>
              <a:cxnLst>
                <a:cxn ang="0">
                  <a:pos x="0" y="54"/>
                </a:cxn>
                <a:cxn ang="0">
                  <a:pos x="0" y="0"/>
                </a:cxn>
                <a:cxn ang="0">
                  <a:pos x="0" y="54"/>
                </a:cxn>
              </a:cxnLst>
              <a:rect b="b" l="0" r="r" t="0"/>
              <a:pathLst>
                <a:path h="54" w="5">
                  <a:moveTo>
                    <a:pt x="0" y="54"/>
                  </a:moveTo>
                  <a:cubicBezTo>
                    <a:pt x="0" y="36"/>
                    <a:pt x="0" y="18"/>
                    <a:pt x="0" y="0"/>
                  </a:cubicBezTo>
                  <a:cubicBezTo>
                    <a:pt x="5" y="11"/>
                    <a:pt x="5" y="43"/>
                    <a:pt x="0" y="54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3" name="Freeform 192"/>
            <p:cNvSpPr/>
            <p:nvPr/>
          </p:nvSpPr>
          <p:spPr bwMode="auto">
            <a:xfrm>
              <a:off x="9879936" y="3920573"/>
              <a:ext cx="25418" cy="107319"/>
            </a:xfrm>
            <a:custGeom>
              <a:cxnLst>
                <a:cxn ang="0">
                  <a:pos x="4" y="45"/>
                </a:cxn>
                <a:cxn ang="0">
                  <a:pos x="7" y="0"/>
                </a:cxn>
                <a:cxn ang="0">
                  <a:pos x="4" y="45"/>
                </a:cxn>
              </a:cxnLst>
              <a:rect b="b" l="0" r="r" t="0"/>
              <a:pathLst>
                <a:path h="45" w="11">
                  <a:moveTo>
                    <a:pt x="4" y="45"/>
                  </a:moveTo>
                  <a:cubicBezTo>
                    <a:pt x="6" y="31"/>
                    <a:pt x="0" y="9"/>
                    <a:pt x="7" y="0"/>
                  </a:cubicBezTo>
                  <a:cubicBezTo>
                    <a:pt x="5" y="14"/>
                    <a:pt x="11" y="36"/>
                    <a:pt x="4" y="45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4" name="Freeform 193"/>
            <p:cNvSpPr/>
            <p:nvPr/>
          </p:nvSpPr>
          <p:spPr bwMode="auto">
            <a:xfrm>
              <a:off x="10454659" y="3969996"/>
              <a:ext cx="25418" cy="94611"/>
            </a:xfrm>
            <a:custGeom>
              <a:cxnLst>
                <a:cxn ang="0">
                  <a:pos x="4" y="39"/>
                </a:cxn>
                <a:cxn ang="0">
                  <a:pos x="7" y="0"/>
                </a:cxn>
                <a:cxn ang="0">
                  <a:pos x="4" y="39"/>
                </a:cxn>
              </a:cxnLst>
              <a:rect b="b" l="0" r="r" t="0"/>
              <a:pathLst>
                <a:path h="39" w="11">
                  <a:moveTo>
                    <a:pt x="4" y="39"/>
                  </a:moveTo>
                  <a:cubicBezTo>
                    <a:pt x="6" y="27"/>
                    <a:pt x="0" y="7"/>
                    <a:pt x="7" y="0"/>
                  </a:cubicBezTo>
                  <a:cubicBezTo>
                    <a:pt x="5" y="12"/>
                    <a:pt x="11" y="32"/>
                    <a:pt x="4" y="39"/>
                  </a:cubicBezTo>
                  <a:close/>
                </a:path>
              </a:pathLst>
            </a:custGeom>
            <a:solidFill>
              <a:srgbClr val="234A5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5" name="Freeform 194"/>
            <p:cNvSpPr/>
            <p:nvPr/>
          </p:nvSpPr>
          <p:spPr bwMode="auto">
            <a:xfrm>
              <a:off x="9894057" y="3985529"/>
              <a:ext cx="26830" cy="121440"/>
            </a:xfrm>
            <a:custGeom>
              <a:cxnLst>
                <a:cxn ang="0">
                  <a:pos x="7" y="0"/>
                </a:cxn>
                <a:cxn ang="0">
                  <a:pos x="4" y="51"/>
                </a:cxn>
                <a:cxn ang="0">
                  <a:pos x="7" y="0"/>
                </a:cxn>
              </a:cxnLst>
              <a:rect b="b" l="0" r="r" t="0"/>
              <a:pathLst>
                <a:path h="51" w="11">
                  <a:moveTo>
                    <a:pt x="7" y="0"/>
                  </a:moveTo>
                  <a:cubicBezTo>
                    <a:pt x="5" y="16"/>
                    <a:pt x="11" y="40"/>
                    <a:pt x="4" y="51"/>
                  </a:cubicBezTo>
                  <a:cubicBezTo>
                    <a:pt x="6" y="35"/>
                    <a:pt x="0" y="11"/>
                    <a:pt x="7" y="0"/>
                  </a:cubicBezTo>
                  <a:close/>
                </a:path>
              </a:pathLst>
            </a:custGeom>
            <a:solidFill>
              <a:srgbClr val="3D848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6" name="Freeform 195"/>
            <p:cNvSpPr/>
            <p:nvPr/>
          </p:nvSpPr>
          <p:spPr bwMode="auto">
            <a:xfrm>
              <a:off x="9877112" y="4106969"/>
              <a:ext cx="12709" cy="351612"/>
            </a:xfrm>
            <a:custGeom>
              <a:cxnLst>
                <a:cxn ang="0">
                  <a:pos x="5" y="0"/>
                </a:cxn>
                <a:cxn ang="0">
                  <a:pos x="5" y="147"/>
                </a:cxn>
                <a:cxn ang="0">
                  <a:pos x="5" y="0"/>
                </a:cxn>
              </a:cxnLst>
              <a:rect b="b" l="0" r="r" t="0"/>
              <a:pathLst>
                <a:path h="147" w="5">
                  <a:moveTo>
                    <a:pt x="5" y="0"/>
                  </a:moveTo>
                  <a:cubicBezTo>
                    <a:pt x="5" y="49"/>
                    <a:pt x="5" y="98"/>
                    <a:pt x="5" y="147"/>
                  </a:cubicBezTo>
                  <a:cubicBezTo>
                    <a:pt x="0" y="105"/>
                    <a:pt x="0" y="42"/>
                    <a:pt x="5" y="0"/>
                  </a:cubicBezTo>
                  <a:close/>
                </a:path>
              </a:pathLst>
            </a:custGeom>
            <a:solidFill>
              <a:srgbClr val="087EA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7" name="Freeform 196"/>
            <p:cNvSpPr/>
            <p:nvPr/>
          </p:nvSpPr>
          <p:spPr bwMode="auto">
            <a:xfrm>
              <a:off x="10100223" y="4393624"/>
              <a:ext cx="11297" cy="87550"/>
            </a:xfrm>
            <a:custGeom>
              <a:cxnLst>
                <a:cxn ang="0">
                  <a:pos x="5" y="0"/>
                </a:cxn>
                <a:cxn ang="0">
                  <a:pos x="5" y="36"/>
                </a:cxn>
                <a:cxn ang="0">
                  <a:pos x="5" y="0"/>
                </a:cxn>
              </a:cxnLst>
              <a:rect b="b" l="0" r="r" t="0"/>
              <a:pathLst>
                <a:path h="36" w="5">
                  <a:moveTo>
                    <a:pt x="5" y="0"/>
                  </a:moveTo>
                  <a:cubicBezTo>
                    <a:pt x="5" y="12"/>
                    <a:pt x="5" y="24"/>
                    <a:pt x="5" y="36"/>
                  </a:cubicBezTo>
                  <a:cubicBezTo>
                    <a:pt x="0" y="31"/>
                    <a:pt x="0" y="5"/>
                    <a:pt x="5" y="0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8" name="Freeform 197"/>
            <p:cNvSpPr/>
            <p:nvPr/>
          </p:nvSpPr>
          <p:spPr bwMode="auto">
            <a:xfrm>
              <a:off x="8439599" y="4578609"/>
              <a:ext cx="93198" cy="72017"/>
            </a:xfrm>
            <a:custGeom>
              <a:cxnLst>
                <a:cxn ang="0">
                  <a:pos x="39" y="19"/>
                </a:cxn>
                <a:cxn ang="0">
                  <a:pos x="0" y="4"/>
                </a:cxn>
                <a:cxn ang="0">
                  <a:pos x="39" y="19"/>
                </a:cxn>
              </a:cxnLst>
              <a:rect b="b" l="0" r="r" t="0"/>
              <a:pathLst>
                <a:path h="30" w="39">
                  <a:moveTo>
                    <a:pt x="39" y="19"/>
                  </a:moveTo>
                  <a:cubicBezTo>
                    <a:pt x="33" y="30"/>
                    <a:pt x="13" y="6"/>
                    <a:pt x="0" y="4"/>
                  </a:cubicBezTo>
                  <a:cubicBezTo>
                    <a:pt x="11" y="0"/>
                    <a:pt x="27" y="15"/>
                    <a:pt x="39" y="19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9" name="Freeform 198"/>
            <p:cNvSpPr/>
            <p:nvPr/>
          </p:nvSpPr>
          <p:spPr bwMode="auto">
            <a:xfrm>
              <a:off x="8633056" y="4588493"/>
              <a:ext cx="57896" cy="57896"/>
            </a:xfrm>
            <a:custGeom>
              <a:cxnLst>
                <a:cxn ang="0">
                  <a:pos x="24" y="24"/>
                </a:cxn>
                <a:cxn ang="0">
                  <a:pos x="0" y="6"/>
                </a:cxn>
                <a:cxn ang="0">
                  <a:pos x="24" y="21"/>
                </a:cxn>
                <a:cxn ang="0">
                  <a:pos x="24" y="24"/>
                </a:cxn>
              </a:cxnLst>
              <a:rect b="b" l="0" r="r" t="0"/>
              <a:pathLst>
                <a:path h="24" w="24">
                  <a:moveTo>
                    <a:pt x="24" y="24"/>
                  </a:moveTo>
                  <a:cubicBezTo>
                    <a:pt x="15" y="19"/>
                    <a:pt x="8" y="12"/>
                    <a:pt x="0" y="6"/>
                  </a:cubicBezTo>
                  <a:cubicBezTo>
                    <a:pt x="7" y="0"/>
                    <a:pt x="16" y="18"/>
                    <a:pt x="24" y="21"/>
                  </a:cubicBezTo>
                  <a:cubicBezTo>
                    <a:pt x="24" y="22"/>
                    <a:pt x="24" y="23"/>
                    <a:pt x="24" y="24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0" name="Freeform 199"/>
            <p:cNvSpPr/>
            <p:nvPr/>
          </p:nvSpPr>
          <p:spPr bwMode="auto">
            <a:xfrm>
              <a:off x="8402884" y="4582845"/>
              <a:ext cx="64956" cy="48011"/>
            </a:xfrm>
            <a:custGeom>
              <a:cxnLst>
                <a:cxn ang="0">
                  <a:pos x="0" y="5"/>
                </a:cxn>
                <a:cxn ang="0">
                  <a:pos x="27" y="20"/>
                </a:cxn>
                <a:cxn ang="0">
                  <a:pos x="0" y="5"/>
                </a:cxn>
              </a:cxnLst>
              <a:rect b="b" l="0" r="r" t="0"/>
              <a:pathLst>
                <a:path h="20" w="27">
                  <a:moveTo>
                    <a:pt x="0" y="5"/>
                  </a:moveTo>
                  <a:cubicBezTo>
                    <a:pt x="7" y="0"/>
                    <a:pt x="23" y="12"/>
                    <a:pt x="27" y="20"/>
                  </a:cubicBezTo>
                  <a:cubicBezTo>
                    <a:pt x="17" y="16"/>
                    <a:pt x="10" y="9"/>
                    <a:pt x="0" y="5"/>
                  </a:cubicBezTo>
                  <a:close/>
                </a:path>
              </a:pathLst>
            </a:custGeom>
            <a:solidFill>
              <a:srgbClr val="245D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1" name="Freeform 200"/>
            <p:cNvSpPr/>
            <p:nvPr/>
          </p:nvSpPr>
          <p:spPr bwMode="auto">
            <a:xfrm>
              <a:off x="7204016" y="4602614"/>
              <a:ext cx="79077" cy="59308"/>
            </a:xfrm>
            <a:custGeom>
              <a:cxnLst>
                <a:cxn ang="0">
                  <a:pos x="33" y="15"/>
                </a:cxn>
                <a:cxn ang="0">
                  <a:pos x="0" y="6"/>
                </a:cxn>
                <a:cxn ang="0">
                  <a:pos x="33" y="15"/>
                </a:cxn>
              </a:cxnLst>
              <a:rect b="b" l="0" r="r" t="0"/>
              <a:pathLst>
                <a:path h="25" w="33">
                  <a:moveTo>
                    <a:pt x="33" y="15"/>
                  </a:moveTo>
                  <a:cubicBezTo>
                    <a:pt x="21" y="25"/>
                    <a:pt x="10" y="8"/>
                    <a:pt x="0" y="6"/>
                  </a:cubicBezTo>
                  <a:cubicBezTo>
                    <a:pt x="8" y="0"/>
                    <a:pt x="20" y="16"/>
                    <a:pt x="33" y="15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2" name="Freeform 201"/>
            <p:cNvSpPr/>
            <p:nvPr/>
          </p:nvSpPr>
          <p:spPr bwMode="auto">
            <a:xfrm>
              <a:off x="8367583" y="4605439"/>
              <a:ext cx="49424" cy="59308"/>
            </a:xfrm>
            <a:custGeom>
              <a:cxnLst>
                <a:cxn ang="0">
                  <a:pos x="21" y="17"/>
                </a:cxn>
                <a:cxn ang="0">
                  <a:pos x="0" y="8"/>
                </a:cxn>
                <a:cxn ang="0">
                  <a:pos x="21" y="17"/>
                </a:cxn>
              </a:cxnLst>
              <a:rect b="b" l="0" r="r" t="0"/>
              <a:pathLst>
                <a:path h="25" w="21">
                  <a:moveTo>
                    <a:pt x="21" y="17"/>
                  </a:moveTo>
                  <a:cubicBezTo>
                    <a:pt x="15" y="25"/>
                    <a:pt x="7" y="9"/>
                    <a:pt x="0" y="8"/>
                  </a:cubicBezTo>
                  <a:cubicBezTo>
                    <a:pt x="6" y="0"/>
                    <a:pt x="15" y="15"/>
                    <a:pt x="21" y="17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3" name="Freeform 202"/>
            <p:cNvSpPr/>
            <p:nvPr/>
          </p:nvSpPr>
          <p:spPr bwMode="auto">
            <a:xfrm>
              <a:off x="9987255" y="4272184"/>
              <a:ext cx="38127" cy="440574"/>
            </a:xfrm>
            <a:custGeom>
              <a:cxnLst>
                <a:cxn ang="0">
                  <a:pos x="13" y="123"/>
                </a:cxn>
                <a:cxn ang="0">
                  <a:pos x="16" y="174"/>
                </a:cxn>
                <a:cxn ang="0">
                  <a:pos x="10" y="183"/>
                </a:cxn>
                <a:cxn ang="0">
                  <a:pos x="4" y="165"/>
                </a:cxn>
                <a:cxn ang="0">
                  <a:pos x="7" y="0"/>
                </a:cxn>
                <a:cxn ang="0">
                  <a:pos x="13" y="54"/>
                </a:cxn>
                <a:cxn ang="0">
                  <a:pos x="13" y="90"/>
                </a:cxn>
                <a:cxn ang="0">
                  <a:pos x="13" y="123"/>
                </a:cxn>
              </a:cxnLst>
              <a:rect b="b" l="0" r="r" t="0"/>
              <a:pathLst>
                <a:path h="184" w="16">
                  <a:moveTo>
                    <a:pt x="13" y="123"/>
                  </a:moveTo>
                  <a:cubicBezTo>
                    <a:pt x="11" y="143"/>
                    <a:pt x="16" y="156"/>
                    <a:pt x="16" y="174"/>
                  </a:cubicBezTo>
                  <a:cubicBezTo>
                    <a:pt x="16" y="179"/>
                    <a:pt x="16" y="184"/>
                    <a:pt x="10" y="183"/>
                  </a:cubicBezTo>
                  <a:cubicBezTo>
                    <a:pt x="8" y="177"/>
                    <a:pt x="15" y="162"/>
                    <a:pt x="4" y="165"/>
                  </a:cubicBezTo>
                  <a:cubicBezTo>
                    <a:pt x="6" y="111"/>
                    <a:pt x="0" y="49"/>
                    <a:pt x="7" y="0"/>
                  </a:cubicBezTo>
                  <a:cubicBezTo>
                    <a:pt x="11" y="16"/>
                    <a:pt x="0" y="47"/>
                    <a:pt x="13" y="54"/>
                  </a:cubicBezTo>
                  <a:cubicBezTo>
                    <a:pt x="13" y="66"/>
                    <a:pt x="13" y="78"/>
                    <a:pt x="13" y="90"/>
                  </a:cubicBezTo>
                  <a:cubicBezTo>
                    <a:pt x="13" y="101"/>
                    <a:pt x="13" y="112"/>
                    <a:pt x="13" y="12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4" name="Freeform 203"/>
            <p:cNvSpPr/>
            <p:nvPr/>
          </p:nvSpPr>
          <p:spPr bwMode="auto">
            <a:xfrm>
              <a:off x="7304274" y="4646390"/>
              <a:ext cx="50835" cy="42363"/>
            </a:xfrm>
            <a:custGeom>
              <a:cxnLst>
                <a:cxn ang="0">
                  <a:pos x="0" y="9"/>
                </a:cxn>
                <a:cxn ang="0">
                  <a:pos x="21" y="12"/>
                </a:cxn>
                <a:cxn ang="0">
                  <a:pos x="0" y="9"/>
                </a:cxn>
              </a:cxnLst>
              <a:rect b="b" l="0" r="r" t="0"/>
              <a:pathLst>
                <a:path h="18" w="21">
                  <a:moveTo>
                    <a:pt x="0" y="9"/>
                  </a:moveTo>
                  <a:cubicBezTo>
                    <a:pt x="5" y="0"/>
                    <a:pt x="16" y="10"/>
                    <a:pt x="21" y="12"/>
                  </a:cubicBezTo>
                  <a:cubicBezTo>
                    <a:pt x="19" y="18"/>
                    <a:pt x="5" y="10"/>
                    <a:pt x="0" y="9"/>
                  </a:cubicBezTo>
                  <a:close/>
                </a:path>
              </a:pathLst>
            </a:custGeom>
            <a:solidFill>
              <a:srgbClr val="1D48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5" name="Freeform 204"/>
            <p:cNvSpPr/>
            <p:nvPr/>
          </p:nvSpPr>
          <p:spPr bwMode="auto">
            <a:xfrm>
              <a:off x="8425478" y="4643566"/>
              <a:ext cx="49424" cy="57896"/>
            </a:xfrm>
            <a:custGeom>
              <a:cxnLst>
                <a:cxn ang="0">
                  <a:pos x="21" y="16"/>
                </a:cxn>
                <a:cxn ang="0">
                  <a:pos x="0" y="7"/>
                </a:cxn>
                <a:cxn ang="0">
                  <a:pos x="21" y="16"/>
                </a:cxn>
              </a:cxnLst>
              <a:rect b="b" l="0" r="r" t="0"/>
              <a:pathLst>
                <a:path h="24" w="21">
                  <a:moveTo>
                    <a:pt x="21" y="16"/>
                  </a:moveTo>
                  <a:cubicBezTo>
                    <a:pt x="15" y="24"/>
                    <a:pt x="6" y="9"/>
                    <a:pt x="0" y="7"/>
                  </a:cubicBezTo>
                  <a:cubicBezTo>
                    <a:pt x="5" y="0"/>
                    <a:pt x="17" y="12"/>
                    <a:pt x="21" y="16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6" name="Freeform 206"/>
            <p:cNvSpPr/>
            <p:nvPr/>
          </p:nvSpPr>
          <p:spPr bwMode="auto">
            <a:xfrm>
              <a:off x="7778738" y="4660511"/>
              <a:ext cx="33890" cy="49424"/>
            </a:xfrm>
            <a:custGeom>
              <a:cxnLst>
                <a:cxn ang="0">
                  <a:pos x="0" y="0"/>
                </a:cxn>
                <a:cxn ang="0">
                  <a:pos x="9" y="21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21" w="14">
                  <a:moveTo>
                    <a:pt x="0" y="0"/>
                  </a:moveTo>
                  <a:cubicBezTo>
                    <a:pt x="4" y="4"/>
                    <a:pt x="14" y="18"/>
                    <a:pt x="9" y="21"/>
                  </a:cubicBezTo>
                  <a:cubicBezTo>
                    <a:pt x="4" y="17"/>
                    <a:pt x="1" y="1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7" name="Freeform 207"/>
            <p:cNvSpPr/>
            <p:nvPr/>
          </p:nvSpPr>
          <p:spPr bwMode="auto">
            <a:xfrm>
              <a:off x="10014086" y="4567312"/>
              <a:ext cx="24006" cy="121440"/>
            </a:xfrm>
            <a:custGeom>
              <a:cxnLst>
                <a:cxn ang="0">
                  <a:pos x="5" y="0"/>
                </a:cxn>
                <a:cxn ang="0">
                  <a:pos x="8" y="51"/>
                </a:cxn>
                <a:cxn ang="0">
                  <a:pos x="5" y="51"/>
                </a:cxn>
                <a:cxn ang="0">
                  <a:pos x="2" y="0"/>
                </a:cxn>
                <a:cxn ang="0">
                  <a:pos x="5" y="0"/>
                </a:cxn>
              </a:cxnLst>
              <a:rect b="b" l="0" r="r" t="0"/>
              <a:pathLst>
                <a:path h="51" w="10">
                  <a:moveTo>
                    <a:pt x="5" y="0"/>
                  </a:moveTo>
                  <a:cubicBezTo>
                    <a:pt x="4" y="19"/>
                    <a:pt x="10" y="31"/>
                    <a:pt x="8" y="51"/>
                  </a:cubicBezTo>
                  <a:cubicBezTo>
                    <a:pt x="7" y="51"/>
                    <a:pt x="6" y="51"/>
                    <a:pt x="5" y="51"/>
                  </a:cubicBezTo>
                  <a:cubicBezTo>
                    <a:pt x="5" y="33"/>
                    <a:pt x="0" y="2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8" name="Freeform 208"/>
            <p:cNvSpPr/>
            <p:nvPr/>
          </p:nvSpPr>
          <p:spPr bwMode="auto">
            <a:xfrm>
              <a:off x="7052921" y="4674632"/>
              <a:ext cx="43775" cy="31066"/>
            </a:xfrm>
            <a:custGeom>
              <a:cxnLst>
                <a:cxn ang="0">
                  <a:pos x="6" y="0"/>
                </a:cxn>
                <a:cxn ang="0">
                  <a:pos x="18" y="9"/>
                </a:cxn>
                <a:cxn ang="0">
                  <a:pos x="0" y="6"/>
                </a:cxn>
                <a:cxn ang="0">
                  <a:pos x="6" y="0"/>
                </a:cxn>
              </a:cxnLst>
              <a:rect b="b" l="0" r="r" t="0"/>
              <a:pathLst>
                <a:path h="13" w="18">
                  <a:moveTo>
                    <a:pt x="6" y="0"/>
                  </a:moveTo>
                  <a:cubicBezTo>
                    <a:pt x="10" y="3"/>
                    <a:pt x="17" y="3"/>
                    <a:pt x="18" y="9"/>
                  </a:cubicBezTo>
                  <a:cubicBezTo>
                    <a:pt x="13" y="7"/>
                    <a:pt x="0" y="13"/>
                    <a:pt x="0" y="6"/>
                  </a:cubicBezTo>
                  <a:cubicBezTo>
                    <a:pt x="4" y="6"/>
                    <a:pt x="7" y="5"/>
                    <a:pt x="6" y="0"/>
                  </a:cubicBezTo>
                  <a:close/>
                </a:path>
              </a:pathLst>
            </a:custGeom>
            <a:solidFill>
              <a:srgbClr val="1D48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9" name="Freeform 209"/>
            <p:cNvSpPr/>
            <p:nvPr/>
          </p:nvSpPr>
          <p:spPr bwMode="auto">
            <a:xfrm>
              <a:off x="9293917" y="4650626"/>
              <a:ext cx="138385" cy="86138"/>
            </a:xfrm>
            <a:custGeom>
              <a:cxnLst>
                <a:cxn ang="0">
                  <a:pos x="48" y="13"/>
                </a:cxn>
                <a:cxn ang="0">
                  <a:pos x="57" y="16"/>
                </a:cxn>
                <a:cxn ang="0">
                  <a:pos x="0" y="4"/>
                </a:cxn>
                <a:cxn ang="0">
                  <a:pos x="24" y="1"/>
                </a:cxn>
                <a:cxn ang="0">
                  <a:pos x="48" y="13"/>
                </a:cxn>
              </a:cxnLst>
              <a:rect b="b" l="0" r="r" t="0"/>
              <a:pathLst>
                <a:path h="36" w="57">
                  <a:moveTo>
                    <a:pt x="48" y="13"/>
                  </a:moveTo>
                  <a:cubicBezTo>
                    <a:pt x="52" y="13"/>
                    <a:pt x="55" y="14"/>
                    <a:pt x="57" y="16"/>
                  </a:cubicBezTo>
                  <a:cubicBezTo>
                    <a:pt x="58" y="36"/>
                    <a:pt x="8" y="14"/>
                    <a:pt x="0" y="4"/>
                  </a:cubicBezTo>
                  <a:cubicBezTo>
                    <a:pt x="7" y="2"/>
                    <a:pt x="14" y="0"/>
                    <a:pt x="24" y="1"/>
                  </a:cubicBezTo>
                  <a:cubicBezTo>
                    <a:pt x="32" y="4"/>
                    <a:pt x="40" y="21"/>
                    <a:pt x="48" y="13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0" name="Freeform 210"/>
            <p:cNvSpPr/>
            <p:nvPr/>
          </p:nvSpPr>
          <p:spPr bwMode="auto">
            <a:xfrm>
              <a:off x="10290856" y="4684516"/>
              <a:ext cx="48011" cy="32479"/>
            </a:xfrm>
            <a:custGeom>
              <a:cxnLst>
                <a:cxn ang="0">
                  <a:pos x="18" y="14"/>
                </a:cxn>
                <a:cxn ang="0">
                  <a:pos x="0" y="5"/>
                </a:cxn>
                <a:cxn ang="0">
                  <a:pos x="18" y="14"/>
                </a:cxn>
              </a:cxnLst>
              <a:rect b="b" l="0" r="r" t="0"/>
              <a:pathLst>
                <a:path h="14" w="20">
                  <a:moveTo>
                    <a:pt x="18" y="14"/>
                  </a:moveTo>
                  <a:cubicBezTo>
                    <a:pt x="12" y="11"/>
                    <a:pt x="6" y="8"/>
                    <a:pt x="0" y="5"/>
                  </a:cubicBezTo>
                  <a:cubicBezTo>
                    <a:pt x="2" y="0"/>
                    <a:pt x="20" y="5"/>
                    <a:pt x="18" y="14"/>
                  </a:cubicBezTo>
                  <a:close/>
                </a:path>
              </a:pathLst>
            </a:custGeom>
            <a:solidFill>
              <a:srgbClr val="08688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1" name="Freeform 211"/>
            <p:cNvSpPr/>
            <p:nvPr/>
          </p:nvSpPr>
          <p:spPr bwMode="auto">
            <a:xfrm>
              <a:off x="7506204" y="4646390"/>
              <a:ext cx="79077" cy="76253"/>
            </a:xfrm>
            <a:custGeom>
              <a:cxnLst>
                <a:cxn ang="0">
                  <a:pos x="3" y="15"/>
                </a:cxn>
                <a:cxn ang="0">
                  <a:pos x="0" y="9"/>
                </a:cxn>
                <a:cxn ang="0">
                  <a:pos x="33" y="21"/>
                </a:cxn>
                <a:cxn ang="0">
                  <a:pos x="3" y="15"/>
                </a:cxn>
              </a:cxnLst>
              <a:rect b="b" l="0" r="r" t="0"/>
              <a:pathLst>
                <a:path h="32" w="33">
                  <a:moveTo>
                    <a:pt x="3" y="15"/>
                  </a:moveTo>
                  <a:cubicBezTo>
                    <a:pt x="3" y="12"/>
                    <a:pt x="2" y="10"/>
                    <a:pt x="0" y="9"/>
                  </a:cubicBezTo>
                  <a:cubicBezTo>
                    <a:pt x="12" y="0"/>
                    <a:pt x="25" y="16"/>
                    <a:pt x="33" y="21"/>
                  </a:cubicBezTo>
                  <a:cubicBezTo>
                    <a:pt x="21" y="32"/>
                    <a:pt x="17" y="4"/>
                    <a:pt x="3" y="15"/>
                  </a:cubicBezTo>
                  <a:close/>
                </a:path>
              </a:pathLst>
            </a:custGeom>
            <a:solidFill>
              <a:srgbClr val="1B769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2" name="Freeform 212"/>
            <p:cNvSpPr/>
            <p:nvPr/>
          </p:nvSpPr>
          <p:spPr bwMode="auto">
            <a:xfrm>
              <a:off x="10607166" y="4653450"/>
              <a:ext cx="14121" cy="63545"/>
            </a:xfrm>
            <a:custGeom>
              <a:cxnLst>
                <a:cxn ang="0">
                  <a:pos x="0" y="2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27"/>
                </a:cxn>
                <a:cxn ang="0">
                  <a:pos x="0" y="21"/>
                </a:cxn>
              </a:cxnLst>
              <a:rect b="b" l="0" r="r" t="0"/>
              <a:pathLst>
                <a:path h="27" w="6">
                  <a:moveTo>
                    <a:pt x="0" y="21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9"/>
                    <a:pt x="6" y="18"/>
                    <a:pt x="6" y="27"/>
                  </a:cubicBezTo>
                  <a:cubicBezTo>
                    <a:pt x="2" y="27"/>
                    <a:pt x="3" y="22"/>
                    <a:pt x="0" y="21"/>
                  </a:cubicBezTo>
                  <a:close/>
                </a:path>
              </a:pathLst>
            </a:custGeom>
            <a:solidFill>
              <a:srgbClr val="234A5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3" name="Freeform 213"/>
            <p:cNvSpPr/>
            <p:nvPr/>
          </p:nvSpPr>
          <p:spPr bwMode="auto">
            <a:xfrm>
              <a:off x="7082576" y="4701461"/>
              <a:ext cx="72017" cy="25418"/>
            </a:xfrm>
            <a:custGeom>
              <a:cxnLst>
                <a:cxn ang="0">
                  <a:pos x="0" y="4"/>
                </a:cxn>
                <a:cxn ang="0">
                  <a:pos x="30" y="7"/>
                </a:cxn>
                <a:cxn ang="0">
                  <a:pos x="0" y="4"/>
                </a:cxn>
              </a:cxnLst>
              <a:rect b="b" l="0" r="r" t="0"/>
              <a:pathLst>
                <a:path h="11" w="30">
                  <a:moveTo>
                    <a:pt x="0" y="4"/>
                  </a:moveTo>
                  <a:cubicBezTo>
                    <a:pt x="9" y="6"/>
                    <a:pt x="26" y="0"/>
                    <a:pt x="30" y="7"/>
                  </a:cubicBezTo>
                  <a:cubicBezTo>
                    <a:pt x="21" y="5"/>
                    <a:pt x="4" y="11"/>
                    <a:pt x="0" y="4"/>
                  </a:cubicBezTo>
                  <a:close/>
                </a:path>
              </a:pathLst>
            </a:custGeom>
            <a:solidFill>
              <a:srgbClr val="1D48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4" name="Freeform 214"/>
            <p:cNvSpPr/>
            <p:nvPr/>
          </p:nvSpPr>
          <p:spPr bwMode="auto">
            <a:xfrm>
              <a:off x="8575160" y="4677456"/>
              <a:ext cx="72017" cy="94611"/>
            </a:xfrm>
            <a:custGeom>
              <a:cxnLst>
                <a:cxn ang="0">
                  <a:pos x="30" y="35"/>
                </a:cxn>
                <a:cxn ang="0">
                  <a:pos x="0" y="11"/>
                </a:cxn>
                <a:cxn ang="0">
                  <a:pos x="30" y="35"/>
                </a:cxn>
              </a:cxnLst>
              <a:rect b="b" l="0" r="r" t="0"/>
              <a:pathLst>
                <a:path h="40" w="30">
                  <a:moveTo>
                    <a:pt x="30" y="35"/>
                  </a:moveTo>
                  <a:cubicBezTo>
                    <a:pt x="18" y="40"/>
                    <a:pt x="10" y="17"/>
                    <a:pt x="0" y="11"/>
                  </a:cubicBezTo>
                  <a:cubicBezTo>
                    <a:pt x="18" y="0"/>
                    <a:pt x="28" y="21"/>
                    <a:pt x="30" y="35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5" name="Freeform 215"/>
            <p:cNvSpPr/>
            <p:nvPr/>
          </p:nvSpPr>
          <p:spPr bwMode="auto">
            <a:xfrm>
              <a:off x="7592342" y="4705698"/>
              <a:ext cx="56484" cy="59308"/>
            </a:xfrm>
            <a:custGeom>
              <a:cxnLst>
                <a:cxn ang="0">
                  <a:pos x="24" y="17"/>
                </a:cxn>
                <a:cxn ang="0">
                  <a:pos x="0" y="8"/>
                </a:cxn>
                <a:cxn ang="0">
                  <a:pos x="24" y="17"/>
                </a:cxn>
              </a:cxnLst>
              <a:rect b="b" l="0" r="r" t="0"/>
              <a:pathLst>
                <a:path h="25" w="24">
                  <a:moveTo>
                    <a:pt x="24" y="17"/>
                  </a:moveTo>
                  <a:cubicBezTo>
                    <a:pt x="17" y="25"/>
                    <a:pt x="8" y="9"/>
                    <a:pt x="0" y="8"/>
                  </a:cubicBezTo>
                  <a:cubicBezTo>
                    <a:pt x="7" y="0"/>
                    <a:pt x="16" y="16"/>
                    <a:pt x="24" y="17"/>
                  </a:cubicBezTo>
                  <a:close/>
                </a:path>
              </a:pathLst>
            </a:custGeom>
            <a:solidFill>
              <a:srgbClr val="1D48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6" name="Freeform 216"/>
            <p:cNvSpPr/>
            <p:nvPr/>
          </p:nvSpPr>
          <p:spPr bwMode="auto">
            <a:xfrm>
              <a:off x="8511616" y="4667571"/>
              <a:ext cx="46600" cy="86138"/>
            </a:xfrm>
            <a:custGeom>
              <a:cxnLst>
                <a:cxn ang="0">
                  <a:pos x="18" y="36"/>
                </a:cxn>
                <a:cxn ang="0">
                  <a:pos x="6" y="24"/>
                </a:cxn>
                <a:cxn ang="0">
                  <a:pos x="0" y="9"/>
                </a:cxn>
                <a:cxn ang="0">
                  <a:pos x="15" y="6"/>
                </a:cxn>
                <a:cxn ang="0">
                  <a:pos x="18" y="36"/>
                </a:cxn>
              </a:cxnLst>
              <a:rect b="b" l="0" r="r" t="0"/>
              <a:pathLst>
                <a:path h="36" w="20">
                  <a:moveTo>
                    <a:pt x="18" y="36"/>
                  </a:moveTo>
                  <a:cubicBezTo>
                    <a:pt x="14" y="32"/>
                    <a:pt x="5" y="33"/>
                    <a:pt x="6" y="24"/>
                  </a:cubicBezTo>
                  <a:cubicBezTo>
                    <a:pt x="20" y="24"/>
                    <a:pt x="6" y="9"/>
                    <a:pt x="0" y="9"/>
                  </a:cubicBezTo>
                  <a:cubicBezTo>
                    <a:pt x="2" y="0"/>
                    <a:pt x="8" y="5"/>
                    <a:pt x="15" y="6"/>
                  </a:cubicBezTo>
                  <a:cubicBezTo>
                    <a:pt x="13" y="19"/>
                    <a:pt x="20" y="23"/>
                    <a:pt x="18" y="36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7" name="Freeform 217"/>
            <p:cNvSpPr/>
            <p:nvPr/>
          </p:nvSpPr>
          <p:spPr bwMode="auto">
            <a:xfrm>
              <a:off x="6579870" y="4724055"/>
              <a:ext cx="136974" cy="67781"/>
            </a:xfrm>
            <a:custGeom>
              <a:cxnLst>
                <a:cxn ang="0">
                  <a:pos x="0" y="12"/>
                </a:cxn>
                <a:cxn ang="0">
                  <a:pos x="15" y="3"/>
                </a:cxn>
                <a:cxn ang="0">
                  <a:pos x="15" y="0"/>
                </a:cxn>
                <a:cxn ang="0">
                  <a:pos x="57" y="21"/>
                </a:cxn>
                <a:cxn ang="0">
                  <a:pos x="39" y="24"/>
                </a:cxn>
                <a:cxn ang="0">
                  <a:pos x="0" y="12"/>
                </a:cxn>
              </a:cxnLst>
              <a:rect b="b" l="0" r="r" t="0"/>
              <a:pathLst>
                <a:path h="28" w="57">
                  <a:moveTo>
                    <a:pt x="0" y="12"/>
                  </a:moveTo>
                  <a:cubicBezTo>
                    <a:pt x="7" y="11"/>
                    <a:pt x="6" y="2"/>
                    <a:pt x="15" y="3"/>
                  </a:cubicBezTo>
                  <a:cubicBezTo>
                    <a:pt x="15" y="2"/>
                    <a:pt x="15" y="1"/>
                    <a:pt x="15" y="0"/>
                  </a:cubicBezTo>
                  <a:cubicBezTo>
                    <a:pt x="30" y="6"/>
                    <a:pt x="41" y="16"/>
                    <a:pt x="57" y="21"/>
                  </a:cubicBezTo>
                  <a:cubicBezTo>
                    <a:pt x="57" y="28"/>
                    <a:pt x="44" y="22"/>
                    <a:pt x="39" y="24"/>
                  </a:cubicBezTo>
                  <a:cubicBezTo>
                    <a:pt x="24" y="22"/>
                    <a:pt x="12" y="17"/>
                    <a:pt x="0" y="12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8" name="Freeform 218"/>
            <p:cNvSpPr/>
            <p:nvPr/>
          </p:nvSpPr>
          <p:spPr bwMode="auto">
            <a:xfrm>
              <a:off x="7527385" y="4732527"/>
              <a:ext cx="57896" cy="21182"/>
            </a:xfrm>
            <a:custGeom>
              <a:cxnLst>
                <a:cxn ang="0">
                  <a:pos x="21" y="9"/>
                </a:cxn>
                <a:cxn ang="0">
                  <a:pos x="0" y="0"/>
                </a:cxn>
                <a:cxn ang="0">
                  <a:pos x="24" y="9"/>
                </a:cxn>
                <a:cxn ang="0">
                  <a:pos x="21" y="9"/>
                </a:cxn>
              </a:cxnLst>
              <a:rect b="b" l="0" r="r" t="0"/>
              <a:pathLst>
                <a:path h="9" w="24">
                  <a:moveTo>
                    <a:pt x="21" y="9"/>
                  </a:moveTo>
                  <a:cubicBezTo>
                    <a:pt x="11" y="9"/>
                    <a:pt x="5" y="5"/>
                    <a:pt x="0" y="0"/>
                  </a:cubicBezTo>
                  <a:cubicBezTo>
                    <a:pt x="11" y="0"/>
                    <a:pt x="17" y="5"/>
                    <a:pt x="24" y="9"/>
                  </a:cubicBezTo>
                  <a:cubicBezTo>
                    <a:pt x="23" y="9"/>
                    <a:pt x="22" y="9"/>
                    <a:pt x="21" y="9"/>
                  </a:cubicBezTo>
                  <a:close/>
                </a:path>
              </a:pathLst>
            </a:custGeom>
            <a:solidFill>
              <a:srgbClr val="14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9" name="Freeform 219"/>
            <p:cNvSpPr/>
            <p:nvPr/>
          </p:nvSpPr>
          <p:spPr bwMode="auto">
            <a:xfrm>
              <a:off x="10341692" y="4739588"/>
              <a:ext cx="72017" cy="35303"/>
            </a:xfrm>
            <a:custGeom>
              <a:cxnLst>
                <a:cxn ang="0">
                  <a:pos x="21" y="15"/>
                </a:cxn>
                <a:cxn ang="0">
                  <a:pos x="0" y="0"/>
                </a:cxn>
                <a:cxn ang="0">
                  <a:pos x="27" y="9"/>
                </a:cxn>
                <a:cxn ang="0">
                  <a:pos x="30" y="15"/>
                </a:cxn>
                <a:cxn ang="0">
                  <a:pos x="21" y="15"/>
                </a:cxn>
              </a:cxnLst>
              <a:rect b="b" l="0" r="r" t="0"/>
              <a:pathLst>
                <a:path h="15" w="30">
                  <a:moveTo>
                    <a:pt x="21" y="15"/>
                  </a:moveTo>
                  <a:cubicBezTo>
                    <a:pt x="15" y="9"/>
                    <a:pt x="4" y="8"/>
                    <a:pt x="0" y="0"/>
                  </a:cubicBezTo>
                  <a:cubicBezTo>
                    <a:pt x="10" y="2"/>
                    <a:pt x="16" y="8"/>
                    <a:pt x="27" y="9"/>
                  </a:cubicBezTo>
                  <a:cubicBezTo>
                    <a:pt x="27" y="12"/>
                    <a:pt x="29" y="13"/>
                    <a:pt x="30" y="15"/>
                  </a:cubicBezTo>
                  <a:cubicBezTo>
                    <a:pt x="27" y="15"/>
                    <a:pt x="24" y="15"/>
                    <a:pt x="21" y="15"/>
                  </a:cubicBezTo>
                  <a:close/>
                </a:path>
              </a:pathLst>
            </a:custGeom>
            <a:solidFill>
              <a:srgbClr val="1B769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0" name="Freeform 220"/>
            <p:cNvSpPr/>
            <p:nvPr/>
          </p:nvSpPr>
          <p:spPr bwMode="auto">
            <a:xfrm>
              <a:off x="10427829" y="4753709"/>
              <a:ext cx="121440" cy="31066"/>
            </a:xfrm>
            <a:custGeom>
              <a:cxnLst>
                <a:cxn ang="0">
                  <a:pos x="33" y="0"/>
                </a:cxn>
                <a:cxn ang="0">
                  <a:pos x="51" y="6"/>
                </a:cxn>
                <a:cxn ang="0">
                  <a:pos x="27" y="9"/>
                </a:cxn>
                <a:cxn ang="0">
                  <a:pos x="0" y="9"/>
                </a:cxn>
                <a:cxn ang="0">
                  <a:pos x="18" y="0"/>
                </a:cxn>
                <a:cxn ang="0">
                  <a:pos x="33" y="0"/>
                </a:cxn>
              </a:cxnLst>
              <a:rect b="b" l="0" r="r" t="0"/>
              <a:pathLst>
                <a:path h="13" w="51">
                  <a:moveTo>
                    <a:pt x="33" y="0"/>
                  </a:moveTo>
                  <a:cubicBezTo>
                    <a:pt x="39" y="2"/>
                    <a:pt x="42" y="7"/>
                    <a:pt x="51" y="6"/>
                  </a:cubicBezTo>
                  <a:cubicBezTo>
                    <a:pt x="49" y="13"/>
                    <a:pt x="34" y="7"/>
                    <a:pt x="27" y="9"/>
                  </a:cubicBezTo>
                  <a:cubicBezTo>
                    <a:pt x="18" y="9"/>
                    <a:pt x="9" y="9"/>
                    <a:pt x="0" y="9"/>
                  </a:cubicBezTo>
                  <a:cubicBezTo>
                    <a:pt x="1" y="1"/>
                    <a:pt x="15" y="6"/>
                    <a:pt x="18" y="0"/>
                  </a:cubicBezTo>
                  <a:cubicBezTo>
                    <a:pt x="20" y="2"/>
                    <a:pt x="32" y="7"/>
                    <a:pt x="33" y="0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1" name="Freeform 221"/>
            <p:cNvSpPr/>
            <p:nvPr/>
          </p:nvSpPr>
          <p:spPr bwMode="auto">
            <a:xfrm>
              <a:off x="6716843" y="4739588"/>
              <a:ext cx="179337" cy="100259"/>
            </a:xfrm>
            <a:custGeom>
              <a:cxnLst>
                <a:cxn ang="0">
                  <a:pos x="75" y="42"/>
                </a:cxn>
                <a:cxn ang="0">
                  <a:pos x="0" y="0"/>
                </a:cxn>
                <a:cxn ang="0">
                  <a:pos x="75" y="42"/>
                </a:cxn>
              </a:cxnLst>
              <a:rect b="b" l="0" r="r" t="0"/>
              <a:pathLst>
                <a:path h="42" w="75">
                  <a:moveTo>
                    <a:pt x="75" y="42"/>
                  </a:moveTo>
                  <a:cubicBezTo>
                    <a:pt x="48" y="42"/>
                    <a:pt x="15" y="22"/>
                    <a:pt x="0" y="0"/>
                  </a:cubicBezTo>
                  <a:cubicBezTo>
                    <a:pt x="36" y="3"/>
                    <a:pt x="52" y="26"/>
                    <a:pt x="75" y="42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2" name="Freeform 222"/>
            <p:cNvSpPr/>
            <p:nvPr/>
          </p:nvSpPr>
          <p:spPr bwMode="auto">
            <a:xfrm>
              <a:off x="6896179" y="4767830"/>
              <a:ext cx="107319" cy="76253"/>
            </a:xfrm>
            <a:custGeom>
              <a:cxnLst>
                <a:cxn ang="0">
                  <a:pos x="21" y="0"/>
                </a:cxn>
                <a:cxn ang="0">
                  <a:pos x="45" y="30"/>
                </a:cxn>
                <a:cxn ang="0">
                  <a:pos x="9" y="24"/>
                </a:cxn>
                <a:cxn ang="0">
                  <a:pos x="15" y="15"/>
                </a:cxn>
                <a:cxn ang="0">
                  <a:pos x="0" y="6"/>
                </a:cxn>
                <a:cxn ang="0">
                  <a:pos x="21" y="0"/>
                </a:cxn>
              </a:cxnLst>
              <a:rect b="b" l="0" r="r" t="0"/>
              <a:pathLst>
                <a:path h="32" w="45">
                  <a:moveTo>
                    <a:pt x="21" y="0"/>
                  </a:moveTo>
                  <a:cubicBezTo>
                    <a:pt x="31" y="8"/>
                    <a:pt x="42" y="15"/>
                    <a:pt x="45" y="30"/>
                  </a:cubicBezTo>
                  <a:cubicBezTo>
                    <a:pt x="29" y="32"/>
                    <a:pt x="21" y="26"/>
                    <a:pt x="9" y="24"/>
                  </a:cubicBezTo>
                  <a:cubicBezTo>
                    <a:pt x="12" y="19"/>
                    <a:pt x="29" y="21"/>
                    <a:pt x="15" y="15"/>
                  </a:cubicBezTo>
                  <a:cubicBezTo>
                    <a:pt x="9" y="13"/>
                    <a:pt x="5" y="9"/>
                    <a:pt x="0" y="6"/>
                  </a:cubicBezTo>
                  <a:cubicBezTo>
                    <a:pt x="4" y="1"/>
                    <a:pt x="12" y="0"/>
                    <a:pt x="21" y="0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3" name="Freeform 223"/>
            <p:cNvSpPr/>
            <p:nvPr/>
          </p:nvSpPr>
          <p:spPr bwMode="auto">
            <a:xfrm>
              <a:off x="10392527" y="4774890"/>
              <a:ext cx="100259" cy="12709"/>
            </a:xfrm>
            <a:custGeom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5" y="0"/>
                </a:cxn>
              </a:cxnLst>
              <a:rect b="b" l="0" r="r" t="0"/>
              <a:pathLst>
                <a:path h="5" w="42">
                  <a:moveTo>
                    <a:pt x="15" y="0"/>
                  </a:moveTo>
                  <a:cubicBezTo>
                    <a:pt x="24" y="0"/>
                    <a:pt x="33" y="0"/>
                    <a:pt x="42" y="0"/>
                  </a:cubicBezTo>
                  <a:cubicBezTo>
                    <a:pt x="35" y="5"/>
                    <a:pt x="7" y="5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lose/>
                </a:path>
              </a:pathLst>
            </a:custGeom>
            <a:solidFill>
              <a:srgbClr val="16394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4" name="Freeform 224"/>
            <p:cNvSpPr/>
            <p:nvPr/>
          </p:nvSpPr>
          <p:spPr bwMode="auto">
            <a:xfrm>
              <a:off x="6673068" y="4774890"/>
              <a:ext cx="64956" cy="24006"/>
            </a:xfrm>
            <a:custGeom>
              <a:cxnLst>
                <a:cxn ang="0">
                  <a:pos x="18" y="0"/>
                </a:cxn>
                <a:cxn ang="0">
                  <a:pos x="27" y="6"/>
                </a:cxn>
                <a:cxn ang="0">
                  <a:pos x="24" y="6"/>
                </a:cxn>
                <a:cxn ang="0">
                  <a:pos x="0" y="3"/>
                </a:cxn>
                <a:cxn ang="0">
                  <a:pos x="18" y="0"/>
                </a:cxn>
              </a:cxnLst>
              <a:rect b="b" l="0" r="r" t="0"/>
              <a:pathLst>
                <a:path h="10" w="27">
                  <a:moveTo>
                    <a:pt x="18" y="0"/>
                  </a:moveTo>
                  <a:cubicBezTo>
                    <a:pt x="22" y="1"/>
                    <a:pt x="25" y="3"/>
                    <a:pt x="27" y="6"/>
                  </a:cubicBezTo>
                  <a:cubicBezTo>
                    <a:pt x="26" y="6"/>
                    <a:pt x="25" y="6"/>
                    <a:pt x="24" y="6"/>
                  </a:cubicBezTo>
                  <a:cubicBezTo>
                    <a:pt x="17" y="4"/>
                    <a:pt x="2" y="10"/>
                    <a:pt x="0" y="3"/>
                  </a:cubicBezTo>
                  <a:cubicBezTo>
                    <a:pt x="5" y="1"/>
                    <a:pt x="18" y="7"/>
                    <a:pt x="18" y="0"/>
                  </a:cubicBezTo>
                  <a:close/>
                </a:path>
              </a:pathLst>
            </a:custGeom>
            <a:solidFill>
              <a:srgbClr val="1D48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5" name="Freeform 225"/>
            <p:cNvSpPr/>
            <p:nvPr/>
          </p:nvSpPr>
          <p:spPr bwMode="auto">
            <a:xfrm>
              <a:off x="9580572" y="4760769"/>
              <a:ext cx="62132" cy="42363"/>
            </a:xfrm>
            <a:custGeom>
              <a:cxnLst>
                <a:cxn ang="0">
                  <a:pos x="6" y="0"/>
                </a:cxn>
                <a:cxn ang="0">
                  <a:pos x="21" y="18"/>
                </a:cxn>
                <a:cxn ang="0">
                  <a:pos x="0" y="3"/>
                </a:cxn>
                <a:cxn ang="0">
                  <a:pos x="6" y="0"/>
                </a:cxn>
              </a:cxnLst>
              <a:rect b="b" l="0" r="r" t="0"/>
              <a:pathLst>
                <a:path h="18" w="26">
                  <a:moveTo>
                    <a:pt x="6" y="0"/>
                  </a:moveTo>
                  <a:cubicBezTo>
                    <a:pt x="10" y="6"/>
                    <a:pt x="26" y="14"/>
                    <a:pt x="21" y="18"/>
                  </a:cubicBezTo>
                  <a:cubicBezTo>
                    <a:pt x="14" y="13"/>
                    <a:pt x="3" y="12"/>
                    <a:pt x="0" y="3"/>
                  </a:cubicBezTo>
                  <a:cubicBezTo>
                    <a:pt x="2" y="2"/>
                    <a:pt x="6" y="3"/>
                    <a:pt x="6" y="0"/>
                  </a:cubicBezTo>
                  <a:close/>
                </a:path>
              </a:pathLst>
            </a:custGeom>
            <a:solidFill>
              <a:srgbClr val="2766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6" name="Freeform 226"/>
            <p:cNvSpPr/>
            <p:nvPr/>
          </p:nvSpPr>
          <p:spPr bwMode="auto">
            <a:xfrm>
              <a:off x="9745787" y="4767830"/>
              <a:ext cx="42363" cy="35303"/>
            </a:xfrm>
            <a:custGeom>
              <a:cxnLst>
                <a:cxn ang="0">
                  <a:pos x="9" y="0"/>
                </a:cxn>
                <a:cxn ang="0">
                  <a:pos x="18" y="15"/>
                </a:cxn>
                <a:cxn ang="0">
                  <a:pos x="0" y="6"/>
                </a:cxn>
                <a:cxn ang="0">
                  <a:pos x="9" y="6"/>
                </a:cxn>
                <a:cxn ang="0">
                  <a:pos x="9" y="0"/>
                </a:cxn>
              </a:cxnLst>
              <a:rect b="b" l="0" r="r" t="0"/>
              <a:pathLst>
                <a:path h="15" w="18">
                  <a:moveTo>
                    <a:pt x="9" y="0"/>
                  </a:moveTo>
                  <a:cubicBezTo>
                    <a:pt x="15" y="2"/>
                    <a:pt x="17" y="8"/>
                    <a:pt x="18" y="15"/>
                  </a:cubicBezTo>
                  <a:cubicBezTo>
                    <a:pt x="11" y="13"/>
                    <a:pt x="2" y="13"/>
                    <a:pt x="0" y="6"/>
                  </a:cubicBezTo>
                  <a:cubicBezTo>
                    <a:pt x="3" y="6"/>
                    <a:pt x="6" y="6"/>
                    <a:pt x="9" y="6"/>
                  </a:cubicBezTo>
                  <a:cubicBezTo>
                    <a:pt x="13" y="5"/>
                    <a:pt x="11" y="3"/>
                    <a:pt x="9" y="0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7" name="Freeform 227"/>
            <p:cNvSpPr/>
            <p:nvPr/>
          </p:nvSpPr>
          <p:spPr bwMode="auto">
            <a:xfrm>
              <a:off x="10420769" y="4779127"/>
              <a:ext cx="159567" cy="60721"/>
            </a:xfrm>
            <a:custGeom>
              <a:cxnLst>
                <a:cxn ang="0">
                  <a:pos x="57" y="7"/>
                </a:cxn>
                <a:cxn ang="0">
                  <a:pos x="0" y="7"/>
                </a:cxn>
                <a:cxn ang="0">
                  <a:pos x="18" y="4"/>
                </a:cxn>
                <a:cxn ang="0">
                  <a:pos x="57" y="7"/>
                </a:cxn>
              </a:cxnLst>
              <a:rect b="b" l="0" r="r" t="0"/>
              <a:pathLst>
                <a:path h="25" w="67">
                  <a:moveTo>
                    <a:pt x="57" y="7"/>
                  </a:moveTo>
                  <a:cubicBezTo>
                    <a:pt x="67" y="25"/>
                    <a:pt x="12" y="18"/>
                    <a:pt x="0" y="7"/>
                  </a:cubicBezTo>
                  <a:cubicBezTo>
                    <a:pt x="0" y="0"/>
                    <a:pt x="13" y="6"/>
                    <a:pt x="18" y="4"/>
                  </a:cubicBezTo>
                  <a:cubicBezTo>
                    <a:pt x="25" y="11"/>
                    <a:pt x="45" y="5"/>
                    <a:pt x="57" y="7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8" name="Freeform 228"/>
            <p:cNvSpPr/>
            <p:nvPr/>
          </p:nvSpPr>
          <p:spPr bwMode="auto">
            <a:xfrm>
              <a:off x="10979959" y="4741000"/>
              <a:ext cx="48011" cy="70605"/>
            </a:xfrm>
            <a:custGeom>
              <a:cxnLst>
                <a:cxn ang="0">
                  <a:pos x="15" y="20"/>
                </a:cxn>
                <a:cxn ang="0">
                  <a:pos x="6" y="11"/>
                </a:cxn>
                <a:cxn ang="0">
                  <a:pos x="12" y="29"/>
                </a:cxn>
                <a:cxn ang="0">
                  <a:pos x="3" y="20"/>
                </a:cxn>
                <a:cxn ang="0">
                  <a:pos x="15" y="20"/>
                </a:cxn>
              </a:cxnLst>
              <a:rect b="b" l="0" r="r" t="0"/>
              <a:pathLst>
                <a:path h="28" w="20">
                  <a:moveTo>
                    <a:pt x="15" y="20"/>
                  </a:moveTo>
                  <a:cubicBezTo>
                    <a:pt x="8" y="21"/>
                    <a:pt x="12" y="11"/>
                    <a:pt x="6" y="11"/>
                  </a:cubicBezTo>
                  <a:cubicBezTo>
                    <a:pt x="1" y="22"/>
                    <a:pt x="20" y="25"/>
                    <a:pt x="12" y="29"/>
                  </a:cubicBezTo>
                  <a:cubicBezTo>
                    <a:pt x="8" y="27"/>
                    <a:pt x="5" y="24"/>
                    <a:pt x="3" y="20"/>
                  </a:cubicBezTo>
                  <a:cubicBezTo>
                    <a:pt x="0" y="0"/>
                    <a:pt x="16" y="10"/>
                    <a:pt x="15" y="2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9" name="Freeform 229"/>
            <p:cNvSpPr/>
            <p:nvPr/>
          </p:nvSpPr>
          <p:spPr bwMode="auto">
            <a:xfrm>
              <a:off x="9896881" y="4767830"/>
              <a:ext cx="244293" cy="184985"/>
            </a:xfrm>
            <a:custGeom>
              <a:cxnLst>
                <a:cxn ang="0">
                  <a:pos x="102" y="39"/>
                </a:cxn>
                <a:cxn ang="0">
                  <a:pos x="0" y="30"/>
                </a:cxn>
                <a:cxn ang="0">
                  <a:pos x="6" y="0"/>
                </a:cxn>
                <a:cxn ang="0">
                  <a:pos x="102" y="39"/>
                </a:cxn>
              </a:cxnLst>
              <a:rect b="b" l="0" r="r" t="0"/>
              <a:pathLst>
                <a:path h="77" w="102">
                  <a:moveTo>
                    <a:pt x="102" y="39"/>
                  </a:moveTo>
                  <a:cubicBezTo>
                    <a:pt x="85" y="77"/>
                    <a:pt x="15" y="50"/>
                    <a:pt x="0" y="30"/>
                  </a:cubicBezTo>
                  <a:cubicBezTo>
                    <a:pt x="0" y="18"/>
                    <a:pt x="6" y="12"/>
                    <a:pt x="6" y="0"/>
                  </a:cubicBezTo>
                  <a:cubicBezTo>
                    <a:pt x="36" y="15"/>
                    <a:pt x="75" y="21"/>
                    <a:pt x="102" y="39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0" name="Freeform 230"/>
            <p:cNvSpPr/>
            <p:nvPr/>
          </p:nvSpPr>
          <p:spPr bwMode="auto">
            <a:xfrm>
              <a:off x="10607166" y="4770654"/>
              <a:ext cx="258414" cy="73429"/>
            </a:xfrm>
            <a:custGeom>
              <a:cxnLst>
                <a:cxn ang="0">
                  <a:pos x="96" y="8"/>
                </a:cxn>
                <a:cxn ang="0">
                  <a:pos x="108" y="17"/>
                </a:cxn>
                <a:cxn ang="0">
                  <a:pos x="27" y="17"/>
                </a:cxn>
                <a:cxn ang="0">
                  <a:pos x="0" y="2"/>
                </a:cxn>
                <a:cxn ang="0">
                  <a:pos x="30" y="5"/>
                </a:cxn>
                <a:cxn ang="0">
                  <a:pos x="96" y="8"/>
                </a:cxn>
              </a:cxnLst>
              <a:rect b="b" l="0" r="r" t="0"/>
              <a:pathLst>
                <a:path h="31" w="108">
                  <a:moveTo>
                    <a:pt x="96" y="8"/>
                  </a:moveTo>
                  <a:cubicBezTo>
                    <a:pt x="100" y="11"/>
                    <a:pt x="107" y="11"/>
                    <a:pt x="108" y="17"/>
                  </a:cubicBezTo>
                  <a:cubicBezTo>
                    <a:pt x="79" y="31"/>
                    <a:pt x="47" y="4"/>
                    <a:pt x="27" y="17"/>
                  </a:cubicBezTo>
                  <a:cubicBezTo>
                    <a:pt x="14" y="16"/>
                    <a:pt x="7" y="9"/>
                    <a:pt x="0" y="2"/>
                  </a:cubicBezTo>
                  <a:cubicBezTo>
                    <a:pt x="13" y="0"/>
                    <a:pt x="20" y="4"/>
                    <a:pt x="30" y="5"/>
                  </a:cubicBezTo>
                  <a:cubicBezTo>
                    <a:pt x="48" y="7"/>
                    <a:pt x="68" y="16"/>
                    <a:pt x="96" y="8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1" name="Freeform 231"/>
            <p:cNvSpPr/>
            <p:nvPr/>
          </p:nvSpPr>
          <p:spPr bwMode="auto">
            <a:xfrm>
              <a:off x="10241432" y="4784775"/>
              <a:ext cx="28242" cy="38127"/>
            </a:xfrm>
            <a:custGeom>
              <a:cxnLst>
                <a:cxn ang="0">
                  <a:pos x="0" y="14"/>
                </a:cxn>
                <a:cxn ang="0">
                  <a:pos x="0" y="2"/>
                </a:cxn>
                <a:cxn ang="0">
                  <a:pos x="0" y="14"/>
                </a:cxn>
              </a:cxnLst>
              <a:rect b="b" l="0" r="r" t="0"/>
              <a:pathLst>
                <a:path h="16" w="12">
                  <a:moveTo>
                    <a:pt x="0" y="14"/>
                  </a:moveTo>
                  <a:cubicBezTo>
                    <a:pt x="0" y="10"/>
                    <a:pt x="0" y="6"/>
                    <a:pt x="0" y="2"/>
                  </a:cubicBezTo>
                  <a:cubicBezTo>
                    <a:pt x="12" y="0"/>
                    <a:pt x="12" y="16"/>
                    <a:pt x="0" y="14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2" name="Freeform 232"/>
            <p:cNvSpPr/>
            <p:nvPr/>
          </p:nvSpPr>
          <p:spPr bwMode="auto">
            <a:xfrm>
              <a:off x="10062097" y="4794659"/>
              <a:ext cx="142622" cy="66369"/>
            </a:xfrm>
            <a:custGeom>
              <a:cxnLst>
                <a:cxn ang="0">
                  <a:pos x="27" y="7"/>
                </a:cxn>
                <a:cxn ang="0">
                  <a:pos x="60" y="19"/>
                </a:cxn>
                <a:cxn ang="0">
                  <a:pos x="42" y="28"/>
                </a:cxn>
                <a:cxn ang="0">
                  <a:pos x="0" y="4"/>
                </a:cxn>
                <a:cxn ang="0">
                  <a:pos x="9" y="1"/>
                </a:cxn>
                <a:cxn ang="0">
                  <a:pos x="27" y="7"/>
                </a:cxn>
              </a:cxnLst>
              <a:rect b="b" l="0" r="r" t="0"/>
              <a:pathLst>
                <a:path h="28" w="60">
                  <a:moveTo>
                    <a:pt x="27" y="7"/>
                  </a:moveTo>
                  <a:cubicBezTo>
                    <a:pt x="39" y="10"/>
                    <a:pt x="48" y="16"/>
                    <a:pt x="60" y="19"/>
                  </a:cubicBezTo>
                  <a:cubicBezTo>
                    <a:pt x="56" y="24"/>
                    <a:pt x="50" y="27"/>
                    <a:pt x="42" y="28"/>
                  </a:cubicBezTo>
                  <a:cubicBezTo>
                    <a:pt x="33" y="15"/>
                    <a:pt x="12" y="14"/>
                    <a:pt x="0" y="4"/>
                  </a:cubicBezTo>
                  <a:cubicBezTo>
                    <a:pt x="0" y="0"/>
                    <a:pt x="5" y="1"/>
                    <a:pt x="9" y="1"/>
                  </a:cubicBezTo>
                  <a:cubicBezTo>
                    <a:pt x="12" y="4"/>
                    <a:pt x="24" y="14"/>
                    <a:pt x="27" y="7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3" name="Freeform 233"/>
            <p:cNvSpPr/>
            <p:nvPr/>
          </p:nvSpPr>
          <p:spPr bwMode="auto">
            <a:xfrm>
              <a:off x="10262614" y="4811605"/>
              <a:ext cx="76253" cy="35303"/>
            </a:xfrm>
            <a:custGeom>
              <a:cxnLst>
                <a:cxn ang="0">
                  <a:pos x="0" y="15"/>
                </a:cxn>
                <a:cxn ang="0">
                  <a:pos x="0" y="15"/>
                </a:cxn>
              </a:cxnLst>
              <a:rect b="b" l="0" r="r" t="0"/>
              <a:pathLst>
                <a:path h="15" w="32">
                  <a:moveTo>
                    <a:pt x="0" y="15"/>
                  </a:moveTo>
                  <a:cubicBezTo>
                    <a:pt x="17" y="0"/>
                    <a:pt x="32" y="15"/>
                    <a:pt x="0" y="15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4" name="Freeform 234"/>
            <p:cNvSpPr/>
            <p:nvPr/>
          </p:nvSpPr>
          <p:spPr bwMode="auto">
            <a:xfrm>
              <a:off x="10441950" y="4839846"/>
              <a:ext cx="72017" cy="11297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0" y="0"/>
                </a:cxn>
              </a:cxnLst>
              <a:rect b="b" l="0" r="r" t="0"/>
              <a:pathLst>
                <a:path h="5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27" y="5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1D48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5" name="Freeform 235"/>
            <p:cNvSpPr/>
            <p:nvPr/>
          </p:nvSpPr>
          <p:spPr bwMode="auto">
            <a:xfrm>
              <a:off x="6321456" y="4839846"/>
              <a:ext cx="50835" cy="28242"/>
            </a:xfrm>
            <a:custGeom>
              <a:cxnLst>
                <a:cxn ang="0">
                  <a:pos x="0" y="0"/>
                </a:cxn>
                <a:cxn ang="0">
                  <a:pos x="21" y="12"/>
                </a:cxn>
                <a:cxn ang="0">
                  <a:pos x="0" y="6"/>
                </a:cxn>
                <a:cxn ang="0">
                  <a:pos x="0" y="0"/>
                </a:cxn>
              </a:cxnLst>
              <a:rect b="b" l="0" r="r" t="0"/>
              <a:pathLst>
                <a:path h="12" w="21">
                  <a:moveTo>
                    <a:pt x="0" y="0"/>
                  </a:moveTo>
                  <a:cubicBezTo>
                    <a:pt x="5" y="6"/>
                    <a:pt x="17" y="5"/>
                    <a:pt x="21" y="12"/>
                  </a:cubicBezTo>
                  <a:cubicBezTo>
                    <a:pt x="12" y="12"/>
                    <a:pt x="3" y="12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6" name="Freeform 236"/>
            <p:cNvSpPr/>
            <p:nvPr/>
          </p:nvSpPr>
          <p:spPr bwMode="auto">
            <a:xfrm>
              <a:off x="11044915" y="4825726"/>
              <a:ext cx="64956" cy="56484"/>
            </a:xfrm>
            <a:custGeom>
              <a:cxnLst>
                <a:cxn ang="0">
                  <a:pos x="9" y="24"/>
                </a:cxn>
                <a:cxn ang="0">
                  <a:pos x="0" y="0"/>
                </a:cxn>
                <a:cxn ang="0">
                  <a:pos x="27" y="18"/>
                </a:cxn>
                <a:cxn ang="0">
                  <a:pos x="15" y="21"/>
                </a:cxn>
                <a:cxn ang="0">
                  <a:pos x="9" y="24"/>
                </a:cxn>
              </a:cxnLst>
              <a:rect b="b" l="0" r="r" t="0"/>
              <a:pathLst>
                <a:path h="24" w="27">
                  <a:moveTo>
                    <a:pt x="9" y="24"/>
                  </a:moveTo>
                  <a:cubicBezTo>
                    <a:pt x="15" y="10"/>
                    <a:pt x="0" y="9"/>
                    <a:pt x="0" y="0"/>
                  </a:cubicBezTo>
                  <a:cubicBezTo>
                    <a:pt x="6" y="9"/>
                    <a:pt x="22" y="8"/>
                    <a:pt x="27" y="18"/>
                  </a:cubicBezTo>
                  <a:cubicBezTo>
                    <a:pt x="21" y="17"/>
                    <a:pt x="7" y="11"/>
                    <a:pt x="15" y="21"/>
                  </a:cubicBezTo>
                  <a:cubicBezTo>
                    <a:pt x="14" y="23"/>
                    <a:pt x="12" y="24"/>
                    <a:pt x="9" y="24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7" name="Freeform 237"/>
            <p:cNvSpPr/>
            <p:nvPr/>
          </p:nvSpPr>
          <p:spPr bwMode="auto">
            <a:xfrm>
              <a:off x="6170362" y="4842671"/>
              <a:ext cx="136974" cy="69193"/>
            </a:xfrm>
            <a:custGeom>
              <a:cxnLst>
                <a:cxn ang="0">
                  <a:pos x="57" y="23"/>
                </a:cxn>
                <a:cxn ang="0">
                  <a:pos x="0" y="5"/>
                </a:cxn>
                <a:cxn ang="0">
                  <a:pos x="57" y="23"/>
                </a:cxn>
              </a:cxnLst>
              <a:rect b="b" l="0" r="r" t="0"/>
              <a:pathLst>
                <a:path h="28" w="57">
                  <a:moveTo>
                    <a:pt x="57" y="23"/>
                  </a:moveTo>
                  <a:cubicBezTo>
                    <a:pt x="38" y="29"/>
                    <a:pt x="19" y="9"/>
                    <a:pt x="0" y="5"/>
                  </a:cubicBezTo>
                  <a:cubicBezTo>
                    <a:pt x="18" y="0"/>
                    <a:pt x="36" y="21"/>
                    <a:pt x="57" y="23"/>
                  </a:cubicBezTo>
                  <a:close/>
                </a:path>
              </a:pathLst>
            </a:custGeom>
            <a:solidFill>
              <a:srgbClr val="076F9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8" name="Freeform 238"/>
            <p:cNvSpPr/>
            <p:nvPr/>
          </p:nvSpPr>
          <p:spPr bwMode="auto">
            <a:xfrm>
              <a:off x="6486672" y="4811605"/>
              <a:ext cx="151095" cy="86138"/>
            </a:xfrm>
            <a:custGeom>
              <a:cxnLst>
                <a:cxn ang="0">
                  <a:pos x="57" y="36"/>
                </a:cxn>
                <a:cxn ang="0">
                  <a:pos x="0" y="0"/>
                </a:cxn>
                <a:cxn ang="0">
                  <a:pos x="63" y="33"/>
                </a:cxn>
                <a:cxn ang="0">
                  <a:pos x="57" y="36"/>
                </a:cxn>
              </a:cxnLst>
              <a:rect b="b" l="0" r="r" t="0"/>
              <a:pathLst>
                <a:path h="36" w="62">
                  <a:moveTo>
                    <a:pt x="57" y="36"/>
                  </a:moveTo>
                  <a:cubicBezTo>
                    <a:pt x="31" y="31"/>
                    <a:pt x="18" y="13"/>
                    <a:pt x="0" y="0"/>
                  </a:cubicBezTo>
                  <a:cubicBezTo>
                    <a:pt x="28" y="4"/>
                    <a:pt x="41" y="23"/>
                    <a:pt x="63" y="33"/>
                  </a:cubicBezTo>
                  <a:cubicBezTo>
                    <a:pt x="63" y="36"/>
                    <a:pt x="59" y="35"/>
                    <a:pt x="57" y="36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9" name="Freeform 239"/>
            <p:cNvSpPr/>
            <p:nvPr/>
          </p:nvSpPr>
          <p:spPr bwMode="auto">
            <a:xfrm>
              <a:off x="8539858" y="4853967"/>
              <a:ext cx="93198" cy="50835"/>
            </a:xfrm>
            <a:custGeom>
              <a:cxnLst>
                <a:cxn ang="0">
                  <a:pos x="0" y="0"/>
                </a:cxn>
                <a:cxn ang="0">
                  <a:pos x="39" y="21"/>
                </a:cxn>
                <a:cxn ang="0">
                  <a:pos x="0" y="0"/>
                </a:cxn>
              </a:cxnLst>
              <a:rect b="b" l="0" r="r" t="0"/>
              <a:pathLst>
                <a:path h="21" w="39">
                  <a:moveTo>
                    <a:pt x="0" y="0"/>
                  </a:moveTo>
                  <a:cubicBezTo>
                    <a:pt x="12" y="8"/>
                    <a:pt x="29" y="11"/>
                    <a:pt x="39" y="21"/>
                  </a:cubicBezTo>
                  <a:cubicBezTo>
                    <a:pt x="20" y="20"/>
                    <a:pt x="4" y="16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0" name="Freeform 240"/>
            <p:cNvSpPr/>
            <p:nvPr/>
          </p:nvSpPr>
          <p:spPr bwMode="auto">
            <a:xfrm>
              <a:off x="10183537" y="4856792"/>
              <a:ext cx="216051" cy="42363"/>
            </a:xfrm>
            <a:custGeom>
              <a:cxnLst>
                <a:cxn ang="0">
                  <a:pos x="90" y="5"/>
                </a:cxn>
                <a:cxn ang="0">
                  <a:pos x="0" y="17"/>
                </a:cxn>
                <a:cxn ang="0">
                  <a:pos x="90" y="5"/>
                </a:cxn>
              </a:cxnLst>
              <a:rect b="b" l="0" r="r" t="0"/>
              <a:pathLst>
                <a:path h="18" w="90">
                  <a:moveTo>
                    <a:pt x="90" y="5"/>
                  </a:moveTo>
                  <a:cubicBezTo>
                    <a:pt x="69" y="18"/>
                    <a:pt x="23" y="6"/>
                    <a:pt x="0" y="17"/>
                  </a:cubicBezTo>
                  <a:cubicBezTo>
                    <a:pt x="22" y="3"/>
                    <a:pt x="56" y="0"/>
                    <a:pt x="90" y="5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1" name="Freeform 241"/>
            <p:cNvSpPr/>
            <p:nvPr/>
          </p:nvSpPr>
          <p:spPr bwMode="auto">
            <a:xfrm>
              <a:off x="10369934" y="4889270"/>
              <a:ext cx="57896" cy="22594"/>
            </a:xfrm>
            <a:custGeom>
              <a:cxnLst>
                <a:cxn ang="0">
                  <a:pos x="0" y="6"/>
                </a:cxn>
                <a:cxn ang="0">
                  <a:pos x="24" y="0"/>
                </a:cxn>
                <a:cxn ang="0">
                  <a:pos x="0" y="9"/>
                </a:cxn>
                <a:cxn ang="0">
                  <a:pos x="0" y="6"/>
                </a:cxn>
              </a:cxnLst>
              <a:rect b="b" l="0" r="r" t="0"/>
              <a:pathLst>
                <a:path h="9" w="24">
                  <a:moveTo>
                    <a:pt x="0" y="6"/>
                  </a:moveTo>
                  <a:cubicBezTo>
                    <a:pt x="6" y="2"/>
                    <a:pt x="14" y="0"/>
                    <a:pt x="24" y="0"/>
                  </a:cubicBezTo>
                  <a:cubicBezTo>
                    <a:pt x="20" y="7"/>
                    <a:pt x="6" y="4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lose/>
                </a:path>
              </a:pathLst>
            </a:custGeom>
            <a:solidFill>
              <a:srgbClr val="1E4C5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2" name="Freeform 242"/>
            <p:cNvSpPr/>
            <p:nvPr/>
          </p:nvSpPr>
          <p:spPr bwMode="auto">
            <a:xfrm>
              <a:off x="10241432" y="4904803"/>
              <a:ext cx="128501" cy="56484"/>
            </a:xfrm>
            <a:custGeom>
              <a:cxnLst>
                <a:cxn ang="0">
                  <a:pos x="54" y="3"/>
                </a:cxn>
                <a:cxn ang="0">
                  <a:pos x="0" y="18"/>
                </a:cxn>
                <a:cxn ang="0">
                  <a:pos x="54" y="0"/>
                </a:cxn>
                <a:cxn ang="0">
                  <a:pos x="54" y="3"/>
                </a:cxn>
              </a:cxnLst>
              <a:rect b="b" l="0" r="r" t="0"/>
              <a:pathLst>
                <a:path h="24" w="54">
                  <a:moveTo>
                    <a:pt x="54" y="3"/>
                  </a:moveTo>
                  <a:cubicBezTo>
                    <a:pt x="35" y="5"/>
                    <a:pt x="17" y="24"/>
                    <a:pt x="0" y="18"/>
                  </a:cubicBezTo>
                  <a:cubicBezTo>
                    <a:pt x="15" y="9"/>
                    <a:pt x="34" y="4"/>
                    <a:pt x="54" y="0"/>
                  </a:cubicBezTo>
                  <a:cubicBezTo>
                    <a:pt x="54" y="1"/>
                    <a:pt x="54" y="2"/>
                    <a:pt x="54" y="3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3" name="Freeform 243"/>
            <p:cNvSpPr/>
            <p:nvPr/>
          </p:nvSpPr>
          <p:spPr bwMode="auto">
            <a:xfrm>
              <a:off x="10420769" y="4901979"/>
              <a:ext cx="38127" cy="24006"/>
            </a:xfrm>
            <a:custGeom>
              <a:cxnLst>
                <a:cxn ang="0">
                  <a:pos x="3" y="10"/>
                </a:cxn>
                <a:cxn ang="0">
                  <a:pos x="15" y="1"/>
                </a:cxn>
                <a:cxn ang="0">
                  <a:pos x="3" y="10"/>
                </a:cxn>
              </a:cxnLst>
              <a:rect b="b" l="0" r="r" t="0"/>
              <a:pathLst>
                <a:path h="10" w="16">
                  <a:moveTo>
                    <a:pt x="3" y="10"/>
                  </a:moveTo>
                  <a:cubicBezTo>
                    <a:pt x="0" y="0"/>
                    <a:pt x="7" y="0"/>
                    <a:pt x="15" y="1"/>
                  </a:cubicBezTo>
                  <a:cubicBezTo>
                    <a:pt x="16" y="9"/>
                    <a:pt x="9" y="9"/>
                    <a:pt x="3" y="10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4" name="Freeform 244"/>
            <p:cNvSpPr/>
            <p:nvPr/>
          </p:nvSpPr>
          <p:spPr bwMode="auto">
            <a:xfrm>
              <a:off x="6622233" y="4889270"/>
              <a:ext cx="103083" cy="43775"/>
            </a:xfrm>
            <a:custGeom>
              <a:cxnLst>
                <a:cxn ang="0">
                  <a:pos x="6" y="0"/>
                </a:cxn>
                <a:cxn ang="0">
                  <a:pos x="42" y="15"/>
                </a:cxn>
                <a:cxn ang="0">
                  <a:pos x="39" y="18"/>
                </a:cxn>
                <a:cxn ang="0">
                  <a:pos x="0" y="3"/>
                </a:cxn>
                <a:cxn ang="0">
                  <a:pos x="6" y="0"/>
                </a:cxn>
              </a:cxnLst>
              <a:rect b="b" l="0" r="r" t="0"/>
              <a:pathLst>
                <a:path h="18" w="43">
                  <a:moveTo>
                    <a:pt x="6" y="0"/>
                  </a:moveTo>
                  <a:cubicBezTo>
                    <a:pt x="18" y="5"/>
                    <a:pt x="29" y="11"/>
                    <a:pt x="42" y="15"/>
                  </a:cubicBezTo>
                  <a:cubicBezTo>
                    <a:pt x="43" y="18"/>
                    <a:pt x="41" y="18"/>
                    <a:pt x="39" y="18"/>
                  </a:cubicBezTo>
                  <a:cubicBezTo>
                    <a:pt x="24" y="15"/>
                    <a:pt x="13" y="8"/>
                    <a:pt x="0" y="3"/>
                  </a:cubicBezTo>
                  <a:cubicBezTo>
                    <a:pt x="2" y="2"/>
                    <a:pt x="6" y="3"/>
                    <a:pt x="6" y="0"/>
                  </a:cubicBezTo>
                  <a:close/>
                </a:path>
              </a:pathLst>
            </a:custGeom>
            <a:solidFill>
              <a:srgbClr val="245D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5" name="Freeform 245"/>
            <p:cNvSpPr/>
            <p:nvPr/>
          </p:nvSpPr>
          <p:spPr bwMode="auto">
            <a:xfrm>
              <a:off x="10039503" y="4918924"/>
              <a:ext cx="72017" cy="28242"/>
            </a:xfrm>
            <a:custGeom>
              <a:cxnLst>
                <a:cxn ang="0">
                  <a:pos x="0" y="3"/>
                </a:cxn>
                <a:cxn ang="0">
                  <a:pos x="24" y="3"/>
                </a:cxn>
                <a:cxn ang="0">
                  <a:pos x="30" y="9"/>
                </a:cxn>
                <a:cxn ang="0">
                  <a:pos x="24" y="9"/>
                </a:cxn>
                <a:cxn ang="0">
                  <a:pos x="0" y="3"/>
                </a:cxn>
              </a:cxnLst>
              <a:rect b="b" l="0" r="r" t="0"/>
              <a:pathLst>
                <a:path h="12" w="30">
                  <a:moveTo>
                    <a:pt x="0" y="3"/>
                  </a:moveTo>
                  <a:cubicBezTo>
                    <a:pt x="8" y="3"/>
                    <a:pt x="16" y="3"/>
                    <a:pt x="24" y="3"/>
                  </a:cubicBezTo>
                  <a:cubicBezTo>
                    <a:pt x="24" y="7"/>
                    <a:pt x="29" y="6"/>
                    <a:pt x="30" y="9"/>
                  </a:cubicBezTo>
                  <a:cubicBezTo>
                    <a:pt x="28" y="9"/>
                    <a:pt x="26" y="9"/>
                    <a:pt x="24" y="9"/>
                  </a:cubicBezTo>
                  <a:cubicBezTo>
                    <a:pt x="23" y="0"/>
                    <a:pt x="1" y="12"/>
                    <a:pt x="0" y="3"/>
                  </a:cubicBezTo>
                  <a:close/>
                </a:path>
              </a:pathLst>
            </a:custGeom>
            <a:solidFill>
              <a:srgbClr val="16394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6" name="Freeform 246"/>
            <p:cNvSpPr/>
            <p:nvPr/>
          </p:nvSpPr>
          <p:spPr bwMode="auto">
            <a:xfrm>
              <a:off x="10355813" y="4904803"/>
              <a:ext cx="57896" cy="52248"/>
            </a:xfrm>
            <a:custGeom>
              <a:cxnLst>
                <a:cxn ang="0">
                  <a:pos x="24" y="6"/>
                </a:cxn>
                <a:cxn ang="0">
                  <a:pos x="18" y="9"/>
                </a:cxn>
                <a:cxn ang="0">
                  <a:pos x="3" y="21"/>
                </a:cxn>
                <a:cxn ang="0">
                  <a:pos x="0" y="12"/>
                </a:cxn>
                <a:cxn ang="0">
                  <a:pos x="24" y="6"/>
                </a:cxn>
              </a:cxnLst>
              <a:rect b="b" l="0" r="r" t="0"/>
              <a:pathLst>
                <a:path h="22" w="24">
                  <a:moveTo>
                    <a:pt x="24" y="6"/>
                  </a:moveTo>
                  <a:cubicBezTo>
                    <a:pt x="24" y="14"/>
                    <a:pt x="22" y="10"/>
                    <a:pt x="18" y="9"/>
                  </a:cubicBezTo>
                  <a:cubicBezTo>
                    <a:pt x="13" y="13"/>
                    <a:pt x="13" y="22"/>
                    <a:pt x="3" y="21"/>
                  </a:cubicBezTo>
                  <a:cubicBezTo>
                    <a:pt x="1" y="19"/>
                    <a:pt x="0" y="16"/>
                    <a:pt x="0" y="12"/>
                  </a:cubicBezTo>
                  <a:cubicBezTo>
                    <a:pt x="9" y="12"/>
                    <a:pt x="20" y="0"/>
                    <a:pt x="24" y="6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7" name="Freeform 247"/>
            <p:cNvSpPr/>
            <p:nvPr/>
          </p:nvSpPr>
          <p:spPr bwMode="auto">
            <a:xfrm>
              <a:off x="6694249" y="4925985"/>
              <a:ext cx="60721" cy="38127"/>
            </a:xfrm>
            <a:custGeom>
              <a:cxnLst>
                <a:cxn ang="0">
                  <a:pos x="21" y="6"/>
                </a:cxn>
                <a:cxn ang="0">
                  <a:pos x="0" y="9"/>
                </a:cxn>
                <a:cxn ang="0">
                  <a:pos x="18" y="6"/>
                </a:cxn>
                <a:cxn ang="0">
                  <a:pos x="9" y="3"/>
                </a:cxn>
                <a:cxn ang="0">
                  <a:pos x="12" y="0"/>
                </a:cxn>
                <a:cxn ang="0">
                  <a:pos x="21" y="6"/>
                </a:cxn>
              </a:cxnLst>
              <a:rect b="b" l="0" r="r" t="0"/>
              <a:pathLst>
                <a:path h="16" w="25">
                  <a:moveTo>
                    <a:pt x="21" y="6"/>
                  </a:moveTo>
                  <a:cubicBezTo>
                    <a:pt x="25" y="16"/>
                    <a:pt x="1" y="13"/>
                    <a:pt x="0" y="9"/>
                  </a:cubicBezTo>
                  <a:cubicBezTo>
                    <a:pt x="5" y="7"/>
                    <a:pt x="18" y="13"/>
                    <a:pt x="18" y="6"/>
                  </a:cubicBezTo>
                  <a:cubicBezTo>
                    <a:pt x="14" y="6"/>
                    <a:pt x="9" y="7"/>
                    <a:pt x="9" y="3"/>
                  </a:cubicBezTo>
                  <a:cubicBezTo>
                    <a:pt x="11" y="3"/>
                    <a:pt x="13" y="3"/>
                    <a:pt x="12" y="0"/>
                  </a:cubicBezTo>
                  <a:cubicBezTo>
                    <a:pt x="16" y="1"/>
                    <a:pt x="19" y="3"/>
                    <a:pt x="21" y="6"/>
                  </a:cubicBezTo>
                  <a:close/>
                </a:path>
              </a:pathLst>
            </a:custGeom>
            <a:solidFill>
              <a:srgbClr val="1D48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8" name="Freeform 248"/>
            <p:cNvSpPr/>
            <p:nvPr/>
          </p:nvSpPr>
          <p:spPr bwMode="auto">
            <a:xfrm>
              <a:off x="7613524" y="4933045"/>
              <a:ext cx="43775" cy="35303"/>
            </a:xfrm>
            <a:custGeom>
              <a:cxnLst>
                <a:cxn ang="0">
                  <a:pos x="18" y="15"/>
                </a:cxn>
                <a:cxn ang="0">
                  <a:pos x="0" y="0"/>
                </a:cxn>
                <a:cxn ang="0">
                  <a:pos x="18" y="15"/>
                </a:cxn>
              </a:cxnLst>
              <a:rect b="b" l="0" r="r" t="0"/>
              <a:pathLst>
                <a:path h="15" w="18">
                  <a:moveTo>
                    <a:pt x="18" y="15"/>
                  </a:moveTo>
                  <a:cubicBezTo>
                    <a:pt x="10" y="12"/>
                    <a:pt x="1" y="10"/>
                    <a:pt x="0" y="0"/>
                  </a:cubicBezTo>
                  <a:cubicBezTo>
                    <a:pt x="9" y="2"/>
                    <a:pt x="17" y="5"/>
                    <a:pt x="18" y="1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9" name="Freeform 249"/>
            <p:cNvSpPr/>
            <p:nvPr/>
          </p:nvSpPr>
          <p:spPr bwMode="auto">
            <a:xfrm>
              <a:off x="11289207" y="4933045"/>
              <a:ext cx="86138" cy="24006"/>
            </a:xfrm>
            <a:custGeom>
              <a:cxnLst>
                <a:cxn ang="0">
                  <a:pos x="27" y="6"/>
                </a:cxn>
                <a:cxn ang="0">
                  <a:pos x="24" y="9"/>
                </a:cxn>
                <a:cxn ang="0">
                  <a:pos x="0" y="3"/>
                </a:cxn>
                <a:cxn ang="0">
                  <a:pos x="33" y="0"/>
                </a:cxn>
                <a:cxn ang="0">
                  <a:pos x="36" y="6"/>
                </a:cxn>
                <a:cxn ang="0">
                  <a:pos x="27" y="6"/>
                </a:cxn>
              </a:cxnLst>
              <a:rect b="b" l="0" r="r" t="0"/>
              <a:pathLst>
                <a:path h="10" w="36">
                  <a:moveTo>
                    <a:pt x="27" y="6"/>
                  </a:moveTo>
                  <a:cubicBezTo>
                    <a:pt x="24" y="5"/>
                    <a:pt x="24" y="7"/>
                    <a:pt x="24" y="9"/>
                  </a:cubicBezTo>
                  <a:cubicBezTo>
                    <a:pt x="14" y="9"/>
                    <a:pt x="3" y="10"/>
                    <a:pt x="0" y="3"/>
                  </a:cubicBezTo>
                  <a:cubicBezTo>
                    <a:pt x="10" y="1"/>
                    <a:pt x="28" y="7"/>
                    <a:pt x="33" y="0"/>
                  </a:cubicBezTo>
                  <a:cubicBezTo>
                    <a:pt x="35" y="1"/>
                    <a:pt x="36" y="3"/>
                    <a:pt x="36" y="6"/>
                  </a:cubicBezTo>
                  <a:cubicBezTo>
                    <a:pt x="33" y="6"/>
                    <a:pt x="30" y="6"/>
                    <a:pt x="27" y="6"/>
                  </a:cubicBezTo>
                  <a:close/>
                </a:path>
              </a:pathLst>
            </a:custGeom>
            <a:solidFill>
              <a:srgbClr val="1B769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0" name="Freeform 250"/>
            <p:cNvSpPr/>
            <p:nvPr/>
          </p:nvSpPr>
          <p:spPr bwMode="auto">
            <a:xfrm>
              <a:off x="11354163" y="4937281"/>
              <a:ext cx="158155" cy="16945"/>
            </a:xfrm>
            <a:custGeom>
              <a:cxnLst>
                <a:cxn ang="0">
                  <a:pos x="0" y="4"/>
                </a:cxn>
                <a:cxn ang="0">
                  <a:pos x="9" y="4"/>
                </a:cxn>
                <a:cxn ang="0">
                  <a:pos x="66" y="7"/>
                </a:cxn>
                <a:cxn ang="0">
                  <a:pos x="6" y="7"/>
                </a:cxn>
                <a:cxn ang="0">
                  <a:pos x="0" y="4"/>
                </a:cxn>
              </a:cxnLst>
              <a:rect b="b" l="0" r="r" t="0"/>
              <a:pathLst>
                <a:path h="7" w="66">
                  <a:moveTo>
                    <a:pt x="0" y="4"/>
                  </a:moveTo>
                  <a:cubicBezTo>
                    <a:pt x="3" y="4"/>
                    <a:pt x="6" y="4"/>
                    <a:pt x="9" y="4"/>
                  </a:cubicBezTo>
                  <a:cubicBezTo>
                    <a:pt x="27" y="6"/>
                    <a:pt x="53" y="0"/>
                    <a:pt x="66" y="7"/>
                  </a:cubicBezTo>
                  <a:cubicBezTo>
                    <a:pt x="46" y="7"/>
                    <a:pt x="26" y="7"/>
                    <a:pt x="6" y="7"/>
                  </a:cubicBezTo>
                  <a:cubicBezTo>
                    <a:pt x="3" y="7"/>
                    <a:pt x="1" y="6"/>
                    <a:pt x="0" y="4"/>
                  </a:cubicBezTo>
                  <a:close/>
                </a:path>
              </a:pathLst>
            </a:custGeom>
            <a:solidFill>
              <a:srgbClr val="087EA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1" name="Freeform 251"/>
            <p:cNvSpPr/>
            <p:nvPr/>
          </p:nvSpPr>
          <p:spPr bwMode="auto">
            <a:xfrm>
              <a:off x="11647879" y="4944342"/>
              <a:ext cx="72017" cy="26830"/>
            </a:xfrm>
            <a:custGeom>
              <a:cxnLst>
                <a:cxn ang="0">
                  <a:pos x="0" y="4"/>
                </a:cxn>
                <a:cxn ang="0">
                  <a:pos x="30" y="7"/>
                </a:cxn>
                <a:cxn ang="0">
                  <a:pos x="0" y="4"/>
                </a:cxn>
              </a:cxnLst>
              <a:rect b="b" l="0" r="r" t="0"/>
              <a:pathLst>
                <a:path h="11" w="30">
                  <a:moveTo>
                    <a:pt x="0" y="4"/>
                  </a:moveTo>
                  <a:cubicBezTo>
                    <a:pt x="9" y="6"/>
                    <a:pt x="26" y="0"/>
                    <a:pt x="30" y="7"/>
                  </a:cubicBezTo>
                  <a:cubicBezTo>
                    <a:pt x="21" y="5"/>
                    <a:pt x="4" y="11"/>
                    <a:pt x="0" y="4"/>
                  </a:cubicBezTo>
                  <a:close/>
                </a:path>
              </a:pathLst>
            </a:custGeom>
            <a:solidFill>
              <a:srgbClr val="1B769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2" name="Freeform 252"/>
            <p:cNvSpPr/>
            <p:nvPr/>
          </p:nvSpPr>
          <p:spPr bwMode="auto">
            <a:xfrm>
              <a:off x="10297916" y="4935869"/>
              <a:ext cx="50835" cy="39539"/>
            </a:xfrm>
            <a:custGeom>
              <a:cxnLst>
                <a:cxn ang="0">
                  <a:pos x="0" y="17"/>
                </a:cxn>
                <a:cxn ang="0">
                  <a:pos x="21" y="8"/>
                </a:cxn>
                <a:cxn ang="0">
                  <a:pos x="0" y="17"/>
                </a:cxn>
              </a:cxnLst>
              <a:rect b="b" l="0" r="r" t="0"/>
              <a:pathLst>
                <a:path h="17" w="21">
                  <a:moveTo>
                    <a:pt x="0" y="17"/>
                  </a:moveTo>
                  <a:cubicBezTo>
                    <a:pt x="1" y="8"/>
                    <a:pt x="12" y="0"/>
                    <a:pt x="21" y="8"/>
                  </a:cubicBezTo>
                  <a:cubicBezTo>
                    <a:pt x="18" y="15"/>
                    <a:pt x="9" y="16"/>
                    <a:pt x="0" y="17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3" name="Freeform 253"/>
            <p:cNvSpPr/>
            <p:nvPr/>
          </p:nvSpPr>
          <p:spPr bwMode="auto">
            <a:xfrm>
              <a:off x="11347103" y="4944342"/>
              <a:ext cx="158155" cy="81902"/>
            </a:xfrm>
            <a:custGeom>
              <a:cxnLst>
                <a:cxn ang="0">
                  <a:pos x="9" y="4"/>
                </a:cxn>
                <a:cxn ang="0">
                  <a:pos x="30" y="13"/>
                </a:cxn>
                <a:cxn ang="0">
                  <a:pos x="27" y="7"/>
                </a:cxn>
                <a:cxn ang="0">
                  <a:pos x="54" y="19"/>
                </a:cxn>
                <a:cxn ang="0">
                  <a:pos x="30" y="19"/>
                </a:cxn>
                <a:cxn ang="0">
                  <a:pos x="66" y="34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9" y="4"/>
                </a:cxn>
              </a:cxnLst>
              <a:rect b="b" l="0" r="r" t="0"/>
              <a:pathLst>
                <a:path h="34" w="66">
                  <a:moveTo>
                    <a:pt x="9" y="4"/>
                  </a:moveTo>
                  <a:cubicBezTo>
                    <a:pt x="12" y="9"/>
                    <a:pt x="26" y="19"/>
                    <a:pt x="30" y="13"/>
                  </a:cubicBezTo>
                  <a:cubicBezTo>
                    <a:pt x="27" y="12"/>
                    <a:pt x="23" y="8"/>
                    <a:pt x="27" y="7"/>
                  </a:cubicBezTo>
                  <a:cubicBezTo>
                    <a:pt x="37" y="10"/>
                    <a:pt x="46" y="14"/>
                    <a:pt x="54" y="19"/>
                  </a:cubicBezTo>
                  <a:cubicBezTo>
                    <a:pt x="44" y="23"/>
                    <a:pt x="35" y="11"/>
                    <a:pt x="30" y="19"/>
                  </a:cubicBezTo>
                  <a:cubicBezTo>
                    <a:pt x="43" y="23"/>
                    <a:pt x="53" y="30"/>
                    <a:pt x="66" y="34"/>
                  </a:cubicBezTo>
                  <a:cubicBezTo>
                    <a:pt x="34" y="34"/>
                    <a:pt x="12" y="24"/>
                    <a:pt x="0" y="4"/>
                  </a:cubicBezTo>
                  <a:cubicBezTo>
                    <a:pt x="0" y="2"/>
                    <a:pt x="0" y="0"/>
                    <a:pt x="3" y="1"/>
                  </a:cubicBezTo>
                  <a:cubicBezTo>
                    <a:pt x="4" y="3"/>
                    <a:pt x="6" y="4"/>
                    <a:pt x="9" y="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4" name="Freeform 254"/>
            <p:cNvSpPr/>
            <p:nvPr/>
          </p:nvSpPr>
          <p:spPr bwMode="auto">
            <a:xfrm>
              <a:off x="6048922" y="4961287"/>
              <a:ext cx="193457" cy="43775"/>
            </a:xfrm>
            <a:custGeom>
              <a:cxnLst>
                <a:cxn ang="0">
                  <a:pos x="42" y="3"/>
                </a:cxn>
                <a:cxn ang="0">
                  <a:pos x="81" y="6"/>
                </a:cxn>
                <a:cxn ang="0">
                  <a:pos x="78" y="9"/>
                </a:cxn>
                <a:cxn ang="0">
                  <a:pos x="45" y="12"/>
                </a:cxn>
                <a:cxn ang="0">
                  <a:pos x="3" y="18"/>
                </a:cxn>
                <a:cxn ang="0">
                  <a:pos x="0" y="9"/>
                </a:cxn>
                <a:cxn ang="0">
                  <a:pos x="42" y="3"/>
                </a:cxn>
              </a:cxnLst>
              <a:rect b="b" l="0" r="r" t="0"/>
              <a:pathLst>
                <a:path h="18" w="81">
                  <a:moveTo>
                    <a:pt x="42" y="3"/>
                  </a:moveTo>
                  <a:cubicBezTo>
                    <a:pt x="49" y="10"/>
                    <a:pt x="69" y="4"/>
                    <a:pt x="81" y="6"/>
                  </a:cubicBezTo>
                  <a:cubicBezTo>
                    <a:pt x="81" y="8"/>
                    <a:pt x="81" y="10"/>
                    <a:pt x="78" y="9"/>
                  </a:cubicBezTo>
                  <a:cubicBezTo>
                    <a:pt x="68" y="11"/>
                    <a:pt x="50" y="5"/>
                    <a:pt x="45" y="12"/>
                  </a:cubicBezTo>
                  <a:cubicBezTo>
                    <a:pt x="36" y="11"/>
                    <a:pt x="2" y="0"/>
                    <a:pt x="3" y="18"/>
                  </a:cubicBezTo>
                  <a:cubicBezTo>
                    <a:pt x="0" y="17"/>
                    <a:pt x="0" y="13"/>
                    <a:pt x="0" y="9"/>
                  </a:cubicBezTo>
                  <a:cubicBezTo>
                    <a:pt x="9" y="2"/>
                    <a:pt x="32" y="9"/>
                    <a:pt x="42" y="3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5" name="Freeform 255"/>
            <p:cNvSpPr/>
            <p:nvPr/>
          </p:nvSpPr>
          <p:spPr bwMode="auto">
            <a:xfrm>
              <a:off x="6270621" y="4981056"/>
              <a:ext cx="115792" cy="16945"/>
            </a:xfrm>
            <a:custGeom>
              <a:cxnLst>
                <a:cxn ang="0">
                  <a:pos x="0" y="4"/>
                </a:cxn>
                <a:cxn ang="0">
                  <a:pos x="48" y="7"/>
                </a:cxn>
                <a:cxn ang="0">
                  <a:pos x="30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48">
                  <a:moveTo>
                    <a:pt x="0" y="4"/>
                  </a:moveTo>
                  <a:cubicBezTo>
                    <a:pt x="15" y="6"/>
                    <a:pt x="38" y="0"/>
                    <a:pt x="48" y="7"/>
                  </a:cubicBezTo>
                  <a:cubicBezTo>
                    <a:pt x="42" y="7"/>
                    <a:pt x="36" y="7"/>
                    <a:pt x="30" y="7"/>
                  </a:cubicBezTo>
                  <a:cubicBezTo>
                    <a:pt x="20" y="7"/>
                    <a:pt x="10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6" name="Freeform 256"/>
            <p:cNvSpPr/>
            <p:nvPr/>
          </p:nvSpPr>
          <p:spPr bwMode="auto">
            <a:xfrm>
              <a:off x="6077164" y="4990941"/>
              <a:ext cx="64956" cy="25418"/>
            </a:xfrm>
            <a:custGeom>
              <a:cxnLst>
                <a:cxn ang="0">
                  <a:pos x="24" y="9"/>
                </a:cxn>
                <a:cxn ang="0">
                  <a:pos x="0" y="6"/>
                </a:cxn>
                <a:cxn ang="0">
                  <a:pos x="27" y="6"/>
                </a:cxn>
                <a:cxn ang="0">
                  <a:pos x="24" y="9"/>
                </a:cxn>
              </a:cxnLst>
              <a:rect b="b" l="0" r="r" t="0"/>
              <a:pathLst>
                <a:path h="11" w="27">
                  <a:moveTo>
                    <a:pt x="24" y="9"/>
                  </a:moveTo>
                  <a:cubicBezTo>
                    <a:pt x="13" y="11"/>
                    <a:pt x="10" y="5"/>
                    <a:pt x="0" y="6"/>
                  </a:cubicBezTo>
                  <a:cubicBezTo>
                    <a:pt x="3" y="0"/>
                    <a:pt x="23" y="3"/>
                    <a:pt x="27" y="6"/>
                  </a:cubicBezTo>
                  <a:cubicBezTo>
                    <a:pt x="27" y="8"/>
                    <a:pt x="27" y="10"/>
                    <a:pt x="24" y="9"/>
                  </a:cubicBezTo>
                  <a:close/>
                </a:path>
              </a:pathLst>
            </a:custGeom>
            <a:solidFill>
              <a:srgbClr val="08688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7" name="Freeform 257"/>
            <p:cNvSpPr/>
            <p:nvPr/>
          </p:nvSpPr>
          <p:spPr bwMode="auto">
            <a:xfrm>
              <a:off x="10463132" y="4889270"/>
              <a:ext cx="101671" cy="132737"/>
            </a:xfrm>
            <a:custGeom>
              <a:cxnLst>
                <a:cxn ang="0">
                  <a:pos x="42" y="54"/>
                </a:cxn>
                <a:cxn ang="0">
                  <a:pos x="6" y="0"/>
                </a:cxn>
                <a:cxn ang="0">
                  <a:pos x="42" y="54"/>
                </a:cxn>
              </a:cxnLst>
              <a:rect b="b" l="0" r="r" t="0"/>
              <a:pathLst>
                <a:path h="55" w="42">
                  <a:moveTo>
                    <a:pt x="42" y="54"/>
                  </a:moveTo>
                  <a:cubicBezTo>
                    <a:pt x="23" y="55"/>
                    <a:pt x="0" y="15"/>
                    <a:pt x="6" y="0"/>
                  </a:cubicBezTo>
                  <a:cubicBezTo>
                    <a:pt x="23" y="13"/>
                    <a:pt x="23" y="43"/>
                    <a:pt x="42" y="54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8" name="Freeform 258"/>
            <p:cNvSpPr/>
            <p:nvPr/>
          </p:nvSpPr>
          <p:spPr bwMode="auto">
            <a:xfrm>
              <a:off x="11505258" y="4992353"/>
              <a:ext cx="156743" cy="24006"/>
            </a:xfrm>
            <a:custGeom>
              <a:cxnLst>
                <a:cxn ang="0">
                  <a:pos x="21" y="8"/>
                </a:cxn>
                <a:cxn ang="0">
                  <a:pos x="0" y="5"/>
                </a:cxn>
                <a:cxn ang="0">
                  <a:pos x="66" y="5"/>
                </a:cxn>
                <a:cxn ang="0">
                  <a:pos x="21" y="8"/>
                </a:cxn>
              </a:cxnLst>
              <a:rect b="b" l="0" r="r" t="0"/>
              <a:pathLst>
                <a:path h="10" w="66">
                  <a:moveTo>
                    <a:pt x="21" y="8"/>
                  </a:moveTo>
                  <a:cubicBezTo>
                    <a:pt x="11" y="10"/>
                    <a:pt x="9" y="4"/>
                    <a:pt x="0" y="5"/>
                  </a:cubicBezTo>
                  <a:cubicBezTo>
                    <a:pt x="15" y="0"/>
                    <a:pt x="51" y="0"/>
                    <a:pt x="66" y="5"/>
                  </a:cubicBezTo>
                  <a:cubicBezTo>
                    <a:pt x="52" y="7"/>
                    <a:pt x="30" y="1"/>
                    <a:pt x="21" y="8"/>
                  </a:cubicBezTo>
                  <a:close/>
                </a:path>
              </a:pathLst>
            </a:custGeom>
            <a:solidFill>
              <a:srgbClr val="1D48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9" name="Freeform 259"/>
            <p:cNvSpPr/>
            <p:nvPr/>
          </p:nvSpPr>
          <p:spPr bwMode="auto">
            <a:xfrm>
              <a:off x="11554681" y="4995177"/>
              <a:ext cx="122853" cy="26830"/>
            </a:xfrm>
            <a:custGeom>
              <a:cxnLst>
                <a:cxn ang="0">
                  <a:pos x="0" y="7"/>
                </a:cxn>
                <a:cxn ang="0">
                  <a:pos x="45" y="4"/>
                </a:cxn>
                <a:cxn ang="0">
                  <a:pos x="51" y="4"/>
                </a:cxn>
                <a:cxn ang="0">
                  <a:pos x="21" y="7"/>
                </a:cxn>
                <a:cxn ang="0">
                  <a:pos x="0" y="7"/>
                </a:cxn>
              </a:cxnLst>
              <a:rect b="b" l="0" r="r" t="0"/>
              <a:pathLst>
                <a:path h="11" w="51">
                  <a:moveTo>
                    <a:pt x="0" y="7"/>
                  </a:moveTo>
                  <a:cubicBezTo>
                    <a:pt x="9" y="0"/>
                    <a:pt x="31" y="6"/>
                    <a:pt x="45" y="4"/>
                  </a:cubicBezTo>
                  <a:cubicBezTo>
                    <a:pt x="47" y="4"/>
                    <a:pt x="49" y="4"/>
                    <a:pt x="51" y="4"/>
                  </a:cubicBezTo>
                  <a:cubicBezTo>
                    <a:pt x="47" y="11"/>
                    <a:pt x="30" y="5"/>
                    <a:pt x="21" y="7"/>
                  </a:cubicBezTo>
                  <a:cubicBezTo>
                    <a:pt x="14" y="7"/>
                    <a:pt x="7" y="7"/>
                    <a:pt x="0" y="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0" name="Freeform 260"/>
            <p:cNvSpPr>
              <a:spLocks noEditPoints="1"/>
            </p:cNvSpPr>
            <p:nvPr/>
          </p:nvSpPr>
          <p:spPr bwMode="auto">
            <a:xfrm>
              <a:off x="6053158" y="4961287"/>
              <a:ext cx="275359" cy="110143"/>
            </a:xfrm>
            <a:custGeom>
              <a:cxnLst>
                <a:cxn ang="0">
                  <a:pos x="1" y="18"/>
                </a:cxn>
                <a:cxn ang="0">
                  <a:pos x="43" y="12"/>
                </a:cxn>
                <a:cxn ang="0">
                  <a:pos x="70" y="18"/>
                </a:cxn>
                <a:cxn ang="0">
                  <a:pos x="115" y="30"/>
                </a:cxn>
                <a:cxn ang="0">
                  <a:pos x="85" y="36"/>
                </a:cxn>
                <a:cxn ang="0">
                  <a:pos x="94" y="39"/>
                </a:cxn>
                <a:cxn ang="0">
                  <a:pos x="64" y="42"/>
                </a:cxn>
                <a:cxn ang="0">
                  <a:pos x="4" y="30"/>
                </a:cxn>
                <a:cxn ang="0">
                  <a:pos x="1" y="18"/>
                </a:cxn>
                <a:cxn ang="0">
                  <a:pos x="34" y="21"/>
                </a:cxn>
                <a:cxn ang="0">
                  <a:pos x="61" y="27"/>
                </a:cxn>
                <a:cxn ang="0">
                  <a:pos x="37" y="18"/>
                </a:cxn>
                <a:cxn ang="0">
                  <a:pos x="10" y="18"/>
                </a:cxn>
                <a:cxn ang="0">
                  <a:pos x="34" y="21"/>
                </a:cxn>
              </a:cxnLst>
              <a:rect b="b" l="0" r="r" t="0"/>
              <a:pathLst>
                <a:path h="46" w="115">
                  <a:moveTo>
                    <a:pt x="1" y="18"/>
                  </a:moveTo>
                  <a:cubicBezTo>
                    <a:pt x="0" y="0"/>
                    <a:pt x="34" y="11"/>
                    <a:pt x="43" y="12"/>
                  </a:cubicBezTo>
                  <a:cubicBezTo>
                    <a:pt x="48" y="18"/>
                    <a:pt x="65" y="12"/>
                    <a:pt x="70" y="18"/>
                  </a:cubicBezTo>
                  <a:cubicBezTo>
                    <a:pt x="77" y="30"/>
                    <a:pt x="108" y="18"/>
                    <a:pt x="115" y="30"/>
                  </a:cubicBezTo>
                  <a:cubicBezTo>
                    <a:pt x="103" y="30"/>
                    <a:pt x="92" y="31"/>
                    <a:pt x="85" y="36"/>
                  </a:cubicBezTo>
                  <a:cubicBezTo>
                    <a:pt x="89" y="36"/>
                    <a:pt x="89" y="40"/>
                    <a:pt x="94" y="39"/>
                  </a:cubicBezTo>
                  <a:cubicBezTo>
                    <a:pt x="90" y="46"/>
                    <a:pt x="73" y="40"/>
                    <a:pt x="64" y="42"/>
                  </a:cubicBezTo>
                  <a:cubicBezTo>
                    <a:pt x="49" y="33"/>
                    <a:pt x="30" y="28"/>
                    <a:pt x="4" y="30"/>
                  </a:cubicBezTo>
                  <a:cubicBezTo>
                    <a:pt x="4" y="25"/>
                    <a:pt x="3" y="21"/>
                    <a:pt x="1" y="18"/>
                  </a:cubicBezTo>
                  <a:close/>
                  <a:moveTo>
                    <a:pt x="34" y="21"/>
                  </a:moveTo>
                  <a:cubicBezTo>
                    <a:pt x="35" y="31"/>
                    <a:pt x="51" y="26"/>
                    <a:pt x="61" y="27"/>
                  </a:cubicBezTo>
                  <a:cubicBezTo>
                    <a:pt x="60" y="17"/>
                    <a:pt x="46" y="20"/>
                    <a:pt x="37" y="18"/>
                  </a:cubicBezTo>
                  <a:cubicBezTo>
                    <a:pt x="33" y="15"/>
                    <a:pt x="13" y="12"/>
                    <a:pt x="10" y="18"/>
                  </a:cubicBezTo>
                  <a:cubicBezTo>
                    <a:pt x="20" y="17"/>
                    <a:pt x="23" y="23"/>
                    <a:pt x="34" y="2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1" name="Freeform 261"/>
            <p:cNvSpPr/>
            <p:nvPr/>
          </p:nvSpPr>
          <p:spPr bwMode="auto">
            <a:xfrm>
              <a:off x="6449957" y="5009298"/>
              <a:ext cx="79077" cy="26830"/>
            </a:xfrm>
            <a:custGeom>
              <a:cxnLst>
                <a:cxn ang="0">
                  <a:pos x="0" y="4"/>
                </a:cxn>
                <a:cxn ang="0">
                  <a:pos x="33" y="7"/>
                </a:cxn>
                <a:cxn ang="0">
                  <a:pos x="0" y="4"/>
                </a:cxn>
              </a:cxnLst>
              <a:rect b="b" l="0" r="r" t="0"/>
              <a:pathLst>
                <a:path h="11" w="33">
                  <a:moveTo>
                    <a:pt x="0" y="4"/>
                  </a:moveTo>
                  <a:cubicBezTo>
                    <a:pt x="10" y="6"/>
                    <a:pt x="28" y="0"/>
                    <a:pt x="33" y="7"/>
                  </a:cubicBezTo>
                  <a:cubicBezTo>
                    <a:pt x="23" y="5"/>
                    <a:pt x="5" y="11"/>
                    <a:pt x="0" y="4"/>
                  </a:cubicBezTo>
                  <a:close/>
                </a:path>
              </a:pathLst>
            </a:custGeom>
            <a:solidFill>
              <a:srgbClr val="16394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2" name="Freeform 262"/>
            <p:cNvSpPr/>
            <p:nvPr/>
          </p:nvSpPr>
          <p:spPr bwMode="auto">
            <a:xfrm>
              <a:off x="8764381" y="5012122"/>
              <a:ext cx="48011" cy="40951"/>
            </a:xfrm>
            <a:custGeom>
              <a:cxnLst>
                <a:cxn ang="0">
                  <a:pos x="5" y="0"/>
                </a:cxn>
                <a:cxn ang="0">
                  <a:pos x="20" y="9"/>
                </a:cxn>
                <a:cxn ang="0">
                  <a:pos x="5" y="0"/>
                </a:cxn>
              </a:cxnLst>
              <a:rect b="b" l="0" r="r" t="0"/>
              <a:pathLst>
                <a:path h="17" w="20">
                  <a:moveTo>
                    <a:pt x="5" y="0"/>
                  </a:moveTo>
                  <a:cubicBezTo>
                    <a:pt x="12" y="1"/>
                    <a:pt x="11" y="10"/>
                    <a:pt x="20" y="9"/>
                  </a:cubicBezTo>
                  <a:cubicBezTo>
                    <a:pt x="16" y="17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3" name="Freeform 263"/>
            <p:cNvSpPr/>
            <p:nvPr/>
          </p:nvSpPr>
          <p:spPr bwMode="auto">
            <a:xfrm>
              <a:off x="9901118" y="4990941"/>
              <a:ext cx="67781" cy="86138"/>
            </a:xfrm>
            <a:custGeom>
              <a:cxnLst>
                <a:cxn ang="0">
                  <a:pos x="16" y="0"/>
                </a:cxn>
                <a:cxn ang="0">
                  <a:pos x="28" y="21"/>
                </a:cxn>
                <a:cxn ang="0">
                  <a:pos x="16" y="0"/>
                </a:cxn>
              </a:cxnLst>
              <a:rect b="b" l="0" r="r" t="0"/>
              <a:pathLst>
                <a:path h="36" w="28">
                  <a:moveTo>
                    <a:pt x="16" y="0"/>
                  </a:moveTo>
                  <a:cubicBezTo>
                    <a:pt x="14" y="13"/>
                    <a:pt x="21" y="17"/>
                    <a:pt x="28" y="21"/>
                  </a:cubicBezTo>
                  <a:cubicBezTo>
                    <a:pt x="17" y="36"/>
                    <a:pt x="0" y="3"/>
                    <a:pt x="16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4" name="Freeform 264"/>
            <p:cNvSpPr/>
            <p:nvPr/>
          </p:nvSpPr>
          <p:spPr bwMode="auto">
            <a:xfrm>
              <a:off x="11605516" y="5002238"/>
              <a:ext cx="87550" cy="38127"/>
            </a:xfrm>
            <a:custGeom>
              <a:cxnLst>
                <a:cxn ang="0">
                  <a:pos x="3" y="10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30" y="1"/>
                </a:cxn>
                <a:cxn ang="0">
                  <a:pos x="36" y="1"/>
                </a:cxn>
                <a:cxn ang="0">
                  <a:pos x="3" y="10"/>
                </a:cxn>
              </a:cxnLst>
              <a:rect b="b" l="0" r="r" t="0"/>
              <a:pathLst>
                <a:path h="16" w="37">
                  <a:moveTo>
                    <a:pt x="3" y="10"/>
                  </a:moveTo>
                  <a:cubicBezTo>
                    <a:pt x="0" y="11"/>
                    <a:pt x="0" y="9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9" y="2"/>
                    <a:pt x="26" y="8"/>
                    <a:pt x="30" y="1"/>
                  </a:cubicBezTo>
                  <a:cubicBezTo>
                    <a:pt x="32" y="1"/>
                    <a:pt x="34" y="1"/>
                    <a:pt x="36" y="1"/>
                  </a:cubicBezTo>
                  <a:cubicBezTo>
                    <a:pt x="37" y="16"/>
                    <a:pt x="7" y="0"/>
                    <a:pt x="3" y="10"/>
                  </a:cubicBezTo>
                  <a:close/>
                </a:path>
              </a:pathLst>
            </a:custGeom>
            <a:solidFill>
              <a:srgbClr val="1D48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5" name="Freeform 265"/>
            <p:cNvSpPr/>
            <p:nvPr/>
          </p:nvSpPr>
          <p:spPr bwMode="auto">
            <a:xfrm>
              <a:off x="6207077" y="5054485"/>
              <a:ext cx="87550" cy="26830"/>
            </a:xfrm>
            <a:custGeom>
              <a:cxnLst>
                <a:cxn ang="0">
                  <a:pos x="0" y="3"/>
                </a:cxn>
                <a:cxn ang="0">
                  <a:pos x="30" y="0"/>
                </a:cxn>
                <a:cxn ang="0">
                  <a:pos x="36" y="6"/>
                </a:cxn>
                <a:cxn ang="0">
                  <a:pos x="21" y="9"/>
                </a:cxn>
                <a:cxn ang="0">
                  <a:pos x="0" y="6"/>
                </a:cxn>
                <a:cxn ang="0">
                  <a:pos x="0" y="3"/>
                </a:cxn>
              </a:cxnLst>
              <a:rect b="b" l="0" r="r" t="0"/>
              <a:pathLst>
                <a:path h="11" w="37">
                  <a:moveTo>
                    <a:pt x="0" y="3"/>
                  </a:moveTo>
                  <a:cubicBezTo>
                    <a:pt x="9" y="1"/>
                    <a:pt x="26" y="7"/>
                    <a:pt x="30" y="0"/>
                  </a:cubicBezTo>
                  <a:cubicBezTo>
                    <a:pt x="34" y="0"/>
                    <a:pt x="37" y="1"/>
                    <a:pt x="36" y="6"/>
                  </a:cubicBezTo>
                  <a:cubicBezTo>
                    <a:pt x="32" y="8"/>
                    <a:pt x="20" y="2"/>
                    <a:pt x="21" y="9"/>
                  </a:cubicBezTo>
                  <a:cubicBezTo>
                    <a:pt x="11" y="11"/>
                    <a:pt x="9" y="5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1D48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6" name="Freeform 266"/>
            <p:cNvSpPr/>
            <p:nvPr/>
          </p:nvSpPr>
          <p:spPr bwMode="auto">
            <a:xfrm>
              <a:off x="10679182" y="4983880"/>
              <a:ext cx="731465" cy="210403"/>
            </a:xfrm>
            <a:custGeom>
              <a:cxnLst>
                <a:cxn ang="0">
                  <a:pos x="120" y="27"/>
                </a:cxn>
                <a:cxn ang="0">
                  <a:pos x="147" y="51"/>
                </a:cxn>
                <a:cxn ang="0">
                  <a:pos x="135" y="21"/>
                </a:cxn>
                <a:cxn ang="0">
                  <a:pos x="153" y="39"/>
                </a:cxn>
                <a:cxn ang="0">
                  <a:pos x="138" y="0"/>
                </a:cxn>
                <a:cxn ang="0">
                  <a:pos x="168" y="39"/>
                </a:cxn>
                <a:cxn ang="0">
                  <a:pos x="168" y="24"/>
                </a:cxn>
                <a:cxn ang="0">
                  <a:pos x="231" y="51"/>
                </a:cxn>
                <a:cxn ang="0">
                  <a:pos x="207" y="33"/>
                </a:cxn>
                <a:cxn ang="0">
                  <a:pos x="306" y="48"/>
                </a:cxn>
                <a:cxn ang="0">
                  <a:pos x="237" y="60"/>
                </a:cxn>
                <a:cxn ang="0">
                  <a:pos x="162" y="48"/>
                </a:cxn>
                <a:cxn ang="0">
                  <a:pos x="171" y="66"/>
                </a:cxn>
                <a:cxn ang="0">
                  <a:pos x="144" y="57"/>
                </a:cxn>
                <a:cxn ang="0">
                  <a:pos x="90" y="78"/>
                </a:cxn>
                <a:cxn ang="0">
                  <a:pos x="63" y="63"/>
                </a:cxn>
                <a:cxn ang="0">
                  <a:pos x="39" y="66"/>
                </a:cxn>
                <a:cxn ang="0">
                  <a:pos x="48" y="72"/>
                </a:cxn>
                <a:cxn ang="0">
                  <a:pos x="0" y="45"/>
                </a:cxn>
                <a:cxn ang="0">
                  <a:pos x="45" y="60"/>
                </a:cxn>
                <a:cxn ang="0">
                  <a:pos x="27" y="33"/>
                </a:cxn>
                <a:cxn ang="0">
                  <a:pos x="75" y="60"/>
                </a:cxn>
                <a:cxn ang="0">
                  <a:pos x="45" y="9"/>
                </a:cxn>
                <a:cxn ang="0">
                  <a:pos x="99" y="57"/>
                </a:cxn>
                <a:cxn ang="0">
                  <a:pos x="63" y="3"/>
                </a:cxn>
                <a:cxn ang="0">
                  <a:pos x="111" y="54"/>
                </a:cxn>
                <a:cxn ang="0">
                  <a:pos x="102" y="12"/>
                </a:cxn>
                <a:cxn ang="0">
                  <a:pos x="120" y="42"/>
                </a:cxn>
                <a:cxn ang="0">
                  <a:pos x="120" y="27"/>
                </a:cxn>
              </a:cxnLst>
              <a:rect b="b" l="0" r="r" t="0"/>
              <a:pathLst>
                <a:path h="88" w="306">
                  <a:moveTo>
                    <a:pt x="120" y="27"/>
                  </a:moveTo>
                  <a:cubicBezTo>
                    <a:pt x="132" y="32"/>
                    <a:pt x="132" y="49"/>
                    <a:pt x="147" y="51"/>
                  </a:cubicBezTo>
                  <a:cubicBezTo>
                    <a:pt x="151" y="45"/>
                    <a:pt x="132" y="36"/>
                    <a:pt x="135" y="21"/>
                  </a:cubicBezTo>
                  <a:cubicBezTo>
                    <a:pt x="146" y="22"/>
                    <a:pt x="140" y="40"/>
                    <a:pt x="153" y="39"/>
                  </a:cubicBezTo>
                  <a:cubicBezTo>
                    <a:pt x="153" y="33"/>
                    <a:pt x="139" y="15"/>
                    <a:pt x="138" y="0"/>
                  </a:cubicBezTo>
                  <a:cubicBezTo>
                    <a:pt x="154" y="7"/>
                    <a:pt x="151" y="33"/>
                    <a:pt x="168" y="39"/>
                  </a:cubicBezTo>
                  <a:cubicBezTo>
                    <a:pt x="175" y="39"/>
                    <a:pt x="164" y="31"/>
                    <a:pt x="168" y="24"/>
                  </a:cubicBezTo>
                  <a:cubicBezTo>
                    <a:pt x="182" y="40"/>
                    <a:pt x="204" y="48"/>
                    <a:pt x="231" y="51"/>
                  </a:cubicBezTo>
                  <a:cubicBezTo>
                    <a:pt x="228" y="40"/>
                    <a:pt x="219" y="35"/>
                    <a:pt x="207" y="33"/>
                  </a:cubicBezTo>
                  <a:cubicBezTo>
                    <a:pt x="236" y="30"/>
                    <a:pt x="271" y="47"/>
                    <a:pt x="306" y="48"/>
                  </a:cubicBezTo>
                  <a:cubicBezTo>
                    <a:pt x="292" y="67"/>
                    <a:pt x="245" y="39"/>
                    <a:pt x="237" y="60"/>
                  </a:cubicBezTo>
                  <a:cubicBezTo>
                    <a:pt x="207" y="55"/>
                    <a:pt x="189" y="51"/>
                    <a:pt x="162" y="48"/>
                  </a:cubicBezTo>
                  <a:cubicBezTo>
                    <a:pt x="154" y="53"/>
                    <a:pt x="174" y="56"/>
                    <a:pt x="171" y="66"/>
                  </a:cubicBezTo>
                  <a:cubicBezTo>
                    <a:pt x="160" y="65"/>
                    <a:pt x="160" y="53"/>
                    <a:pt x="144" y="57"/>
                  </a:cubicBezTo>
                  <a:cubicBezTo>
                    <a:pt x="169" y="76"/>
                    <a:pt x="79" y="45"/>
                    <a:pt x="90" y="78"/>
                  </a:cubicBezTo>
                  <a:cubicBezTo>
                    <a:pt x="73" y="81"/>
                    <a:pt x="73" y="67"/>
                    <a:pt x="63" y="63"/>
                  </a:cubicBezTo>
                  <a:cubicBezTo>
                    <a:pt x="66" y="71"/>
                    <a:pt x="48" y="70"/>
                    <a:pt x="39" y="66"/>
                  </a:cubicBezTo>
                  <a:cubicBezTo>
                    <a:pt x="31" y="67"/>
                    <a:pt x="42" y="75"/>
                    <a:pt x="48" y="72"/>
                  </a:cubicBezTo>
                  <a:cubicBezTo>
                    <a:pt x="27" y="88"/>
                    <a:pt x="14" y="55"/>
                    <a:pt x="0" y="45"/>
                  </a:cubicBezTo>
                  <a:cubicBezTo>
                    <a:pt x="22" y="43"/>
                    <a:pt x="18" y="67"/>
                    <a:pt x="45" y="60"/>
                  </a:cubicBezTo>
                  <a:cubicBezTo>
                    <a:pt x="44" y="46"/>
                    <a:pt x="28" y="47"/>
                    <a:pt x="27" y="33"/>
                  </a:cubicBezTo>
                  <a:cubicBezTo>
                    <a:pt x="44" y="41"/>
                    <a:pt x="48" y="62"/>
                    <a:pt x="75" y="60"/>
                  </a:cubicBezTo>
                  <a:cubicBezTo>
                    <a:pt x="65" y="43"/>
                    <a:pt x="41" y="40"/>
                    <a:pt x="45" y="9"/>
                  </a:cubicBezTo>
                  <a:cubicBezTo>
                    <a:pt x="59" y="29"/>
                    <a:pt x="65" y="57"/>
                    <a:pt x="99" y="57"/>
                  </a:cubicBezTo>
                  <a:cubicBezTo>
                    <a:pt x="82" y="44"/>
                    <a:pt x="68" y="28"/>
                    <a:pt x="63" y="3"/>
                  </a:cubicBezTo>
                  <a:cubicBezTo>
                    <a:pt x="77" y="22"/>
                    <a:pt x="89" y="43"/>
                    <a:pt x="111" y="54"/>
                  </a:cubicBezTo>
                  <a:cubicBezTo>
                    <a:pt x="116" y="43"/>
                    <a:pt x="97" y="32"/>
                    <a:pt x="102" y="12"/>
                  </a:cubicBezTo>
                  <a:cubicBezTo>
                    <a:pt x="112" y="18"/>
                    <a:pt x="108" y="38"/>
                    <a:pt x="120" y="42"/>
                  </a:cubicBezTo>
                  <a:cubicBezTo>
                    <a:pt x="127" y="42"/>
                    <a:pt x="116" y="34"/>
                    <a:pt x="120" y="2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7" name="Freeform 267"/>
            <p:cNvSpPr/>
            <p:nvPr/>
          </p:nvSpPr>
          <p:spPr bwMode="auto">
            <a:xfrm>
              <a:off x="6958312" y="5077078"/>
              <a:ext cx="87550" cy="56484"/>
            </a:xfrm>
            <a:custGeom>
              <a:cxnLst>
                <a:cxn ang="0">
                  <a:pos x="7" y="15"/>
                </a:cxn>
                <a:cxn ang="0">
                  <a:pos x="10" y="0"/>
                </a:cxn>
                <a:cxn ang="0">
                  <a:pos x="37" y="15"/>
                </a:cxn>
                <a:cxn ang="0">
                  <a:pos x="7" y="15"/>
                </a:cxn>
              </a:cxnLst>
              <a:rect b="b" l="0" r="r" t="0"/>
              <a:pathLst>
                <a:path h="24" w="37">
                  <a:moveTo>
                    <a:pt x="7" y="15"/>
                  </a:moveTo>
                  <a:cubicBezTo>
                    <a:pt x="0" y="8"/>
                    <a:pt x="11" y="9"/>
                    <a:pt x="10" y="0"/>
                  </a:cubicBezTo>
                  <a:cubicBezTo>
                    <a:pt x="21" y="3"/>
                    <a:pt x="28" y="10"/>
                    <a:pt x="37" y="15"/>
                  </a:cubicBezTo>
                  <a:cubicBezTo>
                    <a:pt x="26" y="24"/>
                    <a:pt x="17" y="0"/>
                    <a:pt x="7" y="1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8" name="Freeform 268"/>
            <p:cNvSpPr/>
            <p:nvPr/>
          </p:nvSpPr>
          <p:spPr bwMode="auto">
            <a:xfrm>
              <a:off x="6063043" y="5091199"/>
              <a:ext cx="158155" cy="57896"/>
            </a:xfrm>
            <a:custGeom>
              <a:cxnLst>
                <a:cxn ang="0">
                  <a:pos x="60" y="9"/>
                </a:cxn>
                <a:cxn ang="0">
                  <a:pos x="36" y="24"/>
                </a:cxn>
                <a:cxn ang="0">
                  <a:pos x="0" y="6"/>
                </a:cxn>
                <a:cxn ang="0">
                  <a:pos x="42" y="3"/>
                </a:cxn>
                <a:cxn ang="0">
                  <a:pos x="66" y="9"/>
                </a:cxn>
                <a:cxn ang="0">
                  <a:pos x="60" y="9"/>
                </a:cxn>
              </a:cxnLst>
              <a:rect b="b" l="0" r="r" t="0"/>
              <a:pathLst>
                <a:path h="24" w="66">
                  <a:moveTo>
                    <a:pt x="60" y="9"/>
                  </a:moveTo>
                  <a:cubicBezTo>
                    <a:pt x="43" y="5"/>
                    <a:pt x="47" y="22"/>
                    <a:pt x="36" y="24"/>
                  </a:cubicBezTo>
                  <a:cubicBezTo>
                    <a:pt x="31" y="11"/>
                    <a:pt x="5" y="19"/>
                    <a:pt x="0" y="6"/>
                  </a:cubicBezTo>
                  <a:cubicBezTo>
                    <a:pt x="17" y="8"/>
                    <a:pt x="25" y="1"/>
                    <a:pt x="42" y="3"/>
                  </a:cubicBezTo>
                  <a:cubicBezTo>
                    <a:pt x="43" y="12"/>
                    <a:pt x="65" y="0"/>
                    <a:pt x="66" y="9"/>
                  </a:cubicBezTo>
                  <a:cubicBezTo>
                    <a:pt x="64" y="9"/>
                    <a:pt x="62" y="9"/>
                    <a:pt x="60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9" name="Freeform 269"/>
            <p:cNvSpPr/>
            <p:nvPr/>
          </p:nvSpPr>
          <p:spPr bwMode="auto">
            <a:xfrm>
              <a:off x="8991729" y="5062958"/>
              <a:ext cx="62132" cy="93198"/>
            </a:xfrm>
            <a:custGeom>
              <a:cxnLst>
                <a:cxn ang="0">
                  <a:pos x="6" y="18"/>
                </a:cxn>
                <a:cxn ang="0">
                  <a:pos x="0" y="3"/>
                </a:cxn>
                <a:cxn ang="0">
                  <a:pos x="24" y="39"/>
                </a:cxn>
                <a:cxn ang="0">
                  <a:pos x="6" y="18"/>
                </a:cxn>
              </a:cxnLst>
              <a:rect b="b" l="0" r="r" t="0"/>
              <a:pathLst>
                <a:path h="39" w="26">
                  <a:moveTo>
                    <a:pt x="6" y="18"/>
                  </a:moveTo>
                  <a:cubicBezTo>
                    <a:pt x="4" y="13"/>
                    <a:pt x="4" y="6"/>
                    <a:pt x="0" y="3"/>
                  </a:cubicBezTo>
                  <a:cubicBezTo>
                    <a:pt x="9" y="0"/>
                    <a:pt x="26" y="31"/>
                    <a:pt x="24" y="39"/>
                  </a:cubicBezTo>
                  <a:cubicBezTo>
                    <a:pt x="19" y="31"/>
                    <a:pt x="11" y="26"/>
                    <a:pt x="6" y="1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0" name="Freeform 270"/>
            <p:cNvSpPr/>
            <p:nvPr/>
          </p:nvSpPr>
          <p:spPr bwMode="auto">
            <a:xfrm>
              <a:off x="6003735" y="5133562"/>
              <a:ext cx="49424" cy="33890"/>
            </a:xfrm>
            <a:custGeom>
              <a:cxnLst>
                <a:cxn ang="0">
                  <a:pos x="4" y="0"/>
                </a:cxn>
                <a:cxn ang="0">
                  <a:pos x="16" y="0"/>
                </a:cxn>
                <a:cxn ang="0">
                  <a:pos x="4" y="0"/>
                </a:cxn>
              </a:cxnLst>
              <a:rect b="b" l="0" r="r" t="0"/>
              <a:pathLst>
                <a:path h="14" w="21">
                  <a:moveTo>
                    <a:pt x="4" y="0"/>
                  </a:moveTo>
                  <a:cubicBezTo>
                    <a:pt x="8" y="0"/>
                    <a:pt x="12" y="0"/>
                    <a:pt x="16" y="0"/>
                  </a:cubicBezTo>
                  <a:cubicBezTo>
                    <a:pt x="21" y="14"/>
                    <a:pt x="0" y="10"/>
                    <a:pt x="4" y="0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1" name="Freeform 271"/>
            <p:cNvSpPr/>
            <p:nvPr/>
          </p:nvSpPr>
          <p:spPr bwMode="auto">
            <a:xfrm>
              <a:off x="10521027" y="5122266"/>
              <a:ext cx="57896" cy="38127"/>
            </a:xfrm>
            <a:custGeom>
              <a:cxnLst>
                <a:cxn ang="0">
                  <a:pos x="24" y="8"/>
                </a:cxn>
                <a:cxn ang="0">
                  <a:pos x="0" y="8"/>
                </a:cxn>
                <a:cxn ang="0">
                  <a:pos x="24" y="8"/>
                </a:cxn>
              </a:cxnLst>
              <a:rect b="b" l="0" r="r" t="0"/>
              <a:pathLst>
                <a:path h="16" w="24">
                  <a:moveTo>
                    <a:pt x="24" y="8"/>
                  </a:moveTo>
                  <a:cubicBezTo>
                    <a:pt x="20" y="16"/>
                    <a:pt x="6" y="9"/>
                    <a:pt x="0" y="8"/>
                  </a:cubicBezTo>
                  <a:cubicBezTo>
                    <a:pt x="4" y="0"/>
                    <a:pt x="18" y="7"/>
                    <a:pt x="24" y="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2" name="Freeform 272"/>
            <p:cNvSpPr/>
            <p:nvPr/>
          </p:nvSpPr>
          <p:spPr bwMode="auto">
            <a:xfrm>
              <a:off x="11669061" y="5139211"/>
              <a:ext cx="74841" cy="38127"/>
            </a:xfrm>
            <a:custGeom>
              <a:cxnLst>
                <a:cxn ang="0">
                  <a:pos x="0" y="1"/>
                </a:cxn>
                <a:cxn ang="0">
                  <a:pos x="30" y="1"/>
                </a:cxn>
                <a:cxn ang="0">
                  <a:pos x="0" y="1"/>
                </a:cxn>
              </a:cxnLst>
              <a:rect b="b" l="0" r="r" t="0"/>
              <a:pathLst>
                <a:path h="16" w="31">
                  <a:moveTo>
                    <a:pt x="0" y="1"/>
                  </a:moveTo>
                  <a:cubicBezTo>
                    <a:pt x="12" y="4"/>
                    <a:pt x="14" y="0"/>
                    <a:pt x="30" y="1"/>
                  </a:cubicBezTo>
                  <a:cubicBezTo>
                    <a:pt x="31" y="16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16394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3" name="Freeform 273"/>
            <p:cNvSpPr/>
            <p:nvPr/>
          </p:nvSpPr>
          <p:spPr bwMode="auto">
            <a:xfrm>
              <a:off x="5986790" y="5156156"/>
              <a:ext cx="59308" cy="21182"/>
            </a:xfrm>
            <a:custGeom>
              <a:cxnLst>
                <a:cxn ang="0">
                  <a:pos x="20" y="9"/>
                </a:cxn>
                <a:cxn ang="0">
                  <a:pos x="5" y="9"/>
                </a:cxn>
                <a:cxn ang="0">
                  <a:pos x="20" y="9"/>
                </a:cxn>
              </a:cxnLst>
              <a:rect b="b" l="0" r="r" t="0"/>
              <a:pathLst>
                <a:path h="9" w="25">
                  <a:moveTo>
                    <a:pt x="20" y="9"/>
                  </a:moveTo>
                  <a:cubicBezTo>
                    <a:pt x="15" y="9"/>
                    <a:pt x="10" y="9"/>
                    <a:pt x="5" y="9"/>
                  </a:cubicBezTo>
                  <a:cubicBezTo>
                    <a:pt x="0" y="0"/>
                    <a:pt x="25" y="0"/>
                    <a:pt x="20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4" name="Freeform 274"/>
            <p:cNvSpPr/>
            <p:nvPr/>
          </p:nvSpPr>
          <p:spPr bwMode="auto">
            <a:xfrm>
              <a:off x="11489725" y="5163217"/>
              <a:ext cx="117204" cy="114380"/>
            </a:xfrm>
            <a:custGeom>
              <a:cxnLst>
                <a:cxn ang="0">
                  <a:pos x="36" y="24"/>
                </a:cxn>
                <a:cxn ang="0">
                  <a:pos x="21" y="21"/>
                </a:cxn>
                <a:cxn ang="0">
                  <a:pos x="24" y="48"/>
                </a:cxn>
                <a:cxn ang="0">
                  <a:pos x="0" y="36"/>
                </a:cxn>
                <a:cxn ang="0">
                  <a:pos x="6" y="9"/>
                </a:cxn>
                <a:cxn ang="0">
                  <a:pos x="36" y="0"/>
                </a:cxn>
                <a:cxn ang="0">
                  <a:pos x="36" y="24"/>
                </a:cxn>
              </a:cxnLst>
              <a:rect b="b" l="0" r="r" t="0"/>
              <a:pathLst>
                <a:path h="48" w="49">
                  <a:moveTo>
                    <a:pt x="36" y="24"/>
                  </a:moveTo>
                  <a:cubicBezTo>
                    <a:pt x="28" y="26"/>
                    <a:pt x="28" y="20"/>
                    <a:pt x="21" y="21"/>
                  </a:cubicBezTo>
                  <a:cubicBezTo>
                    <a:pt x="12" y="29"/>
                    <a:pt x="24" y="40"/>
                    <a:pt x="24" y="48"/>
                  </a:cubicBezTo>
                  <a:cubicBezTo>
                    <a:pt x="15" y="45"/>
                    <a:pt x="11" y="37"/>
                    <a:pt x="0" y="36"/>
                  </a:cubicBezTo>
                  <a:cubicBezTo>
                    <a:pt x="6" y="31"/>
                    <a:pt x="7" y="21"/>
                    <a:pt x="6" y="9"/>
                  </a:cubicBezTo>
                  <a:cubicBezTo>
                    <a:pt x="18" y="19"/>
                    <a:pt x="26" y="8"/>
                    <a:pt x="36" y="0"/>
                  </a:cubicBezTo>
                  <a:cubicBezTo>
                    <a:pt x="49" y="8"/>
                    <a:pt x="34" y="10"/>
                    <a:pt x="36" y="24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5" name="Freeform 275"/>
            <p:cNvSpPr/>
            <p:nvPr/>
          </p:nvSpPr>
          <p:spPr bwMode="auto">
            <a:xfrm>
              <a:off x="11269438" y="5235233"/>
              <a:ext cx="91787" cy="66369"/>
            </a:xfrm>
            <a:custGeom>
              <a:cxnLst>
                <a:cxn ang="0">
                  <a:pos x="38" y="18"/>
                </a:cxn>
                <a:cxn ang="0">
                  <a:pos x="17" y="0"/>
                </a:cxn>
                <a:cxn ang="0">
                  <a:pos x="38" y="18"/>
                </a:cxn>
              </a:cxnLst>
              <a:rect b="b" l="0" r="r" t="0"/>
              <a:pathLst>
                <a:path h="28" w="38">
                  <a:moveTo>
                    <a:pt x="38" y="18"/>
                  </a:moveTo>
                  <a:cubicBezTo>
                    <a:pt x="30" y="28"/>
                    <a:pt x="0" y="6"/>
                    <a:pt x="17" y="0"/>
                  </a:cubicBezTo>
                  <a:cubicBezTo>
                    <a:pt x="17" y="13"/>
                    <a:pt x="30" y="13"/>
                    <a:pt x="38" y="1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6" name="Freeform 276"/>
            <p:cNvSpPr/>
            <p:nvPr/>
          </p:nvSpPr>
          <p:spPr bwMode="auto">
            <a:xfrm>
              <a:off x="9091987" y="5414570"/>
              <a:ext cx="72017" cy="11297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0" y="0"/>
                </a:cxn>
              </a:cxnLst>
              <a:rect b="b" l="0" r="r" t="0"/>
              <a:pathLst>
                <a:path h="5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27" y="5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1B769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7" name="Freeform 277"/>
            <p:cNvSpPr/>
            <p:nvPr/>
          </p:nvSpPr>
          <p:spPr bwMode="auto">
            <a:xfrm>
              <a:off x="10262614" y="5411746"/>
              <a:ext cx="79077" cy="26830"/>
            </a:xfrm>
            <a:custGeom>
              <a:cxnLst>
                <a:cxn ang="0">
                  <a:pos x="0" y="7"/>
                </a:cxn>
                <a:cxn ang="0">
                  <a:pos x="33" y="4"/>
                </a:cxn>
                <a:cxn ang="0">
                  <a:pos x="0" y="7"/>
                </a:cxn>
              </a:cxnLst>
              <a:rect b="b" l="0" r="r" t="0"/>
              <a:pathLst>
                <a:path h="11" w="33">
                  <a:moveTo>
                    <a:pt x="0" y="7"/>
                  </a:moveTo>
                  <a:cubicBezTo>
                    <a:pt x="5" y="0"/>
                    <a:pt x="23" y="6"/>
                    <a:pt x="33" y="4"/>
                  </a:cubicBezTo>
                  <a:cubicBezTo>
                    <a:pt x="28" y="11"/>
                    <a:pt x="10" y="5"/>
                    <a:pt x="0" y="7"/>
                  </a:cubicBezTo>
                  <a:close/>
                </a:path>
              </a:pathLst>
            </a:custGeom>
            <a:solidFill>
              <a:srgbClr val="087EA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9" name="Freeform 279"/>
            <p:cNvSpPr/>
            <p:nvPr/>
          </p:nvSpPr>
          <p:spPr bwMode="auto">
            <a:xfrm>
              <a:off x="10384054" y="3049309"/>
              <a:ext cx="115792" cy="25418"/>
            </a:xfrm>
            <a:custGeom>
              <a:cxnLst>
                <a:cxn ang="0">
                  <a:pos x="0" y="7"/>
                </a:cxn>
                <a:cxn ang="0">
                  <a:pos x="48" y="4"/>
                </a:cxn>
                <a:cxn ang="0">
                  <a:pos x="0" y="7"/>
                </a:cxn>
              </a:cxnLst>
              <a:rect b="b" l="0" r="r" t="0"/>
              <a:pathLst>
                <a:path h="11" w="48">
                  <a:moveTo>
                    <a:pt x="0" y="7"/>
                  </a:moveTo>
                  <a:cubicBezTo>
                    <a:pt x="10" y="0"/>
                    <a:pt x="33" y="6"/>
                    <a:pt x="48" y="4"/>
                  </a:cubicBezTo>
                  <a:cubicBezTo>
                    <a:pt x="38" y="11"/>
                    <a:pt x="15" y="5"/>
                    <a:pt x="0" y="7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0" name="Freeform 280"/>
            <p:cNvSpPr/>
            <p:nvPr/>
          </p:nvSpPr>
          <p:spPr bwMode="auto">
            <a:xfrm>
              <a:off x="8546918" y="4609675"/>
              <a:ext cx="64956" cy="79077"/>
            </a:xfrm>
            <a:custGeom>
              <a:cxnLst>
                <a:cxn ang="0">
                  <a:pos x="0" y="9"/>
                </a:cxn>
                <a:cxn ang="0">
                  <a:pos x="27" y="15"/>
                </a:cxn>
                <a:cxn ang="0">
                  <a:pos x="27" y="33"/>
                </a:cxn>
                <a:cxn ang="0">
                  <a:pos x="0" y="9"/>
                </a:cxn>
              </a:cxnLst>
              <a:rect b="b" l="0" r="r" t="0"/>
              <a:pathLst>
                <a:path h="33" w="27">
                  <a:moveTo>
                    <a:pt x="0" y="9"/>
                  </a:moveTo>
                  <a:cubicBezTo>
                    <a:pt x="8" y="0"/>
                    <a:pt x="17" y="16"/>
                    <a:pt x="27" y="15"/>
                  </a:cubicBezTo>
                  <a:cubicBezTo>
                    <a:pt x="27" y="21"/>
                    <a:pt x="27" y="27"/>
                    <a:pt x="27" y="33"/>
                  </a:cubicBezTo>
                  <a:cubicBezTo>
                    <a:pt x="17" y="26"/>
                    <a:pt x="4" y="22"/>
                    <a:pt x="0" y="9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1" name="Freeform 281"/>
            <p:cNvSpPr/>
            <p:nvPr/>
          </p:nvSpPr>
          <p:spPr bwMode="auto">
            <a:xfrm>
              <a:off x="10463132" y="4779127"/>
              <a:ext cx="93198" cy="26830"/>
            </a:xfrm>
            <a:custGeom>
              <a:cxnLst>
                <a:cxn ang="0">
                  <a:pos x="0" y="4"/>
                </a:cxn>
                <a:cxn ang="0">
                  <a:pos x="39" y="7"/>
                </a:cxn>
                <a:cxn ang="0">
                  <a:pos x="0" y="4"/>
                </a:cxn>
              </a:cxnLst>
              <a:rect b="b" l="0" r="r" t="0"/>
              <a:pathLst>
                <a:path h="11" w="39">
                  <a:moveTo>
                    <a:pt x="0" y="4"/>
                  </a:moveTo>
                  <a:cubicBezTo>
                    <a:pt x="12" y="6"/>
                    <a:pt x="32" y="0"/>
                    <a:pt x="39" y="7"/>
                  </a:cubicBezTo>
                  <a:cubicBezTo>
                    <a:pt x="27" y="5"/>
                    <a:pt x="7" y="11"/>
                    <a:pt x="0" y="4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2" name="Freeform 282"/>
            <p:cNvSpPr/>
            <p:nvPr/>
          </p:nvSpPr>
          <p:spPr bwMode="auto">
            <a:xfrm>
              <a:off x="6551628" y="4968348"/>
              <a:ext cx="101671" cy="24006"/>
            </a:xfrm>
            <a:custGeom>
              <a:cxnLst>
                <a:cxn ang="0">
                  <a:pos x="0" y="3"/>
                </a:cxn>
                <a:cxn ang="0">
                  <a:pos x="36" y="0"/>
                </a:cxn>
                <a:cxn ang="0">
                  <a:pos x="42" y="6"/>
                </a:cxn>
                <a:cxn ang="0">
                  <a:pos x="0" y="3"/>
                </a:cxn>
              </a:cxnLst>
              <a:rect b="b" l="0" r="r" t="0"/>
              <a:pathLst>
                <a:path h="10" w="43">
                  <a:moveTo>
                    <a:pt x="0" y="3"/>
                  </a:moveTo>
                  <a:cubicBezTo>
                    <a:pt x="11" y="1"/>
                    <a:pt x="30" y="7"/>
                    <a:pt x="36" y="0"/>
                  </a:cubicBezTo>
                  <a:cubicBezTo>
                    <a:pt x="40" y="0"/>
                    <a:pt x="43" y="1"/>
                    <a:pt x="42" y="6"/>
                  </a:cubicBezTo>
                  <a:cubicBezTo>
                    <a:pt x="29" y="4"/>
                    <a:pt x="8" y="10"/>
                    <a:pt x="0" y="3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3" name="Freeform 283"/>
            <p:cNvSpPr/>
            <p:nvPr/>
          </p:nvSpPr>
          <p:spPr bwMode="auto">
            <a:xfrm>
              <a:off x="8374643" y="4674632"/>
              <a:ext cx="55072" cy="57896"/>
            </a:xfrm>
            <a:custGeom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1" y="24"/>
                </a:cxn>
                <a:cxn ang="0">
                  <a:pos x="0" y="0"/>
                </a:cxn>
              </a:cxnLst>
              <a:rect b="b" l="0" r="r" t="0"/>
              <a:pathLst>
                <a:path h="24" w="23">
                  <a:moveTo>
                    <a:pt x="0" y="0"/>
                  </a:moveTo>
                  <a:cubicBezTo>
                    <a:pt x="4" y="0"/>
                    <a:pt x="8" y="0"/>
                    <a:pt x="12" y="0"/>
                  </a:cubicBezTo>
                  <a:cubicBezTo>
                    <a:pt x="23" y="0"/>
                    <a:pt x="21" y="13"/>
                    <a:pt x="21" y="24"/>
                  </a:cubicBezTo>
                  <a:cubicBezTo>
                    <a:pt x="13" y="17"/>
                    <a:pt x="3" y="12"/>
                    <a:pt x="0" y="0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4" name="Freeform 284"/>
            <p:cNvSpPr/>
            <p:nvPr/>
          </p:nvSpPr>
          <p:spPr bwMode="auto">
            <a:xfrm>
              <a:off x="6593991" y="4825726"/>
              <a:ext cx="193457" cy="100259"/>
            </a:xfrm>
            <a:custGeom>
              <a:cxnLst>
                <a:cxn ang="0">
                  <a:pos x="81" y="39"/>
                </a:cxn>
                <a:cxn ang="0">
                  <a:pos x="0" y="9"/>
                </a:cxn>
                <a:cxn ang="0">
                  <a:pos x="81" y="39"/>
                </a:cxn>
              </a:cxnLst>
              <a:rect b="b" l="0" r="r" t="0"/>
              <a:pathLst>
                <a:path h="42" w="81">
                  <a:moveTo>
                    <a:pt x="81" y="39"/>
                  </a:moveTo>
                  <a:cubicBezTo>
                    <a:pt x="53" y="42"/>
                    <a:pt x="24" y="20"/>
                    <a:pt x="0" y="9"/>
                  </a:cubicBezTo>
                  <a:cubicBezTo>
                    <a:pt x="34" y="0"/>
                    <a:pt x="62" y="23"/>
                    <a:pt x="81" y="39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5" name="Freeform 285"/>
            <p:cNvSpPr/>
            <p:nvPr/>
          </p:nvSpPr>
          <p:spPr bwMode="auto">
            <a:xfrm>
              <a:off x="10578924" y="3762418"/>
              <a:ext cx="149682" cy="18358"/>
            </a:xfrm>
            <a:custGeom>
              <a:cxnLst>
                <a:cxn ang="0">
                  <a:pos x="6" y="0"/>
                </a:cxn>
                <a:cxn ang="0">
                  <a:pos x="63" y="3"/>
                </a:cxn>
                <a:cxn ang="0">
                  <a:pos x="0" y="3"/>
                </a:cxn>
                <a:cxn ang="0">
                  <a:pos x="6" y="0"/>
                </a:cxn>
              </a:cxnLst>
              <a:rect b="b" l="0" r="r" t="0"/>
              <a:pathLst>
                <a:path h="8" w="62">
                  <a:moveTo>
                    <a:pt x="6" y="0"/>
                  </a:moveTo>
                  <a:cubicBezTo>
                    <a:pt x="19" y="7"/>
                    <a:pt x="45" y="1"/>
                    <a:pt x="63" y="3"/>
                  </a:cubicBezTo>
                  <a:cubicBezTo>
                    <a:pt x="49" y="8"/>
                    <a:pt x="14" y="8"/>
                    <a:pt x="0" y="3"/>
                  </a:cubicBezTo>
                  <a:cubicBezTo>
                    <a:pt x="3" y="3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41879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6" name="Freeform 286"/>
            <p:cNvSpPr/>
            <p:nvPr/>
          </p:nvSpPr>
          <p:spPr bwMode="auto">
            <a:xfrm>
              <a:off x="8884409" y="4957051"/>
              <a:ext cx="79077" cy="45187"/>
            </a:xfrm>
            <a:custGeom>
              <a:cxnLst>
                <a:cxn ang="0">
                  <a:pos x="33" y="11"/>
                </a:cxn>
                <a:cxn ang="0">
                  <a:pos x="0" y="8"/>
                </a:cxn>
                <a:cxn ang="0">
                  <a:pos x="33" y="11"/>
                </a:cxn>
              </a:cxnLst>
              <a:rect b="b" l="0" r="r" t="0"/>
              <a:pathLst>
                <a:path h="19" w="33">
                  <a:moveTo>
                    <a:pt x="33" y="11"/>
                  </a:moveTo>
                  <a:cubicBezTo>
                    <a:pt x="25" y="19"/>
                    <a:pt x="8" y="10"/>
                    <a:pt x="0" y="8"/>
                  </a:cubicBezTo>
                  <a:cubicBezTo>
                    <a:pt x="8" y="0"/>
                    <a:pt x="25" y="9"/>
                    <a:pt x="33" y="1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7" name="Freeform 287"/>
            <p:cNvSpPr/>
            <p:nvPr/>
          </p:nvSpPr>
          <p:spPr bwMode="auto">
            <a:xfrm>
              <a:off x="7075515" y="5070018"/>
              <a:ext cx="72017" cy="35303"/>
            </a:xfrm>
            <a:custGeom>
              <a:cxnLst>
                <a:cxn ang="0">
                  <a:pos x="30" y="15"/>
                </a:cxn>
                <a:cxn ang="0">
                  <a:pos x="0" y="0"/>
                </a:cxn>
                <a:cxn ang="0">
                  <a:pos x="30" y="15"/>
                </a:cxn>
              </a:cxnLst>
              <a:rect b="b" l="0" r="r" t="0"/>
              <a:pathLst>
                <a:path h="15" w="30">
                  <a:moveTo>
                    <a:pt x="30" y="15"/>
                  </a:moveTo>
                  <a:cubicBezTo>
                    <a:pt x="20" y="10"/>
                    <a:pt x="4" y="11"/>
                    <a:pt x="0" y="0"/>
                  </a:cubicBezTo>
                  <a:cubicBezTo>
                    <a:pt x="14" y="1"/>
                    <a:pt x="26" y="4"/>
                    <a:pt x="30" y="1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8" name="Freeform 288"/>
            <p:cNvSpPr/>
            <p:nvPr/>
          </p:nvSpPr>
          <p:spPr bwMode="auto">
            <a:xfrm>
              <a:off x="9759908" y="5122266"/>
              <a:ext cx="230172" cy="90374"/>
            </a:xfrm>
            <a:custGeom>
              <a:cxnLst>
                <a:cxn ang="0">
                  <a:pos x="96" y="17"/>
                </a:cxn>
                <a:cxn ang="0">
                  <a:pos x="81" y="8"/>
                </a:cxn>
                <a:cxn ang="0">
                  <a:pos x="60" y="38"/>
                </a:cxn>
                <a:cxn ang="0">
                  <a:pos x="30" y="20"/>
                </a:cxn>
                <a:cxn ang="0">
                  <a:pos x="27" y="32"/>
                </a:cxn>
                <a:cxn ang="0">
                  <a:pos x="0" y="26"/>
                </a:cxn>
                <a:cxn ang="0">
                  <a:pos x="24" y="8"/>
                </a:cxn>
                <a:cxn ang="0">
                  <a:pos x="51" y="29"/>
                </a:cxn>
                <a:cxn ang="0">
                  <a:pos x="57" y="11"/>
                </a:cxn>
                <a:cxn ang="0">
                  <a:pos x="72" y="2"/>
                </a:cxn>
                <a:cxn ang="0">
                  <a:pos x="96" y="17"/>
                </a:cxn>
              </a:cxnLst>
              <a:rect b="b" l="0" r="r" t="0"/>
              <a:pathLst>
                <a:path h="38" w="96">
                  <a:moveTo>
                    <a:pt x="96" y="17"/>
                  </a:moveTo>
                  <a:cubicBezTo>
                    <a:pt x="87" y="18"/>
                    <a:pt x="88" y="9"/>
                    <a:pt x="81" y="8"/>
                  </a:cubicBezTo>
                  <a:cubicBezTo>
                    <a:pt x="81" y="25"/>
                    <a:pt x="54" y="15"/>
                    <a:pt x="60" y="38"/>
                  </a:cubicBezTo>
                  <a:cubicBezTo>
                    <a:pt x="44" y="38"/>
                    <a:pt x="34" y="32"/>
                    <a:pt x="30" y="20"/>
                  </a:cubicBezTo>
                  <a:cubicBezTo>
                    <a:pt x="26" y="21"/>
                    <a:pt x="28" y="28"/>
                    <a:pt x="27" y="32"/>
                  </a:cubicBezTo>
                  <a:cubicBezTo>
                    <a:pt x="15" y="33"/>
                    <a:pt x="8" y="29"/>
                    <a:pt x="0" y="26"/>
                  </a:cubicBezTo>
                  <a:cubicBezTo>
                    <a:pt x="10" y="22"/>
                    <a:pt x="26" y="24"/>
                    <a:pt x="24" y="8"/>
                  </a:cubicBezTo>
                  <a:cubicBezTo>
                    <a:pt x="38" y="10"/>
                    <a:pt x="38" y="26"/>
                    <a:pt x="51" y="29"/>
                  </a:cubicBezTo>
                  <a:cubicBezTo>
                    <a:pt x="58" y="28"/>
                    <a:pt x="51" y="13"/>
                    <a:pt x="57" y="11"/>
                  </a:cubicBezTo>
                  <a:cubicBezTo>
                    <a:pt x="65" y="11"/>
                    <a:pt x="76" y="14"/>
                    <a:pt x="72" y="2"/>
                  </a:cubicBezTo>
                  <a:cubicBezTo>
                    <a:pt x="87" y="0"/>
                    <a:pt x="94" y="6"/>
                    <a:pt x="96" y="1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9" name="Freeform 289"/>
            <p:cNvSpPr/>
            <p:nvPr/>
          </p:nvSpPr>
          <p:spPr bwMode="auto">
            <a:xfrm>
              <a:off x="10909354" y="3022480"/>
              <a:ext cx="200518" cy="107319"/>
            </a:xfrm>
            <a:custGeom>
              <a:cxnLst>
                <a:cxn ang="0">
                  <a:pos x="84" y="9"/>
                </a:cxn>
                <a:cxn ang="0">
                  <a:pos x="69" y="42"/>
                </a:cxn>
                <a:cxn ang="0">
                  <a:pos x="3" y="33"/>
                </a:cxn>
                <a:cxn ang="0">
                  <a:pos x="12" y="0"/>
                </a:cxn>
                <a:cxn ang="0">
                  <a:pos x="84" y="9"/>
                </a:cxn>
              </a:cxnLst>
              <a:rect b="b" l="0" r="r" t="0"/>
              <a:pathLst>
                <a:path h="45" w="84">
                  <a:moveTo>
                    <a:pt x="84" y="9"/>
                  </a:moveTo>
                  <a:cubicBezTo>
                    <a:pt x="78" y="19"/>
                    <a:pt x="75" y="32"/>
                    <a:pt x="69" y="42"/>
                  </a:cubicBezTo>
                  <a:cubicBezTo>
                    <a:pt x="45" y="41"/>
                    <a:pt x="16" y="45"/>
                    <a:pt x="3" y="33"/>
                  </a:cubicBezTo>
                  <a:cubicBezTo>
                    <a:pt x="0" y="16"/>
                    <a:pt x="12" y="14"/>
                    <a:pt x="12" y="0"/>
                  </a:cubicBezTo>
                  <a:cubicBezTo>
                    <a:pt x="31" y="8"/>
                    <a:pt x="56" y="10"/>
                    <a:pt x="84" y="9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0" name="Freeform 290"/>
            <p:cNvSpPr/>
            <p:nvPr/>
          </p:nvSpPr>
          <p:spPr bwMode="auto">
            <a:xfrm>
              <a:off x="11389466" y="5325607"/>
              <a:ext cx="100259" cy="48011"/>
            </a:xfrm>
            <a:custGeom>
              <a:cxnLst>
                <a:cxn ang="0">
                  <a:pos x="42" y="13"/>
                </a:cxn>
                <a:cxn ang="0">
                  <a:pos x="0" y="7"/>
                </a:cxn>
                <a:cxn ang="0">
                  <a:pos x="42" y="13"/>
                </a:cxn>
              </a:cxnLst>
              <a:rect b="b" l="0" r="r" t="0"/>
              <a:pathLst>
                <a:path h="20" w="42">
                  <a:moveTo>
                    <a:pt x="42" y="13"/>
                  </a:moveTo>
                  <a:cubicBezTo>
                    <a:pt x="29" y="10"/>
                    <a:pt x="3" y="20"/>
                    <a:pt x="0" y="7"/>
                  </a:cubicBezTo>
                  <a:cubicBezTo>
                    <a:pt x="13" y="10"/>
                    <a:pt x="39" y="0"/>
                    <a:pt x="42" y="13"/>
                  </a:cubicBezTo>
                  <a:close/>
                </a:path>
              </a:pathLst>
            </a:custGeom>
            <a:solidFill>
              <a:srgbClr val="16394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1" name="Freeform 291"/>
            <p:cNvSpPr/>
            <p:nvPr/>
          </p:nvSpPr>
          <p:spPr bwMode="auto">
            <a:xfrm>
              <a:off x="10434890" y="3136859"/>
              <a:ext cx="93198" cy="31066"/>
            </a:xfrm>
            <a:custGeom>
              <a:cxnLst>
                <a:cxn ang="0">
                  <a:pos x="39" y="9"/>
                </a:cxn>
                <a:cxn ang="0">
                  <a:pos x="0" y="6"/>
                </a:cxn>
                <a:cxn ang="0">
                  <a:pos x="9" y="3"/>
                </a:cxn>
                <a:cxn ang="0">
                  <a:pos x="39" y="9"/>
                </a:cxn>
              </a:cxnLst>
              <a:rect b="b" l="0" r="r" t="0"/>
              <a:pathLst>
                <a:path h="13" w="39">
                  <a:moveTo>
                    <a:pt x="39" y="9"/>
                  </a:moveTo>
                  <a:cubicBezTo>
                    <a:pt x="27" y="7"/>
                    <a:pt x="7" y="13"/>
                    <a:pt x="0" y="6"/>
                  </a:cubicBezTo>
                  <a:cubicBezTo>
                    <a:pt x="4" y="6"/>
                    <a:pt x="7" y="5"/>
                    <a:pt x="9" y="3"/>
                  </a:cubicBezTo>
                  <a:cubicBezTo>
                    <a:pt x="12" y="12"/>
                    <a:pt x="36" y="0"/>
                    <a:pt x="39" y="9"/>
                  </a:cubicBezTo>
                  <a:close/>
                </a:path>
              </a:pathLst>
            </a:custGeom>
            <a:solidFill>
              <a:srgbClr val="326A7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2" name="Freeform 292"/>
            <p:cNvSpPr/>
            <p:nvPr/>
          </p:nvSpPr>
          <p:spPr bwMode="auto">
            <a:xfrm>
              <a:off x="6393473" y="4803132"/>
              <a:ext cx="107319" cy="43775"/>
            </a:xfrm>
            <a:custGeom>
              <a:cxnLst>
                <a:cxn ang="0">
                  <a:pos x="0" y="3"/>
                </a:cxn>
                <a:cxn ang="0">
                  <a:pos x="21" y="0"/>
                </a:cxn>
                <a:cxn ang="0">
                  <a:pos x="45" y="18"/>
                </a:cxn>
                <a:cxn ang="0">
                  <a:pos x="0" y="3"/>
                </a:cxn>
              </a:cxnLst>
              <a:rect b="b" l="0" r="r" t="0"/>
              <a:pathLst>
                <a:path h="18" w="45">
                  <a:moveTo>
                    <a:pt x="0" y="3"/>
                  </a:moveTo>
                  <a:cubicBezTo>
                    <a:pt x="6" y="1"/>
                    <a:pt x="20" y="7"/>
                    <a:pt x="21" y="0"/>
                  </a:cubicBezTo>
                  <a:cubicBezTo>
                    <a:pt x="29" y="6"/>
                    <a:pt x="40" y="9"/>
                    <a:pt x="45" y="18"/>
                  </a:cubicBezTo>
                  <a:cubicBezTo>
                    <a:pt x="29" y="17"/>
                    <a:pt x="13" y="14"/>
                    <a:pt x="0" y="3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3" name="Freeform 293"/>
            <p:cNvSpPr/>
            <p:nvPr/>
          </p:nvSpPr>
          <p:spPr bwMode="auto">
            <a:xfrm>
              <a:off x="11107047" y="2857265"/>
              <a:ext cx="26830" cy="151095"/>
            </a:xfrm>
            <a:custGeom>
              <a:cxnLst>
                <a:cxn ang="0">
                  <a:pos x="4" y="0"/>
                </a:cxn>
                <a:cxn ang="0">
                  <a:pos x="7" y="63"/>
                </a:cxn>
                <a:cxn ang="0">
                  <a:pos x="4" y="0"/>
                </a:cxn>
              </a:cxnLst>
              <a:rect b="b" l="0" r="r" t="0"/>
              <a:pathLst>
                <a:path h="62" w="11">
                  <a:moveTo>
                    <a:pt x="4" y="0"/>
                  </a:moveTo>
                  <a:cubicBezTo>
                    <a:pt x="11" y="15"/>
                    <a:pt x="5" y="43"/>
                    <a:pt x="7" y="63"/>
                  </a:cubicBezTo>
                  <a:cubicBezTo>
                    <a:pt x="0" y="48"/>
                    <a:pt x="6" y="20"/>
                    <a:pt x="4" y="0"/>
                  </a:cubicBezTo>
                  <a:close/>
                </a:path>
              </a:pathLst>
            </a:custGeom>
            <a:solidFill>
              <a:srgbClr val="087EA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4" name="Freeform 294"/>
            <p:cNvSpPr/>
            <p:nvPr/>
          </p:nvSpPr>
          <p:spPr bwMode="auto">
            <a:xfrm>
              <a:off x="8425478" y="4875149"/>
              <a:ext cx="70605" cy="29654"/>
            </a:xfrm>
            <a:custGeom>
              <a:cxnLst>
                <a:cxn ang="0">
                  <a:pos x="0" y="9"/>
                </a:cxn>
                <a:cxn ang="0">
                  <a:pos x="27" y="3"/>
                </a:cxn>
                <a:cxn ang="0">
                  <a:pos x="30" y="9"/>
                </a:cxn>
                <a:cxn ang="0">
                  <a:pos x="0" y="9"/>
                </a:cxn>
              </a:cxnLst>
              <a:rect b="b" l="0" r="r" t="0"/>
              <a:pathLst>
                <a:path h="12" w="30">
                  <a:moveTo>
                    <a:pt x="0" y="9"/>
                  </a:moveTo>
                  <a:cubicBezTo>
                    <a:pt x="2" y="0"/>
                    <a:pt x="25" y="12"/>
                    <a:pt x="27" y="3"/>
                  </a:cubicBezTo>
                  <a:cubicBezTo>
                    <a:pt x="29" y="4"/>
                    <a:pt x="30" y="6"/>
                    <a:pt x="30" y="9"/>
                  </a:cubicBezTo>
                  <a:cubicBezTo>
                    <a:pt x="20" y="9"/>
                    <a:pt x="10" y="9"/>
                    <a:pt x="0" y="9"/>
                  </a:cubicBezTo>
                  <a:close/>
                </a:path>
              </a:pathLst>
            </a:custGeom>
            <a:solidFill>
              <a:srgbClr val="16394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5" name="Freeform 295"/>
            <p:cNvSpPr/>
            <p:nvPr/>
          </p:nvSpPr>
          <p:spPr bwMode="auto">
            <a:xfrm>
              <a:off x="10799210" y="2268421"/>
              <a:ext cx="15533" cy="279595"/>
            </a:xfrm>
            <a:custGeom>
              <a:cxnLst>
                <a:cxn ang="0">
                  <a:pos x="7" y="0"/>
                </a:cxn>
                <a:cxn ang="0">
                  <a:pos x="7" y="117"/>
                </a:cxn>
                <a:cxn ang="0">
                  <a:pos x="4" y="117"/>
                </a:cxn>
                <a:cxn ang="0">
                  <a:pos x="7" y="0"/>
                </a:cxn>
              </a:cxnLst>
              <a:rect b="b" l="0" r="r" t="0"/>
              <a:pathLst>
                <a:path h="117" w="7">
                  <a:moveTo>
                    <a:pt x="7" y="0"/>
                  </a:moveTo>
                  <a:cubicBezTo>
                    <a:pt x="7" y="39"/>
                    <a:pt x="7" y="78"/>
                    <a:pt x="7" y="117"/>
                  </a:cubicBezTo>
                  <a:cubicBezTo>
                    <a:pt x="6" y="117"/>
                    <a:pt x="5" y="117"/>
                    <a:pt x="4" y="117"/>
                  </a:cubicBezTo>
                  <a:cubicBezTo>
                    <a:pt x="6" y="79"/>
                    <a:pt x="0" y="33"/>
                    <a:pt x="7" y="0"/>
                  </a:cubicBezTo>
                  <a:close/>
                </a:path>
              </a:pathLst>
            </a:custGeom>
            <a:solidFill>
              <a:srgbClr val="087EA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7" name="Freeform 297"/>
            <p:cNvSpPr/>
            <p:nvPr/>
          </p:nvSpPr>
          <p:spPr bwMode="auto">
            <a:xfrm>
              <a:off x="10032442" y="3725704"/>
              <a:ext cx="86138" cy="63545"/>
            </a:xfrm>
            <a:custGeom>
              <a:cxnLst>
                <a:cxn ang="0">
                  <a:pos x="36" y="12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6" y="12"/>
                </a:cxn>
              </a:cxnLst>
              <a:rect b="b" l="0" r="r" t="0"/>
              <a:pathLst>
                <a:path h="26" w="36">
                  <a:moveTo>
                    <a:pt x="36" y="12"/>
                  </a:moveTo>
                  <a:cubicBezTo>
                    <a:pt x="32" y="26"/>
                    <a:pt x="4" y="16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8" y="8"/>
                    <a:pt x="16" y="16"/>
                    <a:pt x="36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8" name="Freeform 298"/>
            <p:cNvSpPr/>
            <p:nvPr/>
          </p:nvSpPr>
          <p:spPr bwMode="auto">
            <a:xfrm>
              <a:off x="9990079" y="3568961"/>
              <a:ext cx="16945" cy="142622"/>
            </a:xfrm>
            <a:custGeom>
              <a:cxnLst>
                <a:cxn ang="0">
                  <a:pos x="3" y="0"/>
                </a:cxn>
                <a:cxn ang="0">
                  <a:pos x="0" y="6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60" w="7">
                  <a:moveTo>
                    <a:pt x="3" y="0"/>
                  </a:moveTo>
                  <a:cubicBezTo>
                    <a:pt x="1" y="19"/>
                    <a:pt x="7" y="46"/>
                    <a:pt x="0" y="60"/>
                  </a:cubicBezTo>
                  <a:cubicBezTo>
                    <a:pt x="0" y="41"/>
                    <a:pt x="0" y="2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234A5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9" name="Freeform 299"/>
            <p:cNvSpPr/>
            <p:nvPr/>
          </p:nvSpPr>
          <p:spPr bwMode="auto">
            <a:xfrm>
              <a:off x="11059036" y="3143920"/>
              <a:ext cx="12709" cy="144034"/>
            </a:xfrm>
            <a:custGeom>
              <a:cxnLst>
                <a:cxn ang="0">
                  <a:pos x="0" y="0"/>
                </a:cxn>
                <a:cxn ang="0">
                  <a:pos x="0" y="60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60" w="5">
                  <a:moveTo>
                    <a:pt x="0" y="0"/>
                  </a:moveTo>
                  <a:cubicBezTo>
                    <a:pt x="5" y="13"/>
                    <a:pt x="5" y="47"/>
                    <a:pt x="0" y="60"/>
                  </a:cubicBezTo>
                  <a:cubicBezTo>
                    <a:pt x="0" y="41"/>
                    <a:pt x="0" y="2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547D8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1" name="Freeform 301"/>
            <p:cNvSpPr/>
            <p:nvPr/>
          </p:nvSpPr>
          <p:spPr bwMode="auto">
            <a:xfrm>
              <a:off x="10837337" y="3143920"/>
              <a:ext cx="221699" cy="281007"/>
            </a:xfrm>
            <a:custGeom>
              <a:cxnLst>
                <a:cxn ang="0">
                  <a:pos x="93" y="60"/>
                </a:cxn>
                <a:cxn ang="0">
                  <a:pos x="21" y="96"/>
                </a:cxn>
                <a:cxn ang="0">
                  <a:pos x="48" y="99"/>
                </a:cxn>
                <a:cxn ang="0">
                  <a:pos x="0" y="90"/>
                </a:cxn>
                <a:cxn ang="0">
                  <a:pos x="0" y="63"/>
                </a:cxn>
                <a:cxn ang="0">
                  <a:pos x="12" y="78"/>
                </a:cxn>
                <a:cxn ang="0">
                  <a:pos x="54" y="15"/>
                </a:cxn>
                <a:cxn ang="0">
                  <a:pos x="33" y="57"/>
                </a:cxn>
                <a:cxn ang="0">
                  <a:pos x="48" y="0"/>
                </a:cxn>
                <a:cxn ang="0">
                  <a:pos x="93" y="3"/>
                </a:cxn>
                <a:cxn ang="0">
                  <a:pos x="93" y="60"/>
                </a:cxn>
              </a:cxnLst>
              <a:rect b="b" l="0" r="r" t="0"/>
              <a:pathLst>
                <a:path h="117" w="93">
                  <a:moveTo>
                    <a:pt x="93" y="60"/>
                  </a:moveTo>
                  <a:cubicBezTo>
                    <a:pt x="74" y="77"/>
                    <a:pt x="57" y="96"/>
                    <a:pt x="21" y="96"/>
                  </a:cubicBezTo>
                  <a:cubicBezTo>
                    <a:pt x="24" y="103"/>
                    <a:pt x="40" y="97"/>
                    <a:pt x="48" y="99"/>
                  </a:cubicBezTo>
                  <a:cubicBezTo>
                    <a:pt x="34" y="117"/>
                    <a:pt x="10" y="101"/>
                    <a:pt x="0" y="90"/>
                  </a:cubicBezTo>
                  <a:cubicBezTo>
                    <a:pt x="0" y="81"/>
                    <a:pt x="0" y="72"/>
                    <a:pt x="0" y="63"/>
                  </a:cubicBezTo>
                  <a:cubicBezTo>
                    <a:pt x="8" y="64"/>
                    <a:pt x="5" y="76"/>
                    <a:pt x="12" y="78"/>
                  </a:cubicBezTo>
                  <a:cubicBezTo>
                    <a:pt x="37" y="68"/>
                    <a:pt x="54" y="50"/>
                    <a:pt x="54" y="15"/>
                  </a:cubicBezTo>
                  <a:cubicBezTo>
                    <a:pt x="43" y="25"/>
                    <a:pt x="42" y="45"/>
                    <a:pt x="33" y="57"/>
                  </a:cubicBezTo>
                  <a:cubicBezTo>
                    <a:pt x="23" y="35"/>
                    <a:pt x="37" y="11"/>
                    <a:pt x="48" y="0"/>
                  </a:cubicBezTo>
                  <a:cubicBezTo>
                    <a:pt x="57" y="7"/>
                    <a:pt x="79" y="1"/>
                    <a:pt x="93" y="3"/>
                  </a:cubicBezTo>
                  <a:cubicBezTo>
                    <a:pt x="93" y="22"/>
                    <a:pt x="93" y="41"/>
                    <a:pt x="93" y="6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474" name="组合 1473"/>
          <p:cNvGrpSpPr/>
          <p:nvPr/>
        </p:nvGrpSpPr>
        <p:grpSpPr>
          <a:xfrm>
            <a:off x="3166044" y="5577752"/>
            <a:ext cx="1143008" cy="851650"/>
            <a:chOff x="3192186" y="817859"/>
            <a:chExt cx="1405956" cy="1047571"/>
          </a:xfrm>
        </p:grpSpPr>
        <p:grpSp>
          <p:nvGrpSpPr>
            <p:cNvPr id="1438" name="组合 1437"/>
            <p:cNvGrpSpPr/>
            <p:nvPr/>
          </p:nvGrpSpPr>
          <p:grpSpPr>
            <a:xfrm rot="332732">
              <a:off x="3192186" y="817859"/>
              <a:ext cx="714224" cy="1047571"/>
              <a:chOff x="10072726" y="-2571750"/>
              <a:chExt cx="3506788" cy="5143500"/>
            </a:xfrm>
          </p:grpSpPr>
          <p:sp>
            <p:nvSpPr>
              <p:cNvPr id="1439" name="Freeform 946"/>
              <p:cNvSpPr>
                <a:spLocks noEditPoints="1"/>
              </p:cNvSpPr>
              <p:nvPr/>
            </p:nvSpPr>
            <p:spPr bwMode="auto">
              <a:xfrm>
                <a:off x="10072726" y="-2571750"/>
                <a:ext cx="3506788" cy="5143500"/>
              </a:xfrm>
              <a:custGeom>
                <a:cxnLst>
                  <a:cxn ang="0">
                    <a:pos x="663" y="153"/>
                  </a:cxn>
                  <a:cxn ang="0">
                    <a:pos x="1221" y="798"/>
                  </a:cxn>
                  <a:cxn ang="0">
                    <a:pos x="1269" y="1149"/>
                  </a:cxn>
                  <a:cxn ang="0">
                    <a:pos x="1029" y="1764"/>
                  </a:cxn>
                  <a:cxn ang="0">
                    <a:pos x="549" y="1911"/>
                  </a:cxn>
                  <a:cxn ang="0">
                    <a:pos x="765" y="1371"/>
                  </a:cxn>
                  <a:cxn ang="0">
                    <a:pos x="1134" y="1026"/>
                  </a:cxn>
                  <a:cxn ang="0">
                    <a:pos x="813" y="1083"/>
                  </a:cxn>
                  <a:cxn ang="0">
                    <a:pos x="540" y="1035"/>
                  </a:cxn>
                  <a:cxn ang="0">
                    <a:pos x="0" y="105"/>
                  </a:cxn>
                  <a:cxn ang="0">
                    <a:pos x="6" y="0"/>
                  </a:cxn>
                  <a:cxn ang="0">
                    <a:pos x="732" y="354"/>
                  </a:cxn>
                  <a:cxn ang="0">
                    <a:pos x="174" y="165"/>
                  </a:cxn>
                  <a:cxn ang="0">
                    <a:pos x="654" y="462"/>
                  </a:cxn>
                  <a:cxn ang="0">
                    <a:pos x="732" y="354"/>
                  </a:cxn>
                  <a:cxn ang="0">
                    <a:pos x="822" y="615"/>
                  </a:cxn>
                  <a:cxn ang="0">
                    <a:pos x="864" y="615"/>
                  </a:cxn>
                  <a:cxn ang="0">
                    <a:pos x="927" y="474"/>
                  </a:cxn>
                  <a:cxn ang="0">
                    <a:pos x="855" y="429"/>
                  </a:cxn>
                  <a:cxn ang="0">
                    <a:pos x="1029" y="522"/>
                  </a:cxn>
                  <a:cxn ang="0">
                    <a:pos x="825" y="801"/>
                  </a:cxn>
                  <a:cxn ang="0">
                    <a:pos x="654" y="948"/>
                  </a:cxn>
                  <a:cxn ang="0">
                    <a:pos x="849" y="954"/>
                  </a:cxn>
                  <a:cxn ang="0">
                    <a:pos x="1083" y="711"/>
                  </a:cxn>
                  <a:cxn ang="0">
                    <a:pos x="426" y="717"/>
                  </a:cxn>
                  <a:cxn ang="0">
                    <a:pos x="528" y="816"/>
                  </a:cxn>
                  <a:cxn ang="0">
                    <a:pos x="723" y="717"/>
                  </a:cxn>
                  <a:cxn ang="0">
                    <a:pos x="1050" y="1200"/>
                  </a:cxn>
                  <a:cxn ang="0">
                    <a:pos x="1083" y="1341"/>
                  </a:cxn>
                  <a:cxn ang="0">
                    <a:pos x="1197" y="1287"/>
                  </a:cxn>
                  <a:cxn ang="0">
                    <a:pos x="1110" y="1200"/>
                  </a:cxn>
                  <a:cxn ang="0">
                    <a:pos x="858" y="1419"/>
                  </a:cxn>
                  <a:cxn ang="0">
                    <a:pos x="921" y="1611"/>
                  </a:cxn>
                  <a:cxn ang="0">
                    <a:pos x="927" y="1419"/>
                  </a:cxn>
                  <a:cxn ang="0">
                    <a:pos x="771" y="1878"/>
                  </a:cxn>
                  <a:cxn ang="0">
                    <a:pos x="687" y="1638"/>
                  </a:cxn>
                  <a:cxn ang="0">
                    <a:pos x="771" y="1878"/>
                  </a:cxn>
                </a:cxnLst>
                <a:rect b="b" l="0" r="r" t="0"/>
                <a:pathLst>
                  <a:path h="1910" w="1304">
                    <a:moveTo>
                      <a:pt x="9" y="0"/>
                    </a:moveTo>
                    <a:cubicBezTo>
                      <a:pt x="225" y="60"/>
                      <a:pt x="457" y="99"/>
                      <a:pt x="663" y="153"/>
                    </a:cubicBezTo>
                    <a:cubicBezTo>
                      <a:pt x="862" y="205"/>
                      <a:pt x="1026" y="336"/>
                      <a:pt x="1122" y="495"/>
                    </a:cubicBezTo>
                    <a:cubicBezTo>
                      <a:pt x="1171" y="576"/>
                      <a:pt x="1209" y="680"/>
                      <a:pt x="1221" y="798"/>
                    </a:cubicBezTo>
                    <a:cubicBezTo>
                      <a:pt x="1227" y="859"/>
                      <a:pt x="1231" y="919"/>
                      <a:pt x="1239" y="981"/>
                    </a:cubicBezTo>
                    <a:cubicBezTo>
                      <a:pt x="1247" y="1037"/>
                      <a:pt x="1262" y="1093"/>
                      <a:pt x="1269" y="1149"/>
                    </a:cubicBezTo>
                    <a:cubicBezTo>
                      <a:pt x="1304" y="1413"/>
                      <a:pt x="1185" y="1594"/>
                      <a:pt x="1062" y="1731"/>
                    </a:cubicBezTo>
                    <a:cubicBezTo>
                      <a:pt x="1050" y="1741"/>
                      <a:pt x="1039" y="1752"/>
                      <a:pt x="1029" y="1764"/>
                    </a:cubicBezTo>
                    <a:cubicBezTo>
                      <a:pt x="967" y="1822"/>
                      <a:pt x="893" y="1868"/>
                      <a:pt x="816" y="1911"/>
                    </a:cubicBezTo>
                    <a:cubicBezTo>
                      <a:pt x="727" y="1911"/>
                      <a:pt x="638" y="1911"/>
                      <a:pt x="549" y="1911"/>
                    </a:cubicBezTo>
                    <a:cubicBezTo>
                      <a:pt x="549" y="1898"/>
                      <a:pt x="549" y="1885"/>
                      <a:pt x="549" y="1872"/>
                    </a:cubicBezTo>
                    <a:cubicBezTo>
                      <a:pt x="563" y="1647"/>
                      <a:pt x="646" y="1500"/>
                      <a:pt x="765" y="1371"/>
                    </a:cubicBezTo>
                    <a:cubicBezTo>
                      <a:pt x="865" y="1263"/>
                      <a:pt x="973" y="1164"/>
                      <a:pt x="1095" y="1071"/>
                    </a:cubicBezTo>
                    <a:cubicBezTo>
                      <a:pt x="1103" y="1065"/>
                      <a:pt x="1142" y="1041"/>
                      <a:pt x="1134" y="1026"/>
                    </a:cubicBezTo>
                    <a:cubicBezTo>
                      <a:pt x="1127" y="1013"/>
                      <a:pt x="1105" y="1025"/>
                      <a:pt x="1089" y="1029"/>
                    </a:cubicBezTo>
                    <a:cubicBezTo>
                      <a:pt x="994" y="1055"/>
                      <a:pt x="917" y="1072"/>
                      <a:pt x="813" y="1083"/>
                    </a:cubicBezTo>
                    <a:cubicBezTo>
                      <a:pt x="772" y="1088"/>
                      <a:pt x="727" y="1096"/>
                      <a:pt x="690" y="1092"/>
                    </a:cubicBezTo>
                    <a:cubicBezTo>
                      <a:pt x="639" y="1087"/>
                      <a:pt x="585" y="1058"/>
                      <a:pt x="540" y="1035"/>
                    </a:cubicBezTo>
                    <a:cubicBezTo>
                      <a:pt x="400" y="963"/>
                      <a:pt x="302" y="847"/>
                      <a:pt x="219" y="726"/>
                    </a:cubicBezTo>
                    <a:cubicBezTo>
                      <a:pt x="104" y="558"/>
                      <a:pt x="10" y="373"/>
                      <a:pt x="0" y="105"/>
                    </a:cubicBezTo>
                    <a:cubicBezTo>
                      <a:pt x="0" y="82"/>
                      <a:pt x="0" y="59"/>
                      <a:pt x="0" y="36"/>
                    </a:cubicBezTo>
                    <a:cubicBezTo>
                      <a:pt x="1" y="23"/>
                      <a:pt x="3" y="11"/>
                      <a:pt x="6" y="0"/>
                    </a:cubicBezTo>
                    <a:cubicBezTo>
                      <a:pt x="7" y="0"/>
                      <a:pt x="8" y="0"/>
                      <a:pt x="9" y="0"/>
                    </a:cubicBezTo>
                    <a:close/>
                    <a:moveTo>
                      <a:pt x="732" y="354"/>
                    </a:moveTo>
                    <a:cubicBezTo>
                      <a:pt x="716" y="283"/>
                      <a:pt x="635" y="269"/>
                      <a:pt x="561" y="252"/>
                    </a:cubicBezTo>
                    <a:cubicBezTo>
                      <a:pt x="438" y="223"/>
                      <a:pt x="285" y="190"/>
                      <a:pt x="174" y="165"/>
                    </a:cubicBezTo>
                    <a:cubicBezTo>
                      <a:pt x="206" y="325"/>
                      <a:pt x="333" y="524"/>
                      <a:pt x="552" y="501"/>
                    </a:cubicBezTo>
                    <a:cubicBezTo>
                      <a:pt x="588" y="497"/>
                      <a:pt x="623" y="481"/>
                      <a:pt x="654" y="462"/>
                    </a:cubicBezTo>
                    <a:cubicBezTo>
                      <a:pt x="679" y="447"/>
                      <a:pt x="726" y="422"/>
                      <a:pt x="732" y="387"/>
                    </a:cubicBezTo>
                    <a:cubicBezTo>
                      <a:pt x="737" y="383"/>
                      <a:pt x="737" y="358"/>
                      <a:pt x="732" y="354"/>
                    </a:cubicBezTo>
                    <a:close/>
                    <a:moveTo>
                      <a:pt x="855" y="429"/>
                    </a:moveTo>
                    <a:cubicBezTo>
                      <a:pt x="805" y="452"/>
                      <a:pt x="728" y="584"/>
                      <a:pt x="822" y="615"/>
                    </a:cubicBezTo>
                    <a:cubicBezTo>
                      <a:pt x="826" y="620"/>
                      <a:pt x="851" y="620"/>
                      <a:pt x="855" y="615"/>
                    </a:cubicBezTo>
                    <a:cubicBezTo>
                      <a:pt x="858" y="615"/>
                      <a:pt x="861" y="615"/>
                      <a:pt x="864" y="615"/>
                    </a:cubicBezTo>
                    <a:cubicBezTo>
                      <a:pt x="898" y="594"/>
                      <a:pt x="917" y="558"/>
                      <a:pt x="927" y="513"/>
                    </a:cubicBezTo>
                    <a:cubicBezTo>
                      <a:pt x="932" y="507"/>
                      <a:pt x="932" y="480"/>
                      <a:pt x="927" y="474"/>
                    </a:cubicBezTo>
                    <a:cubicBezTo>
                      <a:pt x="926" y="447"/>
                      <a:pt x="911" y="434"/>
                      <a:pt x="888" y="429"/>
                    </a:cubicBezTo>
                    <a:cubicBezTo>
                      <a:pt x="884" y="424"/>
                      <a:pt x="859" y="424"/>
                      <a:pt x="855" y="429"/>
                    </a:cubicBezTo>
                    <a:close/>
                    <a:moveTo>
                      <a:pt x="1083" y="711"/>
                    </a:moveTo>
                    <a:cubicBezTo>
                      <a:pt x="1071" y="642"/>
                      <a:pt x="1062" y="570"/>
                      <a:pt x="1029" y="522"/>
                    </a:cubicBezTo>
                    <a:cubicBezTo>
                      <a:pt x="989" y="565"/>
                      <a:pt x="969" y="621"/>
                      <a:pt x="936" y="669"/>
                    </a:cubicBezTo>
                    <a:cubicBezTo>
                      <a:pt x="903" y="717"/>
                      <a:pt x="863" y="758"/>
                      <a:pt x="825" y="801"/>
                    </a:cubicBezTo>
                    <a:cubicBezTo>
                      <a:pt x="814" y="810"/>
                      <a:pt x="804" y="820"/>
                      <a:pt x="795" y="831"/>
                    </a:cubicBezTo>
                    <a:cubicBezTo>
                      <a:pt x="751" y="873"/>
                      <a:pt x="701" y="909"/>
                      <a:pt x="654" y="948"/>
                    </a:cubicBezTo>
                    <a:cubicBezTo>
                      <a:pt x="681" y="948"/>
                      <a:pt x="700" y="956"/>
                      <a:pt x="729" y="954"/>
                    </a:cubicBezTo>
                    <a:cubicBezTo>
                      <a:pt x="762" y="959"/>
                      <a:pt x="816" y="959"/>
                      <a:pt x="849" y="954"/>
                    </a:cubicBezTo>
                    <a:cubicBezTo>
                      <a:pt x="978" y="945"/>
                      <a:pt x="1062" y="891"/>
                      <a:pt x="1083" y="774"/>
                    </a:cubicBezTo>
                    <a:cubicBezTo>
                      <a:pt x="1088" y="760"/>
                      <a:pt x="1088" y="725"/>
                      <a:pt x="1083" y="711"/>
                    </a:cubicBezTo>
                    <a:close/>
                    <a:moveTo>
                      <a:pt x="723" y="678"/>
                    </a:moveTo>
                    <a:cubicBezTo>
                      <a:pt x="685" y="548"/>
                      <a:pt x="439" y="606"/>
                      <a:pt x="426" y="717"/>
                    </a:cubicBezTo>
                    <a:cubicBezTo>
                      <a:pt x="421" y="723"/>
                      <a:pt x="421" y="750"/>
                      <a:pt x="426" y="756"/>
                    </a:cubicBezTo>
                    <a:cubicBezTo>
                      <a:pt x="439" y="797"/>
                      <a:pt x="479" y="811"/>
                      <a:pt x="528" y="816"/>
                    </a:cubicBezTo>
                    <a:cubicBezTo>
                      <a:pt x="541" y="821"/>
                      <a:pt x="575" y="821"/>
                      <a:pt x="588" y="816"/>
                    </a:cubicBezTo>
                    <a:cubicBezTo>
                      <a:pt x="650" y="800"/>
                      <a:pt x="709" y="781"/>
                      <a:pt x="723" y="717"/>
                    </a:cubicBezTo>
                    <a:cubicBezTo>
                      <a:pt x="728" y="711"/>
                      <a:pt x="728" y="684"/>
                      <a:pt x="723" y="678"/>
                    </a:cubicBezTo>
                    <a:close/>
                    <a:moveTo>
                      <a:pt x="1050" y="1200"/>
                    </a:moveTo>
                    <a:cubicBezTo>
                      <a:pt x="999" y="1207"/>
                      <a:pt x="967" y="1233"/>
                      <a:pt x="972" y="1296"/>
                    </a:cubicBezTo>
                    <a:cubicBezTo>
                      <a:pt x="992" y="1328"/>
                      <a:pt x="1035" y="1337"/>
                      <a:pt x="1083" y="1341"/>
                    </a:cubicBezTo>
                    <a:cubicBezTo>
                      <a:pt x="1094" y="1346"/>
                      <a:pt x="1126" y="1346"/>
                      <a:pt x="1137" y="1341"/>
                    </a:cubicBezTo>
                    <a:cubicBezTo>
                      <a:pt x="1170" y="1336"/>
                      <a:pt x="1194" y="1322"/>
                      <a:pt x="1197" y="1287"/>
                    </a:cubicBezTo>
                    <a:cubicBezTo>
                      <a:pt x="1202" y="1284"/>
                      <a:pt x="1202" y="1260"/>
                      <a:pt x="1197" y="1257"/>
                    </a:cubicBezTo>
                    <a:cubicBezTo>
                      <a:pt x="1191" y="1215"/>
                      <a:pt x="1155" y="1203"/>
                      <a:pt x="1110" y="1200"/>
                    </a:cubicBezTo>
                    <a:cubicBezTo>
                      <a:pt x="1097" y="1195"/>
                      <a:pt x="1063" y="1195"/>
                      <a:pt x="1050" y="1200"/>
                    </a:cubicBezTo>
                    <a:close/>
                    <a:moveTo>
                      <a:pt x="858" y="1419"/>
                    </a:moveTo>
                    <a:cubicBezTo>
                      <a:pt x="810" y="1426"/>
                      <a:pt x="783" y="1453"/>
                      <a:pt x="789" y="1500"/>
                    </a:cubicBezTo>
                    <a:cubicBezTo>
                      <a:pt x="794" y="1538"/>
                      <a:pt x="862" y="1607"/>
                      <a:pt x="921" y="1611"/>
                    </a:cubicBezTo>
                    <a:cubicBezTo>
                      <a:pt x="993" y="1615"/>
                      <a:pt x="1103" y="1584"/>
                      <a:pt x="1107" y="1527"/>
                    </a:cubicBezTo>
                    <a:cubicBezTo>
                      <a:pt x="1114" y="1442"/>
                      <a:pt x="1000" y="1434"/>
                      <a:pt x="927" y="1419"/>
                    </a:cubicBezTo>
                    <a:cubicBezTo>
                      <a:pt x="911" y="1414"/>
                      <a:pt x="874" y="1414"/>
                      <a:pt x="858" y="1419"/>
                    </a:cubicBezTo>
                    <a:close/>
                    <a:moveTo>
                      <a:pt x="771" y="1878"/>
                    </a:moveTo>
                    <a:cubicBezTo>
                      <a:pt x="832" y="1868"/>
                      <a:pt x="869" y="1809"/>
                      <a:pt x="861" y="1752"/>
                    </a:cubicBezTo>
                    <a:cubicBezTo>
                      <a:pt x="851" y="1682"/>
                      <a:pt x="756" y="1642"/>
                      <a:pt x="687" y="1638"/>
                    </a:cubicBezTo>
                    <a:cubicBezTo>
                      <a:pt x="605" y="1668"/>
                      <a:pt x="585" y="1883"/>
                      <a:pt x="711" y="1878"/>
                    </a:cubicBezTo>
                    <a:cubicBezTo>
                      <a:pt x="724" y="1883"/>
                      <a:pt x="758" y="1883"/>
                      <a:pt x="771" y="187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0" name="Freeform 947"/>
              <p:cNvSpPr/>
              <p:nvPr/>
            </p:nvSpPr>
            <p:spPr bwMode="auto">
              <a:xfrm>
                <a:off x="10541039" y="-2127250"/>
                <a:ext cx="1500188" cy="965200"/>
              </a:xfrm>
              <a:custGeom>
                <a:cxnLst>
                  <a:cxn ang="0">
                    <a:pos x="558" y="222"/>
                  </a:cxn>
                  <a:cxn ang="0">
                    <a:pos x="480" y="297"/>
                  </a:cxn>
                  <a:cxn ang="0">
                    <a:pos x="378" y="336"/>
                  </a:cxn>
                  <a:cxn ang="0">
                    <a:pos x="0" y="0"/>
                  </a:cxn>
                  <a:cxn ang="0">
                    <a:pos x="387" y="87"/>
                  </a:cxn>
                  <a:cxn ang="0">
                    <a:pos x="558" y="189"/>
                  </a:cxn>
                  <a:cxn ang="0">
                    <a:pos x="558" y="222"/>
                  </a:cxn>
                </a:cxnLst>
                <a:rect b="b" l="0" r="r" t="0"/>
                <a:pathLst>
                  <a:path h="359" w="558">
                    <a:moveTo>
                      <a:pt x="558" y="222"/>
                    </a:moveTo>
                    <a:cubicBezTo>
                      <a:pt x="552" y="257"/>
                      <a:pt x="505" y="282"/>
                      <a:pt x="480" y="297"/>
                    </a:cubicBezTo>
                    <a:cubicBezTo>
                      <a:pt x="449" y="316"/>
                      <a:pt x="414" y="332"/>
                      <a:pt x="378" y="336"/>
                    </a:cubicBezTo>
                    <a:cubicBezTo>
                      <a:pt x="159" y="359"/>
                      <a:pt x="32" y="160"/>
                      <a:pt x="0" y="0"/>
                    </a:cubicBezTo>
                    <a:cubicBezTo>
                      <a:pt x="111" y="25"/>
                      <a:pt x="264" y="58"/>
                      <a:pt x="387" y="87"/>
                    </a:cubicBezTo>
                    <a:cubicBezTo>
                      <a:pt x="461" y="104"/>
                      <a:pt x="542" y="118"/>
                      <a:pt x="558" y="189"/>
                    </a:cubicBezTo>
                    <a:cubicBezTo>
                      <a:pt x="558" y="200"/>
                      <a:pt x="558" y="211"/>
                      <a:pt x="558" y="222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1" name="Freeform 959"/>
              <p:cNvSpPr/>
              <p:nvPr/>
            </p:nvSpPr>
            <p:spPr bwMode="auto">
              <a:xfrm>
                <a:off x="12030114" y="-1417638"/>
                <a:ext cx="536575" cy="500063"/>
              </a:xfrm>
              <a:custGeom>
                <a:cxnLst>
                  <a:cxn ang="0">
                    <a:pos x="127" y="0"/>
                  </a:cxn>
                  <a:cxn ang="0">
                    <a:pos x="160" y="0"/>
                  </a:cxn>
                  <a:cxn ang="0">
                    <a:pos x="199" y="45"/>
                  </a:cxn>
                  <a:cxn ang="0">
                    <a:pos x="199" y="84"/>
                  </a:cxn>
                  <a:cxn ang="0">
                    <a:pos x="136" y="186"/>
                  </a:cxn>
                  <a:cxn ang="0">
                    <a:pos x="127" y="186"/>
                  </a:cxn>
                  <a:cxn ang="0">
                    <a:pos x="94" y="186"/>
                  </a:cxn>
                  <a:cxn ang="0">
                    <a:pos x="127" y="0"/>
                  </a:cxn>
                </a:cxnLst>
                <a:rect b="b" l="0" r="r" t="0"/>
                <a:pathLst>
                  <a:path h="186" w="199">
                    <a:moveTo>
                      <a:pt x="127" y="0"/>
                    </a:moveTo>
                    <a:cubicBezTo>
                      <a:pt x="138" y="0"/>
                      <a:pt x="149" y="0"/>
                      <a:pt x="160" y="0"/>
                    </a:cubicBezTo>
                    <a:cubicBezTo>
                      <a:pt x="183" y="5"/>
                      <a:pt x="198" y="18"/>
                      <a:pt x="199" y="45"/>
                    </a:cubicBezTo>
                    <a:cubicBezTo>
                      <a:pt x="199" y="58"/>
                      <a:pt x="199" y="71"/>
                      <a:pt x="199" y="84"/>
                    </a:cubicBezTo>
                    <a:cubicBezTo>
                      <a:pt x="189" y="129"/>
                      <a:pt x="170" y="165"/>
                      <a:pt x="136" y="186"/>
                    </a:cubicBezTo>
                    <a:cubicBezTo>
                      <a:pt x="133" y="186"/>
                      <a:pt x="130" y="186"/>
                      <a:pt x="127" y="186"/>
                    </a:cubicBezTo>
                    <a:cubicBezTo>
                      <a:pt x="116" y="186"/>
                      <a:pt x="105" y="186"/>
                      <a:pt x="94" y="186"/>
                    </a:cubicBezTo>
                    <a:cubicBezTo>
                      <a:pt x="0" y="155"/>
                      <a:pt x="77" y="23"/>
                      <a:pt x="127" y="0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2" name="Freeform 960"/>
              <p:cNvSpPr/>
              <p:nvPr/>
            </p:nvSpPr>
            <p:spPr bwMode="auto">
              <a:xfrm>
                <a:off x="11831676" y="-1166813"/>
                <a:ext cx="1154113" cy="1168400"/>
              </a:xfrm>
              <a:custGeom>
                <a:cxnLst>
                  <a:cxn ang="0">
                    <a:pos x="171" y="279"/>
                  </a:cxn>
                  <a:cxn ang="0">
                    <a:pos x="282" y="147"/>
                  </a:cxn>
                  <a:cxn ang="0">
                    <a:pos x="375" y="0"/>
                  </a:cxn>
                  <a:cxn ang="0">
                    <a:pos x="429" y="189"/>
                  </a:cxn>
                  <a:cxn ang="0">
                    <a:pos x="429" y="252"/>
                  </a:cxn>
                  <a:cxn ang="0">
                    <a:pos x="195" y="432"/>
                  </a:cxn>
                  <a:cxn ang="0">
                    <a:pos x="75" y="432"/>
                  </a:cxn>
                  <a:cxn ang="0">
                    <a:pos x="0" y="426"/>
                  </a:cxn>
                  <a:cxn ang="0">
                    <a:pos x="141" y="309"/>
                  </a:cxn>
                  <a:cxn ang="0">
                    <a:pos x="171" y="279"/>
                  </a:cxn>
                </a:cxnLst>
                <a:rect b="b" l="0" r="r" t="0"/>
                <a:pathLst>
                  <a:path h="432" w="429">
                    <a:moveTo>
                      <a:pt x="171" y="279"/>
                    </a:moveTo>
                    <a:cubicBezTo>
                      <a:pt x="209" y="236"/>
                      <a:pt x="249" y="195"/>
                      <a:pt x="282" y="147"/>
                    </a:cubicBezTo>
                    <a:cubicBezTo>
                      <a:pt x="315" y="99"/>
                      <a:pt x="335" y="43"/>
                      <a:pt x="375" y="0"/>
                    </a:cubicBezTo>
                    <a:cubicBezTo>
                      <a:pt x="408" y="48"/>
                      <a:pt x="417" y="120"/>
                      <a:pt x="429" y="189"/>
                    </a:cubicBezTo>
                    <a:cubicBezTo>
                      <a:pt x="429" y="210"/>
                      <a:pt x="429" y="231"/>
                      <a:pt x="429" y="252"/>
                    </a:cubicBezTo>
                    <a:cubicBezTo>
                      <a:pt x="408" y="369"/>
                      <a:pt x="324" y="423"/>
                      <a:pt x="195" y="432"/>
                    </a:cubicBezTo>
                    <a:cubicBezTo>
                      <a:pt x="155" y="432"/>
                      <a:pt x="115" y="432"/>
                      <a:pt x="75" y="432"/>
                    </a:cubicBezTo>
                    <a:cubicBezTo>
                      <a:pt x="46" y="434"/>
                      <a:pt x="27" y="426"/>
                      <a:pt x="0" y="426"/>
                    </a:cubicBezTo>
                    <a:cubicBezTo>
                      <a:pt x="47" y="387"/>
                      <a:pt x="97" y="351"/>
                      <a:pt x="141" y="309"/>
                    </a:cubicBezTo>
                    <a:cubicBezTo>
                      <a:pt x="152" y="300"/>
                      <a:pt x="162" y="290"/>
                      <a:pt x="171" y="279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3" name="Freeform 961"/>
              <p:cNvSpPr/>
              <p:nvPr/>
            </p:nvSpPr>
            <p:spPr bwMode="auto">
              <a:xfrm>
                <a:off x="11218901" y="-1096963"/>
                <a:ext cx="798513" cy="720725"/>
              </a:xfrm>
              <a:custGeom>
                <a:cxnLst>
                  <a:cxn ang="0">
                    <a:pos x="0" y="169"/>
                  </a:cxn>
                  <a:cxn ang="0">
                    <a:pos x="297" y="130"/>
                  </a:cxn>
                  <a:cxn ang="0">
                    <a:pos x="297" y="169"/>
                  </a:cxn>
                  <a:cxn ang="0">
                    <a:pos x="162" y="268"/>
                  </a:cxn>
                  <a:cxn ang="0">
                    <a:pos x="102" y="268"/>
                  </a:cxn>
                  <a:cxn ang="0">
                    <a:pos x="0" y="208"/>
                  </a:cxn>
                  <a:cxn ang="0">
                    <a:pos x="0" y="169"/>
                  </a:cxn>
                </a:cxnLst>
                <a:rect b="b" l="0" r="r" t="0"/>
                <a:pathLst>
                  <a:path h="268" w="297">
                    <a:moveTo>
                      <a:pt x="0" y="169"/>
                    </a:moveTo>
                    <a:cubicBezTo>
                      <a:pt x="13" y="58"/>
                      <a:pt x="259" y="0"/>
                      <a:pt x="297" y="130"/>
                    </a:cubicBezTo>
                    <a:cubicBezTo>
                      <a:pt x="297" y="143"/>
                      <a:pt x="297" y="156"/>
                      <a:pt x="297" y="169"/>
                    </a:cubicBezTo>
                    <a:cubicBezTo>
                      <a:pt x="283" y="233"/>
                      <a:pt x="224" y="252"/>
                      <a:pt x="162" y="268"/>
                    </a:cubicBezTo>
                    <a:cubicBezTo>
                      <a:pt x="142" y="268"/>
                      <a:pt x="122" y="268"/>
                      <a:pt x="102" y="268"/>
                    </a:cubicBezTo>
                    <a:cubicBezTo>
                      <a:pt x="53" y="263"/>
                      <a:pt x="13" y="249"/>
                      <a:pt x="0" y="208"/>
                    </a:cubicBezTo>
                    <a:cubicBezTo>
                      <a:pt x="0" y="195"/>
                      <a:pt x="0" y="182"/>
                      <a:pt x="0" y="169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4" name="Freeform 962"/>
              <p:cNvSpPr/>
              <p:nvPr/>
            </p:nvSpPr>
            <p:spPr bwMode="auto">
              <a:xfrm>
                <a:off x="12673051" y="657225"/>
                <a:ext cx="619125" cy="379413"/>
              </a:xfrm>
              <a:custGeom>
                <a:cxnLst>
                  <a:cxn ang="0">
                    <a:pos x="116" y="141"/>
                  </a:cxn>
                  <a:cxn ang="0">
                    <a:pos x="5" y="96"/>
                  </a:cxn>
                  <a:cxn ang="0">
                    <a:pos x="83" y="0"/>
                  </a:cxn>
                  <a:cxn ang="0">
                    <a:pos x="143" y="0"/>
                  </a:cxn>
                  <a:cxn ang="0">
                    <a:pos x="230" y="57"/>
                  </a:cxn>
                  <a:cxn ang="0">
                    <a:pos x="230" y="87"/>
                  </a:cxn>
                  <a:cxn ang="0">
                    <a:pos x="170" y="141"/>
                  </a:cxn>
                  <a:cxn ang="0">
                    <a:pos x="116" y="141"/>
                  </a:cxn>
                </a:cxnLst>
                <a:rect b="b" l="0" r="r" t="0"/>
                <a:pathLst>
                  <a:path h="141" w="230">
                    <a:moveTo>
                      <a:pt x="116" y="141"/>
                    </a:moveTo>
                    <a:cubicBezTo>
                      <a:pt x="68" y="137"/>
                      <a:pt x="25" y="128"/>
                      <a:pt x="5" y="96"/>
                    </a:cubicBezTo>
                    <a:cubicBezTo>
                      <a:pt x="0" y="33"/>
                      <a:pt x="32" y="7"/>
                      <a:pt x="83" y="0"/>
                    </a:cubicBezTo>
                    <a:cubicBezTo>
                      <a:pt x="103" y="0"/>
                      <a:pt x="123" y="0"/>
                      <a:pt x="143" y="0"/>
                    </a:cubicBezTo>
                    <a:cubicBezTo>
                      <a:pt x="188" y="3"/>
                      <a:pt x="224" y="15"/>
                      <a:pt x="230" y="57"/>
                    </a:cubicBezTo>
                    <a:cubicBezTo>
                      <a:pt x="230" y="67"/>
                      <a:pt x="230" y="77"/>
                      <a:pt x="230" y="87"/>
                    </a:cubicBezTo>
                    <a:cubicBezTo>
                      <a:pt x="227" y="122"/>
                      <a:pt x="203" y="136"/>
                      <a:pt x="170" y="141"/>
                    </a:cubicBezTo>
                    <a:cubicBezTo>
                      <a:pt x="152" y="141"/>
                      <a:pt x="134" y="141"/>
                      <a:pt x="116" y="141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5" name="Freeform 963"/>
              <p:cNvSpPr/>
              <p:nvPr/>
            </p:nvSpPr>
            <p:spPr bwMode="auto">
              <a:xfrm>
                <a:off x="12179339" y="1247775"/>
                <a:ext cx="889000" cy="527050"/>
              </a:xfrm>
              <a:custGeom>
                <a:cxnLst>
                  <a:cxn ang="0">
                    <a:pos x="144" y="0"/>
                  </a:cxn>
                  <a:cxn ang="0">
                    <a:pos x="324" y="108"/>
                  </a:cxn>
                  <a:cxn ang="0">
                    <a:pos x="138" y="192"/>
                  </a:cxn>
                  <a:cxn ang="0">
                    <a:pos x="6" y="81"/>
                  </a:cxn>
                  <a:cxn ang="0">
                    <a:pos x="75" y="0"/>
                  </a:cxn>
                  <a:cxn ang="0">
                    <a:pos x="144" y="0"/>
                  </a:cxn>
                </a:cxnLst>
                <a:rect b="b" l="0" r="r" t="0"/>
                <a:pathLst>
                  <a:path h="196" w="331">
                    <a:moveTo>
                      <a:pt x="144" y="0"/>
                    </a:moveTo>
                    <a:cubicBezTo>
                      <a:pt x="217" y="15"/>
                      <a:pt x="331" y="23"/>
                      <a:pt x="324" y="108"/>
                    </a:cubicBezTo>
                    <a:cubicBezTo>
                      <a:pt x="320" y="165"/>
                      <a:pt x="210" y="196"/>
                      <a:pt x="138" y="192"/>
                    </a:cubicBezTo>
                    <a:cubicBezTo>
                      <a:pt x="79" y="188"/>
                      <a:pt x="11" y="119"/>
                      <a:pt x="6" y="81"/>
                    </a:cubicBezTo>
                    <a:cubicBezTo>
                      <a:pt x="0" y="34"/>
                      <a:pt x="27" y="7"/>
                      <a:pt x="75" y="0"/>
                    </a:cubicBezTo>
                    <a:cubicBezTo>
                      <a:pt x="98" y="0"/>
                      <a:pt x="121" y="0"/>
                      <a:pt x="144" y="0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6" name="Freeform 964"/>
              <p:cNvSpPr/>
              <p:nvPr/>
            </p:nvSpPr>
            <p:spPr bwMode="auto">
              <a:xfrm>
                <a:off x="11645939" y="1836738"/>
                <a:ext cx="763588" cy="658813"/>
              </a:xfrm>
              <a:custGeom>
                <a:cxnLst>
                  <a:cxn ang="0">
                    <a:pos x="126" y="240"/>
                  </a:cxn>
                  <a:cxn ang="0">
                    <a:pos x="102" y="0"/>
                  </a:cxn>
                  <a:cxn ang="0">
                    <a:pos x="276" y="114"/>
                  </a:cxn>
                  <a:cxn ang="0">
                    <a:pos x="186" y="240"/>
                  </a:cxn>
                  <a:cxn ang="0">
                    <a:pos x="126" y="240"/>
                  </a:cxn>
                </a:cxnLst>
                <a:rect b="b" l="0" r="r" t="0"/>
                <a:pathLst>
                  <a:path h="245" w="284">
                    <a:moveTo>
                      <a:pt x="126" y="240"/>
                    </a:moveTo>
                    <a:cubicBezTo>
                      <a:pt x="0" y="245"/>
                      <a:pt x="20" y="30"/>
                      <a:pt x="102" y="0"/>
                    </a:cubicBezTo>
                    <a:cubicBezTo>
                      <a:pt x="171" y="4"/>
                      <a:pt x="266" y="44"/>
                      <a:pt x="276" y="114"/>
                    </a:cubicBezTo>
                    <a:cubicBezTo>
                      <a:pt x="284" y="171"/>
                      <a:pt x="247" y="230"/>
                      <a:pt x="186" y="240"/>
                    </a:cubicBezTo>
                    <a:cubicBezTo>
                      <a:pt x="166" y="240"/>
                      <a:pt x="146" y="240"/>
                      <a:pt x="126" y="240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447" name="组合 1446"/>
            <p:cNvGrpSpPr/>
            <p:nvPr/>
          </p:nvGrpSpPr>
          <p:grpSpPr>
            <a:xfrm flipH="1" rot="21210910">
              <a:off x="3883918" y="817859"/>
              <a:ext cx="714224" cy="1047571"/>
              <a:chOff x="10072726" y="-2571750"/>
              <a:chExt cx="3506788" cy="5143500"/>
            </a:xfrm>
            <a:noFill/>
          </p:grpSpPr>
          <p:sp>
            <p:nvSpPr>
              <p:cNvPr id="1448" name="Freeform 946"/>
              <p:cNvSpPr>
                <a:spLocks noEditPoints="1"/>
              </p:cNvSpPr>
              <p:nvPr/>
            </p:nvSpPr>
            <p:spPr bwMode="auto">
              <a:xfrm>
                <a:off x="10072726" y="-2571750"/>
                <a:ext cx="3506788" cy="5143500"/>
              </a:xfrm>
              <a:custGeom>
                <a:cxnLst>
                  <a:cxn ang="0">
                    <a:pos x="663" y="153"/>
                  </a:cxn>
                  <a:cxn ang="0">
                    <a:pos x="1221" y="798"/>
                  </a:cxn>
                  <a:cxn ang="0">
                    <a:pos x="1269" y="1149"/>
                  </a:cxn>
                  <a:cxn ang="0">
                    <a:pos x="1029" y="1764"/>
                  </a:cxn>
                  <a:cxn ang="0">
                    <a:pos x="549" y="1911"/>
                  </a:cxn>
                  <a:cxn ang="0">
                    <a:pos x="765" y="1371"/>
                  </a:cxn>
                  <a:cxn ang="0">
                    <a:pos x="1134" y="1026"/>
                  </a:cxn>
                  <a:cxn ang="0">
                    <a:pos x="813" y="1083"/>
                  </a:cxn>
                  <a:cxn ang="0">
                    <a:pos x="540" y="1035"/>
                  </a:cxn>
                  <a:cxn ang="0">
                    <a:pos x="0" y="105"/>
                  </a:cxn>
                  <a:cxn ang="0">
                    <a:pos x="6" y="0"/>
                  </a:cxn>
                  <a:cxn ang="0">
                    <a:pos x="732" y="354"/>
                  </a:cxn>
                  <a:cxn ang="0">
                    <a:pos x="174" y="165"/>
                  </a:cxn>
                  <a:cxn ang="0">
                    <a:pos x="654" y="462"/>
                  </a:cxn>
                  <a:cxn ang="0">
                    <a:pos x="732" y="354"/>
                  </a:cxn>
                  <a:cxn ang="0">
                    <a:pos x="822" y="615"/>
                  </a:cxn>
                  <a:cxn ang="0">
                    <a:pos x="864" y="615"/>
                  </a:cxn>
                  <a:cxn ang="0">
                    <a:pos x="927" y="474"/>
                  </a:cxn>
                  <a:cxn ang="0">
                    <a:pos x="855" y="429"/>
                  </a:cxn>
                  <a:cxn ang="0">
                    <a:pos x="1029" y="522"/>
                  </a:cxn>
                  <a:cxn ang="0">
                    <a:pos x="825" y="801"/>
                  </a:cxn>
                  <a:cxn ang="0">
                    <a:pos x="654" y="948"/>
                  </a:cxn>
                  <a:cxn ang="0">
                    <a:pos x="849" y="954"/>
                  </a:cxn>
                  <a:cxn ang="0">
                    <a:pos x="1083" y="711"/>
                  </a:cxn>
                  <a:cxn ang="0">
                    <a:pos x="426" y="717"/>
                  </a:cxn>
                  <a:cxn ang="0">
                    <a:pos x="528" y="816"/>
                  </a:cxn>
                  <a:cxn ang="0">
                    <a:pos x="723" y="717"/>
                  </a:cxn>
                  <a:cxn ang="0">
                    <a:pos x="1050" y="1200"/>
                  </a:cxn>
                  <a:cxn ang="0">
                    <a:pos x="1083" y="1341"/>
                  </a:cxn>
                  <a:cxn ang="0">
                    <a:pos x="1197" y="1287"/>
                  </a:cxn>
                  <a:cxn ang="0">
                    <a:pos x="1110" y="1200"/>
                  </a:cxn>
                  <a:cxn ang="0">
                    <a:pos x="858" y="1419"/>
                  </a:cxn>
                  <a:cxn ang="0">
                    <a:pos x="921" y="1611"/>
                  </a:cxn>
                  <a:cxn ang="0">
                    <a:pos x="927" y="1419"/>
                  </a:cxn>
                  <a:cxn ang="0">
                    <a:pos x="771" y="1878"/>
                  </a:cxn>
                  <a:cxn ang="0">
                    <a:pos x="687" y="1638"/>
                  </a:cxn>
                  <a:cxn ang="0">
                    <a:pos x="771" y="1878"/>
                  </a:cxn>
                </a:cxnLst>
                <a:rect b="b" l="0" r="r" t="0"/>
                <a:pathLst>
                  <a:path h="1910" w="1304">
                    <a:moveTo>
                      <a:pt x="9" y="0"/>
                    </a:moveTo>
                    <a:cubicBezTo>
                      <a:pt x="225" y="60"/>
                      <a:pt x="457" y="99"/>
                      <a:pt x="663" y="153"/>
                    </a:cubicBezTo>
                    <a:cubicBezTo>
                      <a:pt x="862" y="205"/>
                      <a:pt x="1026" y="336"/>
                      <a:pt x="1122" y="495"/>
                    </a:cubicBezTo>
                    <a:cubicBezTo>
                      <a:pt x="1171" y="576"/>
                      <a:pt x="1209" y="680"/>
                      <a:pt x="1221" y="798"/>
                    </a:cubicBezTo>
                    <a:cubicBezTo>
                      <a:pt x="1227" y="859"/>
                      <a:pt x="1231" y="919"/>
                      <a:pt x="1239" y="981"/>
                    </a:cubicBezTo>
                    <a:cubicBezTo>
                      <a:pt x="1247" y="1037"/>
                      <a:pt x="1262" y="1093"/>
                      <a:pt x="1269" y="1149"/>
                    </a:cubicBezTo>
                    <a:cubicBezTo>
                      <a:pt x="1304" y="1413"/>
                      <a:pt x="1185" y="1594"/>
                      <a:pt x="1062" y="1731"/>
                    </a:cubicBezTo>
                    <a:cubicBezTo>
                      <a:pt x="1050" y="1741"/>
                      <a:pt x="1039" y="1752"/>
                      <a:pt x="1029" y="1764"/>
                    </a:cubicBezTo>
                    <a:cubicBezTo>
                      <a:pt x="967" y="1822"/>
                      <a:pt x="893" y="1868"/>
                      <a:pt x="816" y="1911"/>
                    </a:cubicBezTo>
                    <a:cubicBezTo>
                      <a:pt x="727" y="1911"/>
                      <a:pt x="638" y="1911"/>
                      <a:pt x="549" y="1911"/>
                    </a:cubicBezTo>
                    <a:cubicBezTo>
                      <a:pt x="549" y="1898"/>
                      <a:pt x="549" y="1885"/>
                      <a:pt x="549" y="1872"/>
                    </a:cubicBezTo>
                    <a:cubicBezTo>
                      <a:pt x="563" y="1647"/>
                      <a:pt x="646" y="1500"/>
                      <a:pt x="765" y="1371"/>
                    </a:cubicBezTo>
                    <a:cubicBezTo>
                      <a:pt x="865" y="1263"/>
                      <a:pt x="973" y="1164"/>
                      <a:pt x="1095" y="1071"/>
                    </a:cubicBezTo>
                    <a:cubicBezTo>
                      <a:pt x="1103" y="1065"/>
                      <a:pt x="1142" y="1041"/>
                      <a:pt x="1134" y="1026"/>
                    </a:cubicBezTo>
                    <a:cubicBezTo>
                      <a:pt x="1127" y="1013"/>
                      <a:pt x="1105" y="1025"/>
                      <a:pt x="1089" y="1029"/>
                    </a:cubicBezTo>
                    <a:cubicBezTo>
                      <a:pt x="994" y="1055"/>
                      <a:pt x="917" y="1072"/>
                      <a:pt x="813" y="1083"/>
                    </a:cubicBezTo>
                    <a:cubicBezTo>
                      <a:pt x="772" y="1088"/>
                      <a:pt x="727" y="1096"/>
                      <a:pt x="690" y="1092"/>
                    </a:cubicBezTo>
                    <a:cubicBezTo>
                      <a:pt x="639" y="1087"/>
                      <a:pt x="585" y="1058"/>
                      <a:pt x="540" y="1035"/>
                    </a:cubicBezTo>
                    <a:cubicBezTo>
                      <a:pt x="400" y="963"/>
                      <a:pt x="302" y="847"/>
                      <a:pt x="219" y="726"/>
                    </a:cubicBezTo>
                    <a:cubicBezTo>
                      <a:pt x="104" y="558"/>
                      <a:pt x="10" y="373"/>
                      <a:pt x="0" y="105"/>
                    </a:cubicBezTo>
                    <a:cubicBezTo>
                      <a:pt x="0" y="82"/>
                      <a:pt x="0" y="59"/>
                      <a:pt x="0" y="36"/>
                    </a:cubicBezTo>
                    <a:cubicBezTo>
                      <a:pt x="1" y="23"/>
                      <a:pt x="3" y="11"/>
                      <a:pt x="6" y="0"/>
                    </a:cubicBezTo>
                    <a:cubicBezTo>
                      <a:pt x="7" y="0"/>
                      <a:pt x="8" y="0"/>
                      <a:pt x="9" y="0"/>
                    </a:cubicBezTo>
                    <a:close/>
                    <a:moveTo>
                      <a:pt x="732" y="354"/>
                    </a:moveTo>
                    <a:cubicBezTo>
                      <a:pt x="716" y="283"/>
                      <a:pt x="635" y="269"/>
                      <a:pt x="561" y="252"/>
                    </a:cubicBezTo>
                    <a:cubicBezTo>
                      <a:pt x="438" y="223"/>
                      <a:pt x="285" y="190"/>
                      <a:pt x="174" y="165"/>
                    </a:cubicBezTo>
                    <a:cubicBezTo>
                      <a:pt x="206" y="325"/>
                      <a:pt x="333" y="524"/>
                      <a:pt x="552" y="501"/>
                    </a:cubicBezTo>
                    <a:cubicBezTo>
                      <a:pt x="588" y="497"/>
                      <a:pt x="623" y="481"/>
                      <a:pt x="654" y="462"/>
                    </a:cubicBezTo>
                    <a:cubicBezTo>
                      <a:pt x="679" y="447"/>
                      <a:pt x="726" y="422"/>
                      <a:pt x="732" y="387"/>
                    </a:cubicBezTo>
                    <a:cubicBezTo>
                      <a:pt x="737" y="383"/>
                      <a:pt x="737" y="358"/>
                      <a:pt x="732" y="354"/>
                    </a:cubicBezTo>
                    <a:close/>
                    <a:moveTo>
                      <a:pt x="855" y="429"/>
                    </a:moveTo>
                    <a:cubicBezTo>
                      <a:pt x="805" y="452"/>
                      <a:pt x="728" y="584"/>
                      <a:pt x="822" y="615"/>
                    </a:cubicBezTo>
                    <a:cubicBezTo>
                      <a:pt x="826" y="620"/>
                      <a:pt x="851" y="620"/>
                      <a:pt x="855" y="615"/>
                    </a:cubicBezTo>
                    <a:cubicBezTo>
                      <a:pt x="858" y="615"/>
                      <a:pt x="861" y="615"/>
                      <a:pt x="864" y="615"/>
                    </a:cubicBezTo>
                    <a:cubicBezTo>
                      <a:pt x="898" y="594"/>
                      <a:pt x="917" y="558"/>
                      <a:pt x="927" y="513"/>
                    </a:cubicBezTo>
                    <a:cubicBezTo>
                      <a:pt x="932" y="507"/>
                      <a:pt x="932" y="480"/>
                      <a:pt x="927" y="474"/>
                    </a:cubicBezTo>
                    <a:cubicBezTo>
                      <a:pt x="926" y="447"/>
                      <a:pt x="911" y="434"/>
                      <a:pt x="888" y="429"/>
                    </a:cubicBezTo>
                    <a:cubicBezTo>
                      <a:pt x="884" y="424"/>
                      <a:pt x="859" y="424"/>
                      <a:pt x="855" y="429"/>
                    </a:cubicBezTo>
                    <a:close/>
                    <a:moveTo>
                      <a:pt x="1083" y="711"/>
                    </a:moveTo>
                    <a:cubicBezTo>
                      <a:pt x="1071" y="642"/>
                      <a:pt x="1062" y="570"/>
                      <a:pt x="1029" y="522"/>
                    </a:cubicBezTo>
                    <a:cubicBezTo>
                      <a:pt x="989" y="565"/>
                      <a:pt x="969" y="621"/>
                      <a:pt x="936" y="669"/>
                    </a:cubicBezTo>
                    <a:cubicBezTo>
                      <a:pt x="903" y="717"/>
                      <a:pt x="863" y="758"/>
                      <a:pt x="825" y="801"/>
                    </a:cubicBezTo>
                    <a:cubicBezTo>
                      <a:pt x="814" y="810"/>
                      <a:pt x="804" y="820"/>
                      <a:pt x="795" y="831"/>
                    </a:cubicBezTo>
                    <a:cubicBezTo>
                      <a:pt x="751" y="873"/>
                      <a:pt x="701" y="909"/>
                      <a:pt x="654" y="948"/>
                    </a:cubicBezTo>
                    <a:cubicBezTo>
                      <a:pt x="681" y="948"/>
                      <a:pt x="700" y="956"/>
                      <a:pt x="729" y="954"/>
                    </a:cubicBezTo>
                    <a:cubicBezTo>
                      <a:pt x="762" y="959"/>
                      <a:pt x="816" y="959"/>
                      <a:pt x="849" y="954"/>
                    </a:cubicBezTo>
                    <a:cubicBezTo>
                      <a:pt x="978" y="945"/>
                      <a:pt x="1062" y="891"/>
                      <a:pt x="1083" y="774"/>
                    </a:cubicBezTo>
                    <a:cubicBezTo>
                      <a:pt x="1088" y="760"/>
                      <a:pt x="1088" y="725"/>
                      <a:pt x="1083" y="711"/>
                    </a:cubicBezTo>
                    <a:close/>
                    <a:moveTo>
                      <a:pt x="723" y="678"/>
                    </a:moveTo>
                    <a:cubicBezTo>
                      <a:pt x="685" y="548"/>
                      <a:pt x="439" y="606"/>
                      <a:pt x="426" y="717"/>
                    </a:cubicBezTo>
                    <a:cubicBezTo>
                      <a:pt x="421" y="723"/>
                      <a:pt x="421" y="750"/>
                      <a:pt x="426" y="756"/>
                    </a:cubicBezTo>
                    <a:cubicBezTo>
                      <a:pt x="439" y="797"/>
                      <a:pt x="479" y="811"/>
                      <a:pt x="528" y="816"/>
                    </a:cubicBezTo>
                    <a:cubicBezTo>
                      <a:pt x="541" y="821"/>
                      <a:pt x="575" y="821"/>
                      <a:pt x="588" y="816"/>
                    </a:cubicBezTo>
                    <a:cubicBezTo>
                      <a:pt x="650" y="800"/>
                      <a:pt x="709" y="781"/>
                      <a:pt x="723" y="717"/>
                    </a:cubicBezTo>
                    <a:cubicBezTo>
                      <a:pt x="728" y="711"/>
                      <a:pt x="728" y="684"/>
                      <a:pt x="723" y="678"/>
                    </a:cubicBezTo>
                    <a:close/>
                    <a:moveTo>
                      <a:pt x="1050" y="1200"/>
                    </a:moveTo>
                    <a:cubicBezTo>
                      <a:pt x="999" y="1207"/>
                      <a:pt x="967" y="1233"/>
                      <a:pt x="972" y="1296"/>
                    </a:cubicBezTo>
                    <a:cubicBezTo>
                      <a:pt x="992" y="1328"/>
                      <a:pt x="1035" y="1337"/>
                      <a:pt x="1083" y="1341"/>
                    </a:cubicBezTo>
                    <a:cubicBezTo>
                      <a:pt x="1094" y="1346"/>
                      <a:pt x="1126" y="1346"/>
                      <a:pt x="1137" y="1341"/>
                    </a:cubicBezTo>
                    <a:cubicBezTo>
                      <a:pt x="1170" y="1336"/>
                      <a:pt x="1194" y="1322"/>
                      <a:pt x="1197" y="1287"/>
                    </a:cubicBezTo>
                    <a:cubicBezTo>
                      <a:pt x="1202" y="1284"/>
                      <a:pt x="1202" y="1260"/>
                      <a:pt x="1197" y="1257"/>
                    </a:cubicBezTo>
                    <a:cubicBezTo>
                      <a:pt x="1191" y="1215"/>
                      <a:pt x="1155" y="1203"/>
                      <a:pt x="1110" y="1200"/>
                    </a:cubicBezTo>
                    <a:cubicBezTo>
                      <a:pt x="1097" y="1195"/>
                      <a:pt x="1063" y="1195"/>
                      <a:pt x="1050" y="1200"/>
                    </a:cubicBezTo>
                    <a:close/>
                    <a:moveTo>
                      <a:pt x="858" y="1419"/>
                    </a:moveTo>
                    <a:cubicBezTo>
                      <a:pt x="810" y="1426"/>
                      <a:pt x="783" y="1453"/>
                      <a:pt x="789" y="1500"/>
                    </a:cubicBezTo>
                    <a:cubicBezTo>
                      <a:pt x="794" y="1538"/>
                      <a:pt x="862" y="1607"/>
                      <a:pt x="921" y="1611"/>
                    </a:cubicBezTo>
                    <a:cubicBezTo>
                      <a:pt x="993" y="1615"/>
                      <a:pt x="1103" y="1584"/>
                      <a:pt x="1107" y="1527"/>
                    </a:cubicBezTo>
                    <a:cubicBezTo>
                      <a:pt x="1114" y="1442"/>
                      <a:pt x="1000" y="1434"/>
                      <a:pt x="927" y="1419"/>
                    </a:cubicBezTo>
                    <a:cubicBezTo>
                      <a:pt x="911" y="1414"/>
                      <a:pt x="874" y="1414"/>
                      <a:pt x="858" y="1419"/>
                    </a:cubicBezTo>
                    <a:close/>
                    <a:moveTo>
                      <a:pt x="771" y="1878"/>
                    </a:moveTo>
                    <a:cubicBezTo>
                      <a:pt x="832" y="1868"/>
                      <a:pt x="869" y="1809"/>
                      <a:pt x="861" y="1752"/>
                    </a:cubicBezTo>
                    <a:cubicBezTo>
                      <a:pt x="851" y="1682"/>
                      <a:pt x="756" y="1642"/>
                      <a:pt x="687" y="1638"/>
                    </a:cubicBezTo>
                    <a:cubicBezTo>
                      <a:pt x="605" y="1668"/>
                      <a:pt x="585" y="1883"/>
                      <a:pt x="711" y="1878"/>
                    </a:cubicBezTo>
                    <a:cubicBezTo>
                      <a:pt x="724" y="1883"/>
                      <a:pt x="758" y="1883"/>
                      <a:pt x="771" y="187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9" name="Freeform 947"/>
              <p:cNvSpPr/>
              <p:nvPr/>
            </p:nvSpPr>
            <p:spPr bwMode="auto">
              <a:xfrm>
                <a:off x="10541039" y="-2127250"/>
                <a:ext cx="1500188" cy="965200"/>
              </a:xfrm>
              <a:custGeom>
                <a:cxnLst>
                  <a:cxn ang="0">
                    <a:pos x="558" y="222"/>
                  </a:cxn>
                  <a:cxn ang="0">
                    <a:pos x="480" y="297"/>
                  </a:cxn>
                  <a:cxn ang="0">
                    <a:pos x="378" y="336"/>
                  </a:cxn>
                  <a:cxn ang="0">
                    <a:pos x="0" y="0"/>
                  </a:cxn>
                  <a:cxn ang="0">
                    <a:pos x="387" y="87"/>
                  </a:cxn>
                  <a:cxn ang="0">
                    <a:pos x="558" y="189"/>
                  </a:cxn>
                  <a:cxn ang="0">
                    <a:pos x="558" y="222"/>
                  </a:cxn>
                </a:cxnLst>
                <a:rect b="b" l="0" r="r" t="0"/>
                <a:pathLst>
                  <a:path h="359" w="558">
                    <a:moveTo>
                      <a:pt x="558" y="222"/>
                    </a:moveTo>
                    <a:cubicBezTo>
                      <a:pt x="552" y="257"/>
                      <a:pt x="505" y="282"/>
                      <a:pt x="480" y="297"/>
                    </a:cubicBezTo>
                    <a:cubicBezTo>
                      <a:pt x="449" y="316"/>
                      <a:pt x="414" y="332"/>
                      <a:pt x="378" y="336"/>
                    </a:cubicBezTo>
                    <a:cubicBezTo>
                      <a:pt x="159" y="359"/>
                      <a:pt x="32" y="160"/>
                      <a:pt x="0" y="0"/>
                    </a:cubicBezTo>
                    <a:cubicBezTo>
                      <a:pt x="111" y="25"/>
                      <a:pt x="264" y="58"/>
                      <a:pt x="387" y="87"/>
                    </a:cubicBezTo>
                    <a:cubicBezTo>
                      <a:pt x="461" y="104"/>
                      <a:pt x="542" y="118"/>
                      <a:pt x="558" y="189"/>
                    </a:cubicBezTo>
                    <a:cubicBezTo>
                      <a:pt x="558" y="200"/>
                      <a:pt x="558" y="211"/>
                      <a:pt x="558" y="2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0" name="Freeform 959"/>
              <p:cNvSpPr/>
              <p:nvPr/>
            </p:nvSpPr>
            <p:spPr bwMode="auto">
              <a:xfrm>
                <a:off x="12030114" y="-1417638"/>
                <a:ext cx="536575" cy="500063"/>
              </a:xfrm>
              <a:custGeom>
                <a:cxnLst>
                  <a:cxn ang="0">
                    <a:pos x="127" y="0"/>
                  </a:cxn>
                  <a:cxn ang="0">
                    <a:pos x="160" y="0"/>
                  </a:cxn>
                  <a:cxn ang="0">
                    <a:pos x="199" y="45"/>
                  </a:cxn>
                  <a:cxn ang="0">
                    <a:pos x="199" y="84"/>
                  </a:cxn>
                  <a:cxn ang="0">
                    <a:pos x="136" y="186"/>
                  </a:cxn>
                  <a:cxn ang="0">
                    <a:pos x="127" y="186"/>
                  </a:cxn>
                  <a:cxn ang="0">
                    <a:pos x="94" y="186"/>
                  </a:cxn>
                  <a:cxn ang="0">
                    <a:pos x="127" y="0"/>
                  </a:cxn>
                </a:cxnLst>
                <a:rect b="b" l="0" r="r" t="0"/>
                <a:pathLst>
                  <a:path h="186" w="199">
                    <a:moveTo>
                      <a:pt x="127" y="0"/>
                    </a:moveTo>
                    <a:cubicBezTo>
                      <a:pt x="138" y="0"/>
                      <a:pt x="149" y="0"/>
                      <a:pt x="160" y="0"/>
                    </a:cubicBezTo>
                    <a:cubicBezTo>
                      <a:pt x="183" y="5"/>
                      <a:pt x="198" y="18"/>
                      <a:pt x="199" y="45"/>
                    </a:cubicBezTo>
                    <a:cubicBezTo>
                      <a:pt x="199" y="58"/>
                      <a:pt x="199" y="71"/>
                      <a:pt x="199" y="84"/>
                    </a:cubicBezTo>
                    <a:cubicBezTo>
                      <a:pt x="189" y="129"/>
                      <a:pt x="170" y="165"/>
                      <a:pt x="136" y="186"/>
                    </a:cubicBezTo>
                    <a:cubicBezTo>
                      <a:pt x="133" y="186"/>
                      <a:pt x="130" y="186"/>
                      <a:pt x="127" y="186"/>
                    </a:cubicBezTo>
                    <a:cubicBezTo>
                      <a:pt x="116" y="186"/>
                      <a:pt x="105" y="186"/>
                      <a:pt x="94" y="186"/>
                    </a:cubicBezTo>
                    <a:cubicBezTo>
                      <a:pt x="0" y="155"/>
                      <a:pt x="77" y="23"/>
                      <a:pt x="12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1" name="Freeform 960"/>
              <p:cNvSpPr/>
              <p:nvPr/>
            </p:nvSpPr>
            <p:spPr bwMode="auto">
              <a:xfrm>
                <a:off x="11831676" y="-1166813"/>
                <a:ext cx="1154113" cy="1168400"/>
              </a:xfrm>
              <a:custGeom>
                <a:cxnLst>
                  <a:cxn ang="0">
                    <a:pos x="171" y="279"/>
                  </a:cxn>
                  <a:cxn ang="0">
                    <a:pos x="282" y="147"/>
                  </a:cxn>
                  <a:cxn ang="0">
                    <a:pos x="375" y="0"/>
                  </a:cxn>
                  <a:cxn ang="0">
                    <a:pos x="429" y="189"/>
                  </a:cxn>
                  <a:cxn ang="0">
                    <a:pos x="429" y="252"/>
                  </a:cxn>
                  <a:cxn ang="0">
                    <a:pos x="195" y="432"/>
                  </a:cxn>
                  <a:cxn ang="0">
                    <a:pos x="75" y="432"/>
                  </a:cxn>
                  <a:cxn ang="0">
                    <a:pos x="0" y="426"/>
                  </a:cxn>
                  <a:cxn ang="0">
                    <a:pos x="141" y="309"/>
                  </a:cxn>
                  <a:cxn ang="0">
                    <a:pos x="171" y="279"/>
                  </a:cxn>
                </a:cxnLst>
                <a:rect b="b" l="0" r="r" t="0"/>
                <a:pathLst>
                  <a:path h="432" w="429">
                    <a:moveTo>
                      <a:pt x="171" y="279"/>
                    </a:moveTo>
                    <a:cubicBezTo>
                      <a:pt x="209" y="236"/>
                      <a:pt x="249" y="195"/>
                      <a:pt x="282" y="147"/>
                    </a:cubicBezTo>
                    <a:cubicBezTo>
                      <a:pt x="315" y="99"/>
                      <a:pt x="335" y="43"/>
                      <a:pt x="375" y="0"/>
                    </a:cubicBezTo>
                    <a:cubicBezTo>
                      <a:pt x="408" y="48"/>
                      <a:pt x="417" y="120"/>
                      <a:pt x="429" y="189"/>
                    </a:cubicBezTo>
                    <a:cubicBezTo>
                      <a:pt x="429" y="210"/>
                      <a:pt x="429" y="231"/>
                      <a:pt x="429" y="252"/>
                    </a:cubicBezTo>
                    <a:cubicBezTo>
                      <a:pt x="408" y="369"/>
                      <a:pt x="324" y="423"/>
                      <a:pt x="195" y="432"/>
                    </a:cubicBezTo>
                    <a:cubicBezTo>
                      <a:pt x="155" y="432"/>
                      <a:pt x="115" y="432"/>
                      <a:pt x="75" y="432"/>
                    </a:cubicBezTo>
                    <a:cubicBezTo>
                      <a:pt x="46" y="434"/>
                      <a:pt x="27" y="426"/>
                      <a:pt x="0" y="426"/>
                    </a:cubicBezTo>
                    <a:cubicBezTo>
                      <a:pt x="47" y="387"/>
                      <a:pt x="97" y="351"/>
                      <a:pt x="141" y="309"/>
                    </a:cubicBezTo>
                    <a:cubicBezTo>
                      <a:pt x="152" y="300"/>
                      <a:pt x="162" y="290"/>
                      <a:pt x="171" y="2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2" name="Freeform 961"/>
              <p:cNvSpPr/>
              <p:nvPr/>
            </p:nvSpPr>
            <p:spPr bwMode="auto">
              <a:xfrm>
                <a:off x="11218901" y="-1096963"/>
                <a:ext cx="798513" cy="720725"/>
              </a:xfrm>
              <a:custGeom>
                <a:cxnLst>
                  <a:cxn ang="0">
                    <a:pos x="0" y="169"/>
                  </a:cxn>
                  <a:cxn ang="0">
                    <a:pos x="297" y="130"/>
                  </a:cxn>
                  <a:cxn ang="0">
                    <a:pos x="297" y="169"/>
                  </a:cxn>
                  <a:cxn ang="0">
                    <a:pos x="162" y="268"/>
                  </a:cxn>
                  <a:cxn ang="0">
                    <a:pos x="102" y="268"/>
                  </a:cxn>
                  <a:cxn ang="0">
                    <a:pos x="0" y="208"/>
                  </a:cxn>
                  <a:cxn ang="0">
                    <a:pos x="0" y="169"/>
                  </a:cxn>
                </a:cxnLst>
                <a:rect b="b" l="0" r="r" t="0"/>
                <a:pathLst>
                  <a:path h="268" w="297">
                    <a:moveTo>
                      <a:pt x="0" y="169"/>
                    </a:moveTo>
                    <a:cubicBezTo>
                      <a:pt x="13" y="58"/>
                      <a:pt x="259" y="0"/>
                      <a:pt x="297" y="130"/>
                    </a:cubicBezTo>
                    <a:cubicBezTo>
                      <a:pt x="297" y="143"/>
                      <a:pt x="297" y="156"/>
                      <a:pt x="297" y="169"/>
                    </a:cubicBezTo>
                    <a:cubicBezTo>
                      <a:pt x="283" y="233"/>
                      <a:pt x="224" y="252"/>
                      <a:pt x="162" y="268"/>
                    </a:cubicBezTo>
                    <a:cubicBezTo>
                      <a:pt x="142" y="268"/>
                      <a:pt x="122" y="268"/>
                      <a:pt x="102" y="268"/>
                    </a:cubicBezTo>
                    <a:cubicBezTo>
                      <a:pt x="53" y="263"/>
                      <a:pt x="13" y="249"/>
                      <a:pt x="0" y="208"/>
                    </a:cubicBezTo>
                    <a:cubicBezTo>
                      <a:pt x="0" y="195"/>
                      <a:pt x="0" y="182"/>
                      <a:pt x="0" y="1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3" name="Freeform 962"/>
              <p:cNvSpPr/>
              <p:nvPr/>
            </p:nvSpPr>
            <p:spPr bwMode="auto">
              <a:xfrm>
                <a:off x="12673051" y="657225"/>
                <a:ext cx="619125" cy="379413"/>
              </a:xfrm>
              <a:custGeom>
                <a:cxnLst>
                  <a:cxn ang="0">
                    <a:pos x="116" y="141"/>
                  </a:cxn>
                  <a:cxn ang="0">
                    <a:pos x="5" y="96"/>
                  </a:cxn>
                  <a:cxn ang="0">
                    <a:pos x="83" y="0"/>
                  </a:cxn>
                  <a:cxn ang="0">
                    <a:pos x="143" y="0"/>
                  </a:cxn>
                  <a:cxn ang="0">
                    <a:pos x="230" y="57"/>
                  </a:cxn>
                  <a:cxn ang="0">
                    <a:pos x="230" y="87"/>
                  </a:cxn>
                  <a:cxn ang="0">
                    <a:pos x="170" y="141"/>
                  </a:cxn>
                  <a:cxn ang="0">
                    <a:pos x="116" y="141"/>
                  </a:cxn>
                </a:cxnLst>
                <a:rect b="b" l="0" r="r" t="0"/>
                <a:pathLst>
                  <a:path h="141" w="230">
                    <a:moveTo>
                      <a:pt x="116" y="141"/>
                    </a:moveTo>
                    <a:cubicBezTo>
                      <a:pt x="68" y="137"/>
                      <a:pt x="25" y="128"/>
                      <a:pt x="5" y="96"/>
                    </a:cubicBezTo>
                    <a:cubicBezTo>
                      <a:pt x="0" y="33"/>
                      <a:pt x="32" y="7"/>
                      <a:pt x="83" y="0"/>
                    </a:cubicBezTo>
                    <a:cubicBezTo>
                      <a:pt x="103" y="0"/>
                      <a:pt x="123" y="0"/>
                      <a:pt x="143" y="0"/>
                    </a:cubicBezTo>
                    <a:cubicBezTo>
                      <a:pt x="188" y="3"/>
                      <a:pt x="224" y="15"/>
                      <a:pt x="230" y="57"/>
                    </a:cubicBezTo>
                    <a:cubicBezTo>
                      <a:pt x="230" y="67"/>
                      <a:pt x="230" y="77"/>
                      <a:pt x="230" y="87"/>
                    </a:cubicBezTo>
                    <a:cubicBezTo>
                      <a:pt x="227" y="122"/>
                      <a:pt x="203" y="136"/>
                      <a:pt x="170" y="141"/>
                    </a:cubicBezTo>
                    <a:cubicBezTo>
                      <a:pt x="152" y="141"/>
                      <a:pt x="134" y="141"/>
                      <a:pt x="116" y="1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4" name="Freeform 963"/>
              <p:cNvSpPr/>
              <p:nvPr/>
            </p:nvSpPr>
            <p:spPr bwMode="auto">
              <a:xfrm>
                <a:off x="12179339" y="1247775"/>
                <a:ext cx="889000" cy="527050"/>
              </a:xfrm>
              <a:custGeom>
                <a:cxnLst>
                  <a:cxn ang="0">
                    <a:pos x="144" y="0"/>
                  </a:cxn>
                  <a:cxn ang="0">
                    <a:pos x="324" y="108"/>
                  </a:cxn>
                  <a:cxn ang="0">
                    <a:pos x="138" y="192"/>
                  </a:cxn>
                  <a:cxn ang="0">
                    <a:pos x="6" y="81"/>
                  </a:cxn>
                  <a:cxn ang="0">
                    <a:pos x="75" y="0"/>
                  </a:cxn>
                  <a:cxn ang="0">
                    <a:pos x="144" y="0"/>
                  </a:cxn>
                </a:cxnLst>
                <a:rect b="b" l="0" r="r" t="0"/>
                <a:pathLst>
                  <a:path h="196" w="331">
                    <a:moveTo>
                      <a:pt x="144" y="0"/>
                    </a:moveTo>
                    <a:cubicBezTo>
                      <a:pt x="217" y="15"/>
                      <a:pt x="331" y="23"/>
                      <a:pt x="324" y="108"/>
                    </a:cubicBezTo>
                    <a:cubicBezTo>
                      <a:pt x="320" y="165"/>
                      <a:pt x="210" y="196"/>
                      <a:pt x="138" y="192"/>
                    </a:cubicBezTo>
                    <a:cubicBezTo>
                      <a:pt x="79" y="188"/>
                      <a:pt x="11" y="119"/>
                      <a:pt x="6" y="81"/>
                    </a:cubicBezTo>
                    <a:cubicBezTo>
                      <a:pt x="0" y="34"/>
                      <a:pt x="27" y="7"/>
                      <a:pt x="75" y="0"/>
                    </a:cubicBezTo>
                    <a:cubicBezTo>
                      <a:pt x="98" y="0"/>
                      <a:pt x="121" y="0"/>
                      <a:pt x="14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5" name="Freeform 964"/>
              <p:cNvSpPr/>
              <p:nvPr/>
            </p:nvSpPr>
            <p:spPr bwMode="auto">
              <a:xfrm>
                <a:off x="11645939" y="1836738"/>
                <a:ext cx="763588" cy="658813"/>
              </a:xfrm>
              <a:custGeom>
                <a:cxnLst>
                  <a:cxn ang="0">
                    <a:pos x="126" y="240"/>
                  </a:cxn>
                  <a:cxn ang="0">
                    <a:pos x="102" y="0"/>
                  </a:cxn>
                  <a:cxn ang="0">
                    <a:pos x="276" y="114"/>
                  </a:cxn>
                  <a:cxn ang="0">
                    <a:pos x="186" y="240"/>
                  </a:cxn>
                  <a:cxn ang="0">
                    <a:pos x="126" y="240"/>
                  </a:cxn>
                </a:cxnLst>
                <a:rect b="b" l="0" r="r" t="0"/>
                <a:pathLst>
                  <a:path h="245" w="284">
                    <a:moveTo>
                      <a:pt x="126" y="240"/>
                    </a:moveTo>
                    <a:cubicBezTo>
                      <a:pt x="0" y="245"/>
                      <a:pt x="20" y="30"/>
                      <a:pt x="102" y="0"/>
                    </a:cubicBezTo>
                    <a:cubicBezTo>
                      <a:pt x="171" y="4"/>
                      <a:pt x="266" y="44"/>
                      <a:pt x="276" y="114"/>
                    </a:cubicBezTo>
                    <a:cubicBezTo>
                      <a:pt x="284" y="171"/>
                      <a:pt x="247" y="230"/>
                      <a:pt x="186" y="240"/>
                    </a:cubicBezTo>
                    <a:cubicBezTo>
                      <a:pt x="166" y="240"/>
                      <a:pt x="146" y="240"/>
                      <a:pt x="126" y="2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475" name="组合 1474"/>
          <p:cNvGrpSpPr/>
          <p:nvPr/>
        </p:nvGrpSpPr>
        <p:grpSpPr>
          <a:xfrm>
            <a:off x="3143240" y="5569692"/>
            <a:ext cx="1143008" cy="851650"/>
            <a:chOff x="7049837" y="389231"/>
            <a:chExt cx="1405956" cy="1047571"/>
          </a:xfrm>
        </p:grpSpPr>
        <p:grpSp>
          <p:nvGrpSpPr>
            <p:cNvPr id="1456" name="组合 1455"/>
            <p:cNvGrpSpPr/>
            <p:nvPr/>
          </p:nvGrpSpPr>
          <p:grpSpPr>
            <a:xfrm rot="332732">
              <a:off x="7049837" y="389231"/>
              <a:ext cx="714224" cy="1047571"/>
              <a:chOff x="10072726" y="-2571750"/>
              <a:chExt cx="3506788" cy="5143500"/>
            </a:xfrm>
            <a:noFill/>
          </p:grpSpPr>
          <p:sp>
            <p:nvSpPr>
              <p:cNvPr id="1457" name="Freeform 946"/>
              <p:cNvSpPr>
                <a:spLocks noEditPoints="1"/>
              </p:cNvSpPr>
              <p:nvPr/>
            </p:nvSpPr>
            <p:spPr bwMode="auto">
              <a:xfrm>
                <a:off x="10072726" y="-2571750"/>
                <a:ext cx="3506788" cy="5143500"/>
              </a:xfrm>
              <a:custGeom>
                <a:cxnLst>
                  <a:cxn ang="0">
                    <a:pos x="663" y="153"/>
                  </a:cxn>
                  <a:cxn ang="0">
                    <a:pos x="1221" y="798"/>
                  </a:cxn>
                  <a:cxn ang="0">
                    <a:pos x="1269" y="1149"/>
                  </a:cxn>
                  <a:cxn ang="0">
                    <a:pos x="1029" y="1764"/>
                  </a:cxn>
                  <a:cxn ang="0">
                    <a:pos x="549" y="1911"/>
                  </a:cxn>
                  <a:cxn ang="0">
                    <a:pos x="765" y="1371"/>
                  </a:cxn>
                  <a:cxn ang="0">
                    <a:pos x="1134" y="1026"/>
                  </a:cxn>
                  <a:cxn ang="0">
                    <a:pos x="813" y="1083"/>
                  </a:cxn>
                  <a:cxn ang="0">
                    <a:pos x="540" y="1035"/>
                  </a:cxn>
                  <a:cxn ang="0">
                    <a:pos x="0" y="105"/>
                  </a:cxn>
                  <a:cxn ang="0">
                    <a:pos x="6" y="0"/>
                  </a:cxn>
                  <a:cxn ang="0">
                    <a:pos x="732" y="354"/>
                  </a:cxn>
                  <a:cxn ang="0">
                    <a:pos x="174" y="165"/>
                  </a:cxn>
                  <a:cxn ang="0">
                    <a:pos x="654" y="462"/>
                  </a:cxn>
                  <a:cxn ang="0">
                    <a:pos x="732" y="354"/>
                  </a:cxn>
                  <a:cxn ang="0">
                    <a:pos x="822" y="615"/>
                  </a:cxn>
                  <a:cxn ang="0">
                    <a:pos x="864" y="615"/>
                  </a:cxn>
                  <a:cxn ang="0">
                    <a:pos x="927" y="474"/>
                  </a:cxn>
                  <a:cxn ang="0">
                    <a:pos x="855" y="429"/>
                  </a:cxn>
                  <a:cxn ang="0">
                    <a:pos x="1029" y="522"/>
                  </a:cxn>
                  <a:cxn ang="0">
                    <a:pos x="825" y="801"/>
                  </a:cxn>
                  <a:cxn ang="0">
                    <a:pos x="654" y="948"/>
                  </a:cxn>
                  <a:cxn ang="0">
                    <a:pos x="849" y="954"/>
                  </a:cxn>
                  <a:cxn ang="0">
                    <a:pos x="1083" y="711"/>
                  </a:cxn>
                  <a:cxn ang="0">
                    <a:pos x="426" y="717"/>
                  </a:cxn>
                  <a:cxn ang="0">
                    <a:pos x="528" y="816"/>
                  </a:cxn>
                  <a:cxn ang="0">
                    <a:pos x="723" y="717"/>
                  </a:cxn>
                  <a:cxn ang="0">
                    <a:pos x="1050" y="1200"/>
                  </a:cxn>
                  <a:cxn ang="0">
                    <a:pos x="1083" y="1341"/>
                  </a:cxn>
                  <a:cxn ang="0">
                    <a:pos x="1197" y="1287"/>
                  </a:cxn>
                  <a:cxn ang="0">
                    <a:pos x="1110" y="1200"/>
                  </a:cxn>
                  <a:cxn ang="0">
                    <a:pos x="858" y="1419"/>
                  </a:cxn>
                  <a:cxn ang="0">
                    <a:pos x="921" y="1611"/>
                  </a:cxn>
                  <a:cxn ang="0">
                    <a:pos x="927" y="1419"/>
                  </a:cxn>
                  <a:cxn ang="0">
                    <a:pos x="771" y="1878"/>
                  </a:cxn>
                  <a:cxn ang="0">
                    <a:pos x="687" y="1638"/>
                  </a:cxn>
                  <a:cxn ang="0">
                    <a:pos x="771" y="1878"/>
                  </a:cxn>
                </a:cxnLst>
                <a:rect b="b" l="0" r="r" t="0"/>
                <a:pathLst>
                  <a:path h="1910" w="1304">
                    <a:moveTo>
                      <a:pt x="9" y="0"/>
                    </a:moveTo>
                    <a:cubicBezTo>
                      <a:pt x="225" y="60"/>
                      <a:pt x="457" y="99"/>
                      <a:pt x="663" y="153"/>
                    </a:cubicBezTo>
                    <a:cubicBezTo>
                      <a:pt x="862" y="205"/>
                      <a:pt x="1026" y="336"/>
                      <a:pt x="1122" y="495"/>
                    </a:cubicBezTo>
                    <a:cubicBezTo>
                      <a:pt x="1171" y="576"/>
                      <a:pt x="1209" y="680"/>
                      <a:pt x="1221" y="798"/>
                    </a:cubicBezTo>
                    <a:cubicBezTo>
                      <a:pt x="1227" y="859"/>
                      <a:pt x="1231" y="919"/>
                      <a:pt x="1239" y="981"/>
                    </a:cubicBezTo>
                    <a:cubicBezTo>
                      <a:pt x="1247" y="1037"/>
                      <a:pt x="1262" y="1093"/>
                      <a:pt x="1269" y="1149"/>
                    </a:cubicBezTo>
                    <a:cubicBezTo>
                      <a:pt x="1304" y="1413"/>
                      <a:pt x="1185" y="1594"/>
                      <a:pt x="1062" y="1731"/>
                    </a:cubicBezTo>
                    <a:cubicBezTo>
                      <a:pt x="1050" y="1741"/>
                      <a:pt x="1039" y="1752"/>
                      <a:pt x="1029" y="1764"/>
                    </a:cubicBezTo>
                    <a:cubicBezTo>
                      <a:pt x="967" y="1822"/>
                      <a:pt x="893" y="1868"/>
                      <a:pt x="816" y="1911"/>
                    </a:cubicBezTo>
                    <a:cubicBezTo>
                      <a:pt x="727" y="1911"/>
                      <a:pt x="638" y="1911"/>
                      <a:pt x="549" y="1911"/>
                    </a:cubicBezTo>
                    <a:cubicBezTo>
                      <a:pt x="549" y="1898"/>
                      <a:pt x="549" y="1885"/>
                      <a:pt x="549" y="1872"/>
                    </a:cubicBezTo>
                    <a:cubicBezTo>
                      <a:pt x="563" y="1647"/>
                      <a:pt x="646" y="1500"/>
                      <a:pt x="765" y="1371"/>
                    </a:cubicBezTo>
                    <a:cubicBezTo>
                      <a:pt x="865" y="1263"/>
                      <a:pt x="973" y="1164"/>
                      <a:pt x="1095" y="1071"/>
                    </a:cubicBezTo>
                    <a:cubicBezTo>
                      <a:pt x="1103" y="1065"/>
                      <a:pt x="1142" y="1041"/>
                      <a:pt x="1134" y="1026"/>
                    </a:cubicBezTo>
                    <a:cubicBezTo>
                      <a:pt x="1127" y="1013"/>
                      <a:pt x="1105" y="1025"/>
                      <a:pt x="1089" y="1029"/>
                    </a:cubicBezTo>
                    <a:cubicBezTo>
                      <a:pt x="994" y="1055"/>
                      <a:pt x="917" y="1072"/>
                      <a:pt x="813" y="1083"/>
                    </a:cubicBezTo>
                    <a:cubicBezTo>
                      <a:pt x="772" y="1088"/>
                      <a:pt x="727" y="1096"/>
                      <a:pt x="690" y="1092"/>
                    </a:cubicBezTo>
                    <a:cubicBezTo>
                      <a:pt x="639" y="1087"/>
                      <a:pt x="585" y="1058"/>
                      <a:pt x="540" y="1035"/>
                    </a:cubicBezTo>
                    <a:cubicBezTo>
                      <a:pt x="400" y="963"/>
                      <a:pt x="302" y="847"/>
                      <a:pt x="219" y="726"/>
                    </a:cubicBezTo>
                    <a:cubicBezTo>
                      <a:pt x="104" y="558"/>
                      <a:pt x="10" y="373"/>
                      <a:pt x="0" y="105"/>
                    </a:cubicBezTo>
                    <a:cubicBezTo>
                      <a:pt x="0" y="82"/>
                      <a:pt x="0" y="59"/>
                      <a:pt x="0" y="36"/>
                    </a:cubicBezTo>
                    <a:cubicBezTo>
                      <a:pt x="1" y="23"/>
                      <a:pt x="3" y="11"/>
                      <a:pt x="6" y="0"/>
                    </a:cubicBezTo>
                    <a:cubicBezTo>
                      <a:pt x="7" y="0"/>
                      <a:pt x="8" y="0"/>
                      <a:pt x="9" y="0"/>
                    </a:cubicBezTo>
                    <a:close/>
                    <a:moveTo>
                      <a:pt x="732" y="354"/>
                    </a:moveTo>
                    <a:cubicBezTo>
                      <a:pt x="716" y="283"/>
                      <a:pt x="635" y="269"/>
                      <a:pt x="561" y="252"/>
                    </a:cubicBezTo>
                    <a:cubicBezTo>
                      <a:pt x="438" y="223"/>
                      <a:pt x="285" y="190"/>
                      <a:pt x="174" y="165"/>
                    </a:cubicBezTo>
                    <a:cubicBezTo>
                      <a:pt x="206" y="325"/>
                      <a:pt x="333" y="524"/>
                      <a:pt x="552" y="501"/>
                    </a:cubicBezTo>
                    <a:cubicBezTo>
                      <a:pt x="588" y="497"/>
                      <a:pt x="623" y="481"/>
                      <a:pt x="654" y="462"/>
                    </a:cubicBezTo>
                    <a:cubicBezTo>
                      <a:pt x="679" y="447"/>
                      <a:pt x="726" y="422"/>
                      <a:pt x="732" y="387"/>
                    </a:cubicBezTo>
                    <a:cubicBezTo>
                      <a:pt x="737" y="383"/>
                      <a:pt x="737" y="358"/>
                      <a:pt x="732" y="354"/>
                    </a:cubicBezTo>
                    <a:close/>
                    <a:moveTo>
                      <a:pt x="855" y="429"/>
                    </a:moveTo>
                    <a:cubicBezTo>
                      <a:pt x="805" y="452"/>
                      <a:pt x="728" y="584"/>
                      <a:pt x="822" y="615"/>
                    </a:cubicBezTo>
                    <a:cubicBezTo>
                      <a:pt x="826" y="620"/>
                      <a:pt x="851" y="620"/>
                      <a:pt x="855" y="615"/>
                    </a:cubicBezTo>
                    <a:cubicBezTo>
                      <a:pt x="858" y="615"/>
                      <a:pt x="861" y="615"/>
                      <a:pt x="864" y="615"/>
                    </a:cubicBezTo>
                    <a:cubicBezTo>
                      <a:pt x="898" y="594"/>
                      <a:pt x="917" y="558"/>
                      <a:pt x="927" y="513"/>
                    </a:cubicBezTo>
                    <a:cubicBezTo>
                      <a:pt x="932" y="507"/>
                      <a:pt x="932" y="480"/>
                      <a:pt x="927" y="474"/>
                    </a:cubicBezTo>
                    <a:cubicBezTo>
                      <a:pt x="926" y="447"/>
                      <a:pt x="911" y="434"/>
                      <a:pt x="888" y="429"/>
                    </a:cubicBezTo>
                    <a:cubicBezTo>
                      <a:pt x="884" y="424"/>
                      <a:pt x="859" y="424"/>
                      <a:pt x="855" y="429"/>
                    </a:cubicBezTo>
                    <a:close/>
                    <a:moveTo>
                      <a:pt x="1083" y="711"/>
                    </a:moveTo>
                    <a:cubicBezTo>
                      <a:pt x="1071" y="642"/>
                      <a:pt x="1062" y="570"/>
                      <a:pt x="1029" y="522"/>
                    </a:cubicBezTo>
                    <a:cubicBezTo>
                      <a:pt x="989" y="565"/>
                      <a:pt x="969" y="621"/>
                      <a:pt x="936" y="669"/>
                    </a:cubicBezTo>
                    <a:cubicBezTo>
                      <a:pt x="903" y="717"/>
                      <a:pt x="863" y="758"/>
                      <a:pt x="825" y="801"/>
                    </a:cubicBezTo>
                    <a:cubicBezTo>
                      <a:pt x="814" y="810"/>
                      <a:pt x="804" y="820"/>
                      <a:pt x="795" y="831"/>
                    </a:cubicBezTo>
                    <a:cubicBezTo>
                      <a:pt x="751" y="873"/>
                      <a:pt x="701" y="909"/>
                      <a:pt x="654" y="948"/>
                    </a:cubicBezTo>
                    <a:cubicBezTo>
                      <a:pt x="681" y="948"/>
                      <a:pt x="700" y="956"/>
                      <a:pt x="729" y="954"/>
                    </a:cubicBezTo>
                    <a:cubicBezTo>
                      <a:pt x="762" y="959"/>
                      <a:pt x="816" y="959"/>
                      <a:pt x="849" y="954"/>
                    </a:cubicBezTo>
                    <a:cubicBezTo>
                      <a:pt x="978" y="945"/>
                      <a:pt x="1062" y="891"/>
                      <a:pt x="1083" y="774"/>
                    </a:cubicBezTo>
                    <a:cubicBezTo>
                      <a:pt x="1088" y="760"/>
                      <a:pt x="1088" y="725"/>
                      <a:pt x="1083" y="711"/>
                    </a:cubicBezTo>
                    <a:close/>
                    <a:moveTo>
                      <a:pt x="723" y="678"/>
                    </a:moveTo>
                    <a:cubicBezTo>
                      <a:pt x="685" y="548"/>
                      <a:pt x="439" y="606"/>
                      <a:pt x="426" y="717"/>
                    </a:cubicBezTo>
                    <a:cubicBezTo>
                      <a:pt x="421" y="723"/>
                      <a:pt x="421" y="750"/>
                      <a:pt x="426" y="756"/>
                    </a:cubicBezTo>
                    <a:cubicBezTo>
                      <a:pt x="439" y="797"/>
                      <a:pt x="479" y="811"/>
                      <a:pt x="528" y="816"/>
                    </a:cubicBezTo>
                    <a:cubicBezTo>
                      <a:pt x="541" y="821"/>
                      <a:pt x="575" y="821"/>
                      <a:pt x="588" y="816"/>
                    </a:cubicBezTo>
                    <a:cubicBezTo>
                      <a:pt x="650" y="800"/>
                      <a:pt x="709" y="781"/>
                      <a:pt x="723" y="717"/>
                    </a:cubicBezTo>
                    <a:cubicBezTo>
                      <a:pt x="728" y="711"/>
                      <a:pt x="728" y="684"/>
                      <a:pt x="723" y="678"/>
                    </a:cubicBezTo>
                    <a:close/>
                    <a:moveTo>
                      <a:pt x="1050" y="1200"/>
                    </a:moveTo>
                    <a:cubicBezTo>
                      <a:pt x="999" y="1207"/>
                      <a:pt x="967" y="1233"/>
                      <a:pt x="972" y="1296"/>
                    </a:cubicBezTo>
                    <a:cubicBezTo>
                      <a:pt x="992" y="1328"/>
                      <a:pt x="1035" y="1337"/>
                      <a:pt x="1083" y="1341"/>
                    </a:cubicBezTo>
                    <a:cubicBezTo>
                      <a:pt x="1094" y="1346"/>
                      <a:pt x="1126" y="1346"/>
                      <a:pt x="1137" y="1341"/>
                    </a:cubicBezTo>
                    <a:cubicBezTo>
                      <a:pt x="1170" y="1336"/>
                      <a:pt x="1194" y="1322"/>
                      <a:pt x="1197" y="1287"/>
                    </a:cubicBezTo>
                    <a:cubicBezTo>
                      <a:pt x="1202" y="1284"/>
                      <a:pt x="1202" y="1260"/>
                      <a:pt x="1197" y="1257"/>
                    </a:cubicBezTo>
                    <a:cubicBezTo>
                      <a:pt x="1191" y="1215"/>
                      <a:pt x="1155" y="1203"/>
                      <a:pt x="1110" y="1200"/>
                    </a:cubicBezTo>
                    <a:cubicBezTo>
                      <a:pt x="1097" y="1195"/>
                      <a:pt x="1063" y="1195"/>
                      <a:pt x="1050" y="1200"/>
                    </a:cubicBezTo>
                    <a:close/>
                    <a:moveTo>
                      <a:pt x="858" y="1419"/>
                    </a:moveTo>
                    <a:cubicBezTo>
                      <a:pt x="810" y="1426"/>
                      <a:pt x="783" y="1453"/>
                      <a:pt x="789" y="1500"/>
                    </a:cubicBezTo>
                    <a:cubicBezTo>
                      <a:pt x="794" y="1538"/>
                      <a:pt x="862" y="1607"/>
                      <a:pt x="921" y="1611"/>
                    </a:cubicBezTo>
                    <a:cubicBezTo>
                      <a:pt x="993" y="1615"/>
                      <a:pt x="1103" y="1584"/>
                      <a:pt x="1107" y="1527"/>
                    </a:cubicBezTo>
                    <a:cubicBezTo>
                      <a:pt x="1114" y="1442"/>
                      <a:pt x="1000" y="1434"/>
                      <a:pt x="927" y="1419"/>
                    </a:cubicBezTo>
                    <a:cubicBezTo>
                      <a:pt x="911" y="1414"/>
                      <a:pt x="874" y="1414"/>
                      <a:pt x="858" y="1419"/>
                    </a:cubicBezTo>
                    <a:close/>
                    <a:moveTo>
                      <a:pt x="771" y="1878"/>
                    </a:moveTo>
                    <a:cubicBezTo>
                      <a:pt x="832" y="1868"/>
                      <a:pt x="869" y="1809"/>
                      <a:pt x="861" y="1752"/>
                    </a:cubicBezTo>
                    <a:cubicBezTo>
                      <a:pt x="851" y="1682"/>
                      <a:pt x="756" y="1642"/>
                      <a:pt x="687" y="1638"/>
                    </a:cubicBezTo>
                    <a:cubicBezTo>
                      <a:pt x="605" y="1668"/>
                      <a:pt x="585" y="1883"/>
                      <a:pt x="711" y="1878"/>
                    </a:cubicBezTo>
                    <a:cubicBezTo>
                      <a:pt x="724" y="1883"/>
                      <a:pt x="758" y="1883"/>
                      <a:pt x="771" y="187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8" name="Freeform 947"/>
              <p:cNvSpPr/>
              <p:nvPr/>
            </p:nvSpPr>
            <p:spPr bwMode="auto">
              <a:xfrm>
                <a:off x="10541039" y="-2127250"/>
                <a:ext cx="1500188" cy="965200"/>
              </a:xfrm>
              <a:custGeom>
                <a:cxnLst>
                  <a:cxn ang="0">
                    <a:pos x="558" y="222"/>
                  </a:cxn>
                  <a:cxn ang="0">
                    <a:pos x="480" y="297"/>
                  </a:cxn>
                  <a:cxn ang="0">
                    <a:pos x="378" y="336"/>
                  </a:cxn>
                  <a:cxn ang="0">
                    <a:pos x="0" y="0"/>
                  </a:cxn>
                  <a:cxn ang="0">
                    <a:pos x="387" y="87"/>
                  </a:cxn>
                  <a:cxn ang="0">
                    <a:pos x="558" y="189"/>
                  </a:cxn>
                  <a:cxn ang="0">
                    <a:pos x="558" y="222"/>
                  </a:cxn>
                </a:cxnLst>
                <a:rect b="b" l="0" r="r" t="0"/>
                <a:pathLst>
                  <a:path h="359" w="558">
                    <a:moveTo>
                      <a:pt x="558" y="222"/>
                    </a:moveTo>
                    <a:cubicBezTo>
                      <a:pt x="552" y="257"/>
                      <a:pt x="505" y="282"/>
                      <a:pt x="480" y="297"/>
                    </a:cubicBezTo>
                    <a:cubicBezTo>
                      <a:pt x="449" y="316"/>
                      <a:pt x="414" y="332"/>
                      <a:pt x="378" y="336"/>
                    </a:cubicBezTo>
                    <a:cubicBezTo>
                      <a:pt x="159" y="359"/>
                      <a:pt x="32" y="160"/>
                      <a:pt x="0" y="0"/>
                    </a:cubicBezTo>
                    <a:cubicBezTo>
                      <a:pt x="111" y="25"/>
                      <a:pt x="264" y="58"/>
                      <a:pt x="387" y="87"/>
                    </a:cubicBezTo>
                    <a:cubicBezTo>
                      <a:pt x="461" y="104"/>
                      <a:pt x="542" y="118"/>
                      <a:pt x="558" y="189"/>
                    </a:cubicBezTo>
                    <a:cubicBezTo>
                      <a:pt x="558" y="200"/>
                      <a:pt x="558" y="211"/>
                      <a:pt x="558" y="2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9" name="Freeform 959"/>
              <p:cNvSpPr/>
              <p:nvPr/>
            </p:nvSpPr>
            <p:spPr bwMode="auto">
              <a:xfrm>
                <a:off x="12030114" y="-1417638"/>
                <a:ext cx="536575" cy="500063"/>
              </a:xfrm>
              <a:custGeom>
                <a:cxnLst>
                  <a:cxn ang="0">
                    <a:pos x="127" y="0"/>
                  </a:cxn>
                  <a:cxn ang="0">
                    <a:pos x="160" y="0"/>
                  </a:cxn>
                  <a:cxn ang="0">
                    <a:pos x="199" y="45"/>
                  </a:cxn>
                  <a:cxn ang="0">
                    <a:pos x="199" y="84"/>
                  </a:cxn>
                  <a:cxn ang="0">
                    <a:pos x="136" y="186"/>
                  </a:cxn>
                  <a:cxn ang="0">
                    <a:pos x="127" y="186"/>
                  </a:cxn>
                  <a:cxn ang="0">
                    <a:pos x="94" y="186"/>
                  </a:cxn>
                  <a:cxn ang="0">
                    <a:pos x="127" y="0"/>
                  </a:cxn>
                </a:cxnLst>
                <a:rect b="b" l="0" r="r" t="0"/>
                <a:pathLst>
                  <a:path h="186" w="199">
                    <a:moveTo>
                      <a:pt x="127" y="0"/>
                    </a:moveTo>
                    <a:cubicBezTo>
                      <a:pt x="138" y="0"/>
                      <a:pt x="149" y="0"/>
                      <a:pt x="160" y="0"/>
                    </a:cubicBezTo>
                    <a:cubicBezTo>
                      <a:pt x="183" y="5"/>
                      <a:pt x="198" y="18"/>
                      <a:pt x="199" y="45"/>
                    </a:cubicBezTo>
                    <a:cubicBezTo>
                      <a:pt x="199" y="58"/>
                      <a:pt x="199" y="71"/>
                      <a:pt x="199" y="84"/>
                    </a:cubicBezTo>
                    <a:cubicBezTo>
                      <a:pt x="189" y="129"/>
                      <a:pt x="170" y="165"/>
                      <a:pt x="136" y="186"/>
                    </a:cubicBezTo>
                    <a:cubicBezTo>
                      <a:pt x="133" y="186"/>
                      <a:pt x="130" y="186"/>
                      <a:pt x="127" y="186"/>
                    </a:cubicBezTo>
                    <a:cubicBezTo>
                      <a:pt x="116" y="186"/>
                      <a:pt x="105" y="186"/>
                      <a:pt x="94" y="186"/>
                    </a:cubicBezTo>
                    <a:cubicBezTo>
                      <a:pt x="0" y="155"/>
                      <a:pt x="77" y="23"/>
                      <a:pt x="12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0" name="Freeform 960"/>
              <p:cNvSpPr/>
              <p:nvPr/>
            </p:nvSpPr>
            <p:spPr bwMode="auto">
              <a:xfrm>
                <a:off x="11831676" y="-1166813"/>
                <a:ext cx="1154113" cy="1168400"/>
              </a:xfrm>
              <a:custGeom>
                <a:cxnLst>
                  <a:cxn ang="0">
                    <a:pos x="171" y="279"/>
                  </a:cxn>
                  <a:cxn ang="0">
                    <a:pos x="282" y="147"/>
                  </a:cxn>
                  <a:cxn ang="0">
                    <a:pos x="375" y="0"/>
                  </a:cxn>
                  <a:cxn ang="0">
                    <a:pos x="429" y="189"/>
                  </a:cxn>
                  <a:cxn ang="0">
                    <a:pos x="429" y="252"/>
                  </a:cxn>
                  <a:cxn ang="0">
                    <a:pos x="195" y="432"/>
                  </a:cxn>
                  <a:cxn ang="0">
                    <a:pos x="75" y="432"/>
                  </a:cxn>
                  <a:cxn ang="0">
                    <a:pos x="0" y="426"/>
                  </a:cxn>
                  <a:cxn ang="0">
                    <a:pos x="141" y="309"/>
                  </a:cxn>
                  <a:cxn ang="0">
                    <a:pos x="171" y="279"/>
                  </a:cxn>
                </a:cxnLst>
                <a:rect b="b" l="0" r="r" t="0"/>
                <a:pathLst>
                  <a:path h="432" w="429">
                    <a:moveTo>
                      <a:pt x="171" y="279"/>
                    </a:moveTo>
                    <a:cubicBezTo>
                      <a:pt x="209" y="236"/>
                      <a:pt x="249" y="195"/>
                      <a:pt x="282" y="147"/>
                    </a:cubicBezTo>
                    <a:cubicBezTo>
                      <a:pt x="315" y="99"/>
                      <a:pt x="335" y="43"/>
                      <a:pt x="375" y="0"/>
                    </a:cubicBezTo>
                    <a:cubicBezTo>
                      <a:pt x="408" y="48"/>
                      <a:pt x="417" y="120"/>
                      <a:pt x="429" y="189"/>
                    </a:cubicBezTo>
                    <a:cubicBezTo>
                      <a:pt x="429" y="210"/>
                      <a:pt x="429" y="231"/>
                      <a:pt x="429" y="252"/>
                    </a:cubicBezTo>
                    <a:cubicBezTo>
                      <a:pt x="408" y="369"/>
                      <a:pt x="324" y="423"/>
                      <a:pt x="195" y="432"/>
                    </a:cubicBezTo>
                    <a:cubicBezTo>
                      <a:pt x="155" y="432"/>
                      <a:pt x="115" y="432"/>
                      <a:pt x="75" y="432"/>
                    </a:cubicBezTo>
                    <a:cubicBezTo>
                      <a:pt x="46" y="434"/>
                      <a:pt x="27" y="426"/>
                      <a:pt x="0" y="426"/>
                    </a:cubicBezTo>
                    <a:cubicBezTo>
                      <a:pt x="47" y="387"/>
                      <a:pt x="97" y="351"/>
                      <a:pt x="141" y="309"/>
                    </a:cubicBezTo>
                    <a:cubicBezTo>
                      <a:pt x="152" y="300"/>
                      <a:pt x="162" y="290"/>
                      <a:pt x="171" y="2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1" name="Freeform 961"/>
              <p:cNvSpPr/>
              <p:nvPr/>
            </p:nvSpPr>
            <p:spPr bwMode="auto">
              <a:xfrm>
                <a:off x="11218901" y="-1096963"/>
                <a:ext cx="798513" cy="720725"/>
              </a:xfrm>
              <a:custGeom>
                <a:cxnLst>
                  <a:cxn ang="0">
                    <a:pos x="0" y="169"/>
                  </a:cxn>
                  <a:cxn ang="0">
                    <a:pos x="297" y="130"/>
                  </a:cxn>
                  <a:cxn ang="0">
                    <a:pos x="297" y="169"/>
                  </a:cxn>
                  <a:cxn ang="0">
                    <a:pos x="162" y="268"/>
                  </a:cxn>
                  <a:cxn ang="0">
                    <a:pos x="102" y="268"/>
                  </a:cxn>
                  <a:cxn ang="0">
                    <a:pos x="0" y="208"/>
                  </a:cxn>
                  <a:cxn ang="0">
                    <a:pos x="0" y="169"/>
                  </a:cxn>
                </a:cxnLst>
                <a:rect b="b" l="0" r="r" t="0"/>
                <a:pathLst>
                  <a:path h="268" w="297">
                    <a:moveTo>
                      <a:pt x="0" y="169"/>
                    </a:moveTo>
                    <a:cubicBezTo>
                      <a:pt x="13" y="58"/>
                      <a:pt x="259" y="0"/>
                      <a:pt x="297" y="130"/>
                    </a:cubicBezTo>
                    <a:cubicBezTo>
                      <a:pt x="297" y="143"/>
                      <a:pt x="297" y="156"/>
                      <a:pt x="297" y="169"/>
                    </a:cubicBezTo>
                    <a:cubicBezTo>
                      <a:pt x="283" y="233"/>
                      <a:pt x="224" y="252"/>
                      <a:pt x="162" y="268"/>
                    </a:cubicBezTo>
                    <a:cubicBezTo>
                      <a:pt x="142" y="268"/>
                      <a:pt x="122" y="268"/>
                      <a:pt x="102" y="268"/>
                    </a:cubicBezTo>
                    <a:cubicBezTo>
                      <a:pt x="53" y="263"/>
                      <a:pt x="13" y="249"/>
                      <a:pt x="0" y="208"/>
                    </a:cubicBezTo>
                    <a:cubicBezTo>
                      <a:pt x="0" y="195"/>
                      <a:pt x="0" y="182"/>
                      <a:pt x="0" y="1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2" name="Freeform 962"/>
              <p:cNvSpPr/>
              <p:nvPr/>
            </p:nvSpPr>
            <p:spPr bwMode="auto">
              <a:xfrm>
                <a:off x="12673051" y="657225"/>
                <a:ext cx="619125" cy="379413"/>
              </a:xfrm>
              <a:custGeom>
                <a:cxnLst>
                  <a:cxn ang="0">
                    <a:pos x="116" y="141"/>
                  </a:cxn>
                  <a:cxn ang="0">
                    <a:pos x="5" y="96"/>
                  </a:cxn>
                  <a:cxn ang="0">
                    <a:pos x="83" y="0"/>
                  </a:cxn>
                  <a:cxn ang="0">
                    <a:pos x="143" y="0"/>
                  </a:cxn>
                  <a:cxn ang="0">
                    <a:pos x="230" y="57"/>
                  </a:cxn>
                  <a:cxn ang="0">
                    <a:pos x="230" y="87"/>
                  </a:cxn>
                  <a:cxn ang="0">
                    <a:pos x="170" y="141"/>
                  </a:cxn>
                  <a:cxn ang="0">
                    <a:pos x="116" y="141"/>
                  </a:cxn>
                </a:cxnLst>
                <a:rect b="b" l="0" r="r" t="0"/>
                <a:pathLst>
                  <a:path h="141" w="230">
                    <a:moveTo>
                      <a:pt x="116" y="141"/>
                    </a:moveTo>
                    <a:cubicBezTo>
                      <a:pt x="68" y="137"/>
                      <a:pt x="25" y="128"/>
                      <a:pt x="5" y="96"/>
                    </a:cubicBezTo>
                    <a:cubicBezTo>
                      <a:pt x="0" y="33"/>
                      <a:pt x="32" y="7"/>
                      <a:pt x="83" y="0"/>
                    </a:cubicBezTo>
                    <a:cubicBezTo>
                      <a:pt x="103" y="0"/>
                      <a:pt x="123" y="0"/>
                      <a:pt x="143" y="0"/>
                    </a:cubicBezTo>
                    <a:cubicBezTo>
                      <a:pt x="188" y="3"/>
                      <a:pt x="224" y="15"/>
                      <a:pt x="230" y="57"/>
                    </a:cubicBezTo>
                    <a:cubicBezTo>
                      <a:pt x="230" y="67"/>
                      <a:pt x="230" y="77"/>
                      <a:pt x="230" y="87"/>
                    </a:cubicBezTo>
                    <a:cubicBezTo>
                      <a:pt x="227" y="122"/>
                      <a:pt x="203" y="136"/>
                      <a:pt x="170" y="141"/>
                    </a:cubicBezTo>
                    <a:cubicBezTo>
                      <a:pt x="152" y="141"/>
                      <a:pt x="134" y="141"/>
                      <a:pt x="116" y="1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3" name="Freeform 963"/>
              <p:cNvSpPr/>
              <p:nvPr/>
            </p:nvSpPr>
            <p:spPr bwMode="auto">
              <a:xfrm>
                <a:off x="12179339" y="1247775"/>
                <a:ext cx="889000" cy="527050"/>
              </a:xfrm>
              <a:custGeom>
                <a:cxnLst>
                  <a:cxn ang="0">
                    <a:pos x="144" y="0"/>
                  </a:cxn>
                  <a:cxn ang="0">
                    <a:pos x="324" y="108"/>
                  </a:cxn>
                  <a:cxn ang="0">
                    <a:pos x="138" y="192"/>
                  </a:cxn>
                  <a:cxn ang="0">
                    <a:pos x="6" y="81"/>
                  </a:cxn>
                  <a:cxn ang="0">
                    <a:pos x="75" y="0"/>
                  </a:cxn>
                  <a:cxn ang="0">
                    <a:pos x="144" y="0"/>
                  </a:cxn>
                </a:cxnLst>
                <a:rect b="b" l="0" r="r" t="0"/>
                <a:pathLst>
                  <a:path h="196" w="331">
                    <a:moveTo>
                      <a:pt x="144" y="0"/>
                    </a:moveTo>
                    <a:cubicBezTo>
                      <a:pt x="217" y="15"/>
                      <a:pt x="331" y="23"/>
                      <a:pt x="324" y="108"/>
                    </a:cubicBezTo>
                    <a:cubicBezTo>
                      <a:pt x="320" y="165"/>
                      <a:pt x="210" y="196"/>
                      <a:pt x="138" y="192"/>
                    </a:cubicBezTo>
                    <a:cubicBezTo>
                      <a:pt x="79" y="188"/>
                      <a:pt x="11" y="119"/>
                      <a:pt x="6" y="81"/>
                    </a:cubicBezTo>
                    <a:cubicBezTo>
                      <a:pt x="0" y="34"/>
                      <a:pt x="27" y="7"/>
                      <a:pt x="75" y="0"/>
                    </a:cubicBezTo>
                    <a:cubicBezTo>
                      <a:pt x="98" y="0"/>
                      <a:pt x="121" y="0"/>
                      <a:pt x="14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4" name="Freeform 964"/>
              <p:cNvSpPr/>
              <p:nvPr/>
            </p:nvSpPr>
            <p:spPr bwMode="auto">
              <a:xfrm>
                <a:off x="11645939" y="1836738"/>
                <a:ext cx="763588" cy="658813"/>
              </a:xfrm>
              <a:custGeom>
                <a:cxnLst>
                  <a:cxn ang="0">
                    <a:pos x="126" y="240"/>
                  </a:cxn>
                  <a:cxn ang="0">
                    <a:pos x="102" y="0"/>
                  </a:cxn>
                  <a:cxn ang="0">
                    <a:pos x="276" y="114"/>
                  </a:cxn>
                  <a:cxn ang="0">
                    <a:pos x="186" y="240"/>
                  </a:cxn>
                  <a:cxn ang="0">
                    <a:pos x="126" y="240"/>
                  </a:cxn>
                </a:cxnLst>
                <a:rect b="b" l="0" r="r" t="0"/>
                <a:pathLst>
                  <a:path h="245" w="284">
                    <a:moveTo>
                      <a:pt x="126" y="240"/>
                    </a:moveTo>
                    <a:cubicBezTo>
                      <a:pt x="0" y="245"/>
                      <a:pt x="20" y="30"/>
                      <a:pt x="102" y="0"/>
                    </a:cubicBezTo>
                    <a:cubicBezTo>
                      <a:pt x="171" y="4"/>
                      <a:pt x="266" y="44"/>
                      <a:pt x="276" y="114"/>
                    </a:cubicBezTo>
                    <a:cubicBezTo>
                      <a:pt x="284" y="171"/>
                      <a:pt x="247" y="230"/>
                      <a:pt x="186" y="240"/>
                    </a:cubicBezTo>
                    <a:cubicBezTo>
                      <a:pt x="166" y="240"/>
                      <a:pt x="146" y="240"/>
                      <a:pt x="126" y="2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465" name="组合 1464"/>
            <p:cNvGrpSpPr/>
            <p:nvPr/>
          </p:nvGrpSpPr>
          <p:grpSpPr>
            <a:xfrm flipH="1" rot="21210910">
              <a:off x="7741569" y="389231"/>
              <a:ext cx="714224" cy="1047571"/>
              <a:chOff x="10072726" y="-2571750"/>
              <a:chExt cx="3506788" cy="5143500"/>
            </a:xfrm>
          </p:grpSpPr>
          <p:sp>
            <p:nvSpPr>
              <p:cNvPr id="1466" name="Freeform 946"/>
              <p:cNvSpPr>
                <a:spLocks noEditPoints="1"/>
              </p:cNvSpPr>
              <p:nvPr/>
            </p:nvSpPr>
            <p:spPr bwMode="auto">
              <a:xfrm>
                <a:off x="10072726" y="-2571750"/>
                <a:ext cx="3506788" cy="5143500"/>
              </a:xfrm>
              <a:custGeom>
                <a:cxnLst>
                  <a:cxn ang="0">
                    <a:pos x="663" y="153"/>
                  </a:cxn>
                  <a:cxn ang="0">
                    <a:pos x="1221" y="798"/>
                  </a:cxn>
                  <a:cxn ang="0">
                    <a:pos x="1269" y="1149"/>
                  </a:cxn>
                  <a:cxn ang="0">
                    <a:pos x="1029" y="1764"/>
                  </a:cxn>
                  <a:cxn ang="0">
                    <a:pos x="549" y="1911"/>
                  </a:cxn>
                  <a:cxn ang="0">
                    <a:pos x="765" y="1371"/>
                  </a:cxn>
                  <a:cxn ang="0">
                    <a:pos x="1134" y="1026"/>
                  </a:cxn>
                  <a:cxn ang="0">
                    <a:pos x="813" y="1083"/>
                  </a:cxn>
                  <a:cxn ang="0">
                    <a:pos x="540" y="1035"/>
                  </a:cxn>
                  <a:cxn ang="0">
                    <a:pos x="0" y="105"/>
                  </a:cxn>
                  <a:cxn ang="0">
                    <a:pos x="6" y="0"/>
                  </a:cxn>
                  <a:cxn ang="0">
                    <a:pos x="732" y="354"/>
                  </a:cxn>
                  <a:cxn ang="0">
                    <a:pos x="174" y="165"/>
                  </a:cxn>
                  <a:cxn ang="0">
                    <a:pos x="654" y="462"/>
                  </a:cxn>
                  <a:cxn ang="0">
                    <a:pos x="732" y="354"/>
                  </a:cxn>
                  <a:cxn ang="0">
                    <a:pos x="822" y="615"/>
                  </a:cxn>
                  <a:cxn ang="0">
                    <a:pos x="864" y="615"/>
                  </a:cxn>
                  <a:cxn ang="0">
                    <a:pos x="927" y="474"/>
                  </a:cxn>
                  <a:cxn ang="0">
                    <a:pos x="855" y="429"/>
                  </a:cxn>
                  <a:cxn ang="0">
                    <a:pos x="1029" y="522"/>
                  </a:cxn>
                  <a:cxn ang="0">
                    <a:pos x="825" y="801"/>
                  </a:cxn>
                  <a:cxn ang="0">
                    <a:pos x="654" y="948"/>
                  </a:cxn>
                  <a:cxn ang="0">
                    <a:pos x="849" y="954"/>
                  </a:cxn>
                  <a:cxn ang="0">
                    <a:pos x="1083" y="711"/>
                  </a:cxn>
                  <a:cxn ang="0">
                    <a:pos x="426" y="717"/>
                  </a:cxn>
                  <a:cxn ang="0">
                    <a:pos x="528" y="816"/>
                  </a:cxn>
                  <a:cxn ang="0">
                    <a:pos x="723" y="717"/>
                  </a:cxn>
                  <a:cxn ang="0">
                    <a:pos x="1050" y="1200"/>
                  </a:cxn>
                  <a:cxn ang="0">
                    <a:pos x="1083" y="1341"/>
                  </a:cxn>
                  <a:cxn ang="0">
                    <a:pos x="1197" y="1287"/>
                  </a:cxn>
                  <a:cxn ang="0">
                    <a:pos x="1110" y="1200"/>
                  </a:cxn>
                  <a:cxn ang="0">
                    <a:pos x="858" y="1419"/>
                  </a:cxn>
                  <a:cxn ang="0">
                    <a:pos x="921" y="1611"/>
                  </a:cxn>
                  <a:cxn ang="0">
                    <a:pos x="927" y="1419"/>
                  </a:cxn>
                  <a:cxn ang="0">
                    <a:pos x="771" y="1878"/>
                  </a:cxn>
                  <a:cxn ang="0">
                    <a:pos x="687" y="1638"/>
                  </a:cxn>
                  <a:cxn ang="0">
                    <a:pos x="771" y="1878"/>
                  </a:cxn>
                </a:cxnLst>
                <a:rect b="b" l="0" r="r" t="0"/>
                <a:pathLst>
                  <a:path h="1910" w="1304">
                    <a:moveTo>
                      <a:pt x="9" y="0"/>
                    </a:moveTo>
                    <a:cubicBezTo>
                      <a:pt x="225" y="60"/>
                      <a:pt x="457" y="99"/>
                      <a:pt x="663" y="153"/>
                    </a:cubicBezTo>
                    <a:cubicBezTo>
                      <a:pt x="862" y="205"/>
                      <a:pt x="1026" y="336"/>
                      <a:pt x="1122" y="495"/>
                    </a:cubicBezTo>
                    <a:cubicBezTo>
                      <a:pt x="1171" y="576"/>
                      <a:pt x="1209" y="680"/>
                      <a:pt x="1221" y="798"/>
                    </a:cubicBezTo>
                    <a:cubicBezTo>
                      <a:pt x="1227" y="859"/>
                      <a:pt x="1231" y="919"/>
                      <a:pt x="1239" y="981"/>
                    </a:cubicBezTo>
                    <a:cubicBezTo>
                      <a:pt x="1247" y="1037"/>
                      <a:pt x="1262" y="1093"/>
                      <a:pt x="1269" y="1149"/>
                    </a:cubicBezTo>
                    <a:cubicBezTo>
                      <a:pt x="1304" y="1413"/>
                      <a:pt x="1185" y="1594"/>
                      <a:pt x="1062" y="1731"/>
                    </a:cubicBezTo>
                    <a:cubicBezTo>
                      <a:pt x="1050" y="1741"/>
                      <a:pt x="1039" y="1752"/>
                      <a:pt x="1029" y="1764"/>
                    </a:cubicBezTo>
                    <a:cubicBezTo>
                      <a:pt x="967" y="1822"/>
                      <a:pt x="893" y="1868"/>
                      <a:pt x="816" y="1911"/>
                    </a:cubicBezTo>
                    <a:cubicBezTo>
                      <a:pt x="727" y="1911"/>
                      <a:pt x="638" y="1911"/>
                      <a:pt x="549" y="1911"/>
                    </a:cubicBezTo>
                    <a:cubicBezTo>
                      <a:pt x="549" y="1898"/>
                      <a:pt x="549" y="1885"/>
                      <a:pt x="549" y="1872"/>
                    </a:cubicBezTo>
                    <a:cubicBezTo>
                      <a:pt x="563" y="1647"/>
                      <a:pt x="646" y="1500"/>
                      <a:pt x="765" y="1371"/>
                    </a:cubicBezTo>
                    <a:cubicBezTo>
                      <a:pt x="865" y="1263"/>
                      <a:pt x="973" y="1164"/>
                      <a:pt x="1095" y="1071"/>
                    </a:cubicBezTo>
                    <a:cubicBezTo>
                      <a:pt x="1103" y="1065"/>
                      <a:pt x="1142" y="1041"/>
                      <a:pt x="1134" y="1026"/>
                    </a:cubicBezTo>
                    <a:cubicBezTo>
                      <a:pt x="1127" y="1013"/>
                      <a:pt x="1105" y="1025"/>
                      <a:pt x="1089" y="1029"/>
                    </a:cubicBezTo>
                    <a:cubicBezTo>
                      <a:pt x="994" y="1055"/>
                      <a:pt x="917" y="1072"/>
                      <a:pt x="813" y="1083"/>
                    </a:cubicBezTo>
                    <a:cubicBezTo>
                      <a:pt x="772" y="1088"/>
                      <a:pt x="727" y="1096"/>
                      <a:pt x="690" y="1092"/>
                    </a:cubicBezTo>
                    <a:cubicBezTo>
                      <a:pt x="639" y="1087"/>
                      <a:pt x="585" y="1058"/>
                      <a:pt x="540" y="1035"/>
                    </a:cubicBezTo>
                    <a:cubicBezTo>
                      <a:pt x="400" y="963"/>
                      <a:pt x="302" y="847"/>
                      <a:pt x="219" y="726"/>
                    </a:cubicBezTo>
                    <a:cubicBezTo>
                      <a:pt x="104" y="558"/>
                      <a:pt x="10" y="373"/>
                      <a:pt x="0" y="105"/>
                    </a:cubicBezTo>
                    <a:cubicBezTo>
                      <a:pt x="0" y="82"/>
                      <a:pt x="0" y="59"/>
                      <a:pt x="0" y="36"/>
                    </a:cubicBezTo>
                    <a:cubicBezTo>
                      <a:pt x="1" y="23"/>
                      <a:pt x="3" y="11"/>
                      <a:pt x="6" y="0"/>
                    </a:cubicBezTo>
                    <a:cubicBezTo>
                      <a:pt x="7" y="0"/>
                      <a:pt x="8" y="0"/>
                      <a:pt x="9" y="0"/>
                    </a:cubicBezTo>
                    <a:close/>
                    <a:moveTo>
                      <a:pt x="732" y="354"/>
                    </a:moveTo>
                    <a:cubicBezTo>
                      <a:pt x="716" y="283"/>
                      <a:pt x="635" y="269"/>
                      <a:pt x="561" y="252"/>
                    </a:cubicBezTo>
                    <a:cubicBezTo>
                      <a:pt x="438" y="223"/>
                      <a:pt x="285" y="190"/>
                      <a:pt x="174" y="165"/>
                    </a:cubicBezTo>
                    <a:cubicBezTo>
                      <a:pt x="206" y="325"/>
                      <a:pt x="333" y="524"/>
                      <a:pt x="552" y="501"/>
                    </a:cubicBezTo>
                    <a:cubicBezTo>
                      <a:pt x="588" y="497"/>
                      <a:pt x="623" y="481"/>
                      <a:pt x="654" y="462"/>
                    </a:cubicBezTo>
                    <a:cubicBezTo>
                      <a:pt x="679" y="447"/>
                      <a:pt x="726" y="422"/>
                      <a:pt x="732" y="387"/>
                    </a:cubicBezTo>
                    <a:cubicBezTo>
                      <a:pt x="737" y="383"/>
                      <a:pt x="737" y="358"/>
                      <a:pt x="732" y="354"/>
                    </a:cubicBezTo>
                    <a:close/>
                    <a:moveTo>
                      <a:pt x="855" y="429"/>
                    </a:moveTo>
                    <a:cubicBezTo>
                      <a:pt x="805" y="452"/>
                      <a:pt x="728" y="584"/>
                      <a:pt x="822" y="615"/>
                    </a:cubicBezTo>
                    <a:cubicBezTo>
                      <a:pt x="826" y="620"/>
                      <a:pt x="851" y="620"/>
                      <a:pt x="855" y="615"/>
                    </a:cubicBezTo>
                    <a:cubicBezTo>
                      <a:pt x="858" y="615"/>
                      <a:pt x="861" y="615"/>
                      <a:pt x="864" y="615"/>
                    </a:cubicBezTo>
                    <a:cubicBezTo>
                      <a:pt x="898" y="594"/>
                      <a:pt x="917" y="558"/>
                      <a:pt x="927" y="513"/>
                    </a:cubicBezTo>
                    <a:cubicBezTo>
                      <a:pt x="932" y="507"/>
                      <a:pt x="932" y="480"/>
                      <a:pt x="927" y="474"/>
                    </a:cubicBezTo>
                    <a:cubicBezTo>
                      <a:pt x="926" y="447"/>
                      <a:pt x="911" y="434"/>
                      <a:pt x="888" y="429"/>
                    </a:cubicBezTo>
                    <a:cubicBezTo>
                      <a:pt x="884" y="424"/>
                      <a:pt x="859" y="424"/>
                      <a:pt x="855" y="429"/>
                    </a:cubicBezTo>
                    <a:close/>
                    <a:moveTo>
                      <a:pt x="1083" y="711"/>
                    </a:moveTo>
                    <a:cubicBezTo>
                      <a:pt x="1071" y="642"/>
                      <a:pt x="1062" y="570"/>
                      <a:pt x="1029" y="522"/>
                    </a:cubicBezTo>
                    <a:cubicBezTo>
                      <a:pt x="989" y="565"/>
                      <a:pt x="969" y="621"/>
                      <a:pt x="936" y="669"/>
                    </a:cubicBezTo>
                    <a:cubicBezTo>
                      <a:pt x="903" y="717"/>
                      <a:pt x="863" y="758"/>
                      <a:pt x="825" y="801"/>
                    </a:cubicBezTo>
                    <a:cubicBezTo>
                      <a:pt x="814" y="810"/>
                      <a:pt x="804" y="820"/>
                      <a:pt x="795" y="831"/>
                    </a:cubicBezTo>
                    <a:cubicBezTo>
                      <a:pt x="751" y="873"/>
                      <a:pt x="701" y="909"/>
                      <a:pt x="654" y="948"/>
                    </a:cubicBezTo>
                    <a:cubicBezTo>
                      <a:pt x="681" y="948"/>
                      <a:pt x="700" y="956"/>
                      <a:pt x="729" y="954"/>
                    </a:cubicBezTo>
                    <a:cubicBezTo>
                      <a:pt x="762" y="959"/>
                      <a:pt x="816" y="959"/>
                      <a:pt x="849" y="954"/>
                    </a:cubicBezTo>
                    <a:cubicBezTo>
                      <a:pt x="978" y="945"/>
                      <a:pt x="1062" y="891"/>
                      <a:pt x="1083" y="774"/>
                    </a:cubicBezTo>
                    <a:cubicBezTo>
                      <a:pt x="1088" y="760"/>
                      <a:pt x="1088" y="725"/>
                      <a:pt x="1083" y="711"/>
                    </a:cubicBezTo>
                    <a:close/>
                    <a:moveTo>
                      <a:pt x="723" y="678"/>
                    </a:moveTo>
                    <a:cubicBezTo>
                      <a:pt x="685" y="548"/>
                      <a:pt x="439" y="606"/>
                      <a:pt x="426" y="717"/>
                    </a:cubicBezTo>
                    <a:cubicBezTo>
                      <a:pt x="421" y="723"/>
                      <a:pt x="421" y="750"/>
                      <a:pt x="426" y="756"/>
                    </a:cubicBezTo>
                    <a:cubicBezTo>
                      <a:pt x="439" y="797"/>
                      <a:pt x="479" y="811"/>
                      <a:pt x="528" y="816"/>
                    </a:cubicBezTo>
                    <a:cubicBezTo>
                      <a:pt x="541" y="821"/>
                      <a:pt x="575" y="821"/>
                      <a:pt x="588" y="816"/>
                    </a:cubicBezTo>
                    <a:cubicBezTo>
                      <a:pt x="650" y="800"/>
                      <a:pt x="709" y="781"/>
                      <a:pt x="723" y="717"/>
                    </a:cubicBezTo>
                    <a:cubicBezTo>
                      <a:pt x="728" y="711"/>
                      <a:pt x="728" y="684"/>
                      <a:pt x="723" y="678"/>
                    </a:cubicBezTo>
                    <a:close/>
                    <a:moveTo>
                      <a:pt x="1050" y="1200"/>
                    </a:moveTo>
                    <a:cubicBezTo>
                      <a:pt x="999" y="1207"/>
                      <a:pt x="967" y="1233"/>
                      <a:pt x="972" y="1296"/>
                    </a:cubicBezTo>
                    <a:cubicBezTo>
                      <a:pt x="992" y="1328"/>
                      <a:pt x="1035" y="1337"/>
                      <a:pt x="1083" y="1341"/>
                    </a:cubicBezTo>
                    <a:cubicBezTo>
                      <a:pt x="1094" y="1346"/>
                      <a:pt x="1126" y="1346"/>
                      <a:pt x="1137" y="1341"/>
                    </a:cubicBezTo>
                    <a:cubicBezTo>
                      <a:pt x="1170" y="1336"/>
                      <a:pt x="1194" y="1322"/>
                      <a:pt x="1197" y="1287"/>
                    </a:cubicBezTo>
                    <a:cubicBezTo>
                      <a:pt x="1202" y="1284"/>
                      <a:pt x="1202" y="1260"/>
                      <a:pt x="1197" y="1257"/>
                    </a:cubicBezTo>
                    <a:cubicBezTo>
                      <a:pt x="1191" y="1215"/>
                      <a:pt x="1155" y="1203"/>
                      <a:pt x="1110" y="1200"/>
                    </a:cubicBezTo>
                    <a:cubicBezTo>
                      <a:pt x="1097" y="1195"/>
                      <a:pt x="1063" y="1195"/>
                      <a:pt x="1050" y="1200"/>
                    </a:cubicBezTo>
                    <a:close/>
                    <a:moveTo>
                      <a:pt x="858" y="1419"/>
                    </a:moveTo>
                    <a:cubicBezTo>
                      <a:pt x="810" y="1426"/>
                      <a:pt x="783" y="1453"/>
                      <a:pt x="789" y="1500"/>
                    </a:cubicBezTo>
                    <a:cubicBezTo>
                      <a:pt x="794" y="1538"/>
                      <a:pt x="862" y="1607"/>
                      <a:pt x="921" y="1611"/>
                    </a:cubicBezTo>
                    <a:cubicBezTo>
                      <a:pt x="993" y="1615"/>
                      <a:pt x="1103" y="1584"/>
                      <a:pt x="1107" y="1527"/>
                    </a:cubicBezTo>
                    <a:cubicBezTo>
                      <a:pt x="1114" y="1442"/>
                      <a:pt x="1000" y="1434"/>
                      <a:pt x="927" y="1419"/>
                    </a:cubicBezTo>
                    <a:cubicBezTo>
                      <a:pt x="911" y="1414"/>
                      <a:pt x="874" y="1414"/>
                      <a:pt x="858" y="1419"/>
                    </a:cubicBezTo>
                    <a:close/>
                    <a:moveTo>
                      <a:pt x="771" y="1878"/>
                    </a:moveTo>
                    <a:cubicBezTo>
                      <a:pt x="832" y="1868"/>
                      <a:pt x="869" y="1809"/>
                      <a:pt x="861" y="1752"/>
                    </a:cubicBezTo>
                    <a:cubicBezTo>
                      <a:pt x="851" y="1682"/>
                      <a:pt x="756" y="1642"/>
                      <a:pt x="687" y="1638"/>
                    </a:cubicBezTo>
                    <a:cubicBezTo>
                      <a:pt x="605" y="1668"/>
                      <a:pt x="585" y="1883"/>
                      <a:pt x="711" y="1878"/>
                    </a:cubicBezTo>
                    <a:cubicBezTo>
                      <a:pt x="724" y="1883"/>
                      <a:pt x="758" y="1883"/>
                      <a:pt x="771" y="187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7" name="Freeform 947"/>
              <p:cNvSpPr/>
              <p:nvPr/>
            </p:nvSpPr>
            <p:spPr bwMode="auto">
              <a:xfrm>
                <a:off x="10541039" y="-2127250"/>
                <a:ext cx="1500188" cy="965200"/>
              </a:xfrm>
              <a:custGeom>
                <a:cxnLst>
                  <a:cxn ang="0">
                    <a:pos x="558" y="222"/>
                  </a:cxn>
                  <a:cxn ang="0">
                    <a:pos x="480" y="297"/>
                  </a:cxn>
                  <a:cxn ang="0">
                    <a:pos x="378" y="336"/>
                  </a:cxn>
                  <a:cxn ang="0">
                    <a:pos x="0" y="0"/>
                  </a:cxn>
                  <a:cxn ang="0">
                    <a:pos x="387" y="87"/>
                  </a:cxn>
                  <a:cxn ang="0">
                    <a:pos x="558" y="189"/>
                  </a:cxn>
                  <a:cxn ang="0">
                    <a:pos x="558" y="222"/>
                  </a:cxn>
                </a:cxnLst>
                <a:rect b="b" l="0" r="r" t="0"/>
                <a:pathLst>
                  <a:path h="359" w="558">
                    <a:moveTo>
                      <a:pt x="558" y="222"/>
                    </a:moveTo>
                    <a:cubicBezTo>
                      <a:pt x="552" y="257"/>
                      <a:pt x="505" y="282"/>
                      <a:pt x="480" y="297"/>
                    </a:cubicBezTo>
                    <a:cubicBezTo>
                      <a:pt x="449" y="316"/>
                      <a:pt x="414" y="332"/>
                      <a:pt x="378" y="336"/>
                    </a:cubicBezTo>
                    <a:cubicBezTo>
                      <a:pt x="159" y="359"/>
                      <a:pt x="32" y="160"/>
                      <a:pt x="0" y="0"/>
                    </a:cubicBezTo>
                    <a:cubicBezTo>
                      <a:pt x="111" y="25"/>
                      <a:pt x="264" y="58"/>
                      <a:pt x="387" y="87"/>
                    </a:cubicBezTo>
                    <a:cubicBezTo>
                      <a:pt x="461" y="104"/>
                      <a:pt x="542" y="118"/>
                      <a:pt x="558" y="189"/>
                    </a:cubicBezTo>
                    <a:cubicBezTo>
                      <a:pt x="558" y="200"/>
                      <a:pt x="558" y="211"/>
                      <a:pt x="558" y="222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8" name="Freeform 959"/>
              <p:cNvSpPr/>
              <p:nvPr/>
            </p:nvSpPr>
            <p:spPr bwMode="auto">
              <a:xfrm>
                <a:off x="12030114" y="-1417638"/>
                <a:ext cx="536575" cy="500063"/>
              </a:xfrm>
              <a:custGeom>
                <a:cxnLst>
                  <a:cxn ang="0">
                    <a:pos x="127" y="0"/>
                  </a:cxn>
                  <a:cxn ang="0">
                    <a:pos x="160" y="0"/>
                  </a:cxn>
                  <a:cxn ang="0">
                    <a:pos x="199" y="45"/>
                  </a:cxn>
                  <a:cxn ang="0">
                    <a:pos x="199" y="84"/>
                  </a:cxn>
                  <a:cxn ang="0">
                    <a:pos x="136" y="186"/>
                  </a:cxn>
                  <a:cxn ang="0">
                    <a:pos x="127" y="186"/>
                  </a:cxn>
                  <a:cxn ang="0">
                    <a:pos x="94" y="186"/>
                  </a:cxn>
                  <a:cxn ang="0">
                    <a:pos x="127" y="0"/>
                  </a:cxn>
                </a:cxnLst>
                <a:rect b="b" l="0" r="r" t="0"/>
                <a:pathLst>
                  <a:path h="186" w="199">
                    <a:moveTo>
                      <a:pt x="127" y="0"/>
                    </a:moveTo>
                    <a:cubicBezTo>
                      <a:pt x="138" y="0"/>
                      <a:pt x="149" y="0"/>
                      <a:pt x="160" y="0"/>
                    </a:cubicBezTo>
                    <a:cubicBezTo>
                      <a:pt x="183" y="5"/>
                      <a:pt x="198" y="18"/>
                      <a:pt x="199" y="45"/>
                    </a:cubicBezTo>
                    <a:cubicBezTo>
                      <a:pt x="199" y="58"/>
                      <a:pt x="199" y="71"/>
                      <a:pt x="199" y="84"/>
                    </a:cubicBezTo>
                    <a:cubicBezTo>
                      <a:pt x="189" y="129"/>
                      <a:pt x="170" y="165"/>
                      <a:pt x="136" y="186"/>
                    </a:cubicBezTo>
                    <a:cubicBezTo>
                      <a:pt x="133" y="186"/>
                      <a:pt x="130" y="186"/>
                      <a:pt x="127" y="186"/>
                    </a:cubicBezTo>
                    <a:cubicBezTo>
                      <a:pt x="116" y="186"/>
                      <a:pt x="105" y="186"/>
                      <a:pt x="94" y="186"/>
                    </a:cubicBezTo>
                    <a:cubicBezTo>
                      <a:pt x="0" y="155"/>
                      <a:pt x="77" y="23"/>
                      <a:pt x="127" y="0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9" name="Freeform 960"/>
              <p:cNvSpPr/>
              <p:nvPr/>
            </p:nvSpPr>
            <p:spPr bwMode="auto">
              <a:xfrm>
                <a:off x="11831676" y="-1166813"/>
                <a:ext cx="1154113" cy="1168400"/>
              </a:xfrm>
              <a:custGeom>
                <a:cxnLst>
                  <a:cxn ang="0">
                    <a:pos x="171" y="279"/>
                  </a:cxn>
                  <a:cxn ang="0">
                    <a:pos x="282" y="147"/>
                  </a:cxn>
                  <a:cxn ang="0">
                    <a:pos x="375" y="0"/>
                  </a:cxn>
                  <a:cxn ang="0">
                    <a:pos x="429" y="189"/>
                  </a:cxn>
                  <a:cxn ang="0">
                    <a:pos x="429" y="252"/>
                  </a:cxn>
                  <a:cxn ang="0">
                    <a:pos x="195" y="432"/>
                  </a:cxn>
                  <a:cxn ang="0">
                    <a:pos x="75" y="432"/>
                  </a:cxn>
                  <a:cxn ang="0">
                    <a:pos x="0" y="426"/>
                  </a:cxn>
                  <a:cxn ang="0">
                    <a:pos x="141" y="309"/>
                  </a:cxn>
                  <a:cxn ang="0">
                    <a:pos x="171" y="279"/>
                  </a:cxn>
                </a:cxnLst>
                <a:rect b="b" l="0" r="r" t="0"/>
                <a:pathLst>
                  <a:path h="432" w="429">
                    <a:moveTo>
                      <a:pt x="171" y="279"/>
                    </a:moveTo>
                    <a:cubicBezTo>
                      <a:pt x="209" y="236"/>
                      <a:pt x="249" y="195"/>
                      <a:pt x="282" y="147"/>
                    </a:cubicBezTo>
                    <a:cubicBezTo>
                      <a:pt x="315" y="99"/>
                      <a:pt x="335" y="43"/>
                      <a:pt x="375" y="0"/>
                    </a:cubicBezTo>
                    <a:cubicBezTo>
                      <a:pt x="408" y="48"/>
                      <a:pt x="417" y="120"/>
                      <a:pt x="429" y="189"/>
                    </a:cubicBezTo>
                    <a:cubicBezTo>
                      <a:pt x="429" y="210"/>
                      <a:pt x="429" y="231"/>
                      <a:pt x="429" y="252"/>
                    </a:cubicBezTo>
                    <a:cubicBezTo>
                      <a:pt x="408" y="369"/>
                      <a:pt x="324" y="423"/>
                      <a:pt x="195" y="432"/>
                    </a:cubicBezTo>
                    <a:cubicBezTo>
                      <a:pt x="155" y="432"/>
                      <a:pt x="115" y="432"/>
                      <a:pt x="75" y="432"/>
                    </a:cubicBezTo>
                    <a:cubicBezTo>
                      <a:pt x="46" y="434"/>
                      <a:pt x="27" y="426"/>
                      <a:pt x="0" y="426"/>
                    </a:cubicBezTo>
                    <a:cubicBezTo>
                      <a:pt x="47" y="387"/>
                      <a:pt x="97" y="351"/>
                      <a:pt x="141" y="309"/>
                    </a:cubicBezTo>
                    <a:cubicBezTo>
                      <a:pt x="152" y="300"/>
                      <a:pt x="162" y="290"/>
                      <a:pt x="171" y="279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0" name="Freeform 961"/>
              <p:cNvSpPr/>
              <p:nvPr/>
            </p:nvSpPr>
            <p:spPr bwMode="auto">
              <a:xfrm>
                <a:off x="11218901" y="-1096963"/>
                <a:ext cx="798513" cy="720725"/>
              </a:xfrm>
              <a:custGeom>
                <a:cxnLst>
                  <a:cxn ang="0">
                    <a:pos x="0" y="169"/>
                  </a:cxn>
                  <a:cxn ang="0">
                    <a:pos x="297" y="130"/>
                  </a:cxn>
                  <a:cxn ang="0">
                    <a:pos x="297" y="169"/>
                  </a:cxn>
                  <a:cxn ang="0">
                    <a:pos x="162" y="268"/>
                  </a:cxn>
                  <a:cxn ang="0">
                    <a:pos x="102" y="268"/>
                  </a:cxn>
                  <a:cxn ang="0">
                    <a:pos x="0" y="208"/>
                  </a:cxn>
                  <a:cxn ang="0">
                    <a:pos x="0" y="169"/>
                  </a:cxn>
                </a:cxnLst>
                <a:rect b="b" l="0" r="r" t="0"/>
                <a:pathLst>
                  <a:path h="268" w="297">
                    <a:moveTo>
                      <a:pt x="0" y="169"/>
                    </a:moveTo>
                    <a:cubicBezTo>
                      <a:pt x="13" y="58"/>
                      <a:pt x="259" y="0"/>
                      <a:pt x="297" y="130"/>
                    </a:cubicBezTo>
                    <a:cubicBezTo>
                      <a:pt x="297" y="143"/>
                      <a:pt x="297" y="156"/>
                      <a:pt x="297" y="169"/>
                    </a:cubicBezTo>
                    <a:cubicBezTo>
                      <a:pt x="283" y="233"/>
                      <a:pt x="224" y="252"/>
                      <a:pt x="162" y="268"/>
                    </a:cubicBezTo>
                    <a:cubicBezTo>
                      <a:pt x="142" y="268"/>
                      <a:pt x="122" y="268"/>
                      <a:pt x="102" y="268"/>
                    </a:cubicBezTo>
                    <a:cubicBezTo>
                      <a:pt x="53" y="263"/>
                      <a:pt x="13" y="249"/>
                      <a:pt x="0" y="208"/>
                    </a:cubicBezTo>
                    <a:cubicBezTo>
                      <a:pt x="0" y="195"/>
                      <a:pt x="0" y="182"/>
                      <a:pt x="0" y="169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1" name="Freeform 962"/>
              <p:cNvSpPr/>
              <p:nvPr/>
            </p:nvSpPr>
            <p:spPr bwMode="auto">
              <a:xfrm>
                <a:off x="12673051" y="657225"/>
                <a:ext cx="619125" cy="379413"/>
              </a:xfrm>
              <a:custGeom>
                <a:cxnLst>
                  <a:cxn ang="0">
                    <a:pos x="116" y="141"/>
                  </a:cxn>
                  <a:cxn ang="0">
                    <a:pos x="5" y="96"/>
                  </a:cxn>
                  <a:cxn ang="0">
                    <a:pos x="83" y="0"/>
                  </a:cxn>
                  <a:cxn ang="0">
                    <a:pos x="143" y="0"/>
                  </a:cxn>
                  <a:cxn ang="0">
                    <a:pos x="230" y="57"/>
                  </a:cxn>
                  <a:cxn ang="0">
                    <a:pos x="230" y="87"/>
                  </a:cxn>
                  <a:cxn ang="0">
                    <a:pos x="170" y="141"/>
                  </a:cxn>
                  <a:cxn ang="0">
                    <a:pos x="116" y="141"/>
                  </a:cxn>
                </a:cxnLst>
                <a:rect b="b" l="0" r="r" t="0"/>
                <a:pathLst>
                  <a:path h="141" w="230">
                    <a:moveTo>
                      <a:pt x="116" y="141"/>
                    </a:moveTo>
                    <a:cubicBezTo>
                      <a:pt x="68" y="137"/>
                      <a:pt x="25" y="128"/>
                      <a:pt x="5" y="96"/>
                    </a:cubicBezTo>
                    <a:cubicBezTo>
                      <a:pt x="0" y="33"/>
                      <a:pt x="32" y="7"/>
                      <a:pt x="83" y="0"/>
                    </a:cubicBezTo>
                    <a:cubicBezTo>
                      <a:pt x="103" y="0"/>
                      <a:pt x="123" y="0"/>
                      <a:pt x="143" y="0"/>
                    </a:cubicBezTo>
                    <a:cubicBezTo>
                      <a:pt x="188" y="3"/>
                      <a:pt x="224" y="15"/>
                      <a:pt x="230" y="57"/>
                    </a:cubicBezTo>
                    <a:cubicBezTo>
                      <a:pt x="230" y="67"/>
                      <a:pt x="230" y="77"/>
                      <a:pt x="230" y="87"/>
                    </a:cubicBezTo>
                    <a:cubicBezTo>
                      <a:pt x="227" y="122"/>
                      <a:pt x="203" y="136"/>
                      <a:pt x="170" y="141"/>
                    </a:cubicBezTo>
                    <a:cubicBezTo>
                      <a:pt x="152" y="141"/>
                      <a:pt x="134" y="141"/>
                      <a:pt x="116" y="141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2" name="Freeform 963"/>
              <p:cNvSpPr/>
              <p:nvPr/>
            </p:nvSpPr>
            <p:spPr bwMode="auto">
              <a:xfrm>
                <a:off x="12179339" y="1247775"/>
                <a:ext cx="889000" cy="527050"/>
              </a:xfrm>
              <a:custGeom>
                <a:cxnLst>
                  <a:cxn ang="0">
                    <a:pos x="144" y="0"/>
                  </a:cxn>
                  <a:cxn ang="0">
                    <a:pos x="324" y="108"/>
                  </a:cxn>
                  <a:cxn ang="0">
                    <a:pos x="138" y="192"/>
                  </a:cxn>
                  <a:cxn ang="0">
                    <a:pos x="6" y="81"/>
                  </a:cxn>
                  <a:cxn ang="0">
                    <a:pos x="75" y="0"/>
                  </a:cxn>
                  <a:cxn ang="0">
                    <a:pos x="144" y="0"/>
                  </a:cxn>
                </a:cxnLst>
                <a:rect b="b" l="0" r="r" t="0"/>
                <a:pathLst>
                  <a:path h="196" w="331">
                    <a:moveTo>
                      <a:pt x="144" y="0"/>
                    </a:moveTo>
                    <a:cubicBezTo>
                      <a:pt x="217" y="15"/>
                      <a:pt x="331" y="23"/>
                      <a:pt x="324" y="108"/>
                    </a:cubicBezTo>
                    <a:cubicBezTo>
                      <a:pt x="320" y="165"/>
                      <a:pt x="210" y="196"/>
                      <a:pt x="138" y="192"/>
                    </a:cubicBezTo>
                    <a:cubicBezTo>
                      <a:pt x="79" y="188"/>
                      <a:pt x="11" y="119"/>
                      <a:pt x="6" y="81"/>
                    </a:cubicBezTo>
                    <a:cubicBezTo>
                      <a:pt x="0" y="34"/>
                      <a:pt x="27" y="7"/>
                      <a:pt x="75" y="0"/>
                    </a:cubicBezTo>
                    <a:cubicBezTo>
                      <a:pt x="98" y="0"/>
                      <a:pt x="121" y="0"/>
                      <a:pt x="144" y="0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3" name="Freeform 964"/>
              <p:cNvSpPr/>
              <p:nvPr/>
            </p:nvSpPr>
            <p:spPr bwMode="auto">
              <a:xfrm>
                <a:off x="11645939" y="1836738"/>
                <a:ext cx="763588" cy="658813"/>
              </a:xfrm>
              <a:custGeom>
                <a:cxnLst>
                  <a:cxn ang="0">
                    <a:pos x="126" y="240"/>
                  </a:cxn>
                  <a:cxn ang="0">
                    <a:pos x="102" y="0"/>
                  </a:cxn>
                  <a:cxn ang="0">
                    <a:pos x="276" y="114"/>
                  </a:cxn>
                  <a:cxn ang="0">
                    <a:pos x="186" y="240"/>
                  </a:cxn>
                  <a:cxn ang="0">
                    <a:pos x="126" y="240"/>
                  </a:cxn>
                </a:cxnLst>
                <a:rect b="b" l="0" r="r" t="0"/>
                <a:pathLst>
                  <a:path h="245" w="284">
                    <a:moveTo>
                      <a:pt x="126" y="240"/>
                    </a:moveTo>
                    <a:cubicBezTo>
                      <a:pt x="0" y="245"/>
                      <a:pt x="20" y="30"/>
                      <a:pt x="102" y="0"/>
                    </a:cubicBezTo>
                    <a:cubicBezTo>
                      <a:pt x="171" y="4"/>
                      <a:pt x="266" y="44"/>
                      <a:pt x="276" y="114"/>
                    </a:cubicBezTo>
                    <a:cubicBezTo>
                      <a:pt x="284" y="171"/>
                      <a:pt x="247" y="230"/>
                      <a:pt x="186" y="240"/>
                    </a:cubicBezTo>
                    <a:cubicBezTo>
                      <a:pt x="166" y="240"/>
                      <a:pt x="146" y="240"/>
                      <a:pt x="126" y="240"/>
                    </a:cubicBezTo>
                    <a:close/>
                  </a:path>
                </a:pathLst>
              </a:custGeom>
              <a:solidFill>
                <a:srgbClr val="FCFCF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790" name="组合 1789"/>
          <p:cNvGrpSpPr/>
          <p:nvPr/>
        </p:nvGrpSpPr>
        <p:grpSpPr>
          <a:xfrm>
            <a:off x="-7072394" y="-7295267"/>
            <a:ext cx="13986921" cy="14153297"/>
            <a:chOff x="7777840" y="-5392487"/>
            <a:chExt cx="9257022" cy="9367135"/>
          </a:xfrm>
        </p:grpSpPr>
        <p:grpSp>
          <p:nvGrpSpPr>
            <p:cNvPr id="1788" name="组合 1787"/>
            <p:cNvGrpSpPr/>
            <p:nvPr/>
          </p:nvGrpSpPr>
          <p:grpSpPr>
            <a:xfrm>
              <a:off x="7950985" y="-5109027"/>
              <a:ext cx="9083877" cy="9083675"/>
              <a:chOff x="7950985" y="-5109027"/>
              <a:chExt cx="9083877" cy="9083675"/>
            </a:xfrm>
          </p:grpSpPr>
          <p:grpSp>
            <p:nvGrpSpPr>
              <p:cNvPr id="32715" name="Group 971"/>
              <p:cNvGrpSpPr/>
              <p:nvPr/>
            </p:nvGrpSpPr>
            <p:grpSpPr>
              <a:xfrm rot="20534176">
                <a:off x="11853019" y="-5109027"/>
                <a:ext cx="1287282" cy="9083675"/>
                <a:chOff x="5256" y="-1208"/>
                <a:chExt cx="465" cy="6878"/>
              </a:xfrm>
            </p:grpSpPr>
            <p:sp>
              <p:nvSpPr>
                <p:cNvPr id="32716" name="AutoShape 972"/>
                <p:cNvSpPr>
                  <a:spLocks noChangeArrowheads="1"/>
                </p:cNvSpPr>
                <p:nvPr/>
              </p:nvSpPr>
              <p:spPr bwMode="auto">
                <a:xfrm rot="21600000">
                  <a:off x="5256" y="2245"/>
                  <a:ext cx="465" cy="3425"/>
                </a:xfrm>
                <a:prstGeom prst="triangle">
                  <a:avLst>
                    <a:gd fmla="val 50000" name="adj"/>
                  </a:avLst>
                </a:prstGeom>
                <a:gradFill rotWithShape="1">
                  <a:gsLst>
                    <a:gs pos="0">
                      <a:schemeClr val="bg1">
                        <a:alpha val="23000"/>
                      </a:schemeClr>
                    </a:gs>
                    <a:gs pos="100000">
                      <a:schemeClr val="tx2">
                        <a:alpha val="0"/>
                      </a:schemeClr>
                    </a:gs>
                  </a:gsLst>
                  <a:path path="rect">
                    <a:fillToRect b="100000" r="100000"/>
                  </a:path>
                </a:gradFill>
                <a:ln w="9525">
                  <a:noFill/>
                  <a:miter lim="800000"/>
                </a:ln>
                <a:effectLst/>
              </p:spPr>
              <p:txBody>
                <a:bodyPr anchor="ctr" anchorCtr="0" bIns="45720" compatLnSpc="1" lIns="91440" numCol="1" rIns="91440" tIns="45720" vert="horz" wrap="non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2717" name="AutoShape 973"/>
                <p:cNvSpPr>
                  <a:spLocks noChangeArrowheads="1"/>
                </p:cNvSpPr>
                <p:nvPr/>
              </p:nvSpPr>
              <p:spPr bwMode="auto">
                <a:xfrm flipV="1">
                  <a:off x="5256" y="-1208"/>
                  <a:ext cx="465" cy="3425"/>
                </a:xfrm>
                <a:prstGeom prst="triangle">
                  <a:avLst>
                    <a:gd fmla="val 50000" name="adj"/>
                  </a:avLst>
                </a:prstGeom>
                <a:gradFill rotWithShape="1">
                  <a:gsLst>
                    <a:gs pos="0">
                      <a:schemeClr val="bg1">
                        <a:alpha val="23000"/>
                      </a:schemeClr>
                    </a:gs>
                    <a:gs pos="100000">
                      <a:schemeClr val="tx2">
                        <a:alpha val="0"/>
                      </a:schemeClr>
                    </a:gs>
                  </a:gsLst>
                  <a:path path="rect">
                    <a:fillToRect b="100000" r="100000"/>
                  </a:path>
                </a:gradFill>
                <a:ln w="9525">
                  <a:noFill/>
                  <a:miter lim="800000"/>
                </a:ln>
                <a:effectLst/>
              </p:spPr>
              <p:txBody>
                <a:bodyPr anchor="ctr" anchorCtr="0" bIns="45720" compatLnSpc="1" lIns="91440" numCol="1" rIns="91440" tIns="45720" vert="horz" wrap="non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32718" name="Group 974"/>
              <p:cNvGrpSpPr/>
              <p:nvPr/>
            </p:nvGrpSpPr>
            <p:grpSpPr>
              <a:xfrm rot="4334175">
                <a:off x="11849297" y="-5127616"/>
                <a:ext cx="1287253" cy="9083877"/>
                <a:chOff x="5256" y="-1208"/>
                <a:chExt cx="465" cy="6878"/>
              </a:xfrm>
            </p:grpSpPr>
            <p:sp>
              <p:nvSpPr>
                <p:cNvPr id="32719" name="AutoShape 975"/>
                <p:cNvSpPr>
                  <a:spLocks noChangeArrowheads="1"/>
                </p:cNvSpPr>
                <p:nvPr/>
              </p:nvSpPr>
              <p:spPr bwMode="auto">
                <a:xfrm rot="21600000">
                  <a:off x="5256" y="2245"/>
                  <a:ext cx="465" cy="3425"/>
                </a:xfrm>
                <a:prstGeom prst="triangle">
                  <a:avLst>
                    <a:gd fmla="val 50000" name="adj"/>
                  </a:avLst>
                </a:prstGeom>
                <a:gradFill rotWithShape="1">
                  <a:gsLst>
                    <a:gs pos="0">
                      <a:schemeClr val="bg1">
                        <a:alpha val="23000"/>
                      </a:schemeClr>
                    </a:gs>
                    <a:gs pos="100000">
                      <a:schemeClr val="tx2">
                        <a:alpha val="0"/>
                      </a:schemeClr>
                    </a:gs>
                  </a:gsLst>
                  <a:path path="rect">
                    <a:fillToRect b="100000" r="100000"/>
                  </a:path>
                </a:gradFill>
                <a:ln w="9525">
                  <a:noFill/>
                  <a:miter lim="800000"/>
                </a:ln>
                <a:effectLst/>
              </p:spPr>
              <p:txBody>
                <a:bodyPr anchor="ctr" anchorCtr="0" bIns="45720" compatLnSpc="1" lIns="91440" numCol="1" rIns="91440" tIns="45720" vert="horz" wrap="non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2720" name="AutoShape 976"/>
                <p:cNvSpPr>
                  <a:spLocks noChangeArrowheads="1"/>
                </p:cNvSpPr>
                <p:nvPr/>
              </p:nvSpPr>
              <p:spPr bwMode="auto">
                <a:xfrm flipV="1">
                  <a:off x="5256" y="-1208"/>
                  <a:ext cx="465" cy="3425"/>
                </a:xfrm>
                <a:prstGeom prst="triangle">
                  <a:avLst>
                    <a:gd fmla="val 50000" name="adj"/>
                  </a:avLst>
                </a:prstGeom>
                <a:gradFill rotWithShape="1">
                  <a:gsLst>
                    <a:gs pos="0">
                      <a:schemeClr val="bg1">
                        <a:alpha val="23000"/>
                      </a:schemeClr>
                    </a:gs>
                    <a:gs pos="100000">
                      <a:schemeClr val="tx2">
                        <a:alpha val="0"/>
                      </a:schemeClr>
                    </a:gs>
                  </a:gsLst>
                  <a:path path="rect">
                    <a:fillToRect b="100000" r="100000"/>
                  </a:path>
                </a:gradFill>
                <a:ln w="9525">
                  <a:noFill/>
                  <a:miter lim="800000"/>
                </a:ln>
                <a:effectLst/>
              </p:spPr>
              <p:txBody>
                <a:bodyPr anchor="ctr" anchorCtr="0" bIns="45720" compatLnSpc="1" lIns="91440" numCol="1" rIns="91440" tIns="45720" vert="horz" wrap="non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grpSp>
          <p:nvGrpSpPr>
            <p:cNvPr id="32721" name="Group 977"/>
            <p:cNvGrpSpPr/>
            <p:nvPr/>
          </p:nvGrpSpPr>
          <p:grpSpPr>
            <a:xfrm rot="18048812">
              <a:off x="7504838" y="-5119485"/>
              <a:ext cx="9083877" cy="8537873"/>
              <a:chOff x="3385" y="30"/>
              <a:chExt cx="4361" cy="4989"/>
            </a:xfrm>
          </p:grpSpPr>
          <p:grpSp>
            <p:nvGrpSpPr>
              <p:cNvPr id="32722" name="Group 978"/>
              <p:cNvGrpSpPr/>
              <p:nvPr/>
            </p:nvGrpSpPr>
            <p:grpSpPr>
              <a:xfrm>
                <a:off x="5256" y="30"/>
                <a:ext cx="618" cy="4989"/>
                <a:chOff x="5256" y="-2199"/>
                <a:chExt cx="465" cy="7869"/>
              </a:xfrm>
            </p:grpSpPr>
            <p:sp>
              <p:nvSpPr>
                <p:cNvPr id="32723" name="AutoShape 979"/>
                <p:cNvSpPr>
                  <a:spLocks noChangeArrowheads="1"/>
                </p:cNvSpPr>
                <p:nvPr/>
              </p:nvSpPr>
              <p:spPr bwMode="auto">
                <a:xfrm rot="21600000">
                  <a:off x="5256" y="2245"/>
                  <a:ext cx="465" cy="3425"/>
                </a:xfrm>
                <a:prstGeom prst="triangle">
                  <a:avLst>
                    <a:gd fmla="val 50000" name="adj"/>
                  </a:avLst>
                </a:prstGeom>
                <a:gradFill rotWithShape="1">
                  <a:gsLst>
                    <a:gs pos="0">
                      <a:schemeClr val="bg1">
                        <a:alpha val="23000"/>
                      </a:schemeClr>
                    </a:gs>
                    <a:gs pos="100000">
                      <a:schemeClr val="tx2">
                        <a:alpha val="0"/>
                      </a:schemeClr>
                    </a:gs>
                  </a:gsLst>
                  <a:path path="rect">
                    <a:fillToRect b="100000" r="100000"/>
                  </a:path>
                </a:gradFill>
                <a:ln w="9525">
                  <a:noFill/>
                  <a:miter lim="800000"/>
                </a:ln>
                <a:effectLst/>
              </p:spPr>
              <p:txBody>
                <a:bodyPr anchor="ctr" anchorCtr="0" bIns="45720" compatLnSpc="1" lIns="91440" numCol="1" rIns="91440" tIns="45720" vert="horz" wrap="non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2724" name="AutoShape 980"/>
                <p:cNvSpPr>
                  <a:spLocks noChangeArrowheads="1"/>
                </p:cNvSpPr>
                <p:nvPr/>
              </p:nvSpPr>
              <p:spPr bwMode="auto">
                <a:xfrm flipV="1">
                  <a:off x="5256" y="-2199"/>
                  <a:ext cx="465" cy="4416"/>
                </a:xfrm>
                <a:prstGeom prst="triangle">
                  <a:avLst>
                    <a:gd fmla="val 50000" name="adj"/>
                  </a:avLst>
                </a:prstGeom>
                <a:gradFill rotWithShape="1">
                  <a:gsLst>
                    <a:gs pos="0">
                      <a:schemeClr val="bg1">
                        <a:alpha val="23000"/>
                      </a:schemeClr>
                    </a:gs>
                    <a:gs pos="100000">
                      <a:schemeClr val="tx2">
                        <a:alpha val="0"/>
                      </a:schemeClr>
                    </a:gs>
                  </a:gsLst>
                  <a:path path="rect">
                    <a:fillToRect b="100000" r="100000"/>
                  </a:path>
                </a:gradFill>
                <a:ln w="9525">
                  <a:noFill/>
                  <a:miter lim="800000"/>
                </a:ln>
                <a:effectLst/>
              </p:spPr>
              <p:txBody>
                <a:bodyPr anchor="ctr" anchorCtr="0" bIns="45720" compatLnSpc="1" lIns="91440" numCol="1" rIns="91440" tIns="45720" vert="horz" wrap="non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32725" name="Group 981"/>
              <p:cNvGrpSpPr/>
              <p:nvPr/>
            </p:nvGrpSpPr>
            <p:grpSpPr>
              <a:xfrm rot="5400000">
                <a:off x="5257" y="649"/>
                <a:ext cx="618" cy="4361"/>
                <a:chOff x="5256" y="-1208"/>
                <a:chExt cx="465" cy="6878"/>
              </a:xfrm>
            </p:grpSpPr>
            <p:sp>
              <p:nvSpPr>
                <p:cNvPr id="32726" name="AutoShape 982"/>
                <p:cNvSpPr>
                  <a:spLocks noChangeArrowheads="1"/>
                </p:cNvSpPr>
                <p:nvPr/>
              </p:nvSpPr>
              <p:spPr bwMode="auto">
                <a:xfrm rot="21600000">
                  <a:off x="5256" y="2245"/>
                  <a:ext cx="465" cy="3425"/>
                </a:xfrm>
                <a:prstGeom prst="triangle">
                  <a:avLst>
                    <a:gd fmla="val 50000" name="adj"/>
                  </a:avLst>
                </a:prstGeom>
                <a:gradFill rotWithShape="1">
                  <a:gsLst>
                    <a:gs pos="0">
                      <a:schemeClr val="bg1">
                        <a:alpha val="23000"/>
                      </a:schemeClr>
                    </a:gs>
                    <a:gs pos="100000">
                      <a:schemeClr val="tx2">
                        <a:alpha val="0"/>
                      </a:schemeClr>
                    </a:gs>
                  </a:gsLst>
                  <a:path path="rect">
                    <a:fillToRect b="100000" r="100000"/>
                  </a:path>
                </a:gradFill>
                <a:ln w="9525">
                  <a:noFill/>
                  <a:miter lim="800000"/>
                </a:ln>
                <a:effectLst/>
              </p:spPr>
              <p:txBody>
                <a:bodyPr anchor="ctr" anchorCtr="0" bIns="45720" compatLnSpc="1" lIns="91440" numCol="1" rIns="91440" tIns="45720" vert="horz" wrap="non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2727" name="AutoShape 983"/>
                <p:cNvSpPr>
                  <a:spLocks noChangeArrowheads="1"/>
                </p:cNvSpPr>
                <p:nvPr/>
              </p:nvSpPr>
              <p:spPr bwMode="auto">
                <a:xfrm flipV="1">
                  <a:off x="5256" y="-1208"/>
                  <a:ext cx="465" cy="3425"/>
                </a:xfrm>
                <a:prstGeom prst="triangle">
                  <a:avLst>
                    <a:gd fmla="val 50000" name="adj"/>
                  </a:avLst>
                </a:prstGeom>
                <a:gradFill rotWithShape="1">
                  <a:gsLst>
                    <a:gs pos="0">
                      <a:schemeClr val="bg1">
                        <a:alpha val="23000"/>
                      </a:schemeClr>
                    </a:gs>
                    <a:gs pos="100000">
                      <a:schemeClr val="tx2">
                        <a:alpha val="0"/>
                      </a:schemeClr>
                    </a:gs>
                  </a:gsLst>
                  <a:path path="rect">
                    <a:fillToRect b="100000" r="100000"/>
                  </a:path>
                </a:gradFill>
                <a:ln w="9525">
                  <a:noFill/>
                  <a:miter lim="800000"/>
                </a:ln>
                <a:effectLst/>
              </p:spPr>
              <p:txBody>
                <a:bodyPr anchor="ctr" anchorCtr="0" bIns="45720" compatLnSpc="1" lIns="91440" numCol="1" rIns="91440" tIns="45720" vert="horz" wrap="non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</p:grpSp>
      <p:grpSp>
        <p:nvGrpSpPr>
          <p:cNvPr id="32729" name="Group 985"/>
          <p:cNvGrpSpPr/>
          <p:nvPr/>
        </p:nvGrpSpPr>
        <p:grpSpPr>
          <a:xfrm>
            <a:off x="-5286444" y="-5286430"/>
            <a:ext cx="11260184" cy="11260184"/>
            <a:chOff x="1021" y="-962"/>
            <a:chExt cx="6382" cy="6382"/>
          </a:xfrm>
        </p:grpSpPr>
        <p:sp>
          <p:nvSpPr>
            <p:cNvPr id="32730" name="Oval 986"/>
            <p:cNvSpPr>
              <a:spLocks noChangeArrowheads="1"/>
            </p:cNvSpPr>
            <p:nvPr/>
          </p:nvSpPr>
          <p:spPr bwMode="auto">
            <a:xfrm>
              <a:off x="1021" y="-962"/>
              <a:ext cx="6382" cy="638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9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 w="9525">
              <a:noFill/>
              <a:round/>
            </a:ln>
            <a:effectLst/>
          </p:spPr>
          <p:txBody>
            <a:bodyPr anchor="ctr" anchorCtr="0" bIns="45720" compatLnSpc="1" lIns="91440" numCol="1" rIns="91440" tIns="45720" vert="horz" wrap="non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731" name="Oval 987"/>
            <p:cNvSpPr>
              <a:spLocks noChangeArrowheads="1"/>
            </p:cNvSpPr>
            <p:nvPr/>
          </p:nvSpPr>
          <p:spPr bwMode="auto">
            <a:xfrm>
              <a:off x="2850" y="868"/>
              <a:ext cx="2723" cy="2723"/>
            </a:xfrm>
            <a:prstGeom prst="ellipse">
              <a:avLst/>
            </a:prstGeom>
            <a:gradFill rotWithShape="1">
              <a:gsLst>
                <a:gs pos="0">
                  <a:srgbClr val="E7FFFF">
                    <a:alpha val="84000"/>
                  </a:srgbClr>
                </a:gs>
                <a:gs pos="100000">
                  <a:srgbClr val="00CCFF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 w="9525">
              <a:noFill/>
              <a:round/>
            </a:ln>
            <a:effectLst/>
          </p:spPr>
          <p:txBody>
            <a:bodyPr anchor="ctr" anchorCtr="0" bIns="45720" compatLnSpc="1" lIns="91440" numCol="1" rIns="91440" tIns="45720" vert="horz" wrap="non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43" name="TextBox 342"/>
          <p:cNvSpPr txBox="1"/>
          <p:nvPr/>
        </p:nvSpPr>
        <p:spPr>
          <a:xfrm>
            <a:off x="1428728" y="2857502"/>
            <a:ext cx="323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随着年龄的增长，</a:t>
            </a:r>
          </a:p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理想的距离也渐渐遥远……</a:t>
            </a:r>
          </a:p>
        </p:txBody>
      </p:sp>
    </p:spTree>
  </p:cSld>
  <p:clrMapOvr>
    <a:masterClrMapping/>
  </p:clrMapOvr>
  <mc:AlternateContent>
    <mc:Choice Requires="p14">
      <p:transition advClick="0" p14:dur="700" spd="med">
        <p:fade/>
      </p:transition>
    </mc:Choice>
    <mc:Fallback>
      <p:transition advClick="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7 -1.35802E-06 L -0.05017 -1.35802E-06" pathEditMode="relative" ptsTypes="AA" rAng="0">
                                      <p:cBhvr>
                                        <p:cTn dur="4000" fill="hold" id="6"/>
                                        <p:tgtEl>
                                          <p:spTgt spid="1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dur="4000" fill="hold" id="8"/>
                                        <p:tgtEl>
                                          <p:spTgt spid="17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utoRev="1" fill="hold" id="9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" fill="hold" id="10"/>
                                        <p:tgtEl>
                                          <p:spTgt spid="1475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11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" fill="hold" id="12"/>
                                        <p:tgtEl>
                                          <p:spTgt spid="1474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09877E-06 C 0.01979 -0.05185 0.03958 -0.1037 0.04583 -0.15185 C 0.05208 -0.20031 0.05104 -0.24444 0.0375 -0.28889 C 0.02396 -0.33395 -0.00833 -0.37284 -0.03542 -0.42253 C -0.0625 -0.4716 -0.10312 -0.5395 -0.125 -0.5858 C -0.14687 -0.63117 -0.16042 -0.65247 -0.16667 -0.69629 C -0.17292 -0.74074 -0.17431 -0.8037 -0.1625 -0.84815 C -0.15069 -0.89259 -0.1184 -0.92284 -0.09583 -0.96327 C -0.07326 -1.00339 -0.05174 -1.03302 -0.02708 -1.08889 C -0.00243 -1.14475 0.03559 -1.25494 0.05208 -1.29876" pathEditMode="relative" ptsTypes="aaaaaaaaaa" rAng="0">
                                      <p:cBhvr>
                                        <p:cTn dur="3000" fill="hold" id="14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-6493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95062E-06 C 0.01979 -0.05216 0.03958 -0.1037 0.04583 -0.15185 C 0.05208 -0.2 0.05104 -0.24413 0.0375 -0.28919 C 0.02396 -0.33426 -0.00833 -0.37284 -0.03542 -0.42222 C -0.0625 -0.4716 -0.10312 -0.5395 -0.125 -0.58549 C -0.14687 -0.63117 -0.16042 -0.65277 -0.16667 -0.69629 C -0.17292 -0.74043 -0.1743 -0.8037 -0.1625 -0.84814 C -0.15069 -0.8929 -0.1184 -0.92284 -0.09583 -0.96358 C -0.07326 -1.00339 -0.05243 -1.03148 -0.02708 -1.08888 C -0.00174 -1.14629 0.03854 -1.26234 0.0559 -1.30802" pathEditMode="relative" ptsTypes="aaaaaaaaaa" rAng="0">
                                      <p:cBhvr>
                                        <p:cTn dur="3000" fill="hold" id="16"/>
                                        <p:tgtEl>
                                          <p:spTgt spid="1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6540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dur="300" fill="hold" id="18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dur="300" fill="hold" id="20"/>
                                        <p:tgtEl>
                                          <p:spTgt spid="1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1" nodeType="withEffect" presetClass="emph" presetID="8" presetSubtype="0">
                                  <p:stCondLst>
                                    <p:cond delay="300"/>
                                  </p:stCondLst>
                                  <p:childTnLst>
                                    <p:animRot by="-3600000">
                                      <p:cBhvr>
                                        <p:cTn dur="500" fill="hold" id="22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3" nodeType="withEffect" presetClass="emph" presetID="8" presetSubtype="0">
                                  <p:stCondLst>
                                    <p:cond delay="300"/>
                                  </p:stCondLst>
                                  <p:childTnLst>
                                    <p:animRot by="-3600000">
                                      <p:cBhvr>
                                        <p:cTn dur="500" fill="hold" id="24"/>
                                        <p:tgtEl>
                                          <p:spTgt spid="1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1200000">
                                      <p:cBhvr>
                                        <p:cTn dur="400" fill="hold" id="26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7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1200000">
                                      <p:cBhvr>
                                        <p:cTn dur="400" fill="hold" id="28"/>
                                        <p:tgtEl>
                                          <p:spTgt spid="1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9" nodeType="withEffect" presetClass="emph" presetID="8" presetSubtype="0">
                                  <p:stCondLst>
                                    <p:cond delay="1400"/>
                                  </p:stCondLst>
                                  <p:childTnLst>
                                    <p:animRot by="2400000">
                                      <p:cBhvr>
                                        <p:cTn dur="600" fill="hold" id="30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" nodeType="withEffect" presetClass="emph" presetID="8" presetSubtype="0">
                                  <p:stCondLst>
                                    <p:cond delay="1400"/>
                                  </p:stCondLst>
                                  <p:childTnLst>
                                    <p:animRot by="2400000">
                                      <p:cBhvr>
                                        <p:cTn dur="600" fill="hold" id="32"/>
                                        <p:tgtEl>
                                          <p:spTgt spid="1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3" nodeType="withEffect" presetClass="emph" presetID="8" presetSubtype="0">
                                  <p:stCondLst>
                                    <p:cond delay="2250"/>
                                  </p:stCondLst>
                                  <p:childTnLst>
                                    <p:animRot by="-2400000">
                                      <p:cBhvr>
                                        <p:cTn dur="500" fill="hold" id="34"/>
                                        <p:tgtEl>
                                          <p:spTgt spid="1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5" nodeType="withEffect" presetClass="emph" presetID="8" presetSubtype="0">
                                  <p:stCondLst>
                                    <p:cond delay="2250"/>
                                  </p:stCondLst>
                                  <p:childTnLst>
                                    <p:animRot by="-2400000">
                                      <p:cBhvr>
                                        <p:cTn dur="500" fill="hold" id="36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1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9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xit" presetID="10" presetSubtype="0">
                                  <p:stCondLst>
                                    <p:cond delay="6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41"/>
                                        <p:tgtEl>
                                          <p:spTgt spid="1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3" nodeType="withEffect" presetClass="exit" presetID="10" presetSubtype="0">
                                  <p:stCondLst>
                                    <p:cond delay="6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44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6" nodeType="withEffect" presetClass="exit" presetID="10" presetSubtype="0">
                                  <p:stCondLst>
                                    <p:cond delay="6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47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9" nodeType="withEffect" presetClass="exit" presetID="10" presetSubtype="0">
                                  <p:stCondLst>
                                    <p:cond delay="6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750" id="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2" nodeType="withEffect" presetClass="exit" presetID="10" presetSubtype="0">
                                  <p:stCondLst>
                                    <p:cond delay="6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53"/>
                                        <p:tgtEl>
                                          <p:spTgt spid="32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5" nodeType="withEffect" presetClass="exit" presetID="10" presetSubtype="0">
                                  <p:stCondLst>
                                    <p:cond delay="6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56"/>
                                        <p:tgtEl>
                                          <p:spTgt spid="1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3"/>
      <p:bldP grpId="1" spid="34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177" name="Rectangle 505"/>
          <p:cNvSpPr>
            <a:spLocks noChangeArrowheads="1"/>
          </p:cNvSpPr>
          <p:nvPr/>
        </p:nvSpPr>
        <p:spPr bwMode="auto">
          <a:xfrm>
            <a:off x="-214346" y="2571750"/>
            <a:ext cx="9572692" cy="3411429"/>
          </a:xfrm>
          <a:prstGeom prst="rect">
            <a:avLst/>
          </a:prstGeom>
          <a:gradFill rotWithShape="1">
            <a:gsLst>
              <a:gs pos="0">
                <a:srgbClr val="CCFFFF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9167" name="Group 495"/>
          <p:cNvGrpSpPr/>
          <p:nvPr/>
        </p:nvGrpSpPr>
        <p:grpSpPr>
          <a:xfrm>
            <a:off x="-214346" y="-71456"/>
            <a:ext cx="9715568" cy="6104891"/>
            <a:chOff x="-159" y="0"/>
            <a:chExt cx="9571" cy="6321"/>
          </a:xfrm>
        </p:grpSpPr>
        <p:sp>
          <p:nvSpPr>
            <p:cNvPr id="29168" name="Rectangle 496"/>
            <p:cNvSpPr>
              <a:spLocks noChangeArrowheads="1"/>
            </p:cNvSpPr>
            <p:nvPr/>
          </p:nvSpPr>
          <p:spPr bwMode="auto">
            <a:xfrm>
              <a:off x="-23" y="0"/>
              <a:ext cx="9390" cy="1746"/>
            </a:xfrm>
            <a:prstGeom prst="rect">
              <a:avLst/>
            </a:prstGeom>
            <a:gradFill rotWithShape="1">
              <a:gsLst>
                <a:gs pos="0">
                  <a:srgbClr val="00AAD2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anchor="ctr" anchorCtr="0" bIns="45720" compatLnSpc="1" lIns="91440" numCol="1" rIns="91440" tIns="45720" vert="horz" wrap="non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29169" name="Group 497"/>
            <p:cNvGrpSpPr/>
            <p:nvPr/>
          </p:nvGrpSpPr>
          <p:grpSpPr>
            <a:xfrm>
              <a:off x="-159" y="2279"/>
              <a:ext cx="9571" cy="458"/>
              <a:chOff x="-204" y="2941"/>
              <a:chExt cx="9480" cy="458"/>
            </a:xfrm>
          </p:grpSpPr>
          <p:sp>
            <p:nvSpPr>
              <p:cNvPr id="29170" name="Freeform 498"/>
              <p:cNvSpPr/>
              <p:nvPr/>
            </p:nvSpPr>
            <p:spPr bwMode="auto">
              <a:xfrm>
                <a:off x="-20" y="2941"/>
                <a:ext cx="9252" cy="384"/>
              </a:xfrm>
              <a:custGeom>
                <a:cxnLst>
                  <a:cxn ang="0">
                    <a:pos x="115" y="39"/>
                  </a:cxn>
                  <a:cxn ang="0">
                    <a:pos x="196" y="47"/>
                  </a:cxn>
                  <a:cxn ang="0">
                    <a:pos x="293" y="57"/>
                  </a:cxn>
                  <a:cxn ang="0">
                    <a:pos x="502" y="80"/>
                  </a:cxn>
                  <a:cxn ang="0">
                    <a:pos x="508" y="80"/>
                  </a:cxn>
                  <a:cxn ang="0">
                    <a:pos x="620" y="93"/>
                  </a:cxn>
                  <a:cxn ang="0">
                    <a:pos x="723" y="69"/>
                  </a:cxn>
                  <a:cxn ang="0">
                    <a:pos x="794" y="59"/>
                  </a:cxn>
                  <a:cxn ang="0">
                    <a:pos x="854" y="55"/>
                  </a:cxn>
                  <a:cxn ang="0">
                    <a:pos x="919" y="44"/>
                  </a:cxn>
                  <a:cxn ang="0">
                    <a:pos x="1016" y="31"/>
                  </a:cxn>
                  <a:cxn ang="0">
                    <a:pos x="1050" y="17"/>
                  </a:cxn>
                  <a:cxn ang="0">
                    <a:pos x="1100" y="8"/>
                  </a:cxn>
                  <a:cxn ang="0">
                    <a:pos x="1150" y="4"/>
                  </a:cxn>
                  <a:cxn ang="0">
                    <a:pos x="1293" y="54"/>
                  </a:cxn>
                  <a:cxn ang="0">
                    <a:pos x="1337" y="37"/>
                  </a:cxn>
                  <a:cxn ang="0">
                    <a:pos x="1408" y="41"/>
                  </a:cxn>
                  <a:cxn ang="0">
                    <a:pos x="1433" y="35"/>
                  </a:cxn>
                  <a:cxn ang="0">
                    <a:pos x="1458" y="27"/>
                  </a:cxn>
                  <a:cxn ang="0">
                    <a:pos x="1486" y="17"/>
                  </a:cxn>
                  <a:cxn ang="0">
                    <a:pos x="1539" y="20"/>
                  </a:cxn>
                  <a:cxn ang="0">
                    <a:pos x="1707" y="68"/>
                  </a:cxn>
                  <a:cxn ang="0">
                    <a:pos x="1798" y="92"/>
                  </a:cxn>
                  <a:cxn ang="0">
                    <a:pos x="1835" y="95"/>
                  </a:cxn>
                  <a:cxn ang="0">
                    <a:pos x="1919" y="102"/>
                  </a:cxn>
                  <a:cxn ang="0">
                    <a:pos x="1950" y="101"/>
                  </a:cxn>
                  <a:cxn ang="0">
                    <a:pos x="2000" y="80"/>
                  </a:cxn>
                  <a:cxn ang="0">
                    <a:pos x="2016" y="82"/>
                  </a:cxn>
                  <a:cxn ang="0">
                    <a:pos x="2078" y="51"/>
                  </a:cxn>
                  <a:cxn ang="0">
                    <a:pos x="2153" y="46"/>
                  </a:cxn>
                  <a:cxn ang="0">
                    <a:pos x="2218" y="68"/>
                  </a:cxn>
                  <a:cxn ang="0">
                    <a:pos x="2340" y="68"/>
                  </a:cxn>
                  <a:cxn ang="0">
                    <a:pos x="2346" y="68"/>
                  </a:cxn>
                  <a:cxn ang="0">
                    <a:pos x="2402" y="81"/>
                  </a:cxn>
                  <a:cxn ang="0">
                    <a:pos x="2511" y="108"/>
                  </a:cxn>
                  <a:cxn ang="0">
                    <a:pos x="2630" y="92"/>
                  </a:cxn>
                  <a:cxn ang="0">
                    <a:pos x="2682" y="93"/>
                  </a:cxn>
                  <a:cxn ang="0">
                    <a:pos x="2751" y="110"/>
                  </a:cxn>
                  <a:cxn ang="0">
                    <a:pos x="2804" y="103"/>
                  </a:cxn>
                  <a:cxn ang="0">
                    <a:pos x="0" y="219"/>
                  </a:cxn>
                  <a:cxn ang="0">
                    <a:pos x="22" y="37"/>
                  </a:cxn>
                </a:cxnLst>
                <a:rect b="b" l="0" r="r" t="0"/>
                <a:pathLst>
                  <a:path h="234" w="2804">
                    <a:moveTo>
                      <a:pt x="22" y="37"/>
                    </a:moveTo>
                    <a:cubicBezTo>
                      <a:pt x="55" y="35"/>
                      <a:pt x="84" y="30"/>
                      <a:pt x="115" y="39"/>
                    </a:cubicBezTo>
                    <a:cubicBezTo>
                      <a:pt x="140" y="32"/>
                      <a:pt x="160" y="41"/>
                      <a:pt x="174" y="44"/>
                    </a:cubicBezTo>
                    <a:cubicBezTo>
                      <a:pt x="181" y="46"/>
                      <a:pt x="191" y="45"/>
                      <a:pt x="196" y="47"/>
                    </a:cubicBezTo>
                    <a:cubicBezTo>
                      <a:pt x="208" y="45"/>
                      <a:pt x="218" y="41"/>
                      <a:pt x="227" y="38"/>
                    </a:cubicBezTo>
                    <a:cubicBezTo>
                      <a:pt x="266" y="40"/>
                      <a:pt x="263" y="53"/>
                      <a:pt x="293" y="57"/>
                    </a:cubicBezTo>
                    <a:cubicBezTo>
                      <a:pt x="307" y="61"/>
                      <a:pt x="395" y="57"/>
                      <a:pt x="405" y="55"/>
                    </a:cubicBezTo>
                    <a:cubicBezTo>
                      <a:pt x="444" y="55"/>
                      <a:pt x="482" y="72"/>
                      <a:pt x="502" y="80"/>
                    </a:cubicBezTo>
                    <a:cubicBezTo>
                      <a:pt x="502" y="80"/>
                      <a:pt x="502" y="80"/>
                      <a:pt x="502" y="81"/>
                    </a:cubicBezTo>
                    <a:cubicBezTo>
                      <a:pt x="504" y="80"/>
                      <a:pt x="506" y="80"/>
                      <a:pt x="508" y="80"/>
                    </a:cubicBezTo>
                    <a:cubicBezTo>
                      <a:pt x="511" y="79"/>
                      <a:pt x="516" y="75"/>
                      <a:pt x="520" y="72"/>
                    </a:cubicBezTo>
                    <a:cubicBezTo>
                      <a:pt x="563" y="74"/>
                      <a:pt x="574" y="88"/>
                      <a:pt x="620" y="93"/>
                    </a:cubicBezTo>
                    <a:cubicBezTo>
                      <a:pt x="632" y="84"/>
                      <a:pt x="654" y="79"/>
                      <a:pt x="667" y="71"/>
                    </a:cubicBezTo>
                    <a:cubicBezTo>
                      <a:pt x="694" y="68"/>
                      <a:pt x="699" y="68"/>
                      <a:pt x="723" y="69"/>
                    </a:cubicBezTo>
                    <a:cubicBezTo>
                      <a:pt x="779" y="56"/>
                      <a:pt x="779" y="56"/>
                      <a:pt x="779" y="56"/>
                    </a:cubicBezTo>
                    <a:cubicBezTo>
                      <a:pt x="792" y="56"/>
                      <a:pt x="791" y="56"/>
                      <a:pt x="794" y="59"/>
                    </a:cubicBezTo>
                    <a:cubicBezTo>
                      <a:pt x="807" y="57"/>
                      <a:pt x="824" y="55"/>
                      <a:pt x="835" y="52"/>
                    </a:cubicBezTo>
                    <a:cubicBezTo>
                      <a:pt x="847" y="53"/>
                      <a:pt x="847" y="53"/>
                      <a:pt x="854" y="55"/>
                    </a:cubicBezTo>
                    <a:cubicBezTo>
                      <a:pt x="864" y="57"/>
                      <a:pt x="876" y="52"/>
                      <a:pt x="888" y="51"/>
                    </a:cubicBezTo>
                    <a:cubicBezTo>
                      <a:pt x="900" y="54"/>
                      <a:pt x="909" y="46"/>
                      <a:pt x="919" y="44"/>
                    </a:cubicBezTo>
                    <a:cubicBezTo>
                      <a:pt x="934" y="42"/>
                      <a:pt x="951" y="43"/>
                      <a:pt x="969" y="41"/>
                    </a:cubicBezTo>
                    <a:cubicBezTo>
                      <a:pt x="981" y="39"/>
                      <a:pt x="1005" y="34"/>
                      <a:pt x="1016" y="31"/>
                    </a:cubicBezTo>
                    <a:cubicBezTo>
                      <a:pt x="1028" y="27"/>
                      <a:pt x="1019" y="22"/>
                      <a:pt x="1031" y="17"/>
                    </a:cubicBezTo>
                    <a:cubicBezTo>
                      <a:pt x="1037" y="16"/>
                      <a:pt x="1041" y="19"/>
                      <a:pt x="1050" y="17"/>
                    </a:cubicBezTo>
                    <a:cubicBezTo>
                      <a:pt x="1053" y="15"/>
                      <a:pt x="1056" y="13"/>
                      <a:pt x="1059" y="12"/>
                    </a:cubicBezTo>
                    <a:cubicBezTo>
                      <a:pt x="1073" y="10"/>
                      <a:pt x="1086" y="9"/>
                      <a:pt x="1100" y="8"/>
                    </a:cubicBezTo>
                    <a:cubicBezTo>
                      <a:pt x="1111" y="6"/>
                      <a:pt x="1119" y="3"/>
                      <a:pt x="1131" y="1"/>
                    </a:cubicBezTo>
                    <a:cubicBezTo>
                      <a:pt x="1138" y="0"/>
                      <a:pt x="1141" y="4"/>
                      <a:pt x="1150" y="4"/>
                    </a:cubicBezTo>
                    <a:cubicBezTo>
                      <a:pt x="1197" y="1"/>
                      <a:pt x="1248" y="27"/>
                      <a:pt x="1271" y="39"/>
                    </a:cubicBezTo>
                    <a:cubicBezTo>
                      <a:pt x="1280" y="43"/>
                      <a:pt x="1278" y="51"/>
                      <a:pt x="1293" y="54"/>
                    </a:cubicBezTo>
                    <a:cubicBezTo>
                      <a:pt x="1296" y="54"/>
                      <a:pt x="1294" y="54"/>
                      <a:pt x="1299" y="55"/>
                    </a:cubicBezTo>
                    <a:cubicBezTo>
                      <a:pt x="1310" y="49"/>
                      <a:pt x="1321" y="41"/>
                      <a:pt x="1337" y="37"/>
                    </a:cubicBezTo>
                    <a:cubicBezTo>
                      <a:pt x="1348" y="34"/>
                      <a:pt x="1355" y="33"/>
                      <a:pt x="1362" y="29"/>
                    </a:cubicBezTo>
                    <a:cubicBezTo>
                      <a:pt x="1383" y="30"/>
                      <a:pt x="1402" y="35"/>
                      <a:pt x="1408" y="41"/>
                    </a:cubicBezTo>
                    <a:cubicBezTo>
                      <a:pt x="1410" y="41"/>
                      <a:pt x="1412" y="41"/>
                      <a:pt x="1414" y="41"/>
                    </a:cubicBezTo>
                    <a:cubicBezTo>
                      <a:pt x="1421" y="39"/>
                      <a:pt x="1427" y="37"/>
                      <a:pt x="1433" y="35"/>
                    </a:cubicBezTo>
                    <a:cubicBezTo>
                      <a:pt x="1436" y="34"/>
                      <a:pt x="1433" y="32"/>
                      <a:pt x="1436" y="31"/>
                    </a:cubicBezTo>
                    <a:cubicBezTo>
                      <a:pt x="1445" y="33"/>
                      <a:pt x="1453" y="30"/>
                      <a:pt x="1458" y="27"/>
                    </a:cubicBezTo>
                    <a:cubicBezTo>
                      <a:pt x="1462" y="25"/>
                      <a:pt x="1466" y="22"/>
                      <a:pt x="1471" y="20"/>
                    </a:cubicBezTo>
                    <a:cubicBezTo>
                      <a:pt x="1477" y="18"/>
                      <a:pt x="1481" y="19"/>
                      <a:pt x="1486" y="17"/>
                    </a:cubicBezTo>
                    <a:cubicBezTo>
                      <a:pt x="1504" y="18"/>
                      <a:pt x="1513" y="20"/>
                      <a:pt x="1520" y="24"/>
                    </a:cubicBezTo>
                    <a:cubicBezTo>
                      <a:pt x="1531" y="23"/>
                      <a:pt x="1529" y="21"/>
                      <a:pt x="1539" y="20"/>
                    </a:cubicBezTo>
                    <a:cubicBezTo>
                      <a:pt x="1578" y="34"/>
                      <a:pt x="1618" y="47"/>
                      <a:pt x="1657" y="61"/>
                    </a:cubicBezTo>
                    <a:cubicBezTo>
                      <a:pt x="1663" y="60"/>
                      <a:pt x="1699" y="66"/>
                      <a:pt x="1707" y="68"/>
                    </a:cubicBezTo>
                    <a:cubicBezTo>
                      <a:pt x="1729" y="74"/>
                      <a:pt x="1731" y="83"/>
                      <a:pt x="1748" y="90"/>
                    </a:cubicBezTo>
                    <a:cubicBezTo>
                      <a:pt x="1750" y="91"/>
                      <a:pt x="1795" y="92"/>
                      <a:pt x="1798" y="92"/>
                    </a:cubicBezTo>
                    <a:cubicBezTo>
                      <a:pt x="1803" y="96"/>
                      <a:pt x="1810" y="97"/>
                      <a:pt x="1813" y="101"/>
                    </a:cubicBezTo>
                    <a:cubicBezTo>
                      <a:pt x="1833" y="100"/>
                      <a:pt x="1826" y="97"/>
                      <a:pt x="1835" y="95"/>
                    </a:cubicBezTo>
                    <a:cubicBezTo>
                      <a:pt x="1839" y="96"/>
                      <a:pt x="1843" y="96"/>
                      <a:pt x="1848" y="97"/>
                    </a:cubicBezTo>
                    <a:cubicBezTo>
                      <a:pt x="1873" y="94"/>
                      <a:pt x="1908" y="96"/>
                      <a:pt x="1919" y="102"/>
                    </a:cubicBezTo>
                    <a:cubicBezTo>
                      <a:pt x="1936" y="101"/>
                      <a:pt x="1929" y="100"/>
                      <a:pt x="1935" y="99"/>
                    </a:cubicBezTo>
                    <a:cubicBezTo>
                      <a:pt x="1940" y="98"/>
                      <a:pt x="1947" y="101"/>
                      <a:pt x="1950" y="101"/>
                    </a:cubicBezTo>
                    <a:cubicBezTo>
                      <a:pt x="1961" y="102"/>
                      <a:pt x="1958" y="99"/>
                      <a:pt x="1969" y="99"/>
                    </a:cubicBezTo>
                    <a:cubicBezTo>
                      <a:pt x="1979" y="92"/>
                      <a:pt x="1992" y="88"/>
                      <a:pt x="2000" y="80"/>
                    </a:cubicBezTo>
                    <a:cubicBezTo>
                      <a:pt x="2006" y="79"/>
                      <a:pt x="2003" y="79"/>
                      <a:pt x="2006" y="78"/>
                    </a:cubicBezTo>
                    <a:cubicBezTo>
                      <a:pt x="2010" y="80"/>
                      <a:pt x="2012" y="81"/>
                      <a:pt x="2016" y="82"/>
                    </a:cubicBezTo>
                    <a:cubicBezTo>
                      <a:pt x="2024" y="76"/>
                      <a:pt x="2031" y="71"/>
                      <a:pt x="2041" y="66"/>
                    </a:cubicBezTo>
                    <a:cubicBezTo>
                      <a:pt x="2051" y="60"/>
                      <a:pt x="2071" y="59"/>
                      <a:pt x="2078" y="51"/>
                    </a:cubicBezTo>
                    <a:cubicBezTo>
                      <a:pt x="2098" y="50"/>
                      <a:pt x="2115" y="50"/>
                      <a:pt x="2128" y="54"/>
                    </a:cubicBezTo>
                    <a:cubicBezTo>
                      <a:pt x="2135" y="50"/>
                      <a:pt x="2146" y="49"/>
                      <a:pt x="2153" y="46"/>
                    </a:cubicBezTo>
                    <a:cubicBezTo>
                      <a:pt x="2168" y="45"/>
                      <a:pt x="2180" y="45"/>
                      <a:pt x="2187" y="48"/>
                    </a:cubicBezTo>
                    <a:cubicBezTo>
                      <a:pt x="2199" y="50"/>
                      <a:pt x="2216" y="62"/>
                      <a:pt x="2218" y="68"/>
                    </a:cubicBezTo>
                    <a:cubicBezTo>
                      <a:pt x="2243" y="66"/>
                      <a:pt x="2282" y="47"/>
                      <a:pt x="2312" y="56"/>
                    </a:cubicBezTo>
                    <a:cubicBezTo>
                      <a:pt x="2325" y="58"/>
                      <a:pt x="2330" y="65"/>
                      <a:pt x="2340" y="68"/>
                    </a:cubicBezTo>
                    <a:cubicBezTo>
                      <a:pt x="2340" y="69"/>
                      <a:pt x="2340" y="69"/>
                      <a:pt x="2340" y="69"/>
                    </a:cubicBezTo>
                    <a:cubicBezTo>
                      <a:pt x="2346" y="70"/>
                      <a:pt x="2344" y="69"/>
                      <a:pt x="2346" y="68"/>
                    </a:cubicBezTo>
                    <a:cubicBezTo>
                      <a:pt x="2373" y="69"/>
                      <a:pt x="2366" y="75"/>
                      <a:pt x="2380" y="80"/>
                    </a:cubicBezTo>
                    <a:cubicBezTo>
                      <a:pt x="2389" y="82"/>
                      <a:pt x="2396" y="79"/>
                      <a:pt x="2402" y="81"/>
                    </a:cubicBezTo>
                    <a:cubicBezTo>
                      <a:pt x="2409" y="82"/>
                      <a:pt x="2439" y="101"/>
                      <a:pt x="2443" y="105"/>
                    </a:cubicBezTo>
                    <a:cubicBezTo>
                      <a:pt x="2466" y="104"/>
                      <a:pt x="2502" y="99"/>
                      <a:pt x="2511" y="108"/>
                    </a:cubicBezTo>
                    <a:cubicBezTo>
                      <a:pt x="2544" y="107"/>
                      <a:pt x="2552" y="97"/>
                      <a:pt x="2577" y="93"/>
                    </a:cubicBezTo>
                    <a:cubicBezTo>
                      <a:pt x="2593" y="91"/>
                      <a:pt x="2618" y="93"/>
                      <a:pt x="2630" y="92"/>
                    </a:cubicBezTo>
                    <a:cubicBezTo>
                      <a:pt x="2638" y="96"/>
                      <a:pt x="2647" y="96"/>
                      <a:pt x="2651" y="102"/>
                    </a:cubicBezTo>
                    <a:cubicBezTo>
                      <a:pt x="2664" y="101"/>
                      <a:pt x="2676" y="97"/>
                      <a:pt x="2682" y="93"/>
                    </a:cubicBezTo>
                    <a:cubicBezTo>
                      <a:pt x="2725" y="94"/>
                      <a:pt x="2709" y="108"/>
                      <a:pt x="2739" y="112"/>
                    </a:cubicBezTo>
                    <a:cubicBezTo>
                      <a:pt x="2746" y="114"/>
                      <a:pt x="2746" y="113"/>
                      <a:pt x="2751" y="110"/>
                    </a:cubicBezTo>
                    <a:cubicBezTo>
                      <a:pt x="2754" y="111"/>
                      <a:pt x="2755" y="112"/>
                      <a:pt x="2757" y="114"/>
                    </a:cubicBezTo>
                    <a:cubicBezTo>
                      <a:pt x="2774" y="111"/>
                      <a:pt x="2784" y="105"/>
                      <a:pt x="2804" y="103"/>
                    </a:cubicBezTo>
                    <a:cubicBezTo>
                      <a:pt x="2804" y="234"/>
                      <a:pt x="2804" y="88"/>
                      <a:pt x="2804" y="219"/>
                    </a:cubicBezTo>
                    <a:cubicBezTo>
                      <a:pt x="1869" y="219"/>
                      <a:pt x="935" y="219"/>
                      <a:pt x="0" y="219"/>
                    </a:cubicBezTo>
                    <a:cubicBezTo>
                      <a:pt x="0" y="65"/>
                      <a:pt x="0" y="188"/>
                      <a:pt x="0" y="34"/>
                    </a:cubicBezTo>
                    <a:cubicBezTo>
                      <a:pt x="11" y="35"/>
                      <a:pt x="14" y="37"/>
                      <a:pt x="22" y="37"/>
                    </a:cubicBezTo>
                    <a:close/>
                  </a:path>
                </a:pathLst>
              </a:custGeom>
              <a:solidFill>
                <a:srgbClr val="69C6FF">
                  <a:alpha val="37000"/>
                </a:srgb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171" name="Freeform 499"/>
              <p:cNvSpPr/>
              <p:nvPr/>
            </p:nvSpPr>
            <p:spPr bwMode="auto">
              <a:xfrm>
                <a:off x="-204" y="3145"/>
                <a:ext cx="9480" cy="254"/>
              </a:xfrm>
              <a:custGeom>
                <a:cxnLst>
                  <a:cxn ang="0">
                    <a:pos x="2800" y="36"/>
                  </a:cxn>
                  <a:cxn ang="0">
                    <a:pos x="2800" y="160"/>
                  </a:cxn>
                  <a:cxn ang="0">
                    <a:pos x="0" y="160"/>
                  </a:cxn>
                  <a:cxn ang="0">
                    <a:pos x="0" y="13"/>
                  </a:cxn>
                  <a:cxn ang="0">
                    <a:pos x="56" y="13"/>
                  </a:cxn>
                  <a:cxn ang="0">
                    <a:pos x="112" y="3"/>
                  </a:cxn>
                  <a:cxn ang="0">
                    <a:pos x="196" y="2"/>
                  </a:cxn>
                  <a:cxn ang="0">
                    <a:pos x="245" y="8"/>
                  </a:cxn>
                  <a:cxn ang="0">
                    <a:pos x="287" y="7"/>
                  </a:cxn>
                  <a:cxn ang="0">
                    <a:pos x="332" y="14"/>
                  </a:cxn>
                  <a:cxn ang="0">
                    <a:pos x="392" y="3"/>
                  </a:cxn>
                  <a:cxn ang="0">
                    <a:pos x="458" y="0"/>
                  </a:cxn>
                  <a:cxn ang="0">
                    <a:pos x="542" y="26"/>
                  </a:cxn>
                  <a:cxn ang="0">
                    <a:pos x="605" y="32"/>
                  </a:cxn>
                  <a:cxn ang="0">
                    <a:pos x="693" y="42"/>
                  </a:cxn>
                  <a:cxn ang="0">
                    <a:pos x="830" y="56"/>
                  </a:cxn>
                  <a:cxn ang="0">
                    <a:pos x="868" y="65"/>
                  </a:cxn>
                  <a:cxn ang="0">
                    <a:pos x="963" y="63"/>
                  </a:cxn>
                  <a:cxn ang="0">
                    <a:pos x="1057" y="55"/>
                  </a:cxn>
                  <a:cxn ang="0">
                    <a:pos x="1194" y="39"/>
                  </a:cxn>
                  <a:cxn ang="0">
                    <a:pos x="1369" y="13"/>
                  </a:cxn>
                  <a:cxn ang="0">
                    <a:pos x="1407" y="19"/>
                  </a:cxn>
                  <a:cxn ang="0">
                    <a:pos x="1456" y="15"/>
                  </a:cxn>
                  <a:cxn ang="0">
                    <a:pos x="1502" y="20"/>
                  </a:cxn>
                  <a:cxn ang="0">
                    <a:pos x="1649" y="38"/>
                  </a:cxn>
                  <a:cxn ang="0">
                    <a:pos x="1754" y="40"/>
                  </a:cxn>
                  <a:cxn ang="0">
                    <a:pos x="1880" y="26"/>
                  </a:cxn>
                  <a:cxn ang="0">
                    <a:pos x="1999" y="15"/>
                  </a:cxn>
                  <a:cxn ang="0">
                    <a:pos x="2083" y="19"/>
                  </a:cxn>
                  <a:cxn ang="0">
                    <a:pos x="2149" y="15"/>
                  </a:cxn>
                  <a:cxn ang="0">
                    <a:pos x="2247" y="38"/>
                  </a:cxn>
                  <a:cxn ang="0">
                    <a:pos x="2408" y="38"/>
                  </a:cxn>
                  <a:cxn ang="0">
                    <a:pos x="2499" y="65"/>
                  </a:cxn>
                  <a:cxn ang="0">
                    <a:pos x="2590" y="63"/>
                  </a:cxn>
                  <a:cxn ang="0">
                    <a:pos x="2800" y="36"/>
                  </a:cxn>
                </a:cxnLst>
                <a:rect b="b" l="0" r="r" t="0"/>
                <a:pathLst>
                  <a:path h="160" w="2800">
                    <a:moveTo>
                      <a:pt x="2800" y="36"/>
                    </a:moveTo>
                    <a:cubicBezTo>
                      <a:pt x="2800" y="148"/>
                      <a:pt x="2800" y="48"/>
                      <a:pt x="2800" y="160"/>
                    </a:cubicBezTo>
                    <a:cubicBezTo>
                      <a:pt x="1867" y="160"/>
                      <a:pt x="933" y="160"/>
                      <a:pt x="0" y="160"/>
                    </a:cubicBezTo>
                    <a:cubicBezTo>
                      <a:pt x="0" y="40"/>
                      <a:pt x="0" y="133"/>
                      <a:pt x="0" y="13"/>
                    </a:cubicBezTo>
                    <a:cubicBezTo>
                      <a:pt x="16" y="8"/>
                      <a:pt x="40" y="14"/>
                      <a:pt x="56" y="13"/>
                    </a:cubicBezTo>
                    <a:cubicBezTo>
                      <a:pt x="79" y="12"/>
                      <a:pt x="94" y="5"/>
                      <a:pt x="112" y="3"/>
                    </a:cubicBezTo>
                    <a:cubicBezTo>
                      <a:pt x="134" y="1"/>
                      <a:pt x="171" y="1"/>
                      <a:pt x="196" y="2"/>
                    </a:cubicBezTo>
                    <a:cubicBezTo>
                      <a:pt x="212" y="3"/>
                      <a:pt x="228" y="7"/>
                      <a:pt x="245" y="8"/>
                    </a:cubicBezTo>
                    <a:cubicBezTo>
                      <a:pt x="259" y="9"/>
                      <a:pt x="274" y="6"/>
                      <a:pt x="287" y="7"/>
                    </a:cubicBezTo>
                    <a:cubicBezTo>
                      <a:pt x="300" y="8"/>
                      <a:pt x="317" y="14"/>
                      <a:pt x="332" y="14"/>
                    </a:cubicBezTo>
                    <a:cubicBezTo>
                      <a:pt x="356" y="14"/>
                      <a:pt x="369" y="5"/>
                      <a:pt x="392" y="3"/>
                    </a:cubicBezTo>
                    <a:cubicBezTo>
                      <a:pt x="420" y="1"/>
                      <a:pt x="441" y="5"/>
                      <a:pt x="458" y="0"/>
                    </a:cubicBezTo>
                    <a:cubicBezTo>
                      <a:pt x="494" y="6"/>
                      <a:pt x="517" y="16"/>
                      <a:pt x="542" y="26"/>
                    </a:cubicBezTo>
                    <a:cubicBezTo>
                      <a:pt x="566" y="22"/>
                      <a:pt x="586" y="30"/>
                      <a:pt x="605" y="32"/>
                    </a:cubicBezTo>
                    <a:cubicBezTo>
                      <a:pt x="636" y="35"/>
                      <a:pt x="671" y="34"/>
                      <a:pt x="693" y="42"/>
                    </a:cubicBezTo>
                    <a:cubicBezTo>
                      <a:pt x="742" y="45"/>
                      <a:pt x="789" y="49"/>
                      <a:pt x="830" y="56"/>
                    </a:cubicBezTo>
                    <a:cubicBezTo>
                      <a:pt x="844" y="59"/>
                      <a:pt x="852" y="64"/>
                      <a:pt x="868" y="65"/>
                    </a:cubicBezTo>
                    <a:cubicBezTo>
                      <a:pt x="903" y="67"/>
                      <a:pt x="928" y="55"/>
                      <a:pt x="963" y="63"/>
                    </a:cubicBezTo>
                    <a:cubicBezTo>
                      <a:pt x="996" y="59"/>
                      <a:pt x="1025" y="50"/>
                      <a:pt x="1057" y="55"/>
                    </a:cubicBezTo>
                    <a:cubicBezTo>
                      <a:pt x="1092" y="45"/>
                      <a:pt x="1142" y="37"/>
                      <a:pt x="1194" y="39"/>
                    </a:cubicBezTo>
                    <a:cubicBezTo>
                      <a:pt x="1242" y="29"/>
                      <a:pt x="1287" y="8"/>
                      <a:pt x="1369" y="13"/>
                    </a:cubicBezTo>
                    <a:cubicBezTo>
                      <a:pt x="1383" y="14"/>
                      <a:pt x="1392" y="18"/>
                      <a:pt x="1407" y="19"/>
                    </a:cubicBezTo>
                    <a:cubicBezTo>
                      <a:pt x="1423" y="19"/>
                      <a:pt x="1441" y="15"/>
                      <a:pt x="1456" y="15"/>
                    </a:cubicBezTo>
                    <a:cubicBezTo>
                      <a:pt x="1469" y="15"/>
                      <a:pt x="1487" y="18"/>
                      <a:pt x="1502" y="20"/>
                    </a:cubicBezTo>
                    <a:cubicBezTo>
                      <a:pt x="1547" y="25"/>
                      <a:pt x="1612" y="29"/>
                      <a:pt x="1649" y="38"/>
                    </a:cubicBezTo>
                    <a:cubicBezTo>
                      <a:pt x="1689" y="37"/>
                      <a:pt x="1712" y="35"/>
                      <a:pt x="1754" y="40"/>
                    </a:cubicBezTo>
                    <a:cubicBezTo>
                      <a:pt x="1798" y="34"/>
                      <a:pt x="1830" y="17"/>
                      <a:pt x="1880" y="26"/>
                    </a:cubicBezTo>
                    <a:cubicBezTo>
                      <a:pt x="1893" y="16"/>
                      <a:pt x="1953" y="16"/>
                      <a:pt x="1999" y="15"/>
                    </a:cubicBezTo>
                    <a:cubicBezTo>
                      <a:pt x="2025" y="15"/>
                      <a:pt x="2056" y="19"/>
                      <a:pt x="2083" y="19"/>
                    </a:cubicBezTo>
                    <a:cubicBezTo>
                      <a:pt x="2095" y="19"/>
                      <a:pt x="2132" y="14"/>
                      <a:pt x="2149" y="15"/>
                    </a:cubicBezTo>
                    <a:cubicBezTo>
                      <a:pt x="2190" y="18"/>
                      <a:pt x="2210" y="36"/>
                      <a:pt x="2247" y="38"/>
                    </a:cubicBezTo>
                    <a:cubicBezTo>
                      <a:pt x="2301" y="31"/>
                      <a:pt x="2350" y="40"/>
                      <a:pt x="2408" y="38"/>
                    </a:cubicBezTo>
                    <a:cubicBezTo>
                      <a:pt x="2451" y="40"/>
                      <a:pt x="2459" y="62"/>
                      <a:pt x="2499" y="65"/>
                    </a:cubicBezTo>
                    <a:cubicBezTo>
                      <a:pt x="2530" y="67"/>
                      <a:pt x="2560" y="57"/>
                      <a:pt x="2590" y="63"/>
                    </a:cubicBezTo>
                    <a:cubicBezTo>
                      <a:pt x="2668" y="59"/>
                      <a:pt x="2710" y="25"/>
                      <a:pt x="2800" y="36"/>
                    </a:cubicBezTo>
                    <a:close/>
                  </a:path>
                </a:pathLst>
              </a:custGeom>
              <a:solidFill>
                <a:srgbClr val="002E3E">
                  <a:alpha val="61000"/>
                </a:srgb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9174" name="Rectangle 502"/>
            <p:cNvSpPr>
              <a:spLocks noChangeArrowheads="1"/>
            </p:cNvSpPr>
            <p:nvPr/>
          </p:nvSpPr>
          <p:spPr bwMode="auto">
            <a:xfrm rot="10800000">
              <a:off x="-91" y="2736"/>
              <a:ext cx="9413" cy="3585"/>
            </a:xfrm>
            <a:prstGeom prst="rect">
              <a:avLst/>
            </a:prstGeom>
            <a:gradFill rotWithShape="1">
              <a:gsLst>
                <a:gs pos="0">
                  <a:srgbClr val="00AAD2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anchor="ctr" anchorCtr="0" bIns="45720" compatLnSpc="1" lIns="91440" numCol="1" rIns="91440" tIns="45720" vert="horz" wrap="non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descr="ZCOOL-CU02" id="2053" name="云4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28662" y="795700"/>
            <a:ext cx="3059103" cy="141601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descr="ZCOOL-CU06副本" id="2052" name="云3"/>
          <p:cNvPicPr>
            <a:picLocks noChangeArrowheads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143208" y="0"/>
            <a:ext cx="2635744" cy="122004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descr="ZCOOL-CU02" id="469" name="云4"/>
          <p:cNvPicPr>
            <a:picLocks noChangeArrowheads="1"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286480" y="642924"/>
            <a:ext cx="2009734" cy="93027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descr="ZCOOL-CU06副本" id="470" name="云3"/>
          <p:cNvPicPr>
            <a:picLocks noChangeArrowheads="1"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643802" y="0"/>
            <a:ext cx="1692214" cy="783299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466" name="组合 465"/>
          <p:cNvGrpSpPr/>
          <p:nvPr/>
        </p:nvGrpSpPr>
        <p:grpSpPr>
          <a:xfrm>
            <a:off x="3643306" y="1934493"/>
            <a:ext cx="4716470" cy="3216945"/>
            <a:chOff x="800100" y="-4763"/>
            <a:chExt cx="7559676" cy="5156202"/>
          </a:xfrm>
        </p:grpSpPr>
        <p:sp>
          <p:nvSpPr>
            <p:cNvPr id="28677" name="Freeform 5"/>
            <p:cNvSpPr/>
            <p:nvPr/>
          </p:nvSpPr>
          <p:spPr bwMode="auto">
            <a:xfrm>
              <a:off x="5978525" y="1730375"/>
              <a:ext cx="30163" cy="177800"/>
            </a:xfrm>
            <a:custGeom>
              <a:cxnLst>
                <a:cxn ang="0">
                  <a:pos x="7" y="0"/>
                </a:cxn>
                <a:cxn ang="0">
                  <a:pos x="4" y="66"/>
                </a:cxn>
                <a:cxn ang="0">
                  <a:pos x="7" y="0"/>
                </a:cxn>
              </a:cxnLst>
              <a:rect b="b" l="0" r="r" t="0"/>
              <a:pathLst>
                <a:path h="66" w="11">
                  <a:moveTo>
                    <a:pt x="7" y="0"/>
                  </a:moveTo>
                  <a:cubicBezTo>
                    <a:pt x="5" y="21"/>
                    <a:pt x="11" y="50"/>
                    <a:pt x="4" y="66"/>
                  </a:cubicBezTo>
                  <a:cubicBezTo>
                    <a:pt x="6" y="45"/>
                    <a:pt x="0" y="16"/>
                    <a:pt x="7" y="0"/>
                  </a:cubicBezTo>
                  <a:close/>
                </a:path>
              </a:pathLst>
            </a:custGeom>
            <a:solidFill>
              <a:srgbClr val="2865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78" name="Freeform 6"/>
            <p:cNvSpPr/>
            <p:nvPr/>
          </p:nvSpPr>
          <p:spPr bwMode="auto">
            <a:xfrm>
              <a:off x="6051550" y="2530475"/>
              <a:ext cx="19050" cy="80963"/>
            </a:xfrm>
            <a:custGeom>
              <a:cxnLst>
                <a:cxn ang="0">
                  <a:pos x="4" y="30"/>
                </a:cxn>
                <a:cxn ang="0">
                  <a:pos x="7" y="0"/>
                </a:cxn>
                <a:cxn ang="0">
                  <a:pos x="7" y="30"/>
                </a:cxn>
                <a:cxn ang="0">
                  <a:pos x="4" y="30"/>
                </a:cxn>
              </a:cxnLst>
              <a:rect b="b" l="0" r="r" t="0"/>
              <a:pathLst>
                <a:path h="30" w="7">
                  <a:moveTo>
                    <a:pt x="4" y="30"/>
                  </a:moveTo>
                  <a:cubicBezTo>
                    <a:pt x="6" y="21"/>
                    <a:pt x="0" y="4"/>
                    <a:pt x="7" y="0"/>
                  </a:cubicBezTo>
                  <a:cubicBezTo>
                    <a:pt x="7" y="10"/>
                    <a:pt x="7" y="20"/>
                    <a:pt x="7" y="30"/>
                  </a:cubicBezTo>
                  <a:cubicBezTo>
                    <a:pt x="6" y="30"/>
                    <a:pt x="5" y="30"/>
                    <a:pt x="4" y="30"/>
                  </a:cubicBezTo>
                  <a:close/>
                </a:path>
              </a:pathLst>
            </a:custGeom>
            <a:solidFill>
              <a:srgbClr val="123F4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79" name="Freeform 7"/>
            <p:cNvSpPr/>
            <p:nvPr/>
          </p:nvSpPr>
          <p:spPr bwMode="auto">
            <a:xfrm>
              <a:off x="6054725" y="2611437"/>
              <a:ext cx="23813" cy="93663"/>
            </a:xfrm>
            <a:custGeom>
              <a:cxnLst>
                <a:cxn ang="0">
                  <a:pos x="3" y="0"/>
                </a:cxn>
                <a:cxn ang="0">
                  <a:pos x="6" y="0"/>
                </a:cxn>
                <a:cxn ang="0">
                  <a:pos x="9" y="24"/>
                </a:cxn>
                <a:cxn ang="0">
                  <a:pos x="3" y="0"/>
                </a:cxn>
              </a:cxnLst>
              <a:rect b="b" l="0" r="r" t="0"/>
              <a:pathLst>
                <a:path h="35" w="9">
                  <a:moveTo>
                    <a:pt x="3" y="0"/>
                  </a:moveTo>
                  <a:cubicBezTo>
                    <a:pt x="4" y="0"/>
                    <a:pt x="5" y="0"/>
                    <a:pt x="6" y="0"/>
                  </a:cubicBezTo>
                  <a:cubicBezTo>
                    <a:pt x="8" y="7"/>
                    <a:pt x="2" y="22"/>
                    <a:pt x="9" y="24"/>
                  </a:cubicBezTo>
                  <a:cubicBezTo>
                    <a:pt x="0" y="35"/>
                    <a:pt x="4" y="8"/>
                    <a:pt x="3" y="0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80" name="Freeform 8"/>
            <p:cNvSpPr/>
            <p:nvPr/>
          </p:nvSpPr>
          <p:spPr bwMode="auto">
            <a:xfrm>
              <a:off x="5651500" y="2716212"/>
              <a:ext cx="136525" cy="12700"/>
            </a:xfrm>
            <a:custGeom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0" y="0"/>
                </a:cxn>
              </a:cxnLst>
              <a:rect b="b" l="0" r="r" t="0"/>
              <a:pathLst>
                <a:path h="5" w="51">
                  <a:moveTo>
                    <a:pt x="0" y="0"/>
                  </a:moveTo>
                  <a:cubicBezTo>
                    <a:pt x="17" y="0"/>
                    <a:pt x="34" y="0"/>
                    <a:pt x="51" y="0"/>
                  </a:cubicBezTo>
                  <a:cubicBezTo>
                    <a:pt x="41" y="5"/>
                    <a:pt x="10" y="5"/>
                    <a:pt x="0" y="0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81" name="Freeform 9"/>
            <p:cNvSpPr/>
            <p:nvPr/>
          </p:nvSpPr>
          <p:spPr bwMode="auto">
            <a:xfrm>
              <a:off x="5432425" y="2859087"/>
              <a:ext cx="80963" cy="28575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0" y="7"/>
                </a:cxn>
              </a:cxnLst>
              <a:rect b="b" l="0" r="r" t="0"/>
              <a:pathLst>
                <a:path h="11" w="30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26" y="11"/>
                    <a:pt x="9" y="5"/>
                    <a:pt x="0" y="7"/>
                  </a:cubicBezTo>
                  <a:close/>
                </a:path>
              </a:pathLst>
            </a:custGeom>
            <a:solidFill>
              <a:srgbClr val="415A5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82" name="Freeform 10"/>
            <p:cNvSpPr/>
            <p:nvPr/>
          </p:nvSpPr>
          <p:spPr bwMode="auto">
            <a:xfrm>
              <a:off x="5594350" y="3044825"/>
              <a:ext cx="80963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30" y="7"/>
                </a:cxn>
                <a:cxn ang="0">
                  <a:pos x="0" y="7"/>
                </a:cxn>
              </a:cxnLst>
              <a:rect b="b" l="0" r="r" t="0"/>
              <a:pathLst>
                <a:path h="7" w="30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9" y="6"/>
                    <a:pt x="26" y="0"/>
                    <a:pt x="30" y="7"/>
                  </a:cubicBezTo>
                  <a:cubicBezTo>
                    <a:pt x="20" y="7"/>
                    <a:pt x="10" y="7"/>
                    <a:pt x="0" y="7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83" name="Freeform 11"/>
            <p:cNvSpPr/>
            <p:nvPr/>
          </p:nvSpPr>
          <p:spPr bwMode="auto">
            <a:xfrm>
              <a:off x="3413125" y="3684587"/>
              <a:ext cx="17463" cy="130175"/>
            </a:xfrm>
            <a:custGeom>
              <a:cxnLst>
                <a:cxn ang="0">
                  <a:pos x="4" y="45"/>
                </a:cxn>
                <a:cxn ang="0">
                  <a:pos x="7" y="0"/>
                </a:cxn>
                <a:cxn ang="0">
                  <a:pos x="7" y="48"/>
                </a:cxn>
                <a:cxn ang="0">
                  <a:pos x="4" y="45"/>
                </a:cxn>
              </a:cxnLst>
              <a:rect b="b" l="0" r="r" t="0"/>
              <a:pathLst>
                <a:path h="48" w="7">
                  <a:moveTo>
                    <a:pt x="4" y="45"/>
                  </a:moveTo>
                  <a:cubicBezTo>
                    <a:pt x="6" y="31"/>
                    <a:pt x="0" y="9"/>
                    <a:pt x="7" y="0"/>
                  </a:cubicBezTo>
                  <a:cubicBezTo>
                    <a:pt x="7" y="16"/>
                    <a:pt x="7" y="32"/>
                    <a:pt x="7" y="48"/>
                  </a:cubicBezTo>
                  <a:cubicBezTo>
                    <a:pt x="5" y="48"/>
                    <a:pt x="3" y="48"/>
                    <a:pt x="4" y="4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84" name="Freeform 12"/>
            <p:cNvSpPr/>
            <p:nvPr/>
          </p:nvSpPr>
          <p:spPr bwMode="auto">
            <a:xfrm>
              <a:off x="8250238" y="3765550"/>
              <a:ext cx="17463" cy="193675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72"/>
                </a:cxn>
                <a:cxn ang="0">
                  <a:pos x="0" y="0"/>
                </a:cxn>
              </a:cxnLst>
              <a:rect b="b" l="0" r="r" t="0"/>
              <a:pathLst>
                <a:path h="72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23"/>
                    <a:pt x="7" y="54"/>
                    <a:pt x="0" y="72"/>
                  </a:cubicBezTo>
                  <a:cubicBezTo>
                    <a:pt x="0" y="48"/>
                    <a:pt x="0" y="24"/>
                    <a:pt x="0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85" name="Freeform 13"/>
            <p:cNvSpPr/>
            <p:nvPr/>
          </p:nvSpPr>
          <p:spPr bwMode="auto">
            <a:xfrm>
              <a:off x="6965950" y="3770312"/>
              <a:ext cx="88900" cy="30163"/>
            </a:xfrm>
            <a:custGeom>
              <a:cxnLst>
                <a:cxn ang="0">
                  <a:pos x="33" y="7"/>
                </a:cxn>
                <a:cxn ang="0">
                  <a:pos x="0" y="4"/>
                </a:cxn>
                <a:cxn ang="0">
                  <a:pos x="33" y="7"/>
                </a:cxn>
              </a:cxnLst>
              <a:rect b="b" l="0" r="r" t="0"/>
              <a:pathLst>
                <a:path h="11" w="33">
                  <a:moveTo>
                    <a:pt x="33" y="7"/>
                  </a:moveTo>
                  <a:cubicBezTo>
                    <a:pt x="23" y="5"/>
                    <a:pt x="5" y="11"/>
                    <a:pt x="0" y="4"/>
                  </a:cubicBezTo>
                  <a:cubicBezTo>
                    <a:pt x="10" y="6"/>
                    <a:pt x="28" y="0"/>
                    <a:pt x="33" y="7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86" name="Freeform 14"/>
            <p:cNvSpPr/>
            <p:nvPr/>
          </p:nvSpPr>
          <p:spPr bwMode="auto">
            <a:xfrm>
              <a:off x="5946775" y="3862387"/>
              <a:ext cx="19050" cy="169863"/>
            </a:xfrm>
            <a:custGeom>
              <a:cxnLst>
                <a:cxn ang="0">
                  <a:pos x="7" y="0"/>
                </a:cxn>
                <a:cxn ang="0">
                  <a:pos x="7" y="63"/>
                </a:cxn>
                <a:cxn ang="0">
                  <a:pos x="4" y="63"/>
                </a:cxn>
                <a:cxn ang="0">
                  <a:pos x="7" y="0"/>
                </a:cxn>
              </a:cxnLst>
              <a:rect b="b" l="0" r="r" t="0"/>
              <a:pathLst>
                <a:path h="62" w="7">
                  <a:moveTo>
                    <a:pt x="7" y="0"/>
                  </a:moveTo>
                  <a:cubicBezTo>
                    <a:pt x="7" y="21"/>
                    <a:pt x="7" y="42"/>
                    <a:pt x="7" y="63"/>
                  </a:cubicBezTo>
                  <a:cubicBezTo>
                    <a:pt x="6" y="63"/>
                    <a:pt x="5" y="63"/>
                    <a:pt x="4" y="63"/>
                  </a:cubicBezTo>
                  <a:cubicBezTo>
                    <a:pt x="6" y="43"/>
                    <a:pt x="0" y="15"/>
                    <a:pt x="7" y="0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87" name="Freeform 15"/>
            <p:cNvSpPr/>
            <p:nvPr/>
          </p:nvSpPr>
          <p:spPr bwMode="auto">
            <a:xfrm>
              <a:off x="5653088" y="3911600"/>
              <a:ext cx="14288" cy="144463"/>
            </a:xfrm>
            <a:custGeom>
              <a:cxnLst>
                <a:cxn ang="0">
                  <a:pos x="5" y="54"/>
                </a:cxn>
                <a:cxn ang="0">
                  <a:pos x="5" y="0"/>
                </a:cxn>
                <a:cxn ang="0">
                  <a:pos x="5" y="54"/>
                </a:cxn>
              </a:cxnLst>
              <a:rect b="b" l="0" r="r" t="0"/>
              <a:pathLst>
                <a:path h="54" w="5">
                  <a:moveTo>
                    <a:pt x="5" y="54"/>
                  </a:moveTo>
                  <a:cubicBezTo>
                    <a:pt x="0" y="43"/>
                    <a:pt x="0" y="11"/>
                    <a:pt x="5" y="0"/>
                  </a:cubicBezTo>
                  <a:cubicBezTo>
                    <a:pt x="5" y="18"/>
                    <a:pt x="5" y="36"/>
                    <a:pt x="5" y="5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88" name="Freeform 16"/>
            <p:cNvSpPr/>
            <p:nvPr/>
          </p:nvSpPr>
          <p:spPr bwMode="auto">
            <a:xfrm>
              <a:off x="7700963" y="3919537"/>
              <a:ext cx="19050" cy="96838"/>
            </a:xfrm>
            <a:custGeom>
              <a:cxnLst>
                <a:cxn ang="0">
                  <a:pos x="0" y="0"/>
                </a:cxn>
                <a:cxn ang="0">
                  <a:pos x="3" y="36"/>
                </a:cxn>
                <a:cxn ang="0">
                  <a:pos x="0" y="36"/>
                </a:cxn>
                <a:cxn ang="0">
                  <a:pos x="0" y="0"/>
                </a:cxn>
              </a:cxnLst>
              <a:rect b="b" l="0" r="r" t="0"/>
              <a:pathLst>
                <a:path h="36" w="7">
                  <a:moveTo>
                    <a:pt x="0" y="0"/>
                  </a:moveTo>
                  <a:cubicBezTo>
                    <a:pt x="7" y="6"/>
                    <a:pt x="1" y="25"/>
                    <a:pt x="3" y="36"/>
                  </a:cubicBezTo>
                  <a:cubicBezTo>
                    <a:pt x="2" y="36"/>
                    <a:pt x="1" y="36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9DB7B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89" name="Freeform 17"/>
            <p:cNvSpPr/>
            <p:nvPr/>
          </p:nvSpPr>
          <p:spPr bwMode="auto">
            <a:xfrm>
              <a:off x="7669213" y="3967162"/>
              <a:ext cx="17463" cy="282575"/>
            </a:xfrm>
            <a:custGeom>
              <a:cxnLst>
                <a:cxn ang="0">
                  <a:pos x="0" y="0"/>
                </a:cxn>
                <a:cxn ang="0">
                  <a:pos x="3" y="105"/>
                </a:cxn>
                <a:cxn ang="0">
                  <a:pos x="0" y="105"/>
                </a:cxn>
                <a:cxn ang="0">
                  <a:pos x="0" y="0"/>
                </a:cxn>
              </a:cxnLst>
              <a:rect b="b" l="0" r="r" t="0"/>
              <a:pathLst>
                <a:path h="105" w="7">
                  <a:moveTo>
                    <a:pt x="0" y="0"/>
                  </a:moveTo>
                  <a:cubicBezTo>
                    <a:pt x="7" y="29"/>
                    <a:pt x="1" y="71"/>
                    <a:pt x="3" y="105"/>
                  </a:cubicBezTo>
                  <a:cubicBezTo>
                    <a:pt x="2" y="105"/>
                    <a:pt x="1" y="105"/>
                    <a:pt x="0" y="105"/>
                  </a:cubicBezTo>
                  <a:cubicBezTo>
                    <a:pt x="0" y="70"/>
                    <a:pt x="0" y="35"/>
                    <a:pt x="0" y="0"/>
                  </a:cubicBezTo>
                  <a:close/>
                </a:path>
              </a:pathLst>
            </a:custGeom>
            <a:solidFill>
              <a:srgbClr val="9DB7B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90" name="Freeform 18"/>
            <p:cNvSpPr/>
            <p:nvPr/>
          </p:nvSpPr>
          <p:spPr bwMode="auto">
            <a:xfrm>
              <a:off x="6965950" y="3975100"/>
              <a:ext cx="153988" cy="14288"/>
            </a:xfrm>
            <a:custGeom>
              <a:cxnLst>
                <a:cxn ang="0">
                  <a:pos x="57" y="0"/>
                </a:cxn>
                <a:cxn ang="0">
                  <a:pos x="0" y="0"/>
                </a:cxn>
                <a:cxn ang="0">
                  <a:pos x="57" y="0"/>
                </a:cxn>
              </a:cxnLst>
              <a:rect b="b" l="0" r="r" t="0"/>
              <a:pathLst>
                <a:path h="5" w="57">
                  <a:moveTo>
                    <a:pt x="57" y="0"/>
                  </a:moveTo>
                  <a:cubicBezTo>
                    <a:pt x="45" y="5"/>
                    <a:pt x="12" y="5"/>
                    <a:pt x="0" y="0"/>
                  </a:cubicBezTo>
                  <a:cubicBezTo>
                    <a:pt x="19" y="0"/>
                    <a:pt x="38" y="0"/>
                    <a:pt x="57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91" name="Freeform 19"/>
            <p:cNvSpPr/>
            <p:nvPr/>
          </p:nvSpPr>
          <p:spPr bwMode="auto">
            <a:xfrm>
              <a:off x="5919788" y="4048125"/>
              <a:ext cx="12700" cy="201613"/>
            </a:xfrm>
            <a:custGeom>
              <a:cxnLst>
                <a:cxn ang="0">
                  <a:pos x="5" y="75"/>
                </a:cxn>
                <a:cxn ang="0">
                  <a:pos x="5" y="0"/>
                </a:cxn>
                <a:cxn ang="0">
                  <a:pos x="5" y="75"/>
                </a:cxn>
              </a:cxnLst>
              <a:rect b="b" l="0" r="r" t="0"/>
              <a:pathLst>
                <a:path h="75" w="5">
                  <a:moveTo>
                    <a:pt x="5" y="75"/>
                  </a:moveTo>
                  <a:cubicBezTo>
                    <a:pt x="0" y="57"/>
                    <a:pt x="0" y="18"/>
                    <a:pt x="5" y="0"/>
                  </a:cubicBezTo>
                  <a:cubicBezTo>
                    <a:pt x="5" y="25"/>
                    <a:pt x="5" y="50"/>
                    <a:pt x="5" y="75"/>
                  </a:cubicBezTo>
                  <a:close/>
                </a:path>
              </a:pathLst>
            </a:custGeom>
            <a:solidFill>
              <a:srgbClr val="9DB7B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92" name="Freeform 20"/>
            <p:cNvSpPr/>
            <p:nvPr/>
          </p:nvSpPr>
          <p:spPr bwMode="auto">
            <a:xfrm>
              <a:off x="7685088" y="4048125"/>
              <a:ext cx="19050" cy="460375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171"/>
                </a:cxn>
                <a:cxn ang="0">
                  <a:pos x="0" y="0"/>
                </a:cxn>
              </a:cxnLst>
              <a:rect b="b" l="0" r="r" t="0"/>
              <a:pathLst>
                <a:path h="171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56"/>
                    <a:pt x="7" y="120"/>
                    <a:pt x="0" y="171"/>
                  </a:cubicBezTo>
                  <a:cubicBezTo>
                    <a:pt x="0" y="114"/>
                    <a:pt x="0" y="57"/>
                    <a:pt x="0" y="0"/>
                  </a:cubicBezTo>
                  <a:close/>
                </a:path>
              </a:pathLst>
            </a:custGeom>
            <a:solidFill>
              <a:srgbClr val="415A5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93" name="Freeform 21"/>
            <p:cNvSpPr/>
            <p:nvPr/>
          </p:nvSpPr>
          <p:spPr bwMode="auto">
            <a:xfrm>
              <a:off x="3422650" y="4176712"/>
              <a:ext cx="19050" cy="106363"/>
            </a:xfrm>
            <a:custGeom>
              <a:cxnLst>
                <a:cxn ang="0">
                  <a:pos x="0" y="0"/>
                </a:cxn>
                <a:cxn ang="0">
                  <a:pos x="3" y="39"/>
                </a:cxn>
                <a:cxn ang="0">
                  <a:pos x="0" y="39"/>
                </a:cxn>
                <a:cxn ang="0">
                  <a:pos x="0" y="0"/>
                </a:cxn>
              </a:cxnLst>
              <a:rect b="b" l="0" r="r" t="0"/>
              <a:pathLst>
                <a:path h="39" w="7">
                  <a:moveTo>
                    <a:pt x="0" y="0"/>
                  </a:moveTo>
                  <a:cubicBezTo>
                    <a:pt x="7" y="7"/>
                    <a:pt x="1" y="27"/>
                    <a:pt x="3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94" name="Freeform 22"/>
            <p:cNvSpPr/>
            <p:nvPr/>
          </p:nvSpPr>
          <p:spPr bwMode="auto">
            <a:xfrm>
              <a:off x="7669213" y="4249737"/>
              <a:ext cx="17463" cy="161925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60"/>
                </a:cxn>
                <a:cxn ang="0">
                  <a:pos x="0" y="0"/>
                </a:cxn>
              </a:cxnLst>
              <a:rect b="b" l="0" r="r" t="0"/>
              <a:pathLst>
                <a:path h="60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9"/>
                    <a:pt x="7" y="46"/>
                    <a:pt x="0" y="60"/>
                  </a:cubicBezTo>
                  <a:cubicBezTo>
                    <a:pt x="0" y="40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95" name="Freeform 23"/>
            <p:cNvSpPr/>
            <p:nvPr/>
          </p:nvSpPr>
          <p:spPr bwMode="auto">
            <a:xfrm>
              <a:off x="5756275" y="4540250"/>
              <a:ext cx="139700" cy="33338"/>
            </a:xfrm>
            <a:custGeom>
              <a:cxnLst>
                <a:cxn ang="0">
                  <a:pos x="24" y="9"/>
                </a:cxn>
                <a:cxn ang="0">
                  <a:pos x="0" y="3"/>
                </a:cxn>
                <a:cxn ang="0">
                  <a:pos x="36" y="3"/>
                </a:cxn>
                <a:cxn ang="0">
                  <a:pos x="51" y="9"/>
                </a:cxn>
                <a:cxn ang="0">
                  <a:pos x="24" y="9"/>
                </a:cxn>
              </a:cxnLst>
              <a:rect b="b" l="0" r="r" t="0"/>
              <a:pathLst>
                <a:path h="12" w="52">
                  <a:moveTo>
                    <a:pt x="24" y="9"/>
                  </a:moveTo>
                  <a:cubicBezTo>
                    <a:pt x="23" y="0"/>
                    <a:pt x="1" y="12"/>
                    <a:pt x="0" y="3"/>
                  </a:cubicBezTo>
                  <a:cubicBezTo>
                    <a:pt x="12" y="3"/>
                    <a:pt x="24" y="3"/>
                    <a:pt x="36" y="3"/>
                  </a:cubicBezTo>
                  <a:cubicBezTo>
                    <a:pt x="35" y="11"/>
                    <a:pt x="52" y="1"/>
                    <a:pt x="51" y="9"/>
                  </a:cubicBezTo>
                  <a:cubicBezTo>
                    <a:pt x="42" y="9"/>
                    <a:pt x="33" y="9"/>
                    <a:pt x="24" y="9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96" name="Freeform 24"/>
            <p:cNvSpPr/>
            <p:nvPr/>
          </p:nvSpPr>
          <p:spPr bwMode="auto">
            <a:xfrm>
              <a:off x="4738688" y="4616450"/>
              <a:ext cx="88900" cy="19050"/>
            </a:xfrm>
            <a:custGeom>
              <a:cxnLst>
                <a:cxn ang="0">
                  <a:pos x="33" y="2"/>
                </a:cxn>
                <a:cxn ang="0">
                  <a:pos x="33" y="5"/>
                </a:cxn>
                <a:cxn ang="0">
                  <a:pos x="33" y="2"/>
                </a:cxn>
              </a:cxnLst>
              <a:rect b="b" l="0" r="r" t="0"/>
              <a:pathLst>
                <a:path h="7" w="33">
                  <a:moveTo>
                    <a:pt x="33" y="2"/>
                  </a:moveTo>
                  <a:cubicBezTo>
                    <a:pt x="33" y="3"/>
                    <a:pt x="33" y="4"/>
                    <a:pt x="33" y="5"/>
                  </a:cubicBezTo>
                  <a:cubicBezTo>
                    <a:pt x="0" y="7"/>
                    <a:pt x="0" y="0"/>
                    <a:pt x="33" y="2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97" name="Freeform 25"/>
            <p:cNvSpPr/>
            <p:nvPr/>
          </p:nvSpPr>
          <p:spPr bwMode="auto">
            <a:xfrm>
              <a:off x="4673600" y="4627562"/>
              <a:ext cx="193675" cy="36513"/>
            </a:xfrm>
            <a:custGeom>
              <a:cxnLst>
                <a:cxn ang="0">
                  <a:pos x="0" y="7"/>
                </a:cxn>
                <a:cxn ang="0">
                  <a:pos x="18" y="4"/>
                </a:cxn>
                <a:cxn ang="0">
                  <a:pos x="72" y="7"/>
                </a:cxn>
                <a:cxn ang="0">
                  <a:pos x="12" y="10"/>
                </a:cxn>
                <a:cxn ang="0">
                  <a:pos x="0" y="7"/>
                </a:cxn>
              </a:cxnLst>
              <a:rect b="b" l="0" r="r" t="0"/>
              <a:pathLst>
                <a:path h="14" w="72">
                  <a:moveTo>
                    <a:pt x="0" y="7"/>
                  </a:moveTo>
                  <a:cubicBezTo>
                    <a:pt x="0" y="0"/>
                    <a:pt x="13" y="6"/>
                    <a:pt x="18" y="4"/>
                  </a:cubicBezTo>
                  <a:cubicBezTo>
                    <a:pt x="30" y="11"/>
                    <a:pt x="55" y="5"/>
                    <a:pt x="72" y="7"/>
                  </a:cubicBezTo>
                  <a:cubicBezTo>
                    <a:pt x="58" y="14"/>
                    <a:pt x="31" y="8"/>
                    <a:pt x="12" y="10"/>
                  </a:cubicBezTo>
                  <a:cubicBezTo>
                    <a:pt x="11" y="6"/>
                    <a:pt x="5" y="7"/>
                    <a:pt x="0" y="7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98" name="Freeform 26"/>
            <p:cNvSpPr/>
            <p:nvPr/>
          </p:nvSpPr>
          <p:spPr bwMode="auto">
            <a:xfrm>
              <a:off x="7651750" y="4645025"/>
              <a:ext cx="185738" cy="9525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69" y="0"/>
                </a:cxn>
                <a:cxn ang="0">
                  <a:pos x="69" y="3"/>
                </a:cxn>
                <a:cxn ang="0">
                  <a:pos x="0" y="3"/>
                </a:cxn>
              </a:cxnLst>
              <a:rect b="b" l="0" r="r" t="0"/>
              <a:pathLst>
                <a:path h="3" w="69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3" y="0"/>
                    <a:pt x="46" y="0"/>
                    <a:pt x="69" y="0"/>
                  </a:cubicBezTo>
                  <a:cubicBezTo>
                    <a:pt x="69" y="1"/>
                    <a:pt x="69" y="2"/>
                    <a:pt x="69" y="3"/>
                  </a:cubicBezTo>
                  <a:cubicBezTo>
                    <a:pt x="46" y="3"/>
                    <a:pt x="23" y="3"/>
                    <a:pt x="0" y="3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99" name="Freeform 27"/>
            <p:cNvSpPr/>
            <p:nvPr/>
          </p:nvSpPr>
          <p:spPr bwMode="auto">
            <a:xfrm>
              <a:off x="7837488" y="4635500"/>
              <a:ext cx="185738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69" y="7"/>
                </a:cxn>
                <a:cxn ang="0">
                  <a:pos x="0" y="7"/>
                </a:cxn>
              </a:cxnLst>
              <a:rect b="b" l="0" r="r" t="0"/>
              <a:pathLst>
                <a:path h="7" w="69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22" y="6"/>
                    <a:pt x="52" y="0"/>
                    <a:pt x="69" y="7"/>
                  </a:cubicBezTo>
                  <a:cubicBezTo>
                    <a:pt x="46" y="7"/>
                    <a:pt x="23" y="7"/>
                    <a:pt x="0" y="7"/>
                  </a:cubicBezTo>
                  <a:close/>
                </a:path>
              </a:pathLst>
            </a:custGeom>
            <a:solidFill>
              <a:srgbClr val="9DB7B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00" name="Freeform 28"/>
            <p:cNvSpPr/>
            <p:nvPr/>
          </p:nvSpPr>
          <p:spPr bwMode="auto">
            <a:xfrm>
              <a:off x="3197225" y="4651375"/>
              <a:ext cx="128588" cy="28575"/>
            </a:xfrm>
            <a:custGeom>
              <a:cxnLst>
                <a:cxn ang="0">
                  <a:pos x="0" y="7"/>
                </a:cxn>
                <a:cxn ang="0">
                  <a:pos x="48" y="4"/>
                </a:cxn>
                <a:cxn ang="0">
                  <a:pos x="0" y="7"/>
                </a:cxn>
              </a:cxnLst>
              <a:rect b="b" l="0" r="r" t="0"/>
              <a:pathLst>
                <a:path h="11" w="48">
                  <a:moveTo>
                    <a:pt x="0" y="7"/>
                  </a:moveTo>
                  <a:cubicBezTo>
                    <a:pt x="10" y="0"/>
                    <a:pt x="33" y="6"/>
                    <a:pt x="48" y="4"/>
                  </a:cubicBezTo>
                  <a:cubicBezTo>
                    <a:pt x="38" y="11"/>
                    <a:pt x="15" y="5"/>
                    <a:pt x="0" y="7"/>
                  </a:cubicBezTo>
                  <a:close/>
                </a:path>
              </a:pathLst>
            </a:custGeom>
            <a:solidFill>
              <a:srgbClr val="9DB7B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01" name="Freeform 29"/>
            <p:cNvSpPr/>
            <p:nvPr/>
          </p:nvSpPr>
          <p:spPr bwMode="auto">
            <a:xfrm>
              <a:off x="5351463" y="4659312"/>
              <a:ext cx="88900" cy="30163"/>
            </a:xfrm>
            <a:custGeom>
              <a:cxnLst>
                <a:cxn ang="0">
                  <a:pos x="0" y="7"/>
                </a:cxn>
                <a:cxn ang="0">
                  <a:pos x="33" y="4"/>
                </a:cxn>
                <a:cxn ang="0">
                  <a:pos x="0" y="7"/>
                </a:cxn>
              </a:cxnLst>
              <a:rect b="b" l="0" r="r" t="0"/>
              <a:pathLst>
                <a:path h="11" w="33">
                  <a:moveTo>
                    <a:pt x="0" y="7"/>
                  </a:moveTo>
                  <a:cubicBezTo>
                    <a:pt x="5" y="0"/>
                    <a:pt x="23" y="6"/>
                    <a:pt x="33" y="4"/>
                  </a:cubicBezTo>
                  <a:cubicBezTo>
                    <a:pt x="28" y="11"/>
                    <a:pt x="10" y="5"/>
                    <a:pt x="0" y="7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02" name="Freeform 30"/>
            <p:cNvSpPr/>
            <p:nvPr/>
          </p:nvSpPr>
          <p:spPr bwMode="auto">
            <a:xfrm>
              <a:off x="6570663" y="4659312"/>
              <a:ext cx="331788" cy="30163"/>
            </a:xfrm>
            <a:custGeom>
              <a:cxnLst>
                <a:cxn ang="0">
                  <a:pos x="123" y="7"/>
                </a:cxn>
                <a:cxn ang="0">
                  <a:pos x="0" y="4"/>
                </a:cxn>
                <a:cxn ang="0">
                  <a:pos x="123" y="7"/>
                </a:cxn>
              </a:cxnLst>
              <a:rect b="b" l="0" r="r" t="0"/>
              <a:pathLst>
                <a:path h="11" w="123">
                  <a:moveTo>
                    <a:pt x="123" y="7"/>
                  </a:moveTo>
                  <a:cubicBezTo>
                    <a:pt x="83" y="5"/>
                    <a:pt x="35" y="11"/>
                    <a:pt x="0" y="4"/>
                  </a:cubicBezTo>
                  <a:cubicBezTo>
                    <a:pt x="40" y="6"/>
                    <a:pt x="88" y="0"/>
                    <a:pt x="123" y="7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03" name="Freeform 31"/>
            <p:cNvSpPr/>
            <p:nvPr/>
          </p:nvSpPr>
          <p:spPr bwMode="auto">
            <a:xfrm>
              <a:off x="3414713" y="4667250"/>
              <a:ext cx="420688" cy="30163"/>
            </a:xfrm>
            <a:custGeom>
              <a:cxnLst>
                <a:cxn ang="0">
                  <a:pos x="156" y="4"/>
                </a:cxn>
                <a:cxn ang="0">
                  <a:pos x="78" y="7"/>
                </a:cxn>
                <a:cxn ang="0">
                  <a:pos x="0" y="7"/>
                </a:cxn>
                <a:cxn ang="0">
                  <a:pos x="156" y="4"/>
                </a:cxn>
              </a:cxnLst>
              <a:rect b="b" l="0" r="r" t="0"/>
              <a:pathLst>
                <a:path h="11" w="156">
                  <a:moveTo>
                    <a:pt x="156" y="4"/>
                  </a:moveTo>
                  <a:cubicBezTo>
                    <a:pt x="136" y="11"/>
                    <a:pt x="103" y="5"/>
                    <a:pt x="78" y="7"/>
                  </a:cubicBezTo>
                  <a:cubicBezTo>
                    <a:pt x="52" y="7"/>
                    <a:pt x="26" y="7"/>
                    <a:pt x="0" y="7"/>
                  </a:cubicBezTo>
                  <a:cubicBezTo>
                    <a:pt x="46" y="0"/>
                    <a:pt x="105" y="6"/>
                    <a:pt x="156" y="4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04" name="Freeform 32"/>
            <p:cNvSpPr/>
            <p:nvPr/>
          </p:nvSpPr>
          <p:spPr bwMode="auto">
            <a:xfrm>
              <a:off x="1122363" y="4686300"/>
              <a:ext cx="315913" cy="19050"/>
            </a:xfrm>
            <a:custGeom>
              <a:cxnLst>
                <a:cxn ang="0">
                  <a:pos x="117" y="3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3"/>
                </a:cxn>
              </a:cxnLst>
              <a:rect b="b" l="0" r="r" t="0"/>
              <a:pathLst>
                <a:path h="7" w="117">
                  <a:moveTo>
                    <a:pt x="117" y="3"/>
                  </a:moveTo>
                  <a:cubicBezTo>
                    <a:pt x="79" y="1"/>
                    <a:pt x="33" y="7"/>
                    <a:pt x="0" y="0"/>
                  </a:cubicBezTo>
                  <a:cubicBezTo>
                    <a:pt x="39" y="0"/>
                    <a:pt x="78" y="0"/>
                    <a:pt x="117" y="0"/>
                  </a:cubicBezTo>
                  <a:cubicBezTo>
                    <a:pt x="117" y="1"/>
                    <a:pt x="117" y="2"/>
                    <a:pt x="117" y="3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05" name="Freeform 33"/>
            <p:cNvSpPr/>
            <p:nvPr/>
          </p:nvSpPr>
          <p:spPr bwMode="auto">
            <a:xfrm>
              <a:off x="6965950" y="4686300"/>
              <a:ext cx="209550" cy="19050"/>
            </a:xfrm>
            <a:custGeom>
              <a:cxnLst>
                <a:cxn ang="0">
                  <a:pos x="78" y="3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3"/>
                </a:cxn>
              </a:cxnLst>
              <a:rect b="b" l="0" r="r" t="0"/>
              <a:pathLst>
                <a:path h="7" w="78">
                  <a:moveTo>
                    <a:pt x="78" y="3"/>
                  </a:moveTo>
                  <a:cubicBezTo>
                    <a:pt x="53" y="1"/>
                    <a:pt x="20" y="7"/>
                    <a:pt x="0" y="0"/>
                  </a:cubicBezTo>
                  <a:cubicBezTo>
                    <a:pt x="26" y="0"/>
                    <a:pt x="52" y="0"/>
                    <a:pt x="78" y="0"/>
                  </a:cubicBezTo>
                  <a:cubicBezTo>
                    <a:pt x="78" y="1"/>
                    <a:pt x="78" y="2"/>
                    <a:pt x="78" y="3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06" name="Freeform 34"/>
            <p:cNvSpPr/>
            <p:nvPr/>
          </p:nvSpPr>
          <p:spPr bwMode="auto">
            <a:xfrm>
              <a:off x="7175500" y="4675187"/>
              <a:ext cx="211138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78" y="7"/>
                </a:cxn>
                <a:cxn ang="0">
                  <a:pos x="0" y="7"/>
                </a:cxn>
              </a:cxnLst>
              <a:rect b="b" l="0" r="r" t="0"/>
              <a:pathLst>
                <a:path h="7" w="78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25" y="6"/>
                    <a:pt x="58" y="0"/>
                    <a:pt x="78" y="7"/>
                  </a:cubicBezTo>
                  <a:cubicBezTo>
                    <a:pt x="52" y="7"/>
                    <a:pt x="26" y="7"/>
                    <a:pt x="0" y="7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07" name="Freeform 35"/>
            <p:cNvSpPr/>
            <p:nvPr/>
          </p:nvSpPr>
          <p:spPr bwMode="auto">
            <a:xfrm>
              <a:off x="2205038" y="4683125"/>
              <a:ext cx="115888" cy="30163"/>
            </a:xfrm>
            <a:custGeom>
              <a:cxnLst>
                <a:cxn ang="0">
                  <a:pos x="42" y="7"/>
                </a:cxn>
                <a:cxn ang="0">
                  <a:pos x="0" y="4"/>
                </a:cxn>
                <a:cxn ang="0">
                  <a:pos x="27" y="4"/>
                </a:cxn>
                <a:cxn ang="0">
                  <a:pos x="42" y="7"/>
                </a:cxn>
              </a:cxnLst>
              <a:rect b="b" l="0" r="r" t="0"/>
              <a:pathLst>
                <a:path h="11" w="43">
                  <a:moveTo>
                    <a:pt x="42" y="7"/>
                  </a:moveTo>
                  <a:cubicBezTo>
                    <a:pt x="29" y="5"/>
                    <a:pt x="8" y="11"/>
                    <a:pt x="0" y="4"/>
                  </a:cubicBezTo>
                  <a:cubicBezTo>
                    <a:pt x="9" y="4"/>
                    <a:pt x="18" y="4"/>
                    <a:pt x="27" y="4"/>
                  </a:cubicBezTo>
                  <a:cubicBezTo>
                    <a:pt x="31" y="6"/>
                    <a:pt x="43" y="0"/>
                    <a:pt x="42" y="7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08" name="Freeform 36"/>
            <p:cNvSpPr/>
            <p:nvPr/>
          </p:nvSpPr>
          <p:spPr bwMode="auto">
            <a:xfrm>
              <a:off x="3173413" y="4689475"/>
              <a:ext cx="152400" cy="12700"/>
            </a:xfrm>
            <a:custGeom>
              <a:cxnLst>
                <a:cxn ang="0">
                  <a:pos x="0" y="5"/>
                </a:cxn>
                <a:cxn ang="0">
                  <a:pos x="57" y="5"/>
                </a:cxn>
                <a:cxn ang="0">
                  <a:pos x="0" y="5"/>
                </a:cxn>
              </a:cxnLst>
              <a:rect b="b" l="0" r="r" t="0"/>
              <a:pathLst>
                <a:path h="5" w="57">
                  <a:moveTo>
                    <a:pt x="0" y="5"/>
                  </a:moveTo>
                  <a:cubicBezTo>
                    <a:pt x="12" y="0"/>
                    <a:pt x="45" y="0"/>
                    <a:pt x="57" y="5"/>
                  </a:cubicBezTo>
                  <a:cubicBezTo>
                    <a:pt x="38" y="5"/>
                    <a:pt x="19" y="5"/>
                    <a:pt x="0" y="5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09" name="Freeform 37"/>
            <p:cNvSpPr/>
            <p:nvPr/>
          </p:nvSpPr>
          <p:spPr bwMode="auto">
            <a:xfrm>
              <a:off x="5126038" y="4716462"/>
              <a:ext cx="128588" cy="17463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48" y="7"/>
                </a:cxn>
                <a:cxn ang="0">
                  <a:pos x="0" y="7"/>
                </a:cxn>
              </a:cxnLst>
              <a:rect b="b" l="0" r="r" t="0"/>
              <a:pathLst>
                <a:path h="7" w="48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15" y="6"/>
                    <a:pt x="38" y="0"/>
                    <a:pt x="48" y="7"/>
                  </a:cubicBezTo>
                  <a:cubicBezTo>
                    <a:pt x="32" y="7"/>
                    <a:pt x="16" y="7"/>
                    <a:pt x="0" y="7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11" name="Freeform 39"/>
            <p:cNvSpPr/>
            <p:nvPr/>
          </p:nvSpPr>
          <p:spPr bwMode="auto">
            <a:xfrm>
              <a:off x="5792788" y="5119687"/>
              <a:ext cx="188913" cy="31750"/>
            </a:xfrm>
            <a:custGeom>
              <a:cxnLst>
                <a:cxn ang="0">
                  <a:pos x="10" y="10"/>
                </a:cxn>
                <a:cxn ang="0">
                  <a:pos x="22" y="1"/>
                </a:cxn>
                <a:cxn ang="0">
                  <a:pos x="70" y="7"/>
                </a:cxn>
                <a:cxn ang="0">
                  <a:pos x="70" y="10"/>
                </a:cxn>
                <a:cxn ang="0">
                  <a:pos x="10" y="10"/>
                </a:cxn>
              </a:cxnLst>
              <a:rect b="b" l="0" r="r" t="0"/>
              <a:pathLst>
                <a:path h="12" w="70">
                  <a:moveTo>
                    <a:pt x="10" y="10"/>
                  </a:moveTo>
                  <a:cubicBezTo>
                    <a:pt x="9" y="2"/>
                    <a:pt x="14" y="0"/>
                    <a:pt x="22" y="1"/>
                  </a:cubicBezTo>
                  <a:cubicBezTo>
                    <a:pt x="0" y="12"/>
                    <a:pt x="55" y="5"/>
                    <a:pt x="70" y="7"/>
                  </a:cubicBezTo>
                  <a:cubicBezTo>
                    <a:pt x="70" y="8"/>
                    <a:pt x="70" y="9"/>
                    <a:pt x="70" y="10"/>
                  </a:cubicBezTo>
                  <a:cubicBezTo>
                    <a:pt x="50" y="10"/>
                    <a:pt x="30" y="10"/>
                    <a:pt x="10" y="1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13" name="Freeform 41"/>
            <p:cNvSpPr/>
            <p:nvPr/>
          </p:nvSpPr>
          <p:spPr bwMode="auto">
            <a:xfrm>
              <a:off x="6197600" y="3238500"/>
              <a:ext cx="66675" cy="74613"/>
            </a:xfrm>
            <a:custGeom>
              <a:cxnLst>
                <a:cxn ang="0">
                  <a:pos x="13" y="1"/>
                </a:cxn>
                <a:cxn ang="0">
                  <a:pos x="25" y="28"/>
                </a:cxn>
                <a:cxn ang="0">
                  <a:pos x="19" y="16"/>
                </a:cxn>
                <a:cxn ang="0">
                  <a:pos x="7" y="19"/>
                </a:cxn>
                <a:cxn ang="0">
                  <a:pos x="1" y="1"/>
                </a:cxn>
                <a:cxn ang="0">
                  <a:pos x="10" y="13"/>
                </a:cxn>
                <a:cxn ang="0">
                  <a:pos x="13" y="1"/>
                </a:cxn>
              </a:cxnLst>
              <a:rect b="b" l="0" r="r" t="0"/>
              <a:pathLst>
                <a:path h="28" w="25">
                  <a:moveTo>
                    <a:pt x="13" y="1"/>
                  </a:moveTo>
                  <a:cubicBezTo>
                    <a:pt x="17" y="10"/>
                    <a:pt x="21" y="19"/>
                    <a:pt x="25" y="28"/>
                  </a:cubicBezTo>
                  <a:cubicBezTo>
                    <a:pt x="20" y="27"/>
                    <a:pt x="18" y="23"/>
                    <a:pt x="19" y="16"/>
                  </a:cubicBezTo>
                  <a:cubicBezTo>
                    <a:pt x="14" y="16"/>
                    <a:pt x="13" y="20"/>
                    <a:pt x="7" y="19"/>
                  </a:cubicBezTo>
                  <a:cubicBezTo>
                    <a:pt x="8" y="10"/>
                    <a:pt x="0" y="10"/>
                    <a:pt x="1" y="1"/>
                  </a:cubicBezTo>
                  <a:cubicBezTo>
                    <a:pt x="9" y="0"/>
                    <a:pt x="11" y="5"/>
                    <a:pt x="10" y="13"/>
                  </a:cubicBezTo>
                  <a:cubicBezTo>
                    <a:pt x="14" y="12"/>
                    <a:pt x="12" y="5"/>
                    <a:pt x="13" y="1"/>
                  </a:cubicBezTo>
                  <a:close/>
                </a:path>
              </a:pathLst>
            </a:custGeom>
            <a:solidFill>
              <a:srgbClr val="0387B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14" name="Freeform 42"/>
            <p:cNvSpPr/>
            <p:nvPr/>
          </p:nvSpPr>
          <p:spPr bwMode="auto">
            <a:xfrm>
              <a:off x="5973763" y="3038475"/>
              <a:ext cx="23813" cy="80963"/>
            </a:xfrm>
            <a:custGeom>
              <a:cxnLst>
                <a:cxn ang="0">
                  <a:pos x="6" y="30"/>
                </a:cxn>
                <a:cxn ang="0">
                  <a:pos x="9" y="0"/>
                </a:cxn>
                <a:cxn ang="0">
                  <a:pos x="6" y="30"/>
                </a:cxn>
              </a:cxnLst>
              <a:rect b="b" l="0" r="r" t="0"/>
              <a:pathLst>
                <a:path h="30" w="9">
                  <a:moveTo>
                    <a:pt x="6" y="30"/>
                  </a:moveTo>
                  <a:cubicBezTo>
                    <a:pt x="1" y="26"/>
                    <a:pt x="0" y="0"/>
                    <a:pt x="9" y="0"/>
                  </a:cubicBezTo>
                  <a:cubicBezTo>
                    <a:pt x="4" y="6"/>
                    <a:pt x="7" y="20"/>
                    <a:pt x="6" y="30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15" name="Freeform 43"/>
            <p:cNvSpPr/>
            <p:nvPr/>
          </p:nvSpPr>
          <p:spPr bwMode="auto">
            <a:xfrm>
              <a:off x="6081713" y="2797175"/>
              <a:ext cx="166688" cy="53975"/>
            </a:xfrm>
            <a:custGeom>
              <a:cxnLst>
                <a:cxn ang="0">
                  <a:pos x="5" y="6"/>
                </a:cxn>
                <a:cxn ang="0">
                  <a:pos x="62" y="15"/>
                </a:cxn>
                <a:cxn ang="0">
                  <a:pos x="59" y="15"/>
                </a:cxn>
                <a:cxn ang="0">
                  <a:pos x="5" y="6"/>
                </a:cxn>
              </a:cxnLst>
              <a:rect b="b" l="0" r="r" t="0"/>
              <a:pathLst>
                <a:path h="20" w="62">
                  <a:moveTo>
                    <a:pt x="5" y="6"/>
                  </a:moveTo>
                  <a:cubicBezTo>
                    <a:pt x="17" y="16"/>
                    <a:pt x="55" y="0"/>
                    <a:pt x="62" y="15"/>
                  </a:cubicBezTo>
                  <a:cubicBezTo>
                    <a:pt x="61" y="15"/>
                    <a:pt x="60" y="15"/>
                    <a:pt x="59" y="15"/>
                  </a:cubicBezTo>
                  <a:cubicBezTo>
                    <a:pt x="50" y="5"/>
                    <a:pt x="0" y="20"/>
                    <a:pt x="5" y="6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16" name="Freeform 44"/>
            <p:cNvSpPr/>
            <p:nvPr/>
          </p:nvSpPr>
          <p:spPr bwMode="auto">
            <a:xfrm>
              <a:off x="5489575" y="11112"/>
              <a:ext cx="557213" cy="282575"/>
            </a:xfrm>
            <a:custGeom>
              <a:cxnLst>
                <a:cxn ang="0">
                  <a:pos x="153" y="3"/>
                </a:cxn>
                <a:cxn ang="0">
                  <a:pos x="198" y="105"/>
                </a:cxn>
                <a:cxn ang="0">
                  <a:pos x="120" y="9"/>
                </a:cxn>
                <a:cxn ang="0">
                  <a:pos x="129" y="9"/>
                </a:cxn>
                <a:cxn ang="0">
                  <a:pos x="114" y="21"/>
                </a:cxn>
                <a:cxn ang="0">
                  <a:pos x="0" y="66"/>
                </a:cxn>
                <a:cxn ang="0">
                  <a:pos x="117" y="3"/>
                </a:cxn>
                <a:cxn ang="0">
                  <a:pos x="153" y="3"/>
                </a:cxn>
              </a:cxnLst>
              <a:rect b="b" l="0" r="r" t="0"/>
              <a:pathLst>
                <a:path h="105" w="206">
                  <a:moveTo>
                    <a:pt x="153" y="3"/>
                  </a:moveTo>
                  <a:cubicBezTo>
                    <a:pt x="188" y="16"/>
                    <a:pt x="207" y="58"/>
                    <a:pt x="198" y="105"/>
                  </a:cubicBezTo>
                  <a:cubicBezTo>
                    <a:pt x="177" y="68"/>
                    <a:pt x="149" y="38"/>
                    <a:pt x="120" y="9"/>
                  </a:cubicBezTo>
                  <a:cubicBezTo>
                    <a:pt x="123" y="9"/>
                    <a:pt x="126" y="9"/>
                    <a:pt x="129" y="9"/>
                  </a:cubicBezTo>
                  <a:cubicBezTo>
                    <a:pt x="123" y="0"/>
                    <a:pt x="108" y="8"/>
                    <a:pt x="114" y="21"/>
                  </a:cubicBezTo>
                  <a:cubicBezTo>
                    <a:pt x="63" y="22"/>
                    <a:pt x="38" y="63"/>
                    <a:pt x="0" y="66"/>
                  </a:cubicBezTo>
                  <a:cubicBezTo>
                    <a:pt x="18" y="24"/>
                    <a:pt x="59" y="5"/>
                    <a:pt x="117" y="3"/>
                  </a:cubicBezTo>
                  <a:cubicBezTo>
                    <a:pt x="129" y="3"/>
                    <a:pt x="141" y="3"/>
                    <a:pt x="153" y="3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17" name="Freeform 45"/>
            <p:cNvSpPr>
              <a:spLocks noEditPoints="1"/>
            </p:cNvSpPr>
            <p:nvPr/>
          </p:nvSpPr>
          <p:spPr bwMode="auto">
            <a:xfrm>
              <a:off x="5032375" y="-4763"/>
              <a:ext cx="1243013" cy="1792288"/>
            </a:xfrm>
            <a:custGeom>
              <a:cxnLst>
                <a:cxn ang="0">
                  <a:pos x="134" y="30"/>
                </a:cxn>
                <a:cxn ang="0">
                  <a:pos x="188" y="24"/>
                </a:cxn>
                <a:cxn ang="0">
                  <a:pos x="320" y="3"/>
                </a:cxn>
                <a:cxn ang="0">
                  <a:pos x="170" y="72"/>
                </a:cxn>
                <a:cxn ang="0">
                  <a:pos x="299" y="15"/>
                </a:cxn>
                <a:cxn ang="0">
                  <a:pos x="368" y="111"/>
                </a:cxn>
                <a:cxn ang="0">
                  <a:pos x="323" y="6"/>
                </a:cxn>
                <a:cxn ang="0">
                  <a:pos x="377" y="255"/>
                </a:cxn>
                <a:cxn ang="0">
                  <a:pos x="299" y="246"/>
                </a:cxn>
                <a:cxn ang="0">
                  <a:pos x="287" y="285"/>
                </a:cxn>
                <a:cxn ang="0">
                  <a:pos x="383" y="360"/>
                </a:cxn>
                <a:cxn ang="0">
                  <a:pos x="443" y="453"/>
                </a:cxn>
                <a:cxn ang="0">
                  <a:pos x="455" y="666"/>
                </a:cxn>
                <a:cxn ang="0">
                  <a:pos x="437" y="456"/>
                </a:cxn>
                <a:cxn ang="0">
                  <a:pos x="191" y="333"/>
                </a:cxn>
                <a:cxn ang="0">
                  <a:pos x="8" y="510"/>
                </a:cxn>
                <a:cxn ang="0">
                  <a:pos x="47" y="384"/>
                </a:cxn>
                <a:cxn ang="0">
                  <a:pos x="50" y="363"/>
                </a:cxn>
                <a:cxn ang="0">
                  <a:pos x="206" y="237"/>
                </a:cxn>
                <a:cxn ang="0">
                  <a:pos x="197" y="234"/>
                </a:cxn>
                <a:cxn ang="0">
                  <a:pos x="203" y="198"/>
                </a:cxn>
                <a:cxn ang="0">
                  <a:pos x="167" y="219"/>
                </a:cxn>
                <a:cxn ang="0">
                  <a:pos x="170" y="192"/>
                </a:cxn>
                <a:cxn ang="0">
                  <a:pos x="155" y="174"/>
                </a:cxn>
                <a:cxn ang="0">
                  <a:pos x="155" y="135"/>
                </a:cxn>
                <a:cxn ang="0">
                  <a:pos x="134" y="171"/>
                </a:cxn>
                <a:cxn ang="0">
                  <a:pos x="128" y="159"/>
                </a:cxn>
                <a:cxn ang="0">
                  <a:pos x="146" y="114"/>
                </a:cxn>
                <a:cxn ang="0">
                  <a:pos x="131" y="96"/>
                </a:cxn>
                <a:cxn ang="0">
                  <a:pos x="110" y="63"/>
                </a:cxn>
                <a:cxn ang="0">
                  <a:pos x="125" y="48"/>
                </a:cxn>
                <a:cxn ang="0">
                  <a:pos x="158" y="42"/>
                </a:cxn>
                <a:cxn ang="0">
                  <a:pos x="293" y="42"/>
                </a:cxn>
                <a:cxn ang="0">
                  <a:pos x="281" y="36"/>
                </a:cxn>
                <a:cxn ang="0">
                  <a:pos x="239" y="156"/>
                </a:cxn>
                <a:cxn ang="0">
                  <a:pos x="287" y="156"/>
                </a:cxn>
                <a:cxn ang="0">
                  <a:pos x="299" y="126"/>
                </a:cxn>
                <a:cxn ang="0">
                  <a:pos x="311" y="162"/>
                </a:cxn>
                <a:cxn ang="0">
                  <a:pos x="236" y="162"/>
                </a:cxn>
                <a:cxn ang="0">
                  <a:pos x="215" y="186"/>
                </a:cxn>
                <a:cxn ang="0">
                  <a:pos x="437" y="159"/>
                </a:cxn>
                <a:cxn ang="0">
                  <a:pos x="374" y="147"/>
                </a:cxn>
                <a:cxn ang="0">
                  <a:pos x="344" y="153"/>
                </a:cxn>
                <a:cxn ang="0">
                  <a:pos x="302" y="36"/>
                </a:cxn>
                <a:cxn ang="0">
                  <a:pos x="296" y="81"/>
                </a:cxn>
                <a:cxn ang="0">
                  <a:pos x="194" y="132"/>
                </a:cxn>
                <a:cxn ang="0">
                  <a:pos x="275" y="306"/>
                </a:cxn>
                <a:cxn ang="0">
                  <a:pos x="242" y="225"/>
                </a:cxn>
                <a:cxn ang="0">
                  <a:pos x="230" y="246"/>
                </a:cxn>
                <a:cxn ang="0">
                  <a:pos x="221" y="264"/>
                </a:cxn>
                <a:cxn ang="0">
                  <a:pos x="272" y="303"/>
                </a:cxn>
                <a:cxn ang="0">
                  <a:pos x="176" y="300"/>
                </a:cxn>
                <a:cxn ang="0">
                  <a:pos x="215" y="327"/>
                </a:cxn>
                <a:cxn ang="0">
                  <a:pos x="326" y="330"/>
                </a:cxn>
                <a:cxn ang="0">
                  <a:pos x="158" y="138"/>
                </a:cxn>
                <a:cxn ang="0">
                  <a:pos x="158" y="138"/>
                </a:cxn>
                <a:cxn ang="0">
                  <a:pos x="167" y="105"/>
                </a:cxn>
              </a:cxnLst>
              <a:rect b="b" l="0" r="r" t="0"/>
              <a:pathLst>
                <a:path h="666" w="462">
                  <a:moveTo>
                    <a:pt x="158" y="42"/>
                  </a:moveTo>
                  <a:cubicBezTo>
                    <a:pt x="151" y="37"/>
                    <a:pt x="141" y="35"/>
                    <a:pt x="134" y="30"/>
                  </a:cubicBezTo>
                  <a:cubicBezTo>
                    <a:pt x="158" y="26"/>
                    <a:pt x="165" y="39"/>
                    <a:pt x="179" y="45"/>
                  </a:cubicBezTo>
                  <a:cubicBezTo>
                    <a:pt x="181" y="34"/>
                    <a:pt x="207" y="31"/>
                    <a:pt x="188" y="24"/>
                  </a:cubicBezTo>
                  <a:cubicBezTo>
                    <a:pt x="212" y="18"/>
                    <a:pt x="241" y="17"/>
                    <a:pt x="257" y="3"/>
                  </a:cubicBezTo>
                  <a:cubicBezTo>
                    <a:pt x="278" y="3"/>
                    <a:pt x="299" y="3"/>
                    <a:pt x="320" y="3"/>
                  </a:cubicBezTo>
                  <a:cubicBezTo>
                    <a:pt x="316" y="12"/>
                    <a:pt x="291" y="0"/>
                    <a:pt x="287" y="9"/>
                  </a:cubicBezTo>
                  <a:cubicBezTo>
                    <a:pt x="229" y="11"/>
                    <a:pt x="188" y="30"/>
                    <a:pt x="170" y="72"/>
                  </a:cubicBezTo>
                  <a:cubicBezTo>
                    <a:pt x="208" y="69"/>
                    <a:pt x="233" y="28"/>
                    <a:pt x="284" y="27"/>
                  </a:cubicBezTo>
                  <a:cubicBezTo>
                    <a:pt x="278" y="14"/>
                    <a:pt x="293" y="6"/>
                    <a:pt x="299" y="15"/>
                  </a:cubicBezTo>
                  <a:cubicBezTo>
                    <a:pt x="296" y="15"/>
                    <a:pt x="293" y="15"/>
                    <a:pt x="290" y="15"/>
                  </a:cubicBezTo>
                  <a:cubicBezTo>
                    <a:pt x="319" y="44"/>
                    <a:pt x="347" y="74"/>
                    <a:pt x="368" y="111"/>
                  </a:cubicBezTo>
                  <a:cubicBezTo>
                    <a:pt x="377" y="64"/>
                    <a:pt x="358" y="22"/>
                    <a:pt x="323" y="9"/>
                  </a:cubicBezTo>
                  <a:cubicBezTo>
                    <a:pt x="323" y="8"/>
                    <a:pt x="323" y="7"/>
                    <a:pt x="323" y="6"/>
                  </a:cubicBezTo>
                  <a:cubicBezTo>
                    <a:pt x="385" y="26"/>
                    <a:pt x="378" y="131"/>
                    <a:pt x="437" y="144"/>
                  </a:cubicBezTo>
                  <a:cubicBezTo>
                    <a:pt x="462" y="205"/>
                    <a:pt x="407" y="230"/>
                    <a:pt x="377" y="255"/>
                  </a:cubicBezTo>
                  <a:cubicBezTo>
                    <a:pt x="358" y="255"/>
                    <a:pt x="339" y="255"/>
                    <a:pt x="320" y="255"/>
                  </a:cubicBezTo>
                  <a:cubicBezTo>
                    <a:pt x="315" y="252"/>
                    <a:pt x="305" y="239"/>
                    <a:pt x="299" y="246"/>
                  </a:cubicBezTo>
                  <a:cubicBezTo>
                    <a:pt x="302" y="251"/>
                    <a:pt x="311" y="255"/>
                    <a:pt x="305" y="261"/>
                  </a:cubicBezTo>
                  <a:cubicBezTo>
                    <a:pt x="285" y="257"/>
                    <a:pt x="303" y="273"/>
                    <a:pt x="287" y="285"/>
                  </a:cubicBezTo>
                  <a:cubicBezTo>
                    <a:pt x="296" y="305"/>
                    <a:pt x="315" y="328"/>
                    <a:pt x="338" y="324"/>
                  </a:cubicBezTo>
                  <a:cubicBezTo>
                    <a:pt x="346" y="342"/>
                    <a:pt x="371" y="347"/>
                    <a:pt x="383" y="360"/>
                  </a:cubicBezTo>
                  <a:cubicBezTo>
                    <a:pt x="385" y="362"/>
                    <a:pt x="384" y="372"/>
                    <a:pt x="386" y="375"/>
                  </a:cubicBezTo>
                  <a:cubicBezTo>
                    <a:pt x="403" y="400"/>
                    <a:pt x="435" y="421"/>
                    <a:pt x="443" y="453"/>
                  </a:cubicBezTo>
                  <a:cubicBezTo>
                    <a:pt x="451" y="483"/>
                    <a:pt x="444" y="545"/>
                    <a:pt x="455" y="576"/>
                  </a:cubicBezTo>
                  <a:cubicBezTo>
                    <a:pt x="455" y="606"/>
                    <a:pt x="455" y="636"/>
                    <a:pt x="455" y="666"/>
                  </a:cubicBezTo>
                  <a:cubicBezTo>
                    <a:pt x="453" y="666"/>
                    <a:pt x="451" y="666"/>
                    <a:pt x="449" y="666"/>
                  </a:cubicBezTo>
                  <a:cubicBezTo>
                    <a:pt x="452" y="589"/>
                    <a:pt x="439" y="528"/>
                    <a:pt x="437" y="456"/>
                  </a:cubicBezTo>
                  <a:cubicBezTo>
                    <a:pt x="404" y="391"/>
                    <a:pt x="366" y="331"/>
                    <a:pt x="266" y="333"/>
                  </a:cubicBezTo>
                  <a:cubicBezTo>
                    <a:pt x="248" y="328"/>
                    <a:pt x="209" y="328"/>
                    <a:pt x="191" y="333"/>
                  </a:cubicBezTo>
                  <a:cubicBezTo>
                    <a:pt x="93" y="327"/>
                    <a:pt x="65" y="391"/>
                    <a:pt x="20" y="438"/>
                  </a:cubicBezTo>
                  <a:cubicBezTo>
                    <a:pt x="21" y="467"/>
                    <a:pt x="9" y="483"/>
                    <a:pt x="8" y="510"/>
                  </a:cubicBezTo>
                  <a:cubicBezTo>
                    <a:pt x="5" y="510"/>
                    <a:pt x="6" y="506"/>
                    <a:pt x="5" y="504"/>
                  </a:cubicBezTo>
                  <a:cubicBezTo>
                    <a:pt x="0" y="447"/>
                    <a:pt x="37" y="416"/>
                    <a:pt x="47" y="384"/>
                  </a:cubicBezTo>
                  <a:cubicBezTo>
                    <a:pt x="36" y="390"/>
                    <a:pt x="31" y="416"/>
                    <a:pt x="23" y="414"/>
                  </a:cubicBezTo>
                  <a:cubicBezTo>
                    <a:pt x="19" y="387"/>
                    <a:pt x="77" y="367"/>
                    <a:pt x="50" y="363"/>
                  </a:cubicBezTo>
                  <a:cubicBezTo>
                    <a:pt x="87" y="347"/>
                    <a:pt x="122" y="329"/>
                    <a:pt x="161" y="315"/>
                  </a:cubicBezTo>
                  <a:cubicBezTo>
                    <a:pt x="171" y="286"/>
                    <a:pt x="221" y="281"/>
                    <a:pt x="206" y="237"/>
                  </a:cubicBezTo>
                  <a:cubicBezTo>
                    <a:pt x="201" y="242"/>
                    <a:pt x="205" y="256"/>
                    <a:pt x="194" y="255"/>
                  </a:cubicBezTo>
                  <a:cubicBezTo>
                    <a:pt x="195" y="250"/>
                    <a:pt x="205" y="238"/>
                    <a:pt x="197" y="234"/>
                  </a:cubicBezTo>
                  <a:cubicBezTo>
                    <a:pt x="195" y="238"/>
                    <a:pt x="192" y="241"/>
                    <a:pt x="188" y="243"/>
                  </a:cubicBezTo>
                  <a:cubicBezTo>
                    <a:pt x="191" y="228"/>
                    <a:pt x="211" y="214"/>
                    <a:pt x="203" y="198"/>
                  </a:cubicBezTo>
                  <a:cubicBezTo>
                    <a:pt x="194" y="209"/>
                    <a:pt x="191" y="226"/>
                    <a:pt x="176" y="231"/>
                  </a:cubicBezTo>
                  <a:cubicBezTo>
                    <a:pt x="183" y="218"/>
                    <a:pt x="172" y="226"/>
                    <a:pt x="167" y="219"/>
                  </a:cubicBezTo>
                  <a:cubicBezTo>
                    <a:pt x="175" y="203"/>
                    <a:pt x="167" y="204"/>
                    <a:pt x="182" y="186"/>
                  </a:cubicBezTo>
                  <a:cubicBezTo>
                    <a:pt x="174" y="184"/>
                    <a:pt x="176" y="192"/>
                    <a:pt x="170" y="192"/>
                  </a:cubicBezTo>
                  <a:cubicBezTo>
                    <a:pt x="164" y="182"/>
                    <a:pt x="173" y="181"/>
                    <a:pt x="176" y="171"/>
                  </a:cubicBezTo>
                  <a:cubicBezTo>
                    <a:pt x="169" y="173"/>
                    <a:pt x="164" y="168"/>
                    <a:pt x="155" y="174"/>
                  </a:cubicBezTo>
                  <a:cubicBezTo>
                    <a:pt x="158" y="164"/>
                    <a:pt x="152" y="163"/>
                    <a:pt x="149" y="159"/>
                  </a:cubicBezTo>
                  <a:cubicBezTo>
                    <a:pt x="150" y="150"/>
                    <a:pt x="158" y="148"/>
                    <a:pt x="155" y="135"/>
                  </a:cubicBezTo>
                  <a:cubicBezTo>
                    <a:pt x="147" y="139"/>
                    <a:pt x="149" y="131"/>
                    <a:pt x="137" y="126"/>
                  </a:cubicBezTo>
                  <a:cubicBezTo>
                    <a:pt x="130" y="135"/>
                    <a:pt x="136" y="157"/>
                    <a:pt x="134" y="171"/>
                  </a:cubicBezTo>
                  <a:cubicBezTo>
                    <a:pt x="142" y="182"/>
                    <a:pt x="153" y="190"/>
                    <a:pt x="164" y="198"/>
                  </a:cubicBezTo>
                  <a:cubicBezTo>
                    <a:pt x="147" y="202"/>
                    <a:pt x="128" y="182"/>
                    <a:pt x="128" y="159"/>
                  </a:cubicBezTo>
                  <a:cubicBezTo>
                    <a:pt x="128" y="147"/>
                    <a:pt x="128" y="135"/>
                    <a:pt x="128" y="123"/>
                  </a:cubicBezTo>
                  <a:cubicBezTo>
                    <a:pt x="128" y="114"/>
                    <a:pt x="150" y="127"/>
                    <a:pt x="146" y="114"/>
                  </a:cubicBezTo>
                  <a:cubicBezTo>
                    <a:pt x="139" y="110"/>
                    <a:pt x="135" y="122"/>
                    <a:pt x="134" y="114"/>
                  </a:cubicBezTo>
                  <a:cubicBezTo>
                    <a:pt x="138" y="100"/>
                    <a:pt x="143" y="97"/>
                    <a:pt x="131" y="96"/>
                  </a:cubicBezTo>
                  <a:cubicBezTo>
                    <a:pt x="130" y="83"/>
                    <a:pt x="157" y="67"/>
                    <a:pt x="146" y="63"/>
                  </a:cubicBezTo>
                  <a:cubicBezTo>
                    <a:pt x="133" y="60"/>
                    <a:pt x="119" y="72"/>
                    <a:pt x="110" y="63"/>
                  </a:cubicBezTo>
                  <a:cubicBezTo>
                    <a:pt x="129" y="59"/>
                    <a:pt x="109" y="58"/>
                    <a:pt x="104" y="54"/>
                  </a:cubicBezTo>
                  <a:cubicBezTo>
                    <a:pt x="108" y="49"/>
                    <a:pt x="116" y="48"/>
                    <a:pt x="125" y="48"/>
                  </a:cubicBezTo>
                  <a:cubicBezTo>
                    <a:pt x="137" y="48"/>
                    <a:pt x="149" y="48"/>
                    <a:pt x="161" y="48"/>
                  </a:cubicBezTo>
                  <a:cubicBezTo>
                    <a:pt x="161" y="45"/>
                    <a:pt x="160" y="43"/>
                    <a:pt x="158" y="42"/>
                  </a:cubicBezTo>
                  <a:close/>
                  <a:moveTo>
                    <a:pt x="296" y="81"/>
                  </a:moveTo>
                  <a:cubicBezTo>
                    <a:pt x="294" y="69"/>
                    <a:pt x="300" y="49"/>
                    <a:pt x="293" y="42"/>
                  </a:cubicBezTo>
                  <a:cubicBezTo>
                    <a:pt x="273" y="83"/>
                    <a:pt x="245" y="116"/>
                    <a:pt x="212" y="144"/>
                  </a:cubicBezTo>
                  <a:cubicBezTo>
                    <a:pt x="233" y="106"/>
                    <a:pt x="271" y="85"/>
                    <a:pt x="281" y="36"/>
                  </a:cubicBezTo>
                  <a:cubicBezTo>
                    <a:pt x="235" y="44"/>
                    <a:pt x="195" y="58"/>
                    <a:pt x="179" y="96"/>
                  </a:cubicBezTo>
                  <a:cubicBezTo>
                    <a:pt x="198" y="117"/>
                    <a:pt x="199" y="156"/>
                    <a:pt x="239" y="156"/>
                  </a:cubicBezTo>
                  <a:cubicBezTo>
                    <a:pt x="245" y="161"/>
                    <a:pt x="272" y="161"/>
                    <a:pt x="278" y="156"/>
                  </a:cubicBezTo>
                  <a:cubicBezTo>
                    <a:pt x="281" y="156"/>
                    <a:pt x="284" y="156"/>
                    <a:pt x="287" y="156"/>
                  </a:cubicBezTo>
                  <a:cubicBezTo>
                    <a:pt x="291" y="147"/>
                    <a:pt x="293" y="136"/>
                    <a:pt x="296" y="126"/>
                  </a:cubicBezTo>
                  <a:cubicBezTo>
                    <a:pt x="297" y="126"/>
                    <a:pt x="298" y="126"/>
                    <a:pt x="299" y="126"/>
                  </a:cubicBezTo>
                  <a:cubicBezTo>
                    <a:pt x="298" y="135"/>
                    <a:pt x="301" y="148"/>
                    <a:pt x="296" y="153"/>
                  </a:cubicBezTo>
                  <a:cubicBezTo>
                    <a:pt x="283" y="162"/>
                    <a:pt x="311" y="156"/>
                    <a:pt x="311" y="162"/>
                  </a:cubicBezTo>
                  <a:cubicBezTo>
                    <a:pt x="305" y="162"/>
                    <a:pt x="299" y="162"/>
                    <a:pt x="293" y="162"/>
                  </a:cubicBezTo>
                  <a:cubicBezTo>
                    <a:pt x="274" y="162"/>
                    <a:pt x="255" y="162"/>
                    <a:pt x="236" y="162"/>
                  </a:cubicBezTo>
                  <a:cubicBezTo>
                    <a:pt x="213" y="161"/>
                    <a:pt x="201" y="149"/>
                    <a:pt x="194" y="132"/>
                  </a:cubicBezTo>
                  <a:cubicBezTo>
                    <a:pt x="195" y="156"/>
                    <a:pt x="209" y="167"/>
                    <a:pt x="215" y="186"/>
                  </a:cubicBezTo>
                  <a:cubicBezTo>
                    <a:pt x="272" y="204"/>
                    <a:pt x="293" y="258"/>
                    <a:pt x="377" y="249"/>
                  </a:cubicBezTo>
                  <a:cubicBezTo>
                    <a:pt x="401" y="223"/>
                    <a:pt x="445" y="217"/>
                    <a:pt x="437" y="159"/>
                  </a:cubicBezTo>
                  <a:cubicBezTo>
                    <a:pt x="412" y="141"/>
                    <a:pt x="396" y="114"/>
                    <a:pt x="377" y="90"/>
                  </a:cubicBezTo>
                  <a:cubicBezTo>
                    <a:pt x="374" y="106"/>
                    <a:pt x="380" y="128"/>
                    <a:pt x="374" y="147"/>
                  </a:cubicBezTo>
                  <a:cubicBezTo>
                    <a:pt x="363" y="149"/>
                    <a:pt x="355" y="154"/>
                    <a:pt x="344" y="156"/>
                  </a:cubicBezTo>
                  <a:cubicBezTo>
                    <a:pt x="344" y="155"/>
                    <a:pt x="344" y="154"/>
                    <a:pt x="344" y="153"/>
                  </a:cubicBezTo>
                  <a:cubicBezTo>
                    <a:pt x="352" y="148"/>
                    <a:pt x="367" y="150"/>
                    <a:pt x="368" y="138"/>
                  </a:cubicBezTo>
                  <a:cubicBezTo>
                    <a:pt x="357" y="93"/>
                    <a:pt x="330" y="64"/>
                    <a:pt x="302" y="36"/>
                  </a:cubicBezTo>
                  <a:cubicBezTo>
                    <a:pt x="302" y="60"/>
                    <a:pt x="302" y="84"/>
                    <a:pt x="302" y="108"/>
                  </a:cubicBezTo>
                  <a:cubicBezTo>
                    <a:pt x="293" y="106"/>
                    <a:pt x="305" y="83"/>
                    <a:pt x="296" y="81"/>
                  </a:cubicBezTo>
                  <a:close/>
                  <a:moveTo>
                    <a:pt x="182" y="114"/>
                  </a:moveTo>
                  <a:cubicBezTo>
                    <a:pt x="185" y="121"/>
                    <a:pt x="185" y="131"/>
                    <a:pt x="194" y="132"/>
                  </a:cubicBezTo>
                  <a:cubicBezTo>
                    <a:pt x="192" y="124"/>
                    <a:pt x="188" y="118"/>
                    <a:pt x="182" y="114"/>
                  </a:cubicBezTo>
                  <a:close/>
                  <a:moveTo>
                    <a:pt x="275" y="306"/>
                  </a:moveTo>
                  <a:cubicBezTo>
                    <a:pt x="275" y="289"/>
                    <a:pt x="275" y="272"/>
                    <a:pt x="275" y="255"/>
                  </a:cubicBezTo>
                  <a:cubicBezTo>
                    <a:pt x="256" y="253"/>
                    <a:pt x="252" y="236"/>
                    <a:pt x="242" y="225"/>
                  </a:cubicBezTo>
                  <a:cubicBezTo>
                    <a:pt x="241" y="243"/>
                    <a:pt x="257" y="244"/>
                    <a:pt x="257" y="261"/>
                  </a:cubicBezTo>
                  <a:cubicBezTo>
                    <a:pt x="247" y="251"/>
                    <a:pt x="247" y="245"/>
                    <a:pt x="230" y="246"/>
                  </a:cubicBezTo>
                  <a:cubicBezTo>
                    <a:pt x="228" y="253"/>
                    <a:pt x="234" y="268"/>
                    <a:pt x="227" y="270"/>
                  </a:cubicBezTo>
                  <a:cubicBezTo>
                    <a:pt x="223" y="270"/>
                    <a:pt x="224" y="265"/>
                    <a:pt x="221" y="264"/>
                  </a:cubicBezTo>
                  <a:cubicBezTo>
                    <a:pt x="220" y="278"/>
                    <a:pt x="208" y="281"/>
                    <a:pt x="203" y="291"/>
                  </a:cubicBezTo>
                  <a:cubicBezTo>
                    <a:pt x="231" y="290"/>
                    <a:pt x="255" y="293"/>
                    <a:pt x="272" y="303"/>
                  </a:cubicBezTo>
                  <a:cubicBezTo>
                    <a:pt x="268" y="303"/>
                    <a:pt x="264" y="303"/>
                    <a:pt x="260" y="303"/>
                  </a:cubicBezTo>
                  <a:cubicBezTo>
                    <a:pt x="229" y="305"/>
                    <a:pt x="207" y="298"/>
                    <a:pt x="176" y="300"/>
                  </a:cubicBezTo>
                  <a:cubicBezTo>
                    <a:pt x="165" y="311"/>
                    <a:pt x="157" y="325"/>
                    <a:pt x="140" y="330"/>
                  </a:cubicBezTo>
                  <a:cubicBezTo>
                    <a:pt x="168" y="332"/>
                    <a:pt x="189" y="327"/>
                    <a:pt x="215" y="327"/>
                  </a:cubicBezTo>
                  <a:cubicBezTo>
                    <a:pt x="231" y="327"/>
                    <a:pt x="247" y="327"/>
                    <a:pt x="263" y="327"/>
                  </a:cubicBezTo>
                  <a:cubicBezTo>
                    <a:pt x="287" y="323"/>
                    <a:pt x="308" y="338"/>
                    <a:pt x="326" y="330"/>
                  </a:cubicBezTo>
                  <a:cubicBezTo>
                    <a:pt x="306" y="325"/>
                    <a:pt x="295" y="293"/>
                    <a:pt x="275" y="306"/>
                  </a:cubicBezTo>
                  <a:close/>
                  <a:moveTo>
                    <a:pt x="158" y="138"/>
                  </a:moveTo>
                  <a:cubicBezTo>
                    <a:pt x="161" y="146"/>
                    <a:pt x="152" y="166"/>
                    <a:pt x="164" y="165"/>
                  </a:cubicBezTo>
                  <a:cubicBezTo>
                    <a:pt x="161" y="157"/>
                    <a:pt x="170" y="137"/>
                    <a:pt x="158" y="138"/>
                  </a:cubicBezTo>
                  <a:close/>
                  <a:moveTo>
                    <a:pt x="167" y="126"/>
                  </a:moveTo>
                  <a:cubicBezTo>
                    <a:pt x="169" y="120"/>
                    <a:pt x="178" y="107"/>
                    <a:pt x="167" y="105"/>
                  </a:cubicBezTo>
                  <a:cubicBezTo>
                    <a:pt x="171" y="114"/>
                    <a:pt x="160" y="123"/>
                    <a:pt x="167" y="12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18" name="Freeform 46"/>
            <p:cNvSpPr/>
            <p:nvPr/>
          </p:nvSpPr>
          <p:spPr bwMode="auto">
            <a:xfrm>
              <a:off x="5513388" y="92075"/>
              <a:ext cx="325438" cy="322263"/>
            </a:xfrm>
            <a:custGeom>
              <a:cxnLst>
                <a:cxn ang="0">
                  <a:pos x="60" y="120"/>
                </a:cxn>
                <a:cxn ang="0">
                  <a:pos x="0" y="60"/>
                </a:cxn>
                <a:cxn ang="0">
                  <a:pos x="102" y="0"/>
                </a:cxn>
                <a:cxn ang="0">
                  <a:pos x="33" y="108"/>
                </a:cxn>
                <a:cxn ang="0">
                  <a:pos x="114" y="6"/>
                </a:cxn>
                <a:cxn ang="0">
                  <a:pos x="117" y="45"/>
                </a:cxn>
                <a:cxn ang="0">
                  <a:pos x="117" y="90"/>
                </a:cxn>
                <a:cxn ang="0">
                  <a:pos x="108" y="120"/>
                </a:cxn>
                <a:cxn ang="0">
                  <a:pos x="99" y="120"/>
                </a:cxn>
                <a:cxn ang="0">
                  <a:pos x="60" y="120"/>
                </a:cxn>
              </a:cxnLst>
              <a:rect b="b" l="0" r="r" t="0"/>
              <a:pathLst>
                <a:path h="120" w="120">
                  <a:moveTo>
                    <a:pt x="60" y="120"/>
                  </a:moveTo>
                  <a:cubicBezTo>
                    <a:pt x="20" y="120"/>
                    <a:pt x="19" y="81"/>
                    <a:pt x="0" y="60"/>
                  </a:cubicBezTo>
                  <a:cubicBezTo>
                    <a:pt x="16" y="22"/>
                    <a:pt x="56" y="8"/>
                    <a:pt x="102" y="0"/>
                  </a:cubicBezTo>
                  <a:cubicBezTo>
                    <a:pt x="92" y="49"/>
                    <a:pt x="54" y="70"/>
                    <a:pt x="33" y="108"/>
                  </a:cubicBezTo>
                  <a:cubicBezTo>
                    <a:pt x="66" y="80"/>
                    <a:pt x="94" y="47"/>
                    <a:pt x="114" y="6"/>
                  </a:cubicBezTo>
                  <a:cubicBezTo>
                    <a:pt x="121" y="13"/>
                    <a:pt x="115" y="33"/>
                    <a:pt x="117" y="45"/>
                  </a:cubicBezTo>
                  <a:cubicBezTo>
                    <a:pt x="117" y="60"/>
                    <a:pt x="117" y="75"/>
                    <a:pt x="117" y="90"/>
                  </a:cubicBezTo>
                  <a:cubicBezTo>
                    <a:pt x="114" y="100"/>
                    <a:pt x="112" y="111"/>
                    <a:pt x="108" y="120"/>
                  </a:cubicBezTo>
                  <a:cubicBezTo>
                    <a:pt x="105" y="120"/>
                    <a:pt x="102" y="120"/>
                    <a:pt x="99" y="120"/>
                  </a:cubicBezTo>
                  <a:cubicBezTo>
                    <a:pt x="86" y="120"/>
                    <a:pt x="73" y="120"/>
                    <a:pt x="60" y="12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19" name="Freeform 47"/>
            <p:cNvSpPr/>
            <p:nvPr/>
          </p:nvSpPr>
          <p:spPr bwMode="auto">
            <a:xfrm>
              <a:off x="5819775" y="212725"/>
              <a:ext cx="33338" cy="120650"/>
            </a:xfrm>
            <a:custGeom>
              <a:cxnLst>
                <a:cxn ang="0">
                  <a:pos x="3" y="0"/>
                </a:cxn>
                <a:cxn ang="0">
                  <a:pos x="9" y="27"/>
                </a:cxn>
                <a:cxn ang="0">
                  <a:pos x="6" y="45"/>
                </a:cxn>
                <a:cxn ang="0">
                  <a:pos x="3" y="45"/>
                </a:cxn>
                <a:cxn ang="0">
                  <a:pos x="3" y="0"/>
                </a:cxn>
              </a:cxnLst>
              <a:rect b="b" l="0" r="r" t="0"/>
              <a:pathLst>
                <a:path h="45" w="12">
                  <a:moveTo>
                    <a:pt x="3" y="0"/>
                  </a:moveTo>
                  <a:cubicBezTo>
                    <a:pt x="12" y="2"/>
                    <a:pt x="0" y="25"/>
                    <a:pt x="9" y="27"/>
                  </a:cubicBezTo>
                  <a:cubicBezTo>
                    <a:pt x="11" y="36"/>
                    <a:pt x="6" y="38"/>
                    <a:pt x="6" y="45"/>
                  </a:cubicBezTo>
                  <a:cubicBezTo>
                    <a:pt x="5" y="45"/>
                    <a:pt x="4" y="45"/>
                    <a:pt x="3" y="45"/>
                  </a:cubicBezTo>
                  <a:cubicBezTo>
                    <a:pt x="3" y="30"/>
                    <a:pt x="3" y="15"/>
                    <a:pt x="3" y="0"/>
                  </a:cubicBezTo>
                  <a:close/>
                </a:path>
              </a:pathLst>
            </a:custGeom>
            <a:solidFill>
              <a:srgbClr val="789EA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20" name="Freeform 48"/>
            <p:cNvSpPr/>
            <p:nvPr/>
          </p:nvSpPr>
          <p:spPr bwMode="auto">
            <a:xfrm>
              <a:off x="5554663" y="236537"/>
              <a:ext cx="674688" cy="452438"/>
            </a:xfrm>
            <a:custGeom>
              <a:cxnLst>
                <a:cxn ang="0">
                  <a:pos x="150" y="66"/>
                </a:cxn>
                <a:cxn ang="0">
                  <a:pos x="180" y="57"/>
                </a:cxn>
                <a:cxn ang="0">
                  <a:pos x="183" y="0"/>
                </a:cxn>
                <a:cxn ang="0">
                  <a:pos x="243" y="69"/>
                </a:cxn>
                <a:cxn ang="0">
                  <a:pos x="183" y="159"/>
                </a:cxn>
                <a:cxn ang="0">
                  <a:pos x="21" y="96"/>
                </a:cxn>
                <a:cxn ang="0">
                  <a:pos x="0" y="42"/>
                </a:cxn>
                <a:cxn ang="0">
                  <a:pos x="42" y="72"/>
                </a:cxn>
                <a:cxn ang="0">
                  <a:pos x="99" y="72"/>
                </a:cxn>
                <a:cxn ang="0">
                  <a:pos x="117" y="72"/>
                </a:cxn>
                <a:cxn ang="0">
                  <a:pos x="150" y="66"/>
                </a:cxn>
              </a:cxnLst>
              <a:rect b="b" l="0" r="r" t="0"/>
              <a:pathLst>
                <a:path h="168" w="251">
                  <a:moveTo>
                    <a:pt x="150" y="66"/>
                  </a:moveTo>
                  <a:cubicBezTo>
                    <a:pt x="161" y="64"/>
                    <a:pt x="169" y="59"/>
                    <a:pt x="180" y="57"/>
                  </a:cubicBezTo>
                  <a:cubicBezTo>
                    <a:pt x="186" y="38"/>
                    <a:pt x="180" y="16"/>
                    <a:pt x="183" y="0"/>
                  </a:cubicBezTo>
                  <a:cubicBezTo>
                    <a:pt x="202" y="24"/>
                    <a:pt x="218" y="51"/>
                    <a:pt x="243" y="69"/>
                  </a:cubicBezTo>
                  <a:cubicBezTo>
                    <a:pt x="251" y="127"/>
                    <a:pt x="207" y="133"/>
                    <a:pt x="183" y="159"/>
                  </a:cubicBezTo>
                  <a:cubicBezTo>
                    <a:pt x="99" y="168"/>
                    <a:pt x="78" y="114"/>
                    <a:pt x="21" y="96"/>
                  </a:cubicBezTo>
                  <a:cubicBezTo>
                    <a:pt x="15" y="77"/>
                    <a:pt x="1" y="66"/>
                    <a:pt x="0" y="42"/>
                  </a:cubicBezTo>
                  <a:cubicBezTo>
                    <a:pt x="7" y="59"/>
                    <a:pt x="19" y="71"/>
                    <a:pt x="42" y="72"/>
                  </a:cubicBezTo>
                  <a:cubicBezTo>
                    <a:pt x="54" y="77"/>
                    <a:pt x="87" y="77"/>
                    <a:pt x="99" y="72"/>
                  </a:cubicBezTo>
                  <a:cubicBezTo>
                    <a:pt x="105" y="72"/>
                    <a:pt x="111" y="72"/>
                    <a:pt x="117" y="72"/>
                  </a:cubicBezTo>
                  <a:cubicBezTo>
                    <a:pt x="130" y="72"/>
                    <a:pt x="142" y="71"/>
                    <a:pt x="150" y="66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21" name="Freeform 49"/>
            <p:cNvSpPr/>
            <p:nvPr/>
          </p:nvSpPr>
          <p:spPr bwMode="auto">
            <a:xfrm>
              <a:off x="5381625" y="333375"/>
              <a:ext cx="123825" cy="193675"/>
            </a:xfrm>
            <a:custGeom>
              <a:cxnLst>
                <a:cxn ang="0">
                  <a:pos x="34" y="72"/>
                </a:cxn>
                <a:cxn ang="0">
                  <a:pos x="4" y="45"/>
                </a:cxn>
                <a:cxn ang="0">
                  <a:pos x="7" y="0"/>
                </a:cxn>
                <a:cxn ang="0">
                  <a:pos x="25" y="9"/>
                </a:cxn>
                <a:cxn ang="0">
                  <a:pos x="19" y="33"/>
                </a:cxn>
                <a:cxn ang="0">
                  <a:pos x="25" y="48"/>
                </a:cxn>
                <a:cxn ang="0">
                  <a:pos x="46" y="45"/>
                </a:cxn>
                <a:cxn ang="0">
                  <a:pos x="40" y="66"/>
                </a:cxn>
                <a:cxn ang="0">
                  <a:pos x="34" y="72"/>
                </a:cxn>
              </a:cxnLst>
              <a:rect b="b" l="0" r="r" t="0"/>
              <a:pathLst>
                <a:path h="72" w="46">
                  <a:moveTo>
                    <a:pt x="34" y="72"/>
                  </a:moveTo>
                  <a:cubicBezTo>
                    <a:pt x="23" y="64"/>
                    <a:pt x="12" y="56"/>
                    <a:pt x="4" y="45"/>
                  </a:cubicBezTo>
                  <a:cubicBezTo>
                    <a:pt x="6" y="31"/>
                    <a:pt x="0" y="9"/>
                    <a:pt x="7" y="0"/>
                  </a:cubicBezTo>
                  <a:cubicBezTo>
                    <a:pt x="19" y="5"/>
                    <a:pt x="17" y="13"/>
                    <a:pt x="25" y="9"/>
                  </a:cubicBezTo>
                  <a:cubicBezTo>
                    <a:pt x="28" y="22"/>
                    <a:pt x="20" y="24"/>
                    <a:pt x="19" y="33"/>
                  </a:cubicBezTo>
                  <a:cubicBezTo>
                    <a:pt x="22" y="37"/>
                    <a:pt x="28" y="38"/>
                    <a:pt x="25" y="48"/>
                  </a:cubicBezTo>
                  <a:cubicBezTo>
                    <a:pt x="34" y="42"/>
                    <a:pt x="39" y="47"/>
                    <a:pt x="46" y="45"/>
                  </a:cubicBezTo>
                  <a:cubicBezTo>
                    <a:pt x="43" y="55"/>
                    <a:pt x="34" y="56"/>
                    <a:pt x="40" y="66"/>
                  </a:cubicBezTo>
                  <a:cubicBezTo>
                    <a:pt x="37" y="67"/>
                    <a:pt x="35" y="69"/>
                    <a:pt x="34" y="72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22" name="Freeform 50"/>
            <p:cNvSpPr/>
            <p:nvPr/>
          </p:nvSpPr>
          <p:spPr bwMode="auto">
            <a:xfrm>
              <a:off x="5792788" y="406400"/>
              <a:ext cx="165100" cy="23813"/>
            </a:xfrm>
            <a:custGeom>
              <a:cxnLst>
                <a:cxn ang="0">
                  <a:pos x="13" y="0"/>
                </a:cxn>
                <a:cxn ang="0">
                  <a:pos x="61" y="0"/>
                </a:cxn>
                <a:cxn ang="0">
                  <a:pos x="61" y="3"/>
                </a:cxn>
                <a:cxn ang="0">
                  <a:pos x="28" y="9"/>
                </a:cxn>
                <a:cxn ang="0">
                  <a:pos x="13" y="0"/>
                </a:cxn>
              </a:cxnLst>
              <a:rect b="b" l="0" r="r" t="0"/>
              <a:pathLst>
                <a:path h="9" w="61">
                  <a:moveTo>
                    <a:pt x="13" y="0"/>
                  </a:moveTo>
                  <a:cubicBezTo>
                    <a:pt x="23" y="5"/>
                    <a:pt x="51" y="4"/>
                    <a:pt x="61" y="0"/>
                  </a:cubicBezTo>
                  <a:cubicBezTo>
                    <a:pt x="61" y="1"/>
                    <a:pt x="61" y="2"/>
                    <a:pt x="61" y="3"/>
                  </a:cubicBezTo>
                  <a:cubicBezTo>
                    <a:pt x="53" y="8"/>
                    <a:pt x="41" y="9"/>
                    <a:pt x="28" y="9"/>
                  </a:cubicBezTo>
                  <a:cubicBezTo>
                    <a:pt x="28" y="3"/>
                    <a:pt x="0" y="9"/>
                    <a:pt x="13" y="0"/>
                  </a:cubicBezTo>
                  <a:close/>
                </a:path>
              </a:pathLst>
            </a:custGeom>
            <a:solidFill>
              <a:srgbClr val="789EA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23" name="Freeform 51"/>
            <p:cNvSpPr/>
            <p:nvPr/>
          </p:nvSpPr>
          <p:spPr bwMode="auto">
            <a:xfrm>
              <a:off x="5578475" y="600075"/>
              <a:ext cx="193675" cy="217488"/>
            </a:xfrm>
            <a:custGeom>
              <a:cxnLst>
                <a:cxn ang="0">
                  <a:pos x="57" y="78"/>
                </a:cxn>
                <a:cxn ang="0">
                  <a:pos x="69" y="78"/>
                </a:cxn>
                <a:cxn ang="0">
                  <a:pos x="0" y="66"/>
                </a:cxn>
                <a:cxn ang="0">
                  <a:pos x="18" y="39"/>
                </a:cxn>
                <a:cxn ang="0">
                  <a:pos x="24" y="45"/>
                </a:cxn>
                <a:cxn ang="0">
                  <a:pos x="27" y="21"/>
                </a:cxn>
                <a:cxn ang="0">
                  <a:pos x="54" y="36"/>
                </a:cxn>
                <a:cxn ang="0">
                  <a:pos x="39" y="0"/>
                </a:cxn>
                <a:cxn ang="0">
                  <a:pos x="72" y="30"/>
                </a:cxn>
                <a:cxn ang="0">
                  <a:pos x="72" y="81"/>
                </a:cxn>
                <a:cxn ang="0">
                  <a:pos x="57" y="81"/>
                </a:cxn>
                <a:cxn ang="0">
                  <a:pos x="57" y="78"/>
                </a:cxn>
              </a:cxnLst>
              <a:rect b="b" l="0" r="r" t="0"/>
              <a:pathLst>
                <a:path h="81" w="72">
                  <a:moveTo>
                    <a:pt x="57" y="78"/>
                  </a:moveTo>
                  <a:cubicBezTo>
                    <a:pt x="61" y="78"/>
                    <a:pt x="65" y="78"/>
                    <a:pt x="69" y="78"/>
                  </a:cubicBezTo>
                  <a:cubicBezTo>
                    <a:pt x="52" y="68"/>
                    <a:pt x="28" y="65"/>
                    <a:pt x="0" y="66"/>
                  </a:cubicBezTo>
                  <a:cubicBezTo>
                    <a:pt x="5" y="56"/>
                    <a:pt x="17" y="53"/>
                    <a:pt x="18" y="39"/>
                  </a:cubicBezTo>
                  <a:cubicBezTo>
                    <a:pt x="21" y="40"/>
                    <a:pt x="20" y="45"/>
                    <a:pt x="24" y="45"/>
                  </a:cubicBezTo>
                  <a:cubicBezTo>
                    <a:pt x="31" y="43"/>
                    <a:pt x="25" y="28"/>
                    <a:pt x="27" y="21"/>
                  </a:cubicBezTo>
                  <a:cubicBezTo>
                    <a:pt x="44" y="20"/>
                    <a:pt x="44" y="26"/>
                    <a:pt x="54" y="36"/>
                  </a:cubicBezTo>
                  <a:cubicBezTo>
                    <a:pt x="54" y="19"/>
                    <a:pt x="38" y="18"/>
                    <a:pt x="39" y="0"/>
                  </a:cubicBezTo>
                  <a:cubicBezTo>
                    <a:pt x="49" y="11"/>
                    <a:pt x="53" y="28"/>
                    <a:pt x="72" y="30"/>
                  </a:cubicBezTo>
                  <a:cubicBezTo>
                    <a:pt x="72" y="47"/>
                    <a:pt x="72" y="64"/>
                    <a:pt x="72" y="81"/>
                  </a:cubicBezTo>
                  <a:cubicBezTo>
                    <a:pt x="67" y="81"/>
                    <a:pt x="62" y="81"/>
                    <a:pt x="57" y="81"/>
                  </a:cubicBezTo>
                  <a:cubicBezTo>
                    <a:pt x="57" y="80"/>
                    <a:pt x="57" y="79"/>
                    <a:pt x="57" y="78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24" name="Freeform 52"/>
            <p:cNvSpPr/>
            <p:nvPr/>
          </p:nvSpPr>
          <p:spPr bwMode="auto">
            <a:xfrm>
              <a:off x="5408613" y="782637"/>
              <a:ext cx="500063" cy="122238"/>
            </a:xfrm>
            <a:custGeom>
              <a:cxnLst>
                <a:cxn ang="0">
                  <a:pos x="75" y="34"/>
                </a:cxn>
                <a:cxn ang="0">
                  <a:pos x="0" y="37"/>
                </a:cxn>
                <a:cxn ang="0">
                  <a:pos x="36" y="7"/>
                </a:cxn>
                <a:cxn ang="0">
                  <a:pos x="120" y="10"/>
                </a:cxn>
                <a:cxn ang="0">
                  <a:pos x="120" y="13"/>
                </a:cxn>
                <a:cxn ang="0">
                  <a:pos x="135" y="13"/>
                </a:cxn>
                <a:cxn ang="0">
                  <a:pos x="186" y="37"/>
                </a:cxn>
                <a:cxn ang="0">
                  <a:pos x="123" y="34"/>
                </a:cxn>
                <a:cxn ang="0">
                  <a:pos x="75" y="34"/>
                </a:cxn>
              </a:cxnLst>
              <a:rect b="b" l="0" r="r" t="0"/>
              <a:pathLst>
                <a:path h="45" w="186">
                  <a:moveTo>
                    <a:pt x="75" y="34"/>
                  </a:moveTo>
                  <a:cubicBezTo>
                    <a:pt x="49" y="34"/>
                    <a:pt x="28" y="39"/>
                    <a:pt x="0" y="37"/>
                  </a:cubicBezTo>
                  <a:cubicBezTo>
                    <a:pt x="17" y="32"/>
                    <a:pt x="25" y="18"/>
                    <a:pt x="36" y="7"/>
                  </a:cubicBezTo>
                  <a:cubicBezTo>
                    <a:pt x="67" y="5"/>
                    <a:pt x="89" y="12"/>
                    <a:pt x="120" y="10"/>
                  </a:cubicBezTo>
                  <a:cubicBezTo>
                    <a:pt x="120" y="11"/>
                    <a:pt x="120" y="12"/>
                    <a:pt x="120" y="13"/>
                  </a:cubicBezTo>
                  <a:cubicBezTo>
                    <a:pt x="125" y="13"/>
                    <a:pt x="130" y="13"/>
                    <a:pt x="135" y="13"/>
                  </a:cubicBezTo>
                  <a:cubicBezTo>
                    <a:pt x="155" y="0"/>
                    <a:pt x="166" y="32"/>
                    <a:pt x="186" y="37"/>
                  </a:cubicBezTo>
                  <a:cubicBezTo>
                    <a:pt x="168" y="45"/>
                    <a:pt x="147" y="30"/>
                    <a:pt x="123" y="34"/>
                  </a:cubicBezTo>
                  <a:cubicBezTo>
                    <a:pt x="114" y="29"/>
                    <a:pt x="84" y="29"/>
                    <a:pt x="75" y="34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25" name="Freeform 53"/>
            <p:cNvSpPr/>
            <p:nvPr/>
          </p:nvSpPr>
          <p:spPr bwMode="auto">
            <a:xfrm>
              <a:off x="5691188" y="2682875"/>
              <a:ext cx="161925" cy="30163"/>
            </a:xfrm>
            <a:custGeom>
              <a:cxnLst>
                <a:cxn ang="0">
                  <a:pos x="0" y="3"/>
                </a:cxn>
                <a:cxn ang="0">
                  <a:pos x="60" y="0"/>
                </a:cxn>
                <a:cxn ang="0">
                  <a:pos x="0" y="3"/>
                </a:cxn>
              </a:cxnLst>
              <a:rect b="b" l="0" r="r" t="0"/>
              <a:pathLst>
                <a:path h="11" w="60">
                  <a:moveTo>
                    <a:pt x="0" y="3"/>
                  </a:moveTo>
                  <a:cubicBezTo>
                    <a:pt x="19" y="1"/>
                    <a:pt x="45" y="6"/>
                    <a:pt x="60" y="0"/>
                  </a:cubicBezTo>
                  <a:cubicBezTo>
                    <a:pt x="52" y="11"/>
                    <a:pt x="13" y="7"/>
                    <a:pt x="0" y="3"/>
                  </a:cubicBezTo>
                  <a:close/>
                </a:path>
              </a:pathLst>
            </a:custGeom>
            <a:solidFill>
              <a:srgbClr val="2865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26" name="Freeform 54"/>
            <p:cNvSpPr/>
            <p:nvPr/>
          </p:nvSpPr>
          <p:spPr bwMode="auto">
            <a:xfrm>
              <a:off x="5984875" y="1512887"/>
              <a:ext cx="26988" cy="96838"/>
            </a:xfrm>
            <a:custGeom>
              <a:cxnLst>
                <a:cxn ang="0">
                  <a:pos x="2" y="24"/>
                </a:cxn>
                <a:cxn ang="0">
                  <a:pos x="5" y="0"/>
                </a:cxn>
                <a:cxn ang="0">
                  <a:pos x="5" y="36"/>
                </a:cxn>
                <a:cxn ang="0">
                  <a:pos x="2" y="24"/>
                </a:cxn>
              </a:cxnLst>
              <a:rect b="b" l="0" r="r" t="0"/>
              <a:pathLst>
                <a:path h="36" w="10">
                  <a:moveTo>
                    <a:pt x="2" y="24"/>
                  </a:moveTo>
                  <a:cubicBezTo>
                    <a:pt x="0" y="13"/>
                    <a:pt x="7" y="11"/>
                    <a:pt x="5" y="0"/>
                  </a:cubicBezTo>
                  <a:cubicBezTo>
                    <a:pt x="10" y="5"/>
                    <a:pt x="10" y="31"/>
                    <a:pt x="5" y="36"/>
                  </a:cubicBezTo>
                  <a:cubicBezTo>
                    <a:pt x="5" y="31"/>
                    <a:pt x="6" y="25"/>
                    <a:pt x="2" y="24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27" name="Freeform 55"/>
            <p:cNvSpPr/>
            <p:nvPr/>
          </p:nvSpPr>
          <p:spPr bwMode="auto">
            <a:xfrm>
              <a:off x="4948238" y="1860550"/>
              <a:ext cx="104775" cy="61913"/>
            </a:xfrm>
            <a:custGeom>
              <a:cxnLst>
                <a:cxn ang="0">
                  <a:pos x="3" y="0"/>
                </a:cxn>
                <a:cxn ang="0">
                  <a:pos x="39" y="12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23" w="39">
                  <a:moveTo>
                    <a:pt x="3" y="0"/>
                  </a:moveTo>
                  <a:cubicBezTo>
                    <a:pt x="13" y="6"/>
                    <a:pt x="26" y="9"/>
                    <a:pt x="39" y="12"/>
                  </a:cubicBezTo>
                  <a:cubicBezTo>
                    <a:pt x="30" y="23"/>
                    <a:pt x="1" y="16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28" name="Freeform 56"/>
            <p:cNvSpPr/>
            <p:nvPr/>
          </p:nvSpPr>
          <p:spPr bwMode="auto">
            <a:xfrm>
              <a:off x="5803900" y="1852612"/>
              <a:ext cx="169863" cy="209550"/>
            </a:xfrm>
            <a:custGeom>
              <a:cxnLst>
                <a:cxn ang="0">
                  <a:pos x="63" y="0"/>
                </a:cxn>
                <a:cxn ang="0">
                  <a:pos x="0" y="78"/>
                </a:cxn>
                <a:cxn ang="0">
                  <a:pos x="57" y="3"/>
                </a:cxn>
                <a:cxn ang="0">
                  <a:pos x="63" y="0"/>
                </a:cxn>
              </a:cxnLst>
              <a:rect b="b" l="0" r="r" t="0"/>
              <a:pathLst>
                <a:path h="78" w="62">
                  <a:moveTo>
                    <a:pt x="63" y="0"/>
                  </a:moveTo>
                  <a:cubicBezTo>
                    <a:pt x="58" y="42"/>
                    <a:pt x="28" y="59"/>
                    <a:pt x="0" y="78"/>
                  </a:cubicBezTo>
                  <a:cubicBezTo>
                    <a:pt x="13" y="59"/>
                    <a:pt x="51" y="39"/>
                    <a:pt x="57" y="3"/>
                  </a:cubicBezTo>
                  <a:cubicBezTo>
                    <a:pt x="57" y="0"/>
                    <a:pt x="61" y="1"/>
                    <a:pt x="63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29" name="Freeform 57"/>
            <p:cNvSpPr/>
            <p:nvPr/>
          </p:nvSpPr>
          <p:spPr bwMode="auto">
            <a:xfrm>
              <a:off x="6126163" y="1873250"/>
              <a:ext cx="138113" cy="92075"/>
            </a:xfrm>
            <a:custGeom>
              <a:cxnLst>
                <a:cxn ang="0">
                  <a:pos x="30" y="10"/>
                </a:cxn>
                <a:cxn ang="0">
                  <a:pos x="51" y="1"/>
                </a:cxn>
                <a:cxn ang="0">
                  <a:pos x="0" y="34"/>
                </a:cxn>
                <a:cxn ang="0">
                  <a:pos x="30" y="13"/>
                </a:cxn>
                <a:cxn ang="0">
                  <a:pos x="30" y="10"/>
                </a:cxn>
              </a:cxnLst>
              <a:rect b="b" l="0" r="r" t="0"/>
              <a:pathLst>
                <a:path h="34" w="51">
                  <a:moveTo>
                    <a:pt x="30" y="10"/>
                  </a:moveTo>
                  <a:cubicBezTo>
                    <a:pt x="40" y="10"/>
                    <a:pt x="40" y="0"/>
                    <a:pt x="51" y="1"/>
                  </a:cubicBezTo>
                  <a:cubicBezTo>
                    <a:pt x="43" y="21"/>
                    <a:pt x="26" y="32"/>
                    <a:pt x="0" y="34"/>
                  </a:cubicBezTo>
                  <a:cubicBezTo>
                    <a:pt x="6" y="26"/>
                    <a:pt x="43" y="20"/>
                    <a:pt x="30" y="13"/>
                  </a:cubicBezTo>
                  <a:cubicBezTo>
                    <a:pt x="30" y="12"/>
                    <a:pt x="30" y="11"/>
                    <a:pt x="30" y="10"/>
                  </a:cubicBezTo>
                  <a:close/>
                </a:path>
              </a:pathLst>
            </a:custGeom>
            <a:solidFill>
              <a:srgbClr val="0192C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30" name="Freeform 58"/>
            <p:cNvSpPr/>
            <p:nvPr/>
          </p:nvSpPr>
          <p:spPr bwMode="auto">
            <a:xfrm>
              <a:off x="6126163" y="1900237"/>
              <a:ext cx="80963" cy="49213"/>
            </a:xfrm>
            <a:custGeom>
              <a:cxnLst>
                <a:cxn ang="0">
                  <a:pos x="30" y="3"/>
                </a:cxn>
                <a:cxn ang="0">
                  <a:pos x="0" y="12"/>
                </a:cxn>
                <a:cxn ang="0">
                  <a:pos x="30" y="0"/>
                </a:cxn>
                <a:cxn ang="0">
                  <a:pos x="30" y="3"/>
                </a:cxn>
              </a:cxnLst>
              <a:rect b="b" l="0" r="r" t="0"/>
              <a:pathLst>
                <a:path h="18" w="30">
                  <a:moveTo>
                    <a:pt x="30" y="3"/>
                  </a:moveTo>
                  <a:cubicBezTo>
                    <a:pt x="22" y="6"/>
                    <a:pt x="7" y="18"/>
                    <a:pt x="0" y="12"/>
                  </a:cubicBezTo>
                  <a:cubicBezTo>
                    <a:pt x="2" y="0"/>
                    <a:pt x="24" y="8"/>
                    <a:pt x="30" y="0"/>
                  </a:cubicBezTo>
                  <a:cubicBezTo>
                    <a:pt x="30" y="1"/>
                    <a:pt x="30" y="2"/>
                    <a:pt x="30" y="3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31" name="Freeform 59"/>
            <p:cNvSpPr/>
            <p:nvPr/>
          </p:nvSpPr>
          <p:spPr bwMode="auto">
            <a:xfrm>
              <a:off x="6205538" y="1905000"/>
              <a:ext cx="90488" cy="52388"/>
            </a:xfrm>
            <a:custGeom>
              <a:cxnLst>
                <a:cxn ang="0">
                  <a:pos x="13" y="19"/>
                </a:cxn>
                <a:cxn ang="0">
                  <a:pos x="19" y="19"/>
                </a:cxn>
                <a:cxn ang="0">
                  <a:pos x="13" y="16"/>
                </a:cxn>
                <a:cxn ang="0">
                  <a:pos x="13" y="19"/>
                </a:cxn>
              </a:cxnLst>
              <a:rect b="b" l="0" r="r" t="0"/>
              <a:pathLst>
                <a:path h="19" w="34">
                  <a:moveTo>
                    <a:pt x="13" y="19"/>
                  </a:moveTo>
                  <a:cubicBezTo>
                    <a:pt x="0" y="4"/>
                    <a:pt x="34" y="0"/>
                    <a:pt x="19" y="19"/>
                  </a:cubicBezTo>
                  <a:cubicBezTo>
                    <a:pt x="22" y="6"/>
                    <a:pt x="13" y="4"/>
                    <a:pt x="13" y="16"/>
                  </a:cubicBezTo>
                  <a:cubicBezTo>
                    <a:pt x="13" y="17"/>
                    <a:pt x="13" y="18"/>
                    <a:pt x="13" y="19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32" name="Freeform 60"/>
            <p:cNvSpPr/>
            <p:nvPr/>
          </p:nvSpPr>
          <p:spPr bwMode="auto">
            <a:xfrm>
              <a:off x="6167438" y="1916112"/>
              <a:ext cx="96838" cy="104775"/>
            </a:xfrm>
            <a:custGeom>
              <a:cxnLst>
                <a:cxn ang="0">
                  <a:pos x="27" y="15"/>
                </a:cxn>
                <a:cxn ang="0">
                  <a:pos x="27" y="12"/>
                </a:cxn>
                <a:cxn ang="0">
                  <a:pos x="33" y="15"/>
                </a:cxn>
                <a:cxn ang="0">
                  <a:pos x="33" y="27"/>
                </a:cxn>
                <a:cxn ang="0">
                  <a:pos x="3" y="39"/>
                </a:cxn>
                <a:cxn ang="0">
                  <a:pos x="0" y="39"/>
                </a:cxn>
                <a:cxn ang="0">
                  <a:pos x="27" y="15"/>
                </a:cxn>
              </a:cxnLst>
              <a:rect b="b" l="0" r="r" t="0"/>
              <a:pathLst>
                <a:path h="39" w="36">
                  <a:moveTo>
                    <a:pt x="27" y="15"/>
                  </a:moveTo>
                  <a:cubicBezTo>
                    <a:pt x="27" y="14"/>
                    <a:pt x="27" y="13"/>
                    <a:pt x="27" y="12"/>
                  </a:cubicBezTo>
                  <a:cubicBezTo>
                    <a:pt x="27" y="0"/>
                    <a:pt x="36" y="2"/>
                    <a:pt x="33" y="15"/>
                  </a:cubicBezTo>
                  <a:cubicBezTo>
                    <a:pt x="33" y="19"/>
                    <a:pt x="33" y="23"/>
                    <a:pt x="33" y="27"/>
                  </a:cubicBezTo>
                  <a:cubicBezTo>
                    <a:pt x="19" y="27"/>
                    <a:pt x="17" y="39"/>
                    <a:pt x="3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8" y="30"/>
                    <a:pt x="24" y="29"/>
                    <a:pt x="27" y="15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33" name="Freeform 61"/>
            <p:cNvSpPr/>
            <p:nvPr/>
          </p:nvSpPr>
          <p:spPr bwMode="auto">
            <a:xfrm>
              <a:off x="4991100" y="1957387"/>
              <a:ext cx="127000" cy="104775"/>
            </a:xfrm>
            <a:custGeom>
              <a:cxnLst>
                <a:cxn ang="0">
                  <a:pos x="14" y="24"/>
                </a:cxn>
                <a:cxn ang="0">
                  <a:pos x="23" y="27"/>
                </a:cxn>
                <a:cxn ang="0">
                  <a:pos x="5" y="39"/>
                </a:cxn>
                <a:cxn ang="0">
                  <a:pos x="2" y="21"/>
                </a:cxn>
                <a:cxn ang="0">
                  <a:pos x="47" y="0"/>
                </a:cxn>
                <a:cxn ang="0">
                  <a:pos x="14" y="24"/>
                </a:cxn>
              </a:cxnLst>
              <a:rect b="b" l="0" r="r" t="0"/>
              <a:pathLst>
                <a:path h="39" w="47">
                  <a:moveTo>
                    <a:pt x="14" y="24"/>
                  </a:moveTo>
                  <a:cubicBezTo>
                    <a:pt x="14" y="28"/>
                    <a:pt x="19" y="27"/>
                    <a:pt x="23" y="27"/>
                  </a:cubicBezTo>
                  <a:cubicBezTo>
                    <a:pt x="19" y="33"/>
                    <a:pt x="13" y="37"/>
                    <a:pt x="5" y="39"/>
                  </a:cubicBezTo>
                  <a:cubicBezTo>
                    <a:pt x="7" y="30"/>
                    <a:pt x="0" y="30"/>
                    <a:pt x="2" y="21"/>
                  </a:cubicBezTo>
                  <a:cubicBezTo>
                    <a:pt x="20" y="17"/>
                    <a:pt x="31" y="6"/>
                    <a:pt x="47" y="0"/>
                  </a:cubicBezTo>
                  <a:cubicBezTo>
                    <a:pt x="44" y="16"/>
                    <a:pt x="25" y="16"/>
                    <a:pt x="14" y="24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34" name="Freeform 62"/>
            <p:cNvSpPr/>
            <p:nvPr/>
          </p:nvSpPr>
          <p:spPr bwMode="auto">
            <a:xfrm>
              <a:off x="5043488" y="2117725"/>
              <a:ext cx="63500" cy="33338"/>
            </a:xfrm>
            <a:custGeom>
              <a:cxnLst>
                <a:cxn ang="0">
                  <a:pos x="10" y="12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4" y="0"/>
                </a:cxn>
                <a:cxn ang="0">
                  <a:pos x="16" y="0"/>
                </a:cxn>
                <a:cxn ang="0">
                  <a:pos x="10" y="12"/>
                </a:cxn>
              </a:cxnLst>
              <a:rect b="b" l="0" r="r" t="0"/>
              <a:pathLst>
                <a:path h="12" w="24">
                  <a:moveTo>
                    <a:pt x="10" y="12"/>
                  </a:moveTo>
                  <a:cubicBezTo>
                    <a:pt x="16" y="5"/>
                    <a:pt x="9" y="6"/>
                    <a:pt x="1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2" y="5"/>
                    <a:pt x="18" y="5"/>
                    <a:pt x="16" y="0"/>
                  </a:cubicBezTo>
                  <a:cubicBezTo>
                    <a:pt x="24" y="3"/>
                    <a:pt x="13" y="11"/>
                    <a:pt x="10" y="12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35" name="Freeform 63"/>
            <p:cNvSpPr/>
            <p:nvPr/>
          </p:nvSpPr>
          <p:spPr bwMode="auto">
            <a:xfrm>
              <a:off x="6102350" y="2020887"/>
              <a:ext cx="73025" cy="25400"/>
            </a:xfrm>
            <a:custGeom>
              <a:cxnLst>
                <a:cxn ang="0">
                  <a:pos x="27" y="0"/>
                </a:cxn>
                <a:cxn ang="0">
                  <a:pos x="0" y="9"/>
                </a:cxn>
                <a:cxn ang="0">
                  <a:pos x="24" y="0"/>
                </a:cxn>
                <a:cxn ang="0">
                  <a:pos x="27" y="0"/>
                </a:cxn>
              </a:cxnLst>
              <a:rect b="b" l="0" r="r" t="0"/>
              <a:pathLst>
                <a:path h="9" w="27">
                  <a:moveTo>
                    <a:pt x="27" y="0"/>
                  </a:moveTo>
                  <a:cubicBezTo>
                    <a:pt x="23" y="8"/>
                    <a:pt x="8" y="5"/>
                    <a:pt x="0" y="9"/>
                  </a:cubicBezTo>
                  <a:cubicBezTo>
                    <a:pt x="3" y="1"/>
                    <a:pt x="15" y="2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lose/>
                </a:path>
              </a:pathLst>
            </a:custGeom>
            <a:solidFill>
              <a:srgbClr val="0387B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36" name="Freeform 64"/>
            <p:cNvSpPr/>
            <p:nvPr/>
          </p:nvSpPr>
          <p:spPr bwMode="auto">
            <a:xfrm>
              <a:off x="5013325" y="2012950"/>
              <a:ext cx="107950" cy="73025"/>
            </a:xfrm>
            <a:custGeom>
              <a:cxnLst>
                <a:cxn ang="0">
                  <a:pos x="33" y="0"/>
                </a:cxn>
                <a:cxn ang="0">
                  <a:pos x="0" y="27"/>
                </a:cxn>
                <a:cxn ang="0">
                  <a:pos x="33" y="0"/>
                </a:cxn>
              </a:cxnLst>
              <a:rect b="b" l="0" r="r" t="0"/>
              <a:pathLst>
                <a:path h="27" w="40">
                  <a:moveTo>
                    <a:pt x="33" y="0"/>
                  </a:moveTo>
                  <a:cubicBezTo>
                    <a:pt x="40" y="15"/>
                    <a:pt x="12" y="21"/>
                    <a:pt x="0" y="27"/>
                  </a:cubicBezTo>
                  <a:cubicBezTo>
                    <a:pt x="4" y="11"/>
                    <a:pt x="27" y="14"/>
                    <a:pt x="33" y="0"/>
                  </a:cubicBezTo>
                  <a:close/>
                </a:path>
              </a:pathLst>
            </a:custGeom>
            <a:solidFill>
              <a:srgbClr val="0387B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37" name="Freeform 65"/>
            <p:cNvSpPr/>
            <p:nvPr/>
          </p:nvSpPr>
          <p:spPr bwMode="auto">
            <a:xfrm>
              <a:off x="5153025" y="2166937"/>
              <a:ext cx="127000" cy="101600"/>
            </a:xfrm>
            <a:custGeom>
              <a:cxnLst>
                <a:cxn ang="0">
                  <a:pos x="17" y="24"/>
                </a:cxn>
                <a:cxn ang="0">
                  <a:pos x="2" y="0"/>
                </a:cxn>
                <a:cxn ang="0">
                  <a:pos x="47" y="30"/>
                </a:cxn>
                <a:cxn ang="0">
                  <a:pos x="23" y="24"/>
                </a:cxn>
                <a:cxn ang="0">
                  <a:pos x="17" y="24"/>
                </a:cxn>
              </a:cxnLst>
              <a:rect b="b" l="0" r="r" t="0"/>
              <a:pathLst>
                <a:path h="38" w="47">
                  <a:moveTo>
                    <a:pt x="17" y="24"/>
                  </a:moveTo>
                  <a:cubicBezTo>
                    <a:pt x="25" y="13"/>
                    <a:pt x="0" y="14"/>
                    <a:pt x="2" y="0"/>
                  </a:cubicBezTo>
                  <a:cubicBezTo>
                    <a:pt x="19" y="8"/>
                    <a:pt x="30" y="22"/>
                    <a:pt x="47" y="30"/>
                  </a:cubicBezTo>
                  <a:cubicBezTo>
                    <a:pt x="41" y="38"/>
                    <a:pt x="33" y="23"/>
                    <a:pt x="23" y="24"/>
                  </a:cubicBezTo>
                  <a:cubicBezTo>
                    <a:pt x="21" y="24"/>
                    <a:pt x="19" y="24"/>
                    <a:pt x="17" y="24"/>
                  </a:cubicBezTo>
                  <a:close/>
                </a:path>
              </a:pathLst>
            </a:custGeom>
            <a:solidFill>
              <a:srgbClr val="14323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38" name="Freeform 66"/>
            <p:cNvSpPr/>
            <p:nvPr/>
          </p:nvSpPr>
          <p:spPr bwMode="auto">
            <a:xfrm>
              <a:off x="5199063" y="2232025"/>
              <a:ext cx="306388" cy="201613"/>
            </a:xfrm>
            <a:custGeom>
              <a:cxnLst>
                <a:cxn ang="0">
                  <a:pos x="6" y="0"/>
                </a:cxn>
                <a:cxn ang="0">
                  <a:pos x="114" y="75"/>
                </a:cxn>
                <a:cxn ang="0">
                  <a:pos x="0" y="0"/>
                </a:cxn>
                <a:cxn ang="0">
                  <a:pos x="6" y="0"/>
                </a:cxn>
              </a:cxnLst>
              <a:rect b="b" l="0" r="r" t="0"/>
              <a:pathLst>
                <a:path h="75" w="114">
                  <a:moveTo>
                    <a:pt x="6" y="0"/>
                  </a:moveTo>
                  <a:cubicBezTo>
                    <a:pt x="23" y="44"/>
                    <a:pt x="78" y="50"/>
                    <a:pt x="114" y="75"/>
                  </a:cubicBezTo>
                  <a:cubicBezTo>
                    <a:pt x="65" y="61"/>
                    <a:pt x="18" y="45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39" name="Freeform 67"/>
            <p:cNvSpPr/>
            <p:nvPr/>
          </p:nvSpPr>
          <p:spPr bwMode="auto">
            <a:xfrm>
              <a:off x="5126038" y="2232025"/>
              <a:ext cx="298450" cy="217488"/>
            </a:xfrm>
            <a:custGeom>
              <a:cxnLst>
                <a:cxn ang="0">
                  <a:pos x="0" y="0"/>
                </a:cxn>
                <a:cxn ang="0">
                  <a:pos x="111" y="81"/>
                </a:cxn>
                <a:cxn ang="0">
                  <a:pos x="0" y="0"/>
                </a:cxn>
              </a:cxnLst>
              <a:rect b="b" l="0" r="r" t="0"/>
              <a:pathLst>
                <a:path h="81" w="110">
                  <a:moveTo>
                    <a:pt x="0" y="0"/>
                  </a:moveTo>
                  <a:cubicBezTo>
                    <a:pt x="35" y="29"/>
                    <a:pt x="64" y="64"/>
                    <a:pt x="111" y="81"/>
                  </a:cubicBezTo>
                  <a:cubicBezTo>
                    <a:pt x="68" y="72"/>
                    <a:pt x="23" y="39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40" name="Freeform 68"/>
            <p:cNvSpPr/>
            <p:nvPr/>
          </p:nvSpPr>
          <p:spPr bwMode="auto">
            <a:xfrm>
              <a:off x="5675313" y="2360612"/>
              <a:ext cx="411163" cy="131763"/>
            </a:xfrm>
            <a:custGeom>
              <a:cxnLst>
                <a:cxn ang="0">
                  <a:pos x="66" y="24"/>
                </a:cxn>
                <a:cxn ang="0">
                  <a:pos x="153" y="0"/>
                </a:cxn>
                <a:cxn ang="0">
                  <a:pos x="0" y="42"/>
                </a:cxn>
                <a:cxn ang="0">
                  <a:pos x="48" y="30"/>
                </a:cxn>
                <a:cxn ang="0">
                  <a:pos x="60" y="30"/>
                </a:cxn>
                <a:cxn ang="0">
                  <a:pos x="96" y="21"/>
                </a:cxn>
                <a:cxn ang="0">
                  <a:pos x="66" y="24"/>
                </a:cxn>
              </a:cxnLst>
              <a:rect b="b" l="0" r="r" t="0"/>
              <a:pathLst>
                <a:path h="49" w="153">
                  <a:moveTo>
                    <a:pt x="66" y="24"/>
                  </a:moveTo>
                  <a:cubicBezTo>
                    <a:pt x="88" y="11"/>
                    <a:pt x="131" y="4"/>
                    <a:pt x="153" y="0"/>
                  </a:cubicBezTo>
                  <a:cubicBezTo>
                    <a:pt x="109" y="20"/>
                    <a:pt x="62" y="49"/>
                    <a:pt x="0" y="42"/>
                  </a:cubicBezTo>
                  <a:cubicBezTo>
                    <a:pt x="10" y="32"/>
                    <a:pt x="31" y="33"/>
                    <a:pt x="48" y="30"/>
                  </a:cubicBezTo>
                  <a:cubicBezTo>
                    <a:pt x="46" y="35"/>
                    <a:pt x="62" y="35"/>
                    <a:pt x="60" y="30"/>
                  </a:cubicBezTo>
                  <a:cubicBezTo>
                    <a:pt x="77" y="32"/>
                    <a:pt x="83" y="23"/>
                    <a:pt x="96" y="21"/>
                  </a:cubicBezTo>
                  <a:cubicBezTo>
                    <a:pt x="88" y="12"/>
                    <a:pt x="79" y="28"/>
                    <a:pt x="66" y="2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41" name="Freeform 69"/>
            <p:cNvSpPr/>
            <p:nvPr/>
          </p:nvSpPr>
          <p:spPr bwMode="auto">
            <a:xfrm>
              <a:off x="5835650" y="2392362"/>
              <a:ext cx="96838" cy="53975"/>
            </a:xfrm>
            <a:custGeom>
              <a:cxnLst>
                <a:cxn ang="0">
                  <a:pos x="6" y="12"/>
                </a:cxn>
                <a:cxn ang="0">
                  <a:pos x="36" y="9"/>
                </a:cxn>
                <a:cxn ang="0">
                  <a:pos x="0" y="18"/>
                </a:cxn>
                <a:cxn ang="0">
                  <a:pos x="6" y="12"/>
                </a:cxn>
              </a:cxnLst>
              <a:rect b="b" l="0" r="r" t="0"/>
              <a:pathLst>
                <a:path h="20" w="36">
                  <a:moveTo>
                    <a:pt x="6" y="12"/>
                  </a:moveTo>
                  <a:cubicBezTo>
                    <a:pt x="19" y="16"/>
                    <a:pt x="28" y="0"/>
                    <a:pt x="36" y="9"/>
                  </a:cubicBezTo>
                  <a:cubicBezTo>
                    <a:pt x="23" y="11"/>
                    <a:pt x="17" y="20"/>
                    <a:pt x="0" y="18"/>
                  </a:cubicBezTo>
                  <a:cubicBezTo>
                    <a:pt x="1" y="15"/>
                    <a:pt x="6" y="16"/>
                    <a:pt x="6" y="12"/>
                  </a:cubicBezTo>
                  <a:close/>
                </a:path>
              </a:pathLst>
            </a:custGeom>
            <a:solidFill>
              <a:srgbClr val="0387B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42" name="Freeform 70"/>
            <p:cNvSpPr>
              <a:spLocks noEditPoints="1"/>
            </p:cNvSpPr>
            <p:nvPr/>
          </p:nvSpPr>
          <p:spPr bwMode="auto">
            <a:xfrm>
              <a:off x="2074864" y="1149350"/>
              <a:ext cx="6254750" cy="4002089"/>
            </a:xfrm>
            <a:custGeom>
              <a:cxnLst>
                <a:cxn ang="0">
                  <a:pos x="1482" y="387"/>
                </a:cxn>
                <a:cxn ang="0">
                  <a:pos x="1554" y="264"/>
                </a:cxn>
                <a:cxn ang="0">
                  <a:pos x="1482" y="660"/>
                </a:cxn>
                <a:cxn ang="0">
                  <a:pos x="1782" y="990"/>
                </a:cxn>
                <a:cxn ang="0">
                  <a:pos x="2295" y="1044"/>
                </a:cxn>
                <a:cxn ang="0">
                  <a:pos x="2037" y="1308"/>
                </a:cxn>
                <a:cxn ang="0">
                  <a:pos x="2028" y="1320"/>
                </a:cxn>
                <a:cxn ang="0">
                  <a:pos x="1470" y="1326"/>
                </a:cxn>
                <a:cxn ang="0">
                  <a:pos x="1623" y="1398"/>
                </a:cxn>
                <a:cxn ang="0">
                  <a:pos x="1560" y="1464"/>
                </a:cxn>
                <a:cxn ang="0">
                  <a:pos x="1446" y="1407"/>
                </a:cxn>
                <a:cxn ang="0">
                  <a:pos x="1398" y="1383"/>
                </a:cxn>
                <a:cxn ang="0">
                  <a:pos x="1023" y="1329"/>
                </a:cxn>
                <a:cxn ang="0">
                  <a:pos x="246" y="1083"/>
                </a:cxn>
                <a:cxn ang="0">
                  <a:pos x="69" y="993"/>
                </a:cxn>
                <a:cxn ang="0">
                  <a:pos x="486" y="939"/>
                </a:cxn>
                <a:cxn ang="0">
                  <a:pos x="666" y="1008"/>
                </a:cxn>
                <a:cxn ang="0">
                  <a:pos x="1089" y="636"/>
                </a:cxn>
                <a:cxn ang="0">
                  <a:pos x="1065" y="225"/>
                </a:cxn>
                <a:cxn ang="0">
                  <a:pos x="1293" y="597"/>
                </a:cxn>
                <a:cxn ang="0">
                  <a:pos x="1476" y="495"/>
                </a:cxn>
                <a:cxn ang="0">
                  <a:pos x="1443" y="1071"/>
                </a:cxn>
                <a:cxn ang="0">
                  <a:pos x="2271" y="1254"/>
                </a:cxn>
                <a:cxn ang="0">
                  <a:pos x="2079" y="1044"/>
                </a:cxn>
                <a:cxn ang="0">
                  <a:pos x="1914" y="1041"/>
                </a:cxn>
                <a:cxn ang="0">
                  <a:pos x="1371" y="1335"/>
                </a:cxn>
                <a:cxn ang="0">
                  <a:pos x="501" y="1077"/>
                </a:cxn>
                <a:cxn ang="0">
                  <a:pos x="1056" y="1263"/>
                </a:cxn>
                <a:cxn ang="0">
                  <a:pos x="1125" y="939"/>
                </a:cxn>
                <a:cxn ang="0">
                  <a:pos x="1158" y="960"/>
                </a:cxn>
                <a:cxn ang="0">
                  <a:pos x="1146" y="771"/>
                </a:cxn>
                <a:cxn ang="0">
                  <a:pos x="1485" y="621"/>
                </a:cxn>
                <a:cxn ang="0">
                  <a:pos x="1176" y="777"/>
                </a:cxn>
                <a:cxn ang="0">
                  <a:pos x="1437" y="1260"/>
                </a:cxn>
                <a:cxn ang="0">
                  <a:pos x="1410" y="732"/>
                </a:cxn>
                <a:cxn ang="0">
                  <a:pos x="1260" y="666"/>
                </a:cxn>
                <a:cxn ang="0">
                  <a:pos x="1398" y="645"/>
                </a:cxn>
                <a:cxn ang="0">
                  <a:pos x="1434" y="801"/>
                </a:cxn>
                <a:cxn ang="0">
                  <a:pos x="417" y="1308"/>
                </a:cxn>
                <a:cxn ang="0">
                  <a:pos x="456" y="1005"/>
                </a:cxn>
                <a:cxn ang="0">
                  <a:pos x="498" y="1074"/>
                </a:cxn>
                <a:cxn ang="0">
                  <a:pos x="1206" y="1269"/>
                </a:cxn>
                <a:cxn ang="0">
                  <a:pos x="1008" y="1284"/>
                </a:cxn>
                <a:cxn ang="0">
                  <a:pos x="681" y="1308"/>
                </a:cxn>
                <a:cxn ang="0">
                  <a:pos x="1551" y="1296"/>
                </a:cxn>
                <a:cxn ang="0">
                  <a:pos x="1419" y="1311"/>
                </a:cxn>
                <a:cxn ang="0">
                  <a:pos x="1257" y="1317"/>
                </a:cxn>
                <a:cxn ang="0">
                  <a:pos x="1251" y="1335"/>
                </a:cxn>
                <a:cxn ang="0">
                  <a:pos x="888" y="963"/>
                </a:cxn>
                <a:cxn ang="0">
                  <a:pos x="717" y="1014"/>
                </a:cxn>
                <a:cxn ang="0">
                  <a:pos x="834" y="951"/>
                </a:cxn>
                <a:cxn ang="0">
                  <a:pos x="1545" y="318"/>
                </a:cxn>
                <a:cxn ang="0">
                  <a:pos x="1482" y="741"/>
                </a:cxn>
                <a:cxn ang="0">
                  <a:pos x="1659" y="852"/>
                </a:cxn>
                <a:cxn ang="0">
                  <a:pos x="1068" y="852"/>
                </a:cxn>
                <a:cxn ang="0">
                  <a:pos x="1686" y="873"/>
                </a:cxn>
                <a:cxn ang="0">
                  <a:pos x="2193" y="966"/>
                </a:cxn>
                <a:cxn ang="0">
                  <a:pos x="1866" y="1008"/>
                </a:cxn>
                <a:cxn ang="0">
                  <a:pos x="1887" y="1017"/>
                </a:cxn>
                <a:cxn ang="0">
                  <a:pos x="2058" y="1008"/>
                </a:cxn>
                <a:cxn ang="0">
                  <a:pos x="2112" y="984"/>
                </a:cxn>
                <a:cxn ang="0">
                  <a:pos x="2277" y="1110"/>
                </a:cxn>
                <a:cxn ang="0">
                  <a:pos x="1131" y="282"/>
                </a:cxn>
              </a:cxnLst>
              <a:rect b="b" l="0" r="r" t="0"/>
              <a:pathLst>
                <a:path h="1487" w="2325">
                  <a:moveTo>
                    <a:pt x="1161" y="75"/>
                  </a:moveTo>
                  <a:cubicBezTo>
                    <a:pt x="1162" y="48"/>
                    <a:pt x="1156" y="28"/>
                    <a:pt x="1158" y="0"/>
                  </a:cubicBezTo>
                  <a:cubicBezTo>
                    <a:pt x="1198" y="119"/>
                    <a:pt x="1136" y="221"/>
                    <a:pt x="1134" y="321"/>
                  </a:cubicBezTo>
                  <a:cubicBezTo>
                    <a:pt x="1135" y="325"/>
                    <a:pt x="1138" y="320"/>
                    <a:pt x="1143" y="321"/>
                  </a:cubicBezTo>
                  <a:cubicBezTo>
                    <a:pt x="1135" y="362"/>
                    <a:pt x="1112" y="388"/>
                    <a:pt x="1092" y="417"/>
                  </a:cubicBezTo>
                  <a:cubicBezTo>
                    <a:pt x="1095" y="445"/>
                    <a:pt x="1082" y="473"/>
                    <a:pt x="1083" y="489"/>
                  </a:cubicBezTo>
                  <a:cubicBezTo>
                    <a:pt x="1092" y="498"/>
                    <a:pt x="1088" y="482"/>
                    <a:pt x="1089" y="474"/>
                  </a:cubicBezTo>
                  <a:cubicBezTo>
                    <a:pt x="1098" y="514"/>
                    <a:pt x="1124" y="537"/>
                    <a:pt x="1161" y="549"/>
                  </a:cubicBezTo>
                  <a:cubicBezTo>
                    <a:pt x="1167" y="556"/>
                    <a:pt x="1186" y="550"/>
                    <a:pt x="1197" y="552"/>
                  </a:cubicBezTo>
                  <a:cubicBezTo>
                    <a:pt x="1247" y="558"/>
                    <a:pt x="1292" y="569"/>
                    <a:pt x="1344" y="573"/>
                  </a:cubicBezTo>
                  <a:cubicBezTo>
                    <a:pt x="1357" y="577"/>
                    <a:pt x="1396" y="581"/>
                    <a:pt x="1404" y="570"/>
                  </a:cubicBezTo>
                  <a:cubicBezTo>
                    <a:pt x="1413" y="555"/>
                    <a:pt x="1430" y="548"/>
                    <a:pt x="1437" y="531"/>
                  </a:cubicBezTo>
                  <a:cubicBezTo>
                    <a:pt x="1422" y="531"/>
                    <a:pt x="1418" y="542"/>
                    <a:pt x="1401" y="540"/>
                  </a:cubicBezTo>
                  <a:cubicBezTo>
                    <a:pt x="1386" y="533"/>
                    <a:pt x="1358" y="539"/>
                    <a:pt x="1338" y="537"/>
                  </a:cubicBezTo>
                  <a:cubicBezTo>
                    <a:pt x="1329" y="537"/>
                    <a:pt x="1305" y="538"/>
                    <a:pt x="1314" y="531"/>
                  </a:cubicBezTo>
                  <a:cubicBezTo>
                    <a:pt x="1324" y="531"/>
                    <a:pt x="1334" y="531"/>
                    <a:pt x="1344" y="531"/>
                  </a:cubicBezTo>
                  <a:cubicBezTo>
                    <a:pt x="1433" y="545"/>
                    <a:pt x="1469" y="506"/>
                    <a:pt x="1500" y="462"/>
                  </a:cubicBezTo>
                  <a:cubicBezTo>
                    <a:pt x="1504" y="431"/>
                    <a:pt x="1490" y="418"/>
                    <a:pt x="1491" y="390"/>
                  </a:cubicBezTo>
                  <a:cubicBezTo>
                    <a:pt x="1491" y="386"/>
                    <a:pt x="1486" y="387"/>
                    <a:pt x="1482" y="387"/>
                  </a:cubicBezTo>
                  <a:cubicBezTo>
                    <a:pt x="1499" y="372"/>
                    <a:pt x="1478" y="355"/>
                    <a:pt x="1476" y="348"/>
                  </a:cubicBezTo>
                  <a:cubicBezTo>
                    <a:pt x="1470" y="350"/>
                    <a:pt x="1487" y="322"/>
                    <a:pt x="1470" y="315"/>
                  </a:cubicBezTo>
                  <a:cubicBezTo>
                    <a:pt x="1477" y="312"/>
                    <a:pt x="1468" y="302"/>
                    <a:pt x="1467" y="297"/>
                  </a:cubicBezTo>
                  <a:cubicBezTo>
                    <a:pt x="1460" y="298"/>
                    <a:pt x="1466" y="312"/>
                    <a:pt x="1464" y="318"/>
                  </a:cubicBezTo>
                  <a:cubicBezTo>
                    <a:pt x="1464" y="343"/>
                    <a:pt x="1464" y="368"/>
                    <a:pt x="1464" y="393"/>
                  </a:cubicBezTo>
                  <a:cubicBezTo>
                    <a:pt x="1449" y="368"/>
                    <a:pt x="1465" y="312"/>
                    <a:pt x="1455" y="282"/>
                  </a:cubicBezTo>
                  <a:cubicBezTo>
                    <a:pt x="1462" y="266"/>
                    <a:pt x="1456" y="237"/>
                    <a:pt x="1458" y="216"/>
                  </a:cubicBezTo>
                  <a:cubicBezTo>
                    <a:pt x="1458" y="201"/>
                    <a:pt x="1458" y="186"/>
                    <a:pt x="1458" y="171"/>
                  </a:cubicBezTo>
                  <a:cubicBezTo>
                    <a:pt x="1463" y="166"/>
                    <a:pt x="1463" y="140"/>
                    <a:pt x="1458" y="135"/>
                  </a:cubicBezTo>
                  <a:cubicBezTo>
                    <a:pt x="1460" y="146"/>
                    <a:pt x="1453" y="148"/>
                    <a:pt x="1455" y="159"/>
                  </a:cubicBezTo>
                  <a:cubicBezTo>
                    <a:pt x="1446" y="193"/>
                    <a:pt x="1441" y="231"/>
                    <a:pt x="1419" y="252"/>
                  </a:cubicBezTo>
                  <a:cubicBezTo>
                    <a:pt x="1455" y="183"/>
                    <a:pt x="1449" y="72"/>
                    <a:pt x="1503" y="21"/>
                  </a:cubicBezTo>
                  <a:cubicBezTo>
                    <a:pt x="1498" y="58"/>
                    <a:pt x="1474" y="76"/>
                    <a:pt x="1461" y="105"/>
                  </a:cubicBezTo>
                  <a:cubicBezTo>
                    <a:pt x="1472" y="154"/>
                    <a:pt x="1487" y="199"/>
                    <a:pt x="1497" y="249"/>
                  </a:cubicBezTo>
                  <a:cubicBezTo>
                    <a:pt x="1507" y="244"/>
                    <a:pt x="1491" y="213"/>
                    <a:pt x="1506" y="213"/>
                  </a:cubicBezTo>
                  <a:cubicBezTo>
                    <a:pt x="1508" y="232"/>
                    <a:pt x="1503" y="258"/>
                    <a:pt x="1509" y="273"/>
                  </a:cubicBezTo>
                  <a:cubicBezTo>
                    <a:pt x="1509" y="275"/>
                    <a:pt x="1509" y="277"/>
                    <a:pt x="1509" y="279"/>
                  </a:cubicBezTo>
                  <a:cubicBezTo>
                    <a:pt x="1518" y="281"/>
                    <a:pt x="1520" y="276"/>
                    <a:pt x="1527" y="276"/>
                  </a:cubicBezTo>
                  <a:cubicBezTo>
                    <a:pt x="1536" y="272"/>
                    <a:pt x="1548" y="271"/>
                    <a:pt x="1554" y="264"/>
                  </a:cubicBezTo>
                  <a:cubicBezTo>
                    <a:pt x="1547" y="258"/>
                    <a:pt x="1533" y="271"/>
                    <a:pt x="1524" y="273"/>
                  </a:cubicBezTo>
                  <a:cubicBezTo>
                    <a:pt x="1521" y="273"/>
                    <a:pt x="1518" y="273"/>
                    <a:pt x="1515" y="273"/>
                  </a:cubicBezTo>
                  <a:cubicBezTo>
                    <a:pt x="1511" y="256"/>
                    <a:pt x="1551" y="260"/>
                    <a:pt x="1554" y="240"/>
                  </a:cubicBezTo>
                  <a:cubicBezTo>
                    <a:pt x="1561" y="215"/>
                    <a:pt x="1555" y="177"/>
                    <a:pt x="1557" y="147"/>
                  </a:cubicBezTo>
                  <a:cubicBezTo>
                    <a:pt x="1558" y="147"/>
                    <a:pt x="1559" y="147"/>
                    <a:pt x="1560" y="147"/>
                  </a:cubicBezTo>
                  <a:cubicBezTo>
                    <a:pt x="1562" y="181"/>
                    <a:pt x="1556" y="223"/>
                    <a:pt x="1563" y="252"/>
                  </a:cubicBezTo>
                  <a:cubicBezTo>
                    <a:pt x="1563" y="253"/>
                    <a:pt x="1563" y="254"/>
                    <a:pt x="1563" y="255"/>
                  </a:cubicBezTo>
                  <a:cubicBezTo>
                    <a:pt x="1556" y="263"/>
                    <a:pt x="1562" y="284"/>
                    <a:pt x="1560" y="297"/>
                  </a:cubicBezTo>
                  <a:cubicBezTo>
                    <a:pt x="1555" y="319"/>
                    <a:pt x="1552" y="339"/>
                    <a:pt x="1533" y="360"/>
                  </a:cubicBezTo>
                  <a:cubicBezTo>
                    <a:pt x="1522" y="372"/>
                    <a:pt x="1504" y="376"/>
                    <a:pt x="1500" y="390"/>
                  </a:cubicBezTo>
                  <a:cubicBezTo>
                    <a:pt x="1494" y="411"/>
                    <a:pt x="1504" y="440"/>
                    <a:pt x="1515" y="459"/>
                  </a:cubicBezTo>
                  <a:cubicBezTo>
                    <a:pt x="1514" y="474"/>
                    <a:pt x="1496" y="485"/>
                    <a:pt x="1500" y="495"/>
                  </a:cubicBezTo>
                  <a:cubicBezTo>
                    <a:pt x="1504" y="504"/>
                    <a:pt x="1519" y="484"/>
                    <a:pt x="1524" y="495"/>
                  </a:cubicBezTo>
                  <a:cubicBezTo>
                    <a:pt x="1518" y="502"/>
                    <a:pt x="1502" y="499"/>
                    <a:pt x="1500" y="510"/>
                  </a:cubicBezTo>
                  <a:cubicBezTo>
                    <a:pt x="1507" y="544"/>
                    <a:pt x="1501" y="589"/>
                    <a:pt x="1494" y="618"/>
                  </a:cubicBezTo>
                  <a:cubicBezTo>
                    <a:pt x="1489" y="632"/>
                    <a:pt x="1539" y="617"/>
                    <a:pt x="1548" y="627"/>
                  </a:cubicBezTo>
                  <a:cubicBezTo>
                    <a:pt x="1529" y="630"/>
                    <a:pt x="1508" y="631"/>
                    <a:pt x="1488" y="633"/>
                  </a:cubicBezTo>
                  <a:cubicBezTo>
                    <a:pt x="1483" y="645"/>
                    <a:pt x="1501" y="634"/>
                    <a:pt x="1500" y="642"/>
                  </a:cubicBezTo>
                  <a:cubicBezTo>
                    <a:pt x="1490" y="644"/>
                    <a:pt x="1484" y="650"/>
                    <a:pt x="1482" y="660"/>
                  </a:cubicBezTo>
                  <a:cubicBezTo>
                    <a:pt x="1482" y="655"/>
                    <a:pt x="1482" y="650"/>
                    <a:pt x="1482" y="645"/>
                  </a:cubicBezTo>
                  <a:cubicBezTo>
                    <a:pt x="1471" y="654"/>
                    <a:pt x="1458" y="661"/>
                    <a:pt x="1455" y="678"/>
                  </a:cubicBezTo>
                  <a:cubicBezTo>
                    <a:pt x="1460" y="687"/>
                    <a:pt x="1467" y="691"/>
                    <a:pt x="1458" y="702"/>
                  </a:cubicBezTo>
                  <a:cubicBezTo>
                    <a:pt x="1449" y="702"/>
                    <a:pt x="1450" y="728"/>
                    <a:pt x="1455" y="732"/>
                  </a:cubicBezTo>
                  <a:cubicBezTo>
                    <a:pt x="1460" y="741"/>
                    <a:pt x="1468" y="747"/>
                    <a:pt x="1476" y="753"/>
                  </a:cubicBezTo>
                  <a:cubicBezTo>
                    <a:pt x="1476" y="745"/>
                    <a:pt x="1474" y="735"/>
                    <a:pt x="1482" y="735"/>
                  </a:cubicBezTo>
                  <a:cubicBezTo>
                    <a:pt x="1505" y="747"/>
                    <a:pt x="1525" y="762"/>
                    <a:pt x="1545" y="777"/>
                  </a:cubicBezTo>
                  <a:cubicBezTo>
                    <a:pt x="1544" y="781"/>
                    <a:pt x="1546" y="788"/>
                    <a:pt x="1542" y="789"/>
                  </a:cubicBezTo>
                  <a:cubicBezTo>
                    <a:pt x="1543" y="781"/>
                    <a:pt x="1541" y="776"/>
                    <a:pt x="1533" y="777"/>
                  </a:cubicBezTo>
                  <a:cubicBezTo>
                    <a:pt x="1532" y="786"/>
                    <a:pt x="1540" y="786"/>
                    <a:pt x="1539" y="795"/>
                  </a:cubicBezTo>
                  <a:cubicBezTo>
                    <a:pt x="1545" y="796"/>
                    <a:pt x="1546" y="792"/>
                    <a:pt x="1551" y="792"/>
                  </a:cubicBezTo>
                  <a:cubicBezTo>
                    <a:pt x="1550" y="799"/>
                    <a:pt x="1552" y="803"/>
                    <a:pt x="1557" y="804"/>
                  </a:cubicBezTo>
                  <a:cubicBezTo>
                    <a:pt x="1560" y="809"/>
                    <a:pt x="1568" y="809"/>
                    <a:pt x="1569" y="816"/>
                  </a:cubicBezTo>
                  <a:cubicBezTo>
                    <a:pt x="1591" y="807"/>
                    <a:pt x="1620" y="811"/>
                    <a:pt x="1638" y="822"/>
                  </a:cubicBezTo>
                  <a:cubicBezTo>
                    <a:pt x="1644" y="843"/>
                    <a:pt x="1657" y="857"/>
                    <a:pt x="1683" y="858"/>
                  </a:cubicBezTo>
                  <a:cubicBezTo>
                    <a:pt x="1700" y="885"/>
                    <a:pt x="1721" y="907"/>
                    <a:pt x="1728" y="936"/>
                  </a:cubicBezTo>
                  <a:cubicBezTo>
                    <a:pt x="1728" y="938"/>
                    <a:pt x="1728" y="940"/>
                    <a:pt x="1728" y="942"/>
                  </a:cubicBezTo>
                  <a:cubicBezTo>
                    <a:pt x="1738" y="942"/>
                    <a:pt x="1748" y="942"/>
                    <a:pt x="1758" y="942"/>
                  </a:cubicBezTo>
                  <a:cubicBezTo>
                    <a:pt x="1764" y="961"/>
                    <a:pt x="1789" y="967"/>
                    <a:pt x="1782" y="990"/>
                  </a:cubicBezTo>
                  <a:cubicBezTo>
                    <a:pt x="1782" y="991"/>
                    <a:pt x="1782" y="992"/>
                    <a:pt x="1782" y="993"/>
                  </a:cubicBezTo>
                  <a:cubicBezTo>
                    <a:pt x="1791" y="991"/>
                    <a:pt x="1808" y="997"/>
                    <a:pt x="1812" y="990"/>
                  </a:cubicBezTo>
                  <a:cubicBezTo>
                    <a:pt x="1813" y="985"/>
                    <a:pt x="1809" y="975"/>
                    <a:pt x="1818" y="978"/>
                  </a:cubicBezTo>
                  <a:cubicBezTo>
                    <a:pt x="1823" y="985"/>
                    <a:pt x="1841" y="979"/>
                    <a:pt x="1851" y="981"/>
                  </a:cubicBezTo>
                  <a:cubicBezTo>
                    <a:pt x="1868" y="994"/>
                    <a:pt x="1892" y="1000"/>
                    <a:pt x="1905" y="1017"/>
                  </a:cubicBezTo>
                  <a:cubicBezTo>
                    <a:pt x="1914" y="1015"/>
                    <a:pt x="1915" y="1005"/>
                    <a:pt x="1929" y="1008"/>
                  </a:cubicBezTo>
                  <a:cubicBezTo>
                    <a:pt x="1941" y="1015"/>
                    <a:pt x="1966" y="1009"/>
                    <a:pt x="1983" y="1011"/>
                  </a:cubicBezTo>
                  <a:cubicBezTo>
                    <a:pt x="1998" y="1013"/>
                    <a:pt x="2006" y="1029"/>
                    <a:pt x="2022" y="1020"/>
                  </a:cubicBezTo>
                  <a:cubicBezTo>
                    <a:pt x="2027" y="998"/>
                    <a:pt x="2054" y="998"/>
                    <a:pt x="2064" y="981"/>
                  </a:cubicBezTo>
                  <a:cubicBezTo>
                    <a:pt x="2061" y="967"/>
                    <a:pt x="2058" y="969"/>
                    <a:pt x="2058" y="954"/>
                  </a:cubicBezTo>
                  <a:cubicBezTo>
                    <a:pt x="2065" y="952"/>
                    <a:pt x="2069" y="947"/>
                    <a:pt x="2073" y="942"/>
                  </a:cubicBezTo>
                  <a:cubicBezTo>
                    <a:pt x="2088" y="962"/>
                    <a:pt x="2106" y="931"/>
                    <a:pt x="2115" y="936"/>
                  </a:cubicBezTo>
                  <a:cubicBezTo>
                    <a:pt x="2111" y="937"/>
                    <a:pt x="2112" y="943"/>
                    <a:pt x="2109" y="945"/>
                  </a:cubicBezTo>
                  <a:cubicBezTo>
                    <a:pt x="2109" y="946"/>
                    <a:pt x="2109" y="947"/>
                    <a:pt x="2109" y="948"/>
                  </a:cubicBezTo>
                  <a:cubicBezTo>
                    <a:pt x="2171" y="948"/>
                    <a:pt x="2234" y="947"/>
                    <a:pt x="2292" y="951"/>
                  </a:cubicBezTo>
                  <a:cubicBezTo>
                    <a:pt x="2299" y="950"/>
                    <a:pt x="2293" y="962"/>
                    <a:pt x="2295" y="966"/>
                  </a:cubicBezTo>
                  <a:cubicBezTo>
                    <a:pt x="2305" y="966"/>
                    <a:pt x="2315" y="966"/>
                    <a:pt x="2325" y="966"/>
                  </a:cubicBezTo>
                  <a:cubicBezTo>
                    <a:pt x="2322" y="975"/>
                    <a:pt x="2298" y="963"/>
                    <a:pt x="2295" y="972"/>
                  </a:cubicBezTo>
                  <a:cubicBezTo>
                    <a:pt x="2295" y="996"/>
                    <a:pt x="2295" y="1020"/>
                    <a:pt x="2295" y="1044"/>
                  </a:cubicBezTo>
                  <a:cubicBezTo>
                    <a:pt x="2297" y="1074"/>
                    <a:pt x="2313" y="1097"/>
                    <a:pt x="2295" y="1116"/>
                  </a:cubicBezTo>
                  <a:cubicBezTo>
                    <a:pt x="2303" y="1124"/>
                    <a:pt x="2311" y="1090"/>
                    <a:pt x="2319" y="1098"/>
                  </a:cubicBezTo>
                  <a:cubicBezTo>
                    <a:pt x="2314" y="1109"/>
                    <a:pt x="2306" y="1117"/>
                    <a:pt x="2301" y="1128"/>
                  </a:cubicBezTo>
                  <a:cubicBezTo>
                    <a:pt x="2296" y="1133"/>
                    <a:pt x="2292" y="1139"/>
                    <a:pt x="2289" y="1146"/>
                  </a:cubicBezTo>
                  <a:cubicBezTo>
                    <a:pt x="2292" y="1153"/>
                    <a:pt x="2299" y="1138"/>
                    <a:pt x="2301" y="1134"/>
                  </a:cubicBezTo>
                  <a:cubicBezTo>
                    <a:pt x="2305" y="1131"/>
                    <a:pt x="2315" y="1121"/>
                    <a:pt x="2316" y="1125"/>
                  </a:cubicBezTo>
                  <a:cubicBezTo>
                    <a:pt x="2317" y="1134"/>
                    <a:pt x="2311" y="1136"/>
                    <a:pt x="2313" y="1146"/>
                  </a:cubicBezTo>
                  <a:cubicBezTo>
                    <a:pt x="2303" y="1154"/>
                    <a:pt x="2310" y="1174"/>
                    <a:pt x="2313" y="1152"/>
                  </a:cubicBezTo>
                  <a:cubicBezTo>
                    <a:pt x="2317" y="1153"/>
                    <a:pt x="2315" y="1160"/>
                    <a:pt x="2316" y="1164"/>
                  </a:cubicBezTo>
                  <a:cubicBezTo>
                    <a:pt x="2308" y="1188"/>
                    <a:pt x="2304" y="1216"/>
                    <a:pt x="2289" y="1233"/>
                  </a:cubicBezTo>
                  <a:cubicBezTo>
                    <a:pt x="2292" y="1250"/>
                    <a:pt x="2304" y="1213"/>
                    <a:pt x="2310" y="1224"/>
                  </a:cubicBezTo>
                  <a:cubicBezTo>
                    <a:pt x="2305" y="1233"/>
                    <a:pt x="2301" y="1243"/>
                    <a:pt x="2298" y="1254"/>
                  </a:cubicBezTo>
                  <a:cubicBezTo>
                    <a:pt x="2294" y="1253"/>
                    <a:pt x="2297" y="1245"/>
                    <a:pt x="2292" y="1245"/>
                  </a:cubicBezTo>
                  <a:cubicBezTo>
                    <a:pt x="2285" y="1248"/>
                    <a:pt x="2291" y="1264"/>
                    <a:pt x="2289" y="1272"/>
                  </a:cubicBezTo>
                  <a:cubicBezTo>
                    <a:pt x="2288" y="1282"/>
                    <a:pt x="2291" y="1296"/>
                    <a:pt x="2286" y="1302"/>
                  </a:cubicBezTo>
                  <a:cubicBezTo>
                    <a:pt x="2294" y="1304"/>
                    <a:pt x="2312" y="1296"/>
                    <a:pt x="2310" y="1308"/>
                  </a:cubicBezTo>
                  <a:cubicBezTo>
                    <a:pt x="2295" y="1306"/>
                    <a:pt x="2285" y="1309"/>
                    <a:pt x="2280" y="1317"/>
                  </a:cubicBezTo>
                  <a:cubicBezTo>
                    <a:pt x="2282" y="1309"/>
                    <a:pt x="2279" y="1306"/>
                    <a:pt x="2271" y="1308"/>
                  </a:cubicBezTo>
                  <a:cubicBezTo>
                    <a:pt x="2193" y="1308"/>
                    <a:pt x="2115" y="1308"/>
                    <a:pt x="2037" y="1308"/>
                  </a:cubicBezTo>
                  <a:cubicBezTo>
                    <a:pt x="2026" y="1301"/>
                    <a:pt x="2002" y="1307"/>
                    <a:pt x="1986" y="1305"/>
                  </a:cubicBezTo>
                  <a:cubicBezTo>
                    <a:pt x="1973" y="1305"/>
                    <a:pt x="1960" y="1305"/>
                    <a:pt x="1947" y="1305"/>
                  </a:cubicBezTo>
                  <a:cubicBezTo>
                    <a:pt x="1942" y="1298"/>
                    <a:pt x="1924" y="1304"/>
                    <a:pt x="1914" y="1302"/>
                  </a:cubicBezTo>
                  <a:cubicBezTo>
                    <a:pt x="1906" y="1302"/>
                    <a:pt x="1898" y="1302"/>
                    <a:pt x="1890" y="1302"/>
                  </a:cubicBezTo>
                  <a:cubicBezTo>
                    <a:pt x="1885" y="1295"/>
                    <a:pt x="1867" y="1301"/>
                    <a:pt x="1857" y="1299"/>
                  </a:cubicBezTo>
                  <a:cubicBezTo>
                    <a:pt x="1814" y="1300"/>
                    <a:pt x="1756" y="1287"/>
                    <a:pt x="1725" y="1296"/>
                  </a:cubicBezTo>
                  <a:cubicBezTo>
                    <a:pt x="1714" y="1296"/>
                    <a:pt x="1703" y="1296"/>
                    <a:pt x="1692" y="1296"/>
                  </a:cubicBezTo>
                  <a:cubicBezTo>
                    <a:pt x="1681" y="1296"/>
                    <a:pt x="1670" y="1296"/>
                    <a:pt x="1659" y="1296"/>
                  </a:cubicBezTo>
                  <a:cubicBezTo>
                    <a:pt x="1644" y="1289"/>
                    <a:pt x="1616" y="1295"/>
                    <a:pt x="1596" y="1293"/>
                  </a:cubicBezTo>
                  <a:cubicBezTo>
                    <a:pt x="1598" y="1297"/>
                    <a:pt x="1602" y="1299"/>
                    <a:pt x="1608" y="1299"/>
                  </a:cubicBezTo>
                  <a:cubicBezTo>
                    <a:pt x="1610" y="1299"/>
                    <a:pt x="1612" y="1299"/>
                    <a:pt x="1614" y="1299"/>
                  </a:cubicBezTo>
                  <a:cubicBezTo>
                    <a:pt x="1630" y="1303"/>
                    <a:pt x="1650" y="1303"/>
                    <a:pt x="1665" y="1308"/>
                  </a:cubicBezTo>
                  <a:cubicBezTo>
                    <a:pt x="1667" y="1308"/>
                    <a:pt x="1669" y="1308"/>
                    <a:pt x="1671" y="1308"/>
                  </a:cubicBezTo>
                  <a:cubicBezTo>
                    <a:pt x="1706" y="1315"/>
                    <a:pt x="1754" y="1309"/>
                    <a:pt x="1794" y="1311"/>
                  </a:cubicBezTo>
                  <a:cubicBezTo>
                    <a:pt x="1798" y="1316"/>
                    <a:pt x="1809" y="1314"/>
                    <a:pt x="1818" y="1314"/>
                  </a:cubicBezTo>
                  <a:cubicBezTo>
                    <a:pt x="1838" y="1321"/>
                    <a:pt x="1871" y="1315"/>
                    <a:pt x="1896" y="1317"/>
                  </a:cubicBezTo>
                  <a:cubicBezTo>
                    <a:pt x="1922" y="1317"/>
                    <a:pt x="1948" y="1317"/>
                    <a:pt x="1974" y="1317"/>
                  </a:cubicBezTo>
                  <a:cubicBezTo>
                    <a:pt x="1980" y="1317"/>
                    <a:pt x="1986" y="1317"/>
                    <a:pt x="1992" y="1317"/>
                  </a:cubicBezTo>
                  <a:cubicBezTo>
                    <a:pt x="1998" y="1324"/>
                    <a:pt x="2017" y="1318"/>
                    <a:pt x="2028" y="1320"/>
                  </a:cubicBezTo>
                  <a:cubicBezTo>
                    <a:pt x="2034" y="1320"/>
                    <a:pt x="2040" y="1320"/>
                    <a:pt x="2046" y="1320"/>
                  </a:cubicBezTo>
                  <a:cubicBezTo>
                    <a:pt x="2031" y="1327"/>
                    <a:pt x="2003" y="1321"/>
                    <a:pt x="1983" y="1323"/>
                  </a:cubicBezTo>
                  <a:cubicBezTo>
                    <a:pt x="1939" y="1332"/>
                    <a:pt x="1874" y="1320"/>
                    <a:pt x="1830" y="1329"/>
                  </a:cubicBezTo>
                  <a:cubicBezTo>
                    <a:pt x="1870" y="1331"/>
                    <a:pt x="1908" y="1335"/>
                    <a:pt x="1950" y="1335"/>
                  </a:cubicBezTo>
                  <a:cubicBezTo>
                    <a:pt x="1966" y="1342"/>
                    <a:pt x="1995" y="1336"/>
                    <a:pt x="2016" y="1338"/>
                  </a:cubicBezTo>
                  <a:cubicBezTo>
                    <a:pt x="2018" y="1338"/>
                    <a:pt x="2020" y="1338"/>
                    <a:pt x="2019" y="1341"/>
                  </a:cubicBezTo>
                  <a:cubicBezTo>
                    <a:pt x="2010" y="1341"/>
                    <a:pt x="2001" y="1341"/>
                    <a:pt x="1992" y="1341"/>
                  </a:cubicBezTo>
                  <a:cubicBezTo>
                    <a:pt x="1971" y="1341"/>
                    <a:pt x="1950" y="1341"/>
                    <a:pt x="1929" y="1341"/>
                  </a:cubicBezTo>
                  <a:cubicBezTo>
                    <a:pt x="1859" y="1340"/>
                    <a:pt x="1800" y="1328"/>
                    <a:pt x="1728" y="1329"/>
                  </a:cubicBezTo>
                  <a:cubicBezTo>
                    <a:pt x="1716" y="1331"/>
                    <a:pt x="1696" y="1325"/>
                    <a:pt x="1689" y="1332"/>
                  </a:cubicBezTo>
                  <a:cubicBezTo>
                    <a:pt x="1665" y="1332"/>
                    <a:pt x="1641" y="1332"/>
                    <a:pt x="1617" y="1332"/>
                  </a:cubicBezTo>
                  <a:cubicBezTo>
                    <a:pt x="1606" y="1325"/>
                    <a:pt x="1582" y="1331"/>
                    <a:pt x="1566" y="1329"/>
                  </a:cubicBezTo>
                  <a:cubicBezTo>
                    <a:pt x="1562" y="1327"/>
                    <a:pt x="1550" y="1333"/>
                    <a:pt x="1551" y="1326"/>
                  </a:cubicBezTo>
                  <a:cubicBezTo>
                    <a:pt x="1560" y="1326"/>
                    <a:pt x="1569" y="1326"/>
                    <a:pt x="1578" y="1326"/>
                  </a:cubicBezTo>
                  <a:cubicBezTo>
                    <a:pt x="1588" y="1326"/>
                    <a:pt x="1598" y="1326"/>
                    <a:pt x="1608" y="1326"/>
                  </a:cubicBezTo>
                  <a:cubicBezTo>
                    <a:pt x="1627" y="1326"/>
                    <a:pt x="1646" y="1326"/>
                    <a:pt x="1665" y="1326"/>
                  </a:cubicBezTo>
                  <a:cubicBezTo>
                    <a:pt x="1660" y="1318"/>
                    <a:pt x="1637" y="1328"/>
                    <a:pt x="1632" y="1320"/>
                  </a:cubicBezTo>
                  <a:cubicBezTo>
                    <a:pt x="1581" y="1322"/>
                    <a:pt x="1522" y="1316"/>
                    <a:pt x="1476" y="1323"/>
                  </a:cubicBezTo>
                  <a:cubicBezTo>
                    <a:pt x="1476" y="1326"/>
                    <a:pt x="1472" y="1325"/>
                    <a:pt x="1470" y="1326"/>
                  </a:cubicBezTo>
                  <a:cubicBezTo>
                    <a:pt x="1473" y="1333"/>
                    <a:pt x="1489" y="1327"/>
                    <a:pt x="1497" y="1329"/>
                  </a:cubicBezTo>
                  <a:cubicBezTo>
                    <a:pt x="1513" y="1331"/>
                    <a:pt x="1537" y="1325"/>
                    <a:pt x="1548" y="1332"/>
                  </a:cubicBezTo>
                  <a:cubicBezTo>
                    <a:pt x="1517" y="1334"/>
                    <a:pt x="1487" y="1337"/>
                    <a:pt x="1458" y="1341"/>
                  </a:cubicBezTo>
                  <a:cubicBezTo>
                    <a:pt x="1453" y="1340"/>
                    <a:pt x="1453" y="1344"/>
                    <a:pt x="1449" y="1344"/>
                  </a:cubicBezTo>
                  <a:cubicBezTo>
                    <a:pt x="1469" y="1349"/>
                    <a:pt x="1510" y="1349"/>
                    <a:pt x="1530" y="1344"/>
                  </a:cubicBezTo>
                  <a:cubicBezTo>
                    <a:pt x="1556" y="1346"/>
                    <a:pt x="1590" y="1340"/>
                    <a:pt x="1611" y="1347"/>
                  </a:cubicBezTo>
                  <a:cubicBezTo>
                    <a:pt x="1593" y="1347"/>
                    <a:pt x="1573" y="1347"/>
                    <a:pt x="1563" y="1356"/>
                  </a:cubicBezTo>
                  <a:cubicBezTo>
                    <a:pt x="1574" y="1358"/>
                    <a:pt x="1593" y="1352"/>
                    <a:pt x="1599" y="1359"/>
                  </a:cubicBezTo>
                  <a:cubicBezTo>
                    <a:pt x="1583" y="1360"/>
                    <a:pt x="1570" y="1364"/>
                    <a:pt x="1551" y="1362"/>
                  </a:cubicBezTo>
                  <a:cubicBezTo>
                    <a:pt x="1533" y="1361"/>
                    <a:pt x="1522" y="1367"/>
                    <a:pt x="1503" y="1365"/>
                  </a:cubicBezTo>
                  <a:cubicBezTo>
                    <a:pt x="1517" y="1372"/>
                    <a:pt x="1544" y="1366"/>
                    <a:pt x="1563" y="1368"/>
                  </a:cubicBezTo>
                  <a:cubicBezTo>
                    <a:pt x="1571" y="1368"/>
                    <a:pt x="1579" y="1368"/>
                    <a:pt x="1587" y="1368"/>
                  </a:cubicBezTo>
                  <a:cubicBezTo>
                    <a:pt x="1587" y="1369"/>
                    <a:pt x="1587" y="1370"/>
                    <a:pt x="1587" y="1371"/>
                  </a:cubicBezTo>
                  <a:cubicBezTo>
                    <a:pt x="1574" y="1369"/>
                    <a:pt x="1570" y="1376"/>
                    <a:pt x="1560" y="1377"/>
                  </a:cubicBezTo>
                  <a:cubicBezTo>
                    <a:pt x="1510" y="1381"/>
                    <a:pt x="1585" y="1377"/>
                    <a:pt x="1596" y="1383"/>
                  </a:cubicBezTo>
                  <a:cubicBezTo>
                    <a:pt x="1592" y="1388"/>
                    <a:pt x="1584" y="1389"/>
                    <a:pt x="1575" y="1389"/>
                  </a:cubicBezTo>
                  <a:cubicBezTo>
                    <a:pt x="1568" y="1388"/>
                    <a:pt x="1568" y="1394"/>
                    <a:pt x="1560" y="1392"/>
                  </a:cubicBezTo>
                  <a:cubicBezTo>
                    <a:pt x="1564" y="1399"/>
                    <a:pt x="1581" y="1393"/>
                    <a:pt x="1590" y="1395"/>
                  </a:cubicBezTo>
                  <a:cubicBezTo>
                    <a:pt x="1600" y="1397"/>
                    <a:pt x="1618" y="1391"/>
                    <a:pt x="1623" y="1398"/>
                  </a:cubicBezTo>
                  <a:cubicBezTo>
                    <a:pt x="1613" y="1403"/>
                    <a:pt x="1596" y="1401"/>
                    <a:pt x="1581" y="1401"/>
                  </a:cubicBezTo>
                  <a:cubicBezTo>
                    <a:pt x="1565" y="1406"/>
                    <a:pt x="1603" y="1404"/>
                    <a:pt x="1611" y="1404"/>
                  </a:cubicBezTo>
                  <a:cubicBezTo>
                    <a:pt x="1614" y="1413"/>
                    <a:pt x="1638" y="1401"/>
                    <a:pt x="1641" y="1410"/>
                  </a:cubicBezTo>
                  <a:cubicBezTo>
                    <a:pt x="1619" y="1414"/>
                    <a:pt x="1594" y="1415"/>
                    <a:pt x="1572" y="1419"/>
                  </a:cubicBezTo>
                  <a:cubicBezTo>
                    <a:pt x="1555" y="1417"/>
                    <a:pt x="1545" y="1422"/>
                    <a:pt x="1530" y="1422"/>
                  </a:cubicBezTo>
                  <a:cubicBezTo>
                    <a:pt x="1526" y="1424"/>
                    <a:pt x="1514" y="1418"/>
                    <a:pt x="1515" y="1425"/>
                  </a:cubicBezTo>
                  <a:cubicBezTo>
                    <a:pt x="1508" y="1427"/>
                    <a:pt x="1493" y="1421"/>
                    <a:pt x="1491" y="1428"/>
                  </a:cubicBezTo>
                  <a:cubicBezTo>
                    <a:pt x="1468" y="1428"/>
                    <a:pt x="1453" y="1436"/>
                    <a:pt x="1428" y="1434"/>
                  </a:cubicBezTo>
                  <a:cubicBezTo>
                    <a:pt x="1424" y="1438"/>
                    <a:pt x="1415" y="1437"/>
                    <a:pt x="1407" y="1437"/>
                  </a:cubicBezTo>
                  <a:cubicBezTo>
                    <a:pt x="1409" y="1442"/>
                    <a:pt x="1432" y="1442"/>
                    <a:pt x="1434" y="1437"/>
                  </a:cubicBezTo>
                  <a:cubicBezTo>
                    <a:pt x="1453" y="1435"/>
                    <a:pt x="1475" y="1436"/>
                    <a:pt x="1491" y="1431"/>
                  </a:cubicBezTo>
                  <a:cubicBezTo>
                    <a:pt x="1505" y="1433"/>
                    <a:pt x="1510" y="1426"/>
                    <a:pt x="1524" y="1428"/>
                  </a:cubicBezTo>
                  <a:cubicBezTo>
                    <a:pt x="1530" y="1426"/>
                    <a:pt x="1544" y="1432"/>
                    <a:pt x="1545" y="1425"/>
                  </a:cubicBezTo>
                  <a:cubicBezTo>
                    <a:pt x="1551" y="1425"/>
                    <a:pt x="1557" y="1425"/>
                    <a:pt x="1563" y="1425"/>
                  </a:cubicBezTo>
                  <a:cubicBezTo>
                    <a:pt x="1570" y="1427"/>
                    <a:pt x="1585" y="1421"/>
                    <a:pt x="1587" y="1428"/>
                  </a:cubicBezTo>
                  <a:cubicBezTo>
                    <a:pt x="1559" y="1428"/>
                    <a:pt x="1537" y="1434"/>
                    <a:pt x="1515" y="1440"/>
                  </a:cubicBezTo>
                  <a:cubicBezTo>
                    <a:pt x="1535" y="1440"/>
                    <a:pt x="1555" y="1440"/>
                    <a:pt x="1575" y="1440"/>
                  </a:cubicBezTo>
                  <a:cubicBezTo>
                    <a:pt x="1600" y="1440"/>
                    <a:pt x="1625" y="1440"/>
                    <a:pt x="1650" y="1440"/>
                  </a:cubicBezTo>
                  <a:cubicBezTo>
                    <a:pt x="1634" y="1462"/>
                    <a:pt x="1593" y="1459"/>
                    <a:pt x="1560" y="1464"/>
                  </a:cubicBezTo>
                  <a:cubicBezTo>
                    <a:pt x="1548" y="1463"/>
                    <a:pt x="1543" y="1469"/>
                    <a:pt x="1530" y="1467"/>
                  </a:cubicBezTo>
                  <a:cubicBezTo>
                    <a:pt x="1536" y="1476"/>
                    <a:pt x="1563" y="1464"/>
                    <a:pt x="1569" y="1473"/>
                  </a:cubicBezTo>
                  <a:cubicBezTo>
                    <a:pt x="1529" y="1475"/>
                    <a:pt x="1490" y="1478"/>
                    <a:pt x="1452" y="1482"/>
                  </a:cubicBezTo>
                  <a:cubicBezTo>
                    <a:pt x="1437" y="1480"/>
                    <a:pt x="1382" y="1487"/>
                    <a:pt x="1404" y="1476"/>
                  </a:cubicBezTo>
                  <a:cubicBezTo>
                    <a:pt x="1480" y="1469"/>
                    <a:pt x="1554" y="1460"/>
                    <a:pt x="1626" y="1449"/>
                  </a:cubicBezTo>
                  <a:cubicBezTo>
                    <a:pt x="1631" y="1449"/>
                    <a:pt x="1632" y="1445"/>
                    <a:pt x="1638" y="1446"/>
                  </a:cubicBezTo>
                  <a:cubicBezTo>
                    <a:pt x="1610" y="1441"/>
                    <a:pt x="1561" y="1441"/>
                    <a:pt x="1533" y="1446"/>
                  </a:cubicBezTo>
                  <a:cubicBezTo>
                    <a:pt x="1475" y="1443"/>
                    <a:pt x="1425" y="1464"/>
                    <a:pt x="1371" y="1455"/>
                  </a:cubicBezTo>
                  <a:cubicBezTo>
                    <a:pt x="1379" y="1457"/>
                    <a:pt x="1379" y="1451"/>
                    <a:pt x="1386" y="1452"/>
                  </a:cubicBezTo>
                  <a:cubicBezTo>
                    <a:pt x="1394" y="1454"/>
                    <a:pt x="1394" y="1448"/>
                    <a:pt x="1401" y="1449"/>
                  </a:cubicBezTo>
                  <a:cubicBezTo>
                    <a:pt x="1398" y="1442"/>
                    <a:pt x="1382" y="1448"/>
                    <a:pt x="1374" y="1446"/>
                  </a:cubicBezTo>
                  <a:cubicBezTo>
                    <a:pt x="1365" y="1446"/>
                    <a:pt x="1357" y="1445"/>
                    <a:pt x="1353" y="1440"/>
                  </a:cubicBezTo>
                  <a:cubicBezTo>
                    <a:pt x="1423" y="1433"/>
                    <a:pt x="1486" y="1419"/>
                    <a:pt x="1560" y="1416"/>
                  </a:cubicBezTo>
                  <a:cubicBezTo>
                    <a:pt x="1571" y="1415"/>
                    <a:pt x="1580" y="1412"/>
                    <a:pt x="1593" y="1413"/>
                  </a:cubicBezTo>
                  <a:cubicBezTo>
                    <a:pt x="1580" y="1408"/>
                    <a:pt x="1546" y="1408"/>
                    <a:pt x="1533" y="1413"/>
                  </a:cubicBezTo>
                  <a:cubicBezTo>
                    <a:pt x="1450" y="1410"/>
                    <a:pt x="1368" y="1440"/>
                    <a:pt x="1302" y="1434"/>
                  </a:cubicBezTo>
                  <a:cubicBezTo>
                    <a:pt x="1313" y="1432"/>
                    <a:pt x="1323" y="1429"/>
                    <a:pt x="1332" y="1425"/>
                  </a:cubicBezTo>
                  <a:cubicBezTo>
                    <a:pt x="1324" y="1423"/>
                    <a:pt x="1306" y="1431"/>
                    <a:pt x="1308" y="1419"/>
                  </a:cubicBezTo>
                  <a:cubicBezTo>
                    <a:pt x="1348" y="1411"/>
                    <a:pt x="1404" y="1403"/>
                    <a:pt x="1446" y="1407"/>
                  </a:cubicBezTo>
                  <a:cubicBezTo>
                    <a:pt x="1419" y="1407"/>
                    <a:pt x="1399" y="1414"/>
                    <a:pt x="1374" y="1416"/>
                  </a:cubicBezTo>
                  <a:cubicBezTo>
                    <a:pt x="1366" y="1419"/>
                    <a:pt x="1355" y="1419"/>
                    <a:pt x="1347" y="1422"/>
                  </a:cubicBezTo>
                  <a:cubicBezTo>
                    <a:pt x="1351" y="1426"/>
                    <a:pt x="1373" y="1422"/>
                    <a:pt x="1380" y="1419"/>
                  </a:cubicBezTo>
                  <a:cubicBezTo>
                    <a:pt x="1419" y="1414"/>
                    <a:pt x="1462" y="1413"/>
                    <a:pt x="1500" y="1407"/>
                  </a:cubicBezTo>
                  <a:cubicBezTo>
                    <a:pt x="1516" y="1406"/>
                    <a:pt x="1529" y="1402"/>
                    <a:pt x="1548" y="1404"/>
                  </a:cubicBezTo>
                  <a:cubicBezTo>
                    <a:pt x="1533" y="1399"/>
                    <a:pt x="1497" y="1399"/>
                    <a:pt x="1482" y="1404"/>
                  </a:cubicBezTo>
                  <a:cubicBezTo>
                    <a:pt x="1472" y="1402"/>
                    <a:pt x="1454" y="1408"/>
                    <a:pt x="1449" y="1401"/>
                  </a:cubicBezTo>
                  <a:cubicBezTo>
                    <a:pt x="1473" y="1396"/>
                    <a:pt x="1506" y="1400"/>
                    <a:pt x="1527" y="1392"/>
                  </a:cubicBezTo>
                  <a:cubicBezTo>
                    <a:pt x="1540" y="1394"/>
                    <a:pt x="1544" y="1387"/>
                    <a:pt x="1557" y="1389"/>
                  </a:cubicBezTo>
                  <a:cubicBezTo>
                    <a:pt x="1543" y="1384"/>
                    <a:pt x="1508" y="1384"/>
                    <a:pt x="1494" y="1389"/>
                  </a:cubicBezTo>
                  <a:cubicBezTo>
                    <a:pt x="1416" y="1385"/>
                    <a:pt x="1352" y="1411"/>
                    <a:pt x="1284" y="1407"/>
                  </a:cubicBezTo>
                  <a:cubicBezTo>
                    <a:pt x="1329" y="1399"/>
                    <a:pt x="1373" y="1390"/>
                    <a:pt x="1422" y="1386"/>
                  </a:cubicBezTo>
                  <a:cubicBezTo>
                    <a:pt x="1432" y="1385"/>
                    <a:pt x="1439" y="1381"/>
                    <a:pt x="1452" y="1383"/>
                  </a:cubicBezTo>
                  <a:cubicBezTo>
                    <a:pt x="1462" y="1382"/>
                    <a:pt x="1469" y="1378"/>
                    <a:pt x="1482" y="1380"/>
                  </a:cubicBezTo>
                  <a:cubicBezTo>
                    <a:pt x="1495" y="1380"/>
                    <a:pt x="1503" y="1375"/>
                    <a:pt x="1518" y="1377"/>
                  </a:cubicBezTo>
                  <a:cubicBezTo>
                    <a:pt x="1513" y="1372"/>
                    <a:pt x="1487" y="1372"/>
                    <a:pt x="1482" y="1377"/>
                  </a:cubicBezTo>
                  <a:cubicBezTo>
                    <a:pt x="1473" y="1379"/>
                    <a:pt x="1456" y="1373"/>
                    <a:pt x="1452" y="1380"/>
                  </a:cubicBezTo>
                  <a:cubicBezTo>
                    <a:pt x="1441" y="1382"/>
                    <a:pt x="1422" y="1376"/>
                    <a:pt x="1416" y="1383"/>
                  </a:cubicBezTo>
                  <a:cubicBezTo>
                    <a:pt x="1410" y="1383"/>
                    <a:pt x="1404" y="1383"/>
                    <a:pt x="1398" y="1383"/>
                  </a:cubicBezTo>
                  <a:cubicBezTo>
                    <a:pt x="1353" y="1380"/>
                    <a:pt x="1292" y="1415"/>
                    <a:pt x="1263" y="1389"/>
                  </a:cubicBezTo>
                  <a:cubicBezTo>
                    <a:pt x="1282" y="1384"/>
                    <a:pt x="1301" y="1379"/>
                    <a:pt x="1323" y="1377"/>
                  </a:cubicBezTo>
                  <a:cubicBezTo>
                    <a:pt x="1330" y="1377"/>
                    <a:pt x="1328" y="1381"/>
                    <a:pt x="1323" y="1380"/>
                  </a:cubicBezTo>
                  <a:cubicBezTo>
                    <a:pt x="1314" y="1379"/>
                    <a:pt x="1312" y="1385"/>
                    <a:pt x="1302" y="1383"/>
                  </a:cubicBezTo>
                  <a:cubicBezTo>
                    <a:pt x="1303" y="1388"/>
                    <a:pt x="1325" y="1388"/>
                    <a:pt x="1326" y="1383"/>
                  </a:cubicBezTo>
                  <a:cubicBezTo>
                    <a:pt x="1330" y="1381"/>
                    <a:pt x="1342" y="1387"/>
                    <a:pt x="1341" y="1380"/>
                  </a:cubicBezTo>
                  <a:cubicBezTo>
                    <a:pt x="1370" y="1381"/>
                    <a:pt x="1389" y="1372"/>
                    <a:pt x="1416" y="1371"/>
                  </a:cubicBezTo>
                  <a:cubicBezTo>
                    <a:pt x="1423" y="1369"/>
                    <a:pt x="1430" y="1367"/>
                    <a:pt x="1440" y="1368"/>
                  </a:cubicBezTo>
                  <a:cubicBezTo>
                    <a:pt x="1438" y="1363"/>
                    <a:pt x="1415" y="1363"/>
                    <a:pt x="1413" y="1368"/>
                  </a:cubicBezTo>
                  <a:cubicBezTo>
                    <a:pt x="1384" y="1367"/>
                    <a:pt x="1363" y="1374"/>
                    <a:pt x="1338" y="1377"/>
                  </a:cubicBezTo>
                  <a:cubicBezTo>
                    <a:pt x="1334" y="1377"/>
                    <a:pt x="1330" y="1377"/>
                    <a:pt x="1329" y="1374"/>
                  </a:cubicBezTo>
                  <a:cubicBezTo>
                    <a:pt x="1331" y="1373"/>
                    <a:pt x="1335" y="1374"/>
                    <a:pt x="1335" y="1371"/>
                  </a:cubicBezTo>
                  <a:cubicBezTo>
                    <a:pt x="1323" y="1371"/>
                    <a:pt x="1311" y="1371"/>
                    <a:pt x="1299" y="1371"/>
                  </a:cubicBezTo>
                  <a:cubicBezTo>
                    <a:pt x="1290" y="1363"/>
                    <a:pt x="1263" y="1373"/>
                    <a:pt x="1254" y="1365"/>
                  </a:cubicBezTo>
                  <a:cubicBezTo>
                    <a:pt x="1246" y="1363"/>
                    <a:pt x="1230" y="1369"/>
                    <a:pt x="1227" y="1362"/>
                  </a:cubicBezTo>
                  <a:cubicBezTo>
                    <a:pt x="1229" y="1358"/>
                    <a:pt x="1239" y="1362"/>
                    <a:pt x="1239" y="1356"/>
                  </a:cubicBezTo>
                  <a:cubicBezTo>
                    <a:pt x="1219" y="1349"/>
                    <a:pt x="1209" y="1332"/>
                    <a:pt x="1182" y="1332"/>
                  </a:cubicBezTo>
                  <a:cubicBezTo>
                    <a:pt x="1172" y="1325"/>
                    <a:pt x="1149" y="1331"/>
                    <a:pt x="1134" y="1329"/>
                  </a:cubicBezTo>
                  <a:cubicBezTo>
                    <a:pt x="1097" y="1329"/>
                    <a:pt x="1060" y="1329"/>
                    <a:pt x="1023" y="1329"/>
                  </a:cubicBezTo>
                  <a:cubicBezTo>
                    <a:pt x="974" y="1331"/>
                    <a:pt x="932" y="1326"/>
                    <a:pt x="888" y="1323"/>
                  </a:cubicBezTo>
                  <a:cubicBezTo>
                    <a:pt x="876" y="1316"/>
                    <a:pt x="851" y="1322"/>
                    <a:pt x="834" y="1320"/>
                  </a:cubicBezTo>
                  <a:cubicBezTo>
                    <a:pt x="749" y="1317"/>
                    <a:pt x="678" y="1314"/>
                    <a:pt x="591" y="1317"/>
                  </a:cubicBezTo>
                  <a:cubicBezTo>
                    <a:pt x="561" y="1319"/>
                    <a:pt x="523" y="1313"/>
                    <a:pt x="498" y="1320"/>
                  </a:cubicBezTo>
                  <a:cubicBezTo>
                    <a:pt x="484" y="1313"/>
                    <a:pt x="469" y="1318"/>
                    <a:pt x="465" y="1329"/>
                  </a:cubicBezTo>
                  <a:cubicBezTo>
                    <a:pt x="465" y="1326"/>
                    <a:pt x="465" y="1323"/>
                    <a:pt x="465" y="1320"/>
                  </a:cubicBezTo>
                  <a:cubicBezTo>
                    <a:pt x="453" y="1315"/>
                    <a:pt x="420" y="1315"/>
                    <a:pt x="408" y="1320"/>
                  </a:cubicBezTo>
                  <a:cubicBezTo>
                    <a:pt x="386" y="1321"/>
                    <a:pt x="359" y="1317"/>
                    <a:pt x="342" y="1323"/>
                  </a:cubicBezTo>
                  <a:cubicBezTo>
                    <a:pt x="334" y="1318"/>
                    <a:pt x="305" y="1318"/>
                    <a:pt x="297" y="1323"/>
                  </a:cubicBezTo>
                  <a:cubicBezTo>
                    <a:pt x="265" y="1322"/>
                    <a:pt x="245" y="1334"/>
                    <a:pt x="225" y="1329"/>
                  </a:cubicBezTo>
                  <a:cubicBezTo>
                    <a:pt x="206" y="1329"/>
                    <a:pt x="187" y="1329"/>
                    <a:pt x="168" y="1329"/>
                  </a:cubicBezTo>
                  <a:cubicBezTo>
                    <a:pt x="142" y="1331"/>
                    <a:pt x="129" y="1320"/>
                    <a:pt x="105" y="1320"/>
                  </a:cubicBezTo>
                  <a:cubicBezTo>
                    <a:pt x="106" y="1316"/>
                    <a:pt x="113" y="1318"/>
                    <a:pt x="117" y="1317"/>
                  </a:cubicBezTo>
                  <a:cubicBezTo>
                    <a:pt x="123" y="1317"/>
                    <a:pt x="129" y="1317"/>
                    <a:pt x="135" y="1317"/>
                  </a:cubicBezTo>
                  <a:cubicBezTo>
                    <a:pt x="155" y="1315"/>
                    <a:pt x="183" y="1321"/>
                    <a:pt x="198" y="1314"/>
                  </a:cubicBezTo>
                  <a:cubicBezTo>
                    <a:pt x="212" y="1314"/>
                    <a:pt x="226" y="1314"/>
                    <a:pt x="240" y="1314"/>
                  </a:cubicBezTo>
                  <a:cubicBezTo>
                    <a:pt x="238" y="1306"/>
                    <a:pt x="244" y="1306"/>
                    <a:pt x="243" y="1299"/>
                  </a:cubicBezTo>
                  <a:cubicBezTo>
                    <a:pt x="250" y="1295"/>
                    <a:pt x="244" y="1278"/>
                    <a:pt x="246" y="1269"/>
                  </a:cubicBezTo>
                  <a:cubicBezTo>
                    <a:pt x="246" y="1207"/>
                    <a:pt x="246" y="1145"/>
                    <a:pt x="246" y="1083"/>
                  </a:cubicBezTo>
                  <a:cubicBezTo>
                    <a:pt x="214" y="1069"/>
                    <a:pt x="173" y="1080"/>
                    <a:pt x="141" y="1065"/>
                  </a:cubicBezTo>
                  <a:cubicBezTo>
                    <a:pt x="130" y="1061"/>
                    <a:pt x="118" y="1058"/>
                    <a:pt x="111" y="1050"/>
                  </a:cubicBezTo>
                  <a:cubicBezTo>
                    <a:pt x="111" y="1043"/>
                    <a:pt x="111" y="1036"/>
                    <a:pt x="111" y="1029"/>
                  </a:cubicBezTo>
                  <a:cubicBezTo>
                    <a:pt x="95" y="1039"/>
                    <a:pt x="110" y="1067"/>
                    <a:pt x="126" y="1065"/>
                  </a:cubicBezTo>
                  <a:cubicBezTo>
                    <a:pt x="126" y="1066"/>
                    <a:pt x="126" y="1067"/>
                    <a:pt x="126" y="1068"/>
                  </a:cubicBezTo>
                  <a:cubicBezTo>
                    <a:pt x="106" y="1068"/>
                    <a:pt x="99" y="1055"/>
                    <a:pt x="96" y="1038"/>
                  </a:cubicBezTo>
                  <a:cubicBezTo>
                    <a:pt x="93" y="1039"/>
                    <a:pt x="93" y="1037"/>
                    <a:pt x="93" y="1035"/>
                  </a:cubicBezTo>
                  <a:cubicBezTo>
                    <a:pt x="97" y="1032"/>
                    <a:pt x="99" y="1027"/>
                    <a:pt x="102" y="1023"/>
                  </a:cubicBezTo>
                  <a:cubicBezTo>
                    <a:pt x="52" y="1027"/>
                    <a:pt x="30" y="1003"/>
                    <a:pt x="0" y="987"/>
                  </a:cubicBezTo>
                  <a:cubicBezTo>
                    <a:pt x="5" y="987"/>
                    <a:pt x="9" y="988"/>
                    <a:pt x="12" y="990"/>
                  </a:cubicBezTo>
                  <a:cubicBezTo>
                    <a:pt x="13" y="996"/>
                    <a:pt x="23" y="993"/>
                    <a:pt x="24" y="999"/>
                  </a:cubicBezTo>
                  <a:cubicBezTo>
                    <a:pt x="27" y="993"/>
                    <a:pt x="24" y="984"/>
                    <a:pt x="33" y="978"/>
                  </a:cubicBezTo>
                  <a:cubicBezTo>
                    <a:pt x="28" y="970"/>
                    <a:pt x="25" y="990"/>
                    <a:pt x="15" y="987"/>
                  </a:cubicBezTo>
                  <a:cubicBezTo>
                    <a:pt x="15" y="986"/>
                    <a:pt x="15" y="985"/>
                    <a:pt x="15" y="984"/>
                  </a:cubicBezTo>
                  <a:cubicBezTo>
                    <a:pt x="19" y="983"/>
                    <a:pt x="20" y="979"/>
                    <a:pt x="24" y="978"/>
                  </a:cubicBezTo>
                  <a:cubicBezTo>
                    <a:pt x="30" y="967"/>
                    <a:pt x="10" y="966"/>
                    <a:pt x="18" y="963"/>
                  </a:cubicBezTo>
                  <a:cubicBezTo>
                    <a:pt x="29" y="967"/>
                    <a:pt x="24" y="955"/>
                    <a:pt x="33" y="957"/>
                  </a:cubicBezTo>
                  <a:cubicBezTo>
                    <a:pt x="38" y="973"/>
                    <a:pt x="60" y="972"/>
                    <a:pt x="60" y="993"/>
                  </a:cubicBezTo>
                  <a:cubicBezTo>
                    <a:pt x="61" y="997"/>
                    <a:pt x="64" y="992"/>
                    <a:pt x="69" y="993"/>
                  </a:cubicBezTo>
                  <a:cubicBezTo>
                    <a:pt x="70" y="1005"/>
                    <a:pt x="63" y="1009"/>
                    <a:pt x="51" y="1008"/>
                  </a:cubicBezTo>
                  <a:cubicBezTo>
                    <a:pt x="60" y="1017"/>
                    <a:pt x="76" y="1019"/>
                    <a:pt x="93" y="1020"/>
                  </a:cubicBezTo>
                  <a:cubicBezTo>
                    <a:pt x="99" y="997"/>
                    <a:pt x="62" y="991"/>
                    <a:pt x="57" y="969"/>
                  </a:cubicBezTo>
                  <a:cubicBezTo>
                    <a:pt x="71" y="986"/>
                    <a:pt x="91" y="990"/>
                    <a:pt x="108" y="999"/>
                  </a:cubicBezTo>
                  <a:cubicBezTo>
                    <a:pt x="98" y="981"/>
                    <a:pt x="76" y="949"/>
                    <a:pt x="33" y="954"/>
                  </a:cubicBezTo>
                  <a:cubicBezTo>
                    <a:pt x="33" y="947"/>
                    <a:pt x="46" y="953"/>
                    <a:pt x="51" y="951"/>
                  </a:cubicBezTo>
                  <a:cubicBezTo>
                    <a:pt x="100" y="944"/>
                    <a:pt x="95" y="991"/>
                    <a:pt x="126" y="1002"/>
                  </a:cubicBezTo>
                  <a:cubicBezTo>
                    <a:pt x="131" y="998"/>
                    <a:pt x="140" y="998"/>
                    <a:pt x="141" y="990"/>
                  </a:cubicBezTo>
                  <a:cubicBezTo>
                    <a:pt x="161" y="1001"/>
                    <a:pt x="182" y="1011"/>
                    <a:pt x="204" y="1020"/>
                  </a:cubicBezTo>
                  <a:cubicBezTo>
                    <a:pt x="198" y="1053"/>
                    <a:pt x="241" y="1037"/>
                    <a:pt x="243" y="1062"/>
                  </a:cubicBezTo>
                  <a:cubicBezTo>
                    <a:pt x="243" y="1063"/>
                    <a:pt x="243" y="1064"/>
                    <a:pt x="243" y="1065"/>
                  </a:cubicBezTo>
                  <a:cubicBezTo>
                    <a:pt x="220" y="1064"/>
                    <a:pt x="217" y="1043"/>
                    <a:pt x="189" y="1047"/>
                  </a:cubicBezTo>
                  <a:cubicBezTo>
                    <a:pt x="200" y="1060"/>
                    <a:pt x="231" y="1084"/>
                    <a:pt x="246" y="1074"/>
                  </a:cubicBezTo>
                  <a:cubicBezTo>
                    <a:pt x="253" y="1070"/>
                    <a:pt x="247" y="1053"/>
                    <a:pt x="249" y="1044"/>
                  </a:cubicBezTo>
                  <a:cubicBezTo>
                    <a:pt x="243" y="1010"/>
                    <a:pt x="267" y="955"/>
                    <a:pt x="246" y="945"/>
                  </a:cubicBezTo>
                  <a:cubicBezTo>
                    <a:pt x="251" y="930"/>
                    <a:pt x="266" y="944"/>
                    <a:pt x="276" y="936"/>
                  </a:cubicBezTo>
                  <a:cubicBezTo>
                    <a:pt x="307" y="936"/>
                    <a:pt x="338" y="936"/>
                    <a:pt x="369" y="936"/>
                  </a:cubicBezTo>
                  <a:cubicBezTo>
                    <a:pt x="407" y="937"/>
                    <a:pt x="469" y="953"/>
                    <a:pt x="483" y="927"/>
                  </a:cubicBezTo>
                  <a:cubicBezTo>
                    <a:pt x="484" y="931"/>
                    <a:pt x="482" y="938"/>
                    <a:pt x="486" y="939"/>
                  </a:cubicBezTo>
                  <a:cubicBezTo>
                    <a:pt x="482" y="924"/>
                    <a:pt x="502" y="924"/>
                    <a:pt x="498" y="939"/>
                  </a:cubicBezTo>
                  <a:cubicBezTo>
                    <a:pt x="493" y="951"/>
                    <a:pt x="493" y="984"/>
                    <a:pt x="498" y="996"/>
                  </a:cubicBezTo>
                  <a:cubicBezTo>
                    <a:pt x="498" y="1013"/>
                    <a:pt x="498" y="1030"/>
                    <a:pt x="498" y="1047"/>
                  </a:cubicBezTo>
                  <a:cubicBezTo>
                    <a:pt x="498" y="1049"/>
                    <a:pt x="498" y="1051"/>
                    <a:pt x="498" y="1053"/>
                  </a:cubicBezTo>
                  <a:cubicBezTo>
                    <a:pt x="501" y="1060"/>
                    <a:pt x="517" y="1054"/>
                    <a:pt x="525" y="1056"/>
                  </a:cubicBezTo>
                  <a:cubicBezTo>
                    <a:pt x="533" y="1056"/>
                    <a:pt x="541" y="1056"/>
                    <a:pt x="549" y="1056"/>
                  </a:cubicBezTo>
                  <a:cubicBezTo>
                    <a:pt x="554" y="1052"/>
                    <a:pt x="552" y="1041"/>
                    <a:pt x="552" y="1032"/>
                  </a:cubicBezTo>
                  <a:cubicBezTo>
                    <a:pt x="549" y="1032"/>
                    <a:pt x="547" y="1033"/>
                    <a:pt x="546" y="1035"/>
                  </a:cubicBezTo>
                  <a:cubicBezTo>
                    <a:pt x="536" y="1033"/>
                    <a:pt x="534" y="1039"/>
                    <a:pt x="525" y="1038"/>
                  </a:cubicBezTo>
                  <a:cubicBezTo>
                    <a:pt x="518" y="1039"/>
                    <a:pt x="512" y="1041"/>
                    <a:pt x="510" y="1047"/>
                  </a:cubicBezTo>
                  <a:cubicBezTo>
                    <a:pt x="498" y="1029"/>
                    <a:pt x="539" y="1038"/>
                    <a:pt x="543" y="1026"/>
                  </a:cubicBezTo>
                  <a:cubicBezTo>
                    <a:pt x="530" y="1024"/>
                    <a:pt x="509" y="1030"/>
                    <a:pt x="501" y="1023"/>
                  </a:cubicBezTo>
                  <a:cubicBezTo>
                    <a:pt x="537" y="1021"/>
                    <a:pt x="554" y="1021"/>
                    <a:pt x="585" y="1026"/>
                  </a:cubicBezTo>
                  <a:cubicBezTo>
                    <a:pt x="590" y="1022"/>
                    <a:pt x="582" y="1008"/>
                    <a:pt x="594" y="1005"/>
                  </a:cubicBezTo>
                  <a:cubicBezTo>
                    <a:pt x="613" y="1007"/>
                    <a:pt x="626" y="1003"/>
                    <a:pt x="642" y="1002"/>
                  </a:cubicBezTo>
                  <a:cubicBezTo>
                    <a:pt x="645" y="1002"/>
                    <a:pt x="647" y="1003"/>
                    <a:pt x="648" y="1005"/>
                  </a:cubicBezTo>
                  <a:cubicBezTo>
                    <a:pt x="629" y="1007"/>
                    <a:pt x="611" y="1010"/>
                    <a:pt x="594" y="1014"/>
                  </a:cubicBezTo>
                  <a:cubicBezTo>
                    <a:pt x="606" y="1023"/>
                    <a:pt x="647" y="1022"/>
                    <a:pt x="663" y="1011"/>
                  </a:cubicBezTo>
                  <a:cubicBezTo>
                    <a:pt x="666" y="1012"/>
                    <a:pt x="666" y="1010"/>
                    <a:pt x="666" y="1008"/>
                  </a:cubicBezTo>
                  <a:cubicBezTo>
                    <a:pt x="670" y="995"/>
                    <a:pt x="648" y="1008"/>
                    <a:pt x="648" y="999"/>
                  </a:cubicBezTo>
                  <a:cubicBezTo>
                    <a:pt x="658" y="1001"/>
                    <a:pt x="660" y="995"/>
                    <a:pt x="669" y="996"/>
                  </a:cubicBezTo>
                  <a:cubicBezTo>
                    <a:pt x="670" y="1001"/>
                    <a:pt x="666" y="1011"/>
                    <a:pt x="675" y="1008"/>
                  </a:cubicBezTo>
                  <a:cubicBezTo>
                    <a:pt x="694" y="980"/>
                    <a:pt x="760" y="949"/>
                    <a:pt x="795" y="975"/>
                  </a:cubicBezTo>
                  <a:cubicBezTo>
                    <a:pt x="813" y="954"/>
                    <a:pt x="835" y="926"/>
                    <a:pt x="870" y="921"/>
                  </a:cubicBezTo>
                  <a:cubicBezTo>
                    <a:pt x="887" y="919"/>
                    <a:pt x="901" y="928"/>
                    <a:pt x="915" y="921"/>
                  </a:cubicBezTo>
                  <a:cubicBezTo>
                    <a:pt x="925" y="917"/>
                    <a:pt x="902" y="906"/>
                    <a:pt x="915" y="900"/>
                  </a:cubicBezTo>
                  <a:cubicBezTo>
                    <a:pt x="921" y="901"/>
                    <a:pt x="916" y="913"/>
                    <a:pt x="924" y="912"/>
                  </a:cubicBezTo>
                  <a:cubicBezTo>
                    <a:pt x="923" y="867"/>
                    <a:pt x="968" y="868"/>
                    <a:pt x="993" y="849"/>
                  </a:cubicBezTo>
                  <a:cubicBezTo>
                    <a:pt x="1003" y="849"/>
                    <a:pt x="1013" y="849"/>
                    <a:pt x="1023" y="849"/>
                  </a:cubicBezTo>
                  <a:cubicBezTo>
                    <a:pt x="1047" y="861"/>
                    <a:pt x="1042" y="830"/>
                    <a:pt x="1050" y="819"/>
                  </a:cubicBezTo>
                  <a:cubicBezTo>
                    <a:pt x="1064" y="799"/>
                    <a:pt x="1099" y="783"/>
                    <a:pt x="1104" y="768"/>
                  </a:cubicBezTo>
                  <a:cubicBezTo>
                    <a:pt x="1110" y="768"/>
                    <a:pt x="1116" y="768"/>
                    <a:pt x="1122" y="768"/>
                  </a:cubicBezTo>
                  <a:cubicBezTo>
                    <a:pt x="1125" y="759"/>
                    <a:pt x="1129" y="751"/>
                    <a:pt x="1134" y="744"/>
                  </a:cubicBezTo>
                  <a:cubicBezTo>
                    <a:pt x="1116" y="754"/>
                    <a:pt x="1128" y="718"/>
                    <a:pt x="1110" y="735"/>
                  </a:cubicBezTo>
                  <a:cubicBezTo>
                    <a:pt x="1121" y="722"/>
                    <a:pt x="1107" y="693"/>
                    <a:pt x="1092" y="687"/>
                  </a:cubicBezTo>
                  <a:cubicBezTo>
                    <a:pt x="1103" y="672"/>
                    <a:pt x="1088" y="656"/>
                    <a:pt x="1089" y="645"/>
                  </a:cubicBezTo>
                  <a:cubicBezTo>
                    <a:pt x="1107" y="640"/>
                    <a:pt x="1092" y="633"/>
                    <a:pt x="1113" y="627"/>
                  </a:cubicBezTo>
                  <a:cubicBezTo>
                    <a:pt x="1106" y="619"/>
                    <a:pt x="1092" y="630"/>
                    <a:pt x="1089" y="636"/>
                  </a:cubicBezTo>
                  <a:cubicBezTo>
                    <a:pt x="1084" y="616"/>
                    <a:pt x="1091" y="593"/>
                    <a:pt x="1083" y="552"/>
                  </a:cubicBezTo>
                  <a:cubicBezTo>
                    <a:pt x="1080" y="545"/>
                    <a:pt x="1079" y="536"/>
                    <a:pt x="1080" y="525"/>
                  </a:cubicBezTo>
                  <a:cubicBezTo>
                    <a:pt x="1080" y="516"/>
                    <a:pt x="1080" y="507"/>
                    <a:pt x="1080" y="498"/>
                  </a:cubicBezTo>
                  <a:cubicBezTo>
                    <a:pt x="1078" y="491"/>
                    <a:pt x="1061" y="499"/>
                    <a:pt x="1062" y="489"/>
                  </a:cubicBezTo>
                  <a:cubicBezTo>
                    <a:pt x="1069" y="483"/>
                    <a:pt x="1073" y="492"/>
                    <a:pt x="1077" y="483"/>
                  </a:cubicBezTo>
                  <a:cubicBezTo>
                    <a:pt x="1084" y="441"/>
                    <a:pt x="1090" y="398"/>
                    <a:pt x="1113" y="372"/>
                  </a:cubicBezTo>
                  <a:cubicBezTo>
                    <a:pt x="1116" y="371"/>
                    <a:pt x="1127" y="363"/>
                    <a:pt x="1119" y="360"/>
                  </a:cubicBezTo>
                  <a:cubicBezTo>
                    <a:pt x="1121" y="365"/>
                    <a:pt x="1105" y="365"/>
                    <a:pt x="1107" y="360"/>
                  </a:cubicBezTo>
                  <a:cubicBezTo>
                    <a:pt x="1113" y="357"/>
                    <a:pt x="1120" y="355"/>
                    <a:pt x="1122" y="348"/>
                  </a:cubicBezTo>
                  <a:cubicBezTo>
                    <a:pt x="1111" y="348"/>
                    <a:pt x="1109" y="357"/>
                    <a:pt x="1098" y="357"/>
                  </a:cubicBezTo>
                  <a:cubicBezTo>
                    <a:pt x="1097" y="362"/>
                    <a:pt x="1100" y="363"/>
                    <a:pt x="1104" y="363"/>
                  </a:cubicBezTo>
                  <a:cubicBezTo>
                    <a:pt x="1104" y="364"/>
                    <a:pt x="1104" y="365"/>
                    <a:pt x="1104" y="366"/>
                  </a:cubicBezTo>
                  <a:cubicBezTo>
                    <a:pt x="1095" y="367"/>
                    <a:pt x="1115" y="379"/>
                    <a:pt x="1104" y="381"/>
                  </a:cubicBezTo>
                  <a:cubicBezTo>
                    <a:pt x="1089" y="364"/>
                    <a:pt x="1090" y="346"/>
                    <a:pt x="1083" y="324"/>
                  </a:cubicBezTo>
                  <a:cubicBezTo>
                    <a:pt x="1072" y="290"/>
                    <a:pt x="1046" y="251"/>
                    <a:pt x="1062" y="231"/>
                  </a:cubicBezTo>
                  <a:cubicBezTo>
                    <a:pt x="1071" y="235"/>
                    <a:pt x="1059" y="260"/>
                    <a:pt x="1068" y="264"/>
                  </a:cubicBezTo>
                  <a:cubicBezTo>
                    <a:pt x="1069" y="280"/>
                    <a:pt x="1098" y="287"/>
                    <a:pt x="1107" y="276"/>
                  </a:cubicBezTo>
                  <a:cubicBezTo>
                    <a:pt x="1094" y="273"/>
                    <a:pt x="1081" y="270"/>
                    <a:pt x="1071" y="264"/>
                  </a:cubicBezTo>
                  <a:cubicBezTo>
                    <a:pt x="1068" y="252"/>
                    <a:pt x="1069" y="236"/>
                    <a:pt x="1065" y="225"/>
                  </a:cubicBezTo>
                  <a:cubicBezTo>
                    <a:pt x="1071" y="183"/>
                    <a:pt x="1084" y="148"/>
                    <a:pt x="1098" y="114"/>
                  </a:cubicBezTo>
                  <a:cubicBezTo>
                    <a:pt x="1091" y="156"/>
                    <a:pt x="1078" y="192"/>
                    <a:pt x="1068" y="231"/>
                  </a:cubicBezTo>
                  <a:cubicBezTo>
                    <a:pt x="1071" y="229"/>
                    <a:pt x="1071" y="224"/>
                    <a:pt x="1077" y="225"/>
                  </a:cubicBezTo>
                  <a:cubicBezTo>
                    <a:pt x="1074" y="233"/>
                    <a:pt x="1073" y="243"/>
                    <a:pt x="1074" y="255"/>
                  </a:cubicBezTo>
                  <a:cubicBezTo>
                    <a:pt x="1077" y="263"/>
                    <a:pt x="1086" y="265"/>
                    <a:pt x="1095" y="267"/>
                  </a:cubicBezTo>
                  <a:cubicBezTo>
                    <a:pt x="1101" y="274"/>
                    <a:pt x="1120" y="268"/>
                    <a:pt x="1131" y="270"/>
                  </a:cubicBezTo>
                  <a:cubicBezTo>
                    <a:pt x="1138" y="270"/>
                    <a:pt x="1132" y="257"/>
                    <a:pt x="1134" y="252"/>
                  </a:cubicBezTo>
                  <a:cubicBezTo>
                    <a:pt x="1138" y="197"/>
                    <a:pt x="1171" y="171"/>
                    <a:pt x="1164" y="105"/>
                  </a:cubicBezTo>
                  <a:cubicBezTo>
                    <a:pt x="1162" y="96"/>
                    <a:pt x="1168" y="79"/>
                    <a:pt x="1161" y="75"/>
                  </a:cubicBezTo>
                  <a:close/>
                  <a:moveTo>
                    <a:pt x="1329" y="582"/>
                  </a:moveTo>
                  <a:cubicBezTo>
                    <a:pt x="1261" y="577"/>
                    <a:pt x="1211" y="554"/>
                    <a:pt x="1140" y="552"/>
                  </a:cubicBezTo>
                  <a:cubicBezTo>
                    <a:pt x="1125" y="545"/>
                    <a:pt x="1104" y="513"/>
                    <a:pt x="1095" y="519"/>
                  </a:cubicBezTo>
                  <a:cubicBezTo>
                    <a:pt x="1099" y="591"/>
                    <a:pt x="1156" y="623"/>
                    <a:pt x="1227" y="618"/>
                  </a:cubicBezTo>
                  <a:cubicBezTo>
                    <a:pt x="1231" y="618"/>
                    <a:pt x="1235" y="618"/>
                    <a:pt x="1239" y="618"/>
                  </a:cubicBezTo>
                  <a:cubicBezTo>
                    <a:pt x="1243" y="629"/>
                    <a:pt x="1263" y="624"/>
                    <a:pt x="1275" y="627"/>
                  </a:cubicBezTo>
                  <a:cubicBezTo>
                    <a:pt x="1277" y="615"/>
                    <a:pt x="1259" y="623"/>
                    <a:pt x="1251" y="621"/>
                  </a:cubicBezTo>
                  <a:cubicBezTo>
                    <a:pt x="1251" y="618"/>
                    <a:pt x="1253" y="617"/>
                    <a:pt x="1254" y="615"/>
                  </a:cubicBezTo>
                  <a:cubicBezTo>
                    <a:pt x="1287" y="604"/>
                    <a:pt x="1309" y="611"/>
                    <a:pt x="1341" y="621"/>
                  </a:cubicBezTo>
                  <a:cubicBezTo>
                    <a:pt x="1343" y="595"/>
                    <a:pt x="1306" y="608"/>
                    <a:pt x="1293" y="597"/>
                  </a:cubicBezTo>
                  <a:cubicBezTo>
                    <a:pt x="1350" y="587"/>
                    <a:pt x="1404" y="627"/>
                    <a:pt x="1461" y="606"/>
                  </a:cubicBezTo>
                  <a:cubicBezTo>
                    <a:pt x="1457" y="606"/>
                    <a:pt x="1452" y="607"/>
                    <a:pt x="1452" y="603"/>
                  </a:cubicBezTo>
                  <a:cubicBezTo>
                    <a:pt x="1460" y="603"/>
                    <a:pt x="1463" y="597"/>
                    <a:pt x="1467" y="594"/>
                  </a:cubicBezTo>
                  <a:cubicBezTo>
                    <a:pt x="1459" y="592"/>
                    <a:pt x="1451" y="603"/>
                    <a:pt x="1446" y="594"/>
                  </a:cubicBezTo>
                  <a:cubicBezTo>
                    <a:pt x="1459" y="592"/>
                    <a:pt x="1465" y="583"/>
                    <a:pt x="1476" y="579"/>
                  </a:cubicBezTo>
                  <a:cubicBezTo>
                    <a:pt x="1476" y="577"/>
                    <a:pt x="1476" y="575"/>
                    <a:pt x="1476" y="573"/>
                  </a:cubicBezTo>
                  <a:cubicBezTo>
                    <a:pt x="1481" y="561"/>
                    <a:pt x="1481" y="528"/>
                    <a:pt x="1476" y="516"/>
                  </a:cubicBezTo>
                  <a:cubicBezTo>
                    <a:pt x="1429" y="523"/>
                    <a:pt x="1431" y="579"/>
                    <a:pt x="1380" y="582"/>
                  </a:cubicBezTo>
                  <a:cubicBezTo>
                    <a:pt x="1363" y="582"/>
                    <a:pt x="1346" y="582"/>
                    <a:pt x="1329" y="582"/>
                  </a:cubicBezTo>
                  <a:close/>
                  <a:moveTo>
                    <a:pt x="1140" y="603"/>
                  </a:moveTo>
                  <a:cubicBezTo>
                    <a:pt x="1133" y="597"/>
                    <a:pt x="1120" y="595"/>
                    <a:pt x="1113" y="603"/>
                  </a:cubicBezTo>
                  <a:cubicBezTo>
                    <a:pt x="1124" y="599"/>
                    <a:pt x="1135" y="611"/>
                    <a:pt x="1140" y="603"/>
                  </a:cubicBezTo>
                  <a:close/>
                  <a:moveTo>
                    <a:pt x="1134" y="615"/>
                  </a:moveTo>
                  <a:cubicBezTo>
                    <a:pt x="1140" y="613"/>
                    <a:pt x="1154" y="619"/>
                    <a:pt x="1155" y="612"/>
                  </a:cubicBezTo>
                  <a:cubicBezTo>
                    <a:pt x="1150" y="607"/>
                    <a:pt x="1136" y="609"/>
                    <a:pt x="1134" y="615"/>
                  </a:cubicBezTo>
                  <a:close/>
                  <a:moveTo>
                    <a:pt x="1170" y="621"/>
                  </a:moveTo>
                  <a:cubicBezTo>
                    <a:pt x="1166" y="631"/>
                    <a:pt x="1190" y="628"/>
                    <a:pt x="1191" y="624"/>
                  </a:cubicBezTo>
                  <a:cubicBezTo>
                    <a:pt x="1182" y="625"/>
                    <a:pt x="1180" y="619"/>
                    <a:pt x="1170" y="621"/>
                  </a:cubicBezTo>
                  <a:close/>
                  <a:moveTo>
                    <a:pt x="1476" y="495"/>
                  </a:moveTo>
                  <a:cubicBezTo>
                    <a:pt x="1474" y="503"/>
                    <a:pt x="1467" y="506"/>
                    <a:pt x="1464" y="513"/>
                  </a:cubicBezTo>
                  <a:cubicBezTo>
                    <a:pt x="1469" y="504"/>
                    <a:pt x="1501" y="506"/>
                    <a:pt x="1491" y="492"/>
                  </a:cubicBezTo>
                  <a:cubicBezTo>
                    <a:pt x="1491" y="500"/>
                    <a:pt x="1480" y="499"/>
                    <a:pt x="1476" y="495"/>
                  </a:cubicBezTo>
                  <a:close/>
                  <a:moveTo>
                    <a:pt x="1470" y="642"/>
                  </a:moveTo>
                  <a:cubicBezTo>
                    <a:pt x="1461" y="642"/>
                    <a:pt x="1450" y="640"/>
                    <a:pt x="1446" y="645"/>
                  </a:cubicBezTo>
                  <a:cubicBezTo>
                    <a:pt x="1446" y="652"/>
                    <a:pt x="1446" y="659"/>
                    <a:pt x="1446" y="666"/>
                  </a:cubicBezTo>
                  <a:cubicBezTo>
                    <a:pt x="1460" y="664"/>
                    <a:pt x="1463" y="651"/>
                    <a:pt x="1470" y="642"/>
                  </a:cubicBezTo>
                  <a:close/>
                  <a:moveTo>
                    <a:pt x="1455" y="744"/>
                  </a:moveTo>
                  <a:cubicBezTo>
                    <a:pt x="1456" y="768"/>
                    <a:pt x="1474" y="775"/>
                    <a:pt x="1494" y="780"/>
                  </a:cubicBezTo>
                  <a:cubicBezTo>
                    <a:pt x="1487" y="762"/>
                    <a:pt x="1466" y="758"/>
                    <a:pt x="1455" y="744"/>
                  </a:cubicBezTo>
                  <a:close/>
                  <a:moveTo>
                    <a:pt x="1458" y="765"/>
                  </a:moveTo>
                  <a:cubicBezTo>
                    <a:pt x="1449" y="754"/>
                    <a:pt x="1450" y="795"/>
                    <a:pt x="1455" y="798"/>
                  </a:cubicBezTo>
                  <a:cubicBezTo>
                    <a:pt x="1485" y="804"/>
                    <a:pt x="1440" y="843"/>
                    <a:pt x="1452" y="870"/>
                  </a:cubicBezTo>
                  <a:cubicBezTo>
                    <a:pt x="1445" y="872"/>
                    <a:pt x="1451" y="887"/>
                    <a:pt x="1449" y="894"/>
                  </a:cubicBezTo>
                  <a:cubicBezTo>
                    <a:pt x="1449" y="904"/>
                    <a:pt x="1449" y="914"/>
                    <a:pt x="1449" y="924"/>
                  </a:cubicBezTo>
                  <a:cubicBezTo>
                    <a:pt x="1449" y="932"/>
                    <a:pt x="1449" y="940"/>
                    <a:pt x="1449" y="948"/>
                  </a:cubicBezTo>
                  <a:cubicBezTo>
                    <a:pt x="1442" y="957"/>
                    <a:pt x="1448" y="979"/>
                    <a:pt x="1446" y="993"/>
                  </a:cubicBezTo>
                  <a:cubicBezTo>
                    <a:pt x="1446" y="998"/>
                    <a:pt x="1446" y="1003"/>
                    <a:pt x="1446" y="1008"/>
                  </a:cubicBezTo>
                  <a:cubicBezTo>
                    <a:pt x="1439" y="1023"/>
                    <a:pt x="1445" y="1051"/>
                    <a:pt x="1443" y="1071"/>
                  </a:cubicBezTo>
                  <a:cubicBezTo>
                    <a:pt x="1443" y="1093"/>
                    <a:pt x="1443" y="1115"/>
                    <a:pt x="1443" y="1137"/>
                  </a:cubicBezTo>
                  <a:cubicBezTo>
                    <a:pt x="1442" y="1137"/>
                    <a:pt x="1441" y="1137"/>
                    <a:pt x="1440" y="1137"/>
                  </a:cubicBezTo>
                  <a:cubicBezTo>
                    <a:pt x="1437" y="1170"/>
                    <a:pt x="1439" y="1224"/>
                    <a:pt x="1443" y="1260"/>
                  </a:cubicBezTo>
                  <a:cubicBezTo>
                    <a:pt x="1486" y="1263"/>
                    <a:pt x="1527" y="1268"/>
                    <a:pt x="1569" y="1272"/>
                  </a:cubicBezTo>
                  <a:cubicBezTo>
                    <a:pt x="1578" y="1279"/>
                    <a:pt x="1600" y="1273"/>
                    <a:pt x="1614" y="1275"/>
                  </a:cubicBezTo>
                  <a:cubicBezTo>
                    <a:pt x="1629" y="1282"/>
                    <a:pt x="1657" y="1276"/>
                    <a:pt x="1677" y="1278"/>
                  </a:cubicBezTo>
                  <a:cubicBezTo>
                    <a:pt x="1724" y="1280"/>
                    <a:pt x="1761" y="1292"/>
                    <a:pt x="1812" y="1290"/>
                  </a:cubicBezTo>
                  <a:cubicBezTo>
                    <a:pt x="1817" y="1297"/>
                    <a:pt x="1835" y="1291"/>
                    <a:pt x="1845" y="1293"/>
                  </a:cubicBezTo>
                  <a:cubicBezTo>
                    <a:pt x="1855" y="1293"/>
                    <a:pt x="1865" y="1293"/>
                    <a:pt x="1875" y="1293"/>
                  </a:cubicBezTo>
                  <a:cubicBezTo>
                    <a:pt x="1880" y="1300"/>
                    <a:pt x="1898" y="1294"/>
                    <a:pt x="1908" y="1296"/>
                  </a:cubicBezTo>
                  <a:cubicBezTo>
                    <a:pt x="1921" y="1296"/>
                    <a:pt x="1934" y="1296"/>
                    <a:pt x="1947" y="1296"/>
                  </a:cubicBezTo>
                  <a:cubicBezTo>
                    <a:pt x="1954" y="1303"/>
                    <a:pt x="1974" y="1297"/>
                    <a:pt x="1986" y="1299"/>
                  </a:cubicBezTo>
                  <a:cubicBezTo>
                    <a:pt x="2003" y="1299"/>
                    <a:pt x="2020" y="1299"/>
                    <a:pt x="2037" y="1299"/>
                  </a:cubicBezTo>
                  <a:cubicBezTo>
                    <a:pt x="2043" y="1306"/>
                    <a:pt x="2062" y="1300"/>
                    <a:pt x="2073" y="1302"/>
                  </a:cubicBezTo>
                  <a:cubicBezTo>
                    <a:pt x="2096" y="1302"/>
                    <a:pt x="2119" y="1302"/>
                    <a:pt x="2142" y="1302"/>
                  </a:cubicBezTo>
                  <a:cubicBezTo>
                    <a:pt x="2165" y="1302"/>
                    <a:pt x="2188" y="1302"/>
                    <a:pt x="2211" y="1302"/>
                  </a:cubicBezTo>
                  <a:cubicBezTo>
                    <a:pt x="2235" y="1302"/>
                    <a:pt x="2259" y="1302"/>
                    <a:pt x="2283" y="1302"/>
                  </a:cubicBezTo>
                  <a:cubicBezTo>
                    <a:pt x="2283" y="1286"/>
                    <a:pt x="2283" y="1270"/>
                    <a:pt x="2283" y="1254"/>
                  </a:cubicBezTo>
                  <a:cubicBezTo>
                    <a:pt x="2277" y="1251"/>
                    <a:pt x="2273" y="1263"/>
                    <a:pt x="2271" y="1254"/>
                  </a:cubicBezTo>
                  <a:cubicBezTo>
                    <a:pt x="2292" y="1225"/>
                    <a:pt x="2270" y="1204"/>
                    <a:pt x="2286" y="1173"/>
                  </a:cubicBezTo>
                  <a:cubicBezTo>
                    <a:pt x="2273" y="1174"/>
                    <a:pt x="2272" y="1192"/>
                    <a:pt x="2262" y="1179"/>
                  </a:cubicBezTo>
                  <a:cubicBezTo>
                    <a:pt x="2264" y="1175"/>
                    <a:pt x="2266" y="1171"/>
                    <a:pt x="2268" y="1167"/>
                  </a:cubicBezTo>
                  <a:cubicBezTo>
                    <a:pt x="2275" y="1122"/>
                    <a:pt x="2269" y="1064"/>
                    <a:pt x="2271" y="1014"/>
                  </a:cubicBezTo>
                  <a:cubicBezTo>
                    <a:pt x="2272" y="1014"/>
                    <a:pt x="2273" y="1014"/>
                    <a:pt x="2274" y="1014"/>
                  </a:cubicBezTo>
                  <a:cubicBezTo>
                    <a:pt x="2276" y="1025"/>
                    <a:pt x="2270" y="1044"/>
                    <a:pt x="2277" y="1050"/>
                  </a:cubicBezTo>
                  <a:cubicBezTo>
                    <a:pt x="2275" y="1042"/>
                    <a:pt x="2281" y="1042"/>
                    <a:pt x="2280" y="1035"/>
                  </a:cubicBezTo>
                  <a:cubicBezTo>
                    <a:pt x="2286" y="1020"/>
                    <a:pt x="2281" y="994"/>
                    <a:pt x="2283" y="975"/>
                  </a:cubicBezTo>
                  <a:cubicBezTo>
                    <a:pt x="2268" y="972"/>
                    <a:pt x="2229" y="965"/>
                    <a:pt x="2223" y="981"/>
                  </a:cubicBezTo>
                  <a:cubicBezTo>
                    <a:pt x="2230" y="979"/>
                    <a:pt x="2243" y="984"/>
                    <a:pt x="2235" y="987"/>
                  </a:cubicBezTo>
                  <a:cubicBezTo>
                    <a:pt x="2208" y="988"/>
                    <a:pt x="2178" y="970"/>
                    <a:pt x="2163" y="996"/>
                  </a:cubicBezTo>
                  <a:cubicBezTo>
                    <a:pt x="2185" y="1001"/>
                    <a:pt x="2211" y="1002"/>
                    <a:pt x="2238" y="1002"/>
                  </a:cubicBezTo>
                  <a:cubicBezTo>
                    <a:pt x="2222" y="1009"/>
                    <a:pt x="2193" y="1003"/>
                    <a:pt x="2172" y="1005"/>
                  </a:cubicBezTo>
                  <a:cubicBezTo>
                    <a:pt x="2142" y="1007"/>
                    <a:pt x="2121" y="1000"/>
                    <a:pt x="2091" y="1002"/>
                  </a:cubicBezTo>
                  <a:cubicBezTo>
                    <a:pt x="2091" y="1004"/>
                    <a:pt x="2091" y="1006"/>
                    <a:pt x="2088" y="1005"/>
                  </a:cubicBezTo>
                  <a:cubicBezTo>
                    <a:pt x="2084" y="1005"/>
                    <a:pt x="2085" y="1000"/>
                    <a:pt x="2082" y="999"/>
                  </a:cubicBezTo>
                  <a:cubicBezTo>
                    <a:pt x="2079" y="999"/>
                    <a:pt x="2076" y="999"/>
                    <a:pt x="2073" y="999"/>
                  </a:cubicBezTo>
                  <a:cubicBezTo>
                    <a:pt x="2066" y="998"/>
                    <a:pt x="2072" y="1010"/>
                    <a:pt x="2070" y="1014"/>
                  </a:cubicBezTo>
                  <a:cubicBezTo>
                    <a:pt x="2082" y="1015"/>
                    <a:pt x="2071" y="1039"/>
                    <a:pt x="2079" y="1044"/>
                  </a:cubicBezTo>
                  <a:cubicBezTo>
                    <a:pt x="2079" y="1045"/>
                    <a:pt x="2079" y="1046"/>
                    <a:pt x="2079" y="1047"/>
                  </a:cubicBezTo>
                  <a:cubicBezTo>
                    <a:pt x="2079" y="1082"/>
                    <a:pt x="2079" y="1117"/>
                    <a:pt x="2079" y="1152"/>
                  </a:cubicBezTo>
                  <a:cubicBezTo>
                    <a:pt x="2079" y="1172"/>
                    <a:pt x="2079" y="1192"/>
                    <a:pt x="2079" y="1212"/>
                  </a:cubicBezTo>
                  <a:cubicBezTo>
                    <a:pt x="2083" y="1245"/>
                    <a:pt x="2072" y="1263"/>
                    <a:pt x="2073" y="1293"/>
                  </a:cubicBezTo>
                  <a:cubicBezTo>
                    <a:pt x="2072" y="1293"/>
                    <a:pt x="2071" y="1293"/>
                    <a:pt x="2070" y="1293"/>
                  </a:cubicBezTo>
                  <a:cubicBezTo>
                    <a:pt x="2070" y="1282"/>
                    <a:pt x="2070" y="1271"/>
                    <a:pt x="2070" y="1260"/>
                  </a:cubicBezTo>
                  <a:cubicBezTo>
                    <a:pt x="2075" y="1256"/>
                    <a:pt x="2075" y="1231"/>
                    <a:pt x="2070" y="1227"/>
                  </a:cubicBezTo>
                  <a:cubicBezTo>
                    <a:pt x="2072" y="1237"/>
                    <a:pt x="2066" y="1239"/>
                    <a:pt x="2067" y="1248"/>
                  </a:cubicBezTo>
                  <a:cubicBezTo>
                    <a:pt x="2062" y="1265"/>
                    <a:pt x="2060" y="1285"/>
                    <a:pt x="2049" y="1296"/>
                  </a:cubicBezTo>
                  <a:cubicBezTo>
                    <a:pt x="2053" y="1269"/>
                    <a:pt x="2071" y="1240"/>
                    <a:pt x="2064" y="1212"/>
                  </a:cubicBezTo>
                  <a:cubicBezTo>
                    <a:pt x="2064" y="1217"/>
                    <a:pt x="2062" y="1220"/>
                    <a:pt x="2058" y="1221"/>
                  </a:cubicBezTo>
                  <a:cubicBezTo>
                    <a:pt x="2062" y="1203"/>
                    <a:pt x="2069" y="1188"/>
                    <a:pt x="2070" y="1167"/>
                  </a:cubicBezTo>
                  <a:cubicBezTo>
                    <a:pt x="2075" y="1145"/>
                    <a:pt x="2075" y="1102"/>
                    <a:pt x="2070" y="1080"/>
                  </a:cubicBezTo>
                  <a:cubicBezTo>
                    <a:pt x="2070" y="1070"/>
                    <a:pt x="2069" y="1061"/>
                    <a:pt x="2064" y="1056"/>
                  </a:cubicBezTo>
                  <a:cubicBezTo>
                    <a:pt x="2064" y="1062"/>
                    <a:pt x="2064" y="1068"/>
                    <a:pt x="2064" y="1074"/>
                  </a:cubicBezTo>
                  <a:cubicBezTo>
                    <a:pt x="2057" y="1074"/>
                    <a:pt x="2063" y="1061"/>
                    <a:pt x="2061" y="1056"/>
                  </a:cubicBezTo>
                  <a:cubicBezTo>
                    <a:pt x="2061" y="1053"/>
                    <a:pt x="2061" y="1050"/>
                    <a:pt x="2061" y="1047"/>
                  </a:cubicBezTo>
                  <a:cubicBezTo>
                    <a:pt x="2001" y="1035"/>
                    <a:pt x="1972" y="1084"/>
                    <a:pt x="1914" y="1056"/>
                  </a:cubicBezTo>
                  <a:cubicBezTo>
                    <a:pt x="1914" y="1051"/>
                    <a:pt x="1914" y="1046"/>
                    <a:pt x="1914" y="1041"/>
                  </a:cubicBezTo>
                  <a:cubicBezTo>
                    <a:pt x="1900" y="1043"/>
                    <a:pt x="1889" y="1048"/>
                    <a:pt x="1875" y="1050"/>
                  </a:cubicBezTo>
                  <a:cubicBezTo>
                    <a:pt x="1856" y="1050"/>
                    <a:pt x="1837" y="1050"/>
                    <a:pt x="1818" y="1050"/>
                  </a:cubicBezTo>
                  <a:cubicBezTo>
                    <a:pt x="1802" y="1050"/>
                    <a:pt x="1807" y="1029"/>
                    <a:pt x="1797" y="1023"/>
                  </a:cubicBezTo>
                  <a:cubicBezTo>
                    <a:pt x="1797" y="1027"/>
                    <a:pt x="1796" y="1030"/>
                    <a:pt x="1791" y="1029"/>
                  </a:cubicBezTo>
                  <a:cubicBezTo>
                    <a:pt x="1787" y="1022"/>
                    <a:pt x="1770" y="1028"/>
                    <a:pt x="1761" y="1026"/>
                  </a:cubicBezTo>
                  <a:cubicBezTo>
                    <a:pt x="1734" y="1021"/>
                    <a:pt x="1718" y="1005"/>
                    <a:pt x="1722" y="969"/>
                  </a:cubicBezTo>
                  <a:cubicBezTo>
                    <a:pt x="1691" y="957"/>
                    <a:pt x="1683" y="922"/>
                    <a:pt x="1656" y="906"/>
                  </a:cubicBezTo>
                  <a:cubicBezTo>
                    <a:pt x="1656" y="897"/>
                    <a:pt x="1656" y="888"/>
                    <a:pt x="1656" y="879"/>
                  </a:cubicBezTo>
                  <a:cubicBezTo>
                    <a:pt x="1622" y="869"/>
                    <a:pt x="1572" y="860"/>
                    <a:pt x="1560" y="837"/>
                  </a:cubicBezTo>
                  <a:cubicBezTo>
                    <a:pt x="1535" y="823"/>
                    <a:pt x="1503" y="816"/>
                    <a:pt x="1476" y="804"/>
                  </a:cubicBezTo>
                  <a:cubicBezTo>
                    <a:pt x="1482" y="779"/>
                    <a:pt x="1467" y="775"/>
                    <a:pt x="1458" y="765"/>
                  </a:cubicBezTo>
                  <a:close/>
                  <a:moveTo>
                    <a:pt x="1653" y="1290"/>
                  </a:moveTo>
                  <a:cubicBezTo>
                    <a:pt x="1669" y="1289"/>
                    <a:pt x="1721" y="1293"/>
                    <a:pt x="1713" y="1287"/>
                  </a:cubicBezTo>
                  <a:cubicBezTo>
                    <a:pt x="1697" y="1288"/>
                    <a:pt x="1645" y="1284"/>
                    <a:pt x="1653" y="1290"/>
                  </a:cubicBezTo>
                  <a:close/>
                  <a:moveTo>
                    <a:pt x="1236" y="1350"/>
                  </a:moveTo>
                  <a:cubicBezTo>
                    <a:pt x="1267" y="1362"/>
                    <a:pt x="1313" y="1343"/>
                    <a:pt x="1350" y="1341"/>
                  </a:cubicBezTo>
                  <a:cubicBezTo>
                    <a:pt x="1360" y="1343"/>
                    <a:pt x="1362" y="1337"/>
                    <a:pt x="1371" y="1338"/>
                  </a:cubicBezTo>
                  <a:cubicBezTo>
                    <a:pt x="1381" y="1338"/>
                    <a:pt x="1390" y="1337"/>
                    <a:pt x="1395" y="1332"/>
                  </a:cubicBezTo>
                  <a:cubicBezTo>
                    <a:pt x="1385" y="1331"/>
                    <a:pt x="1378" y="1333"/>
                    <a:pt x="1371" y="1335"/>
                  </a:cubicBezTo>
                  <a:cubicBezTo>
                    <a:pt x="1359" y="1337"/>
                    <a:pt x="1339" y="1331"/>
                    <a:pt x="1332" y="1338"/>
                  </a:cubicBezTo>
                  <a:cubicBezTo>
                    <a:pt x="1300" y="1341"/>
                    <a:pt x="1272" y="1348"/>
                    <a:pt x="1236" y="1347"/>
                  </a:cubicBezTo>
                  <a:cubicBezTo>
                    <a:pt x="1236" y="1344"/>
                    <a:pt x="1238" y="1343"/>
                    <a:pt x="1239" y="1341"/>
                  </a:cubicBezTo>
                  <a:cubicBezTo>
                    <a:pt x="1232" y="1341"/>
                    <a:pt x="1225" y="1341"/>
                    <a:pt x="1221" y="1338"/>
                  </a:cubicBezTo>
                  <a:cubicBezTo>
                    <a:pt x="1220" y="1348"/>
                    <a:pt x="1232" y="1345"/>
                    <a:pt x="1236" y="1350"/>
                  </a:cubicBezTo>
                  <a:close/>
                  <a:moveTo>
                    <a:pt x="600" y="1044"/>
                  </a:moveTo>
                  <a:cubicBezTo>
                    <a:pt x="605" y="1044"/>
                    <a:pt x="610" y="1044"/>
                    <a:pt x="615" y="1044"/>
                  </a:cubicBezTo>
                  <a:cubicBezTo>
                    <a:pt x="615" y="1039"/>
                    <a:pt x="615" y="1034"/>
                    <a:pt x="615" y="1029"/>
                  </a:cubicBezTo>
                  <a:cubicBezTo>
                    <a:pt x="601" y="1024"/>
                    <a:pt x="581" y="1031"/>
                    <a:pt x="567" y="1035"/>
                  </a:cubicBezTo>
                  <a:cubicBezTo>
                    <a:pt x="572" y="1043"/>
                    <a:pt x="595" y="1033"/>
                    <a:pt x="600" y="1041"/>
                  </a:cubicBezTo>
                  <a:cubicBezTo>
                    <a:pt x="592" y="1043"/>
                    <a:pt x="574" y="1035"/>
                    <a:pt x="576" y="1047"/>
                  </a:cubicBezTo>
                  <a:cubicBezTo>
                    <a:pt x="586" y="1048"/>
                    <a:pt x="593" y="1046"/>
                    <a:pt x="600" y="1044"/>
                  </a:cubicBezTo>
                  <a:close/>
                  <a:moveTo>
                    <a:pt x="747" y="1023"/>
                  </a:moveTo>
                  <a:cubicBezTo>
                    <a:pt x="730" y="1026"/>
                    <a:pt x="738" y="1018"/>
                    <a:pt x="729" y="1017"/>
                  </a:cubicBezTo>
                  <a:cubicBezTo>
                    <a:pt x="708" y="1017"/>
                    <a:pt x="697" y="1027"/>
                    <a:pt x="678" y="1029"/>
                  </a:cubicBezTo>
                  <a:cubicBezTo>
                    <a:pt x="669" y="1070"/>
                    <a:pt x="610" y="1070"/>
                    <a:pt x="579" y="1050"/>
                  </a:cubicBezTo>
                  <a:cubicBezTo>
                    <a:pt x="572" y="1053"/>
                    <a:pt x="578" y="1069"/>
                    <a:pt x="564" y="1065"/>
                  </a:cubicBezTo>
                  <a:cubicBezTo>
                    <a:pt x="571" y="1054"/>
                    <a:pt x="565" y="1049"/>
                    <a:pt x="561" y="1041"/>
                  </a:cubicBezTo>
                  <a:cubicBezTo>
                    <a:pt x="556" y="1053"/>
                    <a:pt x="541" y="1083"/>
                    <a:pt x="501" y="1077"/>
                  </a:cubicBezTo>
                  <a:cubicBezTo>
                    <a:pt x="501" y="1093"/>
                    <a:pt x="501" y="1109"/>
                    <a:pt x="501" y="1125"/>
                  </a:cubicBezTo>
                  <a:cubicBezTo>
                    <a:pt x="501" y="1138"/>
                    <a:pt x="501" y="1151"/>
                    <a:pt x="501" y="1164"/>
                  </a:cubicBezTo>
                  <a:cubicBezTo>
                    <a:pt x="503" y="1182"/>
                    <a:pt x="497" y="1208"/>
                    <a:pt x="504" y="1221"/>
                  </a:cubicBezTo>
                  <a:cubicBezTo>
                    <a:pt x="504" y="1225"/>
                    <a:pt x="504" y="1229"/>
                    <a:pt x="504" y="1233"/>
                  </a:cubicBezTo>
                  <a:cubicBezTo>
                    <a:pt x="506" y="1255"/>
                    <a:pt x="500" y="1285"/>
                    <a:pt x="507" y="1302"/>
                  </a:cubicBezTo>
                  <a:cubicBezTo>
                    <a:pt x="536" y="1299"/>
                    <a:pt x="567" y="1298"/>
                    <a:pt x="597" y="1296"/>
                  </a:cubicBezTo>
                  <a:cubicBezTo>
                    <a:pt x="606" y="1294"/>
                    <a:pt x="623" y="1300"/>
                    <a:pt x="627" y="1293"/>
                  </a:cubicBezTo>
                  <a:cubicBezTo>
                    <a:pt x="633" y="1293"/>
                    <a:pt x="639" y="1293"/>
                    <a:pt x="645" y="1293"/>
                  </a:cubicBezTo>
                  <a:cubicBezTo>
                    <a:pt x="663" y="1291"/>
                    <a:pt x="689" y="1297"/>
                    <a:pt x="702" y="1290"/>
                  </a:cubicBezTo>
                  <a:cubicBezTo>
                    <a:pt x="731" y="1292"/>
                    <a:pt x="751" y="1285"/>
                    <a:pt x="780" y="1287"/>
                  </a:cubicBezTo>
                  <a:cubicBezTo>
                    <a:pt x="790" y="1285"/>
                    <a:pt x="808" y="1291"/>
                    <a:pt x="813" y="1284"/>
                  </a:cubicBezTo>
                  <a:cubicBezTo>
                    <a:pt x="824" y="1284"/>
                    <a:pt x="835" y="1284"/>
                    <a:pt x="846" y="1284"/>
                  </a:cubicBezTo>
                  <a:cubicBezTo>
                    <a:pt x="856" y="1282"/>
                    <a:pt x="874" y="1288"/>
                    <a:pt x="879" y="1281"/>
                  </a:cubicBezTo>
                  <a:cubicBezTo>
                    <a:pt x="889" y="1281"/>
                    <a:pt x="899" y="1281"/>
                    <a:pt x="909" y="1281"/>
                  </a:cubicBezTo>
                  <a:cubicBezTo>
                    <a:pt x="919" y="1279"/>
                    <a:pt x="937" y="1285"/>
                    <a:pt x="942" y="1278"/>
                  </a:cubicBezTo>
                  <a:cubicBezTo>
                    <a:pt x="951" y="1278"/>
                    <a:pt x="960" y="1278"/>
                    <a:pt x="969" y="1278"/>
                  </a:cubicBezTo>
                  <a:cubicBezTo>
                    <a:pt x="1027" y="1278"/>
                    <a:pt x="1085" y="1278"/>
                    <a:pt x="1143" y="1278"/>
                  </a:cubicBezTo>
                  <a:cubicBezTo>
                    <a:pt x="1143" y="1274"/>
                    <a:pt x="1144" y="1269"/>
                    <a:pt x="1140" y="1269"/>
                  </a:cubicBezTo>
                  <a:cubicBezTo>
                    <a:pt x="1115" y="1258"/>
                    <a:pt x="1076" y="1278"/>
                    <a:pt x="1056" y="1263"/>
                  </a:cubicBezTo>
                  <a:cubicBezTo>
                    <a:pt x="1050" y="1256"/>
                    <a:pt x="1031" y="1262"/>
                    <a:pt x="1020" y="1260"/>
                  </a:cubicBezTo>
                  <a:cubicBezTo>
                    <a:pt x="1015" y="1258"/>
                    <a:pt x="1002" y="1264"/>
                    <a:pt x="1002" y="1257"/>
                  </a:cubicBezTo>
                  <a:cubicBezTo>
                    <a:pt x="1029" y="1257"/>
                    <a:pt x="1056" y="1257"/>
                    <a:pt x="1083" y="1257"/>
                  </a:cubicBezTo>
                  <a:cubicBezTo>
                    <a:pt x="1090" y="1257"/>
                    <a:pt x="1097" y="1257"/>
                    <a:pt x="1104" y="1257"/>
                  </a:cubicBezTo>
                  <a:cubicBezTo>
                    <a:pt x="1110" y="1262"/>
                    <a:pt x="1137" y="1262"/>
                    <a:pt x="1143" y="1257"/>
                  </a:cubicBezTo>
                  <a:cubicBezTo>
                    <a:pt x="1144" y="1253"/>
                    <a:pt x="1146" y="1255"/>
                    <a:pt x="1149" y="1257"/>
                  </a:cubicBezTo>
                  <a:cubicBezTo>
                    <a:pt x="1147" y="1204"/>
                    <a:pt x="1158" y="1180"/>
                    <a:pt x="1158" y="1131"/>
                  </a:cubicBezTo>
                  <a:cubicBezTo>
                    <a:pt x="1165" y="1127"/>
                    <a:pt x="1159" y="1110"/>
                    <a:pt x="1161" y="1101"/>
                  </a:cubicBezTo>
                  <a:cubicBezTo>
                    <a:pt x="1161" y="1087"/>
                    <a:pt x="1161" y="1073"/>
                    <a:pt x="1161" y="1059"/>
                  </a:cubicBezTo>
                  <a:cubicBezTo>
                    <a:pt x="1168" y="1055"/>
                    <a:pt x="1162" y="1038"/>
                    <a:pt x="1164" y="1029"/>
                  </a:cubicBezTo>
                  <a:cubicBezTo>
                    <a:pt x="1162" y="1012"/>
                    <a:pt x="1166" y="1001"/>
                    <a:pt x="1167" y="987"/>
                  </a:cubicBezTo>
                  <a:cubicBezTo>
                    <a:pt x="1170" y="979"/>
                    <a:pt x="1177" y="959"/>
                    <a:pt x="1170" y="951"/>
                  </a:cubicBezTo>
                  <a:cubicBezTo>
                    <a:pt x="1164" y="954"/>
                    <a:pt x="1171" y="970"/>
                    <a:pt x="1164" y="972"/>
                  </a:cubicBezTo>
                  <a:cubicBezTo>
                    <a:pt x="1164" y="969"/>
                    <a:pt x="1164" y="966"/>
                    <a:pt x="1164" y="963"/>
                  </a:cubicBezTo>
                  <a:cubicBezTo>
                    <a:pt x="1152" y="970"/>
                    <a:pt x="1155" y="963"/>
                    <a:pt x="1146" y="966"/>
                  </a:cubicBezTo>
                  <a:cubicBezTo>
                    <a:pt x="1141" y="956"/>
                    <a:pt x="1159" y="953"/>
                    <a:pt x="1149" y="948"/>
                  </a:cubicBezTo>
                  <a:cubicBezTo>
                    <a:pt x="1139" y="950"/>
                    <a:pt x="1149" y="972"/>
                    <a:pt x="1137" y="972"/>
                  </a:cubicBezTo>
                  <a:cubicBezTo>
                    <a:pt x="1135" y="963"/>
                    <a:pt x="1142" y="930"/>
                    <a:pt x="1131" y="939"/>
                  </a:cubicBezTo>
                  <a:cubicBezTo>
                    <a:pt x="1131" y="942"/>
                    <a:pt x="1126" y="943"/>
                    <a:pt x="1125" y="939"/>
                  </a:cubicBezTo>
                  <a:cubicBezTo>
                    <a:pt x="1128" y="928"/>
                    <a:pt x="1148" y="918"/>
                    <a:pt x="1143" y="909"/>
                  </a:cubicBezTo>
                  <a:cubicBezTo>
                    <a:pt x="1137" y="915"/>
                    <a:pt x="1134" y="924"/>
                    <a:pt x="1125" y="927"/>
                  </a:cubicBezTo>
                  <a:cubicBezTo>
                    <a:pt x="1119" y="875"/>
                    <a:pt x="1160" y="868"/>
                    <a:pt x="1146" y="816"/>
                  </a:cubicBezTo>
                  <a:cubicBezTo>
                    <a:pt x="1110" y="835"/>
                    <a:pt x="1081" y="861"/>
                    <a:pt x="1035" y="870"/>
                  </a:cubicBezTo>
                  <a:cubicBezTo>
                    <a:pt x="1028" y="874"/>
                    <a:pt x="1034" y="891"/>
                    <a:pt x="1032" y="900"/>
                  </a:cubicBezTo>
                  <a:cubicBezTo>
                    <a:pt x="1005" y="909"/>
                    <a:pt x="984" y="924"/>
                    <a:pt x="951" y="927"/>
                  </a:cubicBezTo>
                  <a:cubicBezTo>
                    <a:pt x="955" y="917"/>
                    <a:pt x="968" y="916"/>
                    <a:pt x="969" y="903"/>
                  </a:cubicBezTo>
                  <a:cubicBezTo>
                    <a:pt x="937" y="909"/>
                    <a:pt x="915" y="925"/>
                    <a:pt x="897" y="945"/>
                  </a:cubicBezTo>
                  <a:cubicBezTo>
                    <a:pt x="912" y="947"/>
                    <a:pt x="922" y="930"/>
                    <a:pt x="933" y="939"/>
                  </a:cubicBezTo>
                  <a:cubicBezTo>
                    <a:pt x="910" y="951"/>
                    <a:pt x="895" y="971"/>
                    <a:pt x="873" y="984"/>
                  </a:cubicBezTo>
                  <a:cubicBezTo>
                    <a:pt x="862" y="984"/>
                    <a:pt x="851" y="984"/>
                    <a:pt x="840" y="984"/>
                  </a:cubicBezTo>
                  <a:cubicBezTo>
                    <a:pt x="812" y="990"/>
                    <a:pt x="799" y="1011"/>
                    <a:pt x="774" y="1020"/>
                  </a:cubicBezTo>
                  <a:cubicBezTo>
                    <a:pt x="770" y="1018"/>
                    <a:pt x="758" y="1024"/>
                    <a:pt x="759" y="1017"/>
                  </a:cubicBezTo>
                  <a:cubicBezTo>
                    <a:pt x="774" y="1017"/>
                    <a:pt x="783" y="1011"/>
                    <a:pt x="789" y="1002"/>
                  </a:cubicBezTo>
                  <a:cubicBezTo>
                    <a:pt x="778" y="1007"/>
                    <a:pt x="767" y="1012"/>
                    <a:pt x="753" y="1014"/>
                  </a:cubicBezTo>
                  <a:cubicBezTo>
                    <a:pt x="746" y="1013"/>
                    <a:pt x="742" y="1015"/>
                    <a:pt x="741" y="1020"/>
                  </a:cubicBezTo>
                  <a:cubicBezTo>
                    <a:pt x="743" y="1021"/>
                    <a:pt x="747" y="1020"/>
                    <a:pt x="747" y="1023"/>
                  </a:cubicBezTo>
                  <a:close/>
                  <a:moveTo>
                    <a:pt x="1170" y="936"/>
                  </a:moveTo>
                  <a:cubicBezTo>
                    <a:pt x="1168" y="945"/>
                    <a:pt x="1151" y="953"/>
                    <a:pt x="1158" y="960"/>
                  </a:cubicBezTo>
                  <a:cubicBezTo>
                    <a:pt x="1161" y="952"/>
                    <a:pt x="1177" y="943"/>
                    <a:pt x="1170" y="936"/>
                  </a:cubicBezTo>
                  <a:close/>
                  <a:moveTo>
                    <a:pt x="1170" y="924"/>
                  </a:moveTo>
                  <a:cubicBezTo>
                    <a:pt x="1168" y="933"/>
                    <a:pt x="1147" y="939"/>
                    <a:pt x="1155" y="948"/>
                  </a:cubicBezTo>
                  <a:cubicBezTo>
                    <a:pt x="1157" y="939"/>
                    <a:pt x="1178" y="933"/>
                    <a:pt x="1170" y="924"/>
                  </a:cubicBezTo>
                  <a:close/>
                  <a:moveTo>
                    <a:pt x="1152" y="918"/>
                  </a:moveTo>
                  <a:cubicBezTo>
                    <a:pt x="1152" y="925"/>
                    <a:pt x="1134" y="930"/>
                    <a:pt x="1143" y="936"/>
                  </a:cubicBezTo>
                  <a:cubicBezTo>
                    <a:pt x="1143" y="929"/>
                    <a:pt x="1161" y="924"/>
                    <a:pt x="1152" y="918"/>
                  </a:cubicBezTo>
                  <a:close/>
                  <a:moveTo>
                    <a:pt x="1137" y="900"/>
                  </a:moveTo>
                  <a:cubicBezTo>
                    <a:pt x="1140" y="883"/>
                    <a:pt x="1167" y="861"/>
                    <a:pt x="1158" y="852"/>
                  </a:cubicBezTo>
                  <a:cubicBezTo>
                    <a:pt x="1150" y="865"/>
                    <a:pt x="1130" y="882"/>
                    <a:pt x="1137" y="900"/>
                  </a:cubicBezTo>
                  <a:close/>
                  <a:moveTo>
                    <a:pt x="1077" y="846"/>
                  </a:moveTo>
                  <a:cubicBezTo>
                    <a:pt x="1101" y="833"/>
                    <a:pt x="1134" y="829"/>
                    <a:pt x="1140" y="798"/>
                  </a:cubicBezTo>
                  <a:cubicBezTo>
                    <a:pt x="1111" y="786"/>
                    <a:pt x="1070" y="798"/>
                    <a:pt x="1074" y="825"/>
                  </a:cubicBezTo>
                  <a:cubicBezTo>
                    <a:pt x="1091" y="818"/>
                    <a:pt x="1100" y="803"/>
                    <a:pt x="1116" y="795"/>
                  </a:cubicBezTo>
                  <a:cubicBezTo>
                    <a:pt x="1116" y="798"/>
                    <a:pt x="1118" y="799"/>
                    <a:pt x="1119" y="801"/>
                  </a:cubicBezTo>
                  <a:cubicBezTo>
                    <a:pt x="1103" y="814"/>
                    <a:pt x="1078" y="818"/>
                    <a:pt x="1077" y="846"/>
                  </a:cubicBezTo>
                  <a:close/>
                  <a:moveTo>
                    <a:pt x="1122" y="789"/>
                  </a:moveTo>
                  <a:cubicBezTo>
                    <a:pt x="1130" y="787"/>
                    <a:pt x="1130" y="793"/>
                    <a:pt x="1137" y="792"/>
                  </a:cubicBezTo>
                  <a:cubicBezTo>
                    <a:pt x="1125" y="779"/>
                    <a:pt x="1157" y="782"/>
                    <a:pt x="1146" y="771"/>
                  </a:cubicBezTo>
                  <a:cubicBezTo>
                    <a:pt x="1140" y="779"/>
                    <a:pt x="1146" y="766"/>
                    <a:pt x="1146" y="762"/>
                  </a:cubicBezTo>
                  <a:cubicBezTo>
                    <a:pt x="1143" y="762"/>
                    <a:pt x="1140" y="762"/>
                    <a:pt x="1137" y="762"/>
                  </a:cubicBezTo>
                  <a:cubicBezTo>
                    <a:pt x="1145" y="777"/>
                    <a:pt x="1118" y="770"/>
                    <a:pt x="1122" y="789"/>
                  </a:cubicBezTo>
                  <a:close/>
                  <a:moveTo>
                    <a:pt x="1152" y="795"/>
                  </a:moveTo>
                  <a:cubicBezTo>
                    <a:pt x="1153" y="783"/>
                    <a:pt x="1163" y="780"/>
                    <a:pt x="1167" y="771"/>
                  </a:cubicBezTo>
                  <a:cubicBezTo>
                    <a:pt x="1156" y="772"/>
                    <a:pt x="1139" y="789"/>
                    <a:pt x="1152" y="795"/>
                  </a:cubicBezTo>
                  <a:close/>
                  <a:moveTo>
                    <a:pt x="1083" y="795"/>
                  </a:moveTo>
                  <a:cubicBezTo>
                    <a:pt x="1094" y="792"/>
                    <a:pt x="1099" y="783"/>
                    <a:pt x="1116" y="786"/>
                  </a:cubicBezTo>
                  <a:cubicBezTo>
                    <a:pt x="1116" y="782"/>
                    <a:pt x="1127" y="774"/>
                    <a:pt x="1119" y="771"/>
                  </a:cubicBezTo>
                  <a:cubicBezTo>
                    <a:pt x="1105" y="777"/>
                    <a:pt x="1090" y="782"/>
                    <a:pt x="1083" y="795"/>
                  </a:cubicBezTo>
                  <a:close/>
                  <a:moveTo>
                    <a:pt x="1485" y="513"/>
                  </a:moveTo>
                  <a:cubicBezTo>
                    <a:pt x="1478" y="517"/>
                    <a:pt x="1484" y="534"/>
                    <a:pt x="1482" y="543"/>
                  </a:cubicBezTo>
                  <a:cubicBezTo>
                    <a:pt x="1483" y="551"/>
                    <a:pt x="1479" y="578"/>
                    <a:pt x="1488" y="567"/>
                  </a:cubicBezTo>
                  <a:cubicBezTo>
                    <a:pt x="1490" y="566"/>
                    <a:pt x="1491" y="564"/>
                    <a:pt x="1491" y="561"/>
                  </a:cubicBezTo>
                  <a:cubicBezTo>
                    <a:pt x="1494" y="561"/>
                    <a:pt x="1495" y="563"/>
                    <a:pt x="1497" y="564"/>
                  </a:cubicBezTo>
                  <a:cubicBezTo>
                    <a:pt x="1501" y="556"/>
                    <a:pt x="1498" y="535"/>
                    <a:pt x="1494" y="525"/>
                  </a:cubicBezTo>
                  <a:cubicBezTo>
                    <a:pt x="1494" y="521"/>
                    <a:pt x="1494" y="517"/>
                    <a:pt x="1494" y="513"/>
                  </a:cubicBezTo>
                  <a:cubicBezTo>
                    <a:pt x="1490" y="512"/>
                    <a:pt x="1489" y="509"/>
                    <a:pt x="1485" y="513"/>
                  </a:cubicBezTo>
                  <a:close/>
                  <a:moveTo>
                    <a:pt x="1485" y="621"/>
                  </a:moveTo>
                  <a:cubicBezTo>
                    <a:pt x="1487" y="614"/>
                    <a:pt x="1487" y="602"/>
                    <a:pt x="1482" y="594"/>
                  </a:cubicBezTo>
                  <a:cubicBezTo>
                    <a:pt x="1476" y="603"/>
                    <a:pt x="1466" y="608"/>
                    <a:pt x="1476" y="618"/>
                  </a:cubicBezTo>
                  <a:cubicBezTo>
                    <a:pt x="1470" y="620"/>
                    <a:pt x="1456" y="614"/>
                    <a:pt x="1455" y="621"/>
                  </a:cubicBezTo>
                  <a:cubicBezTo>
                    <a:pt x="1450" y="621"/>
                    <a:pt x="1447" y="623"/>
                    <a:pt x="1446" y="627"/>
                  </a:cubicBezTo>
                  <a:cubicBezTo>
                    <a:pt x="1454" y="620"/>
                    <a:pt x="1477" y="628"/>
                    <a:pt x="1485" y="621"/>
                  </a:cubicBezTo>
                  <a:close/>
                  <a:moveTo>
                    <a:pt x="1347" y="615"/>
                  </a:moveTo>
                  <a:cubicBezTo>
                    <a:pt x="1347" y="632"/>
                    <a:pt x="1403" y="630"/>
                    <a:pt x="1392" y="621"/>
                  </a:cubicBezTo>
                  <a:cubicBezTo>
                    <a:pt x="1411" y="621"/>
                    <a:pt x="1437" y="631"/>
                    <a:pt x="1446" y="615"/>
                  </a:cubicBezTo>
                  <a:cubicBezTo>
                    <a:pt x="1413" y="615"/>
                    <a:pt x="1380" y="615"/>
                    <a:pt x="1347" y="615"/>
                  </a:cubicBezTo>
                  <a:close/>
                  <a:moveTo>
                    <a:pt x="1269" y="690"/>
                  </a:moveTo>
                  <a:cubicBezTo>
                    <a:pt x="1257" y="674"/>
                    <a:pt x="1249" y="668"/>
                    <a:pt x="1245" y="648"/>
                  </a:cubicBezTo>
                  <a:cubicBezTo>
                    <a:pt x="1218" y="650"/>
                    <a:pt x="1195" y="622"/>
                    <a:pt x="1173" y="639"/>
                  </a:cubicBezTo>
                  <a:cubicBezTo>
                    <a:pt x="1175" y="644"/>
                    <a:pt x="1188" y="638"/>
                    <a:pt x="1185" y="648"/>
                  </a:cubicBezTo>
                  <a:cubicBezTo>
                    <a:pt x="1181" y="648"/>
                    <a:pt x="1177" y="648"/>
                    <a:pt x="1173" y="648"/>
                  </a:cubicBezTo>
                  <a:cubicBezTo>
                    <a:pt x="1176" y="659"/>
                    <a:pt x="1187" y="657"/>
                    <a:pt x="1173" y="663"/>
                  </a:cubicBezTo>
                  <a:cubicBezTo>
                    <a:pt x="1177" y="663"/>
                    <a:pt x="1182" y="662"/>
                    <a:pt x="1182" y="666"/>
                  </a:cubicBezTo>
                  <a:cubicBezTo>
                    <a:pt x="1162" y="666"/>
                    <a:pt x="1179" y="683"/>
                    <a:pt x="1182" y="687"/>
                  </a:cubicBezTo>
                  <a:cubicBezTo>
                    <a:pt x="1177" y="687"/>
                    <a:pt x="1172" y="687"/>
                    <a:pt x="1173" y="693"/>
                  </a:cubicBezTo>
                  <a:cubicBezTo>
                    <a:pt x="1179" y="729"/>
                    <a:pt x="1170" y="737"/>
                    <a:pt x="1176" y="777"/>
                  </a:cubicBezTo>
                  <a:cubicBezTo>
                    <a:pt x="1171" y="790"/>
                    <a:pt x="1171" y="824"/>
                    <a:pt x="1176" y="837"/>
                  </a:cubicBezTo>
                  <a:cubicBezTo>
                    <a:pt x="1176" y="840"/>
                    <a:pt x="1176" y="843"/>
                    <a:pt x="1176" y="846"/>
                  </a:cubicBezTo>
                  <a:cubicBezTo>
                    <a:pt x="1182" y="854"/>
                    <a:pt x="1186" y="847"/>
                    <a:pt x="1191" y="852"/>
                  </a:cubicBezTo>
                  <a:cubicBezTo>
                    <a:pt x="1167" y="884"/>
                    <a:pt x="1188" y="977"/>
                    <a:pt x="1170" y="1038"/>
                  </a:cubicBezTo>
                  <a:cubicBezTo>
                    <a:pt x="1163" y="1043"/>
                    <a:pt x="1169" y="1061"/>
                    <a:pt x="1167" y="1071"/>
                  </a:cubicBezTo>
                  <a:cubicBezTo>
                    <a:pt x="1162" y="1142"/>
                    <a:pt x="1165" y="1188"/>
                    <a:pt x="1155" y="1257"/>
                  </a:cubicBezTo>
                  <a:cubicBezTo>
                    <a:pt x="1162" y="1257"/>
                    <a:pt x="1169" y="1257"/>
                    <a:pt x="1176" y="1257"/>
                  </a:cubicBezTo>
                  <a:cubicBezTo>
                    <a:pt x="1232" y="1253"/>
                    <a:pt x="1304" y="1265"/>
                    <a:pt x="1350" y="1251"/>
                  </a:cubicBezTo>
                  <a:cubicBezTo>
                    <a:pt x="1343" y="1249"/>
                    <a:pt x="1340" y="1260"/>
                    <a:pt x="1341" y="1248"/>
                  </a:cubicBezTo>
                  <a:cubicBezTo>
                    <a:pt x="1347" y="1245"/>
                    <a:pt x="1356" y="1229"/>
                    <a:pt x="1347" y="1221"/>
                  </a:cubicBezTo>
                  <a:cubicBezTo>
                    <a:pt x="1341" y="1225"/>
                    <a:pt x="1343" y="1237"/>
                    <a:pt x="1332" y="1236"/>
                  </a:cubicBezTo>
                  <a:cubicBezTo>
                    <a:pt x="1333" y="1224"/>
                    <a:pt x="1341" y="1219"/>
                    <a:pt x="1350" y="1215"/>
                  </a:cubicBezTo>
                  <a:cubicBezTo>
                    <a:pt x="1349" y="1221"/>
                    <a:pt x="1353" y="1222"/>
                    <a:pt x="1353" y="1227"/>
                  </a:cubicBezTo>
                  <a:cubicBezTo>
                    <a:pt x="1364" y="1227"/>
                    <a:pt x="1367" y="1203"/>
                    <a:pt x="1374" y="1209"/>
                  </a:cubicBezTo>
                  <a:cubicBezTo>
                    <a:pt x="1374" y="1229"/>
                    <a:pt x="1346" y="1237"/>
                    <a:pt x="1356" y="1257"/>
                  </a:cubicBezTo>
                  <a:cubicBezTo>
                    <a:pt x="1361" y="1249"/>
                    <a:pt x="1361" y="1236"/>
                    <a:pt x="1374" y="1236"/>
                  </a:cubicBezTo>
                  <a:cubicBezTo>
                    <a:pt x="1364" y="1247"/>
                    <a:pt x="1383" y="1244"/>
                    <a:pt x="1380" y="1257"/>
                  </a:cubicBezTo>
                  <a:cubicBezTo>
                    <a:pt x="1386" y="1257"/>
                    <a:pt x="1392" y="1257"/>
                    <a:pt x="1398" y="1257"/>
                  </a:cubicBezTo>
                  <a:cubicBezTo>
                    <a:pt x="1405" y="1264"/>
                    <a:pt x="1425" y="1258"/>
                    <a:pt x="1437" y="1260"/>
                  </a:cubicBezTo>
                  <a:cubicBezTo>
                    <a:pt x="1437" y="1247"/>
                    <a:pt x="1437" y="1234"/>
                    <a:pt x="1437" y="1221"/>
                  </a:cubicBezTo>
                  <a:cubicBezTo>
                    <a:pt x="1435" y="1210"/>
                    <a:pt x="1441" y="1191"/>
                    <a:pt x="1434" y="1185"/>
                  </a:cubicBezTo>
                  <a:cubicBezTo>
                    <a:pt x="1434" y="1174"/>
                    <a:pt x="1434" y="1163"/>
                    <a:pt x="1434" y="1152"/>
                  </a:cubicBezTo>
                  <a:cubicBezTo>
                    <a:pt x="1434" y="1127"/>
                    <a:pt x="1434" y="1102"/>
                    <a:pt x="1434" y="1077"/>
                  </a:cubicBezTo>
                  <a:cubicBezTo>
                    <a:pt x="1436" y="1077"/>
                    <a:pt x="1438" y="1077"/>
                    <a:pt x="1437" y="1074"/>
                  </a:cubicBezTo>
                  <a:cubicBezTo>
                    <a:pt x="1442" y="1059"/>
                    <a:pt x="1442" y="1023"/>
                    <a:pt x="1437" y="1008"/>
                  </a:cubicBezTo>
                  <a:cubicBezTo>
                    <a:pt x="1437" y="1007"/>
                    <a:pt x="1437" y="1006"/>
                    <a:pt x="1437" y="1005"/>
                  </a:cubicBezTo>
                  <a:cubicBezTo>
                    <a:pt x="1444" y="981"/>
                    <a:pt x="1438" y="944"/>
                    <a:pt x="1440" y="915"/>
                  </a:cubicBezTo>
                  <a:cubicBezTo>
                    <a:pt x="1437" y="906"/>
                    <a:pt x="1446" y="885"/>
                    <a:pt x="1434" y="885"/>
                  </a:cubicBezTo>
                  <a:cubicBezTo>
                    <a:pt x="1435" y="895"/>
                    <a:pt x="1439" y="902"/>
                    <a:pt x="1437" y="915"/>
                  </a:cubicBezTo>
                  <a:cubicBezTo>
                    <a:pt x="1425" y="917"/>
                    <a:pt x="1435" y="890"/>
                    <a:pt x="1425" y="906"/>
                  </a:cubicBezTo>
                  <a:cubicBezTo>
                    <a:pt x="1431" y="878"/>
                    <a:pt x="1410" y="867"/>
                    <a:pt x="1392" y="855"/>
                  </a:cubicBezTo>
                  <a:cubicBezTo>
                    <a:pt x="1392" y="847"/>
                    <a:pt x="1404" y="851"/>
                    <a:pt x="1404" y="843"/>
                  </a:cubicBezTo>
                  <a:cubicBezTo>
                    <a:pt x="1400" y="843"/>
                    <a:pt x="1395" y="844"/>
                    <a:pt x="1395" y="840"/>
                  </a:cubicBezTo>
                  <a:cubicBezTo>
                    <a:pt x="1396" y="830"/>
                    <a:pt x="1406" y="829"/>
                    <a:pt x="1410" y="822"/>
                  </a:cubicBezTo>
                  <a:cubicBezTo>
                    <a:pt x="1392" y="824"/>
                    <a:pt x="1407" y="811"/>
                    <a:pt x="1404" y="801"/>
                  </a:cubicBezTo>
                  <a:cubicBezTo>
                    <a:pt x="1402" y="797"/>
                    <a:pt x="1392" y="801"/>
                    <a:pt x="1392" y="795"/>
                  </a:cubicBezTo>
                  <a:cubicBezTo>
                    <a:pt x="1407" y="788"/>
                    <a:pt x="1394" y="788"/>
                    <a:pt x="1392" y="777"/>
                  </a:cubicBezTo>
                  <a:cubicBezTo>
                    <a:pt x="1417" y="775"/>
                    <a:pt x="1398" y="747"/>
                    <a:pt x="1410" y="732"/>
                  </a:cubicBezTo>
                  <a:cubicBezTo>
                    <a:pt x="1406" y="732"/>
                    <a:pt x="1401" y="733"/>
                    <a:pt x="1401" y="729"/>
                  </a:cubicBezTo>
                  <a:cubicBezTo>
                    <a:pt x="1408" y="722"/>
                    <a:pt x="1402" y="702"/>
                    <a:pt x="1404" y="690"/>
                  </a:cubicBezTo>
                  <a:cubicBezTo>
                    <a:pt x="1404" y="685"/>
                    <a:pt x="1404" y="680"/>
                    <a:pt x="1404" y="675"/>
                  </a:cubicBezTo>
                  <a:cubicBezTo>
                    <a:pt x="1400" y="675"/>
                    <a:pt x="1396" y="675"/>
                    <a:pt x="1392" y="675"/>
                  </a:cubicBezTo>
                  <a:cubicBezTo>
                    <a:pt x="1386" y="668"/>
                    <a:pt x="1367" y="674"/>
                    <a:pt x="1356" y="672"/>
                  </a:cubicBezTo>
                  <a:cubicBezTo>
                    <a:pt x="1345" y="672"/>
                    <a:pt x="1334" y="672"/>
                    <a:pt x="1323" y="672"/>
                  </a:cubicBezTo>
                  <a:cubicBezTo>
                    <a:pt x="1313" y="672"/>
                    <a:pt x="1303" y="672"/>
                    <a:pt x="1293" y="672"/>
                  </a:cubicBezTo>
                  <a:cubicBezTo>
                    <a:pt x="1293" y="671"/>
                    <a:pt x="1293" y="670"/>
                    <a:pt x="1293" y="669"/>
                  </a:cubicBezTo>
                  <a:cubicBezTo>
                    <a:pt x="1329" y="667"/>
                    <a:pt x="1373" y="673"/>
                    <a:pt x="1404" y="666"/>
                  </a:cubicBezTo>
                  <a:cubicBezTo>
                    <a:pt x="1392" y="668"/>
                    <a:pt x="1389" y="661"/>
                    <a:pt x="1377" y="663"/>
                  </a:cubicBezTo>
                  <a:cubicBezTo>
                    <a:pt x="1351" y="654"/>
                    <a:pt x="1334" y="656"/>
                    <a:pt x="1299" y="657"/>
                  </a:cubicBezTo>
                  <a:cubicBezTo>
                    <a:pt x="1299" y="656"/>
                    <a:pt x="1299" y="655"/>
                    <a:pt x="1299" y="654"/>
                  </a:cubicBezTo>
                  <a:cubicBezTo>
                    <a:pt x="1309" y="653"/>
                    <a:pt x="1346" y="657"/>
                    <a:pt x="1329" y="648"/>
                  </a:cubicBezTo>
                  <a:cubicBezTo>
                    <a:pt x="1306" y="651"/>
                    <a:pt x="1303" y="634"/>
                    <a:pt x="1278" y="639"/>
                  </a:cubicBezTo>
                  <a:cubicBezTo>
                    <a:pt x="1269" y="641"/>
                    <a:pt x="1252" y="635"/>
                    <a:pt x="1248" y="642"/>
                  </a:cubicBezTo>
                  <a:cubicBezTo>
                    <a:pt x="1248" y="646"/>
                    <a:pt x="1252" y="646"/>
                    <a:pt x="1251" y="651"/>
                  </a:cubicBezTo>
                  <a:cubicBezTo>
                    <a:pt x="1251" y="653"/>
                    <a:pt x="1251" y="655"/>
                    <a:pt x="1254" y="654"/>
                  </a:cubicBezTo>
                  <a:cubicBezTo>
                    <a:pt x="1255" y="656"/>
                    <a:pt x="1254" y="660"/>
                    <a:pt x="1257" y="660"/>
                  </a:cubicBezTo>
                  <a:cubicBezTo>
                    <a:pt x="1257" y="663"/>
                    <a:pt x="1259" y="664"/>
                    <a:pt x="1260" y="666"/>
                  </a:cubicBezTo>
                  <a:cubicBezTo>
                    <a:pt x="1260" y="668"/>
                    <a:pt x="1260" y="670"/>
                    <a:pt x="1263" y="669"/>
                  </a:cubicBezTo>
                  <a:cubicBezTo>
                    <a:pt x="1264" y="671"/>
                    <a:pt x="1263" y="675"/>
                    <a:pt x="1266" y="675"/>
                  </a:cubicBezTo>
                  <a:cubicBezTo>
                    <a:pt x="1296" y="691"/>
                    <a:pt x="1361" y="672"/>
                    <a:pt x="1389" y="690"/>
                  </a:cubicBezTo>
                  <a:cubicBezTo>
                    <a:pt x="1382" y="690"/>
                    <a:pt x="1375" y="690"/>
                    <a:pt x="1368" y="690"/>
                  </a:cubicBezTo>
                  <a:cubicBezTo>
                    <a:pt x="1355" y="683"/>
                    <a:pt x="1329" y="689"/>
                    <a:pt x="1311" y="687"/>
                  </a:cubicBezTo>
                  <a:cubicBezTo>
                    <a:pt x="1305" y="687"/>
                    <a:pt x="1299" y="687"/>
                    <a:pt x="1293" y="687"/>
                  </a:cubicBezTo>
                  <a:cubicBezTo>
                    <a:pt x="1292" y="680"/>
                    <a:pt x="1278" y="686"/>
                    <a:pt x="1272" y="684"/>
                  </a:cubicBezTo>
                  <a:cubicBezTo>
                    <a:pt x="1271" y="686"/>
                    <a:pt x="1272" y="690"/>
                    <a:pt x="1269" y="690"/>
                  </a:cubicBezTo>
                  <a:close/>
                  <a:moveTo>
                    <a:pt x="1368" y="657"/>
                  </a:moveTo>
                  <a:cubicBezTo>
                    <a:pt x="1383" y="652"/>
                    <a:pt x="1400" y="673"/>
                    <a:pt x="1407" y="657"/>
                  </a:cubicBezTo>
                  <a:cubicBezTo>
                    <a:pt x="1401" y="652"/>
                    <a:pt x="1374" y="652"/>
                    <a:pt x="1368" y="657"/>
                  </a:cubicBezTo>
                  <a:close/>
                  <a:moveTo>
                    <a:pt x="1452" y="636"/>
                  </a:moveTo>
                  <a:cubicBezTo>
                    <a:pt x="1463" y="634"/>
                    <a:pt x="1466" y="640"/>
                    <a:pt x="1476" y="639"/>
                  </a:cubicBezTo>
                  <a:cubicBezTo>
                    <a:pt x="1481" y="627"/>
                    <a:pt x="1442" y="633"/>
                    <a:pt x="1452" y="636"/>
                  </a:cubicBezTo>
                  <a:close/>
                  <a:moveTo>
                    <a:pt x="1398" y="645"/>
                  </a:moveTo>
                  <a:cubicBezTo>
                    <a:pt x="1376" y="647"/>
                    <a:pt x="1352" y="635"/>
                    <a:pt x="1335" y="642"/>
                  </a:cubicBezTo>
                  <a:cubicBezTo>
                    <a:pt x="1343" y="640"/>
                    <a:pt x="1341" y="648"/>
                    <a:pt x="1347" y="648"/>
                  </a:cubicBezTo>
                  <a:cubicBezTo>
                    <a:pt x="1359" y="651"/>
                    <a:pt x="1399" y="657"/>
                    <a:pt x="1407" y="645"/>
                  </a:cubicBezTo>
                  <a:cubicBezTo>
                    <a:pt x="1404" y="645"/>
                    <a:pt x="1401" y="645"/>
                    <a:pt x="1398" y="645"/>
                  </a:cubicBezTo>
                  <a:close/>
                  <a:moveTo>
                    <a:pt x="1128" y="675"/>
                  </a:moveTo>
                  <a:cubicBezTo>
                    <a:pt x="1119" y="677"/>
                    <a:pt x="1111" y="680"/>
                    <a:pt x="1110" y="690"/>
                  </a:cubicBezTo>
                  <a:cubicBezTo>
                    <a:pt x="1120" y="689"/>
                    <a:pt x="1123" y="681"/>
                    <a:pt x="1128" y="675"/>
                  </a:cubicBezTo>
                  <a:close/>
                  <a:moveTo>
                    <a:pt x="1131" y="699"/>
                  </a:moveTo>
                  <a:cubicBezTo>
                    <a:pt x="1124" y="701"/>
                    <a:pt x="1116" y="702"/>
                    <a:pt x="1116" y="711"/>
                  </a:cubicBezTo>
                  <a:cubicBezTo>
                    <a:pt x="1125" y="711"/>
                    <a:pt x="1127" y="704"/>
                    <a:pt x="1131" y="699"/>
                  </a:cubicBezTo>
                  <a:close/>
                  <a:moveTo>
                    <a:pt x="1446" y="726"/>
                  </a:moveTo>
                  <a:cubicBezTo>
                    <a:pt x="1443" y="730"/>
                    <a:pt x="1443" y="737"/>
                    <a:pt x="1443" y="744"/>
                  </a:cubicBezTo>
                  <a:cubicBezTo>
                    <a:pt x="1453" y="748"/>
                    <a:pt x="1451" y="726"/>
                    <a:pt x="1446" y="726"/>
                  </a:cubicBezTo>
                  <a:close/>
                  <a:moveTo>
                    <a:pt x="1440" y="765"/>
                  </a:moveTo>
                  <a:cubicBezTo>
                    <a:pt x="1442" y="765"/>
                    <a:pt x="1444" y="765"/>
                    <a:pt x="1446" y="765"/>
                  </a:cubicBezTo>
                  <a:cubicBezTo>
                    <a:pt x="1453" y="764"/>
                    <a:pt x="1449" y="749"/>
                    <a:pt x="1443" y="750"/>
                  </a:cubicBezTo>
                  <a:cubicBezTo>
                    <a:pt x="1440" y="753"/>
                    <a:pt x="1439" y="758"/>
                    <a:pt x="1440" y="765"/>
                  </a:cubicBezTo>
                  <a:close/>
                  <a:moveTo>
                    <a:pt x="1431" y="759"/>
                  </a:moveTo>
                  <a:cubicBezTo>
                    <a:pt x="1429" y="766"/>
                    <a:pt x="1417" y="763"/>
                    <a:pt x="1416" y="771"/>
                  </a:cubicBezTo>
                  <a:cubicBezTo>
                    <a:pt x="1422" y="769"/>
                    <a:pt x="1442" y="768"/>
                    <a:pt x="1431" y="759"/>
                  </a:cubicBezTo>
                  <a:close/>
                  <a:moveTo>
                    <a:pt x="1449" y="801"/>
                  </a:moveTo>
                  <a:cubicBezTo>
                    <a:pt x="1449" y="798"/>
                    <a:pt x="1449" y="795"/>
                    <a:pt x="1449" y="792"/>
                  </a:cubicBezTo>
                  <a:cubicBezTo>
                    <a:pt x="1444" y="795"/>
                    <a:pt x="1433" y="792"/>
                    <a:pt x="1434" y="801"/>
                  </a:cubicBezTo>
                  <a:cubicBezTo>
                    <a:pt x="1439" y="801"/>
                    <a:pt x="1444" y="801"/>
                    <a:pt x="1449" y="801"/>
                  </a:cubicBezTo>
                  <a:close/>
                  <a:moveTo>
                    <a:pt x="1428" y="837"/>
                  </a:moveTo>
                  <a:cubicBezTo>
                    <a:pt x="1441" y="838"/>
                    <a:pt x="1443" y="828"/>
                    <a:pt x="1449" y="822"/>
                  </a:cubicBezTo>
                  <a:cubicBezTo>
                    <a:pt x="1438" y="823"/>
                    <a:pt x="1433" y="830"/>
                    <a:pt x="1428" y="837"/>
                  </a:cubicBezTo>
                  <a:close/>
                  <a:moveTo>
                    <a:pt x="282" y="942"/>
                  </a:moveTo>
                  <a:cubicBezTo>
                    <a:pt x="278" y="942"/>
                    <a:pt x="278" y="946"/>
                    <a:pt x="273" y="945"/>
                  </a:cubicBezTo>
                  <a:cubicBezTo>
                    <a:pt x="271" y="945"/>
                    <a:pt x="269" y="945"/>
                    <a:pt x="267" y="945"/>
                  </a:cubicBezTo>
                  <a:cubicBezTo>
                    <a:pt x="258" y="986"/>
                    <a:pt x="270" y="1048"/>
                    <a:pt x="261" y="1089"/>
                  </a:cubicBezTo>
                  <a:cubicBezTo>
                    <a:pt x="254" y="1076"/>
                    <a:pt x="260" y="1050"/>
                    <a:pt x="258" y="1032"/>
                  </a:cubicBezTo>
                  <a:cubicBezTo>
                    <a:pt x="257" y="993"/>
                    <a:pt x="253" y="1040"/>
                    <a:pt x="255" y="1056"/>
                  </a:cubicBezTo>
                  <a:cubicBezTo>
                    <a:pt x="250" y="1072"/>
                    <a:pt x="250" y="1109"/>
                    <a:pt x="255" y="1125"/>
                  </a:cubicBezTo>
                  <a:cubicBezTo>
                    <a:pt x="255" y="1131"/>
                    <a:pt x="255" y="1137"/>
                    <a:pt x="255" y="1143"/>
                  </a:cubicBezTo>
                  <a:cubicBezTo>
                    <a:pt x="250" y="1153"/>
                    <a:pt x="249" y="1243"/>
                    <a:pt x="258" y="1212"/>
                  </a:cubicBezTo>
                  <a:cubicBezTo>
                    <a:pt x="261" y="1209"/>
                    <a:pt x="263" y="1191"/>
                    <a:pt x="267" y="1200"/>
                  </a:cubicBezTo>
                  <a:cubicBezTo>
                    <a:pt x="249" y="1226"/>
                    <a:pt x="256" y="1277"/>
                    <a:pt x="246" y="1311"/>
                  </a:cubicBezTo>
                  <a:cubicBezTo>
                    <a:pt x="251" y="1316"/>
                    <a:pt x="277" y="1316"/>
                    <a:pt x="282" y="1311"/>
                  </a:cubicBezTo>
                  <a:cubicBezTo>
                    <a:pt x="298" y="1311"/>
                    <a:pt x="314" y="1311"/>
                    <a:pt x="330" y="1311"/>
                  </a:cubicBezTo>
                  <a:cubicBezTo>
                    <a:pt x="346" y="1309"/>
                    <a:pt x="370" y="1315"/>
                    <a:pt x="381" y="1308"/>
                  </a:cubicBezTo>
                  <a:cubicBezTo>
                    <a:pt x="393" y="1308"/>
                    <a:pt x="405" y="1308"/>
                    <a:pt x="417" y="1308"/>
                  </a:cubicBezTo>
                  <a:cubicBezTo>
                    <a:pt x="432" y="1306"/>
                    <a:pt x="455" y="1312"/>
                    <a:pt x="465" y="1305"/>
                  </a:cubicBezTo>
                  <a:cubicBezTo>
                    <a:pt x="464" y="1265"/>
                    <a:pt x="466" y="1231"/>
                    <a:pt x="477" y="1194"/>
                  </a:cubicBezTo>
                  <a:cubicBezTo>
                    <a:pt x="480" y="1190"/>
                    <a:pt x="487" y="1174"/>
                    <a:pt x="480" y="1170"/>
                  </a:cubicBezTo>
                  <a:cubicBezTo>
                    <a:pt x="480" y="1179"/>
                    <a:pt x="476" y="1184"/>
                    <a:pt x="474" y="1191"/>
                  </a:cubicBezTo>
                  <a:cubicBezTo>
                    <a:pt x="471" y="1201"/>
                    <a:pt x="469" y="1212"/>
                    <a:pt x="462" y="1218"/>
                  </a:cubicBezTo>
                  <a:cubicBezTo>
                    <a:pt x="462" y="1207"/>
                    <a:pt x="467" y="1201"/>
                    <a:pt x="468" y="1191"/>
                  </a:cubicBezTo>
                  <a:cubicBezTo>
                    <a:pt x="475" y="1175"/>
                    <a:pt x="481" y="1158"/>
                    <a:pt x="483" y="1137"/>
                  </a:cubicBezTo>
                  <a:cubicBezTo>
                    <a:pt x="488" y="1119"/>
                    <a:pt x="493" y="1090"/>
                    <a:pt x="486" y="1116"/>
                  </a:cubicBezTo>
                  <a:cubicBezTo>
                    <a:pt x="484" y="1121"/>
                    <a:pt x="482" y="1127"/>
                    <a:pt x="480" y="1137"/>
                  </a:cubicBezTo>
                  <a:cubicBezTo>
                    <a:pt x="476" y="1152"/>
                    <a:pt x="471" y="1180"/>
                    <a:pt x="465" y="1182"/>
                  </a:cubicBezTo>
                  <a:cubicBezTo>
                    <a:pt x="462" y="1172"/>
                    <a:pt x="474" y="1162"/>
                    <a:pt x="465" y="1155"/>
                  </a:cubicBezTo>
                  <a:cubicBezTo>
                    <a:pt x="465" y="1162"/>
                    <a:pt x="460" y="1180"/>
                    <a:pt x="456" y="1173"/>
                  </a:cubicBezTo>
                  <a:cubicBezTo>
                    <a:pt x="465" y="1151"/>
                    <a:pt x="462" y="1134"/>
                    <a:pt x="468" y="1113"/>
                  </a:cubicBezTo>
                  <a:cubicBezTo>
                    <a:pt x="472" y="1104"/>
                    <a:pt x="480" y="1083"/>
                    <a:pt x="474" y="1074"/>
                  </a:cubicBezTo>
                  <a:cubicBezTo>
                    <a:pt x="472" y="1087"/>
                    <a:pt x="469" y="1099"/>
                    <a:pt x="465" y="1110"/>
                  </a:cubicBezTo>
                  <a:cubicBezTo>
                    <a:pt x="461" y="1105"/>
                    <a:pt x="460" y="1097"/>
                    <a:pt x="459" y="1089"/>
                  </a:cubicBezTo>
                  <a:cubicBezTo>
                    <a:pt x="464" y="1079"/>
                    <a:pt x="464" y="1048"/>
                    <a:pt x="459" y="1038"/>
                  </a:cubicBezTo>
                  <a:cubicBezTo>
                    <a:pt x="459" y="1036"/>
                    <a:pt x="459" y="1034"/>
                    <a:pt x="459" y="1032"/>
                  </a:cubicBezTo>
                  <a:cubicBezTo>
                    <a:pt x="463" y="1030"/>
                    <a:pt x="467" y="1003"/>
                    <a:pt x="456" y="1005"/>
                  </a:cubicBezTo>
                  <a:cubicBezTo>
                    <a:pt x="455" y="984"/>
                    <a:pt x="461" y="970"/>
                    <a:pt x="459" y="948"/>
                  </a:cubicBezTo>
                  <a:cubicBezTo>
                    <a:pt x="448" y="950"/>
                    <a:pt x="437" y="952"/>
                    <a:pt x="423" y="951"/>
                  </a:cubicBezTo>
                  <a:cubicBezTo>
                    <a:pt x="404" y="944"/>
                    <a:pt x="372" y="950"/>
                    <a:pt x="348" y="948"/>
                  </a:cubicBezTo>
                  <a:cubicBezTo>
                    <a:pt x="333" y="950"/>
                    <a:pt x="310" y="944"/>
                    <a:pt x="300" y="951"/>
                  </a:cubicBezTo>
                  <a:cubicBezTo>
                    <a:pt x="289" y="946"/>
                    <a:pt x="275" y="963"/>
                    <a:pt x="273" y="948"/>
                  </a:cubicBezTo>
                  <a:cubicBezTo>
                    <a:pt x="281" y="946"/>
                    <a:pt x="297" y="952"/>
                    <a:pt x="300" y="945"/>
                  </a:cubicBezTo>
                  <a:cubicBezTo>
                    <a:pt x="314" y="945"/>
                    <a:pt x="430" y="945"/>
                    <a:pt x="366" y="942"/>
                  </a:cubicBezTo>
                  <a:cubicBezTo>
                    <a:pt x="345" y="937"/>
                    <a:pt x="303" y="937"/>
                    <a:pt x="282" y="942"/>
                  </a:cubicBezTo>
                  <a:close/>
                  <a:moveTo>
                    <a:pt x="483" y="1086"/>
                  </a:moveTo>
                  <a:cubicBezTo>
                    <a:pt x="481" y="1093"/>
                    <a:pt x="487" y="1100"/>
                    <a:pt x="486" y="1089"/>
                  </a:cubicBezTo>
                  <a:cubicBezTo>
                    <a:pt x="489" y="1078"/>
                    <a:pt x="487" y="1062"/>
                    <a:pt x="492" y="1053"/>
                  </a:cubicBezTo>
                  <a:cubicBezTo>
                    <a:pt x="487" y="1042"/>
                    <a:pt x="490" y="1023"/>
                    <a:pt x="489" y="1008"/>
                  </a:cubicBezTo>
                  <a:cubicBezTo>
                    <a:pt x="481" y="1028"/>
                    <a:pt x="491" y="1066"/>
                    <a:pt x="483" y="1086"/>
                  </a:cubicBezTo>
                  <a:close/>
                  <a:moveTo>
                    <a:pt x="471" y="978"/>
                  </a:moveTo>
                  <a:cubicBezTo>
                    <a:pt x="472" y="986"/>
                    <a:pt x="460" y="996"/>
                    <a:pt x="468" y="1002"/>
                  </a:cubicBezTo>
                  <a:cubicBezTo>
                    <a:pt x="467" y="994"/>
                    <a:pt x="479" y="984"/>
                    <a:pt x="471" y="978"/>
                  </a:cubicBezTo>
                  <a:close/>
                  <a:moveTo>
                    <a:pt x="537" y="1065"/>
                  </a:moveTo>
                  <a:cubicBezTo>
                    <a:pt x="545" y="1054"/>
                    <a:pt x="509" y="1061"/>
                    <a:pt x="498" y="1059"/>
                  </a:cubicBezTo>
                  <a:cubicBezTo>
                    <a:pt x="498" y="1064"/>
                    <a:pt x="498" y="1069"/>
                    <a:pt x="498" y="1074"/>
                  </a:cubicBezTo>
                  <a:cubicBezTo>
                    <a:pt x="502" y="1074"/>
                    <a:pt x="507" y="1075"/>
                    <a:pt x="507" y="1071"/>
                  </a:cubicBezTo>
                  <a:cubicBezTo>
                    <a:pt x="521" y="1073"/>
                    <a:pt x="526" y="1066"/>
                    <a:pt x="537" y="1065"/>
                  </a:cubicBezTo>
                  <a:close/>
                  <a:moveTo>
                    <a:pt x="501" y="1251"/>
                  </a:moveTo>
                  <a:cubicBezTo>
                    <a:pt x="500" y="1241"/>
                    <a:pt x="505" y="1225"/>
                    <a:pt x="495" y="1224"/>
                  </a:cubicBezTo>
                  <a:cubicBezTo>
                    <a:pt x="495" y="1235"/>
                    <a:pt x="493" y="1248"/>
                    <a:pt x="501" y="1251"/>
                  </a:cubicBezTo>
                  <a:close/>
                  <a:moveTo>
                    <a:pt x="1323" y="1266"/>
                  </a:moveTo>
                  <a:cubicBezTo>
                    <a:pt x="1338" y="1266"/>
                    <a:pt x="1364" y="1264"/>
                    <a:pt x="1332" y="1263"/>
                  </a:cubicBezTo>
                  <a:cubicBezTo>
                    <a:pt x="1308" y="1262"/>
                    <a:pt x="1299" y="1265"/>
                    <a:pt x="1323" y="1266"/>
                  </a:cubicBezTo>
                  <a:close/>
                  <a:moveTo>
                    <a:pt x="1368" y="1263"/>
                  </a:moveTo>
                  <a:cubicBezTo>
                    <a:pt x="1357" y="1272"/>
                    <a:pt x="1384" y="1268"/>
                    <a:pt x="1392" y="1269"/>
                  </a:cubicBezTo>
                  <a:cubicBezTo>
                    <a:pt x="1401" y="1269"/>
                    <a:pt x="1410" y="1269"/>
                    <a:pt x="1419" y="1269"/>
                  </a:cubicBezTo>
                  <a:cubicBezTo>
                    <a:pt x="1425" y="1268"/>
                    <a:pt x="1437" y="1273"/>
                    <a:pt x="1434" y="1263"/>
                  </a:cubicBezTo>
                  <a:cubicBezTo>
                    <a:pt x="1424" y="1263"/>
                    <a:pt x="1414" y="1263"/>
                    <a:pt x="1404" y="1263"/>
                  </a:cubicBezTo>
                  <a:cubicBezTo>
                    <a:pt x="1392" y="1263"/>
                    <a:pt x="1380" y="1263"/>
                    <a:pt x="1368" y="1263"/>
                  </a:cubicBezTo>
                  <a:close/>
                  <a:moveTo>
                    <a:pt x="1206" y="1269"/>
                  </a:moveTo>
                  <a:cubicBezTo>
                    <a:pt x="1205" y="1264"/>
                    <a:pt x="1183" y="1264"/>
                    <a:pt x="1182" y="1269"/>
                  </a:cubicBezTo>
                  <a:cubicBezTo>
                    <a:pt x="1188" y="1268"/>
                    <a:pt x="1189" y="1272"/>
                    <a:pt x="1194" y="1272"/>
                  </a:cubicBezTo>
                  <a:cubicBezTo>
                    <a:pt x="1217" y="1271"/>
                    <a:pt x="1249" y="1287"/>
                    <a:pt x="1266" y="1272"/>
                  </a:cubicBezTo>
                  <a:cubicBezTo>
                    <a:pt x="1245" y="1272"/>
                    <a:pt x="1229" y="1267"/>
                    <a:pt x="1206" y="1269"/>
                  </a:cubicBezTo>
                  <a:close/>
                  <a:moveTo>
                    <a:pt x="1146" y="1278"/>
                  </a:moveTo>
                  <a:cubicBezTo>
                    <a:pt x="1159" y="1276"/>
                    <a:pt x="1180" y="1282"/>
                    <a:pt x="1188" y="1275"/>
                  </a:cubicBezTo>
                  <a:cubicBezTo>
                    <a:pt x="1177" y="1276"/>
                    <a:pt x="1151" y="1264"/>
                    <a:pt x="1146" y="1278"/>
                  </a:cubicBezTo>
                  <a:close/>
                  <a:moveTo>
                    <a:pt x="1461" y="1272"/>
                  </a:moveTo>
                  <a:cubicBezTo>
                    <a:pt x="1452" y="1276"/>
                    <a:pt x="1511" y="1278"/>
                    <a:pt x="1521" y="1272"/>
                  </a:cubicBezTo>
                  <a:cubicBezTo>
                    <a:pt x="1499" y="1267"/>
                    <a:pt x="1485" y="1272"/>
                    <a:pt x="1461" y="1272"/>
                  </a:cubicBezTo>
                  <a:close/>
                  <a:moveTo>
                    <a:pt x="1392" y="1275"/>
                  </a:moveTo>
                  <a:cubicBezTo>
                    <a:pt x="1378" y="1275"/>
                    <a:pt x="1364" y="1275"/>
                    <a:pt x="1356" y="1281"/>
                  </a:cubicBezTo>
                  <a:cubicBezTo>
                    <a:pt x="1364" y="1281"/>
                    <a:pt x="1372" y="1281"/>
                    <a:pt x="1380" y="1281"/>
                  </a:cubicBezTo>
                  <a:cubicBezTo>
                    <a:pt x="1400" y="1279"/>
                    <a:pt x="1428" y="1285"/>
                    <a:pt x="1443" y="1278"/>
                  </a:cubicBezTo>
                  <a:cubicBezTo>
                    <a:pt x="1429" y="1274"/>
                    <a:pt x="1410" y="1275"/>
                    <a:pt x="1392" y="1275"/>
                  </a:cubicBezTo>
                  <a:close/>
                  <a:moveTo>
                    <a:pt x="1572" y="1284"/>
                  </a:moveTo>
                  <a:cubicBezTo>
                    <a:pt x="1581" y="1283"/>
                    <a:pt x="1611" y="1287"/>
                    <a:pt x="1605" y="1281"/>
                  </a:cubicBezTo>
                  <a:cubicBezTo>
                    <a:pt x="1596" y="1282"/>
                    <a:pt x="1566" y="1278"/>
                    <a:pt x="1572" y="1284"/>
                  </a:cubicBezTo>
                  <a:close/>
                  <a:moveTo>
                    <a:pt x="951" y="1287"/>
                  </a:moveTo>
                  <a:cubicBezTo>
                    <a:pt x="936" y="1287"/>
                    <a:pt x="921" y="1287"/>
                    <a:pt x="906" y="1287"/>
                  </a:cubicBezTo>
                  <a:cubicBezTo>
                    <a:pt x="880" y="1285"/>
                    <a:pt x="841" y="1290"/>
                    <a:pt x="888" y="1290"/>
                  </a:cubicBezTo>
                  <a:cubicBezTo>
                    <a:pt x="910" y="1299"/>
                    <a:pt x="937" y="1287"/>
                    <a:pt x="963" y="1290"/>
                  </a:cubicBezTo>
                  <a:cubicBezTo>
                    <a:pt x="979" y="1289"/>
                    <a:pt x="1056" y="1285"/>
                    <a:pt x="1008" y="1284"/>
                  </a:cubicBezTo>
                  <a:cubicBezTo>
                    <a:pt x="990" y="1286"/>
                    <a:pt x="964" y="1280"/>
                    <a:pt x="951" y="1287"/>
                  </a:cubicBezTo>
                  <a:close/>
                  <a:moveTo>
                    <a:pt x="1059" y="1290"/>
                  </a:moveTo>
                  <a:cubicBezTo>
                    <a:pt x="1047" y="1290"/>
                    <a:pt x="1035" y="1290"/>
                    <a:pt x="1023" y="1290"/>
                  </a:cubicBezTo>
                  <a:cubicBezTo>
                    <a:pt x="990" y="1288"/>
                    <a:pt x="990" y="1295"/>
                    <a:pt x="1023" y="1293"/>
                  </a:cubicBezTo>
                  <a:cubicBezTo>
                    <a:pt x="1037" y="1293"/>
                    <a:pt x="1070" y="1293"/>
                    <a:pt x="1095" y="1293"/>
                  </a:cubicBezTo>
                  <a:cubicBezTo>
                    <a:pt x="1118" y="1293"/>
                    <a:pt x="1158" y="1292"/>
                    <a:pt x="1116" y="1290"/>
                  </a:cubicBezTo>
                  <a:cubicBezTo>
                    <a:pt x="1104" y="1285"/>
                    <a:pt x="1071" y="1285"/>
                    <a:pt x="1059" y="1290"/>
                  </a:cubicBezTo>
                  <a:close/>
                  <a:moveTo>
                    <a:pt x="1197" y="1290"/>
                  </a:moveTo>
                  <a:cubicBezTo>
                    <a:pt x="1201" y="1284"/>
                    <a:pt x="1169" y="1288"/>
                    <a:pt x="1158" y="1287"/>
                  </a:cubicBezTo>
                  <a:cubicBezTo>
                    <a:pt x="1154" y="1293"/>
                    <a:pt x="1186" y="1289"/>
                    <a:pt x="1197" y="1290"/>
                  </a:cubicBezTo>
                  <a:close/>
                  <a:moveTo>
                    <a:pt x="792" y="1296"/>
                  </a:moveTo>
                  <a:cubicBezTo>
                    <a:pt x="758" y="1290"/>
                    <a:pt x="714" y="1306"/>
                    <a:pt x="699" y="1299"/>
                  </a:cubicBezTo>
                  <a:cubicBezTo>
                    <a:pt x="717" y="1297"/>
                    <a:pt x="676" y="1292"/>
                    <a:pt x="675" y="1299"/>
                  </a:cubicBezTo>
                  <a:cubicBezTo>
                    <a:pt x="665" y="1299"/>
                    <a:pt x="655" y="1299"/>
                    <a:pt x="645" y="1299"/>
                  </a:cubicBezTo>
                  <a:cubicBezTo>
                    <a:pt x="636" y="1301"/>
                    <a:pt x="619" y="1295"/>
                    <a:pt x="615" y="1302"/>
                  </a:cubicBezTo>
                  <a:cubicBezTo>
                    <a:pt x="605" y="1302"/>
                    <a:pt x="595" y="1302"/>
                    <a:pt x="585" y="1302"/>
                  </a:cubicBezTo>
                  <a:cubicBezTo>
                    <a:pt x="552" y="1300"/>
                    <a:pt x="552" y="1307"/>
                    <a:pt x="585" y="1305"/>
                  </a:cubicBezTo>
                  <a:cubicBezTo>
                    <a:pt x="594" y="1305"/>
                    <a:pt x="603" y="1305"/>
                    <a:pt x="612" y="1305"/>
                  </a:cubicBezTo>
                  <a:cubicBezTo>
                    <a:pt x="629" y="1312"/>
                    <a:pt x="659" y="1306"/>
                    <a:pt x="681" y="1308"/>
                  </a:cubicBezTo>
                  <a:cubicBezTo>
                    <a:pt x="709" y="1307"/>
                    <a:pt x="737" y="1306"/>
                    <a:pt x="762" y="1302"/>
                  </a:cubicBezTo>
                  <a:cubicBezTo>
                    <a:pt x="775" y="1302"/>
                    <a:pt x="788" y="1302"/>
                    <a:pt x="801" y="1302"/>
                  </a:cubicBezTo>
                  <a:cubicBezTo>
                    <a:pt x="822" y="1302"/>
                    <a:pt x="845" y="1304"/>
                    <a:pt x="861" y="1299"/>
                  </a:cubicBezTo>
                  <a:cubicBezTo>
                    <a:pt x="869" y="1298"/>
                    <a:pt x="877" y="1297"/>
                    <a:pt x="882" y="1293"/>
                  </a:cubicBezTo>
                  <a:cubicBezTo>
                    <a:pt x="853" y="1295"/>
                    <a:pt x="816" y="1289"/>
                    <a:pt x="792" y="1296"/>
                  </a:cubicBezTo>
                  <a:close/>
                  <a:moveTo>
                    <a:pt x="1224" y="1296"/>
                  </a:moveTo>
                  <a:cubicBezTo>
                    <a:pt x="1232" y="1301"/>
                    <a:pt x="1261" y="1296"/>
                    <a:pt x="1260" y="1293"/>
                  </a:cubicBezTo>
                  <a:cubicBezTo>
                    <a:pt x="1249" y="1295"/>
                    <a:pt x="1230" y="1289"/>
                    <a:pt x="1224" y="1296"/>
                  </a:cubicBezTo>
                  <a:close/>
                  <a:moveTo>
                    <a:pt x="1377" y="1305"/>
                  </a:moveTo>
                  <a:cubicBezTo>
                    <a:pt x="1387" y="1311"/>
                    <a:pt x="1409" y="1305"/>
                    <a:pt x="1419" y="1302"/>
                  </a:cubicBezTo>
                  <a:cubicBezTo>
                    <a:pt x="1375" y="1300"/>
                    <a:pt x="1323" y="1291"/>
                    <a:pt x="1278" y="1299"/>
                  </a:cubicBezTo>
                  <a:cubicBezTo>
                    <a:pt x="1273" y="1299"/>
                    <a:pt x="1268" y="1299"/>
                    <a:pt x="1263" y="1299"/>
                  </a:cubicBezTo>
                  <a:cubicBezTo>
                    <a:pt x="1289" y="1313"/>
                    <a:pt x="1341" y="1301"/>
                    <a:pt x="1377" y="1305"/>
                  </a:cubicBezTo>
                  <a:close/>
                  <a:moveTo>
                    <a:pt x="1467" y="1296"/>
                  </a:moveTo>
                  <a:cubicBezTo>
                    <a:pt x="1448" y="1291"/>
                    <a:pt x="1408" y="1291"/>
                    <a:pt x="1389" y="1296"/>
                  </a:cubicBezTo>
                  <a:cubicBezTo>
                    <a:pt x="1406" y="1294"/>
                    <a:pt x="1414" y="1301"/>
                    <a:pt x="1431" y="1299"/>
                  </a:cubicBezTo>
                  <a:cubicBezTo>
                    <a:pt x="1449" y="1298"/>
                    <a:pt x="1477" y="1300"/>
                    <a:pt x="1491" y="1299"/>
                  </a:cubicBezTo>
                  <a:cubicBezTo>
                    <a:pt x="1522" y="1297"/>
                    <a:pt x="1494" y="1295"/>
                    <a:pt x="1467" y="1296"/>
                  </a:cubicBezTo>
                  <a:close/>
                  <a:moveTo>
                    <a:pt x="1551" y="1296"/>
                  </a:moveTo>
                  <a:cubicBezTo>
                    <a:pt x="1554" y="1296"/>
                    <a:pt x="1562" y="1304"/>
                    <a:pt x="1569" y="1296"/>
                  </a:cubicBezTo>
                  <a:cubicBezTo>
                    <a:pt x="1547" y="1291"/>
                    <a:pt x="1521" y="1293"/>
                    <a:pt x="1551" y="1296"/>
                  </a:cubicBezTo>
                  <a:close/>
                  <a:moveTo>
                    <a:pt x="966" y="1299"/>
                  </a:moveTo>
                  <a:cubicBezTo>
                    <a:pt x="952" y="1301"/>
                    <a:pt x="915" y="1296"/>
                    <a:pt x="915" y="1302"/>
                  </a:cubicBezTo>
                  <a:cubicBezTo>
                    <a:pt x="936" y="1302"/>
                    <a:pt x="957" y="1302"/>
                    <a:pt x="978" y="1302"/>
                  </a:cubicBezTo>
                  <a:cubicBezTo>
                    <a:pt x="997" y="1300"/>
                    <a:pt x="1024" y="1306"/>
                    <a:pt x="1038" y="1299"/>
                  </a:cubicBezTo>
                  <a:cubicBezTo>
                    <a:pt x="1062" y="1301"/>
                    <a:pt x="1089" y="1295"/>
                    <a:pt x="1050" y="1296"/>
                  </a:cubicBezTo>
                  <a:cubicBezTo>
                    <a:pt x="1028" y="1296"/>
                    <a:pt x="1006" y="1296"/>
                    <a:pt x="984" y="1296"/>
                  </a:cubicBezTo>
                  <a:cubicBezTo>
                    <a:pt x="979" y="1298"/>
                    <a:pt x="966" y="1292"/>
                    <a:pt x="966" y="1299"/>
                  </a:cubicBezTo>
                  <a:close/>
                  <a:moveTo>
                    <a:pt x="1092" y="1305"/>
                  </a:moveTo>
                  <a:cubicBezTo>
                    <a:pt x="1107" y="1301"/>
                    <a:pt x="1137" y="1312"/>
                    <a:pt x="1143" y="1299"/>
                  </a:cubicBezTo>
                  <a:cubicBezTo>
                    <a:pt x="1124" y="1299"/>
                    <a:pt x="1104" y="1298"/>
                    <a:pt x="1092" y="1305"/>
                  </a:cubicBezTo>
                  <a:close/>
                  <a:moveTo>
                    <a:pt x="1146" y="1299"/>
                  </a:moveTo>
                  <a:cubicBezTo>
                    <a:pt x="1141" y="1308"/>
                    <a:pt x="1166" y="1308"/>
                    <a:pt x="1161" y="1299"/>
                  </a:cubicBezTo>
                  <a:cubicBezTo>
                    <a:pt x="1156" y="1299"/>
                    <a:pt x="1151" y="1299"/>
                    <a:pt x="1146" y="1299"/>
                  </a:cubicBezTo>
                  <a:close/>
                  <a:moveTo>
                    <a:pt x="1176" y="1302"/>
                  </a:moveTo>
                  <a:cubicBezTo>
                    <a:pt x="1172" y="1302"/>
                    <a:pt x="1169" y="1297"/>
                    <a:pt x="1167" y="1302"/>
                  </a:cubicBezTo>
                  <a:cubicBezTo>
                    <a:pt x="1184" y="1311"/>
                    <a:pt x="1217" y="1299"/>
                    <a:pt x="1176" y="1302"/>
                  </a:cubicBezTo>
                  <a:close/>
                  <a:moveTo>
                    <a:pt x="1419" y="1311"/>
                  </a:moveTo>
                  <a:cubicBezTo>
                    <a:pt x="1447" y="1310"/>
                    <a:pt x="1480" y="1314"/>
                    <a:pt x="1500" y="1305"/>
                  </a:cubicBezTo>
                  <a:cubicBezTo>
                    <a:pt x="1473" y="1305"/>
                    <a:pt x="1432" y="1307"/>
                    <a:pt x="1419" y="1311"/>
                  </a:cubicBezTo>
                  <a:close/>
                  <a:moveTo>
                    <a:pt x="1050" y="1314"/>
                  </a:moveTo>
                  <a:cubicBezTo>
                    <a:pt x="1055" y="1315"/>
                    <a:pt x="1057" y="1311"/>
                    <a:pt x="1050" y="1311"/>
                  </a:cubicBezTo>
                  <a:cubicBezTo>
                    <a:pt x="984" y="1312"/>
                    <a:pt x="913" y="1302"/>
                    <a:pt x="849" y="1311"/>
                  </a:cubicBezTo>
                  <a:cubicBezTo>
                    <a:pt x="910" y="1318"/>
                    <a:pt x="984" y="1312"/>
                    <a:pt x="1050" y="1314"/>
                  </a:cubicBezTo>
                  <a:close/>
                  <a:moveTo>
                    <a:pt x="1251" y="1308"/>
                  </a:moveTo>
                  <a:cubicBezTo>
                    <a:pt x="1241" y="1310"/>
                    <a:pt x="1223" y="1304"/>
                    <a:pt x="1218" y="1311"/>
                  </a:cubicBezTo>
                  <a:cubicBezTo>
                    <a:pt x="1228" y="1309"/>
                    <a:pt x="1246" y="1315"/>
                    <a:pt x="1251" y="1308"/>
                  </a:cubicBezTo>
                  <a:close/>
                  <a:moveTo>
                    <a:pt x="1356" y="1311"/>
                  </a:moveTo>
                  <a:cubicBezTo>
                    <a:pt x="1376" y="1308"/>
                    <a:pt x="1325" y="1306"/>
                    <a:pt x="1311" y="1308"/>
                  </a:cubicBezTo>
                  <a:cubicBezTo>
                    <a:pt x="1290" y="1311"/>
                    <a:pt x="1349" y="1312"/>
                    <a:pt x="1356" y="1311"/>
                  </a:cubicBezTo>
                  <a:close/>
                  <a:moveTo>
                    <a:pt x="498" y="1314"/>
                  </a:moveTo>
                  <a:cubicBezTo>
                    <a:pt x="524" y="1314"/>
                    <a:pt x="550" y="1314"/>
                    <a:pt x="576" y="1314"/>
                  </a:cubicBezTo>
                  <a:cubicBezTo>
                    <a:pt x="601" y="1312"/>
                    <a:pt x="634" y="1318"/>
                    <a:pt x="654" y="1311"/>
                  </a:cubicBezTo>
                  <a:cubicBezTo>
                    <a:pt x="603" y="1313"/>
                    <a:pt x="544" y="1307"/>
                    <a:pt x="498" y="1314"/>
                  </a:cubicBezTo>
                  <a:close/>
                  <a:moveTo>
                    <a:pt x="1257" y="1317"/>
                  </a:moveTo>
                  <a:cubicBezTo>
                    <a:pt x="1221" y="1322"/>
                    <a:pt x="1271" y="1323"/>
                    <a:pt x="1287" y="1314"/>
                  </a:cubicBezTo>
                  <a:cubicBezTo>
                    <a:pt x="1270" y="1312"/>
                    <a:pt x="1266" y="1316"/>
                    <a:pt x="1257" y="1317"/>
                  </a:cubicBezTo>
                  <a:close/>
                  <a:moveTo>
                    <a:pt x="1371" y="1320"/>
                  </a:moveTo>
                  <a:cubicBezTo>
                    <a:pt x="1361" y="1322"/>
                    <a:pt x="1343" y="1316"/>
                    <a:pt x="1338" y="1323"/>
                  </a:cubicBezTo>
                  <a:cubicBezTo>
                    <a:pt x="1340" y="1323"/>
                    <a:pt x="1342" y="1323"/>
                    <a:pt x="1344" y="1323"/>
                  </a:cubicBezTo>
                  <a:cubicBezTo>
                    <a:pt x="1337" y="1330"/>
                    <a:pt x="1317" y="1324"/>
                    <a:pt x="1305" y="1326"/>
                  </a:cubicBezTo>
                  <a:cubicBezTo>
                    <a:pt x="1290" y="1326"/>
                    <a:pt x="1275" y="1326"/>
                    <a:pt x="1260" y="1326"/>
                  </a:cubicBezTo>
                  <a:cubicBezTo>
                    <a:pt x="1252" y="1330"/>
                    <a:pt x="1218" y="1321"/>
                    <a:pt x="1206" y="1329"/>
                  </a:cubicBezTo>
                  <a:cubicBezTo>
                    <a:pt x="1247" y="1331"/>
                    <a:pt x="1311" y="1338"/>
                    <a:pt x="1347" y="1326"/>
                  </a:cubicBezTo>
                  <a:cubicBezTo>
                    <a:pt x="1368" y="1327"/>
                    <a:pt x="1419" y="1327"/>
                    <a:pt x="1413" y="1320"/>
                  </a:cubicBezTo>
                  <a:cubicBezTo>
                    <a:pt x="1412" y="1320"/>
                    <a:pt x="1411" y="1320"/>
                    <a:pt x="1410" y="1320"/>
                  </a:cubicBezTo>
                  <a:cubicBezTo>
                    <a:pt x="1404" y="1315"/>
                    <a:pt x="1377" y="1315"/>
                    <a:pt x="1371" y="1320"/>
                  </a:cubicBezTo>
                  <a:close/>
                  <a:moveTo>
                    <a:pt x="1110" y="1320"/>
                  </a:moveTo>
                  <a:cubicBezTo>
                    <a:pt x="1100" y="1320"/>
                    <a:pt x="1067" y="1320"/>
                    <a:pt x="1092" y="1323"/>
                  </a:cubicBezTo>
                  <a:cubicBezTo>
                    <a:pt x="1106" y="1325"/>
                    <a:pt x="1180" y="1323"/>
                    <a:pt x="1152" y="1320"/>
                  </a:cubicBezTo>
                  <a:cubicBezTo>
                    <a:pt x="1141" y="1319"/>
                    <a:pt x="1119" y="1320"/>
                    <a:pt x="1110" y="1320"/>
                  </a:cubicBezTo>
                  <a:close/>
                  <a:moveTo>
                    <a:pt x="1767" y="1323"/>
                  </a:moveTo>
                  <a:cubicBezTo>
                    <a:pt x="1789" y="1322"/>
                    <a:pt x="1762" y="1319"/>
                    <a:pt x="1749" y="1320"/>
                  </a:cubicBezTo>
                  <a:cubicBezTo>
                    <a:pt x="1724" y="1322"/>
                    <a:pt x="1758" y="1324"/>
                    <a:pt x="1767" y="1323"/>
                  </a:cubicBezTo>
                  <a:close/>
                  <a:moveTo>
                    <a:pt x="1284" y="1338"/>
                  </a:moveTo>
                  <a:cubicBezTo>
                    <a:pt x="1299" y="1336"/>
                    <a:pt x="1266" y="1333"/>
                    <a:pt x="1251" y="1335"/>
                  </a:cubicBezTo>
                  <a:cubicBezTo>
                    <a:pt x="1233" y="1337"/>
                    <a:pt x="1276" y="1339"/>
                    <a:pt x="1284" y="1338"/>
                  </a:cubicBezTo>
                  <a:close/>
                  <a:moveTo>
                    <a:pt x="1410" y="1341"/>
                  </a:moveTo>
                  <a:cubicBezTo>
                    <a:pt x="1401" y="1341"/>
                    <a:pt x="1394" y="1341"/>
                    <a:pt x="1389" y="1341"/>
                  </a:cubicBezTo>
                  <a:cubicBezTo>
                    <a:pt x="1337" y="1345"/>
                    <a:pt x="1387" y="1350"/>
                    <a:pt x="1404" y="1344"/>
                  </a:cubicBezTo>
                  <a:cubicBezTo>
                    <a:pt x="1409" y="1344"/>
                    <a:pt x="1414" y="1344"/>
                    <a:pt x="1419" y="1344"/>
                  </a:cubicBezTo>
                  <a:cubicBezTo>
                    <a:pt x="1458" y="1342"/>
                    <a:pt x="1439" y="1333"/>
                    <a:pt x="1410" y="1341"/>
                  </a:cubicBezTo>
                  <a:close/>
                  <a:moveTo>
                    <a:pt x="1365" y="1356"/>
                  </a:moveTo>
                  <a:cubicBezTo>
                    <a:pt x="1335" y="1354"/>
                    <a:pt x="1312" y="1359"/>
                    <a:pt x="1284" y="1359"/>
                  </a:cubicBezTo>
                  <a:cubicBezTo>
                    <a:pt x="1296" y="1365"/>
                    <a:pt x="1348" y="1362"/>
                    <a:pt x="1371" y="1359"/>
                  </a:cubicBezTo>
                  <a:cubicBezTo>
                    <a:pt x="1385" y="1360"/>
                    <a:pt x="1396" y="1358"/>
                    <a:pt x="1407" y="1356"/>
                  </a:cubicBezTo>
                  <a:cubicBezTo>
                    <a:pt x="1420" y="1356"/>
                    <a:pt x="1433" y="1356"/>
                    <a:pt x="1446" y="1356"/>
                  </a:cubicBezTo>
                  <a:cubicBezTo>
                    <a:pt x="1450" y="1354"/>
                    <a:pt x="1462" y="1360"/>
                    <a:pt x="1461" y="1353"/>
                  </a:cubicBezTo>
                  <a:cubicBezTo>
                    <a:pt x="1454" y="1353"/>
                    <a:pt x="1447" y="1353"/>
                    <a:pt x="1440" y="1353"/>
                  </a:cubicBezTo>
                  <a:cubicBezTo>
                    <a:pt x="1416" y="1355"/>
                    <a:pt x="1384" y="1349"/>
                    <a:pt x="1365" y="1356"/>
                  </a:cubicBezTo>
                  <a:close/>
                  <a:moveTo>
                    <a:pt x="114" y="1032"/>
                  </a:moveTo>
                  <a:cubicBezTo>
                    <a:pt x="123" y="1064"/>
                    <a:pt x="154" y="1066"/>
                    <a:pt x="198" y="1068"/>
                  </a:cubicBezTo>
                  <a:cubicBezTo>
                    <a:pt x="174" y="1056"/>
                    <a:pt x="149" y="1040"/>
                    <a:pt x="114" y="1032"/>
                  </a:cubicBezTo>
                  <a:close/>
                  <a:moveTo>
                    <a:pt x="858" y="978"/>
                  </a:moveTo>
                  <a:cubicBezTo>
                    <a:pt x="870" y="975"/>
                    <a:pt x="884" y="974"/>
                    <a:pt x="888" y="963"/>
                  </a:cubicBezTo>
                  <a:cubicBezTo>
                    <a:pt x="876" y="966"/>
                    <a:pt x="866" y="971"/>
                    <a:pt x="858" y="978"/>
                  </a:cubicBezTo>
                  <a:close/>
                  <a:moveTo>
                    <a:pt x="840" y="951"/>
                  </a:moveTo>
                  <a:cubicBezTo>
                    <a:pt x="842" y="956"/>
                    <a:pt x="854" y="964"/>
                    <a:pt x="852" y="975"/>
                  </a:cubicBezTo>
                  <a:cubicBezTo>
                    <a:pt x="863" y="966"/>
                    <a:pt x="878" y="961"/>
                    <a:pt x="891" y="954"/>
                  </a:cubicBezTo>
                  <a:cubicBezTo>
                    <a:pt x="891" y="949"/>
                    <a:pt x="891" y="944"/>
                    <a:pt x="891" y="939"/>
                  </a:cubicBezTo>
                  <a:cubicBezTo>
                    <a:pt x="869" y="938"/>
                    <a:pt x="851" y="951"/>
                    <a:pt x="840" y="951"/>
                  </a:cubicBezTo>
                  <a:close/>
                  <a:moveTo>
                    <a:pt x="822" y="963"/>
                  </a:moveTo>
                  <a:cubicBezTo>
                    <a:pt x="821" y="967"/>
                    <a:pt x="823" y="974"/>
                    <a:pt x="819" y="975"/>
                  </a:cubicBezTo>
                  <a:cubicBezTo>
                    <a:pt x="812" y="966"/>
                    <a:pt x="786" y="982"/>
                    <a:pt x="777" y="990"/>
                  </a:cubicBezTo>
                  <a:cubicBezTo>
                    <a:pt x="806" y="999"/>
                    <a:pt x="828" y="984"/>
                    <a:pt x="843" y="969"/>
                  </a:cubicBezTo>
                  <a:cubicBezTo>
                    <a:pt x="837" y="966"/>
                    <a:pt x="833" y="961"/>
                    <a:pt x="822" y="963"/>
                  </a:cubicBezTo>
                  <a:close/>
                  <a:moveTo>
                    <a:pt x="771" y="987"/>
                  </a:moveTo>
                  <a:cubicBezTo>
                    <a:pt x="765" y="987"/>
                    <a:pt x="759" y="987"/>
                    <a:pt x="753" y="987"/>
                  </a:cubicBezTo>
                  <a:cubicBezTo>
                    <a:pt x="757" y="999"/>
                    <a:pt x="746" y="996"/>
                    <a:pt x="747" y="1005"/>
                  </a:cubicBezTo>
                  <a:cubicBezTo>
                    <a:pt x="756" y="1010"/>
                    <a:pt x="773" y="1002"/>
                    <a:pt x="771" y="987"/>
                  </a:cubicBezTo>
                  <a:close/>
                  <a:moveTo>
                    <a:pt x="714" y="996"/>
                  </a:moveTo>
                  <a:cubicBezTo>
                    <a:pt x="731" y="975"/>
                    <a:pt x="766" y="991"/>
                    <a:pt x="783" y="972"/>
                  </a:cubicBezTo>
                  <a:cubicBezTo>
                    <a:pt x="751" y="969"/>
                    <a:pt x="714" y="977"/>
                    <a:pt x="714" y="996"/>
                  </a:cubicBezTo>
                  <a:close/>
                  <a:moveTo>
                    <a:pt x="717" y="1014"/>
                  </a:moveTo>
                  <a:cubicBezTo>
                    <a:pt x="718" y="1008"/>
                    <a:pt x="714" y="1007"/>
                    <a:pt x="714" y="1002"/>
                  </a:cubicBezTo>
                  <a:cubicBezTo>
                    <a:pt x="700" y="1005"/>
                    <a:pt x="680" y="1009"/>
                    <a:pt x="684" y="1020"/>
                  </a:cubicBezTo>
                  <a:cubicBezTo>
                    <a:pt x="678" y="1020"/>
                    <a:pt x="680" y="1012"/>
                    <a:pt x="672" y="1014"/>
                  </a:cubicBezTo>
                  <a:cubicBezTo>
                    <a:pt x="670" y="1021"/>
                    <a:pt x="659" y="1019"/>
                    <a:pt x="663" y="1032"/>
                  </a:cubicBezTo>
                  <a:cubicBezTo>
                    <a:pt x="682" y="1027"/>
                    <a:pt x="696" y="1017"/>
                    <a:pt x="717" y="1014"/>
                  </a:cubicBezTo>
                  <a:close/>
                  <a:moveTo>
                    <a:pt x="738" y="1002"/>
                  </a:moveTo>
                  <a:cubicBezTo>
                    <a:pt x="732" y="1004"/>
                    <a:pt x="717" y="997"/>
                    <a:pt x="720" y="1008"/>
                  </a:cubicBezTo>
                  <a:cubicBezTo>
                    <a:pt x="723" y="1015"/>
                    <a:pt x="740" y="1010"/>
                    <a:pt x="738" y="1002"/>
                  </a:cubicBezTo>
                  <a:close/>
                  <a:moveTo>
                    <a:pt x="600" y="1053"/>
                  </a:moveTo>
                  <a:cubicBezTo>
                    <a:pt x="619" y="1068"/>
                    <a:pt x="672" y="1049"/>
                    <a:pt x="663" y="1038"/>
                  </a:cubicBezTo>
                  <a:cubicBezTo>
                    <a:pt x="647" y="1048"/>
                    <a:pt x="621" y="1048"/>
                    <a:pt x="600" y="1053"/>
                  </a:cubicBezTo>
                  <a:close/>
                  <a:moveTo>
                    <a:pt x="618" y="1026"/>
                  </a:moveTo>
                  <a:cubicBezTo>
                    <a:pt x="620" y="1030"/>
                    <a:pt x="614" y="1042"/>
                    <a:pt x="621" y="1041"/>
                  </a:cubicBezTo>
                  <a:cubicBezTo>
                    <a:pt x="628" y="1037"/>
                    <a:pt x="663" y="1048"/>
                    <a:pt x="657" y="1023"/>
                  </a:cubicBezTo>
                  <a:cubicBezTo>
                    <a:pt x="641" y="1021"/>
                    <a:pt x="633" y="1027"/>
                    <a:pt x="618" y="1026"/>
                  </a:cubicBezTo>
                  <a:close/>
                  <a:moveTo>
                    <a:pt x="834" y="951"/>
                  </a:moveTo>
                  <a:cubicBezTo>
                    <a:pt x="832" y="944"/>
                    <a:pt x="820" y="953"/>
                    <a:pt x="819" y="957"/>
                  </a:cubicBezTo>
                  <a:cubicBezTo>
                    <a:pt x="824" y="957"/>
                    <a:pt x="829" y="957"/>
                    <a:pt x="834" y="957"/>
                  </a:cubicBezTo>
                  <a:cubicBezTo>
                    <a:pt x="834" y="955"/>
                    <a:pt x="834" y="953"/>
                    <a:pt x="834" y="951"/>
                  </a:cubicBezTo>
                  <a:close/>
                  <a:moveTo>
                    <a:pt x="1092" y="348"/>
                  </a:moveTo>
                  <a:cubicBezTo>
                    <a:pt x="1104" y="342"/>
                    <a:pt x="1132" y="336"/>
                    <a:pt x="1125" y="321"/>
                  </a:cubicBezTo>
                  <a:cubicBezTo>
                    <a:pt x="1119" y="335"/>
                    <a:pt x="1096" y="332"/>
                    <a:pt x="1092" y="348"/>
                  </a:cubicBezTo>
                  <a:close/>
                  <a:moveTo>
                    <a:pt x="1536" y="282"/>
                  </a:moveTo>
                  <a:cubicBezTo>
                    <a:pt x="1549" y="289"/>
                    <a:pt x="1512" y="295"/>
                    <a:pt x="1506" y="303"/>
                  </a:cubicBezTo>
                  <a:cubicBezTo>
                    <a:pt x="1532" y="301"/>
                    <a:pt x="1549" y="290"/>
                    <a:pt x="1557" y="270"/>
                  </a:cubicBezTo>
                  <a:cubicBezTo>
                    <a:pt x="1546" y="269"/>
                    <a:pt x="1546" y="279"/>
                    <a:pt x="1536" y="279"/>
                  </a:cubicBezTo>
                  <a:cubicBezTo>
                    <a:pt x="1530" y="287"/>
                    <a:pt x="1508" y="279"/>
                    <a:pt x="1506" y="291"/>
                  </a:cubicBezTo>
                  <a:cubicBezTo>
                    <a:pt x="1513" y="297"/>
                    <a:pt x="1528" y="285"/>
                    <a:pt x="1536" y="282"/>
                  </a:cubicBezTo>
                  <a:close/>
                  <a:moveTo>
                    <a:pt x="1554" y="300"/>
                  </a:moveTo>
                  <a:cubicBezTo>
                    <a:pt x="1569" y="281"/>
                    <a:pt x="1535" y="285"/>
                    <a:pt x="1548" y="300"/>
                  </a:cubicBezTo>
                  <a:cubicBezTo>
                    <a:pt x="1545" y="314"/>
                    <a:pt x="1529" y="315"/>
                    <a:pt x="1521" y="324"/>
                  </a:cubicBezTo>
                  <a:cubicBezTo>
                    <a:pt x="1512" y="326"/>
                    <a:pt x="1500" y="325"/>
                    <a:pt x="1497" y="333"/>
                  </a:cubicBezTo>
                  <a:cubicBezTo>
                    <a:pt x="1505" y="329"/>
                    <a:pt x="1520" y="332"/>
                    <a:pt x="1524" y="324"/>
                  </a:cubicBezTo>
                  <a:cubicBezTo>
                    <a:pt x="1538" y="324"/>
                    <a:pt x="1540" y="312"/>
                    <a:pt x="1554" y="312"/>
                  </a:cubicBezTo>
                  <a:cubicBezTo>
                    <a:pt x="1554" y="308"/>
                    <a:pt x="1554" y="304"/>
                    <a:pt x="1554" y="300"/>
                  </a:cubicBezTo>
                  <a:close/>
                  <a:moveTo>
                    <a:pt x="1545" y="318"/>
                  </a:moveTo>
                  <a:cubicBezTo>
                    <a:pt x="1537" y="326"/>
                    <a:pt x="1523" y="328"/>
                    <a:pt x="1515" y="336"/>
                  </a:cubicBezTo>
                  <a:cubicBezTo>
                    <a:pt x="1526" y="333"/>
                    <a:pt x="1552" y="329"/>
                    <a:pt x="1545" y="318"/>
                  </a:cubicBezTo>
                  <a:close/>
                  <a:moveTo>
                    <a:pt x="1464" y="237"/>
                  </a:moveTo>
                  <a:cubicBezTo>
                    <a:pt x="1462" y="268"/>
                    <a:pt x="1464" y="295"/>
                    <a:pt x="1479" y="309"/>
                  </a:cubicBezTo>
                  <a:cubicBezTo>
                    <a:pt x="1507" y="266"/>
                    <a:pt x="1480" y="207"/>
                    <a:pt x="1470" y="165"/>
                  </a:cubicBezTo>
                  <a:cubicBezTo>
                    <a:pt x="1470" y="160"/>
                    <a:pt x="1468" y="157"/>
                    <a:pt x="1464" y="156"/>
                  </a:cubicBezTo>
                  <a:cubicBezTo>
                    <a:pt x="1464" y="172"/>
                    <a:pt x="1464" y="188"/>
                    <a:pt x="1464" y="204"/>
                  </a:cubicBezTo>
                  <a:cubicBezTo>
                    <a:pt x="1464" y="215"/>
                    <a:pt x="1464" y="226"/>
                    <a:pt x="1464" y="237"/>
                  </a:cubicBezTo>
                  <a:close/>
                  <a:moveTo>
                    <a:pt x="1494" y="297"/>
                  </a:moveTo>
                  <a:cubicBezTo>
                    <a:pt x="1495" y="287"/>
                    <a:pt x="1502" y="267"/>
                    <a:pt x="1497" y="261"/>
                  </a:cubicBezTo>
                  <a:cubicBezTo>
                    <a:pt x="1496" y="272"/>
                    <a:pt x="1487" y="289"/>
                    <a:pt x="1494" y="297"/>
                  </a:cubicBezTo>
                  <a:close/>
                  <a:moveTo>
                    <a:pt x="1482" y="741"/>
                  </a:moveTo>
                  <a:cubicBezTo>
                    <a:pt x="1482" y="747"/>
                    <a:pt x="1482" y="753"/>
                    <a:pt x="1482" y="759"/>
                  </a:cubicBezTo>
                  <a:cubicBezTo>
                    <a:pt x="1496" y="767"/>
                    <a:pt x="1510" y="775"/>
                    <a:pt x="1521" y="786"/>
                  </a:cubicBezTo>
                  <a:cubicBezTo>
                    <a:pt x="1510" y="788"/>
                    <a:pt x="1509" y="780"/>
                    <a:pt x="1500" y="780"/>
                  </a:cubicBezTo>
                  <a:cubicBezTo>
                    <a:pt x="1500" y="785"/>
                    <a:pt x="1499" y="789"/>
                    <a:pt x="1497" y="792"/>
                  </a:cubicBezTo>
                  <a:cubicBezTo>
                    <a:pt x="1502" y="795"/>
                    <a:pt x="1518" y="803"/>
                    <a:pt x="1524" y="795"/>
                  </a:cubicBezTo>
                  <a:cubicBezTo>
                    <a:pt x="1519" y="795"/>
                    <a:pt x="1514" y="795"/>
                    <a:pt x="1515" y="789"/>
                  </a:cubicBezTo>
                  <a:cubicBezTo>
                    <a:pt x="1520" y="789"/>
                    <a:pt x="1525" y="789"/>
                    <a:pt x="1530" y="789"/>
                  </a:cubicBezTo>
                  <a:cubicBezTo>
                    <a:pt x="1529" y="782"/>
                    <a:pt x="1530" y="777"/>
                    <a:pt x="1533" y="774"/>
                  </a:cubicBezTo>
                  <a:cubicBezTo>
                    <a:pt x="1516" y="763"/>
                    <a:pt x="1502" y="749"/>
                    <a:pt x="1482" y="741"/>
                  </a:cubicBezTo>
                  <a:close/>
                  <a:moveTo>
                    <a:pt x="1491" y="786"/>
                  </a:moveTo>
                  <a:cubicBezTo>
                    <a:pt x="1479" y="782"/>
                    <a:pt x="1482" y="793"/>
                    <a:pt x="1482" y="801"/>
                  </a:cubicBezTo>
                  <a:cubicBezTo>
                    <a:pt x="1492" y="803"/>
                    <a:pt x="1514" y="824"/>
                    <a:pt x="1518" y="804"/>
                  </a:cubicBezTo>
                  <a:cubicBezTo>
                    <a:pt x="1504" y="803"/>
                    <a:pt x="1491" y="801"/>
                    <a:pt x="1491" y="786"/>
                  </a:cubicBezTo>
                  <a:close/>
                  <a:moveTo>
                    <a:pt x="1530" y="795"/>
                  </a:moveTo>
                  <a:cubicBezTo>
                    <a:pt x="1526" y="804"/>
                    <a:pt x="1537" y="801"/>
                    <a:pt x="1524" y="807"/>
                  </a:cubicBezTo>
                  <a:cubicBezTo>
                    <a:pt x="1533" y="806"/>
                    <a:pt x="1539" y="808"/>
                    <a:pt x="1542" y="813"/>
                  </a:cubicBezTo>
                  <a:cubicBezTo>
                    <a:pt x="1542" y="818"/>
                    <a:pt x="1534" y="815"/>
                    <a:pt x="1533" y="819"/>
                  </a:cubicBezTo>
                  <a:cubicBezTo>
                    <a:pt x="1545" y="825"/>
                    <a:pt x="1555" y="833"/>
                    <a:pt x="1575" y="831"/>
                  </a:cubicBezTo>
                  <a:cubicBezTo>
                    <a:pt x="1564" y="815"/>
                    <a:pt x="1546" y="806"/>
                    <a:pt x="1530" y="795"/>
                  </a:cubicBezTo>
                  <a:close/>
                  <a:moveTo>
                    <a:pt x="1635" y="837"/>
                  </a:moveTo>
                  <a:cubicBezTo>
                    <a:pt x="1638" y="826"/>
                    <a:pt x="1624" y="819"/>
                    <a:pt x="1620" y="825"/>
                  </a:cubicBezTo>
                  <a:cubicBezTo>
                    <a:pt x="1626" y="828"/>
                    <a:pt x="1622" y="841"/>
                    <a:pt x="1635" y="837"/>
                  </a:cubicBezTo>
                  <a:close/>
                  <a:moveTo>
                    <a:pt x="1617" y="840"/>
                  </a:moveTo>
                  <a:cubicBezTo>
                    <a:pt x="1617" y="844"/>
                    <a:pt x="1617" y="848"/>
                    <a:pt x="1617" y="852"/>
                  </a:cubicBezTo>
                  <a:cubicBezTo>
                    <a:pt x="1624" y="852"/>
                    <a:pt x="1629" y="854"/>
                    <a:pt x="1632" y="858"/>
                  </a:cubicBezTo>
                  <a:cubicBezTo>
                    <a:pt x="1628" y="858"/>
                    <a:pt x="1623" y="857"/>
                    <a:pt x="1623" y="861"/>
                  </a:cubicBezTo>
                  <a:cubicBezTo>
                    <a:pt x="1641" y="864"/>
                    <a:pt x="1651" y="875"/>
                    <a:pt x="1668" y="879"/>
                  </a:cubicBezTo>
                  <a:cubicBezTo>
                    <a:pt x="1667" y="868"/>
                    <a:pt x="1655" y="868"/>
                    <a:pt x="1659" y="852"/>
                  </a:cubicBezTo>
                  <a:cubicBezTo>
                    <a:pt x="1642" y="847"/>
                    <a:pt x="1636" y="846"/>
                    <a:pt x="1617" y="840"/>
                  </a:cubicBezTo>
                  <a:close/>
                  <a:moveTo>
                    <a:pt x="1572" y="837"/>
                  </a:moveTo>
                  <a:cubicBezTo>
                    <a:pt x="1578" y="851"/>
                    <a:pt x="1591" y="858"/>
                    <a:pt x="1611" y="858"/>
                  </a:cubicBezTo>
                  <a:cubicBezTo>
                    <a:pt x="1602" y="847"/>
                    <a:pt x="1587" y="842"/>
                    <a:pt x="1572" y="837"/>
                  </a:cubicBezTo>
                  <a:close/>
                  <a:moveTo>
                    <a:pt x="1611" y="846"/>
                  </a:moveTo>
                  <a:cubicBezTo>
                    <a:pt x="1603" y="833"/>
                    <a:pt x="1615" y="838"/>
                    <a:pt x="1617" y="828"/>
                  </a:cubicBezTo>
                  <a:cubicBezTo>
                    <a:pt x="1607" y="824"/>
                    <a:pt x="1583" y="821"/>
                    <a:pt x="1581" y="834"/>
                  </a:cubicBezTo>
                  <a:cubicBezTo>
                    <a:pt x="1590" y="839"/>
                    <a:pt x="1599" y="844"/>
                    <a:pt x="1611" y="846"/>
                  </a:cubicBezTo>
                  <a:close/>
                  <a:moveTo>
                    <a:pt x="1608" y="822"/>
                  </a:moveTo>
                  <a:cubicBezTo>
                    <a:pt x="1591" y="807"/>
                    <a:pt x="1577" y="822"/>
                    <a:pt x="1608" y="822"/>
                  </a:cubicBezTo>
                  <a:close/>
                  <a:moveTo>
                    <a:pt x="1665" y="885"/>
                  </a:moveTo>
                  <a:cubicBezTo>
                    <a:pt x="1658" y="886"/>
                    <a:pt x="1664" y="900"/>
                    <a:pt x="1662" y="906"/>
                  </a:cubicBezTo>
                  <a:cubicBezTo>
                    <a:pt x="1676" y="910"/>
                    <a:pt x="1681" y="923"/>
                    <a:pt x="1692" y="930"/>
                  </a:cubicBezTo>
                  <a:cubicBezTo>
                    <a:pt x="1683" y="915"/>
                    <a:pt x="1674" y="900"/>
                    <a:pt x="1665" y="885"/>
                  </a:cubicBezTo>
                  <a:close/>
                  <a:moveTo>
                    <a:pt x="1020" y="867"/>
                  </a:moveTo>
                  <a:cubicBezTo>
                    <a:pt x="1038" y="867"/>
                    <a:pt x="1050" y="861"/>
                    <a:pt x="1062" y="855"/>
                  </a:cubicBezTo>
                  <a:cubicBezTo>
                    <a:pt x="1058" y="853"/>
                    <a:pt x="1055" y="850"/>
                    <a:pt x="1053" y="846"/>
                  </a:cubicBezTo>
                  <a:cubicBezTo>
                    <a:pt x="1038" y="849"/>
                    <a:pt x="1031" y="860"/>
                    <a:pt x="1020" y="867"/>
                  </a:cubicBezTo>
                  <a:close/>
                  <a:moveTo>
                    <a:pt x="1068" y="852"/>
                  </a:moveTo>
                  <a:cubicBezTo>
                    <a:pt x="1070" y="850"/>
                    <a:pt x="1075" y="838"/>
                    <a:pt x="1068" y="837"/>
                  </a:cubicBezTo>
                  <a:cubicBezTo>
                    <a:pt x="1067" y="840"/>
                    <a:pt x="1063" y="840"/>
                    <a:pt x="1059" y="840"/>
                  </a:cubicBezTo>
                  <a:cubicBezTo>
                    <a:pt x="1058" y="848"/>
                    <a:pt x="1064" y="849"/>
                    <a:pt x="1068" y="852"/>
                  </a:cubicBezTo>
                  <a:close/>
                  <a:moveTo>
                    <a:pt x="936" y="909"/>
                  </a:moveTo>
                  <a:cubicBezTo>
                    <a:pt x="962" y="888"/>
                    <a:pt x="990" y="869"/>
                    <a:pt x="1023" y="855"/>
                  </a:cubicBezTo>
                  <a:cubicBezTo>
                    <a:pt x="976" y="852"/>
                    <a:pt x="931" y="881"/>
                    <a:pt x="936" y="909"/>
                  </a:cubicBezTo>
                  <a:close/>
                  <a:moveTo>
                    <a:pt x="978" y="915"/>
                  </a:moveTo>
                  <a:cubicBezTo>
                    <a:pt x="997" y="912"/>
                    <a:pt x="1007" y="900"/>
                    <a:pt x="1026" y="897"/>
                  </a:cubicBezTo>
                  <a:cubicBezTo>
                    <a:pt x="1026" y="890"/>
                    <a:pt x="1026" y="883"/>
                    <a:pt x="1026" y="876"/>
                  </a:cubicBezTo>
                  <a:cubicBezTo>
                    <a:pt x="1015" y="894"/>
                    <a:pt x="988" y="896"/>
                    <a:pt x="978" y="915"/>
                  </a:cubicBezTo>
                  <a:close/>
                  <a:moveTo>
                    <a:pt x="1008" y="867"/>
                  </a:moveTo>
                  <a:cubicBezTo>
                    <a:pt x="994" y="880"/>
                    <a:pt x="968" y="881"/>
                    <a:pt x="960" y="900"/>
                  </a:cubicBezTo>
                  <a:cubicBezTo>
                    <a:pt x="986" y="908"/>
                    <a:pt x="1009" y="885"/>
                    <a:pt x="1008" y="867"/>
                  </a:cubicBezTo>
                  <a:close/>
                  <a:moveTo>
                    <a:pt x="1686" y="873"/>
                  </a:moveTo>
                  <a:cubicBezTo>
                    <a:pt x="1686" y="869"/>
                    <a:pt x="1682" y="869"/>
                    <a:pt x="1683" y="864"/>
                  </a:cubicBezTo>
                  <a:cubicBezTo>
                    <a:pt x="1679" y="866"/>
                    <a:pt x="1667" y="860"/>
                    <a:pt x="1668" y="867"/>
                  </a:cubicBezTo>
                  <a:cubicBezTo>
                    <a:pt x="1677" y="868"/>
                    <a:pt x="1679" y="876"/>
                    <a:pt x="1683" y="882"/>
                  </a:cubicBezTo>
                  <a:cubicBezTo>
                    <a:pt x="1693" y="893"/>
                    <a:pt x="1701" y="906"/>
                    <a:pt x="1713" y="915"/>
                  </a:cubicBezTo>
                  <a:cubicBezTo>
                    <a:pt x="1708" y="897"/>
                    <a:pt x="1695" y="887"/>
                    <a:pt x="1686" y="873"/>
                  </a:cubicBezTo>
                  <a:close/>
                  <a:moveTo>
                    <a:pt x="1695" y="906"/>
                  </a:moveTo>
                  <a:cubicBezTo>
                    <a:pt x="1693" y="896"/>
                    <a:pt x="1687" y="890"/>
                    <a:pt x="1677" y="888"/>
                  </a:cubicBezTo>
                  <a:cubicBezTo>
                    <a:pt x="1674" y="905"/>
                    <a:pt x="1684" y="909"/>
                    <a:pt x="1692" y="915"/>
                  </a:cubicBezTo>
                  <a:cubicBezTo>
                    <a:pt x="1694" y="908"/>
                    <a:pt x="1683" y="905"/>
                    <a:pt x="1695" y="906"/>
                  </a:cubicBezTo>
                  <a:close/>
                  <a:moveTo>
                    <a:pt x="1737" y="951"/>
                  </a:moveTo>
                  <a:cubicBezTo>
                    <a:pt x="1739" y="975"/>
                    <a:pt x="1758" y="982"/>
                    <a:pt x="1776" y="990"/>
                  </a:cubicBezTo>
                  <a:cubicBezTo>
                    <a:pt x="1775" y="971"/>
                    <a:pt x="1761" y="965"/>
                    <a:pt x="1758" y="948"/>
                  </a:cubicBezTo>
                  <a:cubicBezTo>
                    <a:pt x="1750" y="948"/>
                    <a:pt x="1741" y="947"/>
                    <a:pt x="1737" y="951"/>
                  </a:cubicBezTo>
                  <a:close/>
                  <a:moveTo>
                    <a:pt x="1698" y="918"/>
                  </a:moveTo>
                  <a:cubicBezTo>
                    <a:pt x="1693" y="953"/>
                    <a:pt x="1720" y="956"/>
                    <a:pt x="1734" y="972"/>
                  </a:cubicBezTo>
                  <a:cubicBezTo>
                    <a:pt x="1726" y="950"/>
                    <a:pt x="1725" y="921"/>
                    <a:pt x="1698" y="918"/>
                  </a:cubicBezTo>
                  <a:close/>
                  <a:moveTo>
                    <a:pt x="1731" y="975"/>
                  </a:moveTo>
                  <a:cubicBezTo>
                    <a:pt x="1715" y="996"/>
                    <a:pt x="1743" y="1022"/>
                    <a:pt x="1767" y="1023"/>
                  </a:cubicBezTo>
                  <a:cubicBezTo>
                    <a:pt x="1767" y="1012"/>
                    <a:pt x="1749" y="1019"/>
                    <a:pt x="1749" y="1008"/>
                  </a:cubicBezTo>
                  <a:cubicBezTo>
                    <a:pt x="1756" y="1007"/>
                    <a:pt x="1756" y="1013"/>
                    <a:pt x="1764" y="1011"/>
                  </a:cubicBezTo>
                  <a:cubicBezTo>
                    <a:pt x="1766" y="992"/>
                    <a:pt x="1760" y="981"/>
                    <a:pt x="1740" y="984"/>
                  </a:cubicBezTo>
                  <a:cubicBezTo>
                    <a:pt x="1736" y="992"/>
                    <a:pt x="1746" y="1002"/>
                    <a:pt x="1740" y="1002"/>
                  </a:cubicBezTo>
                  <a:cubicBezTo>
                    <a:pt x="1732" y="998"/>
                    <a:pt x="1736" y="982"/>
                    <a:pt x="1731" y="975"/>
                  </a:cubicBezTo>
                  <a:close/>
                  <a:moveTo>
                    <a:pt x="2193" y="966"/>
                  </a:moveTo>
                  <a:cubicBezTo>
                    <a:pt x="2215" y="968"/>
                    <a:pt x="2272" y="973"/>
                    <a:pt x="2286" y="954"/>
                  </a:cubicBezTo>
                  <a:cubicBezTo>
                    <a:pt x="2241" y="960"/>
                    <a:pt x="2171" y="941"/>
                    <a:pt x="2145" y="966"/>
                  </a:cubicBezTo>
                  <a:cubicBezTo>
                    <a:pt x="2168" y="963"/>
                    <a:pt x="2189" y="966"/>
                    <a:pt x="2193" y="966"/>
                  </a:cubicBezTo>
                  <a:close/>
                  <a:moveTo>
                    <a:pt x="2292" y="1071"/>
                  </a:moveTo>
                  <a:cubicBezTo>
                    <a:pt x="2290" y="1073"/>
                    <a:pt x="2285" y="1088"/>
                    <a:pt x="2292" y="1089"/>
                  </a:cubicBezTo>
                  <a:cubicBezTo>
                    <a:pt x="2292" y="1085"/>
                    <a:pt x="2297" y="1086"/>
                    <a:pt x="2298" y="1083"/>
                  </a:cubicBezTo>
                  <a:cubicBezTo>
                    <a:pt x="2290" y="1085"/>
                    <a:pt x="2300" y="1069"/>
                    <a:pt x="2292" y="1071"/>
                  </a:cubicBezTo>
                  <a:close/>
                  <a:moveTo>
                    <a:pt x="2220" y="972"/>
                  </a:moveTo>
                  <a:cubicBezTo>
                    <a:pt x="2213" y="974"/>
                    <a:pt x="2198" y="968"/>
                    <a:pt x="2196" y="975"/>
                  </a:cubicBezTo>
                  <a:cubicBezTo>
                    <a:pt x="2202" y="980"/>
                    <a:pt x="2217" y="979"/>
                    <a:pt x="2220" y="972"/>
                  </a:cubicBezTo>
                  <a:close/>
                  <a:moveTo>
                    <a:pt x="1920" y="1050"/>
                  </a:moveTo>
                  <a:cubicBezTo>
                    <a:pt x="1937" y="1055"/>
                    <a:pt x="1969" y="1066"/>
                    <a:pt x="1986" y="1053"/>
                  </a:cubicBezTo>
                  <a:cubicBezTo>
                    <a:pt x="1961" y="1059"/>
                    <a:pt x="1930" y="1029"/>
                    <a:pt x="1920" y="1050"/>
                  </a:cubicBezTo>
                  <a:close/>
                  <a:moveTo>
                    <a:pt x="1818" y="1029"/>
                  </a:moveTo>
                  <a:cubicBezTo>
                    <a:pt x="1815" y="1029"/>
                    <a:pt x="1812" y="1029"/>
                    <a:pt x="1809" y="1029"/>
                  </a:cubicBezTo>
                  <a:cubicBezTo>
                    <a:pt x="1819" y="1053"/>
                    <a:pt x="1871" y="1047"/>
                    <a:pt x="1893" y="1041"/>
                  </a:cubicBezTo>
                  <a:cubicBezTo>
                    <a:pt x="1881" y="1043"/>
                    <a:pt x="1876" y="1038"/>
                    <a:pt x="1869" y="1035"/>
                  </a:cubicBezTo>
                  <a:cubicBezTo>
                    <a:pt x="1869" y="1030"/>
                    <a:pt x="1869" y="1025"/>
                    <a:pt x="1863" y="1026"/>
                  </a:cubicBezTo>
                  <a:cubicBezTo>
                    <a:pt x="1863" y="1019"/>
                    <a:pt x="1863" y="1012"/>
                    <a:pt x="1866" y="1008"/>
                  </a:cubicBezTo>
                  <a:cubicBezTo>
                    <a:pt x="1871" y="1004"/>
                    <a:pt x="1832" y="1003"/>
                    <a:pt x="1827" y="1008"/>
                  </a:cubicBezTo>
                  <a:cubicBezTo>
                    <a:pt x="1820" y="1008"/>
                    <a:pt x="1826" y="1021"/>
                    <a:pt x="1824" y="1026"/>
                  </a:cubicBezTo>
                  <a:cubicBezTo>
                    <a:pt x="1828" y="1026"/>
                    <a:pt x="1831" y="1027"/>
                    <a:pt x="1833" y="1029"/>
                  </a:cubicBezTo>
                  <a:cubicBezTo>
                    <a:pt x="1832" y="1036"/>
                    <a:pt x="1820" y="1031"/>
                    <a:pt x="1818" y="1029"/>
                  </a:cubicBezTo>
                  <a:close/>
                  <a:moveTo>
                    <a:pt x="1812" y="1023"/>
                  </a:moveTo>
                  <a:cubicBezTo>
                    <a:pt x="1823" y="1026"/>
                    <a:pt x="1816" y="1011"/>
                    <a:pt x="1818" y="1005"/>
                  </a:cubicBezTo>
                  <a:cubicBezTo>
                    <a:pt x="1806" y="1002"/>
                    <a:pt x="1798" y="995"/>
                    <a:pt x="1782" y="996"/>
                  </a:cubicBezTo>
                  <a:cubicBezTo>
                    <a:pt x="1781" y="1000"/>
                    <a:pt x="1783" y="1007"/>
                    <a:pt x="1779" y="1008"/>
                  </a:cubicBezTo>
                  <a:cubicBezTo>
                    <a:pt x="1781" y="998"/>
                    <a:pt x="1777" y="994"/>
                    <a:pt x="1767" y="996"/>
                  </a:cubicBezTo>
                  <a:cubicBezTo>
                    <a:pt x="1767" y="1000"/>
                    <a:pt x="1767" y="1004"/>
                    <a:pt x="1767" y="1008"/>
                  </a:cubicBezTo>
                  <a:cubicBezTo>
                    <a:pt x="1782" y="1013"/>
                    <a:pt x="1801" y="1014"/>
                    <a:pt x="1812" y="1023"/>
                  </a:cubicBezTo>
                  <a:close/>
                  <a:moveTo>
                    <a:pt x="1818" y="993"/>
                  </a:moveTo>
                  <a:cubicBezTo>
                    <a:pt x="1822" y="1004"/>
                    <a:pt x="1857" y="999"/>
                    <a:pt x="1866" y="996"/>
                  </a:cubicBezTo>
                  <a:cubicBezTo>
                    <a:pt x="1860" y="994"/>
                    <a:pt x="1856" y="990"/>
                    <a:pt x="1851" y="987"/>
                  </a:cubicBezTo>
                  <a:cubicBezTo>
                    <a:pt x="1846" y="980"/>
                    <a:pt x="1828" y="986"/>
                    <a:pt x="1818" y="984"/>
                  </a:cubicBezTo>
                  <a:cubicBezTo>
                    <a:pt x="1818" y="987"/>
                    <a:pt x="1818" y="990"/>
                    <a:pt x="1818" y="993"/>
                  </a:cubicBezTo>
                  <a:close/>
                  <a:moveTo>
                    <a:pt x="1881" y="1035"/>
                  </a:moveTo>
                  <a:cubicBezTo>
                    <a:pt x="1898" y="1035"/>
                    <a:pt x="1915" y="1035"/>
                    <a:pt x="1932" y="1035"/>
                  </a:cubicBezTo>
                  <a:cubicBezTo>
                    <a:pt x="1926" y="1012"/>
                    <a:pt x="1901" y="1030"/>
                    <a:pt x="1887" y="1017"/>
                  </a:cubicBezTo>
                  <a:cubicBezTo>
                    <a:pt x="1891" y="1017"/>
                    <a:pt x="1896" y="1018"/>
                    <a:pt x="1896" y="1014"/>
                  </a:cubicBezTo>
                  <a:cubicBezTo>
                    <a:pt x="1890" y="1010"/>
                    <a:pt x="1884" y="1006"/>
                    <a:pt x="1875" y="1005"/>
                  </a:cubicBezTo>
                  <a:cubicBezTo>
                    <a:pt x="1872" y="1009"/>
                    <a:pt x="1872" y="1016"/>
                    <a:pt x="1872" y="1023"/>
                  </a:cubicBezTo>
                  <a:cubicBezTo>
                    <a:pt x="1879" y="1023"/>
                    <a:pt x="1886" y="1023"/>
                    <a:pt x="1893" y="1023"/>
                  </a:cubicBezTo>
                  <a:cubicBezTo>
                    <a:pt x="1893" y="1030"/>
                    <a:pt x="1880" y="1024"/>
                    <a:pt x="1875" y="1026"/>
                  </a:cubicBezTo>
                  <a:cubicBezTo>
                    <a:pt x="1875" y="1031"/>
                    <a:pt x="1877" y="1034"/>
                    <a:pt x="1881" y="1035"/>
                  </a:cubicBezTo>
                  <a:close/>
                  <a:moveTo>
                    <a:pt x="1950" y="1023"/>
                  </a:moveTo>
                  <a:cubicBezTo>
                    <a:pt x="1965" y="1017"/>
                    <a:pt x="1982" y="1025"/>
                    <a:pt x="1992" y="1020"/>
                  </a:cubicBezTo>
                  <a:cubicBezTo>
                    <a:pt x="1973" y="1012"/>
                    <a:pt x="1945" y="1013"/>
                    <a:pt x="1926" y="1020"/>
                  </a:cubicBezTo>
                  <a:cubicBezTo>
                    <a:pt x="1932" y="1019"/>
                    <a:pt x="1933" y="1023"/>
                    <a:pt x="1938" y="1023"/>
                  </a:cubicBezTo>
                  <a:cubicBezTo>
                    <a:pt x="1943" y="1025"/>
                    <a:pt x="1938" y="1037"/>
                    <a:pt x="1944" y="1038"/>
                  </a:cubicBezTo>
                  <a:cubicBezTo>
                    <a:pt x="1948" y="1047"/>
                    <a:pt x="1965" y="1043"/>
                    <a:pt x="1977" y="1044"/>
                  </a:cubicBezTo>
                  <a:cubicBezTo>
                    <a:pt x="1977" y="1038"/>
                    <a:pt x="1977" y="1032"/>
                    <a:pt x="1977" y="1026"/>
                  </a:cubicBezTo>
                  <a:cubicBezTo>
                    <a:pt x="1973" y="1026"/>
                    <a:pt x="1969" y="1026"/>
                    <a:pt x="1965" y="1026"/>
                  </a:cubicBezTo>
                  <a:cubicBezTo>
                    <a:pt x="1961" y="1024"/>
                    <a:pt x="1949" y="1030"/>
                    <a:pt x="1950" y="1023"/>
                  </a:cubicBezTo>
                  <a:close/>
                  <a:moveTo>
                    <a:pt x="2058" y="996"/>
                  </a:moveTo>
                  <a:cubicBezTo>
                    <a:pt x="2047" y="996"/>
                    <a:pt x="2042" y="1002"/>
                    <a:pt x="2037" y="1008"/>
                  </a:cubicBezTo>
                  <a:cubicBezTo>
                    <a:pt x="2049" y="1009"/>
                    <a:pt x="2051" y="1000"/>
                    <a:pt x="2058" y="996"/>
                  </a:cubicBezTo>
                  <a:close/>
                  <a:moveTo>
                    <a:pt x="2058" y="1008"/>
                  </a:moveTo>
                  <a:cubicBezTo>
                    <a:pt x="2056" y="1006"/>
                    <a:pt x="2040" y="1016"/>
                    <a:pt x="2031" y="1017"/>
                  </a:cubicBezTo>
                  <a:cubicBezTo>
                    <a:pt x="2041" y="1019"/>
                    <a:pt x="2058" y="1024"/>
                    <a:pt x="2058" y="1008"/>
                  </a:cubicBezTo>
                  <a:close/>
                  <a:moveTo>
                    <a:pt x="2025" y="1038"/>
                  </a:moveTo>
                  <a:cubicBezTo>
                    <a:pt x="2026" y="1023"/>
                    <a:pt x="2030" y="1040"/>
                    <a:pt x="2037" y="1038"/>
                  </a:cubicBezTo>
                  <a:cubicBezTo>
                    <a:pt x="2037" y="1033"/>
                    <a:pt x="2037" y="1028"/>
                    <a:pt x="2037" y="1023"/>
                  </a:cubicBezTo>
                  <a:cubicBezTo>
                    <a:pt x="2022" y="1031"/>
                    <a:pt x="1990" y="1022"/>
                    <a:pt x="1983" y="1038"/>
                  </a:cubicBezTo>
                  <a:cubicBezTo>
                    <a:pt x="1990" y="1043"/>
                    <a:pt x="2018" y="1043"/>
                    <a:pt x="2025" y="1038"/>
                  </a:cubicBezTo>
                  <a:close/>
                  <a:moveTo>
                    <a:pt x="2100" y="966"/>
                  </a:moveTo>
                  <a:cubicBezTo>
                    <a:pt x="2120" y="967"/>
                    <a:pt x="2132" y="960"/>
                    <a:pt x="2145" y="954"/>
                  </a:cubicBezTo>
                  <a:cubicBezTo>
                    <a:pt x="2125" y="953"/>
                    <a:pt x="2107" y="954"/>
                    <a:pt x="2100" y="966"/>
                  </a:cubicBezTo>
                  <a:close/>
                  <a:moveTo>
                    <a:pt x="2289" y="993"/>
                  </a:moveTo>
                  <a:cubicBezTo>
                    <a:pt x="2290" y="1007"/>
                    <a:pt x="2293" y="995"/>
                    <a:pt x="2292" y="981"/>
                  </a:cubicBezTo>
                  <a:cubicBezTo>
                    <a:pt x="2291" y="962"/>
                    <a:pt x="2289" y="987"/>
                    <a:pt x="2289" y="993"/>
                  </a:cubicBezTo>
                  <a:close/>
                  <a:moveTo>
                    <a:pt x="2085" y="987"/>
                  </a:moveTo>
                  <a:cubicBezTo>
                    <a:pt x="2095" y="988"/>
                    <a:pt x="2098" y="982"/>
                    <a:pt x="2103" y="978"/>
                  </a:cubicBezTo>
                  <a:cubicBezTo>
                    <a:pt x="2095" y="979"/>
                    <a:pt x="2081" y="974"/>
                    <a:pt x="2085" y="987"/>
                  </a:cubicBezTo>
                  <a:close/>
                  <a:moveTo>
                    <a:pt x="2112" y="984"/>
                  </a:moveTo>
                  <a:cubicBezTo>
                    <a:pt x="2122" y="982"/>
                    <a:pt x="2134" y="982"/>
                    <a:pt x="2139" y="975"/>
                  </a:cubicBezTo>
                  <a:cubicBezTo>
                    <a:pt x="2126" y="974"/>
                    <a:pt x="2118" y="978"/>
                    <a:pt x="2112" y="984"/>
                  </a:cubicBezTo>
                  <a:close/>
                  <a:moveTo>
                    <a:pt x="2148" y="987"/>
                  </a:moveTo>
                  <a:cubicBezTo>
                    <a:pt x="2159" y="988"/>
                    <a:pt x="2166" y="985"/>
                    <a:pt x="2169" y="978"/>
                  </a:cubicBezTo>
                  <a:cubicBezTo>
                    <a:pt x="2158" y="977"/>
                    <a:pt x="2151" y="980"/>
                    <a:pt x="2148" y="987"/>
                  </a:cubicBezTo>
                  <a:close/>
                  <a:moveTo>
                    <a:pt x="2073" y="1041"/>
                  </a:moveTo>
                  <a:cubicBezTo>
                    <a:pt x="2071" y="1035"/>
                    <a:pt x="2077" y="1021"/>
                    <a:pt x="2070" y="1020"/>
                  </a:cubicBezTo>
                  <a:cubicBezTo>
                    <a:pt x="2065" y="1025"/>
                    <a:pt x="2067" y="1039"/>
                    <a:pt x="2073" y="1041"/>
                  </a:cubicBezTo>
                  <a:close/>
                  <a:moveTo>
                    <a:pt x="2055" y="1023"/>
                  </a:moveTo>
                  <a:cubicBezTo>
                    <a:pt x="2049" y="1026"/>
                    <a:pt x="2050" y="1048"/>
                    <a:pt x="2061" y="1044"/>
                  </a:cubicBezTo>
                  <a:cubicBezTo>
                    <a:pt x="2059" y="1037"/>
                    <a:pt x="2066" y="1021"/>
                    <a:pt x="2055" y="1023"/>
                  </a:cubicBezTo>
                  <a:close/>
                  <a:moveTo>
                    <a:pt x="2283" y="1068"/>
                  </a:moveTo>
                  <a:cubicBezTo>
                    <a:pt x="2280" y="1068"/>
                    <a:pt x="2277" y="1068"/>
                    <a:pt x="2274" y="1068"/>
                  </a:cubicBezTo>
                  <a:cubicBezTo>
                    <a:pt x="2276" y="1072"/>
                    <a:pt x="2270" y="1084"/>
                    <a:pt x="2277" y="1083"/>
                  </a:cubicBezTo>
                  <a:cubicBezTo>
                    <a:pt x="2275" y="1074"/>
                    <a:pt x="2285" y="1077"/>
                    <a:pt x="2283" y="1068"/>
                  </a:cubicBezTo>
                  <a:close/>
                  <a:moveTo>
                    <a:pt x="2277" y="1110"/>
                  </a:moveTo>
                  <a:cubicBezTo>
                    <a:pt x="2275" y="1101"/>
                    <a:pt x="2287" y="1106"/>
                    <a:pt x="2283" y="1095"/>
                  </a:cubicBezTo>
                  <a:cubicBezTo>
                    <a:pt x="2271" y="1091"/>
                    <a:pt x="2274" y="1102"/>
                    <a:pt x="2274" y="1110"/>
                  </a:cubicBezTo>
                  <a:cubicBezTo>
                    <a:pt x="2276" y="1122"/>
                    <a:pt x="2269" y="1165"/>
                    <a:pt x="2280" y="1149"/>
                  </a:cubicBezTo>
                  <a:cubicBezTo>
                    <a:pt x="2283" y="1143"/>
                    <a:pt x="2289" y="1114"/>
                    <a:pt x="2277" y="1113"/>
                  </a:cubicBezTo>
                  <a:cubicBezTo>
                    <a:pt x="2277" y="1112"/>
                    <a:pt x="2277" y="1111"/>
                    <a:pt x="2277" y="1110"/>
                  </a:cubicBezTo>
                  <a:close/>
                  <a:moveTo>
                    <a:pt x="147" y="1011"/>
                  </a:moveTo>
                  <a:cubicBezTo>
                    <a:pt x="154" y="1022"/>
                    <a:pt x="175" y="1034"/>
                    <a:pt x="186" y="1023"/>
                  </a:cubicBezTo>
                  <a:cubicBezTo>
                    <a:pt x="167" y="1024"/>
                    <a:pt x="165" y="1008"/>
                    <a:pt x="147" y="1008"/>
                  </a:cubicBezTo>
                  <a:cubicBezTo>
                    <a:pt x="147" y="1001"/>
                    <a:pt x="134" y="1007"/>
                    <a:pt x="129" y="1005"/>
                  </a:cubicBezTo>
                  <a:cubicBezTo>
                    <a:pt x="130" y="1016"/>
                    <a:pt x="140" y="1013"/>
                    <a:pt x="147" y="1011"/>
                  </a:cubicBezTo>
                  <a:close/>
                  <a:moveTo>
                    <a:pt x="96" y="1005"/>
                  </a:moveTo>
                  <a:cubicBezTo>
                    <a:pt x="98" y="1032"/>
                    <a:pt x="135" y="1024"/>
                    <a:pt x="150" y="1038"/>
                  </a:cubicBezTo>
                  <a:cubicBezTo>
                    <a:pt x="143" y="1017"/>
                    <a:pt x="116" y="1004"/>
                    <a:pt x="96" y="1005"/>
                  </a:cubicBezTo>
                  <a:close/>
                  <a:moveTo>
                    <a:pt x="183" y="1056"/>
                  </a:moveTo>
                  <a:cubicBezTo>
                    <a:pt x="183" y="1050"/>
                    <a:pt x="183" y="1044"/>
                    <a:pt x="183" y="1038"/>
                  </a:cubicBezTo>
                  <a:cubicBezTo>
                    <a:pt x="172" y="1036"/>
                    <a:pt x="165" y="1030"/>
                    <a:pt x="156" y="1026"/>
                  </a:cubicBezTo>
                  <a:cubicBezTo>
                    <a:pt x="151" y="1050"/>
                    <a:pt x="172" y="1048"/>
                    <a:pt x="183" y="1056"/>
                  </a:cubicBezTo>
                  <a:close/>
                  <a:moveTo>
                    <a:pt x="1131" y="300"/>
                  </a:moveTo>
                  <a:cubicBezTo>
                    <a:pt x="1115" y="306"/>
                    <a:pt x="1104" y="317"/>
                    <a:pt x="1086" y="321"/>
                  </a:cubicBezTo>
                  <a:cubicBezTo>
                    <a:pt x="1084" y="330"/>
                    <a:pt x="1091" y="330"/>
                    <a:pt x="1089" y="339"/>
                  </a:cubicBezTo>
                  <a:cubicBezTo>
                    <a:pt x="1097" y="337"/>
                    <a:pt x="1103" y="333"/>
                    <a:pt x="1107" y="327"/>
                  </a:cubicBezTo>
                  <a:cubicBezTo>
                    <a:pt x="1103" y="327"/>
                    <a:pt x="1098" y="328"/>
                    <a:pt x="1098" y="324"/>
                  </a:cubicBezTo>
                  <a:cubicBezTo>
                    <a:pt x="1109" y="316"/>
                    <a:pt x="1128" y="316"/>
                    <a:pt x="1131" y="300"/>
                  </a:cubicBezTo>
                  <a:close/>
                  <a:moveTo>
                    <a:pt x="1131" y="282"/>
                  </a:moveTo>
                  <a:cubicBezTo>
                    <a:pt x="1115" y="289"/>
                    <a:pt x="1104" y="301"/>
                    <a:pt x="1083" y="303"/>
                  </a:cubicBezTo>
                  <a:cubicBezTo>
                    <a:pt x="1083" y="308"/>
                    <a:pt x="1083" y="313"/>
                    <a:pt x="1083" y="318"/>
                  </a:cubicBezTo>
                  <a:cubicBezTo>
                    <a:pt x="1093" y="307"/>
                    <a:pt x="1117" y="298"/>
                    <a:pt x="1131" y="28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43" name="Freeform 71"/>
            <p:cNvSpPr/>
            <p:nvPr/>
          </p:nvSpPr>
          <p:spPr bwMode="auto">
            <a:xfrm>
              <a:off x="6400800" y="4694237"/>
              <a:ext cx="153988" cy="31750"/>
            </a:xfrm>
            <a:custGeom>
              <a:cxnLst>
                <a:cxn ang="0">
                  <a:pos x="0" y="9"/>
                </a:cxn>
                <a:cxn ang="0">
                  <a:pos x="24" y="3"/>
                </a:cxn>
                <a:cxn ang="0">
                  <a:pos x="57" y="9"/>
                </a:cxn>
                <a:cxn ang="0">
                  <a:pos x="0" y="9"/>
                </a:cxn>
              </a:cxnLst>
              <a:rect b="b" l="0" r="r" t="0"/>
              <a:pathLst>
                <a:path h="12" w="57">
                  <a:moveTo>
                    <a:pt x="0" y="9"/>
                  </a:moveTo>
                  <a:cubicBezTo>
                    <a:pt x="1" y="0"/>
                    <a:pt x="23" y="12"/>
                    <a:pt x="24" y="3"/>
                  </a:cubicBezTo>
                  <a:cubicBezTo>
                    <a:pt x="29" y="11"/>
                    <a:pt x="52" y="1"/>
                    <a:pt x="57" y="9"/>
                  </a:cubicBezTo>
                  <a:cubicBezTo>
                    <a:pt x="38" y="9"/>
                    <a:pt x="19" y="9"/>
                    <a:pt x="0" y="9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44" name="Freeform 72"/>
            <p:cNvSpPr/>
            <p:nvPr/>
          </p:nvSpPr>
          <p:spPr bwMode="auto">
            <a:xfrm>
              <a:off x="3487738" y="3927475"/>
              <a:ext cx="80963" cy="63500"/>
            </a:xfrm>
            <a:custGeom>
              <a:cxnLst>
                <a:cxn ang="0">
                  <a:pos x="0" y="21"/>
                </a:cxn>
                <a:cxn ang="0">
                  <a:pos x="24" y="3"/>
                </a:cxn>
                <a:cxn ang="0">
                  <a:pos x="21" y="3"/>
                </a:cxn>
                <a:cxn ang="0">
                  <a:pos x="27" y="0"/>
                </a:cxn>
                <a:cxn ang="0">
                  <a:pos x="24" y="24"/>
                </a:cxn>
                <a:cxn ang="0">
                  <a:pos x="0" y="24"/>
                </a:cxn>
                <a:cxn ang="0">
                  <a:pos x="0" y="21"/>
                </a:cxn>
              </a:cxnLst>
              <a:rect b="b" l="0" r="r" t="0"/>
              <a:pathLst>
                <a:path h="24" w="30">
                  <a:moveTo>
                    <a:pt x="0" y="21"/>
                  </a:moveTo>
                  <a:cubicBezTo>
                    <a:pt x="16" y="23"/>
                    <a:pt x="30" y="23"/>
                    <a:pt x="24" y="3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22" y="1"/>
                    <a:pt x="24" y="0"/>
                    <a:pt x="27" y="0"/>
                  </a:cubicBezTo>
                  <a:cubicBezTo>
                    <a:pt x="27" y="9"/>
                    <a:pt x="29" y="20"/>
                    <a:pt x="24" y="24"/>
                  </a:cubicBezTo>
                  <a:cubicBezTo>
                    <a:pt x="16" y="24"/>
                    <a:pt x="8" y="24"/>
                    <a:pt x="0" y="24"/>
                  </a:cubicBezTo>
                  <a:cubicBezTo>
                    <a:pt x="0" y="23"/>
                    <a:pt x="0" y="22"/>
                    <a:pt x="0" y="21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45" name="Freeform 73"/>
            <p:cNvSpPr/>
            <p:nvPr/>
          </p:nvSpPr>
          <p:spPr bwMode="auto">
            <a:xfrm>
              <a:off x="3448050" y="3943350"/>
              <a:ext cx="66675" cy="26988"/>
            </a:xfrm>
            <a:custGeom>
              <a:cxnLst>
                <a:cxn ang="0">
                  <a:pos x="0" y="9"/>
                </a:cxn>
                <a:cxn ang="0">
                  <a:pos x="15" y="0"/>
                </a:cxn>
                <a:cxn ang="0">
                  <a:pos x="0" y="9"/>
                </a:cxn>
              </a:cxnLst>
              <a:rect b="b" l="0" r="r" t="0"/>
              <a:pathLst>
                <a:path h="10" w="25">
                  <a:moveTo>
                    <a:pt x="0" y="9"/>
                  </a:moveTo>
                  <a:cubicBezTo>
                    <a:pt x="2" y="3"/>
                    <a:pt x="8" y="1"/>
                    <a:pt x="15" y="0"/>
                  </a:cubicBezTo>
                  <a:cubicBezTo>
                    <a:pt x="25" y="9"/>
                    <a:pt x="10" y="10"/>
                    <a:pt x="0" y="9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47" name="Freeform 75"/>
            <p:cNvSpPr/>
            <p:nvPr/>
          </p:nvSpPr>
          <p:spPr bwMode="auto">
            <a:xfrm>
              <a:off x="6013450" y="2473325"/>
              <a:ext cx="100013" cy="57150"/>
            </a:xfrm>
            <a:custGeom>
              <a:cxnLst>
                <a:cxn ang="0">
                  <a:pos x="27" y="0"/>
                </a:cxn>
                <a:cxn ang="0">
                  <a:pos x="0" y="21"/>
                </a:cxn>
                <a:cxn ang="0">
                  <a:pos x="12" y="3"/>
                </a:cxn>
                <a:cxn ang="0">
                  <a:pos x="27" y="0"/>
                </a:cxn>
              </a:cxnLst>
              <a:rect b="b" l="0" r="r" t="0"/>
              <a:pathLst>
                <a:path h="21" w="37">
                  <a:moveTo>
                    <a:pt x="27" y="0"/>
                  </a:moveTo>
                  <a:cubicBezTo>
                    <a:pt x="37" y="14"/>
                    <a:pt x="5" y="12"/>
                    <a:pt x="0" y="21"/>
                  </a:cubicBezTo>
                  <a:cubicBezTo>
                    <a:pt x="3" y="14"/>
                    <a:pt x="10" y="11"/>
                    <a:pt x="12" y="3"/>
                  </a:cubicBezTo>
                  <a:cubicBezTo>
                    <a:pt x="16" y="7"/>
                    <a:pt x="27" y="8"/>
                    <a:pt x="27" y="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48" name="Freeform 76"/>
            <p:cNvSpPr>
              <a:spLocks noEditPoints="1"/>
            </p:cNvSpPr>
            <p:nvPr/>
          </p:nvSpPr>
          <p:spPr bwMode="auto">
            <a:xfrm>
              <a:off x="5021263" y="2530475"/>
              <a:ext cx="1025525" cy="306388"/>
            </a:xfrm>
            <a:custGeom>
              <a:cxnLst>
                <a:cxn ang="0">
                  <a:pos x="285" y="69"/>
                </a:cxn>
                <a:cxn ang="0">
                  <a:pos x="381" y="3"/>
                </a:cxn>
                <a:cxn ang="0">
                  <a:pos x="381" y="60"/>
                </a:cxn>
                <a:cxn ang="0">
                  <a:pos x="381" y="66"/>
                </a:cxn>
                <a:cxn ang="0">
                  <a:pos x="351" y="81"/>
                </a:cxn>
                <a:cxn ang="0">
                  <a:pos x="372" y="81"/>
                </a:cxn>
                <a:cxn ang="0">
                  <a:pos x="357" y="90"/>
                </a:cxn>
                <a:cxn ang="0">
                  <a:pos x="366" y="93"/>
                </a:cxn>
                <a:cxn ang="0">
                  <a:pos x="198" y="84"/>
                </a:cxn>
                <a:cxn ang="0">
                  <a:pos x="246" y="108"/>
                </a:cxn>
                <a:cxn ang="0">
                  <a:pos x="159" y="102"/>
                </a:cxn>
                <a:cxn ang="0">
                  <a:pos x="132" y="105"/>
                </a:cxn>
                <a:cxn ang="0">
                  <a:pos x="0" y="6"/>
                </a:cxn>
                <a:cxn ang="0">
                  <a:pos x="45" y="39"/>
                </a:cxn>
                <a:cxn ang="0">
                  <a:pos x="234" y="69"/>
                </a:cxn>
                <a:cxn ang="0">
                  <a:pos x="285" y="69"/>
                </a:cxn>
                <a:cxn ang="0">
                  <a:pos x="378" y="15"/>
                </a:cxn>
                <a:cxn ang="0">
                  <a:pos x="378" y="30"/>
                </a:cxn>
                <a:cxn ang="0">
                  <a:pos x="378" y="15"/>
                </a:cxn>
                <a:cxn ang="0">
                  <a:pos x="78" y="81"/>
                </a:cxn>
                <a:cxn ang="0">
                  <a:pos x="120" y="90"/>
                </a:cxn>
                <a:cxn ang="0">
                  <a:pos x="108" y="105"/>
                </a:cxn>
                <a:cxn ang="0">
                  <a:pos x="135" y="87"/>
                </a:cxn>
                <a:cxn ang="0">
                  <a:pos x="84" y="78"/>
                </a:cxn>
                <a:cxn ang="0">
                  <a:pos x="84" y="75"/>
                </a:cxn>
                <a:cxn ang="0">
                  <a:pos x="57" y="66"/>
                </a:cxn>
                <a:cxn ang="0">
                  <a:pos x="18" y="27"/>
                </a:cxn>
                <a:cxn ang="0">
                  <a:pos x="54" y="69"/>
                </a:cxn>
                <a:cxn ang="0">
                  <a:pos x="78" y="81"/>
                </a:cxn>
              </a:cxnLst>
              <a:rect b="b" l="0" r="r" t="0"/>
              <a:pathLst>
                <a:path h="114" w="381">
                  <a:moveTo>
                    <a:pt x="285" y="69"/>
                  </a:moveTo>
                  <a:cubicBezTo>
                    <a:pt x="336" y="66"/>
                    <a:pt x="334" y="10"/>
                    <a:pt x="381" y="3"/>
                  </a:cubicBezTo>
                  <a:cubicBezTo>
                    <a:pt x="381" y="22"/>
                    <a:pt x="381" y="41"/>
                    <a:pt x="381" y="60"/>
                  </a:cubicBezTo>
                  <a:cubicBezTo>
                    <a:pt x="381" y="62"/>
                    <a:pt x="381" y="64"/>
                    <a:pt x="381" y="66"/>
                  </a:cubicBezTo>
                  <a:cubicBezTo>
                    <a:pt x="370" y="70"/>
                    <a:pt x="364" y="79"/>
                    <a:pt x="351" y="81"/>
                  </a:cubicBezTo>
                  <a:cubicBezTo>
                    <a:pt x="356" y="90"/>
                    <a:pt x="364" y="79"/>
                    <a:pt x="372" y="81"/>
                  </a:cubicBezTo>
                  <a:cubicBezTo>
                    <a:pt x="368" y="84"/>
                    <a:pt x="365" y="90"/>
                    <a:pt x="357" y="90"/>
                  </a:cubicBezTo>
                  <a:cubicBezTo>
                    <a:pt x="357" y="94"/>
                    <a:pt x="362" y="93"/>
                    <a:pt x="366" y="93"/>
                  </a:cubicBezTo>
                  <a:cubicBezTo>
                    <a:pt x="309" y="114"/>
                    <a:pt x="255" y="74"/>
                    <a:pt x="198" y="84"/>
                  </a:cubicBezTo>
                  <a:cubicBezTo>
                    <a:pt x="211" y="95"/>
                    <a:pt x="248" y="82"/>
                    <a:pt x="246" y="108"/>
                  </a:cubicBezTo>
                  <a:cubicBezTo>
                    <a:pt x="214" y="98"/>
                    <a:pt x="192" y="91"/>
                    <a:pt x="159" y="102"/>
                  </a:cubicBezTo>
                  <a:cubicBezTo>
                    <a:pt x="152" y="100"/>
                    <a:pt x="134" y="94"/>
                    <a:pt x="132" y="105"/>
                  </a:cubicBezTo>
                  <a:cubicBezTo>
                    <a:pt x="61" y="110"/>
                    <a:pt x="4" y="78"/>
                    <a:pt x="0" y="6"/>
                  </a:cubicBezTo>
                  <a:cubicBezTo>
                    <a:pt x="9" y="0"/>
                    <a:pt x="30" y="32"/>
                    <a:pt x="45" y="39"/>
                  </a:cubicBezTo>
                  <a:cubicBezTo>
                    <a:pt x="116" y="41"/>
                    <a:pt x="166" y="64"/>
                    <a:pt x="234" y="69"/>
                  </a:cubicBezTo>
                  <a:cubicBezTo>
                    <a:pt x="244" y="74"/>
                    <a:pt x="275" y="74"/>
                    <a:pt x="285" y="69"/>
                  </a:cubicBezTo>
                  <a:close/>
                  <a:moveTo>
                    <a:pt x="378" y="15"/>
                  </a:moveTo>
                  <a:cubicBezTo>
                    <a:pt x="369" y="10"/>
                    <a:pt x="369" y="35"/>
                    <a:pt x="378" y="30"/>
                  </a:cubicBezTo>
                  <a:cubicBezTo>
                    <a:pt x="378" y="25"/>
                    <a:pt x="378" y="20"/>
                    <a:pt x="378" y="15"/>
                  </a:cubicBezTo>
                  <a:close/>
                  <a:moveTo>
                    <a:pt x="78" y="81"/>
                  </a:moveTo>
                  <a:cubicBezTo>
                    <a:pt x="92" y="84"/>
                    <a:pt x="104" y="89"/>
                    <a:pt x="120" y="90"/>
                  </a:cubicBezTo>
                  <a:cubicBezTo>
                    <a:pt x="118" y="97"/>
                    <a:pt x="110" y="98"/>
                    <a:pt x="108" y="105"/>
                  </a:cubicBezTo>
                  <a:cubicBezTo>
                    <a:pt x="120" y="102"/>
                    <a:pt x="129" y="96"/>
                    <a:pt x="135" y="87"/>
                  </a:cubicBezTo>
                  <a:cubicBezTo>
                    <a:pt x="117" y="85"/>
                    <a:pt x="102" y="80"/>
                    <a:pt x="84" y="78"/>
                  </a:cubicBezTo>
                  <a:cubicBezTo>
                    <a:pt x="84" y="77"/>
                    <a:pt x="84" y="76"/>
                    <a:pt x="84" y="75"/>
                  </a:cubicBezTo>
                  <a:cubicBezTo>
                    <a:pt x="72" y="75"/>
                    <a:pt x="65" y="70"/>
                    <a:pt x="57" y="66"/>
                  </a:cubicBezTo>
                  <a:cubicBezTo>
                    <a:pt x="41" y="56"/>
                    <a:pt x="33" y="38"/>
                    <a:pt x="18" y="27"/>
                  </a:cubicBezTo>
                  <a:cubicBezTo>
                    <a:pt x="20" y="51"/>
                    <a:pt x="40" y="57"/>
                    <a:pt x="54" y="69"/>
                  </a:cubicBezTo>
                  <a:cubicBezTo>
                    <a:pt x="62" y="73"/>
                    <a:pt x="70" y="77"/>
                    <a:pt x="78" y="81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49" name="Freeform 77"/>
            <p:cNvSpPr/>
            <p:nvPr/>
          </p:nvSpPr>
          <p:spPr bwMode="auto">
            <a:xfrm>
              <a:off x="5070475" y="2603500"/>
              <a:ext cx="104775" cy="112713"/>
            </a:xfrm>
            <a:custGeom>
              <a:cxnLst>
                <a:cxn ang="0">
                  <a:pos x="36" y="42"/>
                </a:cxn>
                <a:cxn ang="0">
                  <a:pos x="0" y="0"/>
                </a:cxn>
                <a:cxn ang="0">
                  <a:pos x="39" y="39"/>
                </a:cxn>
                <a:cxn ang="0">
                  <a:pos x="36" y="42"/>
                </a:cxn>
              </a:cxnLst>
              <a:rect b="b" l="0" r="r" t="0"/>
              <a:pathLst>
                <a:path h="42" w="39">
                  <a:moveTo>
                    <a:pt x="36" y="42"/>
                  </a:moveTo>
                  <a:cubicBezTo>
                    <a:pt x="22" y="30"/>
                    <a:pt x="2" y="24"/>
                    <a:pt x="0" y="0"/>
                  </a:cubicBezTo>
                  <a:cubicBezTo>
                    <a:pt x="15" y="11"/>
                    <a:pt x="23" y="29"/>
                    <a:pt x="39" y="39"/>
                  </a:cubicBezTo>
                  <a:cubicBezTo>
                    <a:pt x="37" y="39"/>
                    <a:pt x="35" y="39"/>
                    <a:pt x="36" y="4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50" name="Freeform 78"/>
            <p:cNvSpPr/>
            <p:nvPr/>
          </p:nvSpPr>
          <p:spPr bwMode="auto">
            <a:xfrm>
              <a:off x="5164138" y="2708275"/>
              <a:ext cx="82550" cy="39688"/>
            </a:xfrm>
            <a:custGeom>
              <a:cxnLst>
                <a:cxn ang="0">
                  <a:pos x="4" y="0"/>
                </a:cxn>
                <a:cxn ang="0">
                  <a:pos x="31" y="9"/>
                </a:cxn>
                <a:cxn ang="0">
                  <a:pos x="31" y="12"/>
                </a:cxn>
                <a:cxn ang="0">
                  <a:pos x="25" y="15"/>
                </a:cxn>
                <a:cxn ang="0">
                  <a:pos x="1" y="3"/>
                </a:cxn>
                <a:cxn ang="0">
                  <a:pos x="4" y="0"/>
                </a:cxn>
              </a:cxnLst>
              <a:rect b="b" l="0" r="r" t="0"/>
              <a:pathLst>
                <a:path h="15" w="31">
                  <a:moveTo>
                    <a:pt x="4" y="0"/>
                  </a:moveTo>
                  <a:cubicBezTo>
                    <a:pt x="12" y="4"/>
                    <a:pt x="19" y="9"/>
                    <a:pt x="31" y="9"/>
                  </a:cubicBezTo>
                  <a:cubicBezTo>
                    <a:pt x="31" y="10"/>
                    <a:pt x="31" y="11"/>
                    <a:pt x="31" y="12"/>
                  </a:cubicBezTo>
                  <a:cubicBezTo>
                    <a:pt x="29" y="13"/>
                    <a:pt x="25" y="12"/>
                    <a:pt x="25" y="15"/>
                  </a:cubicBezTo>
                  <a:cubicBezTo>
                    <a:pt x="17" y="11"/>
                    <a:pt x="9" y="7"/>
                    <a:pt x="1" y="3"/>
                  </a:cubicBezTo>
                  <a:cubicBezTo>
                    <a:pt x="0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14323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51" name="Freeform 79"/>
            <p:cNvSpPr/>
            <p:nvPr/>
          </p:nvSpPr>
          <p:spPr bwMode="auto">
            <a:xfrm>
              <a:off x="5230813" y="2740025"/>
              <a:ext cx="153988" cy="73025"/>
            </a:xfrm>
            <a:custGeom>
              <a:cxnLst>
                <a:cxn ang="0">
                  <a:pos x="0" y="3"/>
                </a:cxn>
                <a:cxn ang="0">
                  <a:pos x="6" y="0"/>
                </a:cxn>
                <a:cxn ang="0">
                  <a:pos x="57" y="9"/>
                </a:cxn>
                <a:cxn ang="0">
                  <a:pos x="30" y="27"/>
                </a:cxn>
                <a:cxn ang="0">
                  <a:pos x="42" y="12"/>
                </a:cxn>
                <a:cxn ang="0">
                  <a:pos x="0" y="3"/>
                </a:cxn>
              </a:cxnLst>
              <a:rect b="b" l="0" r="r" t="0"/>
              <a:pathLst>
                <a:path h="27" w="57">
                  <a:moveTo>
                    <a:pt x="0" y="3"/>
                  </a:moveTo>
                  <a:cubicBezTo>
                    <a:pt x="0" y="0"/>
                    <a:pt x="4" y="1"/>
                    <a:pt x="6" y="0"/>
                  </a:cubicBezTo>
                  <a:cubicBezTo>
                    <a:pt x="24" y="2"/>
                    <a:pt x="39" y="7"/>
                    <a:pt x="57" y="9"/>
                  </a:cubicBezTo>
                  <a:cubicBezTo>
                    <a:pt x="51" y="18"/>
                    <a:pt x="42" y="24"/>
                    <a:pt x="30" y="27"/>
                  </a:cubicBezTo>
                  <a:cubicBezTo>
                    <a:pt x="32" y="20"/>
                    <a:pt x="40" y="19"/>
                    <a:pt x="42" y="12"/>
                  </a:cubicBezTo>
                  <a:cubicBezTo>
                    <a:pt x="26" y="11"/>
                    <a:pt x="14" y="6"/>
                    <a:pt x="0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52" name="Freeform 80"/>
            <p:cNvSpPr/>
            <p:nvPr/>
          </p:nvSpPr>
          <p:spPr bwMode="auto">
            <a:xfrm>
              <a:off x="5211763" y="2816225"/>
              <a:ext cx="68263" cy="31750"/>
            </a:xfrm>
            <a:custGeom>
              <a:cxnLst>
                <a:cxn ang="0">
                  <a:pos x="25" y="5"/>
                </a:cxn>
                <a:cxn ang="0">
                  <a:pos x="4" y="2"/>
                </a:cxn>
                <a:cxn ang="0">
                  <a:pos x="25" y="5"/>
                </a:cxn>
              </a:cxnLst>
              <a:rect b="b" l="0" r="r" t="0"/>
              <a:pathLst>
                <a:path h="12" w="25">
                  <a:moveTo>
                    <a:pt x="25" y="5"/>
                  </a:moveTo>
                  <a:cubicBezTo>
                    <a:pt x="24" y="9"/>
                    <a:pt x="0" y="12"/>
                    <a:pt x="4" y="2"/>
                  </a:cubicBezTo>
                  <a:cubicBezTo>
                    <a:pt x="14" y="0"/>
                    <a:pt x="16" y="6"/>
                    <a:pt x="25" y="5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53" name="Freeform 81"/>
            <p:cNvSpPr/>
            <p:nvPr/>
          </p:nvSpPr>
          <p:spPr bwMode="auto">
            <a:xfrm>
              <a:off x="5965825" y="2817812"/>
              <a:ext cx="104775" cy="22225"/>
            </a:xfrm>
            <a:custGeom>
              <a:cxnLst>
                <a:cxn ang="0">
                  <a:pos x="39" y="1"/>
                </a:cxn>
                <a:cxn ang="0">
                  <a:pos x="0" y="7"/>
                </a:cxn>
                <a:cxn ang="0">
                  <a:pos x="9" y="1"/>
                </a:cxn>
                <a:cxn ang="0">
                  <a:pos x="39" y="1"/>
                </a:cxn>
              </a:cxnLst>
              <a:rect b="b" l="0" r="r" t="0"/>
              <a:pathLst>
                <a:path h="8" w="39">
                  <a:moveTo>
                    <a:pt x="39" y="1"/>
                  </a:moveTo>
                  <a:cubicBezTo>
                    <a:pt x="31" y="8"/>
                    <a:pt x="8" y="0"/>
                    <a:pt x="0" y="7"/>
                  </a:cubicBezTo>
                  <a:cubicBezTo>
                    <a:pt x="1" y="3"/>
                    <a:pt x="4" y="1"/>
                    <a:pt x="9" y="1"/>
                  </a:cubicBezTo>
                  <a:cubicBezTo>
                    <a:pt x="19" y="1"/>
                    <a:pt x="29" y="1"/>
                    <a:pt x="39" y="1"/>
                  </a:cubicBezTo>
                  <a:close/>
                </a:path>
              </a:pathLst>
            </a:custGeom>
            <a:solidFill>
              <a:srgbClr val="123F4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54" name="Freeform 82"/>
            <p:cNvSpPr/>
            <p:nvPr/>
          </p:nvSpPr>
          <p:spPr bwMode="auto">
            <a:xfrm>
              <a:off x="5005388" y="2816225"/>
              <a:ext cx="65088" cy="69850"/>
            </a:xfrm>
            <a:custGeom>
              <a:cxnLst>
                <a:cxn ang="0">
                  <a:pos x="0" y="17"/>
                </a:cxn>
                <a:cxn ang="0">
                  <a:pos x="24" y="8"/>
                </a:cxn>
                <a:cxn ang="0">
                  <a:pos x="0" y="26"/>
                </a:cxn>
                <a:cxn ang="0">
                  <a:pos x="0" y="17"/>
                </a:cxn>
              </a:cxnLst>
              <a:rect b="b" l="0" r="r" t="0"/>
              <a:pathLst>
                <a:path h="26" w="24">
                  <a:moveTo>
                    <a:pt x="0" y="17"/>
                  </a:moveTo>
                  <a:cubicBezTo>
                    <a:pt x="3" y="11"/>
                    <a:pt x="17" y="0"/>
                    <a:pt x="24" y="8"/>
                  </a:cubicBezTo>
                  <a:cubicBezTo>
                    <a:pt x="3" y="14"/>
                    <a:pt x="18" y="21"/>
                    <a:pt x="0" y="26"/>
                  </a:cubicBezTo>
                  <a:cubicBezTo>
                    <a:pt x="0" y="23"/>
                    <a:pt x="0" y="20"/>
                    <a:pt x="0" y="17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55" name="Freeform 83"/>
            <p:cNvSpPr/>
            <p:nvPr/>
          </p:nvSpPr>
          <p:spPr bwMode="auto">
            <a:xfrm>
              <a:off x="5489575" y="2979737"/>
              <a:ext cx="65088" cy="65088"/>
            </a:xfrm>
            <a:custGeom>
              <a:cxnLst>
                <a:cxn ang="0">
                  <a:pos x="24" y="7"/>
                </a:cxn>
                <a:cxn ang="0">
                  <a:pos x="6" y="7"/>
                </a:cxn>
                <a:cxn ang="0">
                  <a:pos x="12" y="16"/>
                </a:cxn>
                <a:cxn ang="0">
                  <a:pos x="0" y="10"/>
                </a:cxn>
                <a:cxn ang="0">
                  <a:pos x="3" y="4"/>
                </a:cxn>
                <a:cxn ang="0">
                  <a:pos x="24" y="7"/>
                </a:cxn>
              </a:cxnLst>
              <a:rect b="b" l="0" r="r" t="0"/>
              <a:pathLst>
                <a:path h="24" w="24">
                  <a:moveTo>
                    <a:pt x="24" y="7"/>
                  </a:moveTo>
                  <a:cubicBezTo>
                    <a:pt x="18" y="7"/>
                    <a:pt x="12" y="7"/>
                    <a:pt x="6" y="7"/>
                  </a:cubicBezTo>
                  <a:cubicBezTo>
                    <a:pt x="6" y="12"/>
                    <a:pt x="8" y="15"/>
                    <a:pt x="12" y="16"/>
                  </a:cubicBezTo>
                  <a:cubicBezTo>
                    <a:pt x="9" y="24"/>
                    <a:pt x="1" y="13"/>
                    <a:pt x="0" y="10"/>
                  </a:cubicBezTo>
                  <a:cubicBezTo>
                    <a:pt x="3" y="10"/>
                    <a:pt x="2" y="6"/>
                    <a:pt x="3" y="4"/>
                  </a:cubicBezTo>
                  <a:cubicBezTo>
                    <a:pt x="9" y="6"/>
                    <a:pt x="23" y="0"/>
                    <a:pt x="24" y="7"/>
                  </a:cubicBezTo>
                  <a:close/>
                </a:path>
              </a:pathLst>
            </a:custGeom>
            <a:solidFill>
              <a:srgbClr val="304B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56" name="Freeform 84"/>
            <p:cNvSpPr/>
            <p:nvPr/>
          </p:nvSpPr>
          <p:spPr bwMode="auto">
            <a:xfrm>
              <a:off x="5835650" y="4435475"/>
              <a:ext cx="106363" cy="115888"/>
            </a:xfrm>
            <a:custGeom>
              <a:cxnLst>
                <a:cxn ang="0">
                  <a:pos x="39" y="0"/>
                </a:cxn>
                <a:cxn ang="0">
                  <a:pos x="39" y="39"/>
                </a:cxn>
                <a:cxn ang="0">
                  <a:pos x="0" y="36"/>
                </a:cxn>
                <a:cxn ang="0">
                  <a:pos x="36" y="36"/>
                </a:cxn>
                <a:cxn ang="0">
                  <a:pos x="36" y="0"/>
                </a:cxn>
                <a:cxn ang="0">
                  <a:pos x="39" y="0"/>
                </a:cxn>
              </a:cxnLst>
              <a:rect b="b" l="0" r="r" t="0"/>
              <a:pathLst>
                <a:path h="43" w="39">
                  <a:moveTo>
                    <a:pt x="39" y="0"/>
                  </a:moveTo>
                  <a:cubicBezTo>
                    <a:pt x="39" y="13"/>
                    <a:pt x="39" y="26"/>
                    <a:pt x="39" y="39"/>
                  </a:cubicBezTo>
                  <a:cubicBezTo>
                    <a:pt x="27" y="37"/>
                    <a:pt x="7" y="43"/>
                    <a:pt x="0" y="36"/>
                  </a:cubicBezTo>
                  <a:cubicBezTo>
                    <a:pt x="12" y="36"/>
                    <a:pt x="24" y="36"/>
                    <a:pt x="36" y="36"/>
                  </a:cubicBezTo>
                  <a:cubicBezTo>
                    <a:pt x="36" y="24"/>
                    <a:pt x="36" y="12"/>
                    <a:pt x="36" y="0"/>
                  </a:cubicBezTo>
                  <a:cubicBezTo>
                    <a:pt x="37" y="0"/>
                    <a:pt x="38" y="0"/>
                    <a:pt x="39" y="0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57" name="Freeform 85"/>
            <p:cNvSpPr>
              <a:spLocks noEditPoints="1"/>
            </p:cNvSpPr>
            <p:nvPr/>
          </p:nvSpPr>
          <p:spPr bwMode="auto">
            <a:xfrm>
              <a:off x="5183188" y="2824162"/>
              <a:ext cx="760413" cy="1708150"/>
            </a:xfrm>
            <a:custGeom>
              <a:cxnLst>
                <a:cxn ang="0">
                  <a:pos x="18" y="71"/>
                </a:cxn>
                <a:cxn ang="0">
                  <a:pos x="27" y="44"/>
                </a:cxn>
                <a:cxn ang="0">
                  <a:pos x="18" y="26"/>
                </a:cxn>
                <a:cxn ang="0">
                  <a:pos x="18" y="17"/>
                </a:cxn>
                <a:cxn ang="0">
                  <a:pos x="114" y="68"/>
                </a:cxn>
                <a:cxn ang="0">
                  <a:pos x="120" y="65"/>
                </a:cxn>
                <a:cxn ang="0">
                  <a:pos x="156" y="65"/>
                </a:cxn>
                <a:cxn ang="0">
                  <a:pos x="234" y="68"/>
                </a:cxn>
                <a:cxn ang="0">
                  <a:pos x="111" y="50"/>
                </a:cxn>
                <a:cxn ang="0">
                  <a:pos x="168" y="50"/>
                </a:cxn>
                <a:cxn ang="0">
                  <a:pos x="237" y="53"/>
                </a:cxn>
                <a:cxn ang="0">
                  <a:pos x="249" y="68"/>
                </a:cxn>
                <a:cxn ang="0">
                  <a:pos x="255" y="110"/>
                </a:cxn>
                <a:cxn ang="0">
                  <a:pos x="237" y="173"/>
                </a:cxn>
                <a:cxn ang="0">
                  <a:pos x="255" y="200"/>
                </a:cxn>
                <a:cxn ang="0">
                  <a:pos x="249" y="221"/>
                </a:cxn>
                <a:cxn ang="0">
                  <a:pos x="270" y="284"/>
                </a:cxn>
                <a:cxn ang="0">
                  <a:pos x="282" y="383"/>
                </a:cxn>
                <a:cxn ang="0">
                  <a:pos x="282" y="452"/>
                </a:cxn>
                <a:cxn ang="0">
                  <a:pos x="279" y="530"/>
                </a:cxn>
                <a:cxn ang="0">
                  <a:pos x="279" y="599"/>
                </a:cxn>
                <a:cxn ang="0">
                  <a:pos x="243" y="635"/>
                </a:cxn>
                <a:cxn ang="0">
                  <a:pos x="219" y="614"/>
                </a:cxn>
                <a:cxn ang="0">
                  <a:pos x="219" y="587"/>
                </a:cxn>
                <a:cxn ang="0">
                  <a:pos x="195" y="593"/>
                </a:cxn>
                <a:cxn ang="0">
                  <a:pos x="192" y="599"/>
                </a:cxn>
                <a:cxn ang="0">
                  <a:pos x="183" y="632"/>
                </a:cxn>
                <a:cxn ang="0">
                  <a:pos x="0" y="635"/>
                </a:cxn>
                <a:cxn ang="0">
                  <a:pos x="15" y="416"/>
                </a:cxn>
                <a:cxn ang="0">
                  <a:pos x="21" y="224"/>
                </a:cxn>
                <a:cxn ang="0">
                  <a:pos x="21" y="155"/>
                </a:cxn>
                <a:cxn ang="0">
                  <a:pos x="138" y="92"/>
                </a:cxn>
                <a:cxn ang="0">
                  <a:pos x="189" y="89"/>
                </a:cxn>
                <a:cxn ang="0">
                  <a:pos x="153" y="86"/>
                </a:cxn>
                <a:cxn ang="0">
                  <a:pos x="126" y="116"/>
                </a:cxn>
                <a:cxn ang="0">
                  <a:pos x="162" y="134"/>
                </a:cxn>
                <a:cxn ang="0">
                  <a:pos x="195" y="140"/>
                </a:cxn>
                <a:cxn ang="0">
                  <a:pos x="162" y="176"/>
                </a:cxn>
                <a:cxn ang="0">
                  <a:pos x="177" y="185"/>
                </a:cxn>
                <a:cxn ang="0">
                  <a:pos x="234" y="458"/>
                </a:cxn>
                <a:cxn ang="0">
                  <a:pos x="225" y="440"/>
                </a:cxn>
                <a:cxn ang="0">
                  <a:pos x="228" y="440"/>
                </a:cxn>
                <a:cxn ang="0">
                  <a:pos x="228" y="470"/>
                </a:cxn>
                <a:cxn ang="0">
                  <a:pos x="222" y="479"/>
                </a:cxn>
                <a:cxn ang="0">
                  <a:pos x="219" y="515"/>
                </a:cxn>
                <a:cxn ang="0">
                  <a:pos x="216" y="521"/>
                </a:cxn>
                <a:cxn ang="0">
                  <a:pos x="186" y="572"/>
                </a:cxn>
                <a:cxn ang="0">
                  <a:pos x="216" y="575"/>
                </a:cxn>
                <a:cxn ang="0">
                  <a:pos x="231" y="473"/>
                </a:cxn>
                <a:cxn ang="0">
                  <a:pos x="234" y="458"/>
                </a:cxn>
                <a:cxn ang="0">
                  <a:pos x="210" y="416"/>
                </a:cxn>
                <a:cxn ang="0">
                  <a:pos x="180" y="404"/>
                </a:cxn>
                <a:cxn ang="0">
                  <a:pos x="189" y="458"/>
                </a:cxn>
                <a:cxn ang="0">
                  <a:pos x="207" y="500"/>
                </a:cxn>
              </a:cxnLst>
              <a:rect b="b" l="0" r="r" t="0"/>
              <a:pathLst>
                <a:path h="635" w="283">
                  <a:moveTo>
                    <a:pt x="21" y="155"/>
                  </a:moveTo>
                  <a:cubicBezTo>
                    <a:pt x="15" y="115"/>
                    <a:pt x="24" y="107"/>
                    <a:pt x="18" y="71"/>
                  </a:cubicBezTo>
                  <a:cubicBezTo>
                    <a:pt x="17" y="65"/>
                    <a:pt x="22" y="65"/>
                    <a:pt x="27" y="65"/>
                  </a:cubicBezTo>
                  <a:cubicBezTo>
                    <a:pt x="24" y="61"/>
                    <a:pt x="7" y="44"/>
                    <a:pt x="27" y="44"/>
                  </a:cubicBezTo>
                  <a:cubicBezTo>
                    <a:pt x="27" y="40"/>
                    <a:pt x="22" y="41"/>
                    <a:pt x="18" y="41"/>
                  </a:cubicBezTo>
                  <a:cubicBezTo>
                    <a:pt x="32" y="35"/>
                    <a:pt x="21" y="37"/>
                    <a:pt x="18" y="26"/>
                  </a:cubicBezTo>
                  <a:cubicBezTo>
                    <a:pt x="22" y="26"/>
                    <a:pt x="26" y="26"/>
                    <a:pt x="30" y="26"/>
                  </a:cubicBezTo>
                  <a:cubicBezTo>
                    <a:pt x="33" y="16"/>
                    <a:pt x="20" y="22"/>
                    <a:pt x="18" y="17"/>
                  </a:cubicBezTo>
                  <a:cubicBezTo>
                    <a:pt x="40" y="0"/>
                    <a:pt x="63" y="28"/>
                    <a:pt x="90" y="26"/>
                  </a:cubicBezTo>
                  <a:cubicBezTo>
                    <a:pt x="94" y="46"/>
                    <a:pt x="102" y="52"/>
                    <a:pt x="114" y="68"/>
                  </a:cubicBezTo>
                  <a:cubicBezTo>
                    <a:pt x="115" y="71"/>
                    <a:pt x="123" y="82"/>
                    <a:pt x="126" y="74"/>
                  </a:cubicBezTo>
                  <a:cubicBezTo>
                    <a:pt x="122" y="73"/>
                    <a:pt x="120" y="70"/>
                    <a:pt x="120" y="65"/>
                  </a:cubicBezTo>
                  <a:cubicBezTo>
                    <a:pt x="126" y="65"/>
                    <a:pt x="132" y="65"/>
                    <a:pt x="138" y="65"/>
                  </a:cubicBezTo>
                  <a:cubicBezTo>
                    <a:pt x="144" y="65"/>
                    <a:pt x="150" y="65"/>
                    <a:pt x="156" y="65"/>
                  </a:cubicBezTo>
                  <a:cubicBezTo>
                    <a:pt x="169" y="72"/>
                    <a:pt x="195" y="66"/>
                    <a:pt x="213" y="68"/>
                  </a:cubicBezTo>
                  <a:cubicBezTo>
                    <a:pt x="220" y="68"/>
                    <a:pt x="227" y="68"/>
                    <a:pt x="234" y="68"/>
                  </a:cubicBezTo>
                  <a:cubicBezTo>
                    <a:pt x="206" y="50"/>
                    <a:pt x="141" y="69"/>
                    <a:pt x="111" y="53"/>
                  </a:cubicBezTo>
                  <a:cubicBezTo>
                    <a:pt x="111" y="52"/>
                    <a:pt x="111" y="51"/>
                    <a:pt x="111" y="50"/>
                  </a:cubicBezTo>
                  <a:cubicBezTo>
                    <a:pt x="120" y="50"/>
                    <a:pt x="129" y="50"/>
                    <a:pt x="138" y="50"/>
                  </a:cubicBezTo>
                  <a:cubicBezTo>
                    <a:pt x="148" y="50"/>
                    <a:pt x="158" y="50"/>
                    <a:pt x="168" y="50"/>
                  </a:cubicBezTo>
                  <a:cubicBezTo>
                    <a:pt x="173" y="57"/>
                    <a:pt x="191" y="51"/>
                    <a:pt x="201" y="53"/>
                  </a:cubicBezTo>
                  <a:cubicBezTo>
                    <a:pt x="213" y="53"/>
                    <a:pt x="225" y="53"/>
                    <a:pt x="237" y="53"/>
                  </a:cubicBezTo>
                  <a:cubicBezTo>
                    <a:pt x="241" y="53"/>
                    <a:pt x="245" y="53"/>
                    <a:pt x="249" y="53"/>
                  </a:cubicBezTo>
                  <a:cubicBezTo>
                    <a:pt x="249" y="58"/>
                    <a:pt x="249" y="63"/>
                    <a:pt x="249" y="68"/>
                  </a:cubicBezTo>
                  <a:cubicBezTo>
                    <a:pt x="242" y="75"/>
                    <a:pt x="248" y="95"/>
                    <a:pt x="246" y="107"/>
                  </a:cubicBezTo>
                  <a:cubicBezTo>
                    <a:pt x="246" y="111"/>
                    <a:pt x="251" y="110"/>
                    <a:pt x="255" y="110"/>
                  </a:cubicBezTo>
                  <a:cubicBezTo>
                    <a:pt x="243" y="125"/>
                    <a:pt x="262" y="153"/>
                    <a:pt x="237" y="155"/>
                  </a:cubicBezTo>
                  <a:cubicBezTo>
                    <a:pt x="239" y="166"/>
                    <a:pt x="252" y="166"/>
                    <a:pt x="237" y="173"/>
                  </a:cubicBezTo>
                  <a:cubicBezTo>
                    <a:pt x="237" y="179"/>
                    <a:pt x="247" y="175"/>
                    <a:pt x="249" y="179"/>
                  </a:cubicBezTo>
                  <a:cubicBezTo>
                    <a:pt x="252" y="189"/>
                    <a:pt x="237" y="202"/>
                    <a:pt x="255" y="200"/>
                  </a:cubicBezTo>
                  <a:cubicBezTo>
                    <a:pt x="251" y="207"/>
                    <a:pt x="241" y="208"/>
                    <a:pt x="240" y="218"/>
                  </a:cubicBezTo>
                  <a:cubicBezTo>
                    <a:pt x="240" y="222"/>
                    <a:pt x="245" y="221"/>
                    <a:pt x="249" y="221"/>
                  </a:cubicBezTo>
                  <a:cubicBezTo>
                    <a:pt x="249" y="229"/>
                    <a:pt x="237" y="225"/>
                    <a:pt x="237" y="233"/>
                  </a:cubicBezTo>
                  <a:cubicBezTo>
                    <a:pt x="255" y="245"/>
                    <a:pt x="276" y="256"/>
                    <a:pt x="270" y="284"/>
                  </a:cubicBezTo>
                  <a:cubicBezTo>
                    <a:pt x="280" y="268"/>
                    <a:pt x="270" y="295"/>
                    <a:pt x="282" y="293"/>
                  </a:cubicBezTo>
                  <a:cubicBezTo>
                    <a:pt x="282" y="323"/>
                    <a:pt x="282" y="353"/>
                    <a:pt x="282" y="383"/>
                  </a:cubicBezTo>
                  <a:cubicBezTo>
                    <a:pt x="282" y="384"/>
                    <a:pt x="282" y="385"/>
                    <a:pt x="282" y="386"/>
                  </a:cubicBezTo>
                  <a:cubicBezTo>
                    <a:pt x="282" y="408"/>
                    <a:pt x="282" y="430"/>
                    <a:pt x="282" y="452"/>
                  </a:cubicBezTo>
                  <a:cubicBezTo>
                    <a:pt x="283" y="455"/>
                    <a:pt x="281" y="455"/>
                    <a:pt x="279" y="455"/>
                  </a:cubicBezTo>
                  <a:cubicBezTo>
                    <a:pt x="274" y="473"/>
                    <a:pt x="274" y="512"/>
                    <a:pt x="279" y="530"/>
                  </a:cubicBezTo>
                  <a:cubicBezTo>
                    <a:pt x="279" y="541"/>
                    <a:pt x="279" y="552"/>
                    <a:pt x="279" y="563"/>
                  </a:cubicBezTo>
                  <a:cubicBezTo>
                    <a:pt x="279" y="575"/>
                    <a:pt x="279" y="587"/>
                    <a:pt x="279" y="599"/>
                  </a:cubicBezTo>
                  <a:cubicBezTo>
                    <a:pt x="279" y="611"/>
                    <a:pt x="279" y="623"/>
                    <a:pt x="279" y="635"/>
                  </a:cubicBezTo>
                  <a:cubicBezTo>
                    <a:pt x="267" y="635"/>
                    <a:pt x="255" y="635"/>
                    <a:pt x="243" y="635"/>
                  </a:cubicBezTo>
                  <a:cubicBezTo>
                    <a:pt x="237" y="635"/>
                    <a:pt x="231" y="635"/>
                    <a:pt x="225" y="635"/>
                  </a:cubicBezTo>
                  <a:cubicBezTo>
                    <a:pt x="228" y="622"/>
                    <a:pt x="209" y="625"/>
                    <a:pt x="219" y="614"/>
                  </a:cubicBezTo>
                  <a:cubicBezTo>
                    <a:pt x="206" y="614"/>
                    <a:pt x="206" y="627"/>
                    <a:pt x="201" y="635"/>
                  </a:cubicBezTo>
                  <a:cubicBezTo>
                    <a:pt x="191" y="615"/>
                    <a:pt x="219" y="607"/>
                    <a:pt x="219" y="587"/>
                  </a:cubicBezTo>
                  <a:cubicBezTo>
                    <a:pt x="212" y="581"/>
                    <a:pt x="209" y="605"/>
                    <a:pt x="198" y="605"/>
                  </a:cubicBezTo>
                  <a:cubicBezTo>
                    <a:pt x="198" y="600"/>
                    <a:pt x="194" y="599"/>
                    <a:pt x="195" y="593"/>
                  </a:cubicBezTo>
                  <a:cubicBezTo>
                    <a:pt x="186" y="597"/>
                    <a:pt x="178" y="602"/>
                    <a:pt x="177" y="614"/>
                  </a:cubicBezTo>
                  <a:cubicBezTo>
                    <a:pt x="188" y="615"/>
                    <a:pt x="186" y="603"/>
                    <a:pt x="192" y="599"/>
                  </a:cubicBezTo>
                  <a:cubicBezTo>
                    <a:pt x="201" y="607"/>
                    <a:pt x="192" y="623"/>
                    <a:pt x="186" y="626"/>
                  </a:cubicBezTo>
                  <a:cubicBezTo>
                    <a:pt x="183" y="626"/>
                    <a:pt x="184" y="630"/>
                    <a:pt x="183" y="632"/>
                  </a:cubicBezTo>
                  <a:cubicBezTo>
                    <a:pt x="130" y="634"/>
                    <a:pt x="69" y="628"/>
                    <a:pt x="21" y="635"/>
                  </a:cubicBezTo>
                  <a:cubicBezTo>
                    <a:pt x="14" y="635"/>
                    <a:pt x="7" y="635"/>
                    <a:pt x="0" y="635"/>
                  </a:cubicBezTo>
                  <a:cubicBezTo>
                    <a:pt x="10" y="566"/>
                    <a:pt x="7" y="520"/>
                    <a:pt x="12" y="449"/>
                  </a:cubicBezTo>
                  <a:cubicBezTo>
                    <a:pt x="19" y="444"/>
                    <a:pt x="13" y="426"/>
                    <a:pt x="15" y="416"/>
                  </a:cubicBezTo>
                  <a:cubicBezTo>
                    <a:pt x="33" y="355"/>
                    <a:pt x="12" y="262"/>
                    <a:pt x="36" y="230"/>
                  </a:cubicBezTo>
                  <a:cubicBezTo>
                    <a:pt x="31" y="225"/>
                    <a:pt x="27" y="232"/>
                    <a:pt x="21" y="224"/>
                  </a:cubicBezTo>
                  <a:cubicBezTo>
                    <a:pt x="21" y="221"/>
                    <a:pt x="21" y="218"/>
                    <a:pt x="21" y="215"/>
                  </a:cubicBezTo>
                  <a:cubicBezTo>
                    <a:pt x="21" y="195"/>
                    <a:pt x="21" y="175"/>
                    <a:pt x="21" y="155"/>
                  </a:cubicBezTo>
                  <a:close/>
                  <a:moveTo>
                    <a:pt x="153" y="86"/>
                  </a:moveTo>
                  <a:cubicBezTo>
                    <a:pt x="132" y="84"/>
                    <a:pt x="107" y="89"/>
                    <a:pt x="138" y="92"/>
                  </a:cubicBezTo>
                  <a:cubicBezTo>
                    <a:pt x="141" y="92"/>
                    <a:pt x="144" y="92"/>
                    <a:pt x="147" y="92"/>
                  </a:cubicBezTo>
                  <a:cubicBezTo>
                    <a:pt x="153" y="97"/>
                    <a:pt x="198" y="99"/>
                    <a:pt x="189" y="89"/>
                  </a:cubicBezTo>
                  <a:cubicBezTo>
                    <a:pt x="187" y="89"/>
                    <a:pt x="185" y="89"/>
                    <a:pt x="183" y="89"/>
                  </a:cubicBezTo>
                  <a:cubicBezTo>
                    <a:pt x="179" y="82"/>
                    <a:pt x="162" y="88"/>
                    <a:pt x="153" y="86"/>
                  </a:cubicBezTo>
                  <a:close/>
                  <a:moveTo>
                    <a:pt x="183" y="116"/>
                  </a:moveTo>
                  <a:cubicBezTo>
                    <a:pt x="177" y="106"/>
                    <a:pt x="132" y="106"/>
                    <a:pt x="126" y="116"/>
                  </a:cubicBezTo>
                  <a:cubicBezTo>
                    <a:pt x="145" y="116"/>
                    <a:pt x="164" y="116"/>
                    <a:pt x="183" y="116"/>
                  </a:cubicBezTo>
                  <a:close/>
                  <a:moveTo>
                    <a:pt x="162" y="134"/>
                  </a:moveTo>
                  <a:cubicBezTo>
                    <a:pt x="159" y="126"/>
                    <a:pt x="119" y="133"/>
                    <a:pt x="138" y="137"/>
                  </a:cubicBezTo>
                  <a:cubicBezTo>
                    <a:pt x="160" y="133"/>
                    <a:pt x="179" y="148"/>
                    <a:pt x="195" y="140"/>
                  </a:cubicBezTo>
                  <a:cubicBezTo>
                    <a:pt x="183" y="139"/>
                    <a:pt x="174" y="135"/>
                    <a:pt x="162" y="134"/>
                  </a:cubicBezTo>
                  <a:close/>
                  <a:moveTo>
                    <a:pt x="162" y="176"/>
                  </a:moveTo>
                  <a:cubicBezTo>
                    <a:pt x="162" y="179"/>
                    <a:pt x="162" y="182"/>
                    <a:pt x="162" y="185"/>
                  </a:cubicBezTo>
                  <a:cubicBezTo>
                    <a:pt x="167" y="185"/>
                    <a:pt x="172" y="185"/>
                    <a:pt x="177" y="185"/>
                  </a:cubicBezTo>
                  <a:cubicBezTo>
                    <a:pt x="178" y="176"/>
                    <a:pt x="167" y="179"/>
                    <a:pt x="162" y="176"/>
                  </a:cubicBezTo>
                  <a:close/>
                  <a:moveTo>
                    <a:pt x="234" y="458"/>
                  </a:moveTo>
                  <a:cubicBezTo>
                    <a:pt x="227" y="415"/>
                    <a:pt x="202" y="390"/>
                    <a:pt x="186" y="356"/>
                  </a:cubicBezTo>
                  <a:cubicBezTo>
                    <a:pt x="191" y="392"/>
                    <a:pt x="214" y="410"/>
                    <a:pt x="225" y="440"/>
                  </a:cubicBezTo>
                  <a:cubicBezTo>
                    <a:pt x="213" y="459"/>
                    <a:pt x="196" y="473"/>
                    <a:pt x="183" y="491"/>
                  </a:cubicBezTo>
                  <a:cubicBezTo>
                    <a:pt x="202" y="478"/>
                    <a:pt x="220" y="464"/>
                    <a:pt x="228" y="440"/>
                  </a:cubicBezTo>
                  <a:cubicBezTo>
                    <a:pt x="228" y="442"/>
                    <a:pt x="228" y="444"/>
                    <a:pt x="228" y="446"/>
                  </a:cubicBezTo>
                  <a:cubicBezTo>
                    <a:pt x="228" y="454"/>
                    <a:pt x="228" y="462"/>
                    <a:pt x="228" y="470"/>
                  </a:cubicBezTo>
                  <a:cubicBezTo>
                    <a:pt x="210" y="481"/>
                    <a:pt x="187" y="503"/>
                    <a:pt x="183" y="518"/>
                  </a:cubicBezTo>
                  <a:cubicBezTo>
                    <a:pt x="196" y="505"/>
                    <a:pt x="211" y="494"/>
                    <a:pt x="222" y="479"/>
                  </a:cubicBezTo>
                  <a:cubicBezTo>
                    <a:pt x="231" y="483"/>
                    <a:pt x="219" y="489"/>
                    <a:pt x="222" y="497"/>
                  </a:cubicBezTo>
                  <a:cubicBezTo>
                    <a:pt x="215" y="497"/>
                    <a:pt x="221" y="510"/>
                    <a:pt x="219" y="515"/>
                  </a:cubicBezTo>
                  <a:cubicBezTo>
                    <a:pt x="203" y="519"/>
                    <a:pt x="189" y="540"/>
                    <a:pt x="189" y="551"/>
                  </a:cubicBezTo>
                  <a:cubicBezTo>
                    <a:pt x="197" y="540"/>
                    <a:pt x="207" y="531"/>
                    <a:pt x="216" y="521"/>
                  </a:cubicBezTo>
                  <a:cubicBezTo>
                    <a:pt x="217" y="531"/>
                    <a:pt x="211" y="534"/>
                    <a:pt x="213" y="545"/>
                  </a:cubicBezTo>
                  <a:cubicBezTo>
                    <a:pt x="198" y="548"/>
                    <a:pt x="193" y="561"/>
                    <a:pt x="186" y="572"/>
                  </a:cubicBezTo>
                  <a:cubicBezTo>
                    <a:pt x="200" y="571"/>
                    <a:pt x="200" y="556"/>
                    <a:pt x="210" y="551"/>
                  </a:cubicBezTo>
                  <a:cubicBezTo>
                    <a:pt x="212" y="559"/>
                    <a:pt x="204" y="577"/>
                    <a:pt x="216" y="575"/>
                  </a:cubicBezTo>
                  <a:cubicBezTo>
                    <a:pt x="216" y="548"/>
                    <a:pt x="222" y="527"/>
                    <a:pt x="225" y="503"/>
                  </a:cubicBezTo>
                  <a:cubicBezTo>
                    <a:pt x="226" y="492"/>
                    <a:pt x="229" y="483"/>
                    <a:pt x="231" y="473"/>
                  </a:cubicBezTo>
                  <a:cubicBezTo>
                    <a:pt x="231" y="472"/>
                    <a:pt x="231" y="471"/>
                    <a:pt x="231" y="470"/>
                  </a:cubicBezTo>
                  <a:cubicBezTo>
                    <a:pt x="230" y="464"/>
                    <a:pt x="234" y="463"/>
                    <a:pt x="234" y="458"/>
                  </a:cubicBezTo>
                  <a:close/>
                  <a:moveTo>
                    <a:pt x="189" y="458"/>
                  </a:moveTo>
                  <a:cubicBezTo>
                    <a:pt x="201" y="449"/>
                    <a:pt x="209" y="436"/>
                    <a:pt x="210" y="416"/>
                  </a:cubicBezTo>
                  <a:cubicBezTo>
                    <a:pt x="201" y="428"/>
                    <a:pt x="196" y="444"/>
                    <a:pt x="186" y="455"/>
                  </a:cubicBezTo>
                  <a:cubicBezTo>
                    <a:pt x="177" y="445"/>
                    <a:pt x="189" y="414"/>
                    <a:pt x="180" y="404"/>
                  </a:cubicBezTo>
                  <a:cubicBezTo>
                    <a:pt x="175" y="415"/>
                    <a:pt x="175" y="447"/>
                    <a:pt x="180" y="458"/>
                  </a:cubicBezTo>
                  <a:cubicBezTo>
                    <a:pt x="184" y="458"/>
                    <a:pt x="187" y="463"/>
                    <a:pt x="189" y="458"/>
                  </a:cubicBezTo>
                  <a:close/>
                  <a:moveTo>
                    <a:pt x="180" y="530"/>
                  </a:moveTo>
                  <a:cubicBezTo>
                    <a:pt x="194" y="527"/>
                    <a:pt x="212" y="512"/>
                    <a:pt x="207" y="500"/>
                  </a:cubicBezTo>
                  <a:cubicBezTo>
                    <a:pt x="200" y="512"/>
                    <a:pt x="187" y="518"/>
                    <a:pt x="180" y="530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59" name="Freeform 87"/>
            <p:cNvSpPr/>
            <p:nvPr/>
          </p:nvSpPr>
          <p:spPr bwMode="auto">
            <a:xfrm>
              <a:off x="5448300" y="2906712"/>
              <a:ext cx="122238" cy="19050"/>
            </a:xfrm>
            <a:custGeom>
              <a:cxnLst>
                <a:cxn ang="0">
                  <a:pos x="0" y="1"/>
                </a:cxn>
                <a:cxn ang="0">
                  <a:pos x="45" y="1"/>
                </a:cxn>
                <a:cxn ang="0">
                  <a:pos x="45" y="4"/>
                </a:cxn>
                <a:cxn ang="0">
                  <a:pos x="3" y="7"/>
                </a:cxn>
                <a:cxn ang="0">
                  <a:pos x="0" y="1"/>
                </a:cxn>
              </a:cxnLst>
              <a:rect b="b" l="0" r="r" t="0"/>
              <a:pathLst>
                <a:path h="7" w="45">
                  <a:moveTo>
                    <a:pt x="0" y="1"/>
                  </a:moveTo>
                  <a:cubicBezTo>
                    <a:pt x="15" y="1"/>
                    <a:pt x="30" y="1"/>
                    <a:pt x="45" y="1"/>
                  </a:cubicBezTo>
                  <a:cubicBezTo>
                    <a:pt x="45" y="2"/>
                    <a:pt x="45" y="3"/>
                    <a:pt x="45" y="4"/>
                  </a:cubicBezTo>
                  <a:cubicBezTo>
                    <a:pt x="32" y="6"/>
                    <a:pt x="11" y="0"/>
                    <a:pt x="3" y="7"/>
                  </a:cubicBezTo>
                  <a:cubicBezTo>
                    <a:pt x="0" y="7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415A5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60" name="Freeform 88"/>
            <p:cNvSpPr/>
            <p:nvPr/>
          </p:nvSpPr>
          <p:spPr bwMode="auto">
            <a:xfrm>
              <a:off x="5060950" y="2965450"/>
              <a:ext cx="49213" cy="41275"/>
            </a:xfrm>
            <a:custGeom>
              <a:cxnLst>
                <a:cxn ang="0">
                  <a:pos x="0" y="15"/>
                </a:cxn>
                <a:cxn ang="0">
                  <a:pos x="18" y="0"/>
                </a:cxn>
                <a:cxn ang="0">
                  <a:pos x="0" y="15"/>
                </a:cxn>
              </a:cxnLst>
              <a:rect b="b" l="0" r="r" t="0"/>
              <a:pathLst>
                <a:path h="15" w="18">
                  <a:moveTo>
                    <a:pt x="0" y="15"/>
                  </a:moveTo>
                  <a:cubicBezTo>
                    <a:pt x="1" y="5"/>
                    <a:pt x="9" y="2"/>
                    <a:pt x="18" y="0"/>
                  </a:cubicBezTo>
                  <a:cubicBezTo>
                    <a:pt x="13" y="6"/>
                    <a:pt x="10" y="14"/>
                    <a:pt x="0" y="15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62" name="Freeform 90"/>
            <p:cNvSpPr/>
            <p:nvPr/>
          </p:nvSpPr>
          <p:spPr bwMode="auto">
            <a:xfrm>
              <a:off x="5502275" y="3162300"/>
              <a:ext cx="115888" cy="30163"/>
            </a:xfrm>
            <a:custGeom>
              <a:cxnLst>
                <a:cxn ang="0">
                  <a:pos x="19" y="11"/>
                </a:cxn>
                <a:cxn ang="0">
                  <a:pos x="43" y="8"/>
                </a:cxn>
                <a:cxn ang="0">
                  <a:pos x="19" y="11"/>
                </a:cxn>
              </a:cxnLst>
              <a:rect b="b" l="0" r="r" t="0"/>
              <a:pathLst>
                <a:path h="11" w="43">
                  <a:moveTo>
                    <a:pt x="19" y="11"/>
                  </a:moveTo>
                  <a:cubicBezTo>
                    <a:pt x="0" y="7"/>
                    <a:pt x="40" y="0"/>
                    <a:pt x="43" y="8"/>
                  </a:cubicBezTo>
                  <a:cubicBezTo>
                    <a:pt x="36" y="10"/>
                    <a:pt x="21" y="4"/>
                    <a:pt x="19" y="11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77" name="Freeform 105"/>
            <p:cNvSpPr/>
            <p:nvPr/>
          </p:nvSpPr>
          <p:spPr bwMode="auto">
            <a:xfrm>
              <a:off x="8250238" y="3741737"/>
              <a:ext cx="109538" cy="34925"/>
            </a:xfrm>
            <a:custGeom>
              <a:cxnLst>
                <a:cxn ang="0">
                  <a:pos x="0" y="9"/>
                </a:cxn>
                <a:cxn ang="0">
                  <a:pos x="30" y="3"/>
                </a:cxn>
                <a:cxn ang="0">
                  <a:pos x="3" y="9"/>
                </a:cxn>
                <a:cxn ang="0">
                  <a:pos x="0" y="9"/>
                </a:cxn>
              </a:cxnLst>
              <a:rect b="b" l="0" r="r" t="0"/>
              <a:pathLst>
                <a:path h="13" w="41">
                  <a:moveTo>
                    <a:pt x="0" y="9"/>
                  </a:moveTo>
                  <a:cubicBezTo>
                    <a:pt x="3" y="0"/>
                    <a:pt x="27" y="12"/>
                    <a:pt x="30" y="3"/>
                  </a:cubicBezTo>
                  <a:cubicBezTo>
                    <a:pt x="41" y="13"/>
                    <a:pt x="11" y="8"/>
                    <a:pt x="3" y="9"/>
                  </a:cubicBezTo>
                  <a:cubicBezTo>
                    <a:pt x="2" y="9"/>
                    <a:pt x="1" y="9"/>
                    <a:pt x="0" y="9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78" name="Freeform 106"/>
            <p:cNvSpPr/>
            <p:nvPr/>
          </p:nvSpPr>
          <p:spPr bwMode="auto">
            <a:xfrm>
              <a:off x="8223250" y="4500562"/>
              <a:ext cx="34925" cy="73025"/>
            </a:xfrm>
            <a:custGeom>
              <a:cxnLst>
                <a:cxn ang="0">
                  <a:pos x="4" y="27"/>
                </a:cxn>
                <a:cxn ang="0">
                  <a:pos x="7" y="0"/>
                </a:cxn>
                <a:cxn ang="0">
                  <a:pos x="13" y="9"/>
                </a:cxn>
                <a:cxn ang="0">
                  <a:pos x="4" y="27"/>
                </a:cxn>
              </a:cxnLst>
              <a:rect b="b" l="0" r="r" t="0"/>
              <a:pathLst>
                <a:path h="27" w="13">
                  <a:moveTo>
                    <a:pt x="4" y="27"/>
                  </a:moveTo>
                  <a:cubicBezTo>
                    <a:pt x="6" y="19"/>
                    <a:pt x="0" y="3"/>
                    <a:pt x="7" y="0"/>
                  </a:cubicBezTo>
                  <a:cubicBezTo>
                    <a:pt x="12" y="0"/>
                    <a:pt x="9" y="8"/>
                    <a:pt x="13" y="9"/>
                  </a:cubicBezTo>
                  <a:cubicBezTo>
                    <a:pt x="5" y="10"/>
                    <a:pt x="10" y="24"/>
                    <a:pt x="4" y="27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79" name="Freeform 107"/>
            <p:cNvSpPr/>
            <p:nvPr/>
          </p:nvSpPr>
          <p:spPr bwMode="auto">
            <a:xfrm>
              <a:off x="7643813" y="3873500"/>
              <a:ext cx="41275" cy="85725"/>
            </a:xfrm>
            <a:custGeom>
              <a:cxnLst>
                <a:cxn ang="0">
                  <a:pos x="0" y="2"/>
                </a:cxn>
                <a:cxn ang="0">
                  <a:pos x="9" y="32"/>
                </a:cxn>
                <a:cxn ang="0">
                  <a:pos x="0" y="2"/>
                </a:cxn>
              </a:cxnLst>
              <a:rect b="b" l="0" r="r" t="0"/>
              <a:pathLst>
                <a:path h="32" w="15">
                  <a:moveTo>
                    <a:pt x="0" y="2"/>
                  </a:moveTo>
                  <a:cubicBezTo>
                    <a:pt x="15" y="0"/>
                    <a:pt x="7" y="21"/>
                    <a:pt x="9" y="32"/>
                  </a:cubicBezTo>
                  <a:cubicBezTo>
                    <a:pt x="1" y="27"/>
                    <a:pt x="12" y="3"/>
                    <a:pt x="0" y="2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84" name="Freeform 112"/>
            <p:cNvSpPr>
              <a:spLocks noEditPoints="1"/>
            </p:cNvSpPr>
            <p:nvPr/>
          </p:nvSpPr>
          <p:spPr bwMode="auto">
            <a:xfrm>
              <a:off x="2736850" y="3692525"/>
              <a:ext cx="622300" cy="985838"/>
            </a:xfrm>
            <a:custGeom>
              <a:cxnLst>
                <a:cxn ang="0">
                  <a:pos x="222" y="168"/>
                </a:cxn>
                <a:cxn ang="0">
                  <a:pos x="210" y="228"/>
                </a:cxn>
                <a:cxn ang="0">
                  <a:pos x="219" y="210"/>
                </a:cxn>
                <a:cxn ang="0">
                  <a:pos x="219" y="237"/>
                </a:cxn>
                <a:cxn ang="0">
                  <a:pos x="222" y="246"/>
                </a:cxn>
                <a:cxn ang="0">
                  <a:pos x="216" y="273"/>
                </a:cxn>
                <a:cxn ang="0">
                  <a:pos x="228" y="246"/>
                </a:cxn>
                <a:cxn ang="0">
                  <a:pos x="231" y="249"/>
                </a:cxn>
                <a:cxn ang="0">
                  <a:pos x="219" y="360"/>
                </a:cxn>
                <a:cxn ang="0">
                  <a:pos x="171" y="363"/>
                </a:cxn>
                <a:cxn ang="0">
                  <a:pos x="135" y="363"/>
                </a:cxn>
                <a:cxn ang="0">
                  <a:pos x="84" y="366"/>
                </a:cxn>
                <a:cxn ang="0">
                  <a:pos x="36" y="366"/>
                </a:cxn>
                <a:cxn ang="0">
                  <a:pos x="0" y="366"/>
                </a:cxn>
                <a:cxn ang="0">
                  <a:pos x="21" y="255"/>
                </a:cxn>
                <a:cxn ang="0">
                  <a:pos x="12" y="267"/>
                </a:cxn>
                <a:cxn ang="0">
                  <a:pos x="9" y="210"/>
                </a:cxn>
                <a:cxn ang="0">
                  <a:pos x="18" y="222"/>
                </a:cxn>
                <a:cxn ang="0">
                  <a:pos x="33" y="258"/>
                </a:cxn>
                <a:cxn ang="0">
                  <a:pos x="12" y="291"/>
                </a:cxn>
                <a:cxn ang="0">
                  <a:pos x="45" y="249"/>
                </a:cxn>
                <a:cxn ang="0">
                  <a:pos x="21" y="222"/>
                </a:cxn>
                <a:cxn ang="0">
                  <a:pos x="9" y="198"/>
                </a:cxn>
                <a:cxn ang="0">
                  <a:pos x="9" y="180"/>
                </a:cxn>
                <a:cxn ang="0">
                  <a:pos x="9" y="111"/>
                </a:cxn>
                <a:cxn ang="0">
                  <a:pos x="12" y="87"/>
                </a:cxn>
                <a:cxn ang="0">
                  <a:pos x="15" y="144"/>
                </a:cxn>
                <a:cxn ang="0">
                  <a:pos x="21" y="0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54" y="6"/>
                </a:cxn>
                <a:cxn ang="0">
                  <a:pos x="102" y="6"/>
                </a:cxn>
                <a:cxn ang="0">
                  <a:pos x="177" y="6"/>
                </a:cxn>
                <a:cxn ang="0">
                  <a:pos x="213" y="3"/>
                </a:cxn>
                <a:cxn ang="0">
                  <a:pos x="210" y="60"/>
                </a:cxn>
                <a:cxn ang="0">
                  <a:pos x="213" y="87"/>
                </a:cxn>
                <a:cxn ang="0">
                  <a:pos x="213" y="93"/>
                </a:cxn>
                <a:cxn ang="0">
                  <a:pos x="213" y="144"/>
                </a:cxn>
                <a:cxn ang="0">
                  <a:pos x="219" y="165"/>
                </a:cxn>
                <a:cxn ang="0">
                  <a:pos x="222" y="168"/>
                </a:cxn>
                <a:cxn ang="0">
                  <a:pos x="27" y="312"/>
                </a:cxn>
                <a:cxn ang="0">
                  <a:pos x="57" y="264"/>
                </a:cxn>
                <a:cxn ang="0">
                  <a:pos x="27" y="312"/>
                </a:cxn>
                <a:cxn ang="0">
                  <a:pos x="48" y="321"/>
                </a:cxn>
                <a:cxn ang="0">
                  <a:pos x="66" y="282"/>
                </a:cxn>
                <a:cxn ang="0">
                  <a:pos x="48" y="321"/>
                </a:cxn>
                <a:cxn ang="0">
                  <a:pos x="54" y="339"/>
                </a:cxn>
                <a:cxn ang="0">
                  <a:pos x="72" y="306"/>
                </a:cxn>
                <a:cxn ang="0">
                  <a:pos x="54" y="339"/>
                </a:cxn>
              </a:cxnLst>
              <a:rect b="b" l="0" r="r" t="0"/>
              <a:pathLst>
                <a:path h="366" w="231">
                  <a:moveTo>
                    <a:pt x="222" y="168"/>
                  </a:moveTo>
                  <a:cubicBezTo>
                    <a:pt x="216" y="189"/>
                    <a:pt x="219" y="206"/>
                    <a:pt x="210" y="228"/>
                  </a:cubicBezTo>
                  <a:cubicBezTo>
                    <a:pt x="214" y="235"/>
                    <a:pt x="219" y="217"/>
                    <a:pt x="219" y="210"/>
                  </a:cubicBezTo>
                  <a:cubicBezTo>
                    <a:pt x="228" y="217"/>
                    <a:pt x="216" y="227"/>
                    <a:pt x="219" y="237"/>
                  </a:cubicBezTo>
                  <a:cubicBezTo>
                    <a:pt x="210" y="244"/>
                    <a:pt x="221" y="244"/>
                    <a:pt x="222" y="246"/>
                  </a:cubicBezTo>
                  <a:cubicBezTo>
                    <a:pt x="221" y="256"/>
                    <a:pt x="216" y="262"/>
                    <a:pt x="216" y="273"/>
                  </a:cubicBezTo>
                  <a:cubicBezTo>
                    <a:pt x="223" y="267"/>
                    <a:pt x="225" y="256"/>
                    <a:pt x="228" y="246"/>
                  </a:cubicBezTo>
                  <a:cubicBezTo>
                    <a:pt x="231" y="245"/>
                    <a:pt x="231" y="247"/>
                    <a:pt x="231" y="249"/>
                  </a:cubicBezTo>
                  <a:cubicBezTo>
                    <a:pt x="220" y="286"/>
                    <a:pt x="218" y="320"/>
                    <a:pt x="219" y="360"/>
                  </a:cubicBezTo>
                  <a:cubicBezTo>
                    <a:pt x="204" y="362"/>
                    <a:pt x="181" y="356"/>
                    <a:pt x="171" y="363"/>
                  </a:cubicBezTo>
                  <a:cubicBezTo>
                    <a:pt x="159" y="363"/>
                    <a:pt x="147" y="363"/>
                    <a:pt x="135" y="363"/>
                  </a:cubicBezTo>
                  <a:cubicBezTo>
                    <a:pt x="119" y="365"/>
                    <a:pt x="95" y="359"/>
                    <a:pt x="84" y="366"/>
                  </a:cubicBezTo>
                  <a:cubicBezTo>
                    <a:pt x="68" y="366"/>
                    <a:pt x="52" y="366"/>
                    <a:pt x="36" y="366"/>
                  </a:cubicBezTo>
                  <a:cubicBezTo>
                    <a:pt x="24" y="366"/>
                    <a:pt x="12" y="366"/>
                    <a:pt x="0" y="366"/>
                  </a:cubicBezTo>
                  <a:cubicBezTo>
                    <a:pt x="10" y="332"/>
                    <a:pt x="3" y="281"/>
                    <a:pt x="21" y="255"/>
                  </a:cubicBezTo>
                  <a:cubicBezTo>
                    <a:pt x="17" y="246"/>
                    <a:pt x="15" y="264"/>
                    <a:pt x="12" y="267"/>
                  </a:cubicBezTo>
                  <a:cubicBezTo>
                    <a:pt x="5" y="254"/>
                    <a:pt x="11" y="228"/>
                    <a:pt x="9" y="210"/>
                  </a:cubicBezTo>
                  <a:cubicBezTo>
                    <a:pt x="15" y="211"/>
                    <a:pt x="12" y="221"/>
                    <a:pt x="18" y="222"/>
                  </a:cubicBezTo>
                  <a:cubicBezTo>
                    <a:pt x="23" y="234"/>
                    <a:pt x="25" y="249"/>
                    <a:pt x="33" y="258"/>
                  </a:cubicBezTo>
                  <a:cubicBezTo>
                    <a:pt x="31" y="274"/>
                    <a:pt x="15" y="276"/>
                    <a:pt x="12" y="291"/>
                  </a:cubicBezTo>
                  <a:cubicBezTo>
                    <a:pt x="30" y="284"/>
                    <a:pt x="39" y="268"/>
                    <a:pt x="45" y="249"/>
                  </a:cubicBezTo>
                  <a:cubicBezTo>
                    <a:pt x="31" y="263"/>
                    <a:pt x="31" y="230"/>
                    <a:pt x="21" y="222"/>
                  </a:cubicBezTo>
                  <a:cubicBezTo>
                    <a:pt x="15" y="216"/>
                    <a:pt x="16" y="203"/>
                    <a:pt x="9" y="198"/>
                  </a:cubicBezTo>
                  <a:cubicBezTo>
                    <a:pt x="9" y="192"/>
                    <a:pt x="9" y="186"/>
                    <a:pt x="9" y="180"/>
                  </a:cubicBezTo>
                  <a:cubicBezTo>
                    <a:pt x="9" y="157"/>
                    <a:pt x="9" y="134"/>
                    <a:pt x="9" y="111"/>
                  </a:cubicBezTo>
                  <a:cubicBezTo>
                    <a:pt x="7" y="95"/>
                    <a:pt x="11" y="48"/>
                    <a:pt x="12" y="87"/>
                  </a:cubicBezTo>
                  <a:cubicBezTo>
                    <a:pt x="14" y="105"/>
                    <a:pt x="8" y="131"/>
                    <a:pt x="15" y="144"/>
                  </a:cubicBezTo>
                  <a:cubicBezTo>
                    <a:pt x="24" y="103"/>
                    <a:pt x="12" y="41"/>
                    <a:pt x="21" y="0"/>
                  </a:cubicBezTo>
                  <a:cubicBezTo>
                    <a:pt x="23" y="0"/>
                    <a:pt x="25" y="0"/>
                    <a:pt x="27" y="0"/>
                  </a:cubicBezTo>
                  <a:cubicBezTo>
                    <a:pt x="27" y="1"/>
                    <a:pt x="27" y="2"/>
                    <a:pt x="27" y="3"/>
                  </a:cubicBezTo>
                  <a:cubicBezTo>
                    <a:pt x="29" y="18"/>
                    <a:pt x="43" y="1"/>
                    <a:pt x="54" y="6"/>
                  </a:cubicBezTo>
                  <a:cubicBezTo>
                    <a:pt x="70" y="6"/>
                    <a:pt x="86" y="6"/>
                    <a:pt x="102" y="6"/>
                  </a:cubicBezTo>
                  <a:cubicBezTo>
                    <a:pt x="127" y="6"/>
                    <a:pt x="152" y="6"/>
                    <a:pt x="177" y="6"/>
                  </a:cubicBezTo>
                  <a:cubicBezTo>
                    <a:pt x="191" y="7"/>
                    <a:pt x="202" y="5"/>
                    <a:pt x="213" y="3"/>
                  </a:cubicBezTo>
                  <a:cubicBezTo>
                    <a:pt x="215" y="25"/>
                    <a:pt x="209" y="39"/>
                    <a:pt x="210" y="60"/>
                  </a:cubicBezTo>
                  <a:cubicBezTo>
                    <a:pt x="215" y="65"/>
                    <a:pt x="212" y="78"/>
                    <a:pt x="213" y="87"/>
                  </a:cubicBezTo>
                  <a:cubicBezTo>
                    <a:pt x="213" y="89"/>
                    <a:pt x="213" y="91"/>
                    <a:pt x="213" y="93"/>
                  </a:cubicBezTo>
                  <a:cubicBezTo>
                    <a:pt x="213" y="110"/>
                    <a:pt x="213" y="127"/>
                    <a:pt x="213" y="144"/>
                  </a:cubicBezTo>
                  <a:cubicBezTo>
                    <a:pt x="214" y="152"/>
                    <a:pt x="215" y="160"/>
                    <a:pt x="219" y="165"/>
                  </a:cubicBezTo>
                  <a:cubicBezTo>
                    <a:pt x="222" y="164"/>
                    <a:pt x="222" y="166"/>
                    <a:pt x="222" y="168"/>
                  </a:cubicBezTo>
                  <a:close/>
                  <a:moveTo>
                    <a:pt x="27" y="312"/>
                  </a:moveTo>
                  <a:cubicBezTo>
                    <a:pt x="36" y="295"/>
                    <a:pt x="50" y="283"/>
                    <a:pt x="57" y="264"/>
                  </a:cubicBezTo>
                  <a:cubicBezTo>
                    <a:pt x="43" y="274"/>
                    <a:pt x="25" y="296"/>
                    <a:pt x="27" y="312"/>
                  </a:cubicBezTo>
                  <a:close/>
                  <a:moveTo>
                    <a:pt x="48" y="321"/>
                  </a:moveTo>
                  <a:cubicBezTo>
                    <a:pt x="53" y="307"/>
                    <a:pt x="61" y="296"/>
                    <a:pt x="66" y="282"/>
                  </a:cubicBezTo>
                  <a:cubicBezTo>
                    <a:pt x="54" y="287"/>
                    <a:pt x="43" y="309"/>
                    <a:pt x="48" y="321"/>
                  </a:cubicBezTo>
                  <a:close/>
                  <a:moveTo>
                    <a:pt x="54" y="339"/>
                  </a:moveTo>
                  <a:cubicBezTo>
                    <a:pt x="62" y="332"/>
                    <a:pt x="75" y="314"/>
                    <a:pt x="72" y="306"/>
                  </a:cubicBezTo>
                  <a:cubicBezTo>
                    <a:pt x="64" y="315"/>
                    <a:pt x="55" y="323"/>
                    <a:pt x="54" y="339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89" name="Freeform 117"/>
            <p:cNvSpPr/>
            <p:nvPr/>
          </p:nvSpPr>
          <p:spPr bwMode="auto">
            <a:xfrm>
              <a:off x="7662863" y="3838575"/>
              <a:ext cx="58738" cy="63500"/>
            </a:xfrm>
            <a:custGeom>
              <a:cxnLst>
                <a:cxn ang="0">
                  <a:pos x="11" y="6"/>
                </a:cxn>
                <a:cxn ang="0">
                  <a:pos x="20" y="24"/>
                </a:cxn>
                <a:cxn ang="0">
                  <a:pos x="5" y="0"/>
                </a:cxn>
                <a:cxn ang="0">
                  <a:pos x="11" y="6"/>
                </a:cxn>
              </a:cxnLst>
              <a:rect b="b" l="0" r="r" t="0"/>
              <a:pathLst>
                <a:path h="24" w="22">
                  <a:moveTo>
                    <a:pt x="11" y="6"/>
                  </a:moveTo>
                  <a:cubicBezTo>
                    <a:pt x="9" y="17"/>
                    <a:pt x="22" y="13"/>
                    <a:pt x="20" y="24"/>
                  </a:cubicBezTo>
                  <a:cubicBezTo>
                    <a:pt x="8" y="20"/>
                    <a:pt x="0" y="14"/>
                    <a:pt x="5" y="0"/>
                  </a:cubicBezTo>
                  <a:cubicBezTo>
                    <a:pt x="8" y="1"/>
                    <a:pt x="7" y="6"/>
                    <a:pt x="11" y="6"/>
                  </a:cubicBezTo>
                  <a:close/>
                </a:path>
              </a:pathLst>
            </a:custGeom>
            <a:solidFill>
              <a:srgbClr val="4F6B6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92" name="Freeform 120"/>
            <p:cNvSpPr/>
            <p:nvPr/>
          </p:nvSpPr>
          <p:spPr bwMode="auto">
            <a:xfrm>
              <a:off x="6965950" y="3787775"/>
              <a:ext cx="88900" cy="34925"/>
            </a:xfrm>
            <a:custGeom>
              <a:cxnLst>
                <a:cxn ang="0">
                  <a:pos x="0" y="13"/>
                </a:cxn>
                <a:cxn ang="0">
                  <a:pos x="0" y="4"/>
                </a:cxn>
                <a:cxn ang="0">
                  <a:pos x="33" y="7"/>
                </a:cxn>
                <a:cxn ang="0">
                  <a:pos x="0" y="13"/>
                </a:cxn>
              </a:cxnLst>
              <a:rect b="b" l="0" r="r" t="0"/>
              <a:pathLst>
                <a:path h="13" w="33">
                  <a:moveTo>
                    <a:pt x="0" y="13"/>
                  </a:moveTo>
                  <a:cubicBezTo>
                    <a:pt x="0" y="10"/>
                    <a:pt x="0" y="7"/>
                    <a:pt x="0" y="4"/>
                  </a:cubicBezTo>
                  <a:cubicBezTo>
                    <a:pt x="10" y="6"/>
                    <a:pt x="28" y="0"/>
                    <a:pt x="33" y="7"/>
                  </a:cubicBezTo>
                  <a:cubicBezTo>
                    <a:pt x="21" y="8"/>
                    <a:pt x="3" y="3"/>
                    <a:pt x="0" y="13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94" name="Freeform 122"/>
            <p:cNvSpPr/>
            <p:nvPr/>
          </p:nvSpPr>
          <p:spPr bwMode="auto">
            <a:xfrm>
              <a:off x="3802063" y="3827462"/>
              <a:ext cx="76200" cy="46038"/>
            </a:xfrm>
            <a:custGeom>
              <a:cxnLst>
                <a:cxn ang="0">
                  <a:pos x="0" y="7"/>
                </a:cxn>
                <a:cxn ang="0">
                  <a:pos x="6" y="4"/>
                </a:cxn>
                <a:cxn ang="0">
                  <a:pos x="24" y="13"/>
                </a:cxn>
                <a:cxn ang="0">
                  <a:pos x="21" y="16"/>
                </a:cxn>
                <a:cxn ang="0">
                  <a:pos x="6" y="10"/>
                </a:cxn>
                <a:cxn ang="0">
                  <a:pos x="0" y="7"/>
                </a:cxn>
              </a:cxnLst>
              <a:rect b="b" l="0" r="r" t="0"/>
              <a:pathLst>
                <a:path h="17" w="28">
                  <a:moveTo>
                    <a:pt x="0" y="7"/>
                  </a:moveTo>
                  <a:cubicBezTo>
                    <a:pt x="1" y="5"/>
                    <a:pt x="3" y="4"/>
                    <a:pt x="6" y="4"/>
                  </a:cubicBezTo>
                  <a:cubicBezTo>
                    <a:pt x="6" y="13"/>
                    <a:pt x="28" y="0"/>
                    <a:pt x="24" y="13"/>
                  </a:cubicBezTo>
                  <a:cubicBezTo>
                    <a:pt x="24" y="15"/>
                    <a:pt x="24" y="17"/>
                    <a:pt x="21" y="16"/>
                  </a:cubicBezTo>
                  <a:cubicBezTo>
                    <a:pt x="24" y="6"/>
                    <a:pt x="12" y="11"/>
                    <a:pt x="6" y="10"/>
                  </a:cubicBezTo>
                  <a:cubicBezTo>
                    <a:pt x="5" y="8"/>
                    <a:pt x="3" y="7"/>
                    <a:pt x="0" y="7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95" name="Freeform 123"/>
            <p:cNvSpPr/>
            <p:nvPr/>
          </p:nvSpPr>
          <p:spPr bwMode="auto">
            <a:xfrm>
              <a:off x="5675313" y="3781425"/>
              <a:ext cx="142875" cy="363538"/>
            </a:xfrm>
            <a:custGeom>
              <a:cxnLst>
                <a:cxn ang="0">
                  <a:pos x="45" y="90"/>
                </a:cxn>
                <a:cxn ang="0">
                  <a:pos x="45" y="84"/>
                </a:cxn>
                <a:cxn ang="0">
                  <a:pos x="0" y="135"/>
                </a:cxn>
                <a:cxn ang="0">
                  <a:pos x="42" y="84"/>
                </a:cxn>
                <a:cxn ang="0">
                  <a:pos x="3" y="0"/>
                </a:cxn>
                <a:cxn ang="0">
                  <a:pos x="51" y="102"/>
                </a:cxn>
                <a:cxn ang="0">
                  <a:pos x="45" y="90"/>
                </a:cxn>
              </a:cxnLst>
              <a:rect b="b" l="0" r="r" t="0"/>
              <a:pathLst>
                <a:path h="135" w="52">
                  <a:moveTo>
                    <a:pt x="45" y="90"/>
                  </a:moveTo>
                  <a:cubicBezTo>
                    <a:pt x="45" y="88"/>
                    <a:pt x="45" y="86"/>
                    <a:pt x="45" y="84"/>
                  </a:cubicBezTo>
                  <a:cubicBezTo>
                    <a:pt x="37" y="108"/>
                    <a:pt x="19" y="122"/>
                    <a:pt x="0" y="135"/>
                  </a:cubicBezTo>
                  <a:cubicBezTo>
                    <a:pt x="13" y="117"/>
                    <a:pt x="30" y="103"/>
                    <a:pt x="42" y="84"/>
                  </a:cubicBezTo>
                  <a:cubicBezTo>
                    <a:pt x="31" y="54"/>
                    <a:pt x="8" y="36"/>
                    <a:pt x="3" y="0"/>
                  </a:cubicBezTo>
                  <a:cubicBezTo>
                    <a:pt x="19" y="34"/>
                    <a:pt x="44" y="59"/>
                    <a:pt x="51" y="102"/>
                  </a:cubicBezTo>
                  <a:cubicBezTo>
                    <a:pt x="43" y="104"/>
                    <a:pt x="53" y="88"/>
                    <a:pt x="45" y="9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98" name="Freeform 126"/>
            <p:cNvSpPr/>
            <p:nvPr/>
          </p:nvSpPr>
          <p:spPr bwMode="auto">
            <a:xfrm>
              <a:off x="7631113" y="3894137"/>
              <a:ext cx="31750" cy="57150"/>
            </a:xfrm>
            <a:custGeom>
              <a:cxnLst>
                <a:cxn ang="0">
                  <a:pos x="5" y="0"/>
                </a:cxn>
                <a:cxn ang="0">
                  <a:pos x="8" y="21"/>
                </a:cxn>
                <a:cxn ang="0">
                  <a:pos x="5" y="0"/>
                </a:cxn>
              </a:cxnLst>
              <a:rect b="b" l="0" r="r" t="0"/>
              <a:pathLst>
                <a:path h="21" w="12">
                  <a:moveTo>
                    <a:pt x="5" y="0"/>
                  </a:moveTo>
                  <a:cubicBezTo>
                    <a:pt x="12" y="1"/>
                    <a:pt x="6" y="15"/>
                    <a:pt x="8" y="21"/>
                  </a:cubicBezTo>
                  <a:cubicBezTo>
                    <a:pt x="2" y="19"/>
                    <a:pt x="0" y="5"/>
                    <a:pt x="5" y="0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00" name="Freeform 128"/>
            <p:cNvSpPr/>
            <p:nvPr/>
          </p:nvSpPr>
          <p:spPr bwMode="auto">
            <a:xfrm>
              <a:off x="3414713" y="3967162"/>
              <a:ext cx="73025" cy="34925"/>
            </a:xfrm>
            <a:custGeom>
              <a:cxnLst>
                <a:cxn ang="0">
                  <a:pos x="27" y="9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" y="6"/>
                </a:cxn>
                <a:cxn ang="0">
                  <a:pos x="27" y="6"/>
                </a:cxn>
                <a:cxn ang="0">
                  <a:pos x="27" y="9"/>
                </a:cxn>
              </a:cxnLst>
              <a:rect b="b" l="0" r="r" t="0"/>
              <a:pathLst>
                <a:path h="13" w="27">
                  <a:moveTo>
                    <a:pt x="27" y="9"/>
                  </a:moveTo>
                  <a:cubicBezTo>
                    <a:pt x="19" y="7"/>
                    <a:pt x="3" y="13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2" y="1"/>
                    <a:pt x="3" y="3"/>
                    <a:pt x="3" y="6"/>
                  </a:cubicBezTo>
                  <a:cubicBezTo>
                    <a:pt x="11" y="6"/>
                    <a:pt x="19" y="6"/>
                    <a:pt x="27" y="6"/>
                  </a:cubicBezTo>
                  <a:cubicBezTo>
                    <a:pt x="27" y="7"/>
                    <a:pt x="27" y="8"/>
                    <a:pt x="27" y="9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01" name="Freeform 129"/>
            <p:cNvSpPr/>
            <p:nvPr/>
          </p:nvSpPr>
          <p:spPr bwMode="auto">
            <a:xfrm>
              <a:off x="7673975" y="3919537"/>
              <a:ext cx="34925" cy="646113"/>
            </a:xfrm>
            <a:custGeom>
              <a:cxnLst>
                <a:cxn ang="0">
                  <a:pos x="7" y="48"/>
                </a:cxn>
                <a:cxn ang="0">
                  <a:pos x="10" y="0"/>
                </a:cxn>
                <a:cxn ang="0">
                  <a:pos x="10" y="36"/>
                </a:cxn>
                <a:cxn ang="0">
                  <a:pos x="10" y="108"/>
                </a:cxn>
                <a:cxn ang="0">
                  <a:pos x="10" y="195"/>
                </a:cxn>
                <a:cxn ang="0">
                  <a:pos x="7" y="240"/>
                </a:cxn>
                <a:cxn ang="0">
                  <a:pos x="4" y="219"/>
                </a:cxn>
                <a:cxn ang="0">
                  <a:pos x="7" y="48"/>
                </a:cxn>
              </a:cxnLst>
              <a:rect b="b" l="0" r="r" t="0"/>
              <a:pathLst>
                <a:path h="240" w="13">
                  <a:moveTo>
                    <a:pt x="7" y="48"/>
                  </a:moveTo>
                  <a:cubicBezTo>
                    <a:pt x="9" y="33"/>
                    <a:pt x="3" y="10"/>
                    <a:pt x="10" y="0"/>
                  </a:cubicBezTo>
                  <a:cubicBezTo>
                    <a:pt x="10" y="12"/>
                    <a:pt x="10" y="24"/>
                    <a:pt x="10" y="36"/>
                  </a:cubicBezTo>
                  <a:cubicBezTo>
                    <a:pt x="10" y="60"/>
                    <a:pt x="10" y="84"/>
                    <a:pt x="10" y="108"/>
                  </a:cubicBezTo>
                  <a:cubicBezTo>
                    <a:pt x="10" y="137"/>
                    <a:pt x="10" y="166"/>
                    <a:pt x="10" y="195"/>
                  </a:cubicBezTo>
                  <a:cubicBezTo>
                    <a:pt x="9" y="210"/>
                    <a:pt x="13" y="230"/>
                    <a:pt x="7" y="240"/>
                  </a:cubicBezTo>
                  <a:cubicBezTo>
                    <a:pt x="0" y="239"/>
                    <a:pt x="6" y="225"/>
                    <a:pt x="4" y="219"/>
                  </a:cubicBezTo>
                  <a:cubicBezTo>
                    <a:pt x="11" y="168"/>
                    <a:pt x="5" y="104"/>
                    <a:pt x="7" y="4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03" name="Freeform 131"/>
            <p:cNvSpPr/>
            <p:nvPr/>
          </p:nvSpPr>
          <p:spPr bwMode="auto">
            <a:xfrm>
              <a:off x="5683250" y="3943350"/>
              <a:ext cx="65088" cy="115888"/>
            </a:xfrm>
            <a:custGeom>
              <a:cxnLst>
                <a:cxn ang="0">
                  <a:pos x="0" y="39"/>
                </a:cxn>
                <a:cxn ang="0">
                  <a:pos x="24" y="0"/>
                </a:cxn>
                <a:cxn ang="0">
                  <a:pos x="3" y="42"/>
                </a:cxn>
                <a:cxn ang="0">
                  <a:pos x="0" y="39"/>
                </a:cxn>
              </a:cxnLst>
              <a:rect b="b" l="0" r="r" t="0"/>
              <a:pathLst>
                <a:path h="43" w="24">
                  <a:moveTo>
                    <a:pt x="0" y="39"/>
                  </a:moveTo>
                  <a:cubicBezTo>
                    <a:pt x="10" y="28"/>
                    <a:pt x="15" y="12"/>
                    <a:pt x="24" y="0"/>
                  </a:cubicBezTo>
                  <a:cubicBezTo>
                    <a:pt x="23" y="20"/>
                    <a:pt x="15" y="33"/>
                    <a:pt x="3" y="42"/>
                  </a:cubicBezTo>
                  <a:cubicBezTo>
                    <a:pt x="0" y="43"/>
                    <a:pt x="0" y="41"/>
                    <a:pt x="0" y="3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06" name="Freeform 134"/>
            <p:cNvSpPr/>
            <p:nvPr/>
          </p:nvSpPr>
          <p:spPr bwMode="auto">
            <a:xfrm>
              <a:off x="5675313" y="4087812"/>
              <a:ext cx="128588" cy="130175"/>
            </a:xfrm>
            <a:custGeom>
              <a:cxnLst>
                <a:cxn ang="0">
                  <a:pos x="39" y="9"/>
                </a:cxn>
                <a:cxn ang="0">
                  <a:pos x="0" y="48"/>
                </a:cxn>
                <a:cxn ang="0">
                  <a:pos x="45" y="0"/>
                </a:cxn>
                <a:cxn ang="0">
                  <a:pos x="48" y="0"/>
                </a:cxn>
                <a:cxn ang="0">
                  <a:pos x="48" y="3"/>
                </a:cxn>
                <a:cxn ang="0">
                  <a:pos x="39" y="9"/>
                </a:cxn>
              </a:cxnLst>
              <a:rect b="b" l="0" r="r" t="0"/>
              <a:pathLst>
                <a:path h="48" w="48">
                  <a:moveTo>
                    <a:pt x="39" y="9"/>
                  </a:moveTo>
                  <a:cubicBezTo>
                    <a:pt x="28" y="24"/>
                    <a:pt x="13" y="35"/>
                    <a:pt x="0" y="48"/>
                  </a:cubicBezTo>
                  <a:cubicBezTo>
                    <a:pt x="4" y="33"/>
                    <a:pt x="27" y="11"/>
                    <a:pt x="45" y="0"/>
                  </a:cubicBezTo>
                  <a:cubicBezTo>
                    <a:pt x="46" y="0"/>
                    <a:pt x="47" y="0"/>
                    <a:pt x="48" y="0"/>
                  </a:cubicBezTo>
                  <a:cubicBezTo>
                    <a:pt x="48" y="1"/>
                    <a:pt x="48" y="2"/>
                    <a:pt x="48" y="3"/>
                  </a:cubicBezTo>
                  <a:cubicBezTo>
                    <a:pt x="43" y="3"/>
                    <a:pt x="40" y="5"/>
                    <a:pt x="39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07" name="Freeform 135"/>
            <p:cNvSpPr/>
            <p:nvPr/>
          </p:nvSpPr>
          <p:spPr bwMode="auto">
            <a:xfrm>
              <a:off x="5667375" y="4168775"/>
              <a:ext cx="85725" cy="80963"/>
            </a:xfrm>
            <a:custGeom>
              <a:cxnLst>
                <a:cxn ang="0">
                  <a:pos x="27" y="0"/>
                </a:cxn>
                <a:cxn ang="0">
                  <a:pos x="0" y="30"/>
                </a:cxn>
                <a:cxn ang="0">
                  <a:pos x="27" y="0"/>
                </a:cxn>
              </a:cxnLst>
              <a:rect b="b" l="0" r="r" t="0"/>
              <a:pathLst>
                <a:path h="30" w="32">
                  <a:moveTo>
                    <a:pt x="27" y="0"/>
                  </a:moveTo>
                  <a:cubicBezTo>
                    <a:pt x="32" y="12"/>
                    <a:pt x="14" y="27"/>
                    <a:pt x="0" y="30"/>
                  </a:cubicBezTo>
                  <a:cubicBezTo>
                    <a:pt x="7" y="18"/>
                    <a:pt x="20" y="12"/>
                    <a:pt x="27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08" name="Freeform 136"/>
            <p:cNvSpPr/>
            <p:nvPr/>
          </p:nvSpPr>
          <p:spPr bwMode="auto">
            <a:xfrm>
              <a:off x="5683250" y="4160837"/>
              <a:ext cx="104775" cy="215900"/>
            </a:xfrm>
            <a:custGeom>
              <a:cxnLst>
                <a:cxn ang="0">
                  <a:pos x="39" y="6"/>
                </a:cxn>
                <a:cxn ang="0">
                  <a:pos x="30" y="78"/>
                </a:cxn>
                <a:cxn ang="0">
                  <a:pos x="24" y="54"/>
                </a:cxn>
                <a:cxn ang="0">
                  <a:pos x="0" y="75"/>
                </a:cxn>
                <a:cxn ang="0">
                  <a:pos x="27" y="48"/>
                </a:cxn>
                <a:cxn ang="0">
                  <a:pos x="30" y="24"/>
                </a:cxn>
                <a:cxn ang="0">
                  <a:pos x="3" y="54"/>
                </a:cxn>
                <a:cxn ang="0">
                  <a:pos x="33" y="18"/>
                </a:cxn>
                <a:cxn ang="0">
                  <a:pos x="36" y="0"/>
                </a:cxn>
                <a:cxn ang="0">
                  <a:pos x="39" y="6"/>
                </a:cxn>
              </a:cxnLst>
              <a:rect b="b" l="0" r="r" t="0"/>
              <a:pathLst>
                <a:path h="80" w="39">
                  <a:moveTo>
                    <a:pt x="39" y="6"/>
                  </a:moveTo>
                  <a:cubicBezTo>
                    <a:pt x="36" y="30"/>
                    <a:pt x="30" y="51"/>
                    <a:pt x="30" y="78"/>
                  </a:cubicBezTo>
                  <a:cubicBezTo>
                    <a:pt x="18" y="80"/>
                    <a:pt x="26" y="62"/>
                    <a:pt x="24" y="54"/>
                  </a:cubicBezTo>
                  <a:cubicBezTo>
                    <a:pt x="14" y="59"/>
                    <a:pt x="14" y="74"/>
                    <a:pt x="0" y="75"/>
                  </a:cubicBezTo>
                  <a:cubicBezTo>
                    <a:pt x="7" y="64"/>
                    <a:pt x="12" y="51"/>
                    <a:pt x="27" y="48"/>
                  </a:cubicBezTo>
                  <a:cubicBezTo>
                    <a:pt x="25" y="37"/>
                    <a:pt x="31" y="34"/>
                    <a:pt x="30" y="24"/>
                  </a:cubicBezTo>
                  <a:cubicBezTo>
                    <a:pt x="21" y="34"/>
                    <a:pt x="11" y="43"/>
                    <a:pt x="3" y="54"/>
                  </a:cubicBezTo>
                  <a:cubicBezTo>
                    <a:pt x="3" y="43"/>
                    <a:pt x="17" y="22"/>
                    <a:pt x="33" y="18"/>
                  </a:cubicBezTo>
                  <a:cubicBezTo>
                    <a:pt x="35" y="13"/>
                    <a:pt x="29" y="0"/>
                    <a:pt x="36" y="0"/>
                  </a:cubicBezTo>
                  <a:cubicBezTo>
                    <a:pt x="37" y="2"/>
                    <a:pt x="36" y="6"/>
                    <a:pt x="39" y="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09" name="Freeform 137"/>
            <p:cNvSpPr/>
            <p:nvPr/>
          </p:nvSpPr>
          <p:spPr bwMode="auto">
            <a:xfrm>
              <a:off x="2744788" y="4225925"/>
              <a:ext cx="49213" cy="268288"/>
            </a:xfrm>
            <a:custGeom>
              <a:cxnLst>
                <a:cxn ang="0">
                  <a:pos x="6" y="0"/>
                </a:cxn>
                <a:cxn ang="0">
                  <a:pos x="18" y="24"/>
                </a:cxn>
                <a:cxn ang="0">
                  <a:pos x="15" y="24"/>
                </a:cxn>
                <a:cxn ang="0">
                  <a:pos x="6" y="12"/>
                </a:cxn>
                <a:cxn ang="0">
                  <a:pos x="9" y="69"/>
                </a:cxn>
                <a:cxn ang="0">
                  <a:pos x="6" y="0"/>
                </a:cxn>
              </a:cxnLst>
              <a:rect b="b" l="0" r="r" t="0"/>
              <a:pathLst>
                <a:path h="100" w="18">
                  <a:moveTo>
                    <a:pt x="6" y="0"/>
                  </a:moveTo>
                  <a:cubicBezTo>
                    <a:pt x="13" y="5"/>
                    <a:pt x="12" y="18"/>
                    <a:pt x="18" y="24"/>
                  </a:cubicBezTo>
                  <a:cubicBezTo>
                    <a:pt x="17" y="24"/>
                    <a:pt x="16" y="24"/>
                    <a:pt x="15" y="24"/>
                  </a:cubicBezTo>
                  <a:cubicBezTo>
                    <a:pt x="9" y="23"/>
                    <a:pt x="12" y="13"/>
                    <a:pt x="6" y="12"/>
                  </a:cubicBezTo>
                  <a:cubicBezTo>
                    <a:pt x="8" y="30"/>
                    <a:pt x="2" y="56"/>
                    <a:pt x="9" y="69"/>
                  </a:cubicBezTo>
                  <a:cubicBezTo>
                    <a:pt x="0" y="100"/>
                    <a:pt x="1" y="10"/>
                    <a:pt x="6" y="0"/>
                  </a:cubicBezTo>
                  <a:close/>
                </a:path>
              </a:pathLst>
            </a:custGeom>
            <a:solidFill>
              <a:srgbClr val="9DB7B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10" name="Freeform 138"/>
            <p:cNvSpPr/>
            <p:nvPr/>
          </p:nvSpPr>
          <p:spPr bwMode="auto">
            <a:xfrm>
              <a:off x="3302000" y="4210050"/>
              <a:ext cx="73025" cy="144463"/>
            </a:xfrm>
            <a:custGeom>
              <a:cxnLst>
                <a:cxn ang="0">
                  <a:pos x="27" y="0"/>
                </a:cxn>
                <a:cxn ang="0">
                  <a:pos x="12" y="54"/>
                </a:cxn>
                <a:cxn ang="0">
                  <a:pos x="9" y="45"/>
                </a:cxn>
                <a:cxn ang="0">
                  <a:pos x="24" y="0"/>
                </a:cxn>
                <a:cxn ang="0">
                  <a:pos x="27" y="0"/>
                </a:cxn>
              </a:cxnLst>
              <a:rect b="b" l="0" r="r" t="0"/>
              <a:pathLst>
                <a:path h="54" w="27">
                  <a:moveTo>
                    <a:pt x="27" y="0"/>
                  </a:moveTo>
                  <a:cubicBezTo>
                    <a:pt x="25" y="21"/>
                    <a:pt x="19" y="38"/>
                    <a:pt x="12" y="54"/>
                  </a:cubicBezTo>
                  <a:cubicBezTo>
                    <a:pt x="11" y="52"/>
                    <a:pt x="0" y="52"/>
                    <a:pt x="9" y="45"/>
                  </a:cubicBezTo>
                  <a:cubicBezTo>
                    <a:pt x="15" y="43"/>
                    <a:pt x="20" y="15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lose/>
                </a:path>
              </a:pathLst>
            </a:custGeom>
            <a:solidFill>
              <a:srgbClr val="789EA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11" name="Freeform 139"/>
            <p:cNvSpPr/>
            <p:nvPr/>
          </p:nvSpPr>
          <p:spPr bwMode="auto">
            <a:xfrm>
              <a:off x="2770188" y="4291012"/>
              <a:ext cx="88900" cy="185738"/>
            </a:xfrm>
            <a:custGeom>
              <a:cxnLst>
                <a:cxn ang="0">
                  <a:pos x="9" y="0"/>
                </a:cxn>
                <a:cxn ang="0">
                  <a:pos x="33" y="27"/>
                </a:cxn>
                <a:cxn ang="0">
                  <a:pos x="0" y="69"/>
                </a:cxn>
                <a:cxn ang="0">
                  <a:pos x="21" y="36"/>
                </a:cxn>
                <a:cxn ang="0">
                  <a:pos x="6" y="0"/>
                </a:cxn>
                <a:cxn ang="0">
                  <a:pos x="9" y="0"/>
                </a:cxn>
              </a:cxnLst>
              <a:rect b="b" l="0" r="r" t="0"/>
              <a:pathLst>
                <a:path h="69" w="33">
                  <a:moveTo>
                    <a:pt x="9" y="0"/>
                  </a:moveTo>
                  <a:cubicBezTo>
                    <a:pt x="19" y="8"/>
                    <a:pt x="19" y="41"/>
                    <a:pt x="33" y="27"/>
                  </a:cubicBezTo>
                  <a:cubicBezTo>
                    <a:pt x="27" y="46"/>
                    <a:pt x="18" y="62"/>
                    <a:pt x="0" y="69"/>
                  </a:cubicBezTo>
                  <a:cubicBezTo>
                    <a:pt x="3" y="54"/>
                    <a:pt x="19" y="52"/>
                    <a:pt x="21" y="36"/>
                  </a:cubicBezTo>
                  <a:cubicBezTo>
                    <a:pt x="13" y="27"/>
                    <a:pt x="11" y="12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12" name="Freeform 140"/>
            <p:cNvSpPr/>
            <p:nvPr/>
          </p:nvSpPr>
          <p:spPr bwMode="auto">
            <a:xfrm>
              <a:off x="2805113" y="4403725"/>
              <a:ext cx="85725" cy="128588"/>
            </a:xfrm>
            <a:custGeom>
              <a:cxnLst>
                <a:cxn ang="0">
                  <a:pos x="32" y="0"/>
                </a:cxn>
                <a:cxn ang="0">
                  <a:pos x="2" y="48"/>
                </a:cxn>
                <a:cxn ang="0">
                  <a:pos x="32" y="0"/>
                </a:cxn>
              </a:cxnLst>
              <a:rect b="b" l="0" r="r" t="0"/>
              <a:pathLst>
                <a:path h="48" w="32">
                  <a:moveTo>
                    <a:pt x="32" y="0"/>
                  </a:moveTo>
                  <a:cubicBezTo>
                    <a:pt x="25" y="19"/>
                    <a:pt x="11" y="31"/>
                    <a:pt x="2" y="48"/>
                  </a:cubicBezTo>
                  <a:cubicBezTo>
                    <a:pt x="0" y="32"/>
                    <a:pt x="18" y="10"/>
                    <a:pt x="32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13" name="Freeform 141"/>
            <p:cNvSpPr/>
            <p:nvPr/>
          </p:nvSpPr>
          <p:spPr bwMode="auto">
            <a:xfrm>
              <a:off x="2852738" y="4451350"/>
              <a:ext cx="61913" cy="104775"/>
            </a:xfrm>
            <a:custGeom>
              <a:cxnLst>
                <a:cxn ang="0">
                  <a:pos x="23" y="0"/>
                </a:cxn>
                <a:cxn ang="0">
                  <a:pos x="5" y="39"/>
                </a:cxn>
                <a:cxn ang="0">
                  <a:pos x="23" y="0"/>
                </a:cxn>
              </a:cxnLst>
              <a:rect b="b" l="0" r="r" t="0"/>
              <a:pathLst>
                <a:path h="39" w="23">
                  <a:moveTo>
                    <a:pt x="23" y="0"/>
                  </a:moveTo>
                  <a:cubicBezTo>
                    <a:pt x="18" y="14"/>
                    <a:pt x="10" y="25"/>
                    <a:pt x="5" y="39"/>
                  </a:cubicBezTo>
                  <a:cubicBezTo>
                    <a:pt x="0" y="27"/>
                    <a:pt x="11" y="5"/>
                    <a:pt x="23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14" name="Freeform 142"/>
            <p:cNvSpPr/>
            <p:nvPr/>
          </p:nvSpPr>
          <p:spPr bwMode="auto">
            <a:xfrm>
              <a:off x="2882900" y="4516437"/>
              <a:ext cx="55563" cy="88900"/>
            </a:xfrm>
            <a:custGeom>
              <a:cxnLst>
                <a:cxn ang="0">
                  <a:pos x="18" y="0"/>
                </a:cxn>
                <a:cxn ang="0">
                  <a:pos x="0" y="33"/>
                </a:cxn>
                <a:cxn ang="0">
                  <a:pos x="18" y="0"/>
                </a:cxn>
              </a:cxnLst>
              <a:rect b="b" l="0" r="r" t="0"/>
              <a:pathLst>
                <a:path h="33" w="21">
                  <a:moveTo>
                    <a:pt x="18" y="0"/>
                  </a:moveTo>
                  <a:cubicBezTo>
                    <a:pt x="21" y="8"/>
                    <a:pt x="8" y="26"/>
                    <a:pt x="0" y="33"/>
                  </a:cubicBezTo>
                  <a:cubicBezTo>
                    <a:pt x="1" y="17"/>
                    <a:pt x="10" y="9"/>
                    <a:pt x="18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15" name="Freeform 143"/>
            <p:cNvSpPr/>
            <p:nvPr/>
          </p:nvSpPr>
          <p:spPr bwMode="auto">
            <a:xfrm>
              <a:off x="5981700" y="4559300"/>
              <a:ext cx="185738" cy="30163"/>
            </a:xfrm>
            <a:custGeom>
              <a:cxnLst>
                <a:cxn ang="0">
                  <a:pos x="69" y="5"/>
                </a:cxn>
                <a:cxn ang="0">
                  <a:pos x="9" y="5"/>
                </a:cxn>
                <a:cxn ang="0">
                  <a:pos x="69" y="5"/>
                </a:cxn>
              </a:cxnLst>
              <a:rect b="b" l="0" r="r" t="0"/>
              <a:pathLst>
                <a:path h="11" w="69">
                  <a:moveTo>
                    <a:pt x="69" y="5"/>
                  </a:moveTo>
                  <a:cubicBezTo>
                    <a:pt x="59" y="11"/>
                    <a:pt x="0" y="9"/>
                    <a:pt x="9" y="5"/>
                  </a:cubicBezTo>
                  <a:cubicBezTo>
                    <a:pt x="33" y="5"/>
                    <a:pt x="47" y="0"/>
                    <a:pt x="69" y="5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16" name="Freeform 144"/>
            <p:cNvSpPr/>
            <p:nvPr/>
          </p:nvSpPr>
          <p:spPr bwMode="auto">
            <a:xfrm>
              <a:off x="5722938" y="4575175"/>
              <a:ext cx="103188" cy="26988"/>
            </a:xfrm>
            <a:custGeom>
              <a:cxnLst>
                <a:cxn ang="0">
                  <a:pos x="24" y="8"/>
                </a:cxn>
                <a:cxn ang="0">
                  <a:pos x="0" y="8"/>
                </a:cxn>
                <a:cxn ang="0">
                  <a:pos x="36" y="2"/>
                </a:cxn>
                <a:cxn ang="0">
                  <a:pos x="24" y="8"/>
                </a:cxn>
              </a:cxnLst>
              <a:rect b="b" l="0" r="r" t="0"/>
              <a:pathLst>
                <a:path h="10" w="38">
                  <a:moveTo>
                    <a:pt x="24" y="8"/>
                  </a:moveTo>
                  <a:cubicBezTo>
                    <a:pt x="16" y="8"/>
                    <a:pt x="8" y="8"/>
                    <a:pt x="0" y="8"/>
                  </a:cubicBezTo>
                  <a:cubicBezTo>
                    <a:pt x="8" y="2"/>
                    <a:pt x="22" y="2"/>
                    <a:pt x="36" y="2"/>
                  </a:cubicBezTo>
                  <a:cubicBezTo>
                    <a:pt x="38" y="10"/>
                    <a:pt x="22" y="0"/>
                    <a:pt x="24" y="8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17" name="Freeform 145"/>
            <p:cNvSpPr/>
            <p:nvPr/>
          </p:nvSpPr>
          <p:spPr bwMode="auto">
            <a:xfrm>
              <a:off x="4633913" y="4594225"/>
              <a:ext cx="282575" cy="26988"/>
            </a:xfrm>
            <a:custGeom>
              <a:cxnLst>
                <a:cxn ang="0">
                  <a:pos x="0" y="7"/>
                </a:cxn>
                <a:cxn ang="0">
                  <a:pos x="57" y="4"/>
                </a:cxn>
                <a:cxn ang="0">
                  <a:pos x="12" y="10"/>
                </a:cxn>
                <a:cxn ang="0">
                  <a:pos x="0" y="7"/>
                </a:cxn>
              </a:cxnLst>
              <a:rect b="b" l="0" r="r" t="0"/>
              <a:pathLst>
                <a:path h="10" w="105">
                  <a:moveTo>
                    <a:pt x="0" y="7"/>
                  </a:moveTo>
                  <a:cubicBezTo>
                    <a:pt x="13" y="0"/>
                    <a:pt x="39" y="6"/>
                    <a:pt x="57" y="4"/>
                  </a:cubicBezTo>
                  <a:cubicBezTo>
                    <a:pt x="105" y="5"/>
                    <a:pt x="28" y="9"/>
                    <a:pt x="12" y="10"/>
                  </a:cubicBezTo>
                  <a:cubicBezTo>
                    <a:pt x="11" y="6"/>
                    <a:pt x="5" y="7"/>
                    <a:pt x="0" y="7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18" name="Freeform 146"/>
            <p:cNvSpPr/>
            <p:nvPr/>
          </p:nvSpPr>
          <p:spPr bwMode="auto">
            <a:xfrm>
              <a:off x="5513388" y="4624387"/>
              <a:ext cx="379413" cy="53975"/>
            </a:xfrm>
            <a:custGeom>
              <a:cxnLst>
                <a:cxn ang="0">
                  <a:pos x="0" y="8"/>
                </a:cxn>
                <a:cxn ang="0">
                  <a:pos x="141" y="11"/>
                </a:cxn>
                <a:cxn ang="0">
                  <a:pos x="99" y="14"/>
                </a:cxn>
                <a:cxn ang="0">
                  <a:pos x="0" y="8"/>
                </a:cxn>
              </a:cxnLst>
              <a:rect b="b" l="0" r="r" t="0"/>
              <a:pathLst>
                <a:path h="20" w="141">
                  <a:moveTo>
                    <a:pt x="0" y="8"/>
                  </a:moveTo>
                  <a:cubicBezTo>
                    <a:pt x="45" y="0"/>
                    <a:pt x="97" y="9"/>
                    <a:pt x="141" y="11"/>
                  </a:cubicBezTo>
                  <a:cubicBezTo>
                    <a:pt x="131" y="14"/>
                    <a:pt x="109" y="20"/>
                    <a:pt x="99" y="14"/>
                  </a:cubicBezTo>
                  <a:cubicBezTo>
                    <a:pt x="73" y="5"/>
                    <a:pt x="26" y="17"/>
                    <a:pt x="0" y="8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19" name="Freeform 147"/>
            <p:cNvSpPr/>
            <p:nvPr/>
          </p:nvSpPr>
          <p:spPr bwMode="auto">
            <a:xfrm>
              <a:off x="5013325" y="4643437"/>
              <a:ext cx="136525" cy="36513"/>
            </a:xfrm>
            <a:custGeom>
              <a:cxnLst>
                <a:cxn ang="0">
                  <a:pos x="51" y="1"/>
                </a:cxn>
                <a:cxn ang="0">
                  <a:pos x="0" y="7"/>
                </a:cxn>
                <a:cxn ang="0">
                  <a:pos x="51" y="1"/>
                </a:cxn>
              </a:cxnLst>
              <a:rect b="b" l="0" r="r" t="0"/>
              <a:pathLst>
                <a:path h="14" w="51">
                  <a:moveTo>
                    <a:pt x="51" y="1"/>
                  </a:moveTo>
                  <a:cubicBezTo>
                    <a:pt x="45" y="14"/>
                    <a:pt x="15" y="3"/>
                    <a:pt x="0" y="7"/>
                  </a:cubicBezTo>
                  <a:cubicBezTo>
                    <a:pt x="12" y="0"/>
                    <a:pt x="32" y="1"/>
                    <a:pt x="51" y="1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20" name="Freeform 148"/>
            <p:cNvSpPr/>
            <p:nvPr/>
          </p:nvSpPr>
          <p:spPr bwMode="auto">
            <a:xfrm>
              <a:off x="5319713" y="4705350"/>
              <a:ext cx="382588" cy="46038"/>
            </a:xfrm>
            <a:custGeom>
              <a:cxnLst>
                <a:cxn ang="0">
                  <a:pos x="99" y="5"/>
                </a:cxn>
                <a:cxn ang="0">
                  <a:pos x="138" y="2"/>
                </a:cxn>
                <a:cxn ang="0">
                  <a:pos x="141" y="5"/>
                </a:cxn>
                <a:cxn ang="0">
                  <a:pos x="0" y="8"/>
                </a:cxn>
                <a:cxn ang="0">
                  <a:pos x="54" y="5"/>
                </a:cxn>
                <a:cxn ang="0">
                  <a:pos x="99" y="5"/>
                </a:cxn>
              </a:cxnLst>
              <a:rect b="b" l="0" r="r" t="0"/>
              <a:pathLst>
                <a:path h="17" w="142">
                  <a:moveTo>
                    <a:pt x="99" y="5"/>
                  </a:moveTo>
                  <a:cubicBezTo>
                    <a:pt x="111" y="3"/>
                    <a:pt x="131" y="9"/>
                    <a:pt x="138" y="2"/>
                  </a:cubicBezTo>
                  <a:cubicBezTo>
                    <a:pt x="140" y="2"/>
                    <a:pt x="142" y="2"/>
                    <a:pt x="141" y="5"/>
                  </a:cubicBezTo>
                  <a:cubicBezTo>
                    <a:pt x="105" y="17"/>
                    <a:pt x="41" y="10"/>
                    <a:pt x="0" y="8"/>
                  </a:cubicBezTo>
                  <a:cubicBezTo>
                    <a:pt x="12" y="0"/>
                    <a:pt x="46" y="9"/>
                    <a:pt x="54" y="5"/>
                  </a:cubicBezTo>
                  <a:cubicBezTo>
                    <a:pt x="62" y="10"/>
                    <a:pt x="91" y="10"/>
                    <a:pt x="99" y="5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21" name="Freeform 149"/>
            <p:cNvSpPr/>
            <p:nvPr/>
          </p:nvSpPr>
          <p:spPr bwMode="auto">
            <a:xfrm>
              <a:off x="5400675" y="4740275"/>
              <a:ext cx="306388" cy="74613"/>
            </a:xfrm>
            <a:custGeom>
              <a:cxnLst>
                <a:cxn ang="0">
                  <a:pos x="0" y="13"/>
                </a:cxn>
                <a:cxn ang="0">
                  <a:pos x="96" y="4"/>
                </a:cxn>
                <a:cxn ang="0">
                  <a:pos x="114" y="7"/>
                </a:cxn>
                <a:cxn ang="0">
                  <a:pos x="0" y="16"/>
                </a:cxn>
                <a:cxn ang="0">
                  <a:pos x="0" y="13"/>
                </a:cxn>
              </a:cxnLst>
              <a:rect b="b" l="0" r="r" t="0"/>
              <a:pathLst>
                <a:path h="28" w="114">
                  <a:moveTo>
                    <a:pt x="0" y="13"/>
                  </a:moveTo>
                  <a:cubicBezTo>
                    <a:pt x="36" y="14"/>
                    <a:pt x="64" y="7"/>
                    <a:pt x="96" y="4"/>
                  </a:cubicBezTo>
                  <a:cubicBezTo>
                    <a:pt x="101" y="6"/>
                    <a:pt x="114" y="0"/>
                    <a:pt x="114" y="7"/>
                  </a:cubicBezTo>
                  <a:cubicBezTo>
                    <a:pt x="77" y="9"/>
                    <a:pt x="31" y="28"/>
                    <a:pt x="0" y="16"/>
                  </a:cubicBezTo>
                  <a:cubicBezTo>
                    <a:pt x="0" y="15"/>
                    <a:pt x="0" y="14"/>
                    <a:pt x="0" y="13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22" name="Freeform 150"/>
            <p:cNvSpPr/>
            <p:nvPr/>
          </p:nvSpPr>
          <p:spPr bwMode="auto">
            <a:xfrm>
              <a:off x="5868988" y="4737100"/>
              <a:ext cx="128588" cy="30163"/>
            </a:xfrm>
            <a:custGeom>
              <a:cxnLst>
                <a:cxn ang="0">
                  <a:pos x="0" y="8"/>
                </a:cxn>
                <a:cxn ang="0">
                  <a:pos x="9" y="11"/>
                </a:cxn>
                <a:cxn ang="0">
                  <a:pos x="0" y="8"/>
                </a:cxn>
              </a:cxnLst>
              <a:rect b="b" l="0" r="r" t="0"/>
              <a:pathLst>
                <a:path h="11" w="48">
                  <a:moveTo>
                    <a:pt x="0" y="8"/>
                  </a:moveTo>
                  <a:cubicBezTo>
                    <a:pt x="29" y="0"/>
                    <a:pt x="48" y="9"/>
                    <a:pt x="9" y="11"/>
                  </a:cubicBezTo>
                  <a:cubicBezTo>
                    <a:pt x="8" y="8"/>
                    <a:pt x="4" y="8"/>
                    <a:pt x="0" y="8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23" name="Freeform 151"/>
            <p:cNvSpPr/>
            <p:nvPr/>
          </p:nvSpPr>
          <p:spPr bwMode="auto">
            <a:xfrm>
              <a:off x="5876925" y="4818062"/>
              <a:ext cx="73025" cy="22225"/>
            </a:xfrm>
            <a:custGeom>
              <a:cxnLst>
                <a:cxn ang="0">
                  <a:pos x="0" y="5"/>
                </a:cxn>
                <a:cxn ang="0">
                  <a:pos x="27" y="5"/>
                </a:cxn>
                <a:cxn ang="0">
                  <a:pos x="3" y="8"/>
                </a:cxn>
                <a:cxn ang="0">
                  <a:pos x="0" y="5"/>
                </a:cxn>
              </a:cxnLst>
              <a:rect b="b" l="0" r="r" t="0"/>
              <a:pathLst>
                <a:path h="8" w="27">
                  <a:moveTo>
                    <a:pt x="0" y="5"/>
                  </a:moveTo>
                  <a:cubicBezTo>
                    <a:pt x="2" y="0"/>
                    <a:pt x="25" y="0"/>
                    <a:pt x="27" y="5"/>
                  </a:cubicBezTo>
                  <a:cubicBezTo>
                    <a:pt x="17" y="4"/>
                    <a:pt x="10" y="6"/>
                    <a:pt x="3" y="8"/>
                  </a:cubicBezTo>
                  <a:cubicBezTo>
                    <a:pt x="4" y="5"/>
                    <a:pt x="2" y="5"/>
                    <a:pt x="0" y="5"/>
                  </a:cubicBezTo>
                  <a:close/>
                </a:path>
              </a:pathLst>
            </a:custGeom>
            <a:solidFill>
              <a:srgbClr val="0D4D5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24" name="Freeform 152"/>
            <p:cNvSpPr/>
            <p:nvPr/>
          </p:nvSpPr>
          <p:spPr bwMode="auto">
            <a:xfrm>
              <a:off x="5675313" y="4829175"/>
              <a:ext cx="212725" cy="36513"/>
            </a:xfrm>
            <a:custGeom>
              <a:cxnLst>
                <a:cxn ang="0">
                  <a:pos x="0" y="10"/>
                </a:cxn>
                <a:cxn ang="0">
                  <a:pos x="75" y="1"/>
                </a:cxn>
                <a:cxn ang="0">
                  <a:pos x="78" y="4"/>
                </a:cxn>
                <a:cxn ang="0">
                  <a:pos x="3" y="13"/>
                </a:cxn>
                <a:cxn ang="0">
                  <a:pos x="0" y="10"/>
                </a:cxn>
              </a:cxnLst>
              <a:rect b="b" l="0" r="r" t="0"/>
              <a:pathLst>
                <a:path h="14" w="79">
                  <a:moveTo>
                    <a:pt x="0" y="10"/>
                  </a:moveTo>
                  <a:cubicBezTo>
                    <a:pt x="25" y="7"/>
                    <a:pt x="46" y="0"/>
                    <a:pt x="75" y="1"/>
                  </a:cubicBezTo>
                  <a:cubicBezTo>
                    <a:pt x="77" y="1"/>
                    <a:pt x="79" y="1"/>
                    <a:pt x="78" y="4"/>
                  </a:cubicBezTo>
                  <a:cubicBezTo>
                    <a:pt x="51" y="5"/>
                    <a:pt x="32" y="14"/>
                    <a:pt x="3" y="13"/>
                  </a:cubicBezTo>
                  <a:cubicBezTo>
                    <a:pt x="0" y="14"/>
                    <a:pt x="0" y="12"/>
                    <a:pt x="0" y="1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25" name="Freeform 153"/>
            <p:cNvSpPr/>
            <p:nvPr/>
          </p:nvSpPr>
          <p:spPr bwMode="auto">
            <a:xfrm>
              <a:off x="5634038" y="4848225"/>
              <a:ext cx="52388" cy="34925"/>
            </a:xfrm>
            <a:custGeom>
              <a:cxnLst>
                <a:cxn ang="0">
                  <a:pos x="6" y="0"/>
                </a:cxn>
                <a:cxn ang="0">
                  <a:pos x="15" y="3"/>
                </a:cxn>
                <a:cxn ang="0">
                  <a:pos x="18" y="6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6" y="0"/>
                </a:cxn>
              </a:cxnLst>
              <a:rect b="b" l="0" r="r" t="0"/>
              <a:pathLst>
                <a:path h="13" w="19">
                  <a:moveTo>
                    <a:pt x="6" y="0"/>
                  </a:moveTo>
                  <a:cubicBezTo>
                    <a:pt x="7" y="3"/>
                    <a:pt x="11" y="3"/>
                    <a:pt x="15" y="3"/>
                  </a:cubicBezTo>
                  <a:cubicBezTo>
                    <a:pt x="15" y="5"/>
                    <a:pt x="15" y="7"/>
                    <a:pt x="18" y="6"/>
                  </a:cubicBezTo>
                  <a:cubicBezTo>
                    <a:pt x="19" y="13"/>
                    <a:pt x="7" y="7"/>
                    <a:pt x="3" y="9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5" y="7"/>
                    <a:pt x="7" y="3"/>
                    <a:pt x="0" y="3"/>
                  </a:cubicBezTo>
                  <a:cubicBezTo>
                    <a:pt x="1" y="1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076C8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26" name="Freeform 154"/>
            <p:cNvSpPr/>
            <p:nvPr/>
          </p:nvSpPr>
          <p:spPr bwMode="auto">
            <a:xfrm>
              <a:off x="6188075" y="4964112"/>
              <a:ext cx="115888" cy="31750"/>
            </a:xfrm>
            <a:custGeom>
              <a:cxnLst>
                <a:cxn ang="0">
                  <a:pos x="1" y="5"/>
                </a:cxn>
                <a:cxn ang="0">
                  <a:pos x="43" y="2"/>
                </a:cxn>
                <a:cxn ang="0">
                  <a:pos x="43" y="5"/>
                </a:cxn>
                <a:cxn ang="0">
                  <a:pos x="34" y="8"/>
                </a:cxn>
                <a:cxn ang="0">
                  <a:pos x="16" y="8"/>
                </a:cxn>
                <a:cxn ang="0">
                  <a:pos x="1" y="5"/>
                </a:cxn>
              </a:cxnLst>
              <a:rect b="b" l="0" r="r" t="0"/>
              <a:pathLst>
                <a:path h="12" w="43">
                  <a:moveTo>
                    <a:pt x="1" y="5"/>
                  </a:moveTo>
                  <a:cubicBezTo>
                    <a:pt x="16" y="5"/>
                    <a:pt x="26" y="0"/>
                    <a:pt x="43" y="2"/>
                  </a:cubicBezTo>
                  <a:cubicBezTo>
                    <a:pt x="43" y="3"/>
                    <a:pt x="43" y="4"/>
                    <a:pt x="43" y="5"/>
                  </a:cubicBezTo>
                  <a:cubicBezTo>
                    <a:pt x="39" y="5"/>
                    <a:pt x="35" y="5"/>
                    <a:pt x="34" y="8"/>
                  </a:cubicBezTo>
                  <a:cubicBezTo>
                    <a:pt x="28" y="8"/>
                    <a:pt x="22" y="8"/>
                    <a:pt x="16" y="8"/>
                  </a:cubicBezTo>
                  <a:cubicBezTo>
                    <a:pt x="12" y="6"/>
                    <a:pt x="0" y="12"/>
                    <a:pt x="1" y="5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27" name="Freeform 155"/>
            <p:cNvSpPr/>
            <p:nvPr/>
          </p:nvSpPr>
          <p:spPr bwMode="auto">
            <a:xfrm>
              <a:off x="6086475" y="4973637"/>
              <a:ext cx="88900" cy="33338"/>
            </a:xfrm>
            <a:custGeom>
              <a:cxnLst>
                <a:cxn ang="0">
                  <a:pos x="0" y="7"/>
                </a:cxn>
                <a:cxn ang="0">
                  <a:pos x="24" y="4"/>
                </a:cxn>
                <a:cxn ang="0">
                  <a:pos x="33" y="7"/>
                </a:cxn>
                <a:cxn ang="0">
                  <a:pos x="0" y="10"/>
                </a:cxn>
                <a:cxn ang="0">
                  <a:pos x="0" y="7"/>
                </a:cxn>
              </a:cxnLst>
              <a:rect b="b" l="0" r="r" t="0"/>
              <a:pathLst>
                <a:path h="12" w="33">
                  <a:moveTo>
                    <a:pt x="0" y="7"/>
                  </a:moveTo>
                  <a:cubicBezTo>
                    <a:pt x="2" y="0"/>
                    <a:pt x="17" y="6"/>
                    <a:pt x="24" y="4"/>
                  </a:cubicBezTo>
                  <a:cubicBezTo>
                    <a:pt x="28" y="4"/>
                    <a:pt x="32" y="4"/>
                    <a:pt x="33" y="7"/>
                  </a:cubicBezTo>
                  <a:cubicBezTo>
                    <a:pt x="19" y="5"/>
                    <a:pt x="14" y="12"/>
                    <a:pt x="0" y="10"/>
                  </a:cubicBezTo>
                  <a:cubicBezTo>
                    <a:pt x="0" y="9"/>
                    <a:pt x="0" y="8"/>
                    <a:pt x="0" y="7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28" name="Freeform 156"/>
            <p:cNvSpPr/>
            <p:nvPr/>
          </p:nvSpPr>
          <p:spPr bwMode="auto">
            <a:xfrm>
              <a:off x="5916613" y="4992687"/>
              <a:ext cx="169863" cy="23813"/>
            </a:xfrm>
            <a:custGeom>
              <a:cxnLst>
                <a:cxn ang="0">
                  <a:pos x="0" y="6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" y="9"/>
                </a:cxn>
                <a:cxn ang="0">
                  <a:pos x="0" y="6"/>
                </a:cxn>
              </a:cxnLst>
              <a:rect b="b" l="0" r="r" t="0"/>
              <a:pathLst>
                <a:path h="9" w="62">
                  <a:moveTo>
                    <a:pt x="0" y="6"/>
                  </a:moveTo>
                  <a:cubicBezTo>
                    <a:pt x="25" y="8"/>
                    <a:pt x="40" y="0"/>
                    <a:pt x="63" y="0"/>
                  </a:cubicBezTo>
                  <a:cubicBezTo>
                    <a:pt x="63" y="1"/>
                    <a:pt x="63" y="2"/>
                    <a:pt x="63" y="3"/>
                  </a:cubicBezTo>
                  <a:cubicBezTo>
                    <a:pt x="47" y="8"/>
                    <a:pt x="25" y="7"/>
                    <a:pt x="6" y="9"/>
                  </a:cubicBezTo>
                  <a:cubicBezTo>
                    <a:pt x="3" y="9"/>
                    <a:pt x="1" y="8"/>
                    <a:pt x="0" y="6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29" name="Freeform 157"/>
            <p:cNvSpPr/>
            <p:nvPr/>
          </p:nvSpPr>
          <p:spPr bwMode="auto">
            <a:xfrm>
              <a:off x="5861050" y="5008562"/>
              <a:ext cx="71438" cy="22225"/>
            </a:xfrm>
            <a:custGeom>
              <a:cxnLst>
                <a:cxn ang="0">
                  <a:pos x="27" y="3"/>
                </a:cxn>
                <a:cxn ang="0">
                  <a:pos x="0" y="3"/>
                </a:cxn>
                <a:cxn ang="0">
                  <a:pos x="21" y="0"/>
                </a:cxn>
                <a:cxn ang="0">
                  <a:pos x="27" y="3"/>
                </a:cxn>
              </a:cxnLst>
              <a:rect b="b" l="0" r="r" t="0"/>
              <a:pathLst>
                <a:path h="8" w="27">
                  <a:moveTo>
                    <a:pt x="27" y="3"/>
                  </a:moveTo>
                  <a:cubicBezTo>
                    <a:pt x="25" y="8"/>
                    <a:pt x="2" y="8"/>
                    <a:pt x="0" y="3"/>
                  </a:cubicBezTo>
                  <a:cubicBezTo>
                    <a:pt x="8" y="3"/>
                    <a:pt x="17" y="4"/>
                    <a:pt x="21" y="0"/>
                  </a:cubicBezTo>
                  <a:cubicBezTo>
                    <a:pt x="22" y="2"/>
                    <a:pt x="24" y="3"/>
                    <a:pt x="27" y="3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30" name="Freeform 158"/>
            <p:cNvSpPr/>
            <p:nvPr/>
          </p:nvSpPr>
          <p:spPr bwMode="auto">
            <a:xfrm>
              <a:off x="5803900" y="-4763"/>
              <a:ext cx="96838" cy="31750"/>
            </a:xfrm>
            <a:custGeom>
              <a:cxnLst>
                <a:cxn ang="0">
                  <a:pos x="36" y="6"/>
                </a:cxn>
                <a:cxn ang="0">
                  <a:pos x="36" y="9"/>
                </a:cxn>
                <a:cxn ang="0">
                  <a:pos x="0" y="9"/>
                </a:cxn>
                <a:cxn ang="0">
                  <a:pos x="33" y="3"/>
                </a:cxn>
                <a:cxn ang="0">
                  <a:pos x="36" y="3"/>
                </a:cxn>
                <a:cxn ang="0">
                  <a:pos x="36" y="6"/>
                </a:cxn>
              </a:cxnLst>
              <a:rect b="b" l="0" r="r" t="0"/>
              <a:pathLst>
                <a:path h="12" w="36">
                  <a:moveTo>
                    <a:pt x="36" y="6"/>
                  </a:moveTo>
                  <a:cubicBezTo>
                    <a:pt x="36" y="7"/>
                    <a:pt x="36" y="8"/>
                    <a:pt x="36" y="9"/>
                  </a:cubicBezTo>
                  <a:cubicBezTo>
                    <a:pt x="24" y="9"/>
                    <a:pt x="12" y="9"/>
                    <a:pt x="0" y="9"/>
                  </a:cubicBezTo>
                  <a:cubicBezTo>
                    <a:pt x="4" y="0"/>
                    <a:pt x="29" y="12"/>
                    <a:pt x="33" y="3"/>
                  </a:cubicBezTo>
                  <a:cubicBezTo>
                    <a:pt x="34" y="3"/>
                    <a:pt x="35" y="3"/>
                    <a:pt x="36" y="3"/>
                  </a:cubicBezTo>
                  <a:cubicBezTo>
                    <a:pt x="36" y="4"/>
                    <a:pt x="36" y="5"/>
                    <a:pt x="36" y="6"/>
                  </a:cubicBezTo>
                  <a:close/>
                </a:path>
              </a:pathLst>
            </a:custGeom>
            <a:solidFill>
              <a:srgbClr val="304B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31" name="Freeform 159"/>
            <p:cNvSpPr/>
            <p:nvPr/>
          </p:nvSpPr>
          <p:spPr bwMode="auto">
            <a:xfrm>
              <a:off x="5462588" y="277812"/>
              <a:ext cx="47625" cy="55563"/>
            </a:xfrm>
            <a:custGeom>
              <a:cxnLst>
                <a:cxn ang="0">
                  <a:pos x="7" y="0"/>
                </a:cxn>
                <a:cxn ang="0">
                  <a:pos x="7" y="21"/>
                </a:cxn>
                <a:cxn ang="0">
                  <a:pos x="7" y="0"/>
                </a:cxn>
              </a:cxnLst>
              <a:rect b="b" l="0" r="r" t="0"/>
              <a:pathLst>
                <a:path h="21" w="18">
                  <a:moveTo>
                    <a:pt x="7" y="0"/>
                  </a:moveTo>
                  <a:cubicBezTo>
                    <a:pt x="18" y="2"/>
                    <a:pt x="9" y="15"/>
                    <a:pt x="7" y="21"/>
                  </a:cubicBezTo>
                  <a:cubicBezTo>
                    <a:pt x="0" y="18"/>
                    <a:pt x="11" y="9"/>
                    <a:pt x="7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32" name="Freeform 160"/>
            <p:cNvSpPr/>
            <p:nvPr/>
          </p:nvSpPr>
          <p:spPr bwMode="auto">
            <a:xfrm>
              <a:off x="5827713" y="92075"/>
              <a:ext cx="193675" cy="328613"/>
            </a:xfrm>
            <a:custGeom>
              <a:cxnLst>
                <a:cxn ang="0">
                  <a:pos x="6" y="72"/>
                </a:cxn>
                <a:cxn ang="0">
                  <a:pos x="6" y="0"/>
                </a:cxn>
                <a:cxn ang="0">
                  <a:pos x="72" y="102"/>
                </a:cxn>
                <a:cxn ang="0">
                  <a:pos x="48" y="117"/>
                </a:cxn>
                <a:cxn ang="0">
                  <a:pos x="0" y="117"/>
                </a:cxn>
                <a:cxn ang="0">
                  <a:pos x="3" y="90"/>
                </a:cxn>
                <a:cxn ang="0">
                  <a:pos x="6" y="72"/>
                </a:cxn>
              </a:cxnLst>
              <a:rect b="b" l="0" r="r" t="0"/>
              <a:pathLst>
                <a:path h="122" w="72">
                  <a:moveTo>
                    <a:pt x="6" y="72"/>
                  </a:moveTo>
                  <a:cubicBezTo>
                    <a:pt x="6" y="48"/>
                    <a:pt x="6" y="24"/>
                    <a:pt x="6" y="0"/>
                  </a:cubicBezTo>
                  <a:cubicBezTo>
                    <a:pt x="34" y="28"/>
                    <a:pt x="61" y="57"/>
                    <a:pt x="72" y="102"/>
                  </a:cubicBezTo>
                  <a:cubicBezTo>
                    <a:pt x="71" y="114"/>
                    <a:pt x="56" y="112"/>
                    <a:pt x="48" y="117"/>
                  </a:cubicBezTo>
                  <a:cubicBezTo>
                    <a:pt x="38" y="121"/>
                    <a:pt x="10" y="122"/>
                    <a:pt x="0" y="117"/>
                  </a:cubicBezTo>
                  <a:cubicBezTo>
                    <a:pt x="5" y="112"/>
                    <a:pt x="2" y="99"/>
                    <a:pt x="3" y="90"/>
                  </a:cubicBezTo>
                  <a:cubicBezTo>
                    <a:pt x="3" y="83"/>
                    <a:pt x="8" y="81"/>
                    <a:pt x="6" y="72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33" name="Freeform 161"/>
            <p:cNvSpPr/>
            <p:nvPr/>
          </p:nvSpPr>
          <p:spPr bwMode="auto">
            <a:xfrm>
              <a:off x="5521325" y="301625"/>
              <a:ext cx="33338" cy="47625"/>
            </a:xfrm>
            <a:custGeom>
              <a:cxnLst>
                <a:cxn ang="0">
                  <a:pos x="12" y="18"/>
                </a:cxn>
                <a:cxn ang="0">
                  <a:pos x="0" y="0"/>
                </a:cxn>
                <a:cxn ang="0">
                  <a:pos x="12" y="18"/>
                </a:cxn>
              </a:cxnLst>
              <a:rect b="b" l="0" r="r" t="0"/>
              <a:pathLst>
                <a:path h="18" w="12">
                  <a:moveTo>
                    <a:pt x="12" y="18"/>
                  </a:moveTo>
                  <a:cubicBezTo>
                    <a:pt x="3" y="17"/>
                    <a:pt x="3" y="7"/>
                    <a:pt x="0" y="0"/>
                  </a:cubicBezTo>
                  <a:cubicBezTo>
                    <a:pt x="6" y="4"/>
                    <a:pt x="10" y="10"/>
                    <a:pt x="12" y="18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34" name="Freeform 162"/>
            <p:cNvSpPr/>
            <p:nvPr/>
          </p:nvSpPr>
          <p:spPr bwMode="auto">
            <a:xfrm>
              <a:off x="5357813" y="325437"/>
              <a:ext cx="19050" cy="96838"/>
            </a:xfrm>
            <a:custGeom>
              <a:cxnLst>
                <a:cxn ang="0">
                  <a:pos x="7" y="0"/>
                </a:cxn>
                <a:cxn ang="0">
                  <a:pos x="7" y="36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36" w="7">
                  <a:moveTo>
                    <a:pt x="7" y="0"/>
                  </a:moveTo>
                  <a:cubicBezTo>
                    <a:pt x="7" y="12"/>
                    <a:pt x="7" y="24"/>
                    <a:pt x="7" y="36"/>
                  </a:cubicBezTo>
                  <a:cubicBezTo>
                    <a:pt x="0" y="30"/>
                    <a:pt x="6" y="11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35" name="Freeform 163"/>
            <p:cNvSpPr/>
            <p:nvPr/>
          </p:nvSpPr>
          <p:spPr bwMode="auto">
            <a:xfrm>
              <a:off x="5675313" y="414337"/>
              <a:ext cx="104775" cy="14288"/>
            </a:xfrm>
            <a:custGeom>
              <a:cxnLst>
                <a:cxn ang="0">
                  <a:pos x="0" y="0"/>
                </a:cxn>
                <a:cxn ang="0">
                  <a:pos x="39" y="0"/>
                </a:cxn>
                <a:cxn ang="0">
                  <a:pos x="0" y="0"/>
                </a:cxn>
              </a:cxnLst>
              <a:rect b="b" l="0" r="r" t="0"/>
              <a:pathLst>
                <a:path h="5" w="39">
                  <a:moveTo>
                    <a:pt x="0" y="0"/>
                  </a:moveTo>
                  <a:cubicBezTo>
                    <a:pt x="13" y="0"/>
                    <a:pt x="26" y="0"/>
                    <a:pt x="39" y="0"/>
                  </a:cubicBezTo>
                  <a:cubicBezTo>
                    <a:pt x="33" y="5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5A7B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36" name="Freeform 164"/>
            <p:cNvSpPr/>
            <p:nvPr/>
          </p:nvSpPr>
          <p:spPr bwMode="auto">
            <a:xfrm>
              <a:off x="5440363" y="363537"/>
              <a:ext cx="49213" cy="77788"/>
            </a:xfrm>
            <a:custGeom>
              <a:cxnLst>
                <a:cxn ang="0">
                  <a:pos x="12" y="28"/>
                </a:cxn>
                <a:cxn ang="0">
                  <a:pos x="6" y="1"/>
                </a:cxn>
                <a:cxn ang="0">
                  <a:pos x="12" y="28"/>
                </a:cxn>
              </a:cxnLst>
              <a:rect b="b" l="0" r="r" t="0"/>
              <a:pathLst>
                <a:path h="28" w="18">
                  <a:moveTo>
                    <a:pt x="12" y="28"/>
                  </a:moveTo>
                  <a:cubicBezTo>
                    <a:pt x="0" y="29"/>
                    <a:pt x="9" y="9"/>
                    <a:pt x="6" y="1"/>
                  </a:cubicBezTo>
                  <a:cubicBezTo>
                    <a:pt x="18" y="0"/>
                    <a:pt x="9" y="20"/>
                    <a:pt x="12" y="28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37" name="Freeform 165"/>
            <p:cNvSpPr/>
            <p:nvPr/>
          </p:nvSpPr>
          <p:spPr bwMode="auto">
            <a:xfrm>
              <a:off x="5667375" y="430212"/>
              <a:ext cx="152400" cy="14288"/>
            </a:xfrm>
            <a:custGeom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0" y="0"/>
                </a:cxn>
              </a:cxnLst>
              <a:rect b="b" l="0" r="r" t="0"/>
              <a:pathLst>
                <a:path h="5" w="57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45" y="5"/>
                    <a:pt x="12" y="5"/>
                    <a:pt x="0" y="0"/>
                  </a:cubicBezTo>
                  <a:close/>
                </a:path>
              </a:pathLst>
            </a:custGeom>
            <a:solidFill>
              <a:srgbClr val="789EA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38" name="Freeform 166"/>
            <p:cNvSpPr>
              <a:spLocks noEditPoints="1"/>
            </p:cNvSpPr>
            <p:nvPr/>
          </p:nvSpPr>
          <p:spPr bwMode="auto">
            <a:xfrm>
              <a:off x="4948238" y="874712"/>
              <a:ext cx="1308100" cy="1825625"/>
            </a:xfrm>
            <a:custGeom>
              <a:cxnLst>
                <a:cxn ang="0">
                  <a:pos x="468" y="129"/>
                </a:cxn>
                <a:cxn ang="0">
                  <a:pos x="486" y="339"/>
                </a:cxn>
                <a:cxn ang="0">
                  <a:pos x="447" y="375"/>
                </a:cxn>
                <a:cxn ang="0">
                  <a:pos x="438" y="315"/>
                </a:cxn>
                <a:cxn ang="0">
                  <a:pos x="393" y="207"/>
                </a:cxn>
                <a:cxn ang="0">
                  <a:pos x="351" y="354"/>
                </a:cxn>
                <a:cxn ang="0">
                  <a:pos x="390" y="273"/>
                </a:cxn>
                <a:cxn ang="0">
                  <a:pos x="387" y="384"/>
                </a:cxn>
                <a:cxn ang="0">
                  <a:pos x="396" y="420"/>
                </a:cxn>
                <a:cxn ang="0">
                  <a:pos x="408" y="450"/>
                </a:cxn>
                <a:cxn ang="0">
                  <a:pos x="423" y="492"/>
                </a:cxn>
                <a:cxn ang="0">
                  <a:pos x="276" y="633"/>
                </a:cxn>
                <a:cxn ang="0">
                  <a:pos x="270" y="639"/>
                </a:cxn>
                <a:cxn ang="0">
                  <a:pos x="369" y="633"/>
                </a:cxn>
                <a:cxn ang="0">
                  <a:pos x="276" y="675"/>
                </a:cxn>
                <a:cxn ang="0">
                  <a:pos x="93" y="651"/>
                </a:cxn>
                <a:cxn ang="0">
                  <a:pos x="15" y="591"/>
                </a:cxn>
                <a:cxn ang="0">
                  <a:pos x="75" y="423"/>
                </a:cxn>
                <a:cxn ang="0">
                  <a:pos x="90" y="102"/>
                </a:cxn>
                <a:cxn ang="0">
                  <a:pos x="96" y="207"/>
                </a:cxn>
                <a:cxn ang="0">
                  <a:pos x="63" y="369"/>
                </a:cxn>
                <a:cxn ang="0">
                  <a:pos x="6" y="357"/>
                </a:cxn>
                <a:cxn ang="0">
                  <a:pos x="0" y="333"/>
                </a:cxn>
                <a:cxn ang="0">
                  <a:pos x="36" y="177"/>
                </a:cxn>
                <a:cxn ang="0">
                  <a:pos x="51" y="111"/>
                </a:cxn>
                <a:cxn ang="0">
                  <a:pos x="297" y="6"/>
                </a:cxn>
                <a:cxn ang="0">
                  <a:pos x="318" y="441"/>
                </a:cxn>
                <a:cxn ang="0">
                  <a:pos x="375" y="366"/>
                </a:cxn>
                <a:cxn ang="0">
                  <a:pos x="123" y="510"/>
                </a:cxn>
                <a:cxn ang="0">
                  <a:pos x="93" y="504"/>
                </a:cxn>
                <a:cxn ang="0">
                  <a:pos x="99" y="504"/>
                </a:cxn>
                <a:cxn ang="0">
                  <a:pos x="66" y="504"/>
                </a:cxn>
                <a:cxn ang="0">
                  <a:pos x="165" y="531"/>
                </a:cxn>
                <a:cxn ang="0">
                  <a:pos x="165" y="531"/>
                </a:cxn>
                <a:cxn ang="0">
                  <a:pos x="264" y="579"/>
                </a:cxn>
                <a:cxn ang="0">
                  <a:pos x="318" y="582"/>
                </a:cxn>
                <a:cxn ang="0">
                  <a:pos x="423" y="552"/>
                </a:cxn>
                <a:cxn ang="0">
                  <a:pos x="318" y="582"/>
                </a:cxn>
              </a:cxnLst>
              <a:rect b="b" l="0" r="r" t="0"/>
              <a:pathLst>
                <a:path h="678" w="486">
                  <a:moveTo>
                    <a:pt x="297" y="6"/>
                  </a:moveTo>
                  <a:cubicBezTo>
                    <a:pt x="397" y="4"/>
                    <a:pt x="435" y="64"/>
                    <a:pt x="468" y="129"/>
                  </a:cubicBezTo>
                  <a:cubicBezTo>
                    <a:pt x="470" y="201"/>
                    <a:pt x="483" y="262"/>
                    <a:pt x="480" y="339"/>
                  </a:cubicBezTo>
                  <a:cubicBezTo>
                    <a:pt x="482" y="339"/>
                    <a:pt x="484" y="339"/>
                    <a:pt x="486" y="339"/>
                  </a:cubicBezTo>
                  <a:cubicBezTo>
                    <a:pt x="486" y="340"/>
                    <a:pt x="486" y="341"/>
                    <a:pt x="486" y="342"/>
                  </a:cubicBezTo>
                  <a:cubicBezTo>
                    <a:pt x="483" y="362"/>
                    <a:pt x="443" y="358"/>
                    <a:pt x="447" y="375"/>
                  </a:cubicBezTo>
                  <a:cubicBezTo>
                    <a:pt x="445" y="375"/>
                    <a:pt x="443" y="375"/>
                    <a:pt x="441" y="375"/>
                  </a:cubicBezTo>
                  <a:cubicBezTo>
                    <a:pt x="435" y="360"/>
                    <a:pt x="440" y="334"/>
                    <a:pt x="438" y="315"/>
                  </a:cubicBezTo>
                  <a:cubicBezTo>
                    <a:pt x="423" y="315"/>
                    <a:pt x="439" y="346"/>
                    <a:pt x="429" y="351"/>
                  </a:cubicBezTo>
                  <a:cubicBezTo>
                    <a:pt x="419" y="301"/>
                    <a:pt x="404" y="256"/>
                    <a:pt x="393" y="207"/>
                  </a:cubicBezTo>
                  <a:cubicBezTo>
                    <a:pt x="406" y="178"/>
                    <a:pt x="430" y="160"/>
                    <a:pt x="435" y="123"/>
                  </a:cubicBezTo>
                  <a:cubicBezTo>
                    <a:pt x="381" y="174"/>
                    <a:pt x="387" y="285"/>
                    <a:pt x="351" y="354"/>
                  </a:cubicBezTo>
                  <a:cubicBezTo>
                    <a:pt x="373" y="333"/>
                    <a:pt x="378" y="295"/>
                    <a:pt x="387" y="261"/>
                  </a:cubicBezTo>
                  <a:cubicBezTo>
                    <a:pt x="391" y="262"/>
                    <a:pt x="390" y="268"/>
                    <a:pt x="390" y="273"/>
                  </a:cubicBezTo>
                  <a:cubicBezTo>
                    <a:pt x="390" y="288"/>
                    <a:pt x="390" y="303"/>
                    <a:pt x="390" y="318"/>
                  </a:cubicBezTo>
                  <a:cubicBezTo>
                    <a:pt x="383" y="334"/>
                    <a:pt x="389" y="363"/>
                    <a:pt x="387" y="384"/>
                  </a:cubicBezTo>
                  <a:cubicBezTo>
                    <a:pt x="397" y="414"/>
                    <a:pt x="381" y="470"/>
                    <a:pt x="396" y="495"/>
                  </a:cubicBezTo>
                  <a:cubicBezTo>
                    <a:pt x="396" y="470"/>
                    <a:pt x="396" y="445"/>
                    <a:pt x="396" y="420"/>
                  </a:cubicBezTo>
                  <a:cubicBezTo>
                    <a:pt x="398" y="419"/>
                    <a:pt x="399" y="417"/>
                    <a:pt x="402" y="417"/>
                  </a:cubicBezTo>
                  <a:cubicBezTo>
                    <a:pt x="419" y="424"/>
                    <a:pt x="402" y="452"/>
                    <a:pt x="408" y="450"/>
                  </a:cubicBezTo>
                  <a:cubicBezTo>
                    <a:pt x="410" y="457"/>
                    <a:pt x="431" y="474"/>
                    <a:pt x="414" y="489"/>
                  </a:cubicBezTo>
                  <a:cubicBezTo>
                    <a:pt x="418" y="489"/>
                    <a:pt x="423" y="488"/>
                    <a:pt x="423" y="492"/>
                  </a:cubicBezTo>
                  <a:cubicBezTo>
                    <a:pt x="422" y="520"/>
                    <a:pt x="436" y="533"/>
                    <a:pt x="432" y="564"/>
                  </a:cubicBezTo>
                  <a:cubicBezTo>
                    <a:pt x="401" y="608"/>
                    <a:pt x="365" y="647"/>
                    <a:pt x="276" y="633"/>
                  </a:cubicBezTo>
                  <a:cubicBezTo>
                    <a:pt x="273" y="628"/>
                    <a:pt x="249" y="628"/>
                    <a:pt x="246" y="633"/>
                  </a:cubicBezTo>
                  <a:cubicBezTo>
                    <a:pt x="237" y="640"/>
                    <a:pt x="261" y="639"/>
                    <a:pt x="270" y="639"/>
                  </a:cubicBezTo>
                  <a:cubicBezTo>
                    <a:pt x="285" y="646"/>
                    <a:pt x="313" y="640"/>
                    <a:pt x="333" y="642"/>
                  </a:cubicBezTo>
                  <a:cubicBezTo>
                    <a:pt x="350" y="644"/>
                    <a:pt x="354" y="633"/>
                    <a:pt x="369" y="633"/>
                  </a:cubicBezTo>
                  <a:cubicBezTo>
                    <a:pt x="362" y="650"/>
                    <a:pt x="345" y="657"/>
                    <a:pt x="336" y="672"/>
                  </a:cubicBezTo>
                  <a:cubicBezTo>
                    <a:pt x="321" y="678"/>
                    <a:pt x="295" y="673"/>
                    <a:pt x="276" y="675"/>
                  </a:cubicBezTo>
                  <a:cubicBezTo>
                    <a:pt x="224" y="671"/>
                    <a:pt x="179" y="660"/>
                    <a:pt x="129" y="654"/>
                  </a:cubicBezTo>
                  <a:cubicBezTo>
                    <a:pt x="123" y="647"/>
                    <a:pt x="104" y="653"/>
                    <a:pt x="93" y="651"/>
                  </a:cubicBezTo>
                  <a:cubicBezTo>
                    <a:pt x="56" y="639"/>
                    <a:pt x="30" y="616"/>
                    <a:pt x="21" y="576"/>
                  </a:cubicBezTo>
                  <a:cubicBezTo>
                    <a:pt x="20" y="584"/>
                    <a:pt x="24" y="600"/>
                    <a:pt x="15" y="591"/>
                  </a:cubicBezTo>
                  <a:cubicBezTo>
                    <a:pt x="14" y="575"/>
                    <a:pt x="27" y="547"/>
                    <a:pt x="24" y="519"/>
                  </a:cubicBezTo>
                  <a:cubicBezTo>
                    <a:pt x="44" y="490"/>
                    <a:pt x="67" y="464"/>
                    <a:pt x="75" y="423"/>
                  </a:cubicBezTo>
                  <a:cubicBezTo>
                    <a:pt x="70" y="422"/>
                    <a:pt x="67" y="427"/>
                    <a:pt x="66" y="423"/>
                  </a:cubicBezTo>
                  <a:cubicBezTo>
                    <a:pt x="68" y="323"/>
                    <a:pt x="130" y="221"/>
                    <a:pt x="90" y="102"/>
                  </a:cubicBezTo>
                  <a:cubicBezTo>
                    <a:pt x="88" y="130"/>
                    <a:pt x="94" y="150"/>
                    <a:pt x="93" y="177"/>
                  </a:cubicBezTo>
                  <a:cubicBezTo>
                    <a:pt x="95" y="186"/>
                    <a:pt x="89" y="203"/>
                    <a:pt x="96" y="207"/>
                  </a:cubicBezTo>
                  <a:cubicBezTo>
                    <a:pt x="103" y="273"/>
                    <a:pt x="70" y="299"/>
                    <a:pt x="66" y="354"/>
                  </a:cubicBezTo>
                  <a:cubicBezTo>
                    <a:pt x="59" y="353"/>
                    <a:pt x="65" y="365"/>
                    <a:pt x="63" y="369"/>
                  </a:cubicBezTo>
                  <a:cubicBezTo>
                    <a:pt x="51" y="369"/>
                    <a:pt x="39" y="369"/>
                    <a:pt x="27" y="369"/>
                  </a:cubicBezTo>
                  <a:cubicBezTo>
                    <a:pt x="18" y="367"/>
                    <a:pt x="9" y="365"/>
                    <a:pt x="6" y="357"/>
                  </a:cubicBezTo>
                  <a:cubicBezTo>
                    <a:pt x="5" y="345"/>
                    <a:pt x="6" y="335"/>
                    <a:pt x="9" y="327"/>
                  </a:cubicBezTo>
                  <a:cubicBezTo>
                    <a:pt x="3" y="326"/>
                    <a:pt x="3" y="331"/>
                    <a:pt x="0" y="333"/>
                  </a:cubicBezTo>
                  <a:cubicBezTo>
                    <a:pt x="10" y="294"/>
                    <a:pt x="23" y="258"/>
                    <a:pt x="30" y="216"/>
                  </a:cubicBezTo>
                  <a:cubicBezTo>
                    <a:pt x="31" y="202"/>
                    <a:pt x="31" y="187"/>
                    <a:pt x="36" y="177"/>
                  </a:cubicBezTo>
                  <a:cubicBezTo>
                    <a:pt x="37" y="179"/>
                    <a:pt x="36" y="183"/>
                    <a:pt x="39" y="183"/>
                  </a:cubicBezTo>
                  <a:cubicBezTo>
                    <a:pt x="40" y="156"/>
                    <a:pt x="52" y="140"/>
                    <a:pt x="51" y="111"/>
                  </a:cubicBezTo>
                  <a:cubicBezTo>
                    <a:pt x="96" y="64"/>
                    <a:pt x="124" y="0"/>
                    <a:pt x="222" y="6"/>
                  </a:cubicBezTo>
                  <a:cubicBezTo>
                    <a:pt x="247" y="6"/>
                    <a:pt x="272" y="6"/>
                    <a:pt x="297" y="6"/>
                  </a:cubicBezTo>
                  <a:close/>
                  <a:moveTo>
                    <a:pt x="375" y="366"/>
                  </a:moveTo>
                  <a:cubicBezTo>
                    <a:pt x="369" y="402"/>
                    <a:pt x="331" y="422"/>
                    <a:pt x="318" y="441"/>
                  </a:cubicBezTo>
                  <a:cubicBezTo>
                    <a:pt x="346" y="422"/>
                    <a:pt x="376" y="405"/>
                    <a:pt x="381" y="363"/>
                  </a:cubicBezTo>
                  <a:cubicBezTo>
                    <a:pt x="379" y="364"/>
                    <a:pt x="375" y="363"/>
                    <a:pt x="375" y="366"/>
                  </a:cubicBezTo>
                  <a:close/>
                  <a:moveTo>
                    <a:pt x="99" y="504"/>
                  </a:moveTo>
                  <a:cubicBezTo>
                    <a:pt x="109" y="503"/>
                    <a:pt x="117" y="518"/>
                    <a:pt x="123" y="510"/>
                  </a:cubicBezTo>
                  <a:cubicBezTo>
                    <a:pt x="106" y="502"/>
                    <a:pt x="95" y="488"/>
                    <a:pt x="78" y="480"/>
                  </a:cubicBezTo>
                  <a:cubicBezTo>
                    <a:pt x="76" y="494"/>
                    <a:pt x="101" y="493"/>
                    <a:pt x="93" y="504"/>
                  </a:cubicBezTo>
                  <a:cubicBezTo>
                    <a:pt x="111" y="549"/>
                    <a:pt x="158" y="565"/>
                    <a:pt x="207" y="579"/>
                  </a:cubicBezTo>
                  <a:cubicBezTo>
                    <a:pt x="171" y="554"/>
                    <a:pt x="116" y="548"/>
                    <a:pt x="99" y="504"/>
                  </a:cubicBezTo>
                  <a:close/>
                  <a:moveTo>
                    <a:pt x="177" y="585"/>
                  </a:moveTo>
                  <a:cubicBezTo>
                    <a:pt x="130" y="568"/>
                    <a:pt x="101" y="533"/>
                    <a:pt x="66" y="504"/>
                  </a:cubicBezTo>
                  <a:cubicBezTo>
                    <a:pt x="89" y="543"/>
                    <a:pt x="134" y="576"/>
                    <a:pt x="177" y="585"/>
                  </a:cubicBezTo>
                  <a:close/>
                  <a:moveTo>
                    <a:pt x="165" y="531"/>
                  </a:moveTo>
                  <a:cubicBezTo>
                    <a:pt x="163" y="541"/>
                    <a:pt x="177" y="549"/>
                    <a:pt x="180" y="543"/>
                  </a:cubicBezTo>
                  <a:cubicBezTo>
                    <a:pt x="172" y="542"/>
                    <a:pt x="176" y="529"/>
                    <a:pt x="165" y="531"/>
                  </a:cubicBezTo>
                  <a:close/>
                  <a:moveTo>
                    <a:pt x="204" y="561"/>
                  </a:moveTo>
                  <a:cubicBezTo>
                    <a:pt x="222" y="566"/>
                    <a:pt x="249" y="590"/>
                    <a:pt x="264" y="579"/>
                  </a:cubicBezTo>
                  <a:cubicBezTo>
                    <a:pt x="244" y="575"/>
                    <a:pt x="224" y="555"/>
                    <a:pt x="204" y="561"/>
                  </a:cubicBezTo>
                  <a:close/>
                  <a:moveTo>
                    <a:pt x="318" y="582"/>
                  </a:moveTo>
                  <a:cubicBezTo>
                    <a:pt x="301" y="585"/>
                    <a:pt x="280" y="584"/>
                    <a:pt x="270" y="594"/>
                  </a:cubicBezTo>
                  <a:cubicBezTo>
                    <a:pt x="332" y="601"/>
                    <a:pt x="379" y="572"/>
                    <a:pt x="423" y="552"/>
                  </a:cubicBezTo>
                  <a:cubicBezTo>
                    <a:pt x="401" y="556"/>
                    <a:pt x="358" y="563"/>
                    <a:pt x="336" y="576"/>
                  </a:cubicBezTo>
                  <a:cubicBezTo>
                    <a:pt x="328" y="576"/>
                    <a:pt x="322" y="578"/>
                    <a:pt x="318" y="582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39" name="Freeform 167"/>
            <p:cNvSpPr/>
            <p:nvPr/>
          </p:nvSpPr>
          <p:spPr bwMode="auto">
            <a:xfrm>
              <a:off x="5187950" y="1350962"/>
              <a:ext cx="30163" cy="80963"/>
            </a:xfrm>
            <a:custGeom>
              <a:cxnLst>
                <a:cxn ang="0">
                  <a:pos x="4" y="0"/>
                </a:cxn>
                <a:cxn ang="0">
                  <a:pos x="7" y="30"/>
                </a:cxn>
                <a:cxn ang="0">
                  <a:pos x="4" y="0"/>
                </a:cxn>
              </a:cxnLst>
              <a:rect b="b" l="0" r="r" t="0"/>
              <a:pathLst>
                <a:path h="30" w="11">
                  <a:moveTo>
                    <a:pt x="4" y="0"/>
                  </a:moveTo>
                  <a:cubicBezTo>
                    <a:pt x="11" y="4"/>
                    <a:pt x="5" y="21"/>
                    <a:pt x="7" y="30"/>
                  </a:cubicBezTo>
                  <a:cubicBezTo>
                    <a:pt x="0" y="26"/>
                    <a:pt x="6" y="9"/>
                    <a:pt x="4" y="0"/>
                  </a:cubicBezTo>
                  <a:close/>
                </a:path>
              </a:pathLst>
            </a:custGeom>
            <a:solidFill>
              <a:srgbClr val="2865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40" name="Freeform 168"/>
            <p:cNvSpPr/>
            <p:nvPr/>
          </p:nvSpPr>
          <p:spPr bwMode="auto">
            <a:xfrm>
              <a:off x="6011863" y="1570037"/>
              <a:ext cx="17463" cy="128588"/>
            </a:xfrm>
            <a:custGeom>
              <a:cxnLst>
                <a:cxn ang="0">
                  <a:pos x="1" y="48"/>
                </a:cxn>
                <a:cxn ang="0">
                  <a:pos x="1" y="0"/>
                </a:cxn>
                <a:cxn ang="0">
                  <a:pos x="7" y="9"/>
                </a:cxn>
                <a:cxn ang="0">
                  <a:pos x="4" y="48"/>
                </a:cxn>
                <a:cxn ang="0">
                  <a:pos x="1" y="48"/>
                </a:cxn>
              </a:cxnLst>
              <a:rect b="b" l="0" r="r" t="0"/>
              <a:pathLst>
                <a:path h="48" w="7">
                  <a:moveTo>
                    <a:pt x="1" y="48"/>
                  </a:moveTo>
                  <a:cubicBezTo>
                    <a:pt x="1" y="32"/>
                    <a:pt x="1" y="16"/>
                    <a:pt x="1" y="0"/>
                  </a:cubicBezTo>
                  <a:cubicBezTo>
                    <a:pt x="5" y="1"/>
                    <a:pt x="7" y="4"/>
                    <a:pt x="7" y="9"/>
                  </a:cubicBezTo>
                  <a:cubicBezTo>
                    <a:pt x="0" y="16"/>
                    <a:pt x="6" y="36"/>
                    <a:pt x="4" y="48"/>
                  </a:cubicBezTo>
                  <a:cubicBezTo>
                    <a:pt x="3" y="48"/>
                    <a:pt x="2" y="48"/>
                    <a:pt x="1" y="48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42" name="Freeform 170"/>
            <p:cNvSpPr/>
            <p:nvPr/>
          </p:nvSpPr>
          <p:spPr bwMode="auto">
            <a:xfrm>
              <a:off x="6013450" y="1698625"/>
              <a:ext cx="19050" cy="88900"/>
            </a:xfrm>
            <a:custGeom>
              <a:cxnLst>
                <a:cxn ang="0">
                  <a:pos x="0" y="3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33"/>
                </a:cxn>
              </a:cxnLst>
              <a:rect b="b" l="0" r="r" t="0"/>
              <a:pathLst>
                <a:path h="33" w="7">
                  <a:moveTo>
                    <a:pt x="0" y="33"/>
                  </a:moveTo>
                  <a:cubicBezTo>
                    <a:pt x="0" y="22"/>
                    <a:pt x="0" y="1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" y="10"/>
                    <a:pt x="7" y="28"/>
                    <a:pt x="0" y="33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43" name="Freeform 171"/>
            <p:cNvSpPr/>
            <p:nvPr/>
          </p:nvSpPr>
          <p:spPr bwMode="auto">
            <a:xfrm>
              <a:off x="6256338" y="1544637"/>
              <a:ext cx="19050" cy="250825"/>
            </a:xfrm>
            <a:custGeom>
              <a:cxnLst>
                <a:cxn ang="0">
                  <a:pos x="0" y="9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93"/>
                </a:cxn>
                <a:cxn ang="0">
                  <a:pos x="0" y="90"/>
                </a:cxn>
              </a:cxnLst>
              <a:rect b="b" l="0" r="r" t="0"/>
              <a:pathLst>
                <a:path h="93" w="7">
                  <a:moveTo>
                    <a:pt x="0" y="90"/>
                  </a:moveTo>
                  <a:cubicBezTo>
                    <a:pt x="0" y="60"/>
                    <a:pt x="0" y="3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" y="30"/>
                    <a:pt x="7" y="68"/>
                    <a:pt x="0" y="93"/>
                  </a:cubicBezTo>
                  <a:cubicBezTo>
                    <a:pt x="0" y="92"/>
                    <a:pt x="0" y="91"/>
                    <a:pt x="0" y="9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44" name="Freeform 172"/>
            <p:cNvSpPr/>
            <p:nvPr/>
          </p:nvSpPr>
          <p:spPr bwMode="auto">
            <a:xfrm>
              <a:off x="4924425" y="1755775"/>
              <a:ext cx="31750" cy="104775"/>
            </a:xfrm>
            <a:custGeom>
              <a:cxnLst>
                <a:cxn ang="0">
                  <a:pos x="6" y="0"/>
                </a:cxn>
                <a:cxn ang="0">
                  <a:pos x="12" y="39"/>
                </a:cxn>
                <a:cxn ang="0">
                  <a:pos x="9" y="39"/>
                </a:cxn>
                <a:cxn ang="0">
                  <a:pos x="3" y="6"/>
                </a:cxn>
                <a:cxn ang="0">
                  <a:pos x="6" y="0"/>
                </a:cxn>
              </a:cxnLst>
              <a:rect b="b" l="0" r="r" t="0"/>
              <a:pathLst>
                <a:path h="39" w="12">
                  <a:moveTo>
                    <a:pt x="6" y="0"/>
                  </a:moveTo>
                  <a:cubicBezTo>
                    <a:pt x="10" y="11"/>
                    <a:pt x="9" y="27"/>
                    <a:pt x="12" y="39"/>
                  </a:cubicBezTo>
                  <a:cubicBezTo>
                    <a:pt x="11" y="39"/>
                    <a:pt x="10" y="39"/>
                    <a:pt x="9" y="39"/>
                  </a:cubicBezTo>
                  <a:cubicBezTo>
                    <a:pt x="0" y="35"/>
                    <a:pt x="12" y="10"/>
                    <a:pt x="3" y="6"/>
                  </a:cubicBezTo>
                  <a:cubicBezTo>
                    <a:pt x="4" y="4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45" name="Freeform 173"/>
            <p:cNvSpPr/>
            <p:nvPr/>
          </p:nvSpPr>
          <p:spPr bwMode="auto">
            <a:xfrm>
              <a:off x="5021263" y="1825625"/>
              <a:ext cx="115888" cy="61913"/>
            </a:xfrm>
            <a:custGeom>
              <a:cxnLst>
                <a:cxn ang="0">
                  <a:pos x="39" y="1"/>
                </a:cxn>
                <a:cxn ang="0">
                  <a:pos x="36" y="19"/>
                </a:cxn>
                <a:cxn ang="0">
                  <a:pos x="0" y="16"/>
                </a:cxn>
                <a:cxn ang="0">
                  <a:pos x="36" y="16"/>
                </a:cxn>
                <a:cxn ang="0">
                  <a:pos x="39" y="1"/>
                </a:cxn>
              </a:cxnLst>
              <a:rect b="b" l="0" r="r" t="0"/>
              <a:pathLst>
                <a:path h="23" w="43">
                  <a:moveTo>
                    <a:pt x="39" y="1"/>
                  </a:moveTo>
                  <a:cubicBezTo>
                    <a:pt x="37" y="6"/>
                    <a:pt x="43" y="19"/>
                    <a:pt x="36" y="19"/>
                  </a:cubicBezTo>
                  <a:cubicBezTo>
                    <a:pt x="25" y="17"/>
                    <a:pt x="6" y="23"/>
                    <a:pt x="0" y="16"/>
                  </a:cubicBezTo>
                  <a:cubicBezTo>
                    <a:pt x="12" y="16"/>
                    <a:pt x="24" y="16"/>
                    <a:pt x="36" y="16"/>
                  </a:cubicBezTo>
                  <a:cubicBezTo>
                    <a:pt x="38" y="12"/>
                    <a:pt x="32" y="0"/>
                    <a:pt x="39" y="1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46" name="Freeform 174"/>
            <p:cNvSpPr/>
            <p:nvPr/>
          </p:nvSpPr>
          <p:spPr bwMode="auto">
            <a:xfrm>
              <a:off x="6175375" y="1843087"/>
              <a:ext cx="80963" cy="49213"/>
            </a:xfrm>
            <a:custGeom>
              <a:cxnLst>
                <a:cxn ang="0">
                  <a:pos x="0" y="15"/>
                </a:cxn>
                <a:cxn ang="0">
                  <a:pos x="30" y="6"/>
                </a:cxn>
                <a:cxn ang="0">
                  <a:pos x="3" y="18"/>
                </a:cxn>
                <a:cxn ang="0">
                  <a:pos x="0" y="15"/>
                </a:cxn>
              </a:cxnLst>
              <a:rect b="b" l="0" r="r" t="0"/>
              <a:pathLst>
                <a:path h="18" w="30">
                  <a:moveTo>
                    <a:pt x="0" y="15"/>
                  </a:moveTo>
                  <a:cubicBezTo>
                    <a:pt x="9" y="13"/>
                    <a:pt x="23" y="0"/>
                    <a:pt x="30" y="6"/>
                  </a:cubicBezTo>
                  <a:cubicBezTo>
                    <a:pt x="24" y="13"/>
                    <a:pt x="12" y="14"/>
                    <a:pt x="3" y="18"/>
                  </a:cubicBezTo>
                  <a:cubicBezTo>
                    <a:pt x="4" y="15"/>
                    <a:pt x="2" y="15"/>
                    <a:pt x="0" y="15"/>
                  </a:cubicBezTo>
                  <a:close/>
                </a:path>
              </a:pathLst>
            </a:custGeom>
            <a:solidFill>
              <a:srgbClr val="076C8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47" name="Freeform 175"/>
            <p:cNvSpPr/>
            <p:nvPr/>
          </p:nvSpPr>
          <p:spPr bwMode="auto">
            <a:xfrm>
              <a:off x="6075363" y="1852612"/>
              <a:ext cx="41275" cy="96838"/>
            </a:xfrm>
            <a:custGeom>
              <a:cxnLst>
                <a:cxn ang="0">
                  <a:pos x="10" y="0"/>
                </a:cxn>
                <a:cxn ang="0">
                  <a:pos x="7" y="36"/>
                </a:cxn>
                <a:cxn ang="0">
                  <a:pos x="10" y="0"/>
                </a:cxn>
              </a:cxnLst>
              <a:rect b="b" l="0" r="r" t="0"/>
              <a:pathLst>
                <a:path h="36" w="15">
                  <a:moveTo>
                    <a:pt x="10" y="0"/>
                  </a:moveTo>
                  <a:cubicBezTo>
                    <a:pt x="15" y="6"/>
                    <a:pt x="8" y="26"/>
                    <a:pt x="7" y="36"/>
                  </a:cubicBezTo>
                  <a:cubicBezTo>
                    <a:pt x="0" y="28"/>
                    <a:pt x="9" y="11"/>
                    <a:pt x="10" y="0"/>
                  </a:cubicBezTo>
                  <a:close/>
                </a:path>
              </a:pathLst>
            </a:custGeom>
            <a:solidFill>
              <a:srgbClr val="076C8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48" name="Freeform 176"/>
            <p:cNvSpPr/>
            <p:nvPr/>
          </p:nvSpPr>
          <p:spPr bwMode="auto">
            <a:xfrm>
              <a:off x="6135688" y="1884362"/>
              <a:ext cx="50800" cy="20638"/>
            </a:xfrm>
            <a:custGeom>
              <a:cxnLst>
                <a:cxn ang="0">
                  <a:pos x="6" y="0"/>
                </a:cxn>
                <a:cxn ang="0">
                  <a:pos x="15" y="0"/>
                </a:cxn>
                <a:cxn ang="0">
                  <a:pos x="18" y="3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6" y="0"/>
                </a:cxn>
              </a:cxnLst>
              <a:rect b="b" l="0" r="r" t="0"/>
              <a:pathLst>
                <a:path h="8" w="19">
                  <a:moveTo>
                    <a:pt x="6" y="0"/>
                  </a:moveTo>
                  <a:cubicBezTo>
                    <a:pt x="9" y="0"/>
                    <a:pt x="12" y="0"/>
                    <a:pt x="15" y="0"/>
                  </a:cubicBezTo>
                  <a:cubicBezTo>
                    <a:pt x="17" y="0"/>
                    <a:pt x="19" y="0"/>
                    <a:pt x="18" y="3"/>
                  </a:cubicBezTo>
                  <a:cubicBezTo>
                    <a:pt x="11" y="3"/>
                    <a:pt x="9" y="8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49" name="Freeform 177"/>
            <p:cNvSpPr/>
            <p:nvPr/>
          </p:nvSpPr>
          <p:spPr bwMode="auto">
            <a:xfrm>
              <a:off x="6261100" y="1835150"/>
              <a:ext cx="30163" cy="114300"/>
            </a:xfrm>
            <a:custGeom>
              <a:cxnLst>
                <a:cxn ang="0">
                  <a:pos x="7" y="0"/>
                </a:cxn>
                <a:cxn ang="0">
                  <a:pos x="4" y="42"/>
                </a:cxn>
                <a:cxn ang="0">
                  <a:pos x="7" y="0"/>
                </a:cxn>
              </a:cxnLst>
              <a:rect b="b" l="0" r="r" t="0"/>
              <a:pathLst>
                <a:path h="42" w="11">
                  <a:moveTo>
                    <a:pt x="7" y="0"/>
                  </a:moveTo>
                  <a:cubicBezTo>
                    <a:pt x="5" y="13"/>
                    <a:pt x="11" y="34"/>
                    <a:pt x="4" y="42"/>
                  </a:cubicBezTo>
                  <a:cubicBezTo>
                    <a:pt x="6" y="29"/>
                    <a:pt x="0" y="8"/>
                    <a:pt x="7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50" name="Freeform 178"/>
            <p:cNvSpPr/>
            <p:nvPr/>
          </p:nvSpPr>
          <p:spPr bwMode="auto">
            <a:xfrm>
              <a:off x="4989513" y="1908175"/>
              <a:ext cx="128588" cy="96838"/>
            </a:xfrm>
            <a:custGeom>
              <a:cxnLst>
                <a:cxn ang="0">
                  <a:pos x="0" y="36"/>
                </a:cxn>
                <a:cxn ang="0">
                  <a:pos x="0" y="21"/>
                </a:cxn>
                <a:cxn ang="0">
                  <a:pos x="48" y="0"/>
                </a:cxn>
                <a:cxn ang="0">
                  <a:pos x="0" y="36"/>
                </a:cxn>
              </a:cxnLst>
              <a:rect b="b" l="0" r="r" t="0"/>
              <a:pathLst>
                <a:path h="36" w="48">
                  <a:moveTo>
                    <a:pt x="0" y="36"/>
                  </a:moveTo>
                  <a:cubicBezTo>
                    <a:pt x="0" y="31"/>
                    <a:pt x="0" y="26"/>
                    <a:pt x="0" y="21"/>
                  </a:cubicBezTo>
                  <a:cubicBezTo>
                    <a:pt x="21" y="19"/>
                    <a:pt x="32" y="7"/>
                    <a:pt x="48" y="0"/>
                  </a:cubicBezTo>
                  <a:cubicBezTo>
                    <a:pt x="34" y="16"/>
                    <a:pt x="10" y="25"/>
                    <a:pt x="0" y="36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51" name="Freeform 179"/>
            <p:cNvSpPr/>
            <p:nvPr/>
          </p:nvSpPr>
          <p:spPr bwMode="auto">
            <a:xfrm>
              <a:off x="6003925" y="1949450"/>
              <a:ext cx="44450" cy="55563"/>
            </a:xfrm>
            <a:custGeom>
              <a:cxnLst>
                <a:cxn ang="0">
                  <a:pos x="4" y="21"/>
                </a:cxn>
                <a:cxn ang="0">
                  <a:pos x="7" y="0"/>
                </a:cxn>
                <a:cxn ang="0">
                  <a:pos x="10" y="18"/>
                </a:cxn>
                <a:cxn ang="0">
                  <a:pos x="4" y="21"/>
                </a:cxn>
              </a:cxnLst>
              <a:rect b="b" l="0" r="r" t="0"/>
              <a:pathLst>
                <a:path h="21" w="17">
                  <a:moveTo>
                    <a:pt x="4" y="21"/>
                  </a:moveTo>
                  <a:cubicBezTo>
                    <a:pt x="6" y="15"/>
                    <a:pt x="0" y="1"/>
                    <a:pt x="7" y="0"/>
                  </a:cubicBezTo>
                  <a:cubicBezTo>
                    <a:pt x="8" y="5"/>
                    <a:pt x="17" y="15"/>
                    <a:pt x="10" y="18"/>
                  </a:cubicBezTo>
                  <a:cubicBezTo>
                    <a:pt x="7" y="18"/>
                    <a:pt x="6" y="20"/>
                    <a:pt x="4" y="21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52" name="Freeform 180"/>
            <p:cNvSpPr/>
            <p:nvPr/>
          </p:nvSpPr>
          <p:spPr bwMode="auto">
            <a:xfrm>
              <a:off x="6151563" y="2005012"/>
              <a:ext cx="98425" cy="49213"/>
            </a:xfrm>
            <a:custGeom>
              <a:cxnLst>
                <a:cxn ang="0">
                  <a:pos x="0" y="18"/>
                </a:cxn>
                <a:cxn ang="0">
                  <a:pos x="30" y="0"/>
                </a:cxn>
                <a:cxn ang="0">
                  <a:pos x="0" y="18"/>
                </a:cxn>
              </a:cxnLst>
              <a:rect b="b" l="0" r="r" t="0"/>
              <a:pathLst>
                <a:path h="18" w="37">
                  <a:moveTo>
                    <a:pt x="0" y="18"/>
                  </a:moveTo>
                  <a:cubicBezTo>
                    <a:pt x="8" y="10"/>
                    <a:pt x="22" y="8"/>
                    <a:pt x="30" y="0"/>
                  </a:cubicBezTo>
                  <a:cubicBezTo>
                    <a:pt x="37" y="11"/>
                    <a:pt x="11" y="15"/>
                    <a:pt x="0" y="18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53" name="Freeform 181"/>
            <p:cNvSpPr/>
            <p:nvPr/>
          </p:nvSpPr>
          <p:spPr bwMode="auto">
            <a:xfrm>
              <a:off x="5026025" y="2085975"/>
              <a:ext cx="68263" cy="39688"/>
            </a:xfrm>
            <a:custGeom>
              <a:cxnLst>
                <a:cxn ang="0">
                  <a:pos x="10" y="12"/>
                </a:cxn>
                <a:cxn ang="0">
                  <a:pos x="7" y="15"/>
                </a:cxn>
                <a:cxn ang="0">
                  <a:pos x="1" y="9"/>
                </a:cxn>
                <a:cxn ang="0">
                  <a:pos x="25" y="0"/>
                </a:cxn>
                <a:cxn ang="0">
                  <a:pos x="10" y="12"/>
                </a:cxn>
              </a:cxnLst>
              <a:rect b="b" l="0" r="r" t="0"/>
              <a:pathLst>
                <a:path h="15" w="25">
                  <a:moveTo>
                    <a:pt x="10" y="12"/>
                  </a:moveTo>
                  <a:cubicBezTo>
                    <a:pt x="8" y="12"/>
                    <a:pt x="6" y="12"/>
                    <a:pt x="7" y="15"/>
                  </a:cubicBezTo>
                  <a:cubicBezTo>
                    <a:pt x="3" y="15"/>
                    <a:pt x="0" y="14"/>
                    <a:pt x="1" y="9"/>
                  </a:cubicBezTo>
                  <a:cubicBezTo>
                    <a:pt x="12" y="9"/>
                    <a:pt x="14" y="0"/>
                    <a:pt x="25" y="0"/>
                  </a:cubicBezTo>
                  <a:cubicBezTo>
                    <a:pt x="23" y="7"/>
                    <a:pt x="16" y="9"/>
                    <a:pt x="10" y="12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54" name="Freeform 182"/>
            <p:cNvSpPr/>
            <p:nvPr/>
          </p:nvSpPr>
          <p:spPr bwMode="auto">
            <a:xfrm>
              <a:off x="5386388" y="2298700"/>
              <a:ext cx="46038" cy="53975"/>
            </a:xfrm>
            <a:custGeom>
              <a:cxnLst>
                <a:cxn ang="0">
                  <a:pos x="17" y="14"/>
                </a:cxn>
                <a:cxn ang="0">
                  <a:pos x="2" y="2"/>
                </a:cxn>
                <a:cxn ang="0">
                  <a:pos x="17" y="14"/>
                </a:cxn>
              </a:cxnLst>
              <a:rect b="b" l="0" r="r" t="0"/>
              <a:pathLst>
                <a:path h="20" w="17">
                  <a:moveTo>
                    <a:pt x="17" y="14"/>
                  </a:moveTo>
                  <a:cubicBezTo>
                    <a:pt x="14" y="20"/>
                    <a:pt x="0" y="12"/>
                    <a:pt x="2" y="2"/>
                  </a:cubicBezTo>
                  <a:cubicBezTo>
                    <a:pt x="13" y="0"/>
                    <a:pt x="9" y="13"/>
                    <a:pt x="17" y="1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55" name="Freeform 183"/>
            <p:cNvSpPr/>
            <p:nvPr/>
          </p:nvSpPr>
          <p:spPr bwMode="auto">
            <a:xfrm>
              <a:off x="5497513" y="2368550"/>
              <a:ext cx="161925" cy="93663"/>
            </a:xfrm>
            <a:custGeom>
              <a:cxnLst>
                <a:cxn ang="0">
                  <a:pos x="60" y="24"/>
                </a:cxn>
                <a:cxn ang="0">
                  <a:pos x="0" y="6"/>
                </a:cxn>
                <a:cxn ang="0">
                  <a:pos x="60" y="24"/>
                </a:cxn>
              </a:cxnLst>
              <a:rect b="b" l="0" r="r" t="0"/>
              <a:pathLst>
                <a:path h="35" w="60">
                  <a:moveTo>
                    <a:pt x="60" y="24"/>
                  </a:moveTo>
                  <a:cubicBezTo>
                    <a:pt x="45" y="35"/>
                    <a:pt x="18" y="11"/>
                    <a:pt x="0" y="6"/>
                  </a:cubicBezTo>
                  <a:cubicBezTo>
                    <a:pt x="20" y="0"/>
                    <a:pt x="40" y="20"/>
                    <a:pt x="60" y="2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56" name="Freeform 184"/>
            <p:cNvSpPr/>
            <p:nvPr/>
          </p:nvSpPr>
          <p:spPr bwMode="auto">
            <a:xfrm>
              <a:off x="5799138" y="2425700"/>
              <a:ext cx="53975" cy="28575"/>
            </a:xfrm>
            <a:custGeom>
              <a:cxnLst>
                <a:cxn ang="0">
                  <a:pos x="20" y="0"/>
                </a:cxn>
                <a:cxn ang="0">
                  <a:pos x="14" y="6"/>
                </a:cxn>
                <a:cxn ang="0">
                  <a:pos x="2" y="6"/>
                </a:cxn>
                <a:cxn ang="0">
                  <a:pos x="20" y="0"/>
                </a:cxn>
              </a:cxnLst>
              <a:rect b="b" l="0" r="r" t="0"/>
              <a:pathLst>
                <a:path h="11" w="20">
                  <a:moveTo>
                    <a:pt x="20" y="0"/>
                  </a:moveTo>
                  <a:cubicBezTo>
                    <a:pt x="20" y="4"/>
                    <a:pt x="15" y="3"/>
                    <a:pt x="14" y="6"/>
                  </a:cubicBezTo>
                  <a:cubicBezTo>
                    <a:pt x="16" y="11"/>
                    <a:pt x="0" y="11"/>
                    <a:pt x="2" y="6"/>
                  </a:cubicBezTo>
                  <a:cubicBezTo>
                    <a:pt x="6" y="2"/>
                    <a:pt x="12" y="0"/>
                    <a:pt x="20" y="0"/>
                  </a:cubicBezTo>
                  <a:close/>
                </a:path>
              </a:pathLst>
            </a:custGeom>
            <a:solidFill>
              <a:srgbClr val="0D4D5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57" name="Freeform 185"/>
            <p:cNvSpPr/>
            <p:nvPr/>
          </p:nvSpPr>
          <p:spPr bwMode="auto">
            <a:xfrm>
              <a:off x="5610225" y="2565400"/>
              <a:ext cx="80963" cy="12700"/>
            </a:xfrm>
            <a:custGeom>
              <a:cxnLst>
                <a:cxn ang="0">
                  <a:pos x="0" y="5"/>
                </a:cxn>
                <a:cxn ang="0">
                  <a:pos x="30" y="5"/>
                </a:cxn>
                <a:cxn ang="0">
                  <a:pos x="0" y="5"/>
                </a:cxn>
              </a:cxnLst>
              <a:rect b="b" l="0" r="r" t="0"/>
              <a:pathLst>
                <a:path h="5" w="30">
                  <a:moveTo>
                    <a:pt x="0" y="5"/>
                  </a:moveTo>
                  <a:cubicBezTo>
                    <a:pt x="3" y="0"/>
                    <a:pt x="27" y="0"/>
                    <a:pt x="30" y="5"/>
                  </a:cubicBezTo>
                  <a:cubicBezTo>
                    <a:pt x="20" y="5"/>
                    <a:pt x="10" y="5"/>
                    <a:pt x="0" y="5"/>
                  </a:cubicBezTo>
                  <a:close/>
                </a:path>
              </a:pathLst>
            </a:custGeom>
            <a:solidFill>
              <a:srgbClr val="2865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58" name="Freeform 186"/>
            <p:cNvSpPr/>
            <p:nvPr/>
          </p:nvSpPr>
          <p:spPr bwMode="auto">
            <a:xfrm>
              <a:off x="6086475" y="2562225"/>
              <a:ext cx="26988" cy="104775"/>
            </a:xfrm>
            <a:custGeom>
              <a:cxnLst>
                <a:cxn ang="0">
                  <a:pos x="3" y="0"/>
                </a:cxn>
                <a:cxn ang="0">
                  <a:pos x="6" y="39"/>
                </a:cxn>
                <a:cxn ang="0">
                  <a:pos x="0" y="36"/>
                </a:cxn>
                <a:cxn ang="0">
                  <a:pos x="3" y="0"/>
                </a:cxn>
              </a:cxnLst>
              <a:rect b="b" l="0" r="r" t="0"/>
              <a:pathLst>
                <a:path h="39" w="10">
                  <a:moveTo>
                    <a:pt x="3" y="0"/>
                  </a:moveTo>
                  <a:cubicBezTo>
                    <a:pt x="7" y="10"/>
                    <a:pt x="10" y="31"/>
                    <a:pt x="6" y="39"/>
                  </a:cubicBezTo>
                  <a:cubicBezTo>
                    <a:pt x="4" y="38"/>
                    <a:pt x="3" y="36"/>
                    <a:pt x="0" y="36"/>
                  </a:cubicBezTo>
                  <a:cubicBezTo>
                    <a:pt x="6" y="29"/>
                    <a:pt x="2" y="12"/>
                    <a:pt x="3" y="0"/>
                  </a:cubicBezTo>
                  <a:close/>
                </a:path>
              </a:pathLst>
            </a:custGeom>
            <a:solidFill>
              <a:srgbClr val="123F4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59" name="Freeform 187"/>
            <p:cNvSpPr/>
            <p:nvPr/>
          </p:nvSpPr>
          <p:spPr bwMode="auto">
            <a:xfrm>
              <a:off x="6013450" y="2557462"/>
              <a:ext cx="25400" cy="66675"/>
            </a:xfrm>
            <a:custGeom>
              <a:cxnLst>
                <a:cxn ang="0">
                  <a:pos x="9" y="20"/>
                </a:cxn>
                <a:cxn ang="0">
                  <a:pos x="9" y="5"/>
                </a:cxn>
                <a:cxn ang="0">
                  <a:pos x="9" y="20"/>
                </a:cxn>
              </a:cxnLst>
              <a:rect b="b" l="0" r="r" t="0"/>
              <a:pathLst>
                <a:path h="25" w="9">
                  <a:moveTo>
                    <a:pt x="9" y="20"/>
                  </a:moveTo>
                  <a:cubicBezTo>
                    <a:pt x="0" y="25"/>
                    <a:pt x="0" y="0"/>
                    <a:pt x="9" y="5"/>
                  </a:cubicBezTo>
                  <a:cubicBezTo>
                    <a:pt x="9" y="10"/>
                    <a:pt x="9" y="15"/>
                    <a:pt x="9" y="20"/>
                  </a:cubicBezTo>
                  <a:close/>
                </a:path>
              </a:pathLst>
            </a:custGeom>
            <a:solidFill>
              <a:srgbClr val="14323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60" name="Freeform 188"/>
            <p:cNvSpPr/>
            <p:nvPr/>
          </p:nvSpPr>
          <p:spPr bwMode="auto">
            <a:xfrm>
              <a:off x="5675313" y="2584450"/>
              <a:ext cx="169863" cy="28575"/>
            </a:xfrm>
            <a:custGeom>
              <a:cxnLst>
                <a:cxn ang="0">
                  <a:pos x="0" y="4"/>
                </a:cxn>
                <a:cxn ang="0">
                  <a:pos x="63" y="7"/>
                </a:cxn>
                <a:cxn ang="0">
                  <a:pos x="0" y="4"/>
                </a:cxn>
              </a:cxnLst>
              <a:rect b="b" l="0" r="r" t="0"/>
              <a:pathLst>
                <a:path h="11" w="62">
                  <a:moveTo>
                    <a:pt x="0" y="4"/>
                  </a:moveTo>
                  <a:cubicBezTo>
                    <a:pt x="20" y="6"/>
                    <a:pt x="48" y="0"/>
                    <a:pt x="63" y="7"/>
                  </a:cubicBezTo>
                  <a:cubicBezTo>
                    <a:pt x="43" y="5"/>
                    <a:pt x="15" y="11"/>
                    <a:pt x="0" y="4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61" name="Freeform 189"/>
            <p:cNvSpPr/>
            <p:nvPr/>
          </p:nvSpPr>
          <p:spPr bwMode="auto">
            <a:xfrm>
              <a:off x="4959350" y="2562225"/>
              <a:ext cx="30163" cy="77788"/>
            </a:xfrm>
            <a:custGeom>
              <a:cxnLst>
                <a:cxn ang="0">
                  <a:pos x="8" y="0"/>
                </a:cxn>
                <a:cxn ang="0">
                  <a:pos x="11" y="27"/>
                </a:cxn>
                <a:cxn ang="0">
                  <a:pos x="8" y="0"/>
                </a:cxn>
              </a:cxnLst>
              <a:rect b="b" l="0" r="r" t="0"/>
              <a:pathLst>
                <a:path h="28" w="11">
                  <a:moveTo>
                    <a:pt x="8" y="0"/>
                  </a:moveTo>
                  <a:cubicBezTo>
                    <a:pt x="7" y="11"/>
                    <a:pt x="8" y="20"/>
                    <a:pt x="11" y="27"/>
                  </a:cubicBezTo>
                  <a:cubicBezTo>
                    <a:pt x="0" y="29"/>
                    <a:pt x="4" y="2"/>
                    <a:pt x="8" y="0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62" name="Freeform 190"/>
            <p:cNvSpPr/>
            <p:nvPr/>
          </p:nvSpPr>
          <p:spPr bwMode="auto">
            <a:xfrm>
              <a:off x="5199063" y="2616200"/>
              <a:ext cx="96838" cy="30163"/>
            </a:xfrm>
            <a:custGeom>
              <a:cxnLst>
                <a:cxn ang="0">
                  <a:pos x="0" y="4"/>
                </a:cxn>
                <a:cxn ang="0">
                  <a:pos x="36" y="7"/>
                </a:cxn>
                <a:cxn ang="0">
                  <a:pos x="0" y="4"/>
                </a:cxn>
              </a:cxnLst>
              <a:rect b="b" l="0" r="r" t="0"/>
              <a:pathLst>
                <a:path h="11" w="36">
                  <a:moveTo>
                    <a:pt x="0" y="4"/>
                  </a:moveTo>
                  <a:cubicBezTo>
                    <a:pt x="11" y="6"/>
                    <a:pt x="30" y="0"/>
                    <a:pt x="36" y="7"/>
                  </a:cubicBezTo>
                  <a:cubicBezTo>
                    <a:pt x="25" y="5"/>
                    <a:pt x="6" y="11"/>
                    <a:pt x="0" y="4"/>
                  </a:cubicBezTo>
                  <a:close/>
                </a:path>
              </a:pathLst>
            </a:custGeom>
            <a:solidFill>
              <a:srgbClr val="2865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63" name="Freeform 191"/>
            <p:cNvSpPr/>
            <p:nvPr/>
          </p:nvSpPr>
          <p:spPr bwMode="auto">
            <a:xfrm>
              <a:off x="6046788" y="2538412"/>
              <a:ext cx="12700" cy="153988"/>
            </a:xfrm>
            <a:custGeom>
              <a:cxnLst>
                <a:cxn ang="0">
                  <a:pos x="0" y="57"/>
                </a:cxn>
                <a:cxn ang="0">
                  <a:pos x="0" y="0"/>
                </a:cxn>
                <a:cxn ang="0">
                  <a:pos x="0" y="57"/>
                </a:cxn>
              </a:cxnLst>
              <a:rect b="b" l="0" r="r" t="0"/>
              <a:pathLst>
                <a:path h="57" w="5">
                  <a:moveTo>
                    <a:pt x="0" y="57"/>
                  </a:moveTo>
                  <a:cubicBezTo>
                    <a:pt x="0" y="38"/>
                    <a:pt x="0" y="19"/>
                    <a:pt x="0" y="0"/>
                  </a:cubicBezTo>
                  <a:cubicBezTo>
                    <a:pt x="5" y="12"/>
                    <a:pt x="5" y="45"/>
                    <a:pt x="0" y="57"/>
                  </a:cubicBezTo>
                  <a:close/>
                </a:path>
              </a:pathLst>
            </a:custGeom>
            <a:solidFill>
              <a:srgbClr val="123F4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64" name="Freeform 192"/>
            <p:cNvSpPr/>
            <p:nvPr/>
          </p:nvSpPr>
          <p:spPr bwMode="auto">
            <a:xfrm>
              <a:off x="5070475" y="2751137"/>
              <a:ext cx="71438" cy="42863"/>
            </a:xfrm>
            <a:custGeom>
              <a:cxnLst>
                <a:cxn ang="0">
                  <a:pos x="0" y="8"/>
                </a:cxn>
                <a:cxn ang="0">
                  <a:pos x="27" y="8"/>
                </a:cxn>
                <a:cxn ang="0">
                  <a:pos x="0" y="8"/>
                </a:cxn>
              </a:cxnLst>
              <a:rect b="b" l="0" r="r" t="0"/>
              <a:pathLst>
                <a:path h="16" w="27">
                  <a:moveTo>
                    <a:pt x="0" y="8"/>
                  </a:moveTo>
                  <a:cubicBezTo>
                    <a:pt x="7" y="0"/>
                    <a:pt x="20" y="2"/>
                    <a:pt x="27" y="8"/>
                  </a:cubicBezTo>
                  <a:cubicBezTo>
                    <a:pt x="22" y="16"/>
                    <a:pt x="11" y="4"/>
                    <a:pt x="0" y="8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65" name="Freeform 193"/>
            <p:cNvSpPr/>
            <p:nvPr/>
          </p:nvSpPr>
          <p:spPr bwMode="auto">
            <a:xfrm>
              <a:off x="5126038" y="2782887"/>
              <a:ext cx="57150" cy="33338"/>
            </a:xfrm>
            <a:custGeom>
              <a:cxnLst>
                <a:cxn ang="0">
                  <a:pos x="21" y="5"/>
                </a:cxn>
                <a:cxn ang="0">
                  <a:pos x="0" y="8"/>
                </a:cxn>
                <a:cxn ang="0">
                  <a:pos x="21" y="5"/>
                </a:cxn>
              </a:cxnLst>
              <a:rect b="b" l="0" r="r" t="0"/>
              <a:pathLst>
                <a:path h="12" w="21">
                  <a:moveTo>
                    <a:pt x="21" y="5"/>
                  </a:moveTo>
                  <a:cubicBezTo>
                    <a:pt x="20" y="12"/>
                    <a:pt x="6" y="6"/>
                    <a:pt x="0" y="8"/>
                  </a:cubicBezTo>
                  <a:cubicBezTo>
                    <a:pt x="2" y="2"/>
                    <a:pt x="16" y="0"/>
                    <a:pt x="21" y="5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66" name="Freeform 194"/>
            <p:cNvSpPr/>
            <p:nvPr/>
          </p:nvSpPr>
          <p:spPr bwMode="auto">
            <a:xfrm>
              <a:off x="5989638" y="2747962"/>
              <a:ext cx="85725" cy="73025"/>
            </a:xfrm>
            <a:custGeom>
              <a:cxnLst>
                <a:cxn ang="0">
                  <a:pos x="0" y="27"/>
                </a:cxn>
                <a:cxn ang="0">
                  <a:pos x="21" y="24"/>
                </a:cxn>
                <a:cxn ang="0">
                  <a:pos x="27" y="0"/>
                </a:cxn>
                <a:cxn ang="0">
                  <a:pos x="30" y="27"/>
                </a:cxn>
                <a:cxn ang="0">
                  <a:pos x="0" y="27"/>
                </a:cxn>
              </a:cxnLst>
              <a:rect b="b" l="0" r="r" t="0"/>
              <a:pathLst>
                <a:path h="27" w="32">
                  <a:moveTo>
                    <a:pt x="0" y="27"/>
                  </a:moveTo>
                  <a:cubicBezTo>
                    <a:pt x="1" y="20"/>
                    <a:pt x="15" y="26"/>
                    <a:pt x="21" y="24"/>
                  </a:cubicBezTo>
                  <a:cubicBezTo>
                    <a:pt x="11" y="14"/>
                    <a:pt x="21" y="9"/>
                    <a:pt x="27" y="0"/>
                  </a:cubicBezTo>
                  <a:cubicBezTo>
                    <a:pt x="32" y="8"/>
                    <a:pt x="32" y="20"/>
                    <a:pt x="30" y="27"/>
                  </a:cubicBezTo>
                  <a:cubicBezTo>
                    <a:pt x="20" y="27"/>
                    <a:pt x="10" y="27"/>
                    <a:pt x="0" y="27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67" name="Freeform 195"/>
            <p:cNvSpPr/>
            <p:nvPr/>
          </p:nvSpPr>
          <p:spPr bwMode="auto">
            <a:xfrm>
              <a:off x="5376863" y="2782887"/>
              <a:ext cx="71438" cy="38100"/>
            </a:xfrm>
            <a:custGeom>
              <a:cxnLst>
                <a:cxn ang="0">
                  <a:pos x="0" y="11"/>
                </a:cxn>
                <a:cxn ang="0">
                  <a:pos x="27" y="8"/>
                </a:cxn>
                <a:cxn ang="0">
                  <a:pos x="24" y="14"/>
                </a:cxn>
                <a:cxn ang="0">
                  <a:pos x="12" y="11"/>
                </a:cxn>
                <a:cxn ang="0">
                  <a:pos x="0" y="11"/>
                </a:cxn>
              </a:cxnLst>
              <a:rect b="b" l="0" r="r" t="0"/>
              <a:pathLst>
                <a:path h="14" w="27">
                  <a:moveTo>
                    <a:pt x="0" y="11"/>
                  </a:moveTo>
                  <a:cubicBezTo>
                    <a:pt x="2" y="0"/>
                    <a:pt x="20" y="6"/>
                    <a:pt x="27" y="8"/>
                  </a:cubicBezTo>
                  <a:cubicBezTo>
                    <a:pt x="26" y="10"/>
                    <a:pt x="24" y="11"/>
                    <a:pt x="24" y="14"/>
                  </a:cubicBezTo>
                  <a:cubicBezTo>
                    <a:pt x="21" y="12"/>
                    <a:pt x="17" y="11"/>
                    <a:pt x="12" y="11"/>
                  </a:cubicBezTo>
                  <a:cubicBezTo>
                    <a:pt x="8" y="11"/>
                    <a:pt x="4" y="11"/>
                    <a:pt x="0" y="11"/>
                  </a:cubicBezTo>
                  <a:close/>
                </a:path>
              </a:pathLst>
            </a:custGeom>
            <a:solidFill>
              <a:srgbClr val="123F4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70" name="Freeform 198"/>
            <p:cNvSpPr/>
            <p:nvPr/>
          </p:nvSpPr>
          <p:spPr bwMode="auto">
            <a:xfrm>
              <a:off x="5432425" y="2855912"/>
              <a:ext cx="219075" cy="57150"/>
            </a:xfrm>
            <a:custGeom>
              <a:cxnLst>
                <a:cxn ang="0">
                  <a:pos x="30" y="5"/>
                </a:cxn>
                <a:cxn ang="0">
                  <a:pos x="81" y="14"/>
                </a:cxn>
                <a:cxn ang="0">
                  <a:pos x="3" y="17"/>
                </a:cxn>
                <a:cxn ang="0">
                  <a:pos x="0" y="8"/>
                </a:cxn>
                <a:cxn ang="0">
                  <a:pos x="30" y="5"/>
                </a:cxn>
              </a:cxnLst>
              <a:rect b="b" l="0" r="r" t="0"/>
              <a:pathLst>
                <a:path h="21" w="81">
                  <a:moveTo>
                    <a:pt x="30" y="5"/>
                  </a:moveTo>
                  <a:cubicBezTo>
                    <a:pt x="55" y="0"/>
                    <a:pt x="58" y="17"/>
                    <a:pt x="81" y="14"/>
                  </a:cubicBezTo>
                  <a:cubicBezTo>
                    <a:pt x="61" y="21"/>
                    <a:pt x="28" y="15"/>
                    <a:pt x="3" y="17"/>
                  </a:cubicBezTo>
                  <a:cubicBezTo>
                    <a:pt x="4" y="12"/>
                    <a:pt x="0" y="12"/>
                    <a:pt x="0" y="8"/>
                  </a:cubicBezTo>
                  <a:cubicBezTo>
                    <a:pt x="9" y="6"/>
                    <a:pt x="26" y="12"/>
                    <a:pt x="30" y="5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71" name="Freeform 199"/>
            <p:cNvSpPr/>
            <p:nvPr/>
          </p:nvSpPr>
          <p:spPr bwMode="auto">
            <a:xfrm>
              <a:off x="5667375" y="2859087"/>
              <a:ext cx="168275" cy="44450"/>
            </a:xfrm>
            <a:custGeom>
              <a:cxnLst>
                <a:cxn ang="0">
                  <a:pos x="12" y="13"/>
                </a:cxn>
                <a:cxn ang="0">
                  <a:pos x="0" y="7"/>
                </a:cxn>
                <a:cxn ang="0">
                  <a:pos x="63" y="10"/>
                </a:cxn>
                <a:cxn ang="0">
                  <a:pos x="12" y="13"/>
                </a:cxn>
              </a:cxnLst>
              <a:rect b="b" l="0" r="r" t="0"/>
              <a:pathLst>
                <a:path h="17" w="62">
                  <a:moveTo>
                    <a:pt x="12" y="13"/>
                  </a:moveTo>
                  <a:cubicBezTo>
                    <a:pt x="6" y="13"/>
                    <a:pt x="8" y="5"/>
                    <a:pt x="0" y="7"/>
                  </a:cubicBezTo>
                  <a:cubicBezTo>
                    <a:pt x="17" y="0"/>
                    <a:pt x="41" y="12"/>
                    <a:pt x="63" y="10"/>
                  </a:cubicBezTo>
                  <a:cubicBezTo>
                    <a:pt x="52" y="17"/>
                    <a:pt x="28" y="11"/>
                    <a:pt x="12" y="13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72" name="Freeform 200"/>
            <p:cNvSpPr/>
            <p:nvPr/>
          </p:nvSpPr>
          <p:spPr bwMode="auto">
            <a:xfrm>
              <a:off x="5699125" y="2886075"/>
              <a:ext cx="161925" cy="31750"/>
            </a:xfrm>
            <a:custGeom>
              <a:cxnLst>
                <a:cxn ang="0">
                  <a:pos x="0" y="3"/>
                </a:cxn>
                <a:cxn ang="0">
                  <a:pos x="51" y="0"/>
                </a:cxn>
                <a:cxn ang="0">
                  <a:pos x="60" y="0"/>
                </a:cxn>
                <a:cxn ang="0">
                  <a:pos x="0" y="3"/>
                </a:cxn>
              </a:cxnLst>
              <a:rect b="b" l="0" r="r" t="0"/>
              <a:pathLst>
                <a:path h="12" w="60">
                  <a:moveTo>
                    <a:pt x="0" y="3"/>
                  </a:moveTo>
                  <a:cubicBezTo>
                    <a:pt x="16" y="1"/>
                    <a:pt x="40" y="7"/>
                    <a:pt x="51" y="0"/>
                  </a:cubicBezTo>
                  <a:cubicBezTo>
                    <a:pt x="54" y="0"/>
                    <a:pt x="57" y="0"/>
                    <a:pt x="60" y="0"/>
                  </a:cubicBezTo>
                  <a:cubicBezTo>
                    <a:pt x="52" y="12"/>
                    <a:pt x="12" y="6"/>
                    <a:pt x="0" y="3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73" name="Freeform 201"/>
            <p:cNvSpPr/>
            <p:nvPr/>
          </p:nvSpPr>
          <p:spPr bwMode="auto">
            <a:xfrm>
              <a:off x="5756275" y="2903537"/>
              <a:ext cx="104775" cy="57150"/>
            </a:xfrm>
            <a:custGeom>
              <a:cxnLst>
                <a:cxn ang="0">
                  <a:pos x="39" y="5"/>
                </a:cxn>
                <a:cxn ang="0">
                  <a:pos x="0" y="5"/>
                </a:cxn>
                <a:cxn ang="0">
                  <a:pos x="39" y="5"/>
                </a:cxn>
              </a:cxnLst>
              <a:rect b="b" l="0" r="r" t="0"/>
              <a:pathLst>
                <a:path h="21" w="39">
                  <a:moveTo>
                    <a:pt x="39" y="5"/>
                  </a:moveTo>
                  <a:cubicBezTo>
                    <a:pt x="32" y="21"/>
                    <a:pt x="15" y="0"/>
                    <a:pt x="0" y="5"/>
                  </a:cubicBezTo>
                  <a:cubicBezTo>
                    <a:pt x="6" y="0"/>
                    <a:pt x="33" y="0"/>
                    <a:pt x="39" y="5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74" name="Freeform 202"/>
            <p:cNvSpPr/>
            <p:nvPr/>
          </p:nvSpPr>
          <p:spPr bwMode="auto">
            <a:xfrm>
              <a:off x="5457825" y="2906712"/>
              <a:ext cx="322263" cy="46038"/>
            </a:xfrm>
            <a:custGeom>
              <a:cxnLst>
                <a:cxn ang="0">
                  <a:pos x="42" y="4"/>
                </a:cxn>
                <a:cxn ang="0">
                  <a:pos x="120" y="10"/>
                </a:cxn>
                <a:cxn ang="0">
                  <a:pos x="3" y="13"/>
                </a:cxn>
                <a:cxn ang="0">
                  <a:pos x="0" y="7"/>
                </a:cxn>
                <a:cxn ang="0">
                  <a:pos x="42" y="4"/>
                </a:cxn>
              </a:cxnLst>
              <a:rect b="b" l="0" r="r" t="0"/>
              <a:pathLst>
                <a:path h="17" w="120">
                  <a:moveTo>
                    <a:pt x="42" y="4"/>
                  </a:moveTo>
                  <a:cubicBezTo>
                    <a:pt x="77" y="3"/>
                    <a:pt x="94" y="1"/>
                    <a:pt x="120" y="10"/>
                  </a:cubicBezTo>
                  <a:cubicBezTo>
                    <a:pt x="87" y="17"/>
                    <a:pt x="41" y="11"/>
                    <a:pt x="3" y="13"/>
                  </a:cubicBezTo>
                  <a:cubicBezTo>
                    <a:pt x="2" y="11"/>
                    <a:pt x="0" y="10"/>
                    <a:pt x="0" y="7"/>
                  </a:cubicBezTo>
                  <a:cubicBezTo>
                    <a:pt x="8" y="0"/>
                    <a:pt x="29" y="6"/>
                    <a:pt x="42" y="4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75" name="Freeform 203"/>
            <p:cNvSpPr/>
            <p:nvPr/>
          </p:nvSpPr>
          <p:spPr bwMode="auto">
            <a:xfrm>
              <a:off x="5465763" y="2928937"/>
              <a:ext cx="387350" cy="31750"/>
            </a:xfrm>
            <a:custGeom>
              <a:cxnLst>
                <a:cxn ang="0">
                  <a:pos x="117" y="2"/>
                </a:cxn>
                <a:cxn ang="0">
                  <a:pos x="144" y="5"/>
                </a:cxn>
                <a:cxn ang="0">
                  <a:pos x="33" y="8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117" y="2"/>
                </a:cxn>
              </a:cxnLst>
              <a:rect b="b" l="0" r="r" t="0"/>
              <a:pathLst>
                <a:path h="12" w="144">
                  <a:moveTo>
                    <a:pt x="117" y="2"/>
                  </a:moveTo>
                  <a:cubicBezTo>
                    <a:pt x="129" y="0"/>
                    <a:pt x="132" y="7"/>
                    <a:pt x="144" y="5"/>
                  </a:cubicBezTo>
                  <a:cubicBezTo>
                    <a:pt x="113" y="12"/>
                    <a:pt x="69" y="6"/>
                    <a:pt x="33" y="8"/>
                  </a:cubicBezTo>
                  <a:cubicBezTo>
                    <a:pt x="23" y="8"/>
                    <a:pt x="13" y="8"/>
                    <a:pt x="3" y="8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38" y="3"/>
                    <a:pt x="84" y="9"/>
                    <a:pt x="117" y="2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76" name="Freeform 204"/>
            <p:cNvSpPr/>
            <p:nvPr/>
          </p:nvSpPr>
          <p:spPr bwMode="auto">
            <a:xfrm>
              <a:off x="5473700" y="2949575"/>
              <a:ext cx="80963" cy="15875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30" y="3"/>
                </a:cxn>
                <a:cxn ang="0">
                  <a:pos x="3" y="3"/>
                </a:cxn>
                <a:cxn ang="0">
                  <a:pos x="3" y="6"/>
                </a:cxn>
                <a:cxn ang="0">
                  <a:pos x="0" y="0"/>
                </a:cxn>
              </a:cxnLst>
              <a:rect b="b" l="0" r="r" t="0"/>
              <a:pathLst>
                <a:path h="6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30" y="1"/>
                    <a:pt x="30" y="2"/>
                    <a:pt x="30" y="3"/>
                  </a:cubicBezTo>
                  <a:cubicBezTo>
                    <a:pt x="21" y="3"/>
                    <a:pt x="12" y="3"/>
                    <a:pt x="3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0" y="6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415A5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29078" name="Group 406"/>
            <p:cNvGrpSpPr/>
            <p:nvPr/>
          </p:nvGrpSpPr>
          <p:grpSpPr>
            <a:xfrm>
              <a:off x="1219200" y="2947988"/>
              <a:ext cx="7108825" cy="1931988"/>
              <a:chOff x="768" y="1857"/>
              <a:chExt cx="4478" cy="1217"/>
            </a:xfrm>
          </p:grpSpPr>
          <p:sp>
            <p:nvSpPr>
              <p:cNvPr id="28878" name="Freeform 206"/>
              <p:cNvSpPr/>
              <p:nvPr/>
            </p:nvSpPr>
            <p:spPr bwMode="auto">
              <a:xfrm>
                <a:off x="3605" y="1857"/>
                <a:ext cx="61" cy="11"/>
              </a:xfrm>
              <a:custGeom>
                <a:cxnLst>
                  <a:cxn ang="0">
                    <a:pos x="0" y="4"/>
                  </a:cxn>
                  <a:cxn ang="0">
                    <a:pos x="36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36">
                    <a:moveTo>
                      <a:pt x="0" y="4"/>
                    </a:moveTo>
                    <a:cubicBezTo>
                      <a:pt x="11" y="6"/>
                      <a:pt x="30" y="0"/>
                      <a:pt x="36" y="7"/>
                    </a:cubicBezTo>
                    <a:cubicBezTo>
                      <a:pt x="24" y="7"/>
                      <a:pt x="12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718B8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79" name="Freeform 207"/>
              <p:cNvSpPr/>
              <p:nvPr/>
            </p:nvSpPr>
            <p:spPr bwMode="auto">
              <a:xfrm>
                <a:off x="3529" y="1882"/>
                <a:ext cx="97" cy="19"/>
              </a:xfrm>
              <a:custGeom>
                <a:cxnLst>
                  <a:cxn ang="0">
                    <a:pos x="0" y="4"/>
                  </a:cxn>
                  <a:cxn ang="0">
                    <a:pos x="57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57">
                    <a:moveTo>
                      <a:pt x="0" y="4"/>
                    </a:moveTo>
                    <a:cubicBezTo>
                      <a:pt x="18" y="6"/>
                      <a:pt x="44" y="0"/>
                      <a:pt x="57" y="7"/>
                    </a:cubicBezTo>
                    <a:cubicBezTo>
                      <a:pt x="39" y="5"/>
                      <a:pt x="13" y="11"/>
                      <a:pt x="0" y="4"/>
                    </a:cubicBezTo>
                    <a:close/>
                  </a:path>
                </a:pathLst>
              </a:custGeom>
              <a:solidFill>
                <a:srgbClr val="718B8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80" name="Freeform 208"/>
              <p:cNvSpPr/>
              <p:nvPr/>
            </p:nvSpPr>
            <p:spPr bwMode="auto">
              <a:xfrm>
                <a:off x="3199" y="1909"/>
                <a:ext cx="25" cy="21"/>
              </a:xfrm>
              <a:custGeom>
                <a:cxnLst>
                  <a:cxn ang="0">
                    <a:pos x="0" y="12"/>
                  </a:cxn>
                  <a:cxn ang="0">
                    <a:pos x="15" y="0"/>
                  </a:cxn>
                  <a:cxn ang="0">
                    <a:pos x="0" y="12"/>
                  </a:cxn>
                </a:cxnLst>
                <a:rect b="b" l="0" r="r" t="0"/>
                <a:pathLst>
                  <a:path h="12" w="15">
                    <a:moveTo>
                      <a:pt x="0" y="12"/>
                    </a:moveTo>
                    <a:cubicBezTo>
                      <a:pt x="0" y="3"/>
                      <a:pt x="8" y="2"/>
                      <a:pt x="15" y="0"/>
                    </a:cubicBezTo>
                    <a:cubicBezTo>
                      <a:pt x="11" y="5"/>
                      <a:pt x="9" y="12"/>
                      <a:pt x="0" y="12"/>
                    </a:cubicBezTo>
                    <a:close/>
                  </a:path>
                </a:pathLst>
              </a:custGeom>
              <a:solidFill>
                <a:srgbClr val="076C8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81" name="Freeform 209"/>
              <p:cNvSpPr/>
              <p:nvPr/>
            </p:nvSpPr>
            <p:spPr bwMode="auto">
              <a:xfrm>
                <a:off x="3446" y="1921"/>
                <a:ext cx="78" cy="14"/>
              </a:xfrm>
              <a:custGeom>
                <a:cxnLst>
                  <a:cxn ang="0">
                    <a:pos x="31" y="8"/>
                  </a:cxn>
                  <a:cxn ang="0">
                    <a:pos x="46" y="2"/>
                  </a:cxn>
                  <a:cxn ang="0">
                    <a:pos x="46" y="5"/>
                  </a:cxn>
                  <a:cxn ang="0">
                    <a:pos x="31" y="8"/>
                  </a:cxn>
                </a:cxnLst>
                <a:rect b="b" l="0" r="r" t="0"/>
                <a:pathLst>
                  <a:path h="8" w="46">
                    <a:moveTo>
                      <a:pt x="31" y="8"/>
                    </a:moveTo>
                    <a:cubicBezTo>
                      <a:pt x="0" y="5"/>
                      <a:pt x="25" y="0"/>
                      <a:pt x="46" y="2"/>
                    </a:cubicBezTo>
                    <a:cubicBezTo>
                      <a:pt x="46" y="3"/>
                      <a:pt x="46" y="4"/>
                      <a:pt x="46" y="5"/>
                    </a:cubicBezTo>
                    <a:cubicBezTo>
                      <a:pt x="42" y="7"/>
                      <a:pt x="30" y="1"/>
                      <a:pt x="31" y="8"/>
                    </a:cubicBezTo>
                    <a:close/>
                  </a:path>
                </a:pathLst>
              </a:custGeom>
              <a:solidFill>
                <a:srgbClr val="415A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82" name="Freeform 210"/>
              <p:cNvSpPr/>
              <p:nvPr/>
            </p:nvSpPr>
            <p:spPr bwMode="auto">
              <a:xfrm>
                <a:off x="3675" y="1894"/>
                <a:ext cx="18" cy="66"/>
              </a:xfrm>
              <a:custGeom>
                <a:cxnLst>
                  <a:cxn ang="0">
                    <a:pos x="7" y="0"/>
                  </a:cxn>
                  <a:cxn ang="0">
                    <a:pos x="4" y="39"/>
                  </a:cxn>
                  <a:cxn ang="0">
                    <a:pos x="7" y="0"/>
                  </a:cxn>
                </a:cxnLst>
                <a:rect b="b" l="0" r="r" t="0"/>
                <a:pathLst>
                  <a:path h="39" w="11">
                    <a:moveTo>
                      <a:pt x="7" y="0"/>
                    </a:moveTo>
                    <a:cubicBezTo>
                      <a:pt x="5" y="12"/>
                      <a:pt x="11" y="32"/>
                      <a:pt x="4" y="39"/>
                    </a:cubicBezTo>
                    <a:cubicBezTo>
                      <a:pt x="6" y="27"/>
                      <a:pt x="0" y="7"/>
                      <a:pt x="7" y="0"/>
                    </a:cubicBezTo>
                    <a:close/>
                  </a:path>
                </a:pathLst>
              </a:custGeom>
              <a:solidFill>
                <a:srgbClr val="4F6B6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84" name="Freeform 212"/>
              <p:cNvSpPr/>
              <p:nvPr/>
            </p:nvSpPr>
            <p:spPr bwMode="auto">
              <a:xfrm>
                <a:off x="3478" y="1958"/>
                <a:ext cx="97" cy="17"/>
              </a:xfrm>
              <a:custGeom>
                <a:cxnLst>
                  <a:cxn ang="0">
                    <a:pos x="0" y="10"/>
                  </a:cxn>
                  <a:cxn ang="0">
                    <a:pos x="57" y="10"/>
                  </a:cxn>
                  <a:cxn ang="0">
                    <a:pos x="0" y="10"/>
                  </a:cxn>
                </a:cxnLst>
                <a:rect b="b" l="0" r="r" t="0"/>
                <a:pathLst>
                  <a:path h="10" w="57">
                    <a:moveTo>
                      <a:pt x="0" y="10"/>
                    </a:moveTo>
                    <a:cubicBezTo>
                      <a:pt x="6" y="0"/>
                      <a:pt x="51" y="0"/>
                      <a:pt x="57" y="10"/>
                    </a:cubicBezTo>
                    <a:cubicBezTo>
                      <a:pt x="38" y="10"/>
                      <a:pt x="19" y="10"/>
                      <a:pt x="0" y="10"/>
                    </a:cubicBezTo>
                    <a:close/>
                  </a:path>
                </a:pathLst>
              </a:custGeom>
              <a:solidFill>
                <a:srgbClr val="415A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87" name="Freeform 215"/>
              <p:cNvSpPr/>
              <p:nvPr/>
            </p:nvSpPr>
            <p:spPr bwMode="auto">
              <a:xfrm>
                <a:off x="3499" y="1999"/>
                <a:ext cx="96" cy="31"/>
              </a:xfrm>
              <a:custGeom>
                <a:cxnLst>
                  <a:cxn ang="0">
                    <a:pos x="24" y="4"/>
                  </a:cxn>
                  <a:cxn ang="0">
                    <a:pos x="57" y="10"/>
                  </a:cxn>
                  <a:cxn ang="0">
                    <a:pos x="0" y="7"/>
                  </a:cxn>
                  <a:cxn ang="0">
                    <a:pos x="24" y="4"/>
                  </a:cxn>
                </a:cxnLst>
                <a:rect b="b" l="0" r="r" t="0"/>
                <a:pathLst>
                  <a:path h="18" w="57">
                    <a:moveTo>
                      <a:pt x="24" y="4"/>
                    </a:moveTo>
                    <a:cubicBezTo>
                      <a:pt x="36" y="5"/>
                      <a:pt x="45" y="9"/>
                      <a:pt x="57" y="10"/>
                    </a:cubicBezTo>
                    <a:cubicBezTo>
                      <a:pt x="41" y="18"/>
                      <a:pt x="22" y="3"/>
                      <a:pt x="0" y="7"/>
                    </a:cubicBezTo>
                    <a:cubicBezTo>
                      <a:pt x="2" y="0"/>
                      <a:pt x="17" y="6"/>
                      <a:pt x="24" y="4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89" name="Freeform 217"/>
              <p:cNvSpPr/>
              <p:nvPr/>
            </p:nvSpPr>
            <p:spPr bwMode="auto">
              <a:xfrm>
                <a:off x="3539" y="2077"/>
                <a:ext cx="27" cy="15"/>
              </a:xfrm>
              <a:custGeom>
                <a:cxnLst>
                  <a:cxn ang="0">
                    <a:pos x="15" y="9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15" y="9"/>
                  </a:cxn>
                </a:cxnLst>
                <a:rect b="b" l="0" r="r" t="0"/>
                <a:pathLst>
                  <a:path h="9" w="16">
                    <a:moveTo>
                      <a:pt x="15" y="9"/>
                    </a:moveTo>
                    <a:cubicBezTo>
                      <a:pt x="10" y="9"/>
                      <a:pt x="5" y="9"/>
                      <a:pt x="0" y="9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5" y="3"/>
                      <a:pt x="16" y="0"/>
                      <a:pt x="15" y="9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92" name="Freeform 220"/>
              <p:cNvSpPr/>
              <p:nvPr/>
            </p:nvSpPr>
            <p:spPr bwMode="auto">
              <a:xfrm>
                <a:off x="3292" y="2041"/>
                <a:ext cx="8" cy="102"/>
              </a:xfrm>
              <a:custGeom>
                <a:cxnLst>
                  <a:cxn ang="0">
                    <a:pos x="5" y="60"/>
                  </a:cxn>
                  <a:cxn ang="0">
                    <a:pos x="5" y="0"/>
                  </a:cxn>
                  <a:cxn ang="0">
                    <a:pos x="5" y="60"/>
                  </a:cxn>
                </a:cxnLst>
                <a:rect b="b" l="0" r="r" t="0"/>
                <a:pathLst>
                  <a:path h="60" w="5">
                    <a:moveTo>
                      <a:pt x="5" y="60"/>
                    </a:moveTo>
                    <a:cubicBezTo>
                      <a:pt x="0" y="47"/>
                      <a:pt x="0" y="13"/>
                      <a:pt x="5" y="0"/>
                    </a:cubicBezTo>
                    <a:cubicBezTo>
                      <a:pt x="5" y="20"/>
                      <a:pt x="5" y="40"/>
                      <a:pt x="5" y="60"/>
                    </a:cubicBezTo>
                    <a:close/>
                  </a:path>
                </a:pathLst>
              </a:custGeom>
              <a:solidFill>
                <a:srgbClr val="718B8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97" name="Freeform 225"/>
              <p:cNvSpPr/>
              <p:nvPr/>
            </p:nvSpPr>
            <p:spPr bwMode="auto">
              <a:xfrm>
                <a:off x="2990" y="2155"/>
                <a:ext cx="51" cy="8"/>
              </a:xfrm>
              <a:custGeom>
                <a:cxnLst>
                  <a:cxn ang="0">
                    <a:pos x="0" y="5"/>
                  </a:cxn>
                  <a:cxn ang="0">
                    <a:pos x="30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0">
                    <a:moveTo>
                      <a:pt x="0" y="5"/>
                    </a:moveTo>
                    <a:cubicBezTo>
                      <a:pt x="3" y="0"/>
                      <a:pt x="27" y="0"/>
                      <a:pt x="30" y="5"/>
                    </a:cubicBezTo>
                    <a:cubicBezTo>
                      <a:pt x="20" y="5"/>
                      <a:pt x="10" y="5"/>
                      <a:pt x="0" y="5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03" name="Freeform 231"/>
              <p:cNvSpPr/>
              <p:nvPr/>
            </p:nvSpPr>
            <p:spPr bwMode="auto">
              <a:xfrm>
                <a:off x="3737" y="2225"/>
                <a:ext cx="21" cy="50"/>
              </a:xfrm>
              <a:custGeom>
                <a:cxnLst>
                  <a:cxn ang="0">
                    <a:pos x="3" y="30"/>
                  </a:cxn>
                  <a:cxn ang="0">
                    <a:pos x="0" y="0"/>
                  </a:cxn>
                  <a:cxn ang="0">
                    <a:pos x="6" y="30"/>
                  </a:cxn>
                  <a:cxn ang="0">
                    <a:pos x="3" y="30"/>
                  </a:cxn>
                </a:cxnLst>
                <a:rect b="b" l="0" r="r" t="0"/>
                <a:pathLst>
                  <a:path h="30" w="12">
                    <a:moveTo>
                      <a:pt x="3" y="30"/>
                    </a:moveTo>
                    <a:cubicBezTo>
                      <a:pt x="5" y="17"/>
                      <a:pt x="1" y="10"/>
                      <a:pt x="0" y="0"/>
                    </a:cubicBezTo>
                    <a:cubicBezTo>
                      <a:pt x="12" y="0"/>
                      <a:pt x="3" y="21"/>
                      <a:pt x="6" y="30"/>
                    </a:cubicBezTo>
                    <a:cubicBezTo>
                      <a:pt x="5" y="30"/>
                      <a:pt x="4" y="30"/>
                      <a:pt x="3" y="30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04" name="Freeform 232"/>
              <p:cNvSpPr/>
              <p:nvPr/>
            </p:nvSpPr>
            <p:spPr bwMode="auto">
              <a:xfrm>
                <a:off x="3756" y="2199"/>
                <a:ext cx="24" cy="41"/>
              </a:xfrm>
              <a:custGeom>
                <a:cxnLst>
                  <a:cxn ang="0">
                    <a:pos x="7" y="0"/>
                  </a:cxn>
                  <a:cxn ang="0">
                    <a:pos x="7" y="24"/>
                  </a:cxn>
                  <a:cxn ang="0">
                    <a:pos x="4" y="24"/>
                  </a:cxn>
                  <a:cxn ang="0">
                    <a:pos x="7" y="0"/>
                  </a:cxn>
                </a:cxnLst>
                <a:rect b="b" l="0" r="r" t="0"/>
                <a:pathLst>
                  <a:path h="24" w="14">
                    <a:moveTo>
                      <a:pt x="7" y="0"/>
                    </a:moveTo>
                    <a:cubicBezTo>
                      <a:pt x="3" y="10"/>
                      <a:pt x="14" y="21"/>
                      <a:pt x="7" y="24"/>
                    </a:cubicBezTo>
                    <a:cubicBezTo>
                      <a:pt x="6" y="24"/>
                      <a:pt x="5" y="24"/>
                      <a:pt x="4" y="24"/>
                    </a:cubicBezTo>
                    <a:cubicBezTo>
                      <a:pt x="6" y="17"/>
                      <a:pt x="0" y="2"/>
                      <a:pt x="7" y="0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05" name="Freeform 233"/>
              <p:cNvSpPr/>
              <p:nvPr/>
            </p:nvSpPr>
            <p:spPr bwMode="auto">
              <a:xfrm>
                <a:off x="3763" y="2240"/>
                <a:ext cx="12" cy="51"/>
              </a:xfrm>
              <a:custGeom>
                <a:cxnLst>
                  <a:cxn ang="0">
                    <a:pos x="0" y="3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30"/>
                  </a:cxn>
                </a:cxnLst>
                <a:rect b="b" l="0" r="r" t="0"/>
                <a:pathLst>
                  <a:path h="30" w="7">
                    <a:moveTo>
                      <a:pt x="0" y="30"/>
                    </a:moveTo>
                    <a:cubicBezTo>
                      <a:pt x="0" y="20"/>
                      <a:pt x="0" y="1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" y="9"/>
                      <a:pt x="7" y="26"/>
                      <a:pt x="0" y="30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07" name="Freeform 235"/>
              <p:cNvSpPr/>
              <p:nvPr/>
            </p:nvSpPr>
            <p:spPr bwMode="auto">
              <a:xfrm>
                <a:off x="1775" y="2303"/>
                <a:ext cx="158" cy="8"/>
              </a:xfrm>
              <a:custGeom>
                <a:cxnLst>
                  <a:cxn ang="0">
                    <a:pos x="0" y="5"/>
                  </a:cxn>
                  <a:cxn ang="0">
                    <a:pos x="93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93">
                    <a:moveTo>
                      <a:pt x="0" y="5"/>
                    </a:moveTo>
                    <a:cubicBezTo>
                      <a:pt x="24" y="0"/>
                      <a:pt x="69" y="0"/>
                      <a:pt x="93" y="5"/>
                    </a:cubicBezTo>
                    <a:cubicBezTo>
                      <a:pt x="62" y="5"/>
                      <a:pt x="31" y="5"/>
                      <a:pt x="0" y="5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10" name="Freeform 238"/>
              <p:cNvSpPr/>
              <p:nvPr/>
            </p:nvSpPr>
            <p:spPr bwMode="auto">
              <a:xfrm>
                <a:off x="4236" y="2311"/>
                <a:ext cx="51" cy="10"/>
              </a:xfrm>
              <a:custGeom>
                <a:cxnLst>
                  <a:cxn ang="0">
                    <a:pos x="30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30" y="3"/>
                  </a:cxn>
                  <a:cxn ang="0">
                    <a:pos x="30" y="6"/>
                  </a:cxn>
                </a:cxnLst>
                <a:rect b="b" l="0" r="r" t="0"/>
                <a:pathLst>
                  <a:path h="6" w="30">
                    <a:moveTo>
                      <a:pt x="30" y="6"/>
                    </a:moveTo>
                    <a:cubicBezTo>
                      <a:pt x="20" y="6"/>
                      <a:pt x="10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6" y="5"/>
                      <a:pt x="20" y="2"/>
                      <a:pt x="30" y="3"/>
                    </a:cubicBezTo>
                    <a:cubicBezTo>
                      <a:pt x="30" y="4"/>
                      <a:pt x="30" y="5"/>
                      <a:pt x="30" y="6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11" name="Freeform 239"/>
              <p:cNvSpPr/>
              <p:nvPr/>
            </p:nvSpPr>
            <p:spPr bwMode="auto">
              <a:xfrm>
                <a:off x="1785" y="2321"/>
                <a:ext cx="251" cy="12"/>
              </a:xfrm>
              <a:custGeom>
                <a:cxnLst>
                  <a:cxn ang="0">
                    <a:pos x="84" y="0"/>
                  </a:cxn>
                  <a:cxn ang="0">
                    <a:pos x="18" y="3"/>
                  </a:cxn>
                  <a:cxn ang="0">
                    <a:pos x="0" y="0"/>
                  </a:cxn>
                  <a:cxn ang="0">
                    <a:pos x="84" y="0"/>
                  </a:cxn>
                </a:cxnLst>
                <a:rect b="b" l="0" r="r" t="0"/>
                <a:pathLst>
                  <a:path h="7" w="148">
                    <a:moveTo>
                      <a:pt x="84" y="0"/>
                    </a:moveTo>
                    <a:cubicBezTo>
                      <a:pt x="148" y="3"/>
                      <a:pt x="32" y="3"/>
                      <a:pt x="18" y="3"/>
                    </a:cubicBezTo>
                    <a:cubicBezTo>
                      <a:pt x="13" y="1"/>
                      <a:pt x="0" y="7"/>
                      <a:pt x="0" y="0"/>
                    </a:cubicBezTo>
                    <a:cubicBezTo>
                      <a:pt x="28" y="0"/>
                      <a:pt x="56" y="0"/>
                      <a:pt x="84" y="0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12" name="Freeform 240"/>
              <p:cNvSpPr/>
              <p:nvPr/>
            </p:nvSpPr>
            <p:spPr bwMode="auto">
              <a:xfrm>
                <a:off x="1770" y="2321"/>
                <a:ext cx="46" cy="17"/>
              </a:xfrm>
              <a:custGeom>
                <a:cxnLst>
                  <a:cxn ang="0">
                    <a:pos x="9" y="0"/>
                  </a:cxn>
                  <a:cxn ang="0">
                    <a:pos x="27" y="3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9" y="0"/>
                  </a:cxn>
                </a:cxnLst>
                <a:rect b="b" l="0" r="r" t="0"/>
                <a:pathLst>
                  <a:path h="10" w="27">
                    <a:moveTo>
                      <a:pt x="9" y="0"/>
                    </a:moveTo>
                    <a:cubicBezTo>
                      <a:pt x="9" y="7"/>
                      <a:pt x="22" y="1"/>
                      <a:pt x="27" y="3"/>
                    </a:cubicBezTo>
                    <a:cubicBezTo>
                      <a:pt x="24" y="10"/>
                      <a:pt x="8" y="4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5" y="4"/>
                      <a:pt x="5" y="0"/>
                      <a:pt x="9" y="0"/>
                    </a:cubicBezTo>
                    <a:close/>
                  </a:path>
                </a:pathLst>
              </a:custGeom>
              <a:solidFill>
                <a:srgbClr val="0B57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13" name="Freeform 241"/>
              <p:cNvSpPr/>
              <p:nvPr/>
            </p:nvSpPr>
            <p:spPr bwMode="auto">
              <a:xfrm>
                <a:off x="1816" y="2325"/>
                <a:ext cx="81" cy="11"/>
              </a:xfrm>
              <a:custGeom>
                <a:cxnLst>
                  <a:cxn ang="0">
                    <a:pos x="0" y="7"/>
                  </a:cxn>
                  <a:cxn ang="0">
                    <a:pos x="48" y="4"/>
                  </a:cxn>
                  <a:cxn ang="0">
                    <a:pos x="48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48">
                    <a:moveTo>
                      <a:pt x="0" y="7"/>
                    </a:moveTo>
                    <a:cubicBezTo>
                      <a:pt x="10" y="0"/>
                      <a:pt x="33" y="6"/>
                      <a:pt x="48" y="4"/>
                    </a:cubicBezTo>
                    <a:cubicBezTo>
                      <a:pt x="48" y="5"/>
                      <a:pt x="48" y="6"/>
                      <a:pt x="48" y="7"/>
                    </a:cubicBezTo>
                    <a:cubicBezTo>
                      <a:pt x="32" y="7"/>
                      <a:pt x="16" y="7"/>
                      <a:pt x="0" y="7"/>
                    </a:cubicBezTo>
                    <a:close/>
                  </a:path>
                </a:pathLst>
              </a:custGeom>
              <a:solidFill>
                <a:srgbClr val="718B8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14" name="Freeform 242"/>
              <p:cNvSpPr/>
              <p:nvPr/>
            </p:nvSpPr>
            <p:spPr bwMode="auto">
              <a:xfrm>
                <a:off x="1897" y="2325"/>
                <a:ext cx="127" cy="11"/>
              </a:xfrm>
              <a:custGeom>
                <a:cxnLst>
                  <a:cxn ang="0">
                    <a:pos x="0" y="4"/>
                  </a:cxn>
                  <a:cxn ang="0">
                    <a:pos x="75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75">
                    <a:moveTo>
                      <a:pt x="0" y="4"/>
                    </a:moveTo>
                    <a:cubicBezTo>
                      <a:pt x="24" y="6"/>
                      <a:pt x="56" y="0"/>
                      <a:pt x="75" y="7"/>
                    </a:cubicBezTo>
                    <a:cubicBezTo>
                      <a:pt x="50" y="7"/>
                      <a:pt x="25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9DB7B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18" name="Freeform 246"/>
              <p:cNvSpPr/>
              <p:nvPr/>
            </p:nvSpPr>
            <p:spPr bwMode="auto">
              <a:xfrm>
                <a:off x="4942" y="2319"/>
                <a:ext cx="239" cy="55"/>
              </a:xfrm>
              <a:custGeom>
                <a:cxnLst>
                  <a:cxn ang="0">
                    <a:pos x="0" y="25"/>
                  </a:cxn>
                  <a:cxn ang="0">
                    <a:pos x="141" y="13"/>
                  </a:cxn>
                  <a:cxn ang="0">
                    <a:pos x="48" y="25"/>
                  </a:cxn>
                  <a:cxn ang="0">
                    <a:pos x="0" y="25"/>
                  </a:cxn>
                </a:cxnLst>
                <a:rect b="b" l="0" r="r" t="0"/>
                <a:pathLst>
                  <a:path h="32" w="141">
                    <a:moveTo>
                      <a:pt x="0" y="25"/>
                    </a:moveTo>
                    <a:cubicBezTo>
                      <a:pt x="26" y="0"/>
                      <a:pt x="96" y="19"/>
                      <a:pt x="141" y="13"/>
                    </a:cubicBezTo>
                    <a:cubicBezTo>
                      <a:pt x="127" y="32"/>
                      <a:pt x="70" y="27"/>
                      <a:pt x="48" y="25"/>
                    </a:cubicBezTo>
                    <a:cubicBezTo>
                      <a:pt x="44" y="25"/>
                      <a:pt x="23" y="22"/>
                      <a:pt x="0" y="25"/>
                    </a:cubicBezTo>
                    <a:close/>
                  </a:path>
                </a:pathLst>
              </a:custGeom>
              <a:solidFill>
                <a:srgbClr val="CEE9E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23" name="Freeform 251"/>
              <p:cNvSpPr/>
              <p:nvPr/>
            </p:nvSpPr>
            <p:spPr bwMode="auto">
              <a:xfrm>
                <a:off x="2143" y="2316"/>
                <a:ext cx="18" cy="97"/>
              </a:xfrm>
              <a:custGeom>
                <a:cxnLst>
                  <a:cxn ang="0">
                    <a:pos x="11" y="3"/>
                  </a:cxn>
                  <a:cxn ang="0">
                    <a:pos x="8" y="48"/>
                  </a:cxn>
                  <a:cxn ang="0">
                    <a:pos x="5" y="57"/>
                  </a:cxn>
                  <a:cxn ang="0">
                    <a:pos x="5" y="0"/>
                  </a:cxn>
                  <a:cxn ang="0">
                    <a:pos x="11" y="3"/>
                  </a:cxn>
                </a:cxnLst>
                <a:rect b="b" l="0" r="r" t="0"/>
                <a:pathLst>
                  <a:path h="57" w="11">
                    <a:moveTo>
                      <a:pt x="11" y="3"/>
                    </a:moveTo>
                    <a:cubicBezTo>
                      <a:pt x="4" y="12"/>
                      <a:pt x="10" y="34"/>
                      <a:pt x="8" y="48"/>
                    </a:cubicBezTo>
                    <a:cubicBezTo>
                      <a:pt x="5" y="49"/>
                      <a:pt x="5" y="53"/>
                      <a:pt x="5" y="57"/>
                    </a:cubicBezTo>
                    <a:cubicBezTo>
                      <a:pt x="0" y="45"/>
                      <a:pt x="0" y="12"/>
                      <a:pt x="5" y="0"/>
                    </a:cubicBezTo>
                    <a:cubicBezTo>
                      <a:pt x="7" y="1"/>
                      <a:pt x="11" y="0"/>
                      <a:pt x="11" y="3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24" name="Freeform 252"/>
              <p:cNvSpPr/>
              <p:nvPr/>
            </p:nvSpPr>
            <p:spPr bwMode="auto">
              <a:xfrm>
                <a:off x="5186" y="2355"/>
                <a:ext cx="7" cy="76"/>
              </a:xfrm>
              <a:custGeom>
                <a:cxnLst>
                  <a:cxn ang="0">
                    <a:pos x="3" y="19"/>
                  </a:cxn>
                  <a:cxn ang="0">
                    <a:pos x="0" y="31"/>
                  </a:cxn>
                  <a:cxn ang="0">
                    <a:pos x="3" y="19"/>
                  </a:cxn>
                </a:cxnLst>
                <a:rect b="b" l="0" r="r" t="0"/>
                <a:pathLst>
                  <a:path h="45" w="4">
                    <a:moveTo>
                      <a:pt x="3" y="19"/>
                    </a:moveTo>
                    <a:cubicBezTo>
                      <a:pt x="4" y="33"/>
                      <a:pt x="1" y="45"/>
                      <a:pt x="0" y="31"/>
                    </a:cubicBezTo>
                    <a:cubicBezTo>
                      <a:pt x="0" y="25"/>
                      <a:pt x="2" y="0"/>
                      <a:pt x="3" y="19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25" name="Freeform 253"/>
              <p:cNvSpPr/>
              <p:nvPr/>
            </p:nvSpPr>
            <p:spPr bwMode="auto">
              <a:xfrm>
                <a:off x="2087" y="2382"/>
                <a:ext cx="32" cy="41"/>
              </a:xfrm>
              <a:custGeom>
                <a:cxnLst>
                  <a:cxn ang="0">
                    <a:pos x="8" y="24"/>
                  </a:cxn>
                  <a:cxn ang="0">
                    <a:pos x="11" y="0"/>
                  </a:cxn>
                  <a:cxn ang="0">
                    <a:pos x="8" y="24"/>
                  </a:cxn>
                </a:cxnLst>
                <a:rect b="b" l="0" r="r" t="0"/>
                <a:pathLst>
                  <a:path h="24" w="19">
                    <a:moveTo>
                      <a:pt x="8" y="24"/>
                    </a:moveTo>
                    <a:cubicBezTo>
                      <a:pt x="0" y="18"/>
                      <a:pt x="12" y="8"/>
                      <a:pt x="11" y="0"/>
                    </a:cubicBezTo>
                    <a:cubicBezTo>
                      <a:pt x="19" y="6"/>
                      <a:pt x="7" y="16"/>
                      <a:pt x="8" y="24"/>
                    </a:cubicBezTo>
                    <a:close/>
                  </a:path>
                </a:pathLst>
              </a:custGeom>
              <a:solidFill>
                <a:srgbClr val="0B57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27" name="Freeform 255"/>
              <p:cNvSpPr/>
              <p:nvPr/>
            </p:nvSpPr>
            <p:spPr bwMode="auto">
              <a:xfrm>
                <a:off x="3751" y="2331"/>
                <a:ext cx="19" cy="77"/>
              </a:xfrm>
              <a:custGeom>
                <a:cxnLst>
                  <a:cxn ang="0">
                    <a:pos x="4" y="45"/>
                  </a:cxn>
                  <a:cxn ang="0">
                    <a:pos x="7" y="0"/>
                  </a:cxn>
                  <a:cxn ang="0">
                    <a:pos x="4" y="45"/>
                  </a:cxn>
                </a:cxnLst>
                <a:rect b="b" l="0" r="r" t="0"/>
                <a:pathLst>
                  <a:path h="45" w="11">
                    <a:moveTo>
                      <a:pt x="4" y="45"/>
                    </a:moveTo>
                    <a:cubicBezTo>
                      <a:pt x="6" y="31"/>
                      <a:pt x="0" y="9"/>
                      <a:pt x="7" y="0"/>
                    </a:cubicBezTo>
                    <a:cubicBezTo>
                      <a:pt x="5" y="14"/>
                      <a:pt x="11" y="36"/>
                      <a:pt x="4" y="45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28" name="Freeform 256"/>
              <p:cNvSpPr/>
              <p:nvPr/>
            </p:nvSpPr>
            <p:spPr bwMode="auto">
              <a:xfrm>
                <a:off x="4327" y="2403"/>
                <a:ext cx="51" cy="11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26" y="7"/>
                      <a:pt x="9" y="1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31" name="Freeform 259"/>
              <p:cNvSpPr/>
              <p:nvPr/>
            </p:nvSpPr>
            <p:spPr bwMode="auto">
              <a:xfrm>
                <a:off x="3743" y="2275"/>
                <a:ext cx="11" cy="153"/>
              </a:xfrm>
              <a:custGeom>
                <a:cxnLst>
                  <a:cxn ang="0">
                    <a:pos x="0" y="9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90"/>
                  </a:cxn>
                </a:cxnLst>
                <a:rect b="b" l="0" r="r" t="0"/>
                <a:pathLst>
                  <a:path h="90" w="7">
                    <a:moveTo>
                      <a:pt x="0" y="90"/>
                    </a:moveTo>
                    <a:cubicBezTo>
                      <a:pt x="0" y="60"/>
                      <a:pt x="0" y="3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" y="29"/>
                      <a:pt x="7" y="66"/>
                      <a:pt x="0" y="90"/>
                    </a:cubicBezTo>
                    <a:close/>
                  </a:path>
                </a:pathLst>
              </a:custGeom>
              <a:solidFill>
                <a:srgbClr val="718B8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34" name="Freeform 262"/>
              <p:cNvSpPr/>
              <p:nvPr/>
            </p:nvSpPr>
            <p:spPr bwMode="auto">
              <a:xfrm>
                <a:off x="4403" y="2425"/>
                <a:ext cx="75" cy="8"/>
              </a:xfrm>
              <a:custGeom>
                <a:cxnLst>
                  <a:cxn ang="0">
                    <a:pos x="0" y="5"/>
                  </a:cxn>
                  <a:cxn ang="0">
                    <a:pos x="39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44">
                    <a:moveTo>
                      <a:pt x="0" y="5"/>
                    </a:moveTo>
                    <a:cubicBezTo>
                      <a:pt x="5" y="0"/>
                      <a:pt x="44" y="1"/>
                      <a:pt x="39" y="5"/>
                    </a:cubicBezTo>
                    <a:cubicBezTo>
                      <a:pt x="26" y="5"/>
                      <a:pt x="13" y="5"/>
                      <a:pt x="0" y="5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35" name="Freeform 263"/>
              <p:cNvSpPr/>
              <p:nvPr/>
            </p:nvSpPr>
            <p:spPr bwMode="auto">
              <a:xfrm>
                <a:off x="4988" y="2421"/>
                <a:ext cx="137" cy="15"/>
              </a:xfrm>
              <a:custGeom>
                <a:cxnLst>
                  <a:cxn ang="0">
                    <a:pos x="66" y="1"/>
                  </a:cxn>
                  <a:cxn ang="0">
                    <a:pos x="81" y="4"/>
                  </a:cxn>
                  <a:cxn ang="0">
                    <a:pos x="0" y="4"/>
                  </a:cxn>
                  <a:cxn ang="0">
                    <a:pos x="66" y="1"/>
                  </a:cxn>
                </a:cxnLst>
                <a:rect b="b" l="0" r="r" t="0"/>
                <a:pathLst>
                  <a:path h="9" w="81">
                    <a:moveTo>
                      <a:pt x="66" y="1"/>
                    </a:moveTo>
                    <a:cubicBezTo>
                      <a:pt x="73" y="0"/>
                      <a:pt x="78" y="1"/>
                      <a:pt x="81" y="4"/>
                    </a:cubicBezTo>
                    <a:cubicBezTo>
                      <a:pt x="61" y="9"/>
                      <a:pt x="20" y="9"/>
                      <a:pt x="0" y="4"/>
                    </a:cubicBezTo>
                    <a:cubicBezTo>
                      <a:pt x="21" y="2"/>
                      <a:pt x="50" y="8"/>
                      <a:pt x="66" y="1"/>
                    </a:cubicBezTo>
                    <a:close/>
                  </a:path>
                </a:pathLst>
              </a:custGeom>
              <a:solidFill>
                <a:srgbClr val="415A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36" name="Freeform 264"/>
              <p:cNvSpPr/>
              <p:nvPr/>
            </p:nvSpPr>
            <p:spPr bwMode="auto">
              <a:xfrm>
                <a:off x="2080" y="2425"/>
                <a:ext cx="19" cy="49"/>
              </a:xfrm>
              <a:custGeom>
                <a:cxnLst>
                  <a:cxn ang="0">
                    <a:pos x="0" y="2"/>
                  </a:cxn>
                  <a:cxn ang="0">
                    <a:pos x="3" y="29"/>
                  </a:cxn>
                  <a:cxn ang="0">
                    <a:pos x="0" y="2"/>
                  </a:cxn>
                </a:cxnLst>
                <a:rect b="b" l="0" r="r" t="0"/>
                <a:pathLst>
                  <a:path h="28" w="11">
                    <a:moveTo>
                      <a:pt x="0" y="2"/>
                    </a:moveTo>
                    <a:cubicBezTo>
                      <a:pt x="11" y="0"/>
                      <a:pt x="7" y="27"/>
                      <a:pt x="3" y="29"/>
                    </a:cubicBezTo>
                    <a:cubicBezTo>
                      <a:pt x="2" y="20"/>
                      <a:pt x="5" y="7"/>
                      <a:pt x="0" y="2"/>
                    </a:cubicBezTo>
                    <a:close/>
                  </a:path>
                </a:pathLst>
              </a:custGeom>
              <a:solidFill>
                <a:srgbClr val="415A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38" name="Freeform 266"/>
              <p:cNvSpPr/>
              <p:nvPr/>
            </p:nvSpPr>
            <p:spPr bwMode="auto">
              <a:xfrm>
                <a:off x="4576" y="2426"/>
                <a:ext cx="92" cy="19"/>
              </a:xfrm>
              <a:custGeom>
                <a:cxnLst>
                  <a:cxn ang="0">
                    <a:pos x="0" y="4"/>
                  </a:cxn>
                  <a:cxn ang="0">
                    <a:pos x="54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54">
                    <a:moveTo>
                      <a:pt x="0" y="4"/>
                    </a:moveTo>
                    <a:cubicBezTo>
                      <a:pt x="17" y="6"/>
                      <a:pt x="42" y="0"/>
                      <a:pt x="54" y="7"/>
                    </a:cubicBezTo>
                    <a:cubicBezTo>
                      <a:pt x="37" y="5"/>
                      <a:pt x="12" y="11"/>
                      <a:pt x="0" y="4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46" name="Freeform 274"/>
              <p:cNvSpPr>
                <a:spLocks noEditPoints="1"/>
              </p:cNvSpPr>
              <p:nvPr/>
            </p:nvSpPr>
            <p:spPr bwMode="auto">
              <a:xfrm>
                <a:off x="4808" y="2360"/>
                <a:ext cx="383" cy="572"/>
              </a:xfrm>
              <a:custGeom>
                <a:cxnLst>
                  <a:cxn ang="0">
                    <a:pos x="172" y="37"/>
                  </a:cxn>
                  <a:cxn ang="0">
                    <a:pos x="97" y="31"/>
                  </a:cxn>
                  <a:cxn ang="0">
                    <a:pos x="169" y="22"/>
                  </a:cxn>
                  <a:cxn ang="0">
                    <a:pos x="157" y="16"/>
                  </a:cxn>
                  <a:cxn ang="0">
                    <a:pos x="217" y="10"/>
                  </a:cxn>
                  <a:cxn ang="0">
                    <a:pos x="214" y="70"/>
                  </a:cxn>
                  <a:cxn ang="0">
                    <a:pos x="208" y="49"/>
                  </a:cxn>
                  <a:cxn ang="0">
                    <a:pos x="205" y="49"/>
                  </a:cxn>
                  <a:cxn ang="0">
                    <a:pos x="202" y="202"/>
                  </a:cxn>
                  <a:cxn ang="0">
                    <a:pos x="196" y="214"/>
                  </a:cxn>
                  <a:cxn ang="0">
                    <a:pos x="220" y="208"/>
                  </a:cxn>
                  <a:cxn ang="0">
                    <a:pos x="205" y="289"/>
                  </a:cxn>
                  <a:cxn ang="0">
                    <a:pos x="217" y="289"/>
                  </a:cxn>
                  <a:cxn ang="0">
                    <a:pos x="217" y="337"/>
                  </a:cxn>
                  <a:cxn ang="0">
                    <a:pos x="145" y="337"/>
                  </a:cxn>
                  <a:cxn ang="0">
                    <a:pos x="76" y="334"/>
                  </a:cxn>
                  <a:cxn ang="0">
                    <a:pos x="7" y="334"/>
                  </a:cxn>
                  <a:cxn ang="0">
                    <a:pos x="7" y="328"/>
                  </a:cxn>
                  <a:cxn ang="0">
                    <a:pos x="13" y="247"/>
                  </a:cxn>
                  <a:cxn ang="0">
                    <a:pos x="16" y="187"/>
                  </a:cxn>
                  <a:cxn ang="0">
                    <a:pos x="13" y="82"/>
                  </a:cxn>
                  <a:cxn ang="0">
                    <a:pos x="13" y="79"/>
                  </a:cxn>
                  <a:cxn ang="0">
                    <a:pos x="4" y="49"/>
                  </a:cxn>
                  <a:cxn ang="0">
                    <a:pos x="7" y="34"/>
                  </a:cxn>
                  <a:cxn ang="0">
                    <a:pos x="16" y="34"/>
                  </a:cxn>
                  <a:cxn ang="0">
                    <a:pos x="31" y="58"/>
                  </a:cxn>
                  <a:cxn ang="0">
                    <a:pos x="22" y="40"/>
                  </a:cxn>
                  <a:cxn ang="0">
                    <a:pos x="25" y="37"/>
                  </a:cxn>
                  <a:cxn ang="0">
                    <a:pos x="106" y="40"/>
                  </a:cxn>
                  <a:cxn ang="0">
                    <a:pos x="187" y="40"/>
                  </a:cxn>
                  <a:cxn ang="0">
                    <a:pos x="172" y="37"/>
                  </a:cxn>
                  <a:cxn ang="0">
                    <a:pos x="25" y="64"/>
                  </a:cxn>
                  <a:cxn ang="0">
                    <a:pos x="19" y="112"/>
                  </a:cxn>
                  <a:cxn ang="0">
                    <a:pos x="19" y="283"/>
                  </a:cxn>
                  <a:cxn ang="0">
                    <a:pos x="22" y="304"/>
                  </a:cxn>
                  <a:cxn ang="0">
                    <a:pos x="25" y="259"/>
                  </a:cxn>
                  <a:cxn ang="0">
                    <a:pos x="28" y="172"/>
                  </a:cxn>
                  <a:cxn ang="0">
                    <a:pos x="28" y="100"/>
                  </a:cxn>
                  <a:cxn ang="0">
                    <a:pos x="25" y="64"/>
                  </a:cxn>
                </a:cxnLst>
                <a:rect b="b" l="0" r="r" t="0"/>
                <a:pathLst>
                  <a:path h="337" w="226">
                    <a:moveTo>
                      <a:pt x="172" y="37"/>
                    </a:moveTo>
                    <a:cubicBezTo>
                      <a:pt x="145" y="37"/>
                      <a:pt x="119" y="36"/>
                      <a:pt x="97" y="31"/>
                    </a:cubicBezTo>
                    <a:cubicBezTo>
                      <a:pt x="112" y="5"/>
                      <a:pt x="142" y="23"/>
                      <a:pt x="169" y="22"/>
                    </a:cubicBezTo>
                    <a:cubicBezTo>
                      <a:pt x="177" y="19"/>
                      <a:pt x="164" y="14"/>
                      <a:pt x="157" y="16"/>
                    </a:cubicBezTo>
                    <a:cubicBezTo>
                      <a:pt x="163" y="0"/>
                      <a:pt x="202" y="7"/>
                      <a:pt x="217" y="10"/>
                    </a:cubicBezTo>
                    <a:cubicBezTo>
                      <a:pt x="215" y="29"/>
                      <a:pt x="220" y="55"/>
                      <a:pt x="214" y="70"/>
                    </a:cubicBezTo>
                    <a:cubicBezTo>
                      <a:pt x="205" y="70"/>
                      <a:pt x="217" y="49"/>
                      <a:pt x="208" y="49"/>
                    </a:cubicBezTo>
                    <a:cubicBezTo>
                      <a:pt x="207" y="49"/>
                      <a:pt x="206" y="49"/>
                      <a:pt x="205" y="49"/>
                    </a:cubicBezTo>
                    <a:cubicBezTo>
                      <a:pt x="198" y="94"/>
                      <a:pt x="204" y="152"/>
                      <a:pt x="202" y="202"/>
                    </a:cubicBezTo>
                    <a:cubicBezTo>
                      <a:pt x="200" y="206"/>
                      <a:pt x="198" y="210"/>
                      <a:pt x="196" y="214"/>
                    </a:cubicBezTo>
                    <a:cubicBezTo>
                      <a:pt x="206" y="227"/>
                      <a:pt x="207" y="209"/>
                      <a:pt x="220" y="208"/>
                    </a:cubicBezTo>
                    <a:cubicBezTo>
                      <a:pt x="204" y="239"/>
                      <a:pt x="226" y="260"/>
                      <a:pt x="205" y="289"/>
                    </a:cubicBezTo>
                    <a:cubicBezTo>
                      <a:pt x="207" y="298"/>
                      <a:pt x="211" y="286"/>
                      <a:pt x="217" y="289"/>
                    </a:cubicBezTo>
                    <a:cubicBezTo>
                      <a:pt x="217" y="305"/>
                      <a:pt x="217" y="321"/>
                      <a:pt x="217" y="337"/>
                    </a:cubicBezTo>
                    <a:cubicBezTo>
                      <a:pt x="193" y="337"/>
                      <a:pt x="169" y="337"/>
                      <a:pt x="145" y="337"/>
                    </a:cubicBezTo>
                    <a:cubicBezTo>
                      <a:pt x="128" y="330"/>
                      <a:pt x="98" y="336"/>
                      <a:pt x="76" y="334"/>
                    </a:cubicBezTo>
                    <a:cubicBezTo>
                      <a:pt x="53" y="334"/>
                      <a:pt x="30" y="334"/>
                      <a:pt x="7" y="334"/>
                    </a:cubicBezTo>
                    <a:cubicBezTo>
                      <a:pt x="7" y="332"/>
                      <a:pt x="7" y="330"/>
                      <a:pt x="7" y="328"/>
                    </a:cubicBezTo>
                    <a:cubicBezTo>
                      <a:pt x="6" y="298"/>
                      <a:pt x="17" y="280"/>
                      <a:pt x="13" y="247"/>
                    </a:cubicBezTo>
                    <a:cubicBezTo>
                      <a:pt x="20" y="233"/>
                      <a:pt x="14" y="206"/>
                      <a:pt x="16" y="187"/>
                    </a:cubicBezTo>
                    <a:cubicBezTo>
                      <a:pt x="14" y="153"/>
                      <a:pt x="20" y="111"/>
                      <a:pt x="13" y="82"/>
                    </a:cubicBezTo>
                    <a:cubicBezTo>
                      <a:pt x="13" y="81"/>
                      <a:pt x="13" y="80"/>
                      <a:pt x="13" y="79"/>
                    </a:cubicBezTo>
                    <a:cubicBezTo>
                      <a:pt x="11" y="68"/>
                      <a:pt x="19" y="47"/>
                      <a:pt x="4" y="49"/>
                    </a:cubicBezTo>
                    <a:cubicBezTo>
                      <a:pt x="6" y="45"/>
                      <a:pt x="0" y="33"/>
                      <a:pt x="7" y="34"/>
                    </a:cubicBezTo>
                    <a:cubicBezTo>
                      <a:pt x="10" y="34"/>
                      <a:pt x="13" y="34"/>
                      <a:pt x="16" y="34"/>
                    </a:cubicBezTo>
                    <a:cubicBezTo>
                      <a:pt x="11" y="48"/>
                      <a:pt x="19" y="54"/>
                      <a:pt x="31" y="58"/>
                    </a:cubicBezTo>
                    <a:cubicBezTo>
                      <a:pt x="33" y="47"/>
                      <a:pt x="20" y="51"/>
                      <a:pt x="22" y="40"/>
                    </a:cubicBezTo>
                    <a:cubicBezTo>
                      <a:pt x="25" y="41"/>
                      <a:pt x="25" y="39"/>
                      <a:pt x="25" y="37"/>
                    </a:cubicBezTo>
                    <a:cubicBezTo>
                      <a:pt x="55" y="35"/>
                      <a:pt x="76" y="42"/>
                      <a:pt x="106" y="40"/>
                    </a:cubicBezTo>
                    <a:cubicBezTo>
                      <a:pt x="126" y="45"/>
                      <a:pt x="167" y="45"/>
                      <a:pt x="187" y="40"/>
                    </a:cubicBezTo>
                    <a:cubicBezTo>
                      <a:pt x="184" y="37"/>
                      <a:pt x="179" y="36"/>
                      <a:pt x="172" y="37"/>
                    </a:cubicBezTo>
                    <a:close/>
                    <a:moveTo>
                      <a:pt x="25" y="64"/>
                    </a:moveTo>
                    <a:cubicBezTo>
                      <a:pt x="13" y="58"/>
                      <a:pt x="22" y="98"/>
                      <a:pt x="19" y="112"/>
                    </a:cubicBezTo>
                    <a:cubicBezTo>
                      <a:pt x="19" y="169"/>
                      <a:pt x="19" y="226"/>
                      <a:pt x="19" y="283"/>
                    </a:cubicBezTo>
                    <a:cubicBezTo>
                      <a:pt x="21" y="289"/>
                      <a:pt x="15" y="303"/>
                      <a:pt x="22" y="304"/>
                    </a:cubicBezTo>
                    <a:cubicBezTo>
                      <a:pt x="28" y="294"/>
                      <a:pt x="24" y="274"/>
                      <a:pt x="25" y="259"/>
                    </a:cubicBezTo>
                    <a:cubicBezTo>
                      <a:pt x="32" y="236"/>
                      <a:pt x="26" y="200"/>
                      <a:pt x="28" y="172"/>
                    </a:cubicBezTo>
                    <a:cubicBezTo>
                      <a:pt x="28" y="148"/>
                      <a:pt x="28" y="124"/>
                      <a:pt x="28" y="100"/>
                    </a:cubicBezTo>
                    <a:cubicBezTo>
                      <a:pt x="26" y="89"/>
                      <a:pt x="32" y="70"/>
                      <a:pt x="25" y="64"/>
                    </a:cubicBezTo>
                    <a:close/>
                  </a:path>
                </a:pathLst>
              </a:custGeom>
              <a:solidFill>
                <a:srgbClr val="CEE9E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48" name="Freeform 276"/>
              <p:cNvSpPr/>
              <p:nvPr/>
            </p:nvSpPr>
            <p:spPr bwMode="auto">
              <a:xfrm>
                <a:off x="4292" y="2457"/>
                <a:ext cx="50" cy="18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1" y="5"/>
                      <a:pt x="4" y="11"/>
                      <a:pt x="0" y="4"/>
                    </a:cubicBezTo>
                    <a:close/>
                  </a:path>
                </a:pathLst>
              </a:custGeom>
              <a:solidFill>
                <a:srgbClr val="0B57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52" name="Freeform 280"/>
              <p:cNvSpPr/>
              <p:nvPr/>
            </p:nvSpPr>
            <p:spPr bwMode="auto">
              <a:xfrm>
                <a:off x="1373" y="2467"/>
                <a:ext cx="87" cy="36"/>
              </a:xfrm>
              <a:custGeom>
                <a:cxnLst>
                  <a:cxn ang="0">
                    <a:pos x="51" y="13"/>
                  </a:cxn>
                  <a:cxn ang="0">
                    <a:pos x="0" y="1"/>
                  </a:cxn>
                  <a:cxn ang="0">
                    <a:pos x="30" y="7"/>
                  </a:cxn>
                  <a:cxn ang="0">
                    <a:pos x="51" y="13"/>
                  </a:cxn>
                </a:cxnLst>
                <a:rect b="b" l="0" r="r" t="0"/>
                <a:pathLst>
                  <a:path h="21" w="51">
                    <a:moveTo>
                      <a:pt x="51" y="13"/>
                    </a:moveTo>
                    <a:cubicBezTo>
                      <a:pt x="33" y="21"/>
                      <a:pt x="12" y="9"/>
                      <a:pt x="0" y="1"/>
                    </a:cubicBezTo>
                    <a:cubicBezTo>
                      <a:pt x="13" y="0"/>
                      <a:pt x="16" y="9"/>
                      <a:pt x="30" y="7"/>
                    </a:cubicBezTo>
                    <a:cubicBezTo>
                      <a:pt x="30" y="16"/>
                      <a:pt x="51" y="4"/>
                      <a:pt x="51" y="13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53" name="Freeform 281"/>
              <p:cNvSpPr/>
              <p:nvPr/>
            </p:nvSpPr>
            <p:spPr bwMode="auto">
              <a:xfrm>
                <a:off x="4388" y="2462"/>
                <a:ext cx="87" cy="29"/>
              </a:xfrm>
              <a:custGeom>
                <a:cxnLst>
                  <a:cxn ang="0">
                    <a:pos x="0" y="4"/>
                  </a:cxn>
                  <a:cxn ang="0">
                    <a:pos x="15" y="4"/>
                  </a:cxn>
                  <a:cxn ang="0">
                    <a:pos x="45" y="1"/>
                  </a:cxn>
                  <a:cxn ang="0">
                    <a:pos x="51" y="10"/>
                  </a:cxn>
                  <a:cxn ang="0">
                    <a:pos x="0" y="4"/>
                  </a:cxn>
                </a:cxnLst>
                <a:rect b="b" l="0" r="r" t="0"/>
                <a:pathLst>
                  <a:path h="17" w="51">
                    <a:moveTo>
                      <a:pt x="0" y="4"/>
                    </a:moveTo>
                    <a:cubicBezTo>
                      <a:pt x="2" y="6"/>
                      <a:pt x="14" y="11"/>
                      <a:pt x="15" y="4"/>
                    </a:cubicBezTo>
                    <a:cubicBezTo>
                      <a:pt x="24" y="2"/>
                      <a:pt x="41" y="8"/>
                      <a:pt x="45" y="1"/>
                    </a:cubicBezTo>
                    <a:cubicBezTo>
                      <a:pt x="51" y="0"/>
                      <a:pt x="51" y="5"/>
                      <a:pt x="51" y="10"/>
                    </a:cubicBezTo>
                    <a:cubicBezTo>
                      <a:pt x="36" y="6"/>
                      <a:pt x="6" y="17"/>
                      <a:pt x="0" y="4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61" name="Freeform 289"/>
              <p:cNvSpPr/>
              <p:nvPr/>
            </p:nvSpPr>
            <p:spPr bwMode="auto">
              <a:xfrm>
                <a:off x="2122" y="2433"/>
                <a:ext cx="19" cy="156"/>
              </a:xfrm>
              <a:custGeom>
                <a:cxnLst>
                  <a:cxn ang="0">
                    <a:pos x="8" y="0"/>
                  </a:cxn>
                  <a:cxn ang="0">
                    <a:pos x="11" y="45"/>
                  </a:cxn>
                  <a:cxn ang="0">
                    <a:pos x="5" y="81"/>
                  </a:cxn>
                  <a:cxn ang="0">
                    <a:pos x="2" y="78"/>
                  </a:cxn>
                  <a:cxn ang="0">
                    <a:pos x="8" y="0"/>
                  </a:cxn>
                </a:cxnLst>
                <a:rect b="b" l="0" r="r" t="0"/>
                <a:pathLst>
                  <a:path h="92" w="11">
                    <a:moveTo>
                      <a:pt x="8" y="0"/>
                    </a:moveTo>
                    <a:cubicBezTo>
                      <a:pt x="9" y="15"/>
                      <a:pt x="6" y="34"/>
                      <a:pt x="11" y="45"/>
                    </a:cubicBezTo>
                    <a:cubicBezTo>
                      <a:pt x="6" y="54"/>
                      <a:pt x="8" y="70"/>
                      <a:pt x="5" y="81"/>
                    </a:cubicBezTo>
                    <a:cubicBezTo>
                      <a:pt x="6" y="92"/>
                      <a:pt x="0" y="85"/>
                      <a:pt x="2" y="78"/>
                    </a:cubicBezTo>
                    <a:cubicBezTo>
                      <a:pt x="10" y="58"/>
                      <a:pt x="0" y="20"/>
                      <a:pt x="8" y="0"/>
                    </a:cubicBezTo>
                    <a:close/>
                  </a:path>
                </a:pathLst>
              </a:custGeom>
              <a:solidFill>
                <a:srgbClr val="0B57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63" name="Freeform 291"/>
              <p:cNvSpPr/>
              <p:nvPr/>
            </p:nvSpPr>
            <p:spPr bwMode="auto">
              <a:xfrm>
                <a:off x="3268" y="2469"/>
                <a:ext cx="19" cy="51"/>
              </a:xfrm>
              <a:custGeom>
                <a:cxnLst>
                  <a:cxn ang="0">
                    <a:pos x="4" y="30"/>
                  </a:cxn>
                  <a:cxn ang="0">
                    <a:pos x="7" y="0"/>
                  </a:cxn>
                  <a:cxn ang="0">
                    <a:pos x="4" y="30"/>
                  </a:cxn>
                </a:cxnLst>
                <a:rect b="b" l="0" r="r" t="0"/>
                <a:pathLst>
                  <a:path h="30" w="11">
                    <a:moveTo>
                      <a:pt x="4" y="30"/>
                    </a:moveTo>
                    <a:cubicBezTo>
                      <a:pt x="6" y="21"/>
                      <a:pt x="0" y="4"/>
                      <a:pt x="7" y="0"/>
                    </a:cubicBezTo>
                    <a:cubicBezTo>
                      <a:pt x="5" y="9"/>
                      <a:pt x="11" y="26"/>
                      <a:pt x="4" y="30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64" name="Freeform 292"/>
              <p:cNvSpPr/>
              <p:nvPr/>
            </p:nvSpPr>
            <p:spPr bwMode="auto">
              <a:xfrm>
                <a:off x="3278" y="2484"/>
                <a:ext cx="19" cy="56"/>
              </a:xfrm>
              <a:custGeom>
                <a:cxnLst>
                  <a:cxn ang="0">
                    <a:pos x="7" y="0"/>
                  </a:cxn>
                  <a:cxn ang="0">
                    <a:pos x="4" y="33"/>
                  </a:cxn>
                  <a:cxn ang="0">
                    <a:pos x="7" y="0"/>
                  </a:cxn>
                </a:cxnLst>
                <a:rect b="b" l="0" r="r" t="0"/>
                <a:pathLst>
                  <a:path h="33" w="11">
                    <a:moveTo>
                      <a:pt x="7" y="0"/>
                    </a:moveTo>
                    <a:cubicBezTo>
                      <a:pt x="5" y="10"/>
                      <a:pt x="11" y="28"/>
                      <a:pt x="4" y="33"/>
                    </a:cubicBezTo>
                    <a:cubicBezTo>
                      <a:pt x="6" y="23"/>
                      <a:pt x="0" y="5"/>
                      <a:pt x="7" y="0"/>
                    </a:cubicBezTo>
                    <a:close/>
                  </a:path>
                </a:pathLst>
              </a:custGeom>
              <a:solidFill>
                <a:srgbClr val="5A7B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66" name="Freeform 294"/>
              <p:cNvSpPr/>
              <p:nvPr/>
            </p:nvSpPr>
            <p:spPr bwMode="auto">
              <a:xfrm>
                <a:off x="1717" y="2494"/>
                <a:ext cx="19" cy="51"/>
              </a:xfrm>
              <a:custGeom>
                <a:cxnLst>
                  <a:cxn ang="0">
                    <a:pos x="4" y="30"/>
                  </a:cxn>
                  <a:cxn ang="0">
                    <a:pos x="1" y="21"/>
                  </a:cxn>
                  <a:cxn ang="0">
                    <a:pos x="1" y="18"/>
                  </a:cxn>
                  <a:cxn ang="0">
                    <a:pos x="4" y="18"/>
                  </a:cxn>
                  <a:cxn ang="0">
                    <a:pos x="7" y="0"/>
                  </a:cxn>
                  <a:cxn ang="0">
                    <a:pos x="4" y="30"/>
                  </a:cxn>
                </a:cxnLst>
                <a:rect b="b" l="0" r="r" t="0"/>
                <a:pathLst>
                  <a:path h="30" w="11">
                    <a:moveTo>
                      <a:pt x="4" y="30"/>
                    </a:moveTo>
                    <a:cubicBezTo>
                      <a:pt x="4" y="26"/>
                      <a:pt x="4" y="22"/>
                      <a:pt x="1" y="21"/>
                    </a:cubicBezTo>
                    <a:cubicBezTo>
                      <a:pt x="1" y="20"/>
                      <a:pt x="1" y="19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6" y="13"/>
                      <a:pt x="0" y="0"/>
                      <a:pt x="7" y="0"/>
                    </a:cubicBezTo>
                    <a:cubicBezTo>
                      <a:pt x="5" y="9"/>
                      <a:pt x="11" y="26"/>
                      <a:pt x="4" y="30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67" name="Freeform 295"/>
              <p:cNvSpPr/>
              <p:nvPr/>
            </p:nvSpPr>
            <p:spPr bwMode="auto">
              <a:xfrm>
                <a:off x="2151" y="2511"/>
                <a:ext cx="80" cy="36"/>
              </a:xfrm>
              <a:custGeom>
                <a:cxnLst>
                  <a:cxn ang="0">
                    <a:pos x="9" y="17"/>
                  </a:cxn>
                  <a:cxn ang="0">
                    <a:pos x="0" y="20"/>
                  </a:cxn>
                  <a:cxn ang="0">
                    <a:pos x="0" y="5"/>
                  </a:cxn>
                  <a:cxn ang="0">
                    <a:pos x="39" y="11"/>
                  </a:cxn>
                  <a:cxn ang="0">
                    <a:pos x="39" y="8"/>
                  </a:cxn>
                  <a:cxn ang="0">
                    <a:pos x="3" y="14"/>
                  </a:cxn>
                  <a:cxn ang="0">
                    <a:pos x="9" y="17"/>
                  </a:cxn>
                </a:cxnLst>
                <a:rect b="b" l="0" r="r" t="0"/>
                <a:pathLst>
                  <a:path h="21" w="47">
                    <a:moveTo>
                      <a:pt x="9" y="17"/>
                    </a:moveTo>
                    <a:cubicBezTo>
                      <a:pt x="9" y="21"/>
                      <a:pt x="4" y="20"/>
                      <a:pt x="0" y="20"/>
                    </a:cubicBezTo>
                    <a:cubicBezTo>
                      <a:pt x="0" y="15"/>
                      <a:pt x="0" y="10"/>
                      <a:pt x="0" y="5"/>
                    </a:cubicBezTo>
                    <a:cubicBezTo>
                      <a:pt x="11" y="7"/>
                      <a:pt x="47" y="0"/>
                      <a:pt x="39" y="11"/>
                    </a:cubicBezTo>
                    <a:cubicBezTo>
                      <a:pt x="39" y="10"/>
                      <a:pt x="39" y="9"/>
                      <a:pt x="39" y="8"/>
                    </a:cubicBezTo>
                    <a:cubicBezTo>
                      <a:pt x="28" y="11"/>
                      <a:pt x="4" y="1"/>
                      <a:pt x="3" y="14"/>
                    </a:cubicBezTo>
                    <a:cubicBezTo>
                      <a:pt x="3" y="17"/>
                      <a:pt x="7" y="16"/>
                      <a:pt x="9" y="17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68" name="Freeform 296"/>
              <p:cNvSpPr/>
              <p:nvPr/>
            </p:nvSpPr>
            <p:spPr bwMode="auto">
              <a:xfrm>
                <a:off x="3743" y="2433"/>
                <a:ext cx="8" cy="112"/>
              </a:xfrm>
              <a:custGeom>
                <a:cxnLst>
                  <a:cxn ang="0">
                    <a:pos x="0" y="66"/>
                  </a:cxn>
                  <a:cxn ang="0">
                    <a:pos x="0" y="0"/>
                  </a:cxn>
                  <a:cxn ang="0">
                    <a:pos x="0" y="66"/>
                  </a:cxn>
                </a:cxnLst>
                <a:rect b="b" l="0" r="r" t="0"/>
                <a:pathLst>
                  <a:path h="66" w="5">
                    <a:moveTo>
                      <a:pt x="0" y="66"/>
                    </a:moveTo>
                    <a:cubicBezTo>
                      <a:pt x="0" y="44"/>
                      <a:pt x="0" y="22"/>
                      <a:pt x="0" y="0"/>
                    </a:cubicBezTo>
                    <a:cubicBezTo>
                      <a:pt x="5" y="15"/>
                      <a:pt x="5" y="51"/>
                      <a:pt x="0" y="66"/>
                    </a:cubicBezTo>
                    <a:close/>
                  </a:path>
                </a:pathLst>
              </a:custGeom>
              <a:solidFill>
                <a:srgbClr val="718B8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69" name="Freeform 297"/>
              <p:cNvSpPr/>
              <p:nvPr/>
            </p:nvSpPr>
            <p:spPr bwMode="auto">
              <a:xfrm>
                <a:off x="4831" y="2458"/>
                <a:ext cx="20" cy="92"/>
              </a:xfrm>
              <a:custGeom>
                <a:cxnLst>
                  <a:cxn ang="0">
                    <a:pos x="6" y="54"/>
                  </a:cxn>
                  <a:cxn ang="0">
                    <a:pos x="12" y="6"/>
                  </a:cxn>
                  <a:cxn ang="0">
                    <a:pos x="9" y="54"/>
                  </a:cxn>
                  <a:cxn ang="0">
                    <a:pos x="6" y="54"/>
                  </a:cxn>
                </a:cxnLst>
                <a:rect b="b" l="0" r="r" t="0"/>
                <a:pathLst>
                  <a:path h="54" w="12">
                    <a:moveTo>
                      <a:pt x="6" y="54"/>
                    </a:moveTo>
                    <a:cubicBezTo>
                      <a:pt x="9" y="40"/>
                      <a:pt x="0" y="0"/>
                      <a:pt x="12" y="6"/>
                    </a:cubicBezTo>
                    <a:cubicBezTo>
                      <a:pt x="5" y="16"/>
                      <a:pt x="11" y="39"/>
                      <a:pt x="9" y="54"/>
                    </a:cubicBezTo>
                    <a:cubicBezTo>
                      <a:pt x="8" y="54"/>
                      <a:pt x="7" y="54"/>
                      <a:pt x="6" y="54"/>
                    </a:cubicBezTo>
                    <a:close/>
                  </a:path>
                </a:pathLst>
              </a:custGeom>
              <a:solidFill>
                <a:srgbClr val="718B8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71" name="Freeform 299"/>
              <p:cNvSpPr/>
              <p:nvPr/>
            </p:nvSpPr>
            <p:spPr bwMode="auto">
              <a:xfrm>
                <a:off x="4788" y="2514"/>
                <a:ext cx="17" cy="48"/>
              </a:xfrm>
              <a:custGeom>
                <a:cxnLst>
                  <a:cxn ang="0">
                    <a:pos x="10" y="18"/>
                  </a:cxn>
                  <a:cxn ang="0">
                    <a:pos x="4" y="27"/>
                  </a:cxn>
                  <a:cxn ang="0">
                    <a:pos x="7" y="0"/>
                  </a:cxn>
                  <a:cxn ang="0">
                    <a:pos x="10" y="18"/>
                  </a:cxn>
                </a:cxnLst>
                <a:rect b="b" l="0" r="r" t="0"/>
                <a:pathLst>
                  <a:path h="28" w="10">
                    <a:moveTo>
                      <a:pt x="10" y="18"/>
                    </a:moveTo>
                    <a:cubicBezTo>
                      <a:pt x="10" y="23"/>
                      <a:pt x="10" y="28"/>
                      <a:pt x="4" y="27"/>
                    </a:cubicBezTo>
                    <a:cubicBezTo>
                      <a:pt x="6" y="19"/>
                      <a:pt x="0" y="3"/>
                      <a:pt x="7" y="0"/>
                    </a:cubicBezTo>
                    <a:cubicBezTo>
                      <a:pt x="9" y="5"/>
                      <a:pt x="3" y="18"/>
                      <a:pt x="10" y="18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73" name="Freeform 301"/>
              <p:cNvSpPr/>
              <p:nvPr/>
            </p:nvSpPr>
            <p:spPr bwMode="auto">
              <a:xfrm>
                <a:off x="3565" y="2464"/>
                <a:ext cx="20" cy="100"/>
              </a:xfrm>
              <a:custGeom>
                <a:cxnLst>
                  <a:cxn ang="0">
                    <a:pos x="12" y="54"/>
                  </a:cxn>
                  <a:cxn ang="0">
                    <a:pos x="3" y="54"/>
                  </a:cxn>
                  <a:cxn ang="0">
                    <a:pos x="3" y="0"/>
                  </a:cxn>
                  <a:cxn ang="0">
                    <a:pos x="9" y="51"/>
                  </a:cxn>
                  <a:cxn ang="0">
                    <a:pos x="12" y="54"/>
                  </a:cxn>
                </a:cxnLst>
                <a:rect b="b" l="0" r="r" t="0"/>
                <a:pathLst>
                  <a:path h="59" w="12">
                    <a:moveTo>
                      <a:pt x="12" y="54"/>
                    </a:moveTo>
                    <a:cubicBezTo>
                      <a:pt x="10" y="59"/>
                      <a:pt x="7" y="54"/>
                      <a:pt x="3" y="54"/>
                    </a:cubicBezTo>
                    <a:cubicBezTo>
                      <a:pt x="3" y="36"/>
                      <a:pt x="3" y="18"/>
                      <a:pt x="3" y="0"/>
                    </a:cubicBezTo>
                    <a:cubicBezTo>
                      <a:pt x="12" y="10"/>
                      <a:pt x="0" y="41"/>
                      <a:pt x="9" y="51"/>
                    </a:cubicBezTo>
                    <a:cubicBezTo>
                      <a:pt x="9" y="53"/>
                      <a:pt x="9" y="55"/>
                      <a:pt x="12" y="54"/>
                    </a:cubicBezTo>
                    <a:close/>
                  </a:path>
                </a:pathLst>
              </a:custGeom>
              <a:solidFill>
                <a:srgbClr val="415A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74" name="Freeform 302"/>
              <p:cNvSpPr/>
              <p:nvPr/>
            </p:nvSpPr>
            <p:spPr bwMode="auto">
              <a:xfrm>
                <a:off x="3648" y="2531"/>
                <a:ext cx="17" cy="44"/>
              </a:xfrm>
              <a:custGeom>
                <a:cxnLst>
                  <a:cxn ang="0">
                    <a:pos x="2" y="26"/>
                  </a:cxn>
                  <a:cxn ang="0">
                    <a:pos x="2" y="2"/>
                  </a:cxn>
                  <a:cxn ang="0">
                    <a:pos x="8" y="14"/>
                  </a:cxn>
                  <a:cxn ang="0">
                    <a:pos x="5" y="26"/>
                  </a:cxn>
                  <a:cxn ang="0">
                    <a:pos x="2" y="26"/>
                  </a:cxn>
                </a:cxnLst>
                <a:rect b="b" l="0" r="r" t="0"/>
                <a:pathLst>
                  <a:path h="26" w="10">
                    <a:moveTo>
                      <a:pt x="2" y="26"/>
                    </a:moveTo>
                    <a:cubicBezTo>
                      <a:pt x="2" y="18"/>
                      <a:pt x="2" y="10"/>
                      <a:pt x="2" y="2"/>
                    </a:cubicBezTo>
                    <a:cubicBezTo>
                      <a:pt x="10" y="0"/>
                      <a:pt x="0" y="16"/>
                      <a:pt x="8" y="14"/>
                    </a:cubicBezTo>
                    <a:cubicBezTo>
                      <a:pt x="8" y="19"/>
                      <a:pt x="4" y="20"/>
                      <a:pt x="5" y="26"/>
                    </a:cubicBezTo>
                    <a:cubicBezTo>
                      <a:pt x="4" y="26"/>
                      <a:pt x="3" y="26"/>
                      <a:pt x="2" y="26"/>
                    </a:cubicBezTo>
                    <a:close/>
                  </a:path>
                </a:pathLst>
              </a:custGeom>
              <a:solidFill>
                <a:srgbClr val="718B8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76" name="Freeform 304"/>
              <p:cNvSpPr/>
              <p:nvPr/>
            </p:nvSpPr>
            <p:spPr bwMode="auto">
              <a:xfrm>
                <a:off x="1731" y="2514"/>
                <a:ext cx="8" cy="117"/>
              </a:xfrm>
              <a:custGeom>
                <a:cxnLst>
                  <a:cxn ang="0">
                    <a:pos x="5" y="69"/>
                  </a:cxn>
                  <a:cxn ang="0">
                    <a:pos x="5" y="0"/>
                  </a:cxn>
                  <a:cxn ang="0">
                    <a:pos x="5" y="69"/>
                  </a:cxn>
                </a:cxnLst>
                <a:rect b="b" l="0" r="r" t="0"/>
                <a:pathLst>
                  <a:path h="69" w="5">
                    <a:moveTo>
                      <a:pt x="5" y="69"/>
                    </a:moveTo>
                    <a:cubicBezTo>
                      <a:pt x="0" y="53"/>
                      <a:pt x="0" y="16"/>
                      <a:pt x="5" y="0"/>
                    </a:cubicBezTo>
                    <a:cubicBezTo>
                      <a:pt x="5" y="23"/>
                      <a:pt x="5" y="46"/>
                      <a:pt x="5" y="69"/>
                    </a:cubicBezTo>
                    <a:close/>
                  </a:path>
                </a:pathLst>
              </a:custGeom>
              <a:solidFill>
                <a:srgbClr val="718B8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77" name="Freeform 305"/>
              <p:cNvSpPr/>
              <p:nvPr/>
            </p:nvSpPr>
            <p:spPr bwMode="auto">
              <a:xfrm>
                <a:off x="3263" y="2591"/>
                <a:ext cx="19" cy="51"/>
              </a:xfrm>
              <a:custGeom>
                <a:cxnLst>
                  <a:cxn ang="0">
                    <a:pos x="7" y="0"/>
                  </a:cxn>
                  <a:cxn ang="0">
                    <a:pos x="4" y="30"/>
                  </a:cxn>
                  <a:cxn ang="0">
                    <a:pos x="7" y="0"/>
                  </a:cxn>
                </a:cxnLst>
                <a:rect b="b" l="0" r="r" t="0"/>
                <a:pathLst>
                  <a:path h="30" w="11">
                    <a:moveTo>
                      <a:pt x="7" y="0"/>
                    </a:moveTo>
                    <a:cubicBezTo>
                      <a:pt x="5" y="9"/>
                      <a:pt x="11" y="26"/>
                      <a:pt x="4" y="30"/>
                    </a:cubicBezTo>
                    <a:cubicBezTo>
                      <a:pt x="6" y="21"/>
                      <a:pt x="0" y="4"/>
                      <a:pt x="7" y="0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78" name="Freeform 306"/>
              <p:cNvSpPr/>
              <p:nvPr/>
            </p:nvSpPr>
            <p:spPr bwMode="auto">
              <a:xfrm>
                <a:off x="2095" y="2545"/>
                <a:ext cx="26" cy="66"/>
              </a:xfrm>
              <a:custGeom>
                <a:cxnLst>
                  <a:cxn ang="0">
                    <a:pos x="0" y="36"/>
                  </a:cxn>
                  <a:cxn ang="0">
                    <a:pos x="9" y="0"/>
                  </a:cxn>
                  <a:cxn ang="0">
                    <a:pos x="3" y="39"/>
                  </a:cxn>
                  <a:cxn ang="0">
                    <a:pos x="0" y="36"/>
                  </a:cxn>
                </a:cxnLst>
                <a:rect b="b" l="0" r="r" t="0"/>
                <a:pathLst>
                  <a:path h="39" w="15">
                    <a:moveTo>
                      <a:pt x="0" y="36"/>
                    </a:moveTo>
                    <a:cubicBezTo>
                      <a:pt x="4" y="25"/>
                      <a:pt x="7" y="13"/>
                      <a:pt x="9" y="0"/>
                    </a:cubicBezTo>
                    <a:cubicBezTo>
                      <a:pt x="15" y="9"/>
                      <a:pt x="7" y="30"/>
                      <a:pt x="3" y="39"/>
                    </a:cubicBezTo>
                    <a:cubicBezTo>
                      <a:pt x="3" y="37"/>
                      <a:pt x="3" y="35"/>
                      <a:pt x="0" y="36"/>
                    </a:cubicBezTo>
                    <a:close/>
                  </a:path>
                </a:pathLst>
              </a:custGeom>
              <a:solidFill>
                <a:srgbClr val="789EA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79" name="Freeform 307"/>
              <p:cNvSpPr/>
              <p:nvPr/>
            </p:nvSpPr>
            <p:spPr bwMode="auto">
              <a:xfrm>
                <a:off x="3636" y="2581"/>
                <a:ext cx="20" cy="50"/>
              </a:xfrm>
              <a:custGeom>
                <a:cxnLst>
                  <a:cxn ang="0">
                    <a:pos x="12" y="0"/>
                  </a:cxn>
                  <a:cxn ang="0">
                    <a:pos x="6" y="30"/>
                  </a:cxn>
                  <a:cxn ang="0">
                    <a:pos x="3" y="24"/>
                  </a:cxn>
                  <a:cxn ang="0">
                    <a:pos x="3" y="6"/>
                  </a:cxn>
                  <a:cxn ang="0">
                    <a:pos x="12" y="0"/>
                  </a:cxn>
                </a:cxnLst>
                <a:rect b="b" l="0" r="r" t="0"/>
                <a:pathLst>
                  <a:path h="30" w="12">
                    <a:moveTo>
                      <a:pt x="12" y="0"/>
                    </a:moveTo>
                    <a:cubicBezTo>
                      <a:pt x="10" y="10"/>
                      <a:pt x="7" y="19"/>
                      <a:pt x="6" y="30"/>
                    </a:cubicBezTo>
                    <a:cubicBezTo>
                      <a:pt x="3" y="30"/>
                      <a:pt x="4" y="26"/>
                      <a:pt x="3" y="24"/>
                    </a:cubicBezTo>
                    <a:cubicBezTo>
                      <a:pt x="0" y="16"/>
                      <a:pt x="12" y="10"/>
                      <a:pt x="3" y="6"/>
                    </a:cubicBezTo>
                    <a:cubicBezTo>
                      <a:pt x="4" y="2"/>
                      <a:pt x="7" y="0"/>
                      <a:pt x="12" y="0"/>
                    </a:cubicBezTo>
                    <a:close/>
                  </a:path>
                </a:pathLst>
              </a:custGeom>
              <a:solidFill>
                <a:srgbClr val="415A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80" name="Freeform 308"/>
              <p:cNvSpPr/>
              <p:nvPr/>
            </p:nvSpPr>
            <p:spPr bwMode="auto">
              <a:xfrm>
                <a:off x="2121" y="2572"/>
                <a:ext cx="22" cy="80"/>
              </a:xfrm>
              <a:custGeom>
                <a:cxnLst>
                  <a:cxn ang="0">
                    <a:pos x="0" y="47"/>
                  </a:cxn>
                  <a:cxn ang="0">
                    <a:pos x="6" y="26"/>
                  </a:cxn>
                  <a:cxn ang="0">
                    <a:pos x="3" y="47"/>
                  </a:cxn>
                  <a:cxn ang="0">
                    <a:pos x="0" y="47"/>
                  </a:cxn>
                </a:cxnLst>
                <a:rect b="b" l="0" r="r" t="0"/>
                <a:pathLst>
                  <a:path h="47" w="13">
                    <a:moveTo>
                      <a:pt x="0" y="47"/>
                    </a:moveTo>
                    <a:cubicBezTo>
                      <a:pt x="2" y="37"/>
                      <a:pt x="4" y="31"/>
                      <a:pt x="6" y="26"/>
                    </a:cubicBezTo>
                    <a:cubicBezTo>
                      <a:pt x="13" y="0"/>
                      <a:pt x="8" y="29"/>
                      <a:pt x="3" y="47"/>
                    </a:cubicBezTo>
                    <a:cubicBezTo>
                      <a:pt x="2" y="47"/>
                      <a:pt x="1" y="47"/>
                      <a:pt x="0" y="47"/>
                    </a:cubicBezTo>
                    <a:close/>
                  </a:path>
                </a:pathLst>
              </a:custGeom>
              <a:solidFill>
                <a:srgbClr val="0B57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81" name="Freeform 309"/>
              <p:cNvSpPr/>
              <p:nvPr/>
            </p:nvSpPr>
            <p:spPr bwMode="auto">
              <a:xfrm>
                <a:off x="5159" y="2611"/>
                <a:ext cx="27" cy="61"/>
              </a:xfrm>
              <a:custGeom>
                <a:cxnLst>
                  <a:cxn ang="0">
                    <a:pos x="4" y="0"/>
                  </a:cxn>
                  <a:cxn ang="0">
                    <a:pos x="7" y="36"/>
                  </a:cxn>
                  <a:cxn ang="0">
                    <a:pos x="4" y="0"/>
                  </a:cxn>
                </a:cxnLst>
                <a:rect b="b" l="0" r="r" t="0"/>
                <a:pathLst>
                  <a:path h="36" w="16">
                    <a:moveTo>
                      <a:pt x="4" y="0"/>
                    </a:moveTo>
                    <a:cubicBezTo>
                      <a:pt x="16" y="1"/>
                      <a:pt x="10" y="30"/>
                      <a:pt x="7" y="36"/>
                    </a:cubicBezTo>
                    <a:cubicBezTo>
                      <a:pt x="0" y="30"/>
                      <a:pt x="6" y="11"/>
                      <a:pt x="4" y="0"/>
                    </a:cubicBezTo>
                    <a:close/>
                  </a:path>
                </a:pathLst>
              </a:custGeom>
              <a:solidFill>
                <a:srgbClr val="CEE9E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82" name="Freeform 310"/>
              <p:cNvSpPr/>
              <p:nvPr/>
            </p:nvSpPr>
            <p:spPr bwMode="auto">
              <a:xfrm>
                <a:off x="3753" y="2540"/>
                <a:ext cx="12" cy="112"/>
              </a:xfrm>
              <a:custGeom>
                <a:cxnLst>
                  <a:cxn ang="0">
                    <a:pos x="0" y="66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66"/>
                  </a:cxn>
                </a:cxnLst>
                <a:rect b="b" l="0" r="r" t="0"/>
                <a:pathLst>
                  <a:path h="66" w="7">
                    <a:moveTo>
                      <a:pt x="0" y="66"/>
                    </a:moveTo>
                    <a:cubicBezTo>
                      <a:pt x="0" y="44"/>
                      <a:pt x="0" y="22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" y="21"/>
                      <a:pt x="7" y="50"/>
                      <a:pt x="0" y="66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83" name="Freeform 311"/>
              <p:cNvSpPr/>
              <p:nvPr/>
            </p:nvSpPr>
            <p:spPr bwMode="auto">
              <a:xfrm>
                <a:off x="5186" y="2637"/>
                <a:ext cx="21" cy="42"/>
              </a:xfrm>
              <a:custGeom>
                <a:cxnLst>
                  <a:cxn ang="0">
                    <a:pos x="12" y="6"/>
                  </a:cxn>
                  <a:cxn ang="0">
                    <a:pos x="0" y="18"/>
                  </a:cxn>
                  <a:cxn ang="0">
                    <a:pos x="12" y="0"/>
                  </a:cxn>
                  <a:cxn ang="0">
                    <a:pos x="12" y="6"/>
                  </a:cxn>
                </a:cxnLst>
                <a:rect b="b" l="0" r="r" t="0"/>
                <a:pathLst>
                  <a:path h="25" w="12">
                    <a:moveTo>
                      <a:pt x="12" y="6"/>
                    </a:moveTo>
                    <a:cubicBezTo>
                      <a:pt x="10" y="10"/>
                      <a:pt x="3" y="25"/>
                      <a:pt x="0" y="18"/>
                    </a:cubicBezTo>
                    <a:cubicBezTo>
                      <a:pt x="3" y="11"/>
                      <a:pt x="7" y="5"/>
                      <a:pt x="12" y="0"/>
                    </a:cubicBezTo>
                    <a:cubicBezTo>
                      <a:pt x="12" y="2"/>
                      <a:pt x="12" y="4"/>
                      <a:pt x="12" y="6"/>
                    </a:cubicBezTo>
                    <a:close/>
                  </a:path>
                </a:pathLst>
              </a:custGeom>
              <a:solidFill>
                <a:srgbClr val="0387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84" name="Freeform 312"/>
              <p:cNvSpPr/>
              <p:nvPr/>
            </p:nvSpPr>
            <p:spPr bwMode="auto">
              <a:xfrm>
                <a:off x="5153" y="2606"/>
                <a:ext cx="18" cy="93"/>
              </a:xfrm>
              <a:custGeom>
                <a:cxnLst>
                  <a:cxn ang="0">
                    <a:pos x="8" y="3"/>
                  </a:cxn>
                  <a:cxn ang="0">
                    <a:pos x="11" y="39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8" y="3"/>
                  </a:cxn>
                </a:cxnLst>
                <a:rect b="b" l="0" r="r" t="0"/>
                <a:pathLst>
                  <a:path h="55" w="11">
                    <a:moveTo>
                      <a:pt x="8" y="3"/>
                    </a:moveTo>
                    <a:cubicBezTo>
                      <a:pt x="10" y="14"/>
                      <a:pt x="4" y="33"/>
                      <a:pt x="11" y="39"/>
                    </a:cubicBezTo>
                    <a:cubicBezTo>
                      <a:pt x="0" y="55"/>
                      <a:pt x="7" y="12"/>
                      <a:pt x="5" y="0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1"/>
                      <a:pt x="8" y="2"/>
                      <a:pt x="8" y="3"/>
                    </a:cubicBezTo>
                    <a:close/>
                  </a:path>
                </a:pathLst>
              </a:custGeom>
              <a:solidFill>
                <a:srgbClr val="9DB7B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85" name="Freeform 313"/>
              <p:cNvSpPr/>
              <p:nvPr/>
            </p:nvSpPr>
            <p:spPr bwMode="auto">
              <a:xfrm>
                <a:off x="5210" y="2667"/>
                <a:ext cx="36" cy="48"/>
              </a:xfrm>
              <a:custGeom>
                <a:cxnLst>
                  <a:cxn ang="0">
                    <a:pos x="13" y="18"/>
                  </a:cxn>
                  <a:cxn ang="0">
                    <a:pos x="10" y="6"/>
                  </a:cxn>
                  <a:cxn ang="0">
                    <a:pos x="10" y="0"/>
                  </a:cxn>
                  <a:cxn ang="0">
                    <a:pos x="13" y="18"/>
                  </a:cxn>
                </a:cxnLst>
                <a:rect b="b" l="0" r="r" t="0"/>
                <a:pathLst>
                  <a:path h="28" w="21">
                    <a:moveTo>
                      <a:pt x="13" y="18"/>
                    </a:moveTo>
                    <a:cubicBezTo>
                      <a:pt x="12" y="14"/>
                      <a:pt x="14" y="7"/>
                      <a:pt x="10" y="6"/>
                    </a:cubicBezTo>
                    <a:cubicBezTo>
                      <a:pt x="7" y="28"/>
                      <a:pt x="0" y="8"/>
                      <a:pt x="10" y="0"/>
                    </a:cubicBezTo>
                    <a:cubicBezTo>
                      <a:pt x="15" y="1"/>
                      <a:pt x="21" y="15"/>
                      <a:pt x="13" y="18"/>
                    </a:cubicBezTo>
                    <a:close/>
                  </a:path>
                </a:pathLst>
              </a:custGeom>
              <a:solidFill>
                <a:srgbClr val="0B57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86" name="Freeform 314"/>
              <p:cNvSpPr/>
              <p:nvPr/>
            </p:nvSpPr>
            <p:spPr bwMode="auto">
              <a:xfrm>
                <a:off x="4815" y="2555"/>
                <a:ext cx="9" cy="148"/>
              </a:xfrm>
              <a:custGeom>
                <a:cxnLst>
                  <a:cxn ang="0">
                    <a:pos x="0" y="87"/>
                  </a:cxn>
                  <a:cxn ang="0">
                    <a:pos x="0" y="0"/>
                  </a:cxn>
                  <a:cxn ang="0">
                    <a:pos x="0" y="87"/>
                  </a:cxn>
                </a:cxnLst>
                <a:rect b="b" l="0" r="r" t="0"/>
                <a:pathLst>
                  <a:path h="87" w="5">
                    <a:moveTo>
                      <a:pt x="0" y="87"/>
                    </a:moveTo>
                    <a:cubicBezTo>
                      <a:pt x="0" y="58"/>
                      <a:pt x="0" y="29"/>
                      <a:pt x="0" y="0"/>
                    </a:cubicBezTo>
                    <a:cubicBezTo>
                      <a:pt x="5" y="22"/>
                      <a:pt x="5" y="65"/>
                      <a:pt x="0" y="87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87" name="Freeform 315"/>
              <p:cNvSpPr/>
              <p:nvPr/>
            </p:nvSpPr>
            <p:spPr bwMode="auto">
              <a:xfrm>
                <a:off x="5144" y="2443"/>
                <a:ext cx="19" cy="260"/>
              </a:xfrm>
              <a:custGeom>
                <a:cxnLst>
                  <a:cxn ang="0">
                    <a:pos x="4" y="153"/>
                  </a:cxn>
                  <a:cxn ang="0">
                    <a:pos x="7" y="0"/>
                  </a:cxn>
                  <a:cxn ang="0">
                    <a:pos x="4" y="153"/>
                  </a:cxn>
                </a:cxnLst>
                <a:rect b="b" l="0" r="r" t="0"/>
                <a:pathLst>
                  <a:path h="153" w="11">
                    <a:moveTo>
                      <a:pt x="4" y="153"/>
                    </a:moveTo>
                    <a:cubicBezTo>
                      <a:pt x="6" y="103"/>
                      <a:pt x="0" y="45"/>
                      <a:pt x="7" y="0"/>
                    </a:cubicBezTo>
                    <a:cubicBezTo>
                      <a:pt x="5" y="50"/>
                      <a:pt x="11" y="108"/>
                      <a:pt x="4" y="153"/>
                    </a:cubicBezTo>
                    <a:close/>
                  </a:path>
                </a:pathLst>
              </a:custGeom>
              <a:solidFill>
                <a:srgbClr val="415A5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88" name="Freeform 316"/>
              <p:cNvSpPr/>
              <p:nvPr/>
            </p:nvSpPr>
            <p:spPr bwMode="auto">
              <a:xfrm>
                <a:off x="2150" y="2698"/>
                <a:ext cx="11" cy="96"/>
              </a:xfrm>
              <a:custGeom>
                <a:cxnLst>
                  <a:cxn ang="0">
                    <a:pos x="7" y="0"/>
                  </a:cxn>
                  <a:cxn ang="0">
                    <a:pos x="7" y="57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b="b" l="0" r="r" t="0"/>
                <a:pathLst>
                  <a:path h="57" w="7">
                    <a:moveTo>
                      <a:pt x="7" y="0"/>
                    </a:moveTo>
                    <a:cubicBezTo>
                      <a:pt x="7" y="19"/>
                      <a:pt x="7" y="38"/>
                      <a:pt x="7" y="57"/>
                    </a:cubicBezTo>
                    <a:cubicBezTo>
                      <a:pt x="0" y="44"/>
                      <a:pt x="6" y="18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0D4D5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89" name="Freeform 317"/>
              <p:cNvSpPr/>
              <p:nvPr/>
            </p:nvSpPr>
            <p:spPr bwMode="auto">
              <a:xfrm>
                <a:off x="2111" y="2708"/>
                <a:ext cx="22" cy="40"/>
              </a:xfrm>
              <a:custGeom>
                <a:cxnLst>
                  <a:cxn ang="0">
                    <a:pos x="0" y="21"/>
                  </a:cxn>
                  <a:cxn ang="0">
                    <a:pos x="6" y="0"/>
                  </a:cxn>
                  <a:cxn ang="0">
                    <a:pos x="3" y="24"/>
                  </a:cxn>
                  <a:cxn ang="0">
                    <a:pos x="0" y="21"/>
                  </a:cxn>
                </a:cxnLst>
                <a:rect b="b" l="0" r="r" t="0"/>
                <a:pathLst>
                  <a:path h="24" w="13">
                    <a:moveTo>
                      <a:pt x="0" y="21"/>
                    </a:moveTo>
                    <a:cubicBezTo>
                      <a:pt x="2" y="14"/>
                      <a:pt x="6" y="9"/>
                      <a:pt x="6" y="0"/>
                    </a:cubicBezTo>
                    <a:cubicBezTo>
                      <a:pt x="13" y="4"/>
                      <a:pt x="6" y="20"/>
                      <a:pt x="3" y="24"/>
                    </a:cubicBezTo>
                    <a:cubicBezTo>
                      <a:pt x="3" y="22"/>
                      <a:pt x="3" y="20"/>
                      <a:pt x="0" y="21"/>
                    </a:cubicBezTo>
                    <a:close/>
                  </a:path>
                </a:pathLst>
              </a:custGeom>
              <a:solidFill>
                <a:srgbClr val="5A7B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90" name="Freeform 318"/>
              <p:cNvSpPr/>
              <p:nvPr/>
            </p:nvSpPr>
            <p:spPr bwMode="auto">
              <a:xfrm>
                <a:off x="2143" y="2799"/>
                <a:ext cx="20" cy="46"/>
              </a:xfrm>
              <a:custGeom>
                <a:cxnLst>
                  <a:cxn ang="0">
                    <a:pos x="2" y="0"/>
                  </a:cxn>
                  <a:cxn ang="0">
                    <a:pos x="8" y="27"/>
                  </a:cxn>
                  <a:cxn ang="0">
                    <a:pos x="2" y="0"/>
                  </a:cxn>
                </a:cxnLst>
                <a:rect b="b" l="0" r="r" t="0"/>
                <a:pathLst>
                  <a:path h="27" w="12">
                    <a:moveTo>
                      <a:pt x="2" y="0"/>
                    </a:moveTo>
                    <a:cubicBezTo>
                      <a:pt x="12" y="1"/>
                      <a:pt x="7" y="17"/>
                      <a:pt x="8" y="27"/>
                    </a:cubicBezTo>
                    <a:cubicBezTo>
                      <a:pt x="0" y="24"/>
                      <a:pt x="2" y="11"/>
                      <a:pt x="2" y="0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91" name="Freeform 319"/>
              <p:cNvSpPr/>
              <p:nvPr/>
            </p:nvSpPr>
            <p:spPr bwMode="auto">
              <a:xfrm>
                <a:off x="4808" y="2804"/>
                <a:ext cx="16" cy="56"/>
              </a:xfrm>
              <a:custGeom>
                <a:cxnLst>
                  <a:cxn ang="0">
                    <a:pos x="1" y="21"/>
                  </a:cxn>
                  <a:cxn ang="0">
                    <a:pos x="4" y="0"/>
                  </a:cxn>
                  <a:cxn ang="0">
                    <a:pos x="4" y="33"/>
                  </a:cxn>
                  <a:cxn ang="0">
                    <a:pos x="1" y="21"/>
                  </a:cxn>
                </a:cxnLst>
                <a:rect b="b" l="0" r="r" t="0"/>
                <a:pathLst>
                  <a:path h="33" w="9">
                    <a:moveTo>
                      <a:pt x="1" y="21"/>
                    </a:moveTo>
                    <a:cubicBezTo>
                      <a:pt x="0" y="12"/>
                      <a:pt x="6" y="10"/>
                      <a:pt x="4" y="0"/>
                    </a:cubicBezTo>
                    <a:cubicBezTo>
                      <a:pt x="9" y="4"/>
                      <a:pt x="9" y="29"/>
                      <a:pt x="4" y="33"/>
                    </a:cubicBezTo>
                    <a:cubicBezTo>
                      <a:pt x="3" y="29"/>
                      <a:pt x="5" y="22"/>
                      <a:pt x="1" y="21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92" name="Freeform 320"/>
              <p:cNvSpPr/>
              <p:nvPr/>
            </p:nvSpPr>
            <p:spPr bwMode="auto">
              <a:xfrm>
                <a:off x="3300" y="2840"/>
                <a:ext cx="295" cy="29"/>
              </a:xfrm>
              <a:custGeom>
                <a:cxnLst>
                  <a:cxn ang="0">
                    <a:pos x="165" y="0"/>
                  </a:cxn>
                  <a:cxn ang="0">
                    <a:pos x="174" y="3"/>
                  </a:cxn>
                  <a:cxn ang="0">
                    <a:pos x="0" y="9"/>
                  </a:cxn>
                  <a:cxn ang="0">
                    <a:pos x="162" y="6"/>
                  </a:cxn>
                  <a:cxn ang="0">
                    <a:pos x="165" y="0"/>
                  </a:cxn>
                </a:cxnLst>
                <a:rect b="b" l="0" r="r" t="0"/>
                <a:pathLst>
                  <a:path h="17" w="174">
                    <a:moveTo>
                      <a:pt x="165" y="0"/>
                    </a:moveTo>
                    <a:cubicBezTo>
                      <a:pt x="164" y="12"/>
                      <a:pt x="167" y="1"/>
                      <a:pt x="174" y="3"/>
                    </a:cubicBezTo>
                    <a:cubicBezTo>
                      <a:pt x="128" y="17"/>
                      <a:pt x="56" y="5"/>
                      <a:pt x="0" y="9"/>
                    </a:cubicBezTo>
                    <a:cubicBezTo>
                      <a:pt x="48" y="2"/>
                      <a:pt x="109" y="8"/>
                      <a:pt x="162" y="6"/>
                    </a:cubicBezTo>
                    <a:cubicBezTo>
                      <a:pt x="163" y="4"/>
                      <a:pt x="162" y="0"/>
                      <a:pt x="165" y="0"/>
                    </a:cubicBezTo>
                    <a:close/>
                  </a:path>
                </a:pathLst>
              </a:custGeom>
              <a:solidFill>
                <a:srgbClr val="9DB7B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93" name="Freeform 321"/>
              <p:cNvSpPr/>
              <p:nvPr/>
            </p:nvSpPr>
            <p:spPr bwMode="auto">
              <a:xfrm>
                <a:off x="3178" y="2855"/>
                <a:ext cx="66" cy="9"/>
              </a:xfrm>
              <a:custGeom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9">
                    <a:moveTo>
                      <a:pt x="0" y="0"/>
                    </a:moveTo>
                    <a:cubicBezTo>
                      <a:pt x="13" y="0"/>
                      <a:pt x="26" y="0"/>
                      <a:pt x="39" y="0"/>
                    </a:cubicBezTo>
                    <a:cubicBezTo>
                      <a:pt x="33" y="5"/>
                      <a:pt x="6" y="5"/>
                      <a:pt x="0" y="0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94" name="Freeform 322"/>
              <p:cNvSpPr/>
              <p:nvPr/>
            </p:nvSpPr>
            <p:spPr bwMode="auto">
              <a:xfrm>
                <a:off x="3036" y="2854"/>
                <a:ext cx="61" cy="18"/>
              </a:xfrm>
              <a:custGeom>
                <a:cxnLst>
                  <a:cxn ang="0">
                    <a:pos x="0" y="4"/>
                  </a:cxn>
                  <a:cxn ang="0">
                    <a:pos x="36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6">
                    <a:moveTo>
                      <a:pt x="0" y="4"/>
                    </a:moveTo>
                    <a:cubicBezTo>
                      <a:pt x="11" y="6"/>
                      <a:pt x="30" y="0"/>
                      <a:pt x="36" y="7"/>
                    </a:cubicBezTo>
                    <a:cubicBezTo>
                      <a:pt x="25" y="5"/>
                      <a:pt x="6" y="11"/>
                      <a:pt x="0" y="4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95" name="Freeform 323"/>
              <p:cNvSpPr/>
              <p:nvPr/>
            </p:nvSpPr>
            <p:spPr bwMode="auto">
              <a:xfrm>
                <a:off x="3509" y="2864"/>
                <a:ext cx="110" cy="6"/>
              </a:xfrm>
              <a:custGeom>
                <a:cxnLst>
                  <a:cxn ang="0">
                    <a:pos x="33" y="1"/>
                  </a:cxn>
                  <a:cxn ang="0">
                    <a:pos x="24" y="4"/>
                  </a:cxn>
                  <a:cxn ang="0">
                    <a:pos x="33" y="1"/>
                  </a:cxn>
                </a:cxnLst>
                <a:rect b="b" l="0" r="r" t="0"/>
                <a:pathLst>
                  <a:path h="4" w="65">
                    <a:moveTo>
                      <a:pt x="33" y="1"/>
                    </a:moveTo>
                    <a:cubicBezTo>
                      <a:pt x="65" y="2"/>
                      <a:pt x="39" y="4"/>
                      <a:pt x="24" y="4"/>
                    </a:cubicBezTo>
                    <a:cubicBezTo>
                      <a:pt x="0" y="3"/>
                      <a:pt x="9" y="0"/>
                      <a:pt x="33" y="1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96" name="Freeform 324"/>
              <p:cNvSpPr/>
              <p:nvPr/>
            </p:nvSpPr>
            <p:spPr bwMode="auto">
              <a:xfrm>
                <a:off x="3607" y="2860"/>
                <a:ext cx="59" cy="21"/>
              </a:xfrm>
              <a:custGeom>
                <a:cxnLst>
                  <a:cxn ang="0">
                    <a:pos x="11" y="3"/>
                  </a:cxn>
                  <a:cxn ang="0">
                    <a:pos x="35" y="9"/>
                  </a:cxn>
                  <a:cxn ang="0">
                    <a:pos x="11" y="3"/>
                  </a:cxn>
                </a:cxnLst>
                <a:rect b="b" l="0" r="r" t="0"/>
                <a:pathLst>
                  <a:path h="12" w="35">
                    <a:moveTo>
                      <a:pt x="11" y="3"/>
                    </a:moveTo>
                    <a:cubicBezTo>
                      <a:pt x="12" y="12"/>
                      <a:pt x="34" y="0"/>
                      <a:pt x="35" y="9"/>
                    </a:cubicBezTo>
                    <a:cubicBezTo>
                      <a:pt x="27" y="8"/>
                      <a:pt x="0" y="12"/>
                      <a:pt x="11" y="3"/>
                    </a:cubicBezTo>
                    <a:close/>
                  </a:path>
                </a:pathLst>
              </a:custGeom>
              <a:solidFill>
                <a:srgbClr val="0B57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97" name="Freeform 325"/>
              <p:cNvSpPr/>
              <p:nvPr/>
            </p:nvSpPr>
            <p:spPr bwMode="auto">
              <a:xfrm>
                <a:off x="3685" y="2862"/>
                <a:ext cx="58" cy="20"/>
              </a:xfrm>
              <a:custGeom>
                <a:cxnLst>
                  <a:cxn ang="0">
                    <a:pos x="16" y="8"/>
                  </a:cxn>
                  <a:cxn ang="0">
                    <a:pos x="1" y="2"/>
                  </a:cxn>
                  <a:cxn ang="0">
                    <a:pos x="31" y="2"/>
                  </a:cxn>
                  <a:cxn ang="0">
                    <a:pos x="16" y="8"/>
                  </a:cxn>
                </a:cxnLst>
                <a:rect b="b" l="0" r="r" t="0"/>
                <a:pathLst>
                  <a:path h="12" w="34">
                    <a:moveTo>
                      <a:pt x="16" y="8"/>
                    </a:moveTo>
                    <a:cubicBezTo>
                      <a:pt x="17" y="0"/>
                      <a:pt x="0" y="10"/>
                      <a:pt x="1" y="2"/>
                    </a:cubicBezTo>
                    <a:cubicBezTo>
                      <a:pt x="11" y="2"/>
                      <a:pt x="21" y="2"/>
                      <a:pt x="31" y="2"/>
                    </a:cubicBezTo>
                    <a:cubicBezTo>
                      <a:pt x="34" y="12"/>
                      <a:pt x="22" y="7"/>
                      <a:pt x="16" y="8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98" name="Freeform 326"/>
              <p:cNvSpPr/>
              <p:nvPr/>
            </p:nvSpPr>
            <p:spPr bwMode="auto">
              <a:xfrm>
                <a:off x="3310" y="2867"/>
                <a:ext cx="41" cy="14"/>
              </a:xfrm>
              <a:custGeom>
                <a:cxnLst>
                  <a:cxn ang="0">
                    <a:pos x="24" y="5"/>
                  </a:cxn>
                  <a:cxn ang="0">
                    <a:pos x="12" y="8"/>
                  </a:cxn>
                  <a:cxn ang="0">
                    <a:pos x="0" y="5"/>
                  </a:cxn>
                  <a:cxn ang="0">
                    <a:pos x="24" y="5"/>
                  </a:cxn>
                </a:cxnLst>
                <a:rect b="b" l="0" r="r" t="0"/>
                <a:pathLst>
                  <a:path h="8" w="24">
                    <a:moveTo>
                      <a:pt x="24" y="5"/>
                    </a:moveTo>
                    <a:cubicBezTo>
                      <a:pt x="19" y="5"/>
                      <a:pt x="13" y="4"/>
                      <a:pt x="12" y="8"/>
                    </a:cubicBezTo>
                    <a:cubicBezTo>
                      <a:pt x="7" y="8"/>
                      <a:pt x="6" y="4"/>
                      <a:pt x="0" y="5"/>
                    </a:cubicBezTo>
                    <a:cubicBezTo>
                      <a:pt x="1" y="0"/>
                      <a:pt x="23" y="0"/>
                      <a:pt x="24" y="5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99" name="Freeform 327"/>
              <p:cNvSpPr/>
              <p:nvPr/>
            </p:nvSpPr>
            <p:spPr bwMode="auto">
              <a:xfrm>
                <a:off x="3331" y="2872"/>
                <a:ext cx="122" cy="34"/>
              </a:xfrm>
              <a:custGeom>
                <a:cxnLst>
                  <a:cxn ang="0">
                    <a:pos x="12" y="2"/>
                  </a:cxn>
                  <a:cxn ang="0">
                    <a:pos x="72" y="5"/>
                  </a:cxn>
                  <a:cxn ang="0">
                    <a:pos x="0" y="5"/>
                  </a:cxn>
                  <a:cxn ang="0">
                    <a:pos x="12" y="2"/>
                  </a:cxn>
                </a:cxnLst>
                <a:rect b="b" l="0" r="r" t="0"/>
                <a:pathLst>
                  <a:path h="20" w="72">
                    <a:moveTo>
                      <a:pt x="12" y="2"/>
                    </a:moveTo>
                    <a:cubicBezTo>
                      <a:pt x="35" y="0"/>
                      <a:pt x="51" y="5"/>
                      <a:pt x="72" y="5"/>
                    </a:cubicBezTo>
                    <a:cubicBezTo>
                      <a:pt x="55" y="20"/>
                      <a:pt x="23" y="4"/>
                      <a:pt x="0" y="5"/>
                    </a:cubicBezTo>
                    <a:cubicBezTo>
                      <a:pt x="1" y="1"/>
                      <a:pt x="7" y="2"/>
                      <a:pt x="12" y="2"/>
                    </a:cubicBez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00" name="Freeform 328"/>
              <p:cNvSpPr/>
              <p:nvPr/>
            </p:nvSpPr>
            <p:spPr bwMode="auto">
              <a:xfrm>
                <a:off x="3249" y="2867"/>
                <a:ext cx="72" cy="31"/>
              </a:xfrm>
              <a:custGeom>
                <a:cxnLst>
                  <a:cxn ang="0">
                    <a:pos x="42" y="11"/>
                  </a:cxn>
                  <a:cxn ang="0">
                    <a:pos x="0" y="14"/>
                  </a:cxn>
                  <a:cxn ang="0">
                    <a:pos x="42" y="11"/>
                  </a:cxn>
                </a:cxnLst>
                <a:rect b="b" l="0" r="r" t="0"/>
                <a:pathLst>
                  <a:path h="18" w="42">
                    <a:moveTo>
                      <a:pt x="42" y="11"/>
                    </a:moveTo>
                    <a:cubicBezTo>
                      <a:pt x="34" y="18"/>
                      <a:pt x="13" y="12"/>
                      <a:pt x="0" y="14"/>
                    </a:cubicBezTo>
                    <a:cubicBezTo>
                      <a:pt x="5" y="0"/>
                      <a:pt x="31" y="12"/>
                      <a:pt x="42" y="11"/>
                    </a:cubicBez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01" name="Freeform 329"/>
              <p:cNvSpPr/>
              <p:nvPr/>
            </p:nvSpPr>
            <p:spPr bwMode="auto">
              <a:xfrm>
                <a:off x="3966" y="2874"/>
                <a:ext cx="77" cy="19"/>
              </a:xfrm>
              <a:custGeom>
                <a:cxnLst>
                  <a:cxn ang="0">
                    <a:pos x="0" y="4"/>
                  </a:cxn>
                  <a:cxn ang="0">
                    <a:pos x="45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45">
                    <a:moveTo>
                      <a:pt x="0" y="4"/>
                    </a:moveTo>
                    <a:cubicBezTo>
                      <a:pt x="14" y="6"/>
                      <a:pt x="36" y="0"/>
                      <a:pt x="45" y="7"/>
                    </a:cubicBezTo>
                    <a:cubicBezTo>
                      <a:pt x="31" y="5"/>
                      <a:pt x="9" y="11"/>
                      <a:pt x="0" y="4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02" name="Freeform 330"/>
              <p:cNvSpPr/>
              <p:nvPr/>
            </p:nvSpPr>
            <p:spPr bwMode="auto">
              <a:xfrm>
                <a:off x="2949" y="2872"/>
                <a:ext cx="297" cy="31"/>
              </a:xfrm>
              <a:custGeom>
                <a:cxnLst>
                  <a:cxn ang="0">
                    <a:pos x="171" y="2"/>
                  </a:cxn>
                  <a:cxn ang="0">
                    <a:pos x="174" y="11"/>
                  </a:cxn>
                  <a:cxn ang="0">
                    <a:pos x="0" y="11"/>
                  </a:cxn>
                  <a:cxn ang="0">
                    <a:pos x="171" y="2"/>
                  </a:cxn>
                </a:cxnLst>
                <a:rect b="b" l="0" r="r" t="0"/>
                <a:pathLst>
                  <a:path h="18" w="175">
                    <a:moveTo>
                      <a:pt x="171" y="2"/>
                    </a:moveTo>
                    <a:cubicBezTo>
                      <a:pt x="175" y="2"/>
                      <a:pt x="174" y="7"/>
                      <a:pt x="174" y="11"/>
                    </a:cubicBezTo>
                    <a:cubicBezTo>
                      <a:pt x="116" y="11"/>
                      <a:pt x="58" y="11"/>
                      <a:pt x="0" y="11"/>
                    </a:cubicBezTo>
                    <a:cubicBezTo>
                      <a:pt x="49" y="0"/>
                      <a:pt x="127" y="18"/>
                      <a:pt x="171" y="2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03" name="Freeform 331"/>
              <p:cNvSpPr/>
              <p:nvPr/>
            </p:nvSpPr>
            <p:spPr bwMode="auto">
              <a:xfrm>
                <a:off x="3643" y="2882"/>
                <a:ext cx="110" cy="21"/>
              </a:xfrm>
              <a:custGeom>
                <a:cxnLst>
                  <a:cxn ang="0">
                    <a:pos x="14" y="2"/>
                  </a:cxn>
                  <a:cxn ang="0">
                    <a:pos x="65" y="5"/>
                  </a:cxn>
                  <a:cxn ang="0">
                    <a:pos x="2" y="8"/>
                  </a:cxn>
                  <a:cxn ang="0">
                    <a:pos x="14" y="2"/>
                  </a:cxn>
                </a:cxnLst>
                <a:rect b="b" l="0" r="r" t="0"/>
                <a:pathLst>
                  <a:path h="12" w="65">
                    <a:moveTo>
                      <a:pt x="14" y="2"/>
                    </a:moveTo>
                    <a:cubicBezTo>
                      <a:pt x="32" y="2"/>
                      <a:pt x="51" y="1"/>
                      <a:pt x="65" y="5"/>
                    </a:cubicBezTo>
                    <a:cubicBezTo>
                      <a:pt x="50" y="12"/>
                      <a:pt x="22" y="6"/>
                      <a:pt x="2" y="8"/>
                    </a:cubicBezTo>
                    <a:cubicBezTo>
                      <a:pt x="0" y="0"/>
                      <a:pt x="16" y="10"/>
                      <a:pt x="14" y="2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04" name="Freeform 332"/>
              <p:cNvSpPr/>
              <p:nvPr/>
            </p:nvSpPr>
            <p:spPr bwMode="auto">
              <a:xfrm>
                <a:off x="4043" y="2879"/>
                <a:ext cx="106" cy="19"/>
              </a:xfrm>
              <a:custGeom>
                <a:cxnLst>
                  <a:cxn ang="0">
                    <a:pos x="0" y="4"/>
                  </a:cxn>
                  <a:cxn ang="0">
                    <a:pos x="63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62">
                    <a:moveTo>
                      <a:pt x="0" y="4"/>
                    </a:moveTo>
                    <a:cubicBezTo>
                      <a:pt x="20" y="6"/>
                      <a:pt x="48" y="0"/>
                      <a:pt x="63" y="7"/>
                    </a:cubicBezTo>
                    <a:cubicBezTo>
                      <a:pt x="43" y="5"/>
                      <a:pt x="15" y="11"/>
                      <a:pt x="0" y="4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05" name="Freeform 333"/>
              <p:cNvSpPr/>
              <p:nvPr/>
            </p:nvSpPr>
            <p:spPr bwMode="auto">
              <a:xfrm>
                <a:off x="2848" y="2884"/>
                <a:ext cx="56" cy="19"/>
              </a:xfrm>
              <a:custGeom>
                <a:cxnLst>
                  <a:cxn ang="0">
                    <a:pos x="0" y="7"/>
                  </a:cxn>
                  <a:cxn ang="0">
                    <a:pos x="33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3">
                    <a:moveTo>
                      <a:pt x="0" y="7"/>
                    </a:moveTo>
                    <a:cubicBezTo>
                      <a:pt x="5" y="0"/>
                      <a:pt x="23" y="6"/>
                      <a:pt x="33" y="4"/>
                    </a:cubicBezTo>
                    <a:cubicBezTo>
                      <a:pt x="28" y="11"/>
                      <a:pt x="10" y="5"/>
                      <a:pt x="0" y="7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06" name="Freeform 334"/>
              <p:cNvSpPr/>
              <p:nvPr/>
            </p:nvSpPr>
            <p:spPr bwMode="auto">
              <a:xfrm>
                <a:off x="2741" y="2889"/>
                <a:ext cx="56" cy="19"/>
              </a:xfrm>
              <a:custGeom>
                <a:cxnLst>
                  <a:cxn ang="0">
                    <a:pos x="0" y="7"/>
                  </a:cxn>
                  <a:cxn ang="0">
                    <a:pos x="33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3">
                    <a:moveTo>
                      <a:pt x="0" y="7"/>
                    </a:moveTo>
                    <a:cubicBezTo>
                      <a:pt x="5" y="0"/>
                      <a:pt x="23" y="6"/>
                      <a:pt x="33" y="4"/>
                    </a:cubicBezTo>
                    <a:cubicBezTo>
                      <a:pt x="28" y="11"/>
                      <a:pt x="10" y="5"/>
                      <a:pt x="0" y="7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07" name="Freeform 335"/>
              <p:cNvSpPr/>
              <p:nvPr/>
            </p:nvSpPr>
            <p:spPr bwMode="auto">
              <a:xfrm>
                <a:off x="3961" y="2891"/>
                <a:ext cx="76" cy="15"/>
              </a:xfrm>
              <a:custGeom>
                <a:cxnLst>
                  <a:cxn ang="0">
                    <a:pos x="39" y="3"/>
                  </a:cxn>
                  <a:cxn ang="0">
                    <a:pos x="6" y="6"/>
                  </a:cxn>
                  <a:cxn ang="0">
                    <a:pos x="39" y="3"/>
                  </a:cxn>
                </a:cxnLst>
                <a:rect b="b" l="0" r="r" t="0"/>
                <a:pathLst>
                  <a:path h="9" w="45">
                    <a:moveTo>
                      <a:pt x="39" y="3"/>
                    </a:moveTo>
                    <a:cubicBezTo>
                      <a:pt x="45" y="9"/>
                      <a:pt x="15" y="5"/>
                      <a:pt x="6" y="6"/>
                    </a:cubicBezTo>
                    <a:cubicBezTo>
                      <a:pt x="0" y="0"/>
                      <a:pt x="30" y="4"/>
                      <a:pt x="39" y="3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08" name="Freeform 336"/>
              <p:cNvSpPr/>
              <p:nvPr/>
            </p:nvSpPr>
            <p:spPr bwMode="auto">
              <a:xfrm>
                <a:off x="2629" y="2894"/>
                <a:ext cx="56" cy="19"/>
              </a:xfrm>
              <a:custGeom>
                <a:cxnLst>
                  <a:cxn ang="0">
                    <a:pos x="0" y="7"/>
                  </a:cxn>
                  <a:cxn ang="0">
                    <a:pos x="33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3">
                    <a:moveTo>
                      <a:pt x="0" y="7"/>
                    </a:moveTo>
                    <a:cubicBezTo>
                      <a:pt x="5" y="0"/>
                      <a:pt x="23" y="6"/>
                      <a:pt x="33" y="4"/>
                    </a:cubicBezTo>
                    <a:cubicBezTo>
                      <a:pt x="28" y="11"/>
                      <a:pt x="10" y="5"/>
                      <a:pt x="0" y="7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09" name="Freeform 337"/>
              <p:cNvSpPr/>
              <p:nvPr/>
            </p:nvSpPr>
            <p:spPr bwMode="auto">
              <a:xfrm>
                <a:off x="1712" y="2876"/>
                <a:ext cx="19" cy="50"/>
              </a:xfrm>
              <a:custGeom>
                <a:cxnLst>
                  <a:cxn ang="0">
                    <a:pos x="7" y="0"/>
                  </a:cxn>
                  <a:cxn ang="0">
                    <a:pos x="4" y="30"/>
                  </a:cxn>
                  <a:cxn ang="0">
                    <a:pos x="7" y="0"/>
                  </a:cxn>
                </a:cxnLst>
                <a:rect b="b" l="0" r="r" t="0"/>
                <a:pathLst>
                  <a:path h="30" w="11">
                    <a:moveTo>
                      <a:pt x="7" y="0"/>
                    </a:moveTo>
                    <a:cubicBezTo>
                      <a:pt x="5" y="9"/>
                      <a:pt x="11" y="26"/>
                      <a:pt x="4" y="30"/>
                    </a:cubicBezTo>
                    <a:cubicBezTo>
                      <a:pt x="6" y="21"/>
                      <a:pt x="0" y="4"/>
                      <a:pt x="7" y="0"/>
                    </a:cubicBezTo>
                    <a:close/>
                  </a:path>
                </a:pathLst>
              </a:custGeom>
              <a:solidFill>
                <a:srgbClr val="0D4D5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10" name="Freeform 338"/>
              <p:cNvSpPr/>
              <p:nvPr/>
            </p:nvSpPr>
            <p:spPr bwMode="auto">
              <a:xfrm>
                <a:off x="2733" y="2903"/>
                <a:ext cx="110" cy="15"/>
              </a:xfrm>
              <a:custGeom>
                <a:cxnLst>
                  <a:cxn ang="0">
                    <a:pos x="47" y="5"/>
                  </a:cxn>
                  <a:cxn ang="0">
                    <a:pos x="65" y="2"/>
                  </a:cxn>
                  <a:cxn ang="0">
                    <a:pos x="47" y="5"/>
                  </a:cxn>
                </a:cxnLst>
                <a:rect b="b" l="0" r="r" t="0"/>
                <a:pathLst>
                  <a:path h="9" w="65">
                    <a:moveTo>
                      <a:pt x="47" y="5"/>
                    </a:moveTo>
                    <a:cubicBezTo>
                      <a:pt x="0" y="5"/>
                      <a:pt x="39" y="0"/>
                      <a:pt x="65" y="2"/>
                    </a:cubicBezTo>
                    <a:cubicBezTo>
                      <a:pt x="65" y="9"/>
                      <a:pt x="52" y="3"/>
                      <a:pt x="47" y="5"/>
                    </a:cubicBezTo>
                    <a:close/>
                  </a:path>
                </a:pathLst>
              </a:custGeom>
              <a:solidFill>
                <a:srgbClr val="0B57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11" name="Freeform 339"/>
              <p:cNvSpPr/>
              <p:nvPr/>
            </p:nvSpPr>
            <p:spPr bwMode="auto">
              <a:xfrm>
                <a:off x="2812" y="2904"/>
                <a:ext cx="127" cy="22"/>
              </a:xfrm>
              <a:custGeom>
                <a:cxnLst>
                  <a:cxn ang="0">
                    <a:pos x="18" y="1"/>
                  </a:cxn>
                  <a:cxn ang="0">
                    <a:pos x="63" y="1"/>
                  </a:cxn>
                  <a:cxn ang="0">
                    <a:pos x="75" y="4"/>
                  </a:cxn>
                  <a:cxn ang="0">
                    <a:pos x="0" y="4"/>
                  </a:cxn>
                  <a:cxn ang="0">
                    <a:pos x="18" y="1"/>
                  </a:cxn>
                </a:cxnLst>
                <a:rect b="b" l="0" r="r" t="0"/>
                <a:pathLst>
                  <a:path h="13" w="75">
                    <a:moveTo>
                      <a:pt x="18" y="1"/>
                    </a:moveTo>
                    <a:cubicBezTo>
                      <a:pt x="33" y="1"/>
                      <a:pt x="48" y="1"/>
                      <a:pt x="63" y="1"/>
                    </a:cubicBezTo>
                    <a:cubicBezTo>
                      <a:pt x="68" y="1"/>
                      <a:pt x="74" y="0"/>
                      <a:pt x="75" y="4"/>
                    </a:cubicBezTo>
                    <a:cubicBezTo>
                      <a:pt x="49" y="1"/>
                      <a:pt x="22" y="13"/>
                      <a:pt x="0" y="4"/>
                    </a:cubicBezTo>
                    <a:cubicBezTo>
                      <a:pt x="5" y="2"/>
                      <a:pt x="18" y="8"/>
                      <a:pt x="18" y="1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12" name="Freeform 340"/>
              <p:cNvSpPr/>
              <p:nvPr/>
            </p:nvSpPr>
            <p:spPr bwMode="auto">
              <a:xfrm>
                <a:off x="3102" y="2903"/>
                <a:ext cx="97" cy="8"/>
              </a:xfrm>
              <a:custGeom>
                <a:cxnLst>
                  <a:cxn ang="0">
                    <a:pos x="0" y="5"/>
                  </a:cxn>
                  <a:cxn ang="0">
                    <a:pos x="57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57">
                    <a:moveTo>
                      <a:pt x="0" y="5"/>
                    </a:moveTo>
                    <a:cubicBezTo>
                      <a:pt x="12" y="0"/>
                      <a:pt x="45" y="0"/>
                      <a:pt x="57" y="5"/>
                    </a:cubicBezTo>
                    <a:cubicBezTo>
                      <a:pt x="38" y="5"/>
                      <a:pt x="19" y="5"/>
                      <a:pt x="0" y="5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13" name="Freeform 341"/>
              <p:cNvSpPr/>
              <p:nvPr/>
            </p:nvSpPr>
            <p:spPr bwMode="auto">
              <a:xfrm>
                <a:off x="3263" y="2901"/>
                <a:ext cx="80" cy="15"/>
              </a:xfrm>
              <a:custGeom>
                <a:cxnLst>
                  <a:cxn ang="0">
                    <a:pos x="4" y="3"/>
                  </a:cxn>
                  <a:cxn ang="0">
                    <a:pos x="43" y="6"/>
                  </a:cxn>
                  <a:cxn ang="0">
                    <a:pos x="4" y="3"/>
                  </a:cxn>
                </a:cxnLst>
                <a:rect b="b" l="0" r="r" t="0"/>
                <a:pathLst>
                  <a:path h="9" w="47">
                    <a:moveTo>
                      <a:pt x="4" y="3"/>
                    </a:moveTo>
                    <a:cubicBezTo>
                      <a:pt x="15" y="4"/>
                      <a:pt x="47" y="0"/>
                      <a:pt x="43" y="6"/>
                    </a:cubicBezTo>
                    <a:cubicBezTo>
                      <a:pt x="32" y="5"/>
                      <a:pt x="0" y="9"/>
                      <a:pt x="4" y="3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14" name="Freeform 342"/>
              <p:cNvSpPr/>
              <p:nvPr/>
            </p:nvSpPr>
            <p:spPr bwMode="auto">
              <a:xfrm>
                <a:off x="4095" y="2901"/>
                <a:ext cx="129" cy="15"/>
              </a:xfrm>
              <a:custGeom>
                <a:cxnLst>
                  <a:cxn ang="0">
                    <a:pos x="68" y="3"/>
                  </a:cxn>
                  <a:cxn ang="0">
                    <a:pos x="8" y="6"/>
                  </a:cxn>
                  <a:cxn ang="0">
                    <a:pos x="68" y="3"/>
                  </a:cxn>
                </a:cxnLst>
                <a:rect b="b" l="0" r="r" t="0"/>
                <a:pathLst>
                  <a:path h="9" w="76">
                    <a:moveTo>
                      <a:pt x="68" y="3"/>
                    </a:moveTo>
                    <a:cubicBezTo>
                      <a:pt x="76" y="9"/>
                      <a:pt x="24" y="5"/>
                      <a:pt x="8" y="6"/>
                    </a:cubicBezTo>
                    <a:cubicBezTo>
                      <a:pt x="0" y="0"/>
                      <a:pt x="52" y="4"/>
                      <a:pt x="68" y="3"/>
                    </a:cubicBez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15" name="Freeform 343"/>
              <p:cNvSpPr/>
              <p:nvPr/>
            </p:nvSpPr>
            <p:spPr bwMode="auto">
              <a:xfrm>
                <a:off x="2400" y="2904"/>
                <a:ext cx="97" cy="19"/>
              </a:xfrm>
              <a:custGeom>
                <a:cxnLst>
                  <a:cxn ang="0">
                    <a:pos x="0" y="7"/>
                  </a:cxn>
                  <a:cxn ang="0">
                    <a:pos x="57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57">
                    <a:moveTo>
                      <a:pt x="0" y="7"/>
                    </a:moveTo>
                    <a:cubicBezTo>
                      <a:pt x="13" y="0"/>
                      <a:pt x="39" y="6"/>
                      <a:pt x="57" y="4"/>
                    </a:cubicBezTo>
                    <a:cubicBezTo>
                      <a:pt x="44" y="11"/>
                      <a:pt x="18" y="5"/>
                      <a:pt x="0" y="7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16" name="Freeform 344"/>
              <p:cNvSpPr/>
              <p:nvPr/>
            </p:nvSpPr>
            <p:spPr bwMode="auto">
              <a:xfrm>
                <a:off x="3041" y="2911"/>
                <a:ext cx="229" cy="5"/>
              </a:xfrm>
              <a:custGeom>
                <a:cxnLst>
                  <a:cxn ang="0">
                    <a:pos x="36" y="0"/>
                  </a:cxn>
                  <a:cxn ang="0">
                    <a:pos x="93" y="0"/>
                  </a:cxn>
                  <a:cxn ang="0">
                    <a:pos x="72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36" y="0"/>
                  </a:cxn>
                </a:cxnLst>
                <a:rect b="b" l="0" r="r" t="0"/>
                <a:pathLst>
                  <a:path h="3" w="135">
                    <a:moveTo>
                      <a:pt x="36" y="0"/>
                    </a:moveTo>
                    <a:cubicBezTo>
                      <a:pt x="55" y="0"/>
                      <a:pt x="74" y="0"/>
                      <a:pt x="93" y="0"/>
                    </a:cubicBezTo>
                    <a:cubicBezTo>
                      <a:pt x="135" y="2"/>
                      <a:pt x="95" y="3"/>
                      <a:pt x="72" y="3"/>
                    </a:cubicBezTo>
                    <a:cubicBezTo>
                      <a:pt x="47" y="3"/>
                      <a:pt x="14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2" y="0"/>
                      <a:pt x="24" y="0"/>
                      <a:pt x="36" y="0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17" name="Freeform 345"/>
              <p:cNvSpPr/>
              <p:nvPr/>
            </p:nvSpPr>
            <p:spPr bwMode="auto">
              <a:xfrm>
                <a:off x="4378" y="2904"/>
                <a:ext cx="56" cy="19"/>
              </a:xfrm>
              <a:custGeom>
                <a:cxnLst>
                  <a:cxn ang="0">
                    <a:pos x="0" y="4"/>
                  </a:cxn>
                  <a:cxn ang="0">
                    <a:pos x="33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3" y="5"/>
                      <a:pt x="5" y="11"/>
                      <a:pt x="0" y="4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18" name="Freeform 346"/>
              <p:cNvSpPr/>
              <p:nvPr/>
            </p:nvSpPr>
            <p:spPr bwMode="auto">
              <a:xfrm>
                <a:off x="2319" y="2909"/>
                <a:ext cx="51" cy="19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26" y="11"/>
                      <a:pt x="9" y="5"/>
                      <a:pt x="0" y="7"/>
                    </a:cubicBezTo>
                    <a:close/>
                  </a:path>
                </a:pathLst>
              </a:custGeom>
              <a:solidFill>
                <a:srgbClr val="0D4D5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19" name="Freeform 347"/>
              <p:cNvSpPr/>
              <p:nvPr/>
            </p:nvSpPr>
            <p:spPr bwMode="auto">
              <a:xfrm>
                <a:off x="3382" y="2909"/>
                <a:ext cx="62" cy="21"/>
              </a:xfrm>
              <a:custGeom>
                <a:cxnLst>
                  <a:cxn ang="0">
                    <a:pos x="36" y="4"/>
                  </a:cxn>
                  <a:cxn ang="0">
                    <a:pos x="0" y="7"/>
                  </a:cxn>
                  <a:cxn ang="0">
                    <a:pos x="36" y="4"/>
                  </a:cxn>
                </a:cxnLst>
                <a:rect b="b" l="0" r="r" t="0"/>
                <a:pathLst>
                  <a:path h="12" w="37">
                    <a:moveTo>
                      <a:pt x="36" y="4"/>
                    </a:moveTo>
                    <a:cubicBezTo>
                      <a:pt x="37" y="7"/>
                      <a:pt x="8" y="12"/>
                      <a:pt x="0" y="7"/>
                    </a:cubicBezTo>
                    <a:cubicBezTo>
                      <a:pt x="6" y="0"/>
                      <a:pt x="25" y="6"/>
                      <a:pt x="36" y="4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20" name="Freeform 348"/>
              <p:cNvSpPr/>
              <p:nvPr/>
            </p:nvSpPr>
            <p:spPr bwMode="auto">
              <a:xfrm>
                <a:off x="4012" y="2909"/>
                <a:ext cx="107" cy="17"/>
              </a:xfrm>
              <a:custGeom>
                <a:cxnLst>
                  <a:cxn ang="0">
                    <a:pos x="12" y="10"/>
                  </a:cxn>
                  <a:cxn ang="0">
                    <a:pos x="0" y="4"/>
                  </a:cxn>
                  <a:cxn ang="0">
                    <a:pos x="63" y="7"/>
                  </a:cxn>
                  <a:cxn ang="0">
                    <a:pos x="12" y="10"/>
                  </a:cxn>
                </a:cxnLst>
                <a:rect b="b" l="0" r="r" t="0"/>
                <a:pathLst>
                  <a:path h="10" w="62">
                    <a:moveTo>
                      <a:pt x="12" y="10"/>
                    </a:moveTo>
                    <a:cubicBezTo>
                      <a:pt x="6" y="10"/>
                      <a:pt x="2" y="8"/>
                      <a:pt x="0" y="4"/>
                    </a:cubicBezTo>
                    <a:cubicBezTo>
                      <a:pt x="20" y="6"/>
                      <a:pt x="48" y="0"/>
                      <a:pt x="63" y="7"/>
                    </a:cubicBezTo>
                    <a:cubicBezTo>
                      <a:pt x="47" y="9"/>
                      <a:pt x="23" y="3"/>
                      <a:pt x="12" y="10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21" name="Freeform 349"/>
              <p:cNvSpPr/>
              <p:nvPr/>
            </p:nvSpPr>
            <p:spPr bwMode="auto">
              <a:xfrm>
                <a:off x="4485" y="2909"/>
                <a:ext cx="56" cy="19"/>
              </a:xfrm>
              <a:custGeom>
                <a:cxnLst>
                  <a:cxn ang="0">
                    <a:pos x="0" y="4"/>
                  </a:cxn>
                  <a:cxn ang="0">
                    <a:pos x="33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3" y="5"/>
                      <a:pt x="5" y="11"/>
                      <a:pt x="0" y="4"/>
                    </a:cubicBezTo>
                    <a:close/>
                  </a:path>
                </a:pathLst>
              </a:custGeom>
              <a:solidFill>
                <a:srgbClr val="0D4D5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22" name="Freeform 350"/>
              <p:cNvSpPr/>
              <p:nvPr/>
            </p:nvSpPr>
            <p:spPr bwMode="auto">
              <a:xfrm>
                <a:off x="2451" y="2915"/>
                <a:ext cx="71" cy="11"/>
              </a:xfrm>
              <a:custGeom>
                <a:cxnLst>
                  <a:cxn ang="0">
                    <a:pos x="0" y="7"/>
                  </a:cxn>
                  <a:cxn ang="0">
                    <a:pos x="24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42">
                    <a:moveTo>
                      <a:pt x="0" y="7"/>
                    </a:moveTo>
                    <a:cubicBezTo>
                      <a:pt x="1" y="0"/>
                      <a:pt x="42" y="5"/>
                      <a:pt x="24" y="7"/>
                    </a:cubicBezTo>
                    <a:cubicBezTo>
                      <a:pt x="16" y="7"/>
                      <a:pt x="8" y="7"/>
                      <a:pt x="0" y="7"/>
                    </a:cubicBezTo>
                    <a:close/>
                  </a:path>
                </a:pathLst>
              </a:custGeom>
              <a:solidFill>
                <a:srgbClr val="0D4D5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23" name="Freeform 351"/>
              <p:cNvSpPr/>
              <p:nvPr/>
            </p:nvSpPr>
            <p:spPr bwMode="auto">
              <a:xfrm>
                <a:off x="2975" y="2920"/>
                <a:ext cx="178" cy="13"/>
              </a:xfrm>
              <a:custGeom>
                <a:cxnLst>
                  <a:cxn ang="0">
                    <a:pos x="0" y="1"/>
                  </a:cxn>
                  <a:cxn ang="0">
                    <a:pos x="66" y="1"/>
                  </a:cxn>
                  <a:cxn ang="0">
                    <a:pos x="54" y="4"/>
                  </a:cxn>
                  <a:cxn ang="0">
                    <a:pos x="0" y="1"/>
                  </a:cxn>
                </a:cxnLst>
                <a:rect b="b" l="0" r="r" t="0"/>
                <a:pathLst>
                  <a:path h="8" w="105">
                    <a:moveTo>
                      <a:pt x="0" y="1"/>
                    </a:moveTo>
                    <a:cubicBezTo>
                      <a:pt x="22" y="1"/>
                      <a:pt x="44" y="1"/>
                      <a:pt x="66" y="1"/>
                    </a:cubicBezTo>
                    <a:cubicBezTo>
                      <a:pt x="105" y="0"/>
                      <a:pt x="78" y="6"/>
                      <a:pt x="54" y="4"/>
                    </a:cubicBezTo>
                    <a:cubicBezTo>
                      <a:pt x="37" y="2"/>
                      <a:pt x="12" y="8"/>
                      <a:pt x="0" y="1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24" name="Freeform 352"/>
              <p:cNvSpPr/>
              <p:nvPr/>
            </p:nvSpPr>
            <p:spPr bwMode="auto">
              <a:xfrm>
                <a:off x="3661" y="2913"/>
                <a:ext cx="132" cy="17"/>
              </a:xfrm>
              <a:custGeom>
                <a:cxnLst>
                  <a:cxn ang="0">
                    <a:pos x="78" y="5"/>
                  </a:cxn>
                  <a:cxn ang="0">
                    <a:pos x="42" y="8"/>
                  </a:cxn>
                  <a:cxn ang="0">
                    <a:pos x="0" y="5"/>
                  </a:cxn>
                  <a:cxn ang="0">
                    <a:pos x="78" y="5"/>
                  </a:cxn>
                </a:cxnLst>
                <a:rect b="b" l="0" r="r" t="0"/>
                <a:pathLst>
                  <a:path h="10" w="78">
                    <a:moveTo>
                      <a:pt x="78" y="5"/>
                    </a:moveTo>
                    <a:cubicBezTo>
                      <a:pt x="67" y="7"/>
                      <a:pt x="48" y="1"/>
                      <a:pt x="42" y="8"/>
                    </a:cubicBezTo>
                    <a:cubicBezTo>
                      <a:pt x="25" y="10"/>
                      <a:pt x="17" y="3"/>
                      <a:pt x="0" y="5"/>
                    </a:cubicBezTo>
                    <a:cubicBezTo>
                      <a:pt x="19" y="0"/>
                      <a:pt x="59" y="0"/>
                      <a:pt x="78" y="5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25" name="Freeform 353"/>
              <p:cNvSpPr/>
              <p:nvPr/>
            </p:nvSpPr>
            <p:spPr bwMode="auto">
              <a:xfrm>
                <a:off x="3732" y="2915"/>
                <a:ext cx="155" cy="13"/>
              </a:xfrm>
              <a:custGeom>
                <a:cxnLst>
                  <a:cxn ang="0">
                    <a:pos x="36" y="4"/>
                  </a:cxn>
                  <a:cxn ang="0">
                    <a:pos x="60" y="7"/>
                  </a:cxn>
                  <a:cxn ang="0">
                    <a:pos x="0" y="7"/>
                  </a:cxn>
                  <a:cxn ang="0">
                    <a:pos x="36" y="4"/>
                  </a:cxn>
                </a:cxnLst>
                <a:rect b="b" l="0" r="r" t="0"/>
                <a:pathLst>
                  <a:path h="8" w="91">
                    <a:moveTo>
                      <a:pt x="36" y="4"/>
                    </a:moveTo>
                    <a:cubicBezTo>
                      <a:pt x="63" y="3"/>
                      <a:pt x="91" y="5"/>
                      <a:pt x="60" y="7"/>
                    </a:cubicBezTo>
                    <a:cubicBezTo>
                      <a:pt x="46" y="8"/>
                      <a:pt x="18" y="6"/>
                      <a:pt x="0" y="7"/>
                    </a:cubicBezTo>
                    <a:cubicBezTo>
                      <a:pt x="6" y="0"/>
                      <a:pt x="25" y="6"/>
                      <a:pt x="36" y="4"/>
                    </a:cubicBez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26" name="Freeform 354"/>
              <p:cNvSpPr/>
              <p:nvPr/>
            </p:nvSpPr>
            <p:spPr bwMode="auto">
              <a:xfrm>
                <a:off x="3885" y="2913"/>
                <a:ext cx="81" cy="22"/>
              </a:xfrm>
              <a:custGeom>
                <a:cxnLst>
                  <a:cxn ang="0">
                    <a:pos x="48" y="5"/>
                  </a:cxn>
                  <a:cxn ang="0">
                    <a:pos x="30" y="5"/>
                  </a:cxn>
                  <a:cxn ang="0">
                    <a:pos x="48" y="5"/>
                  </a:cxn>
                </a:cxnLst>
                <a:rect b="b" l="0" r="r" t="0"/>
                <a:pathLst>
                  <a:path h="13" w="48">
                    <a:moveTo>
                      <a:pt x="48" y="5"/>
                    </a:moveTo>
                    <a:cubicBezTo>
                      <a:pt x="41" y="13"/>
                      <a:pt x="33" y="5"/>
                      <a:pt x="30" y="5"/>
                    </a:cubicBezTo>
                    <a:cubicBezTo>
                      <a:pt x="0" y="2"/>
                      <a:pt x="26" y="0"/>
                      <a:pt x="48" y="5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27" name="Freeform 355"/>
              <p:cNvSpPr/>
              <p:nvPr/>
            </p:nvSpPr>
            <p:spPr bwMode="auto">
              <a:xfrm>
                <a:off x="4175" y="2921"/>
                <a:ext cx="56" cy="9"/>
              </a:xfrm>
              <a:custGeom>
                <a:cxnLst>
                  <a:cxn ang="0">
                    <a:pos x="0" y="0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3">
                    <a:moveTo>
                      <a:pt x="0" y="0"/>
                    </a:moveTo>
                    <a:cubicBezTo>
                      <a:pt x="11" y="0"/>
                      <a:pt x="22" y="0"/>
                      <a:pt x="33" y="0"/>
                    </a:cubicBezTo>
                    <a:cubicBezTo>
                      <a:pt x="29" y="5"/>
                      <a:pt x="4" y="5"/>
                      <a:pt x="0" y="0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28" name="Freeform 356"/>
              <p:cNvSpPr/>
              <p:nvPr/>
            </p:nvSpPr>
            <p:spPr bwMode="auto">
              <a:xfrm>
                <a:off x="4607" y="2915"/>
                <a:ext cx="66" cy="18"/>
              </a:xfrm>
              <a:custGeom>
                <a:cxnLst>
                  <a:cxn ang="0">
                    <a:pos x="0" y="4"/>
                  </a:cxn>
                  <a:cxn ang="0">
                    <a:pos x="39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9">
                    <a:moveTo>
                      <a:pt x="0" y="4"/>
                    </a:moveTo>
                    <a:cubicBezTo>
                      <a:pt x="12" y="6"/>
                      <a:pt x="32" y="0"/>
                      <a:pt x="39" y="7"/>
                    </a:cubicBezTo>
                    <a:cubicBezTo>
                      <a:pt x="27" y="5"/>
                      <a:pt x="7" y="11"/>
                      <a:pt x="0" y="4"/>
                    </a:cubicBezTo>
                    <a:close/>
                  </a:path>
                </a:pathLst>
              </a:custGeom>
              <a:solidFill>
                <a:srgbClr val="0D4D5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29" name="Freeform 357"/>
              <p:cNvSpPr/>
              <p:nvPr/>
            </p:nvSpPr>
            <p:spPr bwMode="auto">
              <a:xfrm>
                <a:off x="4759" y="2916"/>
                <a:ext cx="61" cy="22"/>
              </a:xfrm>
              <a:custGeom>
                <a:cxnLst>
                  <a:cxn ang="0">
                    <a:pos x="0" y="6"/>
                  </a:cxn>
                  <a:cxn ang="0">
                    <a:pos x="33" y="6"/>
                  </a:cxn>
                  <a:cxn ang="0">
                    <a:pos x="33" y="0"/>
                  </a:cxn>
                  <a:cxn ang="0">
                    <a:pos x="36" y="0"/>
                  </a:cxn>
                  <a:cxn ang="0">
                    <a:pos x="36" y="6"/>
                  </a:cxn>
                  <a:cxn ang="0">
                    <a:pos x="36" y="9"/>
                  </a:cxn>
                  <a:cxn ang="0">
                    <a:pos x="0" y="6"/>
                  </a:cxn>
                </a:cxnLst>
                <a:rect b="b" l="0" r="r" t="0"/>
                <a:pathLst>
                  <a:path h="13" w="36">
                    <a:moveTo>
                      <a:pt x="0" y="6"/>
                    </a:moveTo>
                    <a:cubicBezTo>
                      <a:pt x="11" y="6"/>
                      <a:pt x="22" y="6"/>
                      <a:pt x="33" y="6"/>
                    </a:cubicBezTo>
                    <a:cubicBezTo>
                      <a:pt x="33" y="4"/>
                      <a:pt x="33" y="2"/>
                      <a:pt x="33" y="0"/>
                    </a:cubicBezTo>
                    <a:cubicBezTo>
                      <a:pt x="34" y="0"/>
                      <a:pt x="35" y="0"/>
                      <a:pt x="36" y="0"/>
                    </a:cubicBezTo>
                    <a:cubicBezTo>
                      <a:pt x="36" y="2"/>
                      <a:pt x="36" y="4"/>
                      <a:pt x="36" y="6"/>
                    </a:cubicBezTo>
                    <a:cubicBezTo>
                      <a:pt x="36" y="7"/>
                      <a:pt x="36" y="8"/>
                      <a:pt x="36" y="9"/>
                    </a:cubicBezTo>
                    <a:cubicBezTo>
                      <a:pt x="25" y="7"/>
                      <a:pt x="6" y="13"/>
                      <a:pt x="0" y="6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30" name="Freeform 358"/>
              <p:cNvSpPr/>
              <p:nvPr/>
            </p:nvSpPr>
            <p:spPr bwMode="auto">
              <a:xfrm>
                <a:off x="2350" y="2920"/>
                <a:ext cx="50" cy="18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26" y="11"/>
                      <a:pt x="9" y="5"/>
                      <a:pt x="0" y="7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31" name="Freeform 359"/>
              <p:cNvSpPr/>
              <p:nvPr/>
            </p:nvSpPr>
            <p:spPr bwMode="auto">
              <a:xfrm>
                <a:off x="3241" y="2926"/>
                <a:ext cx="42" cy="16"/>
              </a:xfrm>
              <a:custGeom>
                <a:cxnLst>
                  <a:cxn ang="0">
                    <a:pos x="20" y="0"/>
                  </a:cxn>
                  <a:cxn ang="0">
                    <a:pos x="5" y="0"/>
                  </a:cxn>
                  <a:cxn ang="0">
                    <a:pos x="20" y="0"/>
                  </a:cxn>
                </a:cxnLst>
                <a:rect b="b" l="0" r="r" t="0"/>
                <a:pathLst>
                  <a:path h="9" w="25">
                    <a:moveTo>
                      <a:pt x="20" y="0"/>
                    </a:moveTo>
                    <a:cubicBezTo>
                      <a:pt x="25" y="9"/>
                      <a:pt x="0" y="9"/>
                      <a:pt x="5" y="0"/>
                    </a:cubicBezTo>
                    <a:cubicBezTo>
                      <a:pt x="10" y="0"/>
                      <a:pt x="15" y="0"/>
                      <a:pt x="20" y="0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32" name="Freeform 360"/>
              <p:cNvSpPr/>
              <p:nvPr/>
            </p:nvSpPr>
            <p:spPr bwMode="auto">
              <a:xfrm>
                <a:off x="3448" y="2921"/>
                <a:ext cx="193" cy="29"/>
              </a:xfrm>
              <a:custGeom>
                <a:cxnLst>
                  <a:cxn ang="0">
                    <a:pos x="114" y="9"/>
                  </a:cxn>
                  <a:cxn ang="0">
                    <a:pos x="0" y="3"/>
                  </a:cxn>
                  <a:cxn ang="0">
                    <a:pos x="15" y="3"/>
                  </a:cxn>
                  <a:cxn ang="0">
                    <a:pos x="114" y="9"/>
                  </a:cxn>
                </a:cxnLst>
                <a:rect b="b" l="0" r="r" t="0"/>
                <a:pathLst>
                  <a:path h="17" w="114">
                    <a:moveTo>
                      <a:pt x="114" y="9"/>
                    </a:moveTo>
                    <a:cubicBezTo>
                      <a:pt x="78" y="5"/>
                      <a:pt x="26" y="17"/>
                      <a:pt x="0" y="3"/>
                    </a:cubicBezTo>
                    <a:cubicBezTo>
                      <a:pt x="5" y="3"/>
                      <a:pt x="10" y="3"/>
                      <a:pt x="15" y="3"/>
                    </a:cubicBezTo>
                    <a:cubicBezTo>
                      <a:pt x="41" y="12"/>
                      <a:pt x="88" y="0"/>
                      <a:pt x="114" y="9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33" name="Freeform 361"/>
              <p:cNvSpPr/>
              <p:nvPr/>
            </p:nvSpPr>
            <p:spPr bwMode="auto">
              <a:xfrm>
                <a:off x="4454" y="2920"/>
                <a:ext cx="56" cy="18"/>
              </a:xfrm>
              <a:custGeom>
                <a:cxnLst>
                  <a:cxn ang="0">
                    <a:pos x="0" y="4"/>
                  </a:cxn>
                  <a:cxn ang="0">
                    <a:pos x="33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3" y="5"/>
                      <a:pt x="5" y="11"/>
                      <a:pt x="0" y="4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34" name="Freeform 362"/>
              <p:cNvSpPr/>
              <p:nvPr/>
            </p:nvSpPr>
            <p:spPr bwMode="auto">
              <a:xfrm>
                <a:off x="2243" y="2928"/>
                <a:ext cx="56" cy="12"/>
              </a:xfrm>
              <a:custGeom>
                <a:cxnLst>
                  <a:cxn ang="0">
                    <a:pos x="33" y="5"/>
                  </a:cxn>
                  <a:cxn ang="0">
                    <a:pos x="33" y="2"/>
                  </a:cxn>
                  <a:cxn ang="0">
                    <a:pos x="33" y="5"/>
                  </a:cxn>
                </a:cxnLst>
                <a:rect b="b" l="0" r="r" t="0"/>
                <a:pathLst>
                  <a:path h="7" w="33">
                    <a:moveTo>
                      <a:pt x="33" y="5"/>
                    </a:moveTo>
                    <a:cubicBezTo>
                      <a:pt x="0" y="7"/>
                      <a:pt x="0" y="0"/>
                      <a:pt x="33" y="2"/>
                    </a:cubicBezTo>
                    <a:cubicBezTo>
                      <a:pt x="33" y="3"/>
                      <a:pt x="33" y="4"/>
                      <a:pt x="33" y="5"/>
                    </a:cubicBezTo>
                    <a:close/>
                  </a:path>
                </a:pathLst>
              </a:custGeom>
              <a:solidFill>
                <a:srgbClr val="0B57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35" name="Freeform 363"/>
              <p:cNvSpPr/>
              <p:nvPr/>
            </p:nvSpPr>
            <p:spPr bwMode="auto">
              <a:xfrm>
                <a:off x="2299" y="2911"/>
                <a:ext cx="467" cy="31"/>
              </a:xfrm>
              <a:custGeom>
                <a:cxnLst>
                  <a:cxn ang="0">
                    <a:pos x="177" y="12"/>
                  </a:cxn>
                  <a:cxn ang="0">
                    <a:pos x="96" y="18"/>
                  </a:cxn>
                  <a:cxn ang="0">
                    <a:pos x="27" y="15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30" y="12"/>
                  </a:cxn>
                  <a:cxn ang="0">
                    <a:pos x="60" y="9"/>
                  </a:cxn>
                  <a:cxn ang="0">
                    <a:pos x="90" y="9"/>
                  </a:cxn>
                  <a:cxn ang="0">
                    <a:pos x="114" y="9"/>
                  </a:cxn>
                  <a:cxn ang="0">
                    <a:pos x="207" y="6"/>
                  </a:cxn>
                  <a:cxn ang="0">
                    <a:pos x="276" y="9"/>
                  </a:cxn>
                  <a:cxn ang="0">
                    <a:pos x="216" y="12"/>
                  </a:cxn>
                  <a:cxn ang="0">
                    <a:pos x="177" y="12"/>
                  </a:cxn>
                </a:cxnLst>
                <a:rect b="b" l="0" r="r" t="0"/>
                <a:pathLst>
                  <a:path h="18" w="276">
                    <a:moveTo>
                      <a:pt x="177" y="12"/>
                    </a:moveTo>
                    <a:cubicBezTo>
                      <a:pt x="152" y="16"/>
                      <a:pt x="124" y="17"/>
                      <a:pt x="96" y="18"/>
                    </a:cubicBezTo>
                    <a:cubicBezTo>
                      <a:pt x="79" y="11"/>
                      <a:pt x="49" y="17"/>
                      <a:pt x="27" y="15"/>
                    </a:cubicBezTo>
                    <a:cubicBezTo>
                      <a:pt x="18" y="15"/>
                      <a:pt x="9" y="15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10" y="12"/>
                      <a:pt x="20" y="12"/>
                      <a:pt x="30" y="12"/>
                    </a:cubicBezTo>
                    <a:cubicBezTo>
                      <a:pt x="39" y="10"/>
                      <a:pt x="56" y="16"/>
                      <a:pt x="60" y="9"/>
                    </a:cubicBezTo>
                    <a:cubicBezTo>
                      <a:pt x="70" y="9"/>
                      <a:pt x="80" y="9"/>
                      <a:pt x="90" y="9"/>
                    </a:cubicBezTo>
                    <a:cubicBezTo>
                      <a:pt x="98" y="9"/>
                      <a:pt x="106" y="9"/>
                      <a:pt x="114" y="9"/>
                    </a:cubicBezTo>
                    <a:cubicBezTo>
                      <a:pt x="129" y="16"/>
                      <a:pt x="173" y="0"/>
                      <a:pt x="207" y="6"/>
                    </a:cubicBezTo>
                    <a:cubicBezTo>
                      <a:pt x="229" y="8"/>
                      <a:pt x="259" y="2"/>
                      <a:pt x="276" y="9"/>
                    </a:cubicBezTo>
                    <a:cubicBezTo>
                      <a:pt x="260" y="14"/>
                      <a:pt x="237" y="12"/>
                      <a:pt x="216" y="12"/>
                    </a:cubicBezTo>
                    <a:cubicBezTo>
                      <a:pt x="210" y="7"/>
                      <a:pt x="183" y="7"/>
                      <a:pt x="177" y="12"/>
                    </a:cubicBez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36" name="Freeform 364"/>
              <p:cNvSpPr/>
              <p:nvPr/>
            </p:nvSpPr>
            <p:spPr bwMode="auto">
              <a:xfrm>
                <a:off x="3285" y="2923"/>
                <a:ext cx="85" cy="24"/>
              </a:xfrm>
              <a:custGeom>
                <a:cxnLst>
                  <a:cxn ang="0">
                    <a:pos x="0" y="5"/>
                  </a:cxn>
                  <a:cxn ang="0">
                    <a:pos x="9" y="5"/>
                  </a:cxn>
                  <a:cxn ang="0">
                    <a:pos x="0" y="5"/>
                  </a:cxn>
                </a:cxnLst>
                <a:rect b="b" l="0" r="r" t="0"/>
                <a:pathLst>
                  <a:path h="14" w="50">
                    <a:moveTo>
                      <a:pt x="0" y="5"/>
                    </a:moveTo>
                    <a:cubicBezTo>
                      <a:pt x="2" y="0"/>
                      <a:pt x="5" y="5"/>
                      <a:pt x="9" y="5"/>
                    </a:cubicBezTo>
                    <a:cubicBezTo>
                      <a:pt x="50" y="2"/>
                      <a:pt x="17" y="14"/>
                      <a:pt x="0" y="5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37" name="Freeform 365"/>
              <p:cNvSpPr/>
              <p:nvPr/>
            </p:nvSpPr>
            <p:spPr bwMode="auto">
              <a:xfrm>
                <a:off x="4551" y="2925"/>
                <a:ext cx="56" cy="18"/>
              </a:xfrm>
              <a:custGeom>
                <a:cxnLst>
                  <a:cxn ang="0">
                    <a:pos x="0" y="4"/>
                  </a:cxn>
                  <a:cxn ang="0">
                    <a:pos x="33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3" y="5"/>
                      <a:pt x="5" y="11"/>
                      <a:pt x="0" y="4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38" name="Freeform 366"/>
              <p:cNvSpPr/>
              <p:nvPr/>
            </p:nvSpPr>
            <p:spPr bwMode="auto">
              <a:xfrm>
                <a:off x="2344" y="2930"/>
                <a:ext cx="117" cy="18"/>
              </a:xfrm>
              <a:custGeom>
                <a:cxnLst>
                  <a:cxn ang="0">
                    <a:pos x="0" y="4"/>
                  </a:cxn>
                  <a:cxn ang="0">
                    <a:pos x="69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69">
                    <a:moveTo>
                      <a:pt x="0" y="4"/>
                    </a:moveTo>
                    <a:cubicBezTo>
                      <a:pt x="22" y="6"/>
                      <a:pt x="52" y="0"/>
                      <a:pt x="69" y="7"/>
                    </a:cubicBezTo>
                    <a:cubicBezTo>
                      <a:pt x="47" y="5"/>
                      <a:pt x="17" y="11"/>
                      <a:pt x="0" y="4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39" name="Freeform 367"/>
              <p:cNvSpPr/>
              <p:nvPr/>
            </p:nvSpPr>
            <p:spPr bwMode="auto">
              <a:xfrm>
                <a:off x="4043" y="2920"/>
                <a:ext cx="152" cy="22"/>
              </a:xfrm>
              <a:custGeom>
                <a:cxnLst>
                  <a:cxn ang="0">
                    <a:pos x="0" y="4"/>
                  </a:cxn>
                  <a:cxn ang="0">
                    <a:pos x="51" y="13"/>
                  </a:cxn>
                  <a:cxn ang="0">
                    <a:pos x="0" y="4"/>
                  </a:cxn>
                </a:cxnLst>
                <a:rect b="b" l="0" r="r" t="0"/>
                <a:pathLst>
                  <a:path h="13" w="90">
                    <a:moveTo>
                      <a:pt x="0" y="4"/>
                    </a:moveTo>
                    <a:cubicBezTo>
                      <a:pt x="19" y="5"/>
                      <a:pt x="90" y="0"/>
                      <a:pt x="51" y="13"/>
                    </a:cubicBezTo>
                    <a:cubicBezTo>
                      <a:pt x="36" y="8"/>
                      <a:pt x="16" y="8"/>
                      <a:pt x="0" y="4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40" name="Freeform 368"/>
              <p:cNvSpPr/>
              <p:nvPr/>
            </p:nvSpPr>
            <p:spPr bwMode="auto">
              <a:xfrm>
                <a:off x="4673" y="2930"/>
                <a:ext cx="86" cy="18"/>
              </a:xfrm>
              <a:custGeom>
                <a:cxnLst>
                  <a:cxn ang="0">
                    <a:pos x="0" y="4"/>
                  </a:cxn>
                  <a:cxn ang="0">
                    <a:pos x="51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51">
                    <a:moveTo>
                      <a:pt x="0" y="4"/>
                    </a:moveTo>
                    <a:cubicBezTo>
                      <a:pt x="16" y="6"/>
                      <a:pt x="40" y="0"/>
                      <a:pt x="51" y="7"/>
                    </a:cubicBezTo>
                    <a:cubicBezTo>
                      <a:pt x="35" y="5"/>
                      <a:pt x="11" y="11"/>
                      <a:pt x="0" y="4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41" name="Freeform 369"/>
              <p:cNvSpPr/>
              <p:nvPr/>
            </p:nvSpPr>
            <p:spPr bwMode="auto">
              <a:xfrm>
                <a:off x="768" y="2935"/>
                <a:ext cx="265" cy="12"/>
              </a:xfrm>
              <a:custGeom>
                <a:cxnLst>
                  <a:cxn ang="0">
                    <a:pos x="0" y="4"/>
                  </a:cxn>
                  <a:cxn ang="0">
                    <a:pos x="156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156">
                    <a:moveTo>
                      <a:pt x="0" y="4"/>
                    </a:moveTo>
                    <a:cubicBezTo>
                      <a:pt x="51" y="6"/>
                      <a:pt x="110" y="0"/>
                      <a:pt x="156" y="7"/>
                    </a:cubicBezTo>
                    <a:cubicBezTo>
                      <a:pt x="104" y="7"/>
                      <a:pt x="52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42" name="Freeform 370"/>
              <p:cNvSpPr/>
              <p:nvPr/>
            </p:nvSpPr>
            <p:spPr bwMode="auto">
              <a:xfrm>
                <a:off x="1867" y="2935"/>
                <a:ext cx="86" cy="19"/>
              </a:xfrm>
              <a:custGeom>
                <a:cxnLst>
                  <a:cxn ang="0">
                    <a:pos x="0" y="7"/>
                  </a:cxn>
                  <a:cxn ang="0">
                    <a:pos x="51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51">
                    <a:moveTo>
                      <a:pt x="0" y="7"/>
                    </a:moveTo>
                    <a:cubicBezTo>
                      <a:pt x="11" y="0"/>
                      <a:pt x="35" y="6"/>
                      <a:pt x="51" y="4"/>
                    </a:cubicBezTo>
                    <a:cubicBezTo>
                      <a:pt x="40" y="11"/>
                      <a:pt x="16" y="5"/>
                      <a:pt x="0" y="7"/>
                    </a:cubicBezTo>
                    <a:close/>
                  </a:path>
                </a:pathLst>
              </a:custGeom>
              <a:solidFill>
                <a:srgbClr val="4F6B6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43" name="Freeform 371"/>
              <p:cNvSpPr/>
              <p:nvPr/>
            </p:nvSpPr>
            <p:spPr bwMode="auto">
              <a:xfrm>
                <a:off x="2746" y="2932"/>
                <a:ext cx="353" cy="27"/>
              </a:xfrm>
              <a:custGeom>
                <a:cxnLst>
                  <a:cxn ang="0">
                    <a:pos x="0" y="9"/>
                  </a:cxn>
                  <a:cxn ang="0">
                    <a:pos x="201" y="9"/>
                  </a:cxn>
                  <a:cxn ang="0">
                    <a:pos x="201" y="12"/>
                  </a:cxn>
                  <a:cxn ang="0">
                    <a:pos x="0" y="9"/>
                  </a:cxn>
                </a:cxnLst>
                <a:rect b="b" l="0" r="r" t="0"/>
                <a:pathLst>
                  <a:path h="16" w="208">
                    <a:moveTo>
                      <a:pt x="0" y="9"/>
                    </a:moveTo>
                    <a:cubicBezTo>
                      <a:pt x="64" y="0"/>
                      <a:pt x="135" y="10"/>
                      <a:pt x="201" y="9"/>
                    </a:cubicBezTo>
                    <a:cubicBezTo>
                      <a:pt x="208" y="9"/>
                      <a:pt x="206" y="13"/>
                      <a:pt x="201" y="12"/>
                    </a:cubicBezTo>
                    <a:cubicBezTo>
                      <a:pt x="135" y="10"/>
                      <a:pt x="61" y="16"/>
                      <a:pt x="0" y="9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44" name="Freeform 372"/>
              <p:cNvSpPr/>
              <p:nvPr/>
            </p:nvSpPr>
            <p:spPr bwMode="auto">
              <a:xfrm>
                <a:off x="3712" y="2937"/>
                <a:ext cx="137" cy="15"/>
              </a:xfrm>
              <a:custGeom>
                <a:cxnLst>
                  <a:cxn ang="0">
                    <a:pos x="81" y="0"/>
                  </a:cxn>
                  <a:cxn ang="0">
                    <a:pos x="0" y="6"/>
                  </a:cxn>
                  <a:cxn ang="0">
                    <a:pos x="81" y="0"/>
                  </a:cxn>
                </a:cxnLst>
                <a:rect b="b" l="0" r="r" t="0"/>
                <a:pathLst>
                  <a:path h="9" w="81">
                    <a:moveTo>
                      <a:pt x="81" y="0"/>
                    </a:moveTo>
                    <a:cubicBezTo>
                      <a:pt x="61" y="9"/>
                      <a:pt x="28" y="5"/>
                      <a:pt x="0" y="6"/>
                    </a:cubicBezTo>
                    <a:cubicBezTo>
                      <a:pt x="13" y="2"/>
                      <a:pt x="54" y="0"/>
                      <a:pt x="81" y="0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45" name="Freeform 373"/>
              <p:cNvSpPr/>
              <p:nvPr/>
            </p:nvSpPr>
            <p:spPr bwMode="auto">
              <a:xfrm>
                <a:off x="1109" y="2940"/>
                <a:ext cx="254" cy="19"/>
              </a:xfrm>
              <a:custGeom>
                <a:cxnLst>
                  <a:cxn ang="0">
                    <a:pos x="108" y="4"/>
                  </a:cxn>
                  <a:cxn ang="0">
                    <a:pos x="150" y="7"/>
                  </a:cxn>
                  <a:cxn ang="0">
                    <a:pos x="120" y="10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108" y="4"/>
                  </a:cxn>
                </a:cxnLst>
                <a:rect b="b" l="0" r="r" t="0"/>
                <a:pathLst>
                  <a:path h="11" w="150">
                    <a:moveTo>
                      <a:pt x="108" y="4"/>
                    </a:moveTo>
                    <a:cubicBezTo>
                      <a:pt x="121" y="6"/>
                      <a:pt x="142" y="0"/>
                      <a:pt x="150" y="7"/>
                    </a:cubicBezTo>
                    <a:cubicBezTo>
                      <a:pt x="141" y="9"/>
                      <a:pt x="124" y="3"/>
                      <a:pt x="120" y="10"/>
                    </a:cubicBezTo>
                    <a:cubicBezTo>
                      <a:pt x="80" y="10"/>
                      <a:pt x="40" y="10"/>
                      <a:pt x="0" y="10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35" y="5"/>
                      <a:pt x="78" y="11"/>
                      <a:pt x="108" y="4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46" name="Freeform 374"/>
              <p:cNvSpPr/>
              <p:nvPr/>
            </p:nvSpPr>
            <p:spPr bwMode="auto">
              <a:xfrm>
                <a:off x="1724" y="2947"/>
                <a:ext cx="61" cy="8"/>
              </a:xfrm>
              <a:custGeom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6">
                    <a:moveTo>
                      <a:pt x="0" y="0"/>
                    </a:moveTo>
                    <a:cubicBezTo>
                      <a:pt x="12" y="0"/>
                      <a:pt x="24" y="0"/>
                      <a:pt x="36" y="0"/>
                    </a:cubicBezTo>
                    <a:cubicBezTo>
                      <a:pt x="31" y="5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rgbClr val="718B8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47" name="Freeform 375"/>
              <p:cNvSpPr/>
              <p:nvPr/>
            </p:nvSpPr>
            <p:spPr bwMode="auto">
              <a:xfrm>
                <a:off x="906" y="2952"/>
                <a:ext cx="203" cy="5"/>
              </a:xfrm>
              <a:custGeom>
                <a:cxnLst>
                  <a:cxn ang="0">
                    <a:pos x="0" y="0"/>
                  </a:cxn>
                  <a:cxn ang="0">
                    <a:pos x="120" y="0"/>
                  </a:cxn>
                  <a:cxn ang="0">
                    <a:pos x="12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3" w="120">
                    <a:moveTo>
                      <a:pt x="0" y="0"/>
                    </a:moveTo>
                    <a:cubicBezTo>
                      <a:pt x="40" y="0"/>
                      <a:pt x="80" y="0"/>
                      <a:pt x="120" y="0"/>
                    </a:cubicBezTo>
                    <a:cubicBezTo>
                      <a:pt x="120" y="1"/>
                      <a:pt x="120" y="2"/>
                      <a:pt x="120" y="3"/>
                    </a:cubicBezTo>
                    <a:cubicBezTo>
                      <a:pt x="80" y="3"/>
                      <a:pt x="4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48" name="Freeform 376"/>
              <p:cNvSpPr/>
              <p:nvPr/>
            </p:nvSpPr>
            <p:spPr bwMode="auto">
              <a:xfrm>
                <a:off x="1536" y="2945"/>
                <a:ext cx="107" cy="19"/>
              </a:xfrm>
              <a:custGeom>
                <a:cxnLst>
                  <a:cxn ang="0">
                    <a:pos x="0" y="7"/>
                  </a:cxn>
                  <a:cxn ang="0">
                    <a:pos x="63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62">
                    <a:moveTo>
                      <a:pt x="0" y="7"/>
                    </a:moveTo>
                    <a:cubicBezTo>
                      <a:pt x="15" y="0"/>
                      <a:pt x="43" y="6"/>
                      <a:pt x="63" y="4"/>
                    </a:cubicBezTo>
                    <a:cubicBezTo>
                      <a:pt x="48" y="11"/>
                      <a:pt x="20" y="5"/>
                      <a:pt x="0" y="7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49" name="Freeform 377"/>
              <p:cNvSpPr/>
              <p:nvPr/>
            </p:nvSpPr>
            <p:spPr bwMode="auto">
              <a:xfrm>
                <a:off x="1434" y="2945"/>
                <a:ext cx="72" cy="17"/>
              </a:xfrm>
              <a:custGeom>
                <a:cxnLst>
                  <a:cxn ang="0">
                    <a:pos x="30" y="10"/>
                  </a:cxn>
                  <a:cxn ang="0">
                    <a:pos x="15" y="10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42" y="7"/>
                  </a:cxn>
                  <a:cxn ang="0">
                    <a:pos x="30" y="10"/>
                  </a:cxn>
                </a:cxnLst>
                <a:rect b="b" l="0" r="r" t="0"/>
                <a:pathLst>
                  <a:path h="10" w="42">
                    <a:moveTo>
                      <a:pt x="30" y="10"/>
                    </a:moveTo>
                    <a:cubicBezTo>
                      <a:pt x="25" y="10"/>
                      <a:pt x="20" y="10"/>
                      <a:pt x="15" y="10"/>
                    </a:cubicBezTo>
                    <a:cubicBezTo>
                      <a:pt x="16" y="3"/>
                      <a:pt x="4" y="9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3" y="6"/>
                      <a:pt x="34" y="0"/>
                      <a:pt x="42" y="7"/>
                    </a:cubicBezTo>
                    <a:cubicBezTo>
                      <a:pt x="38" y="8"/>
                      <a:pt x="31" y="6"/>
                      <a:pt x="30" y="10"/>
                    </a:cubicBezTo>
                    <a:close/>
                  </a:path>
                </a:pathLst>
              </a:custGeom>
              <a:solidFill>
                <a:srgbClr val="0B57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50" name="Freeform 378"/>
              <p:cNvSpPr/>
              <p:nvPr/>
            </p:nvSpPr>
            <p:spPr bwMode="auto">
              <a:xfrm>
                <a:off x="2151" y="2950"/>
                <a:ext cx="158" cy="19"/>
              </a:xfrm>
              <a:custGeom>
                <a:cxnLst>
                  <a:cxn ang="0">
                    <a:pos x="0" y="7"/>
                  </a:cxn>
                  <a:cxn ang="0">
                    <a:pos x="93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93">
                    <a:moveTo>
                      <a:pt x="0" y="7"/>
                    </a:moveTo>
                    <a:cubicBezTo>
                      <a:pt x="25" y="0"/>
                      <a:pt x="63" y="6"/>
                      <a:pt x="93" y="4"/>
                    </a:cubicBezTo>
                    <a:cubicBezTo>
                      <a:pt x="68" y="11"/>
                      <a:pt x="30" y="5"/>
                      <a:pt x="0" y="7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51" name="Freeform 379"/>
              <p:cNvSpPr/>
              <p:nvPr/>
            </p:nvSpPr>
            <p:spPr bwMode="auto">
              <a:xfrm>
                <a:off x="3377" y="2948"/>
                <a:ext cx="111" cy="19"/>
              </a:xfrm>
              <a:custGeom>
                <a:cxnLst>
                  <a:cxn ang="0">
                    <a:pos x="66" y="2"/>
                  </a:cxn>
                  <a:cxn ang="0">
                    <a:pos x="36" y="5"/>
                  </a:cxn>
                  <a:cxn ang="0">
                    <a:pos x="66" y="2"/>
                  </a:cxn>
                </a:cxnLst>
                <a:rect b="b" l="0" r="r" t="0"/>
                <a:pathLst>
                  <a:path h="11" w="66">
                    <a:moveTo>
                      <a:pt x="66" y="2"/>
                    </a:moveTo>
                    <a:cubicBezTo>
                      <a:pt x="50" y="11"/>
                      <a:pt x="0" y="10"/>
                      <a:pt x="36" y="5"/>
                    </a:cubicBezTo>
                    <a:cubicBezTo>
                      <a:pt x="45" y="4"/>
                      <a:pt x="49" y="0"/>
                      <a:pt x="66" y="2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52" name="Freeform 380"/>
              <p:cNvSpPr/>
              <p:nvPr/>
            </p:nvSpPr>
            <p:spPr bwMode="auto">
              <a:xfrm>
                <a:off x="4683" y="2950"/>
                <a:ext cx="61" cy="19"/>
              </a:xfrm>
              <a:custGeom>
                <a:cxnLst>
                  <a:cxn ang="0">
                    <a:pos x="0" y="4"/>
                  </a:cxn>
                  <a:cxn ang="0">
                    <a:pos x="36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6">
                    <a:moveTo>
                      <a:pt x="0" y="4"/>
                    </a:moveTo>
                    <a:cubicBezTo>
                      <a:pt x="11" y="6"/>
                      <a:pt x="30" y="0"/>
                      <a:pt x="36" y="7"/>
                    </a:cubicBezTo>
                    <a:cubicBezTo>
                      <a:pt x="25" y="5"/>
                      <a:pt x="6" y="11"/>
                      <a:pt x="0" y="4"/>
                    </a:cubicBezTo>
                    <a:close/>
                  </a:path>
                </a:pathLst>
              </a:custGeom>
              <a:solidFill>
                <a:srgbClr val="0B57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53" name="Freeform 381"/>
              <p:cNvSpPr/>
              <p:nvPr/>
            </p:nvSpPr>
            <p:spPr bwMode="auto">
              <a:xfrm>
                <a:off x="1811" y="2959"/>
                <a:ext cx="76" cy="8"/>
              </a:xfrm>
              <a:custGeom>
                <a:cxnLst>
                  <a:cxn ang="0">
                    <a:pos x="0" y="5"/>
                  </a:cxn>
                  <a:cxn ang="0">
                    <a:pos x="45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45">
                    <a:moveTo>
                      <a:pt x="0" y="5"/>
                    </a:moveTo>
                    <a:cubicBezTo>
                      <a:pt x="8" y="0"/>
                      <a:pt x="37" y="0"/>
                      <a:pt x="45" y="5"/>
                    </a:cubicBezTo>
                    <a:cubicBezTo>
                      <a:pt x="30" y="5"/>
                      <a:pt x="15" y="5"/>
                      <a:pt x="0" y="5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54" name="Freeform 382"/>
              <p:cNvSpPr/>
              <p:nvPr/>
            </p:nvSpPr>
            <p:spPr bwMode="auto">
              <a:xfrm>
                <a:off x="2721" y="2955"/>
                <a:ext cx="91" cy="19"/>
              </a:xfrm>
              <a:custGeom>
                <a:cxnLst>
                  <a:cxn ang="0">
                    <a:pos x="0" y="4"/>
                  </a:cxn>
                  <a:cxn ang="0">
                    <a:pos x="54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54">
                    <a:moveTo>
                      <a:pt x="0" y="4"/>
                    </a:moveTo>
                    <a:cubicBezTo>
                      <a:pt x="17" y="6"/>
                      <a:pt x="42" y="0"/>
                      <a:pt x="54" y="7"/>
                    </a:cubicBezTo>
                    <a:cubicBezTo>
                      <a:pt x="37" y="5"/>
                      <a:pt x="12" y="11"/>
                      <a:pt x="0" y="4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55" name="Freeform 383"/>
              <p:cNvSpPr/>
              <p:nvPr/>
            </p:nvSpPr>
            <p:spPr bwMode="auto">
              <a:xfrm>
                <a:off x="3116" y="2960"/>
                <a:ext cx="191" cy="11"/>
              </a:xfrm>
              <a:custGeom>
                <a:cxnLst>
                  <a:cxn ang="0">
                    <a:pos x="85" y="1"/>
                  </a:cxn>
                  <a:cxn ang="0">
                    <a:pos x="25" y="4"/>
                  </a:cxn>
                  <a:cxn ang="0">
                    <a:pos x="43" y="1"/>
                  </a:cxn>
                  <a:cxn ang="0">
                    <a:pos x="85" y="1"/>
                  </a:cxn>
                </a:cxnLst>
                <a:rect b="b" l="0" r="r" t="0"/>
                <a:pathLst>
                  <a:path h="6" w="113">
                    <a:moveTo>
                      <a:pt x="85" y="1"/>
                    </a:moveTo>
                    <a:cubicBezTo>
                      <a:pt x="113" y="4"/>
                      <a:pt x="39" y="6"/>
                      <a:pt x="25" y="4"/>
                    </a:cubicBezTo>
                    <a:cubicBezTo>
                      <a:pt x="0" y="1"/>
                      <a:pt x="33" y="1"/>
                      <a:pt x="43" y="1"/>
                    </a:cubicBezTo>
                    <a:cubicBezTo>
                      <a:pt x="52" y="1"/>
                      <a:pt x="74" y="0"/>
                      <a:pt x="85" y="1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56" name="Freeform 384"/>
              <p:cNvSpPr/>
              <p:nvPr/>
            </p:nvSpPr>
            <p:spPr bwMode="auto">
              <a:xfrm>
                <a:off x="4229" y="2960"/>
                <a:ext cx="110" cy="9"/>
              </a:xfrm>
              <a:custGeom>
                <a:cxnLst>
                  <a:cxn ang="0">
                    <a:pos x="25" y="1"/>
                  </a:cxn>
                  <a:cxn ang="0">
                    <a:pos x="43" y="4"/>
                  </a:cxn>
                  <a:cxn ang="0">
                    <a:pos x="25" y="1"/>
                  </a:cxn>
                </a:cxnLst>
                <a:rect b="b" l="0" r="r" t="0"/>
                <a:pathLst>
                  <a:path h="5" w="65">
                    <a:moveTo>
                      <a:pt x="25" y="1"/>
                    </a:moveTo>
                    <a:cubicBezTo>
                      <a:pt x="38" y="0"/>
                      <a:pt x="65" y="3"/>
                      <a:pt x="43" y="4"/>
                    </a:cubicBezTo>
                    <a:cubicBezTo>
                      <a:pt x="34" y="5"/>
                      <a:pt x="0" y="3"/>
                      <a:pt x="25" y="1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57" name="Freeform 385"/>
              <p:cNvSpPr/>
              <p:nvPr/>
            </p:nvSpPr>
            <p:spPr bwMode="auto">
              <a:xfrm>
                <a:off x="3575" y="2955"/>
                <a:ext cx="137" cy="19"/>
              </a:xfrm>
              <a:custGeom>
                <a:cxnLst>
                  <a:cxn ang="0">
                    <a:pos x="72" y="4"/>
                  </a:cxn>
                  <a:cxn ang="0">
                    <a:pos x="75" y="4"/>
                  </a:cxn>
                  <a:cxn ang="0">
                    <a:pos x="9" y="1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33" y="4"/>
                  </a:cxn>
                  <a:cxn ang="0">
                    <a:pos x="72" y="4"/>
                  </a:cxn>
                </a:cxnLst>
                <a:rect b="b" l="0" r="r" t="0"/>
                <a:pathLst>
                  <a:path h="11" w="81">
                    <a:moveTo>
                      <a:pt x="72" y="4"/>
                    </a:moveTo>
                    <a:cubicBezTo>
                      <a:pt x="73" y="4"/>
                      <a:pt x="74" y="4"/>
                      <a:pt x="75" y="4"/>
                    </a:cubicBezTo>
                    <a:cubicBezTo>
                      <a:pt x="81" y="11"/>
                      <a:pt x="30" y="11"/>
                      <a:pt x="9" y="10"/>
                    </a:cubicBezTo>
                    <a:cubicBezTo>
                      <a:pt x="10" y="7"/>
                      <a:pt x="8" y="7"/>
                      <a:pt x="6" y="7"/>
                    </a:cubicBezTo>
                    <a:cubicBezTo>
                      <a:pt x="4" y="7"/>
                      <a:pt x="2" y="7"/>
                      <a:pt x="0" y="7"/>
                    </a:cubicBezTo>
                    <a:cubicBezTo>
                      <a:pt x="5" y="0"/>
                      <a:pt x="23" y="6"/>
                      <a:pt x="33" y="4"/>
                    </a:cubicBezTo>
                    <a:cubicBezTo>
                      <a:pt x="46" y="4"/>
                      <a:pt x="59" y="4"/>
                      <a:pt x="72" y="4"/>
                    </a:cubicBez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58" name="Freeform 386"/>
              <p:cNvSpPr/>
              <p:nvPr/>
            </p:nvSpPr>
            <p:spPr bwMode="auto">
              <a:xfrm>
                <a:off x="3809" y="2955"/>
                <a:ext cx="264" cy="22"/>
              </a:xfrm>
              <a:custGeom>
                <a:cxnLst>
                  <a:cxn ang="0">
                    <a:pos x="102" y="10"/>
                  </a:cxn>
                  <a:cxn ang="0">
                    <a:pos x="0" y="7"/>
                  </a:cxn>
                  <a:cxn ang="0">
                    <a:pos x="156" y="4"/>
                  </a:cxn>
                  <a:cxn ang="0">
                    <a:pos x="132" y="10"/>
                  </a:cxn>
                  <a:cxn ang="0">
                    <a:pos x="102" y="10"/>
                  </a:cxn>
                </a:cxnLst>
                <a:rect b="b" l="0" r="r" t="0"/>
                <a:pathLst>
                  <a:path h="13" w="156">
                    <a:moveTo>
                      <a:pt x="102" y="10"/>
                    </a:moveTo>
                    <a:cubicBezTo>
                      <a:pt x="74" y="3"/>
                      <a:pt x="33" y="9"/>
                      <a:pt x="0" y="7"/>
                    </a:cubicBezTo>
                    <a:cubicBezTo>
                      <a:pt x="46" y="0"/>
                      <a:pt x="105" y="6"/>
                      <a:pt x="156" y="4"/>
                    </a:cubicBezTo>
                    <a:cubicBezTo>
                      <a:pt x="155" y="13"/>
                      <a:pt x="133" y="1"/>
                      <a:pt x="132" y="10"/>
                    </a:cubicBezTo>
                    <a:cubicBezTo>
                      <a:pt x="122" y="10"/>
                      <a:pt x="112" y="10"/>
                      <a:pt x="102" y="10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59" name="Freeform 387"/>
              <p:cNvSpPr/>
              <p:nvPr/>
            </p:nvSpPr>
            <p:spPr bwMode="auto">
              <a:xfrm>
                <a:off x="4668" y="2962"/>
                <a:ext cx="112" cy="17"/>
              </a:xfrm>
              <a:custGeom>
                <a:cxnLst>
                  <a:cxn ang="0">
                    <a:pos x="63" y="0"/>
                  </a:cxn>
                  <a:cxn ang="0">
                    <a:pos x="66" y="6"/>
                  </a:cxn>
                  <a:cxn ang="0">
                    <a:pos x="0" y="3"/>
                  </a:cxn>
                  <a:cxn ang="0">
                    <a:pos x="63" y="0"/>
                  </a:cxn>
                </a:cxnLst>
                <a:rect b="b" l="0" r="r" t="0"/>
                <a:pathLst>
                  <a:path h="10" w="66">
                    <a:moveTo>
                      <a:pt x="63" y="0"/>
                    </a:moveTo>
                    <a:cubicBezTo>
                      <a:pt x="65" y="1"/>
                      <a:pt x="66" y="3"/>
                      <a:pt x="66" y="6"/>
                    </a:cubicBezTo>
                    <a:cubicBezTo>
                      <a:pt x="45" y="4"/>
                      <a:pt x="16" y="10"/>
                      <a:pt x="0" y="3"/>
                    </a:cubicBezTo>
                    <a:cubicBezTo>
                      <a:pt x="20" y="1"/>
                      <a:pt x="48" y="7"/>
                      <a:pt x="63" y="0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60" name="Freeform 388"/>
              <p:cNvSpPr/>
              <p:nvPr/>
            </p:nvSpPr>
            <p:spPr bwMode="auto">
              <a:xfrm>
                <a:off x="3798" y="2960"/>
                <a:ext cx="184" cy="24"/>
              </a:xfrm>
              <a:custGeom>
                <a:cxnLst>
                  <a:cxn ang="0">
                    <a:pos x="27" y="10"/>
                  </a:cxn>
                  <a:cxn ang="0">
                    <a:pos x="0" y="7"/>
                  </a:cxn>
                  <a:cxn ang="0">
                    <a:pos x="6" y="4"/>
                  </a:cxn>
                  <a:cxn ang="0">
                    <a:pos x="108" y="7"/>
                  </a:cxn>
                  <a:cxn ang="0">
                    <a:pos x="81" y="7"/>
                  </a:cxn>
                  <a:cxn ang="0">
                    <a:pos x="27" y="10"/>
                  </a:cxn>
                </a:cxnLst>
                <a:rect b="b" l="0" r="r" t="0"/>
                <a:pathLst>
                  <a:path h="14" w="108">
                    <a:moveTo>
                      <a:pt x="27" y="10"/>
                    </a:moveTo>
                    <a:cubicBezTo>
                      <a:pt x="19" y="8"/>
                      <a:pt x="3" y="14"/>
                      <a:pt x="0" y="7"/>
                    </a:cubicBezTo>
                    <a:cubicBezTo>
                      <a:pt x="2" y="6"/>
                      <a:pt x="6" y="7"/>
                      <a:pt x="6" y="4"/>
                    </a:cubicBezTo>
                    <a:cubicBezTo>
                      <a:pt x="39" y="6"/>
                      <a:pt x="80" y="0"/>
                      <a:pt x="108" y="7"/>
                    </a:cubicBezTo>
                    <a:cubicBezTo>
                      <a:pt x="99" y="7"/>
                      <a:pt x="90" y="7"/>
                      <a:pt x="81" y="7"/>
                    </a:cubicBezTo>
                    <a:cubicBezTo>
                      <a:pt x="64" y="9"/>
                      <a:pt x="39" y="3"/>
                      <a:pt x="27" y="10"/>
                    </a:cubicBez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61" name="Freeform 389"/>
              <p:cNvSpPr/>
              <p:nvPr/>
            </p:nvSpPr>
            <p:spPr bwMode="auto">
              <a:xfrm>
                <a:off x="3961" y="2971"/>
                <a:ext cx="87" cy="11"/>
              </a:xfrm>
              <a:custGeom>
                <a:cxnLst>
                  <a:cxn ang="0">
                    <a:pos x="0" y="4"/>
                  </a:cxn>
                  <a:cxn ang="0">
                    <a:pos x="51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51">
                    <a:moveTo>
                      <a:pt x="0" y="4"/>
                    </a:moveTo>
                    <a:cubicBezTo>
                      <a:pt x="16" y="6"/>
                      <a:pt x="40" y="0"/>
                      <a:pt x="51" y="7"/>
                    </a:cubicBezTo>
                    <a:cubicBezTo>
                      <a:pt x="34" y="7"/>
                      <a:pt x="17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62" name="Freeform 390"/>
              <p:cNvSpPr/>
              <p:nvPr/>
            </p:nvSpPr>
            <p:spPr bwMode="auto">
              <a:xfrm>
                <a:off x="4170" y="2971"/>
                <a:ext cx="66" cy="18"/>
              </a:xfrm>
              <a:custGeom>
                <a:cxnLst>
                  <a:cxn ang="0">
                    <a:pos x="0" y="7"/>
                  </a:cxn>
                  <a:cxn ang="0">
                    <a:pos x="39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9">
                    <a:moveTo>
                      <a:pt x="0" y="7"/>
                    </a:moveTo>
                    <a:cubicBezTo>
                      <a:pt x="7" y="0"/>
                      <a:pt x="27" y="6"/>
                      <a:pt x="39" y="4"/>
                    </a:cubicBezTo>
                    <a:cubicBezTo>
                      <a:pt x="32" y="11"/>
                      <a:pt x="12" y="5"/>
                      <a:pt x="0" y="7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63" name="Freeform 391"/>
              <p:cNvSpPr/>
              <p:nvPr/>
            </p:nvSpPr>
            <p:spPr bwMode="auto">
              <a:xfrm>
                <a:off x="3397" y="2984"/>
                <a:ext cx="112" cy="10"/>
              </a:xfrm>
              <a:custGeom>
                <a:cxnLst>
                  <a:cxn ang="0">
                    <a:pos x="18" y="2"/>
                  </a:cxn>
                  <a:cxn ang="0">
                    <a:pos x="51" y="5"/>
                  </a:cxn>
                  <a:cxn ang="0">
                    <a:pos x="18" y="2"/>
                  </a:cxn>
                </a:cxnLst>
                <a:rect b="b" l="0" r="r" t="0"/>
                <a:pathLst>
                  <a:path h="6" w="66">
                    <a:moveTo>
                      <a:pt x="18" y="2"/>
                    </a:moveTo>
                    <a:cubicBezTo>
                      <a:pt x="33" y="0"/>
                      <a:pt x="66" y="3"/>
                      <a:pt x="51" y="5"/>
                    </a:cubicBezTo>
                    <a:cubicBezTo>
                      <a:pt x="43" y="6"/>
                      <a:pt x="0" y="4"/>
                      <a:pt x="18" y="2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64" name="Freeform 392"/>
              <p:cNvSpPr/>
              <p:nvPr/>
            </p:nvSpPr>
            <p:spPr bwMode="auto">
              <a:xfrm>
                <a:off x="3565" y="2981"/>
                <a:ext cx="66" cy="20"/>
              </a:xfrm>
              <a:custGeom>
                <a:cxnLst>
                  <a:cxn ang="0">
                    <a:pos x="0" y="7"/>
                  </a:cxn>
                  <a:cxn ang="0">
                    <a:pos x="39" y="4"/>
                  </a:cxn>
                  <a:cxn ang="0">
                    <a:pos x="39" y="7"/>
                  </a:cxn>
                  <a:cxn ang="0">
                    <a:pos x="18" y="10"/>
                  </a:cxn>
                  <a:cxn ang="0">
                    <a:pos x="0" y="7"/>
                  </a:cxn>
                </a:cxnLst>
                <a:rect b="b" l="0" r="r" t="0"/>
                <a:pathLst>
                  <a:path h="12" w="39">
                    <a:moveTo>
                      <a:pt x="0" y="7"/>
                    </a:moveTo>
                    <a:cubicBezTo>
                      <a:pt x="7" y="0"/>
                      <a:pt x="27" y="6"/>
                      <a:pt x="39" y="4"/>
                    </a:cubicBezTo>
                    <a:cubicBezTo>
                      <a:pt x="39" y="5"/>
                      <a:pt x="39" y="6"/>
                      <a:pt x="39" y="7"/>
                    </a:cubicBezTo>
                    <a:cubicBezTo>
                      <a:pt x="30" y="6"/>
                      <a:pt x="28" y="12"/>
                      <a:pt x="18" y="10"/>
                    </a:cubicBezTo>
                    <a:cubicBezTo>
                      <a:pt x="18" y="3"/>
                      <a:pt x="5" y="9"/>
                      <a:pt x="0" y="7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65" name="Freeform 393"/>
              <p:cNvSpPr/>
              <p:nvPr/>
            </p:nvSpPr>
            <p:spPr bwMode="auto">
              <a:xfrm>
                <a:off x="3631" y="2981"/>
                <a:ext cx="40" cy="12"/>
              </a:xfrm>
              <a:custGeom>
                <a:cxnLst>
                  <a:cxn ang="0">
                    <a:pos x="0" y="4"/>
                  </a:cxn>
                  <a:cxn ang="0">
                    <a:pos x="24" y="1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24">
                    <a:moveTo>
                      <a:pt x="0" y="4"/>
                    </a:moveTo>
                    <a:cubicBezTo>
                      <a:pt x="7" y="2"/>
                      <a:pt x="14" y="0"/>
                      <a:pt x="24" y="1"/>
                    </a:cubicBezTo>
                    <a:cubicBezTo>
                      <a:pt x="19" y="6"/>
                      <a:pt x="10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66" name="Freeform 394"/>
              <p:cNvSpPr/>
              <p:nvPr/>
            </p:nvSpPr>
            <p:spPr bwMode="auto">
              <a:xfrm>
                <a:off x="4612" y="2981"/>
                <a:ext cx="112" cy="18"/>
              </a:xfrm>
              <a:custGeom>
                <a:cxnLst>
                  <a:cxn ang="0">
                    <a:pos x="0" y="4"/>
                  </a:cxn>
                  <a:cxn ang="0">
                    <a:pos x="66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66">
                    <a:moveTo>
                      <a:pt x="0" y="4"/>
                    </a:moveTo>
                    <a:cubicBezTo>
                      <a:pt x="21" y="6"/>
                      <a:pt x="50" y="0"/>
                      <a:pt x="66" y="7"/>
                    </a:cubicBezTo>
                    <a:cubicBezTo>
                      <a:pt x="45" y="5"/>
                      <a:pt x="16" y="11"/>
                      <a:pt x="0" y="4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67" name="Freeform 395"/>
              <p:cNvSpPr/>
              <p:nvPr/>
            </p:nvSpPr>
            <p:spPr bwMode="auto">
              <a:xfrm>
                <a:off x="3375" y="2993"/>
                <a:ext cx="32" cy="20"/>
              </a:xfrm>
              <a:custGeom>
                <a:cxnLst>
                  <a:cxn ang="0">
                    <a:pos x="16" y="12"/>
                  </a:cxn>
                  <a:cxn ang="0">
                    <a:pos x="1" y="0"/>
                  </a:cxn>
                  <a:cxn ang="0">
                    <a:pos x="19" y="3"/>
                  </a:cxn>
                  <a:cxn ang="0">
                    <a:pos x="16" y="9"/>
                  </a:cxn>
                  <a:cxn ang="0">
                    <a:pos x="16" y="12"/>
                  </a:cxn>
                </a:cxnLst>
                <a:rect b="b" l="0" r="r" t="0"/>
                <a:pathLst>
                  <a:path h="12" w="19">
                    <a:moveTo>
                      <a:pt x="16" y="12"/>
                    </a:moveTo>
                    <a:cubicBezTo>
                      <a:pt x="12" y="7"/>
                      <a:pt x="0" y="10"/>
                      <a:pt x="1" y="0"/>
                    </a:cubicBezTo>
                    <a:cubicBezTo>
                      <a:pt x="5" y="3"/>
                      <a:pt x="12" y="3"/>
                      <a:pt x="19" y="3"/>
                    </a:cubicBezTo>
                    <a:cubicBezTo>
                      <a:pt x="18" y="5"/>
                      <a:pt x="16" y="6"/>
                      <a:pt x="16" y="9"/>
                    </a:cubicBezTo>
                    <a:cubicBezTo>
                      <a:pt x="16" y="10"/>
                      <a:pt x="16" y="11"/>
                      <a:pt x="16" y="12"/>
                    </a:cubicBezTo>
                    <a:close/>
                  </a:path>
                </a:pathLst>
              </a:custGeom>
              <a:solidFill>
                <a:srgbClr val="076C8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68" name="Freeform 396"/>
              <p:cNvSpPr/>
              <p:nvPr/>
            </p:nvSpPr>
            <p:spPr bwMode="auto">
              <a:xfrm>
                <a:off x="3573" y="2998"/>
                <a:ext cx="139" cy="15"/>
              </a:xfrm>
              <a:custGeom>
                <a:cxnLst>
                  <a:cxn ang="0">
                    <a:pos x="82" y="3"/>
                  </a:cxn>
                  <a:cxn ang="0">
                    <a:pos x="67" y="3"/>
                  </a:cxn>
                  <a:cxn ang="0">
                    <a:pos x="52" y="0"/>
                  </a:cxn>
                  <a:cxn ang="0">
                    <a:pos x="73" y="0"/>
                  </a:cxn>
                  <a:cxn ang="0">
                    <a:pos x="82" y="3"/>
                  </a:cxn>
                </a:cxnLst>
                <a:rect b="b" l="0" r="r" t="0"/>
                <a:pathLst>
                  <a:path h="9" w="82">
                    <a:moveTo>
                      <a:pt x="82" y="3"/>
                    </a:moveTo>
                    <a:cubicBezTo>
                      <a:pt x="77" y="3"/>
                      <a:pt x="72" y="3"/>
                      <a:pt x="67" y="3"/>
                    </a:cubicBezTo>
                    <a:cubicBezTo>
                      <a:pt x="50" y="9"/>
                      <a:pt x="0" y="4"/>
                      <a:pt x="52" y="0"/>
                    </a:cubicBezTo>
                    <a:cubicBezTo>
                      <a:pt x="57" y="0"/>
                      <a:pt x="64" y="0"/>
                      <a:pt x="73" y="0"/>
                    </a:cubicBezTo>
                    <a:cubicBezTo>
                      <a:pt x="77" y="0"/>
                      <a:pt x="81" y="0"/>
                      <a:pt x="82" y="3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69" name="Freeform 397"/>
              <p:cNvSpPr/>
              <p:nvPr/>
            </p:nvSpPr>
            <p:spPr bwMode="auto">
              <a:xfrm>
                <a:off x="3763" y="2996"/>
                <a:ext cx="137" cy="15"/>
              </a:xfrm>
              <a:custGeom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81" y="4"/>
                  </a:cxn>
                </a:cxnLst>
                <a:rect b="b" l="0" r="r" t="0"/>
                <a:pathLst>
                  <a:path h="9" w="81">
                    <a:moveTo>
                      <a:pt x="81" y="4"/>
                    </a:moveTo>
                    <a:cubicBezTo>
                      <a:pt x="61" y="9"/>
                      <a:pt x="20" y="9"/>
                      <a:pt x="0" y="4"/>
                    </a:cubicBezTo>
                    <a:cubicBezTo>
                      <a:pt x="4" y="4"/>
                      <a:pt x="4" y="0"/>
                      <a:pt x="9" y="1"/>
                    </a:cubicBezTo>
                    <a:cubicBezTo>
                      <a:pt x="27" y="8"/>
                      <a:pt x="58" y="2"/>
                      <a:pt x="81" y="4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70" name="Freeform 398"/>
              <p:cNvSpPr/>
              <p:nvPr/>
            </p:nvSpPr>
            <p:spPr bwMode="auto">
              <a:xfrm>
                <a:off x="3621" y="3011"/>
                <a:ext cx="164" cy="19"/>
              </a:xfrm>
              <a:custGeom>
                <a:cxnLst>
                  <a:cxn ang="0">
                    <a:pos x="0" y="7"/>
                  </a:cxn>
                  <a:cxn ang="0">
                    <a:pos x="75" y="4"/>
                  </a:cxn>
                  <a:cxn ang="0">
                    <a:pos x="96" y="4"/>
                  </a:cxn>
                  <a:cxn ang="0">
                    <a:pos x="81" y="7"/>
                  </a:cxn>
                  <a:cxn ang="0">
                    <a:pos x="42" y="7"/>
                  </a:cxn>
                  <a:cxn ang="0">
                    <a:pos x="6" y="10"/>
                  </a:cxn>
                  <a:cxn ang="0">
                    <a:pos x="0" y="7"/>
                  </a:cxn>
                </a:cxnLst>
                <a:rect b="b" l="0" r="r" t="0"/>
                <a:pathLst>
                  <a:path h="11" w="97">
                    <a:moveTo>
                      <a:pt x="0" y="7"/>
                    </a:moveTo>
                    <a:cubicBezTo>
                      <a:pt x="19" y="0"/>
                      <a:pt x="51" y="6"/>
                      <a:pt x="75" y="4"/>
                    </a:cubicBezTo>
                    <a:cubicBezTo>
                      <a:pt x="82" y="4"/>
                      <a:pt x="89" y="4"/>
                      <a:pt x="96" y="4"/>
                    </a:cubicBezTo>
                    <a:cubicBezTo>
                      <a:pt x="97" y="11"/>
                      <a:pt x="85" y="5"/>
                      <a:pt x="81" y="7"/>
                    </a:cubicBezTo>
                    <a:cubicBezTo>
                      <a:pt x="68" y="7"/>
                      <a:pt x="55" y="7"/>
                      <a:pt x="42" y="7"/>
                    </a:cubicBezTo>
                    <a:cubicBezTo>
                      <a:pt x="31" y="9"/>
                      <a:pt x="20" y="11"/>
                      <a:pt x="6" y="10"/>
                    </a:cubicBezTo>
                    <a:cubicBezTo>
                      <a:pt x="5" y="8"/>
                      <a:pt x="3" y="7"/>
                      <a:pt x="0" y="7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71" name="Freeform 399"/>
              <p:cNvSpPr/>
              <p:nvPr/>
            </p:nvSpPr>
            <p:spPr bwMode="auto">
              <a:xfrm>
                <a:off x="3483" y="3020"/>
                <a:ext cx="148" cy="18"/>
              </a:xfrm>
              <a:custGeom>
                <a:cxnLst>
                  <a:cxn ang="0">
                    <a:pos x="87" y="5"/>
                  </a:cxn>
                  <a:cxn ang="0">
                    <a:pos x="0" y="5"/>
                  </a:cxn>
                  <a:cxn ang="0">
                    <a:pos x="81" y="2"/>
                  </a:cxn>
                  <a:cxn ang="0">
                    <a:pos x="87" y="5"/>
                  </a:cxn>
                </a:cxnLst>
                <a:rect b="b" l="0" r="r" t="0"/>
                <a:pathLst>
                  <a:path h="11" w="87">
                    <a:moveTo>
                      <a:pt x="87" y="5"/>
                    </a:moveTo>
                    <a:cubicBezTo>
                      <a:pt x="64" y="8"/>
                      <a:pt x="12" y="11"/>
                      <a:pt x="0" y="5"/>
                    </a:cubicBezTo>
                    <a:cubicBezTo>
                      <a:pt x="28" y="5"/>
                      <a:pt x="51" y="0"/>
                      <a:pt x="81" y="2"/>
                    </a:cubicBezTo>
                    <a:cubicBezTo>
                      <a:pt x="84" y="2"/>
                      <a:pt x="86" y="3"/>
                      <a:pt x="87" y="5"/>
                    </a:cubicBez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72" name="Freeform 400"/>
              <p:cNvSpPr/>
              <p:nvPr/>
            </p:nvSpPr>
            <p:spPr bwMode="auto">
              <a:xfrm>
                <a:off x="3854" y="3032"/>
                <a:ext cx="102" cy="18"/>
              </a:xfrm>
              <a:custGeom>
                <a:cxnLst>
                  <a:cxn ang="0">
                    <a:pos x="60" y="7"/>
                  </a:cxn>
                  <a:cxn ang="0">
                    <a:pos x="0" y="4"/>
                  </a:cxn>
                  <a:cxn ang="0">
                    <a:pos x="48" y="1"/>
                  </a:cxn>
                  <a:cxn ang="0">
                    <a:pos x="60" y="4"/>
                  </a:cxn>
                  <a:cxn ang="0">
                    <a:pos x="60" y="7"/>
                  </a:cxn>
                </a:cxnLst>
                <a:rect b="b" l="0" r="r" t="0"/>
                <a:pathLst>
                  <a:path h="11" w="60">
                    <a:moveTo>
                      <a:pt x="60" y="7"/>
                    </a:moveTo>
                    <a:cubicBezTo>
                      <a:pt x="41" y="5"/>
                      <a:pt x="14" y="11"/>
                      <a:pt x="0" y="4"/>
                    </a:cubicBezTo>
                    <a:cubicBezTo>
                      <a:pt x="19" y="6"/>
                      <a:pt x="30" y="0"/>
                      <a:pt x="48" y="1"/>
                    </a:cubicBezTo>
                    <a:cubicBezTo>
                      <a:pt x="49" y="5"/>
                      <a:pt x="55" y="4"/>
                      <a:pt x="60" y="4"/>
                    </a:cubicBezTo>
                    <a:cubicBezTo>
                      <a:pt x="60" y="5"/>
                      <a:pt x="60" y="6"/>
                      <a:pt x="60" y="7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73" name="Freeform 401"/>
              <p:cNvSpPr/>
              <p:nvPr/>
            </p:nvSpPr>
            <p:spPr bwMode="auto">
              <a:xfrm>
                <a:off x="3432" y="3035"/>
                <a:ext cx="77" cy="25"/>
              </a:xfrm>
              <a:custGeom>
                <a:cxnLst>
                  <a:cxn ang="0">
                    <a:pos x="0" y="2"/>
                  </a:cxn>
                  <a:cxn ang="0">
                    <a:pos x="45" y="8"/>
                  </a:cxn>
                  <a:cxn ang="0">
                    <a:pos x="0" y="2"/>
                  </a:cxn>
                </a:cxnLst>
                <a:rect b="b" l="0" r="r" t="0"/>
                <a:pathLst>
                  <a:path h="15" w="45">
                    <a:moveTo>
                      <a:pt x="0" y="2"/>
                    </a:moveTo>
                    <a:cubicBezTo>
                      <a:pt x="9" y="10"/>
                      <a:pt x="36" y="0"/>
                      <a:pt x="45" y="8"/>
                    </a:cubicBezTo>
                    <a:cubicBezTo>
                      <a:pt x="31" y="5"/>
                      <a:pt x="4" y="15"/>
                      <a:pt x="0" y="2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74" name="Freeform 402"/>
              <p:cNvSpPr/>
              <p:nvPr/>
            </p:nvSpPr>
            <p:spPr bwMode="auto">
              <a:xfrm>
                <a:off x="3956" y="3037"/>
                <a:ext cx="71" cy="12"/>
              </a:xfrm>
              <a:custGeom>
                <a:cxnLst>
                  <a:cxn ang="0">
                    <a:pos x="0" y="1"/>
                  </a:cxn>
                  <a:cxn ang="0">
                    <a:pos x="24" y="7"/>
                  </a:cxn>
                  <a:cxn ang="0">
                    <a:pos x="24" y="4"/>
                  </a:cxn>
                  <a:cxn ang="0">
                    <a:pos x="0" y="4"/>
                  </a:cxn>
                  <a:cxn ang="0">
                    <a:pos x="0" y="1"/>
                  </a:cxn>
                </a:cxnLst>
                <a:rect b="b" l="0" r="r" t="0"/>
                <a:pathLst>
                  <a:path h="7" w="42">
                    <a:moveTo>
                      <a:pt x="0" y="1"/>
                    </a:moveTo>
                    <a:cubicBezTo>
                      <a:pt x="8" y="0"/>
                      <a:pt x="42" y="0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16" y="4"/>
                      <a:pt x="8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75" name="Freeform 403"/>
              <p:cNvSpPr/>
              <p:nvPr/>
            </p:nvSpPr>
            <p:spPr bwMode="auto">
              <a:xfrm>
                <a:off x="3819" y="3050"/>
                <a:ext cx="61" cy="14"/>
              </a:xfrm>
              <a:custGeom>
                <a:cxnLst>
                  <a:cxn ang="0">
                    <a:pos x="0" y="5"/>
                  </a:cxn>
                  <a:cxn ang="0">
                    <a:pos x="36" y="5"/>
                  </a:cxn>
                  <a:cxn ang="0">
                    <a:pos x="0" y="8"/>
                  </a:cxn>
                  <a:cxn ang="0">
                    <a:pos x="0" y="5"/>
                  </a:cxn>
                </a:cxnLst>
                <a:rect b="b" l="0" r="r" t="0"/>
                <a:pathLst>
                  <a:path h="8" w="36">
                    <a:moveTo>
                      <a:pt x="0" y="5"/>
                    </a:moveTo>
                    <a:cubicBezTo>
                      <a:pt x="5" y="0"/>
                      <a:pt x="31" y="0"/>
                      <a:pt x="36" y="5"/>
                    </a:cubicBezTo>
                    <a:cubicBezTo>
                      <a:pt x="21" y="3"/>
                      <a:pt x="13" y="8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0D4D5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76" name="Freeform 404"/>
              <p:cNvSpPr/>
              <p:nvPr/>
            </p:nvSpPr>
            <p:spPr bwMode="auto">
              <a:xfrm>
                <a:off x="3768" y="3052"/>
                <a:ext cx="51" cy="17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30" y="7"/>
                  </a:cxn>
                  <a:cxn ang="0">
                    <a:pos x="0" y="10"/>
                  </a:cxn>
                  <a:cxn ang="0">
                    <a:pos x="0" y="7"/>
                  </a:cxn>
                </a:cxnLst>
                <a:rect b="b" l="0" r="r" t="0"/>
                <a:pathLst>
                  <a:path h="10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30" y="5"/>
                      <a:pt x="30" y="6"/>
                      <a:pt x="30" y="7"/>
                    </a:cubicBezTo>
                    <a:cubicBezTo>
                      <a:pt x="17" y="5"/>
                      <a:pt x="10" y="9"/>
                      <a:pt x="0" y="10"/>
                    </a:cubicBezTo>
                    <a:cubicBezTo>
                      <a:pt x="0" y="9"/>
                      <a:pt x="0" y="8"/>
                      <a:pt x="0" y="7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77" name="Freeform 405"/>
              <p:cNvSpPr/>
              <p:nvPr/>
            </p:nvSpPr>
            <p:spPr bwMode="auto">
              <a:xfrm>
                <a:off x="3707" y="3057"/>
                <a:ext cx="61" cy="17"/>
              </a:xfrm>
              <a:custGeom>
                <a:cxnLst>
                  <a:cxn ang="0">
                    <a:pos x="0" y="7"/>
                  </a:cxn>
                  <a:cxn ang="0">
                    <a:pos x="36" y="4"/>
                  </a:cxn>
                  <a:cxn ang="0">
                    <a:pos x="36" y="7"/>
                  </a:cxn>
                  <a:cxn ang="0">
                    <a:pos x="6" y="10"/>
                  </a:cxn>
                  <a:cxn ang="0">
                    <a:pos x="0" y="7"/>
                  </a:cxn>
                </a:cxnLst>
                <a:rect b="b" l="0" r="r" t="0"/>
                <a:pathLst>
                  <a:path h="10" w="36">
                    <a:moveTo>
                      <a:pt x="0" y="7"/>
                    </a:moveTo>
                    <a:cubicBezTo>
                      <a:pt x="6" y="0"/>
                      <a:pt x="25" y="6"/>
                      <a:pt x="36" y="4"/>
                    </a:cubicBezTo>
                    <a:cubicBezTo>
                      <a:pt x="36" y="5"/>
                      <a:pt x="36" y="6"/>
                      <a:pt x="36" y="7"/>
                    </a:cubicBezTo>
                    <a:cubicBezTo>
                      <a:pt x="23" y="5"/>
                      <a:pt x="16" y="9"/>
                      <a:pt x="6" y="10"/>
                    </a:cubicBezTo>
                    <a:cubicBezTo>
                      <a:pt x="5" y="8"/>
                      <a:pt x="3" y="7"/>
                      <a:pt x="0" y="7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9079" name="Freeform 407"/>
            <p:cNvSpPr/>
            <p:nvPr/>
          </p:nvSpPr>
          <p:spPr bwMode="auto">
            <a:xfrm>
              <a:off x="5578475" y="4860925"/>
              <a:ext cx="63500" cy="23813"/>
            </a:xfrm>
            <a:custGeom>
              <a:cxnLst>
                <a:cxn ang="0">
                  <a:pos x="24" y="4"/>
                </a:cxn>
                <a:cxn ang="0">
                  <a:pos x="0" y="4"/>
                </a:cxn>
                <a:cxn ang="0">
                  <a:pos x="21" y="1"/>
                </a:cxn>
                <a:cxn ang="0">
                  <a:pos x="24" y="4"/>
                </a:cxn>
              </a:cxnLst>
              <a:rect b="b" l="0" r="r" t="0"/>
              <a:pathLst>
                <a:path h="9" w="24">
                  <a:moveTo>
                    <a:pt x="24" y="4"/>
                  </a:moveTo>
                  <a:cubicBezTo>
                    <a:pt x="23" y="9"/>
                    <a:pt x="1" y="9"/>
                    <a:pt x="0" y="4"/>
                  </a:cubicBezTo>
                  <a:cubicBezTo>
                    <a:pt x="10" y="6"/>
                    <a:pt x="12" y="0"/>
                    <a:pt x="21" y="1"/>
                  </a:cubicBezTo>
                  <a:cubicBezTo>
                    <a:pt x="21" y="3"/>
                    <a:pt x="21" y="5"/>
                    <a:pt x="24" y="4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080" name="Freeform 408"/>
            <p:cNvSpPr/>
            <p:nvPr/>
          </p:nvSpPr>
          <p:spPr bwMode="auto">
            <a:xfrm>
              <a:off x="6094413" y="4875213"/>
              <a:ext cx="169863" cy="26988"/>
            </a:xfrm>
            <a:custGeom>
              <a:cxnLst>
                <a:cxn ang="0">
                  <a:pos x="33" y="8"/>
                </a:cxn>
                <a:cxn ang="0">
                  <a:pos x="0" y="5"/>
                </a:cxn>
                <a:cxn ang="0">
                  <a:pos x="63" y="5"/>
                </a:cxn>
                <a:cxn ang="0">
                  <a:pos x="33" y="8"/>
                </a:cxn>
              </a:cxnLst>
              <a:rect b="b" l="0" r="r" t="0"/>
              <a:pathLst>
                <a:path h="10" w="62">
                  <a:moveTo>
                    <a:pt x="33" y="8"/>
                  </a:moveTo>
                  <a:cubicBezTo>
                    <a:pt x="28" y="1"/>
                    <a:pt x="10" y="7"/>
                    <a:pt x="0" y="5"/>
                  </a:cubicBezTo>
                  <a:cubicBezTo>
                    <a:pt x="14" y="0"/>
                    <a:pt x="49" y="0"/>
                    <a:pt x="63" y="5"/>
                  </a:cubicBezTo>
                  <a:cubicBezTo>
                    <a:pt x="50" y="3"/>
                    <a:pt x="46" y="10"/>
                    <a:pt x="33" y="8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081" name="Freeform 409"/>
            <p:cNvSpPr/>
            <p:nvPr/>
          </p:nvSpPr>
          <p:spPr bwMode="auto">
            <a:xfrm>
              <a:off x="6272213" y="4884738"/>
              <a:ext cx="80963" cy="30163"/>
            </a:xfrm>
            <a:custGeom>
              <a:cxnLst>
                <a:cxn ang="0">
                  <a:pos x="30" y="7"/>
                </a:cxn>
                <a:cxn ang="0">
                  <a:pos x="0" y="4"/>
                </a:cxn>
                <a:cxn ang="0">
                  <a:pos x="15" y="1"/>
                </a:cxn>
                <a:cxn ang="0">
                  <a:pos x="30" y="4"/>
                </a:cxn>
                <a:cxn ang="0">
                  <a:pos x="30" y="7"/>
                </a:cxn>
              </a:cxnLst>
              <a:rect b="b" l="0" r="r" t="0"/>
              <a:pathLst>
                <a:path h="11" w="30">
                  <a:moveTo>
                    <a:pt x="30" y="7"/>
                  </a:moveTo>
                  <a:cubicBezTo>
                    <a:pt x="21" y="5"/>
                    <a:pt x="4" y="11"/>
                    <a:pt x="0" y="4"/>
                  </a:cubicBezTo>
                  <a:cubicBezTo>
                    <a:pt x="8" y="6"/>
                    <a:pt x="8" y="0"/>
                    <a:pt x="15" y="1"/>
                  </a:cubicBezTo>
                  <a:cubicBezTo>
                    <a:pt x="14" y="8"/>
                    <a:pt x="26" y="2"/>
                    <a:pt x="30" y="4"/>
                  </a:cubicBezTo>
                  <a:cubicBezTo>
                    <a:pt x="30" y="5"/>
                    <a:pt x="30" y="6"/>
                    <a:pt x="30" y="7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082" name="Freeform 410"/>
            <p:cNvSpPr/>
            <p:nvPr/>
          </p:nvSpPr>
          <p:spPr bwMode="auto">
            <a:xfrm>
              <a:off x="6353175" y="4883150"/>
              <a:ext cx="112713" cy="28575"/>
            </a:xfrm>
            <a:custGeom>
              <a:cxnLst>
                <a:cxn ang="0">
                  <a:pos x="33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33" y="11"/>
                </a:cxn>
              </a:cxnLst>
              <a:rect b="b" l="0" r="r" t="0"/>
              <a:pathLst>
                <a:path h="11" w="42">
                  <a:moveTo>
                    <a:pt x="33" y="11"/>
                  </a:moveTo>
                  <a:cubicBezTo>
                    <a:pt x="28" y="4"/>
                    <a:pt x="10" y="10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9" y="7"/>
                    <a:pt x="42" y="0"/>
                    <a:pt x="33" y="11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083" name="Freeform 411"/>
            <p:cNvSpPr/>
            <p:nvPr/>
          </p:nvSpPr>
          <p:spPr bwMode="auto">
            <a:xfrm>
              <a:off x="6062663" y="4914900"/>
              <a:ext cx="177800" cy="22225"/>
            </a:xfrm>
            <a:custGeom>
              <a:cxnLst>
                <a:cxn ang="0">
                  <a:pos x="0" y="5"/>
                </a:cxn>
                <a:cxn ang="0">
                  <a:pos x="66" y="5"/>
                </a:cxn>
                <a:cxn ang="0">
                  <a:pos x="18" y="8"/>
                </a:cxn>
                <a:cxn ang="0">
                  <a:pos x="18" y="5"/>
                </a:cxn>
                <a:cxn ang="0">
                  <a:pos x="0" y="5"/>
                </a:cxn>
              </a:cxnLst>
              <a:rect b="b" l="0" r="r" t="0"/>
              <a:pathLst>
                <a:path h="8" w="66">
                  <a:moveTo>
                    <a:pt x="0" y="5"/>
                  </a:moveTo>
                  <a:cubicBezTo>
                    <a:pt x="15" y="0"/>
                    <a:pt x="51" y="0"/>
                    <a:pt x="66" y="5"/>
                  </a:cubicBezTo>
                  <a:cubicBezTo>
                    <a:pt x="47" y="3"/>
                    <a:pt x="34" y="7"/>
                    <a:pt x="18" y="8"/>
                  </a:cubicBezTo>
                  <a:cubicBezTo>
                    <a:pt x="18" y="7"/>
                    <a:pt x="18" y="6"/>
                    <a:pt x="18" y="5"/>
                  </a:cubicBezTo>
                  <a:cubicBezTo>
                    <a:pt x="12" y="5"/>
                    <a:pt x="6" y="5"/>
                    <a:pt x="0" y="5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084" name="Freeform 412"/>
            <p:cNvSpPr/>
            <p:nvPr/>
          </p:nvSpPr>
          <p:spPr bwMode="auto">
            <a:xfrm>
              <a:off x="6408738" y="4918075"/>
              <a:ext cx="106363" cy="34925"/>
            </a:xfrm>
            <a:custGeom>
              <a:cxnLst>
                <a:cxn ang="0">
                  <a:pos x="0" y="4"/>
                </a:cxn>
                <a:cxn ang="0">
                  <a:pos x="39" y="7"/>
                </a:cxn>
                <a:cxn ang="0">
                  <a:pos x="30" y="10"/>
                </a:cxn>
                <a:cxn ang="0">
                  <a:pos x="0" y="4"/>
                </a:cxn>
              </a:cxnLst>
              <a:rect b="b" l="0" r="r" t="0"/>
              <a:pathLst>
                <a:path h="13" w="39">
                  <a:moveTo>
                    <a:pt x="0" y="4"/>
                  </a:moveTo>
                  <a:cubicBezTo>
                    <a:pt x="12" y="6"/>
                    <a:pt x="32" y="0"/>
                    <a:pt x="39" y="7"/>
                  </a:cubicBezTo>
                  <a:cubicBezTo>
                    <a:pt x="38" y="10"/>
                    <a:pt x="34" y="10"/>
                    <a:pt x="30" y="10"/>
                  </a:cubicBezTo>
                  <a:cubicBezTo>
                    <a:pt x="27" y="1"/>
                    <a:pt x="3" y="13"/>
                    <a:pt x="0" y="4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085" name="Freeform 413"/>
            <p:cNvSpPr/>
            <p:nvPr/>
          </p:nvSpPr>
          <p:spPr bwMode="auto">
            <a:xfrm>
              <a:off x="6199188" y="4938713"/>
              <a:ext cx="161925" cy="22225"/>
            </a:xfrm>
            <a:custGeom>
              <a:cxnLst>
                <a:cxn ang="0">
                  <a:pos x="27" y="8"/>
                </a:cxn>
                <a:cxn ang="0">
                  <a:pos x="0" y="5"/>
                </a:cxn>
                <a:cxn ang="0">
                  <a:pos x="60" y="5"/>
                </a:cxn>
                <a:cxn ang="0">
                  <a:pos x="27" y="8"/>
                </a:cxn>
              </a:cxnLst>
              <a:rect b="b" l="0" r="r" t="0"/>
              <a:pathLst>
                <a:path h="8" w="60">
                  <a:moveTo>
                    <a:pt x="27" y="8"/>
                  </a:moveTo>
                  <a:cubicBezTo>
                    <a:pt x="24" y="1"/>
                    <a:pt x="8" y="7"/>
                    <a:pt x="0" y="5"/>
                  </a:cubicBezTo>
                  <a:cubicBezTo>
                    <a:pt x="13" y="0"/>
                    <a:pt x="47" y="0"/>
                    <a:pt x="60" y="5"/>
                  </a:cubicBezTo>
                  <a:cubicBezTo>
                    <a:pt x="47" y="4"/>
                    <a:pt x="38" y="7"/>
                    <a:pt x="27" y="8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086" name="Freeform 414"/>
            <p:cNvSpPr/>
            <p:nvPr/>
          </p:nvSpPr>
          <p:spPr bwMode="auto">
            <a:xfrm>
              <a:off x="5699125" y="4960938"/>
              <a:ext cx="88900" cy="26988"/>
            </a:xfrm>
            <a:custGeom>
              <a:cxnLst>
                <a:cxn ang="0">
                  <a:pos x="33" y="3"/>
                </a:cxn>
                <a:cxn ang="0">
                  <a:pos x="0" y="6"/>
                </a:cxn>
                <a:cxn ang="0">
                  <a:pos x="27" y="0"/>
                </a:cxn>
                <a:cxn ang="0">
                  <a:pos x="33" y="3"/>
                </a:cxn>
              </a:cxnLst>
              <a:rect b="b" l="0" r="r" t="0"/>
              <a:pathLst>
                <a:path h="10" w="33">
                  <a:moveTo>
                    <a:pt x="33" y="3"/>
                  </a:moveTo>
                  <a:cubicBezTo>
                    <a:pt x="26" y="6"/>
                    <a:pt x="4" y="10"/>
                    <a:pt x="0" y="6"/>
                  </a:cubicBezTo>
                  <a:cubicBezTo>
                    <a:pt x="8" y="3"/>
                    <a:pt x="19" y="3"/>
                    <a:pt x="27" y="0"/>
                  </a:cubicBezTo>
                  <a:cubicBezTo>
                    <a:pt x="28" y="2"/>
                    <a:pt x="30" y="3"/>
                    <a:pt x="33" y="3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087" name="Freeform 415"/>
            <p:cNvSpPr/>
            <p:nvPr/>
          </p:nvSpPr>
          <p:spPr bwMode="auto">
            <a:xfrm>
              <a:off x="6280150" y="4965700"/>
              <a:ext cx="146050" cy="33338"/>
            </a:xfrm>
            <a:custGeom>
              <a:cxnLst>
                <a:cxn ang="0">
                  <a:pos x="0" y="7"/>
                </a:cxn>
                <a:cxn ang="0">
                  <a:pos x="9" y="4"/>
                </a:cxn>
                <a:cxn ang="0">
                  <a:pos x="54" y="7"/>
                </a:cxn>
                <a:cxn ang="0">
                  <a:pos x="24" y="10"/>
                </a:cxn>
                <a:cxn ang="0">
                  <a:pos x="0" y="7"/>
                </a:cxn>
              </a:cxnLst>
              <a:rect b="b" l="0" r="r" t="0"/>
              <a:pathLst>
                <a:path h="12" w="54">
                  <a:moveTo>
                    <a:pt x="0" y="7"/>
                  </a:moveTo>
                  <a:cubicBezTo>
                    <a:pt x="1" y="4"/>
                    <a:pt x="5" y="4"/>
                    <a:pt x="9" y="4"/>
                  </a:cubicBezTo>
                  <a:cubicBezTo>
                    <a:pt x="23" y="6"/>
                    <a:pt x="45" y="0"/>
                    <a:pt x="54" y="7"/>
                  </a:cubicBezTo>
                  <a:cubicBezTo>
                    <a:pt x="42" y="6"/>
                    <a:pt x="37" y="12"/>
                    <a:pt x="24" y="10"/>
                  </a:cubicBezTo>
                  <a:cubicBezTo>
                    <a:pt x="22" y="3"/>
                    <a:pt x="7" y="9"/>
                    <a:pt x="0" y="7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088" name="Freeform 416"/>
            <p:cNvSpPr/>
            <p:nvPr/>
          </p:nvSpPr>
          <p:spPr bwMode="auto">
            <a:xfrm>
              <a:off x="6148388" y="4965700"/>
              <a:ext cx="84138" cy="38100"/>
            </a:xfrm>
            <a:custGeom>
              <a:cxnLst>
                <a:cxn ang="0">
                  <a:pos x="10" y="10"/>
                </a:cxn>
                <a:cxn ang="0">
                  <a:pos x="1" y="7"/>
                </a:cxn>
                <a:cxn ang="0">
                  <a:pos x="16" y="4"/>
                </a:cxn>
                <a:cxn ang="0">
                  <a:pos x="31" y="7"/>
                </a:cxn>
                <a:cxn ang="0">
                  <a:pos x="10" y="10"/>
                </a:cxn>
              </a:cxnLst>
              <a:rect b="b" l="0" r="r" t="0"/>
              <a:pathLst>
                <a:path h="14" w="31">
                  <a:moveTo>
                    <a:pt x="10" y="10"/>
                  </a:moveTo>
                  <a:cubicBezTo>
                    <a:pt x="9" y="7"/>
                    <a:pt x="5" y="7"/>
                    <a:pt x="1" y="7"/>
                  </a:cubicBezTo>
                  <a:cubicBezTo>
                    <a:pt x="0" y="0"/>
                    <a:pt x="12" y="6"/>
                    <a:pt x="16" y="4"/>
                  </a:cubicBezTo>
                  <a:cubicBezTo>
                    <a:pt x="15" y="11"/>
                    <a:pt x="27" y="5"/>
                    <a:pt x="31" y="7"/>
                  </a:cubicBezTo>
                  <a:cubicBezTo>
                    <a:pt x="30" y="14"/>
                    <a:pt x="16" y="8"/>
                    <a:pt x="10" y="1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089" name="Freeform 417"/>
            <p:cNvSpPr/>
            <p:nvPr/>
          </p:nvSpPr>
          <p:spPr bwMode="auto">
            <a:xfrm>
              <a:off x="6199188" y="5027613"/>
              <a:ext cx="282575" cy="22225"/>
            </a:xfrm>
            <a:custGeom>
              <a:cxnLst>
                <a:cxn ang="0">
                  <a:pos x="93" y="8"/>
                </a:cxn>
                <a:cxn ang="0">
                  <a:pos x="0" y="5"/>
                </a:cxn>
                <a:cxn ang="0">
                  <a:pos x="105" y="5"/>
                </a:cxn>
                <a:cxn ang="0">
                  <a:pos x="93" y="8"/>
                </a:cxn>
              </a:cxnLst>
              <a:rect b="b" l="0" r="r" t="0"/>
              <a:pathLst>
                <a:path h="8" w="105">
                  <a:moveTo>
                    <a:pt x="93" y="8"/>
                  </a:moveTo>
                  <a:cubicBezTo>
                    <a:pt x="68" y="1"/>
                    <a:pt x="30" y="7"/>
                    <a:pt x="0" y="5"/>
                  </a:cubicBezTo>
                  <a:cubicBezTo>
                    <a:pt x="28" y="0"/>
                    <a:pt x="77" y="0"/>
                    <a:pt x="105" y="5"/>
                  </a:cubicBezTo>
                  <a:cubicBezTo>
                    <a:pt x="99" y="4"/>
                    <a:pt x="98" y="8"/>
                    <a:pt x="93" y="8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090" name="Freeform 418"/>
            <p:cNvSpPr/>
            <p:nvPr/>
          </p:nvSpPr>
          <p:spPr bwMode="auto">
            <a:xfrm>
              <a:off x="5772150" y="5030788"/>
              <a:ext cx="73025" cy="31750"/>
            </a:xfrm>
            <a:custGeom>
              <a:cxnLst>
                <a:cxn ang="0">
                  <a:pos x="0" y="4"/>
                </a:cxn>
                <a:cxn ang="0">
                  <a:pos x="27" y="7"/>
                </a:cxn>
                <a:cxn ang="0">
                  <a:pos x="12" y="10"/>
                </a:cxn>
                <a:cxn ang="0">
                  <a:pos x="12" y="7"/>
                </a:cxn>
                <a:cxn ang="0">
                  <a:pos x="0" y="4"/>
                </a:cxn>
              </a:cxnLst>
              <a:rect b="b" l="0" r="r" t="0"/>
              <a:pathLst>
                <a:path h="12" w="27">
                  <a:moveTo>
                    <a:pt x="0" y="4"/>
                  </a:moveTo>
                  <a:cubicBezTo>
                    <a:pt x="8" y="6"/>
                    <a:pt x="24" y="0"/>
                    <a:pt x="27" y="7"/>
                  </a:cubicBezTo>
                  <a:cubicBezTo>
                    <a:pt x="20" y="6"/>
                    <a:pt x="20" y="12"/>
                    <a:pt x="12" y="10"/>
                  </a:cubicBezTo>
                  <a:cubicBezTo>
                    <a:pt x="12" y="9"/>
                    <a:pt x="12" y="8"/>
                    <a:pt x="12" y="7"/>
                  </a:cubicBezTo>
                  <a:cubicBezTo>
                    <a:pt x="8" y="6"/>
                    <a:pt x="1" y="8"/>
                    <a:pt x="0" y="4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091" name="Freeform 419"/>
            <p:cNvSpPr/>
            <p:nvPr/>
          </p:nvSpPr>
          <p:spPr bwMode="auto">
            <a:xfrm>
              <a:off x="6191250" y="5086350"/>
              <a:ext cx="169863" cy="38100"/>
            </a:xfrm>
            <a:custGeom>
              <a:cxnLst>
                <a:cxn ang="0">
                  <a:pos x="39" y="10"/>
                </a:cxn>
                <a:cxn ang="0">
                  <a:pos x="0" y="4"/>
                </a:cxn>
                <a:cxn ang="0">
                  <a:pos x="30" y="1"/>
                </a:cxn>
                <a:cxn ang="0">
                  <a:pos x="51" y="4"/>
                </a:cxn>
                <a:cxn ang="0">
                  <a:pos x="63" y="7"/>
                </a:cxn>
                <a:cxn ang="0">
                  <a:pos x="39" y="10"/>
                </a:cxn>
              </a:cxnLst>
              <a:rect b="b" l="0" r="r" t="0"/>
              <a:pathLst>
                <a:path h="14" w="62">
                  <a:moveTo>
                    <a:pt x="39" y="10"/>
                  </a:moveTo>
                  <a:cubicBezTo>
                    <a:pt x="33" y="1"/>
                    <a:pt x="6" y="13"/>
                    <a:pt x="0" y="4"/>
                  </a:cubicBezTo>
                  <a:cubicBezTo>
                    <a:pt x="13" y="6"/>
                    <a:pt x="18" y="0"/>
                    <a:pt x="30" y="1"/>
                  </a:cubicBezTo>
                  <a:cubicBezTo>
                    <a:pt x="31" y="8"/>
                    <a:pt x="45" y="2"/>
                    <a:pt x="51" y="4"/>
                  </a:cubicBezTo>
                  <a:cubicBezTo>
                    <a:pt x="52" y="8"/>
                    <a:pt x="59" y="6"/>
                    <a:pt x="63" y="7"/>
                  </a:cubicBezTo>
                  <a:cubicBezTo>
                    <a:pt x="61" y="14"/>
                    <a:pt x="46" y="8"/>
                    <a:pt x="39" y="1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092" name="Freeform 420"/>
            <p:cNvSpPr/>
            <p:nvPr/>
          </p:nvSpPr>
          <p:spPr bwMode="auto">
            <a:xfrm>
              <a:off x="6329363" y="5086350"/>
              <a:ext cx="104775" cy="22225"/>
            </a:xfrm>
            <a:custGeom>
              <a:cxnLst>
                <a:cxn ang="0">
                  <a:pos x="0" y="4"/>
                </a:cxn>
                <a:cxn ang="0">
                  <a:pos x="39" y="7"/>
                </a:cxn>
                <a:cxn ang="0">
                  <a:pos x="12" y="7"/>
                </a:cxn>
                <a:cxn ang="0">
                  <a:pos x="0" y="4"/>
                </a:cxn>
              </a:cxnLst>
              <a:rect b="b" l="0" r="r" t="0"/>
              <a:pathLst>
                <a:path h="8" w="39">
                  <a:moveTo>
                    <a:pt x="0" y="4"/>
                  </a:moveTo>
                  <a:cubicBezTo>
                    <a:pt x="12" y="6"/>
                    <a:pt x="32" y="0"/>
                    <a:pt x="39" y="7"/>
                  </a:cubicBezTo>
                  <a:cubicBezTo>
                    <a:pt x="30" y="7"/>
                    <a:pt x="21" y="7"/>
                    <a:pt x="12" y="7"/>
                  </a:cubicBezTo>
                  <a:cubicBezTo>
                    <a:pt x="8" y="6"/>
                    <a:pt x="1" y="8"/>
                    <a:pt x="0" y="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099" name="Freeform 427"/>
            <p:cNvSpPr/>
            <p:nvPr/>
          </p:nvSpPr>
          <p:spPr bwMode="auto">
            <a:xfrm>
              <a:off x="5892800" y="681038"/>
              <a:ext cx="153988" cy="12700"/>
            </a:xfrm>
            <a:custGeom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0" y="0"/>
                </a:cxn>
              </a:cxnLst>
              <a:rect b="b" l="0" r="r" t="0"/>
              <a:pathLst>
                <a:path h="5" w="57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45" y="5"/>
                    <a:pt x="12" y="5"/>
                    <a:pt x="0" y="0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00" name="Freeform 428"/>
            <p:cNvSpPr/>
            <p:nvPr/>
          </p:nvSpPr>
          <p:spPr bwMode="auto">
            <a:xfrm>
              <a:off x="3421063" y="4468813"/>
              <a:ext cx="28575" cy="185738"/>
            </a:xfrm>
            <a:custGeom>
              <a:cxnLst>
                <a:cxn ang="0">
                  <a:pos x="4" y="0"/>
                </a:cxn>
                <a:cxn ang="0">
                  <a:pos x="7" y="69"/>
                </a:cxn>
                <a:cxn ang="0">
                  <a:pos x="4" y="0"/>
                </a:cxn>
              </a:cxnLst>
              <a:rect b="b" l="0" r="r" t="0"/>
              <a:pathLst>
                <a:path h="69" w="11">
                  <a:moveTo>
                    <a:pt x="4" y="0"/>
                  </a:moveTo>
                  <a:cubicBezTo>
                    <a:pt x="11" y="17"/>
                    <a:pt x="5" y="47"/>
                    <a:pt x="7" y="69"/>
                  </a:cubicBezTo>
                  <a:cubicBezTo>
                    <a:pt x="0" y="52"/>
                    <a:pt x="6" y="22"/>
                    <a:pt x="4" y="0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01" name="Freeform 429"/>
            <p:cNvSpPr/>
            <p:nvPr/>
          </p:nvSpPr>
          <p:spPr bwMode="auto">
            <a:xfrm>
              <a:off x="6311900" y="5011738"/>
              <a:ext cx="203200" cy="14288"/>
            </a:xfrm>
            <a:custGeom>
              <a:cxnLst>
                <a:cxn ang="0">
                  <a:pos x="0" y="5"/>
                </a:cxn>
                <a:cxn ang="0">
                  <a:pos x="75" y="5"/>
                </a:cxn>
                <a:cxn ang="0">
                  <a:pos x="0" y="5"/>
                </a:cxn>
              </a:cxnLst>
              <a:rect b="b" l="0" r="r" t="0"/>
              <a:pathLst>
                <a:path h="5" w="75">
                  <a:moveTo>
                    <a:pt x="0" y="5"/>
                  </a:moveTo>
                  <a:cubicBezTo>
                    <a:pt x="18" y="0"/>
                    <a:pt x="57" y="0"/>
                    <a:pt x="75" y="5"/>
                  </a:cubicBezTo>
                  <a:cubicBezTo>
                    <a:pt x="50" y="5"/>
                    <a:pt x="25" y="5"/>
                    <a:pt x="0" y="5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02" name="Freeform 430"/>
            <p:cNvSpPr/>
            <p:nvPr/>
          </p:nvSpPr>
          <p:spPr bwMode="auto">
            <a:xfrm>
              <a:off x="5942013" y="4210050"/>
              <a:ext cx="17463" cy="330200"/>
            </a:xfrm>
            <a:custGeom>
              <a:cxnLst>
                <a:cxn ang="0">
                  <a:pos x="3" y="0"/>
                </a:cxn>
                <a:cxn ang="0">
                  <a:pos x="6" y="123"/>
                </a:cxn>
                <a:cxn ang="0">
                  <a:pos x="3" y="0"/>
                </a:cxn>
              </a:cxnLst>
              <a:rect b="b" l="0" r="r" t="0"/>
              <a:pathLst>
                <a:path h="123" w="7">
                  <a:moveTo>
                    <a:pt x="3" y="0"/>
                  </a:moveTo>
                  <a:cubicBezTo>
                    <a:pt x="6" y="39"/>
                    <a:pt x="7" y="80"/>
                    <a:pt x="6" y="123"/>
                  </a:cubicBezTo>
                  <a:cubicBezTo>
                    <a:pt x="2" y="87"/>
                    <a:pt x="0" y="33"/>
                    <a:pt x="3" y="0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03" name="Freeform 431"/>
            <p:cNvSpPr/>
            <p:nvPr/>
          </p:nvSpPr>
          <p:spPr bwMode="auto">
            <a:xfrm>
              <a:off x="6102350" y="4706938"/>
              <a:ext cx="185738" cy="30163"/>
            </a:xfrm>
            <a:custGeom>
              <a:cxnLst>
                <a:cxn ang="0">
                  <a:pos x="0" y="7"/>
                </a:cxn>
                <a:cxn ang="0">
                  <a:pos x="54" y="4"/>
                </a:cxn>
                <a:cxn ang="0">
                  <a:pos x="69" y="7"/>
                </a:cxn>
                <a:cxn ang="0">
                  <a:pos x="69" y="10"/>
                </a:cxn>
                <a:cxn ang="0">
                  <a:pos x="51" y="10"/>
                </a:cxn>
                <a:cxn ang="0">
                  <a:pos x="0" y="7"/>
                </a:cxn>
              </a:cxnLst>
              <a:rect b="b" l="0" r="r" t="0"/>
              <a:pathLst>
                <a:path h="11" w="69">
                  <a:moveTo>
                    <a:pt x="0" y="7"/>
                  </a:moveTo>
                  <a:cubicBezTo>
                    <a:pt x="12" y="0"/>
                    <a:pt x="37" y="6"/>
                    <a:pt x="54" y="4"/>
                  </a:cubicBezTo>
                  <a:cubicBezTo>
                    <a:pt x="53" y="11"/>
                    <a:pt x="65" y="5"/>
                    <a:pt x="69" y="7"/>
                  </a:cubicBezTo>
                  <a:cubicBezTo>
                    <a:pt x="69" y="8"/>
                    <a:pt x="69" y="9"/>
                    <a:pt x="69" y="10"/>
                  </a:cubicBezTo>
                  <a:cubicBezTo>
                    <a:pt x="63" y="10"/>
                    <a:pt x="57" y="10"/>
                    <a:pt x="51" y="10"/>
                  </a:cubicBezTo>
                  <a:cubicBezTo>
                    <a:pt x="40" y="3"/>
                    <a:pt x="16" y="9"/>
                    <a:pt x="0" y="7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04" name="Freeform 432"/>
            <p:cNvSpPr/>
            <p:nvPr/>
          </p:nvSpPr>
          <p:spPr bwMode="auto">
            <a:xfrm>
              <a:off x="2527300" y="4725988"/>
              <a:ext cx="153988" cy="14288"/>
            </a:xfrm>
            <a:custGeom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0" y="0"/>
                </a:cxn>
              </a:cxnLst>
              <a:rect b="b" l="0" r="r" t="0"/>
              <a:pathLst>
                <a:path h="5" w="57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45" y="5"/>
                    <a:pt x="12" y="5"/>
                    <a:pt x="0" y="0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05" name="Freeform 433"/>
            <p:cNvSpPr/>
            <p:nvPr/>
          </p:nvSpPr>
          <p:spPr bwMode="auto">
            <a:xfrm>
              <a:off x="5368925" y="100013"/>
              <a:ext cx="96838" cy="31750"/>
            </a:xfrm>
            <a:custGeom>
              <a:cxnLst>
                <a:cxn ang="0">
                  <a:pos x="0" y="9"/>
                </a:cxn>
                <a:cxn ang="0">
                  <a:pos x="33" y="3"/>
                </a:cxn>
                <a:cxn ang="0">
                  <a:pos x="36" y="9"/>
                </a:cxn>
                <a:cxn ang="0">
                  <a:pos x="0" y="9"/>
                </a:cxn>
              </a:cxnLst>
              <a:rect b="b" l="0" r="r" t="0"/>
              <a:pathLst>
                <a:path h="12" w="36">
                  <a:moveTo>
                    <a:pt x="0" y="9"/>
                  </a:moveTo>
                  <a:cubicBezTo>
                    <a:pt x="4" y="0"/>
                    <a:pt x="29" y="12"/>
                    <a:pt x="33" y="3"/>
                  </a:cubicBezTo>
                  <a:cubicBezTo>
                    <a:pt x="35" y="4"/>
                    <a:pt x="36" y="6"/>
                    <a:pt x="36" y="9"/>
                  </a:cubicBezTo>
                  <a:cubicBezTo>
                    <a:pt x="24" y="9"/>
                    <a:pt x="12" y="9"/>
                    <a:pt x="0" y="9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06" name="Freeform 434"/>
            <p:cNvSpPr/>
            <p:nvPr/>
          </p:nvSpPr>
          <p:spPr bwMode="auto">
            <a:xfrm>
              <a:off x="6261100" y="1544638"/>
              <a:ext cx="30163" cy="282575"/>
            </a:xfrm>
            <a:custGeom>
              <a:cxnLst>
                <a:cxn ang="0">
                  <a:pos x="4" y="0"/>
                </a:cxn>
                <a:cxn ang="0">
                  <a:pos x="7" y="105"/>
                </a:cxn>
                <a:cxn ang="0">
                  <a:pos x="4" y="0"/>
                </a:cxn>
              </a:cxnLst>
              <a:rect b="b" l="0" r="r" t="0"/>
              <a:pathLst>
                <a:path h="105" w="11">
                  <a:moveTo>
                    <a:pt x="4" y="0"/>
                  </a:moveTo>
                  <a:cubicBezTo>
                    <a:pt x="11" y="29"/>
                    <a:pt x="5" y="71"/>
                    <a:pt x="7" y="105"/>
                  </a:cubicBezTo>
                  <a:cubicBezTo>
                    <a:pt x="0" y="76"/>
                    <a:pt x="6" y="34"/>
                    <a:pt x="4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08" name="Freeform 436"/>
            <p:cNvSpPr/>
            <p:nvPr/>
          </p:nvSpPr>
          <p:spPr bwMode="auto">
            <a:xfrm>
              <a:off x="4770438" y="4519613"/>
              <a:ext cx="219075" cy="12700"/>
            </a:xfrm>
            <a:custGeom>
              <a:cxnLst>
                <a:cxn ang="0">
                  <a:pos x="0" y="5"/>
                </a:cxn>
                <a:cxn ang="0">
                  <a:pos x="81" y="5"/>
                </a:cxn>
                <a:cxn ang="0">
                  <a:pos x="0" y="5"/>
                </a:cxn>
              </a:cxnLst>
              <a:rect b="b" l="0" r="r" t="0"/>
              <a:pathLst>
                <a:path h="5" w="81">
                  <a:moveTo>
                    <a:pt x="0" y="5"/>
                  </a:moveTo>
                  <a:cubicBezTo>
                    <a:pt x="20" y="0"/>
                    <a:pt x="61" y="0"/>
                    <a:pt x="81" y="5"/>
                  </a:cubicBezTo>
                  <a:cubicBezTo>
                    <a:pt x="54" y="5"/>
                    <a:pt x="27" y="5"/>
                    <a:pt x="0" y="5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09" name="Freeform 437"/>
            <p:cNvSpPr/>
            <p:nvPr/>
          </p:nvSpPr>
          <p:spPr bwMode="auto">
            <a:xfrm>
              <a:off x="800100" y="4659313"/>
              <a:ext cx="419100" cy="19050"/>
            </a:xfrm>
            <a:custGeom>
              <a:cxnLst>
                <a:cxn ang="0">
                  <a:pos x="0" y="7"/>
                </a:cxn>
                <a:cxn ang="0">
                  <a:pos x="156" y="4"/>
                </a:cxn>
                <a:cxn ang="0">
                  <a:pos x="156" y="7"/>
                </a:cxn>
                <a:cxn ang="0">
                  <a:pos x="0" y="7"/>
                </a:cxn>
              </a:cxnLst>
              <a:rect b="b" l="0" r="r" t="0"/>
              <a:pathLst>
                <a:path h="7" w="156">
                  <a:moveTo>
                    <a:pt x="0" y="7"/>
                  </a:moveTo>
                  <a:cubicBezTo>
                    <a:pt x="46" y="0"/>
                    <a:pt x="105" y="6"/>
                    <a:pt x="156" y="4"/>
                  </a:cubicBezTo>
                  <a:cubicBezTo>
                    <a:pt x="156" y="5"/>
                    <a:pt x="156" y="6"/>
                    <a:pt x="156" y="7"/>
                  </a:cubicBezTo>
                  <a:cubicBezTo>
                    <a:pt x="104" y="7"/>
                    <a:pt x="52" y="7"/>
                    <a:pt x="0" y="7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10" name="Freeform 438"/>
            <p:cNvSpPr/>
            <p:nvPr/>
          </p:nvSpPr>
          <p:spPr bwMode="auto">
            <a:xfrm>
              <a:off x="5465763" y="4718050"/>
              <a:ext cx="120650" cy="14288"/>
            </a:xfrm>
            <a:custGeom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0" y="0"/>
                </a:cxn>
              </a:cxnLst>
              <a:rect b="b" l="0" r="r" t="0"/>
              <a:pathLst>
                <a:path h="5" w="45">
                  <a:moveTo>
                    <a:pt x="0" y="0"/>
                  </a:moveTo>
                  <a:cubicBezTo>
                    <a:pt x="15" y="0"/>
                    <a:pt x="30" y="0"/>
                    <a:pt x="45" y="0"/>
                  </a:cubicBezTo>
                  <a:cubicBezTo>
                    <a:pt x="37" y="5"/>
                    <a:pt x="8" y="5"/>
                    <a:pt x="0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11" name="Freeform 439"/>
            <p:cNvSpPr/>
            <p:nvPr/>
          </p:nvSpPr>
          <p:spPr bwMode="auto">
            <a:xfrm>
              <a:off x="4827588" y="4725988"/>
              <a:ext cx="298450" cy="19050"/>
            </a:xfrm>
            <a:custGeom>
              <a:cxnLst>
                <a:cxn ang="0">
                  <a:pos x="0" y="0"/>
                </a:cxn>
                <a:cxn ang="0">
                  <a:pos x="111" y="0"/>
                </a:cxn>
                <a:cxn ang="0">
                  <a:pos x="111" y="3"/>
                </a:cxn>
                <a:cxn ang="0">
                  <a:pos x="0" y="0"/>
                </a:cxn>
              </a:cxnLst>
              <a:rect b="b" l="0" r="r" t="0"/>
              <a:pathLst>
                <a:path h="7" w="110">
                  <a:moveTo>
                    <a:pt x="0" y="0"/>
                  </a:moveTo>
                  <a:cubicBezTo>
                    <a:pt x="37" y="0"/>
                    <a:pt x="74" y="0"/>
                    <a:pt x="111" y="0"/>
                  </a:cubicBezTo>
                  <a:cubicBezTo>
                    <a:pt x="111" y="1"/>
                    <a:pt x="111" y="2"/>
                    <a:pt x="111" y="3"/>
                  </a:cubicBezTo>
                  <a:cubicBezTo>
                    <a:pt x="75" y="1"/>
                    <a:pt x="31" y="7"/>
                    <a:pt x="0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12" name="Freeform 440"/>
            <p:cNvSpPr/>
            <p:nvPr/>
          </p:nvSpPr>
          <p:spPr bwMode="auto">
            <a:xfrm>
              <a:off x="7264400" y="4759325"/>
              <a:ext cx="169863" cy="12700"/>
            </a:xfrm>
            <a:custGeom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0" y="0"/>
                </a:cxn>
              </a:cxnLst>
              <a:rect b="b" l="0" r="r" t="0"/>
              <a:pathLst>
                <a:path h="5" w="62">
                  <a:moveTo>
                    <a:pt x="0" y="0"/>
                  </a:moveTo>
                  <a:cubicBezTo>
                    <a:pt x="21" y="0"/>
                    <a:pt x="42" y="0"/>
                    <a:pt x="63" y="0"/>
                  </a:cubicBezTo>
                  <a:cubicBezTo>
                    <a:pt x="49" y="5"/>
                    <a:pt x="14" y="5"/>
                    <a:pt x="0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13" name="Freeform 441"/>
            <p:cNvSpPr/>
            <p:nvPr/>
          </p:nvSpPr>
          <p:spPr bwMode="auto">
            <a:xfrm>
              <a:off x="5634038" y="2957513"/>
              <a:ext cx="88900" cy="19050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0" y="0"/>
                </a:cxn>
              </a:cxnLst>
              <a:rect b="b" l="0" r="r" t="0"/>
              <a:pathLst>
                <a:path h="7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33" y="1"/>
                    <a:pt x="33" y="2"/>
                    <a:pt x="33" y="3"/>
                  </a:cubicBezTo>
                  <a:cubicBezTo>
                    <a:pt x="23" y="1"/>
                    <a:pt x="5" y="7"/>
                    <a:pt x="0" y="0"/>
                  </a:cubicBezTo>
                  <a:close/>
                </a:path>
              </a:pathLst>
            </a:custGeom>
            <a:solidFill>
              <a:srgbClr val="9DB7B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14" name="Freeform 442"/>
            <p:cNvSpPr/>
            <p:nvPr/>
          </p:nvSpPr>
          <p:spPr bwMode="auto">
            <a:xfrm>
              <a:off x="5578475" y="3063875"/>
              <a:ext cx="136525" cy="25400"/>
            </a:xfrm>
            <a:custGeom>
              <a:cxnLst>
                <a:cxn ang="0">
                  <a:pos x="0" y="3"/>
                </a:cxn>
                <a:cxn ang="0">
                  <a:pos x="42" y="0"/>
                </a:cxn>
                <a:cxn ang="0">
                  <a:pos x="0" y="3"/>
                </a:cxn>
              </a:cxnLst>
              <a:rect b="b" l="0" r="r" t="0"/>
              <a:pathLst>
                <a:path h="10" w="51">
                  <a:moveTo>
                    <a:pt x="0" y="3"/>
                  </a:moveTo>
                  <a:cubicBezTo>
                    <a:pt x="13" y="1"/>
                    <a:pt x="34" y="7"/>
                    <a:pt x="42" y="0"/>
                  </a:cubicBezTo>
                  <a:cubicBezTo>
                    <a:pt x="51" y="10"/>
                    <a:pt x="6" y="8"/>
                    <a:pt x="0" y="3"/>
                  </a:cubicBezTo>
                  <a:close/>
                </a:path>
              </a:pathLst>
            </a:custGeom>
            <a:solidFill>
              <a:srgbClr val="9DB7B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15" name="Freeform 443"/>
            <p:cNvSpPr/>
            <p:nvPr/>
          </p:nvSpPr>
          <p:spPr bwMode="auto">
            <a:xfrm>
              <a:off x="8181975" y="3878263"/>
              <a:ext cx="34925" cy="96838"/>
            </a:xfrm>
            <a:custGeom>
              <a:cxnLst>
                <a:cxn ang="0">
                  <a:pos x="4" y="0"/>
                </a:cxn>
                <a:cxn ang="0">
                  <a:pos x="10" y="21"/>
                </a:cxn>
                <a:cxn ang="0">
                  <a:pos x="7" y="36"/>
                </a:cxn>
                <a:cxn ang="0">
                  <a:pos x="4" y="0"/>
                </a:cxn>
              </a:cxnLst>
              <a:rect b="b" l="0" r="r" t="0"/>
              <a:pathLst>
                <a:path h="36" w="13">
                  <a:moveTo>
                    <a:pt x="4" y="0"/>
                  </a:moveTo>
                  <a:cubicBezTo>
                    <a:pt x="13" y="0"/>
                    <a:pt x="1" y="21"/>
                    <a:pt x="10" y="21"/>
                  </a:cubicBezTo>
                  <a:cubicBezTo>
                    <a:pt x="11" y="28"/>
                    <a:pt x="5" y="28"/>
                    <a:pt x="7" y="36"/>
                  </a:cubicBezTo>
                  <a:cubicBezTo>
                    <a:pt x="0" y="30"/>
                    <a:pt x="6" y="11"/>
                    <a:pt x="4" y="0"/>
                  </a:cubicBezTo>
                  <a:close/>
                </a:path>
              </a:pathLst>
            </a:custGeom>
            <a:solidFill>
              <a:srgbClr val="9DB7B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16" name="Freeform 444"/>
            <p:cNvSpPr/>
            <p:nvPr/>
          </p:nvSpPr>
          <p:spPr bwMode="auto">
            <a:xfrm>
              <a:off x="5545138" y="877888"/>
              <a:ext cx="203200" cy="12700"/>
            </a:xfrm>
            <a:custGeom>
              <a:cxnLst>
                <a:cxn ang="0">
                  <a:pos x="0" y="5"/>
                </a:cxn>
                <a:cxn ang="0">
                  <a:pos x="75" y="5"/>
                </a:cxn>
                <a:cxn ang="0">
                  <a:pos x="0" y="5"/>
                </a:cxn>
              </a:cxnLst>
              <a:rect b="b" l="0" r="r" t="0"/>
              <a:pathLst>
                <a:path h="5" w="75">
                  <a:moveTo>
                    <a:pt x="0" y="5"/>
                  </a:moveTo>
                  <a:cubicBezTo>
                    <a:pt x="18" y="0"/>
                    <a:pt x="57" y="0"/>
                    <a:pt x="75" y="5"/>
                  </a:cubicBezTo>
                  <a:cubicBezTo>
                    <a:pt x="50" y="5"/>
                    <a:pt x="25" y="5"/>
                    <a:pt x="0" y="5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17" name="Freeform 445"/>
            <p:cNvSpPr/>
            <p:nvPr/>
          </p:nvSpPr>
          <p:spPr bwMode="auto">
            <a:xfrm>
              <a:off x="6059488" y="2519363"/>
              <a:ext cx="42863" cy="155575"/>
            </a:xfrm>
            <a:custGeom>
              <a:cxnLst>
                <a:cxn ang="0">
                  <a:pos x="4" y="4"/>
                </a:cxn>
                <a:cxn ang="0">
                  <a:pos x="13" y="4"/>
                </a:cxn>
                <a:cxn ang="0">
                  <a:pos x="13" y="16"/>
                </a:cxn>
                <a:cxn ang="0">
                  <a:pos x="10" y="52"/>
                </a:cxn>
                <a:cxn ang="0">
                  <a:pos x="7" y="58"/>
                </a:cxn>
                <a:cxn ang="0">
                  <a:pos x="4" y="34"/>
                </a:cxn>
                <a:cxn ang="0">
                  <a:pos x="4" y="4"/>
                </a:cxn>
              </a:cxnLst>
              <a:rect b="b" l="0" r="r" t="0"/>
              <a:pathLst>
                <a:path h="57" w="16">
                  <a:moveTo>
                    <a:pt x="4" y="4"/>
                  </a:moveTo>
                  <a:cubicBezTo>
                    <a:pt x="8" y="0"/>
                    <a:pt x="9" y="3"/>
                    <a:pt x="13" y="4"/>
                  </a:cubicBezTo>
                  <a:cubicBezTo>
                    <a:pt x="13" y="8"/>
                    <a:pt x="13" y="12"/>
                    <a:pt x="13" y="16"/>
                  </a:cubicBezTo>
                  <a:cubicBezTo>
                    <a:pt x="12" y="28"/>
                    <a:pt x="16" y="45"/>
                    <a:pt x="10" y="52"/>
                  </a:cubicBezTo>
                  <a:cubicBezTo>
                    <a:pt x="10" y="55"/>
                    <a:pt x="9" y="57"/>
                    <a:pt x="7" y="58"/>
                  </a:cubicBezTo>
                  <a:cubicBezTo>
                    <a:pt x="0" y="56"/>
                    <a:pt x="6" y="41"/>
                    <a:pt x="4" y="34"/>
                  </a:cubicBezTo>
                  <a:cubicBezTo>
                    <a:pt x="4" y="24"/>
                    <a:pt x="4" y="14"/>
                    <a:pt x="4" y="4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18" name="Freeform 446"/>
            <p:cNvSpPr/>
            <p:nvPr/>
          </p:nvSpPr>
          <p:spPr bwMode="auto">
            <a:xfrm>
              <a:off x="5699125" y="2805113"/>
              <a:ext cx="266700" cy="46038"/>
            </a:xfrm>
            <a:custGeom>
              <a:cxnLst>
                <a:cxn ang="0">
                  <a:pos x="99" y="0"/>
                </a:cxn>
                <a:cxn ang="0">
                  <a:pos x="45" y="6"/>
                </a:cxn>
                <a:cxn ang="0">
                  <a:pos x="0" y="0"/>
                </a:cxn>
                <a:cxn ang="0">
                  <a:pos x="99" y="0"/>
                </a:cxn>
              </a:cxnLst>
              <a:rect b="b" l="0" r="r" t="0"/>
              <a:pathLst>
                <a:path h="17" w="99">
                  <a:moveTo>
                    <a:pt x="99" y="0"/>
                  </a:moveTo>
                  <a:cubicBezTo>
                    <a:pt x="90" y="16"/>
                    <a:pt x="64" y="6"/>
                    <a:pt x="45" y="6"/>
                  </a:cubicBezTo>
                  <a:cubicBezTo>
                    <a:pt x="56" y="15"/>
                    <a:pt x="0" y="17"/>
                    <a:pt x="0" y="0"/>
                  </a:cubicBezTo>
                  <a:cubicBezTo>
                    <a:pt x="33" y="0"/>
                    <a:pt x="66" y="0"/>
                    <a:pt x="99" y="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19" name="Freeform 447"/>
            <p:cNvSpPr/>
            <p:nvPr/>
          </p:nvSpPr>
          <p:spPr bwMode="auto">
            <a:xfrm>
              <a:off x="5551488" y="3052763"/>
              <a:ext cx="139700" cy="28575"/>
            </a:xfrm>
            <a:custGeom>
              <a:cxnLst>
                <a:cxn ang="0">
                  <a:pos x="1" y="7"/>
                </a:cxn>
                <a:cxn ang="0">
                  <a:pos x="16" y="4"/>
                </a:cxn>
                <a:cxn ang="0">
                  <a:pos x="46" y="4"/>
                </a:cxn>
                <a:cxn ang="0">
                  <a:pos x="52" y="4"/>
                </a:cxn>
                <a:cxn ang="0">
                  <a:pos x="10" y="7"/>
                </a:cxn>
                <a:cxn ang="0">
                  <a:pos x="1" y="7"/>
                </a:cxn>
              </a:cxnLst>
              <a:rect b="b" l="0" r="r" t="0"/>
              <a:pathLst>
                <a:path h="11" w="52">
                  <a:moveTo>
                    <a:pt x="1" y="7"/>
                  </a:moveTo>
                  <a:cubicBezTo>
                    <a:pt x="0" y="0"/>
                    <a:pt x="12" y="6"/>
                    <a:pt x="16" y="4"/>
                  </a:cubicBezTo>
                  <a:cubicBezTo>
                    <a:pt x="26" y="4"/>
                    <a:pt x="36" y="4"/>
                    <a:pt x="46" y="4"/>
                  </a:cubicBezTo>
                  <a:cubicBezTo>
                    <a:pt x="48" y="4"/>
                    <a:pt x="50" y="4"/>
                    <a:pt x="52" y="4"/>
                  </a:cubicBezTo>
                  <a:cubicBezTo>
                    <a:pt x="44" y="11"/>
                    <a:pt x="23" y="5"/>
                    <a:pt x="10" y="7"/>
                  </a:cubicBezTo>
                  <a:cubicBezTo>
                    <a:pt x="7" y="7"/>
                    <a:pt x="4" y="7"/>
                    <a:pt x="1" y="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20" name="Freeform 448"/>
            <p:cNvSpPr/>
            <p:nvPr/>
          </p:nvSpPr>
          <p:spPr bwMode="auto">
            <a:xfrm>
              <a:off x="800100" y="4678363"/>
              <a:ext cx="1250950" cy="19050"/>
            </a:xfrm>
            <a:custGeom>
              <a:cxnLst>
                <a:cxn ang="0">
                  <a:pos x="0" y="0"/>
                </a:cxn>
                <a:cxn ang="0">
                  <a:pos x="156" y="0"/>
                </a:cxn>
                <a:cxn ang="0">
                  <a:pos x="312" y="0"/>
                </a:cxn>
                <a:cxn ang="0">
                  <a:pos x="465" y="0"/>
                </a:cxn>
                <a:cxn ang="0">
                  <a:pos x="357" y="3"/>
                </a:cxn>
                <a:cxn ang="0">
                  <a:pos x="237" y="3"/>
                </a:cxn>
                <a:cxn ang="0">
                  <a:pos x="120" y="3"/>
                </a:cxn>
                <a:cxn ang="0">
                  <a:pos x="0" y="0"/>
                </a:cxn>
              </a:cxnLst>
              <a:rect b="b" l="0" r="r" t="0"/>
              <a:pathLst>
                <a:path h="7" w="465">
                  <a:moveTo>
                    <a:pt x="0" y="0"/>
                  </a:moveTo>
                  <a:cubicBezTo>
                    <a:pt x="52" y="0"/>
                    <a:pt x="104" y="0"/>
                    <a:pt x="156" y="0"/>
                  </a:cubicBezTo>
                  <a:cubicBezTo>
                    <a:pt x="208" y="0"/>
                    <a:pt x="260" y="0"/>
                    <a:pt x="312" y="0"/>
                  </a:cubicBezTo>
                  <a:cubicBezTo>
                    <a:pt x="363" y="0"/>
                    <a:pt x="414" y="0"/>
                    <a:pt x="465" y="0"/>
                  </a:cubicBezTo>
                  <a:cubicBezTo>
                    <a:pt x="435" y="7"/>
                    <a:pt x="392" y="1"/>
                    <a:pt x="357" y="3"/>
                  </a:cubicBezTo>
                  <a:cubicBezTo>
                    <a:pt x="317" y="3"/>
                    <a:pt x="277" y="3"/>
                    <a:pt x="237" y="3"/>
                  </a:cubicBezTo>
                  <a:cubicBezTo>
                    <a:pt x="198" y="3"/>
                    <a:pt x="159" y="3"/>
                    <a:pt x="120" y="3"/>
                  </a:cubicBezTo>
                  <a:cubicBezTo>
                    <a:pt x="81" y="1"/>
                    <a:pt x="34" y="7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21" name="Freeform 449"/>
            <p:cNvSpPr/>
            <p:nvPr/>
          </p:nvSpPr>
          <p:spPr bwMode="auto">
            <a:xfrm>
              <a:off x="2082800" y="4675188"/>
              <a:ext cx="193675" cy="19050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72" y="4"/>
                </a:cxn>
                <a:cxn ang="0">
                  <a:pos x="72" y="7"/>
                </a:cxn>
                <a:cxn ang="0">
                  <a:pos x="45" y="7"/>
                </a:cxn>
                <a:cxn ang="0">
                  <a:pos x="0" y="7"/>
                </a:cxn>
              </a:cxnLst>
              <a:rect b="b" l="0" r="r" t="0"/>
              <a:pathLst>
                <a:path h="7" w="72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44" y="4"/>
                    <a:pt x="58" y="4"/>
                    <a:pt x="72" y="4"/>
                  </a:cubicBezTo>
                  <a:cubicBezTo>
                    <a:pt x="72" y="5"/>
                    <a:pt x="72" y="6"/>
                    <a:pt x="72" y="7"/>
                  </a:cubicBezTo>
                  <a:cubicBezTo>
                    <a:pt x="63" y="7"/>
                    <a:pt x="54" y="7"/>
                    <a:pt x="45" y="7"/>
                  </a:cubicBezTo>
                  <a:cubicBezTo>
                    <a:pt x="30" y="7"/>
                    <a:pt x="15" y="7"/>
                    <a:pt x="0" y="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22" name="Freeform 450"/>
            <p:cNvSpPr/>
            <p:nvPr/>
          </p:nvSpPr>
          <p:spPr bwMode="auto">
            <a:xfrm>
              <a:off x="4206875" y="4618038"/>
              <a:ext cx="241300" cy="26988"/>
            </a:xfrm>
            <a:custGeom>
              <a:cxnLst>
                <a:cxn ang="0">
                  <a:pos x="0" y="7"/>
                </a:cxn>
                <a:cxn ang="0">
                  <a:pos x="90" y="4"/>
                </a:cxn>
                <a:cxn ang="0">
                  <a:pos x="69" y="10"/>
                </a:cxn>
                <a:cxn ang="0">
                  <a:pos x="0" y="7"/>
                </a:cxn>
              </a:cxnLst>
              <a:rect b="b" l="0" r="r" t="0"/>
              <a:pathLst>
                <a:path h="10" w="90">
                  <a:moveTo>
                    <a:pt x="0" y="7"/>
                  </a:moveTo>
                  <a:cubicBezTo>
                    <a:pt x="24" y="0"/>
                    <a:pt x="61" y="6"/>
                    <a:pt x="90" y="4"/>
                  </a:cubicBezTo>
                  <a:cubicBezTo>
                    <a:pt x="85" y="8"/>
                    <a:pt x="77" y="9"/>
                    <a:pt x="69" y="10"/>
                  </a:cubicBezTo>
                  <a:cubicBezTo>
                    <a:pt x="52" y="3"/>
                    <a:pt x="22" y="9"/>
                    <a:pt x="0" y="7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23" name="Freeform 451"/>
            <p:cNvSpPr/>
            <p:nvPr/>
          </p:nvSpPr>
          <p:spPr bwMode="auto">
            <a:xfrm>
              <a:off x="4537075" y="4637088"/>
              <a:ext cx="169863" cy="17463"/>
            </a:xfrm>
            <a:custGeom>
              <a:cxnLst>
                <a:cxn ang="0">
                  <a:pos x="63" y="6"/>
                </a:cxn>
                <a:cxn ang="0">
                  <a:pos x="0" y="6"/>
                </a:cxn>
                <a:cxn ang="0">
                  <a:pos x="51" y="3"/>
                </a:cxn>
                <a:cxn ang="0">
                  <a:pos x="63" y="6"/>
                </a:cxn>
              </a:cxnLst>
              <a:rect b="b" l="0" r="r" t="0"/>
              <a:pathLst>
                <a:path h="6" w="62">
                  <a:moveTo>
                    <a:pt x="63" y="6"/>
                  </a:moveTo>
                  <a:cubicBezTo>
                    <a:pt x="42" y="6"/>
                    <a:pt x="21" y="6"/>
                    <a:pt x="0" y="6"/>
                  </a:cubicBezTo>
                  <a:cubicBezTo>
                    <a:pt x="0" y="0"/>
                    <a:pt x="37" y="5"/>
                    <a:pt x="51" y="3"/>
                  </a:cubicBezTo>
                  <a:cubicBezTo>
                    <a:pt x="56" y="3"/>
                    <a:pt x="62" y="2"/>
                    <a:pt x="63" y="6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24" name="Freeform 452"/>
            <p:cNvSpPr/>
            <p:nvPr/>
          </p:nvSpPr>
          <p:spPr bwMode="auto">
            <a:xfrm>
              <a:off x="5973763" y="3178175"/>
              <a:ext cx="23813" cy="119063"/>
            </a:xfrm>
            <a:custGeom>
              <a:cxnLst>
                <a:cxn ang="0">
                  <a:pos x="9" y="11"/>
                </a:cxn>
                <a:cxn ang="0">
                  <a:pos x="6" y="11"/>
                </a:cxn>
                <a:cxn ang="0">
                  <a:pos x="6" y="44"/>
                </a:cxn>
                <a:cxn ang="0">
                  <a:pos x="9" y="11"/>
                </a:cxn>
              </a:cxnLst>
              <a:rect b="b" l="0" r="r" t="0"/>
              <a:pathLst>
                <a:path h="44" w="9">
                  <a:moveTo>
                    <a:pt x="9" y="11"/>
                  </a:moveTo>
                  <a:cubicBezTo>
                    <a:pt x="8" y="11"/>
                    <a:pt x="7" y="11"/>
                    <a:pt x="6" y="11"/>
                  </a:cubicBezTo>
                  <a:cubicBezTo>
                    <a:pt x="6" y="22"/>
                    <a:pt x="6" y="33"/>
                    <a:pt x="6" y="44"/>
                  </a:cubicBezTo>
                  <a:cubicBezTo>
                    <a:pt x="1" y="41"/>
                    <a:pt x="0" y="0"/>
                    <a:pt x="9" y="11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25" name="Freeform 453"/>
            <p:cNvSpPr/>
            <p:nvPr/>
          </p:nvSpPr>
          <p:spPr bwMode="auto">
            <a:xfrm>
              <a:off x="2833688" y="3671888"/>
              <a:ext cx="227013" cy="12700"/>
            </a:xfrm>
            <a:custGeom>
              <a:cxnLst>
                <a:cxn ang="0">
                  <a:pos x="0" y="5"/>
                </a:cxn>
                <a:cxn ang="0">
                  <a:pos x="84" y="5"/>
                </a:cxn>
                <a:cxn ang="0">
                  <a:pos x="0" y="5"/>
                </a:cxn>
              </a:cxnLst>
              <a:rect b="b" l="0" r="r" t="0"/>
              <a:pathLst>
                <a:path h="5" w="84">
                  <a:moveTo>
                    <a:pt x="0" y="5"/>
                  </a:moveTo>
                  <a:cubicBezTo>
                    <a:pt x="21" y="0"/>
                    <a:pt x="63" y="0"/>
                    <a:pt x="84" y="5"/>
                  </a:cubicBezTo>
                  <a:cubicBezTo>
                    <a:pt x="56" y="5"/>
                    <a:pt x="28" y="5"/>
                    <a:pt x="0" y="5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26" name="Freeform 454"/>
            <p:cNvSpPr/>
            <p:nvPr/>
          </p:nvSpPr>
          <p:spPr bwMode="auto">
            <a:xfrm>
              <a:off x="7700963" y="4210050"/>
              <a:ext cx="19050" cy="233363"/>
            </a:xfrm>
            <a:custGeom>
              <a:cxnLst>
                <a:cxn ang="0">
                  <a:pos x="3" y="0"/>
                </a:cxn>
                <a:cxn ang="0">
                  <a:pos x="0" y="87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87" w="7">
                  <a:moveTo>
                    <a:pt x="3" y="0"/>
                  </a:moveTo>
                  <a:cubicBezTo>
                    <a:pt x="1" y="28"/>
                    <a:pt x="7" y="64"/>
                    <a:pt x="0" y="87"/>
                  </a:cubicBezTo>
                  <a:cubicBezTo>
                    <a:pt x="0" y="58"/>
                    <a:pt x="0" y="29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415A5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27" name="Freeform 455"/>
            <p:cNvSpPr/>
            <p:nvPr/>
          </p:nvSpPr>
          <p:spPr bwMode="auto">
            <a:xfrm>
              <a:off x="5545138" y="4664075"/>
              <a:ext cx="231775" cy="15875"/>
            </a:xfrm>
            <a:custGeom>
              <a:cxnLst>
                <a:cxn ang="0">
                  <a:pos x="21" y="2"/>
                </a:cxn>
                <a:cxn ang="0">
                  <a:pos x="66" y="5"/>
                </a:cxn>
                <a:cxn ang="0">
                  <a:pos x="21" y="2"/>
                </a:cxn>
              </a:cxnLst>
              <a:rect b="b" l="0" r="r" t="0"/>
              <a:pathLst>
                <a:path h="6" w="86">
                  <a:moveTo>
                    <a:pt x="21" y="2"/>
                  </a:moveTo>
                  <a:cubicBezTo>
                    <a:pt x="35" y="0"/>
                    <a:pt x="86" y="2"/>
                    <a:pt x="66" y="5"/>
                  </a:cubicBezTo>
                  <a:cubicBezTo>
                    <a:pt x="59" y="6"/>
                    <a:pt x="0" y="5"/>
                    <a:pt x="21" y="2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28" name="Freeform 456"/>
            <p:cNvSpPr/>
            <p:nvPr/>
          </p:nvSpPr>
          <p:spPr bwMode="auto">
            <a:xfrm>
              <a:off x="3309938" y="3943350"/>
              <a:ext cx="14288" cy="136525"/>
            </a:xfrm>
            <a:custGeom>
              <a:cxnLst>
                <a:cxn ang="0">
                  <a:pos x="0" y="0"/>
                </a:cxn>
                <a:cxn ang="0">
                  <a:pos x="0" y="51"/>
                </a:cxn>
                <a:cxn ang="0">
                  <a:pos x="0" y="0"/>
                </a:cxn>
              </a:cxnLst>
              <a:rect b="b" l="0" r="r" t="0"/>
              <a:pathLst>
                <a:path h="51" w="5">
                  <a:moveTo>
                    <a:pt x="0" y="0"/>
                  </a:moveTo>
                  <a:cubicBezTo>
                    <a:pt x="5" y="10"/>
                    <a:pt x="5" y="41"/>
                    <a:pt x="0" y="51"/>
                  </a:cubicBezTo>
                  <a:cubicBezTo>
                    <a:pt x="0" y="34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415A5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29" name="Freeform 457"/>
            <p:cNvSpPr/>
            <p:nvPr/>
          </p:nvSpPr>
          <p:spPr bwMode="auto">
            <a:xfrm>
              <a:off x="5610225" y="862013"/>
              <a:ext cx="128588" cy="12700"/>
            </a:xfrm>
            <a:custGeom>
              <a:cxnLst>
                <a:cxn ang="0">
                  <a:pos x="0" y="5"/>
                </a:cxn>
                <a:cxn ang="0">
                  <a:pos x="48" y="5"/>
                </a:cxn>
                <a:cxn ang="0">
                  <a:pos x="0" y="5"/>
                </a:cxn>
              </a:cxnLst>
              <a:rect b="b" l="0" r="r" t="0"/>
              <a:pathLst>
                <a:path h="5" w="48">
                  <a:moveTo>
                    <a:pt x="0" y="5"/>
                  </a:moveTo>
                  <a:cubicBezTo>
                    <a:pt x="9" y="0"/>
                    <a:pt x="39" y="0"/>
                    <a:pt x="48" y="5"/>
                  </a:cubicBezTo>
                  <a:cubicBezTo>
                    <a:pt x="32" y="5"/>
                    <a:pt x="16" y="5"/>
                    <a:pt x="0" y="5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30" name="Freeform 458"/>
            <p:cNvSpPr/>
            <p:nvPr/>
          </p:nvSpPr>
          <p:spPr bwMode="auto">
            <a:xfrm>
              <a:off x="5440363" y="2894013"/>
              <a:ext cx="255588" cy="23813"/>
            </a:xfrm>
            <a:custGeom>
              <a:cxnLst>
                <a:cxn ang="0">
                  <a:pos x="0" y="3"/>
                </a:cxn>
                <a:cxn ang="0">
                  <a:pos x="78" y="0"/>
                </a:cxn>
                <a:cxn ang="0">
                  <a:pos x="48" y="6"/>
                </a:cxn>
                <a:cxn ang="0">
                  <a:pos x="3" y="6"/>
                </a:cxn>
                <a:cxn ang="0">
                  <a:pos x="0" y="3"/>
                </a:cxn>
              </a:cxnLst>
              <a:rect b="b" l="0" r="r" t="0"/>
              <a:pathLst>
                <a:path h="9" w="95">
                  <a:moveTo>
                    <a:pt x="0" y="3"/>
                  </a:moveTo>
                  <a:cubicBezTo>
                    <a:pt x="25" y="1"/>
                    <a:pt x="58" y="7"/>
                    <a:pt x="78" y="0"/>
                  </a:cubicBezTo>
                  <a:cubicBezTo>
                    <a:pt x="95" y="9"/>
                    <a:pt x="58" y="5"/>
                    <a:pt x="48" y="6"/>
                  </a:cubicBezTo>
                  <a:cubicBezTo>
                    <a:pt x="33" y="6"/>
                    <a:pt x="18" y="6"/>
                    <a:pt x="3" y="6"/>
                  </a:cubicBezTo>
                  <a:cubicBezTo>
                    <a:pt x="0" y="7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31" name="Freeform 459"/>
            <p:cNvSpPr/>
            <p:nvPr/>
          </p:nvSpPr>
          <p:spPr bwMode="auto">
            <a:xfrm>
              <a:off x="7700963" y="4016375"/>
              <a:ext cx="7938" cy="193675"/>
            </a:xfrm>
            <a:custGeom>
              <a:cxnLst>
                <a:cxn ang="0">
                  <a:pos x="3" y="0"/>
                </a:cxn>
                <a:cxn ang="0">
                  <a:pos x="3" y="72"/>
                </a:cxn>
                <a:cxn ang="0">
                  <a:pos x="0" y="72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72" w="3">
                  <a:moveTo>
                    <a:pt x="3" y="0"/>
                  </a:moveTo>
                  <a:cubicBezTo>
                    <a:pt x="3" y="24"/>
                    <a:pt x="3" y="48"/>
                    <a:pt x="3" y="72"/>
                  </a:cubicBezTo>
                  <a:cubicBezTo>
                    <a:pt x="2" y="72"/>
                    <a:pt x="1" y="72"/>
                    <a:pt x="0" y="72"/>
                  </a:cubicBezTo>
                  <a:cubicBezTo>
                    <a:pt x="0" y="48"/>
                    <a:pt x="0" y="24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32" name="Freeform 460"/>
            <p:cNvSpPr/>
            <p:nvPr/>
          </p:nvSpPr>
          <p:spPr bwMode="auto">
            <a:xfrm>
              <a:off x="5932488" y="4338638"/>
              <a:ext cx="19050" cy="96838"/>
            </a:xfrm>
            <a:custGeom>
              <a:cxnLst>
                <a:cxn ang="0">
                  <a:pos x="0" y="0"/>
                </a:cxn>
                <a:cxn ang="0">
                  <a:pos x="3" y="36"/>
                </a:cxn>
                <a:cxn ang="0">
                  <a:pos x="0" y="36"/>
                </a:cxn>
                <a:cxn ang="0">
                  <a:pos x="0" y="0"/>
                </a:cxn>
              </a:cxnLst>
              <a:rect b="b" l="0" r="r" t="0"/>
              <a:pathLst>
                <a:path h="36" w="7">
                  <a:moveTo>
                    <a:pt x="0" y="0"/>
                  </a:moveTo>
                  <a:cubicBezTo>
                    <a:pt x="7" y="6"/>
                    <a:pt x="1" y="25"/>
                    <a:pt x="3" y="36"/>
                  </a:cubicBezTo>
                  <a:cubicBezTo>
                    <a:pt x="2" y="36"/>
                    <a:pt x="1" y="36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9DB7B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33" name="Freeform 461"/>
            <p:cNvSpPr/>
            <p:nvPr/>
          </p:nvSpPr>
          <p:spPr bwMode="auto">
            <a:xfrm>
              <a:off x="4125913" y="4640263"/>
              <a:ext cx="104775" cy="14288"/>
            </a:xfrm>
            <a:custGeom>
              <a:cxnLst>
                <a:cxn ang="0">
                  <a:pos x="0" y="5"/>
                </a:cxn>
                <a:cxn ang="0">
                  <a:pos x="39" y="5"/>
                </a:cxn>
                <a:cxn ang="0">
                  <a:pos x="0" y="5"/>
                </a:cxn>
              </a:cxnLst>
              <a:rect b="b" l="0" r="r" t="0"/>
              <a:pathLst>
                <a:path h="5" w="39">
                  <a:moveTo>
                    <a:pt x="0" y="5"/>
                  </a:moveTo>
                  <a:cubicBezTo>
                    <a:pt x="6" y="0"/>
                    <a:pt x="33" y="0"/>
                    <a:pt x="39" y="5"/>
                  </a:cubicBezTo>
                  <a:cubicBezTo>
                    <a:pt x="26" y="5"/>
                    <a:pt x="13" y="5"/>
                    <a:pt x="0" y="5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34" name="Freeform 462"/>
            <p:cNvSpPr/>
            <p:nvPr/>
          </p:nvSpPr>
          <p:spPr bwMode="auto">
            <a:xfrm>
              <a:off x="5764213" y="4689475"/>
              <a:ext cx="104775" cy="12700"/>
            </a:xfrm>
            <a:custGeom>
              <a:cxnLst>
                <a:cxn ang="0">
                  <a:pos x="0" y="5"/>
                </a:cxn>
                <a:cxn ang="0">
                  <a:pos x="39" y="5"/>
                </a:cxn>
                <a:cxn ang="0">
                  <a:pos x="0" y="5"/>
                </a:cxn>
              </a:cxnLst>
              <a:rect b="b" l="0" r="r" t="0"/>
              <a:pathLst>
                <a:path h="5" w="39">
                  <a:moveTo>
                    <a:pt x="0" y="5"/>
                  </a:moveTo>
                  <a:cubicBezTo>
                    <a:pt x="6" y="0"/>
                    <a:pt x="33" y="0"/>
                    <a:pt x="39" y="5"/>
                  </a:cubicBezTo>
                  <a:cubicBezTo>
                    <a:pt x="26" y="5"/>
                    <a:pt x="13" y="5"/>
                    <a:pt x="0" y="5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35" name="Freeform 463"/>
            <p:cNvSpPr/>
            <p:nvPr/>
          </p:nvSpPr>
          <p:spPr bwMode="auto">
            <a:xfrm>
              <a:off x="7748588" y="3690938"/>
              <a:ext cx="492125" cy="17463"/>
            </a:xfrm>
            <a:custGeom>
              <a:cxnLst>
                <a:cxn ang="0">
                  <a:pos x="0" y="1"/>
                </a:cxn>
                <a:cxn ang="0">
                  <a:pos x="183" y="4"/>
                </a:cxn>
                <a:cxn ang="0">
                  <a:pos x="183" y="7"/>
                </a:cxn>
                <a:cxn ang="0">
                  <a:pos x="0" y="4"/>
                </a:cxn>
                <a:cxn ang="0">
                  <a:pos x="0" y="1"/>
                </a:cxn>
              </a:cxnLst>
              <a:rect b="b" l="0" r="r" t="0"/>
              <a:pathLst>
                <a:path h="7" w="183">
                  <a:moveTo>
                    <a:pt x="0" y="1"/>
                  </a:moveTo>
                  <a:cubicBezTo>
                    <a:pt x="62" y="1"/>
                    <a:pt x="125" y="0"/>
                    <a:pt x="183" y="4"/>
                  </a:cubicBezTo>
                  <a:cubicBezTo>
                    <a:pt x="183" y="5"/>
                    <a:pt x="183" y="6"/>
                    <a:pt x="183" y="7"/>
                  </a:cubicBezTo>
                  <a:cubicBezTo>
                    <a:pt x="125" y="3"/>
                    <a:pt x="62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73" name="TextBox 372"/>
          <p:cNvSpPr txBox="1"/>
          <p:nvPr/>
        </p:nvSpPr>
        <p:spPr>
          <a:xfrm>
            <a:off x="1268145" y="3003798"/>
            <a:ext cx="246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接近三十的年纪，</a:t>
            </a:r>
          </a:p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现实告诉我们不准逃！</a:t>
            </a:r>
          </a:p>
        </p:txBody>
      </p:sp>
    </p:spTree>
  </p:cSld>
  <p:clrMapOvr>
    <a:masterClrMapping/>
  </p:clrMapOvr>
  <mc:AlternateContent>
    <mc:Choice Requires="p14">
      <p:transition advClick="0" p14:dur="700" spd="med">
        <p:fade/>
      </p:transition>
    </mc:Choice>
    <mc:Fallback>
      <p:transition advClick="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45679E-06 L -0.02865 3.45679E-06" pathEditMode="relative" ptsTypes="AA" rAng="0">
                                      <p:cBhvr>
                                        <p:cTn dur="6500" fill="hold" id="9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06 1.64041E-06 L -0.08403 1.64041E-06" pathEditMode="relative" ptsTypes="AA" rAng="0">
                                      <p:cBhvr>
                                        <p:cTn dur="6500" fill="hold" id="1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2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-2.09877E-06 L -0.14775 -2.09877E-06" pathEditMode="relative" ptsTypes="AA" rAng="0">
                                      <p:cBhvr>
                                        <p:cTn dur="6500" fill="hold" id="13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4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6 3.70714E-06 L -0.08368 3.70714E-06" pathEditMode="relative" ptsTypes="AA" rAng="0">
                                      <p:cBhvr>
                                        <p:cTn dur="6500" fill="hold" id="15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8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4" name="TextBox 413"/>
          <p:cNvSpPr txBox="1"/>
          <p:nvPr/>
        </p:nvSpPr>
        <p:spPr>
          <a:xfrm>
            <a:off x="2730574" y="-380578"/>
            <a:ext cx="182880" cy="365760"/>
          </a:xfrm>
          <a:prstGeom prst="rect">
            <a:avLst/>
          </a:prstGeom>
          <a:noFill/>
        </p:spPr>
        <p:txBody>
          <a:bodyPr rtlCol="0" wrap="none">
            <a:prstTxWarp prst="textPlain">
              <a:avLst/>
            </a:prstTxWarp>
            <a:spAutoFit/>
          </a:bodyPr>
          <a:lstStyle/>
          <a:p>
            <a:r>
              <a:rPr altLang="zh-CN" lang="en-US" smtClean="0" spc="-1200">
                <a:blipFill>
                  <a:blip r:embed="rId4"/>
                  <a:stretch>
                    <a:fillRect/>
                  </a:stretch>
                </a:blipFill>
              </a:rPr>
              <a:t>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3099613"/>
            <a:ext cx="3738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面对生活中的分歧</a:t>
            </a:r>
          </a:p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渐渐地学会了不听、不说、不想</a:t>
            </a:r>
          </a:p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学会了“保持沉默”</a:t>
            </a:r>
          </a:p>
        </p:txBody>
      </p:sp>
    </p:spTree>
  </p:cSld>
  <p:clrMapOvr>
    <a:overrideClrMapping accent1="accent1" accent2="accent2" accent3="accent3" accent4="accent4" accent5="accent5" accent6="accent6" bg1="lt1" bg2="lt2" folHlink="folHlink" hlink="hlink" tx1="dk1" tx2="dk2"/>
  </p:clrMapOvr>
  <p:transition advClick="0" spd="slow">
    <p:fade thruBlk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1" presetSubtype="0" repeatCount="indefinite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dur="250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4"/>
      <p:bldP grpId="0" spid="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7" name="AutoShape 3"/>
          <p:cNvSpPr>
            <a:spLocks noChangeArrowheads="1" noChangeAspect="1" noTextEdit="1"/>
          </p:cNvSpPr>
          <p:nvPr/>
        </p:nvSpPr>
        <p:spPr bwMode="auto">
          <a:xfrm>
            <a:off x="625475" y="0"/>
            <a:ext cx="7893050" cy="5143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570" name="组合 569"/>
          <p:cNvGrpSpPr/>
          <p:nvPr/>
        </p:nvGrpSpPr>
        <p:grpSpPr>
          <a:xfrm>
            <a:off x="-571536" y="-1000150"/>
            <a:ext cx="3992468" cy="9565726"/>
            <a:chOff x="3519488" y="3175"/>
            <a:chExt cx="2112963" cy="5062538"/>
          </a:xfrm>
        </p:grpSpPr>
        <p:sp>
          <p:nvSpPr>
            <p:cNvPr id="1329" name="Freeform 5"/>
            <p:cNvSpPr/>
            <p:nvPr/>
          </p:nvSpPr>
          <p:spPr bwMode="auto">
            <a:xfrm>
              <a:off x="5322888" y="1295400"/>
              <a:ext cx="12700" cy="88900"/>
            </a:xfrm>
            <a:custGeom>
              <a:cxnLst>
                <a:cxn ang="0">
                  <a:pos x="5" y="0"/>
                </a:cxn>
                <a:cxn ang="0">
                  <a:pos x="5" y="33"/>
                </a:cxn>
                <a:cxn ang="0">
                  <a:pos x="5" y="0"/>
                </a:cxn>
              </a:cxnLst>
              <a:rect b="b" l="0" r="r" t="0"/>
              <a:pathLst>
                <a:path h="33" w="5">
                  <a:moveTo>
                    <a:pt x="5" y="0"/>
                  </a:moveTo>
                  <a:cubicBezTo>
                    <a:pt x="5" y="11"/>
                    <a:pt x="5" y="22"/>
                    <a:pt x="5" y="33"/>
                  </a:cubicBezTo>
                  <a:cubicBezTo>
                    <a:pt x="0" y="29"/>
                    <a:pt x="0" y="4"/>
                    <a:pt x="5" y="0"/>
                  </a:cubicBezTo>
                  <a:close/>
                </a:path>
              </a:pathLst>
            </a:custGeom>
            <a:solidFill>
              <a:srgbClr val="ABCCD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0" name="Freeform 6"/>
            <p:cNvSpPr/>
            <p:nvPr/>
          </p:nvSpPr>
          <p:spPr bwMode="auto">
            <a:xfrm>
              <a:off x="4425950" y="1617663"/>
              <a:ext cx="14288" cy="104775"/>
            </a:xfrm>
            <a:custGeom>
              <a:cxnLst>
                <a:cxn ang="0">
                  <a:pos x="5" y="39"/>
                </a:cxn>
                <a:cxn ang="0">
                  <a:pos x="5" y="0"/>
                </a:cxn>
                <a:cxn ang="0">
                  <a:pos x="5" y="39"/>
                </a:cxn>
              </a:cxnLst>
              <a:rect b="b" l="0" r="r" t="0"/>
              <a:pathLst>
                <a:path h="39" w="5">
                  <a:moveTo>
                    <a:pt x="5" y="39"/>
                  </a:moveTo>
                  <a:cubicBezTo>
                    <a:pt x="0" y="33"/>
                    <a:pt x="0" y="6"/>
                    <a:pt x="5" y="0"/>
                  </a:cubicBezTo>
                  <a:cubicBezTo>
                    <a:pt x="5" y="13"/>
                    <a:pt x="5" y="26"/>
                    <a:pt x="5" y="39"/>
                  </a:cubicBezTo>
                  <a:close/>
                </a:path>
              </a:pathLst>
            </a:custGeom>
            <a:solidFill>
              <a:srgbClr val="ABCCD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1" name="Freeform 7"/>
            <p:cNvSpPr/>
            <p:nvPr/>
          </p:nvSpPr>
          <p:spPr bwMode="auto">
            <a:xfrm>
              <a:off x="5264150" y="1682750"/>
              <a:ext cx="17463" cy="266700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99"/>
                </a:cxn>
                <a:cxn ang="0">
                  <a:pos x="0" y="0"/>
                </a:cxn>
              </a:cxnLst>
              <a:rect b="b" l="0" r="r" t="0"/>
              <a:pathLst>
                <a:path h="99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32"/>
                    <a:pt x="7" y="72"/>
                    <a:pt x="0" y="99"/>
                  </a:cubicBezTo>
                  <a:cubicBezTo>
                    <a:pt x="0" y="66"/>
                    <a:pt x="0" y="33"/>
                    <a:pt x="0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2" name="Freeform 8"/>
            <p:cNvSpPr/>
            <p:nvPr/>
          </p:nvSpPr>
          <p:spPr bwMode="auto">
            <a:xfrm>
              <a:off x="5424488" y="1690688"/>
              <a:ext cx="14288" cy="88900"/>
            </a:xfrm>
            <a:custGeom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0" y="0"/>
                </a:cxn>
              </a:cxnLst>
              <a:rect b="b" l="0" r="r" t="0"/>
              <a:pathLst>
                <a:path h="33" w="5">
                  <a:moveTo>
                    <a:pt x="0" y="0"/>
                  </a:moveTo>
                  <a:cubicBezTo>
                    <a:pt x="5" y="4"/>
                    <a:pt x="5" y="29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89969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3" name="Freeform 9"/>
            <p:cNvSpPr/>
            <p:nvPr/>
          </p:nvSpPr>
          <p:spPr bwMode="auto">
            <a:xfrm>
              <a:off x="5167313" y="1827213"/>
              <a:ext cx="12700" cy="80963"/>
            </a:xfrm>
            <a:custGeom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0" y="0"/>
                </a:cxn>
              </a:cxnLst>
              <a:rect b="b" l="0" r="r" t="0"/>
              <a:pathLst>
                <a:path h="30" w="5">
                  <a:moveTo>
                    <a:pt x="0" y="0"/>
                  </a:moveTo>
                  <a:cubicBezTo>
                    <a:pt x="5" y="3"/>
                    <a:pt x="5" y="27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BDDD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4" name="Freeform 10"/>
            <p:cNvSpPr/>
            <p:nvPr/>
          </p:nvSpPr>
          <p:spPr bwMode="auto">
            <a:xfrm>
              <a:off x="4533900" y="1868488"/>
              <a:ext cx="30163" cy="80963"/>
            </a:xfrm>
            <a:custGeom>
              <a:cxnLst>
                <a:cxn ang="0">
                  <a:pos x="4" y="30"/>
                </a:cxn>
                <a:cxn ang="0">
                  <a:pos x="7" y="0"/>
                </a:cxn>
                <a:cxn ang="0">
                  <a:pos x="4" y="30"/>
                </a:cxn>
              </a:cxnLst>
              <a:rect b="b" l="0" r="r" t="0"/>
              <a:pathLst>
                <a:path h="30" w="11">
                  <a:moveTo>
                    <a:pt x="4" y="30"/>
                  </a:moveTo>
                  <a:cubicBezTo>
                    <a:pt x="6" y="21"/>
                    <a:pt x="0" y="4"/>
                    <a:pt x="7" y="0"/>
                  </a:cubicBezTo>
                  <a:cubicBezTo>
                    <a:pt x="5" y="9"/>
                    <a:pt x="11" y="26"/>
                    <a:pt x="4" y="30"/>
                  </a:cubicBezTo>
                  <a:close/>
                </a:path>
              </a:pathLst>
            </a:custGeom>
            <a:solidFill>
              <a:srgbClr val="ABCCD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5" name="Freeform 11"/>
            <p:cNvSpPr/>
            <p:nvPr/>
          </p:nvSpPr>
          <p:spPr bwMode="auto">
            <a:xfrm>
              <a:off x="5114925" y="1939925"/>
              <a:ext cx="11113" cy="122238"/>
            </a:xfrm>
            <a:custGeom>
              <a:cxnLst>
                <a:cxn ang="0">
                  <a:pos x="1" y="0"/>
                </a:cxn>
                <a:cxn ang="0">
                  <a:pos x="4" y="9"/>
                </a:cxn>
                <a:cxn ang="0">
                  <a:pos x="4" y="42"/>
                </a:cxn>
                <a:cxn ang="0">
                  <a:pos x="4" y="45"/>
                </a:cxn>
                <a:cxn ang="0">
                  <a:pos x="1" y="42"/>
                </a:cxn>
                <a:cxn ang="0">
                  <a:pos x="1" y="0"/>
                </a:cxn>
              </a:cxnLst>
              <a:rect b="b" l="0" r="r" t="0"/>
              <a:pathLst>
                <a:path h="45" w="4">
                  <a:moveTo>
                    <a:pt x="1" y="0"/>
                  </a:moveTo>
                  <a:cubicBezTo>
                    <a:pt x="4" y="1"/>
                    <a:pt x="4" y="5"/>
                    <a:pt x="4" y="9"/>
                  </a:cubicBezTo>
                  <a:cubicBezTo>
                    <a:pt x="4" y="20"/>
                    <a:pt x="4" y="31"/>
                    <a:pt x="4" y="42"/>
                  </a:cubicBezTo>
                  <a:cubicBezTo>
                    <a:pt x="4" y="43"/>
                    <a:pt x="4" y="44"/>
                    <a:pt x="4" y="45"/>
                  </a:cubicBezTo>
                  <a:cubicBezTo>
                    <a:pt x="2" y="45"/>
                    <a:pt x="0" y="45"/>
                    <a:pt x="1" y="42"/>
                  </a:cubicBezTo>
                  <a:cubicBezTo>
                    <a:pt x="1" y="28"/>
                    <a:pt x="1" y="14"/>
                    <a:pt x="1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6" name="Freeform 12"/>
            <p:cNvSpPr/>
            <p:nvPr/>
          </p:nvSpPr>
          <p:spPr bwMode="auto">
            <a:xfrm>
              <a:off x="5126038" y="1965325"/>
              <a:ext cx="19050" cy="88900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33"/>
                </a:cxn>
                <a:cxn ang="0">
                  <a:pos x="0" y="0"/>
                </a:cxn>
              </a:cxnLst>
              <a:rect b="b" l="0" r="r" t="0"/>
              <a:pathLst>
                <a:path h="33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0"/>
                    <a:pt x="7" y="28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7" name="Freeform 13"/>
            <p:cNvSpPr/>
            <p:nvPr/>
          </p:nvSpPr>
          <p:spPr bwMode="auto">
            <a:xfrm>
              <a:off x="5130800" y="2078038"/>
              <a:ext cx="22225" cy="104775"/>
            </a:xfrm>
            <a:custGeom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39"/>
                </a:cxn>
                <a:cxn ang="0">
                  <a:pos x="1" y="21"/>
                </a:cxn>
                <a:cxn ang="0">
                  <a:pos x="4" y="0"/>
                </a:cxn>
              </a:cxnLst>
              <a:rect b="b" l="0" r="r" t="0"/>
              <a:pathLst>
                <a:path h="39" w="8">
                  <a:moveTo>
                    <a:pt x="4" y="0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7" y="13"/>
                    <a:pt x="7" y="26"/>
                    <a:pt x="7" y="39"/>
                  </a:cubicBezTo>
                  <a:cubicBezTo>
                    <a:pt x="0" y="38"/>
                    <a:pt x="7" y="23"/>
                    <a:pt x="1" y="21"/>
                  </a:cubicBezTo>
                  <a:cubicBezTo>
                    <a:pt x="8" y="20"/>
                    <a:pt x="2" y="6"/>
                    <a:pt x="4" y="0"/>
                  </a:cubicBezTo>
                  <a:close/>
                </a:path>
              </a:pathLst>
            </a:custGeom>
            <a:solidFill>
              <a:srgbClr val="75A6B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8" name="Freeform 14"/>
            <p:cNvSpPr/>
            <p:nvPr/>
          </p:nvSpPr>
          <p:spPr bwMode="auto">
            <a:xfrm>
              <a:off x="4343400" y="2155825"/>
              <a:ext cx="80963" cy="30163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0" y="7"/>
                </a:cxn>
              </a:cxnLst>
              <a:rect b="b" l="0" r="r" t="0"/>
              <a:pathLst>
                <a:path h="11" w="30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26" y="11"/>
                    <a:pt x="9" y="5"/>
                    <a:pt x="0" y="7"/>
                  </a:cubicBezTo>
                  <a:close/>
                </a:path>
              </a:pathLst>
            </a:custGeom>
            <a:solidFill>
              <a:srgbClr val="A9B7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9" name="Freeform 15"/>
            <p:cNvSpPr/>
            <p:nvPr/>
          </p:nvSpPr>
          <p:spPr bwMode="auto">
            <a:xfrm>
              <a:off x="5110163" y="2546350"/>
              <a:ext cx="12700" cy="136525"/>
            </a:xfrm>
            <a:custGeom>
              <a:cxnLst>
                <a:cxn ang="0">
                  <a:pos x="0" y="0"/>
                </a:cxn>
                <a:cxn ang="0">
                  <a:pos x="0" y="51"/>
                </a:cxn>
                <a:cxn ang="0">
                  <a:pos x="0" y="0"/>
                </a:cxn>
              </a:cxnLst>
              <a:rect b="b" l="0" r="r" t="0"/>
              <a:pathLst>
                <a:path h="51" w="5">
                  <a:moveTo>
                    <a:pt x="0" y="0"/>
                  </a:moveTo>
                  <a:cubicBezTo>
                    <a:pt x="5" y="10"/>
                    <a:pt x="5" y="41"/>
                    <a:pt x="0" y="51"/>
                  </a:cubicBezTo>
                  <a:cubicBezTo>
                    <a:pt x="0" y="34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1E4C5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0" name="Freeform 16"/>
            <p:cNvSpPr/>
            <p:nvPr/>
          </p:nvSpPr>
          <p:spPr bwMode="auto">
            <a:xfrm>
              <a:off x="4265613" y="2570163"/>
              <a:ext cx="12700" cy="96838"/>
            </a:xfrm>
            <a:custGeom>
              <a:cxnLst>
                <a:cxn ang="0">
                  <a:pos x="5" y="0"/>
                </a:cxn>
                <a:cxn ang="0">
                  <a:pos x="5" y="36"/>
                </a:cxn>
                <a:cxn ang="0">
                  <a:pos x="5" y="0"/>
                </a:cxn>
              </a:cxnLst>
              <a:rect b="b" l="0" r="r" t="0"/>
              <a:pathLst>
                <a:path h="36" w="5">
                  <a:moveTo>
                    <a:pt x="5" y="0"/>
                  </a:moveTo>
                  <a:cubicBezTo>
                    <a:pt x="5" y="12"/>
                    <a:pt x="5" y="24"/>
                    <a:pt x="5" y="36"/>
                  </a:cubicBezTo>
                  <a:cubicBezTo>
                    <a:pt x="0" y="31"/>
                    <a:pt x="0" y="5"/>
                    <a:pt x="5" y="0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1" name="Freeform 17"/>
            <p:cNvSpPr/>
            <p:nvPr/>
          </p:nvSpPr>
          <p:spPr bwMode="auto">
            <a:xfrm>
              <a:off x="4351338" y="2651125"/>
              <a:ext cx="19050" cy="153988"/>
            </a:xfrm>
            <a:custGeom>
              <a:cxnLst>
                <a:cxn ang="0">
                  <a:pos x="0" y="0"/>
                </a:cxn>
                <a:cxn ang="0">
                  <a:pos x="3" y="57"/>
                </a:cxn>
                <a:cxn ang="0">
                  <a:pos x="0" y="57"/>
                </a:cxn>
                <a:cxn ang="0">
                  <a:pos x="0" y="0"/>
                </a:cxn>
              </a:cxnLst>
              <a:rect b="b" l="0" r="r" t="0"/>
              <a:pathLst>
                <a:path h="57" w="7">
                  <a:moveTo>
                    <a:pt x="0" y="0"/>
                  </a:moveTo>
                  <a:cubicBezTo>
                    <a:pt x="7" y="13"/>
                    <a:pt x="1" y="39"/>
                    <a:pt x="3" y="57"/>
                  </a:cubicBezTo>
                  <a:cubicBezTo>
                    <a:pt x="2" y="57"/>
                    <a:pt x="1" y="57"/>
                    <a:pt x="0" y="57"/>
                  </a:cubicBezTo>
                  <a:cubicBezTo>
                    <a:pt x="0" y="38"/>
                    <a:pt x="0" y="19"/>
                    <a:pt x="0" y="0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2" name="Freeform 18"/>
            <p:cNvSpPr/>
            <p:nvPr/>
          </p:nvSpPr>
          <p:spPr bwMode="auto">
            <a:xfrm>
              <a:off x="4003675" y="2716213"/>
              <a:ext cx="80963" cy="12700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0" y="0"/>
                </a:cxn>
              </a:cxnLst>
              <a:rect b="b" l="0" r="r" t="0"/>
              <a:pathLst>
                <a:path h="5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27" y="5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3" name="Freeform 19"/>
            <p:cNvSpPr/>
            <p:nvPr/>
          </p:nvSpPr>
          <p:spPr bwMode="auto">
            <a:xfrm>
              <a:off x="4351338" y="2805113"/>
              <a:ext cx="19050" cy="160338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60"/>
                </a:cxn>
                <a:cxn ang="0">
                  <a:pos x="0" y="0"/>
                </a:cxn>
              </a:cxnLst>
              <a:rect b="b" l="0" r="r" t="0"/>
              <a:pathLst>
                <a:path h="60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9"/>
                    <a:pt x="7" y="46"/>
                    <a:pt x="0" y="60"/>
                  </a:cubicBezTo>
                  <a:cubicBezTo>
                    <a:pt x="0" y="40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4" name="Freeform 20"/>
            <p:cNvSpPr/>
            <p:nvPr/>
          </p:nvSpPr>
          <p:spPr bwMode="auto">
            <a:xfrm>
              <a:off x="4811713" y="3935413"/>
              <a:ext cx="12700" cy="80963"/>
            </a:xfrm>
            <a:custGeom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0" y="0"/>
                </a:cxn>
              </a:cxnLst>
              <a:rect b="b" l="0" r="r" t="0"/>
              <a:pathLst>
                <a:path h="30" w="5">
                  <a:moveTo>
                    <a:pt x="0" y="0"/>
                  </a:moveTo>
                  <a:cubicBezTo>
                    <a:pt x="5" y="3"/>
                    <a:pt x="5" y="27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5" name="Freeform 21"/>
            <p:cNvSpPr/>
            <p:nvPr/>
          </p:nvSpPr>
          <p:spPr bwMode="auto">
            <a:xfrm>
              <a:off x="4892675" y="4468813"/>
              <a:ext cx="88900" cy="12700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0" y="0"/>
                </a:cxn>
              </a:cxnLst>
              <a:rect b="b" l="0" r="r" t="0"/>
              <a:pathLst>
                <a:path h="5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29" y="5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7" name="Freeform 23"/>
            <p:cNvSpPr/>
            <p:nvPr/>
          </p:nvSpPr>
          <p:spPr bwMode="auto">
            <a:xfrm>
              <a:off x="3906838" y="3402013"/>
              <a:ext cx="96838" cy="26988"/>
            </a:xfrm>
            <a:custGeom>
              <a:cxnLst>
                <a:cxn ang="0">
                  <a:pos x="0" y="3"/>
                </a:cxn>
                <a:cxn ang="0">
                  <a:pos x="36" y="0"/>
                </a:cxn>
                <a:cxn ang="0">
                  <a:pos x="0" y="3"/>
                </a:cxn>
              </a:cxnLst>
              <a:rect b="b" l="0" r="r" t="0"/>
              <a:pathLst>
                <a:path h="10" w="36">
                  <a:moveTo>
                    <a:pt x="0" y="3"/>
                  </a:moveTo>
                  <a:cubicBezTo>
                    <a:pt x="12" y="2"/>
                    <a:pt x="29" y="6"/>
                    <a:pt x="36" y="0"/>
                  </a:cubicBezTo>
                  <a:cubicBezTo>
                    <a:pt x="34" y="10"/>
                    <a:pt x="6" y="8"/>
                    <a:pt x="0" y="3"/>
                  </a:cubicBezTo>
                  <a:close/>
                </a:path>
              </a:pathLst>
            </a:custGeom>
            <a:solidFill>
              <a:srgbClr val="89969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9" name="Freeform 25"/>
            <p:cNvSpPr/>
            <p:nvPr/>
          </p:nvSpPr>
          <p:spPr bwMode="auto">
            <a:xfrm>
              <a:off x="4738688" y="3175"/>
              <a:ext cx="630238" cy="1049338"/>
            </a:xfrm>
            <a:custGeom>
              <a:cxnLst>
                <a:cxn ang="0">
                  <a:pos x="99" y="0"/>
                </a:cxn>
                <a:cxn ang="0">
                  <a:pos x="183" y="0"/>
                </a:cxn>
                <a:cxn ang="0">
                  <a:pos x="219" y="45"/>
                </a:cxn>
                <a:cxn ang="0">
                  <a:pos x="222" y="93"/>
                </a:cxn>
                <a:cxn ang="0">
                  <a:pos x="234" y="96"/>
                </a:cxn>
                <a:cxn ang="0">
                  <a:pos x="231" y="102"/>
                </a:cxn>
                <a:cxn ang="0">
                  <a:pos x="219" y="99"/>
                </a:cxn>
                <a:cxn ang="0">
                  <a:pos x="222" y="129"/>
                </a:cxn>
                <a:cxn ang="0">
                  <a:pos x="222" y="138"/>
                </a:cxn>
                <a:cxn ang="0">
                  <a:pos x="219" y="138"/>
                </a:cxn>
                <a:cxn ang="0">
                  <a:pos x="216" y="132"/>
                </a:cxn>
                <a:cxn ang="0">
                  <a:pos x="216" y="99"/>
                </a:cxn>
                <a:cxn ang="0">
                  <a:pos x="210" y="150"/>
                </a:cxn>
                <a:cxn ang="0">
                  <a:pos x="216" y="144"/>
                </a:cxn>
                <a:cxn ang="0">
                  <a:pos x="216" y="153"/>
                </a:cxn>
                <a:cxn ang="0">
                  <a:pos x="204" y="153"/>
                </a:cxn>
                <a:cxn ang="0">
                  <a:pos x="147" y="246"/>
                </a:cxn>
                <a:cxn ang="0">
                  <a:pos x="165" y="255"/>
                </a:cxn>
                <a:cxn ang="0">
                  <a:pos x="231" y="387"/>
                </a:cxn>
                <a:cxn ang="0">
                  <a:pos x="228" y="390"/>
                </a:cxn>
                <a:cxn ang="0">
                  <a:pos x="225" y="375"/>
                </a:cxn>
                <a:cxn ang="0">
                  <a:pos x="165" y="273"/>
                </a:cxn>
                <a:cxn ang="0">
                  <a:pos x="147" y="291"/>
                </a:cxn>
                <a:cxn ang="0">
                  <a:pos x="78" y="282"/>
                </a:cxn>
                <a:cxn ang="0">
                  <a:pos x="162" y="255"/>
                </a:cxn>
                <a:cxn ang="0">
                  <a:pos x="99" y="258"/>
                </a:cxn>
                <a:cxn ang="0">
                  <a:pos x="120" y="255"/>
                </a:cxn>
                <a:cxn ang="0">
                  <a:pos x="141" y="255"/>
                </a:cxn>
                <a:cxn ang="0">
                  <a:pos x="132" y="228"/>
                </a:cxn>
                <a:cxn ang="0">
                  <a:pos x="132" y="192"/>
                </a:cxn>
                <a:cxn ang="0">
                  <a:pos x="126" y="204"/>
                </a:cxn>
                <a:cxn ang="0">
                  <a:pos x="117" y="231"/>
                </a:cxn>
                <a:cxn ang="0">
                  <a:pos x="105" y="219"/>
                </a:cxn>
                <a:cxn ang="0">
                  <a:pos x="105" y="204"/>
                </a:cxn>
                <a:cxn ang="0">
                  <a:pos x="108" y="138"/>
                </a:cxn>
                <a:cxn ang="0">
                  <a:pos x="102" y="183"/>
                </a:cxn>
                <a:cxn ang="0">
                  <a:pos x="99" y="222"/>
                </a:cxn>
                <a:cxn ang="0">
                  <a:pos x="96" y="174"/>
                </a:cxn>
                <a:cxn ang="0">
                  <a:pos x="90" y="186"/>
                </a:cxn>
                <a:cxn ang="0">
                  <a:pos x="84" y="210"/>
                </a:cxn>
                <a:cxn ang="0">
                  <a:pos x="75" y="213"/>
                </a:cxn>
                <a:cxn ang="0">
                  <a:pos x="75" y="189"/>
                </a:cxn>
                <a:cxn ang="0">
                  <a:pos x="75" y="171"/>
                </a:cxn>
                <a:cxn ang="0">
                  <a:pos x="6" y="201"/>
                </a:cxn>
                <a:cxn ang="0">
                  <a:pos x="51" y="153"/>
                </a:cxn>
                <a:cxn ang="0">
                  <a:pos x="18" y="180"/>
                </a:cxn>
                <a:cxn ang="0">
                  <a:pos x="45" y="138"/>
                </a:cxn>
                <a:cxn ang="0">
                  <a:pos x="30" y="153"/>
                </a:cxn>
                <a:cxn ang="0">
                  <a:pos x="42" y="126"/>
                </a:cxn>
                <a:cxn ang="0">
                  <a:pos x="33" y="135"/>
                </a:cxn>
                <a:cxn ang="0">
                  <a:pos x="51" y="96"/>
                </a:cxn>
                <a:cxn ang="0">
                  <a:pos x="15" y="147"/>
                </a:cxn>
                <a:cxn ang="0">
                  <a:pos x="51" y="87"/>
                </a:cxn>
                <a:cxn ang="0">
                  <a:pos x="0" y="114"/>
                </a:cxn>
                <a:cxn ang="0">
                  <a:pos x="54" y="54"/>
                </a:cxn>
                <a:cxn ang="0">
                  <a:pos x="3" y="36"/>
                </a:cxn>
                <a:cxn ang="0">
                  <a:pos x="99" y="0"/>
                </a:cxn>
              </a:cxnLst>
              <a:rect b="b" l="0" r="r" t="0"/>
              <a:pathLst>
                <a:path h="390" w="234">
                  <a:moveTo>
                    <a:pt x="99" y="0"/>
                  </a:moveTo>
                  <a:cubicBezTo>
                    <a:pt x="127" y="0"/>
                    <a:pt x="155" y="0"/>
                    <a:pt x="183" y="0"/>
                  </a:cubicBezTo>
                  <a:cubicBezTo>
                    <a:pt x="196" y="14"/>
                    <a:pt x="217" y="20"/>
                    <a:pt x="219" y="45"/>
                  </a:cubicBezTo>
                  <a:cubicBezTo>
                    <a:pt x="221" y="60"/>
                    <a:pt x="215" y="83"/>
                    <a:pt x="222" y="93"/>
                  </a:cubicBezTo>
                  <a:cubicBezTo>
                    <a:pt x="226" y="94"/>
                    <a:pt x="233" y="92"/>
                    <a:pt x="234" y="96"/>
                  </a:cubicBezTo>
                  <a:cubicBezTo>
                    <a:pt x="234" y="99"/>
                    <a:pt x="233" y="101"/>
                    <a:pt x="231" y="102"/>
                  </a:cubicBezTo>
                  <a:cubicBezTo>
                    <a:pt x="230" y="98"/>
                    <a:pt x="223" y="100"/>
                    <a:pt x="219" y="99"/>
                  </a:cubicBezTo>
                  <a:cubicBezTo>
                    <a:pt x="224" y="105"/>
                    <a:pt x="221" y="119"/>
                    <a:pt x="222" y="129"/>
                  </a:cubicBezTo>
                  <a:cubicBezTo>
                    <a:pt x="222" y="132"/>
                    <a:pt x="222" y="135"/>
                    <a:pt x="222" y="138"/>
                  </a:cubicBezTo>
                  <a:cubicBezTo>
                    <a:pt x="221" y="138"/>
                    <a:pt x="220" y="138"/>
                    <a:pt x="219" y="138"/>
                  </a:cubicBezTo>
                  <a:cubicBezTo>
                    <a:pt x="221" y="128"/>
                    <a:pt x="215" y="115"/>
                    <a:pt x="216" y="132"/>
                  </a:cubicBezTo>
                  <a:cubicBezTo>
                    <a:pt x="207" y="124"/>
                    <a:pt x="220" y="112"/>
                    <a:pt x="216" y="99"/>
                  </a:cubicBezTo>
                  <a:cubicBezTo>
                    <a:pt x="206" y="106"/>
                    <a:pt x="208" y="141"/>
                    <a:pt x="210" y="150"/>
                  </a:cubicBezTo>
                  <a:cubicBezTo>
                    <a:pt x="213" y="149"/>
                    <a:pt x="215" y="147"/>
                    <a:pt x="216" y="144"/>
                  </a:cubicBezTo>
                  <a:cubicBezTo>
                    <a:pt x="221" y="146"/>
                    <a:pt x="216" y="149"/>
                    <a:pt x="216" y="153"/>
                  </a:cubicBezTo>
                  <a:cubicBezTo>
                    <a:pt x="216" y="166"/>
                    <a:pt x="208" y="154"/>
                    <a:pt x="204" y="153"/>
                  </a:cubicBezTo>
                  <a:cubicBezTo>
                    <a:pt x="187" y="186"/>
                    <a:pt x="165" y="214"/>
                    <a:pt x="147" y="246"/>
                  </a:cubicBezTo>
                  <a:cubicBezTo>
                    <a:pt x="149" y="253"/>
                    <a:pt x="166" y="245"/>
                    <a:pt x="165" y="255"/>
                  </a:cubicBezTo>
                  <a:cubicBezTo>
                    <a:pt x="182" y="304"/>
                    <a:pt x="226" y="326"/>
                    <a:pt x="231" y="387"/>
                  </a:cubicBezTo>
                  <a:cubicBezTo>
                    <a:pt x="232" y="390"/>
                    <a:pt x="230" y="390"/>
                    <a:pt x="228" y="390"/>
                  </a:cubicBezTo>
                  <a:cubicBezTo>
                    <a:pt x="226" y="386"/>
                    <a:pt x="232" y="374"/>
                    <a:pt x="225" y="375"/>
                  </a:cubicBezTo>
                  <a:cubicBezTo>
                    <a:pt x="212" y="334"/>
                    <a:pt x="189" y="303"/>
                    <a:pt x="165" y="273"/>
                  </a:cubicBezTo>
                  <a:cubicBezTo>
                    <a:pt x="161" y="281"/>
                    <a:pt x="158" y="290"/>
                    <a:pt x="147" y="291"/>
                  </a:cubicBezTo>
                  <a:cubicBezTo>
                    <a:pt x="119" y="293"/>
                    <a:pt x="96" y="290"/>
                    <a:pt x="78" y="282"/>
                  </a:cubicBezTo>
                  <a:cubicBezTo>
                    <a:pt x="106" y="283"/>
                    <a:pt x="170" y="301"/>
                    <a:pt x="162" y="255"/>
                  </a:cubicBezTo>
                  <a:cubicBezTo>
                    <a:pt x="149" y="266"/>
                    <a:pt x="117" y="260"/>
                    <a:pt x="99" y="258"/>
                  </a:cubicBezTo>
                  <a:cubicBezTo>
                    <a:pt x="100" y="251"/>
                    <a:pt x="114" y="257"/>
                    <a:pt x="120" y="255"/>
                  </a:cubicBezTo>
                  <a:cubicBezTo>
                    <a:pt x="127" y="255"/>
                    <a:pt x="134" y="255"/>
                    <a:pt x="141" y="255"/>
                  </a:cubicBezTo>
                  <a:cubicBezTo>
                    <a:pt x="145" y="239"/>
                    <a:pt x="130" y="242"/>
                    <a:pt x="132" y="228"/>
                  </a:cubicBezTo>
                  <a:cubicBezTo>
                    <a:pt x="132" y="216"/>
                    <a:pt x="132" y="204"/>
                    <a:pt x="132" y="192"/>
                  </a:cubicBezTo>
                  <a:cubicBezTo>
                    <a:pt x="128" y="194"/>
                    <a:pt x="126" y="198"/>
                    <a:pt x="126" y="204"/>
                  </a:cubicBezTo>
                  <a:cubicBezTo>
                    <a:pt x="123" y="213"/>
                    <a:pt x="115" y="217"/>
                    <a:pt x="117" y="231"/>
                  </a:cubicBezTo>
                  <a:cubicBezTo>
                    <a:pt x="108" y="232"/>
                    <a:pt x="112" y="220"/>
                    <a:pt x="105" y="219"/>
                  </a:cubicBezTo>
                  <a:cubicBezTo>
                    <a:pt x="105" y="214"/>
                    <a:pt x="105" y="209"/>
                    <a:pt x="105" y="204"/>
                  </a:cubicBezTo>
                  <a:cubicBezTo>
                    <a:pt x="112" y="188"/>
                    <a:pt x="106" y="159"/>
                    <a:pt x="108" y="138"/>
                  </a:cubicBezTo>
                  <a:cubicBezTo>
                    <a:pt x="96" y="143"/>
                    <a:pt x="105" y="169"/>
                    <a:pt x="102" y="183"/>
                  </a:cubicBezTo>
                  <a:cubicBezTo>
                    <a:pt x="95" y="190"/>
                    <a:pt x="101" y="210"/>
                    <a:pt x="99" y="222"/>
                  </a:cubicBezTo>
                  <a:cubicBezTo>
                    <a:pt x="92" y="212"/>
                    <a:pt x="98" y="189"/>
                    <a:pt x="96" y="174"/>
                  </a:cubicBezTo>
                  <a:cubicBezTo>
                    <a:pt x="92" y="176"/>
                    <a:pt x="90" y="180"/>
                    <a:pt x="90" y="186"/>
                  </a:cubicBezTo>
                  <a:cubicBezTo>
                    <a:pt x="87" y="193"/>
                    <a:pt x="85" y="201"/>
                    <a:pt x="84" y="210"/>
                  </a:cubicBezTo>
                  <a:cubicBezTo>
                    <a:pt x="82" y="212"/>
                    <a:pt x="79" y="213"/>
                    <a:pt x="75" y="213"/>
                  </a:cubicBezTo>
                  <a:cubicBezTo>
                    <a:pt x="75" y="205"/>
                    <a:pt x="75" y="197"/>
                    <a:pt x="75" y="189"/>
                  </a:cubicBezTo>
                  <a:cubicBezTo>
                    <a:pt x="75" y="183"/>
                    <a:pt x="75" y="177"/>
                    <a:pt x="75" y="171"/>
                  </a:cubicBezTo>
                  <a:cubicBezTo>
                    <a:pt x="59" y="174"/>
                    <a:pt x="40" y="216"/>
                    <a:pt x="6" y="201"/>
                  </a:cubicBezTo>
                  <a:cubicBezTo>
                    <a:pt x="33" y="198"/>
                    <a:pt x="54" y="175"/>
                    <a:pt x="51" y="153"/>
                  </a:cubicBezTo>
                  <a:cubicBezTo>
                    <a:pt x="46" y="166"/>
                    <a:pt x="28" y="182"/>
                    <a:pt x="18" y="180"/>
                  </a:cubicBezTo>
                  <a:cubicBezTo>
                    <a:pt x="29" y="170"/>
                    <a:pt x="49" y="153"/>
                    <a:pt x="45" y="138"/>
                  </a:cubicBezTo>
                  <a:cubicBezTo>
                    <a:pt x="43" y="146"/>
                    <a:pt x="36" y="149"/>
                    <a:pt x="30" y="153"/>
                  </a:cubicBezTo>
                  <a:cubicBezTo>
                    <a:pt x="34" y="146"/>
                    <a:pt x="48" y="133"/>
                    <a:pt x="42" y="126"/>
                  </a:cubicBezTo>
                  <a:cubicBezTo>
                    <a:pt x="40" y="130"/>
                    <a:pt x="37" y="133"/>
                    <a:pt x="33" y="135"/>
                  </a:cubicBezTo>
                  <a:cubicBezTo>
                    <a:pt x="39" y="122"/>
                    <a:pt x="52" y="116"/>
                    <a:pt x="51" y="96"/>
                  </a:cubicBezTo>
                  <a:cubicBezTo>
                    <a:pt x="31" y="105"/>
                    <a:pt x="29" y="132"/>
                    <a:pt x="15" y="147"/>
                  </a:cubicBezTo>
                  <a:cubicBezTo>
                    <a:pt x="20" y="120"/>
                    <a:pt x="36" y="104"/>
                    <a:pt x="51" y="87"/>
                  </a:cubicBezTo>
                  <a:cubicBezTo>
                    <a:pt x="30" y="90"/>
                    <a:pt x="14" y="114"/>
                    <a:pt x="0" y="114"/>
                  </a:cubicBezTo>
                  <a:cubicBezTo>
                    <a:pt x="7" y="83"/>
                    <a:pt x="42" y="80"/>
                    <a:pt x="54" y="54"/>
                  </a:cubicBezTo>
                  <a:cubicBezTo>
                    <a:pt x="29" y="58"/>
                    <a:pt x="2" y="48"/>
                    <a:pt x="3" y="36"/>
                  </a:cubicBezTo>
                  <a:cubicBezTo>
                    <a:pt x="49" y="50"/>
                    <a:pt x="78" y="21"/>
                    <a:pt x="99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0" name="Freeform 26"/>
            <p:cNvSpPr/>
            <p:nvPr/>
          </p:nvSpPr>
          <p:spPr bwMode="auto">
            <a:xfrm>
              <a:off x="4921250" y="511175"/>
              <a:ext cx="42863" cy="80963"/>
            </a:xfrm>
            <a:custGeom>
              <a:cxnLst>
                <a:cxn ang="0">
                  <a:pos x="7" y="0"/>
                </a:cxn>
                <a:cxn ang="0">
                  <a:pos x="7" y="24"/>
                </a:cxn>
                <a:cxn ang="0">
                  <a:pos x="16" y="21"/>
                </a:cxn>
                <a:cxn ang="0">
                  <a:pos x="4" y="30"/>
                </a:cxn>
                <a:cxn ang="0">
                  <a:pos x="7" y="0"/>
                </a:cxn>
              </a:cxnLst>
              <a:rect b="b" l="0" r="r" t="0"/>
              <a:pathLst>
                <a:path h="30" w="16">
                  <a:moveTo>
                    <a:pt x="7" y="0"/>
                  </a:moveTo>
                  <a:cubicBezTo>
                    <a:pt x="7" y="8"/>
                    <a:pt x="7" y="16"/>
                    <a:pt x="7" y="24"/>
                  </a:cubicBezTo>
                  <a:cubicBezTo>
                    <a:pt x="11" y="24"/>
                    <a:pt x="14" y="23"/>
                    <a:pt x="16" y="21"/>
                  </a:cubicBezTo>
                  <a:cubicBezTo>
                    <a:pt x="15" y="27"/>
                    <a:pt x="8" y="27"/>
                    <a:pt x="4" y="30"/>
                  </a:cubicBezTo>
                  <a:cubicBezTo>
                    <a:pt x="6" y="21"/>
                    <a:pt x="0" y="4"/>
                    <a:pt x="7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1" name="Freeform 27"/>
            <p:cNvSpPr/>
            <p:nvPr/>
          </p:nvSpPr>
          <p:spPr bwMode="auto">
            <a:xfrm>
              <a:off x="5299075" y="312738"/>
              <a:ext cx="34925" cy="93663"/>
            </a:xfrm>
            <a:custGeom>
              <a:cxnLst>
                <a:cxn ang="0">
                  <a:pos x="2" y="35"/>
                </a:cxn>
                <a:cxn ang="0">
                  <a:pos x="8" y="17"/>
                </a:cxn>
                <a:cxn ang="0">
                  <a:pos x="11" y="23"/>
                </a:cxn>
                <a:cxn ang="0">
                  <a:pos x="8" y="29"/>
                </a:cxn>
                <a:cxn ang="0">
                  <a:pos x="2" y="35"/>
                </a:cxn>
              </a:cxnLst>
              <a:rect b="b" l="0" r="r" t="0"/>
              <a:pathLst>
                <a:path h="35" w="13">
                  <a:moveTo>
                    <a:pt x="2" y="35"/>
                  </a:moveTo>
                  <a:cubicBezTo>
                    <a:pt x="0" y="25"/>
                    <a:pt x="5" y="22"/>
                    <a:pt x="8" y="17"/>
                  </a:cubicBezTo>
                  <a:cubicBezTo>
                    <a:pt x="7" y="0"/>
                    <a:pt x="13" y="13"/>
                    <a:pt x="11" y="23"/>
                  </a:cubicBezTo>
                  <a:cubicBezTo>
                    <a:pt x="10" y="25"/>
                    <a:pt x="8" y="26"/>
                    <a:pt x="8" y="29"/>
                  </a:cubicBezTo>
                  <a:cubicBezTo>
                    <a:pt x="7" y="32"/>
                    <a:pt x="5" y="34"/>
                    <a:pt x="2" y="35"/>
                  </a:cubicBezTo>
                  <a:close/>
                </a:path>
              </a:pathLst>
            </a:custGeom>
            <a:solidFill>
              <a:srgbClr val="E2EDE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2" name="Freeform 28"/>
            <p:cNvSpPr/>
            <p:nvPr/>
          </p:nvSpPr>
          <p:spPr bwMode="auto">
            <a:xfrm>
              <a:off x="5319713" y="374650"/>
              <a:ext cx="50800" cy="39688"/>
            </a:xfrm>
            <a:custGeom>
              <a:cxnLst>
                <a:cxn ang="0">
                  <a:pos x="0" y="6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2" y="3"/>
                </a:cxn>
                <a:cxn ang="0">
                  <a:pos x="12" y="15"/>
                </a:cxn>
                <a:cxn ang="0">
                  <a:pos x="0" y="15"/>
                </a:cxn>
                <a:cxn ang="0">
                  <a:pos x="0" y="6"/>
                </a:cxn>
              </a:cxnLst>
              <a:rect b="b" l="0" r="r" t="0"/>
              <a:pathLst>
                <a:path h="15" w="19">
                  <a:moveTo>
                    <a:pt x="0" y="6"/>
                  </a:moveTo>
                  <a:cubicBezTo>
                    <a:pt x="0" y="3"/>
                    <a:pt x="2" y="2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3"/>
                    <a:pt x="6" y="6"/>
                    <a:pt x="6" y="9"/>
                  </a:cubicBezTo>
                  <a:cubicBezTo>
                    <a:pt x="11" y="10"/>
                    <a:pt x="12" y="7"/>
                    <a:pt x="12" y="3"/>
                  </a:cubicBezTo>
                  <a:cubicBezTo>
                    <a:pt x="19" y="3"/>
                    <a:pt x="13" y="13"/>
                    <a:pt x="12" y="15"/>
                  </a:cubicBezTo>
                  <a:cubicBezTo>
                    <a:pt x="8" y="15"/>
                    <a:pt x="4" y="15"/>
                    <a:pt x="0" y="15"/>
                  </a:cubicBezTo>
                  <a:cubicBezTo>
                    <a:pt x="0" y="11"/>
                    <a:pt x="5" y="8"/>
                    <a:pt x="0" y="6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3" name="Freeform 29"/>
            <p:cNvSpPr>
              <a:spLocks noEditPoints="1"/>
            </p:cNvSpPr>
            <p:nvPr/>
          </p:nvSpPr>
          <p:spPr bwMode="auto">
            <a:xfrm>
              <a:off x="4787900" y="720725"/>
              <a:ext cx="539750" cy="1554163"/>
            </a:xfrm>
            <a:custGeom>
              <a:cxnLst>
                <a:cxn ang="0">
                  <a:pos x="141" y="558"/>
                </a:cxn>
                <a:cxn ang="0">
                  <a:pos x="144" y="561"/>
                </a:cxn>
                <a:cxn ang="0">
                  <a:pos x="123" y="555"/>
                </a:cxn>
                <a:cxn ang="0">
                  <a:pos x="108" y="531"/>
                </a:cxn>
                <a:cxn ang="0">
                  <a:pos x="96" y="501"/>
                </a:cxn>
                <a:cxn ang="0">
                  <a:pos x="84" y="477"/>
                </a:cxn>
                <a:cxn ang="0">
                  <a:pos x="78" y="453"/>
                </a:cxn>
                <a:cxn ang="0">
                  <a:pos x="75" y="447"/>
                </a:cxn>
                <a:cxn ang="0">
                  <a:pos x="3" y="72"/>
                </a:cxn>
                <a:cxn ang="0">
                  <a:pos x="30" y="0"/>
                </a:cxn>
                <a:cxn ang="0">
                  <a:pos x="51" y="12"/>
                </a:cxn>
                <a:cxn ang="0">
                  <a:pos x="60" y="15"/>
                </a:cxn>
                <a:cxn ang="0">
                  <a:pos x="129" y="24"/>
                </a:cxn>
                <a:cxn ang="0">
                  <a:pos x="186" y="117"/>
                </a:cxn>
                <a:cxn ang="0">
                  <a:pos x="195" y="117"/>
                </a:cxn>
                <a:cxn ang="0">
                  <a:pos x="201" y="141"/>
                </a:cxn>
                <a:cxn ang="0">
                  <a:pos x="177" y="210"/>
                </a:cxn>
                <a:cxn ang="0">
                  <a:pos x="183" y="162"/>
                </a:cxn>
                <a:cxn ang="0">
                  <a:pos x="192" y="120"/>
                </a:cxn>
                <a:cxn ang="0">
                  <a:pos x="180" y="156"/>
                </a:cxn>
                <a:cxn ang="0">
                  <a:pos x="171" y="207"/>
                </a:cxn>
                <a:cxn ang="0">
                  <a:pos x="171" y="216"/>
                </a:cxn>
                <a:cxn ang="0">
                  <a:pos x="141" y="324"/>
                </a:cxn>
                <a:cxn ang="0">
                  <a:pos x="138" y="366"/>
                </a:cxn>
                <a:cxn ang="0">
                  <a:pos x="141" y="411"/>
                </a:cxn>
                <a:cxn ang="0">
                  <a:pos x="141" y="441"/>
                </a:cxn>
                <a:cxn ang="0">
                  <a:pos x="138" y="462"/>
                </a:cxn>
                <a:cxn ang="0">
                  <a:pos x="135" y="504"/>
                </a:cxn>
                <a:cxn ang="0">
                  <a:pos x="132" y="504"/>
                </a:cxn>
                <a:cxn ang="0">
                  <a:pos x="129" y="462"/>
                </a:cxn>
                <a:cxn ang="0">
                  <a:pos x="126" y="462"/>
                </a:cxn>
                <a:cxn ang="0">
                  <a:pos x="123" y="453"/>
                </a:cxn>
                <a:cxn ang="0">
                  <a:pos x="120" y="435"/>
                </a:cxn>
                <a:cxn ang="0">
                  <a:pos x="114" y="486"/>
                </a:cxn>
                <a:cxn ang="0">
                  <a:pos x="123" y="495"/>
                </a:cxn>
                <a:cxn ang="0">
                  <a:pos x="126" y="498"/>
                </a:cxn>
                <a:cxn ang="0">
                  <a:pos x="129" y="525"/>
                </a:cxn>
                <a:cxn ang="0">
                  <a:pos x="135" y="543"/>
                </a:cxn>
                <a:cxn ang="0">
                  <a:pos x="141" y="558"/>
                </a:cxn>
                <a:cxn ang="0">
                  <a:pos x="111" y="450"/>
                </a:cxn>
                <a:cxn ang="0">
                  <a:pos x="111" y="417"/>
                </a:cxn>
                <a:cxn ang="0">
                  <a:pos x="111" y="450"/>
                </a:cxn>
              </a:cxnLst>
              <a:rect b="b" l="0" r="r" t="0"/>
              <a:pathLst>
                <a:path h="577" w="201">
                  <a:moveTo>
                    <a:pt x="141" y="558"/>
                  </a:moveTo>
                  <a:cubicBezTo>
                    <a:pt x="144" y="557"/>
                    <a:pt x="144" y="559"/>
                    <a:pt x="144" y="561"/>
                  </a:cubicBezTo>
                  <a:cubicBezTo>
                    <a:pt x="138" y="577"/>
                    <a:pt x="127" y="565"/>
                    <a:pt x="123" y="555"/>
                  </a:cubicBezTo>
                  <a:cubicBezTo>
                    <a:pt x="117" y="548"/>
                    <a:pt x="115" y="537"/>
                    <a:pt x="108" y="531"/>
                  </a:cubicBezTo>
                  <a:cubicBezTo>
                    <a:pt x="106" y="519"/>
                    <a:pt x="98" y="513"/>
                    <a:pt x="96" y="501"/>
                  </a:cubicBezTo>
                  <a:cubicBezTo>
                    <a:pt x="90" y="495"/>
                    <a:pt x="91" y="482"/>
                    <a:pt x="84" y="477"/>
                  </a:cubicBezTo>
                  <a:cubicBezTo>
                    <a:pt x="85" y="466"/>
                    <a:pt x="78" y="463"/>
                    <a:pt x="78" y="453"/>
                  </a:cubicBezTo>
                  <a:cubicBezTo>
                    <a:pt x="78" y="450"/>
                    <a:pt x="77" y="448"/>
                    <a:pt x="75" y="447"/>
                  </a:cubicBezTo>
                  <a:cubicBezTo>
                    <a:pt x="63" y="337"/>
                    <a:pt x="11" y="186"/>
                    <a:pt x="3" y="72"/>
                  </a:cubicBezTo>
                  <a:cubicBezTo>
                    <a:pt x="0" y="34"/>
                    <a:pt x="3" y="13"/>
                    <a:pt x="30" y="0"/>
                  </a:cubicBezTo>
                  <a:cubicBezTo>
                    <a:pt x="31" y="8"/>
                    <a:pt x="33" y="15"/>
                    <a:pt x="51" y="12"/>
                  </a:cubicBezTo>
                  <a:cubicBezTo>
                    <a:pt x="53" y="14"/>
                    <a:pt x="56" y="15"/>
                    <a:pt x="60" y="15"/>
                  </a:cubicBezTo>
                  <a:cubicBezTo>
                    <a:pt x="78" y="23"/>
                    <a:pt x="101" y="26"/>
                    <a:pt x="129" y="24"/>
                  </a:cubicBezTo>
                  <a:cubicBezTo>
                    <a:pt x="161" y="42"/>
                    <a:pt x="178" y="75"/>
                    <a:pt x="186" y="117"/>
                  </a:cubicBezTo>
                  <a:cubicBezTo>
                    <a:pt x="187" y="121"/>
                    <a:pt x="190" y="116"/>
                    <a:pt x="195" y="117"/>
                  </a:cubicBezTo>
                  <a:cubicBezTo>
                    <a:pt x="195" y="127"/>
                    <a:pt x="197" y="135"/>
                    <a:pt x="201" y="141"/>
                  </a:cubicBezTo>
                  <a:cubicBezTo>
                    <a:pt x="199" y="170"/>
                    <a:pt x="191" y="193"/>
                    <a:pt x="177" y="210"/>
                  </a:cubicBezTo>
                  <a:cubicBezTo>
                    <a:pt x="175" y="190"/>
                    <a:pt x="181" y="178"/>
                    <a:pt x="183" y="162"/>
                  </a:cubicBezTo>
                  <a:cubicBezTo>
                    <a:pt x="182" y="144"/>
                    <a:pt x="192" y="137"/>
                    <a:pt x="192" y="120"/>
                  </a:cubicBezTo>
                  <a:cubicBezTo>
                    <a:pt x="184" y="128"/>
                    <a:pt x="183" y="143"/>
                    <a:pt x="180" y="156"/>
                  </a:cubicBezTo>
                  <a:cubicBezTo>
                    <a:pt x="173" y="169"/>
                    <a:pt x="176" y="192"/>
                    <a:pt x="171" y="207"/>
                  </a:cubicBezTo>
                  <a:cubicBezTo>
                    <a:pt x="171" y="210"/>
                    <a:pt x="171" y="213"/>
                    <a:pt x="171" y="216"/>
                  </a:cubicBezTo>
                  <a:cubicBezTo>
                    <a:pt x="158" y="249"/>
                    <a:pt x="151" y="288"/>
                    <a:pt x="141" y="324"/>
                  </a:cubicBezTo>
                  <a:cubicBezTo>
                    <a:pt x="134" y="332"/>
                    <a:pt x="140" y="353"/>
                    <a:pt x="138" y="366"/>
                  </a:cubicBezTo>
                  <a:cubicBezTo>
                    <a:pt x="137" y="383"/>
                    <a:pt x="139" y="397"/>
                    <a:pt x="141" y="411"/>
                  </a:cubicBezTo>
                  <a:cubicBezTo>
                    <a:pt x="141" y="421"/>
                    <a:pt x="141" y="431"/>
                    <a:pt x="141" y="441"/>
                  </a:cubicBezTo>
                  <a:cubicBezTo>
                    <a:pt x="143" y="451"/>
                    <a:pt x="137" y="453"/>
                    <a:pt x="138" y="462"/>
                  </a:cubicBezTo>
                  <a:cubicBezTo>
                    <a:pt x="131" y="470"/>
                    <a:pt x="137" y="491"/>
                    <a:pt x="135" y="504"/>
                  </a:cubicBezTo>
                  <a:cubicBezTo>
                    <a:pt x="134" y="504"/>
                    <a:pt x="133" y="504"/>
                    <a:pt x="132" y="504"/>
                  </a:cubicBezTo>
                  <a:cubicBezTo>
                    <a:pt x="130" y="491"/>
                    <a:pt x="136" y="470"/>
                    <a:pt x="129" y="462"/>
                  </a:cubicBezTo>
                  <a:cubicBezTo>
                    <a:pt x="128" y="462"/>
                    <a:pt x="127" y="462"/>
                    <a:pt x="126" y="462"/>
                  </a:cubicBezTo>
                  <a:cubicBezTo>
                    <a:pt x="126" y="458"/>
                    <a:pt x="126" y="454"/>
                    <a:pt x="123" y="453"/>
                  </a:cubicBezTo>
                  <a:cubicBezTo>
                    <a:pt x="116" y="453"/>
                    <a:pt x="122" y="440"/>
                    <a:pt x="120" y="435"/>
                  </a:cubicBezTo>
                  <a:cubicBezTo>
                    <a:pt x="115" y="449"/>
                    <a:pt x="114" y="467"/>
                    <a:pt x="114" y="486"/>
                  </a:cubicBezTo>
                  <a:cubicBezTo>
                    <a:pt x="122" y="461"/>
                    <a:pt x="116" y="482"/>
                    <a:pt x="123" y="495"/>
                  </a:cubicBezTo>
                  <a:cubicBezTo>
                    <a:pt x="122" y="498"/>
                    <a:pt x="124" y="498"/>
                    <a:pt x="126" y="498"/>
                  </a:cubicBezTo>
                  <a:cubicBezTo>
                    <a:pt x="124" y="510"/>
                    <a:pt x="131" y="513"/>
                    <a:pt x="129" y="525"/>
                  </a:cubicBezTo>
                  <a:cubicBezTo>
                    <a:pt x="135" y="527"/>
                    <a:pt x="128" y="542"/>
                    <a:pt x="135" y="543"/>
                  </a:cubicBezTo>
                  <a:cubicBezTo>
                    <a:pt x="143" y="542"/>
                    <a:pt x="133" y="559"/>
                    <a:pt x="141" y="558"/>
                  </a:cubicBezTo>
                  <a:close/>
                  <a:moveTo>
                    <a:pt x="111" y="450"/>
                  </a:moveTo>
                  <a:cubicBezTo>
                    <a:pt x="109" y="439"/>
                    <a:pt x="120" y="425"/>
                    <a:pt x="111" y="417"/>
                  </a:cubicBezTo>
                  <a:cubicBezTo>
                    <a:pt x="113" y="428"/>
                    <a:pt x="102" y="442"/>
                    <a:pt x="111" y="45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4" name="Freeform 30"/>
            <p:cNvSpPr/>
            <p:nvPr/>
          </p:nvSpPr>
          <p:spPr bwMode="auto">
            <a:xfrm>
              <a:off x="4381500" y="614363"/>
              <a:ext cx="623888" cy="1309688"/>
            </a:xfrm>
            <a:custGeom>
              <a:cxnLst>
                <a:cxn ang="0">
                  <a:pos x="1" y="328"/>
                </a:cxn>
                <a:cxn ang="0">
                  <a:pos x="19" y="286"/>
                </a:cxn>
                <a:cxn ang="0">
                  <a:pos x="28" y="286"/>
                </a:cxn>
                <a:cxn ang="0">
                  <a:pos x="127" y="76"/>
                </a:cxn>
                <a:cxn ang="0">
                  <a:pos x="133" y="55"/>
                </a:cxn>
                <a:cxn ang="0">
                  <a:pos x="226" y="4"/>
                </a:cxn>
                <a:cxn ang="0">
                  <a:pos x="226" y="1"/>
                </a:cxn>
                <a:cxn ang="0">
                  <a:pos x="229" y="4"/>
                </a:cxn>
                <a:cxn ang="0">
                  <a:pos x="229" y="25"/>
                </a:cxn>
                <a:cxn ang="0">
                  <a:pos x="223" y="28"/>
                </a:cxn>
                <a:cxn ang="0">
                  <a:pos x="220" y="13"/>
                </a:cxn>
                <a:cxn ang="0">
                  <a:pos x="202" y="49"/>
                </a:cxn>
                <a:cxn ang="0">
                  <a:pos x="202" y="52"/>
                </a:cxn>
                <a:cxn ang="0">
                  <a:pos x="181" y="40"/>
                </a:cxn>
                <a:cxn ang="0">
                  <a:pos x="154" y="112"/>
                </a:cxn>
                <a:cxn ang="0">
                  <a:pos x="226" y="487"/>
                </a:cxn>
                <a:cxn ang="0">
                  <a:pos x="151" y="127"/>
                </a:cxn>
                <a:cxn ang="0">
                  <a:pos x="148" y="67"/>
                </a:cxn>
                <a:cxn ang="0">
                  <a:pos x="133" y="73"/>
                </a:cxn>
                <a:cxn ang="0">
                  <a:pos x="166" y="319"/>
                </a:cxn>
                <a:cxn ang="0">
                  <a:pos x="127" y="106"/>
                </a:cxn>
                <a:cxn ang="0">
                  <a:pos x="127" y="82"/>
                </a:cxn>
                <a:cxn ang="0">
                  <a:pos x="7" y="328"/>
                </a:cxn>
                <a:cxn ang="0">
                  <a:pos x="4" y="391"/>
                </a:cxn>
                <a:cxn ang="0">
                  <a:pos x="4" y="406"/>
                </a:cxn>
                <a:cxn ang="0">
                  <a:pos x="1" y="400"/>
                </a:cxn>
                <a:cxn ang="0">
                  <a:pos x="1" y="328"/>
                </a:cxn>
              </a:cxnLst>
              <a:rect b="b" l="0" r="r" t="0"/>
              <a:pathLst>
                <a:path h="487" w="231">
                  <a:moveTo>
                    <a:pt x="1" y="328"/>
                  </a:moveTo>
                  <a:cubicBezTo>
                    <a:pt x="7" y="314"/>
                    <a:pt x="17" y="304"/>
                    <a:pt x="19" y="286"/>
                  </a:cubicBezTo>
                  <a:cubicBezTo>
                    <a:pt x="20" y="300"/>
                    <a:pt x="20" y="282"/>
                    <a:pt x="28" y="286"/>
                  </a:cubicBezTo>
                  <a:cubicBezTo>
                    <a:pt x="71" y="226"/>
                    <a:pt x="68" y="120"/>
                    <a:pt x="127" y="76"/>
                  </a:cubicBezTo>
                  <a:cubicBezTo>
                    <a:pt x="129" y="69"/>
                    <a:pt x="130" y="61"/>
                    <a:pt x="133" y="55"/>
                  </a:cubicBezTo>
                  <a:cubicBezTo>
                    <a:pt x="173" y="59"/>
                    <a:pt x="192" y="17"/>
                    <a:pt x="226" y="4"/>
                  </a:cubicBezTo>
                  <a:cubicBezTo>
                    <a:pt x="226" y="3"/>
                    <a:pt x="226" y="2"/>
                    <a:pt x="226" y="1"/>
                  </a:cubicBezTo>
                  <a:cubicBezTo>
                    <a:pt x="229" y="0"/>
                    <a:pt x="229" y="2"/>
                    <a:pt x="229" y="4"/>
                  </a:cubicBezTo>
                  <a:cubicBezTo>
                    <a:pt x="232" y="14"/>
                    <a:pt x="209" y="25"/>
                    <a:pt x="229" y="25"/>
                  </a:cubicBezTo>
                  <a:cubicBezTo>
                    <a:pt x="229" y="28"/>
                    <a:pt x="225" y="27"/>
                    <a:pt x="223" y="28"/>
                  </a:cubicBezTo>
                  <a:cubicBezTo>
                    <a:pt x="201" y="29"/>
                    <a:pt x="220" y="23"/>
                    <a:pt x="220" y="13"/>
                  </a:cubicBezTo>
                  <a:cubicBezTo>
                    <a:pt x="215" y="20"/>
                    <a:pt x="172" y="40"/>
                    <a:pt x="202" y="49"/>
                  </a:cubicBezTo>
                  <a:cubicBezTo>
                    <a:pt x="202" y="50"/>
                    <a:pt x="202" y="51"/>
                    <a:pt x="202" y="52"/>
                  </a:cubicBezTo>
                  <a:cubicBezTo>
                    <a:pt x="184" y="55"/>
                    <a:pt x="182" y="48"/>
                    <a:pt x="181" y="40"/>
                  </a:cubicBezTo>
                  <a:cubicBezTo>
                    <a:pt x="154" y="53"/>
                    <a:pt x="151" y="74"/>
                    <a:pt x="154" y="112"/>
                  </a:cubicBezTo>
                  <a:cubicBezTo>
                    <a:pt x="162" y="226"/>
                    <a:pt x="214" y="377"/>
                    <a:pt x="226" y="487"/>
                  </a:cubicBezTo>
                  <a:cubicBezTo>
                    <a:pt x="197" y="383"/>
                    <a:pt x="174" y="247"/>
                    <a:pt x="151" y="127"/>
                  </a:cubicBezTo>
                  <a:cubicBezTo>
                    <a:pt x="149" y="108"/>
                    <a:pt x="155" y="81"/>
                    <a:pt x="148" y="67"/>
                  </a:cubicBezTo>
                  <a:cubicBezTo>
                    <a:pt x="139" y="65"/>
                    <a:pt x="142" y="75"/>
                    <a:pt x="133" y="73"/>
                  </a:cubicBezTo>
                  <a:cubicBezTo>
                    <a:pt x="124" y="173"/>
                    <a:pt x="169" y="235"/>
                    <a:pt x="166" y="319"/>
                  </a:cubicBezTo>
                  <a:cubicBezTo>
                    <a:pt x="157" y="244"/>
                    <a:pt x="132" y="185"/>
                    <a:pt x="127" y="106"/>
                  </a:cubicBezTo>
                  <a:cubicBezTo>
                    <a:pt x="127" y="98"/>
                    <a:pt x="127" y="90"/>
                    <a:pt x="127" y="82"/>
                  </a:cubicBezTo>
                  <a:cubicBezTo>
                    <a:pt x="66" y="143"/>
                    <a:pt x="65" y="264"/>
                    <a:pt x="7" y="328"/>
                  </a:cubicBezTo>
                  <a:cubicBezTo>
                    <a:pt x="0" y="343"/>
                    <a:pt x="6" y="371"/>
                    <a:pt x="4" y="391"/>
                  </a:cubicBezTo>
                  <a:cubicBezTo>
                    <a:pt x="4" y="396"/>
                    <a:pt x="4" y="401"/>
                    <a:pt x="4" y="406"/>
                  </a:cubicBezTo>
                  <a:cubicBezTo>
                    <a:pt x="1" y="406"/>
                    <a:pt x="2" y="402"/>
                    <a:pt x="1" y="400"/>
                  </a:cubicBezTo>
                  <a:cubicBezTo>
                    <a:pt x="1" y="376"/>
                    <a:pt x="1" y="352"/>
                    <a:pt x="1" y="32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5" name="Freeform 31"/>
            <p:cNvSpPr>
              <a:spLocks noEditPoints="1"/>
            </p:cNvSpPr>
            <p:nvPr/>
          </p:nvSpPr>
          <p:spPr bwMode="auto">
            <a:xfrm>
              <a:off x="4440238" y="898525"/>
              <a:ext cx="646113" cy="1416050"/>
            </a:xfrm>
            <a:custGeom>
              <a:cxnLst>
                <a:cxn ang="0">
                  <a:pos x="93" y="15"/>
                </a:cxn>
                <a:cxn ang="0">
                  <a:pos x="102" y="0"/>
                </a:cxn>
                <a:cxn ang="0">
                  <a:pos x="105" y="0"/>
                </a:cxn>
                <a:cxn ang="0">
                  <a:pos x="144" y="213"/>
                </a:cxn>
                <a:cxn ang="0">
                  <a:pos x="147" y="219"/>
                </a:cxn>
                <a:cxn ang="0">
                  <a:pos x="159" y="306"/>
                </a:cxn>
                <a:cxn ang="0">
                  <a:pos x="162" y="312"/>
                </a:cxn>
                <a:cxn ang="0">
                  <a:pos x="210" y="456"/>
                </a:cxn>
                <a:cxn ang="0">
                  <a:pos x="222" y="480"/>
                </a:cxn>
                <a:cxn ang="0">
                  <a:pos x="240" y="516"/>
                </a:cxn>
                <a:cxn ang="0">
                  <a:pos x="126" y="525"/>
                </a:cxn>
                <a:cxn ang="0">
                  <a:pos x="87" y="516"/>
                </a:cxn>
                <a:cxn ang="0">
                  <a:pos x="0" y="474"/>
                </a:cxn>
                <a:cxn ang="0">
                  <a:pos x="39" y="390"/>
                </a:cxn>
                <a:cxn ang="0">
                  <a:pos x="42" y="360"/>
                </a:cxn>
                <a:cxn ang="0">
                  <a:pos x="75" y="207"/>
                </a:cxn>
                <a:cxn ang="0">
                  <a:pos x="84" y="147"/>
                </a:cxn>
                <a:cxn ang="0">
                  <a:pos x="81" y="147"/>
                </a:cxn>
                <a:cxn ang="0">
                  <a:pos x="84" y="135"/>
                </a:cxn>
                <a:cxn ang="0">
                  <a:pos x="87" y="147"/>
                </a:cxn>
                <a:cxn ang="0">
                  <a:pos x="93" y="81"/>
                </a:cxn>
                <a:cxn ang="0">
                  <a:pos x="93" y="39"/>
                </a:cxn>
                <a:cxn ang="0">
                  <a:pos x="93" y="15"/>
                </a:cxn>
                <a:cxn ang="0">
                  <a:pos x="90" y="174"/>
                </a:cxn>
                <a:cxn ang="0">
                  <a:pos x="84" y="231"/>
                </a:cxn>
                <a:cxn ang="0">
                  <a:pos x="90" y="174"/>
                </a:cxn>
                <a:cxn ang="0">
                  <a:pos x="99" y="222"/>
                </a:cxn>
                <a:cxn ang="0">
                  <a:pos x="96" y="213"/>
                </a:cxn>
                <a:cxn ang="0">
                  <a:pos x="84" y="258"/>
                </a:cxn>
                <a:cxn ang="0">
                  <a:pos x="99" y="222"/>
                </a:cxn>
                <a:cxn ang="0">
                  <a:pos x="93" y="267"/>
                </a:cxn>
                <a:cxn ang="0">
                  <a:pos x="105" y="264"/>
                </a:cxn>
                <a:cxn ang="0">
                  <a:pos x="99" y="240"/>
                </a:cxn>
                <a:cxn ang="0">
                  <a:pos x="93" y="267"/>
                </a:cxn>
              </a:cxnLst>
              <a:rect b="b" l="0" r="r" t="0"/>
              <a:pathLst>
                <a:path h="526" w="240">
                  <a:moveTo>
                    <a:pt x="93" y="15"/>
                  </a:moveTo>
                  <a:cubicBezTo>
                    <a:pt x="98" y="12"/>
                    <a:pt x="103" y="9"/>
                    <a:pt x="102" y="0"/>
                  </a:cubicBezTo>
                  <a:cubicBezTo>
                    <a:pt x="103" y="0"/>
                    <a:pt x="104" y="0"/>
                    <a:pt x="105" y="0"/>
                  </a:cubicBezTo>
                  <a:cubicBezTo>
                    <a:pt x="110" y="79"/>
                    <a:pt x="135" y="138"/>
                    <a:pt x="144" y="213"/>
                  </a:cubicBezTo>
                  <a:cubicBezTo>
                    <a:pt x="144" y="216"/>
                    <a:pt x="145" y="218"/>
                    <a:pt x="147" y="219"/>
                  </a:cubicBezTo>
                  <a:cubicBezTo>
                    <a:pt x="149" y="250"/>
                    <a:pt x="157" y="275"/>
                    <a:pt x="159" y="306"/>
                  </a:cubicBezTo>
                  <a:cubicBezTo>
                    <a:pt x="159" y="309"/>
                    <a:pt x="160" y="311"/>
                    <a:pt x="162" y="312"/>
                  </a:cubicBezTo>
                  <a:cubicBezTo>
                    <a:pt x="163" y="375"/>
                    <a:pt x="191" y="411"/>
                    <a:pt x="210" y="456"/>
                  </a:cubicBezTo>
                  <a:cubicBezTo>
                    <a:pt x="214" y="464"/>
                    <a:pt x="218" y="472"/>
                    <a:pt x="222" y="480"/>
                  </a:cubicBezTo>
                  <a:cubicBezTo>
                    <a:pt x="228" y="492"/>
                    <a:pt x="234" y="504"/>
                    <a:pt x="240" y="516"/>
                  </a:cubicBezTo>
                  <a:cubicBezTo>
                    <a:pt x="207" y="524"/>
                    <a:pt x="168" y="526"/>
                    <a:pt x="126" y="525"/>
                  </a:cubicBezTo>
                  <a:cubicBezTo>
                    <a:pt x="116" y="519"/>
                    <a:pt x="95" y="524"/>
                    <a:pt x="87" y="516"/>
                  </a:cubicBezTo>
                  <a:cubicBezTo>
                    <a:pt x="59" y="501"/>
                    <a:pt x="43" y="474"/>
                    <a:pt x="0" y="474"/>
                  </a:cubicBezTo>
                  <a:cubicBezTo>
                    <a:pt x="17" y="450"/>
                    <a:pt x="39" y="431"/>
                    <a:pt x="39" y="390"/>
                  </a:cubicBezTo>
                  <a:cubicBezTo>
                    <a:pt x="46" y="386"/>
                    <a:pt x="40" y="369"/>
                    <a:pt x="42" y="360"/>
                  </a:cubicBezTo>
                  <a:cubicBezTo>
                    <a:pt x="42" y="298"/>
                    <a:pt x="78" y="272"/>
                    <a:pt x="75" y="207"/>
                  </a:cubicBezTo>
                  <a:cubicBezTo>
                    <a:pt x="76" y="187"/>
                    <a:pt x="93" y="167"/>
                    <a:pt x="84" y="147"/>
                  </a:cubicBezTo>
                  <a:cubicBezTo>
                    <a:pt x="83" y="147"/>
                    <a:pt x="82" y="147"/>
                    <a:pt x="81" y="147"/>
                  </a:cubicBezTo>
                  <a:cubicBezTo>
                    <a:pt x="81" y="142"/>
                    <a:pt x="85" y="141"/>
                    <a:pt x="84" y="135"/>
                  </a:cubicBezTo>
                  <a:cubicBezTo>
                    <a:pt x="88" y="136"/>
                    <a:pt x="86" y="143"/>
                    <a:pt x="87" y="147"/>
                  </a:cubicBezTo>
                  <a:cubicBezTo>
                    <a:pt x="96" y="132"/>
                    <a:pt x="92" y="104"/>
                    <a:pt x="93" y="81"/>
                  </a:cubicBezTo>
                  <a:cubicBezTo>
                    <a:pt x="98" y="74"/>
                    <a:pt x="98" y="46"/>
                    <a:pt x="93" y="39"/>
                  </a:cubicBezTo>
                  <a:cubicBezTo>
                    <a:pt x="93" y="31"/>
                    <a:pt x="93" y="23"/>
                    <a:pt x="93" y="15"/>
                  </a:cubicBezTo>
                  <a:close/>
                  <a:moveTo>
                    <a:pt x="90" y="174"/>
                  </a:moveTo>
                  <a:cubicBezTo>
                    <a:pt x="93" y="197"/>
                    <a:pt x="77" y="215"/>
                    <a:pt x="84" y="231"/>
                  </a:cubicBezTo>
                  <a:cubicBezTo>
                    <a:pt x="89" y="219"/>
                    <a:pt x="98" y="180"/>
                    <a:pt x="90" y="174"/>
                  </a:cubicBezTo>
                  <a:close/>
                  <a:moveTo>
                    <a:pt x="99" y="222"/>
                  </a:moveTo>
                  <a:cubicBezTo>
                    <a:pt x="101" y="208"/>
                    <a:pt x="96" y="188"/>
                    <a:pt x="96" y="213"/>
                  </a:cubicBezTo>
                  <a:cubicBezTo>
                    <a:pt x="95" y="229"/>
                    <a:pt x="81" y="248"/>
                    <a:pt x="84" y="258"/>
                  </a:cubicBezTo>
                  <a:cubicBezTo>
                    <a:pt x="86" y="253"/>
                    <a:pt x="97" y="237"/>
                    <a:pt x="99" y="222"/>
                  </a:cubicBezTo>
                  <a:close/>
                  <a:moveTo>
                    <a:pt x="93" y="267"/>
                  </a:moveTo>
                  <a:cubicBezTo>
                    <a:pt x="97" y="257"/>
                    <a:pt x="101" y="252"/>
                    <a:pt x="105" y="264"/>
                  </a:cubicBezTo>
                  <a:cubicBezTo>
                    <a:pt x="105" y="254"/>
                    <a:pt x="104" y="245"/>
                    <a:pt x="99" y="240"/>
                  </a:cubicBezTo>
                  <a:cubicBezTo>
                    <a:pt x="99" y="249"/>
                    <a:pt x="86" y="261"/>
                    <a:pt x="93" y="267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6" name="Freeform 32"/>
            <p:cNvSpPr/>
            <p:nvPr/>
          </p:nvSpPr>
          <p:spPr bwMode="auto">
            <a:xfrm>
              <a:off x="5351463" y="1044575"/>
              <a:ext cx="26988" cy="57150"/>
            </a:xfrm>
            <a:custGeom>
              <a:cxnLst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6" y="18"/>
                </a:cxn>
                <a:cxn ang="0">
                  <a:pos x="0" y="21"/>
                </a:cxn>
              </a:cxnLst>
              <a:rect b="b" l="0" r="r" t="0"/>
              <a:pathLst>
                <a:path h="21" w="10">
                  <a:moveTo>
                    <a:pt x="0" y="21"/>
                  </a:moveTo>
                  <a:cubicBezTo>
                    <a:pt x="0" y="15"/>
                    <a:pt x="0" y="9"/>
                    <a:pt x="0" y="3"/>
                  </a:cubicBezTo>
                  <a:cubicBezTo>
                    <a:pt x="2" y="3"/>
                    <a:pt x="4" y="3"/>
                    <a:pt x="3" y="0"/>
                  </a:cubicBezTo>
                  <a:cubicBezTo>
                    <a:pt x="10" y="0"/>
                    <a:pt x="4" y="13"/>
                    <a:pt x="6" y="18"/>
                  </a:cubicBezTo>
                  <a:cubicBezTo>
                    <a:pt x="4" y="19"/>
                    <a:pt x="3" y="21"/>
                    <a:pt x="0" y="21"/>
                  </a:cubicBezTo>
                  <a:close/>
                </a:path>
              </a:pathLst>
            </a:custGeom>
            <a:solidFill>
              <a:srgbClr val="89969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7" name="Freeform 33"/>
            <p:cNvSpPr/>
            <p:nvPr/>
          </p:nvSpPr>
          <p:spPr bwMode="auto">
            <a:xfrm>
              <a:off x="5272088" y="1044575"/>
              <a:ext cx="31750" cy="112713"/>
            </a:xfrm>
            <a:custGeom>
              <a:cxnLst>
                <a:cxn ang="0">
                  <a:pos x="0" y="36"/>
                </a:cxn>
                <a:cxn ang="0">
                  <a:pos x="12" y="0"/>
                </a:cxn>
                <a:cxn ang="0">
                  <a:pos x="3" y="42"/>
                </a:cxn>
                <a:cxn ang="0">
                  <a:pos x="0" y="36"/>
                </a:cxn>
              </a:cxnLst>
              <a:rect b="b" l="0" r="r" t="0"/>
              <a:pathLst>
                <a:path h="42" w="12">
                  <a:moveTo>
                    <a:pt x="0" y="36"/>
                  </a:moveTo>
                  <a:cubicBezTo>
                    <a:pt x="3" y="23"/>
                    <a:pt x="4" y="8"/>
                    <a:pt x="12" y="0"/>
                  </a:cubicBezTo>
                  <a:cubicBezTo>
                    <a:pt x="12" y="17"/>
                    <a:pt x="2" y="24"/>
                    <a:pt x="3" y="42"/>
                  </a:cubicBezTo>
                  <a:cubicBezTo>
                    <a:pt x="0" y="42"/>
                    <a:pt x="1" y="38"/>
                    <a:pt x="0" y="3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8" name="Freeform 34"/>
            <p:cNvSpPr/>
            <p:nvPr/>
          </p:nvSpPr>
          <p:spPr bwMode="auto">
            <a:xfrm>
              <a:off x="5324475" y="1141413"/>
              <a:ext cx="36513" cy="88900"/>
            </a:xfrm>
            <a:custGeom>
              <a:cxnLst>
                <a:cxn ang="0">
                  <a:pos x="4" y="33"/>
                </a:cxn>
                <a:cxn ang="0">
                  <a:pos x="4" y="0"/>
                </a:cxn>
                <a:cxn ang="0">
                  <a:pos x="10" y="24"/>
                </a:cxn>
                <a:cxn ang="0">
                  <a:pos x="10" y="27"/>
                </a:cxn>
                <a:cxn ang="0">
                  <a:pos x="4" y="33"/>
                </a:cxn>
              </a:cxnLst>
              <a:rect b="b" l="0" r="r" t="0"/>
              <a:pathLst>
                <a:path h="33" w="13">
                  <a:moveTo>
                    <a:pt x="4" y="33"/>
                  </a:moveTo>
                  <a:cubicBezTo>
                    <a:pt x="4" y="18"/>
                    <a:pt x="0" y="13"/>
                    <a:pt x="4" y="0"/>
                  </a:cubicBezTo>
                  <a:cubicBezTo>
                    <a:pt x="13" y="1"/>
                    <a:pt x="1" y="23"/>
                    <a:pt x="10" y="24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7" y="28"/>
                    <a:pt x="8" y="33"/>
                    <a:pt x="4" y="33"/>
                  </a:cubicBezTo>
                  <a:close/>
                </a:path>
              </a:pathLst>
            </a:custGeom>
            <a:solidFill>
              <a:srgbClr val="75A6B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9" name="Freeform 35"/>
            <p:cNvSpPr/>
            <p:nvPr/>
          </p:nvSpPr>
          <p:spPr bwMode="auto">
            <a:xfrm>
              <a:off x="5246688" y="1141413"/>
              <a:ext cx="33338" cy="161925"/>
            </a:xfrm>
            <a:custGeom>
              <a:cxnLst>
                <a:cxn ang="0">
                  <a:pos x="12" y="6"/>
                </a:cxn>
                <a:cxn ang="0">
                  <a:pos x="6" y="54"/>
                </a:cxn>
                <a:cxn ang="0">
                  <a:pos x="0" y="51"/>
                </a:cxn>
                <a:cxn ang="0">
                  <a:pos x="9" y="0"/>
                </a:cxn>
                <a:cxn ang="0">
                  <a:pos x="12" y="6"/>
                </a:cxn>
              </a:cxnLst>
              <a:rect b="b" l="0" r="r" t="0"/>
              <a:pathLst>
                <a:path h="60" w="12">
                  <a:moveTo>
                    <a:pt x="12" y="6"/>
                  </a:moveTo>
                  <a:cubicBezTo>
                    <a:pt x="10" y="22"/>
                    <a:pt x="4" y="34"/>
                    <a:pt x="6" y="54"/>
                  </a:cubicBezTo>
                  <a:cubicBezTo>
                    <a:pt x="3" y="60"/>
                    <a:pt x="4" y="51"/>
                    <a:pt x="0" y="51"/>
                  </a:cubicBezTo>
                  <a:cubicBezTo>
                    <a:pt x="5" y="36"/>
                    <a:pt x="2" y="13"/>
                    <a:pt x="9" y="0"/>
                  </a:cubicBezTo>
                  <a:cubicBezTo>
                    <a:pt x="10" y="2"/>
                    <a:pt x="9" y="6"/>
                    <a:pt x="12" y="6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0" name="Freeform 36"/>
            <p:cNvSpPr>
              <a:spLocks noEditPoints="1"/>
            </p:cNvSpPr>
            <p:nvPr/>
          </p:nvSpPr>
          <p:spPr bwMode="auto">
            <a:xfrm>
              <a:off x="5207000" y="1101725"/>
              <a:ext cx="131763" cy="782638"/>
            </a:xfrm>
            <a:custGeom>
              <a:cxnLst>
                <a:cxn ang="0">
                  <a:pos x="21" y="69"/>
                </a:cxn>
                <a:cxn ang="0">
                  <a:pos x="45" y="0"/>
                </a:cxn>
                <a:cxn ang="0">
                  <a:pos x="48" y="9"/>
                </a:cxn>
                <a:cxn ang="0">
                  <a:pos x="48" y="15"/>
                </a:cxn>
                <a:cxn ang="0">
                  <a:pos x="48" y="48"/>
                </a:cxn>
                <a:cxn ang="0">
                  <a:pos x="48" y="57"/>
                </a:cxn>
                <a:cxn ang="0">
                  <a:pos x="18" y="99"/>
                </a:cxn>
                <a:cxn ang="0">
                  <a:pos x="24" y="210"/>
                </a:cxn>
                <a:cxn ang="0">
                  <a:pos x="24" y="216"/>
                </a:cxn>
                <a:cxn ang="0">
                  <a:pos x="21" y="216"/>
                </a:cxn>
                <a:cxn ang="0">
                  <a:pos x="18" y="159"/>
                </a:cxn>
                <a:cxn ang="0">
                  <a:pos x="6" y="291"/>
                </a:cxn>
                <a:cxn ang="0">
                  <a:pos x="6" y="210"/>
                </a:cxn>
                <a:cxn ang="0">
                  <a:pos x="9" y="180"/>
                </a:cxn>
                <a:cxn ang="0">
                  <a:pos x="15" y="75"/>
                </a:cxn>
                <a:cxn ang="0">
                  <a:pos x="15" y="66"/>
                </a:cxn>
                <a:cxn ang="0">
                  <a:pos x="21" y="69"/>
                </a:cxn>
                <a:cxn ang="0">
                  <a:pos x="42" y="36"/>
                </a:cxn>
                <a:cxn ang="0">
                  <a:pos x="21" y="93"/>
                </a:cxn>
                <a:cxn ang="0">
                  <a:pos x="42" y="36"/>
                </a:cxn>
              </a:cxnLst>
              <a:rect b="b" l="0" r="r" t="0"/>
              <a:pathLst>
                <a:path h="291" w="49">
                  <a:moveTo>
                    <a:pt x="21" y="69"/>
                  </a:moveTo>
                  <a:cubicBezTo>
                    <a:pt x="35" y="52"/>
                    <a:pt x="43" y="29"/>
                    <a:pt x="45" y="0"/>
                  </a:cubicBezTo>
                  <a:cubicBezTo>
                    <a:pt x="49" y="0"/>
                    <a:pt x="48" y="5"/>
                    <a:pt x="48" y="9"/>
                  </a:cubicBezTo>
                  <a:cubicBezTo>
                    <a:pt x="48" y="11"/>
                    <a:pt x="48" y="13"/>
                    <a:pt x="48" y="15"/>
                  </a:cubicBezTo>
                  <a:cubicBezTo>
                    <a:pt x="44" y="28"/>
                    <a:pt x="48" y="33"/>
                    <a:pt x="48" y="48"/>
                  </a:cubicBezTo>
                  <a:cubicBezTo>
                    <a:pt x="48" y="51"/>
                    <a:pt x="48" y="54"/>
                    <a:pt x="48" y="57"/>
                  </a:cubicBezTo>
                  <a:cubicBezTo>
                    <a:pt x="41" y="74"/>
                    <a:pt x="29" y="86"/>
                    <a:pt x="18" y="99"/>
                  </a:cubicBezTo>
                  <a:cubicBezTo>
                    <a:pt x="25" y="131"/>
                    <a:pt x="18" y="177"/>
                    <a:pt x="24" y="210"/>
                  </a:cubicBezTo>
                  <a:cubicBezTo>
                    <a:pt x="24" y="212"/>
                    <a:pt x="24" y="214"/>
                    <a:pt x="24" y="216"/>
                  </a:cubicBezTo>
                  <a:cubicBezTo>
                    <a:pt x="23" y="216"/>
                    <a:pt x="22" y="216"/>
                    <a:pt x="21" y="216"/>
                  </a:cubicBezTo>
                  <a:cubicBezTo>
                    <a:pt x="21" y="196"/>
                    <a:pt x="16" y="181"/>
                    <a:pt x="18" y="159"/>
                  </a:cubicBezTo>
                  <a:cubicBezTo>
                    <a:pt x="9" y="198"/>
                    <a:pt x="11" y="248"/>
                    <a:pt x="6" y="291"/>
                  </a:cubicBezTo>
                  <a:cubicBezTo>
                    <a:pt x="0" y="270"/>
                    <a:pt x="10" y="239"/>
                    <a:pt x="6" y="210"/>
                  </a:cubicBezTo>
                  <a:cubicBezTo>
                    <a:pt x="13" y="206"/>
                    <a:pt x="7" y="189"/>
                    <a:pt x="9" y="180"/>
                  </a:cubicBezTo>
                  <a:cubicBezTo>
                    <a:pt x="9" y="143"/>
                    <a:pt x="16" y="113"/>
                    <a:pt x="15" y="75"/>
                  </a:cubicBezTo>
                  <a:cubicBezTo>
                    <a:pt x="15" y="72"/>
                    <a:pt x="15" y="69"/>
                    <a:pt x="15" y="66"/>
                  </a:cubicBezTo>
                  <a:cubicBezTo>
                    <a:pt x="19" y="66"/>
                    <a:pt x="18" y="75"/>
                    <a:pt x="21" y="69"/>
                  </a:cubicBezTo>
                  <a:close/>
                  <a:moveTo>
                    <a:pt x="42" y="36"/>
                  </a:moveTo>
                  <a:cubicBezTo>
                    <a:pt x="41" y="59"/>
                    <a:pt x="13" y="71"/>
                    <a:pt x="21" y="93"/>
                  </a:cubicBezTo>
                  <a:cubicBezTo>
                    <a:pt x="29" y="77"/>
                    <a:pt x="47" y="55"/>
                    <a:pt x="42" y="3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1" name="Freeform 37"/>
            <p:cNvSpPr/>
            <p:nvPr/>
          </p:nvSpPr>
          <p:spPr bwMode="auto">
            <a:xfrm>
              <a:off x="5241925" y="1198563"/>
              <a:ext cx="92075" cy="152400"/>
            </a:xfrm>
            <a:custGeom>
              <a:cxnLst>
                <a:cxn ang="0">
                  <a:pos x="8" y="57"/>
                </a:cxn>
                <a:cxn ang="0">
                  <a:pos x="29" y="0"/>
                </a:cxn>
                <a:cxn ang="0">
                  <a:pos x="8" y="57"/>
                </a:cxn>
              </a:cxnLst>
              <a:rect b="b" l="0" r="r" t="0"/>
              <a:pathLst>
                <a:path h="57" w="34">
                  <a:moveTo>
                    <a:pt x="8" y="57"/>
                  </a:moveTo>
                  <a:cubicBezTo>
                    <a:pt x="0" y="35"/>
                    <a:pt x="28" y="23"/>
                    <a:pt x="29" y="0"/>
                  </a:cubicBezTo>
                  <a:cubicBezTo>
                    <a:pt x="34" y="19"/>
                    <a:pt x="16" y="41"/>
                    <a:pt x="8" y="57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2" name="Freeform 38"/>
            <p:cNvSpPr/>
            <p:nvPr/>
          </p:nvSpPr>
          <p:spPr bwMode="auto">
            <a:xfrm>
              <a:off x="4583113" y="928688"/>
              <a:ext cx="115888" cy="514350"/>
            </a:xfrm>
            <a:custGeom>
              <a:cxnLst>
                <a:cxn ang="0">
                  <a:pos x="4" y="175"/>
                </a:cxn>
                <a:cxn ang="0">
                  <a:pos x="37" y="1"/>
                </a:cxn>
                <a:cxn ang="0">
                  <a:pos x="40" y="4"/>
                </a:cxn>
                <a:cxn ang="0">
                  <a:pos x="40" y="28"/>
                </a:cxn>
                <a:cxn ang="0">
                  <a:pos x="40" y="70"/>
                </a:cxn>
                <a:cxn ang="0">
                  <a:pos x="34" y="136"/>
                </a:cxn>
                <a:cxn ang="0">
                  <a:pos x="31" y="124"/>
                </a:cxn>
                <a:cxn ang="0">
                  <a:pos x="28" y="136"/>
                </a:cxn>
                <a:cxn ang="0">
                  <a:pos x="7" y="190"/>
                </a:cxn>
                <a:cxn ang="0">
                  <a:pos x="4" y="175"/>
                </a:cxn>
              </a:cxnLst>
              <a:rect b="b" l="0" r="r" t="0"/>
              <a:pathLst>
                <a:path h="191" w="43">
                  <a:moveTo>
                    <a:pt x="4" y="175"/>
                  </a:moveTo>
                  <a:cubicBezTo>
                    <a:pt x="31" y="133"/>
                    <a:pt x="43" y="76"/>
                    <a:pt x="37" y="1"/>
                  </a:cubicBezTo>
                  <a:cubicBezTo>
                    <a:pt x="40" y="0"/>
                    <a:pt x="40" y="2"/>
                    <a:pt x="40" y="4"/>
                  </a:cubicBezTo>
                  <a:cubicBezTo>
                    <a:pt x="40" y="12"/>
                    <a:pt x="40" y="20"/>
                    <a:pt x="40" y="28"/>
                  </a:cubicBezTo>
                  <a:cubicBezTo>
                    <a:pt x="40" y="42"/>
                    <a:pt x="40" y="56"/>
                    <a:pt x="40" y="70"/>
                  </a:cubicBezTo>
                  <a:cubicBezTo>
                    <a:pt x="39" y="93"/>
                    <a:pt x="43" y="121"/>
                    <a:pt x="34" y="136"/>
                  </a:cubicBezTo>
                  <a:cubicBezTo>
                    <a:pt x="33" y="132"/>
                    <a:pt x="35" y="125"/>
                    <a:pt x="31" y="124"/>
                  </a:cubicBezTo>
                  <a:cubicBezTo>
                    <a:pt x="32" y="130"/>
                    <a:pt x="28" y="131"/>
                    <a:pt x="28" y="136"/>
                  </a:cubicBezTo>
                  <a:cubicBezTo>
                    <a:pt x="22" y="155"/>
                    <a:pt x="3" y="161"/>
                    <a:pt x="7" y="190"/>
                  </a:cubicBezTo>
                  <a:cubicBezTo>
                    <a:pt x="0" y="191"/>
                    <a:pt x="6" y="179"/>
                    <a:pt x="4" y="17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3" name="Freeform 39"/>
            <p:cNvSpPr/>
            <p:nvPr/>
          </p:nvSpPr>
          <p:spPr bwMode="auto">
            <a:xfrm>
              <a:off x="4646613" y="1366838"/>
              <a:ext cx="57150" cy="153988"/>
            </a:xfrm>
            <a:custGeom>
              <a:cxnLst>
                <a:cxn ang="0">
                  <a:pos x="7" y="57"/>
                </a:cxn>
                <a:cxn ang="0">
                  <a:pos x="13" y="0"/>
                </a:cxn>
                <a:cxn ang="0">
                  <a:pos x="7" y="57"/>
                </a:cxn>
              </a:cxnLst>
              <a:rect b="b" l="0" r="r" t="0"/>
              <a:pathLst>
                <a:path h="57" w="21">
                  <a:moveTo>
                    <a:pt x="7" y="57"/>
                  </a:moveTo>
                  <a:cubicBezTo>
                    <a:pt x="0" y="41"/>
                    <a:pt x="16" y="23"/>
                    <a:pt x="13" y="0"/>
                  </a:cubicBezTo>
                  <a:cubicBezTo>
                    <a:pt x="21" y="6"/>
                    <a:pt x="12" y="45"/>
                    <a:pt x="7" y="5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4" name="Freeform 40"/>
            <p:cNvSpPr/>
            <p:nvPr/>
          </p:nvSpPr>
          <p:spPr bwMode="auto">
            <a:xfrm>
              <a:off x="5351463" y="1092200"/>
              <a:ext cx="60325" cy="428625"/>
            </a:xfrm>
            <a:custGeom>
              <a:cxnLst>
                <a:cxn ang="0">
                  <a:pos x="18" y="159"/>
                </a:cxn>
                <a:cxn ang="0">
                  <a:pos x="3" y="105"/>
                </a:cxn>
                <a:cxn ang="0">
                  <a:pos x="0" y="45"/>
                </a:cxn>
                <a:cxn ang="0">
                  <a:pos x="0" y="42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6" y="18"/>
                </a:cxn>
                <a:cxn ang="0">
                  <a:pos x="9" y="81"/>
                </a:cxn>
                <a:cxn ang="0">
                  <a:pos x="21" y="147"/>
                </a:cxn>
                <a:cxn ang="0">
                  <a:pos x="18" y="159"/>
                </a:cxn>
              </a:cxnLst>
              <a:rect b="b" l="0" r="r" t="0"/>
              <a:pathLst>
                <a:path h="159" w="22">
                  <a:moveTo>
                    <a:pt x="18" y="159"/>
                  </a:moveTo>
                  <a:cubicBezTo>
                    <a:pt x="16" y="140"/>
                    <a:pt x="14" y="96"/>
                    <a:pt x="3" y="105"/>
                  </a:cubicBezTo>
                  <a:cubicBezTo>
                    <a:pt x="1" y="86"/>
                    <a:pt x="7" y="59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9"/>
                    <a:pt x="0" y="16"/>
                    <a:pt x="0" y="3"/>
                  </a:cubicBezTo>
                  <a:cubicBezTo>
                    <a:pt x="3" y="3"/>
                    <a:pt x="4" y="1"/>
                    <a:pt x="6" y="0"/>
                  </a:cubicBezTo>
                  <a:cubicBezTo>
                    <a:pt x="6" y="6"/>
                    <a:pt x="6" y="12"/>
                    <a:pt x="6" y="18"/>
                  </a:cubicBezTo>
                  <a:cubicBezTo>
                    <a:pt x="8" y="38"/>
                    <a:pt x="2" y="66"/>
                    <a:pt x="9" y="81"/>
                  </a:cubicBezTo>
                  <a:cubicBezTo>
                    <a:pt x="10" y="106"/>
                    <a:pt x="21" y="121"/>
                    <a:pt x="21" y="147"/>
                  </a:cubicBezTo>
                  <a:cubicBezTo>
                    <a:pt x="21" y="152"/>
                    <a:pt x="22" y="158"/>
                    <a:pt x="18" y="15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5" name="Freeform 41"/>
            <p:cNvSpPr/>
            <p:nvPr/>
          </p:nvSpPr>
          <p:spPr bwMode="auto">
            <a:xfrm>
              <a:off x="4487863" y="1454150"/>
              <a:ext cx="88900" cy="66675"/>
            </a:xfrm>
            <a:custGeom>
              <a:cxnLst>
                <a:cxn ang="0">
                  <a:pos x="15" y="7"/>
                </a:cxn>
                <a:cxn ang="0">
                  <a:pos x="30" y="4"/>
                </a:cxn>
                <a:cxn ang="0">
                  <a:pos x="33" y="4"/>
                </a:cxn>
                <a:cxn ang="0">
                  <a:pos x="24" y="25"/>
                </a:cxn>
                <a:cxn ang="0">
                  <a:pos x="21" y="16"/>
                </a:cxn>
                <a:cxn ang="0">
                  <a:pos x="0" y="22"/>
                </a:cxn>
                <a:cxn ang="0">
                  <a:pos x="21" y="13"/>
                </a:cxn>
                <a:cxn ang="0">
                  <a:pos x="15" y="7"/>
                </a:cxn>
              </a:cxnLst>
              <a:rect b="b" l="0" r="r" t="0"/>
              <a:pathLst>
                <a:path h="25" w="33">
                  <a:moveTo>
                    <a:pt x="15" y="7"/>
                  </a:moveTo>
                  <a:cubicBezTo>
                    <a:pt x="14" y="0"/>
                    <a:pt x="26" y="6"/>
                    <a:pt x="30" y="4"/>
                  </a:cubicBezTo>
                  <a:cubicBezTo>
                    <a:pt x="31" y="4"/>
                    <a:pt x="32" y="4"/>
                    <a:pt x="33" y="4"/>
                  </a:cubicBezTo>
                  <a:cubicBezTo>
                    <a:pt x="27" y="12"/>
                    <a:pt x="23" y="7"/>
                    <a:pt x="24" y="25"/>
                  </a:cubicBezTo>
                  <a:cubicBezTo>
                    <a:pt x="20" y="25"/>
                    <a:pt x="21" y="20"/>
                    <a:pt x="21" y="16"/>
                  </a:cubicBezTo>
                  <a:cubicBezTo>
                    <a:pt x="13" y="17"/>
                    <a:pt x="8" y="21"/>
                    <a:pt x="0" y="22"/>
                  </a:cubicBezTo>
                  <a:cubicBezTo>
                    <a:pt x="0" y="12"/>
                    <a:pt x="11" y="13"/>
                    <a:pt x="21" y="13"/>
                  </a:cubicBezTo>
                  <a:cubicBezTo>
                    <a:pt x="22" y="8"/>
                    <a:pt x="19" y="7"/>
                    <a:pt x="15" y="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6" name="Freeform 42"/>
            <p:cNvSpPr/>
            <p:nvPr/>
          </p:nvSpPr>
          <p:spPr bwMode="auto">
            <a:xfrm>
              <a:off x="4505325" y="1295400"/>
              <a:ext cx="185738" cy="387350"/>
            </a:xfrm>
            <a:custGeom>
              <a:cxnLst>
                <a:cxn ang="0">
                  <a:pos x="33" y="63"/>
                </a:cxn>
                <a:cxn ang="0">
                  <a:pos x="33" y="75"/>
                </a:cxn>
                <a:cxn ang="0">
                  <a:pos x="60" y="0"/>
                </a:cxn>
                <a:cxn ang="0">
                  <a:pos x="51" y="60"/>
                </a:cxn>
                <a:cxn ang="0">
                  <a:pos x="0" y="144"/>
                </a:cxn>
                <a:cxn ang="0">
                  <a:pos x="27" y="78"/>
                </a:cxn>
                <a:cxn ang="0">
                  <a:pos x="30" y="63"/>
                </a:cxn>
                <a:cxn ang="0">
                  <a:pos x="30" y="60"/>
                </a:cxn>
                <a:cxn ang="0">
                  <a:pos x="33" y="63"/>
                </a:cxn>
              </a:cxnLst>
              <a:rect b="b" l="0" r="r" t="0"/>
              <a:pathLst>
                <a:path h="144" w="69">
                  <a:moveTo>
                    <a:pt x="33" y="63"/>
                  </a:moveTo>
                  <a:cubicBezTo>
                    <a:pt x="33" y="67"/>
                    <a:pt x="33" y="71"/>
                    <a:pt x="33" y="75"/>
                  </a:cubicBezTo>
                  <a:cubicBezTo>
                    <a:pt x="51" y="59"/>
                    <a:pt x="55" y="29"/>
                    <a:pt x="60" y="0"/>
                  </a:cubicBezTo>
                  <a:cubicBezTo>
                    <a:pt x="69" y="20"/>
                    <a:pt x="52" y="40"/>
                    <a:pt x="51" y="60"/>
                  </a:cubicBezTo>
                  <a:cubicBezTo>
                    <a:pt x="32" y="86"/>
                    <a:pt x="17" y="116"/>
                    <a:pt x="0" y="144"/>
                  </a:cubicBezTo>
                  <a:cubicBezTo>
                    <a:pt x="3" y="116"/>
                    <a:pt x="23" y="105"/>
                    <a:pt x="27" y="78"/>
                  </a:cubicBezTo>
                  <a:cubicBezTo>
                    <a:pt x="34" y="79"/>
                    <a:pt x="28" y="67"/>
                    <a:pt x="30" y="63"/>
                  </a:cubicBezTo>
                  <a:cubicBezTo>
                    <a:pt x="30" y="62"/>
                    <a:pt x="30" y="61"/>
                    <a:pt x="30" y="60"/>
                  </a:cubicBezTo>
                  <a:cubicBezTo>
                    <a:pt x="33" y="59"/>
                    <a:pt x="33" y="61"/>
                    <a:pt x="33" y="6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7" name="Freeform 43"/>
            <p:cNvSpPr/>
            <p:nvPr/>
          </p:nvSpPr>
          <p:spPr bwMode="auto">
            <a:xfrm>
              <a:off x="4549775" y="1463675"/>
              <a:ext cx="46038" cy="57150"/>
            </a:xfrm>
            <a:custGeom>
              <a:cxnLst>
                <a:cxn ang="0">
                  <a:pos x="1" y="21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0" y="15"/>
                </a:cxn>
                <a:cxn ang="0">
                  <a:pos x="1" y="21"/>
                </a:cxn>
              </a:cxnLst>
              <a:rect b="b" l="0" r="r" t="0"/>
              <a:pathLst>
                <a:path h="21" w="17">
                  <a:moveTo>
                    <a:pt x="1" y="21"/>
                  </a:moveTo>
                  <a:cubicBezTo>
                    <a:pt x="0" y="3"/>
                    <a:pt x="4" y="8"/>
                    <a:pt x="10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1" y="4"/>
                    <a:pt x="17" y="16"/>
                    <a:pt x="10" y="15"/>
                  </a:cubicBezTo>
                  <a:cubicBezTo>
                    <a:pt x="8" y="0"/>
                    <a:pt x="4" y="20"/>
                    <a:pt x="1" y="21"/>
                  </a:cubicBezTo>
                  <a:close/>
                </a:path>
              </a:pathLst>
            </a:custGeom>
            <a:solidFill>
              <a:srgbClr val="567C9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8" name="Freeform 44"/>
            <p:cNvSpPr/>
            <p:nvPr/>
          </p:nvSpPr>
          <p:spPr bwMode="auto">
            <a:xfrm>
              <a:off x="4416425" y="1458913"/>
              <a:ext cx="160338" cy="441325"/>
            </a:xfrm>
            <a:custGeom>
              <a:cxnLst>
                <a:cxn ang="0">
                  <a:pos x="21" y="2"/>
                </a:cxn>
                <a:cxn ang="0">
                  <a:pos x="42" y="5"/>
                </a:cxn>
                <a:cxn ang="0">
                  <a:pos x="48" y="11"/>
                </a:cxn>
                <a:cxn ang="0">
                  <a:pos x="27" y="20"/>
                </a:cxn>
                <a:cxn ang="0">
                  <a:pos x="48" y="14"/>
                </a:cxn>
                <a:cxn ang="0">
                  <a:pos x="51" y="23"/>
                </a:cxn>
                <a:cxn ang="0">
                  <a:pos x="60" y="17"/>
                </a:cxn>
                <a:cxn ang="0">
                  <a:pos x="33" y="83"/>
                </a:cxn>
                <a:cxn ang="0">
                  <a:pos x="27" y="104"/>
                </a:cxn>
                <a:cxn ang="0">
                  <a:pos x="0" y="164"/>
                </a:cxn>
                <a:cxn ang="0">
                  <a:pos x="9" y="98"/>
                </a:cxn>
                <a:cxn ang="0">
                  <a:pos x="9" y="59"/>
                </a:cxn>
                <a:cxn ang="0">
                  <a:pos x="21" y="2"/>
                </a:cxn>
              </a:cxnLst>
              <a:rect b="b" l="0" r="r" t="0"/>
              <a:pathLst>
                <a:path h="164" w="60">
                  <a:moveTo>
                    <a:pt x="21" y="2"/>
                  </a:moveTo>
                  <a:cubicBezTo>
                    <a:pt x="31" y="0"/>
                    <a:pt x="33" y="6"/>
                    <a:pt x="42" y="5"/>
                  </a:cubicBezTo>
                  <a:cubicBezTo>
                    <a:pt x="46" y="5"/>
                    <a:pt x="49" y="6"/>
                    <a:pt x="48" y="11"/>
                  </a:cubicBezTo>
                  <a:cubicBezTo>
                    <a:pt x="38" y="11"/>
                    <a:pt x="27" y="10"/>
                    <a:pt x="27" y="20"/>
                  </a:cubicBezTo>
                  <a:cubicBezTo>
                    <a:pt x="35" y="19"/>
                    <a:pt x="40" y="15"/>
                    <a:pt x="48" y="14"/>
                  </a:cubicBezTo>
                  <a:cubicBezTo>
                    <a:pt x="48" y="18"/>
                    <a:pt x="47" y="23"/>
                    <a:pt x="51" y="23"/>
                  </a:cubicBezTo>
                  <a:cubicBezTo>
                    <a:pt x="54" y="22"/>
                    <a:pt x="58" y="2"/>
                    <a:pt x="60" y="17"/>
                  </a:cubicBezTo>
                  <a:cubicBezTo>
                    <a:pt x="56" y="44"/>
                    <a:pt x="36" y="55"/>
                    <a:pt x="33" y="83"/>
                  </a:cubicBezTo>
                  <a:cubicBezTo>
                    <a:pt x="33" y="92"/>
                    <a:pt x="32" y="100"/>
                    <a:pt x="27" y="104"/>
                  </a:cubicBezTo>
                  <a:cubicBezTo>
                    <a:pt x="15" y="109"/>
                    <a:pt x="15" y="152"/>
                    <a:pt x="0" y="164"/>
                  </a:cubicBezTo>
                  <a:cubicBezTo>
                    <a:pt x="6" y="145"/>
                    <a:pt x="11" y="125"/>
                    <a:pt x="9" y="98"/>
                  </a:cubicBezTo>
                  <a:cubicBezTo>
                    <a:pt x="9" y="85"/>
                    <a:pt x="9" y="72"/>
                    <a:pt x="9" y="59"/>
                  </a:cubicBezTo>
                  <a:cubicBezTo>
                    <a:pt x="12" y="39"/>
                    <a:pt x="15" y="19"/>
                    <a:pt x="21" y="2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9" name="Freeform 45"/>
            <p:cNvSpPr/>
            <p:nvPr/>
          </p:nvSpPr>
          <p:spPr bwMode="auto">
            <a:xfrm>
              <a:off x="4672013" y="1544638"/>
              <a:ext cx="50800" cy="73025"/>
            </a:xfrm>
            <a:custGeom>
              <a:cxnLst>
                <a:cxn ang="0">
                  <a:pos x="13" y="0"/>
                </a:cxn>
                <a:cxn ang="0">
                  <a:pos x="19" y="24"/>
                </a:cxn>
                <a:cxn ang="0">
                  <a:pos x="7" y="27"/>
                </a:cxn>
                <a:cxn ang="0">
                  <a:pos x="13" y="0"/>
                </a:cxn>
              </a:cxnLst>
              <a:rect b="b" l="0" r="r" t="0"/>
              <a:pathLst>
                <a:path h="27" w="19">
                  <a:moveTo>
                    <a:pt x="13" y="0"/>
                  </a:moveTo>
                  <a:cubicBezTo>
                    <a:pt x="18" y="5"/>
                    <a:pt x="19" y="14"/>
                    <a:pt x="19" y="24"/>
                  </a:cubicBezTo>
                  <a:cubicBezTo>
                    <a:pt x="15" y="12"/>
                    <a:pt x="11" y="17"/>
                    <a:pt x="7" y="27"/>
                  </a:cubicBezTo>
                  <a:cubicBezTo>
                    <a:pt x="0" y="21"/>
                    <a:pt x="13" y="9"/>
                    <a:pt x="13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0" name="Freeform 46"/>
            <p:cNvSpPr/>
            <p:nvPr/>
          </p:nvSpPr>
          <p:spPr bwMode="auto">
            <a:xfrm>
              <a:off x="5405438" y="1560513"/>
              <a:ext cx="22225" cy="331788"/>
            </a:xfrm>
            <a:custGeom>
              <a:cxnLst>
                <a:cxn ang="0">
                  <a:pos x="1" y="9"/>
                </a:cxn>
                <a:cxn ang="0">
                  <a:pos x="4" y="0"/>
                </a:cxn>
                <a:cxn ang="0">
                  <a:pos x="7" y="48"/>
                </a:cxn>
                <a:cxn ang="0">
                  <a:pos x="7" y="81"/>
                </a:cxn>
                <a:cxn ang="0">
                  <a:pos x="7" y="123"/>
                </a:cxn>
                <a:cxn ang="0">
                  <a:pos x="4" y="102"/>
                </a:cxn>
                <a:cxn ang="0">
                  <a:pos x="1" y="9"/>
                </a:cxn>
              </a:cxnLst>
              <a:rect b="b" l="0" r="r" t="0"/>
              <a:pathLst>
                <a:path h="123" w="8">
                  <a:moveTo>
                    <a:pt x="1" y="9"/>
                  </a:moveTo>
                  <a:cubicBezTo>
                    <a:pt x="1" y="5"/>
                    <a:pt x="1" y="1"/>
                    <a:pt x="4" y="0"/>
                  </a:cubicBezTo>
                  <a:cubicBezTo>
                    <a:pt x="2" y="19"/>
                    <a:pt x="8" y="30"/>
                    <a:pt x="7" y="48"/>
                  </a:cubicBezTo>
                  <a:cubicBezTo>
                    <a:pt x="7" y="59"/>
                    <a:pt x="7" y="70"/>
                    <a:pt x="7" y="81"/>
                  </a:cubicBezTo>
                  <a:cubicBezTo>
                    <a:pt x="7" y="95"/>
                    <a:pt x="7" y="109"/>
                    <a:pt x="7" y="123"/>
                  </a:cubicBezTo>
                  <a:cubicBezTo>
                    <a:pt x="0" y="122"/>
                    <a:pt x="6" y="108"/>
                    <a:pt x="4" y="102"/>
                  </a:cubicBezTo>
                  <a:cubicBezTo>
                    <a:pt x="5" y="69"/>
                    <a:pt x="4" y="38"/>
                    <a:pt x="1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1" name="Freeform 47"/>
            <p:cNvSpPr/>
            <p:nvPr/>
          </p:nvSpPr>
          <p:spPr bwMode="auto">
            <a:xfrm>
              <a:off x="5253038" y="1666875"/>
              <a:ext cx="47625" cy="327025"/>
            </a:xfrm>
            <a:custGeom>
              <a:cxnLst>
                <a:cxn ang="0">
                  <a:pos x="4" y="111"/>
                </a:cxn>
                <a:cxn ang="0">
                  <a:pos x="4" y="105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6" y="114"/>
                </a:cxn>
                <a:cxn ang="0">
                  <a:pos x="16" y="117"/>
                </a:cxn>
                <a:cxn ang="0">
                  <a:pos x="4" y="111"/>
                </a:cxn>
              </a:cxnLst>
              <a:rect b="b" l="0" r="r" t="0"/>
              <a:pathLst>
                <a:path h="122" w="18">
                  <a:moveTo>
                    <a:pt x="4" y="111"/>
                  </a:moveTo>
                  <a:cubicBezTo>
                    <a:pt x="0" y="110"/>
                    <a:pt x="4" y="108"/>
                    <a:pt x="4" y="105"/>
                  </a:cubicBezTo>
                  <a:cubicBezTo>
                    <a:pt x="11" y="78"/>
                    <a:pt x="5" y="38"/>
                    <a:pt x="7" y="6"/>
                  </a:cubicBezTo>
                  <a:cubicBezTo>
                    <a:pt x="7" y="4"/>
                    <a:pt x="7" y="2"/>
                    <a:pt x="7" y="0"/>
                  </a:cubicBezTo>
                  <a:cubicBezTo>
                    <a:pt x="18" y="30"/>
                    <a:pt x="0" y="89"/>
                    <a:pt x="16" y="114"/>
                  </a:cubicBezTo>
                  <a:cubicBezTo>
                    <a:pt x="16" y="115"/>
                    <a:pt x="16" y="116"/>
                    <a:pt x="16" y="117"/>
                  </a:cubicBezTo>
                  <a:cubicBezTo>
                    <a:pt x="5" y="122"/>
                    <a:pt x="10" y="116"/>
                    <a:pt x="4" y="111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2" name="Freeform 48"/>
            <p:cNvSpPr/>
            <p:nvPr/>
          </p:nvSpPr>
          <p:spPr bwMode="auto">
            <a:xfrm>
              <a:off x="4875213" y="1738313"/>
              <a:ext cx="138113" cy="387350"/>
            </a:xfrm>
            <a:custGeom>
              <a:cxnLst>
                <a:cxn ang="0">
                  <a:pos x="48" y="144"/>
                </a:cxn>
                <a:cxn ang="0">
                  <a:pos x="0" y="0"/>
                </a:cxn>
                <a:cxn ang="0">
                  <a:pos x="51" y="144"/>
                </a:cxn>
                <a:cxn ang="0">
                  <a:pos x="48" y="144"/>
                </a:cxn>
              </a:cxnLst>
              <a:rect b="b" l="0" r="r" t="0"/>
              <a:pathLst>
                <a:path h="144" w="51">
                  <a:moveTo>
                    <a:pt x="48" y="144"/>
                  </a:moveTo>
                  <a:cubicBezTo>
                    <a:pt x="29" y="99"/>
                    <a:pt x="1" y="63"/>
                    <a:pt x="0" y="0"/>
                  </a:cubicBezTo>
                  <a:cubicBezTo>
                    <a:pt x="11" y="42"/>
                    <a:pt x="30" y="102"/>
                    <a:pt x="51" y="144"/>
                  </a:cubicBezTo>
                  <a:cubicBezTo>
                    <a:pt x="50" y="144"/>
                    <a:pt x="49" y="144"/>
                    <a:pt x="48" y="14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3" name="Freeform 49"/>
            <p:cNvSpPr/>
            <p:nvPr/>
          </p:nvSpPr>
          <p:spPr bwMode="auto">
            <a:xfrm>
              <a:off x="5060950" y="1843088"/>
              <a:ext cx="49213" cy="88900"/>
            </a:xfrm>
            <a:custGeom>
              <a:cxnLst>
                <a:cxn ang="0">
                  <a:pos x="9" y="0"/>
                </a:cxn>
                <a:cxn ang="0">
                  <a:pos x="9" y="33"/>
                </a:cxn>
                <a:cxn ang="0">
                  <a:pos x="9" y="0"/>
                </a:cxn>
              </a:cxnLst>
              <a:rect b="b" l="0" r="r" t="0"/>
              <a:pathLst>
                <a:path h="33" w="18">
                  <a:moveTo>
                    <a:pt x="9" y="0"/>
                  </a:moveTo>
                  <a:cubicBezTo>
                    <a:pt x="18" y="8"/>
                    <a:pt x="7" y="22"/>
                    <a:pt x="9" y="33"/>
                  </a:cubicBezTo>
                  <a:cubicBezTo>
                    <a:pt x="0" y="25"/>
                    <a:pt x="11" y="11"/>
                    <a:pt x="9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4" name="Freeform 50"/>
            <p:cNvSpPr/>
            <p:nvPr/>
          </p:nvSpPr>
          <p:spPr bwMode="auto">
            <a:xfrm>
              <a:off x="5184775" y="1884363"/>
              <a:ext cx="33338" cy="177800"/>
            </a:xfrm>
            <a:custGeom>
              <a:cxnLst>
                <a:cxn ang="0">
                  <a:pos x="2" y="60"/>
                </a:cxn>
                <a:cxn ang="0">
                  <a:pos x="8" y="0"/>
                </a:cxn>
                <a:cxn ang="0">
                  <a:pos x="11" y="12"/>
                </a:cxn>
                <a:cxn ang="0">
                  <a:pos x="5" y="66"/>
                </a:cxn>
                <a:cxn ang="0">
                  <a:pos x="2" y="60"/>
                </a:cxn>
              </a:cxnLst>
              <a:rect b="b" l="0" r="r" t="0"/>
              <a:pathLst>
                <a:path h="66" w="12">
                  <a:moveTo>
                    <a:pt x="2" y="60"/>
                  </a:moveTo>
                  <a:cubicBezTo>
                    <a:pt x="0" y="36"/>
                    <a:pt x="8" y="22"/>
                    <a:pt x="8" y="0"/>
                  </a:cubicBezTo>
                  <a:cubicBezTo>
                    <a:pt x="12" y="1"/>
                    <a:pt x="10" y="8"/>
                    <a:pt x="11" y="12"/>
                  </a:cubicBezTo>
                  <a:cubicBezTo>
                    <a:pt x="11" y="32"/>
                    <a:pt x="4" y="45"/>
                    <a:pt x="5" y="66"/>
                  </a:cubicBezTo>
                  <a:cubicBezTo>
                    <a:pt x="2" y="66"/>
                    <a:pt x="3" y="62"/>
                    <a:pt x="2" y="6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5" name="Freeform 51"/>
            <p:cNvSpPr>
              <a:spLocks noEditPoints="1"/>
            </p:cNvSpPr>
            <p:nvPr/>
          </p:nvSpPr>
          <p:spPr bwMode="auto">
            <a:xfrm>
              <a:off x="3867150" y="1738313"/>
              <a:ext cx="806450" cy="2592388"/>
            </a:xfrm>
            <a:custGeom>
              <a:cxnLst>
                <a:cxn ang="0">
                  <a:pos x="135" y="171"/>
                </a:cxn>
                <a:cxn ang="0">
                  <a:pos x="207" y="159"/>
                </a:cxn>
                <a:cxn ang="0">
                  <a:pos x="300" y="204"/>
                </a:cxn>
                <a:cxn ang="0">
                  <a:pos x="216" y="168"/>
                </a:cxn>
                <a:cxn ang="0">
                  <a:pos x="180" y="339"/>
                </a:cxn>
                <a:cxn ang="0">
                  <a:pos x="180" y="456"/>
                </a:cxn>
                <a:cxn ang="0">
                  <a:pos x="165" y="636"/>
                </a:cxn>
                <a:cxn ang="0">
                  <a:pos x="120" y="861"/>
                </a:cxn>
                <a:cxn ang="0">
                  <a:pos x="219" y="912"/>
                </a:cxn>
                <a:cxn ang="0">
                  <a:pos x="213" y="906"/>
                </a:cxn>
                <a:cxn ang="0">
                  <a:pos x="249" y="537"/>
                </a:cxn>
                <a:cxn ang="0">
                  <a:pos x="258" y="498"/>
                </a:cxn>
                <a:cxn ang="0">
                  <a:pos x="258" y="525"/>
                </a:cxn>
                <a:cxn ang="0">
                  <a:pos x="246" y="555"/>
                </a:cxn>
                <a:cxn ang="0">
                  <a:pos x="246" y="717"/>
                </a:cxn>
                <a:cxn ang="0">
                  <a:pos x="222" y="930"/>
                </a:cxn>
                <a:cxn ang="0">
                  <a:pos x="99" y="894"/>
                </a:cxn>
                <a:cxn ang="0">
                  <a:pos x="117" y="945"/>
                </a:cxn>
                <a:cxn ang="0">
                  <a:pos x="87" y="963"/>
                </a:cxn>
                <a:cxn ang="0">
                  <a:pos x="90" y="879"/>
                </a:cxn>
                <a:cxn ang="0">
                  <a:pos x="159" y="588"/>
                </a:cxn>
                <a:cxn ang="0">
                  <a:pos x="78" y="597"/>
                </a:cxn>
                <a:cxn ang="0">
                  <a:pos x="111" y="579"/>
                </a:cxn>
                <a:cxn ang="0">
                  <a:pos x="117" y="561"/>
                </a:cxn>
                <a:cxn ang="0">
                  <a:pos x="177" y="417"/>
                </a:cxn>
                <a:cxn ang="0">
                  <a:pos x="132" y="495"/>
                </a:cxn>
                <a:cxn ang="0">
                  <a:pos x="120" y="459"/>
                </a:cxn>
                <a:cxn ang="0">
                  <a:pos x="114" y="387"/>
                </a:cxn>
                <a:cxn ang="0">
                  <a:pos x="123" y="456"/>
                </a:cxn>
                <a:cxn ang="0">
                  <a:pos x="123" y="390"/>
                </a:cxn>
                <a:cxn ang="0">
                  <a:pos x="129" y="396"/>
                </a:cxn>
                <a:cxn ang="0">
                  <a:pos x="132" y="489"/>
                </a:cxn>
                <a:cxn ang="0">
                  <a:pos x="168" y="423"/>
                </a:cxn>
                <a:cxn ang="0">
                  <a:pos x="180" y="294"/>
                </a:cxn>
                <a:cxn ang="0">
                  <a:pos x="183" y="228"/>
                </a:cxn>
                <a:cxn ang="0">
                  <a:pos x="168" y="261"/>
                </a:cxn>
                <a:cxn ang="0">
                  <a:pos x="141" y="261"/>
                </a:cxn>
                <a:cxn ang="0">
                  <a:pos x="141" y="279"/>
                </a:cxn>
                <a:cxn ang="0">
                  <a:pos x="114" y="279"/>
                </a:cxn>
                <a:cxn ang="0">
                  <a:pos x="66" y="264"/>
                </a:cxn>
                <a:cxn ang="0">
                  <a:pos x="60" y="261"/>
                </a:cxn>
                <a:cxn ang="0">
                  <a:pos x="156" y="174"/>
                </a:cxn>
                <a:cxn ang="0">
                  <a:pos x="156" y="132"/>
                </a:cxn>
                <a:cxn ang="0">
                  <a:pos x="174" y="75"/>
                </a:cxn>
                <a:cxn ang="0">
                  <a:pos x="204" y="60"/>
                </a:cxn>
                <a:cxn ang="0">
                  <a:pos x="207" y="189"/>
                </a:cxn>
                <a:cxn ang="0">
                  <a:pos x="207" y="189"/>
                </a:cxn>
                <a:cxn ang="0">
                  <a:pos x="198" y="198"/>
                </a:cxn>
                <a:cxn ang="0">
                  <a:pos x="174" y="165"/>
                </a:cxn>
                <a:cxn ang="0">
                  <a:pos x="168" y="168"/>
                </a:cxn>
                <a:cxn ang="0">
                  <a:pos x="192" y="180"/>
                </a:cxn>
                <a:cxn ang="0">
                  <a:pos x="195" y="177"/>
                </a:cxn>
                <a:cxn ang="0">
                  <a:pos x="159" y="237"/>
                </a:cxn>
                <a:cxn ang="0">
                  <a:pos x="162" y="213"/>
                </a:cxn>
                <a:cxn ang="0">
                  <a:pos x="201" y="198"/>
                </a:cxn>
                <a:cxn ang="0">
                  <a:pos x="192" y="213"/>
                </a:cxn>
                <a:cxn ang="0">
                  <a:pos x="201" y="222"/>
                </a:cxn>
              </a:cxnLst>
              <a:rect b="b" l="0" r="r" t="0"/>
              <a:pathLst>
                <a:path h="963" w="300">
                  <a:moveTo>
                    <a:pt x="231" y="0"/>
                  </a:moveTo>
                  <a:cubicBezTo>
                    <a:pt x="219" y="77"/>
                    <a:pt x="168" y="115"/>
                    <a:pt x="135" y="171"/>
                  </a:cubicBezTo>
                  <a:cubicBezTo>
                    <a:pt x="146" y="165"/>
                    <a:pt x="162" y="164"/>
                    <a:pt x="177" y="162"/>
                  </a:cubicBezTo>
                  <a:cubicBezTo>
                    <a:pt x="186" y="160"/>
                    <a:pt x="203" y="166"/>
                    <a:pt x="207" y="159"/>
                  </a:cubicBezTo>
                  <a:cubicBezTo>
                    <a:pt x="209" y="160"/>
                    <a:pt x="210" y="162"/>
                    <a:pt x="213" y="162"/>
                  </a:cubicBezTo>
                  <a:cubicBezTo>
                    <a:pt x="256" y="162"/>
                    <a:pt x="272" y="189"/>
                    <a:pt x="300" y="204"/>
                  </a:cubicBezTo>
                  <a:cubicBezTo>
                    <a:pt x="274" y="211"/>
                    <a:pt x="256" y="158"/>
                    <a:pt x="228" y="177"/>
                  </a:cubicBezTo>
                  <a:cubicBezTo>
                    <a:pt x="231" y="167"/>
                    <a:pt x="224" y="167"/>
                    <a:pt x="216" y="168"/>
                  </a:cubicBezTo>
                  <a:cubicBezTo>
                    <a:pt x="205" y="204"/>
                    <a:pt x="206" y="252"/>
                    <a:pt x="189" y="282"/>
                  </a:cubicBezTo>
                  <a:cubicBezTo>
                    <a:pt x="181" y="296"/>
                    <a:pt x="180" y="317"/>
                    <a:pt x="180" y="339"/>
                  </a:cubicBezTo>
                  <a:cubicBezTo>
                    <a:pt x="180" y="358"/>
                    <a:pt x="180" y="377"/>
                    <a:pt x="180" y="396"/>
                  </a:cubicBezTo>
                  <a:cubicBezTo>
                    <a:pt x="180" y="416"/>
                    <a:pt x="180" y="436"/>
                    <a:pt x="180" y="456"/>
                  </a:cubicBezTo>
                  <a:cubicBezTo>
                    <a:pt x="182" y="500"/>
                    <a:pt x="174" y="534"/>
                    <a:pt x="168" y="570"/>
                  </a:cubicBezTo>
                  <a:cubicBezTo>
                    <a:pt x="161" y="586"/>
                    <a:pt x="167" y="615"/>
                    <a:pt x="165" y="636"/>
                  </a:cubicBezTo>
                  <a:cubicBezTo>
                    <a:pt x="154" y="709"/>
                    <a:pt x="139" y="778"/>
                    <a:pt x="120" y="843"/>
                  </a:cubicBezTo>
                  <a:cubicBezTo>
                    <a:pt x="116" y="852"/>
                    <a:pt x="128" y="858"/>
                    <a:pt x="120" y="861"/>
                  </a:cubicBezTo>
                  <a:cubicBezTo>
                    <a:pt x="60" y="874"/>
                    <a:pt x="152" y="947"/>
                    <a:pt x="201" y="939"/>
                  </a:cubicBezTo>
                  <a:cubicBezTo>
                    <a:pt x="207" y="930"/>
                    <a:pt x="218" y="926"/>
                    <a:pt x="219" y="912"/>
                  </a:cubicBezTo>
                  <a:cubicBezTo>
                    <a:pt x="193" y="909"/>
                    <a:pt x="175" y="898"/>
                    <a:pt x="156" y="888"/>
                  </a:cubicBezTo>
                  <a:cubicBezTo>
                    <a:pt x="173" y="884"/>
                    <a:pt x="190" y="906"/>
                    <a:pt x="213" y="906"/>
                  </a:cubicBezTo>
                  <a:cubicBezTo>
                    <a:pt x="214" y="906"/>
                    <a:pt x="215" y="906"/>
                    <a:pt x="216" y="906"/>
                  </a:cubicBezTo>
                  <a:cubicBezTo>
                    <a:pt x="269" y="819"/>
                    <a:pt x="220" y="648"/>
                    <a:pt x="249" y="537"/>
                  </a:cubicBezTo>
                  <a:cubicBezTo>
                    <a:pt x="249" y="533"/>
                    <a:pt x="244" y="534"/>
                    <a:pt x="240" y="534"/>
                  </a:cubicBezTo>
                  <a:cubicBezTo>
                    <a:pt x="252" y="527"/>
                    <a:pt x="256" y="514"/>
                    <a:pt x="258" y="498"/>
                  </a:cubicBezTo>
                  <a:cubicBezTo>
                    <a:pt x="261" y="497"/>
                    <a:pt x="261" y="499"/>
                    <a:pt x="261" y="501"/>
                  </a:cubicBezTo>
                  <a:cubicBezTo>
                    <a:pt x="263" y="512"/>
                    <a:pt x="257" y="515"/>
                    <a:pt x="258" y="525"/>
                  </a:cubicBezTo>
                  <a:cubicBezTo>
                    <a:pt x="263" y="525"/>
                    <a:pt x="269" y="524"/>
                    <a:pt x="270" y="528"/>
                  </a:cubicBezTo>
                  <a:cubicBezTo>
                    <a:pt x="251" y="526"/>
                    <a:pt x="252" y="544"/>
                    <a:pt x="246" y="555"/>
                  </a:cubicBezTo>
                  <a:cubicBezTo>
                    <a:pt x="241" y="566"/>
                    <a:pt x="241" y="598"/>
                    <a:pt x="246" y="609"/>
                  </a:cubicBezTo>
                  <a:cubicBezTo>
                    <a:pt x="249" y="646"/>
                    <a:pt x="242" y="689"/>
                    <a:pt x="246" y="717"/>
                  </a:cubicBezTo>
                  <a:cubicBezTo>
                    <a:pt x="246" y="738"/>
                    <a:pt x="246" y="759"/>
                    <a:pt x="246" y="780"/>
                  </a:cubicBezTo>
                  <a:cubicBezTo>
                    <a:pt x="251" y="843"/>
                    <a:pt x="231" y="881"/>
                    <a:pt x="222" y="930"/>
                  </a:cubicBezTo>
                  <a:cubicBezTo>
                    <a:pt x="222" y="923"/>
                    <a:pt x="193" y="949"/>
                    <a:pt x="201" y="948"/>
                  </a:cubicBezTo>
                  <a:cubicBezTo>
                    <a:pt x="157" y="952"/>
                    <a:pt x="127" y="916"/>
                    <a:pt x="99" y="894"/>
                  </a:cubicBezTo>
                  <a:cubicBezTo>
                    <a:pt x="99" y="910"/>
                    <a:pt x="93" y="920"/>
                    <a:pt x="93" y="936"/>
                  </a:cubicBezTo>
                  <a:cubicBezTo>
                    <a:pt x="99" y="941"/>
                    <a:pt x="109" y="942"/>
                    <a:pt x="117" y="945"/>
                  </a:cubicBezTo>
                  <a:cubicBezTo>
                    <a:pt x="117" y="946"/>
                    <a:pt x="117" y="947"/>
                    <a:pt x="117" y="948"/>
                  </a:cubicBezTo>
                  <a:cubicBezTo>
                    <a:pt x="97" y="941"/>
                    <a:pt x="88" y="941"/>
                    <a:pt x="87" y="963"/>
                  </a:cubicBezTo>
                  <a:cubicBezTo>
                    <a:pt x="87" y="954"/>
                    <a:pt x="87" y="945"/>
                    <a:pt x="87" y="936"/>
                  </a:cubicBezTo>
                  <a:cubicBezTo>
                    <a:pt x="86" y="915"/>
                    <a:pt x="98" y="897"/>
                    <a:pt x="90" y="879"/>
                  </a:cubicBezTo>
                  <a:cubicBezTo>
                    <a:pt x="137" y="822"/>
                    <a:pt x="143" y="724"/>
                    <a:pt x="159" y="636"/>
                  </a:cubicBezTo>
                  <a:cubicBezTo>
                    <a:pt x="164" y="627"/>
                    <a:pt x="164" y="597"/>
                    <a:pt x="159" y="588"/>
                  </a:cubicBezTo>
                  <a:cubicBezTo>
                    <a:pt x="156" y="575"/>
                    <a:pt x="170" y="563"/>
                    <a:pt x="162" y="555"/>
                  </a:cubicBezTo>
                  <a:cubicBezTo>
                    <a:pt x="142" y="577"/>
                    <a:pt x="107" y="584"/>
                    <a:pt x="78" y="597"/>
                  </a:cubicBezTo>
                  <a:cubicBezTo>
                    <a:pt x="82" y="581"/>
                    <a:pt x="106" y="585"/>
                    <a:pt x="111" y="570"/>
                  </a:cubicBezTo>
                  <a:cubicBezTo>
                    <a:pt x="116" y="572"/>
                    <a:pt x="111" y="575"/>
                    <a:pt x="111" y="579"/>
                  </a:cubicBezTo>
                  <a:cubicBezTo>
                    <a:pt x="138" y="562"/>
                    <a:pt x="167" y="547"/>
                    <a:pt x="171" y="507"/>
                  </a:cubicBezTo>
                  <a:cubicBezTo>
                    <a:pt x="158" y="530"/>
                    <a:pt x="145" y="553"/>
                    <a:pt x="117" y="561"/>
                  </a:cubicBezTo>
                  <a:cubicBezTo>
                    <a:pt x="148" y="538"/>
                    <a:pt x="173" y="509"/>
                    <a:pt x="174" y="456"/>
                  </a:cubicBezTo>
                  <a:cubicBezTo>
                    <a:pt x="180" y="448"/>
                    <a:pt x="176" y="430"/>
                    <a:pt x="177" y="417"/>
                  </a:cubicBezTo>
                  <a:cubicBezTo>
                    <a:pt x="166" y="428"/>
                    <a:pt x="180" y="445"/>
                    <a:pt x="165" y="453"/>
                  </a:cubicBezTo>
                  <a:cubicBezTo>
                    <a:pt x="160" y="473"/>
                    <a:pt x="145" y="483"/>
                    <a:pt x="132" y="495"/>
                  </a:cubicBezTo>
                  <a:cubicBezTo>
                    <a:pt x="124" y="493"/>
                    <a:pt x="134" y="509"/>
                    <a:pt x="126" y="507"/>
                  </a:cubicBezTo>
                  <a:cubicBezTo>
                    <a:pt x="128" y="487"/>
                    <a:pt x="123" y="474"/>
                    <a:pt x="120" y="459"/>
                  </a:cubicBezTo>
                  <a:cubicBezTo>
                    <a:pt x="120" y="433"/>
                    <a:pt x="122" y="405"/>
                    <a:pt x="111" y="390"/>
                  </a:cubicBezTo>
                  <a:cubicBezTo>
                    <a:pt x="114" y="391"/>
                    <a:pt x="114" y="389"/>
                    <a:pt x="114" y="387"/>
                  </a:cubicBezTo>
                  <a:cubicBezTo>
                    <a:pt x="119" y="391"/>
                    <a:pt x="117" y="402"/>
                    <a:pt x="123" y="405"/>
                  </a:cubicBezTo>
                  <a:cubicBezTo>
                    <a:pt x="123" y="422"/>
                    <a:pt x="123" y="439"/>
                    <a:pt x="123" y="456"/>
                  </a:cubicBezTo>
                  <a:cubicBezTo>
                    <a:pt x="130" y="445"/>
                    <a:pt x="124" y="421"/>
                    <a:pt x="126" y="405"/>
                  </a:cubicBezTo>
                  <a:cubicBezTo>
                    <a:pt x="128" y="397"/>
                    <a:pt x="122" y="397"/>
                    <a:pt x="123" y="390"/>
                  </a:cubicBezTo>
                  <a:cubicBezTo>
                    <a:pt x="122" y="387"/>
                    <a:pt x="124" y="387"/>
                    <a:pt x="126" y="387"/>
                  </a:cubicBezTo>
                  <a:cubicBezTo>
                    <a:pt x="128" y="389"/>
                    <a:pt x="129" y="392"/>
                    <a:pt x="129" y="396"/>
                  </a:cubicBezTo>
                  <a:cubicBezTo>
                    <a:pt x="131" y="422"/>
                    <a:pt x="125" y="456"/>
                    <a:pt x="132" y="477"/>
                  </a:cubicBezTo>
                  <a:cubicBezTo>
                    <a:pt x="132" y="481"/>
                    <a:pt x="132" y="485"/>
                    <a:pt x="132" y="489"/>
                  </a:cubicBezTo>
                  <a:cubicBezTo>
                    <a:pt x="136" y="484"/>
                    <a:pt x="141" y="479"/>
                    <a:pt x="144" y="474"/>
                  </a:cubicBezTo>
                  <a:cubicBezTo>
                    <a:pt x="155" y="460"/>
                    <a:pt x="167" y="447"/>
                    <a:pt x="168" y="423"/>
                  </a:cubicBezTo>
                  <a:cubicBezTo>
                    <a:pt x="183" y="402"/>
                    <a:pt x="175" y="348"/>
                    <a:pt x="177" y="306"/>
                  </a:cubicBezTo>
                  <a:cubicBezTo>
                    <a:pt x="177" y="301"/>
                    <a:pt x="181" y="300"/>
                    <a:pt x="180" y="294"/>
                  </a:cubicBezTo>
                  <a:cubicBezTo>
                    <a:pt x="184" y="270"/>
                    <a:pt x="200" y="258"/>
                    <a:pt x="198" y="228"/>
                  </a:cubicBezTo>
                  <a:cubicBezTo>
                    <a:pt x="193" y="228"/>
                    <a:pt x="188" y="228"/>
                    <a:pt x="183" y="228"/>
                  </a:cubicBezTo>
                  <a:cubicBezTo>
                    <a:pt x="178" y="239"/>
                    <a:pt x="179" y="256"/>
                    <a:pt x="171" y="264"/>
                  </a:cubicBezTo>
                  <a:cubicBezTo>
                    <a:pt x="168" y="265"/>
                    <a:pt x="168" y="263"/>
                    <a:pt x="168" y="261"/>
                  </a:cubicBezTo>
                  <a:cubicBezTo>
                    <a:pt x="169" y="250"/>
                    <a:pt x="175" y="244"/>
                    <a:pt x="174" y="231"/>
                  </a:cubicBezTo>
                  <a:cubicBezTo>
                    <a:pt x="168" y="246"/>
                    <a:pt x="146" y="245"/>
                    <a:pt x="141" y="261"/>
                  </a:cubicBezTo>
                  <a:cubicBezTo>
                    <a:pt x="133" y="264"/>
                    <a:pt x="131" y="273"/>
                    <a:pt x="123" y="276"/>
                  </a:cubicBezTo>
                  <a:cubicBezTo>
                    <a:pt x="123" y="283"/>
                    <a:pt x="136" y="277"/>
                    <a:pt x="141" y="279"/>
                  </a:cubicBezTo>
                  <a:cubicBezTo>
                    <a:pt x="140" y="281"/>
                    <a:pt x="138" y="282"/>
                    <a:pt x="138" y="285"/>
                  </a:cubicBezTo>
                  <a:cubicBezTo>
                    <a:pt x="126" y="287"/>
                    <a:pt x="126" y="277"/>
                    <a:pt x="114" y="279"/>
                  </a:cubicBezTo>
                  <a:cubicBezTo>
                    <a:pt x="124" y="272"/>
                    <a:pt x="132" y="263"/>
                    <a:pt x="138" y="252"/>
                  </a:cubicBezTo>
                  <a:cubicBezTo>
                    <a:pt x="108" y="250"/>
                    <a:pt x="86" y="256"/>
                    <a:pt x="66" y="264"/>
                  </a:cubicBezTo>
                  <a:cubicBezTo>
                    <a:pt x="57" y="288"/>
                    <a:pt x="28" y="308"/>
                    <a:pt x="0" y="303"/>
                  </a:cubicBezTo>
                  <a:cubicBezTo>
                    <a:pt x="25" y="294"/>
                    <a:pt x="53" y="288"/>
                    <a:pt x="60" y="261"/>
                  </a:cubicBezTo>
                  <a:cubicBezTo>
                    <a:pt x="85" y="250"/>
                    <a:pt x="117" y="246"/>
                    <a:pt x="147" y="240"/>
                  </a:cubicBezTo>
                  <a:cubicBezTo>
                    <a:pt x="165" y="220"/>
                    <a:pt x="151" y="203"/>
                    <a:pt x="156" y="174"/>
                  </a:cubicBezTo>
                  <a:cubicBezTo>
                    <a:pt x="142" y="171"/>
                    <a:pt x="136" y="186"/>
                    <a:pt x="126" y="177"/>
                  </a:cubicBezTo>
                  <a:cubicBezTo>
                    <a:pt x="136" y="162"/>
                    <a:pt x="146" y="147"/>
                    <a:pt x="156" y="132"/>
                  </a:cubicBezTo>
                  <a:cubicBezTo>
                    <a:pt x="163" y="125"/>
                    <a:pt x="157" y="105"/>
                    <a:pt x="159" y="93"/>
                  </a:cubicBezTo>
                  <a:cubicBezTo>
                    <a:pt x="164" y="87"/>
                    <a:pt x="166" y="78"/>
                    <a:pt x="174" y="75"/>
                  </a:cubicBezTo>
                  <a:cubicBezTo>
                    <a:pt x="173" y="82"/>
                    <a:pt x="155" y="98"/>
                    <a:pt x="162" y="123"/>
                  </a:cubicBezTo>
                  <a:cubicBezTo>
                    <a:pt x="176" y="102"/>
                    <a:pt x="193" y="84"/>
                    <a:pt x="204" y="60"/>
                  </a:cubicBezTo>
                  <a:cubicBezTo>
                    <a:pt x="219" y="48"/>
                    <a:pt x="219" y="5"/>
                    <a:pt x="231" y="0"/>
                  </a:cubicBezTo>
                  <a:close/>
                  <a:moveTo>
                    <a:pt x="207" y="189"/>
                  </a:moveTo>
                  <a:cubicBezTo>
                    <a:pt x="205" y="181"/>
                    <a:pt x="213" y="163"/>
                    <a:pt x="201" y="165"/>
                  </a:cubicBezTo>
                  <a:cubicBezTo>
                    <a:pt x="203" y="171"/>
                    <a:pt x="203" y="195"/>
                    <a:pt x="207" y="189"/>
                  </a:cubicBezTo>
                  <a:close/>
                  <a:moveTo>
                    <a:pt x="195" y="177"/>
                  </a:moveTo>
                  <a:cubicBezTo>
                    <a:pt x="197" y="183"/>
                    <a:pt x="191" y="197"/>
                    <a:pt x="198" y="198"/>
                  </a:cubicBezTo>
                  <a:cubicBezTo>
                    <a:pt x="198" y="189"/>
                    <a:pt x="198" y="180"/>
                    <a:pt x="198" y="171"/>
                  </a:cubicBezTo>
                  <a:cubicBezTo>
                    <a:pt x="197" y="162"/>
                    <a:pt x="183" y="166"/>
                    <a:pt x="174" y="165"/>
                  </a:cubicBezTo>
                  <a:cubicBezTo>
                    <a:pt x="174" y="166"/>
                    <a:pt x="174" y="167"/>
                    <a:pt x="174" y="168"/>
                  </a:cubicBezTo>
                  <a:cubicBezTo>
                    <a:pt x="172" y="168"/>
                    <a:pt x="170" y="168"/>
                    <a:pt x="168" y="168"/>
                  </a:cubicBezTo>
                  <a:cubicBezTo>
                    <a:pt x="153" y="164"/>
                    <a:pt x="161" y="183"/>
                    <a:pt x="159" y="192"/>
                  </a:cubicBezTo>
                  <a:cubicBezTo>
                    <a:pt x="164" y="207"/>
                    <a:pt x="201" y="205"/>
                    <a:pt x="192" y="180"/>
                  </a:cubicBezTo>
                  <a:cubicBezTo>
                    <a:pt x="189" y="180"/>
                    <a:pt x="186" y="180"/>
                    <a:pt x="183" y="180"/>
                  </a:cubicBezTo>
                  <a:cubicBezTo>
                    <a:pt x="184" y="176"/>
                    <a:pt x="190" y="177"/>
                    <a:pt x="195" y="177"/>
                  </a:cubicBezTo>
                  <a:close/>
                  <a:moveTo>
                    <a:pt x="162" y="213"/>
                  </a:moveTo>
                  <a:cubicBezTo>
                    <a:pt x="164" y="224"/>
                    <a:pt x="157" y="226"/>
                    <a:pt x="159" y="237"/>
                  </a:cubicBezTo>
                  <a:cubicBezTo>
                    <a:pt x="166" y="232"/>
                    <a:pt x="173" y="227"/>
                    <a:pt x="177" y="219"/>
                  </a:cubicBezTo>
                  <a:cubicBezTo>
                    <a:pt x="174" y="215"/>
                    <a:pt x="167" y="215"/>
                    <a:pt x="162" y="213"/>
                  </a:cubicBezTo>
                  <a:close/>
                  <a:moveTo>
                    <a:pt x="201" y="213"/>
                  </a:moveTo>
                  <a:cubicBezTo>
                    <a:pt x="203" y="211"/>
                    <a:pt x="208" y="199"/>
                    <a:pt x="201" y="198"/>
                  </a:cubicBezTo>
                  <a:cubicBezTo>
                    <a:pt x="196" y="203"/>
                    <a:pt x="188" y="205"/>
                    <a:pt x="183" y="210"/>
                  </a:cubicBezTo>
                  <a:cubicBezTo>
                    <a:pt x="187" y="210"/>
                    <a:pt x="192" y="209"/>
                    <a:pt x="192" y="213"/>
                  </a:cubicBezTo>
                  <a:cubicBezTo>
                    <a:pt x="188" y="213"/>
                    <a:pt x="184" y="213"/>
                    <a:pt x="180" y="213"/>
                  </a:cubicBezTo>
                  <a:cubicBezTo>
                    <a:pt x="174" y="227"/>
                    <a:pt x="196" y="229"/>
                    <a:pt x="201" y="222"/>
                  </a:cubicBezTo>
                  <a:cubicBezTo>
                    <a:pt x="201" y="219"/>
                    <a:pt x="201" y="216"/>
                    <a:pt x="201" y="21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6" name="Freeform 52"/>
            <p:cNvSpPr/>
            <p:nvPr/>
          </p:nvSpPr>
          <p:spPr bwMode="auto">
            <a:xfrm>
              <a:off x="5207000" y="1997075"/>
              <a:ext cx="92075" cy="155575"/>
            </a:xfrm>
            <a:custGeom>
              <a:cxnLst>
                <a:cxn ang="0">
                  <a:pos x="21" y="0"/>
                </a:cxn>
                <a:cxn ang="0">
                  <a:pos x="33" y="21"/>
                </a:cxn>
                <a:cxn ang="0">
                  <a:pos x="30" y="24"/>
                </a:cxn>
                <a:cxn ang="0">
                  <a:pos x="21" y="21"/>
                </a:cxn>
                <a:cxn ang="0">
                  <a:pos x="24" y="27"/>
                </a:cxn>
                <a:cxn ang="0">
                  <a:pos x="18" y="48"/>
                </a:cxn>
                <a:cxn ang="0">
                  <a:pos x="24" y="54"/>
                </a:cxn>
                <a:cxn ang="0">
                  <a:pos x="9" y="54"/>
                </a:cxn>
                <a:cxn ang="0">
                  <a:pos x="9" y="33"/>
                </a:cxn>
                <a:cxn ang="0">
                  <a:pos x="9" y="27"/>
                </a:cxn>
                <a:cxn ang="0">
                  <a:pos x="21" y="0"/>
                </a:cxn>
              </a:cxnLst>
              <a:rect b="b" l="0" r="r" t="0"/>
              <a:pathLst>
                <a:path h="57" w="34">
                  <a:moveTo>
                    <a:pt x="21" y="0"/>
                  </a:moveTo>
                  <a:cubicBezTo>
                    <a:pt x="27" y="5"/>
                    <a:pt x="22" y="21"/>
                    <a:pt x="33" y="21"/>
                  </a:cubicBezTo>
                  <a:cubicBezTo>
                    <a:pt x="34" y="24"/>
                    <a:pt x="32" y="24"/>
                    <a:pt x="30" y="24"/>
                  </a:cubicBezTo>
                  <a:cubicBezTo>
                    <a:pt x="28" y="22"/>
                    <a:pt x="25" y="21"/>
                    <a:pt x="21" y="21"/>
                  </a:cubicBezTo>
                  <a:cubicBezTo>
                    <a:pt x="21" y="24"/>
                    <a:pt x="22" y="26"/>
                    <a:pt x="24" y="27"/>
                  </a:cubicBezTo>
                  <a:cubicBezTo>
                    <a:pt x="16" y="28"/>
                    <a:pt x="5" y="44"/>
                    <a:pt x="18" y="48"/>
                  </a:cubicBezTo>
                  <a:cubicBezTo>
                    <a:pt x="19" y="51"/>
                    <a:pt x="24" y="50"/>
                    <a:pt x="24" y="54"/>
                  </a:cubicBezTo>
                  <a:cubicBezTo>
                    <a:pt x="17" y="58"/>
                    <a:pt x="12" y="45"/>
                    <a:pt x="9" y="54"/>
                  </a:cubicBezTo>
                  <a:cubicBezTo>
                    <a:pt x="0" y="49"/>
                    <a:pt x="6" y="41"/>
                    <a:pt x="9" y="33"/>
                  </a:cubicBezTo>
                  <a:cubicBezTo>
                    <a:pt x="13" y="32"/>
                    <a:pt x="9" y="30"/>
                    <a:pt x="9" y="27"/>
                  </a:cubicBezTo>
                  <a:cubicBezTo>
                    <a:pt x="20" y="25"/>
                    <a:pt x="16" y="8"/>
                    <a:pt x="21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7" name="Freeform 53"/>
            <p:cNvSpPr/>
            <p:nvPr/>
          </p:nvSpPr>
          <p:spPr bwMode="auto">
            <a:xfrm>
              <a:off x="5183188" y="2043113"/>
              <a:ext cx="58738" cy="107950"/>
            </a:xfrm>
            <a:custGeom>
              <a:cxnLst>
                <a:cxn ang="0">
                  <a:pos x="3" y="1"/>
                </a:cxn>
                <a:cxn ang="0">
                  <a:pos x="6" y="7"/>
                </a:cxn>
                <a:cxn ang="0">
                  <a:pos x="18" y="10"/>
                </a:cxn>
                <a:cxn ang="0">
                  <a:pos x="18" y="16"/>
                </a:cxn>
                <a:cxn ang="0">
                  <a:pos x="3" y="40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3" y="1"/>
                </a:cxn>
              </a:cxnLst>
              <a:rect b="b" l="0" r="r" t="0"/>
              <a:pathLst>
                <a:path h="40" w="22">
                  <a:moveTo>
                    <a:pt x="3" y="1"/>
                  </a:moveTo>
                  <a:cubicBezTo>
                    <a:pt x="4" y="3"/>
                    <a:pt x="3" y="7"/>
                    <a:pt x="6" y="7"/>
                  </a:cubicBezTo>
                  <a:cubicBezTo>
                    <a:pt x="7" y="11"/>
                    <a:pt x="14" y="9"/>
                    <a:pt x="18" y="10"/>
                  </a:cubicBezTo>
                  <a:cubicBezTo>
                    <a:pt x="18" y="13"/>
                    <a:pt x="22" y="15"/>
                    <a:pt x="18" y="16"/>
                  </a:cubicBezTo>
                  <a:cubicBezTo>
                    <a:pt x="1" y="0"/>
                    <a:pt x="9" y="35"/>
                    <a:pt x="3" y="40"/>
                  </a:cubicBezTo>
                  <a:cubicBezTo>
                    <a:pt x="1" y="32"/>
                    <a:pt x="7" y="16"/>
                    <a:pt x="0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6"/>
                    <a:pt x="0" y="2"/>
                    <a:pt x="3" y="1"/>
                  </a:cubicBezTo>
                  <a:close/>
                </a:path>
              </a:pathLst>
            </a:custGeom>
            <a:solidFill>
              <a:srgbClr val="4055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8" name="Freeform 54"/>
            <p:cNvSpPr/>
            <p:nvPr/>
          </p:nvSpPr>
          <p:spPr bwMode="auto">
            <a:xfrm>
              <a:off x="5303838" y="1908175"/>
              <a:ext cx="120650" cy="258763"/>
            </a:xfrm>
            <a:custGeom>
              <a:cxnLst>
                <a:cxn ang="0">
                  <a:pos x="36" y="51"/>
                </a:cxn>
                <a:cxn ang="0">
                  <a:pos x="30" y="96"/>
                </a:cxn>
                <a:cxn ang="0">
                  <a:pos x="27" y="96"/>
                </a:cxn>
                <a:cxn ang="0">
                  <a:pos x="24" y="84"/>
                </a:cxn>
                <a:cxn ang="0">
                  <a:pos x="18" y="81"/>
                </a:cxn>
                <a:cxn ang="0">
                  <a:pos x="27" y="63"/>
                </a:cxn>
                <a:cxn ang="0">
                  <a:pos x="0" y="60"/>
                </a:cxn>
                <a:cxn ang="0">
                  <a:pos x="27" y="54"/>
                </a:cxn>
                <a:cxn ang="0">
                  <a:pos x="30" y="33"/>
                </a:cxn>
                <a:cxn ang="0">
                  <a:pos x="21" y="27"/>
                </a:cxn>
                <a:cxn ang="0">
                  <a:pos x="27" y="24"/>
                </a:cxn>
                <a:cxn ang="0">
                  <a:pos x="36" y="21"/>
                </a:cxn>
                <a:cxn ang="0">
                  <a:pos x="39" y="0"/>
                </a:cxn>
                <a:cxn ang="0">
                  <a:pos x="42" y="9"/>
                </a:cxn>
                <a:cxn ang="0">
                  <a:pos x="36" y="51"/>
                </a:cxn>
              </a:cxnLst>
              <a:rect b="b" l="0" r="r" t="0"/>
              <a:pathLst>
                <a:path h="96" w="45">
                  <a:moveTo>
                    <a:pt x="36" y="51"/>
                  </a:moveTo>
                  <a:cubicBezTo>
                    <a:pt x="29" y="67"/>
                    <a:pt x="28" y="75"/>
                    <a:pt x="30" y="96"/>
                  </a:cubicBezTo>
                  <a:cubicBezTo>
                    <a:pt x="29" y="96"/>
                    <a:pt x="28" y="96"/>
                    <a:pt x="27" y="96"/>
                  </a:cubicBezTo>
                  <a:cubicBezTo>
                    <a:pt x="27" y="91"/>
                    <a:pt x="28" y="85"/>
                    <a:pt x="24" y="84"/>
                  </a:cubicBezTo>
                  <a:cubicBezTo>
                    <a:pt x="24" y="81"/>
                    <a:pt x="20" y="82"/>
                    <a:pt x="18" y="81"/>
                  </a:cubicBezTo>
                  <a:cubicBezTo>
                    <a:pt x="21" y="75"/>
                    <a:pt x="23" y="68"/>
                    <a:pt x="27" y="63"/>
                  </a:cubicBezTo>
                  <a:cubicBezTo>
                    <a:pt x="24" y="56"/>
                    <a:pt x="8" y="62"/>
                    <a:pt x="0" y="60"/>
                  </a:cubicBezTo>
                  <a:cubicBezTo>
                    <a:pt x="2" y="51"/>
                    <a:pt x="25" y="63"/>
                    <a:pt x="27" y="54"/>
                  </a:cubicBezTo>
                  <a:cubicBezTo>
                    <a:pt x="30" y="47"/>
                    <a:pt x="27" y="44"/>
                    <a:pt x="30" y="33"/>
                  </a:cubicBezTo>
                  <a:cubicBezTo>
                    <a:pt x="41" y="28"/>
                    <a:pt x="18" y="33"/>
                    <a:pt x="21" y="27"/>
                  </a:cubicBezTo>
                  <a:cubicBezTo>
                    <a:pt x="24" y="27"/>
                    <a:pt x="26" y="26"/>
                    <a:pt x="27" y="24"/>
                  </a:cubicBezTo>
                  <a:cubicBezTo>
                    <a:pt x="32" y="25"/>
                    <a:pt x="32" y="21"/>
                    <a:pt x="36" y="21"/>
                  </a:cubicBezTo>
                  <a:cubicBezTo>
                    <a:pt x="34" y="11"/>
                    <a:pt x="38" y="7"/>
                    <a:pt x="39" y="0"/>
                  </a:cubicBezTo>
                  <a:cubicBezTo>
                    <a:pt x="43" y="0"/>
                    <a:pt x="42" y="5"/>
                    <a:pt x="42" y="9"/>
                  </a:cubicBezTo>
                  <a:cubicBezTo>
                    <a:pt x="45" y="27"/>
                    <a:pt x="26" y="36"/>
                    <a:pt x="36" y="5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9" name="Freeform 55"/>
            <p:cNvSpPr/>
            <p:nvPr/>
          </p:nvSpPr>
          <p:spPr bwMode="auto">
            <a:xfrm>
              <a:off x="5013325" y="2078038"/>
              <a:ext cx="338138" cy="831850"/>
            </a:xfrm>
            <a:custGeom>
              <a:cxnLst>
                <a:cxn ang="0">
                  <a:pos x="105" y="36"/>
                </a:cxn>
                <a:cxn ang="0">
                  <a:pos x="81" y="54"/>
                </a:cxn>
                <a:cxn ang="0">
                  <a:pos x="126" y="66"/>
                </a:cxn>
                <a:cxn ang="0">
                  <a:pos x="69" y="54"/>
                </a:cxn>
                <a:cxn ang="0">
                  <a:pos x="90" y="147"/>
                </a:cxn>
                <a:cxn ang="0">
                  <a:pos x="93" y="180"/>
                </a:cxn>
                <a:cxn ang="0">
                  <a:pos x="123" y="276"/>
                </a:cxn>
                <a:cxn ang="0">
                  <a:pos x="123" y="282"/>
                </a:cxn>
                <a:cxn ang="0">
                  <a:pos x="111" y="267"/>
                </a:cxn>
                <a:cxn ang="0">
                  <a:pos x="105" y="285"/>
                </a:cxn>
                <a:cxn ang="0">
                  <a:pos x="63" y="282"/>
                </a:cxn>
                <a:cxn ang="0">
                  <a:pos x="63" y="309"/>
                </a:cxn>
                <a:cxn ang="0">
                  <a:pos x="57" y="282"/>
                </a:cxn>
                <a:cxn ang="0">
                  <a:pos x="30" y="258"/>
                </a:cxn>
                <a:cxn ang="0">
                  <a:pos x="30" y="168"/>
                </a:cxn>
                <a:cxn ang="0">
                  <a:pos x="3" y="177"/>
                </a:cxn>
                <a:cxn ang="0">
                  <a:pos x="0" y="174"/>
                </a:cxn>
                <a:cxn ang="0">
                  <a:pos x="30" y="165"/>
                </a:cxn>
                <a:cxn ang="0">
                  <a:pos x="30" y="153"/>
                </a:cxn>
                <a:cxn ang="0">
                  <a:pos x="33" y="135"/>
                </a:cxn>
                <a:cxn ang="0">
                  <a:pos x="36" y="174"/>
                </a:cxn>
                <a:cxn ang="0">
                  <a:pos x="36" y="225"/>
                </a:cxn>
                <a:cxn ang="0">
                  <a:pos x="108" y="270"/>
                </a:cxn>
                <a:cxn ang="0">
                  <a:pos x="87" y="180"/>
                </a:cxn>
                <a:cxn ang="0">
                  <a:pos x="84" y="147"/>
                </a:cxn>
                <a:cxn ang="0">
                  <a:pos x="60" y="78"/>
                </a:cxn>
                <a:cxn ang="0">
                  <a:pos x="54" y="84"/>
                </a:cxn>
                <a:cxn ang="0">
                  <a:pos x="45" y="72"/>
                </a:cxn>
                <a:cxn ang="0">
                  <a:pos x="36" y="51"/>
                </a:cxn>
                <a:cxn ang="0">
                  <a:pos x="39" y="51"/>
                </a:cxn>
                <a:cxn ang="0">
                  <a:pos x="60" y="57"/>
                </a:cxn>
                <a:cxn ang="0">
                  <a:pos x="63" y="0"/>
                </a:cxn>
                <a:cxn ang="0">
                  <a:pos x="66" y="27"/>
                </a:cxn>
                <a:cxn ang="0">
                  <a:pos x="66" y="36"/>
                </a:cxn>
                <a:cxn ang="0">
                  <a:pos x="81" y="48"/>
                </a:cxn>
                <a:cxn ang="0">
                  <a:pos x="105" y="33"/>
                </a:cxn>
                <a:cxn ang="0">
                  <a:pos x="105" y="36"/>
                </a:cxn>
              </a:cxnLst>
              <a:rect b="b" l="0" r="r" t="0"/>
              <a:pathLst>
                <a:path h="309" w="125">
                  <a:moveTo>
                    <a:pt x="105" y="36"/>
                  </a:moveTo>
                  <a:cubicBezTo>
                    <a:pt x="100" y="45"/>
                    <a:pt x="94" y="53"/>
                    <a:pt x="81" y="54"/>
                  </a:cubicBezTo>
                  <a:cubicBezTo>
                    <a:pt x="93" y="62"/>
                    <a:pt x="106" y="75"/>
                    <a:pt x="126" y="66"/>
                  </a:cubicBezTo>
                  <a:cubicBezTo>
                    <a:pt x="107" y="83"/>
                    <a:pt x="85" y="60"/>
                    <a:pt x="69" y="54"/>
                  </a:cubicBezTo>
                  <a:cubicBezTo>
                    <a:pt x="54" y="89"/>
                    <a:pt x="89" y="110"/>
                    <a:pt x="90" y="147"/>
                  </a:cubicBezTo>
                  <a:cubicBezTo>
                    <a:pt x="92" y="157"/>
                    <a:pt x="86" y="175"/>
                    <a:pt x="93" y="180"/>
                  </a:cubicBezTo>
                  <a:cubicBezTo>
                    <a:pt x="90" y="225"/>
                    <a:pt x="111" y="246"/>
                    <a:pt x="123" y="276"/>
                  </a:cubicBezTo>
                  <a:cubicBezTo>
                    <a:pt x="123" y="278"/>
                    <a:pt x="123" y="280"/>
                    <a:pt x="123" y="282"/>
                  </a:cubicBezTo>
                  <a:cubicBezTo>
                    <a:pt x="115" y="281"/>
                    <a:pt x="122" y="265"/>
                    <a:pt x="111" y="267"/>
                  </a:cubicBezTo>
                  <a:cubicBezTo>
                    <a:pt x="112" y="276"/>
                    <a:pt x="110" y="282"/>
                    <a:pt x="105" y="285"/>
                  </a:cubicBezTo>
                  <a:cubicBezTo>
                    <a:pt x="95" y="280"/>
                    <a:pt x="78" y="282"/>
                    <a:pt x="63" y="282"/>
                  </a:cubicBezTo>
                  <a:cubicBezTo>
                    <a:pt x="63" y="291"/>
                    <a:pt x="63" y="300"/>
                    <a:pt x="63" y="309"/>
                  </a:cubicBezTo>
                  <a:cubicBezTo>
                    <a:pt x="54" y="307"/>
                    <a:pt x="66" y="284"/>
                    <a:pt x="57" y="282"/>
                  </a:cubicBezTo>
                  <a:cubicBezTo>
                    <a:pt x="45" y="277"/>
                    <a:pt x="37" y="268"/>
                    <a:pt x="30" y="258"/>
                  </a:cubicBezTo>
                  <a:cubicBezTo>
                    <a:pt x="29" y="227"/>
                    <a:pt x="38" y="196"/>
                    <a:pt x="30" y="168"/>
                  </a:cubicBezTo>
                  <a:cubicBezTo>
                    <a:pt x="23" y="173"/>
                    <a:pt x="11" y="173"/>
                    <a:pt x="3" y="177"/>
                  </a:cubicBezTo>
                  <a:cubicBezTo>
                    <a:pt x="4" y="174"/>
                    <a:pt x="2" y="174"/>
                    <a:pt x="0" y="174"/>
                  </a:cubicBezTo>
                  <a:cubicBezTo>
                    <a:pt x="6" y="167"/>
                    <a:pt x="22" y="170"/>
                    <a:pt x="30" y="165"/>
                  </a:cubicBezTo>
                  <a:cubicBezTo>
                    <a:pt x="30" y="161"/>
                    <a:pt x="30" y="157"/>
                    <a:pt x="30" y="153"/>
                  </a:cubicBezTo>
                  <a:cubicBezTo>
                    <a:pt x="32" y="148"/>
                    <a:pt x="26" y="135"/>
                    <a:pt x="33" y="135"/>
                  </a:cubicBezTo>
                  <a:cubicBezTo>
                    <a:pt x="31" y="151"/>
                    <a:pt x="37" y="159"/>
                    <a:pt x="36" y="174"/>
                  </a:cubicBezTo>
                  <a:cubicBezTo>
                    <a:pt x="36" y="191"/>
                    <a:pt x="36" y="208"/>
                    <a:pt x="36" y="225"/>
                  </a:cubicBezTo>
                  <a:cubicBezTo>
                    <a:pt x="13" y="271"/>
                    <a:pt x="85" y="290"/>
                    <a:pt x="108" y="270"/>
                  </a:cubicBezTo>
                  <a:cubicBezTo>
                    <a:pt x="104" y="237"/>
                    <a:pt x="83" y="221"/>
                    <a:pt x="87" y="180"/>
                  </a:cubicBezTo>
                  <a:cubicBezTo>
                    <a:pt x="85" y="170"/>
                    <a:pt x="91" y="152"/>
                    <a:pt x="84" y="147"/>
                  </a:cubicBezTo>
                  <a:cubicBezTo>
                    <a:pt x="81" y="119"/>
                    <a:pt x="65" y="104"/>
                    <a:pt x="60" y="78"/>
                  </a:cubicBezTo>
                  <a:cubicBezTo>
                    <a:pt x="57" y="79"/>
                    <a:pt x="58" y="84"/>
                    <a:pt x="54" y="84"/>
                  </a:cubicBezTo>
                  <a:cubicBezTo>
                    <a:pt x="51" y="82"/>
                    <a:pt x="55" y="74"/>
                    <a:pt x="45" y="72"/>
                  </a:cubicBezTo>
                  <a:cubicBezTo>
                    <a:pt x="43" y="64"/>
                    <a:pt x="38" y="59"/>
                    <a:pt x="36" y="51"/>
                  </a:cubicBezTo>
                  <a:cubicBezTo>
                    <a:pt x="37" y="51"/>
                    <a:pt x="38" y="51"/>
                    <a:pt x="39" y="51"/>
                  </a:cubicBezTo>
                  <a:cubicBezTo>
                    <a:pt x="43" y="61"/>
                    <a:pt x="54" y="73"/>
                    <a:pt x="60" y="57"/>
                  </a:cubicBezTo>
                  <a:cubicBezTo>
                    <a:pt x="67" y="44"/>
                    <a:pt x="61" y="18"/>
                    <a:pt x="63" y="0"/>
                  </a:cubicBezTo>
                  <a:cubicBezTo>
                    <a:pt x="70" y="3"/>
                    <a:pt x="64" y="19"/>
                    <a:pt x="66" y="27"/>
                  </a:cubicBezTo>
                  <a:cubicBezTo>
                    <a:pt x="66" y="30"/>
                    <a:pt x="66" y="33"/>
                    <a:pt x="66" y="36"/>
                  </a:cubicBezTo>
                  <a:cubicBezTo>
                    <a:pt x="67" y="44"/>
                    <a:pt x="79" y="41"/>
                    <a:pt x="81" y="48"/>
                  </a:cubicBezTo>
                  <a:cubicBezTo>
                    <a:pt x="97" y="51"/>
                    <a:pt x="93" y="34"/>
                    <a:pt x="105" y="33"/>
                  </a:cubicBezTo>
                  <a:cubicBezTo>
                    <a:pt x="105" y="34"/>
                    <a:pt x="105" y="35"/>
                    <a:pt x="105" y="3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0" name="Freeform 56"/>
            <p:cNvSpPr/>
            <p:nvPr/>
          </p:nvSpPr>
          <p:spPr bwMode="auto">
            <a:xfrm>
              <a:off x="5430838" y="2070100"/>
              <a:ext cx="26988" cy="88900"/>
            </a:xfrm>
            <a:custGeom>
              <a:cxnLst>
                <a:cxn ang="0">
                  <a:pos x="7" y="33"/>
                </a:cxn>
                <a:cxn ang="0">
                  <a:pos x="1" y="0"/>
                </a:cxn>
                <a:cxn ang="0">
                  <a:pos x="7" y="33"/>
                </a:cxn>
              </a:cxnLst>
              <a:rect b="b" l="0" r="r" t="0"/>
              <a:pathLst>
                <a:path h="33" w="10">
                  <a:moveTo>
                    <a:pt x="7" y="33"/>
                  </a:moveTo>
                  <a:cubicBezTo>
                    <a:pt x="4" y="25"/>
                    <a:pt x="0" y="2"/>
                    <a:pt x="1" y="0"/>
                  </a:cubicBezTo>
                  <a:cubicBezTo>
                    <a:pt x="10" y="4"/>
                    <a:pt x="6" y="21"/>
                    <a:pt x="7" y="3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1" name="Freeform 57"/>
            <p:cNvSpPr/>
            <p:nvPr/>
          </p:nvSpPr>
          <p:spPr bwMode="auto">
            <a:xfrm>
              <a:off x="4278313" y="2179638"/>
              <a:ext cx="41275" cy="76200"/>
            </a:xfrm>
            <a:custGeom>
              <a:cxnLst>
                <a:cxn ang="0">
                  <a:pos x="6" y="28"/>
                </a:cxn>
                <a:cxn ang="0">
                  <a:pos x="15" y="4"/>
                </a:cxn>
                <a:cxn ang="0">
                  <a:pos x="6" y="28"/>
                </a:cxn>
              </a:cxnLst>
              <a:rect b="b" l="0" r="r" t="0"/>
              <a:pathLst>
                <a:path h="28" w="15">
                  <a:moveTo>
                    <a:pt x="6" y="28"/>
                  </a:moveTo>
                  <a:cubicBezTo>
                    <a:pt x="8" y="19"/>
                    <a:pt x="0" y="0"/>
                    <a:pt x="15" y="4"/>
                  </a:cubicBezTo>
                  <a:cubicBezTo>
                    <a:pt x="5" y="5"/>
                    <a:pt x="13" y="24"/>
                    <a:pt x="6" y="28"/>
                  </a:cubicBezTo>
                  <a:close/>
                </a:path>
              </a:pathLst>
            </a:custGeom>
            <a:solidFill>
              <a:srgbClr val="708B9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2" name="Freeform 58"/>
            <p:cNvSpPr/>
            <p:nvPr/>
          </p:nvSpPr>
          <p:spPr bwMode="auto">
            <a:xfrm>
              <a:off x="4338638" y="2178050"/>
              <a:ext cx="61913" cy="93663"/>
            </a:xfrm>
            <a:custGeom>
              <a:cxnLst>
                <a:cxn ang="0">
                  <a:pos x="20" y="14"/>
                </a:cxn>
                <a:cxn ang="0">
                  <a:pos x="2" y="11"/>
                </a:cxn>
                <a:cxn ang="0">
                  <a:pos x="23" y="8"/>
                </a:cxn>
                <a:cxn ang="0">
                  <a:pos x="23" y="35"/>
                </a:cxn>
                <a:cxn ang="0">
                  <a:pos x="20" y="14"/>
                </a:cxn>
              </a:cxnLst>
              <a:rect b="b" l="0" r="r" t="0"/>
              <a:pathLst>
                <a:path h="35" w="23">
                  <a:moveTo>
                    <a:pt x="20" y="14"/>
                  </a:moveTo>
                  <a:cubicBezTo>
                    <a:pt x="20" y="7"/>
                    <a:pt x="7" y="13"/>
                    <a:pt x="2" y="11"/>
                  </a:cubicBezTo>
                  <a:cubicBezTo>
                    <a:pt x="0" y="0"/>
                    <a:pt x="20" y="5"/>
                    <a:pt x="23" y="8"/>
                  </a:cubicBezTo>
                  <a:cubicBezTo>
                    <a:pt x="23" y="17"/>
                    <a:pt x="23" y="26"/>
                    <a:pt x="23" y="35"/>
                  </a:cubicBezTo>
                  <a:cubicBezTo>
                    <a:pt x="16" y="34"/>
                    <a:pt x="22" y="20"/>
                    <a:pt x="20" y="14"/>
                  </a:cubicBezTo>
                  <a:close/>
                </a:path>
              </a:pathLst>
            </a:custGeom>
            <a:solidFill>
              <a:srgbClr val="CAE6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3" name="Freeform 59"/>
            <p:cNvSpPr/>
            <p:nvPr/>
          </p:nvSpPr>
          <p:spPr bwMode="auto">
            <a:xfrm>
              <a:off x="4375150" y="2163763"/>
              <a:ext cx="711200" cy="333375"/>
            </a:xfrm>
            <a:custGeom>
              <a:cxnLst>
                <a:cxn ang="0">
                  <a:pos x="0" y="124"/>
                </a:cxn>
                <a:cxn ang="0">
                  <a:pos x="27" y="10"/>
                </a:cxn>
                <a:cxn ang="0">
                  <a:pos x="39" y="19"/>
                </a:cxn>
                <a:cxn ang="0">
                  <a:pos x="111" y="46"/>
                </a:cxn>
                <a:cxn ang="0">
                  <a:pos x="150" y="55"/>
                </a:cxn>
                <a:cxn ang="0">
                  <a:pos x="141" y="55"/>
                </a:cxn>
                <a:cxn ang="0">
                  <a:pos x="162" y="58"/>
                </a:cxn>
                <a:cxn ang="0">
                  <a:pos x="219" y="58"/>
                </a:cxn>
                <a:cxn ang="0">
                  <a:pos x="264" y="52"/>
                </a:cxn>
                <a:cxn ang="0">
                  <a:pos x="264" y="76"/>
                </a:cxn>
                <a:cxn ang="0">
                  <a:pos x="207" y="88"/>
                </a:cxn>
                <a:cxn ang="0">
                  <a:pos x="177" y="91"/>
                </a:cxn>
                <a:cxn ang="0">
                  <a:pos x="168" y="91"/>
                </a:cxn>
                <a:cxn ang="0">
                  <a:pos x="132" y="94"/>
                </a:cxn>
                <a:cxn ang="0">
                  <a:pos x="69" y="115"/>
                </a:cxn>
                <a:cxn ang="0">
                  <a:pos x="51" y="112"/>
                </a:cxn>
                <a:cxn ang="0">
                  <a:pos x="0" y="124"/>
                </a:cxn>
              </a:cxnLst>
              <a:rect b="b" l="0" r="r" t="0"/>
              <a:pathLst>
                <a:path h="124" w="264">
                  <a:moveTo>
                    <a:pt x="0" y="124"/>
                  </a:moveTo>
                  <a:cubicBezTo>
                    <a:pt x="17" y="94"/>
                    <a:pt x="16" y="46"/>
                    <a:pt x="27" y="10"/>
                  </a:cubicBezTo>
                  <a:cubicBezTo>
                    <a:pt x="35" y="9"/>
                    <a:pt x="42" y="9"/>
                    <a:pt x="39" y="19"/>
                  </a:cubicBezTo>
                  <a:cubicBezTo>
                    <a:pt x="67" y="0"/>
                    <a:pt x="85" y="53"/>
                    <a:pt x="111" y="46"/>
                  </a:cubicBezTo>
                  <a:cubicBezTo>
                    <a:pt x="119" y="54"/>
                    <a:pt x="140" y="49"/>
                    <a:pt x="150" y="55"/>
                  </a:cubicBezTo>
                  <a:cubicBezTo>
                    <a:pt x="147" y="55"/>
                    <a:pt x="144" y="55"/>
                    <a:pt x="141" y="55"/>
                  </a:cubicBezTo>
                  <a:cubicBezTo>
                    <a:pt x="142" y="62"/>
                    <a:pt x="156" y="56"/>
                    <a:pt x="162" y="58"/>
                  </a:cubicBezTo>
                  <a:cubicBezTo>
                    <a:pt x="174" y="63"/>
                    <a:pt x="207" y="63"/>
                    <a:pt x="219" y="58"/>
                  </a:cubicBezTo>
                  <a:cubicBezTo>
                    <a:pt x="239" y="61"/>
                    <a:pt x="245" y="50"/>
                    <a:pt x="264" y="52"/>
                  </a:cubicBezTo>
                  <a:cubicBezTo>
                    <a:pt x="264" y="60"/>
                    <a:pt x="264" y="68"/>
                    <a:pt x="264" y="76"/>
                  </a:cubicBezTo>
                  <a:cubicBezTo>
                    <a:pt x="252" y="65"/>
                    <a:pt x="231" y="92"/>
                    <a:pt x="207" y="88"/>
                  </a:cubicBezTo>
                  <a:cubicBezTo>
                    <a:pt x="198" y="90"/>
                    <a:pt x="181" y="84"/>
                    <a:pt x="177" y="91"/>
                  </a:cubicBezTo>
                  <a:cubicBezTo>
                    <a:pt x="174" y="91"/>
                    <a:pt x="171" y="91"/>
                    <a:pt x="168" y="91"/>
                  </a:cubicBezTo>
                  <a:cubicBezTo>
                    <a:pt x="157" y="93"/>
                    <a:pt x="138" y="87"/>
                    <a:pt x="132" y="94"/>
                  </a:cubicBezTo>
                  <a:cubicBezTo>
                    <a:pt x="111" y="101"/>
                    <a:pt x="91" y="109"/>
                    <a:pt x="69" y="115"/>
                  </a:cubicBezTo>
                  <a:cubicBezTo>
                    <a:pt x="66" y="113"/>
                    <a:pt x="55" y="103"/>
                    <a:pt x="51" y="112"/>
                  </a:cubicBezTo>
                  <a:cubicBezTo>
                    <a:pt x="29" y="111"/>
                    <a:pt x="16" y="119"/>
                    <a:pt x="0" y="124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4" name="Freeform 60"/>
            <p:cNvSpPr/>
            <p:nvPr/>
          </p:nvSpPr>
          <p:spPr bwMode="auto">
            <a:xfrm>
              <a:off x="5078413" y="2151063"/>
              <a:ext cx="39688" cy="63500"/>
            </a:xfrm>
            <a:custGeom>
              <a:cxnLst>
                <a:cxn ang="0">
                  <a:pos x="12" y="24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5" y="24"/>
                </a:cxn>
                <a:cxn ang="0">
                  <a:pos x="12" y="24"/>
                </a:cxn>
              </a:cxnLst>
              <a:rect b="b" l="0" r="r" t="0"/>
              <a:pathLst>
                <a:path h="24" w="15">
                  <a:moveTo>
                    <a:pt x="12" y="24"/>
                  </a:moveTo>
                  <a:cubicBezTo>
                    <a:pt x="5" y="20"/>
                    <a:pt x="2" y="1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7" y="6"/>
                    <a:pt x="9" y="17"/>
                    <a:pt x="15" y="24"/>
                  </a:cubicBezTo>
                  <a:cubicBezTo>
                    <a:pt x="14" y="24"/>
                    <a:pt x="13" y="24"/>
                    <a:pt x="12" y="24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5" name="Freeform 61"/>
            <p:cNvSpPr/>
            <p:nvPr/>
          </p:nvSpPr>
          <p:spPr bwMode="auto">
            <a:xfrm>
              <a:off x="4408488" y="2178050"/>
              <a:ext cx="31750" cy="85725"/>
            </a:xfrm>
            <a:custGeom>
              <a:cxnLst>
                <a:cxn ang="0">
                  <a:pos x="0" y="2"/>
                </a:cxn>
                <a:cxn ang="0">
                  <a:pos x="6" y="26"/>
                </a:cxn>
                <a:cxn ang="0">
                  <a:pos x="0" y="2"/>
                </a:cxn>
              </a:cxnLst>
              <a:rect b="b" l="0" r="r" t="0"/>
              <a:pathLst>
                <a:path h="32" w="12">
                  <a:moveTo>
                    <a:pt x="0" y="2"/>
                  </a:moveTo>
                  <a:cubicBezTo>
                    <a:pt x="12" y="0"/>
                    <a:pt x="4" y="18"/>
                    <a:pt x="6" y="26"/>
                  </a:cubicBezTo>
                  <a:cubicBezTo>
                    <a:pt x="2" y="32"/>
                    <a:pt x="2" y="8"/>
                    <a:pt x="0" y="2"/>
                  </a:cubicBezTo>
                  <a:close/>
                </a:path>
              </a:pathLst>
            </a:custGeom>
            <a:solidFill>
              <a:srgbClr val="708B9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6" name="Freeform 62"/>
            <p:cNvSpPr/>
            <p:nvPr/>
          </p:nvSpPr>
          <p:spPr bwMode="auto">
            <a:xfrm>
              <a:off x="5037138" y="2190750"/>
              <a:ext cx="58738" cy="96838"/>
            </a:xfrm>
            <a:custGeom>
              <a:cxnLst>
                <a:cxn ang="0">
                  <a:pos x="18" y="3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21" y="33"/>
                </a:cxn>
                <a:cxn ang="0">
                  <a:pos x="18" y="36"/>
                </a:cxn>
              </a:cxnLst>
              <a:rect b="b" l="0" r="r" t="0"/>
              <a:pathLst>
                <a:path h="36" w="22">
                  <a:moveTo>
                    <a:pt x="18" y="36"/>
                  </a:moveTo>
                  <a:cubicBezTo>
                    <a:pt x="12" y="24"/>
                    <a:pt x="6" y="12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0" y="10"/>
                    <a:pt x="19" y="18"/>
                    <a:pt x="21" y="33"/>
                  </a:cubicBezTo>
                  <a:cubicBezTo>
                    <a:pt x="22" y="36"/>
                    <a:pt x="20" y="36"/>
                    <a:pt x="18" y="3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7" name="Freeform 63"/>
            <p:cNvSpPr/>
            <p:nvPr/>
          </p:nvSpPr>
          <p:spPr bwMode="auto">
            <a:xfrm>
              <a:off x="4335463" y="2174875"/>
              <a:ext cx="65088" cy="49213"/>
            </a:xfrm>
            <a:custGeom>
              <a:cxnLst>
                <a:cxn ang="0">
                  <a:pos x="24" y="9"/>
                </a:cxn>
                <a:cxn ang="0">
                  <a:pos x="3" y="12"/>
                </a:cxn>
                <a:cxn ang="0">
                  <a:pos x="21" y="15"/>
                </a:cxn>
                <a:cxn ang="0">
                  <a:pos x="9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24" y="9"/>
                </a:cxn>
              </a:cxnLst>
              <a:rect b="b" l="0" r="r" t="0"/>
              <a:pathLst>
                <a:path h="18" w="24">
                  <a:moveTo>
                    <a:pt x="24" y="9"/>
                  </a:moveTo>
                  <a:cubicBezTo>
                    <a:pt x="21" y="6"/>
                    <a:pt x="1" y="1"/>
                    <a:pt x="3" y="12"/>
                  </a:cubicBezTo>
                  <a:cubicBezTo>
                    <a:pt x="8" y="14"/>
                    <a:pt x="21" y="8"/>
                    <a:pt x="21" y="15"/>
                  </a:cubicBezTo>
                  <a:cubicBezTo>
                    <a:pt x="16" y="15"/>
                    <a:pt x="10" y="14"/>
                    <a:pt x="9" y="18"/>
                  </a:cubicBezTo>
                  <a:cubicBezTo>
                    <a:pt x="6" y="18"/>
                    <a:pt x="3" y="18"/>
                    <a:pt x="0" y="18"/>
                  </a:cubicBezTo>
                  <a:cubicBezTo>
                    <a:pt x="0" y="14"/>
                    <a:pt x="0" y="10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9" y="4"/>
                    <a:pt x="23" y="0"/>
                    <a:pt x="24" y="9"/>
                  </a:cubicBezTo>
                  <a:close/>
                </a:path>
              </a:pathLst>
            </a:custGeom>
            <a:solidFill>
              <a:srgbClr val="708B9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8" name="Freeform 64"/>
            <p:cNvSpPr/>
            <p:nvPr/>
          </p:nvSpPr>
          <p:spPr bwMode="auto">
            <a:xfrm>
              <a:off x="4754563" y="2271713"/>
              <a:ext cx="406400" cy="161925"/>
            </a:xfrm>
            <a:custGeom>
              <a:cxnLst>
                <a:cxn ang="0">
                  <a:pos x="126" y="3"/>
                </a:cxn>
                <a:cxn ang="0">
                  <a:pos x="141" y="0"/>
                </a:cxn>
                <a:cxn ang="0">
                  <a:pos x="150" y="12"/>
                </a:cxn>
                <a:cxn ang="0">
                  <a:pos x="126" y="36"/>
                </a:cxn>
                <a:cxn ang="0">
                  <a:pos x="123" y="60"/>
                </a:cxn>
                <a:cxn ang="0">
                  <a:pos x="123" y="36"/>
                </a:cxn>
                <a:cxn ang="0">
                  <a:pos x="123" y="12"/>
                </a:cxn>
                <a:cxn ang="0">
                  <a:pos x="78" y="18"/>
                </a:cxn>
                <a:cxn ang="0">
                  <a:pos x="21" y="18"/>
                </a:cxn>
                <a:cxn ang="0">
                  <a:pos x="0" y="15"/>
                </a:cxn>
                <a:cxn ang="0">
                  <a:pos x="9" y="15"/>
                </a:cxn>
                <a:cxn ang="0">
                  <a:pos x="123" y="6"/>
                </a:cxn>
                <a:cxn ang="0">
                  <a:pos x="126" y="3"/>
                </a:cxn>
              </a:cxnLst>
              <a:rect b="b" l="0" r="r" t="0"/>
              <a:pathLst>
                <a:path h="60" w="151">
                  <a:moveTo>
                    <a:pt x="126" y="3"/>
                  </a:moveTo>
                  <a:cubicBezTo>
                    <a:pt x="130" y="1"/>
                    <a:pt x="142" y="7"/>
                    <a:pt x="141" y="0"/>
                  </a:cubicBezTo>
                  <a:cubicBezTo>
                    <a:pt x="151" y="2"/>
                    <a:pt x="147" y="10"/>
                    <a:pt x="150" y="12"/>
                  </a:cubicBezTo>
                  <a:cubicBezTo>
                    <a:pt x="141" y="26"/>
                    <a:pt x="117" y="5"/>
                    <a:pt x="126" y="36"/>
                  </a:cubicBezTo>
                  <a:cubicBezTo>
                    <a:pt x="124" y="43"/>
                    <a:pt x="130" y="58"/>
                    <a:pt x="123" y="60"/>
                  </a:cubicBezTo>
                  <a:cubicBezTo>
                    <a:pt x="123" y="52"/>
                    <a:pt x="123" y="44"/>
                    <a:pt x="123" y="36"/>
                  </a:cubicBezTo>
                  <a:cubicBezTo>
                    <a:pt x="123" y="28"/>
                    <a:pt x="123" y="20"/>
                    <a:pt x="123" y="12"/>
                  </a:cubicBezTo>
                  <a:cubicBezTo>
                    <a:pt x="104" y="10"/>
                    <a:pt x="98" y="21"/>
                    <a:pt x="78" y="18"/>
                  </a:cubicBezTo>
                  <a:cubicBezTo>
                    <a:pt x="59" y="18"/>
                    <a:pt x="40" y="18"/>
                    <a:pt x="21" y="18"/>
                  </a:cubicBezTo>
                  <a:cubicBezTo>
                    <a:pt x="15" y="16"/>
                    <a:pt x="1" y="22"/>
                    <a:pt x="0" y="15"/>
                  </a:cubicBezTo>
                  <a:cubicBezTo>
                    <a:pt x="3" y="15"/>
                    <a:pt x="6" y="15"/>
                    <a:pt x="9" y="15"/>
                  </a:cubicBezTo>
                  <a:cubicBezTo>
                    <a:pt x="51" y="16"/>
                    <a:pt x="90" y="14"/>
                    <a:pt x="123" y="6"/>
                  </a:cubicBezTo>
                  <a:cubicBezTo>
                    <a:pt x="125" y="6"/>
                    <a:pt x="127" y="6"/>
                    <a:pt x="126" y="3"/>
                  </a:cubicBezTo>
                  <a:close/>
                </a:path>
              </a:pathLst>
            </a:custGeom>
            <a:solidFill>
              <a:srgbClr val="21393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9" name="Freeform 65"/>
            <p:cNvSpPr/>
            <p:nvPr/>
          </p:nvSpPr>
          <p:spPr bwMode="auto">
            <a:xfrm>
              <a:off x="5435600" y="2174875"/>
              <a:ext cx="196850" cy="411163"/>
            </a:xfrm>
            <a:custGeom>
              <a:cxnLst>
                <a:cxn ang="0">
                  <a:pos x="56" y="153"/>
                </a:cxn>
                <a:cxn ang="0">
                  <a:pos x="8" y="0"/>
                </a:cxn>
                <a:cxn ang="0">
                  <a:pos x="59" y="114"/>
                </a:cxn>
                <a:cxn ang="0">
                  <a:pos x="59" y="153"/>
                </a:cxn>
                <a:cxn ang="0">
                  <a:pos x="56" y="153"/>
                </a:cxn>
              </a:cxnLst>
              <a:rect b="b" l="0" r="r" t="0"/>
              <a:pathLst>
                <a:path h="153" w="73">
                  <a:moveTo>
                    <a:pt x="56" y="153"/>
                  </a:moveTo>
                  <a:cubicBezTo>
                    <a:pt x="73" y="71"/>
                    <a:pt x="0" y="63"/>
                    <a:pt x="8" y="0"/>
                  </a:cubicBezTo>
                  <a:cubicBezTo>
                    <a:pt x="9" y="54"/>
                    <a:pt x="57" y="61"/>
                    <a:pt x="59" y="114"/>
                  </a:cubicBezTo>
                  <a:cubicBezTo>
                    <a:pt x="59" y="127"/>
                    <a:pt x="59" y="140"/>
                    <a:pt x="59" y="153"/>
                  </a:cubicBezTo>
                  <a:cubicBezTo>
                    <a:pt x="58" y="153"/>
                    <a:pt x="57" y="153"/>
                    <a:pt x="56" y="15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0" name="Freeform 66"/>
            <p:cNvSpPr/>
            <p:nvPr/>
          </p:nvSpPr>
          <p:spPr bwMode="auto">
            <a:xfrm>
              <a:off x="5126038" y="2344738"/>
              <a:ext cx="66675" cy="74613"/>
            </a:xfrm>
            <a:custGeom>
              <a:cxnLst>
                <a:cxn ang="0">
                  <a:pos x="0" y="18"/>
                </a:cxn>
                <a:cxn ang="0">
                  <a:pos x="18" y="0"/>
                </a:cxn>
                <a:cxn ang="0">
                  <a:pos x="21" y="24"/>
                </a:cxn>
                <a:cxn ang="0">
                  <a:pos x="0" y="18"/>
                </a:cxn>
              </a:cxnLst>
              <a:rect b="b" l="0" r="r" t="0"/>
              <a:pathLst>
                <a:path h="28" w="25">
                  <a:moveTo>
                    <a:pt x="0" y="18"/>
                  </a:moveTo>
                  <a:cubicBezTo>
                    <a:pt x="12" y="28"/>
                    <a:pt x="23" y="17"/>
                    <a:pt x="18" y="0"/>
                  </a:cubicBezTo>
                  <a:cubicBezTo>
                    <a:pt x="25" y="2"/>
                    <a:pt x="19" y="17"/>
                    <a:pt x="21" y="24"/>
                  </a:cubicBezTo>
                  <a:cubicBezTo>
                    <a:pt x="13" y="23"/>
                    <a:pt x="0" y="27"/>
                    <a:pt x="0" y="18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1" name="Freeform 67"/>
            <p:cNvSpPr/>
            <p:nvPr/>
          </p:nvSpPr>
          <p:spPr bwMode="auto">
            <a:xfrm>
              <a:off x="4289425" y="2311400"/>
              <a:ext cx="53975" cy="65088"/>
            </a:xfrm>
            <a:custGeom>
              <a:cxnLst>
                <a:cxn ang="0">
                  <a:pos x="20" y="6"/>
                </a:cxn>
                <a:cxn ang="0">
                  <a:pos x="2" y="24"/>
                </a:cxn>
                <a:cxn ang="0">
                  <a:pos x="5" y="0"/>
                </a:cxn>
                <a:cxn ang="0">
                  <a:pos x="20" y="6"/>
                </a:cxn>
              </a:cxnLst>
              <a:rect b="b" l="0" r="r" t="0"/>
              <a:pathLst>
                <a:path h="24" w="20">
                  <a:moveTo>
                    <a:pt x="20" y="6"/>
                  </a:moveTo>
                  <a:cubicBezTo>
                    <a:pt x="16" y="14"/>
                    <a:pt x="9" y="19"/>
                    <a:pt x="2" y="24"/>
                  </a:cubicBezTo>
                  <a:cubicBezTo>
                    <a:pt x="0" y="13"/>
                    <a:pt x="7" y="11"/>
                    <a:pt x="5" y="0"/>
                  </a:cubicBezTo>
                  <a:cubicBezTo>
                    <a:pt x="10" y="2"/>
                    <a:pt x="17" y="2"/>
                    <a:pt x="20" y="6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3" name="Freeform 69"/>
            <p:cNvSpPr>
              <a:spLocks noEditPoints="1"/>
            </p:cNvSpPr>
            <p:nvPr/>
          </p:nvSpPr>
          <p:spPr bwMode="auto">
            <a:xfrm>
              <a:off x="5113338" y="2314575"/>
              <a:ext cx="74613" cy="104775"/>
            </a:xfrm>
            <a:custGeom>
              <a:cxnLst>
                <a:cxn ang="0">
                  <a:pos x="5" y="29"/>
                </a:cxn>
                <a:cxn ang="0">
                  <a:pos x="2" y="5"/>
                </a:cxn>
                <a:cxn ang="0">
                  <a:pos x="23" y="11"/>
                </a:cxn>
                <a:cxn ang="0">
                  <a:pos x="5" y="29"/>
                </a:cxn>
                <a:cxn ang="0">
                  <a:pos x="11" y="29"/>
                </a:cxn>
                <a:cxn ang="0">
                  <a:pos x="20" y="29"/>
                </a:cxn>
                <a:cxn ang="0">
                  <a:pos x="8" y="11"/>
                </a:cxn>
                <a:cxn ang="0">
                  <a:pos x="11" y="29"/>
                </a:cxn>
              </a:cxnLst>
              <a:rect b="b" l="0" r="r" t="0"/>
              <a:pathLst>
                <a:path h="39" w="28">
                  <a:moveTo>
                    <a:pt x="5" y="29"/>
                  </a:moveTo>
                  <a:cubicBezTo>
                    <a:pt x="0" y="25"/>
                    <a:pt x="2" y="14"/>
                    <a:pt x="2" y="5"/>
                  </a:cubicBezTo>
                  <a:cubicBezTo>
                    <a:pt x="9" y="7"/>
                    <a:pt x="25" y="0"/>
                    <a:pt x="23" y="11"/>
                  </a:cubicBezTo>
                  <a:cubicBezTo>
                    <a:pt x="28" y="28"/>
                    <a:pt x="17" y="39"/>
                    <a:pt x="5" y="29"/>
                  </a:cubicBezTo>
                  <a:close/>
                  <a:moveTo>
                    <a:pt x="11" y="29"/>
                  </a:moveTo>
                  <a:cubicBezTo>
                    <a:pt x="14" y="29"/>
                    <a:pt x="17" y="29"/>
                    <a:pt x="20" y="29"/>
                  </a:cubicBezTo>
                  <a:cubicBezTo>
                    <a:pt x="21" y="18"/>
                    <a:pt x="21" y="8"/>
                    <a:pt x="8" y="11"/>
                  </a:cubicBezTo>
                  <a:cubicBezTo>
                    <a:pt x="8" y="18"/>
                    <a:pt x="8" y="25"/>
                    <a:pt x="11" y="2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4" name="Freeform 70"/>
            <p:cNvSpPr/>
            <p:nvPr/>
          </p:nvSpPr>
          <p:spPr bwMode="auto">
            <a:xfrm>
              <a:off x="4230688" y="2360613"/>
              <a:ext cx="107950" cy="112713"/>
            </a:xfrm>
            <a:custGeom>
              <a:cxnLst>
                <a:cxn ang="0">
                  <a:pos x="6" y="30"/>
                </a:cxn>
                <a:cxn ang="0">
                  <a:pos x="39" y="0"/>
                </a:cxn>
                <a:cxn ang="0">
                  <a:pos x="33" y="30"/>
                </a:cxn>
                <a:cxn ang="0">
                  <a:pos x="27" y="42"/>
                </a:cxn>
                <a:cxn ang="0">
                  <a:pos x="9" y="42"/>
                </a:cxn>
                <a:cxn ang="0">
                  <a:pos x="0" y="39"/>
                </a:cxn>
                <a:cxn ang="0">
                  <a:pos x="6" y="30"/>
                </a:cxn>
              </a:cxnLst>
              <a:rect b="b" l="0" r="r" t="0"/>
              <a:pathLst>
                <a:path h="42" w="40">
                  <a:moveTo>
                    <a:pt x="6" y="30"/>
                  </a:moveTo>
                  <a:cubicBezTo>
                    <a:pt x="11" y="14"/>
                    <a:pt x="33" y="15"/>
                    <a:pt x="39" y="0"/>
                  </a:cubicBezTo>
                  <a:cubicBezTo>
                    <a:pt x="40" y="13"/>
                    <a:pt x="34" y="19"/>
                    <a:pt x="33" y="30"/>
                  </a:cubicBezTo>
                  <a:cubicBezTo>
                    <a:pt x="29" y="32"/>
                    <a:pt x="27" y="36"/>
                    <a:pt x="27" y="42"/>
                  </a:cubicBezTo>
                  <a:cubicBezTo>
                    <a:pt x="21" y="42"/>
                    <a:pt x="15" y="42"/>
                    <a:pt x="9" y="42"/>
                  </a:cubicBezTo>
                  <a:cubicBezTo>
                    <a:pt x="9" y="38"/>
                    <a:pt x="4" y="39"/>
                    <a:pt x="0" y="39"/>
                  </a:cubicBezTo>
                  <a:cubicBezTo>
                    <a:pt x="1" y="35"/>
                    <a:pt x="5" y="34"/>
                    <a:pt x="6" y="3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5" name="Freeform 71"/>
            <p:cNvSpPr/>
            <p:nvPr/>
          </p:nvSpPr>
          <p:spPr bwMode="auto">
            <a:xfrm>
              <a:off x="4254500" y="2506663"/>
              <a:ext cx="31750" cy="190500"/>
            </a:xfrm>
            <a:custGeom>
              <a:cxnLst>
                <a:cxn ang="0">
                  <a:pos x="0" y="6"/>
                </a:cxn>
                <a:cxn ang="0">
                  <a:pos x="12" y="0"/>
                </a:cxn>
                <a:cxn ang="0">
                  <a:pos x="9" y="18"/>
                </a:cxn>
                <a:cxn ang="0">
                  <a:pos x="9" y="24"/>
                </a:cxn>
                <a:cxn ang="0">
                  <a:pos x="9" y="60"/>
                </a:cxn>
                <a:cxn ang="0">
                  <a:pos x="3" y="39"/>
                </a:cxn>
                <a:cxn ang="0">
                  <a:pos x="0" y="6"/>
                </a:cxn>
              </a:cxnLst>
              <a:rect b="b" l="0" r="r" t="0"/>
              <a:pathLst>
                <a:path h="71" w="12">
                  <a:moveTo>
                    <a:pt x="0" y="6"/>
                  </a:moveTo>
                  <a:cubicBezTo>
                    <a:pt x="3" y="3"/>
                    <a:pt x="7" y="6"/>
                    <a:pt x="12" y="0"/>
                  </a:cubicBezTo>
                  <a:cubicBezTo>
                    <a:pt x="9" y="4"/>
                    <a:pt x="9" y="11"/>
                    <a:pt x="9" y="18"/>
                  </a:cubicBezTo>
                  <a:cubicBezTo>
                    <a:pt x="9" y="20"/>
                    <a:pt x="9" y="22"/>
                    <a:pt x="9" y="24"/>
                  </a:cubicBezTo>
                  <a:cubicBezTo>
                    <a:pt x="4" y="29"/>
                    <a:pt x="4" y="55"/>
                    <a:pt x="9" y="60"/>
                  </a:cubicBezTo>
                  <a:cubicBezTo>
                    <a:pt x="1" y="71"/>
                    <a:pt x="3" y="46"/>
                    <a:pt x="3" y="39"/>
                  </a:cubicBezTo>
                  <a:cubicBezTo>
                    <a:pt x="1" y="29"/>
                    <a:pt x="7" y="11"/>
                    <a:pt x="0" y="6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6" name="Freeform 72"/>
            <p:cNvSpPr>
              <a:spLocks noEditPoints="1"/>
            </p:cNvSpPr>
            <p:nvPr/>
          </p:nvSpPr>
          <p:spPr bwMode="auto">
            <a:xfrm>
              <a:off x="3665538" y="2411413"/>
              <a:ext cx="608013" cy="642938"/>
            </a:xfrm>
            <a:custGeom>
              <a:cxnLst>
                <a:cxn ang="0">
                  <a:pos x="75" y="53"/>
                </a:cxn>
                <a:cxn ang="0">
                  <a:pos x="141" y="14"/>
                </a:cxn>
                <a:cxn ang="0">
                  <a:pos x="213" y="2"/>
                </a:cxn>
                <a:cxn ang="0">
                  <a:pos x="189" y="29"/>
                </a:cxn>
                <a:cxn ang="0">
                  <a:pos x="213" y="35"/>
                </a:cxn>
                <a:cxn ang="0">
                  <a:pos x="219" y="41"/>
                </a:cxn>
                <a:cxn ang="0">
                  <a:pos x="222" y="74"/>
                </a:cxn>
                <a:cxn ang="0">
                  <a:pos x="219" y="74"/>
                </a:cxn>
                <a:cxn ang="0">
                  <a:pos x="216" y="44"/>
                </a:cxn>
                <a:cxn ang="0">
                  <a:pos x="216" y="128"/>
                </a:cxn>
                <a:cxn ang="0">
                  <a:pos x="222" y="191"/>
                </a:cxn>
                <a:cxn ang="0">
                  <a:pos x="219" y="224"/>
                </a:cxn>
                <a:cxn ang="0">
                  <a:pos x="207" y="239"/>
                </a:cxn>
                <a:cxn ang="0">
                  <a:pos x="207" y="227"/>
                </a:cxn>
                <a:cxn ang="0">
                  <a:pos x="204" y="146"/>
                </a:cxn>
                <a:cxn ang="0">
                  <a:pos x="201" y="137"/>
                </a:cxn>
                <a:cxn ang="0">
                  <a:pos x="180" y="113"/>
                </a:cxn>
                <a:cxn ang="0">
                  <a:pos x="105" y="98"/>
                </a:cxn>
                <a:cxn ang="0">
                  <a:pos x="84" y="101"/>
                </a:cxn>
                <a:cxn ang="0">
                  <a:pos x="0" y="89"/>
                </a:cxn>
                <a:cxn ang="0">
                  <a:pos x="51" y="71"/>
                </a:cxn>
                <a:cxn ang="0">
                  <a:pos x="102" y="65"/>
                </a:cxn>
                <a:cxn ang="0">
                  <a:pos x="150" y="53"/>
                </a:cxn>
                <a:cxn ang="0">
                  <a:pos x="78" y="62"/>
                </a:cxn>
                <a:cxn ang="0">
                  <a:pos x="57" y="62"/>
                </a:cxn>
                <a:cxn ang="0">
                  <a:pos x="75" y="53"/>
                </a:cxn>
                <a:cxn ang="0">
                  <a:pos x="183" y="38"/>
                </a:cxn>
                <a:cxn ang="0">
                  <a:pos x="153" y="68"/>
                </a:cxn>
                <a:cxn ang="0">
                  <a:pos x="195" y="35"/>
                </a:cxn>
                <a:cxn ang="0">
                  <a:pos x="186" y="35"/>
                </a:cxn>
                <a:cxn ang="0">
                  <a:pos x="183" y="38"/>
                </a:cxn>
              </a:cxnLst>
              <a:rect b="b" l="0" r="r" t="0"/>
              <a:pathLst>
                <a:path h="239" w="226">
                  <a:moveTo>
                    <a:pt x="75" y="53"/>
                  </a:moveTo>
                  <a:cubicBezTo>
                    <a:pt x="103" y="58"/>
                    <a:pt x="132" y="38"/>
                    <a:pt x="141" y="14"/>
                  </a:cubicBezTo>
                  <a:cubicBezTo>
                    <a:pt x="161" y="6"/>
                    <a:pt x="183" y="0"/>
                    <a:pt x="213" y="2"/>
                  </a:cubicBezTo>
                  <a:cubicBezTo>
                    <a:pt x="207" y="13"/>
                    <a:pt x="199" y="22"/>
                    <a:pt x="189" y="29"/>
                  </a:cubicBezTo>
                  <a:cubicBezTo>
                    <a:pt x="201" y="27"/>
                    <a:pt x="201" y="37"/>
                    <a:pt x="213" y="35"/>
                  </a:cubicBezTo>
                  <a:cubicBezTo>
                    <a:pt x="209" y="40"/>
                    <a:pt x="210" y="42"/>
                    <a:pt x="219" y="41"/>
                  </a:cubicBezTo>
                  <a:cubicBezTo>
                    <a:pt x="226" y="46"/>
                    <a:pt x="220" y="64"/>
                    <a:pt x="222" y="74"/>
                  </a:cubicBezTo>
                  <a:cubicBezTo>
                    <a:pt x="221" y="74"/>
                    <a:pt x="220" y="74"/>
                    <a:pt x="219" y="74"/>
                  </a:cubicBezTo>
                  <a:cubicBezTo>
                    <a:pt x="217" y="65"/>
                    <a:pt x="223" y="48"/>
                    <a:pt x="216" y="44"/>
                  </a:cubicBezTo>
                  <a:cubicBezTo>
                    <a:pt x="211" y="65"/>
                    <a:pt x="211" y="107"/>
                    <a:pt x="216" y="128"/>
                  </a:cubicBezTo>
                  <a:cubicBezTo>
                    <a:pt x="214" y="153"/>
                    <a:pt x="222" y="168"/>
                    <a:pt x="222" y="191"/>
                  </a:cubicBezTo>
                  <a:cubicBezTo>
                    <a:pt x="218" y="199"/>
                    <a:pt x="219" y="212"/>
                    <a:pt x="219" y="224"/>
                  </a:cubicBezTo>
                  <a:cubicBezTo>
                    <a:pt x="216" y="229"/>
                    <a:pt x="211" y="234"/>
                    <a:pt x="207" y="239"/>
                  </a:cubicBezTo>
                  <a:cubicBezTo>
                    <a:pt x="207" y="235"/>
                    <a:pt x="207" y="231"/>
                    <a:pt x="207" y="227"/>
                  </a:cubicBezTo>
                  <a:cubicBezTo>
                    <a:pt x="205" y="201"/>
                    <a:pt x="211" y="167"/>
                    <a:pt x="204" y="146"/>
                  </a:cubicBezTo>
                  <a:cubicBezTo>
                    <a:pt x="204" y="142"/>
                    <a:pt x="203" y="139"/>
                    <a:pt x="201" y="137"/>
                  </a:cubicBezTo>
                  <a:cubicBezTo>
                    <a:pt x="198" y="125"/>
                    <a:pt x="186" y="122"/>
                    <a:pt x="180" y="113"/>
                  </a:cubicBezTo>
                  <a:cubicBezTo>
                    <a:pt x="168" y="95"/>
                    <a:pt x="131" y="102"/>
                    <a:pt x="105" y="98"/>
                  </a:cubicBezTo>
                  <a:cubicBezTo>
                    <a:pt x="100" y="90"/>
                    <a:pt x="97" y="107"/>
                    <a:pt x="84" y="101"/>
                  </a:cubicBezTo>
                  <a:cubicBezTo>
                    <a:pt x="50" y="103"/>
                    <a:pt x="34" y="87"/>
                    <a:pt x="0" y="89"/>
                  </a:cubicBezTo>
                  <a:cubicBezTo>
                    <a:pt x="11" y="77"/>
                    <a:pt x="31" y="74"/>
                    <a:pt x="51" y="71"/>
                  </a:cubicBezTo>
                  <a:cubicBezTo>
                    <a:pt x="63" y="64"/>
                    <a:pt x="91" y="73"/>
                    <a:pt x="102" y="65"/>
                  </a:cubicBezTo>
                  <a:cubicBezTo>
                    <a:pt x="119" y="62"/>
                    <a:pt x="137" y="60"/>
                    <a:pt x="150" y="53"/>
                  </a:cubicBezTo>
                  <a:cubicBezTo>
                    <a:pt x="131" y="49"/>
                    <a:pt x="104" y="63"/>
                    <a:pt x="78" y="62"/>
                  </a:cubicBezTo>
                  <a:cubicBezTo>
                    <a:pt x="70" y="60"/>
                    <a:pt x="62" y="71"/>
                    <a:pt x="57" y="62"/>
                  </a:cubicBezTo>
                  <a:cubicBezTo>
                    <a:pt x="61" y="57"/>
                    <a:pt x="67" y="54"/>
                    <a:pt x="75" y="53"/>
                  </a:cubicBezTo>
                  <a:close/>
                  <a:moveTo>
                    <a:pt x="183" y="38"/>
                  </a:moveTo>
                  <a:cubicBezTo>
                    <a:pt x="181" y="44"/>
                    <a:pt x="159" y="56"/>
                    <a:pt x="153" y="68"/>
                  </a:cubicBezTo>
                  <a:cubicBezTo>
                    <a:pt x="170" y="60"/>
                    <a:pt x="183" y="48"/>
                    <a:pt x="195" y="35"/>
                  </a:cubicBezTo>
                  <a:cubicBezTo>
                    <a:pt x="192" y="35"/>
                    <a:pt x="189" y="35"/>
                    <a:pt x="186" y="35"/>
                  </a:cubicBezTo>
                  <a:cubicBezTo>
                    <a:pt x="184" y="35"/>
                    <a:pt x="182" y="35"/>
                    <a:pt x="183" y="38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7" name="Freeform 73"/>
            <p:cNvSpPr/>
            <p:nvPr/>
          </p:nvSpPr>
          <p:spPr bwMode="auto">
            <a:xfrm>
              <a:off x="4197350" y="2441575"/>
              <a:ext cx="79375" cy="58738"/>
            </a:xfrm>
            <a:custGeom>
              <a:cxnLst>
                <a:cxn ang="0">
                  <a:pos x="18" y="18"/>
                </a:cxn>
                <a:cxn ang="0">
                  <a:pos x="0" y="15"/>
                </a:cxn>
                <a:cxn ang="0">
                  <a:pos x="18" y="0"/>
                </a:cxn>
                <a:cxn ang="0">
                  <a:pos x="12" y="9"/>
                </a:cxn>
                <a:cxn ang="0">
                  <a:pos x="21" y="12"/>
                </a:cxn>
                <a:cxn ang="0">
                  <a:pos x="6" y="12"/>
                </a:cxn>
                <a:cxn ang="0">
                  <a:pos x="18" y="18"/>
                </a:cxn>
              </a:cxnLst>
              <a:rect b="b" l="0" r="r" t="0"/>
              <a:pathLst>
                <a:path h="22" w="28">
                  <a:moveTo>
                    <a:pt x="18" y="18"/>
                  </a:moveTo>
                  <a:cubicBezTo>
                    <a:pt x="13" y="16"/>
                    <a:pt x="0" y="22"/>
                    <a:pt x="0" y="15"/>
                  </a:cubicBezTo>
                  <a:cubicBezTo>
                    <a:pt x="8" y="12"/>
                    <a:pt x="10" y="3"/>
                    <a:pt x="18" y="0"/>
                  </a:cubicBezTo>
                  <a:cubicBezTo>
                    <a:pt x="17" y="4"/>
                    <a:pt x="13" y="5"/>
                    <a:pt x="12" y="9"/>
                  </a:cubicBezTo>
                  <a:cubicBezTo>
                    <a:pt x="16" y="9"/>
                    <a:pt x="21" y="8"/>
                    <a:pt x="21" y="12"/>
                  </a:cubicBezTo>
                  <a:cubicBezTo>
                    <a:pt x="16" y="12"/>
                    <a:pt x="11" y="12"/>
                    <a:pt x="6" y="12"/>
                  </a:cubicBezTo>
                  <a:cubicBezTo>
                    <a:pt x="4" y="19"/>
                    <a:pt x="29" y="12"/>
                    <a:pt x="18" y="18"/>
                  </a:cubicBezTo>
                  <a:close/>
                </a:path>
              </a:pathLst>
            </a:custGeom>
            <a:solidFill>
              <a:srgbClr val="1F445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9" name="Freeform 75"/>
            <p:cNvSpPr/>
            <p:nvPr/>
          </p:nvSpPr>
          <p:spPr bwMode="auto">
            <a:xfrm>
              <a:off x="4208463" y="2441575"/>
              <a:ext cx="119063" cy="82550"/>
            </a:xfrm>
            <a:custGeom>
              <a:cxnLst>
                <a:cxn ang="0">
                  <a:pos x="11" y="24"/>
                </a:cxn>
                <a:cxn ang="0">
                  <a:pos x="14" y="18"/>
                </a:cxn>
                <a:cxn ang="0">
                  <a:pos x="2" y="12"/>
                </a:cxn>
                <a:cxn ang="0">
                  <a:pos x="17" y="12"/>
                </a:cxn>
                <a:cxn ang="0">
                  <a:pos x="35" y="12"/>
                </a:cxn>
                <a:cxn ang="0">
                  <a:pos x="41" y="0"/>
                </a:cxn>
                <a:cxn ang="0">
                  <a:pos x="44" y="3"/>
                </a:cxn>
                <a:cxn ang="0">
                  <a:pos x="29" y="24"/>
                </a:cxn>
                <a:cxn ang="0">
                  <a:pos x="17" y="30"/>
                </a:cxn>
                <a:cxn ang="0">
                  <a:pos x="11" y="24"/>
                </a:cxn>
              </a:cxnLst>
              <a:rect b="b" l="0" r="r" t="0"/>
              <a:pathLst>
                <a:path h="31" w="44">
                  <a:moveTo>
                    <a:pt x="11" y="24"/>
                  </a:moveTo>
                  <a:cubicBezTo>
                    <a:pt x="11" y="21"/>
                    <a:pt x="13" y="20"/>
                    <a:pt x="14" y="18"/>
                  </a:cubicBezTo>
                  <a:cubicBezTo>
                    <a:pt x="25" y="12"/>
                    <a:pt x="0" y="19"/>
                    <a:pt x="2" y="12"/>
                  </a:cubicBezTo>
                  <a:cubicBezTo>
                    <a:pt x="7" y="12"/>
                    <a:pt x="12" y="12"/>
                    <a:pt x="17" y="12"/>
                  </a:cubicBezTo>
                  <a:cubicBezTo>
                    <a:pt x="23" y="12"/>
                    <a:pt x="29" y="12"/>
                    <a:pt x="35" y="12"/>
                  </a:cubicBezTo>
                  <a:cubicBezTo>
                    <a:pt x="35" y="6"/>
                    <a:pt x="37" y="2"/>
                    <a:pt x="41" y="0"/>
                  </a:cubicBezTo>
                  <a:cubicBezTo>
                    <a:pt x="41" y="2"/>
                    <a:pt x="41" y="4"/>
                    <a:pt x="44" y="3"/>
                  </a:cubicBezTo>
                  <a:cubicBezTo>
                    <a:pt x="40" y="11"/>
                    <a:pt x="34" y="17"/>
                    <a:pt x="29" y="24"/>
                  </a:cubicBezTo>
                  <a:cubicBezTo>
                    <a:pt x="24" y="30"/>
                    <a:pt x="20" y="27"/>
                    <a:pt x="17" y="30"/>
                  </a:cubicBezTo>
                  <a:cubicBezTo>
                    <a:pt x="8" y="31"/>
                    <a:pt x="7" y="29"/>
                    <a:pt x="11" y="24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0" name="Freeform 76"/>
            <p:cNvSpPr/>
            <p:nvPr/>
          </p:nvSpPr>
          <p:spPr bwMode="auto">
            <a:xfrm>
              <a:off x="4579938" y="2441575"/>
              <a:ext cx="419100" cy="568325"/>
            </a:xfrm>
            <a:custGeom>
              <a:cxnLst>
                <a:cxn ang="0">
                  <a:pos x="125" y="144"/>
                </a:cxn>
                <a:cxn ang="0">
                  <a:pos x="62" y="12"/>
                </a:cxn>
                <a:cxn ang="0">
                  <a:pos x="86" y="93"/>
                </a:cxn>
                <a:cxn ang="0">
                  <a:pos x="80" y="96"/>
                </a:cxn>
                <a:cxn ang="0">
                  <a:pos x="59" y="36"/>
                </a:cxn>
                <a:cxn ang="0">
                  <a:pos x="44" y="51"/>
                </a:cxn>
                <a:cxn ang="0">
                  <a:pos x="50" y="147"/>
                </a:cxn>
                <a:cxn ang="0">
                  <a:pos x="41" y="66"/>
                </a:cxn>
                <a:cxn ang="0">
                  <a:pos x="5" y="210"/>
                </a:cxn>
                <a:cxn ang="0">
                  <a:pos x="2" y="201"/>
                </a:cxn>
                <a:cxn ang="0">
                  <a:pos x="53" y="24"/>
                </a:cxn>
                <a:cxn ang="0">
                  <a:pos x="2" y="39"/>
                </a:cxn>
                <a:cxn ang="0">
                  <a:pos x="23" y="27"/>
                </a:cxn>
                <a:cxn ang="0">
                  <a:pos x="5" y="21"/>
                </a:cxn>
                <a:cxn ang="0">
                  <a:pos x="80" y="0"/>
                </a:cxn>
                <a:cxn ang="0">
                  <a:pos x="98" y="12"/>
                </a:cxn>
                <a:cxn ang="0">
                  <a:pos x="119" y="30"/>
                </a:cxn>
                <a:cxn ang="0">
                  <a:pos x="155" y="111"/>
                </a:cxn>
                <a:cxn ang="0">
                  <a:pos x="116" y="48"/>
                </a:cxn>
                <a:cxn ang="0">
                  <a:pos x="125" y="144"/>
                </a:cxn>
              </a:cxnLst>
              <a:rect b="b" l="0" r="r" t="0"/>
              <a:pathLst>
                <a:path h="211" w="156">
                  <a:moveTo>
                    <a:pt x="125" y="144"/>
                  </a:moveTo>
                  <a:cubicBezTo>
                    <a:pt x="119" y="85"/>
                    <a:pt x="126" y="13"/>
                    <a:pt x="62" y="12"/>
                  </a:cubicBezTo>
                  <a:cubicBezTo>
                    <a:pt x="52" y="48"/>
                    <a:pt x="93" y="51"/>
                    <a:pt x="86" y="93"/>
                  </a:cubicBezTo>
                  <a:cubicBezTo>
                    <a:pt x="84" y="94"/>
                    <a:pt x="83" y="96"/>
                    <a:pt x="80" y="96"/>
                  </a:cubicBezTo>
                  <a:cubicBezTo>
                    <a:pt x="85" y="64"/>
                    <a:pt x="65" y="57"/>
                    <a:pt x="59" y="36"/>
                  </a:cubicBezTo>
                  <a:cubicBezTo>
                    <a:pt x="49" y="36"/>
                    <a:pt x="51" y="48"/>
                    <a:pt x="44" y="51"/>
                  </a:cubicBezTo>
                  <a:cubicBezTo>
                    <a:pt x="54" y="74"/>
                    <a:pt x="63" y="119"/>
                    <a:pt x="50" y="147"/>
                  </a:cubicBezTo>
                  <a:cubicBezTo>
                    <a:pt x="48" y="128"/>
                    <a:pt x="54" y="82"/>
                    <a:pt x="41" y="66"/>
                  </a:cubicBezTo>
                  <a:cubicBezTo>
                    <a:pt x="14" y="98"/>
                    <a:pt x="23" y="174"/>
                    <a:pt x="5" y="210"/>
                  </a:cubicBezTo>
                  <a:cubicBezTo>
                    <a:pt x="4" y="211"/>
                    <a:pt x="0" y="203"/>
                    <a:pt x="2" y="201"/>
                  </a:cubicBezTo>
                  <a:cubicBezTo>
                    <a:pt x="12" y="135"/>
                    <a:pt x="25" y="72"/>
                    <a:pt x="53" y="24"/>
                  </a:cubicBezTo>
                  <a:cubicBezTo>
                    <a:pt x="37" y="18"/>
                    <a:pt x="19" y="36"/>
                    <a:pt x="2" y="39"/>
                  </a:cubicBezTo>
                  <a:cubicBezTo>
                    <a:pt x="6" y="32"/>
                    <a:pt x="14" y="29"/>
                    <a:pt x="23" y="27"/>
                  </a:cubicBezTo>
                  <a:cubicBezTo>
                    <a:pt x="20" y="22"/>
                    <a:pt x="10" y="24"/>
                    <a:pt x="5" y="21"/>
                  </a:cubicBezTo>
                  <a:cubicBezTo>
                    <a:pt x="30" y="23"/>
                    <a:pt x="59" y="12"/>
                    <a:pt x="80" y="0"/>
                  </a:cubicBezTo>
                  <a:cubicBezTo>
                    <a:pt x="78" y="7"/>
                    <a:pt x="90" y="7"/>
                    <a:pt x="98" y="12"/>
                  </a:cubicBezTo>
                  <a:cubicBezTo>
                    <a:pt x="85" y="15"/>
                    <a:pt x="110" y="29"/>
                    <a:pt x="119" y="30"/>
                  </a:cubicBezTo>
                  <a:cubicBezTo>
                    <a:pt x="110" y="40"/>
                    <a:pt x="156" y="76"/>
                    <a:pt x="155" y="111"/>
                  </a:cubicBezTo>
                  <a:cubicBezTo>
                    <a:pt x="141" y="91"/>
                    <a:pt x="134" y="64"/>
                    <a:pt x="116" y="48"/>
                  </a:cubicBezTo>
                  <a:cubicBezTo>
                    <a:pt x="121" y="76"/>
                    <a:pt x="134" y="112"/>
                    <a:pt x="125" y="14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1" name="Freeform 77"/>
            <p:cNvSpPr/>
            <p:nvPr/>
          </p:nvSpPr>
          <p:spPr bwMode="auto">
            <a:xfrm>
              <a:off x="4076700" y="2506663"/>
              <a:ext cx="112713" cy="87313"/>
            </a:xfrm>
            <a:custGeom>
              <a:cxnLst>
                <a:cxn ang="0">
                  <a:pos x="33" y="0"/>
                </a:cxn>
                <a:cxn ang="0">
                  <a:pos x="42" y="0"/>
                </a:cxn>
                <a:cxn ang="0">
                  <a:pos x="0" y="33"/>
                </a:cxn>
                <a:cxn ang="0">
                  <a:pos x="30" y="3"/>
                </a:cxn>
                <a:cxn ang="0">
                  <a:pos x="33" y="0"/>
                </a:cxn>
              </a:cxnLst>
              <a:rect b="b" l="0" r="r" t="0"/>
              <a:pathLst>
                <a:path h="33" w="42">
                  <a:moveTo>
                    <a:pt x="33" y="0"/>
                  </a:moveTo>
                  <a:cubicBezTo>
                    <a:pt x="36" y="0"/>
                    <a:pt x="39" y="0"/>
                    <a:pt x="42" y="0"/>
                  </a:cubicBezTo>
                  <a:cubicBezTo>
                    <a:pt x="30" y="13"/>
                    <a:pt x="17" y="25"/>
                    <a:pt x="0" y="33"/>
                  </a:cubicBezTo>
                  <a:cubicBezTo>
                    <a:pt x="6" y="21"/>
                    <a:pt x="28" y="9"/>
                    <a:pt x="30" y="3"/>
                  </a:cubicBezTo>
                  <a:cubicBezTo>
                    <a:pt x="29" y="0"/>
                    <a:pt x="31" y="0"/>
                    <a:pt x="33" y="0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2" name="Freeform 78"/>
            <p:cNvSpPr/>
            <p:nvPr/>
          </p:nvSpPr>
          <p:spPr bwMode="auto">
            <a:xfrm>
              <a:off x="4319588" y="2562225"/>
              <a:ext cx="39688" cy="315913"/>
            </a:xfrm>
            <a:custGeom>
              <a:cxnLst>
                <a:cxn ang="0">
                  <a:pos x="0" y="117"/>
                </a:cxn>
                <a:cxn ang="0">
                  <a:pos x="9" y="0"/>
                </a:cxn>
                <a:cxn ang="0">
                  <a:pos x="0" y="117"/>
                </a:cxn>
              </a:cxnLst>
              <a:rect b="b" l="0" r="r" t="0"/>
              <a:pathLst>
                <a:path h="117" w="15">
                  <a:moveTo>
                    <a:pt x="0" y="117"/>
                  </a:moveTo>
                  <a:cubicBezTo>
                    <a:pt x="11" y="86"/>
                    <a:pt x="2" y="35"/>
                    <a:pt x="9" y="0"/>
                  </a:cubicBezTo>
                  <a:cubicBezTo>
                    <a:pt x="7" y="42"/>
                    <a:pt x="15" y="96"/>
                    <a:pt x="0" y="117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3" name="Freeform 79"/>
            <p:cNvSpPr/>
            <p:nvPr/>
          </p:nvSpPr>
          <p:spPr bwMode="auto">
            <a:xfrm>
              <a:off x="3875088" y="2543175"/>
              <a:ext cx="193675" cy="53975"/>
            </a:xfrm>
            <a:custGeom>
              <a:cxnLst>
                <a:cxn ang="0">
                  <a:pos x="0" y="13"/>
                </a:cxn>
                <a:cxn ang="0">
                  <a:pos x="72" y="4"/>
                </a:cxn>
                <a:cxn ang="0">
                  <a:pos x="24" y="16"/>
                </a:cxn>
                <a:cxn ang="0">
                  <a:pos x="0" y="13"/>
                </a:cxn>
              </a:cxnLst>
              <a:rect b="b" l="0" r="r" t="0"/>
              <a:pathLst>
                <a:path h="20" w="72">
                  <a:moveTo>
                    <a:pt x="0" y="13"/>
                  </a:moveTo>
                  <a:cubicBezTo>
                    <a:pt x="26" y="14"/>
                    <a:pt x="53" y="0"/>
                    <a:pt x="72" y="4"/>
                  </a:cubicBezTo>
                  <a:cubicBezTo>
                    <a:pt x="59" y="11"/>
                    <a:pt x="41" y="13"/>
                    <a:pt x="24" y="16"/>
                  </a:cubicBezTo>
                  <a:cubicBezTo>
                    <a:pt x="17" y="14"/>
                    <a:pt x="2" y="20"/>
                    <a:pt x="0" y="1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4" name="Freeform 80"/>
            <p:cNvSpPr/>
            <p:nvPr/>
          </p:nvSpPr>
          <p:spPr bwMode="auto">
            <a:xfrm>
              <a:off x="5384800" y="2635250"/>
              <a:ext cx="231775" cy="201613"/>
            </a:xfrm>
            <a:custGeom>
              <a:cxnLst>
                <a:cxn ang="0">
                  <a:pos x="72" y="12"/>
                </a:cxn>
                <a:cxn ang="0">
                  <a:pos x="75" y="15"/>
                </a:cxn>
                <a:cxn ang="0">
                  <a:pos x="78" y="0"/>
                </a:cxn>
                <a:cxn ang="0">
                  <a:pos x="81" y="0"/>
                </a:cxn>
                <a:cxn ang="0">
                  <a:pos x="81" y="27"/>
                </a:cxn>
                <a:cxn ang="0">
                  <a:pos x="9" y="75"/>
                </a:cxn>
                <a:cxn ang="0">
                  <a:pos x="0" y="75"/>
                </a:cxn>
                <a:cxn ang="0">
                  <a:pos x="9" y="69"/>
                </a:cxn>
                <a:cxn ang="0">
                  <a:pos x="72" y="12"/>
                </a:cxn>
              </a:cxnLst>
              <a:rect b="b" l="0" r="r" t="0"/>
              <a:pathLst>
                <a:path h="75" w="86">
                  <a:moveTo>
                    <a:pt x="72" y="12"/>
                  </a:moveTo>
                  <a:cubicBezTo>
                    <a:pt x="71" y="15"/>
                    <a:pt x="73" y="15"/>
                    <a:pt x="75" y="15"/>
                  </a:cubicBezTo>
                  <a:cubicBezTo>
                    <a:pt x="82" y="16"/>
                    <a:pt x="76" y="4"/>
                    <a:pt x="78" y="0"/>
                  </a:cubicBezTo>
                  <a:cubicBezTo>
                    <a:pt x="79" y="0"/>
                    <a:pt x="80" y="0"/>
                    <a:pt x="81" y="0"/>
                  </a:cubicBezTo>
                  <a:cubicBezTo>
                    <a:pt x="84" y="18"/>
                    <a:pt x="86" y="10"/>
                    <a:pt x="81" y="27"/>
                  </a:cubicBezTo>
                  <a:cubicBezTo>
                    <a:pt x="48" y="2"/>
                    <a:pt x="19" y="48"/>
                    <a:pt x="9" y="75"/>
                  </a:cubicBezTo>
                  <a:cubicBezTo>
                    <a:pt x="6" y="75"/>
                    <a:pt x="3" y="75"/>
                    <a:pt x="0" y="75"/>
                  </a:cubicBezTo>
                  <a:cubicBezTo>
                    <a:pt x="1" y="71"/>
                    <a:pt x="9" y="74"/>
                    <a:pt x="9" y="69"/>
                  </a:cubicBezTo>
                  <a:cubicBezTo>
                    <a:pt x="20" y="40"/>
                    <a:pt x="35" y="15"/>
                    <a:pt x="72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5" name="Freeform 81"/>
            <p:cNvSpPr>
              <a:spLocks noEditPoints="1"/>
            </p:cNvSpPr>
            <p:nvPr/>
          </p:nvSpPr>
          <p:spPr bwMode="auto">
            <a:xfrm>
              <a:off x="3527425" y="2665413"/>
              <a:ext cx="808038" cy="750888"/>
            </a:xfrm>
            <a:custGeom>
              <a:cxnLst>
                <a:cxn ang="0">
                  <a:pos x="255" y="172"/>
                </a:cxn>
                <a:cxn ang="0">
                  <a:pos x="246" y="187"/>
                </a:cxn>
                <a:cxn ang="0">
                  <a:pos x="297" y="118"/>
                </a:cxn>
                <a:cxn ang="0">
                  <a:pos x="300" y="112"/>
                </a:cxn>
                <a:cxn ang="0">
                  <a:pos x="243" y="217"/>
                </a:cxn>
                <a:cxn ang="0">
                  <a:pos x="297" y="163"/>
                </a:cxn>
                <a:cxn ang="0">
                  <a:pos x="237" y="235"/>
                </a:cxn>
                <a:cxn ang="0">
                  <a:pos x="237" y="226"/>
                </a:cxn>
                <a:cxn ang="0">
                  <a:pos x="204" y="253"/>
                </a:cxn>
                <a:cxn ang="0">
                  <a:pos x="186" y="262"/>
                </a:cxn>
                <a:cxn ang="0">
                  <a:pos x="150" y="274"/>
                </a:cxn>
                <a:cxn ang="0">
                  <a:pos x="114" y="271"/>
                </a:cxn>
                <a:cxn ang="0">
                  <a:pos x="81" y="271"/>
                </a:cxn>
                <a:cxn ang="0">
                  <a:pos x="75" y="268"/>
                </a:cxn>
                <a:cxn ang="0">
                  <a:pos x="0" y="220"/>
                </a:cxn>
                <a:cxn ang="0">
                  <a:pos x="27" y="148"/>
                </a:cxn>
                <a:cxn ang="0">
                  <a:pos x="30" y="118"/>
                </a:cxn>
                <a:cxn ang="0">
                  <a:pos x="30" y="115"/>
                </a:cxn>
                <a:cxn ang="0">
                  <a:pos x="111" y="169"/>
                </a:cxn>
                <a:cxn ang="0">
                  <a:pos x="105" y="175"/>
                </a:cxn>
                <a:cxn ang="0">
                  <a:pos x="135" y="178"/>
                </a:cxn>
                <a:cxn ang="0">
                  <a:pos x="120" y="166"/>
                </a:cxn>
                <a:cxn ang="0">
                  <a:pos x="117" y="166"/>
                </a:cxn>
                <a:cxn ang="0">
                  <a:pos x="138" y="163"/>
                </a:cxn>
                <a:cxn ang="0">
                  <a:pos x="138" y="184"/>
                </a:cxn>
                <a:cxn ang="0">
                  <a:pos x="123" y="253"/>
                </a:cxn>
                <a:cxn ang="0">
                  <a:pos x="150" y="244"/>
                </a:cxn>
                <a:cxn ang="0">
                  <a:pos x="177" y="235"/>
                </a:cxn>
                <a:cxn ang="0">
                  <a:pos x="174" y="244"/>
                </a:cxn>
                <a:cxn ang="0">
                  <a:pos x="195" y="229"/>
                </a:cxn>
                <a:cxn ang="0">
                  <a:pos x="192" y="217"/>
                </a:cxn>
                <a:cxn ang="0">
                  <a:pos x="192" y="211"/>
                </a:cxn>
                <a:cxn ang="0">
                  <a:pos x="192" y="199"/>
                </a:cxn>
                <a:cxn ang="0">
                  <a:pos x="195" y="151"/>
                </a:cxn>
                <a:cxn ang="0">
                  <a:pos x="192" y="106"/>
                </a:cxn>
                <a:cxn ang="0">
                  <a:pos x="189" y="109"/>
                </a:cxn>
                <a:cxn ang="0">
                  <a:pos x="39" y="70"/>
                </a:cxn>
                <a:cxn ang="0">
                  <a:pos x="33" y="67"/>
                </a:cxn>
                <a:cxn ang="0">
                  <a:pos x="33" y="34"/>
                </a:cxn>
                <a:cxn ang="0">
                  <a:pos x="27" y="52"/>
                </a:cxn>
                <a:cxn ang="0">
                  <a:pos x="21" y="7"/>
                </a:cxn>
                <a:cxn ang="0">
                  <a:pos x="102" y="10"/>
                </a:cxn>
                <a:cxn ang="0">
                  <a:pos x="177" y="55"/>
                </a:cxn>
                <a:cxn ang="0">
                  <a:pos x="225" y="115"/>
                </a:cxn>
                <a:cxn ang="0">
                  <a:pos x="246" y="115"/>
                </a:cxn>
                <a:cxn ang="0">
                  <a:pos x="252" y="163"/>
                </a:cxn>
                <a:cxn ang="0">
                  <a:pos x="255" y="172"/>
                </a:cxn>
                <a:cxn ang="0">
                  <a:pos x="78" y="166"/>
                </a:cxn>
                <a:cxn ang="0">
                  <a:pos x="102" y="169"/>
                </a:cxn>
                <a:cxn ang="0">
                  <a:pos x="78" y="166"/>
                </a:cxn>
                <a:cxn ang="0">
                  <a:pos x="105" y="193"/>
                </a:cxn>
                <a:cxn ang="0">
                  <a:pos x="126" y="190"/>
                </a:cxn>
                <a:cxn ang="0">
                  <a:pos x="90" y="178"/>
                </a:cxn>
                <a:cxn ang="0">
                  <a:pos x="102" y="190"/>
                </a:cxn>
                <a:cxn ang="0">
                  <a:pos x="90" y="199"/>
                </a:cxn>
                <a:cxn ang="0">
                  <a:pos x="108" y="196"/>
                </a:cxn>
                <a:cxn ang="0">
                  <a:pos x="105" y="193"/>
                </a:cxn>
              </a:cxnLst>
              <a:rect b="b" l="0" r="r" t="0"/>
              <a:pathLst>
                <a:path h="279" w="300">
                  <a:moveTo>
                    <a:pt x="255" y="172"/>
                  </a:moveTo>
                  <a:cubicBezTo>
                    <a:pt x="254" y="179"/>
                    <a:pt x="245" y="178"/>
                    <a:pt x="246" y="187"/>
                  </a:cubicBezTo>
                  <a:cubicBezTo>
                    <a:pt x="268" y="169"/>
                    <a:pt x="288" y="149"/>
                    <a:pt x="297" y="118"/>
                  </a:cubicBezTo>
                  <a:cubicBezTo>
                    <a:pt x="297" y="115"/>
                    <a:pt x="298" y="113"/>
                    <a:pt x="300" y="112"/>
                  </a:cubicBezTo>
                  <a:cubicBezTo>
                    <a:pt x="299" y="165"/>
                    <a:pt x="274" y="194"/>
                    <a:pt x="243" y="217"/>
                  </a:cubicBezTo>
                  <a:cubicBezTo>
                    <a:pt x="271" y="209"/>
                    <a:pt x="284" y="186"/>
                    <a:pt x="297" y="163"/>
                  </a:cubicBezTo>
                  <a:cubicBezTo>
                    <a:pt x="293" y="203"/>
                    <a:pt x="264" y="218"/>
                    <a:pt x="237" y="235"/>
                  </a:cubicBezTo>
                  <a:cubicBezTo>
                    <a:pt x="237" y="231"/>
                    <a:pt x="242" y="228"/>
                    <a:pt x="237" y="226"/>
                  </a:cubicBezTo>
                  <a:cubicBezTo>
                    <a:pt x="232" y="241"/>
                    <a:pt x="208" y="237"/>
                    <a:pt x="204" y="253"/>
                  </a:cubicBezTo>
                  <a:cubicBezTo>
                    <a:pt x="196" y="254"/>
                    <a:pt x="195" y="262"/>
                    <a:pt x="186" y="262"/>
                  </a:cubicBezTo>
                  <a:cubicBezTo>
                    <a:pt x="173" y="265"/>
                    <a:pt x="171" y="279"/>
                    <a:pt x="150" y="274"/>
                  </a:cubicBezTo>
                  <a:cubicBezTo>
                    <a:pt x="144" y="267"/>
                    <a:pt x="125" y="273"/>
                    <a:pt x="114" y="271"/>
                  </a:cubicBezTo>
                  <a:cubicBezTo>
                    <a:pt x="101" y="275"/>
                    <a:pt x="89" y="262"/>
                    <a:pt x="81" y="271"/>
                  </a:cubicBezTo>
                  <a:cubicBezTo>
                    <a:pt x="79" y="270"/>
                    <a:pt x="75" y="271"/>
                    <a:pt x="75" y="268"/>
                  </a:cubicBezTo>
                  <a:cubicBezTo>
                    <a:pt x="56" y="258"/>
                    <a:pt x="20" y="239"/>
                    <a:pt x="0" y="220"/>
                  </a:cubicBezTo>
                  <a:cubicBezTo>
                    <a:pt x="9" y="196"/>
                    <a:pt x="20" y="174"/>
                    <a:pt x="27" y="148"/>
                  </a:cubicBezTo>
                  <a:cubicBezTo>
                    <a:pt x="32" y="142"/>
                    <a:pt x="29" y="128"/>
                    <a:pt x="30" y="118"/>
                  </a:cubicBezTo>
                  <a:cubicBezTo>
                    <a:pt x="30" y="117"/>
                    <a:pt x="30" y="116"/>
                    <a:pt x="30" y="115"/>
                  </a:cubicBezTo>
                  <a:cubicBezTo>
                    <a:pt x="58" y="132"/>
                    <a:pt x="80" y="155"/>
                    <a:pt x="111" y="169"/>
                  </a:cubicBezTo>
                  <a:cubicBezTo>
                    <a:pt x="108" y="170"/>
                    <a:pt x="106" y="172"/>
                    <a:pt x="105" y="175"/>
                  </a:cubicBezTo>
                  <a:cubicBezTo>
                    <a:pt x="115" y="176"/>
                    <a:pt x="122" y="180"/>
                    <a:pt x="135" y="178"/>
                  </a:cubicBezTo>
                  <a:cubicBezTo>
                    <a:pt x="121" y="172"/>
                    <a:pt x="137" y="170"/>
                    <a:pt x="120" y="166"/>
                  </a:cubicBezTo>
                  <a:cubicBezTo>
                    <a:pt x="119" y="166"/>
                    <a:pt x="118" y="166"/>
                    <a:pt x="117" y="166"/>
                  </a:cubicBezTo>
                  <a:cubicBezTo>
                    <a:pt x="118" y="159"/>
                    <a:pt x="132" y="165"/>
                    <a:pt x="138" y="163"/>
                  </a:cubicBezTo>
                  <a:cubicBezTo>
                    <a:pt x="138" y="170"/>
                    <a:pt x="138" y="177"/>
                    <a:pt x="138" y="184"/>
                  </a:cubicBezTo>
                  <a:cubicBezTo>
                    <a:pt x="135" y="209"/>
                    <a:pt x="128" y="230"/>
                    <a:pt x="123" y="253"/>
                  </a:cubicBezTo>
                  <a:cubicBezTo>
                    <a:pt x="131" y="258"/>
                    <a:pt x="145" y="250"/>
                    <a:pt x="150" y="244"/>
                  </a:cubicBezTo>
                  <a:cubicBezTo>
                    <a:pt x="163" y="245"/>
                    <a:pt x="165" y="235"/>
                    <a:pt x="177" y="235"/>
                  </a:cubicBezTo>
                  <a:cubicBezTo>
                    <a:pt x="175" y="237"/>
                    <a:pt x="174" y="240"/>
                    <a:pt x="174" y="244"/>
                  </a:cubicBezTo>
                  <a:cubicBezTo>
                    <a:pt x="183" y="241"/>
                    <a:pt x="180" y="226"/>
                    <a:pt x="195" y="229"/>
                  </a:cubicBezTo>
                  <a:cubicBezTo>
                    <a:pt x="195" y="224"/>
                    <a:pt x="196" y="218"/>
                    <a:pt x="192" y="217"/>
                  </a:cubicBezTo>
                  <a:cubicBezTo>
                    <a:pt x="192" y="215"/>
                    <a:pt x="192" y="213"/>
                    <a:pt x="192" y="211"/>
                  </a:cubicBezTo>
                  <a:cubicBezTo>
                    <a:pt x="192" y="207"/>
                    <a:pt x="192" y="203"/>
                    <a:pt x="192" y="199"/>
                  </a:cubicBezTo>
                  <a:cubicBezTo>
                    <a:pt x="199" y="189"/>
                    <a:pt x="193" y="166"/>
                    <a:pt x="195" y="151"/>
                  </a:cubicBezTo>
                  <a:cubicBezTo>
                    <a:pt x="193" y="137"/>
                    <a:pt x="199" y="115"/>
                    <a:pt x="192" y="106"/>
                  </a:cubicBezTo>
                  <a:cubicBezTo>
                    <a:pt x="189" y="105"/>
                    <a:pt x="189" y="107"/>
                    <a:pt x="189" y="109"/>
                  </a:cubicBezTo>
                  <a:cubicBezTo>
                    <a:pt x="140" y="95"/>
                    <a:pt x="92" y="80"/>
                    <a:pt x="39" y="70"/>
                  </a:cubicBezTo>
                  <a:cubicBezTo>
                    <a:pt x="37" y="69"/>
                    <a:pt x="36" y="67"/>
                    <a:pt x="33" y="67"/>
                  </a:cubicBezTo>
                  <a:cubicBezTo>
                    <a:pt x="33" y="56"/>
                    <a:pt x="33" y="45"/>
                    <a:pt x="33" y="34"/>
                  </a:cubicBezTo>
                  <a:cubicBezTo>
                    <a:pt x="26" y="35"/>
                    <a:pt x="33" y="50"/>
                    <a:pt x="27" y="52"/>
                  </a:cubicBezTo>
                  <a:cubicBezTo>
                    <a:pt x="24" y="108"/>
                    <a:pt x="25" y="22"/>
                    <a:pt x="21" y="7"/>
                  </a:cubicBezTo>
                  <a:cubicBezTo>
                    <a:pt x="45" y="0"/>
                    <a:pt x="78" y="8"/>
                    <a:pt x="102" y="10"/>
                  </a:cubicBezTo>
                  <a:cubicBezTo>
                    <a:pt x="127" y="25"/>
                    <a:pt x="153" y="39"/>
                    <a:pt x="177" y="55"/>
                  </a:cubicBezTo>
                  <a:cubicBezTo>
                    <a:pt x="183" y="85"/>
                    <a:pt x="206" y="98"/>
                    <a:pt x="225" y="115"/>
                  </a:cubicBezTo>
                  <a:cubicBezTo>
                    <a:pt x="232" y="115"/>
                    <a:pt x="239" y="115"/>
                    <a:pt x="246" y="115"/>
                  </a:cubicBezTo>
                  <a:cubicBezTo>
                    <a:pt x="249" y="130"/>
                    <a:pt x="254" y="143"/>
                    <a:pt x="252" y="163"/>
                  </a:cubicBezTo>
                  <a:cubicBezTo>
                    <a:pt x="252" y="167"/>
                    <a:pt x="252" y="171"/>
                    <a:pt x="255" y="172"/>
                  </a:cubicBezTo>
                  <a:close/>
                  <a:moveTo>
                    <a:pt x="78" y="166"/>
                  </a:moveTo>
                  <a:cubicBezTo>
                    <a:pt x="86" y="165"/>
                    <a:pt x="95" y="179"/>
                    <a:pt x="102" y="169"/>
                  </a:cubicBezTo>
                  <a:cubicBezTo>
                    <a:pt x="94" y="170"/>
                    <a:pt x="85" y="156"/>
                    <a:pt x="78" y="166"/>
                  </a:cubicBezTo>
                  <a:close/>
                  <a:moveTo>
                    <a:pt x="105" y="193"/>
                  </a:moveTo>
                  <a:cubicBezTo>
                    <a:pt x="111" y="191"/>
                    <a:pt x="125" y="197"/>
                    <a:pt x="126" y="190"/>
                  </a:cubicBezTo>
                  <a:cubicBezTo>
                    <a:pt x="109" y="191"/>
                    <a:pt x="103" y="181"/>
                    <a:pt x="90" y="178"/>
                  </a:cubicBezTo>
                  <a:cubicBezTo>
                    <a:pt x="90" y="186"/>
                    <a:pt x="94" y="190"/>
                    <a:pt x="102" y="190"/>
                  </a:cubicBezTo>
                  <a:cubicBezTo>
                    <a:pt x="103" y="198"/>
                    <a:pt x="85" y="187"/>
                    <a:pt x="90" y="199"/>
                  </a:cubicBezTo>
                  <a:cubicBezTo>
                    <a:pt x="95" y="197"/>
                    <a:pt x="108" y="203"/>
                    <a:pt x="108" y="196"/>
                  </a:cubicBezTo>
                  <a:cubicBezTo>
                    <a:pt x="105" y="196"/>
                    <a:pt x="100" y="195"/>
                    <a:pt x="105" y="193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6" name="Freeform 82"/>
            <p:cNvSpPr/>
            <p:nvPr/>
          </p:nvSpPr>
          <p:spPr bwMode="auto">
            <a:xfrm>
              <a:off x="3797300" y="3089275"/>
              <a:ext cx="117475" cy="71438"/>
            </a:xfrm>
            <a:custGeom>
              <a:cxnLst>
                <a:cxn ang="0">
                  <a:pos x="17" y="8"/>
                </a:cxn>
                <a:cxn ang="0">
                  <a:pos x="38" y="2"/>
                </a:cxn>
                <a:cxn ang="0">
                  <a:pos x="38" y="26"/>
                </a:cxn>
                <a:cxn ang="0">
                  <a:pos x="38" y="5"/>
                </a:cxn>
                <a:cxn ang="0">
                  <a:pos x="17" y="8"/>
                </a:cxn>
              </a:cxnLst>
              <a:rect b="b" l="0" r="r" t="0"/>
              <a:pathLst>
                <a:path h="26" w="44">
                  <a:moveTo>
                    <a:pt x="17" y="8"/>
                  </a:moveTo>
                  <a:cubicBezTo>
                    <a:pt x="0" y="0"/>
                    <a:pt x="29" y="2"/>
                    <a:pt x="38" y="2"/>
                  </a:cubicBezTo>
                  <a:cubicBezTo>
                    <a:pt x="41" y="5"/>
                    <a:pt x="44" y="23"/>
                    <a:pt x="38" y="26"/>
                  </a:cubicBezTo>
                  <a:cubicBezTo>
                    <a:pt x="38" y="19"/>
                    <a:pt x="38" y="12"/>
                    <a:pt x="38" y="5"/>
                  </a:cubicBezTo>
                  <a:cubicBezTo>
                    <a:pt x="32" y="7"/>
                    <a:pt x="18" y="1"/>
                    <a:pt x="17" y="8"/>
                  </a:cubicBezTo>
                  <a:close/>
                </a:path>
              </a:pathLst>
            </a:custGeom>
            <a:solidFill>
              <a:srgbClr val="1F445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7" name="Freeform 83"/>
            <p:cNvSpPr/>
            <p:nvPr/>
          </p:nvSpPr>
          <p:spPr bwMode="auto">
            <a:xfrm>
              <a:off x="4749800" y="2692400"/>
              <a:ext cx="61913" cy="96838"/>
            </a:xfrm>
            <a:custGeom>
              <a:cxnLst>
                <a:cxn ang="0">
                  <a:pos x="20" y="27"/>
                </a:cxn>
                <a:cxn ang="0">
                  <a:pos x="17" y="18"/>
                </a:cxn>
                <a:cxn ang="0">
                  <a:pos x="8" y="36"/>
                </a:cxn>
                <a:cxn ang="0">
                  <a:pos x="17" y="3"/>
                </a:cxn>
                <a:cxn ang="0">
                  <a:pos x="23" y="0"/>
                </a:cxn>
                <a:cxn ang="0">
                  <a:pos x="23" y="18"/>
                </a:cxn>
                <a:cxn ang="0">
                  <a:pos x="20" y="27"/>
                </a:cxn>
              </a:cxnLst>
              <a:rect b="b" l="0" r="r" t="0"/>
              <a:pathLst>
                <a:path h="36" w="23">
                  <a:moveTo>
                    <a:pt x="20" y="27"/>
                  </a:moveTo>
                  <a:cubicBezTo>
                    <a:pt x="16" y="27"/>
                    <a:pt x="17" y="22"/>
                    <a:pt x="17" y="18"/>
                  </a:cubicBezTo>
                  <a:cubicBezTo>
                    <a:pt x="12" y="22"/>
                    <a:pt x="9" y="28"/>
                    <a:pt x="8" y="36"/>
                  </a:cubicBezTo>
                  <a:cubicBezTo>
                    <a:pt x="0" y="26"/>
                    <a:pt x="9" y="7"/>
                    <a:pt x="17" y="3"/>
                  </a:cubicBezTo>
                  <a:cubicBezTo>
                    <a:pt x="20" y="3"/>
                    <a:pt x="21" y="1"/>
                    <a:pt x="23" y="0"/>
                  </a:cubicBezTo>
                  <a:cubicBezTo>
                    <a:pt x="19" y="4"/>
                    <a:pt x="19" y="14"/>
                    <a:pt x="23" y="18"/>
                  </a:cubicBezTo>
                  <a:cubicBezTo>
                    <a:pt x="19" y="18"/>
                    <a:pt x="20" y="23"/>
                    <a:pt x="20" y="27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8" name="Freeform 84"/>
            <p:cNvSpPr/>
            <p:nvPr/>
          </p:nvSpPr>
          <p:spPr bwMode="auto">
            <a:xfrm>
              <a:off x="3519488" y="2584450"/>
              <a:ext cx="630238" cy="801688"/>
            </a:xfrm>
            <a:custGeom>
              <a:cxnLst>
                <a:cxn ang="0">
                  <a:pos x="105" y="40"/>
                </a:cxn>
                <a:cxn ang="0">
                  <a:pos x="24" y="37"/>
                </a:cxn>
                <a:cxn ang="0">
                  <a:pos x="30" y="82"/>
                </a:cxn>
                <a:cxn ang="0">
                  <a:pos x="36" y="64"/>
                </a:cxn>
                <a:cxn ang="0">
                  <a:pos x="36" y="97"/>
                </a:cxn>
                <a:cxn ang="0">
                  <a:pos x="42" y="100"/>
                </a:cxn>
                <a:cxn ang="0">
                  <a:pos x="45" y="112"/>
                </a:cxn>
                <a:cxn ang="0">
                  <a:pos x="39" y="103"/>
                </a:cxn>
                <a:cxn ang="0">
                  <a:pos x="33" y="136"/>
                </a:cxn>
                <a:cxn ang="0">
                  <a:pos x="192" y="169"/>
                </a:cxn>
                <a:cxn ang="0">
                  <a:pos x="192" y="145"/>
                </a:cxn>
                <a:cxn ang="0">
                  <a:pos x="180" y="145"/>
                </a:cxn>
                <a:cxn ang="0">
                  <a:pos x="123" y="145"/>
                </a:cxn>
                <a:cxn ang="0">
                  <a:pos x="54" y="121"/>
                </a:cxn>
                <a:cxn ang="0">
                  <a:pos x="192" y="139"/>
                </a:cxn>
                <a:cxn ang="0">
                  <a:pos x="195" y="136"/>
                </a:cxn>
                <a:cxn ang="0">
                  <a:pos x="195" y="181"/>
                </a:cxn>
                <a:cxn ang="0">
                  <a:pos x="195" y="229"/>
                </a:cxn>
                <a:cxn ang="0">
                  <a:pos x="195" y="241"/>
                </a:cxn>
                <a:cxn ang="0">
                  <a:pos x="192" y="172"/>
                </a:cxn>
                <a:cxn ang="0">
                  <a:pos x="141" y="190"/>
                </a:cxn>
                <a:cxn ang="0">
                  <a:pos x="120" y="196"/>
                </a:cxn>
                <a:cxn ang="0">
                  <a:pos x="123" y="196"/>
                </a:cxn>
                <a:cxn ang="0">
                  <a:pos x="114" y="199"/>
                </a:cxn>
                <a:cxn ang="0">
                  <a:pos x="33" y="145"/>
                </a:cxn>
                <a:cxn ang="0">
                  <a:pos x="33" y="148"/>
                </a:cxn>
                <a:cxn ang="0">
                  <a:pos x="30" y="139"/>
                </a:cxn>
                <a:cxn ang="0">
                  <a:pos x="24" y="148"/>
                </a:cxn>
                <a:cxn ang="0">
                  <a:pos x="15" y="193"/>
                </a:cxn>
                <a:cxn ang="0">
                  <a:pos x="27" y="178"/>
                </a:cxn>
                <a:cxn ang="0">
                  <a:pos x="30" y="178"/>
                </a:cxn>
                <a:cxn ang="0">
                  <a:pos x="3" y="250"/>
                </a:cxn>
                <a:cxn ang="0">
                  <a:pos x="78" y="298"/>
                </a:cxn>
                <a:cxn ang="0">
                  <a:pos x="0" y="247"/>
                </a:cxn>
                <a:cxn ang="0">
                  <a:pos x="9" y="214"/>
                </a:cxn>
                <a:cxn ang="0">
                  <a:pos x="12" y="184"/>
                </a:cxn>
                <a:cxn ang="0">
                  <a:pos x="21" y="124"/>
                </a:cxn>
                <a:cxn ang="0">
                  <a:pos x="24" y="85"/>
                </a:cxn>
                <a:cxn ang="0">
                  <a:pos x="21" y="52"/>
                </a:cxn>
                <a:cxn ang="0">
                  <a:pos x="18" y="37"/>
                </a:cxn>
                <a:cxn ang="0">
                  <a:pos x="105" y="4"/>
                </a:cxn>
                <a:cxn ang="0">
                  <a:pos x="105" y="7"/>
                </a:cxn>
                <a:cxn ang="0">
                  <a:pos x="54" y="25"/>
                </a:cxn>
                <a:cxn ang="0">
                  <a:pos x="138" y="37"/>
                </a:cxn>
                <a:cxn ang="0">
                  <a:pos x="162" y="40"/>
                </a:cxn>
                <a:cxn ang="0">
                  <a:pos x="159" y="34"/>
                </a:cxn>
                <a:cxn ang="0">
                  <a:pos x="234" y="49"/>
                </a:cxn>
                <a:cxn ang="0">
                  <a:pos x="228" y="58"/>
                </a:cxn>
                <a:cxn ang="0">
                  <a:pos x="210" y="49"/>
                </a:cxn>
                <a:cxn ang="0">
                  <a:pos x="180" y="49"/>
                </a:cxn>
                <a:cxn ang="0">
                  <a:pos x="105" y="40"/>
                </a:cxn>
              </a:cxnLst>
              <a:rect b="b" l="0" r="r" t="0"/>
              <a:pathLst>
                <a:path h="298" w="234">
                  <a:moveTo>
                    <a:pt x="105" y="40"/>
                  </a:moveTo>
                  <a:cubicBezTo>
                    <a:pt x="81" y="38"/>
                    <a:pt x="48" y="30"/>
                    <a:pt x="24" y="37"/>
                  </a:cubicBezTo>
                  <a:cubicBezTo>
                    <a:pt x="28" y="52"/>
                    <a:pt x="27" y="138"/>
                    <a:pt x="30" y="82"/>
                  </a:cubicBezTo>
                  <a:cubicBezTo>
                    <a:pt x="36" y="80"/>
                    <a:pt x="29" y="65"/>
                    <a:pt x="36" y="64"/>
                  </a:cubicBezTo>
                  <a:cubicBezTo>
                    <a:pt x="36" y="75"/>
                    <a:pt x="36" y="86"/>
                    <a:pt x="36" y="97"/>
                  </a:cubicBezTo>
                  <a:cubicBezTo>
                    <a:pt x="39" y="97"/>
                    <a:pt x="40" y="99"/>
                    <a:pt x="42" y="100"/>
                  </a:cubicBezTo>
                  <a:cubicBezTo>
                    <a:pt x="38" y="108"/>
                    <a:pt x="54" y="109"/>
                    <a:pt x="45" y="112"/>
                  </a:cubicBezTo>
                  <a:cubicBezTo>
                    <a:pt x="42" y="110"/>
                    <a:pt x="40" y="107"/>
                    <a:pt x="39" y="103"/>
                  </a:cubicBezTo>
                  <a:cubicBezTo>
                    <a:pt x="30" y="107"/>
                    <a:pt x="34" y="124"/>
                    <a:pt x="33" y="136"/>
                  </a:cubicBezTo>
                  <a:cubicBezTo>
                    <a:pt x="65" y="171"/>
                    <a:pt x="137" y="209"/>
                    <a:pt x="192" y="169"/>
                  </a:cubicBezTo>
                  <a:cubicBezTo>
                    <a:pt x="192" y="161"/>
                    <a:pt x="192" y="153"/>
                    <a:pt x="192" y="145"/>
                  </a:cubicBezTo>
                  <a:cubicBezTo>
                    <a:pt x="188" y="145"/>
                    <a:pt x="184" y="145"/>
                    <a:pt x="180" y="145"/>
                  </a:cubicBezTo>
                  <a:cubicBezTo>
                    <a:pt x="161" y="145"/>
                    <a:pt x="142" y="145"/>
                    <a:pt x="123" y="145"/>
                  </a:cubicBezTo>
                  <a:cubicBezTo>
                    <a:pt x="91" y="146"/>
                    <a:pt x="71" y="135"/>
                    <a:pt x="54" y="121"/>
                  </a:cubicBezTo>
                  <a:cubicBezTo>
                    <a:pt x="78" y="135"/>
                    <a:pt x="147" y="146"/>
                    <a:pt x="192" y="139"/>
                  </a:cubicBezTo>
                  <a:cubicBezTo>
                    <a:pt x="192" y="137"/>
                    <a:pt x="192" y="135"/>
                    <a:pt x="195" y="136"/>
                  </a:cubicBezTo>
                  <a:cubicBezTo>
                    <a:pt x="195" y="151"/>
                    <a:pt x="195" y="166"/>
                    <a:pt x="195" y="181"/>
                  </a:cubicBezTo>
                  <a:cubicBezTo>
                    <a:pt x="195" y="197"/>
                    <a:pt x="195" y="213"/>
                    <a:pt x="195" y="229"/>
                  </a:cubicBezTo>
                  <a:cubicBezTo>
                    <a:pt x="195" y="233"/>
                    <a:pt x="195" y="237"/>
                    <a:pt x="195" y="241"/>
                  </a:cubicBezTo>
                  <a:cubicBezTo>
                    <a:pt x="188" y="224"/>
                    <a:pt x="194" y="194"/>
                    <a:pt x="192" y="172"/>
                  </a:cubicBezTo>
                  <a:cubicBezTo>
                    <a:pt x="175" y="178"/>
                    <a:pt x="164" y="190"/>
                    <a:pt x="141" y="190"/>
                  </a:cubicBezTo>
                  <a:cubicBezTo>
                    <a:pt x="132" y="190"/>
                    <a:pt x="103" y="188"/>
                    <a:pt x="120" y="196"/>
                  </a:cubicBezTo>
                  <a:cubicBezTo>
                    <a:pt x="121" y="196"/>
                    <a:pt x="122" y="196"/>
                    <a:pt x="123" y="196"/>
                  </a:cubicBezTo>
                  <a:cubicBezTo>
                    <a:pt x="123" y="200"/>
                    <a:pt x="118" y="199"/>
                    <a:pt x="114" y="199"/>
                  </a:cubicBezTo>
                  <a:cubicBezTo>
                    <a:pt x="83" y="185"/>
                    <a:pt x="61" y="162"/>
                    <a:pt x="33" y="145"/>
                  </a:cubicBezTo>
                  <a:cubicBezTo>
                    <a:pt x="33" y="146"/>
                    <a:pt x="33" y="147"/>
                    <a:pt x="33" y="148"/>
                  </a:cubicBezTo>
                  <a:cubicBezTo>
                    <a:pt x="29" y="148"/>
                    <a:pt x="30" y="143"/>
                    <a:pt x="30" y="139"/>
                  </a:cubicBezTo>
                  <a:cubicBezTo>
                    <a:pt x="26" y="140"/>
                    <a:pt x="24" y="143"/>
                    <a:pt x="24" y="148"/>
                  </a:cubicBezTo>
                  <a:cubicBezTo>
                    <a:pt x="19" y="161"/>
                    <a:pt x="14" y="174"/>
                    <a:pt x="15" y="193"/>
                  </a:cubicBezTo>
                  <a:cubicBezTo>
                    <a:pt x="18" y="198"/>
                    <a:pt x="24" y="182"/>
                    <a:pt x="27" y="178"/>
                  </a:cubicBezTo>
                  <a:cubicBezTo>
                    <a:pt x="28" y="178"/>
                    <a:pt x="29" y="178"/>
                    <a:pt x="30" y="178"/>
                  </a:cubicBezTo>
                  <a:cubicBezTo>
                    <a:pt x="23" y="204"/>
                    <a:pt x="12" y="226"/>
                    <a:pt x="3" y="250"/>
                  </a:cubicBezTo>
                  <a:cubicBezTo>
                    <a:pt x="23" y="269"/>
                    <a:pt x="59" y="288"/>
                    <a:pt x="78" y="298"/>
                  </a:cubicBezTo>
                  <a:cubicBezTo>
                    <a:pt x="43" y="290"/>
                    <a:pt x="15" y="275"/>
                    <a:pt x="0" y="247"/>
                  </a:cubicBezTo>
                  <a:cubicBezTo>
                    <a:pt x="0" y="233"/>
                    <a:pt x="13" y="232"/>
                    <a:pt x="9" y="214"/>
                  </a:cubicBezTo>
                  <a:cubicBezTo>
                    <a:pt x="16" y="210"/>
                    <a:pt x="10" y="193"/>
                    <a:pt x="12" y="184"/>
                  </a:cubicBezTo>
                  <a:cubicBezTo>
                    <a:pt x="12" y="161"/>
                    <a:pt x="17" y="143"/>
                    <a:pt x="21" y="124"/>
                  </a:cubicBezTo>
                  <a:cubicBezTo>
                    <a:pt x="28" y="117"/>
                    <a:pt x="22" y="97"/>
                    <a:pt x="24" y="85"/>
                  </a:cubicBezTo>
                  <a:cubicBezTo>
                    <a:pt x="22" y="75"/>
                    <a:pt x="28" y="57"/>
                    <a:pt x="21" y="52"/>
                  </a:cubicBezTo>
                  <a:cubicBezTo>
                    <a:pt x="14" y="53"/>
                    <a:pt x="20" y="41"/>
                    <a:pt x="18" y="37"/>
                  </a:cubicBezTo>
                  <a:cubicBezTo>
                    <a:pt x="41" y="20"/>
                    <a:pt x="79" y="0"/>
                    <a:pt x="105" y="4"/>
                  </a:cubicBezTo>
                  <a:cubicBezTo>
                    <a:pt x="105" y="5"/>
                    <a:pt x="105" y="6"/>
                    <a:pt x="105" y="7"/>
                  </a:cubicBezTo>
                  <a:cubicBezTo>
                    <a:pt x="85" y="10"/>
                    <a:pt x="65" y="13"/>
                    <a:pt x="54" y="25"/>
                  </a:cubicBezTo>
                  <a:cubicBezTo>
                    <a:pt x="88" y="23"/>
                    <a:pt x="104" y="39"/>
                    <a:pt x="138" y="37"/>
                  </a:cubicBezTo>
                  <a:cubicBezTo>
                    <a:pt x="140" y="44"/>
                    <a:pt x="155" y="38"/>
                    <a:pt x="162" y="40"/>
                  </a:cubicBezTo>
                  <a:cubicBezTo>
                    <a:pt x="168" y="37"/>
                    <a:pt x="159" y="38"/>
                    <a:pt x="159" y="34"/>
                  </a:cubicBezTo>
                  <a:cubicBezTo>
                    <a:pt x="185" y="38"/>
                    <a:pt x="222" y="31"/>
                    <a:pt x="234" y="49"/>
                  </a:cubicBezTo>
                  <a:cubicBezTo>
                    <a:pt x="227" y="53"/>
                    <a:pt x="232" y="55"/>
                    <a:pt x="228" y="58"/>
                  </a:cubicBezTo>
                  <a:cubicBezTo>
                    <a:pt x="227" y="50"/>
                    <a:pt x="218" y="41"/>
                    <a:pt x="210" y="49"/>
                  </a:cubicBezTo>
                  <a:cubicBezTo>
                    <a:pt x="200" y="49"/>
                    <a:pt x="190" y="49"/>
                    <a:pt x="180" y="49"/>
                  </a:cubicBezTo>
                  <a:cubicBezTo>
                    <a:pt x="154" y="47"/>
                    <a:pt x="130" y="43"/>
                    <a:pt x="105" y="4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9" name="Freeform 85"/>
            <p:cNvSpPr/>
            <p:nvPr/>
          </p:nvSpPr>
          <p:spPr bwMode="auto">
            <a:xfrm>
              <a:off x="4130675" y="2716213"/>
              <a:ext cx="76200" cy="74613"/>
            </a:xfrm>
            <a:custGeom>
              <a:cxnLst>
                <a:cxn ang="0">
                  <a:pos x="1" y="9"/>
                </a:cxn>
                <a:cxn ang="0">
                  <a:pos x="7" y="0"/>
                </a:cxn>
                <a:cxn ang="0">
                  <a:pos x="28" y="24"/>
                </a:cxn>
                <a:cxn ang="0">
                  <a:pos x="25" y="27"/>
                </a:cxn>
                <a:cxn ang="0">
                  <a:pos x="16" y="24"/>
                </a:cxn>
                <a:cxn ang="0">
                  <a:pos x="13" y="27"/>
                </a:cxn>
                <a:cxn ang="0">
                  <a:pos x="1" y="9"/>
                </a:cxn>
              </a:cxnLst>
              <a:rect b="b" l="0" r="r" t="0"/>
              <a:pathLst>
                <a:path h="28" w="28">
                  <a:moveTo>
                    <a:pt x="1" y="9"/>
                  </a:moveTo>
                  <a:cubicBezTo>
                    <a:pt x="5" y="6"/>
                    <a:pt x="0" y="4"/>
                    <a:pt x="7" y="0"/>
                  </a:cubicBezTo>
                  <a:cubicBezTo>
                    <a:pt x="13" y="9"/>
                    <a:pt x="25" y="12"/>
                    <a:pt x="28" y="24"/>
                  </a:cubicBezTo>
                  <a:cubicBezTo>
                    <a:pt x="26" y="24"/>
                    <a:pt x="24" y="24"/>
                    <a:pt x="25" y="27"/>
                  </a:cubicBezTo>
                  <a:cubicBezTo>
                    <a:pt x="22" y="25"/>
                    <a:pt x="17" y="9"/>
                    <a:pt x="16" y="24"/>
                  </a:cubicBezTo>
                  <a:cubicBezTo>
                    <a:pt x="16" y="26"/>
                    <a:pt x="16" y="28"/>
                    <a:pt x="13" y="27"/>
                  </a:cubicBezTo>
                  <a:cubicBezTo>
                    <a:pt x="10" y="20"/>
                    <a:pt x="3" y="17"/>
                    <a:pt x="1" y="9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0" name="Freeform 86"/>
            <p:cNvSpPr/>
            <p:nvPr/>
          </p:nvSpPr>
          <p:spPr bwMode="auto">
            <a:xfrm>
              <a:off x="4797425" y="2740025"/>
              <a:ext cx="26988" cy="92075"/>
            </a:xfrm>
            <a:custGeom>
              <a:cxnLst>
                <a:cxn ang="0">
                  <a:pos x="2" y="9"/>
                </a:cxn>
                <a:cxn ang="0">
                  <a:pos x="5" y="0"/>
                </a:cxn>
                <a:cxn ang="0">
                  <a:pos x="8" y="33"/>
                </a:cxn>
                <a:cxn ang="0">
                  <a:pos x="2" y="18"/>
                </a:cxn>
                <a:cxn ang="0">
                  <a:pos x="2" y="9"/>
                </a:cxn>
              </a:cxnLst>
              <a:rect b="b" l="0" r="r" t="0"/>
              <a:pathLst>
                <a:path h="34" w="10">
                  <a:moveTo>
                    <a:pt x="2" y="9"/>
                  </a:moveTo>
                  <a:cubicBezTo>
                    <a:pt x="2" y="5"/>
                    <a:pt x="1" y="0"/>
                    <a:pt x="5" y="0"/>
                  </a:cubicBezTo>
                  <a:cubicBezTo>
                    <a:pt x="9" y="8"/>
                    <a:pt x="8" y="21"/>
                    <a:pt x="8" y="33"/>
                  </a:cubicBezTo>
                  <a:cubicBezTo>
                    <a:pt x="0" y="34"/>
                    <a:pt x="10" y="17"/>
                    <a:pt x="2" y="18"/>
                  </a:cubicBezTo>
                  <a:cubicBezTo>
                    <a:pt x="2" y="15"/>
                    <a:pt x="2" y="12"/>
                    <a:pt x="2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1" name="Freeform 87"/>
            <p:cNvSpPr/>
            <p:nvPr/>
          </p:nvSpPr>
          <p:spPr bwMode="auto">
            <a:xfrm>
              <a:off x="4691063" y="2538413"/>
              <a:ext cx="117475" cy="460375"/>
            </a:xfrm>
            <a:custGeom>
              <a:cxnLst>
                <a:cxn ang="0">
                  <a:pos x="39" y="60"/>
                </a:cxn>
                <a:cxn ang="0">
                  <a:pos x="30" y="93"/>
                </a:cxn>
                <a:cxn ang="0">
                  <a:pos x="39" y="75"/>
                </a:cxn>
                <a:cxn ang="0">
                  <a:pos x="42" y="84"/>
                </a:cxn>
                <a:cxn ang="0">
                  <a:pos x="42" y="93"/>
                </a:cxn>
                <a:cxn ang="0">
                  <a:pos x="18" y="171"/>
                </a:cxn>
                <a:cxn ang="0">
                  <a:pos x="15" y="165"/>
                </a:cxn>
                <a:cxn ang="0">
                  <a:pos x="21" y="129"/>
                </a:cxn>
                <a:cxn ang="0">
                  <a:pos x="27" y="96"/>
                </a:cxn>
                <a:cxn ang="0">
                  <a:pos x="18" y="129"/>
                </a:cxn>
                <a:cxn ang="0">
                  <a:pos x="12" y="156"/>
                </a:cxn>
                <a:cxn ang="0">
                  <a:pos x="6" y="144"/>
                </a:cxn>
                <a:cxn ang="0">
                  <a:pos x="9" y="111"/>
                </a:cxn>
                <a:cxn ang="0">
                  <a:pos x="3" y="15"/>
                </a:cxn>
                <a:cxn ang="0">
                  <a:pos x="18" y="0"/>
                </a:cxn>
                <a:cxn ang="0">
                  <a:pos x="39" y="60"/>
                </a:cxn>
              </a:cxnLst>
              <a:rect b="b" l="0" r="r" t="0"/>
              <a:pathLst>
                <a:path h="171" w="44">
                  <a:moveTo>
                    <a:pt x="39" y="60"/>
                  </a:moveTo>
                  <a:cubicBezTo>
                    <a:pt x="31" y="64"/>
                    <a:pt x="22" y="83"/>
                    <a:pt x="30" y="93"/>
                  </a:cubicBezTo>
                  <a:cubicBezTo>
                    <a:pt x="31" y="85"/>
                    <a:pt x="34" y="79"/>
                    <a:pt x="39" y="75"/>
                  </a:cubicBezTo>
                  <a:cubicBezTo>
                    <a:pt x="39" y="79"/>
                    <a:pt x="38" y="84"/>
                    <a:pt x="42" y="84"/>
                  </a:cubicBezTo>
                  <a:cubicBezTo>
                    <a:pt x="42" y="87"/>
                    <a:pt x="42" y="90"/>
                    <a:pt x="42" y="93"/>
                  </a:cubicBezTo>
                  <a:cubicBezTo>
                    <a:pt x="44" y="129"/>
                    <a:pt x="22" y="141"/>
                    <a:pt x="18" y="171"/>
                  </a:cubicBezTo>
                  <a:cubicBezTo>
                    <a:pt x="15" y="171"/>
                    <a:pt x="16" y="167"/>
                    <a:pt x="15" y="165"/>
                  </a:cubicBezTo>
                  <a:cubicBezTo>
                    <a:pt x="16" y="152"/>
                    <a:pt x="24" y="146"/>
                    <a:pt x="21" y="129"/>
                  </a:cubicBezTo>
                  <a:cubicBezTo>
                    <a:pt x="26" y="121"/>
                    <a:pt x="26" y="108"/>
                    <a:pt x="27" y="96"/>
                  </a:cubicBezTo>
                  <a:cubicBezTo>
                    <a:pt x="19" y="102"/>
                    <a:pt x="20" y="117"/>
                    <a:pt x="18" y="129"/>
                  </a:cubicBezTo>
                  <a:cubicBezTo>
                    <a:pt x="13" y="135"/>
                    <a:pt x="16" y="149"/>
                    <a:pt x="12" y="156"/>
                  </a:cubicBezTo>
                  <a:cubicBezTo>
                    <a:pt x="4" y="158"/>
                    <a:pt x="14" y="142"/>
                    <a:pt x="6" y="144"/>
                  </a:cubicBezTo>
                  <a:cubicBezTo>
                    <a:pt x="0" y="135"/>
                    <a:pt x="4" y="117"/>
                    <a:pt x="9" y="111"/>
                  </a:cubicBezTo>
                  <a:cubicBezTo>
                    <a:pt x="22" y="83"/>
                    <a:pt x="13" y="38"/>
                    <a:pt x="3" y="15"/>
                  </a:cubicBezTo>
                  <a:cubicBezTo>
                    <a:pt x="10" y="12"/>
                    <a:pt x="8" y="0"/>
                    <a:pt x="18" y="0"/>
                  </a:cubicBezTo>
                  <a:cubicBezTo>
                    <a:pt x="24" y="21"/>
                    <a:pt x="44" y="28"/>
                    <a:pt x="39" y="6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2" name="Freeform 88"/>
            <p:cNvSpPr/>
            <p:nvPr/>
          </p:nvSpPr>
          <p:spPr bwMode="auto">
            <a:xfrm>
              <a:off x="4173538" y="2740025"/>
              <a:ext cx="38100" cy="88900"/>
            </a:xfrm>
            <a:custGeom>
              <a:cxnLst>
                <a:cxn ang="0">
                  <a:pos x="9" y="18"/>
                </a:cxn>
                <a:cxn ang="0">
                  <a:pos x="12" y="33"/>
                </a:cxn>
                <a:cxn ang="0">
                  <a:pos x="9" y="33"/>
                </a:cxn>
                <a:cxn ang="0">
                  <a:pos x="0" y="15"/>
                </a:cxn>
                <a:cxn ang="0">
                  <a:pos x="9" y="18"/>
                </a:cxn>
              </a:cxnLst>
              <a:rect b="b" l="0" r="r" t="0"/>
              <a:pathLst>
                <a:path h="33" w="14">
                  <a:moveTo>
                    <a:pt x="9" y="18"/>
                  </a:moveTo>
                  <a:cubicBezTo>
                    <a:pt x="8" y="25"/>
                    <a:pt x="14" y="25"/>
                    <a:pt x="12" y="33"/>
                  </a:cubicBezTo>
                  <a:cubicBezTo>
                    <a:pt x="11" y="33"/>
                    <a:pt x="10" y="33"/>
                    <a:pt x="9" y="33"/>
                  </a:cubicBezTo>
                  <a:cubicBezTo>
                    <a:pt x="3" y="30"/>
                    <a:pt x="5" y="19"/>
                    <a:pt x="0" y="15"/>
                  </a:cubicBezTo>
                  <a:cubicBezTo>
                    <a:pt x="1" y="0"/>
                    <a:pt x="6" y="16"/>
                    <a:pt x="9" y="18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3" name="Freeform 89"/>
            <p:cNvSpPr/>
            <p:nvPr/>
          </p:nvSpPr>
          <p:spPr bwMode="auto">
            <a:xfrm>
              <a:off x="4738688" y="2797175"/>
              <a:ext cx="23813" cy="88900"/>
            </a:xfrm>
            <a:custGeom>
              <a:cxnLst>
                <a:cxn ang="0">
                  <a:pos x="0" y="33"/>
                </a:cxn>
                <a:cxn ang="0">
                  <a:pos x="9" y="0"/>
                </a:cxn>
                <a:cxn ang="0">
                  <a:pos x="3" y="33"/>
                </a:cxn>
                <a:cxn ang="0">
                  <a:pos x="0" y="33"/>
                </a:cxn>
              </a:cxnLst>
              <a:rect b="b" l="0" r="r" t="0"/>
              <a:pathLst>
                <a:path h="33" w="9">
                  <a:moveTo>
                    <a:pt x="0" y="33"/>
                  </a:moveTo>
                  <a:cubicBezTo>
                    <a:pt x="2" y="21"/>
                    <a:pt x="1" y="6"/>
                    <a:pt x="9" y="0"/>
                  </a:cubicBezTo>
                  <a:cubicBezTo>
                    <a:pt x="8" y="12"/>
                    <a:pt x="8" y="25"/>
                    <a:pt x="3" y="33"/>
                  </a:cubicBezTo>
                  <a:cubicBezTo>
                    <a:pt x="2" y="33"/>
                    <a:pt x="1" y="33"/>
                    <a:pt x="0" y="33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4" name="Freeform 90"/>
            <p:cNvSpPr/>
            <p:nvPr/>
          </p:nvSpPr>
          <p:spPr bwMode="auto">
            <a:xfrm>
              <a:off x="3622675" y="2852738"/>
              <a:ext cx="414338" cy="123825"/>
            </a:xfrm>
            <a:custGeom>
              <a:cxnLst>
                <a:cxn ang="0">
                  <a:pos x="154" y="39"/>
                </a:cxn>
                <a:cxn ang="0">
                  <a:pos x="16" y="21"/>
                </a:cxn>
                <a:cxn ang="0">
                  <a:pos x="7" y="12"/>
                </a:cxn>
                <a:cxn ang="0">
                  <a:pos x="4" y="0"/>
                </a:cxn>
                <a:cxn ang="0">
                  <a:pos x="154" y="39"/>
                </a:cxn>
              </a:cxnLst>
              <a:rect b="b" l="0" r="r" t="0"/>
              <a:pathLst>
                <a:path h="46" w="154">
                  <a:moveTo>
                    <a:pt x="154" y="39"/>
                  </a:moveTo>
                  <a:cubicBezTo>
                    <a:pt x="109" y="46"/>
                    <a:pt x="40" y="35"/>
                    <a:pt x="16" y="21"/>
                  </a:cubicBezTo>
                  <a:cubicBezTo>
                    <a:pt x="12" y="19"/>
                    <a:pt x="9" y="16"/>
                    <a:pt x="7" y="12"/>
                  </a:cubicBezTo>
                  <a:cubicBezTo>
                    <a:pt x="16" y="9"/>
                    <a:pt x="0" y="8"/>
                    <a:pt x="4" y="0"/>
                  </a:cubicBezTo>
                  <a:cubicBezTo>
                    <a:pt x="57" y="10"/>
                    <a:pt x="105" y="25"/>
                    <a:pt x="154" y="39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5" name="Freeform 91"/>
            <p:cNvSpPr/>
            <p:nvPr/>
          </p:nvSpPr>
          <p:spPr bwMode="auto">
            <a:xfrm>
              <a:off x="4703763" y="2786063"/>
              <a:ext cx="120650" cy="271463"/>
            </a:xfrm>
            <a:custGeom>
              <a:cxnLst>
                <a:cxn ang="0">
                  <a:pos x="43" y="16"/>
                </a:cxn>
                <a:cxn ang="0">
                  <a:pos x="10" y="91"/>
                </a:cxn>
                <a:cxn ang="0">
                  <a:pos x="10" y="73"/>
                </a:cxn>
                <a:cxn ang="0">
                  <a:pos x="13" y="79"/>
                </a:cxn>
                <a:cxn ang="0">
                  <a:pos x="37" y="1"/>
                </a:cxn>
                <a:cxn ang="0">
                  <a:pos x="43" y="16"/>
                </a:cxn>
              </a:cxnLst>
              <a:rect b="b" l="0" r="r" t="0"/>
              <a:pathLst>
                <a:path h="100" w="45">
                  <a:moveTo>
                    <a:pt x="43" y="16"/>
                  </a:moveTo>
                  <a:cubicBezTo>
                    <a:pt x="34" y="43"/>
                    <a:pt x="22" y="67"/>
                    <a:pt x="10" y="91"/>
                  </a:cubicBezTo>
                  <a:cubicBezTo>
                    <a:pt x="0" y="101"/>
                    <a:pt x="7" y="77"/>
                    <a:pt x="10" y="73"/>
                  </a:cubicBezTo>
                  <a:cubicBezTo>
                    <a:pt x="11" y="75"/>
                    <a:pt x="10" y="79"/>
                    <a:pt x="13" y="79"/>
                  </a:cubicBezTo>
                  <a:cubicBezTo>
                    <a:pt x="17" y="49"/>
                    <a:pt x="39" y="37"/>
                    <a:pt x="37" y="1"/>
                  </a:cubicBezTo>
                  <a:cubicBezTo>
                    <a:pt x="45" y="0"/>
                    <a:pt x="35" y="17"/>
                    <a:pt x="43" y="16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6" name="Freeform 92"/>
            <p:cNvSpPr/>
            <p:nvPr/>
          </p:nvSpPr>
          <p:spPr bwMode="auto">
            <a:xfrm>
              <a:off x="4625975" y="2886075"/>
              <a:ext cx="128588" cy="260350"/>
            </a:xfrm>
            <a:custGeom>
              <a:cxnLst>
                <a:cxn ang="0">
                  <a:pos x="30" y="15"/>
                </a:cxn>
                <a:cxn ang="0">
                  <a:pos x="36" y="27"/>
                </a:cxn>
                <a:cxn ang="0">
                  <a:pos x="42" y="0"/>
                </a:cxn>
                <a:cxn ang="0">
                  <a:pos x="45" y="0"/>
                </a:cxn>
                <a:cxn ang="0">
                  <a:pos x="39" y="36"/>
                </a:cxn>
                <a:cxn ang="0">
                  <a:pos x="39" y="54"/>
                </a:cxn>
                <a:cxn ang="0">
                  <a:pos x="0" y="96"/>
                </a:cxn>
                <a:cxn ang="0">
                  <a:pos x="21" y="69"/>
                </a:cxn>
                <a:cxn ang="0">
                  <a:pos x="21" y="81"/>
                </a:cxn>
                <a:cxn ang="0">
                  <a:pos x="33" y="36"/>
                </a:cxn>
                <a:cxn ang="0">
                  <a:pos x="30" y="36"/>
                </a:cxn>
                <a:cxn ang="0">
                  <a:pos x="30" y="15"/>
                </a:cxn>
              </a:cxnLst>
              <a:rect b="b" l="0" r="r" t="0"/>
              <a:pathLst>
                <a:path h="97" w="48">
                  <a:moveTo>
                    <a:pt x="30" y="15"/>
                  </a:moveTo>
                  <a:cubicBezTo>
                    <a:pt x="38" y="13"/>
                    <a:pt x="28" y="29"/>
                    <a:pt x="36" y="27"/>
                  </a:cubicBezTo>
                  <a:cubicBezTo>
                    <a:pt x="40" y="20"/>
                    <a:pt x="37" y="6"/>
                    <a:pt x="42" y="0"/>
                  </a:cubicBezTo>
                  <a:cubicBezTo>
                    <a:pt x="43" y="0"/>
                    <a:pt x="44" y="0"/>
                    <a:pt x="45" y="0"/>
                  </a:cubicBezTo>
                  <a:cubicBezTo>
                    <a:pt x="48" y="17"/>
                    <a:pt x="40" y="23"/>
                    <a:pt x="39" y="36"/>
                  </a:cubicBezTo>
                  <a:cubicBezTo>
                    <a:pt x="36" y="40"/>
                    <a:pt x="29" y="64"/>
                    <a:pt x="39" y="54"/>
                  </a:cubicBezTo>
                  <a:cubicBezTo>
                    <a:pt x="31" y="73"/>
                    <a:pt x="28" y="97"/>
                    <a:pt x="0" y="96"/>
                  </a:cubicBezTo>
                  <a:cubicBezTo>
                    <a:pt x="3" y="95"/>
                    <a:pt x="19" y="81"/>
                    <a:pt x="21" y="69"/>
                  </a:cubicBezTo>
                  <a:cubicBezTo>
                    <a:pt x="21" y="73"/>
                    <a:pt x="21" y="77"/>
                    <a:pt x="21" y="81"/>
                  </a:cubicBezTo>
                  <a:cubicBezTo>
                    <a:pt x="29" y="70"/>
                    <a:pt x="27" y="49"/>
                    <a:pt x="33" y="36"/>
                  </a:cubicBezTo>
                  <a:cubicBezTo>
                    <a:pt x="32" y="33"/>
                    <a:pt x="30" y="34"/>
                    <a:pt x="30" y="36"/>
                  </a:cubicBezTo>
                  <a:cubicBezTo>
                    <a:pt x="24" y="34"/>
                    <a:pt x="27" y="18"/>
                    <a:pt x="30" y="1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7" name="Freeform 93"/>
            <p:cNvSpPr/>
            <p:nvPr/>
          </p:nvSpPr>
          <p:spPr bwMode="auto">
            <a:xfrm>
              <a:off x="4921250" y="2925763"/>
              <a:ext cx="49213" cy="258763"/>
            </a:xfrm>
            <a:custGeom>
              <a:cxnLst>
                <a:cxn ang="0">
                  <a:pos x="7" y="0"/>
                </a:cxn>
                <a:cxn ang="0">
                  <a:pos x="4" y="96"/>
                </a:cxn>
                <a:cxn ang="0">
                  <a:pos x="1" y="90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96" w="18">
                  <a:moveTo>
                    <a:pt x="7" y="0"/>
                  </a:moveTo>
                  <a:cubicBezTo>
                    <a:pt x="3" y="34"/>
                    <a:pt x="18" y="71"/>
                    <a:pt x="4" y="96"/>
                  </a:cubicBezTo>
                  <a:cubicBezTo>
                    <a:pt x="4" y="93"/>
                    <a:pt x="3" y="91"/>
                    <a:pt x="1" y="90"/>
                  </a:cubicBezTo>
                  <a:cubicBezTo>
                    <a:pt x="14" y="66"/>
                    <a:pt x="0" y="33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8" name="Freeform 94"/>
            <p:cNvSpPr/>
            <p:nvPr/>
          </p:nvSpPr>
          <p:spPr bwMode="auto">
            <a:xfrm>
              <a:off x="3557588" y="2982913"/>
              <a:ext cx="46038" cy="133350"/>
            </a:xfrm>
            <a:custGeom>
              <a:cxnLst>
                <a:cxn ang="0">
                  <a:pos x="10" y="0"/>
                </a:cxn>
                <a:cxn ang="0">
                  <a:pos x="13" y="30"/>
                </a:cxn>
                <a:cxn ang="0">
                  <a:pos x="1" y="45"/>
                </a:cxn>
                <a:cxn ang="0">
                  <a:pos x="10" y="0"/>
                </a:cxn>
              </a:cxnLst>
              <a:rect b="b" l="0" r="r" t="0"/>
              <a:pathLst>
                <a:path h="50" w="17">
                  <a:moveTo>
                    <a:pt x="10" y="0"/>
                  </a:moveTo>
                  <a:cubicBezTo>
                    <a:pt x="17" y="4"/>
                    <a:pt x="11" y="21"/>
                    <a:pt x="13" y="30"/>
                  </a:cubicBezTo>
                  <a:cubicBezTo>
                    <a:pt x="10" y="34"/>
                    <a:pt x="4" y="50"/>
                    <a:pt x="1" y="45"/>
                  </a:cubicBezTo>
                  <a:cubicBezTo>
                    <a:pt x="0" y="26"/>
                    <a:pt x="5" y="13"/>
                    <a:pt x="10" y="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9" name="Freeform 95"/>
            <p:cNvSpPr/>
            <p:nvPr/>
          </p:nvSpPr>
          <p:spPr bwMode="auto">
            <a:xfrm>
              <a:off x="4187825" y="2982913"/>
              <a:ext cx="139700" cy="185738"/>
            </a:xfrm>
            <a:custGeom>
              <a:cxnLst>
                <a:cxn ang="0">
                  <a:pos x="52" y="0"/>
                </a:cxn>
                <a:cxn ang="0">
                  <a:pos x="1" y="69"/>
                </a:cxn>
                <a:cxn ang="0">
                  <a:pos x="10" y="54"/>
                </a:cxn>
                <a:cxn ang="0">
                  <a:pos x="16" y="48"/>
                </a:cxn>
                <a:cxn ang="0">
                  <a:pos x="49" y="0"/>
                </a:cxn>
                <a:cxn ang="0">
                  <a:pos x="52" y="0"/>
                </a:cxn>
              </a:cxnLst>
              <a:rect b="b" l="0" r="r" t="0"/>
              <a:pathLst>
                <a:path h="69" w="52">
                  <a:moveTo>
                    <a:pt x="52" y="0"/>
                  </a:moveTo>
                  <a:cubicBezTo>
                    <a:pt x="43" y="31"/>
                    <a:pt x="23" y="51"/>
                    <a:pt x="1" y="69"/>
                  </a:cubicBezTo>
                  <a:cubicBezTo>
                    <a:pt x="0" y="60"/>
                    <a:pt x="9" y="61"/>
                    <a:pt x="10" y="54"/>
                  </a:cubicBezTo>
                  <a:cubicBezTo>
                    <a:pt x="13" y="53"/>
                    <a:pt x="15" y="51"/>
                    <a:pt x="16" y="48"/>
                  </a:cubicBezTo>
                  <a:cubicBezTo>
                    <a:pt x="24" y="29"/>
                    <a:pt x="42" y="20"/>
                    <a:pt x="49" y="0"/>
                  </a:cubicBezTo>
                  <a:cubicBezTo>
                    <a:pt x="50" y="0"/>
                    <a:pt x="51" y="0"/>
                    <a:pt x="52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0" name="Freeform 96"/>
            <p:cNvSpPr/>
            <p:nvPr/>
          </p:nvSpPr>
          <p:spPr bwMode="auto">
            <a:xfrm>
              <a:off x="3859213" y="3046413"/>
              <a:ext cx="185738" cy="312738"/>
            </a:xfrm>
            <a:custGeom>
              <a:cxnLst>
                <a:cxn ang="0">
                  <a:pos x="15" y="18"/>
                </a:cxn>
                <a:cxn ang="0">
                  <a:pos x="66" y="0"/>
                </a:cxn>
                <a:cxn ang="0">
                  <a:pos x="69" y="69"/>
                </a:cxn>
                <a:cxn ang="0">
                  <a:pos x="69" y="75"/>
                </a:cxn>
                <a:cxn ang="0">
                  <a:pos x="66" y="69"/>
                </a:cxn>
                <a:cxn ang="0">
                  <a:pos x="27" y="102"/>
                </a:cxn>
                <a:cxn ang="0">
                  <a:pos x="0" y="111"/>
                </a:cxn>
                <a:cxn ang="0">
                  <a:pos x="15" y="42"/>
                </a:cxn>
                <a:cxn ang="0">
                  <a:pos x="15" y="18"/>
                </a:cxn>
              </a:cxnLst>
              <a:rect b="b" l="0" r="r" t="0"/>
              <a:pathLst>
                <a:path h="115" w="69">
                  <a:moveTo>
                    <a:pt x="15" y="18"/>
                  </a:moveTo>
                  <a:cubicBezTo>
                    <a:pt x="38" y="18"/>
                    <a:pt x="49" y="6"/>
                    <a:pt x="66" y="0"/>
                  </a:cubicBezTo>
                  <a:cubicBezTo>
                    <a:pt x="68" y="22"/>
                    <a:pt x="62" y="52"/>
                    <a:pt x="69" y="69"/>
                  </a:cubicBezTo>
                  <a:cubicBezTo>
                    <a:pt x="69" y="71"/>
                    <a:pt x="69" y="73"/>
                    <a:pt x="69" y="75"/>
                  </a:cubicBezTo>
                  <a:cubicBezTo>
                    <a:pt x="66" y="75"/>
                    <a:pt x="67" y="71"/>
                    <a:pt x="66" y="69"/>
                  </a:cubicBezTo>
                  <a:cubicBezTo>
                    <a:pt x="64" y="89"/>
                    <a:pt x="29" y="92"/>
                    <a:pt x="27" y="102"/>
                  </a:cubicBezTo>
                  <a:cubicBezTo>
                    <a:pt x="22" y="108"/>
                    <a:pt x="8" y="116"/>
                    <a:pt x="0" y="111"/>
                  </a:cubicBezTo>
                  <a:cubicBezTo>
                    <a:pt x="5" y="88"/>
                    <a:pt x="12" y="67"/>
                    <a:pt x="15" y="42"/>
                  </a:cubicBezTo>
                  <a:cubicBezTo>
                    <a:pt x="21" y="39"/>
                    <a:pt x="18" y="21"/>
                    <a:pt x="15" y="18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1" name="Freeform 97"/>
            <p:cNvSpPr/>
            <p:nvPr/>
          </p:nvSpPr>
          <p:spPr bwMode="auto">
            <a:xfrm>
              <a:off x="3810000" y="3111500"/>
              <a:ext cx="87313" cy="38100"/>
            </a:xfrm>
            <a:custGeom>
              <a:cxnLst>
                <a:cxn ang="0">
                  <a:pos x="15" y="0"/>
                </a:cxn>
                <a:cxn ang="0">
                  <a:pos x="30" y="12"/>
                </a:cxn>
                <a:cxn ang="0">
                  <a:pos x="0" y="9"/>
                </a:cxn>
                <a:cxn ang="0">
                  <a:pos x="6" y="3"/>
                </a:cxn>
                <a:cxn ang="0">
                  <a:pos x="15" y="0"/>
                </a:cxn>
              </a:cxnLst>
              <a:rect b="b" l="0" r="r" t="0"/>
              <a:pathLst>
                <a:path h="14" w="32">
                  <a:moveTo>
                    <a:pt x="15" y="0"/>
                  </a:moveTo>
                  <a:cubicBezTo>
                    <a:pt x="32" y="4"/>
                    <a:pt x="16" y="6"/>
                    <a:pt x="30" y="12"/>
                  </a:cubicBezTo>
                  <a:cubicBezTo>
                    <a:pt x="17" y="14"/>
                    <a:pt x="10" y="10"/>
                    <a:pt x="0" y="9"/>
                  </a:cubicBezTo>
                  <a:cubicBezTo>
                    <a:pt x="1" y="6"/>
                    <a:pt x="3" y="4"/>
                    <a:pt x="6" y="3"/>
                  </a:cubicBezTo>
                  <a:cubicBezTo>
                    <a:pt x="10" y="3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2" name="Freeform 98"/>
            <p:cNvSpPr/>
            <p:nvPr/>
          </p:nvSpPr>
          <p:spPr bwMode="auto">
            <a:xfrm>
              <a:off x="3770313" y="3143250"/>
              <a:ext cx="96838" cy="52388"/>
            </a:xfrm>
            <a:custGeom>
              <a:cxnLst>
                <a:cxn ang="0">
                  <a:pos x="12" y="12"/>
                </a:cxn>
                <a:cxn ang="0">
                  <a:pos x="0" y="0"/>
                </a:cxn>
                <a:cxn ang="0">
                  <a:pos x="36" y="12"/>
                </a:cxn>
                <a:cxn ang="0">
                  <a:pos x="15" y="15"/>
                </a:cxn>
                <a:cxn ang="0">
                  <a:pos x="12" y="12"/>
                </a:cxn>
              </a:cxnLst>
              <a:rect b="b" l="0" r="r" t="0"/>
              <a:pathLst>
                <a:path h="19" w="36">
                  <a:moveTo>
                    <a:pt x="12" y="12"/>
                  </a:moveTo>
                  <a:cubicBezTo>
                    <a:pt x="4" y="12"/>
                    <a:pt x="0" y="8"/>
                    <a:pt x="0" y="0"/>
                  </a:cubicBezTo>
                  <a:cubicBezTo>
                    <a:pt x="13" y="3"/>
                    <a:pt x="19" y="13"/>
                    <a:pt x="36" y="12"/>
                  </a:cubicBezTo>
                  <a:cubicBezTo>
                    <a:pt x="35" y="19"/>
                    <a:pt x="21" y="13"/>
                    <a:pt x="15" y="15"/>
                  </a:cubicBezTo>
                  <a:cubicBezTo>
                    <a:pt x="16" y="12"/>
                    <a:pt x="14" y="12"/>
                    <a:pt x="12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3" name="Freeform 99"/>
            <p:cNvSpPr/>
            <p:nvPr/>
          </p:nvSpPr>
          <p:spPr bwMode="auto">
            <a:xfrm>
              <a:off x="4851400" y="3168650"/>
              <a:ext cx="80963" cy="476250"/>
            </a:xfrm>
            <a:custGeom>
              <a:cxnLst>
                <a:cxn ang="0">
                  <a:pos x="12" y="126"/>
                </a:cxn>
                <a:cxn ang="0">
                  <a:pos x="27" y="0"/>
                </a:cxn>
                <a:cxn ang="0">
                  <a:pos x="30" y="6"/>
                </a:cxn>
                <a:cxn ang="0">
                  <a:pos x="6" y="177"/>
                </a:cxn>
                <a:cxn ang="0">
                  <a:pos x="0" y="174"/>
                </a:cxn>
                <a:cxn ang="0">
                  <a:pos x="9" y="141"/>
                </a:cxn>
                <a:cxn ang="0">
                  <a:pos x="12" y="126"/>
                </a:cxn>
              </a:cxnLst>
              <a:rect b="b" l="0" r="r" t="0"/>
              <a:pathLst>
                <a:path h="177" w="30">
                  <a:moveTo>
                    <a:pt x="12" y="126"/>
                  </a:moveTo>
                  <a:cubicBezTo>
                    <a:pt x="16" y="83"/>
                    <a:pt x="21" y="41"/>
                    <a:pt x="27" y="0"/>
                  </a:cubicBezTo>
                  <a:cubicBezTo>
                    <a:pt x="29" y="1"/>
                    <a:pt x="30" y="3"/>
                    <a:pt x="30" y="6"/>
                  </a:cubicBezTo>
                  <a:cubicBezTo>
                    <a:pt x="19" y="60"/>
                    <a:pt x="30" y="136"/>
                    <a:pt x="6" y="177"/>
                  </a:cubicBezTo>
                  <a:cubicBezTo>
                    <a:pt x="4" y="176"/>
                    <a:pt x="3" y="174"/>
                    <a:pt x="0" y="174"/>
                  </a:cubicBezTo>
                  <a:cubicBezTo>
                    <a:pt x="3" y="163"/>
                    <a:pt x="9" y="155"/>
                    <a:pt x="9" y="141"/>
                  </a:cubicBezTo>
                  <a:cubicBezTo>
                    <a:pt x="20" y="156"/>
                    <a:pt x="19" y="125"/>
                    <a:pt x="12" y="12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4" name="Freeform 100"/>
            <p:cNvSpPr/>
            <p:nvPr/>
          </p:nvSpPr>
          <p:spPr bwMode="auto">
            <a:xfrm>
              <a:off x="3757613" y="3168650"/>
              <a:ext cx="60325" cy="42863"/>
            </a:xfrm>
            <a:custGeom>
              <a:cxnLst>
                <a:cxn ang="0">
                  <a:pos x="20" y="6"/>
                </a:cxn>
                <a:cxn ang="0">
                  <a:pos x="23" y="9"/>
                </a:cxn>
                <a:cxn ang="0">
                  <a:pos x="5" y="12"/>
                </a:cxn>
                <a:cxn ang="0">
                  <a:pos x="17" y="3"/>
                </a:cxn>
                <a:cxn ang="0">
                  <a:pos x="20" y="6"/>
                </a:cxn>
              </a:cxnLst>
              <a:rect b="b" l="0" r="r" t="0"/>
              <a:pathLst>
                <a:path h="16" w="23">
                  <a:moveTo>
                    <a:pt x="20" y="6"/>
                  </a:moveTo>
                  <a:cubicBezTo>
                    <a:pt x="15" y="8"/>
                    <a:pt x="20" y="9"/>
                    <a:pt x="23" y="9"/>
                  </a:cubicBezTo>
                  <a:cubicBezTo>
                    <a:pt x="23" y="16"/>
                    <a:pt x="10" y="10"/>
                    <a:pt x="5" y="12"/>
                  </a:cubicBezTo>
                  <a:cubicBezTo>
                    <a:pt x="0" y="0"/>
                    <a:pt x="18" y="11"/>
                    <a:pt x="17" y="3"/>
                  </a:cubicBezTo>
                  <a:cubicBezTo>
                    <a:pt x="19" y="3"/>
                    <a:pt x="21" y="3"/>
                    <a:pt x="20" y="6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5" name="Freeform 101"/>
            <p:cNvSpPr/>
            <p:nvPr/>
          </p:nvSpPr>
          <p:spPr bwMode="auto">
            <a:xfrm>
              <a:off x="3932238" y="3232150"/>
              <a:ext cx="123825" cy="92075"/>
            </a:xfrm>
            <a:custGeom>
              <a:cxnLst>
                <a:cxn ang="0">
                  <a:pos x="0" y="33"/>
                </a:cxn>
                <a:cxn ang="0">
                  <a:pos x="39" y="0"/>
                </a:cxn>
                <a:cxn ang="0">
                  <a:pos x="42" y="6"/>
                </a:cxn>
                <a:cxn ang="0">
                  <a:pos x="45" y="18"/>
                </a:cxn>
                <a:cxn ang="0">
                  <a:pos x="24" y="33"/>
                </a:cxn>
                <a:cxn ang="0">
                  <a:pos x="27" y="24"/>
                </a:cxn>
                <a:cxn ang="0">
                  <a:pos x="0" y="33"/>
                </a:cxn>
              </a:cxnLst>
              <a:rect b="b" l="0" r="r" t="0"/>
              <a:pathLst>
                <a:path h="34" w="46">
                  <a:moveTo>
                    <a:pt x="0" y="33"/>
                  </a:moveTo>
                  <a:cubicBezTo>
                    <a:pt x="2" y="23"/>
                    <a:pt x="37" y="20"/>
                    <a:pt x="39" y="0"/>
                  </a:cubicBezTo>
                  <a:cubicBezTo>
                    <a:pt x="40" y="2"/>
                    <a:pt x="39" y="6"/>
                    <a:pt x="42" y="6"/>
                  </a:cubicBezTo>
                  <a:cubicBezTo>
                    <a:pt x="46" y="7"/>
                    <a:pt x="45" y="13"/>
                    <a:pt x="45" y="18"/>
                  </a:cubicBezTo>
                  <a:cubicBezTo>
                    <a:pt x="30" y="15"/>
                    <a:pt x="33" y="30"/>
                    <a:pt x="24" y="33"/>
                  </a:cubicBezTo>
                  <a:cubicBezTo>
                    <a:pt x="24" y="29"/>
                    <a:pt x="25" y="26"/>
                    <a:pt x="27" y="24"/>
                  </a:cubicBezTo>
                  <a:cubicBezTo>
                    <a:pt x="15" y="24"/>
                    <a:pt x="13" y="34"/>
                    <a:pt x="0" y="3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6" name="Freeform 102"/>
            <p:cNvSpPr/>
            <p:nvPr/>
          </p:nvSpPr>
          <p:spPr bwMode="auto">
            <a:xfrm>
              <a:off x="3746500" y="3370263"/>
              <a:ext cx="282575" cy="47625"/>
            </a:xfrm>
            <a:custGeom>
              <a:cxnLst>
                <a:cxn ang="0">
                  <a:pos x="60" y="15"/>
                </a:cxn>
                <a:cxn ang="0">
                  <a:pos x="0" y="9"/>
                </a:cxn>
                <a:cxn ang="0">
                  <a:pos x="33" y="9"/>
                </a:cxn>
                <a:cxn ang="0">
                  <a:pos x="69" y="12"/>
                </a:cxn>
                <a:cxn ang="0">
                  <a:pos x="105" y="0"/>
                </a:cxn>
                <a:cxn ang="0">
                  <a:pos x="96" y="12"/>
                </a:cxn>
                <a:cxn ang="0">
                  <a:pos x="60" y="15"/>
                </a:cxn>
              </a:cxnLst>
              <a:rect b="b" l="0" r="r" t="0"/>
              <a:pathLst>
                <a:path h="18" w="105">
                  <a:moveTo>
                    <a:pt x="60" y="15"/>
                  </a:moveTo>
                  <a:cubicBezTo>
                    <a:pt x="37" y="16"/>
                    <a:pt x="17" y="14"/>
                    <a:pt x="0" y="9"/>
                  </a:cubicBezTo>
                  <a:cubicBezTo>
                    <a:pt x="8" y="0"/>
                    <a:pt x="20" y="13"/>
                    <a:pt x="33" y="9"/>
                  </a:cubicBezTo>
                  <a:cubicBezTo>
                    <a:pt x="39" y="16"/>
                    <a:pt x="58" y="10"/>
                    <a:pt x="69" y="12"/>
                  </a:cubicBezTo>
                  <a:cubicBezTo>
                    <a:pt x="90" y="17"/>
                    <a:pt x="92" y="3"/>
                    <a:pt x="105" y="0"/>
                  </a:cubicBezTo>
                  <a:cubicBezTo>
                    <a:pt x="104" y="6"/>
                    <a:pt x="97" y="6"/>
                    <a:pt x="96" y="12"/>
                  </a:cubicBezTo>
                  <a:cubicBezTo>
                    <a:pt x="89" y="18"/>
                    <a:pt x="72" y="14"/>
                    <a:pt x="60" y="1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7" name="Freeform 103"/>
            <p:cNvSpPr/>
            <p:nvPr/>
          </p:nvSpPr>
          <p:spPr bwMode="auto">
            <a:xfrm>
              <a:off x="5070475" y="3595688"/>
              <a:ext cx="79375" cy="460375"/>
            </a:xfrm>
            <a:custGeom>
              <a:cxnLst>
                <a:cxn ang="0">
                  <a:pos x="3" y="171"/>
                </a:cxn>
                <a:cxn ang="0">
                  <a:pos x="27" y="0"/>
                </a:cxn>
                <a:cxn ang="0">
                  <a:pos x="30" y="9"/>
                </a:cxn>
                <a:cxn ang="0">
                  <a:pos x="3" y="171"/>
                </a:cxn>
              </a:cxnLst>
              <a:rect b="b" l="0" r="r" t="0"/>
              <a:pathLst>
                <a:path h="171" w="30">
                  <a:moveTo>
                    <a:pt x="3" y="171"/>
                  </a:moveTo>
                  <a:cubicBezTo>
                    <a:pt x="0" y="115"/>
                    <a:pt x="19" y="55"/>
                    <a:pt x="27" y="0"/>
                  </a:cubicBezTo>
                  <a:cubicBezTo>
                    <a:pt x="27" y="4"/>
                    <a:pt x="27" y="8"/>
                    <a:pt x="30" y="9"/>
                  </a:cubicBezTo>
                  <a:cubicBezTo>
                    <a:pt x="23" y="65"/>
                    <a:pt x="9" y="114"/>
                    <a:pt x="3" y="17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8" name="Freeform 104"/>
            <p:cNvSpPr/>
            <p:nvPr/>
          </p:nvSpPr>
          <p:spPr bwMode="auto">
            <a:xfrm>
              <a:off x="4029075" y="4056063"/>
              <a:ext cx="427038" cy="231775"/>
            </a:xfrm>
            <a:custGeom>
              <a:cxnLst>
                <a:cxn ang="0">
                  <a:pos x="96" y="27"/>
                </a:cxn>
                <a:cxn ang="0">
                  <a:pos x="159" y="51"/>
                </a:cxn>
                <a:cxn ang="0">
                  <a:pos x="141" y="78"/>
                </a:cxn>
                <a:cxn ang="0">
                  <a:pos x="60" y="0"/>
                </a:cxn>
                <a:cxn ang="0">
                  <a:pos x="96" y="27"/>
                </a:cxn>
              </a:cxnLst>
              <a:rect b="b" l="0" r="r" t="0"/>
              <a:pathLst>
                <a:path h="86" w="159">
                  <a:moveTo>
                    <a:pt x="96" y="27"/>
                  </a:moveTo>
                  <a:cubicBezTo>
                    <a:pt x="115" y="37"/>
                    <a:pt x="133" y="48"/>
                    <a:pt x="159" y="51"/>
                  </a:cubicBezTo>
                  <a:cubicBezTo>
                    <a:pt x="158" y="65"/>
                    <a:pt x="147" y="69"/>
                    <a:pt x="141" y="78"/>
                  </a:cubicBezTo>
                  <a:cubicBezTo>
                    <a:pt x="92" y="86"/>
                    <a:pt x="0" y="13"/>
                    <a:pt x="60" y="0"/>
                  </a:cubicBezTo>
                  <a:cubicBezTo>
                    <a:pt x="70" y="11"/>
                    <a:pt x="84" y="18"/>
                    <a:pt x="96" y="27"/>
                  </a:cubicBezTo>
                  <a:close/>
                </a:path>
              </a:pathLst>
            </a:custGeom>
            <a:solidFill>
              <a:srgbClr val="BDDD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9" name="Freeform 105"/>
            <p:cNvSpPr/>
            <p:nvPr/>
          </p:nvSpPr>
          <p:spPr bwMode="auto">
            <a:xfrm>
              <a:off x="4092575" y="4144963"/>
              <a:ext cx="379413" cy="312738"/>
            </a:xfrm>
            <a:custGeom>
              <a:cxnLst>
                <a:cxn ang="0">
                  <a:pos x="33" y="51"/>
                </a:cxn>
                <a:cxn ang="0">
                  <a:pos x="9" y="42"/>
                </a:cxn>
                <a:cxn ang="0">
                  <a:pos x="15" y="0"/>
                </a:cxn>
                <a:cxn ang="0">
                  <a:pos x="117" y="54"/>
                </a:cxn>
                <a:cxn ang="0">
                  <a:pos x="138" y="36"/>
                </a:cxn>
                <a:cxn ang="0">
                  <a:pos x="141" y="42"/>
                </a:cxn>
                <a:cxn ang="0">
                  <a:pos x="138" y="81"/>
                </a:cxn>
                <a:cxn ang="0">
                  <a:pos x="138" y="90"/>
                </a:cxn>
                <a:cxn ang="0">
                  <a:pos x="57" y="63"/>
                </a:cxn>
                <a:cxn ang="0">
                  <a:pos x="114" y="90"/>
                </a:cxn>
                <a:cxn ang="0">
                  <a:pos x="90" y="93"/>
                </a:cxn>
                <a:cxn ang="0">
                  <a:pos x="12" y="57"/>
                </a:cxn>
                <a:cxn ang="0">
                  <a:pos x="78" y="96"/>
                </a:cxn>
                <a:cxn ang="0">
                  <a:pos x="90" y="99"/>
                </a:cxn>
                <a:cxn ang="0">
                  <a:pos x="117" y="99"/>
                </a:cxn>
                <a:cxn ang="0">
                  <a:pos x="84" y="114"/>
                </a:cxn>
                <a:cxn ang="0">
                  <a:pos x="54" y="114"/>
                </a:cxn>
                <a:cxn ang="0">
                  <a:pos x="18" y="102"/>
                </a:cxn>
                <a:cxn ang="0">
                  <a:pos x="0" y="78"/>
                </a:cxn>
                <a:cxn ang="0">
                  <a:pos x="0" y="75"/>
                </a:cxn>
                <a:cxn ang="0">
                  <a:pos x="3" y="69"/>
                </a:cxn>
                <a:cxn ang="0">
                  <a:pos x="33" y="54"/>
                </a:cxn>
                <a:cxn ang="0">
                  <a:pos x="57" y="63"/>
                </a:cxn>
                <a:cxn ang="0">
                  <a:pos x="33" y="51"/>
                </a:cxn>
              </a:cxnLst>
              <a:rect b="b" l="0" r="r" t="0"/>
              <a:pathLst>
                <a:path h="115" w="141">
                  <a:moveTo>
                    <a:pt x="33" y="51"/>
                  </a:moveTo>
                  <a:cubicBezTo>
                    <a:pt x="25" y="48"/>
                    <a:pt x="15" y="47"/>
                    <a:pt x="9" y="42"/>
                  </a:cubicBezTo>
                  <a:cubicBezTo>
                    <a:pt x="9" y="26"/>
                    <a:pt x="15" y="16"/>
                    <a:pt x="15" y="0"/>
                  </a:cubicBezTo>
                  <a:cubicBezTo>
                    <a:pt x="43" y="22"/>
                    <a:pt x="73" y="58"/>
                    <a:pt x="117" y="54"/>
                  </a:cubicBezTo>
                  <a:cubicBezTo>
                    <a:pt x="109" y="55"/>
                    <a:pt x="138" y="29"/>
                    <a:pt x="138" y="36"/>
                  </a:cubicBezTo>
                  <a:cubicBezTo>
                    <a:pt x="140" y="37"/>
                    <a:pt x="141" y="39"/>
                    <a:pt x="141" y="42"/>
                  </a:cubicBezTo>
                  <a:cubicBezTo>
                    <a:pt x="134" y="49"/>
                    <a:pt x="140" y="69"/>
                    <a:pt x="138" y="81"/>
                  </a:cubicBezTo>
                  <a:cubicBezTo>
                    <a:pt x="138" y="84"/>
                    <a:pt x="138" y="87"/>
                    <a:pt x="138" y="90"/>
                  </a:cubicBezTo>
                  <a:cubicBezTo>
                    <a:pt x="104" y="88"/>
                    <a:pt x="89" y="67"/>
                    <a:pt x="57" y="63"/>
                  </a:cubicBezTo>
                  <a:cubicBezTo>
                    <a:pt x="75" y="73"/>
                    <a:pt x="94" y="82"/>
                    <a:pt x="114" y="90"/>
                  </a:cubicBezTo>
                  <a:cubicBezTo>
                    <a:pt x="112" y="97"/>
                    <a:pt x="97" y="91"/>
                    <a:pt x="90" y="93"/>
                  </a:cubicBezTo>
                  <a:cubicBezTo>
                    <a:pt x="57" y="88"/>
                    <a:pt x="31" y="76"/>
                    <a:pt x="12" y="57"/>
                  </a:cubicBezTo>
                  <a:cubicBezTo>
                    <a:pt x="15" y="77"/>
                    <a:pt x="51" y="89"/>
                    <a:pt x="78" y="96"/>
                  </a:cubicBezTo>
                  <a:cubicBezTo>
                    <a:pt x="79" y="100"/>
                    <a:pt x="86" y="98"/>
                    <a:pt x="90" y="99"/>
                  </a:cubicBezTo>
                  <a:cubicBezTo>
                    <a:pt x="99" y="99"/>
                    <a:pt x="108" y="99"/>
                    <a:pt x="117" y="99"/>
                  </a:cubicBezTo>
                  <a:cubicBezTo>
                    <a:pt x="112" y="110"/>
                    <a:pt x="99" y="113"/>
                    <a:pt x="84" y="114"/>
                  </a:cubicBezTo>
                  <a:cubicBezTo>
                    <a:pt x="74" y="114"/>
                    <a:pt x="64" y="114"/>
                    <a:pt x="54" y="114"/>
                  </a:cubicBezTo>
                  <a:cubicBezTo>
                    <a:pt x="36" y="116"/>
                    <a:pt x="30" y="106"/>
                    <a:pt x="18" y="102"/>
                  </a:cubicBezTo>
                  <a:cubicBezTo>
                    <a:pt x="9" y="97"/>
                    <a:pt x="9" y="83"/>
                    <a:pt x="0" y="78"/>
                  </a:cubicBezTo>
                  <a:cubicBezTo>
                    <a:pt x="0" y="77"/>
                    <a:pt x="0" y="76"/>
                    <a:pt x="0" y="75"/>
                  </a:cubicBezTo>
                  <a:cubicBezTo>
                    <a:pt x="3" y="75"/>
                    <a:pt x="2" y="71"/>
                    <a:pt x="3" y="69"/>
                  </a:cubicBezTo>
                  <a:cubicBezTo>
                    <a:pt x="4" y="47"/>
                    <a:pt x="13" y="47"/>
                    <a:pt x="33" y="54"/>
                  </a:cubicBezTo>
                  <a:cubicBezTo>
                    <a:pt x="38" y="60"/>
                    <a:pt x="47" y="62"/>
                    <a:pt x="57" y="63"/>
                  </a:cubicBezTo>
                  <a:cubicBezTo>
                    <a:pt x="52" y="56"/>
                    <a:pt x="39" y="57"/>
                    <a:pt x="33" y="51"/>
                  </a:cubicBezTo>
                  <a:close/>
                </a:path>
              </a:pathLst>
            </a:custGeom>
            <a:solidFill>
              <a:srgbClr val="567C9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0" name="Freeform 106"/>
            <p:cNvSpPr/>
            <p:nvPr/>
          </p:nvSpPr>
          <p:spPr bwMode="auto">
            <a:xfrm>
              <a:off x="5070475" y="4210050"/>
              <a:ext cx="47625" cy="53975"/>
            </a:xfrm>
            <a:custGeom>
              <a:cxnLst>
                <a:cxn ang="0">
                  <a:pos x="18" y="0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15" y="0"/>
                </a:cxn>
                <a:cxn ang="0">
                  <a:pos x="18" y="0"/>
                </a:cxn>
              </a:cxnLst>
              <a:rect b="b" l="0" r="r" t="0"/>
              <a:pathLst>
                <a:path h="20" w="18">
                  <a:moveTo>
                    <a:pt x="18" y="0"/>
                  </a:moveTo>
                  <a:cubicBezTo>
                    <a:pt x="15" y="7"/>
                    <a:pt x="9" y="20"/>
                    <a:pt x="0" y="12"/>
                  </a:cubicBezTo>
                  <a:cubicBezTo>
                    <a:pt x="1" y="9"/>
                    <a:pt x="6" y="10"/>
                    <a:pt x="6" y="6"/>
                  </a:cubicBezTo>
                  <a:cubicBezTo>
                    <a:pt x="13" y="8"/>
                    <a:pt x="10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lose/>
                </a:path>
              </a:pathLst>
            </a:custGeom>
            <a:solidFill>
              <a:srgbClr val="697A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1" name="Freeform 107"/>
            <p:cNvSpPr/>
            <p:nvPr/>
          </p:nvSpPr>
          <p:spPr bwMode="auto">
            <a:xfrm>
              <a:off x="4700588" y="4257675"/>
              <a:ext cx="34925" cy="80963"/>
            </a:xfrm>
            <a:custGeom>
              <a:cxnLst>
                <a:cxn ang="0">
                  <a:pos x="2" y="30"/>
                </a:cxn>
                <a:cxn ang="0">
                  <a:pos x="5" y="0"/>
                </a:cxn>
                <a:cxn ang="0">
                  <a:pos x="11" y="18"/>
                </a:cxn>
                <a:cxn ang="0">
                  <a:pos x="5" y="30"/>
                </a:cxn>
                <a:cxn ang="0">
                  <a:pos x="2" y="30"/>
                </a:cxn>
              </a:cxnLst>
              <a:rect b="b" l="0" r="r" t="0"/>
              <a:pathLst>
                <a:path h="30" w="13">
                  <a:moveTo>
                    <a:pt x="2" y="30"/>
                  </a:moveTo>
                  <a:cubicBezTo>
                    <a:pt x="3" y="20"/>
                    <a:pt x="0" y="6"/>
                    <a:pt x="5" y="0"/>
                  </a:cubicBezTo>
                  <a:cubicBezTo>
                    <a:pt x="13" y="0"/>
                    <a:pt x="3" y="18"/>
                    <a:pt x="11" y="18"/>
                  </a:cubicBezTo>
                  <a:cubicBezTo>
                    <a:pt x="10" y="23"/>
                    <a:pt x="2" y="21"/>
                    <a:pt x="5" y="30"/>
                  </a:cubicBezTo>
                  <a:cubicBezTo>
                    <a:pt x="4" y="30"/>
                    <a:pt x="3" y="30"/>
                    <a:pt x="2" y="30"/>
                  </a:cubicBezTo>
                  <a:close/>
                </a:path>
              </a:pathLst>
            </a:custGeom>
            <a:solidFill>
              <a:srgbClr val="21393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2" name="Freeform 108"/>
            <p:cNvSpPr/>
            <p:nvPr/>
          </p:nvSpPr>
          <p:spPr bwMode="auto">
            <a:xfrm>
              <a:off x="4083050" y="4354513"/>
              <a:ext cx="58738" cy="65088"/>
            </a:xfrm>
            <a:custGeom>
              <a:cxnLst>
                <a:cxn ang="0">
                  <a:pos x="22" y="24"/>
                </a:cxn>
                <a:cxn ang="0">
                  <a:pos x="7" y="3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22" y="24"/>
                </a:cxn>
              </a:cxnLst>
              <a:rect b="b" l="0" r="r" t="0"/>
              <a:pathLst>
                <a:path h="24" w="22">
                  <a:moveTo>
                    <a:pt x="22" y="24"/>
                  </a:moveTo>
                  <a:cubicBezTo>
                    <a:pt x="16" y="18"/>
                    <a:pt x="6" y="16"/>
                    <a:pt x="7" y="3"/>
                  </a:cubicBezTo>
                  <a:cubicBezTo>
                    <a:pt x="4" y="3"/>
                    <a:pt x="5" y="7"/>
                    <a:pt x="4" y="9"/>
                  </a:cubicBezTo>
                  <a:cubicBezTo>
                    <a:pt x="0" y="9"/>
                    <a:pt x="0" y="1"/>
                    <a:pt x="4" y="0"/>
                  </a:cubicBezTo>
                  <a:cubicBezTo>
                    <a:pt x="13" y="5"/>
                    <a:pt x="13" y="19"/>
                    <a:pt x="22" y="24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3" name="Freeform 109"/>
            <p:cNvSpPr/>
            <p:nvPr/>
          </p:nvSpPr>
          <p:spPr bwMode="auto">
            <a:xfrm>
              <a:off x="4972050" y="4354513"/>
              <a:ext cx="133350" cy="68263"/>
            </a:xfrm>
            <a:custGeom>
              <a:cxnLst>
                <a:cxn ang="0">
                  <a:pos x="42" y="0"/>
                </a:cxn>
                <a:cxn ang="0">
                  <a:pos x="45" y="21"/>
                </a:cxn>
                <a:cxn ang="0">
                  <a:pos x="0" y="18"/>
                </a:cxn>
                <a:cxn ang="0">
                  <a:pos x="39" y="18"/>
                </a:cxn>
                <a:cxn ang="0">
                  <a:pos x="42" y="0"/>
                </a:cxn>
              </a:cxnLst>
              <a:rect b="b" l="0" r="r" t="0"/>
              <a:pathLst>
                <a:path h="25" w="49">
                  <a:moveTo>
                    <a:pt x="42" y="0"/>
                  </a:moveTo>
                  <a:cubicBezTo>
                    <a:pt x="49" y="1"/>
                    <a:pt x="43" y="15"/>
                    <a:pt x="45" y="21"/>
                  </a:cubicBezTo>
                  <a:cubicBezTo>
                    <a:pt x="31" y="19"/>
                    <a:pt x="9" y="25"/>
                    <a:pt x="0" y="18"/>
                  </a:cubicBezTo>
                  <a:cubicBezTo>
                    <a:pt x="13" y="18"/>
                    <a:pt x="26" y="18"/>
                    <a:pt x="39" y="18"/>
                  </a:cubicBezTo>
                  <a:cubicBezTo>
                    <a:pt x="46" y="18"/>
                    <a:pt x="40" y="5"/>
                    <a:pt x="42" y="0"/>
                  </a:cubicBezTo>
                  <a:close/>
                </a:path>
              </a:pathLst>
            </a:custGeom>
            <a:solidFill>
              <a:srgbClr val="3859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4" name="Freeform 110"/>
            <p:cNvSpPr/>
            <p:nvPr/>
          </p:nvSpPr>
          <p:spPr bwMode="auto">
            <a:xfrm>
              <a:off x="4770438" y="4210050"/>
              <a:ext cx="355600" cy="266700"/>
            </a:xfrm>
            <a:custGeom>
              <a:cxnLst>
                <a:cxn ang="0">
                  <a:pos x="117" y="54"/>
                </a:cxn>
                <a:cxn ang="0">
                  <a:pos x="117" y="36"/>
                </a:cxn>
                <a:cxn ang="0">
                  <a:pos x="96" y="60"/>
                </a:cxn>
                <a:cxn ang="0">
                  <a:pos x="0" y="24"/>
                </a:cxn>
                <a:cxn ang="0">
                  <a:pos x="111" y="12"/>
                </a:cxn>
                <a:cxn ang="0">
                  <a:pos x="129" y="0"/>
                </a:cxn>
                <a:cxn ang="0">
                  <a:pos x="132" y="78"/>
                </a:cxn>
                <a:cxn ang="0">
                  <a:pos x="123" y="84"/>
                </a:cxn>
                <a:cxn ang="0">
                  <a:pos x="78" y="96"/>
                </a:cxn>
                <a:cxn ang="0">
                  <a:pos x="45" y="96"/>
                </a:cxn>
                <a:cxn ang="0">
                  <a:pos x="6" y="84"/>
                </a:cxn>
                <a:cxn ang="0">
                  <a:pos x="9" y="81"/>
                </a:cxn>
                <a:cxn ang="0">
                  <a:pos x="42" y="90"/>
                </a:cxn>
                <a:cxn ang="0">
                  <a:pos x="75" y="90"/>
                </a:cxn>
                <a:cxn ang="0">
                  <a:pos x="102" y="84"/>
                </a:cxn>
                <a:cxn ang="0">
                  <a:pos x="21" y="72"/>
                </a:cxn>
                <a:cxn ang="0">
                  <a:pos x="75" y="72"/>
                </a:cxn>
                <a:cxn ang="0">
                  <a:pos x="120" y="75"/>
                </a:cxn>
                <a:cxn ang="0">
                  <a:pos x="117" y="54"/>
                </a:cxn>
              </a:cxnLst>
              <a:rect b="b" l="0" r="r" t="0"/>
              <a:pathLst>
                <a:path h="99" w="132">
                  <a:moveTo>
                    <a:pt x="117" y="54"/>
                  </a:moveTo>
                  <a:cubicBezTo>
                    <a:pt x="117" y="48"/>
                    <a:pt x="117" y="42"/>
                    <a:pt x="117" y="36"/>
                  </a:cubicBezTo>
                  <a:cubicBezTo>
                    <a:pt x="107" y="41"/>
                    <a:pt x="103" y="52"/>
                    <a:pt x="96" y="60"/>
                  </a:cubicBezTo>
                  <a:cubicBezTo>
                    <a:pt x="48" y="64"/>
                    <a:pt x="25" y="43"/>
                    <a:pt x="0" y="24"/>
                  </a:cubicBezTo>
                  <a:cubicBezTo>
                    <a:pt x="36" y="36"/>
                    <a:pt x="116" y="84"/>
                    <a:pt x="111" y="12"/>
                  </a:cubicBezTo>
                  <a:cubicBezTo>
                    <a:pt x="120" y="20"/>
                    <a:pt x="126" y="7"/>
                    <a:pt x="129" y="0"/>
                  </a:cubicBezTo>
                  <a:cubicBezTo>
                    <a:pt x="127" y="13"/>
                    <a:pt x="109" y="62"/>
                    <a:pt x="132" y="78"/>
                  </a:cubicBezTo>
                  <a:cubicBezTo>
                    <a:pt x="127" y="78"/>
                    <a:pt x="122" y="78"/>
                    <a:pt x="123" y="84"/>
                  </a:cubicBezTo>
                  <a:cubicBezTo>
                    <a:pt x="107" y="76"/>
                    <a:pt x="98" y="99"/>
                    <a:pt x="78" y="96"/>
                  </a:cubicBezTo>
                  <a:cubicBezTo>
                    <a:pt x="67" y="96"/>
                    <a:pt x="56" y="96"/>
                    <a:pt x="45" y="96"/>
                  </a:cubicBezTo>
                  <a:cubicBezTo>
                    <a:pt x="30" y="94"/>
                    <a:pt x="16" y="91"/>
                    <a:pt x="6" y="84"/>
                  </a:cubicBezTo>
                  <a:cubicBezTo>
                    <a:pt x="9" y="85"/>
                    <a:pt x="9" y="83"/>
                    <a:pt x="9" y="81"/>
                  </a:cubicBezTo>
                  <a:cubicBezTo>
                    <a:pt x="19" y="85"/>
                    <a:pt x="27" y="91"/>
                    <a:pt x="42" y="90"/>
                  </a:cubicBezTo>
                  <a:cubicBezTo>
                    <a:pt x="46" y="95"/>
                    <a:pt x="71" y="95"/>
                    <a:pt x="75" y="90"/>
                  </a:cubicBezTo>
                  <a:cubicBezTo>
                    <a:pt x="84" y="88"/>
                    <a:pt x="95" y="88"/>
                    <a:pt x="102" y="84"/>
                  </a:cubicBezTo>
                  <a:cubicBezTo>
                    <a:pt x="76" y="79"/>
                    <a:pt x="43" y="81"/>
                    <a:pt x="21" y="72"/>
                  </a:cubicBezTo>
                  <a:cubicBezTo>
                    <a:pt x="33" y="66"/>
                    <a:pt x="55" y="76"/>
                    <a:pt x="75" y="72"/>
                  </a:cubicBezTo>
                  <a:cubicBezTo>
                    <a:pt x="84" y="79"/>
                    <a:pt x="106" y="73"/>
                    <a:pt x="120" y="75"/>
                  </a:cubicBezTo>
                  <a:cubicBezTo>
                    <a:pt x="118" y="69"/>
                    <a:pt x="124" y="55"/>
                    <a:pt x="117" y="5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5" name="Freeform 111"/>
            <p:cNvSpPr/>
            <p:nvPr/>
          </p:nvSpPr>
          <p:spPr bwMode="auto">
            <a:xfrm>
              <a:off x="4700588" y="4338638"/>
              <a:ext cx="26988" cy="95250"/>
            </a:xfrm>
            <a:custGeom>
              <a:cxnLst>
                <a:cxn ang="0">
                  <a:pos x="8" y="15"/>
                </a:cxn>
                <a:cxn ang="0">
                  <a:pos x="8" y="21"/>
                </a:cxn>
                <a:cxn ang="0">
                  <a:pos x="2" y="3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8" y="15"/>
                </a:cxn>
              </a:cxnLst>
              <a:rect b="b" l="0" r="r" t="0"/>
              <a:pathLst>
                <a:path h="35" w="10">
                  <a:moveTo>
                    <a:pt x="8" y="15"/>
                  </a:moveTo>
                  <a:cubicBezTo>
                    <a:pt x="8" y="17"/>
                    <a:pt x="8" y="19"/>
                    <a:pt x="8" y="21"/>
                  </a:cubicBezTo>
                  <a:cubicBezTo>
                    <a:pt x="0" y="19"/>
                    <a:pt x="10" y="35"/>
                    <a:pt x="2" y="33"/>
                  </a:cubicBezTo>
                  <a:cubicBezTo>
                    <a:pt x="2" y="22"/>
                    <a:pt x="2" y="11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4"/>
                    <a:pt x="1" y="16"/>
                    <a:pt x="8" y="15"/>
                  </a:cubicBezTo>
                  <a:close/>
                </a:path>
              </a:pathLst>
            </a:custGeom>
            <a:solidFill>
              <a:srgbClr val="3859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6" name="Freeform 112"/>
            <p:cNvSpPr>
              <a:spLocks noEditPoints="1"/>
            </p:cNvSpPr>
            <p:nvPr/>
          </p:nvSpPr>
          <p:spPr bwMode="auto">
            <a:xfrm>
              <a:off x="4090988" y="4306888"/>
              <a:ext cx="617538" cy="487363"/>
            </a:xfrm>
            <a:custGeom>
              <a:cxnLst>
                <a:cxn ang="0">
                  <a:pos x="4" y="21"/>
                </a:cxn>
                <a:cxn ang="0">
                  <a:pos x="55" y="54"/>
                </a:cxn>
                <a:cxn ang="0">
                  <a:pos x="118" y="39"/>
                </a:cxn>
                <a:cxn ang="0">
                  <a:pos x="130" y="36"/>
                </a:cxn>
                <a:cxn ang="0">
                  <a:pos x="58" y="3"/>
                </a:cxn>
                <a:cxn ang="0">
                  <a:pos x="139" y="21"/>
                </a:cxn>
                <a:cxn ang="0">
                  <a:pos x="139" y="51"/>
                </a:cxn>
                <a:cxn ang="0">
                  <a:pos x="214" y="72"/>
                </a:cxn>
                <a:cxn ang="0">
                  <a:pos x="145" y="75"/>
                </a:cxn>
                <a:cxn ang="0">
                  <a:pos x="142" y="93"/>
                </a:cxn>
                <a:cxn ang="0">
                  <a:pos x="142" y="96"/>
                </a:cxn>
                <a:cxn ang="0">
                  <a:pos x="154" y="120"/>
                </a:cxn>
                <a:cxn ang="0">
                  <a:pos x="163" y="132"/>
                </a:cxn>
                <a:cxn ang="0">
                  <a:pos x="157" y="135"/>
                </a:cxn>
                <a:cxn ang="0">
                  <a:pos x="157" y="141"/>
                </a:cxn>
                <a:cxn ang="0">
                  <a:pos x="169" y="147"/>
                </a:cxn>
                <a:cxn ang="0">
                  <a:pos x="172" y="159"/>
                </a:cxn>
                <a:cxn ang="0">
                  <a:pos x="139" y="159"/>
                </a:cxn>
                <a:cxn ang="0">
                  <a:pos x="91" y="159"/>
                </a:cxn>
                <a:cxn ang="0">
                  <a:pos x="136" y="147"/>
                </a:cxn>
                <a:cxn ang="0">
                  <a:pos x="100" y="138"/>
                </a:cxn>
                <a:cxn ang="0">
                  <a:pos x="100" y="132"/>
                </a:cxn>
                <a:cxn ang="0">
                  <a:pos x="88" y="123"/>
                </a:cxn>
                <a:cxn ang="0">
                  <a:pos x="85" y="114"/>
                </a:cxn>
                <a:cxn ang="0">
                  <a:pos x="58" y="108"/>
                </a:cxn>
                <a:cxn ang="0">
                  <a:pos x="55" y="99"/>
                </a:cxn>
                <a:cxn ang="0">
                  <a:pos x="73" y="96"/>
                </a:cxn>
                <a:cxn ang="0">
                  <a:pos x="1" y="27"/>
                </a:cxn>
                <a:cxn ang="0">
                  <a:pos x="157" y="57"/>
                </a:cxn>
                <a:cxn ang="0">
                  <a:pos x="40" y="84"/>
                </a:cxn>
                <a:cxn ang="0">
                  <a:pos x="40" y="84"/>
                </a:cxn>
                <a:cxn ang="0">
                  <a:pos x="55" y="75"/>
                </a:cxn>
                <a:cxn ang="0">
                  <a:pos x="130" y="63"/>
                </a:cxn>
                <a:cxn ang="0">
                  <a:pos x="130" y="63"/>
                </a:cxn>
                <a:cxn ang="0">
                  <a:pos x="103" y="90"/>
                </a:cxn>
                <a:cxn ang="0">
                  <a:pos x="97" y="129"/>
                </a:cxn>
                <a:cxn ang="0">
                  <a:pos x="97" y="129"/>
                </a:cxn>
              </a:cxnLst>
              <a:rect b="b" l="0" r="r" t="0"/>
              <a:pathLst>
                <a:path h="181" w="230">
                  <a:moveTo>
                    <a:pt x="1" y="27"/>
                  </a:moveTo>
                  <a:cubicBezTo>
                    <a:pt x="2" y="25"/>
                    <a:pt x="1" y="21"/>
                    <a:pt x="4" y="21"/>
                  </a:cubicBezTo>
                  <a:cubicBezTo>
                    <a:pt x="3" y="34"/>
                    <a:pt x="13" y="36"/>
                    <a:pt x="19" y="42"/>
                  </a:cubicBezTo>
                  <a:cubicBezTo>
                    <a:pt x="31" y="46"/>
                    <a:pt x="37" y="56"/>
                    <a:pt x="55" y="54"/>
                  </a:cubicBezTo>
                  <a:cubicBezTo>
                    <a:pt x="58" y="59"/>
                    <a:pt x="82" y="59"/>
                    <a:pt x="85" y="54"/>
                  </a:cubicBezTo>
                  <a:cubicBezTo>
                    <a:pt x="100" y="53"/>
                    <a:pt x="113" y="50"/>
                    <a:pt x="118" y="39"/>
                  </a:cubicBezTo>
                  <a:cubicBezTo>
                    <a:pt x="109" y="39"/>
                    <a:pt x="100" y="39"/>
                    <a:pt x="91" y="39"/>
                  </a:cubicBezTo>
                  <a:cubicBezTo>
                    <a:pt x="98" y="32"/>
                    <a:pt x="118" y="38"/>
                    <a:pt x="130" y="36"/>
                  </a:cubicBezTo>
                  <a:cubicBezTo>
                    <a:pt x="127" y="32"/>
                    <a:pt x="120" y="32"/>
                    <a:pt x="115" y="30"/>
                  </a:cubicBezTo>
                  <a:cubicBezTo>
                    <a:pt x="95" y="22"/>
                    <a:pt x="76" y="13"/>
                    <a:pt x="58" y="3"/>
                  </a:cubicBezTo>
                  <a:cubicBezTo>
                    <a:pt x="90" y="7"/>
                    <a:pt x="105" y="28"/>
                    <a:pt x="139" y="30"/>
                  </a:cubicBezTo>
                  <a:cubicBezTo>
                    <a:pt x="139" y="27"/>
                    <a:pt x="139" y="24"/>
                    <a:pt x="139" y="21"/>
                  </a:cubicBezTo>
                  <a:cubicBezTo>
                    <a:pt x="148" y="21"/>
                    <a:pt x="136" y="0"/>
                    <a:pt x="145" y="0"/>
                  </a:cubicBezTo>
                  <a:cubicBezTo>
                    <a:pt x="146" y="20"/>
                    <a:pt x="144" y="37"/>
                    <a:pt x="139" y="51"/>
                  </a:cubicBezTo>
                  <a:cubicBezTo>
                    <a:pt x="172" y="53"/>
                    <a:pt x="199" y="61"/>
                    <a:pt x="229" y="66"/>
                  </a:cubicBezTo>
                  <a:cubicBezTo>
                    <a:pt x="230" y="74"/>
                    <a:pt x="213" y="64"/>
                    <a:pt x="214" y="72"/>
                  </a:cubicBezTo>
                  <a:cubicBezTo>
                    <a:pt x="206" y="74"/>
                    <a:pt x="190" y="68"/>
                    <a:pt x="187" y="75"/>
                  </a:cubicBezTo>
                  <a:cubicBezTo>
                    <a:pt x="173" y="75"/>
                    <a:pt x="159" y="75"/>
                    <a:pt x="145" y="75"/>
                  </a:cubicBezTo>
                  <a:cubicBezTo>
                    <a:pt x="141" y="75"/>
                    <a:pt x="136" y="74"/>
                    <a:pt x="136" y="78"/>
                  </a:cubicBezTo>
                  <a:cubicBezTo>
                    <a:pt x="139" y="83"/>
                    <a:pt x="148" y="87"/>
                    <a:pt x="142" y="93"/>
                  </a:cubicBezTo>
                  <a:cubicBezTo>
                    <a:pt x="129" y="91"/>
                    <a:pt x="122" y="95"/>
                    <a:pt x="112" y="96"/>
                  </a:cubicBezTo>
                  <a:cubicBezTo>
                    <a:pt x="116" y="102"/>
                    <a:pt x="137" y="100"/>
                    <a:pt x="142" y="96"/>
                  </a:cubicBezTo>
                  <a:cubicBezTo>
                    <a:pt x="152" y="100"/>
                    <a:pt x="133" y="101"/>
                    <a:pt x="133" y="105"/>
                  </a:cubicBezTo>
                  <a:cubicBezTo>
                    <a:pt x="152" y="103"/>
                    <a:pt x="145" y="110"/>
                    <a:pt x="154" y="120"/>
                  </a:cubicBezTo>
                  <a:cubicBezTo>
                    <a:pt x="153" y="126"/>
                    <a:pt x="141" y="121"/>
                    <a:pt x="142" y="129"/>
                  </a:cubicBezTo>
                  <a:cubicBezTo>
                    <a:pt x="148" y="131"/>
                    <a:pt x="162" y="125"/>
                    <a:pt x="163" y="132"/>
                  </a:cubicBezTo>
                  <a:cubicBezTo>
                    <a:pt x="155" y="132"/>
                    <a:pt x="147" y="132"/>
                    <a:pt x="139" y="132"/>
                  </a:cubicBezTo>
                  <a:cubicBezTo>
                    <a:pt x="146" y="141"/>
                    <a:pt x="150" y="130"/>
                    <a:pt x="157" y="135"/>
                  </a:cubicBezTo>
                  <a:cubicBezTo>
                    <a:pt x="169" y="144"/>
                    <a:pt x="144" y="133"/>
                    <a:pt x="142" y="138"/>
                  </a:cubicBezTo>
                  <a:cubicBezTo>
                    <a:pt x="140" y="143"/>
                    <a:pt x="218" y="150"/>
                    <a:pt x="157" y="141"/>
                  </a:cubicBezTo>
                  <a:cubicBezTo>
                    <a:pt x="163" y="142"/>
                    <a:pt x="173" y="144"/>
                    <a:pt x="175" y="147"/>
                  </a:cubicBezTo>
                  <a:cubicBezTo>
                    <a:pt x="173" y="147"/>
                    <a:pt x="171" y="147"/>
                    <a:pt x="169" y="147"/>
                  </a:cubicBezTo>
                  <a:cubicBezTo>
                    <a:pt x="164" y="151"/>
                    <a:pt x="152" y="148"/>
                    <a:pt x="148" y="153"/>
                  </a:cubicBezTo>
                  <a:cubicBezTo>
                    <a:pt x="149" y="161"/>
                    <a:pt x="173" y="143"/>
                    <a:pt x="172" y="159"/>
                  </a:cubicBezTo>
                  <a:cubicBezTo>
                    <a:pt x="152" y="160"/>
                    <a:pt x="123" y="181"/>
                    <a:pt x="106" y="165"/>
                  </a:cubicBezTo>
                  <a:cubicBezTo>
                    <a:pt x="115" y="161"/>
                    <a:pt x="127" y="160"/>
                    <a:pt x="139" y="159"/>
                  </a:cubicBezTo>
                  <a:cubicBezTo>
                    <a:pt x="134" y="147"/>
                    <a:pt x="111" y="158"/>
                    <a:pt x="103" y="162"/>
                  </a:cubicBezTo>
                  <a:cubicBezTo>
                    <a:pt x="99" y="161"/>
                    <a:pt x="92" y="163"/>
                    <a:pt x="91" y="159"/>
                  </a:cubicBezTo>
                  <a:cubicBezTo>
                    <a:pt x="95" y="159"/>
                    <a:pt x="98" y="158"/>
                    <a:pt x="100" y="156"/>
                  </a:cubicBezTo>
                  <a:cubicBezTo>
                    <a:pt x="111" y="152"/>
                    <a:pt x="121" y="147"/>
                    <a:pt x="136" y="147"/>
                  </a:cubicBezTo>
                  <a:cubicBezTo>
                    <a:pt x="125" y="138"/>
                    <a:pt x="108" y="149"/>
                    <a:pt x="100" y="153"/>
                  </a:cubicBezTo>
                  <a:cubicBezTo>
                    <a:pt x="102" y="152"/>
                    <a:pt x="86" y="140"/>
                    <a:pt x="100" y="138"/>
                  </a:cubicBezTo>
                  <a:cubicBezTo>
                    <a:pt x="112" y="141"/>
                    <a:pt x="122" y="142"/>
                    <a:pt x="130" y="135"/>
                  </a:cubicBezTo>
                  <a:cubicBezTo>
                    <a:pt x="123" y="125"/>
                    <a:pt x="105" y="139"/>
                    <a:pt x="100" y="132"/>
                  </a:cubicBezTo>
                  <a:cubicBezTo>
                    <a:pt x="91" y="130"/>
                    <a:pt x="74" y="136"/>
                    <a:pt x="70" y="129"/>
                  </a:cubicBezTo>
                  <a:cubicBezTo>
                    <a:pt x="70" y="121"/>
                    <a:pt x="88" y="131"/>
                    <a:pt x="88" y="123"/>
                  </a:cubicBezTo>
                  <a:cubicBezTo>
                    <a:pt x="77" y="118"/>
                    <a:pt x="56" y="123"/>
                    <a:pt x="46" y="117"/>
                  </a:cubicBezTo>
                  <a:cubicBezTo>
                    <a:pt x="62" y="119"/>
                    <a:pt x="70" y="113"/>
                    <a:pt x="85" y="114"/>
                  </a:cubicBezTo>
                  <a:cubicBezTo>
                    <a:pt x="78" y="106"/>
                    <a:pt x="68" y="109"/>
                    <a:pt x="61" y="114"/>
                  </a:cubicBezTo>
                  <a:cubicBezTo>
                    <a:pt x="61" y="111"/>
                    <a:pt x="60" y="109"/>
                    <a:pt x="58" y="108"/>
                  </a:cubicBezTo>
                  <a:cubicBezTo>
                    <a:pt x="54" y="107"/>
                    <a:pt x="53" y="103"/>
                    <a:pt x="49" y="102"/>
                  </a:cubicBezTo>
                  <a:cubicBezTo>
                    <a:pt x="49" y="99"/>
                    <a:pt x="53" y="100"/>
                    <a:pt x="55" y="99"/>
                  </a:cubicBezTo>
                  <a:cubicBezTo>
                    <a:pt x="53" y="111"/>
                    <a:pt x="71" y="103"/>
                    <a:pt x="79" y="105"/>
                  </a:cubicBezTo>
                  <a:cubicBezTo>
                    <a:pt x="81" y="98"/>
                    <a:pt x="73" y="101"/>
                    <a:pt x="73" y="96"/>
                  </a:cubicBezTo>
                  <a:cubicBezTo>
                    <a:pt x="77" y="87"/>
                    <a:pt x="40" y="99"/>
                    <a:pt x="40" y="96"/>
                  </a:cubicBezTo>
                  <a:cubicBezTo>
                    <a:pt x="30" y="70"/>
                    <a:pt x="0" y="64"/>
                    <a:pt x="1" y="27"/>
                  </a:cubicBezTo>
                  <a:close/>
                  <a:moveTo>
                    <a:pt x="139" y="60"/>
                  </a:moveTo>
                  <a:cubicBezTo>
                    <a:pt x="144" y="58"/>
                    <a:pt x="157" y="64"/>
                    <a:pt x="157" y="57"/>
                  </a:cubicBezTo>
                  <a:cubicBezTo>
                    <a:pt x="153" y="53"/>
                    <a:pt x="139" y="52"/>
                    <a:pt x="139" y="60"/>
                  </a:cubicBezTo>
                  <a:close/>
                  <a:moveTo>
                    <a:pt x="40" y="84"/>
                  </a:moveTo>
                  <a:cubicBezTo>
                    <a:pt x="35" y="93"/>
                    <a:pt x="60" y="93"/>
                    <a:pt x="55" y="84"/>
                  </a:cubicBezTo>
                  <a:cubicBezTo>
                    <a:pt x="50" y="84"/>
                    <a:pt x="45" y="84"/>
                    <a:pt x="40" y="84"/>
                  </a:cubicBezTo>
                  <a:close/>
                  <a:moveTo>
                    <a:pt x="31" y="72"/>
                  </a:moveTo>
                  <a:cubicBezTo>
                    <a:pt x="26" y="88"/>
                    <a:pt x="60" y="76"/>
                    <a:pt x="55" y="75"/>
                  </a:cubicBezTo>
                  <a:cubicBezTo>
                    <a:pt x="45" y="76"/>
                    <a:pt x="42" y="70"/>
                    <a:pt x="31" y="72"/>
                  </a:cubicBezTo>
                  <a:close/>
                  <a:moveTo>
                    <a:pt x="130" y="63"/>
                  </a:moveTo>
                  <a:cubicBezTo>
                    <a:pt x="136" y="73"/>
                    <a:pt x="169" y="72"/>
                    <a:pt x="178" y="69"/>
                  </a:cubicBezTo>
                  <a:cubicBezTo>
                    <a:pt x="162" y="67"/>
                    <a:pt x="149" y="62"/>
                    <a:pt x="130" y="63"/>
                  </a:cubicBezTo>
                  <a:close/>
                  <a:moveTo>
                    <a:pt x="82" y="87"/>
                  </a:moveTo>
                  <a:cubicBezTo>
                    <a:pt x="59" y="90"/>
                    <a:pt x="95" y="91"/>
                    <a:pt x="103" y="90"/>
                  </a:cubicBezTo>
                  <a:cubicBezTo>
                    <a:pt x="127" y="84"/>
                    <a:pt x="87" y="80"/>
                    <a:pt x="82" y="87"/>
                  </a:cubicBezTo>
                  <a:close/>
                  <a:moveTo>
                    <a:pt x="97" y="129"/>
                  </a:moveTo>
                  <a:cubicBezTo>
                    <a:pt x="108" y="129"/>
                    <a:pt x="121" y="131"/>
                    <a:pt x="124" y="123"/>
                  </a:cubicBezTo>
                  <a:cubicBezTo>
                    <a:pt x="114" y="124"/>
                    <a:pt x="98" y="119"/>
                    <a:pt x="97" y="12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7" name="Freeform 113"/>
            <p:cNvSpPr/>
            <p:nvPr/>
          </p:nvSpPr>
          <p:spPr bwMode="auto">
            <a:xfrm>
              <a:off x="4125913" y="4298950"/>
              <a:ext cx="209550" cy="107950"/>
            </a:xfrm>
            <a:custGeom>
              <a:cxnLst>
                <a:cxn ang="0">
                  <a:pos x="66" y="39"/>
                </a:cxn>
                <a:cxn ang="0">
                  <a:pos x="0" y="0"/>
                </a:cxn>
                <a:cxn ang="0">
                  <a:pos x="78" y="36"/>
                </a:cxn>
                <a:cxn ang="0">
                  <a:pos x="66" y="39"/>
                </a:cxn>
              </a:cxnLst>
              <a:rect b="b" l="0" r="r" t="0"/>
              <a:pathLst>
                <a:path h="40" w="78">
                  <a:moveTo>
                    <a:pt x="66" y="39"/>
                  </a:moveTo>
                  <a:cubicBezTo>
                    <a:pt x="39" y="32"/>
                    <a:pt x="3" y="20"/>
                    <a:pt x="0" y="0"/>
                  </a:cubicBezTo>
                  <a:cubicBezTo>
                    <a:pt x="19" y="19"/>
                    <a:pt x="45" y="31"/>
                    <a:pt x="78" y="36"/>
                  </a:cubicBezTo>
                  <a:cubicBezTo>
                    <a:pt x="77" y="40"/>
                    <a:pt x="70" y="38"/>
                    <a:pt x="66" y="3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8" name="Freeform 114"/>
            <p:cNvSpPr/>
            <p:nvPr/>
          </p:nvSpPr>
          <p:spPr bwMode="auto">
            <a:xfrm>
              <a:off x="4722813" y="4379913"/>
              <a:ext cx="73025" cy="58738"/>
            </a:xfrm>
            <a:custGeom>
              <a:cxnLst>
                <a:cxn ang="0">
                  <a:pos x="0" y="6"/>
                </a:cxn>
                <a:cxn ang="0">
                  <a:pos x="0" y="0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0" y="6"/>
                </a:cxn>
              </a:cxnLst>
              <a:rect b="b" l="0" r="r" t="0"/>
              <a:pathLst>
                <a:path h="22" w="27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9" y="6"/>
                    <a:pt x="16" y="14"/>
                    <a:pt x="27" y="18"/>
                  </a:cubicBezTo>
                  <a:cubicBezTo>
                    <a:pt x="27" y="20"/>
                    <a:pt x="27" y="22"/>
                    <a:pt x="24" y="21"/>
                  </a:cubicBezTo>
                  <a:cubicBezTo>
                    <a:pt x="11" y="21"/>
                    <a:pt x="9" y="10"/>
                    <a:pt x="0" y="6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9" name="Freeform 115"/>
            <p:cNvSpPr/>
            <p:nvPr/>
          </p:nvSpPr>
          <p:spPr bwMode="auto">
            <a:xfrm>
              <a:off x="4700588" y="4389438"/>
              <a:ext cx="425450" cy="157163"/>
            </a:xfrm>
            <a:custGeom>
              <a:cxnLst>
                <a:cxn ang="0">
                  <a:pos x="8" y="2"/>
                </a:cxn>
                <a:cxn ang="0">
                  <a:pos x="32" y="17"/>
                </a:cxn>
                <a:cxn ang="0">
                  <a:pos x="71" y="29"/>
                </a:cxn>
                <a:cxn ang="0">
                  <a:pos x="104" y="29"/>
                </a:cxn>
                <a:cxn ang="0">
                  <a:pos x="149" y="17"/>
                </a:cxn>
                <a:cxn ang="0">
                  <a:pos x="158" y="26"/>
                </a:cxn>
                <a:cxn ang="0">
                  <a:pos x="149" y="35"/>
                </a:cxn>
                <a:cxn ang="0">
                  <a:pos x="134" y="47"/>
                </a:cxn>
                <a:cxn ang="0">
                  <a:pos x="20" y="26"/>
                </a:cxn>
                <a:cxn ang="0">
                  <a:pos x="2" y="23"/>
                </a:cxn>
                <a:cxn ang="0">
                  <a:pos x="2" y="14"/>
                </a:cxn>
                <a:cxn ang="0">
                  <a:pos x="8" y="2"/>
                </a:cxn>
              </a:cxnLst>
              <a:rect b="b" l="0" r="r" t="0"/>
              <a:pathLst>
                <a:path h="57" w="158">
                  <a:moveTo>
                    <a:pt x="8" y="2"/>
                  </a:moveTo>
                  <a:cubicBezTo>
                    <a:pt x="17" y="6"/>
                    <a:pt x="19" y="17"/>
                    <a:pt x="32" y="17"/>
                  </a:cubicBezTo>
                  <a:cubicBezTo>
                    <a:pt x="42" y="24"/>
                    <a:pt x="56" y="27"/>
                    <a:pt x="71" y="29"/>
                  </a:cubicBezTo>
                  <a:cubicBezTo>
                    <a:pt x="75" y="34"/>
                    <a:pt x="100" y="34"/>
                    <a:pt x="104" y="29"/>
                  </a:cubicBezTo>
                  <a:cubicBezTo>
                    <a:pt x="124" y="32"/>
                    <a:pt x="133" y="9"/>
                    <a:pt x="149" y="17"/>
                  </a:cubicBezTo>
                  <a:cubicBezTo>
                    <a:pt x="148" y="29"/>
                    <a:pt x="149" y="29"/>
                    <a:pt x="158" y="26"/>
                  </a:cubicBezTo>
                  <a:cubicBezTo>
                    <a:pt x="156" y="30"/>
                    <a:pt x="153" y="33"/>
                    <a:pt x="149" y="35"/>
                  </a:cubicBezTo>
                  <a:cubicBezTo>
                    <a:pt x="147" y="28"/>
                    <a:pt x="120" y="48"/>
                    <a:pt x="134" y="47"/>
                  </a:cubicBezTo>
                  <a:cubicBezTo>
                    <a:pt x="105" y="55"/>
                    <a:pt x="35" y="58"/>
                    <a:pt x="20" y="26"/>
                  </a:cubicBezTo>
                  <a:cubicBezTo>
                    <a:pt x="15" y="24"/>
                    <a:pt x="12" y="30"/>
                    <a:pt x="2" y="23"/>
                  </a:cubicBezTo>
                  <a:cubicBezTo>
                    <a:pt x="2" y="20"/>
                    <a:pt x="2" y="17"/>
                    <a:pt x="2" y="14"/>
                  </a:cubicBezTo>
                  <a:cubicBezTo>
                    <a:pt x="10" y="16"/>
                    <a:pt x="0" y="0"/>
                    <a:pt x="8" y="2"/>
                  </a:cubicBezTo>
                  <a:close/>
                </a:path>
              </a:pathLst>
            </a:custGeom>
            <a:solidFill>
              <a:srgbClr val="567C9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3" name="Freeform 119"/>
            <p:cNvSpPr>
              <a:spLocks noEditPoints="1"/>
            </p:cNvSpPr>
            <p:nvPr/>
          </p:nvSpPr>
          <p:spPr bwMode="auto">
            <a:xfrm>
              <a:off x="4691063" y="3652838"/>
              <a:ext cx="484188" cy="1181100"/>
            </a:xfrm>
            <a:custGeom>
              <a:cxnLst>
                <a:cxn ang="0">
                  <a:pos x="6" y="297"/>
                </a:cxn>
                <a:cxn ang="0">
                  <a:pos x="138" y="321"/>
                </a:cxn>
                <a:cxn ang="0">
                  <a:pos x="144" y="321"/>
                </a:cxn>
                <a:cxn ang="0">
                  <a:pos x="153" y="348"/>
                </a:cxn>
                <a:cxn ang="0">
                  <a:pos x="96" y="366"/>
                </a:cxn>
                <a:cxn ang="0">
                  <a:pos x="147" y="363"/>
                </a:cxn>
                <a:cxn ang="0">
                  <a:pos x="150" y="375"/>
                </a:cxn>
                <a:cxn ang="0">
                  <a:pos x="168" y="384"/>
                </a:cxn>
                <a:cxn ang="0">
                  <a:pos x="141" y="396"/>
                </a:cxn>
                <a:cxn ang="0">
                  <a:pos x="156" y="399"/>
                </a:cxn>
                <a:cxn ang="0">
                  <a:pos x="141" y="411"/>
                </a:cxn>
                <a:cxn ang="0">
                  <a:pos x="177" y="411"/>
                </a:cxn>
                <a:cxn ang="0">
                  <a:pos x="165" y="417"/>
                </a:cxn>
                <a:cxn ang="0">
                  <a:pos x="120" y="429"/>
                </a:cxn>
                <a:cxn ang="0">
                  <a:pos x="144" y="420"/>
                </a:cxn>
                <a:cxn ang="0">
                  <a:pos x="132" y="408"/>
                </a:cxn>
                <a:cxn ang="0">
                  <a:pos x="126" y="396"/>
                </a:cxn>
                <a:cxn ang="0">
                  <a:pos x="99" y="396"/>
                </a:cxn>
                <a:cxn ang="0">
                  <a:pos x="96" y="393"/>
                </a:cxn>
                <a:cxn ang="0">
                  <a:pos x="93" y="387"/>
                </a:cxn>
                <a:cxn ang="0">
                  <a:pos x="96" y="381"/>
                </a:cxn>
                <a:cxn ang="0">
                  <a:pos x="75" y="381"/>
                </a:cxn>
                <a:cxn ang="0">
                  <a:pos x="54" y="381"/>
                </a:cxn>
                <a:cxn ang="0">
                  <a:pos x="21" y="330"/>
                </a:cxn>
                <a:cxn ang="0">
                  <a:pos x="9" y="315"/>
                </a:cxn>
                <a:cxn ang="0">
                  <a:pos x="3" y="294"/>
                </a:cxn>
                <a:cxn ang="0">
                  <a:pos x="18" y="192"/>
                </a:cxn>
                <a:cxn ang="0">
                  <a:pos x="45" y="105"/>
                </a:cxn>
                <a:cxn ang="0">
                  <a:pos x="42" y="198"/>
                </a:cxn>
                <a:cxn ang="0">
                  <a:pos x="39" y="147"/>
                </a:cxn>
                <a:cxn ang="0">
                  <a:pos x="36" y="132"/>
                </a:cxn>
                <a:cxn ang="0">
                  <a:pos x="27" y="228"/>
                </a:cxn>
                <a:cxn ang="0">
                  <a:pos x="9" y="225"/>
                </a:cxn>
                <a:cxn ang="0">
                  <a:pos x="6" y="288"/>
                </a:cxn>
                <a:cxn ang="0">
                  <a:pos x="153" y="366"/>
                </a:cxn>
              </a:cxnLst>
              <a:rect b="b" l="0" r="r" t="0"/>
              <a:pathLst>
                <a:path h="439" w="180">
                  <a:moveTo>
                    <a:pt x="6" y="288"/>
                  </a:moveTo>
                  <a:cubicBezTo>
                    <a:pt x="6" y="291"/>
                    <a:pt x="6" y="294"/>
                    <a:pt x="6" y="297"/>
                  </a:cubicBezTo>
                  <a:cubicBezTo>
                    <a:pt x="16" y="304"/>
                    <a:pt x="19" y="298"/>
                    <a:pt x="24" y="300"/>
                  </a:cubicBezTo>
                  <a:cubicBezTo>
                    <a:pt x="39" y="332"/>
                    <a:pt x="109" y="329"/>
                    <a:pt x="138" y="321"/>
                  </a:cubicBezTo>
                  <a:cubicBezTo>
                    <a:pt x="124" y="322"/>
                    <a:pt x="151" y="302"/>
                    <a:pt x="153" y="309"/>
                  </a:cubicBezTo>
                  <a:cubicBezTo>
                    <a:pt x="149" y="312"/>
                    <a:pt x="143" y="313"/>
                    <a:pt x="144" y="321"/>
                  </a:cubicBezTo>
                  <a:cubicBezTo>
                    <a:pt x="161" y="331"/>
                    <a:pt x="148" y="324"/>
                    <a:pt x="147" y="342"/>
                  </a:cubicBezTo>
                  <a:cubicBezTo>
                    <a:pt x="146" y="347"/>
                    <a:pt x="169" y="345"/>
                    <a:pt x="153" y="348"/>
                  </a:cubicBezTo>
                  <a:cubicBezTo>
                    <a:pt x="145" y="349"/>
                    <a:pt x="133" y="351"/>
                    <a:pt x="126" y="360"/>
                  </a:cubicBezTo>
                  <a:cubicBezTo>
                    <a:pt x="112" y="358"/>
                    <a:pt x="109" y="367"/>
                    <a:pt x="96" y="366"/>
                  </a:cubicBezTo>
                  <a:cubicBezTo>
                    <a:pt x="106" y="375"/>
                    <a:pt x="122" y="364"/>
                    <a:pt x="132" y="363"/>
                  </a:cubicBezTo>
                  <a:cubicBezTo>
                    <a:pt x="139" y="363"/>
                    <a:pt x="141" y="357"/>
                    <a:pt x="147" y="363"/>
                  </a:cubicBezTo>
                  <a:cubicBezTo>
                    <a:pt x="154" y="363"/>
                    <a:pt x="159" y="365"/>
                    <a:pt x="162" y="369"/>
                  </a:cubicBezTo>
                  <a:cubicBezTo>
                    <a:pt x="156" y="369"/>
                    <a:pt x="152" y="371"/>
                    <a:pt x="150" y="375"/>
                  </a:cubicBezTo>
                  <a:cubicBezTo>
                    <a:pt x="160" y="380"/>
                    <a:pt x="171" y="365"/>
                    <a:pt x="171" y="378"/>
                  </a:cubicBezTo>
                  <a:cubicBezTo>
                    <a:pt x="150" y="378"/>
                    <a:pt x="177" y="382"/>
                    <a:pt x="168" y="384"/>
                  </a:cubicBezTo>
                  <a:cubicBezTo>
                    <a:pt x="165" y="390"/>
                    <a:pt x="154" y="388"/>
                    <a:pt x="150" y="393"/>
                  </a:cubicBezTo>
                  <a:cubicBezTo>
                    <a:pt x="146" y="393"/>
                    <a:pt x="143" y="394"/>
                    <a:pt x="141" y="396"/>
                  </a:cubicBezTo>
                  <a:cubicBezTo>
                    <a:pt x="138" y="398"/>
                    <a:pt x="134" y="399"/>
                    <a:pt x="129" y="399"/>
                  </a:cubicBezTo>
                  <a:cubicBezTo>
                    <a:pt x="131" y="404"/>
                    <a:pt x="154" y="404"/>
                    <a:pt x="156" y="399"/>
                  </a:cubicBezTo>
                  <a:cubicBezTo>
                    <a:pt x="165" y="399"/>
                    <a:pt x="177" y="390"/>
                    <a:pt x="180" y="402"/>
                  </a:cubicBezTo>
                  <a:cubicBezTo>
                    <a:pt x="166" y="404"/>
                    <a:pt x="150" y="404"/>
                    <a:pt x="141" y="411"/>
                  </a:cubicBezTo>
                  <a:cubicBezTo>
                    <a:pt x="147" y="411"/>
                    <a:pt x="153" y="411"/>
                    <a:pt x="159" y="411"/>
                  </a:cubicBezTo>
                  <a:cubicBezTo>
                    <a:pt x="165" y="411"/>
                    <a:pt x="171" y="411"/>
                    <a:pt x="177" y="411"/>
                  </a:cubicBezTo>
                  <a:cubicBezTo>
                    <a:pt x="177" y="412"/>
                    <a:pt x="177" y="413"/>
                    <a:pt x="177" y="414"/>
                  </a:cubicBezTo>
                  <a:cubicBezTo>
                    <a:pt x="171" y="413"/>
                    <a:pt x="170" y="417"/>
                    <a:pt x="165" y="417"/>
                  </a:cubicBezTo>
                  <a:cubicBezTo>
                    <a:pt x="157" y="419"/>
                    <a:pt x="148" y="420"/>
                    <a:pt x="144" y="426"/>
                  </a:cubicBezTo>
                  <a:cubicBezTo>
                    <a:pt x="133" y="423"/>
                    <a:pt x="127" y="439"/>
                    <a:pt x="120" y="429"/>
                  </a:cubicBezTo>
                  <a:cubicBezTo>
                    <a:pt x="124" y="426"/>
                    <a:pt x="131" y="426"/>
                    <a:pt x="135" y="423"/>
                  </a:cubicBezTo>
                  <a:cubicBezTo>
                    <a:pt x="137" y="421"/>
                    <a:pt x="140" y="420"/>
                    <a:pt x="144" y="420"/>
                  </a:cubicBezTo>
                  <a:cubicBezTo>
                    <a:pt x="144" y="411"/>
                    <a:pt x="123" y="423"/>
                    <a:pt x="123" y="414"/>
                  </a:cubicBezTo>
                  <a:cubicBezTo>
                    <a:pt x="127" y="413"/>
                    <a:pt x="130" y="411"/>
                    <a:pt x="132" y="408"/>
                  </a:cubicBezTo>
                  <a:cubicBezTo>
                    <a:pt x="123" y="408"/>
                    <a:pt x="109" y="416"/>
                    <a:pt x="102" y="408"/>
                  </a:cubicBezTo>
                  <a:cubicBezTo>
                    <a:pt x="112" y="406"/>
                    <a:pt x="120" y="402"/>
                    <a:pt x="126" y="396"/>
                  </a:cubicBezTo>
                  <a:cubicBezTo>
                    <a:pt x="111" y="392"/>
                    <a:pt x="102" y="407"/>
                    <a:pt x="93" y="399"/>
                  </a:cubicBezTo>
                  <a:cubicBezTo>
                    <a:pt x="94" y="397"/>
                    <a:pt x="96" y="396"/>
                    <a:pt x="99" y="396"/>
                  </a:cubicBezTo>
                  <a:cubicBezTo>
                    <a:pt x="110" y="397"/>
                    <a:pt x="113" y="390"/>
                    <a:pt x="123" y="390"/>
                  </a:cubicBezTo>
                  <a:cubicBezTo>
                    <a:pt x="119" y="385"/>
                    <a:pt x="101" y="390"/>
                    <a:pt x="96" y="393"/>
                  </a:cubicBezTo>
                  <a:cubicBezTo>
                    <a:pt x="94" y="393"/>
                    <a:pt x="92" y="393"/>
                    <a:pt x="90" y="393"/>
                  </a:cubicBezTo>
                  <a:cubicBezTo>
                    <a:pt x="91" y="391"/>
                    <a:pt x="93" y="390"/>
                    <a:pt x="93" y="387"/>
                  </a:cubicBezTo>
                  <a:cubicBezTo>
                    <a:pt x="103" y="389"/>
                    <a:pt x="107" y="385"/>
                    <a:pt x="114" y="384"/>
                  </a:cubicBezTo>
                  <a:cubicBezTo>
                    <a:pt x="114" y="377"/>
                    <a:pt x="101" y="383"/>
                    <a:pt x="96" y="381"/>
                  </a:cubicBezTo>
                  <a:cubicBezTo>
                    <a:pt x="89" y="381"/>
                    <a:pt x="91" y="377"/>
                    <a:pt x="96" y="378"/>
                  </a:cubicBezTo>
                  <a:cubicBezTo>
                    <a:pt x="92" y="371"/>
                    <a:pt x="78" y="378"/>
                    <a:pt x="75" y="381"/>
                  </a:cubicBezTo>
                  <a:cubicBezTo>
                    <a:pt x="76" y="385"/>
                    <a:pt x="80" y="386"/>
                    <a:pt x="81" y="390"/>
                  </a:cubicBezTo>
                  <a:cubicBezTo>
                    <a:pt x="72" y="387"/>
                    <a:pt x="69" y="378"/>
                    <a:pt x="54" y="381"/>
                  </a:cubicBezTo>
                  <a:cubicBezTo>
                    <a:pt x="70" y="364"/>
                    <a:pt x="31" y="355"/>
                    <a:pt x="30" y="342"/>
                  </a:cubicBezTo>
                  <a:cubicBezTo>
                    <a:pt x="31" y="334"/>
                    <a:pt x="23" y="335"/>
                    <a:pt x="21" y="330"/>
                  </a:cubicBezTo>
                  <a:cubicBezTo>
                    <a:pt x="20" y="323"/>
                    <a:pt x="19" y="316"/>
                    <a:pt x="9" y="318"/>
                  </a:cubicBezTo>
                  <a:cubicBezTo>
                    <a:pt x="9" y="317"/>
                    <a:pt x="9" y="316"/>
                    <a:pt x="9" y="315"/>
                  </a:cubicBezTo>
                  <a:cubicBezTo>
                    <a:pt x="11" y="315"/>
                    <a:pt x="13" y="315"/>
                    <a:pt x="15" y="315"/>
                  </a:cubicBezTo>
                  <a:cubicBezTo>
                    <a:pt x="25" y="306"/>
                    <a:pt x="0" y="307"/>
                    <a:pt x="3" y="294"/>
                  </a:cubicBezTo>
                  <a:cubicBezTo>
                    <a:pt x="3" y="267"/>
                    <a:pt x="3" y="240"/>
                    <a:pt x="3" y="213"/>
                  </a:cubicBezTo>
                  <a:cubicBezTo>
                    <a:pt x="9" y="207"/>
                    <a:pt x="15" y="201"/>
                    <a:pt x="18" y="192"/>
                  </a:cubicBezTo>
                  <a:cubicBezTo>
                    <a:pt x="25" y="121"/>
                    <a:pt x="52" y="70"/>
                    <a:pt x="60" y="0"/>
                  </a:cubicBezTo>
                  <a:cubicBezTo>
                    <a:pt x="67" y="35"/>
                    <a:pt x="46" y="68"/>
                    <a:pt x="45" y="105"/>
                  </a:cubicBezTo>
                  <a:cubicBezTo>
                    <a:pt x="45" y="115"/>
                    <a:pt x="45" y="125"/>
                    <a:pt x="45" y="135"/>
                  </a:cubicBezTo>
                  <a:cubicBezTo>
                    <a:pt x="47" y="159"/>
                    <a:pt x="42" y="176"/>
                    <a:pt x="42" y="198"/>
                  </a:cubicBezTo>
                  <a:cubicBezTo>
                    <a:pt x="38" y="197"/>
                    <a:pt x="40" y="190"/>
                    <a:pt x="39" y="186"/>
                  </a:cubicBezTo>
                  <a:cubicBezTo>
                    <a:pt x="39" y="173"/>
                    <a:pt x="39" y="160"/>
                    <a:pt x="39" y="147"/>
                  </a:cubicBezTo>
                  <a:cubicBezTo>
                    <a:pt x="46" y="142"/>
                    <a:pt x="40" y="124"/>
                    <a:pt x="42" y="114"/>
                  </a:cubicBezTo>
                  <a:cubicBezTo>
                    <a:pt x="37" y="117"/>
                    <a:pt x="35" y="123"/>
                    <a:pt x="36" y="132"/>
                  </a:cubicBezTo>
                  <a:cubicBezTo>
                    <a:pt x="33" y="158"/>
                    <a:pt x="24" y="178"/>
                    <a:pt x="21" y="204"/>
                  </a:cubicBezTo>
                  <a:cubicBezTo>
                    <a:pt x="24" y="216"/>
                    <a:pt x="11" y="228"/>
                    <a:pt x="27" y="228"/>
                  </a:cubicBezTo>
                  <a:cubicBezTo>
                    <a:pt x="23" y="233"/>
                    <a:pt x="10" y="229"/>
                    <a:pt x="15" y="243"/>
                  </a:cubicBezTo>
                  <a:cubicBezTo>
                    <a:pt x="7" y="243"/>
                    <a:pt x="17" y="225"/>
                    <a:pt x="9" y="225"/>
                  </a:cubicBezTo>
                  <a:cubicBezTo>
                    <a:pt x="4" y="231"/>
                    <a:pt x="7" y="245"/>
                    <a:pt x="6" y="255"/>
                  </a:cubicBezTo>
                  <a:cubicBezTo>
                    <a:pt x="6" y="266"/>
                    <a:pt x="6" y="277"/>
                    <a:pt x="6" y="288"/>
                  </a:cubicBezTo>
                  <a:close/>
                  <a:moveTo>
                    <a:pt x="114" y="375"/>
                  </a:moveTo>
                  <a:cubicBezTo>
                    <a:pt x="131" y="376"/>
                    <a:pt x="145" y="374"/>
                    <a:pt x="153" y="366"/>
                  </a:cubicBezTo>
                  <a:cubicBezTo>
                    <a:pt x="140" y="367"/>
                    <a:pt x="112" y="369"/>
                    <a:pt x="114" y="37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9" name="Freeform 125"/>
            <p:cNvSpPr/>
            <p:nvPr/>
          </p:nvSpPr>
          <p:spPr bwMode="auto">
            <a:xfrm>
              <a:off x="4424363" y="4741863"/>
              <a:ext cx="201613" cy="122238"/>
            </a:xfrm>
            <a:custGeom>
              <a:cxnLst>
                <a:cxn ang="0">
                  <a:pos x="12" y="21"/>
                </a:cxn>
                <a:cxn ang="0">
                  <a:pos x="0" y="18"/>
                </a:cxn>
                <a:cxn ang="0">
                  <a:pos x="72" y="0"/>
                </a:cxn>
                <a:cxn ang="0">
                  <a:pos x="51" y="6"/>
                </a:cxn>
                <a:cxn ang="0">
                  <a:pos x="63" y="9"/>
                </a:cxn>
                <a:cxn ang="0">
                  <a:pos x="42" y="15"/>
                </a:cxn>
                <a:cxn ang="0">
                  <a:pos x="75" y="15"/>
                </a:cxn>
                <a:cxn ang="0">
                  <a:pos x="42" y="30"/>
                </a:cxn>
                <a:cxn ang="0">
                  <a:pos x="63" y="33"/>
                </a:cxn>
                <a:cxn ang="0">
                  <a:pos x="12" y="45"/>
                </a:cxn>
                <a:cxn ang="0">
                  <a:pos x="39" y="36"/>
                </a:cxn>
                <a:cxn ang="0">
                  <a:pos x="27" y="33"/>
                </a:cxn>
                <a:cxn ang="0">
                  <a:pos x="42" y="21"/>
                </a:cxn>
                <a:cxn ang="0">
                  <a:pos x="12" y="21"/>
                </a:cxn>
              </a:cxnLst>
              <a:rect b="b" l="0" r="r" t="0"/>
              <a:pathLst>
                <a:path h="45" w="75">
                  <a:moveTo>
                    <a:pt x="12" y="21"/>
                  </a:moveTo>
                  <a:cubicBezTo>
                    <a:pt x="22" y="18"/>
                    <a:pt x="4" y="18"/>
                    <a:pt x="0" y="18"/>
                  </a:cubicBezTo>
                  <a:cubicBezTo>
                    <a:pt x="21" y="9"/>
                    <a:pt x="42" y="0"/>
                    <a:pt x="72" y="0"/>
                  </a:cubicBezTo>
                  <a:cubicBezTo>
                    <a:pt x="67" y="4"/>
                    <a:pt x="59" y="5"/>
                    <a:pt x="51" y="6"/>
                  </a:cubicBezTo>
                  <a:cubicBezTo>
                    <a:pt x="52" y="10"/>
                    <a:pt x="59" y="8"/>
                    <a:pt x="63" y="9"/>
                  </a:cubicBezTo>
                  <a:cubicBezTo>
                    <a:pt x="58" y="13"/>
                    <a:pt x="50" y="14"/>
                    <a:pt x="42" y="15"/>
                  </a:cubicBezTo>
                  <a:cubicBezTo>
                    <a:pt x="50" y="24"/>
                    <a:pt x="62" y="11"/>
                    <a:pt x="75" y="15"/>
                  </a:cubicBezTo>
                  <a:cubicBezTo>
                    <a:pt x="64" y="20"/>
                    <a:pt x="55" y="27"/>
                    <a:pt x="42" y="30"/>
                  </a:cubicBezTo>
                  <a:cubicBezTo>
                    <a:pt x="43" y="37"/>
                    <a:pt x="57" y="31"/>
                    <a:pt x="63" y="33"/>
                  </a:cubicBezTo>
                  <a:cubicBezTo>
                    <a:pt x="51" y="42"/>
                    <a:pt x="29" y="41"/>
                    <a:pt x="12" y="45"/>
                  </a:cubicBezTo>
                  <a:cubicBezTo>
                    <a:pt x="18" y="39"/>
                    <a:pt x="27" y="36"/>
                    <a:pt x="39" y="36"/>
                  </a:cubicBezTo>
                  <a:cubicBezTo>
                    <a:pt x="38" y="32"/>
                    <a:pt x="31" y="34"/>
                    <a:pt x="27" y="33"/>
                  </a:cubicBezTo>
                  <a:cubicBezTo>
                    <a:pt x="36" y="29"/>
                    <a:pt x="25" y="20"/>
                    <a:pt x="42" y="21"/>
                  </a:cubicBezTo>
                  <a:cubicBezTo>
                    <a:pt x="34" y="10"/>
                    <a:pt x="19" y="31"/>
                    <a:pt x="12" y="2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0" name="Freeform 126"/>
            <p:cNvSpPr/>
            <p:nvPr/>
          </p:nvSpPr>
          <p:spPr bwMode="auto">
            <a:xfrm>
              <a:off x="5118100" y="4879975"/>
              <a:ext cx="198438" cy="57150"/>
            </a:xfrm>
            <a:custGeom>
              <a:cxnLst>
                <a:cxn ang="0">
                  <a:pos x="27" y="9"/>
                </a:cxn>
                <a:cxn ang="0">
                  <a:pos x="42" y="9"/>
                </a:cxn>
                <a:cxn ang="0">
                  <a:pos x="63" y="15"/>
                </a:cxn>
                <a:cxn ang="0">
                  <a:pos x="0" y="18"/>
                </a:cxn>
                <a:cxn ang="0">
                  <a:pos x="27" y="9"/>
                </a:cxn>
              </a:cxnLst>
              <a:rect b="b" l="0" r="r" t="0"/>
              <a:pathLst>
                <a:path h="21" w="74">
                  <a:moveTo>
                    <a:pt x="27" y="9"/>
                  </a:moveTo>
                  <a:cubicBezTo>
                    <a:pt x="32" y="11"/>
                    <a:pt x="39" y="0"/>
                    <a:pt x="42" y="9"/>
                  </a:cubicBezTo>
                  <a:cubicBezTo>
                    <a:pt x="31" y="16"/>
                    <a:pt x="74" y="8"/>
                    <a:pt x="63" y="15"/>
                  </a:cubicBezTo>
                  <a:cubicBezTo>
                    <a:pt x="47" y="17"/>
                    <a:pt x="2" y="21"/>
                    <a:pt x="0" y="18"/>
                  </a:cubicBezTo>
                  <a:cubicBezTo>
                    <a:pt x="10" y="16"/>
                    <a:pt x="16" y="10"/>
                    <a:pt x="27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2" name="Freeform 128"/>
            <p:cNvSpPr/>
            <p:nvPr/>
          </p:nvSpPr>
          <p:spPr bwMode="auto">
            <a:xfrm>
              <a:off x="4529138" y="4918075"/>
              <a:ext cx="80963" cy="34925"/>
            </a:xfrm>
            <a:custGeom>
              <a:cxnLst>
                <a:cxn ang="0">
                  <a:pos x="6" y="7"/>
                </a:cxn>
                <a:cxn ang="0">
                  <a:pos x="30" y="1"/>
                </a:cxn>
                <a:cxn ang="0">
                  <a:pos x="6" y="7"/>
                </a:cxn>
              </a:cxnLst>
              <a:rect b="b" l="0" r="r" t="0"/>
              <a:pathLst>
                <a:path h="13" w="30">
                  <a:moveTo>
                    <a:pt x="6" y="7"/>
                  </a:moveTo>
                  <a:cubicBezTo>
                    <a:pt x="13" y="4"/>
                    <a:pt x="19" y="0"/>
                    <a:pt x="30" y="1"/>
                  </a:cubicBezTo>
                  <a:cubicBezTo>
                    <a:pt x="28" y="7"/>
                    <a:pt x="0" y="13"/>
                    <a:pt x="6" y="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3" name="Freeform 129"/>
            <p:cNvSpPr/>
            <p:nvPr/>
          </p:nvSpPr>
          <p:spPr bwMode="auto">
            <a:xfrm>
              <a:off x="5183188" y="4964113"/>
              <a:ext cx="96838" cy="52388"/>
            </a:xfrm>
            <a:custGeom>
              <a:cxnLst>
                <a:cxn ang="0">
                  <a:pos x="30" y="8"/>
                </a:cxn>
                <a:cxn ang="0">
                  <a:pos x="12" y="5"/>
                </a:cxn>
                <a:cxn ang="0">
                  <a:pos x="36" y="2"/>
                </a:cxn>
                <a:cxn ang="0">
                  <a:pos x="0" y="20"/>
                </a:cxn>
                <a:cxn ang="0">
                  <a:pos x="30" y="8"/>
                </a:cxn>
              </a:cxnLst>
              <a:rect b="b" l="0" r="r" t="0"/>
              <a:pathLst>
                <a:path h="20" w="36">
                  <a:moveTo>
                    <a:pt x="30" y="8"/>
                  </a:moveTo>
                  <a:cubicBezTo>
                    <a:pt x="30" y="1"/>
                    <a:pt x="17" y="7"/>
                    <a:pt x="12" y="5"/>
                  </a:cubicBezTo>
                  <a:cubicBezTo>
                    <a:pt x="4" y="0"/>
                    <a:pt x="30" y="3"/>
                    <a:pt x="36" y="2"/>
                  </a:cubicBezTo>
                  <a:cubicBezTo>
                    <a:pt x="33" y="17"/>
                    <a:pt x="14" y="16"/>
                    <a:pt x="0" y="20"/>
                  </a:cubicBezTo>
                  <a:cubicBezTo>
                    <a:pt x="6" y="12"/>
                    <a:pt x="19" y="11"/>
                    <a:pt x="30" y="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4" name="Freeform 130"/>
            <p:cNvSpPr/>
            <p:nvPr/>
          </p:nvSpPr>
          <p:spPr bwMode="auto">
            <a:xfrm>
              <a:off x="5316538" y="123825"/>
              <a:ext cx="30163" cy="128588"/>
            </a:xfrm>
            <a:custGeom>
              <a:cxnLst>
                <a:cxn ang="0">
                  <a:pos x="7" y="48"/>
                </a:cxn>
                <a:cxn ang="0">
                  <a:pos x="4" y="0"/>
                </a:cxn>
                <a:cxn ang="0">
                  <a:pos x="7" y="48"/>
                </a:cxn>
              </a:cxnLst>
              <a:rect b="b" l="0" r="r" t="0"/>
              <a:pathLst>
                <a:path h="48" w="11">
                  <a:moveTo>
                    <a:pt x="7" y="48"/>
                  </a:moveTo>
                  <a:cubicBezTo>
                    <a:pt x="0" y="38"/>
                    <a:pt x="6" y="15"/>
                    <a:pt x="4" y="0"/>
                  </a:cubicBezTo>
                  <a:cubicBezTo>
                    <a:pt x="11" y="10"/>
                    <a:pt x="5" y="33"/>
                    <a:pt x="7" y="48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5" name="Freeform 131"/>
            <p:cNvSpPr/>
            <p:nvPr/>
          </p:nvSpPr>
          <p:spPr bwMode="auto">
            <a:xfrm>
              <a:off x="5322888" y="266700"/>
              <a:ext cx="39688" cy="82550"/>
            </a:xfrm>
            <a:custGeom>
              <a:cxnLst>
                <a:cxn ang="0">
                  <a:pos x="5" y="31"/>
                </a:cxn>
                <a:cxn ang="0">
                  <a:pos x="2" y="1"/>
                </a:cxn>
                <a:cxn ang="0">
                  <a:pos x="14" y="4"/>
                </a:cxn>
                <a:cxn ang="0">
                  <a:pos x="5" y="31"/>
                </a:cxn>
              </a:cxnLst>
              <a:rect b="b" l="0" r="r" t="0"/>
              <a:pathLst>
                <a:path h="31" w="15">
                  <a:moveTo>
                    <a:pt x="5" y="31"/>
                  </a:moveTo>
                  <a:cubicBezTo>
                    <a:pt x="4" y="21"/>
                    <a:pt x="7" y="7"/>
                    <a:pt x="2" y="1"/>
                  </a:cubicBezTo>
                  <a:cubicBezTo>
                    <a:pt x="6" y="2"/>
                    <a:pt x="13" y="0"/>
                    <a:pt x="14" y="4"/>
                  </a:cubicBezTo>
                  <a:cubicBezTo>
                    <a:pt x="0" y="2"/>
                    <a:pt x="15" y="29"/>
                    <a:pt x="5" y="31"/>
                  </a:cubicBezTo>
                  <a:close/>
                </a:path>
              </a:pathLst>
            </a:custGeom>
            <a:solidFill>
              <a:srgbClr val="A9B7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6" name="Freeform 132"/>
            <p:cNvSpPr/>
            <p:nvPr/>
          </p:nvSpPr>
          <p:spPr bwMode="auto">
            <a:xfrm>
              <a:off x="5292725" y="269875"/>
              <a:ext cx="38100" cy="136525"/>
            </a:xfrm>
            <a:custGeom>
              <a:cxnLst>
                <a:cxn ang="0">
                  <a:pos x="4" y="51"/>
                </a:cxn>
                <a:cxn ang="0">
                  <a:pos x="10" y="0"/>
                </a:cxn>
                <a:cxn ang="0">
                  <a:pos x="10" y="33"/>
                </a:cxn>
                <a:cxn ang="0">
                  <a:pos x="4" y="51"/>
                </a:cxn>
              </a:cxnLst>
              <a:rect b="b" l="0" r="r" t="0"/>
              <a:pathLst>
                <a:path h="51" w="14">
                  <a:moveTo>
                    <a:pt x="4" y="51"/>
                  </a:moveTo>
                  <a:cubicBezTo>
                    <a:pt x="2" y="42"/>
                    <a:pt x="0" y="7"/>
                    <a:pt x="10" y="0"/>
                  </a:cubicBezTo>
                  <a:cubicBezTo>
                    <a:pt x="14" y="13"/>
                    <a:pt x="1" y="25"/>
                    <a:pt x="10" y="33"/>
                  </a:cubicBezTo>
                  <a:cubicBezTo>
                    <a:pt x="7" y="38"/>
                    <a:pt x="2" y="41"/>
                    <a:pt x="4" y="51"/>
                  </a:cubicBezTo>
                  <a:close/>
                </a:path>
              </a:pathLst>
            </a:custGeom>
            <a:solidFill>
              <a:srgbClr val="4055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7" name="Freeform 133"/>
            <p:cNvSpPr/>
            <p:nvPr/>
          </p:nvSpPr>
          <p:spPr bwMode="auto">
            <a:xfrm>
              <a:off x="5360988" y="261938"/>
              <a:ext cx="23813" cy="112713"/>
            </a:xfrm>
            <a:custGeom>
              <a:cxnLst>
                <a:cxn ang="0">
                  <a:pos x="3" y="0"/>
                </a:cxn>
                <a:cxn ang="0">
                  <a:pos x="0" y="42"/>
                </a:cxn>
                <a:cxn ang="0">
                  <a:pos x="0" y="6"/>
                </a:cxn>
                <a:cxn ang="0">
                  <a:pos x="3" y="0"/>
                </a:cxn>
              </a:cxnLst>
              <a:rect b="b" l="0" r="r" t="0"/>
              <a:pathLst>
                <a:path h="42" w="9">
                  <a:moveTo>
                    <a:pt x="3" y="0"/>
                  </a:moveTo>
                  <a:cubicBezTo>
                    <a:pt x="8" y="8"/>
                    <a:pt x="9" y="38"/>
                    <a:pt x="0" y="42"/>
                  </a:cubicBezTo>
                  <a:cubicBezTo>
                    <a:pt x="0" y="30"/>
                    <a:pt x="0" y="18"/>
                    <a:pt x="0" y="6"/>
                  </a:cubicBezTo>
                  <a:cubicBezTo>
                    <a:pt x="2" y="5"/>
                    <a:pt x="3" y="3"/>
                    <a:pt x="3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8" name="Freeform 134"/>
            <p:cNvSpPr/>
            <p:nvPr/>
          </p:nvSpPr>
          <p:spPr bwMode="auto">
            <a:xfrm>
              <a:off x="5322888" y="271463"/>
              <a:ext cx="39688" cy="130175"/>
            </a:xfrm>
            <a:custGeom>
              <a:cxnLst>
                <a:cxn ang="0">
                  <a:pos x="14" y="2"/>
                </a:cxn>
                <a:cxn ang="0">
                  <a:pos x="14" y="38"/>
                </a:cxn>
                <a:cxn ang="0">
                  <a:pos x="11" y="41"/>
                </a:cxn>
                <a:cxn ang="0">
                  <a:pos x="5" y="47"/>
                </a:cxn>
                <a:cxn ang="0">
                  <a:pos x="5" y="38"/>
                </a:cxn>
                <a:cxn ang="0">
                  <a:pos x="5" y="29"/>
                </a:cxn>
                <a:cxn ang="0">
                  <a:pos x="14" y="2"/>
                </a:cxn>
              </a:cxnLst>
              <a:rect b="b" l="0" r="r" t="0"/>
              <a:pathLst>
                <a:path h="48" w="15">
                  <a:moveTo>
                    <a:pt x="14" y="2"/>
                  </a:moveTo>
                  <a:cubicBezTo>
                    <a:pt x="14" y="14"/>
                    <a:pt x="14" y="26"/>
                    <a:pt x="14" y="38"/>
                  </a:cubicBezTo>
                  <a:cubicBezTo>
                    <a:pt x="12" y="38"/>
                    <a:pt x="10" y="38"/>
                    <a:pt x="11" y="41"/>
                  </a:cubicBezTo>
                  <a:cubicBezTo>
                    <a:pt x="11" y="45"/>
                    <a:pt x="10" y="48"/>
                    <a:pt x="5" y="47"/>
                  </a:cubicBezTo>
                  <a:cubicBezTo>
                    <a:pt x="5" y="44"/>
                    <a:pt x="5" y="41"/>
                    <a:pt x="5" y="38"/>
                  </a:cubicBezTo>
                  <a:cubicBezTo>
                    <a:pt x="5" y="35"/>
                    <a:pt x="5" y="32"/>
                    <a:pt x="5" y="29"/>
                  </a:cubicBezTo>
                  <a:cubicBezTo>
                    <a:pt x="15" y="27"/>
                    <a:pt x="0" y="0"/>
                    <a:pt x="14" y="2"/>
                  </a:cubicBezTo>
                  <a:close/>
                </a:path>
              </a:pathLst>
            </a:custGeom>
            <a:solidFill>
              <a:srgbClr val="E2EDE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9" name="Freeform 135"/>
            <p:cNvSpPr/>
            <p:nvPr/>
          </p:nvSpPr>
          <p:spPr bwMode="auto">
            <a:xfrm>
              <a:off x="4997450" y="374650"/>
              <a:ext cx="42863" cy="177800"/>
            </a:xfrm>
            <a:custGeom>
              <a:cxnLst>
                <a:cxn ang="0">
                  <a:pos x="9" y="66"/>
                </a:cxn>
                <a:cxn ang="0">
                  <a:pos x="6" y="45"/>
                </a:cxn>
                <a:cxn ang="0">
                  <a:pos x="12" y="0"/>
                </a:cxn>
                <a:cxn ang="0">
                  <a:pos x="9" y="66"/>
                </a:cxn>
              </a:cxnLst>
              <a:rect b="b" l="0" r="r" t="0"/>
              <a:pathLst>
                <a:path h="66" w="16">
                  <a:moveTo>
                    <a:pt x="9" y="66"/>
                  </a:moveTo>
                  <a:cubicBezTo>
                    <a:pt x="7" y="60"/>
                    <a:pt x="13" y="46"/>
                    <a:pt x="6" y="45"/>
                  </a:cubicBezTo>
                  <a:cubicBezTo>
                    <a:pt x="9" y="31"/>
                    <a:pt x="0" y="5"/>
                    <a:pt x="12" y="0"/>
                  </a:cubicBezTo>
                  <a:cubicBezTo>
                    <a:pt x="10" y="21"/>
                    <a:pt x="16" y="50"/>
                    <a:pt x="9" y="66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0" name="Freeform 136"/>
            <p:cNvSpPr/>
            <p:nvPr/>
          </p:nvSpPr>
          <p:spPr bwMode="auto">
            <a:xfrm>
              <a:off x="5070475" y="519113"/>
              <a:ext cx="31750" cy="96838"/>
            </a:xfrm>
            <a:custGeom>
              <a:cxnLst>
                <a:cxn ang="0">
                  <a:pos x="3" y="12"/>
                </a:cxn>
                <a:cxn ang="0">
                  <a:pos x="9" y="0"/>
                </a:cxn>
                <a:cxn ang="0">
                  <a:pos x="9" y="36"/>
                </a:cxn>
                <a:cxn ang="0">
                  <a:pos x="3" y="12"/>
                </a:cxn>
              </a:cxnLst>
              <a:rect b="b" l="0" r="r" t="0"/>
              <a:pathLst>
                <a:path h="36" w="12">
                  <a:moveTo>
                    <a:pt x="3" y="12"/>
                  </a:moveTo>
                  <a:cubicBezTo>
                    <a:pt x="3" y="6"/>
                    <a:pt x="5" y="2"/>
                    <a:pt x="9" y="0"/>
                  </a:cubicBezTo>
                  <a:cubicBezTo>
                    <a:pt x="9" y="12"/>
                    <a:pt x="9" y="24"/>
                    <a:pt x="9" y="36"/>
                  </a:cubicBezTo>
                  <a:cubicBezTo>
                    <a:pt x="0" y="35"/>
                    <a:pt x="12" y="13"/>
                    <a:pt x="3" y="12"/>
                  </a:cubicBezTo>
                  <a:close/>
                </a:path>
              </a:pathLst>
            </a:custGeom>
            <a:solidFill>
              <a:srgbClr val="A9B7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1" name="Freeform 137"/>
            <p:cNvSpPr/>
            <p:nvPr/>
          </p:nvSpPr>
          <p:spPr bwMode="auto">
            <a:xfrm>
              <a:off x="4981575" y="471488"/>
              <a:ext cx="23813" cy="152400"/>
            </a:xfrm>
            <a:custGeom>
              <a:cxnLst>
                <a:cxn ang="0">
                  <a:pos x="9" y="48"/>
                </a:cxn>
                <a:cxn ang="0">
                  <a:pos x="6" y="57"/>
                </a:cxn>
                <a:cxn ang="0">
                  <a:pos x="3" y="54"/>
                </a:cxn>
                <a:cxn ang="0">
                  <a:pos x="0" y="12"/>
                </a:cxn>
                <a:cxn ang="0">
                  <a:pos x="6" y="0"/>
                </a:cxn>
                <a:cxn ang="0">
                  <a:pos x="9" y="48"/>
                </a:cxn>
              </a:cxnLst>
              <a:rect b="b" l="0" r="r" t="0"/>
              <a:pathLst>
                <a:path h="57" w="9">
                  <a:moveTo>
                    <a:pt x="9" y="48"/>
                  </a:moveTo>
                  <a:cubicBezTo>
                    <a:pt x="9" y="52"/>
                    <a:pt x="9" y="56"/>
                    <a:pt x="6" y="57"/>
                  </a:cubicBezTo>
                  <a:cubicBezTo>
                    <a:pt x="6" y="55"/>
                    <a:pt x="6" y="53"/>
                    <a:pt x="3" y="54"/>
                  </a:cubicBezTo>
                  <a:cubicBezTo>
                    <a:pt x="1" y="41"/>
                    <a:pt x="7" y="20"/>
                    <a:pt x="0" y="12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8" y="15"/>
                    <a:pt x="2" y="38"/>
                    <a:pt x="9" y="48"/>
                  </a:cubicBezTo>
                  <a:close/>
                </a:path>
              </a:pathLst>
            </a:custGeom>
            <a:solidFill>
              <a:srgbClr val="C8CEC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2" name="Freeform 138"/>
            <p:cNvSpPr/>
            <p:nvPr/>
          </p:nvSpPr>
          <p:spPr bwMode="auto">
            <a:xfrm>
              <a:off x="4943475" y="495300"/>
              <a:ext cx="185738" cy="193675"/>
            </a:xfrm>
            <a:custGeom>
              <a:cxnLst>
                <a:cxn ang="0">
                  <a:pos x="20" y="69"/>
                </a:cxn>
                <a:cxn ang="0">
                  <a:pos x="20" y="48"/>
                </a:cxn>
                <a:cxn ang="0">
                  <a:pos x="23" y="39"/>
                </a:cxn>
                <a:cxn ang="0">
                  <a:pos x="26" y="0"/>
                </a:cxn>
                <a:cxn ang="0">
                  <a:pos x="29" y="21"/>
                </a:cxn>
                <a:cxn ang="0">
                  <a:pos x="29" y="36"/>
                </a:cxn>
                <a:cxn ang="0">
                  <a:pos x="41" y="48"/>
                </a:cxn>
                <a:cxn ang="0">
                  <a:pos x="50" y="21"/>
                </a:cxn>
                <a:cxn ang="0">
                  <a:pos x="56" y="45"/>
                </a:cxn>
                <a:cxn ang="0">
                  <a:pos x="65" y="72"/>
                </a:cxn>
                <a:cxn ang="0">
                  <a:pos x="44" y="72"/>
                </a:cxn>
                <a:cxn ang="0">
                  <a:pos x="20" y="69"/>
                </a:cxn>
              </a:cxnLst>
              <a:rect b="b" l="0" r="r" t="0"/>
              <a:pathLst>
                <a:path h="72" w="69">
                  <a:moveTo>
                    <a:pt x="20" y="69"/>
                  </a:moveTo>
                  <a:cubicBezTo>
                    <a:pt x="0" y="69"/>
                    <a:pt x="23" y="58"/>
                    <a:pt x="20" y="48"/>
                  </a:cubicBezTo>
                  <a:cubicBezTo>
                    <a:pt x="23" y="47"/>
                    <a:pt x="23" y="43"/>
                    <a:pt x="23" y="39"/>
                  </a:cubicBezTo>
                  <a:cubicBezTo>
                    <a:pt x="25" y="27"/>
                    <a:pt x="19" y="7"/>
                    <a:pt x="26" y="0"/>
                  </a:cubicBezTo>
                  <a:cubicBezTo>
                    <a:pt x="33" y="1"/>
                    <a:pt x="27" y="15"/>
                    <a:pt x="29" y="21"/>
                  </a:cubicBezTo>
                  <a:cubicBezTo>
                    <a:pt x="29" y="26"/>
                    <a:pt x="29" y="31"/>
                    <a:pt x="29" y="36"/>
                  </a:cubicBezTo>
                  <a:cubicBezTo>
                    <a:pt x="36" y="37"/>
                    <a:pt x="32" y="49"/>
                    <a:pt x="41" y="48"/>
                  </a:cubicBezTo>
                  <a:cubicBezTo>
                    <a:pt x="39" y="34"/>
                    <a:pt x="47" y="30"/>
                    <a:pt x="50" y="21"/>
                  </a:cubicBezTo>
                  <a:cubicBezTo>
                    <a:pt x="59" y="22"/>
                    <a:pt x="47" y="44"/>
                    <a:pt x="56" y="45"/>
                  </a:cubicBezTo>
                  <a:cubicBezTo>
                    <a:pt x="54" y="59"/>
                    <a:pt x="69" y="56"/>
                    <a:pt x="65" y="72"/>
                  </a:cubicBezTo>
                  <a:cubicBezTo>
                    <a:pt x="58" y="72"/>
                    <a:pt x="51" y="72"/>
                    <a:pt x="44" y="72"/>
                  </a:cubicBezTo>
                  <a:cubicBezTo>
                    <a:pt x="42" y="65"/>
                    <a:pt x="27" y="71"/>
                    <a:pt x="20" y="69"/>
                  </a:cubicBezTo>
                  <a:close/>
                </a:path>
              </a:pathLst>
            </a:custGeom>
            <a:solidFill>
              <a:srgbClr val="E2EDE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3" name="Freeform 139"/>
            <p:cNvSpPr/>
            <p:nvPr/>
          </p:nvSpPr>
          <p:spPr bwMode="auto">
            <a:xfrm>
              <a:off x="4981575" y="669925"/>
              <a:ext cx="79375" cy="26988"/>
            </a:xfrm>
            <a:custGeom>
              <a:cxnLst>
                <a:cxn ang="0">
                  <a:pos x="6" y="4"/>
                </a:cxn>
                <a:cxn ang="0">
                  <a:pos x="30" y="7"/>
                </a:cxn>
                <a:cxn ang="0">
                  <a:pos x="9" y="10"/>
                </a:cxn>
                <a:cxn ang="0">
                  <a:pos x="0" y="7"/>
                </a:cxn>
                <a:cxn ang="0">
                  <a:pos x="6" y="4"/>
                </a:cxn>
              </a:cxnLst>
              <a:rect b="b" l="0" r="r" t="0"/>
              <a:pathLst>
                <a:path h="10" w="30">
                  <a:moveTo>
                    <a:pt x="6" y="4"/>
                  </a:moveTo>
                  <a:cubicBezTo>
                    <a:pt x="13" y="6"/>
                    <a:pt x="28" y="0"/>
                    <a:pt x="30" y="7"/>
                  </a:cubicBezTo>
                  <a:cubicBezTo>
                    <a:pt x="24" y="9"/>
                    <a:pt x="10" y="3"/>
                    <a:pt x="9" y="10"/>
                  </a:cubicBezTo>
                  <a:cubicBezTo>
                    <a:pt x="5" y="10"/>
                    <a:pt x="1" y="10"/>
                    <a:pt x="0" y="7"/>
                  </a:cubicBezTo>
                  <a:cubicBezTo>
                    <a:pt x="2" y="6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4055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4" name="Freeform 140"/>
            <p:cNvSpPr/>
            <p:nvPr/>
          </p:nvSpPr>
          <p:spPr bwMode="auto">
            <a:xfrm>
              <a:off x="5133975" y="738188"/>
              <a:ext cx="209550" cy="363538"/>
            </a:xfrm>
            <a:custGeom>
              <a:cxnLst>
                <a:cxn ang="0">
                  <a:pos x="0" y="18"/>
                </a:cxn>
                <a:cxn ang="0">
                  <a:pos x="18" y="0"/>
                </a:cxn>
                <a:cxn ang="0">
                  <a:pos x="78" y="102"/>
                </a:cxn>
                <a:cxn ang="0">
                  <a:pos x="78" y="111"/>
                </a:cxn>
                <a:cxn ang="0">
                  <a:pos x="72" y="135"/>
                </a:cxn>
                <a:cxn ang="0">
                  <a:pos x="66" y="111"/>
                </a:cxn>
                <a:cxn ang="0">
                  <a:pos x="57" y="111"/>
                </a:cxn>
                <a:cxn ang="0">
                  <a:pos x="0" y="18"/>
                </a:cxn>
              </a:cxnLst>
              <a:rect b="b" l="0" r="r" t="0"/>
              <a:pathLst>
                <a:path h="135" w="78">
                  <a:moveTo>
                    <a:pt x="0" y="18"/>
                  </a:moveTo>
                  <a:cubicBezTo>
                    <a:pt x="11" y="17"/>
                    <a:pt x="14" y="8"/>
                    <a:pt x="18" y="0"/>
                  </a:cubicBezTo>
                  <a:cubicBezTo>
                    <a:pt x="42" y="30"/>
                    <a:pt x="65" y="61"/>
                    <a:pt x="78" y="102"/>
                  </a:cubicBezTo>
                  <a:cubicBezTo>
                    <a:pt x="78" y="105"/>
                    <a:pt x="78" y="108"/>
                    <a:pt x="78" y="111"/>
                  </a:cubicBezTo>
                  <a:cubicBezTo>
                    <a:pt x="66" y="109"/>
                    <a:pt x="74" y="127"/>
                    <a:pt x="72" y="135"/>
                  </a:cubicBezTo>
                  <a:cubicBezTo>
                    <a:pt x="68" y="129"/>
                    <a:pt x="66" y="121"/>
                    <a:pt x="66" y="111"/>
                  </a:cubicBezTo>
                  <a:cubicBezTo>
                    <a:pt x="61" y="110"/>
                    <a:pt x="58" y="115"/>
                    <a:pt x="57" y="111"/>
                  </a:cubicBezTo>
                  <a:cubicBezTo>
                    <a:pt x="49" y="69"/>
                    <a:pt x="32" y="36"/>
                    <a:pt x="0" y="18"/>
                  </a:cubicBezTo>
                  <a:close/>
                </a:path>
              </a:pathLst>
            </a:custGeom>
            <a:solidFill>
              <a:srgbClr val="CAE6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5" name="Freeform 141"/>
            <p:cNvSpPr/>
            <p:nvPr/>
          </p:nvSpPr>
          <p:spPr bwMode="auto">
            <a:xfrm>
              <a:off x="4284663" y="835025"/>
              <a:ext cx="438150" cy="1235075"/>
            </a:xfrm>
            <a:custGeom>
              <a:cxnLst>
                <a:cxn ang="0">
                  <a:pos x="163" y="24"/>
                </a:cxn>
                <a:cxn ang="0">
                  <a:pos x="160" y="24"/>
                </a:cxn>
                <a:cxn ang="0">
                  <a:pos x="151" y="39"/>
                </a:cxn>
                <a:cxn ang="0">
                  <a:pos x="148" y="36"/>
                </a:cxn>
                <a:cxn ang="0">
                  <a:pos x="145" y="36"/>
                </a:cxn>
                <a:cxn ang="0">
                  <a:pos x="70" y="231"/>
                </a:cxn>
                <a:cxn ang="0">
                  <a:pos x="70" y="234"/>
                </a:cxn>
                <a:cxn ang="0">
                  <a:pos x="58" y="291"/>
                </a:cxn>
                <a:cxn ang="0">
                  <a:pos x="58" y="330"/>
                </a:cxn>
                <a:cxn ang="0">
                  <a:pos x="49" y="396"/>
                </a:cxn>
                <a:cxn ang="0">
                  <a:pos x="7" y="459"/>
                </a:cxn>
                <a:cxn ang="0">
                  <a:pos x="19" y="411"/>
                </a:cxn>
                <a:cxn ang="0">
                  <a:pos x="22" y="408"/>
                </a:cxn>
                <a:cxn ang="0">
                  <a:pos x="19" y="426"/>
                </a:cxn>
                <a:cxn ang="0">
                  <a:pos x="28" y="396"/>
                </a:cxn>
                <a:cxn ang="0">
                  <a:pos x="31" y="390"/>
                </a:cxn>
                <a:cxn ang="0">
                  <a:pos x="37" y="348"/>
                </a:cxn>
                <a:cxn ang="0">
                  <a:pos x="40" y="324"/>
                </a:cxn>
                <a:cxn ang="0">
                  <a:pos x="40" y="309"/>
                </a:cxn>
                <a:cxn ang="0">
                  <a:pos x="43" y="246"/>
                </a:cxn>
                <a:cxn ang="0">
                  <a:pos x="163" y="0"/>
                </a:cxn>
                <a:cxn ang="0">
                  <a:pos x="163" y="24"/>
                </a:cxn>
              </a:cxnLst>
              <a:rect b="b" l="0" r="r" t="0"/>
              <a:pathLst>
                <a:path h="459" w="163">
                  <a:moveTo>
                    <a:pt x="163" y="24"/>
                  </a:moveTo>
                  <a:cubicBezTo>
                    <a:pt x="162" y="24"/>
                    <a:pt x="161" y="24"/>
                    <a:pt x="160" y="24"/>
                  </a:cubicBezTo>
                  <a:cubicBezTo>
                    <a:pt x="161" y="33"/>
                    <a:pt x="156" y="36"/>
                    <a:pt x="151" y="39"/>
                  </a:cubicBezTo>
                  <a:cubicBezTo>
                    <a:pt x="151" y="37"/>
                    <a:pt x="151" y="35"/>
                    <a:pt x="148" y="36"/>
                  </a:cubicBezTo>
                  <a:cubicBezTo>
                    <a:pt x="147" y="36"/>
                    <a:pt x="146" y="36"/>
                    <a:pt x="145" y="36"/>
                  </a:cubicBezTo>
                  <a:cubicBezTo>
                    <a:pt x="148" y="129"/>
                    <a:pt x="94" y="165"/>
                    <a:pt x="70" y="231"/>
                  </a:cubicBezTo>
                  <a:cubicBezTo>
                    <a:pt x="67" y="232"/>
                    <a:pt x="68" y="234"/>
                    <a:pt x="70" y="234"/>
                  </a:cubicBezTo>
                  <a:cubicBezTo>
                    <a:pt x="64" y="251"/>
                    <a:pt x="61" y="271"/>
                    <a:pt x="58" y="291"/>
                  </a:cubicBezTo>
                  <a:cubicBezTo>
                    <a:pt x="53" y="297"/>
                    <a:pt x="53" y="324"/>
                    <a:pt x="58" y="330"/>
                  </a:cubicBezTo>
                  <a:cubicBezTo>
                    <a:pt x="60" y="357"/>
                    <a:pt x="55" y="377"/>
                    <a:pt x="49" y="396"/>
                  </a:cubicBezTo>
                  <a:cubicBezTo>
                    <a:pt x="38" y="420"/>
                    <a:pt x="21" y="438"/>
                    <a:pt x="7" y="459"/>
                  </a:cubicBezTo>
                  <a:cubicBezTo>
                    <a:pt x="0" y="434"/>
                    <a:pt x="18" y="418"/>
                    <a:pt x="19" y="411"/>
                  </a:cubicBezTo>
                  <a:cubicBezTo>
                    <a:pt x="19" y="409"/>
                    <a:pt x="19" y="407"/>
                    <a:pt x="22" y="408"/>
                  </a:cubicBezTo>
                  <a:cubicBezTo>
                    <a:pt x="30" y="416"/>
                    <a:pt x="18" y="417"/>
                    <a:pt x="19" y="426"/>
                  </a:cubicBezTo>
                  <a:cubicBezTo>
                    <a:pt x="29" y="420"/>
                    <a:pt x="39" y="408"/>
                    <a:pt x="28" y="396"/>
                  </a:cubicBezTo>
                  <a:cubicBezTo>
                    <a:pt x="29" y="394"/>
                    <a:pt x="28" y="390"/>
                    <a:pt x="31" y="390"/>
                  </a:cubicBezTo>
                  <a:cubicBezTo>
                    <a:pt x="40" y="383"/>
                    <a:pt x="36" y="363"/>
                    <a:pt x="37" y="348"/>
                  </a:cubicBezTo>
                  <a:cubicBezTo>
                    <a:pt x="44" y="346"/>
                    <a:pt x="38" y="331"/>
                    <a:pt x="40" y="324"/>
                  </a:cubicBezTo>
                  <a:cubicBezTo>
                    <a:pt x="40" y="319"/>
                    <a:pt x="40" y="314"/>
                    <a:pt x="40" y="309"/>
                  </a:cubicBezTo>
                  <a:cubicBezTo>
                    <a:pt x="47" y="294"/>
                    <a:pt x="41" y="266"/>
                    <a:pt x="43" y="246"/>
                  </a:cubicBezTo>
                  <a:cubicBezTo>
                    <a:pt x="101" y="182"/>
                    <a:pt x="102" y="61"/>
                    <a:pt x="163" y="0"/>
                  </a:cubicBezTo>
                  <a:cubicBezTo>
                    <a:pt x="163" y="8"/>
                    <a:pt x="163" y="16"/>
                    <a:pt x="163" y="24"/>
                  </a:cubicBezTo>
                  <a:close/>
                </a:path>
              </a:pathLst>
            </a:custGeom>
            <a:solidFill>
              <a:srgbClr val="CAE6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6" name="Freeform 142"/>
            <p:cNvSpPr/>
            <p:nvPr/>
          </p:nvSpPr>
          <p:spPr bwMode="auto">
            <a:xfrm>
              <a:off x="4768850" y="793750"/>
              <a:ext cx="28575" cy="161925"/>
            </a:xfrm>
            <a:custGeom>
              <a:cxnLst>
                <a:cxn ang="0">
                  <a:pos x="4" y="0"/>
                </a:cxn>
                <a:cxn ang="0">
                  <a:pos x="7" y="60"/>
                </a:cxn>
                <a:cxn ang="0">
                  <a:pos x="4" y="0"/>
                </a:cxn>
              </a:cxnLst>
              <a:rect b="b" l="0" r="r" t="0"/>
              <a:pathLst>
                <a:path h="60" w="11">
                  <a:moveTo>
                    <a:pt x="4" y="0"/>
                  </a:moveTo>
                  <a:cubicBezTo>
                    <a:pt x="11" y="14"/>
                    <a:pt x="5" y="41"/>
                    <a:pt x="7" y="60"/>
                  </a:cubicBezTo>
                  <a:cubicBezTo>
                    <a:pt x="0" y="46"/>
                    <a:pt x="6" y="19"/>
                    <a:pt x="4" y="0"/>
                  </a:cubicBezTo>
                  <a:close/>
                </a:path>
              </a:pathLst>
            </a:custGeom>
            <a:solidFill>
              <a:srgbClr val="1E4C5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7" name="Freeform 143"/>
            <p:cNvSpPr/>
            <p:nvPr/>
          </p:nvSpPr>
          <p:spPr bwMode="auto">
            <a:xfrm>
              <a:off x="5311775" y="1030288"/>
              <a:ext cx="42863" cy="95250"/>
            </a:xfrm>
            <a:custGeom>
              <a:cxnLst>
                <a:cxn ang="0">
                  <a:pos x="12" y="2"/>
                </a:cxn>
                <a:cxn ang="0">
                  <a:pos x="9" y="35"/>
                </a:cxn>
                <a:cxn ang="0">
                  <a:pos x="6" y="26"/>
                </a:cxn>
                <a:cxn ang="0">
                  <a:pos x="12" y="2"/>
                </a:cxn>
              </a:cxnLst>
              <a:rect b="b" l="0" r="r" t="0"/>
              <a:pathLst>
                <a:path h="35" w="16">
                  <a:moveTo>
                    <a:pt x="12" y="2"/>
                  </a:moveTo>
                  <a:cubicBezTo>
                    <a:pt x="10" y="12"/>
                    <a:pt x="16" y="30"/>
                    <a:pt x="9" y="35"/>
                  </a:cubicBezTo>
                  <a:cubicBezTo>
                    <a:pt x="9" y="31"/>
                    <a:pt x="10" y="26"/>
                    <a:pt x="6" y="26"/>
                  </a:cubicBezTo>
                  <a:cubicBezTo>
                    <a:pt x="8" y="18"/>
                    <a:pt x="0" y="0"/>
                    <a:pt x="12" y="2"/>
                  </a:cubicBezTo>
                  <a:close/>
                </a:path>
              </a:pathLst>
            </a:custGeom>
            <a:solidFill>
              <a:srgbClr val="4055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8" name="Freeform 144"/>
            <p:cNvSpPr/>
            <p:nvPr/>
          </p:nvSpPr>
          <p:spPr bwMode="auto">
            <a:xfrm>
              <a:off x="4471988" y="931863"/>
              <a:ext cx="227013" cy="531813"/>
            </a:xfrm>
            <a:custGeom>
              <a:cxnLst>
                <a:cxn ang="0">
                  <a:pos x="78" y="0"/>
                </a:cxn>
                <a:cxn ang="0">
                  <a:pos x="45" y="174"/>
                </a:cxn>
                <a:cxn ang="0">
                  <a:pos x="42" y="195"/>
                </a:cxn>
                <a:cxn ang="0">
                  <a:pos x="42" y="198"/>
                </a:cxn>
                <a:cxn ang="0">
                  <a:pos x="39" y="198"/>
                </a:cxn>
                <a:cxn ang="0">
                  <a:pos x="36" y="198"/>
                </a:cxn>
                <a:cxn ang="0">
                  <a:pos x="0" y="195"/>
                </a:cxn>
                <a:cxn ang="0">
                  <a:pos x="75" y="0"/>
                </a:cxn>
                <a:cxn ang="0">
                  <a:pos x="78" y="0"/>
                </a:cxn>
              </a:cxnLst>
              <a:rect b="b" l="0" r="r" t="0"/>
              <a:pathLst>
                <a:path h="198" w="84">
                  <a:moveTo>
                    <a:pt x="78" y="0"/>
                  </a:moveTo>
                  <a:cubicBezTo>
                    <a:pt x="84" y="75"/>
                    <a:pt x="72" y="132"/>
                    <a:pt x="45" y="174"/>
                  </a:cubicBezTo>
                  <a:cubicBezTo>
                    <a:pt x="38" y="175"/>
                    <a:pt x="44" y="189"/>
                    <a:pt x="42" y="195"/>
                  </a:cubicBezTo>
                  <a:cubicBezTo>
                    <a:pt x="42" y="196"/>
                    <a:pt x="42" y="197"/>
                    <a:pt x="42" y="198"/>
                  </a:cubicBezTo>
                  <a:cubicBezTo>
                    <a:pt x="41" y="198"/>
                    <a:pt x="40" y="198"/>
                    <a:pt x="39" y="198"/>
                  </a:cubicBezTo>
                  <a:cubicBezTo>
                    <a:pt x="38" y="198"/>
                    <a:pt x="37" y="198"/>
                    <a:pt x="36" y="198"/>
                  </a:cubicBezTo>
                  <a:cubicBezTo>
                    <a:pt x="30" y="191"/>
                    <a:pt x="11" y="197"/>
                    <a:pt x="0" y="195"/>
                  </a:cubicBezTo>
                  <a:cubicBezTo>
                    <a:pt x="24" y="129"/>
                    <a:pt x="78" y="93"/>
                    <a:pt x="75" y="0"/>
                  </a:cubicBezTo>
                  <a:cubicBezTo>
                    <a:pt x="76" y="0"/>
                    <a:pt x="77" y="0"/>
                    <a:pt x="78" y="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9" name="Freeform 145"/>
            <p:cNvSpPr/>
            <p:nvPr/>
          </p:nvSpPr>
          <p:spPr bwMode="auto">
            <a:xfrm>
              <a:off x="5327650" y="1009650"/>
              <a:ext cx="34925" cy="196850"/>
            </a:xfrm>
            <a:custGeom>
              <a:cxnLst>
                <a:cxn ang="0">
                  <a:pos x="3" y="49"/>
                </a:cxn>
                <a:cxn ang="0">
                  <a:pos x="3" y="43"/>
                </a:cxn>
                <a:cxn ang="0">
                  <a:pos x="6" y="10"/>
                </a:cxn>
                <a:cxn ang="0">
                  <a:pos x="6" y="1"/>
                </a:cxn>
                <a:cxn ang="0">
                  <a:pos x="9" y="16"/>
                </a:cxn>
                <a:cxn ang="0">
                  <a:pos x="9" y="34"/>
                </a:cxn>
                <a:cxn ang="0">
                  <a:pos x="9" y="73"/>
                </a:cxn>
                <a:cxn ang="0">
                  <a:pos x="3" y="49"/>
                </a:cxn>
              </a:cxnLst>
              <a:rect b="b" l="0" r="r" t="0"/>
              <a:pathLst>
                <a:path h="73" w="13">
                  <a:moveTo>
                    <a:pt x="3" y="49"/>
                  </a:moveTo>
                  <a:cubicBezTo>
                    <a:pt x="3" y="47"/>
                    <a:pt x="3" y="45"/>
                    <a:pt x="3" y="43"/>
                  </a:cubicBezTo>
                  <a:cubicBezTo>
                    <a:pt x="10" y="38"/>
                    <a:pt x="4" y="20"/>
                    <a:pt x="6" y="10"/>
                  </a:cubicBezTo>
                  <a:cubicBezTo>
                    <a:pt x="6" y="7"/>
                    <a:pt x="6" y="4"/>
                    <a:pt x="6" y="1"/>
                  </a:cubicBezTo>
                  <a:cubicBezTo>
                    <a:pt x="13" y="0"/>
                    <a:pt x="7" y="12"/>
                    <a:pt x="9" y="16"/>
                  </a:cubicBezTo>
                  <a:cubicBezTo>
                    <a:pt x="9" y="22"/>
                    <a:pt x="9" y="28"/>
                    <a:pt x="9" y="34"/>
                  </a:cubicBezTo>
                  <a:cubicBezTo>
                    <a:pt x="9" y="47"/>
                    <a:pt x="9" y="60"/>
                    <a:pt x="9" y="73"/>
                  </a:cubicBezTo>
                  <a:cubicBezTo>
                    <a:pt x="0" y="72"/>
                    <a:pt x="12" y="50"/>
                    <a:pt x="3" y="49"/>
                  </a:cubicBezTo>
                  <a:close/>
                </a:path>
              </a:pathLst>
            </a:custGeom>
            <a:solidFill>
              <a:srgbClr val="A9B7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0" name="Freeform 146"/>
            <p:cNvSpPr/>
            <p:nvPr/>
          </p:nvSpPr>
          <p:spPr bwMode="auto">
            <a:xfrm>
              <a:off x="5357813" y="1141413"/>
              <a:ext cx="28575" cy="169863"/>
            </a:xfrm>
            <a:custGeom>
              <a:cxnLst>
                <a:cxn ang="0">
                  <a:pos x="4" y="0"/>
                </a:cxn>
                <a:cxn ang="0">
                  <a:pos x="7" y="63"/>
                </a:cxn>
                <a:cxn ang="0">
                  <a:pos x="4" y="0"/>
                </a:cxn>
              </a:cxnLst>
              <a:rect b="b" l="0" r="r" t="0"/>
              <a:pathLst>
                <a:path h="62" w="11">
                  <a:moveTo>
                    <a:pt x="4" y="0"/>
                  </a:moveTo>
                  <a:cubicBezTo>
                    <a:pt x="11" y="15"/>
                    <a:pt x="5" y="43"/>
                    <a:pt x="7" y="63"/>
                  </a:cubicBezTo>
                  <a:cubicBezTo>
                    <a:pt x="0" y="48"/>
                    <a:pt x="6" y="20"/>
                    <a:pt x="4" y="0"/>
                  </a:cubicBezTo>
                  <a:close/>
                </a:path>
              </a:pathLst>
            </a:custGeom>
            <a:solidFill>
              <a:srgbClr val="C8CEC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1" name="Freeform 147"/>
            <p:cNvSpPr/>
            <p:nvPr/>
          </p:nvSpPr>
          <p:spPr bwMode="auto">
            <a:xfrm>
              <a:off x="5335588" y="1214438"/>
              <a:ext cx="84138" cy="762000"/>
            </a:xfrm>
            <a:custGeom>
              <a:cxnLst>
                <a:cxn ang="0">
                  <a:pos x="9" y="60"/>
                </a:cxn>
                <a:cxn ang="0">
                  <a:pos x="24" y="114"/>
                </a:cxn>
                <a:cxn ang="0">
                  <a:pos x="27" y="138"/>
                </a:cxn>
                <a:cxn ang="0">
                  <a:pos x="30" y="231"/>
                </a:cxn>
                <a:cxn ang="0">
                  <a:pos x="27" y="258"/>
                </a:cxn>
                <a:cxn ang="0">
                  <a:pos x="24" y="279"/>
                </a:cxn>
                <a:cxn ang="0">
                  <a:pos x="15" y="282"/>
                </a:cxn>
                <a:cxn ang="0">
                  <a:pos x="0" y="63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9" y="60"/>
                </a:cxn>
              </a:cxnLst>
              <a:rect b="b" l="0" r="r" t="0"/>
              <a:pathLst>
                <a:path h="283" w="31">
                  <a:moveTo>
                    <a:pt x="9" y="60"/>
                  </a:moveTo>
                  <a:cubicBezTo>
                    <a:pt x="20" y="51"/>
                    <a:pt x="22" y="95"/>
                    <a:pt x="24" y="114"/>
                  </a:cubicBezTo>
                  <a:cubicBezTo>
                    <a:pt x="26" y="121"/>
                    <a:pt x="20" y="136"/>
                    <a:pt x="27" y="138"/>
                  </a:cubicBezTo>
                  <a:cubicBezTo>
                    <a:pt x="30" y="167"/>
                    <a:pt x="31" y="198"/>
                    <a:pt x="30" y="231"/>
                  </a:cubicBezTo>
                  <a:cubicBezTo>
                    <a:pt x="23" y="234"/>
                    <a:pt x="29" y="250"/>
                    <a:pt x="27" y="258"/>
                  </a:cubicBezTo>
                  <a:cubicBezTo>
                    <a:pt x="26" y="265"/>
                    <a:pt x="22" y="269"/>
                    <a:pt x="24" y="279"/>
                  </a:cubicBezTo>
                  <a:cubicBezTo>
                    <a:pt x="20" y="279"/>
                    <a:pt x="20" y="283"/>
                    <a:pt x="15" y="282"/>
                  </a:cubicBezTo>
                  <a:cubicBezTo>
                    <a:pt x="15" y="211"/>
                    <a:pt x="19" y="124"/>
                    <a:pt x="0" y="63"/>
                  </a:cubicBezTo>
                  <a:cubicBezTo>
                    <a:pt x="0" y="52"/>
                    <a:pt x="0" y="41"/>
                    <a:pt x="0" y="30"/>
                  </a:cubicBezTo>
                  <a:cubicBezTo>
                    <a:pt x="0" y="25"/>
                    <a:pt x="0" y="20"/>
                    <a:pt x="0" y="15"/>
                  </a:cubicBezTo>
                  <a:cubicBezTo>
                    <a:pt x="0" y="12"/>
                    <a:pt x="0" y="9"/>
                    <a:pt x="0" y="6"/>
                  </a:cubicBezTo>
                  <a:cubicBezTo>
                    <a:pt x="4" y="6"/>
                    <a:pt x="3" y="1"/>
                    <a:pt x="6" y="0"/>
                  </a:cubicBezTo>
                  <a:cubicBezTo>
                    <a:pt x="8" y="19"/>
                    <a:pt x="2" y="46"/>
                    <a:pt x="9" y="60"/>
                  </a:cubicBezTo>
                  <a:close/>
                </a:path>
              </a:pathLst>
            </a:custGeom>
            <a:solidFill>
              <a:srgbClr val="CAE6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2" name="Freeform 148"/>
            <p:cNvSpPr/>
            <p:nvPr/>
          </p:nvSpPr>
          <p:spPr bwMode="auto">
            <a:xfrm>
              <a:off x="4575175" y="1400175"/>
              <a:ext cx="26988" cy="63500"/>
            </a:xfrm>
            <a:custGeom>
              <a:cxnLst>
                <a:cxn ang="0">
                  <a:pos x="7" y="0"/>
                </a:cxn>
                <a:cxn ang="0">
                  <a:pos x="10" y="15"/>
                </a:cxn>
                <a:cxn ang="0">
                  <a:pos x="7" y="24"/>
                </a:cxn>
                <a:cxn ang="0">
                  <a:pos x="4" y="21"/>
                </a:cxn>
                <a:cxn ang="0">
                  <a:pos x="7" y="0"/>
                </a:cxn>
              </a:cxnLst>
              <a:rect b="b" l="0" r="r" t="0"/>
              <a:pathLst>
                <a:path h="24" w="10">
                  <a:moveTo>
                    <a:pt x="7" y="0"/>
                  </a:moveTo>
                  <a:cubicBezTo>
                    <a:pt x="9" y="4"/>
                    <a:pt x="3" y="16"/>
                    <a:pt x="10" y="15"/>
                  </a:cubicBezTo>
                  <a:cubicBezTo>
                    <a:pt x="10" y="19"/>
                    <a:pt x="10" y="23"/>
                    <a:pt x="7" y="24"/>
                  </a:cubicBezTo>
                  <a:cubicBezTo>
                    <a:pt x="7" y="22"/>
                    <a:pt x="7" y="20"/>
                    <a:pt x="4" y="21"/>
                  </a:cubicBezTo>
                  <a:cubicBezTo>
                    <a:pt x="6" y="15"/>
                    <a:pt x="0" y="1"/>
                    <a:pt x="7" y="0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3" name="Freeform 149"/>
            <p:cNvSpPr/>
            <p:nvPr/>
          </p:nvSpPr>
          <p:spPr bwMode="auto">
            <a:xfrm>
              <a:off x="5389563" y="1489075"/>
              <a:ext cx="38100" cy="96838"/>
            </a:xfrm>
            <a:custGeom>
              <a:cxnLst>
                <a:cxn ang="0">
                  <a:pos x="7" y="0"/>
                </a:cxn>
                <a:cxn ang="0">
                  <a:pos x="10" y="27"/>
                </a:cxn>
                <a:cxn ang="0">
                  <a:pos x="7" y="36"/>
                </a:cxn>
                <a:cxn ang="0">
                  <a:pos x="4" y="12"/>
                </a:cxn>
                <a:cxn ang="0">
                  <a:pos x="7" y="0"/>
                </a:cxn>
              </a:cxnLst>
              <a:rect b="b" l="0" r="r" t="0"/>
              <a:pathLst>
                <a:path h="36" w="14">
                  <a:moveTo>
                    <a:pt x="7" y="0"/>
                  </a:moveTo>
                  <a:cubicBezTo>
                    <a:pt x="14" y="3"/>
                    <a:pt x="8" y="19"/>
                    <a:pt x="10" y="27"/>
                  </a:cubicBezTo>
                  <a:cubicBezTo>
                    <a:pt x="7" y="28"/>
                    <a:pt x="7" y="32"/>
                    <a:pt x="7" y="36"/>
                  </a:cubicBezTo>
                  <a:cubicBezTo>
                    <a:pt x="0" y="34"/>
                    <a:pt x="6" y="19"/>
                    <a:pt x="4" y="12"/>
                  </a:cubicBezTo>
                  <a:cubicBezTo>
                    <a:pt x="8" y="11"/>
                    <a:pt x="7" y="5"/>
                    <a:pt x="7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4" name="Freeform 150"/>
            <p:cNvSpPr/>
            <p:nvPr/>
          </p:nvSpPr>
          <p:spPr bwMode="auto">
            <a:xfrm>
              <a:off x="4657725" y="1404938"/>
              <a:ext cx="53975" cy="188913"/>
            </a:xfrm>
            <a:custGeom>
              <a:cxnLst>
                <a:cxn ang="0">
                  <a:pos x="3" y="70"/>
                </a:cxn>
                <a:cxn ang="0">
                  <a:pos x="15" y="25"/>
                </a:cxn>
                <a:cxn ang="0">
                  <a:pos x="18" y="34"/>
                </a:cxn>
                <a:cxn ang="0">
                  <a:pos x="3" y="70"/>
                </a:cxn>
              </a:cxnLst>
              <a:rect b="b" l="0" r="r" t="0"/>
              <a:pathLst>
                <a:path h="70" w="20">
                  <a:moveTo>
                    <a:pt x="3" y="70"/>
                  </a:moveTo>
                  <a:cubicBezTo>
                    <a:pt x="0" y="60"/>
                    <a:pt x="14" y="41"/>
                    <a:pt x="15" y="25"/>
                  </a:cubicBezTo>
                  <a:cubicBezTo>
                    <a:pt x="15" y="0"/>
                    <a:pt x="20" y="20"/>
                    <a:pt x="18" y="34"/>
                  </a:cubicBezTo>
                  <a:cubicBezTo>
                    <a:pt x="16" y="49"/>
                    <a:pt x="5" y="65"/>
                    <a:pt x="3" y="7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5" name="Freeform 151"/>
            <p:cNvSpPr/>
            <p:nvPr/>
          </p:nvSpPr>
          <p:spPr bwMode="auto">
            <a:xfrm>
              <a:off x="4835525" y="1481138"/>
              <a:ext cx="49213" cy="241300"/>
            </a:xfrm>
            <a:custGeom>
              <a:cxnLst>
                <a:cxn ang="0">
                  <a:pos x="12" y="9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2" y="90"/>
                </a:cxn>
              </a:cxnLst>
              <a:rect b="b" l="0" r="r" t="0"/>
              <a:pathLst>
                <a:path h="90" w="18">
                  <a:moveTo>
                    <a:pt x="12" y="90"/>
                  </a:moveTo>
                  <a:cubicBezTo>
                    <a:pt x="10" y="59"/>
                    <a:pt x="2" y="3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7" y="25"/>
                    <a:pt x="18" y="62"/>
                    <a:pt x="12" y="9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6" name="Freeform 152"/>
            <p:cNvSpPr/>
            <p:nvPr/>
          </p:nvSpPr>
          <p:spPr bwMode="auto">
            <a:xfrm>
              <a:off x="5211763" y="1585913"/>
              <a:ext cx="30163" cy="80963"/>
            </a:xfrm>
            <a:custGeom>
              <a:cxnLst>
                <a:cxn ang="0">
                  <a:pos x="4" y="30"/>
                </a:cxn>
                <a:cxn ang="0">
                  <a:pos x="7" y="0"/>
                </a:cxn>
                <a:cxn ang="0">
                  <a:pos x="4" y="30"/>
                </a:cxn>
              </a:cxnLst>
              <a:rect b="b" l="0" r="r" t="0"/>
              <a:pathLst>
                <a:path h="30" w="11">
                  <a:moveTo>
                    <a:pt x="4" y="30"/>
                  </a:moveTo>
                  <a:cubicBezTo>
                    <a:pt x="6" y="21"/>
                    <a:pt x="0" y="4"/>
                    <a:pt x="7" y="0"/>
                  </a:cubicBezTo>
                  <a:cubicBezTo>
                    <a:pt x="5" y="9"/>
                    <a:pt x="11" y="26"/>
                    <a:pt x="4" y="30"/>
                  </a:cubicBezTo>
                  <a:close/>
                </a:path>
              </a:pathLst>
            </a:custGeom>
            <a:solidFill>
              <a:srgbClr val="697A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7" name="Freeform 153"/>
            <p:cNvSpPr/>
            <p:nvPr/>
          </p:nvSpPr>
          <p:spPr bwMode="auto">
            <a:xfrm>
              <a:off x="4375150" y="1690688"/>
              <a:ext cx="26988" cy="80963"/>
            </a:xfrm>
            <a:custGeom>
              <a:cxnLst>
                <a:cxn ang="0">
                  <a:pos x="3" y="30"/>
                </a:cxn>
                <a:cxn ang="0">
                  <a:pos x="0" y="27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6" y="6"/>
                </a:cxn>
                <a:cxn ang="0">
                  <a:pos x="3" y="30"/>
                </a:cxn>
              </a:cxnLst>
              <a:rect b="b" l="0" r="r" t="0"/>
              <a:pathLst>
                <a:path h="30" w="10">
                  <a:moveTo>
                    <a:pt x="3" y="30"/>
                  </a:moveTo>
                  <a:cubicBezTo>
                    <a:pt x="4" y="27"/>
                    <a:pt x="2" y="27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2"/>
                    <a:pt x="3" y="6"/>
                    <a:pt x="6" y="6"/>
                  </a:cubicBezTo>
                  <a:cubicBezTo>
                    <a:pt x="4" y="13"/>
                    <a:pt x="10" y="28"/>
                    <a:pt x="3" y="3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8" name="Freeform 154"/>
            <p:cNvSpPr/>
            <p:nvPr/>
          </p:nvSpPr>
          <p:spPr bwMode="auto">
            <a:xfrm>
              <a:off x="4362450" y="1763713"/>
              <a:ext cx="28575" cy="120650"/>
            </a:xfrm>
            <a:custGeom>
              <a:cxnLst>
                <a:cxn ang="0">
                  <a:pos x="8" y="3"/>
                </a:cxn>
                <a:cxn ang="0">
                  <a:pos x="2" y="45"/>
                </a:cxn>
                <a:cxn ang="0">
                  <a:pos x="5" y="0"/>
                </a:cxn>
                <a:cxn ang="0">
                  <a:pos x="8" y="3"/>
                </a:cxn>
              </a:cxnLst>
              <a:rect b="b" l="0" r="r" t="0"/>
              <a:pathLst>
                <a:path h="45" w="11">
                  <a:moveTo>
                    <a:pt x="8" y="3"/>
                  </a:moveTo>
                  <a:cubicBezTo>
                    <a:pt x="7" y="18"/>
                    <a:pt x="11" y="38"/>
                    <a:pt x="2" y="45"/>
                  </a:cubicBezTo>
                  <a:cubicBezTo>
                    <a:pt x="0" y="27"/>
                    <a:pt x="6" y="17"/>
                    <a:pt x="5" y="0"/>
                  </a:cubicBezTo>
                  <a:cubicBezTo>
                    <a:pt x="7" y="0"/>
                    <a:pt x="9" y="0"/>
                    <a:pt x="8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9" name="Freeform 155"/>
            <p:cNvSpPr/>
            <p:nvPr/>
          </p:nvSpPr>
          <p:spPr bwMode="auto">
            <a:xfrm>
              <a:off x="5397500" y="1835150"/>
              <a:ext cx="38100" cy="100013"/>
            </a:xfrm>
            <a:custGeom>
              <a:cxnLst>
                <a:cxn ang="0">
                  <a:pos x="7" y="0"/>
                </a:cxn>
                <a:cxn ang="0">
                  <a:pos x="10" y="21"/>
                </a:cxn>
                <a:cxn ang="0">
                  <a:pos x="7" y="36"/>
                </a:cxn>
                <a:cxn ang="0">
                  <a:pos x="4" y="27"/>
                </a:cxn>
                <a:cxn ang="0">
                  <a:pos x="7" y="0"/>
                </a:cxn>
              </a:cxnLst>
              <a:rect b="b" l="0" r="r" t="0"/>
              <a:pathLst>
                <a:path h="37" w="14">
                  <a:moveTo>
                    <a:pt x="7" y="0"/>
                  </a:moveTo>
                  <a:cubicBezTo>
                    <a:pt x="9" y="6"/>
                    <a:pt x="3" y="20"/>
                    <a:pt x="10" y="21"/>
                  </a:cubicBezTo>
                  <a:cubicBezTo>
                    <a:pt x="8" y="25"/>
                    <a:pt x="14" y="37"/>
                    <a:pt x="7" y="36"/>
                  </a:cubicBezTo>
                  <a:cubicBezTo>
                    <a:pt x="7" y="32"/>
                    <a:pt x="8" y="27"/>
                    <a:pt x="4" y="27"/>
                  </a:cubicBezTo>
                  <a:cubicBezTo>
                    <a:pt x="6" y="19"/>
                    <a:pt x="0" y="3"/>
                    <a:pt x="7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0" name="Freeform 156"/>
            <p:cNvSpPr/>
            <p:nvPr/>
          </p:nvSpPr>
          <p:spPr bwMode="auto">
            <a:xfrm>
              <a:off x="4332288" y="1900238"/>
              <a:ext cx="57150" cy="80963"/>
            </a:xfrm>
            <a:custGeom>
              <a:cxnLst>
                <a:cxn ang="0">
                  <a:pos x="10" y="0"/>
                </a:cxn>
                <a:cxn ang="0">
                  <a:pos x="1" y="30"/>
                </a:cxn>
                <a:cxn ang="0">
                  <a:pos x="4" y="12"/>
                </a:cxn>
                <a:cxn ang="0">
                  <a:pos x="10" y="0"/>
                </a:cxn>
              </a:cxnLst>
              <a:rect b="b" l="0" r="r" t="0"/>
              <a:pathLst>
                <a:path h="30" w="21">
                  <a:moveTo>
                    <a:pt x="10" y="0"/>
                  </a:moveTo>
                  <a:cubicBezTo>
                    <a:pt x="21" y="12"/>
                    <a:pt x="11" y="24"/>
                    <a:pt x="1" y="30"/>
                  </a:cubicBezTo>
                  <a:cubicBezTo>
                    <a:pt x="0" y="21"/>
                    <a:pt x="12" y="20"/>
                    <a:pt x="4" y="12"/>
                  </a:cubicBezTo>
                  <a:cubicBezTo>
                    <a:pt x="13" y="15"/>
                    <a:pt x="9" y="5"/>
                    <a:pt x="1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1" name="Freeform 157"/>
            <p:cNvSpPr/>
            <p:nvPr/>
          </p:nvSpPr>
          <p:spPr bwMode="auto">
            <a:xfrm>
              <a:off x="4978400" y="1939925"/>
              <a:ext cx="38100" cy="65088"/>
            </a:xfrm>
            <a:custGeom>
              <a:cxnLst>
                <a:cxn ang="0">
                  <a:pos x="13" y="24"/>
                </a:cxn>
                <a:cxn ang="0">
                  <a:pos x="7" y="0"/>
                </a:cxn>
                <a:cxn ang="0">
                  <a:pos x="13" y="24"/>
                </a:cxn>
              </a:cxnLst>
              <a:rect b="b" l="0" r="r" t="0"/>
              <a:pathLst>
                <a:path h="24" w="14">
                  <a:moveTo>
                    <a:pt x="13" y="24"/>
                  </a:moveTo>
                  <a:cubicBezTo>
                    <a:pt x="9" y="20"/>
                    <a:pt x="0" y="5"/>
                    <a:pt x="7" y="0"/>
                  </a:cubicBezTo>
                  <a:cubicBezTo>
                    <a:pt x="7" y="10"/>
                    <a:pt x="14" y="13"/>
                    <a:pt x="13" y="2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2" name="Freeform 158"/>
            <p:cNvSpPr/>
            <p:nvPr/>
          </p:nvSpPr>
          <p:spPr bwMode="auto">
            <a:xfrm>
              <a:off x="5295900" y="1973263"/>
              <a:ext cx="117475" cy="31750"/>
            </a:xfrm>
            <a:custGeom>
              <a:cxnLst>
                <a:cxn ang="0">
                  <a:pos x="33" y="9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4" y="3"/>
                </a:cxn>
                <a:cxn ang="0">
                  <a:pos x="33" y="9"/>
                </a:cxn>
              </a:cxnLst>
              <a:rect b="b" l="0" r="r" t="0"/>
              <a:pathLst>
                <a:path h="12" w="44">
                  <a:moveTo>
                    <a:pt x="33" y="9"/>
                  </a:moveTo>
                  <a:cubicBezTo>
                    <a:pt x="21" y="8"/>
                    <a:pt x="4" y="1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4" y="5"/>
                    <a:pt x="15" y="3"/>
                    <a:pt x="24" y="3"/>
                  </a:cubicBezTo>
                  <a:cubicBezTo>
                    <a:pt x="21" y="9"/>
                    <a:pt x="44" y="4"/>
                    <a:pt x="33" y="9"/>
                  </a:cubicBezTo>
                  <a:close/>
                </a:path>
              </a:pathLst>
            </a:custGeom>
            <a:solidFill>
              <a:srgbClr val="21393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3" name="Freeform 159"/>
            <p:cNvSpPr/>
            <p:nvPr/>
          </p:nvSpPr>
          <p:spPr bwMode="auto">
            <a:xfrm>
              <a:off x="5264150" y="1965325"/>
              <a:ext cx="120650" cy="88900"/>
            </a:xfrm>
            <a:custGeom>
              <a:cxnLst>
                <a:cxn ang="0">
                  <a:pos x="12" y="33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12" y="6"/>
                </a:cxn>
                <a:cxn ang="0">
                  <a:pos x="45" y="12"/>
                </a:cxn>
                <a:cxn ang="0">
                  <a:pos x="42" y="33"/>
                </a:cxn>
                <a:cxn ang="0">
                  <a:pos x="12" y="33"/>
                </a:cxn>
              </a:cxnLst>
              <a:rect b="b" l="0" r="r" t="0"/>
              <a:pathLst>
                <a:path h="33" w="45">
                  <a:moveTo>
                    <a:pt x="12" y="33"/>
                  </a:moveTo>
                  <a:cubicBezTo>
                    <a:pt x="1" y="33"/>
                    <a:pt x="6" y="17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6" y="5"/>
                    <a:pt x="1" y="11"/>
                    <a:pt x="12" y="6"/>
                  </a:cubicBezTo>
                  <a:cubicBezTo>
                    <a:pt x="16" y="15"/>
                    <a:pt x="33" y="11"/>
                    <a:pt x="45" y="12"/>
                  </a:cubicBezTo>
                  <a:cubicBezTo>
                    <a:pt x="42" y="23"/>
                    <a:pt x="45" y="26"/>
                    <a:pt x="42" y="33"/>
                  </a:cubicBezTo>
                  <a:cubicBezTo>
                    <a:pt x="32" y="33"/>
                    <a:pt x="22" y="33"/>
                    <a:pt x="12" y="33"/>
                  </a:cubicBezTo>
                  <a:close/>
                </a:path>
              </a:pathLst>
            </a:custGeom>
            <a:solidFill>
              <a:srgbClr val="567C9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4" name="Freeform 160"/>
            <p:cNvSpPr/>
            <p:nvPr/>
          </p:nvSpPr>
          <p:spPr bwMode="auto">
            <a:xfrm>
              <a:off x="5094288" y="1892300"/>
              <a:ext cx="23813" cy="161925"/>
            </a:xfrm>
            <a:custGeom>
              <a:cxnLst>
                <a:cxn ang="0">
                  <a:pos x="9" y="60"/>
                </a:cxn>
                <a:cxn ang="0">
                  <a:pos x="0" y="51"/>
                </a:cxn>
                <a:cxn ang="0">
                  <a:pos x="6" y="0"/>
                </a:cxn>
                <a:cxn ang="0">
                  <a:pos x="9" y="18"/>
                </a:cxn>
                <a:cxn ang="0">
                  <a:pos x="9" y="60"/>
                </a:cxn>
              </a:cxnLst>
              <a:rect b="b" l="0" r="r" t="0"/>
              <a:pathLst>
                <a:path h="60" w="9">
                  <a:moveTo>
                    <a:pt x="9" y="60"/>
                  </a:moveTo>
                  <a:cubicBezTo>
                    <a:pt x="2" y="47"/>
                    <a:pt x="8" y="26"/>
                    <a:pt x="0" y="51"/>
                  </a:cubicBezTo>
                  <a:cubicBezTo>
                    <a:pt x="0" y="32"/>
                    <a:pt x="1" y="14"/>
                    <a:pt x="6" y="0"/>
                  </a:cubicBezTo>
                  <a:cubicBezTo>
                    <a:pt x="8" y="5"/>
                    <a:pt x="2" y="18"/>
                    <a:pt x="9" y="18"/>
                  </a:cubicBezTo>
                  <a:cubicBezTo>
                    <a:pt x="9" y="32"/>
                    <a:pt x="9" y="46"/>
                    <a:pt x="9" y="60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5" name="Freeform 161"/>
            <p:cNvSpPr/>
            <p:nvPr/>
          </p:nvSpPr>
          <p:spPr bwMode="auto">
            <a:xfrm>
              <a:off x="5121275" y="1965325"/>
              <a:ext cx="31750" cy="169863"/>
            </a:xfrm>
            <a:custGeom>
              <a:cxnLst>
                <a:cxn ang="0">
                  <a:pos x="2" y="36"/>
                </a:cxn>
                <a:cxn ang="0">
                  <a:pos x="2" y="33"/>
                </a:cxn>
                <a:cxn ang="0">
                  <a:pos x="5" y="0"/>
                </a:cxn>
                <a:cxn ang="0">
                  <a:pos x="8" y="42"/>
                </a:cxn>
                <a:cxn ang="0">
                  <a:pos x="5" y="63"/>
                </a:cxn>
                <a:cxn ang="0">
                  <a:pos x="2" y="36"/>
                </a:cxn>
              </a:cxnLst>
              <a:rect b="b" l="0" r="r" t="0"/>
              <a:pathLst>
                <a:path h="62" w="12">
                  <a:moveTo>
                    <a:pt x="2" y="36"/>
                  </a:moveTo>
                  <a:cubicBezTo>
                    <a:pt x="2" y="35"/>
                    <a:pt x="2" y="34"/>
                    <a:pt x="2" y="33"/>
                  </a:cubicBezTo>
                  <a:cubicBezTo>
                    <a:pt x="9" y="28"/>
                    <a:pt x="3" y="10"/>
                    <a:pt x="5" y="0"/>
                  </a:cubicBezTo>
                  <a:cubicBezTo>
                    <a:pt x="12" y="8"/>
                    <a:pt x="6" y="29"/>
                    <a:pt x="8" y="42"/>
                  </a:cubicBezTo>
                  <a:cubicBezTo>
                    <a:pt x="6" y="48"/>
                    <a:pt x="12" y="62"/>
                    <a:pt x="5" y="63"/>
                  </a:cubicBezTo>
                  <a:cubicBezTo>
                    <a:pt x="7" y="51"/>
                    <a:pt x="0" y="48"/>
                    <a:pt x="2" y="36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6" name="Freeform 162"/>
            <p:cNvSpPr/>
            <p:nvPr/>
          </p:nvSpPr>
          <p:spPr bwMode="auto">
            <a:xfrm>
              <a:off x="5287963" y="2046288"/>
              <a:ext cx="88900" cy="31750"/>
            </a:xfrm>
            <a:custGeom>
              <a:cxnLst>
                <a:cxn ang="0">
                  <a:pos x="3" y="3"/>
                </a:cxn>
                <a:cxn ang="0">
                  <a:pos x="33" y="3"/>
                </a:cxn>
                <a:cxn ang="0">
                  <a:pos x="6" y="9"/>
                </a:cxn>
                <a:cxn ang="0">
                  <a:pos x="0" y="6"/>
                </a:cxn>
                <a:cxn ang="0">
                  <a:pos x="3" y="3"/>
                </a:cxn>
              </a:cxnLst>
              <a:rect b="b" l="0" r="r" t="0"/>
              <a:pathLst>
                <a:path h="12" w="33">
                  <a:moveTo>
                    <a:pt x="3" y="3"/>
                  </a:moveTo>
                  <a:cubicBezTo>
                    <a:pt x="13" y="3"/>
                    <a:pt x="23" y="3"/>
                    <a:pt x="33" y="3"/>
                  </a:cubicBezTo>
                  <a:cubicBezTo>
                    <a:pt x="31" y="12"/>
                    <a:pt x="8" y="0"/>
                    <a:pt x="6" y="9"/>
                  </a:cubicBezTo>
                  <a:cubicBezTo>
                    <a:pt x="3" y="9"/>
                    <a:pt x="1" y="8"/>
                    <a:pt x="0" y="6"/>
                  </a:cubicBezTo>
                  <a:cubicBezTo>
                    <a:pt x="2" y="6"/>
                    <a:pt x="4" y="6"/>
                    <a:pt x="3" y="3"/>
                  </a:cubicBezTo>
                  <a:close/>
                </a:path>
              </a:pathLst>
            </a:custGeom>
            <a:solidFill>
              <a:srgbClr val="3859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7" name="Freeform 163"/>
            <p:cNvSpPr/>
            <p:nvPr/>
          </p:nvSpPr>
          <p:spPr bwMode="auto">
            <a:xfrm>
              <a:off x="5219700" y="2054225"/>
              <a:ext cx="157163" cy="71438"/>
            </a:xfrm>
            <a:custGeom>
              <a:cxnLst>
                <a:cxn ang="0">
                  <a:pos x="31" y="6"/>
                </a:cxn>
                <a:cxn ang="0">
                  <a:pos x="58" y="9"/>
                </a:cxn>
                <a:cxn ang="0">
                  <a:pos x="49" y="27"/>
                </a:cxn>
                <a:cxn ang="0">
                  <a:pos x="13" y="27"/>
                </a:cxn>
                <a:cxn ang="0">
                  <a:pos x="19" y="6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31" y="6"/>
                </a:cxn>
              </a:cxnLst>
              <a:rect b="b" l="0" r="r" t="0"/>
              <a:pathLst>
                <a:path h="27" w="57">
                  <a:moveTo>
                    <a:pt x="31" y="6"/>
                  </a:moveTo>
                  <a:cubicBezTo>
                    <a:pt x="39" y="8"/>
                    <a:pt x="55" y="2"/>
                    <a:pt x="58" y="9"/>
                  </a:cubicBezTo>
                  <a:cubicBezTo>
                    <a:pt x="54" y="14"/>
                    <a:pt x="52" y="21"/>
                    <a:pt x="49" y="27"/>
                  </a:cubicBezTo>
                  <a:cubicBezTo>
                    <a:pt x="37" y="27"/>
                    <a:pt x="25" y="27"/>
                    <a:pt x="13" y="27"/>
                  </a:cubicBezTo>
                  <a:cubicBezTo>
                    <a:pt x="0" y="23"/>
                    <a:pt x="11" y="7"/>
                    <a:pt x="19" y="6"/>
                  </a:cubicBezTo>
                  <a:cubicBezTo>
                    <a:pt x="17" y="5"/>
                    <a:pt x="16" y="3"/>
                    <a:pt x="16" y="0"/>
                  </a:cubicBezTo>
                  <a:cubicBezTo>
                    <a:pt x="20" y="0"/>
                    <a:pt x="23" y="1"/>
                    <a:pt x="25" y="3"/>
                  </a:cubicBezTo>
                  <a:cubicBezTo>
                    <a:pt x="26" y="5"/>
                    <a:pt x="28" y="6"/>
                    <a:pt x="31" y="6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8" name="Freeform 164"/>
            <p:cNvSpPr/>
            <p:nvPr/>
          </p:nvSpPr>
          <p:spPr bwMode="auto">
            <a:xfrm>
              <a:off x="5157788" y="2043113"/>
              <a:ext cx="474663" cy="796925"/>
            </a:xfrm>
            <a:custGeom>
              <a:cxnLst>
                <a:cxn ang="0">
                  <a:pos x="102" y="10"/>
                </a:cxn>
                <a:cxn ang="0">
                  <a:pos x="108" y="43"/>
                </a:cxn>
                <a:cxn ang="0">
                  <a:pos x="111" y="49"/>
                </a:cxn>
                <a:cxn ang="0">
                  <a:pos x="159" y="202"/>
                </a:cxn>
                <a:cxn ang="0">
                  <a:pos x="156" y="232"/>
                </a:cxn>
                <a:cxn ang="0">
                  <a:pos x="93" y="289"/>
                </a:cxn>
                <a:cxn ang="0">
                  <a:pos x="69" y="289"/>
                </a:cxn>
                <a:cxn ang="0">
                  <a:pos x="39" y="193"/>
                </a:cxn>
                <a:cxn ang="0">
                  <a:pos x="36" y="160"/>
                </a:cxn>
                <a:cxn ang="0">
                  <a:pos x="15" y="67"/>
                </a:cxn>
                <a:cxn ang="0">
                  <a:pos x="72" y="79"/>
                </a:cxn>
                <a:cxn ang="0">
                  <a:pos x="27" y="67"/>
                </a:cxn>
                <a:cxn ang="0">
                  <a:pos x="51" y="49"/>
                </a:cxn>
                <a:cxn ang="0">
                  <a:pos x="84" y="46"/>
                </a:cxn>
                <a:cxn ang="0">
                  <a:pos x="90" y="1"/>
                </a:cxn>
                <a:cxn ang="0">
                  <a:pos x="102" y="10"/>
                </a:cxn>
              </a:cxnLst>
              <a:rect b="b" l="0" r="r" t="0"/>
              <a:pathLst>
                <a:path h="296" w="176">
                  <a:moveTo>
                    <a:pt x="102" y="10"/>
                  </a:moveTo>
                  <a:cubicBezTo>
                    <a:pt x="101" y="12"/>
                    <a:pt x="105" y="35"/>
                    <a:pt x="108" y="43"/>
                  </a:cubicBezTo>
                  <a:cubicBezTo>
                    <a:pt x="110" y="44"/>
                    <a:pt x="111" y="46"/>
                    <a:pt x="111" y="49"/>
                  </a:cubicBezTo>
                  <a:cubicBezTo>
                    <a:pt x="103" y="112"/>
                    <a:pt x="176" y="120"/>
                    <a:pt x="159" y="202"/>
                  </a:cubicBezTo>
                  <a:cubicBezTo>
                    <a:pt x="157" y="211"/>
                    <a:pt x="163" y="228"/>
                    <a:pt x="156" y="232"/>
                  </a:cubicBezTo>
                  <a:cubicBezTo>
                    <a:pt x="119" y="235"/>
                    <a:pt x="104" y="260"/>
                    <a:pt x="93" y="289"/>
                  </a:cubicBezTo>
                  <a:cubicBezTo>
                    <a:pt x="81" y="286"/>
                    <a:pt x="76" y="296"/>
                    <a:pt x="69" y="289"/>
                  </a:cubicBezTo>
                  <a:cubicBezTo>
                    <a:pt x="57" y="259"/>
                    <a:pt x="36" y="238"/>
                    <a:pt x="39" y="193"/>
                  </a:cubicBezTo>
                  <a:cubicBezTo>
                    <a:pt x="37" y="183"/>
                    <a:pt x="43" y="165"/>
                    <a:pt x="36" y="160"/>
                  </a:cubicBezTo>
                  <a:cubicBezTo>
                    <a:pt x="35" y="123"/>
                    <a:pt x="0" y="102"/>
                    <a:pt x="15" y="67"/>
                  </a:cubicBezTo>
                  <a:cubicBezTo>
                    <a:pt x="31" y="73"/>
                    <a:pt x="53" y="96"/>
                    <a:pt x="72" y="79"/>
                  </a:cubicBezTo>
                  <a:cubicBezTo>
                    <a:pt x="52" y="88"/>
                    <a:pt x="39" y="75"/>
                    <a:pt x="27" y="67"/>
                  </a:cubicBezTo>
                  <a:cubicBezTo>
                    <a:pt x="40" y="66"/>
                    <a:pt x="46" y="58"/>
                    <a:pt x="51" y="49"/>
                  </a:cubicBezTo>
                  <a:cubicBezTo>
                    <a:pt x="61" y="47"/>
                    <a:pt x="79" y="53"/>
                    <a:pt x="84" y="46"/>
                  </a:cubicBezTo>
                  <a:cubicBezTo>
                    <a:pt x="82" y="25"/>
                    <a:pt x="83" y="17"/>
                    <a:pt x="90" y="1"/>
                  </a:cubicBezTo>
                  <a:cubicBezTo>
                    <a:pt x="98" y="0"/>
                    <a:pt x="99" y="6"/>
                    <a:pt x="102" y="10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9" name="Freeform 165"/>
            <p:cNvSpPr/>
            <p:nvPr/>
          </p:nvSpPr>
          <p:spPr bwMode="auto">
            <a:xfrm>
              <a:off x="4276725" y="1989138"/>
              <a:ext cx="28575" cy="104775"/>
            </a:xfrm>
            <a:custGeom>
              <a:cxnLst>
                <a:cxn ang="0">
                  <a:pos x="4" y="39"/>
                </a:cxn>
                <a:cxn ang="0">
                  <a:pos x="7" y="0"/>
                </a:cxn>
                <a:cxn ang="0">
                  <a:pos x="4" y="39"/>
                </a:cxn>
              </a:cxnLst>
              <a:rect b="b" l="0" r="r" t="0"/>
              <a:pathLst>
                <a:path h="39" w="11">
                  <a:moveTo>
                    <a:pt x="4" y="39"/>
                  </a:moveTo>
                  <a:cubicBezTo>
                    <a:pt x="6" y="27"/>
                    <a:pt x="0" y="7"/>
                    <a:pt x="7" y="0"/>
                  </a:cubicBezTo>
                  <a:cubicBezTo>
                    <a:pt x="5" y="12"/>
                    <a:pt x="11" y="32"/>
                    <a:pt x="4" y="39"/>
                  </a:cubicBezTo>
                  <a:close/>
                </a:path>
              </a:pathLst>
            </a:custGeom>
            <a:solidFill>
              <a:srgbClr val="89969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0" name="Freeform 166"/>
            <p:cNvSpPr/>
            <p:nvPr/>
          </p:nvSpPr>
          <p:spPr bwMode="auto">
            <a:xfrm>
              <a:off x="5026025" y="2070100"/>
              <a:ext cx="52388" cy="88900"/>
            </a:xfrm>
            <a:custGeom>
              <a:cxnLst>
                <a:cxn ang="0">
                  <a:pos x="19" y="33"/>
                </a:cxn>
                <a:cxn ang="0">
                  <a:pos x="7" y="0"/>
                </a:cxn>
                <a:cxn ang="0">
                  <a:pos x="19" y="30"/>
                </a:cxn>
                <a:cxn ang="0">
                  <a:pos x="19" y="33"/>
                </a:cxn>
              </a:cxnLst>
              <a:rect b="b" l="0" r="r" t="0"/>
              <a:pathLst>
                <a:path h="33" w="19">
                  <a:moveTo>
                    <a:pt x="19" y="33"/>
                  </a:moveTo>
                  <a:cubicBezTo>
                    <a:pt x="14" y="25"/>
                    <a:pt x="0" y="10"/>
                    <a:pt x="7" y="0"/>
                  </a:cubicBezTo>
                  <a:cubicBezTo>
                    <a:pt x="9" y="12"/>
                    <a:pt x="17" y="18"/>
                    <a:pt x="19" y="30"/>
                  </a:cubicBezTo>
                  <a:cubicBezTo>
                    <a:pt x="19" y="31"/>
                    <a:pt x="19" y="32"/>
                    <a:pt x="19" y="3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1" name="Freeform 167"/>
            <p:cNvSpPr/>
            <p:nvPr/>
          </p:nvSpPr>
          <p:spPr bwMode="auto">
            <a:xfrm>
              <a:off x="5254625" y="2125663"/>
              <a:ext cx="96838" cy="17463"/>
            </a:xfrm>
            <a:custGeom>
              <a:cxnLst>
                <a:cxn ang="0">
                  <a:pos x="36" y="0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36" y="0"/>
                </a:cxn>
              </a:cxnLst>
              <a:rect b="b" l="0" r="r" t="0"/>
              <a:pathLst>
                <a:path h="6" w="36">
                  <a:moveTo>
                    <a:pt x="36" y="0"/>
                  </a:moveTo>
                  <a:cubicBezTo>
                    <a:pt x="29" y="5"/>
                    <a:pt x="15" y="3"/>
                    <a:pt x="6" y="6"/>
                  </a:cubicBezTo>
                  <a:cubicBezTo>
                    <a:pt x="6" y="2"/>
                    <a:pt x="1" y="3"/>
                    <a:pt x="0" y="0"/>
                  </a:cubicBezTo>
                  <a:cubicBezTo>
                    <a:pt x="12" y="0"/>
                    <a:pt x="24" y="0"/>
                    <a:pt x="36" y="0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2" name="Freeform 168"/>
            <p:cNvSpPr/>
            <p:nvPr/>
          </p:nvSpPr>
          <p:spPr bwMode="auto">
            <a:xfrm>
              <a:off x="5184775" y="2043113"/>
              <a:ext cx="200025" cy="171450"/>
            </a:xfrm>
            <a:custGeom>
              <a:cxnLst>
                <a:cxn ang="0">
                  <a:pos x="32" y="37"/>
                </a:cxn>
                <a:cxn ang="0">
                  <a:pos x="62" y="31"/>
                </a:cxn>
                <a:cxn ang="0">
                  <a:pos x="68" y="34"/>
                </a:cxn>
                <a:cxn ang="0">
                  <a:pos x="50" y="46"/>
                </a:cxn>
                <a:cxn ang="0">
                  <a:pos x="41" y="46"/>
                </a:cxn>
                <a:cxn ang="0">
                  <a:pos x="17" y="61"/>
                </a:cxn>
                <a:cxn ang="0">
                  <a:pos x="2" y="49"/>
                </a:cxn>
                <a:cxn ang="0">
                  <a:pos x="2" y="40"/>
                </a:cxn>
                <a:cxn ang="0">
                  <a:pos x="17" y="16"/>
                </a:cxn>
                <a:cxn ang="0">
                  <a:pos x="17" y="37"/>
                </a:cxn>
                <a:cxn ang="0">
                  <a:pos x="32" y="37"/>
                </a:cxn>
              </a:cxnLst>
              <a:rect b="b" l="0" r="r" t="0"/>
              <a:pathLst>
                <a:path h="64" w="74">
                  <a:moveTo>
                    <a:pt x="32" y="37"/>
                  </a:moveTo>
                  <a:cubicBezTo>
                    <a:pt x="41" y="34"/>
                    <a:pt x="55" y="36"/>
                    <a:pt x="62" y="31"/>
                  </a:cubicBezTo>
                  <a:cubicBezTo>
                    <a:pt x="64" y="32"/>
                    <a:pt x="68" y="31"/>
                    <a:pt x="68" y="34"/>
                  </a:cubicBezTo>
                  <a:cubicBezTo>
                    <a:pt x="74" y="50"/>
                    <a:pt x="52" y="38"/>
                    <a:pt x="50" y="46"/>
                  </a:cubicBezTo>
                  <a:cubicBezTo>
                    <a:pt x="47" y="46"/>
                    <a:pt x="44" y="46"/>
                    <a:pt x="41" y="46"/>
                  </a:cubicBezTo>
                  <a:cubicBezTo>
                    <a:pt x="29" y="47"/>
                    <a:pt x="33" y="64"/>
                    <a:pt x="17" y="61"/>
                  </a:cubicBezTo>
                  <a:cubicBezTo>
                    <a:pt x="15" y="54"/>
                    <a:pt x="3" y="57"/>
                    <a:pt x="2" y="49"/>
                  </a:cubicBezTo>
                  <a:cubicBezTo>
                    <a:pt x="2" y="46"/>
                    <a:pt x="2" y="43"/>
                    <a:pt x="2" y="40"/>
                  </a:cubicBezTo>
                  <a:cubicBezTo>
                    <a:pt x="8" y="35"/>
                    <a:pt x="0" y="0"/>
                    <a:pt x="17" y="16"/>
                  </a:cubicBezTo>
                  <a:cubicBezTo>
                    <a:pt x="14" y="24"/>
                    <a:pt x="8" y="32"/>
                    <a:pt x="17" y="37"/>
                  </a:cubicBezTo>
                  <a:cubicBezTo>
                    <a:pt x="20" y="28"/>
                    <a:pt x="25" y="41"/>
                    <a:pt x="32" y="37"/>
                  </a:cubicBezTo>
                  <a:close/>
                </a:path>
              </a:pathLst>
            </a:custGeom>
            <a:solidFill>
              <a:srgbClr val="E2EDE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3" name="Freeform 169"/>
            <p:cNvSpPr/>
            <p:nvPr/>
          </p:nvSpPr>
          <p:spPr bwMode="auto">
            <a:xfrm>
              <a:off x="5157788" y="1973263"/>
              <a:ext cx="34925" cy="258763"/>
            </a:xfrm>
            <a:custGeom>
              <a:cxnLst>
                <a:cxn ang="0">
                  <a:pos x="9" y="39"/>
                </a:cxn>
                <a:cxn ang="0">
                  <a:pos x="6" y="96"/>
                </a:cxn>
                <a:cxn ang="0">
                  <a:pos x="3" y="93"/>
                </a:cxn>
                <a:cxn ang="0">
                  <a:pos x="0" y="0"/>
                </a:cxn>
                <a:cxn ang="0">
                  <a:pos x="9" y="36"/>
                </a:cxn>
                <a:cxn ang="0">
                  <a:pos x="9" y="39"/>
                </a:cxn>
              </a:cxnLst>
              <a:rect b="b" l="0" r="r" t="0"/>
              <a:pathLst>
                <a:path h="96" w="13">
                  <a:moveTo>
                    <a:pt x="9" y="39"/>
                  </a:moveTo>
                  <a:cubicBezTo>
                    <a:pt x="7" y="57"/>
                    <a:pt x="13" y="83"/>
                    <a:pt x="6" y="96"/>
                  </a:cubicBezTo>
                  <a:cubicBezTo>
                    <a:pt x="6" y="94"/>
                    <a:pt x="6" y="92"/>
                    <a:pt x="3" y="93"/>
                  </a:cubicBezTo>
                  <a:cubicBezTo>
                    <a:pt x="4" y="60"/>
                    <a:pt x="3" y="29"/>
                    <a:pt x="0" y="0"/>
                  </a:cubicBezTo>
                  <a:cubicBezTo>
                    <a:pt x="9" y="6"/>
                    <a:pt x="2" y="28"/>
                    <a:pt x="9" y="36"/>
                  </a:cubicBezTo>
                  <a:cubicBezTo>
                    <a:pt x="9" y="37"/>
                    <a:pt x="9" y="38"/>
                    <a:pt x="9" y="39"/>
                  </a:cubicBezTo>
                  <a:close/>
                </a:path>
              </a:pathLst>
            </a:custGeom>
            <a:solidFill>
              <a:srgbClr val="75A6B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4" name="Freeform 170"/>
            <p:cNvSpPr/>
            <p:nvPr/>
          </p:nvSpPr>
          <p:spPr bwMode="auto">
            <a:xfrm>
              <a:off x="5319713" y="2135188"/>
              <a:ext cx="65088" cy="42863"/>
            </a:xfrm>
            <a:custGeom>
              <a:cxnLst>
                <a:cxn ang="0">
                  <a:pos x="18" y="0"/>
                </a:cxn>
                <a:cxn ang="0">
                  <a:pos x="21" y="12"/>
                </a:cxn>
                <a:cxn ang="0">
                  <a:pos x="0" y="12"/>
                </a:cxn>
                <a:cxn ang="0">
                  <a:pos x="18" y="0"/>
                </a:cxn>
              </a:cxnLst>
              <a:rect b="b" l="0" r="r" t="0"/>
              <a:pathLst>
                <a:path h="16" w="24">
                  <a:moveTo>
                    <a:pt x="18" y="0"/>
                  </a:moveTo>
                  <a:cubicBezTo>
                    <a:pt x="22" y="1"/>
                    <a:pt x="21" y="7"/>
                    <a:pt x="21" y="12"/>
                  </a:cubicBezTo>
                  <a:cubicBezTo>
                    <a:pt x="14" y="12"/>
                    <a:pt x="7" y="12"/>
                    <a:pt x="0" y="12"/>
                  </a:cubicBezTo>
                  <a:cubicBezTo>
                    <a:pt x="2" y="4"/>
                    <a:pt x="24" y="16"/>
                    <a:pt x="18" y="0"/>
                  </a:cubicBezTo>
                  <a:close/>
                </a:path>
              </a:pathLst>
            </a:custGeom>
            <a:solidFill>
              <a:srgbClr val="708B9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5" name="Freeform 171"/>
            <p:cNvSpPr/>
            <p:nvPr/>
          </p:nvSpPr>
          <p:spPr bwMode="auto">
            <a:xfrm>
              <a:off x="5295900" y="2166938"/>
              <a:ext cx="88900" cy="19050"/>
            </a:xfrm>
            <a:custGeom>
              <a:cxnLst>
                <a:cxn ang="0">
                  <a:pos x="30" y="0"/>
                </a:cxn>
                <a:cxn ang="0">
                  <a:pos x="33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30" y="0"/>
                </a:cxn>
              </a:cxnLst>
              <a:rect b="b" l="0" r="r" t="0"/>
              <a:pathLst>
                <a:path h="7" w="33">
                  <a:moveTo>
                    <a:pt x="30" y="0"/>
                  </a:moveTo>
                  <a:cubicBezTo>
                    <a:pt x="31" y="0"/>
                    <a:pt x="32" y="0"/>
                    <a:pt x="33" y="0"/>
                  </a:cubicBezTo>
                  <a:cubicBezTo>
                    <a:pt x="28" y="7"/>
                    <a:pt x="10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16" y="0"/>
                    <a:pt x="23" y="0"/>
                    <a:pt x="30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6" name="Freeform 172"/>
            <p:cNvSpPr/>
            <p:nvPr/>
          </p:nvSpPr>
          <p:spPr bwMode="auto">
            <a:xfrm>
              <a:off x="5005388" y="2125663"/>
              <a:ext cx="39688" cy="65088"/>
            </a:xfrm>
            <a:custGeom>
              <a:cxnLst>
                <a:cxn ang="0">
                  <a:pos x="12" y="24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5" y="24"/>
                </a:cxn>
                <a:cxn ang="0">
                  <a:pos x="12" y="24"/>
                </a:cxn>
              </a:cxnLst>
              <a:rect b="b" l="0" r="r" t="0"/>
              <a:pathLst>
                <a:path h="24" w="15">
                  <a:moveTo>
                    <a:pt x="12" y="24"/>
                  </a:moveTo>
                  <a:cubicBezTo>
                    <a:pt x="8" y="16"/>
                    <a:pt x="4" y="8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" y="6"/>
                    <a:pt x="13" y="14"/>
                    <a:pt x="15" y="24"/>
                  </a:cubicBezTo>
                  <a:cubicBezTo>
                    <a:pt x="14" y="24"/>
                    <a:pt x="13" y="24"/>
                    <a:pt x="12" y="24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7" name="Freeform 173"/>
            <p:cNvSpPr/>
            <p:nvPr/>
          </p:nvSpPr>
          <p:spPr bwMode="auto">
            <a:xfrm>
              <a:off x="4292600" y="2190750"/>
              <a:ext cx="115888" cy="104775"/>
            </a:xfrm>
            <a:custGeom>
              <a:cxnLst>
                <a:cxn ang="0">
                  <a:pos x="16" y="0"/>
                </a:cxn>
                <a:cxn ang="0">
                  <a:pos x="16" y="12"/>
                </a:cxn>
                <a:cxn ang="0">
                  <a:pos x="25" y="12"/>
                </a:cxn>
                <a:cxn ang="0">
                  <a:pos x="34" y="12"/>
                </a:cxn>
                <a:cxn ang="0">
                  <a:pos x="1" y="24"/>
                </a:cxn>
                <a:cxn ang="0">
                  <a:pos x="10" y="0"/>
                </a:cxn>
                <a:cxn ang="0">
                  <a:pos x="16" y="0"/>
                </a:cxn>
              </a:cxnLst>
              <a:rect b="b" l="0" r="r" t="0"/>
              <a:pathLst>
                <a:path h="39" w="43">
                  <a:moveTo>
                    <a:pt x="16" y="0"/>
                  </a:moveTo>
                  <a:cubicBezTo>
                    <a:pt x="16" y="4"/>
                    <a:pt x="16" y="8"/>
                    <a:pt x="16" y="12"/>
                  </a:cubicBezTo>
                  <a:cubicBezTo>
                    <a:pt x="19" y="12"/>
                    <a:pt x="22" y="12"/>
                    <a:pt x="25" y="12"/>
                  </a:cubicBezTo>
                  <a:cubicBezTo>
                    <a:pt x="28" y="12"/>
                    <a:pt x="31" y="12"/>
                    <a:pt x="34" y="12"/>
                  </a:cubicBezTo>
                  <a:cubicBezTo>
                    <a:pt x="43" y="37"/>
                    <a:pt x="6" y="39"/>
                    <a:pt x="1" y="24"/>
                  </a:cubicBezTo>
                  <a:cubicBezTo>
                    <a:pt x="8" y="20"/>
                    <a:pt x="0" y="1"/>
                    <a:pt x="10" y="0"/>
                  </a:cubicBezTo>
                  <a:cubicBezTo>
                    <a:pt x="12" y="0"/>
                    <a:pt x="14" y="0"/>
                    <a:pt x="16" y="0"/>
                  </a:cubicBezTo>
                  <a:close/>
                </a:path>
              </a:pathLst>
            </a:custGeom>
            <a:solidFill>
              <a:srgbClr val="E2EDE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0" name="Freeform 176"/>
            <p:cNvSpPr/>
            <p:nvPr/>
          </p:nvSpPr>
          <p:spPr bwMode="auto">
            <a:xfrm>
              <a:off x="4278313" y="2352675"/>
              <a:ext cx="127000" cy="201613"/>
            </a:xfrm>
            <a:custGeom>
              <a:cxnLst>
                <a:cxn ang="0">
                  <a:pos x="18" y="36"/>
                </a:cxn>
                <a:cxn ang="0">
                  <a:pos x="30" y="0"/>
                </a:cxn>
                <a:cxn ang="0">
                  <a:pos x="45" y="0"/>
                </a:cxn>
                <a:cxn ang="0">
                  <a:pos x="27" y="66"/>
                </a:cxn>
                <a:cxn ang="0">
                  <a:pos x="0" y="75"/>
                </a:cxn>
                <a:cxn ang="0">
                  <a:pos x="3" y="57"/>
                </a:cxn>
                <a:cxn ang="0">
                  <a:pos x="18" y="36"/>
                </a:cxn>
              </a:cxnLst>
              <a:rect b="b" l="0" r="r" t="0"/>
              <a:pathLst>
                <a:path h="75" w="47">
                  <a:moveTo>
                    <a:pt x="18" y="36"/>
                  </a:moveTo>
                  <a:cubicBezTo>
                    <a:pt x="26" y="28"/>
                    <a:pt x="25" y="11"/>
                    <a:pt x="30" y="0"/>
                  </a:cubicBezTo>
                  <a:cubicBezTo>
                    <a:pt x="35" y="0"/>
                    <a:pt x="40" y="0"/>
                    <a:pt x="45" y="0"/>
                  </a:cubicBezTo>
                  <a:cubicBezTo>
                    <a:pt x="47" y="30"/>
                    <a:pt x="31" y="42"/>
                    <a:pt x="27" y="66"/>
                  </a:cubicBezTo>
                  <a:cubicBezTo>
                    <a:pt x="13" y="64"/>
                    <a:pt x="7" y="70"/>
                    <a:pt x="0" y="75"/>
                  </a:cubicBezTo>
                  <a:cubicBezTo>
                    <a:pt x="0" y="68"/>
                    <a:pt x="0" y="61"/>
                    <a:pt x="3" y="57"/>
                  </a:cubicBezTo>
                  <a:cubicBezTo>
                    <a:pt x="8" y="50"/>
                    <a:pt x="14" y="44"/>
                    <a:pt x="18" y="36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1" name="Freeform 177"/>
            <p:cNvSpPr/>
            <p:nvPr/>
          </p:nvSpPr>
          <p:spPr bwMode="auto">
            <a:xfrm>
              <a:off x="5133975" y="2336800"/>
              <a:ext cx="34925" cy="55563"/>
            </a:xfrm>
            <a:custGeom>
              <a:cxnLst>
                <a:cxn ang="0">
                  <a:pos x="0" y="3"/>
                </a:cxn>
                <a:cxn ang="0">
                  <a:pos x="12" y="21"/>
                </a:cxn>
                <a:cxn ang="0">
                  <a:pos x="3" y="21"/>
                </a:cxn>
                <a:cxn ang="0">
                  <a:pos x="0" y="3"/>
                </a:cxn>
              </a:cxnLst>
              <a:rect b="b" l="0" r="r" t="0"/>
              <a:pathLst>
                <a:path h="21" w="13">
                  <a:moveTo>
                    <a:pt x="0" y="3"/>
                  </a:moveTo>
                  <a:cubicBezTo>
                    <a:pt x="13" y="0"/>
                    <a:pt x="13" y="10"/>
                    <a:pt x="12" y="21"/>
                  </a:cubicBezTo>
                  <a:cubicBezTo>
                    <a:pt x="9" y="21"/>
                    <a:pt x="6" y="21"/>
                    <a:pt x="3" y="21"/>
                  </a:cubicBezTo>
                  <a:cubicBezTo>
                    <a:pt x="0" y="17"/>
                    <a:pt x="0" y="1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2" name="Freeform 178"/>
            <p:cNvSpPr/>
            <p:nvPr/>
          </p:nvSpPr>
          <p:spPr bwMode="auto">
            <a:xfrm>
              <a:off x="4851400" y="2390775"/>
              <a:ext cx="80963" cy="28575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0" y="7"/>
                </a:cxn>
              </a:cxnLst>
              <a:rect b="b" l="0" r="r" t="0"/>
              <a:pathLst>
                <a:path h="11" w="30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26" y="11"/>
                    <a:pt x="9" y="5"/>
                    <a:pt x="0" y="7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3" name="Freeform 179"/>
            <p:cNvSpPr/>
            <p:nvPr/>
          </p:nvSpPr>
          <p:spPr bwMode="auto">
            <a:xfrm>
              <a:off x="4730750" y="2398713"/>
              <a:ext cx="96838" cy="28575"/>
            </a:xfrm>
            <a:custGeom>
              <a:cxnLst>
                <a:cxn ang="0">
                  <a:pos x="0" y="7"/>
                </a:cxn>
                <a:cxn ang="0">
                  <a:pos x="36" y="4"/>
                </a:cxn>
                <a:cxn ang="0">
                  <a:pos x="0" y="7"/>
                </a:cxn>
              </a:cxnLst>
              <a:rect b="b" l="0" r="r" t="0"/>
              <a:pathLst>
                <a:path h="11" w="36">
                  <a:moveTo>
                    <a:pt x="0" y="7"/>
                  </a:moveTo>
                  <a:cubicBezTo>
                    <a:pt x="6" y="0"/>
                    <a:pt x="25" y="6"/>
                    <a:pt x="36" y="4"/>
                  </a:cubicBezTo>
                  <a:cubicBezTo>
                    <a:pt x="30" y="11"/>
                    <a:pt x="11" y="5"/>
                    <a:pt x="0" y="7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4" name="Freeform 180"/>
            <p:cNvSpPr/>
            <p:nvPr/>
          </p:nvSpPr>
          <p:spPr bwMode="auto">
            <a:xfrm>
              <a:off x="4789488" y="2417763"/>
              <a:ext cx="92075" cy="55563"/>
            </a:xfrm>
            <a:custGeom>
              <a:cxnLst>
                <a:cxn ang="0">
                  <a:pos x="20" y="21"/>
                </a:cxn>
                <a:cxn ang="0">
                  <a:pos x="2" y="9"/>
                </a:cxn>
                <a:cxn ang="0">
                  <a:pos x="23" y="0"/>
                </a:cxn>
                <a:cxn ang="0">
                  <a:pos x="20" y="3"/>
                </a:cxn>
                <a:cxn ang="0">
                  <a:pos x="29" y="6"/>
                </a:cxn>
                <a:cxn ang="0">
                  <a:pos x="17" y="12"/>
                </a:cxn>
                <a:cxn ang="0">
                  <a:pos x="29" y="21"/>
                </a:cxn>
                <a:cxn ang="0">
                  <a:pos x="20" y="21"/>
                </a:cxn>
              </a:cxnLst>
              <a:rect b="b" l="0" r="r" t="0"/>
              <a:pathLst>
                <a:path h="21" w="34">
                  <a:moveTo>
                    <a:pt x="20" y="21"/>
                  </a:moveTo>
                  <a:cubicBezTo>
                    <a:pt x="12" y="16"/>
                    <a:pt x="0" y="16"/>
                    <a:pt x="2" y="9"/>
                  </a:cubicBezTo>
                  <a:cubicBezTo>
                    <a:pt x="6" y="3"/>
                    <a:pt x="15" y="2"/>
                    <a:pt x="23" y="0"/>
                  </a:cubicBezTo>
                  <a:cubicBezTo>
                    <a:pt x="24" y="3"/>
                    <a:pt x="22" y="3"/>
                    <a:pt x="20" y="3"/>
                  </a:cubicBezTo>
                  <a:cubicBezTo>
                    <a:pt x="20" y="7"/>
                    <a:pt x="25" y="6"/>
                    <a:pt x="29" y="6"/>
                  </a:cubicBezTo>
                  <a:cubicBezTo>
                    <a:pt x="28" y="11"/>
                    <a:pt x="24" y="13"/>
                    <a:pt x="17" y="12"/>
                  </a:cubicBezTo>
                  <a:cubicBezTo>
                    <a:pt x="16" y="20"/>
                    <a:pt x="34" y="9"/>
                    <a:pt x="29" y="21"/>
                  </a:cubicBezTo>
                  <a:cubicBezTo>
                    <a:pt x="26" y="21"/>
                    <a:pt x="23" y="21"/>
                    <a:pt x="20" y="21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5" name="Freeform 181"/>
            <p:cNvSpPr/>
            <p:nvPr/>
          </p:nvSpPr>
          <p:spPr bwMode="auto">
            <a:xfrm>
              <a:off x="4513263" y="2441575"/>
              <a:ext cx="55563" cy="55563"/>
            </a:xfrm>
            <a:custGeom>
              <a:cxnLst>
                <a:cxn ang="0">
                  <a:pos x="18" y="12"/>
                </a:cxn>
                <a:cxn ang="0">
                  <a:pos x="21" y="12"/>
                </a:cxn>
                <a:cxn ang="0">
                  <a:pos x="0" y="9"/>
                </a:cxn>
                <a:cxn ang="0">
                  <a:pos x="18" y="12"/>
                </a:cxn>
              </a:cxnLst>
              <a:rect b="b" l="0" r="r" t="0"/>
              <a:pathLst>
                <a:path h="21" w="21">
                  <a:moveTo>
                    <a:pt x="18" y="12"/>
                  </a:moveTo>
                  <a:cubicBezTo>
                    <a:pt x="19" y="12"/>
                    <a:pt x="20" y="12"/>
                    <a:pt x="21" y="12"/>
                  </a:cubicBezTo>
                  <a:cubicBezTo>
                    <a:pt x="16" y="21"/>
                    <a:pt x="5" y="11"/>
                    <a:pt x="0" y="9"/>
                  </a:cubicBezTo>
                  <a:cubicBezTo>
                    <a:pt x="4" y="0"/>
                    <a:pt x="15" y="10"/>
                    <a:pt x="18" y="12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6" name="Freeform 182"/>
            <p:cNvSpPr/>
            <p:nvPr/>
          </p:nvSpPr>
          <p:spPr bwMode="auto">
            <a:xfrm>
              <a:off x="5075238" y="2368550"/>
              <a:ext cx="38100" cy="120650"/>
            </a:xfrm>
            <a:custGeom>
              <a:cxnLst>
                <a:cxn ang="0">
                  <a:pos x="7" y="45"/>
                </a:cxn>
                <a:cxn ang="0">
                  <a:pos x="4" y="24"/>
                </a:cxn>
                <a:cxn ang="0">
                  <a:pos x="7" y="0"/>
                </a:cxn>
                <a:cxn ang="0">
                  <a:pos x="10" y="24"/>
                </a:cxn>
                <a:cxn ang="0">
                  <a:pos x="10" y="27"/>
                </a:cxn>
                <a:cxn ang="0">
                  <a:pos x="7" y="45"/>
                </a:cxn>
              </a:cxnLst>
              <a:rect b="b" l="0" r="r" t="0"/>
              <a:pathLst>
                <a:path h="45" w="14">
                  <a:moveTo>
                    <a:pt x="7" y="45"/>
                  </a:moveTo>
                  <a:cubicBezTo>
                    <a:pt x="0" y="44"/>
                    <a:pt x="6" y="30"/>
                    <a:pt x="4" y="24"/>
                  </a:cubicBezTo>
                  <a:cubicBezTo>
                    <a:pt x="11" y="22"/>
                    <a:pt x="5" y="7"/>
                    <a:pt x="7" y="0"/>
                  </a:cubicBezTo>
                  <a:cubicBezTo>
                    <a:pt x="14" y="2"/>
                    <a:pt x="8" y="17"/>
                    <a:pt x="10" y="24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3" y="27"/>
                    <a:pt x="9" y="40"/>
                    <a:pt x="7" y="45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8" name="Freeform 184"/>
            <p:cNvSpPr/>
            <p:nvPr/>
          </p:nvSpPr>
          <p:spPr bwMode="auto">
            <a:xfrm>
              <a:off x="4249738" y="2524125"/>
              <a:ext cx="104775" cy="490538"/>
            </a:xfrm>
            <a:custGeom>
              <a:cxnLst>
                <a:cxn ang="0">
                  <a:pos x="38" y="2"/>
                </a:cxn>
                <a:cxn ang="0">
                  <a:pos x="35" y="14"/>
                </a:cxn>
                <a:cxn ang="0">
                  <a:pos x="26" y="131"/>
                </a:cxn>
                <a:cxn ang="0">
                  <a:pos x="2" y="182"/>
                </a:cxn>
                <a:cxn ang="0">
                  <a:pos x="5" y="149"/>
                </a:cxn>
                <a:cxn ang="0">
                  <a:pos x="11" y="149"/>
                </a:cxn>
                <a:cxn ang="0">
                  <a:pos x="2" y="32"/>
                </a:cxn>
                <a:cxn ang="0">
                  <a:pos x="5" y="32"/>
                </a:cxn>
                <a:cxn ang="0">
                  <a:pos x="11" y="53"/>
                </a:cxn>
                <a:cxn ang="0">
                  <a:pos x="11" y="17"/>
                </a:cxn>
                <a:cxn ang="0">
                  <a:pos x="11" y="11"/>
                </a:cxn>
                <a:cxn ang="0">
                  <a:pos x="38" y="2"/>
                </a:cxn>
              </a:cxnLst>
              <a:rect b="b" l="0" r="r" t="0"/>
              <a:pathLst>
                <a:path h="182" w="39">
                  <a:moveTo>
                    <a:pt x="38" y="2"/>
                  </a:moveTo>
                  <a:cubicBezTo>
                    <a:pt x="39" y="8"/>
                    <a:pt x="35" y="9"/>
                    <a:pt x="35" y="14"/>
                  </a:cubicBezTo>
                  <a:cubicBezTo>
                    <a:pt x="28" y="49"/>
                    <a:pt x="37" y="100"/>
                    <a:pt x="26" y="131"/>
                  </a:cubicBezTo>
                  <a:cubicBezTo>
                    <a:pt x="25" y="155"/>
                    <a:pt x="13" y="168"/>
                    <a:pt x="2" y="182"/>
                  </a:cubicBezTo>
                  <a:cubicBezTo>
                    <a:pt x="2" y="170"/>
                    <a:pt x="1" y="157"/>
                    <a:pt x="5" y="149"/>
                  </a:cubicBezTo>
                  <a:cubicBezTo>
                    <a:pt x="8" y="151"/>
                    <a:pt x="10" y="153"/>
                    <a:pt x="11" y="149"/>
                  </a:cubicBezTo>
                  <a:cubicBezTo>
                    <a:pt x="7" y="111"/>
                    <a:pt x="0" y="76"/>
                    <a:pt x="2" y="32"/>
                  </a:cubicBezTo>
                  <a:cubicBezTo>
                    <a:pt x="3" y="32"/>
                    <a:pt x="4" y="32"/>
                    <a:pt x="5" y="32"/>
                  </a:cubicBezTo>
                  <a:cubicBezTo>
                    <a:pt x="5" y="39"/>
                    <a:pt x="3" y="64"/>
                    <a:pt x="11" y="53"/>
                  </a:cubicBezTo>
                  <a:cubicBezTo>
                    <a:pt x="11" y="41"/>
                    <a:pt x="11" y="29"/>
                    <a:pt x="11" y="17"/>
                  </a:cubicBezTo>
                  <a:cubicBezTo>
                    <a:pt x="11" y="15"/>
                    <a:pt x="11" y="13"/>
                    <a:pt x="11" y="11"/>
                  </a:cubicBezTo>
                  <a:cubicBezTo>
                    <a:pt x="18" y="6"/>
                    <a:pt x="24" y="0"/>
                    <a:pt x="38" y="2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9" name="Freeform 185"/>
            <p:cNvSpPr/>
            <p:nvPr/>
          </p:nvSpPr>
          <p:spPr bwMode="auto">
            <a:xfrm>
              <a:off x="5245100" y="2473325"/>
              <a:ext cx="28575" cy="88900"/>
            </a:xfrm>
            <a:custGeom>
              <a:cxnLst>
                <a:cxn ang="0">
                  <a:pos x="4" y="0"/>
                </a:cxn>
                <a:cxn ang="0">
                  <a:pos x="7" y="33"/>
                </a:cxn>
                <a:cxn ang="0">
                  <a:pos x="4" y="0"/>
                </a:cxn>
              </a:cxnLst>
              <a:rect b="b" l="0" r="r" t="0"/>
              <a:pathLst>
                <a:path h="33" w="11">
                  <a:moveTo>
                    <a:pt x="4" y="0"/>
                  </a:moveTo>
                  <a:cubicBezTo>
                    <a:pt x="11" y="5"/>
                    <a:pt x="5" y="23"/>
                    <a:pt x="7" y="33"/>
                  </a:cubicBezTo>
                  <a:cubicBezTo>
                    <a:pt x="0" y="28"/>
                    <a:pt x="6" y="10"/>
                    <a:pt x="4" y="0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0" name="Freeform 186"/>
            <p:cNvSpPr/>
            <p:nvPr/>
          </p:nvSpPr>
          <p:spPr bwMode="auto">
            <a:xfrm>
              <a:off x="4900613" y="2527300"/>
              <a:ext cx="123825" cy="46038"/>
            </a:xfrm>
            <a:custGeom>
              <a:cxnLst>
                <a:cxn ang="0">
                  <a:pos x="42" y="7"/>
                </a:cxn>
                <a:cxn ang="0">
                  <a:pos x="45" y="10"/>
                </a:cxn>
                <a:cxn ang="0">
                  <a:pos x="0" y="4"/>
                </a:cxn>
                <a:cxn ang="0">
                  <a:pos x="42" y="7"/>
                </a:cxn>
              </a:cxnLst>
              <a:rect b="b" l="0" r="r" t="0"/>
              <a:pathLst>
                <a:path h="17" w="46">
                  <a:moveTo>
                    <a:pt x="42" y="7"/>
                  </a:moveTo>
                  <a:cubicBezTo>
                    <a:pt x="44" y="7"/>
                    <a:pt x="46" y="7"/>
                    <a:pt x="45" y="10"/>
                  </a:cubicBezTo>
                  <a:cubicBezTo>
                    <a:pt x="26" y="11"/>
                    <a:pt x="10" y="17"/>
                    <a:pt x="0" y="4"/>
                  </a:cubicBezTo>
                  <a:cubicBezTo>
                    <a:pt x="7" y="0"/>
                    <a:pt x="24" y="11"/>
                    <a:pt x="42" y="7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1" name="Freeform 187"/>
            <p:cNvSpPr/>
            <p:nvPr/>
          </p:nvSpPr>
          <p:spPr bwMode="auto">
            <a:xfrm>
              <a:off x="5048250" y="2433638"/>
              <a:ext cx="255588" cy="425450"/>
            </a:xfrm>
            <a:custGeom>
              <a:cxnLst>
                <a:cxn ang="0">
                  <a:pos x="20" y="0"/>
                </a:cxn>
                <a:cxn ang="0">
                  <a:pos x="95" y="138"/>
                </a:cxn>
                <a:cxn ang="0">
                  <a:pos x="23" y="93"/>
                </a:cxn>
                <a:cxn ang="0">
                  <a:pos x="23" y="42"/>
                </a:cxn>
                <a:cxn ang="0">
                  <a:pos x="20" y="3"/>
                </a:cxn>
                <a:cxn ang="0">
                  <a:pos x="20" y="0"/>
                </a:cxn>
              </a:cxnLst>
              <a:rect b="b" l="0" r="r" t="0"/>
              <a:pathLst>
                <a:path h="158" w="95">
                  <a:moveTo>
                    <a:pt x="20" y="0"/>
                  </a:moveTo>
                  <a:cubicBezTo>
                    <a:pt x="62" y="29"/>
                    <a:pt x="51" y="111"/>
                    <a:pt x="95" y="138"/>
                  </a:cubicBezTo>
                  <a:cubicBezTo>
                    <a:pt x="72" y="158"/>
                    <a:pt x="0" y="139"/>
                    <a:pt x="23" y="93"/>
                  </a:cubicBezTo>
                  <a:cubicBezTo>
                    <a:pt x="28" y="83"/>
                    <a:pt x="28" y="52"/>
                    <a:pt x="23" y="42"/>
                  </a:cubicBezTo>
                  <a:cubicBezTo>
                    <a:pt x="24" y="27"/>
                    <a:pt x="18" y="19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2" name="Freeform 188"/>
            <p:cNvSpPr/>
            <p:nvPr/>
          </p:nvSpPr>
          <p:spPr bwMode="auto">
            <a:xfrm>
              <a:off x="3802063" y="2573338"/>
              <a:ext cx="138113" cy="34925"/>
            </a:xfrm>
            <a:custGeom>
              <a:cxnLst>
                <a:cxn ang="0">
                  <a:pos x="6" y="2"/>
                </a:cxn>
                <a:cxn ang="0">
                  <a:pos x="27" y="2"/>
                </a:cxn>
                <a:cxn ang="0">
                  <a:pos x="51" y="5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6" y="2"/>
                </a:cxn>
              </a:cxnLst>
              <a:rect b="b" l="0" r="r" t="0"/>
              <a:pathLst>
                <a:path h="13" w="51">
                  <a:moveTo>
                    <a:pt x="6" y="2"/>
                  </a:moveTo>
                  <a:cubicBezTo>
                    <a:pt x="11" y="11"/>
                    <a:pt x="19" y="0"/>
                    <a:pt x="27" y="2"/>
                  </a:cubicBezTo>
                  <a:cubicBezTo>
                    <a:pt x="29" y="9"/>
                    <a:pt x="44" y="3"/>
                    <a:pt x="51" y="5"/>
                  </a:cubicBezTo>
                  <a:cubicBezTo>
                    <a:pt x="40" y="13"/>
                    <a:pt x="12" y="4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4"/>
                    <a:pt x="1" y="1"/>
                    <a:pt x="6" y="2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3" name="Freeform 189"/>
            <p:cNvSpPr/>
            <p:nvPr/>
          </p:nvSpPr>
          <p:spPr bwMode="auto">
            <a:xfrm>
              <a:off x="5575300" y="2586038"/>
              <a:ext cx="30163" cy="92075"/>
            </a:xfrm>
            <a:custGeom>
              <a:cxnLst>
                <a:cxn ang="0">
                  <a:pos x="7" y="0"/>
                </a:cxn>
                <a:cxn ang="0">
                  <a:pos x="10" y="15"/>
                </a:cxn>
                <a:cxn ang="0">
                  <a:pos x="10" y="18"/>
                </a:cxn>
                <a:cxn ang="0">
                  <a:pos x="7" y="18"/>
                </a:cxn>
                <a:cxn ang="0">
                  <a:pos x="4" y="33"/>
                </a:cxn>
                <a:cxn ang="0">
                  <a:pos x="1" y="30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34" w="11">
                  <a:moveTo>
                    <a:pt x="7" y="0"/>
                  </a:moveTo>
                  <a:cubicBezTo>
                    <a:pt x="9" y="4"/>
                    <a:pt x="3" y="16"/>
                    <a:pt x="10" y="15"/>
                  </a:cubicBezTo>
                  <a:cubicBezTo>
                    <a:pt x="10" y="16"/>
                    <a:pt x="10" y="17"/>
                    <a:pt x="10" y="18"/>
                  </a:cubicBezTo>
                  <a:cubicBezTo>
                    <a:pt x="9" y="18"/>
                    <a:pt x="8" y="18"/>
                    <a:pt x="7" y="18"/>
                  </a:cubicBezTo>
                  <a:cubicBezTo>
                    <a:pt x="5" y="22"/>
                    <a:pt x="11" y="34"/>
                    <a:pt x="4" y="33"/>
                  </a:cubicBezTo>
                  <a:cubicBezTo>
                    <a:pt x="2" y="33"/>
                    <a:pt x="0" y="33"/>
                    <a:pt x="1" y="30"/>
                  </a:cubicBezTo>
                  <a:cubicBezTo>
                    <a:pt x="8" y="26"/>
                    <a:pt x="2" y="9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4" name="Freeform 190"/>
            <p:cNvSpPr/>
            <p:nvPr/>
          </p:nvSpPr>
          <p:spPr bwMode="auto">
            <a:xfrm>
              <a:off x="4559300" y="2619375"/>
              <a:ext cx="166688" cy="541338"/>
            </a:xfrm>
            <a:custGeom>
              <a:cxnLst>
                <a:cxn ang="0">
                  <a:pos x="10" y="135"/>
                </a:cxn>
                <a:cxn ang="0">
                  <a:pos x="13" y="144"/>
                </a:cxn>
                <a:cxn ang="0">
                  <a:pos x="49" y="0"/>
                </a:cxn>
                <a:cxn ang="0">
                  <a:pos x="58" y="81"/>
                </a:cxn>
                <a:cxn ang="0">
                  <a:pos x="55" y="114"/>
                </a:cxn>
                <a:cxn ang="0">
                  <a:pos x="55" y="135"/>
                </a:cxn>
                <a:cxn ang="0">
                  <a:pos x="46" y="168"/>
                </a:cxn>
                <a:cxn ang="0">
                  <a:pos x="25" y="195"/>
                </a:cxn>
                <a:cxn ang="0">
                  <a:pos x="13" y="201"/>
                </a:cxn>
                <a:cxn ang="0">
                  <a:pos x="1" y="198"/>
                </a:cxn>
                <a:cxn ang="0">
                  <a:pos x="4" y="174"/>
                </a:cxn>
                <a:cxn ang="0">
                  <a:pos x="7" y="144"/>
                </a:cxn>
                <a:cxn ang="0">
                  <a:pos x="10" y="135"/>
                </a:cxn>
              </a:cxnLst>
              <a:rect b="b" l="0" r="r" t="0"/>
              <a:pathLst>
                <a:path h="201" w="62">
                  <a:moveTo>
                    <a:pt x="10" y="135"/>
                  </a:moveTo>
                  <a:cubicBezTo>
                    <a:pt x="8" y="137"/>
                    <a:pt x="12" y="145"/>
                    <a:pt x="13" y="144"/>
                  </a:cubicBezTo>
                  <a:cubicBezTo>
                    <a:pt x="31" y="108"/>
                    <a:pt x="22" y="32"/>
                    <a:pt x="49" y="0"/>
                  </a:cubicBezTo>
                  <a:cubicBezTo>
                    <a:pt x="62" y="16"/>
                    <a:pt x="56" y="62"/>
                    <a:pt x="58" y="81"/>
                  </a:cubicBezTo>
                  <a:cubicBezTo>
                    <a:pt x="53" y="87"/>
                    <a:pt x="49" y="105"/>
                    <a:pt x="55" y="114"/>
                  </a:cubicBezTo>
                  <a:cubicBezTo>
                    <a:pt x="52" y="117"/>
                    <a:pt x="49" y="133"/>
                    <a:pt x="55" y="135"/>
                  </a:cubicBezTo>
                  <a:cubicBezTo>
                    <a:pt x="48" y="142"/>
                    <a:pt x="52" y="160"/>
                    <a:pt x="46" y="168"/>
                  </a:cubicBezTo>
                  <a:cubicBezTo>
                    <a:pt x="44" y="180"/>
                    <a:pt x="28" y="194"/>
                    <a:pt x="25" y="195"/>
                  </a:cubicBezTo>
                  <a:cubicBezTo>
                    <a:pt x="25" y="201"/>
                    <a:pt x="15" y="197"/>
                    <a:pt x="13" y="201"/>
                  </a:cubicBezTo>
                  <a:cubicBezTo>
                    <a:pt x="12" y="197"/>
                    <a:pt x="6" y="198"/>
                    <a:pt x="1" y="198"/>
                  </a:cubicBezTo>
                  <a:cubicBezTo>
                    <a:pt x="0" y="188"/>
                    <a:pt x="6" y="185"/>
                    <a:pt x="4" y="174"/>
                  </a:cubicBezTo>
                  <a:cubicBezTo>
                    <a:pt x="7" y="168"/>
                    <a:pt x="14" y="150"/>
                    <a:pt x="7" y="144"/>
                  </a:cubicBezTo>
                  <a:cubicBezTo>
                    <a:pt x="7" y="140"/>
                    <a:pt x="7" y="136"/>
                    <a:pt x="10" y="135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5" name="Freeform 191"/>
            <p:cNvSpPr/>
            <p:nvPr/>
          </p:nvSpPr>
          <p:spPr bwMode="auto">
            <a:xfrm>
              <a:off x="3890963" y="2654300"/>
              <a:ext cx="80963" cy="47625"/>
            </a:xfrm>
            <a:custGeom>
              <a:cxnLst>
                <a:cxn ang="0">
                  <a:pos x="21" y="8"/>
                </a:cxn>
                <a:cxn ang="0">
                  <a:pos x="24" y="14"/>
                </a:cxn>
                <a:cxn ang="0">
                  <a:pos x="0" y="11"/>
                </a:cxn>
                <a:cxn ang="0">
                  <a:pos x="21" y="8"/>
                </a:cxn>
              </a:cxnLst>
              <a:rect b="b" l="0" r="r" t="0"/>
              <a:pathLst>
                <a:path h="18" w="30">
                  <a:moveTo>
                    <a:pt x="21" y="8"/>
                  </a:moveTo>
                  <a:cubicBezTo>
                    <a:pt x="21" y="12"/>
                    <a:pt x="30" y="11"/>
                    <a:pt x="24" y="14"/>
                  </a:cubicBezTo>
                  <a:cubicBezTo>
                    <a:pt x="17" y="12"/>
                    <a:pt x="2" y="18"/>
                    <a:pt x="0" y="11"/>
                  </a:cubicBezTo>
                  <a:cubicBezTo>
                    <a:pt x="13" y="17"/>
                    <a:pt x="16" y="0"/>
                    <a:pt x="21" y="8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6" name="Freeform 192"/>
            <p:cNvSpPr/>
            <p:nvPr/>
          </p:nvSpPr>
          <p:spPr bwMode="auto">
            <a:xfrm>
              <a:off x="3802063" y="2692400"/>
              <a:ext cx="393700" cy="282575"/>
            </a:xfrm>
            <a:custGeom>
              <a:cxnLst>
                <a:cxn ang="0">
                  <a:pos x="0" y="0"/>
                </a:cxn>
                <a:cxn ang="0">
                  <a:pos x="75" y="9"/>
                </a:cxn>
                <a:cxn ang="0">
                  <a:pos x="105" y="9"/>
                </a:cxn>
                <a:cxn ang="0">
                  <a:pos x="123" y="18"/>
                </a:cxn>
                <a:cxn ang="0">
                  <a:pos x="135" y="36"/>
                </a:cxn>
                <a:cxn ang="0">
                  <a:pos x="144" y="105"/>
                </a:cxn>
                <a:cxn ang="0">
                  <a:pos x="123" y="105"/>
                </a:cxn>
                <a:cxn ang="0">
                  <a:pos x="75" y="45"/>
                </a:cxn>
                <a:cxn ang="0">
                  <a:pos x="0" y="0"/>
                </a:cxn>
              </a:cxnLst>
              <a:rect b="b" l="0" r="r" t="0"/>
              <a:pathLst>
                <a:path h="105" w="146">
                  <a:moveTo>
                    <a:pt x="0" y="0"/>
                  </a:moveTo>
                  <a:cubicBezTo>
                    <a:pt x="25" y="3"/>
                    <a:pt x="49" y="7"/>
                    <a:pt x="75" y="9"/>
                  </a:cubicBezTo>
                  <a:cubicBezTo>
                    <a:pt x="78" y="14"/>
                    <a:pt x="102" y="14"/>
                    <a:pt x="105" y="9"/>
                  </a:cubicBezTo>
                  <a:cubicBezTo>
                    <a:pt x="113" y="1"/>
                    <a:pt x="122" y="10"/>
                    <a:pt x="123" y="18"/>
                  </a:cubicBezTo>
                  <a:cubicBezTo>
                    <a:pt x="125" y="26"/>
                    <a:pt x="132" y="29"/>
                    <a:pt x="135" y="36"/>
                  </a:cubicBezTo>
                  <a:cubicBezTo>
                    <a:pt x="146" y="51"/>
                    <a:pt x="144" y="79"/>
                    <a:pt x="144" y="105"/>
                  </a:cubicBezTo>
                  <a:cubicBezTo>
                    <a:pt x="137" y="105"/>
                    <a:pt x="130" y="105"/>
                    <a:pt x="123" y="105"/>
                  </a:cubicBezTo>
                  <a:cubicBezTo>
                    <a:pt x="104" y="88"/>
                    <a:pt x="81" y="75"/>
                    <a:pt x="75" y="45"/>
                  </a:cubicBezTo>
                  <a:cubicBezTo>
                    <a:pt x="51" y="29"/>
                    <a:pt x="25" y="15"/>
                    <a:pt x="0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7" name="Freeform 193"/>
            <p:cNvSpPr>
              <a:spLocks noEditPoints="1"/>
            </p:cNvSpPr>
            <p:nvPr/>
          </p:nvSpPr>
          <p:spPr bwMode="auto">
            <a:xfrm>
              <a:off x="5070475" y="2286000"/>
              <a:ext cx="233363" cy="519113"/>
            </a:xfrm>
            <a:custGeom>
              <a:cxnLst>
                <a:cxn ang="0">
                  <a:pos x="87" y="193"/>
                </a:cxn>
                <a:cxn ang="0">
                  <a:pos x="12" y="55"/>
                </a:cxn>
                <a:cxn ang="0">
                  <a:pos x="9" y="31"/>
                </a:cxn>
                <a:cxn ang="0">
                  <a:pos x="33" y="7"/>
                </a:cxn>
                <a:cxn ang="0">
                  <a:pos x="39" y="1"/>
                </a:cxn>
                <a:cxn ang="0">
                  <a:pos x="63" y="70"/>
                </a:cxn>
                <a:cxn ang="0">
                  <a:pos x="66" y="103"/>
                </a:cxn>
                <a:cxn ang="0">
                  <a:pos x="87" y="193"/>
                </a:cxn>
                <a:cxn ang="0">
                  <a:pos x="39" y="22"/>
                </a:cxn>
                <a:cxn ang="0">
                  <a:pos x="18" y="16"/>
                </a:cxn>
                <a:cxn ang="0">
                  <a:pos x="21" y="40"/>
                </a:cxn>
                <a:cxn ang="0">
                  <a:pos x="42" y="46"/>
                </a:cxn>
                <a:cxn ang="0">
                  <a:pos x="39" y="22"/>
                </a:cxn>
              </a:cxnLst>
              <a:rect b="b" l="0" r="r" t="0"/>
              <a:pathLst>
                <a:path h="193" w="87">
                  <a:moveTo>
                    <a:pt x="87" y="193"/>
                  </a:moveTo>
                  <a:cubicBezTo>
                    <a:pt x="43" y="166"/>
                    <a:pt x="54" y="84"/>
                    <a:pt x="12" y="55"/>
                  </a:cubicBezTo>
                  <a:cubicBezTo>
                    <a:pt x="10" y="48"/>
                    <a:pt x="16" y="33"/>
                    <a:pt x="9" y="31"/>
                  </a:cubicBezTo>
                  <a:cubicBezTo>
                    <a:pt x="0" y="0"/>
                    <a:pt x="24" y="21"/>
                    <a:pt x="33" y="7"/>
                  </a:cubicBezTo>
                  <a:cubicBezTo>
                    <a:pt x="37" y="7"/>
                    <a:pt x="36" y="2"/>
                    <a:pt x="39" y="1"/>
                  </a:cubicBezTo>
                  <a:cubicBezTo>
                    <a:pt x="44" y="27"/>
                    <a:pt x="60" y="42"/>
                    <a:pt x="63" y="70"/>
                  </a:cubicBezTo>
                  <a:cubicBezTo>
                    <a:pt x="65" y="80"/>
                    <a:pt x="59" y="98"/>
                    <a:pt x="66" y="103"/>
                  </a:cubicBezTo>
                  <a:cubicBezTo>
                    <a:pt x="62" y="144"/>
                    <a:pt x="83" y="160"/>
                    <a:pt x="87" y="193"/>
                  </a:cubicBezTo>
                  <a:close/>
                  <a:moveTo>
                    <a:pt x="39" y="22"/>
                  </a:moveTo>
                  <a:cubicBezTo>
                    <a:pt x="41" y="11"/>
                    <a:pt x="25" y="18"/>
                    <a:pt x="18" y="16"/>
                  </a:cubicBezTo>
                  <a:cubicBezTo>
                    <a:pt x="18" y="25"/>
                    <a:pt x="16" y="36"/>
                    <a:pt x="21" y="40"/>
                  </a:cubicBezTo>
                  <a:cubicBezTo>
                    <a:pt x="21" y="49"/>
                    <a:pt x="34" y="45"/>
                    <a:pt x="42" y="46"/>
                  </a:cubicBezTo>
                  <a:cubicBezTo>
                    <a:pt x="40" y="39"/>
                    <a:pt x="46" y="24"/>
                    <a:pt x="39" y="22"/>
                  </a:cubicBezTo>
                  <a:close/>
                </a:path>
              </a:pathLst>
            </a:custGeom>
            <a:solidFill>
              <a:srgbClr val="1F445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8" name="Freeform 194"/>
            <p:cNvSpPr/>
            <p:nvPr/>
          </p:nvSpPr>
          <p:spPr bwMode="auto">
            <a:xfrm>
              <a:off x="5343525" y="2813050"/>
              <a:ext cx="65088" cy="26988"/>
            </a:xfrm>
            <a:custGeom>
              <a:cxnLst>
                <a:cxn ang="0">
                  <a:pos x="0" y="9"/>
                </a:cxn>
                <a:cxn ang="0">
                  <a:pos x="0" y="3"/>
                </a:cxn>
                <a:cxn ang="0">
                  <a:pos x="24" y="3"/>
                </a:cxn>
                <a:cxn ang="0">
                  <a:pos x="15" y="9"/>
                </a:cxn>
                <a:cxn ang="0">
                  <a:pos x="0" y="9"/>
                </a:cxn>
              </a:cxnLst>
              <a:rect b="b" l="0" r="r" t="0"/>
              <a:pathLst>
                <a:path h="10" w="24">
                  <a:moveTo>
                    <a:pt x="0" y="9"/>
                  </a:moveTo>
                  <a:cubicBezTo>
                    <a:pt x="0" y="7"/>
                    <a:pt x="0" y="5"/>
                    <a:pt x="0" y="3"/>
                  </a:cubicBezTo>
                  <a:cubicBezTo>
                    <a:pt x="7" y="10"/>
                    <a:pt x="12" y="0"/>
                    <a:pt x="24" y="3"/>
                  </a:cubicBezTo>
                  <a:cubicBezTo>
                    <a:pt x="24" y="8"/>
                    <a:pt x="16" y="5"/>
                    <a:pt x="15" y="9"/>
                  </a:cubicBezTo>
                  <a:cubicBezTo>
                    <a:pt x="10" y="9"/>
                    <a:pt x="5" y="9"/>
                    <a:pt x="0" y="9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9" name="Freeform 195"/>
            <p:cNvSpPr/>
            <p:nvPr/>
          </p:nvSpPr>
          <p:spPr bwMode="auto">
            <a:xfrm>
              <a:off x="4197350" y="2828925"/>
              <a:ext cx="19050" cy="136525"/>
            </a:xfrm>
            <a:custGeom>
              <a:cxnLst>
                <a:cxn ang="0">
                  <a:pos x="3" y="0"/>
                </a:cxn>
                <a:cxn ang="0">
                  <a:pos x="0" y="51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51" w="7">
                  <a:moveTo>
                    <a:pt x="3" y="0"/>
                  </a:moveTo>
                  <a:cubicBezTo>
                    <a:pt x="1" y="16"/>
                    <a:pt x="7" y="40"/>
                    <a:pt x="0" y="51"/>
                  </a:cubicBezTo>
                  <a:cubicBezTo>
                    <a:pt x="0" y="34"/>
                    <a:pt x="0" y="17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0" name="Freeform 196"/>
            <p:cNvSpPr/>
            <p:nvPr/>
          </p:nvSpPr>
          <p:spPr bwMode="auto">
            <a:xfrm>
              <a:off x="4913313" y="2860675"/>
              <a:ext cx="26988" cy="65088"/>
            </a:xfrm>
            <a:custGeom>
              <a:cxnLst>
                <a:cxn ang="0">
                  <a:pos x="4" y="0"/>
                </a:cxn>
                <a:cxn ang="0">
                  <a:pos x="10" y="24"/>
                </a:cxn>
                <a:cxn ang="0">
                  <a:pos x="7" y="24"/>
                </a:cxn>
                <a:cxn ang="0">
                  <a:pos x="4" y="0"/>
                </a:cxn>
              </a:cxnLst>
              <a:rect b="b" l="0" r="r" t="0"/>
              <a:pathLst>
                <a:path h="24" w="10">
                  <a:moveTo>
                    <a:pt x="4" y="0"/>
                  </a:moveTo>
                  <a:cubicBezTo>
                    <a:pt x="10" y="4"/>
                    <a:pt x="6" y="18"/>
                    <a:pt x="10" y="24"/>
                  </a:cubicBezTo>
                  <a:cubicBezTo>
                    <a:pt x="9" y="24"/>
                    <a:pt x="8" y="24"/>
                    <a:pt x="7" y="24"/>
                  </a:cubicBezTo>
                  <a:cubicBezTo>
                    <a:pt x="0" y="22"/>
                    <a:pt x="6" y="7"/>
                    <a:pt x="4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1" name="Freeform 197"/>
            <p:cNvSpPr/>
            <p:nvPr/>
          </p:nvSpPr>
          <p:spPr bwMode="auto">
            <a:xfrm>
              <a:off x="5156200" y="2836863"/>
              <a:ext cx="34925" cy="128588"/>
            </a:xfrm>
            <a:custGeom>
              <a:cxnLst>
                <a:cxn ang="0">
                  <a:pos x="10" y="27"/>
                </a:cxn>
                <a:cxn ang="0">
                  <a:pos x="10" y="33"/>
                </a:cxn>
                <a:cxn ang="0">
                  <a:pos x="7" y="48"/>
                </a:cxn>
                <a:cxn ang="0">
                  <a:pos x="4" y="0"/>
                </a:cxn>
                <a:cxn ang="0">
                  <a:pos x="10" y="27"/>
                </a:cxn>
              </a:cxnLst>
              <a:rect b="b" l="0" r="r" t="0"/>
              <a:pathLst>
                <a:path h="48" w="13">
                  <a:moveTo>
                    <a:pt x="10" y="27"/>
                  </a:moveTo>
                  <a:cubicBezTo>
                    <a:pt x="10" y="29"/>
                    <a:pt x="10" y="31"/>
                    <a:pt x="10" y="33"/>
                  </a:cubicBezTo>
                  <a:cubicBezTo>
                    <a:pt x="3" y="32"/>
                    <a:pt x="9" y="44"/>
                    <a:pt x="7" y="48"/>
                  </a:cubicBezTo>
                  <a:cubicBezTo>
                    <a:pt x="0" y="38"/>
                    <a:pt x="6" y="15"/>
                    <a:pt x="4" y="0"/>
                  </a:cubicBezTo>
                  <a:cubicBezTo>
                    <a:pt x="13" y="2"/>
                    <a:pt x="1" y="25"/>
                    <a:pt x="10" y="27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2" name="Freeform 198"/>
            <p:cNvSpPr/>
            <p:nvPr/>
          </p:nvSpPr>
          <p:spPr bwMode="auto">
            <a:xfrm>
              <a:off x="4311650" y="2860675"/>
              <a:ext cx="39688" cy="122238"/>
            </a:xfrm>
            <a:custGeom>
              <a:cxnLst>
                <a:cxn ang="0">
                  <a:pos x="0" y="36"/>
                </a:cxn>
                <a:cxn ang="0">
                  <a:pos x="12" y="0"/>
                </a:cxn>
                <a:cxn ang="0">
                  <a:pos x="9" y="39"/>
                </a:cxn>
                <a:cxn ang="0">
                  <a:pos x="6" y="45"/>
                </a:cxn>
                <a:cxn ang="0">
                  <a:pos x="3" y="45"/>
                </a:cxn>
                <a:cxn ang="0">
                  <a:pos x="0" y="36"/>
                </a:cxn>
              </a:cxnLst>
              <a:rect b="b" l="0" r="r" t="0"/>
              <a:pathLst>
                <a:path h="45" w="15">
                  <a:moveTo>
                    <a:pt x="0" y="36"/>
                  </a:moveTo>
                  <a:cubicBezTo>
                    <a:pt x="15" y="28"/>
                    <a:pt x="1" y="11"/>
                    <a:pt x="12" y="0"/>
                  </a:cubicBezTo>
                  <a:cubicBezTo>
                    <a:pt x="11" y="13"/>
                    <a:pt x="15" y="31"/>
                    <a:pt x="9" y="39"/>
                  </a:cubicBezTo>
                  <a:cubicBezTo>
                    <a:pt x="7" y="40"/>
                    <a:pt x="6" y="42"/>
                    <a:pt x="6" y="45"/>
                  </a:cubicBezTo>
                  <a:cubicBezTo>
                    <a:pt x="5" y="45"/>
                    <a:pt x="4" y="45"/>
                    <a:pt x="3" y="45"/>
                  </a:cubicBezTo>
                  <a:cubicBezTo>
                    <a:pt x="3" y="41"/>
                    <a:pt x="3" y="37"/>
                    <a:pt x="0" y="36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3" name="Freeform 199"/>
            <p:cNvSpPr/>
            <p:nvPr/>
          </p:nvSpPr>
          <p:spPr bwMode="auto">
            <a:xfrm>
              <a:off x="4211638" y="2957513"/>
              <a:ext cx="107950" cy="157163"/>
            </a:xfrm>
            <a:custGeom>
              <a:cxnLst>
                <a:cxn ang="0">
                  <a:pos x="4" y="42"/>
                </a:cxn>
                <a:cxn ang="0">
                  <a:pos x="37" y="0"/>
                </a:cxn>
                <a:cxn ang="0">
                  <a:pos x="40" y="9"/>
                </a:cxn>
                <a:cxn ang="0">
                  <a:pos x="7" y="57"/>
                </a:cxn>
                <a:cxn ang="0">
                  <a:pos x="4" y="42"/>
                </a:cxn>
              </a:cxnLst>
              <a:rect b="b" l="0" r="r" t="0"/>
              <a:pathLst>
                <a:path h="57" w="40">
                  <a:moveTo>
                    <a:pt x="4" y="42"/>
                  </a:moveTo>
                  <a:cubicBezTo>
                    <a:pt x="17" y="30"/>
                    <a:pt x="32" y="20"/>
                    <a:pt x="37" y="0"/>
                  </a:cubicBezTo>
                  <a:cubicBezTo>
                    <a:pt x="40" y="1"/>
                    <a:pt x="40" y="5"/>
                    <a:pt x="40" y="9"/>
                  </a:cubicBezTo>
                  <a:cubicBezTo>
                    <a:pt x="33" y="29"/>
                    <a:pt x="15" y="38"/>
                    <a:pt x="7" y="57"/>
                  </a:cubicBezTo>
                  <a:cubicBezTo>
                    <a:pt x="0" y="58"/>
                    <a:pt x="6" y="46"/>
                    <a:pt x="4" y="42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4" name="Freeform 200"/>
            <p:cNvSpPr/>
            <p:nvPr/>
          </p:nvSpPr>
          <p:spPr bwMode="auto">
            <a:xfrm>
              <a:off x="3584575" y="2957513"/>
              <a:ext cx="30163" cy="106363"/>
            </a:xfrm>
            <a:custGeom>
              <a:cxnLst>
                <a:cxn ang="0">
                  <a:pos x="0" y="9"/>
                </a:cxn>
                <a:cxn ang="0">
                  <a:pos x="6" y="0"/>
                </a:cxn>
                <a:cxn ang="0">
                  <a:pos x="9" y="9"/>
                </a:cxn>
                <a:cxn ang="0">
                  <a:pos x="6" y="39"/>
                </a:cxn>
                <a:cxn ang="0">
                  <a:pos x="3" y="39"/>
                </a:cxn>
                <a:cxn ang="0">
                  <a:pos x="0" y="9"/>
                </a:cxn>
              </a:cxnLst>
              <a:rect b="b" l="0" r="r" t="0"/>
              <a:pathLst>
                <a:path h="39" w="11">
                  <a:moveTo>
                    <a:pt x="0" y="9"/>
                  </a:moveTo>
                  <a:cubicBezTo>
                    <a:pt x="0" y="4"/>
                    <a:pt x="2" y="1"/>
                    <a:pt x="6" y="0"/>
                  </a:cubicBezTo>
                  <a:cubicBezTo>
                    <a:pt x="6" y="4"/>
                    <a:pt x="5" y="9"/>
                    <a:pt x="9" y="9"/>
                  </a:cubicBezTo>
                  <a:cubicBezTo>
                    <a:pt x="8" y="19"/>
                    <a:pt x="11" y="33"/>
                    <a:pt x="6" y="39"/>
                  </a:cubicBezTo>
                  <a:cubicBezTo>
                    <a:pt x="5" y="39"/>
                    <a:pt x="4" y="39"/>
                    <a:pt x="3" y="39"/>
                  </a:cubicBezTo>
                  <a:cubicBezTo>
                    <a:pt x="1" y="30"/>
                    <a:pt x="7" y="13"/>
                    <a:pt x="0" y="9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5" name="Freeform 201"/>
            <p:cNvSpPr/>
            <p:nvPr/>
          </p:nvSpPr>
          <p:spPr bwMode="auto">
            <a:xfrm>
              <a:off x="4681538" y="2974975"/>
              <a:ext cx="33338" cy="128588"/>
            </a:xfrm>
            <a:custGeom>
              <a:cxnLst>
                <a:cxn ang="0">
                  <a:pos x="0" y="36"/>
                </a:cxn>
                <a:cxn ang="0">
                  <a:pos x="9" y="3"/>
                </a:cxn>
                <a:cxn ang="0">
                  <a:pos x="12" y="3"/>
                </a:cxn>
                <a:cxn ang="0">
                  <a:pos x="0" y="48"/>
                </a:cxn>
                <a:cxn ang="0">
                  <a:pos x="0" y="36"/>
                </a:cxn>
              </a:cxnLst>
              <a:rect b="b" l="0" r="r" t="0"/>
              <a:pathLst>
                <a:path h="48" w="12">
                  <a:moveTo>
                    <a:pt x="0" y="36"/>
                  </a:moveTo>
                  <a:cubicBezTo>
                    <a:pt x="6" y="28"/>
                    <a:pt x="2" y="10"/>
                    <a:pt x="9" y="3"/>
                  </a:cubicBezTo>
                  <a:cubicBezTo>
                    <a:pt x="9" y="1"/>
                    <a:pt x="11" y="0"/>
                    <a:pt x="12" y="3"/>
                  </a:cubicBezTo>
                  <a:cubicBezTo>
                    <a:pt x="6" y="16"/>
                    <a:pt x="8" y="37"/>
                    <a:pt x="0" y="48"/>
                  </a:cubicBezTo>
                  <a:cubicBezTo>
                    <a:pt x="0" y="44"/>
                    <a:pt x="0" y="40"/>
                    <a:pt x="0" y="36"/>
                  </a:cubicBezTo>
                  <a:close/>
                </a:path>
              </a:pathLst>
            </a:custGeom>
            <a:solidFill>
              <a:srgbClr val="1F445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6" name="Freeform 202"/>
            <p:cNvSpPr/>
            <p:nvPr/>
          </p:nvSpPr>
          <p:spPr bwMode="auto">
            <a:xfrm>
              <a:off x="4044950" y="2949575"/>
              <a:ext cx="19050" cy="122238"/>
            </a:xfrm>
            <a:custGeom>
              <a:cxnLst>
                <a:cxn ang="0">
                  <a:pos x="0" y="0"/>
                </a:cxn>
                <a:cxn ang="0">
                  <a:pos x="3" y="45"/>
                </a:cxn>
                <a:cxn ang="0">
                  <a:pos x="0" y="45"/>
                </a:cxn>
                <a:cxn ang="0">
                  <a:pos x="0" y="0"/>
                </a:cxn>
              </a:cxnLst>
              <a:rect b="b" l="0" r="r" t="0"/>
              <a:pathLst>
                <a:path h="45" w="7">
                  <a:moveTo>
                    <a:pt x="0" y="0"/>
                  </a:moveTo>
                  <a:cubicBezTo>
                    <a:pt x="7" y="9"/>
                    <a:pt x="1" y="31"/>
                    <a:pt x="3" y="45"/>
                  </a:cubicBezTo>
                  <a:cubicBezTo>
                    <a:pt x="2" y="45"/>
                    <a:pt x="1" y="45"/>
                    <a:pt x="0" y="45"/>
                  </a:cubicBezTo>
                  <a:cubicBezTo>
                    <a:pt x="0" y="30"/>
                    <a:pt x="0" y="15"/>
                    <a:pt x="0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7" name="Freeform 203"/>
            <p:cNvSpPr/>
            <p:nvPr/>
          </p:nvSpPr>
          <p:spPr bwMode="auto">
            <a:xfrm>
              <a:off x="4560888" y="3006725"/>
              <a:ext cx="34925" cy="80963"/>
            </a:xfrm>
            <a:custGeom>
              <a:cxnLst>
                <a:cxn ang="0">
                  <a:pos x="6" y="0"/>
                </a:cxn>
                <a:cxn ang="0">
                  <a:pos x="3" y="30"/>
                </a:cxn>
                <a:cxn ang="0">
                  <a:pos x="0" y="27"/>
                </a:cxn>
                <a:cxn ang="0">
                  <a:pos x="6" y="0"/>
                </a:cxn>
              </a:cxnLst>
              <a:rect b="b" l="0" r="r" t="0"/>
              <a:pathLst>
                <a:path h="30" w="13">
                  <a:moveTo>
                    <a:pt x="6" y="0"/>
                  </a:moveTo>
                  <a:cubicBezTo>
                    <a:pt x="13" y="6"/>
                    <a:pt x="6" y="24"/>
                    <a:pt x="3" y="30"/>
                  </a:cubicBezTo>
                  <a:cubicBezTo>
                    <a:pt x="3" y="28"/>
                    <a:pt x="3" y="26"/>
                    <a:pt x="0" y="27"/>
                  </a:cubicBezTo>
                  <a:cubicBezTo>
                    <a:pt x="1" y="17"/>
                    <a:pt x="6" y="11"/>
                    <a:pt x="6" y="0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8" name="Freeform 204"/>
            <p:cNvSpPr/>
            <p:nvPr/>
          </p:nvSpPr>
          <p:spPr bwMode="auto">
            <a:xfrm>
              <a:off x="5164138" y="2922588"/>
              <a:ext cx="19050" cy="234950"/>
            </a:xfrm>
            <a:custGeom>
              <a:cxnLst>
                <a:cxn ang="0">
                  <a:pos x="7" y="1"/>
                </a:cxn>
                <a:cxn ang="0">
                  <a:pos x="7" y="67"/>
                </a:cxn>
                <a:cxn ang="0">
                  <a:pos x="4" y="16"/>
                </a:cxn>
                <a:cxn ang="0">
                  <a:pos x="7" y="1"/>
                </a:cxn>
              </a:cxnLst>
              <a:rect b="b" l="0" r="r" t="0"/>
              <a:pathLst>
                <a:path h="87" w="7">
                  <a:moveTo>
                    <a:pt x="7" y="1"/>
                  </a:moveTo>
                  <a:cubicBezTo>
                    <a:pt x="7" y="23"/>
                    <a:pt x="7" y="45"/>
                    <a:pt x="7" y="67"/>
                  </a:cubicBezTo>
                  <a:cubicBezTo>
                    <a:pt x="2" y="87"/>
                    <a:pt x="5" y="29"/>
                    <a:pt x="4" y="16"/>
                  </a:cubicBezTo>
                  <a:cubicBezTo>
                    <a:pt x="6" y="12"/>
                    <a:pt x="0" y="0"/>
                    <a:pt x="7" y="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" name="Freeform 206"/>
            <p:cNvSpPr/>
            <p:nvPr/>
          </p:nvSpPr>
          <p:spPr bwMode="auto">
            <a:xfrm>
              <a:off x="4200525" y="3065463"/>
              <a:ext cx="30163" cy="61913"/>
            </a:xfrm>
            <a:custGeom>
              <a:cxnLst>
                <a:cxn ang="0">
                  <a:pos x="2" y="14"/>
                </a:cxn>
                <a:cxn ang="0">
                  <a:pos x="8" y="2"/>
                </a:cxn>
                <a:cxn ang="0">
                  <a:pos x="11" y="17"/>
                </a:cxn>
                <a:cxn ang="0">
                  <a:pos x="5" y="23"/>
                </a:cxn>
                <a:cxn ang="0">
                  <a:pos x="2" y="14"/>
                </a:cxn>
              </a:cxnLst>
              <a:rect b="b" l="0" r="r" t="0"/>
              <a:pathLst>
                <a:path h="23" w="11">
                  <a:moveTo>
                    <a:pt x="2" y="14"/>
                  </a:moveTo>
                  <a:cubicBezTo>
                    <a:pt x="10" y="16"/>
                    <a:pt x="0" y="0"/>
                    <a:pt x="8" y="2"/>
                  </a:cubicBezTo>
                  <a:cubicBezTo>
                    <a:pt x="10" y="6"/>
                    <a:pt x="4" y="18"/>
                    <a:pt x="11" y="17"/>
                  </a:cubicBezTo>
                  <a:cubicBezTo>
                    <a:pt x="10" y="20"/>
                    <a:pt x="8" y="22"/>
                    <a:pt x="5" y="23"/>
                  </a:cubicBezTo>
                  <a:cubicBezTo>
                    <a:pt x="2" y="22"/>
                    <a:pt x="2" y="18"/>
                    <a:pt x="2" y="14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Freeform 207"/>
            <p:cNvSpPr/>
            <p:nvPr/>
          </p:nvSpPr>
          <p:spPr bwMode="auto">
            <a:xfrm>
              <a:off x="3738563" y="3084513"/>
              <a:ext cx="63500" cy="61913"/>
            </a:xfrm>
            <a:custGeom>
              <a:cxnLst>
                <a:cxn ang="0">
                  <a:pos x="24" y="13"/>
                </a:cxn>
                <a:cxn ang="0">
                  <a:pos x="0" y="10"/>
                </a:cxn>
                <a:cxn ang="0">
                  <a:pos x="24" y="13"/>
                </a:cxn>
              </a:cxnLst>
              <a:rect b="b" l="0" r="r" t="0"/>
              <a:pathLst>
                <a:path h="23" w="24">
                  <a:moveTo>
                    <a:pt x="24" y="13"/>
                  </a:moveTo>
                  <a:cubicBezTo>
                    <a:pt x="17" y="23"/>
                    <a:pt x="8" y="9"/>
                    <a:pt x="0" y="10"/>
                  </a:cubicBezTo>
                  <a:cubicBezTo>
                    <a:pt x="7" y="0"/>
                    <a:pt x="16" y="14"/>
                    <a:pt x="24" y="13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209"/>
            <p:cNvSpPr/>
            <p:nvPr/>
          </p:nvSpPr>
          <p:spPr bwMode="auto">
            <a:xfrm>
              <a:off x="4044950" y="3071813"/>
              <a:ext cx="19050" cy="128588"/>
            </a:xfrm>
            <a:custGeom>
              <a:cxnLst>
                <a:cxn ang="0">
                  <a:pos x="3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48" w="7">
                  <a:moveTo>
                    <a:pt x="3" y="0"/>
                  </a:moveTo>
                  <a:cubicBezTo>
                    <a:pt x="1" y="15"/>
                    <a:pt x="7" y="38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210"/>
            <p:cNvSpPr/>
            <p:nvPr/>
          </p:nvSpPr>
          <p:spPr bwMode="auto">
            <a:xfrm>
              <a:off x="5191125" y="3208338"/>
              <a:ext cx="12700" cy="120650"/>
            </a:xfrm>
            <a:custGeom>
              <a:cxnLst>
                <a:cxn ang="0">
                  <a:pos x="0" y="45"/>
                </a:cxn>
                <a:cxn ang="0">
                  <a:pos x="0" y="0"/>
                </a:cxn>
                <a:cxn ang="0">
                  <a:pos x="0" y="45"/>
                </a:cxn>
              </a:cxnLst>
              <a:rect b="b" l="0" r="r" t="0"/>
              <a:pathLst>
                <a:path h="45" w="5">
                  <a:moveTo>
                    <a:pt x="0" y="45"/>
                  </a:moveTo>
                  <a:cubicBezTo>
                    <a:pt x="0" y="30"/>
                    <a:pt x="0" y="15"/>
                    <a:pt x="0" y="0"/>
                  </a:cubicBezTo>
                  <a:cubicBezTo>
                    <a:pt x="5" y="8"/>
                    <a:pt x="5" y="37"/>
                    <a:pt x="0" y="45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211"/>
            <p:cNvSpPr/>
            <p:nvPr/>
          </p:nvSpPr>
          <p:spPr bwMode="auto">
            <a:xfrm>
              <a:off x="5176838" y="3135313"/>
              <a:ext cx="19050" cy="258763"/>
            </a:xfrm>
            <a:custGeom>
              <a:cxnLst>
                <a:cxn ang="0">
                  <a:pos x="2" y="96"/>
                </a:cxn>
                <a:cxn ang="0">
                  <a:pos x="5" y="0"/>
                </a:cxn>
                <a:cxn ang="0">
                  <a:pos x="5" y="27"/>
                </a:cxn>
                <a:cxn ang="0">
                  <a:pos x="5" y="72"/>
                </a:cxn>
                <a:cxn ang="0">
                  <a:pos x="2" y="96"/>
                </a:cxn>
              </a:cxnLst>
              <a:rect b="b" l="0" r="r" t="0"/>
              <a:pathLst>
                <a:path h="96" w="7">
                  <a:moveTo>
                    <a:pt x="2" y="96"/>
                  </a:moveTo>
                  <a:cubicBezTo>
                    <a:pt x="0" y="73"/>
                    <a:pt x="0" y="26"/>
                    <a:pt x="5" y="0"/>
                  </a:cubicBezTo>
                  <a:cubicBezTo>
                    <a:pt x="5" y="9"/>
                    <a:pt x="5" y="18"/>
                    <a:pt x="5" y="27"/>
                  </a:cubicBezTo>
                  <a:cubicBezTo>
                    <a:pt x="5" y="42"/>
                    <a:pt x="5" y="57"/>
                    <a:pt x="5" y="72"/>
                  </a:cubicBezTo>
                  <a:cubicBezTo>
                    <a:pt x="7" y="83"/>
                    <a:pt x="0" y="85"/>
                    <a:pt x="2" y="9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212"/>
            <p:cNvSpPr/>
            <p:nvPr/>
          </p:nvSpPr>
          <p:spPr bwMode="auto">
            <a:xfrm>
              <a:off x="3835400" y="3382963"/>
              <a:ext cx="96838" cy="30163"/>
            </a:xfrm>
            <a:custGeom>
              <a:cxnLst>
                <a:cxn ang="0">
                  <a:pos x="0" y="4"/>
                </a:cxn>
                <a:cxn ang="0">
                  <a:pos x="36" y="7"/>
                </a:cxn>
                <a:cxn ang="0">
                  <a:pos x="0" y="4"/>
                </a:cxn>
              </a:cxnLst>
              <a:rect b="b" l="0" r="r" t="0"/>
              <a:pathLst>
                <a:path h="11" w="36">
                  <a:moveTo>
                    <a:pt x="0" y="4"/>
                  </a:moveTo>
                  <a:cubicBezTo>
                    <a:pt x="11" y="6"/>
                    <a:pt x="30" y="0"/>
                    <a:pt x="36" y="7"/>
                  </a:cubicBezTo>
                  <a:cubicBezTo>
                    <a:pt x="25" y="5"/>
                    <a:pt x="6" y="11"/>
                    <a:pt x="0" y="4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213"/>
            <p:cNvSpPr/>
            <p:nvPr/>
          </p:nvSpPr>
          <p:spPr bwMode="auto">
            <a:xfrm>
              <a:off x="4865688" y="3505200"/>
              <a:ext cx="39688" cy="82550"/>
            </a:xfrm>
            <a:custGeom>
              <a:cxnLst>
                <a:cxn ang="0">
                  <a:pos x="7" y="1"/>
                </a:cxn>
                <a:cxn ang="0">
                  <a:pos x="4" y="16"/>
                </a:cxn>
                <a:cxn ang="0">
                  <a:pos x="7" y="1"/>
                </a:cxn>
              </a:cxnLst>
              <a:rect b="b" l="0" r="r" t="0"/>
              <a:pathLst>
                <a:path h="31" w="15">
                  <a:moveTo>
                    <a:pt x="7" y="1"/>
                  </a:moveTo>
                  <a:cubicBezTo>
                    <a:pt x="14" y="0"/>
                    <a:pt x="15" y="31"/>
                    <a:pt x="4" y="16"/>
                  </a:cubicBezTo>
                  <a:cubicBezTo>
                    <a:pt x="6" y="12"/>
                    <a:pt x="0" y="0"/>
                    <a:pt x="7" y="1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214"/>
            <p:cNvSpPr/>
            <p:nvPr/>
          </p:nvSpPr>
          <p:spPr bwMode="auto">
            <a:xfrm>
              <a:off x="5137150" y="3522663"/>
              <a:ext cx="26988" cy="96838"/>
            </a:xfrm>
            <a:custGeom>
              <a:cxnLst>
                <a:cxn ang="0">
                  <a:pos x="2" y="27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5" y="36"/>
                </a:cxn>
                <a:cxn ang="0">
                  <a:pos x="2" y="27"/>
                </a:cxn>
              </a:cxnLst>
              <a:rect b="b" l="0" r="r" t="0"/>
              <a:pathLst>
                <a:path h="36" w="10">
                  <a:moveTo>
                    <a:pt x="2" y="27"/>
                  </a:moveTo>
                  <a:cubicBezTo>
                    <a:pt x="0" y="15"/>
                    <a:pt x="7" y="12"/>
                    <a:pt x="5" y="0"/>
                  </a:cubicBezTo>
                  <a:cubicBezTo>
                    <a:pt x="8" y="0"/>
                    <a:pt x="7" y="4"/>
                    <a:pt x="8" y="6"/>
                  </a:cubicBezTo>
                  <a:cubicBezTo>
                    <a:pt x="10" y="19"/>
                    <a:pt x="6" y="26"/>
                    <a:pt x="5" y="36"/>
                  </a:cubicBezTo>
                  <a:cubicBezTo>
                    <a:pt x="2" y="35"/>
                    <a:pt x="2" y="31"/>
                    <a:pt x="2" y="27"/>
                  </a:cubicBezTo>
                  <a:close/>
                </a:path>
              </a:pathLst>
            </a:custGeom>
            <a:solidFill>
              <a:srgbClr val="1E4C5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215"/>
            <p:cNvSpPr/>
            <p:nvPr/>
          </p:nvSpPr>
          <p:spPr bwMode="auto">
            <a:xfrm>
              <a:off x="4179888" y="3846513"/>
              <a:ext cx="273050" cy="330200"/>
            </a:xfrm>
            <a:custGeom>
              <a:cxnLst>
                <a:cxn ang="0">
                  <a:pos x="97" y="123"/>
                </a:cxn>
                <a:cxn ang="0">
                  <a:pos x="40" y="105"/>
                </a:cxn>
                <a:cxn ang="0">
                  <a:pos x="4" y="78"/>
                </a:cxn>
                <a:cxn ang="0">
                  <a:pos x="4" y="60"/>
                </a:cxn>
                <a:cxn ang="0">
                  <a:pos x="97" y="0"/>
                </a:cxn>
                <a:cxn ang="0">
                  <a:pos x="82" y="78"/>
                </a:cxn>
                <a:cxn ang="0">
                  <a:pos x="97" y="123"/>
                </a:cxn>
              </a:cxnLst>
              <a:rect b="b" l="0" r="r" t="0"/>
              <a:pathLst>
                <a:path h="123" w="102">
                  <a:moveTo>
                    <a:pt x="97" y="123"/>
                  </a:moveTo>
                  <a:cubicBezTo>
                    <a:pt x="74" y="123"/>
                    <a:pt x="57" y="101"/>
                    <a:pt x="40" y="105"/>
                  </a:cubicBezTo>
                  <a:cubicBezTo>
                    <a:pt x="28" y="96"/>
                    <a:pt x="14" y="89"/>
                    <a:pt x="4" y="78"/>
                  </a:cubicBezTo>
                  <a:cubicBezTo>
                    <a:pt x="12" y="75"/>
                    <a:pt x="0" y="69"/>
                    <a:pt x="4" y="60"/>
                  </a:cubicBezTo>
                  <a:cubicBezTo>
                    <a:pt x="53" y="60"/>
                    <a:pt x="72" y="14"/>
                    <a:pt x="97" y="0"/>
                  </a:cubicBezTo>
                  <a:cubicBezTo>
                    <a:pt x="92" y="26"/>
                    <a:pt x="81" y="46"/>
                    <a:pt x="82" y="78"/>
                  </a:cubicBezTo>
                  <a:cubicBezTo>
                    <a:pt x="88" y="92"/>
                    <a:pt x="102" y="98"/>
                    <a:pt x="97" y="123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216"/>
            <p:cNvSpPr/>
            <p:nvPr/>
          </p:nvSpPr>
          <p:spPr bwMode="auto">
            <a:xfrm>
              <a:off x="4859338" y="4064000"/>
              <a:ext cx="250825" cy="166688"/>
            </a:xfrm>
            <a:custGeom>
              <a:cxnLst>
                <a:cxn ang="0">
                  <a:pos x="84" y="54"/>
                </a:cxn>
                <a:cxn ang="0">
                  <a:pos x="69" y="0"/>
                </a:cxn>
                <a:cxn ang="0">
                  <a:pos x="78" y="3"/>
                </a:cxn>
                <a:cxn ang="0">
                  <a:pos x="93" y="54"/>
                </a:cxn>
                <a:cxn ang="0">
                  <a:pos x="84" y="60"/>
                </a:cxn>
                <a:cxn ang="0">
                  <a:pos x="72" y="60"/>
                </a:cxn>
                <a:cxn ang="0">
                  <a:pos x="21" y="60"/>
                </a:cxn>
                <a:cxn ang="0">
                  <a:pos x="0" y="60"/>
                </a:cxn>
                <a:cxn ang="0">
                  <a:pos x="9" y="57"/>
                </a:cxn>
                <a:cxn ang="0">
                  <a:pos x="84" y="54"/>
                </a:cxn>
              </a:cxnLst>
              <a:rect b="b" l="0" r="r" t="0"/>
              <a:pathLst>
                <a:path h="62" w="93">
                  <a:moveTo>
                    <a:pt x="84" y="54"/>
                  </a:moveTo>
                  <a:cubicBezTo>
                    <a:pt x="89" y="26"/>
                    <a:pt x="66" y="26"/>
                    <a:pt x="69" y="0"/>
                  </a:cubicBezTo>
                  <a:cubicBezTo>
                    <a:pt x="75" y="2"/>
                    <a:pt x="71" y="9"/>
                    <a:pt x="78" y="3"/>
                  </a:cubicBezTo>
                  <a:cubicBezTo>
                    <a:pt x="75" y="28"/>
                    <a:pt x="91" y="34"/>
                    <a:pt x="93" y="54"/>
                  </a:cubicBezTo>
                  <a:cubicBezTo>
                    <a:pt x="88" y="54"/>
                    <a:pt x="91" y="62"/>
                    <a:pt x="84" y="60"/>
                  </a:cubicBezTo>
                  <a:cubicBezTo>
                    <a:pt x="80" y="60"/>
                    <a:pt x="76" y="60"/>
                    <a:pt x="72" y="60"/>
                  </a:cubicBezTo>
                  <a:cubicBezTo>
                    <a:pt x="55" y="60"/>
                    <a:pt x="38" y="60"/>
                    <a:pt x="21" y="60"/>
                  </a:cubicBezTo>
                  <a:cubicBezTo>
                    <a:pt x="14" y="60"/>
                    <a:pt x="7" y="60"/>
                    <a:pt x="0" y="60"/>
                  </a:cubicBezTo>
                  <a:cubicBezTo>
                    <a:pt x="0" y="56"/>
                    <a:pt x="5" y="57"/>
                    <a:pt x="9" y="57"/>
                  </a:cubicBezTo>
                  <a:cubicBezTo>
                    <a:pt x="33" y="55"/>
                    <a:pt x="65" y="61"/>
                    <a:pt x="84" y="5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217"/>
            <p:cNvSpPr/>
            <p:nvPr/>
          </p:nvSpPr>
          <p:spPr bwMode="auto">
            <a:xfrm>
              <a:off x="4754563" y="4171950"/>
              <a:ext cx="130175" cy="77788"/>
            </a:xfrm>
            <a:custGeom>
              <a:cxnLst>
                <a:cxn ang="0">
                  <a:pos x="12" y="8"/>
                </a:cxn>
                <a:cxn ang="0">
                  <a:pos x="48" y="17"/>
                </a:cxn>
                <a:cxn ang="0">
                  <a:pos x="39" y="20"/>
                </a:cxn>
                <a:cxn ang="0">
                  <a:pos x="12" y="29"/>
                </a:cxn>
                <a:cxn ang="0">
                  <a:pos x="0" y="11"/>
                </a:cxn>
                <a:cxn ang="0">
                  <a:pos x="12" y="8"/>
                </a:cxn>
              </a:cxnLst>
              <a:rect b="b" l="0" r="r" t="0"/>
              <a:pathLst>
                <a:path h="28" w="48">
                  <a:moveTo>
                    <a:pt x="12" y="8"/>
                  </a:moveTo>
                  <a:cubicBezTo>
                    <a:pt x="20" y="15"/>
                    <a:pt x="39" y="11"/>
                    <a:pt x="48" y="17"/>
                  </a:cubicBezTo>
                  <a:cubicBezTo>
                    <a:pt x="44" y="17"/>
                    <a:pt x="39" y="16"/>
                    <a:pt x="39" y="20"/>
                  </a:cubicBezTo>
                  <a:cubicBezTo>
                    <a:pt x="27" y="17"/>
                    <a:pt x="12" y="14"/>
                    <a:pt x="12" y="29"/>
                  </a:cubicBezTo>
                  <a:cubicBezTo>
                    <a:pt x="7" y="25"/>
                    <a:pt x="17" y="9"/>
                    <a:pt x="0" y="11"/>
                  </a:cubicBezTo>
                  <a:cubicBezTo>
                    <a:pt x="1" y="0"/>
                    <a:pt x="13" y="16"/>
                    <a:pt x="12" y="8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218"/>
            <p:cNvSpPr/>
            <p:nvPr/>
          </p:nvSpPr>
          <p:spPr bwMode="auto">
            <a:xfrm>
              <a:off x="4776788" y="4129088"/>
              <a:ext cx="309563" cy="100013"/>
            </a:xfrm>
            <a:custGeom>
              <a:cxnLst>
                <a:cxn ang="0">
                  <a:pos x="10" y="21"/>
                </a:cxn>
                <a:cxn ang="0">
                  <a:pos x="55" y="0"/>
                </a:cxn>
                <a:cxn ang="0">
                  <a:pos x="115" y="30"/>
                </a:cxn>
                <a:cxn ang="0">
                  <a:pos x="40" y="33"/>
                </a:cxn>
                <a:cxn ang="0">
                  <a:pos x="4" y="24"/>
                </a:cxn>
                <a:cxn ang="0">
                  <a:pos x="7" y="9"/>
                </a:cxn>
                <a:cxn ang="0">
                  <a:pos x="10" y="21"/>
                </a:cxn>
              </a:cxnLst>
              <a:rect b="b" l="0" r="r" t="0"/>
              <a:pathLst>
                <a:path h="37" w="115">
                  <a:moveTo>
                    <a:pt x="10" y="21"/>
                  </a:moveTo>
                  <a:cubicBezTo>
                    <a:pt x="24" y="13"/>
                    <a:pt x="36" y="3"/>
                    <a:pt x="55" y="0"/>
                  </a:cubicBezTo>
                  <a:cubicBezTo>
                    <a:pt x="74" y="11"/>
                    <a:pt x="82" y="33"/>
                    <a:pt x="115" y="30"/>
                  </a:cubicBezTo>
                  <a:cubicBezTo>
                    <a:pt x="96" y="37"/>
                    <a:pt x="64" y="31"/>
                    <a:pt x="40" y="33"/>
                  </a:cubicBezTo>
                  <a:cubicBezTo>
                    <a:pt x="31" y="27"/>
                    <a:pt x="12" y="31"/>
                    <a:pt x="4" y="24"/>
                  </a:cubicBezTo>
                  <a:cubicBezTo>
                    <a:pt x="6" y="20"/>
                    <a:pt x="0" y="8"/>
                    <a:pt x="7" y="9"/>
                  </a:cubicBezTo>
                  <a:cubicBezTo>
                    <a:pt x="8" y="13"/>
                    <a:pt x="6" y="20"/>
                    <a:pt x="10" y="21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219"/>
            <p:cNvSpPr/>
            <p:nvPr/>
          </p:nvSpPr>
          <p:spPr bwMode="auto">
            <a:xfrm>
              <a:off x="4719638" y="4195763"/>
              <a:ext cx="366713" cy="239713"/>
            </a:xfrm>
            <a:custGeom>
              <a:cxnLst>
                <a:cxn ang="0">
                  <a:pos x="13" y="2"/>
                </a:cxn>
                <a:cxn ang="0">
                  <a:pos x="25" y="20"/>
                </a:cxn>
                <a:cxn ang="0">
                  <a:pos x="52" y="11"/>
                </a:cxn>
                <a:cxn ang="0">
                  <a:pos x="73" y="11"/>
                </a:cxn>
                <a:cxn ang="0">
                  <a:pos x="124" y="11"/>
                </a:cxn>
                <a:cxn ang="0">
                  <a:pos x="136" y="11"/>
                </a:cxn>
                <a:cxn ang="0">
                  <a:pos x="130" y="17"/>
                </a:cxn>
                <a:cxn ang="0">
                  <a:pos x="19" y="29"/>
                </a:cxn>
                <a:cxn ang="0">
                  <a:pos x="16" y="26"/>
                </a:cxn>
                <a:cxn ang="0">
                  <a:pos x="10" y="2"/>
                </a:cxn>
                <a:cxn ang="0">
                  <a:pos x="13" y="2"/>
                </a:cxn>
              </a:cxnLst>
              <a:rect b="b" l="0" r="r" t="0"/>
              <a:pathLst>
                <a:path h="89" w="136">
                  <a:moveTo>
                    <a:pt x="13" y="2"/>
                  </a:moveTo>
                  <a:cubicBezTo>
                    <a:pt x="30" y="0"/>
                    <a:pt x="20" y="16"/>
                    <a:pt x="25" y="20"/>
                  </a:cubicBezTo>
                  <a:cubicBezTo>
                    <a:pt x="25" y="5"/>
                    <a:pt x="40" y="8"/>
                    <a:pt x="52" y="11"/>
                  </a:cubicBezTo>
                  <a:cubicBezTo>
                    <a:pt x="59" y="11"/>
                    <a:pt x="66" y="11"/>
                    <a:pt x="73" y="11"/>
                  </a:cubicBezTo>
                  <a:cubicBezTo>
                    <a:pt x="83" y="16"/>
                    <a:pt x="114" y="16"/>
                    <a:pt x="124" y="11"/>
                  </a:cubicBezTo>
                  <a:cubicBezTo>
                    <a:pt x="128" y="11"/>
                    <a:pt x="132" y="11"/>
                    <a:pt x="136" y="11"/>
                  </a:cubicBezTo>
                  <a:cubicBezTo>
                    <a:pt x="136" y="15"/>
                    <a:pt x="131" y="14"/>
                    <a:pt x="130" y="17"/>
                  </a:cubicBezTo>
                  <a:cubicBezTo>
                    <a:pt x="135" y="89"/>
                    <a:pt x="55" y="41"/>
                    <a:pt x="19" y="29"/>
                  </a:cubicBezTo>
                  <a:cubicBezTo>
                    <a:pt x="20" y="26"/>
                    <a:pt x="18" y="26"/>
                    <a:pt x="16" y="26"/>
                  </a:cubicBezTo>
                  <a:cubicBezTo>
                    <a:pt x="0" y="26"/>
                    <a:pt x="13" y="14"/>
                    <a:pt x="10" y="2"/>
                  </a:cubicBezTo>
                  <a:cubicBezTo>
                    <a:pt x="11" y="2"/>
                    <a:pt x="12" y="2"/>
                    <a:pt x="13" y="2"/>
                  </a:cubicBezTo>
                  <a:close/>
                </a:path>
              </a:pathLst>
            </a:custGeom>
            <a:solidFill>
              <a:srgbClr val="BDDD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221"/>
            <p:cNvSpPr/>
            <p:nvPr/>
          </p:nvSpPr>
          <p:spPr bwMode="auto">
            <a:xfrm>
              <a:off x="4181475" y="4283075"/>
              <a:ext cx="65088" cy="31750"/>
            </a:xfrm>
            <a:custGeom>
              <a:cxnLst>
                <a:cxn ang="0">
                  <a:pos x="0" y="0"/>
                </a:cxn>
                <a:cxn ang="0">
                  <a:pos x="24" y="12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12" w="24">
                  <a:moveTo>
                    <a:pt x="0" y="0"/>
                  </a:moveTo>
                  <a:cubicBezTo>
                    <a:pt x="6" y="6"/>
                    <a:pt x="19" y="5"/>
                    <a:pt x="24" y="12"/>
                  </a:cubicBezTo>
                  <a:cubicBezTo>
                    <a:pt x="14" y="11"/>
                    <a:pt x="5" y="9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222"/>
            <p:cNvSpPr/>
            <p:nvPr/>
          </p:nvSpPr>
          <p:spPr bwMode="auto">
            <a:xfrm>
              <a:off x="4452938" y="4257675"/>
              <a:ext cx="34925" cy="104775"/>
            </a:xfrm>
            <a:custGeom>
              <a:cxnLst>
                <a:cxn ang="0">
                  <a:pos x="10" y="18"/>
                </a:cxn>
                <a:cxn ang="0">
                  <a:pos x="4" y="39"/>
                </a:cxn>
                <a:cxn ang="0">
                  <a:pos x="7" y="0"/>
                </a:cxn>
                <a:cxn ang="0">
                  <a:pos x="10" y="18"/>
                </a:cxn>
              </a:cxnLst>
              <a:rect b="b" l="0" r="r" t="0"/>
              <a:pathLst>
                <a:path h="39" w="13">
                  <a:moveTo>
                    <a:pt x="10" y="18"/>
                  </a:moveTo>
                  <a:cubicBezTo>
                    <a:pt x="1" y="18"/>
                    <a:pt x="13" y="39"/>
                    <a:pt x="4" y="39"/>
                  </a:cubicBezTo>
                  <a:cubicBezTo>
                    <a:pt x="6" y="27"/>
                    <a:pt x="0" y="7"/>
                    <a:pt x="7" y="0"/>
                  </a:cubicBezTo>
                  <a:cubicBezTo>
                    <a:pt x="5" y="9"/>
                    <a:pt x="10" y="11"/>
                    <a:pt x="10" y="18"/>
                  </a:cubicBezTo>
                  <a:close/>
                </a:path>
              </a:pathLst>
            </a:custGeom>
            <a:solidFill>
              <a:srgbClr val="3859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223"/>
            <p:cNvSpPr>
              <a:spLocks noEditPoints="1"/>
            </p:cNvSpPr>
            <p:nvPr/>
          </p:nvSpPr>
          <p:spPr bwMode="auto">
            <a:xfrm>
              <a:off x="4703763" y="4265613"/>
              <a:ext cx="392113" cy="188913"/>
            </a:xfrm>
            <a:custGeom>
              <a:cxnLst>
                <a:cxn ang="0">
                  <a:pos x="25" y="3"/>
                </a:cxn>
                <a:cxn ang="0">
                  <a:pos x="121" y="39"/>
                </a:cxn>
                <a:cxn ang="0">
                  <a:pos x="142" y="15"/>
                </a:cxn>
                <a:cxn ang="0">
                  <a:pos x="142" y="33"/>
                </a:cxn>
                <a:cxn ang="0">
                  <a:pos x="139" y="51"/>
                </a:cxn>
                <a:cxn ang="0">
                  <a:pos x="100" y="51"/>
                </a:cxn>
                <a:cxn ang="0">
                  <a:pos x="46" y="51"/>
                </a:cxn>
                <a:cxn ang="0">
                  <a:pos x="127" y="63"/>
                </a:cxn>
                <a:cxn ang="0">
                  <a:pos x="100" y="69"/>
                </a:cxn>
                <a:cxn ang="0">
                  <a:pos x="67" y="69"/>
                </a:cxn>
                <a:cxn ang="0">
                  <a:pos x="34" y="60"/>
                </a:cxn>
                <a:cxn ang="0">
                  <a:pos x="7" y="42"/>
                </a:cxn>
                <a:cxn ang="0">
                  <a:pos x="4" y="27"/>
                </a:cxn>
                <a:cxn ang="0">
                  <a:pos x="10" y="15"/>
                </a:cxn>
                <a:cxn ang="0">
                  <a:pos x="22" y="0"/>
                </a:cxn>
                <a:cxn ang="0">
                  <a:pos x="25" y="3"/>
                </a:cxn>
                <a:cxn ang="0">
                  <a:pos x="46" y="45"/>
                </a:cxn>
                <a:cxn ang="0">
                  <a:pos x="10" y="39"/>
                </a:cxn>
                <a:cxn ang="0">
                  <a:pos x="46" y="45"/>
                </a:cxn>
              </a:cxnLst>
              <a:rect b="b" l="0" r="r" t="0"/>
              <a:pathLst>
                <a:path h="70" w="146">
                  <a:moveTo>
                    <a:pt x="25" y="3"/>
                  </a:moveTo>
                  <a:cubicBezTo>
                    <a:pt x="50" y="22"/>
                    <a:pt x="73" y="43"/>
                    <a:pt x="121" y="39"/>
                  </a:cubicBezTo>
                  <a:cubicBezTo>
                    <a:pt x="128" y="31"/>
                    <a:pt x="132" y="20"/>
                    <a:pt x="142" y="15"/>
                  </a:cubicBezTo>
                  <a:cubicBezTo>
                    <a:pt x="142" y="21"/>
                    <a:pt x="142" y="27"/>
                    <a:pt x="142" y="33"/>
                  </a:cubicBezTo>
                  <a:cubicBezTo>
                    <a:pt x="140" y="38"/>
                    <a:pt x="146" y="51"/>
                    <a:pt x="139" y="51"/>
                  </a:cubicBezTo>
                  <a:cubicBezTo>
                    <a:pt x="126" y="51"/>
                    <a:pt x="113" y="51"/>
                    <a:pt x="100" y="51"/>
                  </a:cubicBezTo>
                  <a:cubicBezTo>
                    <a:pt x="80" y="55"/>
                    <a:pt x="58" y="45"/>
                    <a:pt x="46" y="51"/>
                  </a:cubicBezTo>
                  <a:cubicBezTo>
                    <a:pt x="68" y="60"/>
                    <a:pt x="101" y="58"/>
                    <a:pt x="127" y="63"/>
                  </a:cubicBezTo>
                  <a:cubicBezTo>
                    <a:pt x="120" y="67"/>
                    <a:pt x="109" y="67"/>
                    <a:pt x="100" y="69"/>
                  </a:cubicBezTo>
                  <a:cubicBezTo>
                    <a:pt x="89" y="69"/>
                    <a:pt x="78" y="69"/>
                    <a:pt x="67" y="69"/>
                  </a:cubicBezTo>
                  <a:cubicBezTo>
                    <a:pt x="52" y="70"/>
                    <a:pt x="44" y="64"/>
                    <a:pt x="34" y="60"/>
                  </a:cubicBezTo>
                  <a:cubicBezTo>
                    <a:pt x="23" y="56"/>
                    <a:pt x="16" y="48"/>
                    <a:pt x="7" y="42"/>
                  </a:cubicBezTo>
                  <a:cubicBezTo>
                    <a:pt x="0" y="43"/>
                    <a:pt x="6" y="31"/>
                    <a:pt x="4" y="27"/>
                  </a:cubicBezTo>
                  <a:cubicBezTo>
                    <a:pt x="1" y="18"/>
                    <a:pt x="9" y="20"/>
                    <a:pt x="10" y="15"/>
                  </a:cubicBezTo>
                  <a:cubicBezTo>
                    <a:pt x="5" y="1"/>
                    <a:pt x="18" y="5"/>
                    <a:pt x="22" y="0"/>
                  </a:cubicBezTo>
                  <a:cubicBezTo>
                    <a:pt x="24" y="0"/>
                    <a:pt x="26" y="0"/>
                    <a:pt x="25" y="3"/>
                  </a:cubicBezTo>
                  <a:close/>
                  <a:moveTo>
                    <a:pt x="46" y="45"/>
                  </a:moveTo>
                  <a:cubicBezTo>
                    <a:pt x="32" y="47"/>
                    <a:pt x="20" y="31"/>
                    <a:pt x="10" y="39"/>
                  </a:cubicBezTo>
                  <a:cubicBezTo>
                    <a:pt x="22" y="39"/>
                    <a:pt x="35" y="53"/>
                    <a:pt x="46" y="45"/>
                  </a:cubicBezTo>
                  <a:close/>
                </a:path>
              </a:pathLst>
            </a:custGeom>
            <a:solidFill>
              <a:srgbClr val="567C9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224"/>
            <p:cNvSpPr/>
            <p:nvPr/>
          </p:nvSpPr>
          <p:spPr bwMode="auto">
            <a:xfrm>
              <a:off x="4730750" y="4349750"/>
              <a:ext cx="96838" cy="58738"/>
            </a:xfrm>
            <a:custGeom>
              <a:cxnLst>
                <a:cxn ang="0">
                  <a:pos x="0" y="8"/>
                </a:cxn>
                <a:cxn ang="0">
                  <a:pos x="36" y="14"/>
                </a:cxn>
                <a:cxn ang="0">
                  <a:pos x="0" y="8"/>
                </a:cxn>
              </a:cxnLst>
              <a:rect b="b" l="0" r="r" t="0"/>
              <a:pathLst>
                <a:path h="22" w="36">
                  <a:moveTo>
                    <a:pt x="0" y="8"/>
                  </a:moveTo>
                  <a:cubicBezTo>
                    <a:pt x="10" y="0"/>
                    <a:pt x="22" y="16"/>
                    <a:pt x="36" y="14"/>
                  </a:cubicBezTo>
                  <a:cubicBezTo>
                    <a:pt x="25" y="22"/>
                    <a:pt x="12" y="8"/>
                    <a:pt x="0" y="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225"/>
            <p:cNvSpPr/>
            <p:nvPr/>
          </p:nvSpPr>
          <p:spPr bwMode="auto">
            <a:xfrm>
              <a:off x="4303713" y="4387850"/>
              <a:ext cx="136525" cy="26988"/>
            </a:xfrm>
            <a:custGeom>
              <a:cxnLst>
                <a:cxn ang="0">
                  <a:pos x="12" y="3"/>
                </a:cxn>
                <a:cxn ang="0">
                  <a:pos x="36" y="0"/>
                </a:cxn>
                <a:cxn ang="0">
                  <a:pos x="51" y="6"/>
                </a:cxn>
                <a:cxn ang="0">
                  <a:pos x="12" y="9"/>
                </a:cxn>
                <a:cxn ang="0">
                  <a:pos x="0" y="6"/>
                </a:cxn>
                <a:cxn ang="0">
                  <a:pos x="12" y="3"/>
                </a:cxn>
              </a:cxnLst>
              <a:rect b="b" l="0" r="r" t="0"/>
              <a:pathLst>
                <a:path h="10" w="51">
                  <a:moveTo>
                    <a:pt x="12" y="3"/>
                  </a:moveTo>
                  <a:cubicBezTo>
                    <a:pt x="19" y="1"/>
                    <a:pt x="34" y="7"/>
                    <a:pt x="36" y="0"/>
                  </a:cubicBezTo>
                  <a:cubicBezTo>
                    <a:pt x="41" y="2"/>
                    <a:pt x="48" y="2"/>
                    <a:pt x="51" y="6"/>
                  </a:cubicBezTo>
                  <a:cubicBezTo>
                    <a:pt x="39" y="8"/>
                    <a:pt x="19" y="2"/>
                    <a:pt x="12" y="9"/>
                  </a:cubicBezTo>
                  <a:cubicBezTo>
                    <a:pt x="8" y="8"/>
                    <a:pt x="1" y="10"/>
                    <a:pt x="0" y="6"/>
                  </a:cubicBezTo>
                  <a:cubicBezTo>
                    <a:pt x="4" y="5"/>
                    <a:pt x="11" y="7"/>
                    <a:pt x="12" y="3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226"/>
            <p:cNvSpPr/>
            <p:nvPr/>
          </p:nvSpPr>
          <p:spPr bwMode="auto">
            <a:xfrm>
              <a:off x="4238625" y="4451350"/>
              <a:ext cx="80963" cy="14288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0" y="0"/>
                </a:cxn>
              </a:cxnLst>
              <a:rect b="b" l="0" r="r" t="0"/>
              <a:pathLst>
                <a:path h="5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27" y="5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3859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27"/>
            <p:cNvSpPr/>
            <p:nvPr/>
          </p:nvSpPr>
          <p:spPr bwMode="auto">
            <a:xfrm>
              <a:off x="4884738" y="4451350"/>
              <a:ext cx="87313" cy="14288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0" y="0"/>
                </a:cxn>
              </a:cxnLst>
              <a:rect b="b" l="0" r="r" t="0"/>
              <a:pathLst>
                <a:path h="5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29" y="5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21393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2" name="Freeform 250"/>
            <p:cNvSpPr/>
            <p:nvPr/>
          </p:nvSpPr>
          <p:spPr bwMode="auto">
            <a:xfrm>
              <a:off x="4424363" y="4768850"/>
              <a:ext cx="112713" cy="76200"/>
            </a:xfrm>
            <a:custGeom>
              <a:cxnLst>
                <a:cxn ang="0">
                  <a:pos x="12" y="11"/>
                </a:cxn>
                <a:cxn ang="0">
                  <a:pos x="42" y="11"/>
                </a:cxn>
                <a:cxn ang="0">
                  <a:pos x="27" y="23"/>
                </a:cxn>
                <a:cxn ang="0">
                  <a:pos x="0" y="26"/>
                </a:cxn>
                <a:cxn ang="0">
                  <a:pos x="12" y="20"/>
                </a:cxn>
                <a:cxn ang="0">
                  <a:pos x="9" y="11"/>
                </a:cxn>
                <a:cxn ang="0">
                  <a:pos x="12" y="11"/>
                </a:cxn>
              </a:cxnLst>
              <a:rect b="b" l="0" r="r" t="0"/>
              <a:pathLst>
                <a:path h="28" w="42">
                  <a:moveTo>
                    <a:pt x="12" y="11"/>
                  </a:moveTo>
                  <a:cubicBezTo>
                    <a:pt x="19" y="21"/>
                    <a:pt x="34" y="0"/>
                    <a:pt x="42" y="11"/>
                  </a:cubicBezTo>
                  <a:cubicBezTo>
                    <a:pt x="25" y="10"/>
                    <a:pt x="36" y="19"/>
                    <a:pt x="27" y="23"/>
                  </a:cubicBezTo>
                  <a:cubicBezTo>
                    <a:pt x="17" y="14"/>
                    <a:pt x="12" y="28"/>
                    <a:pt x="0" y="26"/>
                  </a:cubicBezTo>
                  <a:cubicBezTo>
                    <a:pt x="2" y="22"/>
                    <a:pt x="6" y="20"/>
                    <a:pt x="12" y="20"/>
                  </a:cubicBezTo>
                  <a:cubicBezTo>
                    <a:pt x="10" y="18"/>
                    <a:pt x="9" y="15"/>
                    <a:pt x="9" y="11"/>
                  </a:cubicBezTo>
                  <a:cubicBezTo>
                    <a:pt x="10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21393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4" name="Freeform 252"/>
            <p:cNvSpPr/>
            <p:nvPr/>
          </p:nvSpPr>
          <p:spPr bwMode="auto">
            <a:xfrm>
              <a:off x="5094288" y="4852988"/>
              <a:ext cx="80963" cy="26988"/>
            </a:xfrm>
            <a:custGeom>
              <a:cxnLst>
                <a:cxn ang="0">
                  <a:pos x="30" y="1"/>
                </a:cxn>
                <a:cxn ang="0">
                  <a:pos x="9" y="10"/>
                </a:cxn>
                <a:cxn ang="0">
                  <a:pos x="30" y="1"/>
                </a:cxn>
              </a:cxnLst>
              <a:rect b="b" l="0" r="r" t="0"/>
              <a:pathLst>
                <a:path h="10" w="30">
                  <a:moveTo>
                    <a:pt x="30" y="1"/>
                  </a:moveTo>
                  <a:cubicBezTo>
                    <a:pt x="27" y="8"/>
                    <a:pt x="13" y="4"/>
                    <a:pt x="9" y="10"/>
                  </a:cubicBezTo>
                  <a:cubicBezTo>
                    <a:pt x="0" y="3"/>
                    <a:pt x="21" y="0"/>
                    <a:pt x="30" y="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5" name="Freeform 253"/>
            <p:cNvSpPr/>
            <p:nvPr/>
          </p:nvSpPr>
          <p:spPr bwMode="auto">
            <a:xfrm>
              <a:off x="4479925" y="4856163"/>
              <a:ext cx="153988" cy="50800"/>
            </a:xfrm>
            <a:custGeom>
              <a:cxnLst>
                <a:cxn ang="0">
                  <a:pos x="48" y="12"/>
                </a:cxn>
                <a:cxn ang="0">
                  <a:pos x="30" y="12"/>
                </a:cxn>
                <a:cxn ang="0">
                  <a:pos x="0" y="18"/>
                </a:cxn>
                <a:cxn ang="0">
                  <a:pos x="57" y="0"/>
                </a:cxn>
                <a:cxn ang="0">
                  <a:pos x="48" y="12"/>
                </a:cxn>
              </a:cxnLst>
              <a:rect b="b" l="0" r="r" t="0"/>
              <a:pathLst>
                <a:path h="19" w="57">
                  <a:moveTo>
                    <a:pt x="48" y="12"/>
                  </a:moveTo>
                  <a:cubicBezTo>
                    <a:pt x="40" y="15"/>
                    <a:pt x="34" y="3"/>
                    <a:pt x="30" y="12"/>
                  </a:cubicBezTo>
                  <a:cubicBezTo>
                    <a:pt x="16" y="10"/>
                    <a:pt x="13" y="19"/>
                    <a:pt x="0" y="18"/>
                  </a:cubicBezTo>
                  <a:cubicBezTo>
                    <a:pt x="13" y="6"/>
                    <a:pt x="37" y="5"/>
                    <a:pt x="57" y="0"/>
                  </a:cubicBezTo>
                  <a:cubicBezTo>
                    <a:pt x="56" y="6"/>
                    <a:pt x="49" y="6"/>
                    <a:pt x="48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3" name="Freeform 260"/>
            <p:cNvSpPr/>
            <p:nvPr/>
          </p:nvSpPr>
          <p:spPr bwMode="auto">
            <a:xfrm>
              <a:off x="5207000" y="5033963"/>
              <a:ext cx="120650" cy="31750"/>
            </a:xfrm>
            <a:custGeom>
              <a:cxnLst>
                <a:cxn ang="0">
                  <a:pos x="0" y="12"/>
                </a:cxn>
                <a:cxn ang="0">
                  <a:pos x="45" y="0"/>
                </a:cxn>
                <a:cxn ang="0">
                  <a:pos x="0" y="12"/>
                </a:cxn>
              </a:cxnLst>
              <a:rect b="b" l="0" r="r" t="0"/>
              <a:pathLst>
                <a:path h="12" w="45">
                  <a:moveTo>
                    <a:pt x="0" y="12"/>
                  </a:moveTo>
                  <a:cubicBezTo>
                    <a:pt x="10" y="3"/>
                    <a:pt x="31" y="5"/>
                    <a:pt x="45" y="0"/>
                  </a:cubicBezTo>
                  <a:cubicBezTo>
                    <a:pt x="34" y="8"/>
                    <a:pt x="19" y="12"/>
                    <a:pt x="0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4" name="Freeform 261"/>
            <p:cNvSpPr/>
            <p:nvPr/>
          </p:nvSpPr>
          <p:spPr bwMode="auto">
            <a:xfrm>
              <a:off x="4189413" y="2338388"/>
              <a:ext cx="1003300" cy="1879600"/>
            </a:xfrm>
            <a:custGeom>
              <a:cxnLst>
                <a:cxn ang="0">
                  <a:pos x="120" y="47"/>
                </a:cxn>
                <a:cxn ang="0">
                  <a:pos x="138" y="50"/>
                </a:cxn>
                <a:cxn ang="0">
                  <a:pos x="237" y="26"/>
                </a:cxn>
                <a:cxn ang="0">
                  <a:pos x="276" y="23"/>
                </a:cxn>
                <a:cxn ang="0">
                  <a:pos x="333" y="35"/>
                </a:cxn>
                <a:cxn ang="0">
                  <a:pos x="336" y="68"/>
                </a:cxn>
                <a:cxn ang="0">
                  <a:pos x="264" y="74"/>
                </a:cxn>
                <a:cxn ang="0">
                  <a:pos x="336" y="71"/>
                </a:cxn>
                <a:cxn ang="0">
                  <a:pos x="363" y="185"/>
                </a:cxn>
                <a:cxn ang="0">
                  <a:pos x="369" y="284"/>
                </a:cxn>
                <a:cxn ang="0">
                  <a:pos x="369" y="392"/>
                </a:cxn>
                <a:cxn ang="0">
                  <a:pos x="357" y="440"/>
                </a:cxn>
                <a:cxn ang="0">
                  <a:pos x="330" y="638"/>
                </a:cxn>
                <a:cxn ang="0">
                  <a:pos x="318" y="641"/>
                </a:cxn>
                <a:cxn ang="0">
                  <a:pos x="273" y="665"/>
                </a:cxn>
                <a:cxn ang="0">
                  <a:pos x="231" y="623"/>
                </a:cxn>
                <a:cxn ang="0">
                  <a:pos x="246" y="488"/>
                </a:cxn>
                <a:cxn ang="0">
                  <a:pos x="252" y="485"/>
                </a:cxn>
                <a:cxn ang="0">
                  <a:pos x="279" y="218"/>
                </a:cxn>
                <a:cxn ang="0">
                  <a:pos x="270" y="182"/>
                </a:cxn>
                <a:cxn ang="0">
                  <a:pos x="300" y="149"/>
                </a:cxn>
                <a:cxn ang="0">
                  <a:pos x="243" y="50"/>
                </a:cxn>
                <a:cxn ang="0">
                  <a:pos x="240" y="41"/>
                </a:cxn>
                <a:cxn ang="0">
                  <a:pos x="243" y="32"/>
                </a:cxn>
                <a:cxn ang="0">
                  <a:pos x="225" y="38"/>
                </a:cxn>
                <a:cxn ang="0">
                  <a:pos x="168" y="65"/>
                </a:cxn>
                <a:cxn ang="0">
                  <a:pos x="198" y="62"/>
                </a:cxn>
                <a:cxn ang="0">
                  <a:pos x="144" y="248"/>
                </a:cxn>
                <a:cxn ang="0">
                  <a:pos x="120" y="311"/>
                </a:cxn>
                <a:cxn ang="0">
                  <a:pos x="96" y="683"/>
                </a:cxn>
                <a:cxn ang="0">
                  <a:pos x="78" y="638"/>
                </a:cxn>
                <a:cxn ang="0">
                  <a:pos x="0" y="620"/>
                </a:cxn>
                <a:cxn ang="0">
                  <a:pos x="48" y="347"/>
                </a:cxn>
                <a:cxn ang="0">
                  <a:pos x="63" y="173"/>
                </a:cxn>
                <a:cxn ang="0">
                  <a:pos x="69" y="59"/>
                </a:cxn>
              </a:cxnLst>
              <a:rect b="b" l="0" r="r" t="0"/>
              <a:pathLst>
                <a:path h="698" w="373">
                  <a:moveTo>
                    <a:pt x="69" y="59"/>
                  </a:moveTo>
                  <a:cubicBezTo>
                    <a:pt x="85" y="54"/>
                    <a:pt x="98" y="46"/>
                    <a:pt x="120" y="47"/>
                  </a:cubicBezTo>
                  <a:cubicBezTo>
                    <a:pt x="125" y="49"/>
                    <a:pt x="136" y="59"/>
                    <a:pt x="141" y="50"/>
                  </a:cubicBezTo>
                  <a:cubicBezTo>
                    <a:pt x="140" y="50"/>
                    <a:pt x="139" y="50"/>
                    <a:pt x="138" y="50"/>
                  </a:cubicBezTo>
                  <a:cubicBezTo>
                    <a:pt x="160" y="44"/>
                    <a:pt x="180" y="36"/>
                    <a:pt x="201" y="29"/>
                  </a:cubicBezTo>
                  <a:cubicBezTo>
                    <a:pt x="212" y="27"/>
                    <a:pt x="231" y="33"/>
                    <a:pt x="237" y="26"/>
                  </a:cubicBezTo>
                  <a:cubicBezTo>
                    <a:pt x="240" y="26"/>
                    <a:pt x="243" y="26"/>
                    <a:pt x="246" y="26"/>
                  </a:cubicBezTo>
                  <a:cubicBezTo>
                    <a:pt x="255" y="24"/>
                    <a:pt x="272" y="30"/>
                    <a:pt x="276" y="23"/>
                  </a:cubicBezTo>
                  <a:cubicBezTo>
                    <a:pt x="300" y="27"/>
                    <a:pt x="321" y="0"/>
                    <a:pt x="333" y="11"/>
                  </a:cubicBezTo>
                  <a:cubicBezTo>
                    <a:pt x="333" y="19"/>
                    <a:pt x="333" y="27"/>
                    <a:pt x="333" y="35"/>
                  </a:cubicBezTo>
                  <a:cubicBezTo>
                    <a:pt x="335" y="41"/>
                    <a:pt x="329" y="55"/>
                    <a:pt x="336" y="56"/>
                  </a:cubicBezTo>
                  <a:cubicBezTo>
                    <a:pt x="336" y="60"/>
                    <a:pt x="336" y="64"/>
                    <a:pt x="336" y="68"/>
                  </a:cubicBezTo>
                  <a:cubicBezTo>
                    <a:pt x="328" y="73"/>
                    <a:pt x="312" y="70"/>
                    <a:pt x="306" y="77"/>
                  </a:cubicBezTo>
                  <a:cubicBezTo>
                    <a:pt x="288" y="81"/>
                    <a:pt x="271" y="70"/>
                    <a:pt x="264" y="74"/>
                  </a:cubicBezTo>
                  <a:cubicBezTo>
                    <a:pt x="274" y="87"/>
                    <a:pt x="290" y="81"/>
                    <a:pt x="309" y="80"/>
                  </a:cubicBezTo>
                  <a:cubicBezTo>
                    <a:pt x="317" y="76"/>
                    <a:pt x="329" y="76"/>
                    <a:pt x="336" y="71"/>
                  </a:cubicBezTo>
                  <a:cubicBezTo>
                    <a:pt x="344" y="99"/>
                    <a:pt x="335" y="130"/>
                    <a:pt x="336" y="161"/>
                  </a:cubicBezTo>
                  <a:cubicBezTo>
                    <a:pt x="343" y="171"/>
                    <a:pt x="351" y="180"/>
                    <a:pt x="363" y="185"/>
                  </a:cubicBezTo>
                  <a:cubicBezTo>
                    <a:pt x="365" y="200"/>
                    <a:pt x="359" y="223"/>
                    <a:pt x="366" y="233"/>
                  </a:cubicBezTo>
                  <a:cubicBezTo>
                    <a:pt x="367" y="246"/>
                    <a:pt x="364" y="304"/>
                    <a:pt x="369" y="284"/>
                  </a:cubicBezTo>
                  <a:cubicBezTo>
                    <a:pt x="373" y="285"/>
                    <a:pt x="372" y="291"/>
                    <a:pt x="372" y="296"/>
                  </a:cubicBezTo>
                  <a:cubicBezTo>
                    <a:pt x="367" y="322"/>
                    <a:pt x="367" y="369"/>
                    <a:pt x="369" y="392"/>
                  </a:cubicBezTo>
                  <a:cubicBezTo>
                    <a:pt x="364" y="408"/>
                    <a:pt x="367" y="432"/>
                    <a:pt x="360" y="446"/>
                  </a:cubicBezTo>
                  <a:cubicBezTo>
                    <a:pt x="359" y="444"/>
                    <a:pt x="360" y="440"/>
                    <a:pt x="357" y="440"/>
                  </a:cubicBezTo>
                  <a:cubicBezTo>
                    <a:pt x="359" y="452"/>
                    <a:pt x="352" y="455"/>
                    <a:pt x="354" y="467"/>
                  </a:cubicBezTo>
                  <a:cubicBezTo>
                    <a:pt x="346" y="522"/>
                    <a:pt x="327" y="582"/>
                    <a:pt x="330" y="638"/>
                  </a:cubicBezTo>
                  <a:cubicBezTo>
                    <a:pt x="330" y="641"/>
                    <a:pt x="328" y="642"/>
                    <a:pt x="327" y="644"/>
                  </a:cubicBezTo>
                  <a:cubicBezTo>
                    <a:pt x="320" y="650"/>
                    <a:pt x="324" y="643"/>
                    <a:pt x="318" y="641"/>
                  </a:cubicBezTo>
                  <a:cubicBezTo>
                    <a:pt x="315" y="667"/>
                    <a:pt x="338" y="667"/>
                    <a:pt x="333" y="695"/>
                  </a:cubicBezTo>
                  <a:cubicBezTo>
                    <a:pt x="300" y="698"/>
                    <a:pt x="292" y="676"/>
                    <a:pt x="273" y="665"/>
                  </a:cubicBezTo>
                  <a:cubicBezTo>
                    <a:pt x="254" y="668"/>
                    <a:pt x="242" y="678"/>
                    <a:pt x="228" y="686"/>
                  </a:cubicBezTo>
                  <a:cubicBezTo>
                    <a:pt x="228" y="664"/>
                    <a:pt x="233" y="647"/>
                    <a:pt x="231" y="623"/>
                  </a:cubicBezTo>
                  <a:cubicBezTo>
                    <a:pt x="236" y="620"/>
                    <a:pt x="236" y="596"/>
                    <a:pt x="231" y="593"/>
                  </a:cubicBezTo>
                  <a:cubicBezTo>
                    <a:pt x="232" y="556"/>
                    <a:pt x="253" y="523"/>
                    <a:pt x="246" y="488"/>
                  </a:cubicBezTo>
                  <a:cubicBezTo>
                    <a:pt x="246" y="486"/>
                    <a:pt x="246" y="484"/>
                    <a:pt x="246" y="482"/>
                  </a:cubicBezTo>
                  <a:cubicBezTo>
                    <a:pt x="249" y="482"/>
                    <a:pt x="250" y="484"/>
                    <a:pt x="252" y="485"/>
                  </a:cubicBezTo>
                  <a:cubicBezTo>
                    <a:pt x="276" y="444"/>
                    <a:pt x="265" y="368"/>
                    <a:pt x="276" y="314"/>
                  </a:cubicBezTo>
                  <a:cubicBezTo>
                    <a:pt x="290" y="289"/>
                    <a:pt x="275" y="252"/>
                    <a:pt x="279" y="218"/>
                  </a:cubicBezTo>
                  <a:cubicBezTo>
                    <a:pt x="275" y="212"/>
                    <a:pt x="279" y="198"/>
                    <a:pt x="273" y="194"/>
                  </a:cubicBezTo>
                  <a:cubicBezTo>
                    <a:pt x="272" y="190"/>
                    <a:pt x="269" y="188"/>
                    <a:pt x="270" y="182"/>
                  </a:cubicBezTo>
                  <a:cubicBezTo>
                    <a:pt x="279" y="150"/>
                    <a:pt x="266" y="114"/>
                    <a:pt x="261" y="86"/>
                  </a:cubicBezTo>
                  <a:cubicBezTo>
                    <a:pt x="279" y="102"/>
                    <a:pt x="286" y="129"/>
                    <a:pt x="300" y="149"/>
                  </a:cubicBezTo>
                  <a:cubicBezTo>
                    <a:pt x="301" y="114"/>
                    <a:pt x="255" y="78"/>
                    <a:pt x="264" y="68"/>
                  </a:cubicBezTo>
                  <a:cubicBezTo>
                    <a:pt x="255" y="67"/>
                    <a:pt x="230" y="53"/>
                    <a:pt x="243" y="50"/>
                  </a:cubicBezTo>
                  <a:cubicBezTo>
                    <a:pt x="246" y="50"/>
                    <a:pt x="249" y="50"/>
                    <a:pt x="252" y="50"/>
                  </a:cubicBezTo>
                  <a:cubicBezTo>
                    <a:pt x="257" y="38"/>
                    <a:pt x="239" y="49"/>
                    <a:pt x="240" y="41"/>
                  </a:cubicBezTo>
                  <a:cubicBezTo>
                    <a:pt x="247" y="42"/>
                    <a:pt x="251" y="40"/>
                    <a:pt x="252" y="35"/>
                  </a:cubicBezTo>
                  <a:cubicBezTo>
                    <a:pt x="248" y="35"/>
                    <a:pt x="243" y="36"/>
                    <a:pt x="243" y="32"/>
                  </a:cubicBezTo>
                  <a:cubicBezTo>
                    <a:pt x="245" y="32"/>
                    <a:pt x="247" y="32"/>
                    <a:pt x="246" y="29"/>
                  </a:cubicBezTo>
                  <a:cubicBezTo>
                    <a:pt x="238" y="31"/>
                    <a:pt x="229" y="32"/>
                    <a:pt x="225" y="38"/>
                  </a:cubicBezTo>
                  <a:cubicBezTo>
                    <a:pt x="204" y="50"/>
                    <a:pt x="175" y="61"/>
                    <a:pt x="150" y="59"/>
                  </a:cubicBezTo>
                  <a:cubicBezTo>
                    <a:pt x="155" y="62"/>
                    <a:pt x="165" y="60"/>
                    <a:pt x="168" y="65"/>
                  </a:cubicBezTo>
                  <a:cubicBezTo>
                    <a:pt x="159" y="67"/>
                    <a:pt x="151" y="70"/>
                    <a:pt x="147" y="77"/>
                  </a:cubicBezTo>
                  <a:cubicBezTo>
                    <a:pt x="164" y="74"/>
                    <a:pt x="182" y="56"/>
                    <a:pt x="198" y="62"/>
                  </a:cubicBezTo>
                  <a:cubicBezTo>
                    <a:pt x="170" y="110"/>
                    <a:pt x="157" y="173"/>
                    <a:pt x="147" y="239"/>
                  </a:cubicBezTo>
                  <a:cubicBezTo>
                    <a:pt x="144" y="240"/>
                    <a:pt x="144" y="244"/>
                    <a:pt x="144" y="248"/>
                  </a:cubicBezTo>
                  <a:cubicBezTo>
                    <a:pt x="144" y="259"/>
                    <a:pt x="139" y="265"/>
                    <a:pt x="138" y="275"/>
                  </a:cubicBezTo>
                  <a:cubicBezTo>
                    <a:pt x="136" y="291"/>
                    <a:pt x="132" y="304"/>
                    <a:pt x="120" y="311"/>
                  </a:cubicBezTo>
                  <a:cubicBezTo>
                    <a:pt x="124" y="311"/>
                    <a:pt x="129" y="310"/>
                    <a:pt x="129" y="314"/>
                  </a:cubicBezTo>
                  <a:cubicBezTo>
                    <a:pt x="100" y="425"/>
                    <a:pt x="149" y="596"/>
                    <a:pt x="96" y="683"/>
                  </a:cubicBezTo>
                  <a:cubicBezTo>
                    <a:pt x="95" y="683"/>
                    <a:pt x="94" y="683"/>
                    <a:pt x="93" y="683"/>
                  </a:cubicBezTo>
                  <a:cubicBezTo>
                    <a:pt x="98" y="658"/>
                    <a:pt x="84" y="652"/>
                    <a:pt x="78" y="638"/>
                  </a:cubicBezTo>
                  <a:cubicBezTo>
                    <a:pt x="77" y="606"/>
                    <a:pt x="88" y="586"/>
                    <a:pt x="93" y="560"/>
                  </a:cubicBezTo>
                  <a:cubicBezTo>
                    <a:pt x="68" y="574"/>
                    <a:pt x="49" y="620"/>
                    <a:pt x="0" y="620"/>
                  </a:cubicBezTo>
                  <a:cubicBezTo>
                    <a:pt x="19" y="555"/>
                    <a:pt x="34" y="486"/>
                    <a:pt x="45" y="413"/>
                  </a:cubicBezTo>
                  <a:cubicBezTo>
                    <a:pt x="52" y="397"/>
                    <a:pt x="46" y="368"/>
                    <a:pt x="48" y="347"/>
                  </a:cubicBezTo>
                  <a:cubicBezTo>
                    <a:pt x="54" y="311"/>
                    <a:pt x="62" y="277"/>
                    <a:pt x="60" y="233"/>
                  </a:cubicBezTo>
                  <a:cubicBezTo>
                    <a:pt x="67" y="219"/>
                    <a:pt x="61" y="192"/>
                    <a:pt x="63" y="173"/>
                  </a:cubicBezTo>
                  <a:cubicBezTo>
                    <a:pt x="61" y="155"/>
                    <a:pt x="67" y="129"/>
                    <a:pt x="60" y="116"/>
                  </a:cubicBezTo>
                  <a:cubicBezTo>
                    <a:pt x="60" y="94"/>
                    <a:pt x="61" y="73"/>
                    <a:pt x="69" y="59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5" name="Freeform 262"/>
            <p:cNvSpPr/>
            <p:nvPr/>
          </p:nvSpPr>
          <p:spPr bwMode="auto">
            <a:xfrm>
              <a:off x="4714875" y="788988"/>
              <a:ext cx="422275" cy="1501775"/>
            </a:xfrm>
            <a:custGeom>
              <a:cxnLst>
                <a:cxn ang="0">
                  <a:pos x="24" y="2"/>
                </a:cxn>
                <a:cxn ang="0">
                  <a:pos x="27" y="62"/>
                </a:cxn>
                <a:cxn ang="0">
                  <a:pos x="102" y="422"/>
                </a:cxn>
                <a:cxn ang="0">
                  <a:pos x="105" y="428"/>
                </a:cxn>
                <a:cxn ang="0">
                  <a:pos x="111" y="452"/>
                </a:cxn>
                <a:cxn ang="0">
                  <a:pos x="123" y="476"/>
                </a:cxn>
                <a:cxn ang="0">
                  <a:pos x="135" y="509"/>
                </a:cxn>
                <a:cxn ang="0">
                  <a:pos x="147" y="530"/>
                </a:cxn>
                <a:cxn ang="0">
                  <a:pos x="156" y="551"/>
                </a:cxn>
                <a:cxn ang="0">
                  <a:pos x="141" y="554"/>
                </a:cxn>
                <a:cxn ang="0">
                  <a:pos x="123" y="521"/>
                </a:cxn>
                <a:cxn ang="0">
                  <a:pos x="111" y="497"/>
                </a:cxn>
                <a:cxn ang="0">
                  <a:pos x="60" y="353"/>
                </a:cxn>
                <a:cxn ang="0">
                  <a:pos x="57" y="347"/>
                </a:cxn>
                <a:cxn ang="0">
                  <a:pos x="45" y="257"/>
                </a:cxn>
                <a:cxn ang="0">
                  <a:pos x="45" y="260"/>
                </a:cxn>
                <a:cxn ang="0">
                  <a:pos x="42" y="254"/>
                </a:cxn>
                <a:cxn ang="0">
                  <a:pos x="9" y="8"/>
                </a:cxn>
                <a:cxn ang="0">
                  <a:pos x="24" y="2"/>
                </a:cxn>
              </a:cxnLst>
              <a:rect b="b" l="0" r="r" t="0"/>
              <a:pathLst>
                <a:path h="558" w="157">
                  <a:moveTo>
                    <a:pt x="24" y="2"/>
                  </a:moveTo>
                  <a:cubicBezTo>
                    <a:pt x="26" y="21"/>
                    <a:pt x="20" y="48"/>
                    <a:pt x="27" y="62"/>
                  </a:cubicBezTo>
                  <a:cubicBezTo>
                    <a:pt x="50" y="182"/>
                    <a:pt x="73" y="318"/>
                    <a:pt x="102" y="422"/>
                  </a:cubicBezTo>
                  <a:cubicBezTo>
                    <a:pt x="104" y="423"/>
                    <a:pt x="105" y="425"/>
                    <a:pt x="105" y="428"/>
                  </a:cubicBezTo>
                  <a:cubicBezTo>
                    <a:pt x="98" y="433"/>
                    <a:pt x="107" y="448"/>
                    <a:pt x="111" y="452"/>
                  </a:cubicBezTo>
                  <a:cubicBezTo>
                    <a:pt x="118" y="457"/>
                    <a:pt x="117" y="470"/>
                    <a:pt x="123" y="476"/>
                  </a:cubicBezTo>
                  <a:cubicBezTo>
                    <a:pt x="116" y="486"/>
                    <a:pt x="130" y="501"/>
                    <a:pt x="135" y="509"/>
                  </a:cubicBezTo>
                  <a:cubicBezTo>
                    <a:pt x="137" y="518"/>
                    <a:pt x="140" y="526"/>
                    <a:pt x="147" y="530"/>
                  </a:cubicBezTo>
                  <a:cubicBezTo>
                    <a:pt x="149" y="538"/>
                    <a:pt x="154" y="543"/>
                    <a:pt x="156" y="551"/>
                  </a:cubicBezTo>
                  <a:cubicBezTo>
                    <a:pt x="157" y="558"/>
                    <a:pt x="145" y="552"/>
                    <a:pt x="141" y="554"/>
                  </a:cubicBezTo>
                  <a:cubicBezTo>
                    <a:pt x="139" y="539"/>
                    <a:pt x="130" y="531"/>
                    <a:pt x="123" y="521"/>
                  </a:cubicBezTo>
                  <a:cubicBezTo>
                    <a:pt x="121" y="511"/>
                    <a:pt x="117" y="503"/>
                    <a:pt x="111" y="497"/>
                  </a:cubicBezTo>
                  <a:cubicBezTo>
                    <a:pt x="90" y="455"/>
                    <a:pt x="71" y="395"/>
                    <a:pt x="60" y="353"/>
                  </a:cubicBezTo>
                  <a:cubicBezTo>
                    <a:pt x="58" y="352"/>
                    <a:pt x="57" y="350"/>
                    <a:pt x="57" y="347"/>
                  </a:cubicBezTo>
                  <a:cubicBezTo>
                    <a:pt x="63" y="319"/>
                    <a:pt x="52" y="282"/>
                    <a:pt x="45" y="257"/>
                  </a:cubicBezTo>
                  <a:cubicBezTo>
                    <a:pt x="45" y="258"/>
                    <a:pt x="45" y="259"/>
                    <a:pt x="45" y="260"/>
                  </a:cubicBezTo>
                  <a:cubicBezTo>
                    <a:pt x="43" y="259"/>
                    <a:pt x="42" y="257"/>
                    <a:pt x="42" y="254"/>
                  </a:cubicBezTo>
                  <a:cubicBezTo>
                    <a:pt x="45" y="170"/>
                    <a:pt x="0" y="108"/>
                    <a:pt x="9" y="8"/>
                  </a:cubicBezTo>
                  <a:cubicBezTo>
                    <a:pt x="18" y="10"/>
                    <a:pt x="15" y="0"/>
                    <a:pt x="24" y="2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" name="Freeform 263"/>
            <p:cNvSpPr/>
            <p:nvPr/>
          </p:nvSpPr>
          <p:spPr bwMode="auto">
            <a:xfrm>
              <a:off x="3600450" y="2860675"/>
              <a:ext cx="436563" cy="285750"/>
            </a:xfrm>
            <a:custGeom>
              <a:cxnLst>
                <a:cxn ang="0">
                  <a:pos x="150" y="42"/>
                </a:cxn>
                <a:cxn ang="0">
                  <a:pos x="162" y="42"/>
                </a:cxn>
                <a:cxn ang="0">
                  <a:pos x="162" y="66"/>
                </a:cxn>
                <a:cxn ang="0">
                  <a:pos x="3" y="33"/>
                </a:cxn>
                <a:cxn ang="0">
                  <a:pos x="9" y="0"/>
                </a:cxn>
                <a:cxn ang="0">
                  <a:pos x="15" y="9"/>
                </a:cxn>
                <a:cxn ang="0">
                  <a:pos x="24" y="18"/>
                </a:cxn>
                <a:cxn ang="0">
                  <a:pos x="93" y="42"/>
                </a:cxn>
                <a:cxn ang="0">
                  <a:pos x="150" y="42"/>
                </a:cxn>
              </a:cxnLst>
              <a:rect b="b" l="0" r="r" t="0"/>
              <a:pathLst>
                <a:path h="105" w="162">
                  <a:moveTo>
                    <a:pt x="150" y="42"/>
                  </a:moveTo>
                  <a:cubicBezTo>
                    <a:pt x="154" y="42"/>
                    <a:pt x="158" y="42"/>
                    <a:pt x="162" y="42"/>
                  </a:cubicBezTo>
                  <a:cubicBezTo>
                    <a:pt x="162" y="50"/>
                    <a:pt x="162" y="58"/>
                    <a:pt x="162" y="66"/>
                  </a:cubicBezTo>
                  <a:cubicBezTo>
                    <a:pt x="107" y="106"/>
                    <a:pt x="35" y="68"/>
                    <a:pt x="3" y="33"/>
                  </a:cubicBezTo>
                  <a:cubicBezTo>
                    <a:pt x="4" y="21"/>
                    <a:pt x="0" y="4"/>
                    <a:pt x="9" y="0"/>
                  </a:cubicBezTo>
                  <a:cubicBezTo>
                    <a:pt x="10" y="4"/>
                    <a:pt x="12" y="7"/>
                    <a:pt x="15" y="9"/>
                  </a:cubicBezTo>
                  <a:cubicBezTo>
                    <a:pt x="17" y="13"/>
                    <a:pt x="20" y="16"/>
                    <a:pt x="24" y="18"/>
                  </a:cubicBezTo>
                  <a:cubicBezTo>
                    <a:pt x="41" y="32"/>
                    <a:pt x="61" y="43"/>
                    <a:pt x="93" y="42"/>
                  </a:cubicBezTo>
                  <a:cubicBezTo>
                    <a:pt x="105" y="47"/>
                    <a:pt x="138" y="47"/>
                    <a:pt x="150" y="42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" name="Freeform 264"/>
            <p:cNvSpPr/>
            <p:nvPr/>
          </p:nvSpPr>
          <p:spPr bwMode="auto">
            <a:xfrm>
              <a:off x="4300538" y="3273425"/>
              <a:ext cx="28575" cy="177800"/>
            </a:xfrm>
            <a:custGeom>
              <a:cxnLst>
                <a:cxn ang="0">
                  <a:pos x="7" y="0"/>
                </a:cxn>
                <a:cxn ang="0">
                  <a:pos x="4" y="66"/>
                </a:cxn>
                <a:cxn ang="0">
                  <a:pos x="7" y="0"/>
                </a:cxn>
              </a:cxnLst>
              <a:rect b="b" l="0" r="r" t="0"/>
              <a:pathLst>
                <a:path h="66" w="11">
                  <a:moveTo>
                    <a:pt x="7" y="0"/>
                  </a:moveTo>
                  <a:cubicBezTo>
                    <a:pt x="5" y="21"/>
                    <a:pt x="11" y="50"/>
                    <a:pt x="4" y="66"/>
                  </a:cubicBezTo>
                  <a:cubicBezTo>
                    <a:pt x="6" y="45"/>
                    <a:pt x="0" y="16"/>
                    <a:pt x="7" y="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4" name="Freeform 265"/>
            <p:cNvSpPr/>
            <p:nvPr/>
          </p:nvSpPr>
          <p:spPr bwMode="auto">
            <a:xfrm>
              <a:off x="4784725" y="3959225"/>
              <a:ext cx="30163" cy="88900"/>
            </a:xfrm>
            <a:custGeom>
              <a:cxnLst>
                <a:cxn ang="0">
                  <a:pos x="1" y="18"/>
                </a:cxn>
                <a:cxn ang="0">
                  <a:pos x="7" y="0"/>
                </a:cxn>
                <a:cxn ang="0">
                  <a:pos x="4" y="33"/>
                </a:cxn>
                <a:cxn ang="0">
                  <a:pos x="1" y="18"/>
                </a:cxn>
              </a:cxnLst>
              <a:rect b="b" l="0" r="r" t="0"/>
              <a:pathLst>
                <a:path h="33" w="11">
                  <a:moveTo>
                    <a:pt x="1" y="18"/>
                  </a:moveTo>
                  <a:cubicBezTo>
                    <a:pt x="0" y="9"/>
                    <a:pt x="2" y="3"/>
                    <a:pt x="7" y="0"/>
                  </a:cubicBezTo>
                  <a:cubicBezTo>
                    <a:pt x="5" y="10"/>
                    <a:pt x="11" y="28"/>
                    <a:pt x="4" y="33"/>
                  </a:cubicBezTo>
                  <a:cubicBezTo>
                    <a:pt x="2" y="29"/>
                    <a:pt x="8" y="17"/>
                    <a:pt x="1" y="18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5" name="Freeform 266"/>
            <p:cNvSpPr/>
            <p:nvPr/>
          </p:nvSpPr>
          <p:spPr bwMode="auto">
            <a:xfrm>
              <a:off x="5156200" y="1303338"/>
              <a:ext cx="93663" cy="766763"/>
            </a:xfrm>
            <a:custGeom>
              <a:cxnLst>
                <a:cxn ang="0">
                  <a:pos x="34" y="0"/>
                </a:cxn>
                <a:cxn ang="0">
                  <a:pos x="28" y="105"/>
                </a:cxn>
                <a:cxn ang="0">
                  <a:pos x="25" y="135"/>
                </a:cxn>
                <a:cxn ang="0">
                  <a:pos x="25" y="216"/>
                </a:cxn>
                <a:cxn ang="0">
                  <a:pos x="22" y="228"/>
                </a:cxn>
                <a:cxn ang="0">
                  <a:pos x="19" y="216"/>
                </a:cxn>
                <a:cxn ang="0">
                  <a:pos x="13" y="276"/>
                </a:cxn>
                <a:cxn ang="0">
                  <a:pos x="10" y="285"/>
                </a:cxn>
                <a:cxn ang="0">
                  <a:pos x="1" y="249"/>
                </a:cxn>
                <a:cxn ang="0">
                  <a:pos x="1" y="246"/>
                </a:cxn>
                <a:cxn ang="0">
                  <a:pos x="4" y="225"/>
                </a:cxn>
                <a:cxn ang="0">
                  <a:pos x="4" y="195"/>
                </a:cxn>
                <a:cxn ang="0">
                  <a:pos x="1" y="150"/>
                </a:cxn>
                <a:cxn ang="0">
                  <a:pos x="4" y="108"/>
                </a:cxn>
                <a:cxn ang="0">
                  <a:pos x="34" y="0"/>
                </a:cxn>
              </a:cxnLst>
              <a:rect b="b" l="0" r="r" t="0"/>
              <a:pathLst>
                <a:path h="285" w="35">
                  <a:moveTo>
                    <a:pt x="34" y="0"/>
                  </a:moveTo>
                  <a:cubicBezTo>
                    <a:pt x="35" y="38"/>
                    <a:pt x="28" y="68"/>
                    <a:pt x="28" y="105"/>
                  </a:cubicBezTo>
                  <a:cubicBezTo>
                    <a:pt x="21" y="109"/>
                    <a:pt x="27" y="126"/>
                    <a:pt x="25" y="135"/>
                  </a:cubicBezTo>
                  <a:cubicBezTo>
                    <a:pt x="29" y="164"/>
                    <a:pt x="19" y="195"/>
                    <a:pt x="25" y="216"/>
                  </a:cubicBezTo>
                  <a:cubicBezTo>
                    <a:pt x="25" y="221"/>
                    <a:pt x="26" y="227"/>
                    <a:pt x="22" y="228"/>
                  </a:cubicBezTo>
                  <a:cubicBezTo>
                    <a:pt x="21" y="224"/>
                    <a:pt x="23" y="217"/>
                    <a:pt x="19" y="216"/>
                  </a:cubicBezTo>
                  <a:cubicBezTo>
                    <a:pt x="19" y="238"/>
                    <a:pt x="11" y="252"/>
                    <a:pt x="13" y="276"/>
                  </a:cubicBezTo>
                  <a:cubicBezTo>
                    <a:pt x="10" y="277"/>
                    <a:pt x="10" y="281"/>
                    <a:pt x="10" y="285"/>
                  </a:cubicBezTo>
                  <a:cubicBezTo>
                    <a:pt x="3" y="277"/>
                    <a:pt x="10" y="255"/>
                    <a:pt x="1" y="249"/>
                  </a:cubicBezTo>
                  <a:cubicBezTo>
                    <a:pt x="1" y="248"/>
                    <a:pt x="1" y="247"/>
                    <a:pt x="1" y="246"/>
                  </a:cubicBezTo>
                  <a:cubicBezTo>
                    <a:pt x="0" y="237"/>
                    <a:pt x="6" y="235"/>
                    <a:pt x="4" y="225"/>
                  </a:cubicBezTo>
                  <a:cubicBezTo>
                    <a:pt x="9" y="222"/>
                    <a:pt x="9" y="198"/>
                    <a:pt x="4" y="195"/>
                  </a:cubicBezTo>
                  <a:cubicBezTo>
                    <a:pt x="2" y="181"/>
                    <a:pt x="0" y="167"/>
                    <a:pt x="1" y="150"/>
                  </a:cubicBezTo>
                  <a:cubicBezTo>
                    <a:pt x="8" y="142"/>
                    <a:pt x="2" y="121"/>
                    <a:pt x="4" y="108"/>
                  </a:cubicBezTo>
                  <a:cubicBezTo>
                    <a:pt x="14" y="72"/>
                    <a:pt x="21" y="33"/>
                    <a:pt x="34" y="0"/>
                  </a:cubicBezTo>
                  <a:close/>
                </a:path>
              </a:pathLst>
            </a:custGeom>
            <a:solidFill>
              <a:srgbClr val="CAE6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6" name="Freeform 267"/>
            <p:cNvSpPr/>
            <p:nvPr/>
          </p:nvSpPr>
          <p:spPr bwMode="auto">
            <a:xfrm>
              <a:off x="4230688" y="1455738"/>
              <a:ext cx="419100" cy="742950"/>
            </a:xfrm>
            <a:custGeom>
              <a:cxnLst>
                <a:cxn ang="0">
                  <a:pos x="102" y="84"/>
                </a:cxn>
                <a:cxn ang="0">
                  <a:pos x="153" y="0"/>
                </a:cxn>
                <a:cxn ang="0">
                  <a:pos x="120" y="153"/>
                </a:cxn>
                <a:cxn ang="0">
                  <a:pos x="117" y="183"/>
                </a:cxn>
                <a:cxn ang="0">
                  <a:pos x="78" y="267"/>
                </a:cxn>
                <a:cxn ang="0">
                  <a:pos x="72" y="264"/>
                </a:cxn>
                <a:cxn ang="0">
                  <a:pos x="42" y="267"/>
                </a:cxn>
                <a:cxn ang="0">
                  <a:pos x="0" y="276"/>
                </a:cxn>
                <a:cxn ang="0">
                  <a:pos x="96" y="105"/>
                </a:cxn>
                <a:cxn ang="0">
                  <a:pos x="102" y="84"/>
                </a:cxn>
              </a:cxnLst>
              <a:rect b="b" l="0" r="r" t="0"/>
              <a:pathLst>
                <a:path h="276" w="156">
                  <a:moveTo>
                    <a:pt x="102" y="84"/>
                  </a:moveTo>
                  <a:cubicBezTo>
                    <a:pt x="119" y="56"/>
                    <a:pt x="134" y="26"/>
                    <a:pt x="153" y="0"/>
                  </a:cubicBezTo>
                  <a:cubicBezTo>
                    <a:pt x="156" y="65"/>
                    <a:pt x="120" y="91"/>
                    <a:pt x="120" y="153"/>
                  </a:cubicBezTo>
                  <a:cubicBezTo>
                    <a:pt x="113" y="157"/>
                    <a:pt x="119" y="174"/>
                    <a:pt x="117" y="183"/>
                  </a:cubicBezTo>
                  <a:cubicBezTo>
                    <a:pt x="117" y="224"/>
                    <a:pt x="95" y="243"/>
                    <a:pt x="78" y="267"/>
                  </a:cubicBezTo>
                  <a:cubicBezTo>
                    <a:pt x="75" y="267"/>
                    <a:pt x="74" y="265"/>
                    <a:pt x="72" y="264"/>
                  </a:cubicBezTo>
                  <a:cubicBezTo>
                    <a:pt x="63" y="266"/>
                    <a:pt x="46" y="260"/>
                    <a:pt x="42" y="267"/>
                  </a:cubicBezTo>
                  <a:cubicBezTo>
                    <a:pt x="27" y="269"/>
                    <a:pt x="11" y="270"/>
                    <a:pt x="0" y="276"/>
                  </a:cubicBezTo>
                  <a:cubicBezTo>
                    <a:pt x="33" y="220"/>
                    <a:pt x="84" y="182"/>
                    <a:pt x="96" y="105"/>
                  </a:cubicBezTo>
                  <a:cubicBezTo>
                    <a:pt x="101" y="101"/>
                    <a:pt x="102" y="93"/>
                    <a:pt x="102" y="84"/>
                  </a:cubicBezTo>
                  <a:close/>
                </a:path>
              </a:pathLst>
            </a:custGeom>
            <a:solidFill>
              <a:srgbClr val="CAE6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3" name="Freeform 268"/>
            <p:cNvSpPr/>
            <p:nvPr/>
          </p:nvSpPr>
          <p:spPr bwMode="auto">
            <a:xfrm>
              <a:off x="5253038" y="1254125"/>
              <a:ext cx="133350" cy="731838"/>
            </a:xfrm>
            <a:custGeom>
              <a:cxnLst>
                <a:cxn ang="0">
                  <a:pos x="7" y="153"/>
                </a:cxn>
                <a:cxn ang="0">
                  <a:pos x="1" y="42"/>
                </a:cxn>
                <a:cxn ang="0">
                  <a:pos x="31" y="0"/>
                </a:cxn>
                <a:cxn ang="0">
                  <a:pos x="31" y="15"/>
                </a:cxn>
                <a:cxn ang="0">
                  <a:pos x="31" y="48"/>
                </a:cxn>
                <a:cxn ang="0">
                  <a:pos x="46" y="267"/>
                </a:cxn>
                <a:cxn ang="0">
                  <a:pos x="40" y="270"/>
                </a:cxn>
                <a:cxn ang="0">
                  <a:pos x="16" y="267"/>
                </a:cxn>
                <a:cxn ang="0">
                  <a:pos x="7" y="153"/>
                </a:cxn>
              </a:cxnLst>
              <a:rect b="b" l="0" r="r" t="0"/>
              <a:pathLst>
                <a:path h="272" w="50">
                  <a:moveTo>
                    <a:pt x="7" y="153"/>
                  </a:moveTo>
                  <a:cubicBezTo>
                    <a:pt x="1" y="120"/>
                    <a:pt x="8" y="74"/>
                    <a:pt x="1" y="42"/>
                  </a:cubicBezTo>
                  <a:cubicBezTo>
                    <a:pt x="12" y="29"/>
                    <a:pt x="24" y="17"/>
                    <a:pt x="31" y="0"/>
                  </a:cubicBezTo>
                  <a:cubicBezTo>
                    <a:pt x="31" y="5"/>
                    <a:pt x="31" y="10"/>
                    <a:pt x="31" y="15"/>
                  </a:cubicBezTo>
                  <a:cubicBezTo>
                    <a:pt x="26" y="19"/>
                    <a:pt x="26" y="44"/>
                    <a:pt x="31" y="48"/>
                  </a:cubicBezTo>
                  <a:cubicBezTo>
                    <a:pt x="50" y="109"/>
                    <a:pt x="46" y="196"/>
                    <a:pt x="46" y="267"/>
                  </a:cubicBezTo>
                  <a:cubicBezTo>
                    <a:pt x="45" y="269"/>
                    <a:pt x="43" y="270"/>
                    <a:pt x="40" y="270"/>
                  </a:cubicBezTo>
                  <a:cubicBezTo>
                    <a:pt x="31" y="270"/>
                    <a:pt x="20" y="272"/>
                    <a:pt x="16" y="267"/>
                  </a:cubicBezTo>
                  <a:cubicBezTo>
                    <a:pt x="0" y="242"/>
                    <a:pt x="18" y="183"/>
                    <a:pt x="7" y="153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4" name="Freeform 269"/>
            <p:cNvSpPr/>
            <p:nvPr/>
          </p:nvSpPr>
          <p:spPr bwMode="auto">
            <a:xfrm>
              <a:off x="4241800" y="2530475"/>
              <a:ext cx="36513" cy="406400"/>
            </a:xfrm>
            <a:custGeom>
              <a:cxnLst>
                <a:cxn ang="0">
                  <a:pos x="2" y="0"/>
                </a:cxn>
                <a:cxn ang="0">
                  <a:pos x="5" y="30"/>
                </a:cxn>
                <a:cxn ang="0">
                  <a:pos x="14" y="147"/>
                </a:cxn>
                <a:cxn ang="0">
                  <a:pos x="8" y="147"/>
                </a:cxn>
                <a:cxn ang="0">
                  <a:pos x="2" y="84"/>
                </a:cxn>
                <a:cxn ang="0">
                  <a:pos x="2" y="0"/>
                </a:cxn>
              </a:cxnLst>
              <a:rect b="b" l="0" r="r" t="0"/>
              <a:pathLst>
                <a:path h="151" w="14">
                  <a:moveTo>
                    <a:pt x="2" y="0"/>
                  </a:moveTo>
                  <a:cubicBezTo>
                    <a:pt x="9" y="4"/>
                    <a:pt x="3" y="21"/>
                    <a:pt x="5" y="30"/>
                  </a:cubicBezTo>
                  <a:cubicBezTo>
                    <a:pt x="3" y="74"/>
                    <a:pt x="10" y="109"/>
                    <a:pt x="14" y="147"/>
                  </a:cubicBezTo>
                  <a:cubicBezTo>
                    <a:pt x="13" y="151"/>
                    <a:pt x="11" y="149"/>
                    <a:pt x="8" y="147"/>
                  </a:cubicBezTo>
                  <a:cubicBezTo>
                    <a:pt x="8" y="124"/>
                    <a:pt x="0" y="109"/>
                    <a:pt x="2" y="84"/>
                  </a:cubicBezTo>
                  <a:cubicBezTo>
                    <a:pt x="2" y="56"/>
                    <a:pt x="2" y="28"/>
                    <a:pt x="2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5" name="Freeform 270"/>
            <p:cNvSpPr/>
            <p:nvPr/>
          </p:nvSpPr>
          <p:spPr bwMode="auto">
            <a:xfrm>
              <a:off x="5148263" y="1593850"/>
              <a:ext cx="28575" cy="112713"/>
            </a:xfrm>
            <a:custGeom>
              <a:cxnLst>
                <a:cxn ang="0">
                  <a:pos x="7" y="0"/>
                </a:cxn>
                <a:cxn ang="0">
                  <a:pos x="4" y="42"/>
                </a:cxn>
                <a:cxn ang="0">
                  <a:pos x="7" y="0"/>
                </a:cxn>
              </a:cxnLst>
              <a:rect b="b" l="0" r="r" t="0"/>
              <a:pathLst>
                <a:path h="42" w="11">
                  <a:moveTo>
                    <a:pt x="7" y="0"/>
                  </a:moveTo>
                  <a:cubicBezTo>
                    <a:pt x="5" y="13"/>
                    <a:pt x="11" y="34"/>
                    <a:pt x="4" y="42"/>
                  </a:cubicBezTo>
                  <a:cubicBezTo>
                    <a:pt x="6" y="29"/>
                    <a:pt x="0" y="8"/>
                    <a:pt x="7" y="0"/>
                  </a:cubicBezTo>
                  <a:close/>
                </a:path>
              </a:pathLst>
            </a:custGeom>
            <a:solidFill>
              <a:srgbClr val="BDDD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9" name="Freeform 274"/>
            <p:cNvSpPr/>
            <p:nvPr/>
          </p:nvSpPr>
          <p:spPr bwMode="auto">
            <a:xfrm>
              <a:off x="4746625" y="4005263"/>
              <a:ext cx="58738" cy="209550"/>
            </a:xfrm>
            <a:custGeom>
              <a:cxnLst>
                <a:cxn ang="0">
                  <a:pos x="0" y="73"/>
                </a:cxn>
                <a:cxn ang="0">
                  <a:pos x="15" y="1"/>
                </a:cxn>
                <a:cxn ang="0">
                  <a:pos x="18" y="16"/>
                </a:cxn>
                <a:cxn ang="0">
                  <a:pos x="18" y="55"/>
                </a:cxn>
                <a:cxn ang="0">
                  <a:pos x="15" y="70"/>
                </a:cxn>
                <a:cxn ang="0">
                  <a:pos x="3" y="73"/>
                </a:cxn>
                <a:cxn ang="0">
                  <a:pos x="0" y="73"/>
                </a:cxn>
              </a:cxnLst>
              <a:rect b="b" l="0" r="r" t="0"/>
              <a:pathLst>
                <a:path h="78" w="22">
                  <a:moveTo>
                    <a:pt x="0" y="73"/>
                  </a:moveTo>
                  <a:cubicBezTo>
                    <a:pt x="3" y="47"/>
                    <a:pt x="12" y="27"/>
                    <a:pt x="15" y="1"/>
                  </a:cubicBezTo>
                  <a:cubicBezTo>
                    <a:pt x="22" y="0"/>
                    <a:pt x="16" y="12"/>
                    <a:pt x="18" y="16"/>
                  </a:cubicBezTo>
                  <a:cubicBezTo>
                    <a:pt x="18" y="29"/>
                    <a:pt x="18" y="42"/>
                    <a:pt x="18" y="55"/>
                  </a:cubicBezTo>
                  <a:cubicBezTo>
                    <a:pt x="11" y="54"/>
                    <a:pt x="17" y="66"/>
                    <a:pt x="15" y="70"/>
                  </a:cubicBezTo>
                  <a:cubicBezTo>
                    <a:pt x="16" y="78"/>
                    <a:pt x="4" y="62"/>
                    <a:pt x="3" y="73"/>
                  </a:cubicBezTo>
                  <a:cubicBezTo>
                    <a:pt x="2" y="73"/>
                    <a:pt x="1" y="73"/>
                    <a:pt x="0" y="73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0" name="Freeform 275"/>
            <p:cNvSpPr/>
            <p:nvPr/>
          </p:nvSpPr>
          <p:spPr bwMode="auto">
            <a:xfrm>
              <a:off x="4811713" y="2320925"/>
              <a:ext cx="152400" cy="12700"/>
            </a:xfrm>
            <a:custGeom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0" y="0"/>
                </a:cxn>
              </a:cxnLst>
              <a:rect b="b" l="0" r="r" t="0"/>
              <a:pathLst>
                <a:path h="5" w="57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45" y="5"/>
                    <a:pt x="12" y="5"/>
                    <a:pt x="0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1" name="Freeform 276"/>
            <p:cNvSpPr/>
            <p:nvPr/>
          </p:nvSpPr>
          <p:spPr bwMode="auto">
            <a:xfrm>
              <a:off x="5227638" y="2473325"/>
              <a:ext cx="30163" cy="88900"/>
            </a:xfrm>
            <a:custGeom>
              <a:cxnLst>
                <a:cxn ang="0">
                  <a:pos x="4" y="0"/>
                </a:cxn>
                <a:cxn ang="0">
                  <a:pos x="7" y="33"/>
                </a:cxn>
                <a:cxn ang="0">
                  <a:pos x="4" y="0"/>
                </a:cxn>
              </a:cxnLst>
              <a:rect b="b" l="0" r="r" t="0"/>
              <a:pathLst>
                <a:path h="33" w="11">
                  <a:moveTo>
                    <a:pt x="4" y="0"/>
                  </a:moveTo>
                  <a:cubicBezTo>
                    <a:pt x="11" y="5"/>
                    <a:pt x="5" y="23"/>
                    <a:pt x="7" y="33"/>
                  </a:cubicBezTo>
                  <a:cubicBezTo>
                    <a:pt x="0" y="28"/>
                    <a:pt x="6" y="10"/>
                    <a:pt x="4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2" name="Freeform 277"/>
            <p:cNvSpPr/>
            <p:nvPr/>
          </p:nvSpPr>
          <p:spPr bwMode="auto">
            <a:xfrm>
              <a:off x="4203700" y="2805113"/>
              <a:ext cx="28575" cy="217488"/>
            </a:xfrm>
            <a:custGeom>
              <a:cxnLst>
                <a:cxn ang="0">
                  <a:pos x="4" y="0"/>
                </a:cxn>
                <a:cxn ang="0">
                  <a:pos x="7" y="81"/>
                </a:cxn>
                <a:cxn ang="0">
                  <a:pos x="4" y="0"/>
                </a:cxn>
              </a:cxnLst>
              <a:rect b="b" l="0" r="r" t="0"/>
              <a:pathLst>
                <a:path h="81" w="11">
                  <a:moveTo>
                    <a:pt x="4" y="0"/>
                  </a:moveTo>
                  <a:cubicBezTo>
                    <a:pt x="11" y="21"/>
                    <a:pt x="5" y="55"/>
                    <a:pt x="7" y="81"/>
                  </a:cubicBezTo>
                  <a:cubicBezTo>
                    <a:pt x="0" y="60"/>
                    <a:pt x="6" y="26"/>
                    <a:pt x="4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3" name="Freeform 278"/>
            <p:cNvSpPr/>
            <p:nvPr/>
          </p:nvSpPr>
          <p:spPr bwMode="auto">
            <a:xfrm>
              <a:off x="3851275" y="2974975"/>
              <a:ext cx="152400" cy="12700"/>
            </a:xfrm>
            <a:custGeom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0" y="0"/>
                </a:cxn>
              </a:cxnLst>
              <a:rect b="b" l="0" r="r" t="0"/>
              <a:pathLst>
                <a:path h="5" w="57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45" y="5"/>
                    <a:pt x="12" y="5"/>
                    <a:pt x="0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5" name="Freeform 280"/>
            <p:cNvSpPr/>
            <p:nvPr/>
          </p:nvSpPr>
          <p:spPr bwMode="auto">
            <a:xfrm>
              <a:off x="4365625" y="1497013"/>
              <a:ext cx="17463" cy="193675"/>
            </a:xfrm>
            <a:custGeom>
              <a:cxnLst>
                <a:cxn ang="0">
                  <a:pos x="7" y="0"/>
                </a:cxn>
                <a:cxn ang="0">
                  <a:pos x="7" y="72"/>
                </a:cxn>
                <a:cxn ang="0">
                  <a:pos x="4" y="72"/>
                </a:cxn>
                <a:cxn ang="0">
                  <a:pos x="7" y="0"/>
                </a:cxn>
              </a:cxnLst>
              <a:rect b="b" l="0" r="r" t="0"/>
              <a:pathLst>
                <a:path h="72" w="7">
                  <a:moveTo>
                    <a:pt x="7" y="0"/>
                  </a:moveTo>
                  <a:cubicBezTo>
                    <a:pt x="7" y="24"/>
                    <a:pt x="7" y="48"/>
                    <a:pt x="7" y="72"/>
                  </a:cubicBezTo>
                  <a:cubicBezTo>
                    <a:pt x="6" y="72"/>
                    <a:pt x="5" y="72"/>
                    <a:pt x="4" y="72"/>
                  </a:cubicBezTo>
                  <a:cubicBezTo>
                    <a:pt x="6" y="49"/>
                    <a:pt x="0" y="18"/>
                    <a:pt x="7" y="0"/>
                  </a:cubicBezTo>
                  <a:close/>
                </a:path>
              </a:pathLst>
            </a:custGeom>
            <a:solidFill>
              <a:srgbClr val="A9B7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7" name="Freeform 282"/>
            <p:cNvSpPr/>
            <p:nvPr/>
          </p:nvSpPr>
          <p:spPr bwMode="auto">
            <a:xfrm>
              <a:off x="4232275" y="2530475"/>
              <a:ext cx="14288" cy="225425"/>
            </a:xfrm>
            <a:custGeom>
              <a:cxnLst>
                <a:cxn ang="0">
                  <a:pos x="5" y="0"/>
                </a:cxn>
                <a:cxn ang="0">
                  <a:pos x="5" y="84"/>
                </a:cxn>
                <a:cxn ang="0">
                  <a:pos x="5" y="0"/>
                </a:cxn>
              </a:cxnLst>
              <a:rect b="b" l="0" r="r" t="0"/>
              <a:pathLst>
                <a:path h="84" w="5">
                  <a:moveTo>
                    <a:pt x="5" y="0"/>
                  </a:moveTo>
                  <a:cubicBezTo>
                    <a:pt x="5" y="28"/>
                    <a:pt x="5" y="56"/>
                    <a:pt x="5" y="84"/>
                  </a:cubicBezTo>
                  <a:cubicBezTo>
                    <a:pt x="0" y="63"/>
                    <a:pt x="0" y="21"/>
                    <a:pt x="5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8" name="Freeform 283"/>
            <p:cNvSpPr/>
            <p:nvPr/>
          </p:nvSpPr>
          <p:spPr bwMode="auto">
            <a:xfrm>
              <a:off x="4916488" y="4225925"/>
              <a:ext cx="136525" cy="12700"/>
            </a:xfrm>
            <a:custGeom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0" y="0"/>
                </a:cxn>
              </a:cxnLst>
              <a:rect b="b" l="0" r="r" t="0"/>
              <a:pathLst>
                <a:path h="5" w="51">
                  <a:moveTo>
                    <a:pt x="0" y="0"/>
                  </a:moveTo>
                  <a:cubicBezTo>
                    <a:pt x="17" y="0"/>
                    <a:pt x="34" y="0"/>
                    <a:pt x="51" y="0"/>
                  </a:cubicBezTo>
                  <a:cubicBezTo>
                    <a:pt x="41" y="5"/>
                    <a:pt x="10" y="5"/>
                    <a:pt x="0" y="0"/>
                  </a:cubicBezTo>
                  <a:close/>
                </a:path>
              </a:pathLst>
            </a:custGeom>
            <a:solidFill>
              <a:srgbClr val="4055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9" name="Freeform 284"/>
            <p:cNvSpPr/>
            <p:nvPr/>
          </p:nvSpPr>
          <p:spPr bwMode="auto">
            <a:xfrm>
              <a:off x="4691063" y="1003300"/>
              <a:ext cx="12700" cy="114300"/>
            </a:xfrm>
            <a:custGeom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0" y="0"/>
                </a:cxn>
              </a:cxnLst>
              <a:rect b="b" l="0" r="r" t="0"/>
              <a:pathLst>
                <a:path h="42" w="5">
                  <a:moveTo>
                    <a:pt x="0" y="0"/>
                  </a:moveTo>
                  <a:cubicBezTo>
                    <a:pt x="5" y="7"/>
                    <a:pt x="5" y="35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0" name="Freeform 285"/>
            <p:cNvSpPr/>
            <p:nvPr/>
          </p:nvSpPr>
          <p:spPr bwMode="auto">
            <a:xfrm>
              <a:off x="4464050" y="1446213"/>
              <a:ext cx="104775" cy="28575"/>
            </a:xfrm>
            <a:custGeom>
              <a:cxnLst>
                <a:cxn ang="0">
                  <a:pos x="3" y="4"/>
                </a:cxn>
                <a:cxn ang="0">
                  <a:pos x="39" y="7"/>
                </a:cxn>
                <a:cxn ang="0">
                  <a:pos x="24" y="10"/>
                </a:cxn>
                <a:cxn ang="0">
                  <a:pos x="3" y="7"/>
                </a:cxn>
                <a:cxn ang="0">
                  <a:pos x="3" y="4"/>
                </a:cxn>
              </a:cxnLst>
              <a:rect b="b" l="0" r="r" t="0"/>
              <a:pathLst>
                <a:path h="11" w="39">
                  <a:moveTo>
                    <a:pt x="3" y="4"/>
                  </a:moveTo>
                  <a:cubicBezTo>
                    <a:pt x="14" y="6"/>
                    <a:pt x="33" y="0"/>
                    <a:pt x="39" y="7"/>
                  </a:cubicBezTo>
                  <a:cubicBezTo>
                    <a:pt x="35" y="9"/>
                    <a:pt x="23" y="3"/>
                    <a:pt x="24" y="10"/>
                  </a:cubicBezTo>
                  <a:cubicBezTo>
                    <a:pt x="15" y="11"/>
                    <a:pt x="13" y="5"/>
                    <a:pt x="3" y="7"/>
                  </a:cubicBezTo>
                  <a:cubicBezTo>
                    <a:pt x="1" y="7"/>
                    <a:pt x="0" y="5"/>
                    <a:pt x="3" y="4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1" name="Freeform 286"/>
            <p:cNvSpPr/>
            <p:nvPr/>
          </p:nvSpPr>
          <p:spPr bwMode="auto">
            <a:xfrm>
              <a:off x="4843463" y="649288"/>
              <a:ext cx="352425" cy="163513"/>
            </a:xfrm>
            <a:custGeom>
              <a:cxnLst>
                <a:cxn ang="0">
                  <a:pos x="30" y="39"/>
                </a:cxn>
                <a:cxn ang="0">
                  <a:pos x="30" y="36"/>
                </a:cxn>
                <a:cxn ang="0">
                  <a:pos x="48" y="0"/>
                </a:cxn>
                <a:cxn ang="0">
                  <a:pos x="51" y="15"/>
                </a:cxn>
                <a:cxn ang="0">
                  <a:pos x="60" y="18"/>
                </a:cxn>
                <a:cxn ang="0">
                  <a:pos x="123" y="15"/>
                </a:cxn>
                <a:cxn ang="0">
                  <a:pos x="39" y="42"/>
                </a:cxn>
                <a:cxn ang="0">
                  <a:pos x="30" y="39"/>
                </a:cxn>
              </a:cxnLst>
              <a:rect b="b" l="0" r="r" t="0"/>
              <a:pathLst>
                <a:path h="61" w="131">
                  <a:moveTo>
                    <a:pt x="30" y="39"/>
                  </a:moveTo>
                  <a:cubicBezTo>
                    <a:pt x="30" y="38"/>
                    <a:pt x="30" y="37"/>
                    <a:pt x="30" y="36"/>
                  </a:cubicBezTo>
                  <a:cubicBezTo>
                    <a:pt x="0" y="27"/>
                    <a:pt x="43" y="7"/>
                    <a:pt x="48" y="0"/>
                  </a:cubicBezTo>
                  <a:cubicBezTo>
                    <a:pt x="48" y="10"/>
                    <a:pt x="29" y="16"/>
                    <a:pt x="51" y="15"/>
                  </a:cubicBezTo>
                  <a:cubicBezTo>
                    <a:pt x="52" y="18"/>
                    <a:pt x="56" y="18"/>
                    <a:pt x="60" y="18"/>
                  </a:cubicBezTo>
                  <a:cubicBezTo>
                    <a:pt x="78" y="20"/>
                    <a:pt x="110" y="26"/>
                    <a:pt x="123" y="15"/>
                  </a:cubicBezTo>
                  <a:cubicBezTo>
                    <a:pt x="131" y="61"/>
                    <a:pt x="67" y="43"/>
                    <a:pt x="39" y="42"/>
                  </a:cubicBezTo>
                  <a:cubicBezTo>
                    <a:pt x="35" y="42"/>
                    <a:pt x="32" y="41"/>
                    <a:pt x="30" y="39"/>
                  </a:cubicBezTo>
                  <a:close/>
                </a:path>
              </a:pathLst>
            </a:custGeom>
            <a:solidFill>
              <a:srgbClr val="81C6C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2" name="Freeform 287"/>
            <p:cNvSpPr/>
            <p:nvPr/>
          </p:nvSpPr>
          <p:spPr bwMode="auto">
            <a:xfrm>
              <a:off x="5056188" y="4772025"/>
              <a:ext cx="174625" cy="88900"/>
            </a:xfrm>
            <a:custGeom>
              <a:cxnLst>
                <a:cxn ang="0">
                  <a:pos x="32" y="4"/>
                </a:cxn>
                <a:cxn ang="0">
                  <a:pos x="38" y="10"/>
                </a:cxn>
                <a:cxn ang="0">
                  <a:pos x="14" y="19"/>
                </a:cxn>
                <a:cxn ang="0">
                  <a:pos x="65" y="16"/>
                </a:cxn>
                <a:cxn ang="0">
                  <a:pos x="2" y="31"/>
                </a:cxn>
                <a:cxn ang="0">
                  <a:pos x="14" y="25"/>
                </a:cxn>
                <a:cxn ang="0">
                  <a:pos x="8" y="13"/>
                </a:cxn>
                <a:cxn ang="0">
                  <a:pos x="32" y="4"/>
                </a:cxn>
              </a:cxnLst>
              <a:rect b="b" l="0" r="r" t="0"/>
              <a:pathLst>
                <a:path h="33" w="65">
                  <a:moveTo>
                    <a:pt x="32" y="4"/>
                  </a:moveTo>
                  <a:cubicBezTo>
                    <a:pt x="49" y="0"/>
                    <a:pt x="62" y="13"/>
                    <a:pt x="38" y="10"/>
                  </a:cubicBezTo>
                  <a:cubicBezTo>
                    <a:pt x="30" y="13"/>
                    <a:pt x="18" y="12"/>
                    <a:pt x="14" y="19"/>
                  </a:cubicBezTo>
                  <a:cubicBezTo>
                    <a:pt x="31" y="18"/>
                    <a:pt x="45" y="14"/>
                    <a:pt x="65" y="16"/>
                  </a:cubicBezTo>
                  <a:cubicBezTo>
                    <a:pt x="45" y="20"/>
                    <a:pt x="18" y="33"/>
                    <a:pt x="2" y="31"/>
                  </a:cubicBezTo>
                  <a:cubicBezTo>
                    <a:pt x="8" y="31"/>
                    <a:pt x="12" y="29"/>
                    <a:pt x="14" y="25"/>
                  </a:cubicBezTo>
                  <a:cubicBezTo>
                    <a:pt x="0" y="26"/>
                    <a:pt x="2" y="19"/>
                    <a:pt x="8" y="13"/>
                  </a:cubicBezTo>
                  <a:cubicBezTo>
                    <a:pt x="13" y="7"/>
                    <a:pt x="26" y="9"/>
                    <a:pt x="32" y="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3" name="Freeform 288"/>
            <p:cNvSpPr/>
            <p:nvPr/>
          </p:nvSpPr>
          <p:spPr bwMode="auto">
            <a:xfrm>
              <a:off x="5157788" y="4864100"/>
              <a:ext cx="106363" cy="28575"/>
            </a:xfrm>
            <a:custGeom>
              <a:cxnLst>
                <a:cxn ang="0">
                  <a:pos x="0" y="9"/>
                </a:cxn>
                <a:cxn ang="0">
                  <a:pos x="39" y="6"/>
                </a:cxn>
                <a:cxn ang="0">
                  <a:pos x="0" y="9"/>
                </a:cxn>
              </a:cxnLst>
              <a:rect b="b" l="0" r="r" t="0"/>
              <a:pathLst>
                <a:path h="11" w="39">
                  <a:moveTo>
                    <a:pt x="0" y="9"/>
                  </a:moveTo>
                  <a:cubicBezTo>
                    <a:pt x="8" y="0"/>
                    <a:pt x="25" y="0"/>
                    <a:pt x="39" y="6"/>
                  </a:cubicBezTo>
                  <a:cubicBezTo>
                    <a:pt x="24" y="5"/>
                    <a:pt x="16" y="11"/>
                    <a:pt x="0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5" name="Freeform 290"/>
            <p:cNvSpPr/>
            <p:nvPr/>
          </p:nvSpPr>
          <p:spPr bwMode="auto">
            <a:xfrm>
              <a:off x="4514850" y="3232150"/>
              <a:ext cx="14288" cy="146050"/>
            </a:xfrm>
            <a:custGeom>
              <a:cxnLst>
                <a:cxn ang="0">
                  <a:pos x="5" y="0"/>
                </a:cxn>
                <a:cxn ang="0">
                  <a:pos x="5" y="54"/>
                </a:cxn>
                <a:cxn ang="0">
                  <a:pos x="5" y="0"/>
                </a:cxn>
              </a:cxnLst>
              <a:rect b="b" l="0" r="r" t="0"/>
              <a:pathLst>
                <a:path h="54" w="5">
                  <a:moveTo>
                    <a:pt x="5" y="0"/>
                  </a:moveTo>
                  <a:cubicBezTo>
                    <a:pt x="5" y="18"/>
                    <a:pt x="5" y="36"/>
                    <a:pt x="5" y="54"/>
                  </a:cubicBezTo>
                  <a:cubicBezTo>
                    <a:pt x="0" y="43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6" name="Freeform 291"/>
            <p:cNvSpPr/>
            <p:nvPr/>
          </p:nvSpPr>
          <p:spPr bwMode="auto">
            <a:xfrm>
              <a:off x="5140325" y="1965325"/>
              <a:ext cx="31750" cy="260350"/>
            </a:xfrm>
            <a:custGeom>
              <a:cxnLst>
                <a:cxn ang="0">
                  <a:pos x="7" y="3"/>
                </a:cxn>
                <a:cxn ang="0">
                  <a:pos x="10" y="96"/>
                </a:cxn>
                <a:cxn ang="0">
                  <a:pos x="4" y="81"/>
                </a:cxn>
                <a:cxn ang="0">
                  <a:pos x="4" y="42"/>
                </a:cxn>
                <a:cxn ang="0">
                  <a:pos x="7" y="0"/>
                </a:cxn>
                <a:cxn ang="0">
                  <a:pos x="7" y="3"/>
                </a:cxn>
              </a:cxnLst>
              <a:rect b="b" l="0" r="r" t="0"/>
              <a:pathLst>
                <a:path h="97" w="12">
                  <a:moveTo>
                    <a:pt x="7" y="3"/>
                  </a:moveTo>
                  <a:cubicBezTo>
                    <a:pt x="10" y="32"/>
                    <a:pt x="11" y="63"/>
                    <a:pt x="10" y="96"/>
                  </a:cubicBezTo>
                  <a:cubicBezTo>
                    <a:pt x="2" y="97"/>
                    <a:pt x="12" y="80"/>
                    <a:pt x="4" y="81"/>
                  </a:cubicBezTo>
                  <a:cubicBezTo>
                    <a:pt x="4" y="68"/>
                    <a:pt x="4" y="55"/>
                    <a:pt x="4" y="42"/>
                  </a:cubicBezTo>
                  <a:cubicBezTo>
                    <a:pt x="6" y="29"/>
                    <a:pt x="0" y="8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7" name="Freeform 292"/>
            <p:cNvSpPr/>
            <p:nvPr/>
          </p:nvSpPr>
          <p:spPr bwMode="auto">
            <a:xfrm>
              <a:off x="5341938" y="1214438"/>
              <a:ext cx="28575" cy="160338"/>
            </a:xfrm>
            <a:custGeom>
              <a:cxnLst>
                <a:cxn ang="0">
                  <a:pos x="4" y="0"/>
                </a:cxn>
                <a:cxn ang="0">
                  <a:pos x="7" y="60"/>
                </a:cxn>
                <a:cxn ang="0">
                  <a:pos x="4" y="0"/>
                </a:cxn>
              </a:cxnLst>
              <a:rect b="b" l="0" r="r" t="0"/>
              <a:pathLst>
                <a:path h="60" w="11">
                  <a:moveTo>
                    <a:pt x="4" y="0"/>
                  </a:moveTo>
                  <a:cubicBezTo>
                    <a:pt x="11" y="14"/>
                    <a:pt x="5" y="41"/>
                    <a:pt x="7" y="60"/>
                  </a:cubicBezTo>
                  <a:cubicBezTo>
                    <a:pt x="0" y="46"/>
                    <a:pt x="6" y="19"/>
                    <a:pt x="4" y="0"/>
                  </a:cubicBezTo>
                  <a:close/>
                </a:path>
              </a:pathLst>
            </a:custGeom>
            <a:solidFill>
              <a:srgbClr val="708B9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8" name="Freeform 293"/>
            <p:cNvSpPr/>
            <p:nvPr/>
          </p:nvSpPr>
          <p:spPr bwMode="auto">
            <a:xfrm>
              <a:off x="4381500" y="1497013"/>
              <a:ext cx="28575" cy="169863"/>
            </a:xfrm>
            <a:custGeom>
              <a:cxnLst>
                <a:cxn ang="0">
                  <a:pos x="7" y="0"/>
                </a:cxn>
                <a:cxn ang="0">
                  <a:pos x="4" y="63"/>
                </a:cxn>
                <a:cxn ang="0">
                  <a:pos x="7" y="0"/>
                </a:cxn>
              </a:cxnLst>
              <a:rect b="b" l="0" r="r" t="0"/>
              <a:pathLst>
                <a:path h="62" w="11">
                  <a:moveTo>
                    <a:pt x="7" y="0"/>
                  </a:moveTo>
                  <a:cubicBezTo>
                    <a:pt x="5" y="20"/>
                    <a:pt x="11" y="48"/>
                    <a:pt x="4" y="63"/>
                  </a:cubicBezTo>
                  <a:cubicBezTo>
                    <a:pt x="6" y="43"/>
                    <a:pt x="0" y="15"/>
                    <a:pt x="7" y="0"/>
                  </a:cubicBezTo>
                  <a:close/>
                </a:path>
              </a:pathLst>
            </a:custGeom>
            <a:solidFill>
              <a:srgbClr val="A9B7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548" name="组合 1547"/>
          <p:cNvGrpSpPr/>
          <p:nvPr/>
        </p:nvGrpSpPr>
        <p:grpSpPr>
          <a:xfrm>
            <a:off x="5429256" y="1142990"/>
            <a:ext cx="3992468" cy="9565726"/>
            <a:chOff x="3519488" y="3175"/>
            <a:chExt cx="2112963" cy="5062538"/>
          </a:xfrm>
        </p:grpSpPr>
        <p:sp>
          <p:nvSpPr>
            <p:cNvPr id="1549" name="Freeform 5"/>
            <p:cNvSpPr/>
            <p:nvPr/>
          </p:nvSpPr>
          <p:spPr bwMode="auto">
            <a:xfrm>
              <a:off x="5322888" y="1295400"/>
              <a:ext cx="12700" cy="88900"/>
            </a:xfrm>
            <a:custGeom>
              <a:cxnLst>
                <a:cxn ang="0">
                  <a:pos x="5" y="0"/>
                </a:cxn>
                <a:cxn ang="0">
                  <a:pos x="5" y="33"/>
                </a:cxn>
                <a:cxn ang="0">
                  <a:pos x="5" y="0"/>
                </a:cxn>
              </a:cxnLst>
              <a:rect b="b" l="0" r="r" t="0"/>
              <a:pathLst>
                <a:path h="33" w="5">
                  <a:moveTo>
                    <a:pt x="5" y="0"/>
                  </a:moveTo>
                  <a:cubicBezTo>
                    <a:pt x="5" y="11"/>
                    <a:pt x="5" y="22"/>
                    <a:pt x="5" y="33"/>
                  </a:cubicBezTo>
                  <a:cubicBezTo>
                    <a:pt x="0" y="29"/>
                    <a:pt x="0" y="4"/>
                    <a:pt x="5" y="0"/>
                  </a:cubicBezTo>
                  <a:close/>
                </a:path>
              </a:pathLst>
            </a:custGeom>
            <a:solidFill>
              <a:srgbClr val="ABCCD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0" name="Freeform 6"/>
            <p:cNvSpPr/>
            <p:nvPr/>
          </p:nvSpPr>
          <p:spPr bwMode="auto">
            <a:xfrm>
              <a:off x="4425950" y="1617663"/>
              <a:ext cx="14288" cy="104775"/>
            </a:xfrm>
            <a:custGeom>
              <a:cxnLst>
                <a:cxn ang="0">
                  <a:pos x="5" y="39"/>
                </a:cxn>
                <a:cxn ang="0">
                  <a:pos x="5" y="0"/>
                </a:cxn>
                <a:cxn ang="0">
                  <a:pos x="5" y="39"/>
                </a:cxn>
              </a:cxnLst>
              <a:rect b="b" l="0" r="r" t="0"/>
              <a:pathLst>
                <a:path h="39" w="5">
                  <a:moveTo>
                    <a:pt x="5" y="39"/>
                  </a:moveTo>
                  <a:cubicBezTo>
                    <a:pt x="0" y="33"/>
                    <a:pt x="0" y="6"/>
                    <a:pt x="5" y="0"/>
                  </a:cubicBezTo>
                  <a:cubicBezTo>
                    <a:pt x="5" y="13"/>
                    <a:pt x="5" y="26"/>
                    <a:pt x="5" y="39"/>
                  </a:cubicBezTo>
                  <a:close/>
                </a:path>
              </a:pathLst>
            </a:custGeom>
            <a:solidFill>
              <a:srgbClr val="ABCCD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1" name="Freeform 7"/>
            <p:cNvSpPr/>
            <p:nvPr/>
          </p:nvSpPr>
          <p:spPr bwMode="auto">
            <a:xfrm>
              <a:off x="5264150" y="1682750"/>
              <a:ext cx="17463" cy="266700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99"/>
                </a:cxn>
                <a:cxn ang="0">
                  <a:pos x="0" y="0"/>
                </a:cxn>
              </a:cxnLst>
              <a:rect b="b" l="0" r="r" t="0"/>
              <a:pathLst>
                <a:path h="99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32"/>
                    <a:pt x="7" y="72"/>
                    <a:pt x="0" y="99"/>
                  </a:cubicBezTo>
                  <a:cubicBezTo>
                    <a:pt x="0" y="66"/>
                    <a:pt x="0" y="33"/>
                    <a:pt x="0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2" name="Freeform 8"/>
            <p:cNvSpPr/>
            <p:nvPr/>
          </p:nvSpPr>
          <p:spPr bwMode="auto">
            <a:xfrm>
              <a:off x="5424488" y="1690688"/>
              <a:ext cx="14288" cy="88900"/>
            </a:xfrm>
            <a:custGeom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0" y="0"/>
                </a:cxn>
              </a:cxnLst>
              <a:rect b="b" l="0" r="r" t="0"/>
              <a:pathLst>
                <a:path h="33" w="5">
                  <a:moveTo>
                    <a:pt x="0" y="0"/>
                  </a:moveTo>
                  <a:cubicBezTo>
                    <a:pt x="5" y="4"/>
                    <a:pt x="5" y="29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89969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3" name="Freeform 9"/>
            <p:cNvSpPr/>
            <p:nvPr/>
          </p:nvSpPr>
          <p:spPr bwMode="auto">
            <a:xfrm>
              <a:off x="5167313" y="1827213"/>
              <a:ext cx="12700" cy="80963"/>
            </a:xfrm>
            <a:custGeom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0" y="0"/>
                </a:cxn>
              </a:cxnLst>
              <a:rect b="b" l="0" r="r" t="0"/>
              <a:pathLst>
                <a:path h="30" w="5">
                  <a:moveTo>
                    <a:pt x="0" y="0"/>
                  </a:moveTo>
                  <a:cubicBezTo>
                    <a:pt x="5" y="3"/>
                    <a:pt x="5" y="27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BDDD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4" name="Freeform 10"/>
            <p:cNvSpPr/>
            <p:nvPr/>
          </p:nvSpPr>
          <p:spPr bwMode="auto">
            <a:xfrm>
              <a:off x="4533900" y="1868488"/>
              <a:ext cx="30163" cy="80963"/>
            </a:xfrm>
            <a:custGeom>
              <a:cxnLst>
                <a:cxn ang="0">
                  <a:pos x="4" y="30"/>
                </a:cxn>
                <a:cxn ang="0">
                  <a:pos x="7" y="0"/>
                </a:cxn>
                <a:cxn ang="0">
                  <a:pos x="4" y="30"/>
                </a:cxn>
              </a:cxnLst>
              <a:rect b="b" l="0" r="r" t="0"/>
              <a:pathLst>
                <a:path h="30" w="11">
                  <a:moveTo>
                    <a:pt x="4" y="30"/>
                  </a:moveTo>
                  <a:cubicBezTo>
                    <a:pt x="6" y="21"/>
                    <a:pt x="0" y="4"/>
                    <a:pt x="7" y="0"/>
                  </a:cubicBezTo>
                  <a:cubicBezTo>
                    <a:pt x="5" y="9"/>
                    <a:pt x="11" y="26"/>
                    <a:pt x="4" y="30"/>
                  </a:cubicBezTo>
                  <a:close/>
                </a:path>
              </a:pathLst>
            </a:custGeom>
            <a:solidFill>
              <a:srgbClr val="ABCCD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5" name="Freeform 11"/>
            <p:cNvSpPr/>
            <p:nvPr/>
          </p:nvSpPr>
          <p:spPr bwMode="auto">
            <a:xfrm>
              <a:off x="5114925" y="1939925"/>
              <a:ext cx="11113" cy="122238"/>
            </a:xfrm>
            <a:custGeom>
              <a:cxnLst>
                <a:cxn ang="0">
                  <a:pos x="1" y="0"/>
                </a:cxn>
                <a:cxn ang="0">
                  <a:pos x="4" y="9"/>
                </a:cxn>
                <a:cxn ang="0">
                  <a:pos x="4" y="42"/>
                </a:cxn>
                <a:cxn ang="0">
                  <a:pos x="4" y="45"/>
                </a:cxn>
                <a:cxn ang="0">
                  <a:pos x="1" y="42"/>
                </a:cxn>
                <a:cxn ang="0">
                  <a:pos x="1" y="0"/>
                </a:cxn>
              </a:cxnLst>
              <a:rect b="b" l="0" r="r" t="0"/>
              <a:pathLst>
                <a:path h="45" w="4">
                  <a:moveTo>
                    <a:pt x="1" y="0"/>
                  </a:moveTo>
                  <a:cubicBezTo>
                    <a:pt x="4" y="1"/>
                    <a:pt x="4" y="5"/>
                    <a:pt x="4" y="9"/>
                  </a:cubicBezTo>
                  <a:cubicBezTo>
                    <a:pt x="4" y="20"/>
                    <a:pt x="4" y="31"/>
                    <a:pt x="4" y="42"/>
                  </a:cubicBezTo>
                  <a:cubicBezTo>
                    <a:pt x="4" y="43"/>
                    <a:pt x="4" y="44"/>
                    <a:pt x="4" y="45"/>
                  </a:cubicBezTo>
                  <a:cubicBezTo>
                    <a:pt x="2" y="45"/>
                    <a:pt x="0" y="45"/>
                    <a:pt x="1" y="42"/>
                  </a:cubicBezTo>
                  <a:cubicBezTo>
                    <a:pt x="1" y="28"/>
                    <a:pt x="1" y="14"/>
                    <a:pt x="1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6" name="Freeform 12"/>
            <p:cNvSpPr/>
            <p:nvPr/>
          </p:nvSpPr>
          <p:spPr bwMode="auto">
            <a:xfrm>
              <a:off x="5126038" y="1965325"/>
              <a:ext cx="19050" cy="88900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33"/>
                </a:cxn>
                <a:cxn ang="0">
                  <a:pos x="0" y="0"/>
                </a:cxn>
              </a:cxnLst>
              <a:rect b="b" l="0" r="r" t="0"/>
              <a:pathLst>
                <a:path h="33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0"/>
                    <a:pt x="7" y="28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7" name="Freeform 13"/>
            <p:cNvSpPr/>
            <p:nvPr/>
          </p:nvSpPr>
          <p:spPr bwMode="auto">
            <a:xfrm>
              <a:off x="5130800" y="2078038"/>
              <a:ext cx="22225" cy="104775"/>
            </a:xfrm>
            <a:custGeom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39"/>
                </a:cxn>
                <a:cxn ang="0">
                  <a:pos x="1" y="21"/>
                </a:cxn>
                <a:cxn ang="0">
                  <a:pos x="4" y="0"/>
                </a:cxn>
              </a:cxnLst>
              <a:rect b="b" l="0" r="r" t="0"/>
              <a:pathLst>
                <a:path h="39" w="8">
                  <a:moveTo>
                    <a:pt x="4" y="0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7" y="13"/>
                    <a:pt x="7" y="26"/>
                    <a:pt x="7" y="39"/>
                  </a:cubicBezTo>
                  <a:cubicBezTo>
                    <a:pt x="0" y="38"/>
                    <a:pt x="7" y="23"/>
                    <a:pt x="1" y="21"/>
                  </a:cubicBezTo>
                  <a:cubicBezTo>
                    <a:pt x="8" y="20"/>
                    <a:pt x="2" y="6"/>
                    <a:pt x="4" y="0"/>
                  </a:cubicBezTo>
                  <a:close/>
                </a:path>
              </a:pathLst>
            </a:custGeom>
            <a:solidFill>
              <a:srgbClr val="75A6B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8" name="Freeform 14"/>
            <p:cNvSpPr/>
            <p:nvPr/>
          </p:nvSpPr>
          <p:spPr bwMode="auto">
            <a:xfrm>
              <a:off x="4343400" y="2155825"/>
              <a:ext cx="80963" cy="30163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0" y="7"/>
                </a:cxn>
              </a:cxnLst>
              <a:rect b="b" l="0" r="r" t="0"/>
              <a:pathLst>
                <a:path h="11" w="30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26" y="11"/>
                    <a:pt x="9" y="5"/>
                    <a:pt x="0" y="7"/>
                  </a:cubicBezTo>
                  <a:close/>
                </a:path>
              </a:pathLst>
            </a:custGeom>
            <a:solidFill>
              <a:srgbClr val="A9B7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9" name="Freeform 15"/>
            <p:cNvSpPr/>
            <p:nvPr/>
          </p:nvSpPr>
          <p:spPr bwMode="auto">
            <a:xfrm>
              <a:off x="5110163" y="2546350"/>
              <a:ext cx="12700" cy="136525"/>
            </a:xfrm>
            <a:custGeom>
              <a:cxnLst>
                <a:cxn ang="0">
                  <a:pos x="0" y="0"/>
                </a:cxn>
                <a:cxn ang="0">
                  <a:pos x="0" y="51"/>
                </a:cxn>
                <a:cxn ang="0">
                  <a:pos x="0" y="0"/>
                </a:cxn>
              </a:cxnLst>
              <a:rect b="b" l="0" r="r" t="0"/>
              <a:pathLst>
                <a:path h="51" w="5">
                  <a:moveTo>
                    <a:pt x="0" y="0"/>
                  </a:moveTo>
                  <a:cubicBezTo>
                    <a:pt x="5" y="10"/>
                    <a:pt x="5" y="41"/>
                    <a:pt x="0" y="51"/>
                  </a:cubicBezTo>
                  <a:cubicBezTo>
                    <a:pt x="0" y="34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1E4C5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0" name="Freeform 16"/>
            <p:cNvSpPr/>
            <p:nvPr/>
          </p:nvSpPr>
          <p:spPr bwMode="auto">
            <a:xfrm>
              <a:off x="4265613" y="2570163"/>
              <a:ext cx="12700" cy="96838"/>
            </a:xfrm>
            <a:custGeom>
              <a:cxnLst>
                <a:cxn ang="0">
                  <a:pos x="5" y="0"/>
                </a:cxn>
                <a:cxn ang="0">
                  <a:pos x="5" y="36"/>
                </a:cxn>
                <a:cxn ang="0">
                  <a:pos x="5" y="0"/>
                </a:cxn>
              </a:cxnLst>
              <a:rect b="b" l="0" r="r" t="0"/>
              <a:pathLst>
                <a:path h="36" w="5">
                  <a:moveTo>
                    <a:pt x="5" y="0"/>
                  </a:moveTo>
                  <a:cubicBezTo>
                    <a:pt x="5" y="12"/>
                    <a:pt x="5" y="24"/>
                    <a:pt x="5" y="36"/>
                  </a:cubicBezTo>
                  <a:cubicBezTo>
                    <a:pt x="0" y="31"/>
                    <a:pt x="0" y="5"/>
                    <a:pt x="5" y="0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1" name="Freeform 17"/>
            <p:cNvSpPr/>
            <p:nvPr/>
          </p:nvSpPr>
          <p:spPr bwMode="auto">
            <a:xfrm>
              <a:off x="4351338" y="2651125"/>
              <a:ext cx="19050" cy="153988"/>
            </a:xfrm>
            <a:custGeom>
              <a:cxnLst>
                <a:cxn ang="0">
                  <a:pos x="0" y="0"/>
                </a:cxn>
                <a:cxn ang="0">
                  <a:pos x="3" y="57"/>
                </a:cxn>
                <a:cxn ang="0">
                  <a:pos x="0" y="57"/>
                </a:cxn>
                <a:cxn ang="0">
                  <a:pos x="0" y="0"/>
                </a:cxn>
              </a:cxnLst>
              <a:rect b="b" l="0" r="r" t="0"/>
              <a:pathLst>
                <a:path h="57" w="7">
                  <a:moveTo>
                    <a:pt x="0" y="0"/>
                  </a:moveTo>
                  <a:cubicBezTo>
                    <a:pt x="7" y="13"/>
                    <a:pt x="1" y="39"/>
                    <a:pt x="3" y="57"/>
                  </a:cubicBezTo>
                  <a:cubicBezTo>
                    <a:pt x="2" y="57"/>
                    <a:pt x="1" y="57"/>
                    <a:pt x="0" y="57"/>
                  </a:cubicBezTo>
                  <a:cubicBezTo>
                    <a:pt x="0" y="38"/>
                    <a:pt x="0" y="19"/>
                    <a:pt x="0" y="0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2" name="Freeform 18"/>
            <p:cNvSpPr/>
            <p:nvPr/>
          </p:nvSpPr>
          <p:spPr bwMode="auto">
            <a:xfrm>
              <a:off x="4003675" y="2716213"/>
              <a:ext cx="80963" cy="12700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0" y="0"/>
                </a:cxn>
              </a:cxnLst>
              <a:rect b="b" l="0" r="r" t="0"/>
              <a:pathLst>
                <a:path h="5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27" y="5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3" name="Freeform 19"/>
            <p:cNvSpPr/>
            <p:nvPr/>
          </p:nvSpPr>
          <p:spPr bwMode="auto">
            <a:xfrm>
              <a:off x="4351338" y="2805113"/>
              <a:ext cx="19050" cy="160338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60"/>
                </a:cxn>
                <a:cxn ang="0">
                  <a:pos x="0" y="0"/>
                </a:cxn>
              </a:cxnLst>
              <a:rect b="b" l="0" r="r" t="0"/>
              <a:pathLst>
                <a:path h="60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9"/>
                    <a:pt x="7" y="46"/>
                    <a:pt x="0" y="60"/>
                  </a:cubicBezTo>
                  <a:cubicBezTo>
                    <a:pt x="0" y="40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4" name="Freeform 20"/>
            <p:cNvSpPr/>
            <p:nvPr/>
          </p:nvSpPr>
          <p:spPr bwMode="auto">
            <a:xfrm>
              <a:off x="4811713" y="3935413"/>
              <a:ext cx="12700" cy="80963"/>
            </a:xfrm>
            <a:custGeom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0" y="0"/>
                </a:cxn>
              </a:cxnLst>
              <a:rect b="b" l="0" r="r" t="0"/>
              <a:pathLst>
                <a:path h="30" w="5">
                  <a:moveTo>
                    <a:pt x="0" y="0"/>
                  </a:moveTo>
                  <a:cubicBezTo>
                    <a:pt x="5" y="3"/>
                    <a:pt x="5" y="27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5" name="Freeform 21"/>
            <p:cNvSpPr/>
            <p:nvPr/>
          </p:nvSpPr>
          <p:spPr bwMode="auto">
            <a:xfrm>
              <a:off x="4892675" y="4468813"/>
              <a:ext cx="88900" cy="12700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0" y="0"/>
                </a:cxn>
              </a:cxnLst>
              <a:rect b="b" l="0" r="r" t="0"/>
              <a:pathLst>
                <a:path h="5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29" y="5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6" name="Freeform 23"/>
            <p:cNvSpPr/>
            <p:nvPr/>
          </p:nvSpPr>
          <p:spPr bwMode="auto">
            <a:xfrm>
              <a:off x="3906838" y="3402013"/>
              <a:ext cx="96838" cy="26988"/>
            </a:xfrm>
            <a:custGeom>
              <a:cxnLst>
                <a:cxn ang="0">
                  <a:pos x="0" y="3"/>
                </a:cxn>
                <a:cxn ang="0">
                  <a:pos x="36" y="0"/>
                </a:cxn>
                <a:cxn ang="0">
                  <a:pos x="0" y="3"/>
                </a:cxn>
              </a:cxnLst>
              <a:rect b="b" l="0" r="r" t="0"/>
              <a:pathLst>
                <a:path h="10" w="36">
                  <a:moveTo>
                    <a:pt x="0" y="3"/>
                  </a:moveTo>
                  <a:cubicBezTo>
                    <a:pt x="12" y="2"/>
                    <a:pt x="29" y="6"/>
                    <a:pt x="36" y="0"/>
                  </a:cubicBezTo>
                  <a:cubicBezTo>
                    <a:pt x="34" y="10"/>
                    <a:pt x="6" y="8"/>
                    <a:pt x="0" y="3"/>
                  </a:cubicBezTo>
                  <a:close/>
                </a:path>
              </a:pathLst>
            </a:custGeom>
            <a:solidFill>
              <a:srgbClr val="89969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7" name="Freeform 25"/>
            <p:cNvSpPr/>
            <p:nvPr/>
          </p:nvSpPr>
          <p:spPr bwMode="auto">
            <a:xfrm>
              <a:off x="4738688" y="3175"/>
              <a:ext cx="630238" cy="1049338"/>
            </a:xfrm>
            <a:custGeom>
              <a:cxnLst>
                <a:cxn ang="0">
                  <a:pos x="99" y="0"/>
                </a:cxn>
                <a:cxn ang="0">
                  <a:pos x="183" y="0"/>
                </a:cxn>
                <a:cxn ang="0">
                  <a:pos x="219" y="45"/>
                </a:cxn>
                <a:cxn ang="0">
                  <a:pos x="222" y="93"/>
                </a:cxn>
                <a:cxn ang="0">
                  <a:pos x="234" y="96"/>
                </a:cxn>
                <a:cxn ang="0">
                  <a:pos x="231" y="102"/>
                </a:cxn>
                <a:cxn ang="0">
                  <a:pos x="219" y="99"/>
                </a:cxn>
                <a:cxn ang="0">
                  <a:pos x="222" y="129"/>
                </a:cxn>
                <a:cxn ang="0">
                  <a:pos x="222" y="138"/>
                </a:cxn>
                <a:cxn ang="0">
                  <a:pos x="219" y="138"/>
                </a:cxn>
                <a:cxn ang="0">
                  <a:pos x="216" y="132"/>
                </a:cxn>
                <a:cxn ang="0">
                  <a:pos x="216" y="99"/>
                </a:cxn>
                <a:cxn ang="0">
                  <a:pos x="210" y="150"/>
                </a:cxn>
                <a:cxn ang="0">
                  <a:pos x="216" y="144"/>
                </a:cxn>
                <a:cxn ang="0">
                  <a:pos x="216" y="153"/>
                </a:cxn>
                <a:cxn ang="0">
                  <a:pos x="204" y="153"/>
                </a:cxn>
                <a:cxn ang="0">
                  <a:pos x="147" y="246"/>
                </a:cxn>
                <a:cxn ang="0">
                  <a:pos x="165" y="255"/>
                </a:cxn>
                <a:cxn ang="0">
                  <a:pos x="231" y="387"/>
                </a:cxn>
                <a:cxn ang="0">
                  <a:pos x="228" y="390"/>
                </a:cxn>
                <a:cxn ang="0">
                  <a:pos x="225" y="375"/>
                </a:cxn>
                <a:cxn ang="0">
                  <a:pos x="165" y="273"/>
                </a:cxn>
                <a:cxn ang="0">
                  <a:pos x="147" y="291"/>
                </a:cxn>
                <a:cxn ang="0">
                  <a:pos x="78" y="282"/>
                </a:cxn>
                <a:cxn ang="0">
                  <a:pos x="162" y="255"/>
                </a:cxn>
                <a:cxn ang="0">
                  <a:pos x="99" y="258"/>
                </a:cxn>
                <a:cxn ang="0">
                  <a:pos x="120" y="255"/>
                </a:cxn>
                <a:cxn ang="0">
                  <a:pos x="141" y="255"/>
                </a:cxn>
                <a:cxn ang="0">
                  <a:pos x="132" y="228"/>
                </a:cxn>
                <a:cxn ang="0">
                  <a:pos x="132" y="192"/>
                </a:cxn>
                <a:cxn ang="0">
                  <a:pos x="126" y="204"/>
                </a:cxn>
                <a:cxn ang="0">
                  <a:pos x="117" y="231"/>
                </a:cxn>
                <a:cxn ang="0">
                  <a:pos x="105" y="219"/>
                </a:cxn>
                <a:cxn ang="0">
                  <a:pos x="105" y="204"/>
                </a:cxn>
                <a:cxn ang="0">
                  <a:pos x="108" y="138"/>
                </a:cxn>
                <a:cxn ang="0">
                  <a:pos x="102" y="183"/>
                </a:cxn>
                <a:cxn ang="0">
                  <a:pos x="99" y="222"/>
                </a:cxn>
                <a:cxn ang="0">
                  <a:pos x="96" y="174"/>
                </a:cxn>
                <a:cxn ang="0">
                  <a:pos x="90" y="186"/>
                </a:cxn>
                <a:cxn ang="0">
                  <a:pos x="84" y="210"/>
                </a:cxn>
                <a:cxn ang="0">
                  <a:pos x="75" y="213"/>
                </a:cxn>
                <a:cxn ang="0">
                  <a:pos x="75" y="189"/>
                </a:cxn>
                <a:cxn ang="0">
                  <a:pos x="75" y="171"/>
                </a:cxn>
                <a:cxn ang="0">
                  <a:pos x="6" y="201"/>
                </a:cxn>
                <a:cxn ang="0">
                  <a:pos x="51" y="153"/>
                </a:cxn>
                <a:cxn ang="0">
                  <a:pos x="18" y="180"/>
                </a:cxn>
                <a:cxn ang="0">
                  <a:pos x="45" y="138"/>
                </a:cxn>
                <a:cxn ang="0">
                  <a:pos x="30" y="153"/>
                </a:cxn>
                <a:cxn ang="0">
                  <a:pos x="42" y="126"/>
                </a:cxn>
                <a:cxn ang="0">
                  <a:pos x="33" y="135"/>
                </a:cxn>
                <a:cxn ang="0">
                  <a:pos x="51" y="96"/>
                </a:cxn>
                <a:cxn ang="0">
                  <a:pos x="15" y="147"/>
                </a:cxn>
                <a:cxn ang="0">
                  <a:pos x="51" y="87"/>
                </a:cxn>
                <a:cxn ang="0">
                  <a:pos x="0" y="114"/>
                </a:cxn>
                <a:cxn ang="0">
                  <a:pos x="54" y="54"/>
                </a:cxn>
                <a:cxn ang="0">
                  <a:pos x="3" y="36"/>
                </a:cxn>
                <a:cxn ang="0">
                  <a:pos x="99" y="0"/>
                </a:cxn>
              </a:cxnLst>
              <a:rect b="b" l="0" r="r" t="0"/>
              <a:pathLst>
                <a:path h="390" w="234">
                  <a:moveTo>
                    <a:pt x="99" y="0"/>
                  </a:moveTo>
                  <a:cubicBezTo>
                    <a:pt x="127" y="0"/>
                    <a:pt x="155" y="0"/>
                    <a:pt x="183" y="0"/>
                  </a:cubicBezTo>
                  <a:cubicBezTo>
                    <a:pt x="196" y="14"/>
                    <a:pt x="217" y="20"/>
                    <a:pt x="219" y="45"/>
                  </a:cubicBezTo>
                  <a:cubicBezTo>
                    <a:pt x="221" y="60"/>
                    <a:pt x="215" y="83"/>
                    <a:pt x="222" y="93"/>
                  </a:cubicBezTo>
                  <a:cubicBezTo>
                    <a:pt x="226" y="94"/>
                    <a:pt x="233" y="92"/>
                    <a:pt x="234" y="96"/>
                  </a:cubicBezTo>
                  <a:cubicBezTo>
                    <a:pt x="234" y="99"/>
                    <a:pt x="233" y="101"/>
                    <a:pt x="231" y="102"/>
                  </a:cubicBezTo>
                  <a:cubicBezTo>
                    <a:pt x="230" y="98"/>
                    <a:pt x="223" y="100"/>
                    <a:pt x="219" y="99"/>
                  </a:cubicBezTo>
                  <a:cubicBezTo>
                    <a:pt x="224" y="105"/>
                    <a:pt x="221" y="119"/>
                    <a:pt x="222" y="129"/>
                  </a:cubicBezTo>
                  <a:cubicBezTo>
                    <a:pt x="222" y="132"/>
                    <a:pt x="222" y="135"/>
                    <a:pt x="222" y="138"/>
                  </a:cubicBezTo>
                  <a:cubicBezTo>
                    <a:pt x="221" y="138"/>
                    <a:pt x="220" y="138"/>
                    <a:pt x="219" y="138"/>
                  </a:cubicBezTo>
                  <a:cubicBezTo>
                    <a:pt x="221" y="128"/>
                    <a:pt x="215" y="115"/>
                    <a:pt x="216" y="132"/>
                  </a:cubicBezTo>
                  <a:cubicBezTo>
                    <a:pt x="207" y="124"/>
                    <a:pt x="220" y="112"/>
                    <a:pt x="216" y="99"/>
                  </a:cubicBezTo>
                  <a:cubicBezTo>
                    <a:pt x="206" y="106"/>
                    <a:pt x="208" y="141"/>
                    <a:pt x="210" y="150"/>
                  </a:cubicBezTo>
                  <a:cubicBezTo>
                    <a:pt x="213" y="149"/>
                    <a:pt x="215" y="147"/>
                    <a:pt x="216" y="144"/>
                  </a:cubicBezTo>
                  <a:cubicBezTo>
                    <a:pt x="221" y="146"/>
                    <a:pt x="216" y="149"/>
                    <a:pt x="216" y="153"/>
                  </a:cubicBezTo>
                  <a:cubicBezTo>
                    <a:pt x="216" y="166"/>
                    <a:pt x="208" y="154"/>
                    <a:pt x="204" y="153"/>
                  </a:cubicBezTo>
                  <a:cubicBezTo>
                    <a:pt x="187" y="186"/>
                    <a:pt x="165" y="214"/>
                    <a:pt x="147" y="246"/>
                  </a:cubicBezTo>
                  <a:cubicBezTo>
                    <a:pt x="149" y="253"/>
                    <a:pt x="166" y="245"/>
                    <a:pt x="165" y="255"/>
                  </a:cubicBezTo>
                  <a:cubicBezTo>
                    <a:pt x="182" y="304"/>
                    <a:pt x="226" y="326"/>
                    <a:pt x="231" y="387"/>
                  </a:cubicBezTo>
                  <a:cubicBezTo>
                    <a:pt x="232" y="390"/>
                    <a:pt x="230" y="390"/>
                    <a:pt x="228" y="390"/>
                  </a:cubicBezTo>
                  <a:cubicBezTo>
                    <a:pt x="226" y="386"/>
                    <a:pt x="232" y="374"/>
                    <a:pt x="225" y="375"/>
                  </a:cubicBezTo>
                  <a:cubicBezTo>
                    <a:pt x="212" y="334"/>
                    <a:pt x="189" y="303"/>
                    <a:pt x="165" y="273"/>
                  </a:cubicBezTo>
                  <a:cubicBezTo>
                    <a:pt x="161" y="281"/>
                    <a:pt x="158" y="290"/>
                    <a:pt x="147" y="291"/>
                  </a:cubicBezTo>
                  <a:cubicBezTo>
                    <a:pt x="119" y="293"/>
                    <a:pt x="96" y="290"/>
                    <a:pt x="78" y="282"/>
                  </a:cubicBezTo>
                  <a:cubicBezTo>
                    <a:pt x="106" y="283"/>
                    <a:pt x="170" y="301"/>
                    <a:pt x="162" y="255"/>
                  </a:cubicBezTo>
                  <a:cubicBezTo>
                    <a:pt x="149" y="266"/>
                    <a:pt x="117" y="260"/>
                    <a:pt x="99" y="258"/>
                  </a:cubicBezTo>
                  <a:cubicBezTo>
                    <a:pt x="100" y="251"/>
                    <a:pt x="114" y="257"/>
                    <a:pt x="120" y="255"/>
                  </a:cubicBezTo>
                  <a:cubicBezTo>
                    <a:pt x="127" y="255"/>
                    <a:pt x="134" y="255"/>
                    <a:pt x="141" y="255"/>
                  </a:cubicBezTo>
                  <a:cubicBezTo>
                    <a:pt x="145" y="239"/>
                    <a:pt x="130" y="242"/>
                    <a:pt x="132" y="228"/>
                  </a:cubicBezTo>
                  <a:cubicBezTo>
                    <a:pt x="132" y="216"/>
                    <a:pt x="132" y="204"/>
                    <a:pt x="132" y="192"/>
                  </a:cubicBezTo>
                  <a:cubicBezTo>
                    <a:pt x="128" y="194"/>
                    <a:pt x="126" y="198"/>
                    <a:pt x="126" y="204"/>
                  </a:cubicBezTo>
                  <a:cubicBezTo>
                    <a:pt x="123" y="213"/>
                    <a:pt x="115" y="217"/>
                    <a:pt x="117" y="231"/>
                  </a:cubicBezTo>
                  <a:cubicBezTo>
                    <a:pt x="108" y="232"/>
                    <a:pt x="112" y="220"/>
                    <a:pt x="105" y="219"/>
                  </a:cubicBezTo>
                  <a:cubicBezTo>
                    <a:pt x="105" y="214"/>
                    <a:pt x="105" y="209"/>
                    <a:pt x="105" y="204"/>
                  </a:cubicBezTo>
                  <a:cubicBezTo>
                    <a:pt x="112" y="188"/>
                    <a:pt x="106" y="159"/>
                    <a:pt x="108" y="138"/>
                  </a:cubicBezTo>
                  <a:cubicBezTo>
                    <a:pt x="96" y="143"/>
                    <a:pt x="105" y="169"/>
                    <a:pt x="102" y="183"/>
                  </a:cubicBezTo>
                  <a:cubicBezTo>
                    <a:pt x="95" y="190"/>
                    <a:pt x="101" y="210"/>
                    <a:pt x="99" y="222"/>
                  </a:cubicBezTo>
                  <a:cubicBezTo>
                    <a:pt x="92" y="212"/>
                    <a:pt x="98" y="189"/>
                    <a:pt x="96" y="174"/>
                  </a:cubicBezTo>
                  <a:cubicBezTo>
                    <a:pt x="92" y="176"/>
                    <a:pt x="90" y="180"/>
                    <a:pt x="90" y="186"/>
                  </a:cubicBezTo>
                  <a:cubicBezTo>
                    <a:pt x="87" y="193"/>
                    <a:pt x="85" y="201"/>
                    <a:pt x="84" y="210"/>
                  </a:cubicBezTo>
                  <a:cubicBezTo>
                    <a:pt x="82" y="212"/>
                    <a:pt x="79" y="213"/>
                    <a:pt x="75" y="213"/>
                  </a:cubicBezTo>
                  <a:cubicBezTo>
                    <a:pt x="75" y="205"/>
                    <a:pt x="75" y="197"/>
                    <a:pt x="75" y="189"/>
                  </a:cubicBezTo>
                  <a:cubicBezTo>
                    <a:pt x="75" y="183"/>
                    <a:pt x="75" y="177"/>
                    <a:pt x="75" y="171"/>
                  </a:cubicBezTo>
                  <a:cubicBezTo>
                    <a:pt x="59" y="174"/>
                    <a:pt x="40" y="216"/>
                    <a:pt x="6" y="201"/>
                  </a:cubicBezTo>
                  <a:cubicBezTo>
                    <a:pt x="33" y="198"/>
                    <a:pt x="54" y="175"/>
                    <a:pt x="51" y="153"/>
                  </a:cubicBezTo>
                  <a:cubicBezTo>
                    <a:pt x="46" y="166"/>
                    <a:pt x="28" y="182"/>
                    <a:pt x="18" y="180"/>
                  </a:cubicBezTo>
                  <a:cubicBezTo>
                    <a:pt x="29" y="170"/>
                    <a:pt x="49" y="153"/>
                    <a:pt x="45" y="138"/>
                  </a:cubicBezTo>
                  <a:cubicBezTo>
                    <a:pt x="43" y="146"/>
                    <a:pt x="36" y="149"/>
                    <a:pt x="30" y="153"/>
                  </a:cubicBezTo>
                  <a:cubicBezTo>
                    <a:pt x="34" y="146"/>
                    <a:pt x="48" y="133"/>
                    <a:pt x="42" y="126"/>
                  </a:cubicBezTo>
                  <a:cubicBezTo>
                    <a:pt x="40" y="130"/>
                    <a:pt x="37" y="133"/>
                    <a:pt x="33" y="135"/>
                  </a:cubicBezTo>
                  <a:cubicBezTo>
                    <a:pt x="39" y="122"/>
                    <a:pt x="52" y="116"/>
                    <a:pt x="51" y="96"/>
                  </a:cubicBezTo>
                  <a:cubicBezTo>
                    <a:pt x="31" y="105"/>
                    <a:pt x="29" y="132"/>
                    <a:pt x="15" y="147"/>
                  </a:cubicBezTo>
                  <a:cubicBezTo>
                    <a:pt x="20" y="120"/>
                    <a:pt x="36" y="104"/>
                    <a:pt x="51" y="87"/>
                  </a:cubicBezTo>
                  <a:cubicBezTo>
                    <a:pt x="30" y="90"/>
                    <a:pt x="14" y="114"/>
                    <a:pt x="0" y="114"/>
                  </a:cubicBezTo>
                  <a:cubicBezTo>
                    <a:pt x="7" y="83"/>
                    <a:pt x="42" y="80"/>
                    <a:pt x="54" y="54"/>
                  </a:cubicBezTo>
                  <a:cubicBezTo>
                    <a:pt x="29" y="58"/>
                    <a:pt x="2" y="48"/>
                    <a:pt x="3" y="36"/>
                  </a:cubicBezTo>
                  <a:cubicBezTo>
                    <a:pt x="49" y="50"/>
                    <a:pt x="78" y="21"/>
                    <a:pt x="99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8" name="Freeform 26"/>
            <p:cNvSpPr/>
            <p:nvPr/>
          </p:nvSpPr>
          <p:spPr bwMode="auto">
            <a:xfrm>
              <a:off x="4921250" y="511175"/>
              <a:ext cx="42863" cy="80963"/>
            </a:xfrm>
            <a:custGeom>
              <a:cxnLst>
                <a:cxn ang="0">
                  <a:pos x="7" y="0"/>
                </a:cxn>
                <a:cxn ang="0">
                  <a:pos x="7" y="24"/>
                </a:cxn>
                <a:cxn ang="0">
                  <a:pos x="16" y="21"/>
                </a:cxn>
                <a:cxn ang="0">
                  <a:pos x="4" y="30"/>
                </a:cxn>
                <a:cxn ang="0">
                  <a:pos x="7" y="0"/>
                </a:cxn>
              </a:cxnLst>
              <a:rect b="b" l="0" r="r" t="0"/>
              <a:pathLst>
                <a:path h="30" w="16">
                  <a:moveTo>
                    <a:pt x="7" y="0"/>
                  </a:moveTo>
                  <a:cubicBezTo>
                    <a:pt x="7" y="8"/>
                    <a:pt x="7" y="16"/>
                    <a:pt x="7" y="24"/>
                  </a:cubicBezTo>
                  <a:cubicBezTo>
                    <a:pt x="11" y="24"/>
                    <a:pt x="14" y="23"/>
                    <a:pt x="16" y="21"/>
                  </a:cubicBezTo>
                  <a:cubicBezTo>
                    <a:pt x="15" y="27"/>
                    <a:pt x="8" y="27"/>
                    <a:pt x="4" y="30"/>
                  </a:cubicBezTo>
                  <a:cubicBezTo>
                    <a:pt x="6" y="21"/>
                    <a:pt x="0" y="4"/>
                    <a:pt x="7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9" name="Freeform 27"/>
            <p:cNvSpPr/>
            <p:nvPr/>
          </p:nvSpPr>
          <p:spPr bwMode="auto">
            <a:xfrm>
              <a:off x="5299075" y="312738"/>
              <a:ext cx="34925" cy="93663"/>
            </a:xfrm>
            <a:custGeom>
              <a:cxnLst>
                <a:cxn ang="0">
                  <a:pos x="2" y="35"/>
                </a:cxn>
                <a:cxn ang="0">
                  <a:pos x="8" y="17"/>
                </a:cxn>
                <a:cxn ang="0">
                  <a:pos x="11" y="23"/>
                </a:cxn>
                <a:cxn ang="0">
                  <a:pos x="8" y="29"/>
                </a:cxn>
                <a:cxn ang="0">
                  <a:pos x="2" y="35"/>
                </a:cxn>
              </a:cxnLst>
              <a:rect b="b" l="0" r="r" t="0"/>
              <a:pathLst>
                <a:path h="35" w="13">
                  <a:moveTo>
                    <a:pt x="2" y="35"/>
                  </a:moveTo>
                  <a:cubicBezTo>
                    <a:pt x="0" y="25"/>
                    <a:pt x="5" y="22"/>
                    <a:pt x="8" y="17"/>
                  </a:cubicBezTo>
                  <a:cubicBezTo>
                    <a:pt x="7" y="0"/>
                    <a:pt x="13" y="13"/>
                    <a:pt x="11" y="23"/>
                  </a:cubicBezTo>
                  <a:cubicBezTo>
                    <a:pt x="10" y="25"/>
                    <a:pt x="8" y="26"/>
                    <a:pt x="8" y="29"/>
                  </a:cubicBezTo>
                  <a:cubicBezTo>
                    <a:pt x="7" y="32"/>
                    <a:pt x="5" y="34"/>
                    <a:pt x="2" y="35"/>
                  </a:cubicBezTo>
                  <a:close/>
                </a:path>
              </a:pathLst>
            </a:custGeom>
            <a:solidFill>
              <a:srgbClr val="E2EDE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0" name="Freeform 28"/>
            <p:cNvSpPr/>
            <p:nvPr/>
          </p:nvSpPr>
          <p:spPr bwMode="auto">
            <a:xfrm>
              <a:off x="5319713" y="374650"/>
              <a:ext cx="50800" cy="39688"/>
            </a:xfrm>
            <a:custGeom>
              <a:cxnLst>
                <a:cxn ang="0">
                  <a:pos x="0" y="6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2" y="3"/>
                </a:cxn>
                <a:cxn ang="0">
                  <a:pos x="12" y="15"/>
                </a:cxn>
                <a:cxn ang="0">
                  <a:pos x="0" y="15"/>
                </a:cxn>
                <a:cxn ang="0">
                  <a:pos x="0" y="6"/>
                </a:cxn>
              </a:cxnLst>
              <a:rect b="b" l="0" r="r" t="0"/>
              <a:pathLst>
                <a:path h="15" w="19">
                  <a:moveTo>
                    <a:pt x="0" y="6"/>
                  </a:moveTo>
                  <a:cubicBezTo>
                    <a:pt x="0" y="3"/>
                    <a:pt x="2" y="2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3"/>
                    <a:pt x="6" y="6"/>
                    <a:pt x="6" y="9"/>
                  </a:cubicBezTo>
                  <a:cubicBezTo>
                    <a:pt x="11" y="10"/>
                    <a:pt x="12" y="7"/>
                    <a:pt x="12" y="3"/>
                  </a:cubicBezTo>
                  <a:cubicBezTo>
                    <a:pt x="19" y="3"/>
                    <a:pt x="13" y="13"/>
                    <a:pt x="12" y="15"/>
                  </a:cubicBezTo>
                  <a:cubicBezTo>
                    <a:pt x="8" y="15"/>
                    <a:pt x="4" y="15"/>
                    <a:pt x="0" y="15"/>
                  </a:cubicBezTo>
                  <a:cubicBezTo>
                    <a:pt x="0" y="11"/>
                    <a:pt x="5" y="8"/>
                    <a:pt x="0" y="6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1" name="Freeform 29"/>
            <p:cNvSpPr>
              <a:spLocks noEditPoints="1"/>
            </p:cNvSpPr>
            <p:nvPr/>
          </p:nvSpPr>
          <p:spPr bwMode="auto">
            <a:xfrm>
              <a:off x="4787900" y="720725"/>
              <a:ext cx="539750" cy="1554163"/>
            </a:xfrm>
            <a:custGeom>
              <a:cxnLst>
                <a:cxn ang="0">
                  <a:pos x="141" y="558"/>
                </a:cxn>
                <a:cxn ang="0">
                  <a:pos x="144" y="561"/>
                </a:cxn>
                <a:cxn ang="0">
                  <a:pos x="123" y="555"/>
                </a:cxn>
                <a:cxn ang="0">
                  <a:pos x="108" y="531"/>
                </a:cxn>
                <a:cxn ang="0">
                  <a:pos x="96" y="501"/>
                </a:cxn>
                <a:cxn ang="0">
                  <a:pos x="84" y="477"/>
                </a:cxn>
                <a:cxn ang="0">
                  <a:pos x="78" y="453"/>
                </a:cxn>
                <a:cxn ang="0">
                  <a:pos x="75" y="447"/>
                </a:cxn>
                <a:cxn ang="0">
                  <a:pos x="3" y="72"/>
                </a:cxn>
                <a:cxn ang="0">
                  <a:pos x="30" y="0"/>
                </a:cxn>
                <a:cxn ang="0">
                  <a:pos x="51" y="12"/>
                </a:cxn>
                <a:cxn ang="0">
                  <a:pos x="60" y="15"/>
                </a:cxn>
                <a:cxn ang="0">
                  <a:pos x="129" y="24"/>
                </a:cxn>
                <a:cxn ang="0">
                  <a:pos x="186" y="117"/>
                </a:cxn>
                <a:cxn ang="0">
                  <a:pos x="195" y="117"/>
                </a:cxn>
                <a:cxn ang="0">
                  <a:pos x="201" y="141"/>
                </a:cxn>
                <a:cxn ang="0">
                  <a:pos x="177" y="210"/>
                </a:cxn>
                <a:cxn ang="0">
                  <a:pos x="183" y="162"/>
                </a:cxn>
                <a:cxn ang="0">
                  <a:pos x="192" y="120"/>
                </a:cxn>
                <a:cxn ang="0">
                  <a:pos x="180" y="156"/>
                </a:cxn>
                <a:cxn ang="0">
                  <a:pos x="171" y="207"/>
                </a:cxn>
                <a:cxn ang="0">
                  <a:pos x="171" y="216"/>
                </a:cxn>
                <a:cxn ang="0">
                  <a:pos x="141" y="324"/>
                </a:cxn>
                <a:cxn ang="0">
                  <a:pos x="138" y="366"/>
                </a:cxn>
                <a:cxn ang="0">
                  <a:pos x="141" y="411"/>
                </a:cxn>
                <a:cxn ang="0">
                  <a:pos x="141" y="441"/>
                </a:cxn>
                <a:cxn ang="0">
                  <a:pos x="138" y="462"/>
                </a:cxn>
                <a:cxn ang="0">
                  <a:pos x="135" y="504"/>
                </a:cxn>
                <a:cxn ang="0">
                  <a:pos x="132" y="504"/>
                </a:cxn>
                <a:cxn ang="0">
                  <a:pos x="129" y="462"/>
                </a:cxn>
                <a:cxn ang="0">
                  <a:pos x="126" y="462"/>
                </a:cxn>
                <a:cxn ang="0">
                  <a:pos x="123" y="453"/>
                </a:cxn>
                <a:cxn ang="0">
                  <a:pos x="120" y="435"/>
                </a:cxn>
                <a:cxn ang="0">
                  <a:pos x="114" y="486"/>
                </a:cxn>
                <a:cxn ang="0">
                  <a:pos x="123" y="495"/>
                </a:cxn>
                <a:cxn ang="0">
                  <a:pos x="126" y="498"/>
                </a:cxn>
                <a:cxn ang="0">
                  <a:pos x="129" y="525"/>
                </a:cxn>
                <a:cxn ang="0">
                  <a:pos x="135" y="543"/>
                </a:cxn>
                <a:cxn ang="0">
                  <a:pos x="141" y="558"/>
                </a:cxn>
                <a:cxn ang="0">
                  <a:pos x="111" y="450"/>
                </a:cxn>
                <a:cxn ang="0">
                  <a:pos x="111" y="417"/>
                </a:cxn>
                <a:cxn ang="0">
                  <a:pos x="111" y="450"/>
                </a:cxn>
              </a:cxnLst>
              <a:rect b="b" l="0" r="r" t="0"/>
              <a:pathLst>
                <a:path h="577" w="201">
                  <a:moveTo>
                    <a:pt x="141" y="558"/>
                  </a:moveTo>
                  <a:cubicBezTo>
                    <a:pt x="144" y="557"/>
                    <a:pt x="144" y="559"/>
                    <a:pt x="144" y="561"/>
                  </a:cubicBezTo>
                  <a:cubicBezTo>
                    <a:pt x="138" y="577"/>
                    <a:pt x="127" y="565"/>
                    <a:pt x="123" y="555"/>
                  </a:cubicBezTo>
                  <a:cubicBezTo>
                    <a:pt x="117" y="548"/>
                    <a:pt x="115" y="537"/>
                    <a:pt x="108" y="531"/>
                  </a:cubicBezTo>
                  <a:cubicBezTo>
                    <a:pt x="106" y="519"/>
                    <a:pt x="98" y="513"/>
                    <a:pt x="96" y="501"/>
                  </a:cubicBezTo>
                  <a:cubicBezTo>
                    <a:pt x="90" y="495"/>
                    <a:pt x="91" y="482"/>
                    <a:pt x="84" y="477"/>
                  </a:cubicBezTo>
                  <a:cubicBezTo>
                    <a:pt x="85" y="466"/>
                    <a:pt x="78" y="463"/>
                    <a:pt x="78" y="453"/>
                  </a:cubicBezTo>
                  <a:cubicBezTo>
                    <a:pt x="78" y="450"/>
                    <a:pt x="77" y="448"/>
                    <a:pt x="75" y="447"/>
                  </a:cubicBezTo>
                  <a:cubicBezTo>
                    <a:pt x="63" y="337"/>
                    <a:pt x="11" y="186"/>
                    <a:pt x="3" y="72"/>
                  </a:cubicBezTo>
                  <a:cubicBezTo>
                    <a:pt x="0" y="34"/>
                    <a:pt x="3" y="13"/>
                    <a:pt x="30" y="0"/>
                  </a:cubicBezTo>
                  <a:cubicBezTo>
                    <a:pt x="31" y="8"/>
                    <a:pt x="33" y="15"/>
                    <a:pt x="51" y="12"/>
                  </a:cubicBezTo>
                  <a:cubicBezTo>
                    <a:pt x="53" y="14"/>
                    <a:pt x="56" y="15"/>
                    <a:pt x="60" y="15"/>
                  </a:cubicBezTo>
                  <a:cubicBezTo>
                    <a:pt x="78" y="23"/>
                    <a:pt x="101" y="26"/>
                    <a:pt x="129" y="24"/>
                  </a:cubicBezTo>
                  <a:cubicBezTo>
                    <a:pt x="161" y="42"/>
                    <a:pt x="178" y="75"/>
                    <a:pt x="186" y="117"/>
                  </a:cubicBezTo>
                  <a:cubicBezTo>
                    <a:pt x="187" y="121"/>
                    <a:pt x="190" y="116"/>
                    <a:pt x="195" y="117"/>
                  </a:cubicBezTo>
                  <a:cubicBezTo>
                    <a:pt x="195" y="127"/>
                    <a:pt x="197" y="135"/>
                    <a:pt x="201" y="141"/>
                  </a:cubicBezTo>
                  <a:cubicBezTo>
                    <a:pt x="199" y="170"/>
                    <a:pt x="191" y="193"/>
                    <a:pt x="177" y="210"/>
                  </a:cubicBezTo>
                  <a:cubicBezTo>
                    <a:pt x="175" y="190"/>
                    <a:pt x="181" y="178"/>
                    <a:pt x="183" y="162"/>
                  </a:cubicBezTo>
                  <a:cubicBezTo>
                    <a:pt x="182" y="144"/>
                    <a:pt x="192" y="137"/>
                    <a:pt x="192" y="120"/>
                  </a:cubicBezTo>
                  <a:cubicBezTo>
                    <a:pt x="184" y="128"/>
                    <a:pt x="183" y="143"/>
                    <a:pt x="180" y="156"/>
                  </a:cubicBezTo>
                  <a:cubicBezTo>
                    <a:pt x="173" y="169"/>
                    <a:pt x="176" y="192"/>
                    <a:pt x="171" y="207"/>
                  </a:cubicBezTo>
                  <a:cubicBezTo>
                    <a:pt x="171" y="210"/>
                    <a:pt x="171" y="213"/>
                    <a:pt x="171" y="216"/>
                  </a:cubicBezTo>
                  <a:cubicBezTo>
                    <a:pt x="158" y="249"/>
                    <a:pt x="151" y="288"/>
                    <a:pt x="141" y="324"/>
                  </a:cubicBezTo>
                  <a:cubicBezTo>
                    <a:pt x="134" y="332"/>
                    <a:pt x="140" y="353"/>
                    <a:pt x="138" y="366"/>
                  </a:cubicBezTo>
                  <a:cubicBezTo>
                    <a:pt x="137" y="383"/>
                    <a:pt x="139" y="397"/>
                    <a:pt x="141" y="411"/>
                  </a:cubicBezTo>
                  <a:cubicBezTo>
                    <a:pt x="141" y="421"/>
                    <a:pt x="141" y="431"/>
                    <a:pt x="141" y="441"/>
                  </a:cubicBezTo>
                  <a:cubicBezTo>
                    <a:pt x="143" y="451"/>
                    <a:pt x="137" y="453"/>
                    <a:pt x="138" y="462"/>
                  </a:cubicBezTo>
                  <a:cubicBezTo>
                    <a:pt x="131" y="470"/>
                    <a:pt x="137" y="491"/>
                    <a:pt x="135" y="504"/>
                  </a:cubicBezTo>
                  <a:cubicBezTo>
                    <a:pt x="134" y="504"/>
                    <a:pt x="133" y="504"/>
                    <a:pt x="132" y="504"/>
                  </a:cubicBezTo>
                  <a:cubicBezTo>
                    <a:pt x="130" y="491"/>
                    <a:pt x="136" y="470"/>
                    <a:pt x="129" y="462"/>
                  </a:cubicBezTo>
                  <a:cubicBezTo>
                    <a:pt x="128" y="462"/>
                    <a:pt x="127" y="462"/>
                    <a:pt x="126" y="462"/>
                  </a:cubicBezTo>
                  <a:cubicBezTo>
                    <a:pt x="126" y="458"/>
                    <a:pt x="126" y="454"/>
                    <a:pt x="123" y="453"/>
                  </a:cubicBezTo>
                  <a:cubicBezTo>
                    <a:pt x="116" y="453"/>
                    <a:pt x="122" y="440"/>
                    <a:pt x="120" y="435"/>
                  </a:cubicBezTo>
                  <a:cubicBezTo>
                    <a:pt x="115" y="449"/>
                    <a:pt x="114" y="467"/>
                    <a:pt x="114" y="486"/>
                  </a:cubicBezTo>
                  <a:cubicBezTo>
                    <a:pt x="122" y="461"/>
                    <a:pt x="116" y="482"/>
                    <a:pt x="123" y="495"/>
                  </a:cubicBezTo>
                  <a:cubicBezTo>
                    <a:pt x="122" y="498"/>
                    <a:pt x="124" y="498"/>
                    <a:pt x="126" y="498"/>
                  </a:cubicBezTo>
                  <a:cubicBezTo>
                    <a:pt x="124" y="510"/>
                    <a:pt x="131" y="513"/>
                    <a:pt x="129" y="525"/>
                  </a:cubicBezTo>
                  <a:cubicBezTo>
                    <a:pt x="135" y="527"/>
                    <a:pt x="128" y="542"/>
                    <a:pt x="135" y="543"/>
                  </a:cubicBezTo>
                  <a:cubicBezTo>
                    <a:pt x="143" y="542"/>
                    <a:pt x="133" y="559"/>
                    <a:pt x="141" y="558"/>
                  </a:cubicBezTo>
                  <a:close/>
                  <a:moveTo>
                    <a:pt x="111" y="450"/>
                  </a:moveTo>
                  <a:cubicBezTo>
                    <a:pt x="109" y="439"/>
                    <a:pt x="120" y="425"/>
                    <a:pt x="111" y="417"/>
                  </a:cubicBezTo>
                  <a:cubicBezTo>
                    <a:pt x="113" y="428"/>
                    <a:pt x="102" y="442"/>
                    <a:pt x="111" y="45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2" name="Freeform 30"/>
            <p:cNvSpPr/>
            <p:nvPr/>
          </p:nvSpPr>
          <p:spPr bwMode="auto">
            <a:xfrm>
              <a:off x="4381500" y="614363"/>
              <a:ext cx="623888" cy="1309688"/>
            </a:xfrm>
            <a:custGeom>
              <a:cxnLst>
                <a:cxn ang="0">
                  <a:pos x="1" y="328"/>
                </a:cxn>
                <a:cxn ang="0">
                  <a:pos x="19" y="286"/>
                </a:cxn>
                <a:cxn ang="0">
                  <a:pos x="28" y="286"/>
                </a:cxn>
                <a:cxn ang="0">
                  <a:pos x="127" y="76"/>
                </a:cxn>
                <a:cxn ang="0">
                  <a:pos x="133" y="55"/>
                </a:cxn>
                <a:cxn ang="0">
                  <a:pos x="226" y="4"/>
                </a:cxn>
                <a:cxn ang="0">
                  <a:pos x="226" y="1"/>
                </a:cxn>
                <a:cxn ang="0">
                  <a:pos x="229" y="4"/>
                </a:cxn>
                <a:cxn ang="0">
                  <a:pos x="229" y="25"/>
                </a:cxn>
                <a:cxn ang="0">
                  <a:pos x="223" y="28"/>
                </a:cxn>
                <a:cxn ang="0">
                  <a:pos x="220" y="13"/>
                </a:cxn>
                <a:cxn ang="0">
                  <a:pos x="202" y="49"/>
                </a:cxn>
                <a:cxn ang="0">
                  <a:pos x="202" y="52"/>
                </a:cxn>
                <a:cxn ang="0">
                  <a:pos x="181" y="40"/>
                </a:cxn>
                <a:cxn ang="0">
                  <a:pos x="154" y="112"/>
                </a:cxn>
                <a:cxn ang="0">
                  <a:pos x="226" y="487"/>
                </a:cxn>
                <a:cxn ang="0">
                  <a:pos x="151" y="127"/>
                </a:cxn>
                <a:cxn ang="0">
                  <a:pos x="148" y="67"/>
                </a:cxn>
                <a:cxn ang="0">
                  <a:pos x="133" y="73"/>
                </a:cxn>
                <a:cxn ang="0">
                  <a:pos x="166" y="319"/>
                </a:cxn>
                <a:cxn ang="0">
                  <a:pos x="127" y="106"/>
                </a:cxn>
                <a:cxn ang="0">
                  <a:pos x="127" y="82"/>
                </a:cxn>
                <a:cxn ang="0">
                  <a:pos x="7" y="328"/>
                </a:cxn>
                <a:cxn ang="0">
                  <a:pos x="4" y="391"/>
                </a:cxn>
                <a:cxn ang="0">
                  <a:pos x="4" y="406"/>
                </a:cxn>
                <a:cxn ang="0">
                  <a:pos x="1" y="400"/>
                </a:cxn>
                <a:cxn ang="0">
                  <a:pos x="1" y="328"/>
                </a:cxn>
              </a:cxnLst>
              <a:rect b="b" l="0" r="r" t="0"/>
              <a:pathLst>
                <a:path h="487" w="231">
                  <a:moveTo>
                    <a:pt x="1" y="328"/>
                  </a:moveTo>
                  <a:cubicBezTo>
                    <a:pt x="7" y="314"/>
                    <a:pt x="17" y="304"/>
                    <a:pt x="19" y="286"/>
                  </a:cubicBezTo>
                  <a:cubicBezTo>
                    <a:pt x="20" y="300"/>
                    <a:pt x="20" y="282"/>
                    <a:pt x="28" y="286"/>
                  </a:cubicBezTo>
                  <a:cubicBezTo>
                    <a:pt x="71" y="226"/>
                    <a:pt x="68" y="120"/>
                    <a:pt x="127" y="76"/>
                  </a:cubicBezTo>
                  <a:cubicBezTo>
                    <a:pt x="129" y="69"/>
                    <a:pt x="130" y="61"/>
                    <a:pt x="133" y="55"/>
                  </a:cubicBezTo>
                  <a:cubicBezTo>
                    <a:pt x="173" y="59"/>
                    <a:pt x="192" y="17"/>
                    <a:pt x="226" y="4"/>
                  </a:cubicBezTo>
                  <a:cubicBezTo>
                    <a:pt x="226" y="3"/>
                    <a:pt x="226" y="2"/>
                    <a:pt x="226" y="1"/>
                  </a:cubicBezTo>
                  <a:cubicBezTo>
                    <a:pt x="229" y="0"/>
                    <a:pt x="229" y="2"/>
                    <a:pt x="229" y="4"/>
                  </a:cubicBezTo>
                  <a:cubicBezTo>
                    <a:pt x="232" y="14"/>
                    <a:pt x="209" y="25"/>
                    <a:pt x="229" y="25"/>
                  </a:cubicBezTo>
                  <a:cubicBezTo>
                    <a:pt x="229" y="28"/>
                    <a:pt x="225" y="27"/>
                    <a:pt x="223" y="28"/>
                  </a:cubicBezTo>
                  <a:cubicBezTo>
                    <a:pt x="201" y="29"/>
                    <a:pt x="220" y="23"/>
                    <a:pt x="220" y="13"/>
                  </a:cubicBezTo>
                  <a:cubicBezTo>
                    <a:pt x="215" y="20"/>
                    <a:pt x="172" y="40"/>
                    <a:pt x="202" y="49"/>
                  </a:cubicBezTo>
                  <a:cubicBezTo>
                    <a:pt x="202" y="50"/>
                    <a:pt x="202" y="51"/>
                    <a:pt x="202" y="52"/>
                  </a:cubicBezTo>
                  <a:cubicBezTo>
                    <a:pt x="184" y="55"/>
                    <a:pt x="182" y="48"/>
                    <a:pt x="181" y="40"/>
                  </a:cubicBezTo>
                  <a:cubicBezTo>
                    <a:pt x="154" y="53"/>
                    <a:pt x="151" y="74"/>
                    <a:pt x="154" y="112"/>
                  </a:cubicBezTo>
                  <a:cubicBezTo>
                    <a:pt x="162" y="226"/>
                    <a:pt x="214" y="377"/>
                    <a:pt x="226" y="487"/>
                  </a:cubicBezTo>
                  <a:cubicBezTo>
                    <a:pt x="197" y="383"/>
                    <a:pt x="174" y="247"/>
                    <a:pt x="151" y="127"/>
                  </a:cubicBezTo>
                  <a:cubicBezTo>
                    <a:pt x="149" y="108"/>
                    <a:pt x="155" y="81"/>
                    <a:pt x="148" y="67"/>
                  </a:cubicBezTo>
                  <a:cubicBezTo>
                    <a:pt x="139" y="65"/>
                    <a:pt x="142" y="75"/>
                    <a:pt x="133" y="73"/>
                  </a:cubicBezTo>
                  <a:cubicBezTo>
                    <a:pt x="124" y="173"/>
                    <a:pt x="169" y="235"/>
                    <a:pt x="166" y="319"/>
                  </a:cubicBezTo>
                  <a:cubicBezTo>
                    <a:pt x="157" y="244"/>
                    <a:pt x="132" y="185"/>
                    <a:pt x="127" y="106"/>
                  </a:cubicBezTo>
                  <a:cubicBezTo>
                    <a:pt x="127" y="98"/>
                    <a:pt x="127" y="90"/>
                    <a:pt x="127" y="82"/>
                  </a:cubicBezTo>
                  <a:cubicBezTo>
                    <a:pt x="66" y="143"/>
                    <a:pt x="65" y="264"/>
                    <a:pt x="7" y="328"/>
                  </a:cubicBezTo>
                  <a:cubicBezTo>
                    <a:pt x="0" y="343"/>
                    <a:pt x="6" y="371"/>
                    <a:pt x="4" y="391"/>
                  </a:cubicBezTo>
                  <a:cubicBezTo>
                    <a:pt x="4" y="396"/>
                    <a:pt x="4" y="401"/>
                    <a:pt x="4" y="406"/>
                  </a:cubicBezTo>
                  <a:cubicBezTo>
                    <a:pt x="1" y="406"/>
                    <a:pt x="2" y="402"/>
                    <a:pt x="1" y="400"/>
                  </a:cubicBezTo>
                  <a:cubicBezTo>
                    <a:pt x="1" y="376"/>
                    <a:pt x="1" y="352"/>
                    <a:pt x="1" y="32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3" name="Freeform 31"/>
            <p:cNvSpPr>
              <a:spLocks noEditPoints="1"/>
            </p:cNvSpPr>
            <p:nvPr/>
          </p:nvSpPr>
          <p:spPr bwMode="auto">
            <a:xfrm>
              <a:off x="4440238" y="898525"/>
              <a:ext cx="646113" cy="1416050"/>
            </a:xfrm>
            <a:custGeom>
              <a:cxnLst>
                <a:cxn ang="0">
                  <a:pos x="93" y="15"/>
                </a:cxn>
                <a:cxn ang="0">
                  <a:pos x="102" y="0"/>
                </a:cxn>
                <a:cxn ang="0">
                  <a:pos x="105" y="0"/>
                </a:cxn>
                <a:cxn ang="0">
                  <a:pos x="144" y="213"/>
                </a:cxn>
                <a:cxn ang="0">
                  <a:pos x="147" y="219"/>
                </a:cxn>
                <a:cxn ang="0">
                  <a:pos x="159" y="306"/>
                </a:cxn>
                <a:cxn ang="0">
                  <a:pos x="162" y="312"/>
                </a:cxn>
                <a:cxn ang="0">
                  <a:pos x="210" y="456"/>
                </a:cxn>
                <a:cxn ang="0">
                  <a:pos x="222" y="480"/>
                </a:cxn>
                <a:cxn ang="0">
                  <a:pos x="240" y="516"/>
                </a:cxn>
                <a:cxn ang="0">
                  <a:pos x="126" y="525"/>
                </a:cxn>
                <a:cxn ang="0">
                  <a:pos x="87" y="516"/>
                </a:cxn>
                <a:cxn ang="0">
                  <a:pos x="0" y="474"/>
                </a:cxn>
                <a:cxn ang="0">
                  <a:pos x="39" y="390"/>
                </a:cxn>
                <a:cxn ang="0">
                  <a:pos x="42" y="360"/>
                </a:cxn>
                <a:cxn ang="0">
                  <a:pos x="75" y="207"/>
                </a:cxn>
                <a:cxn ang="0">
                  <a:pos x="84" y="147"/>
                </a:cxn>
                <a:cxn ang="0">
                  <a:pos x="81" y="147"/>
                </a:cxn>
                <a:cxn ang="0">
                  <a:pos x="84" y="135"/>
                </a:cxn>
                <a:cxn ang="0">
                  <a:pos x="87" y="147"/>
                </a:cxn>
                <a:cxn ang="0">
                  <a:pos x="93" y="81"/>
                </a:cxn>
                <a:cxn ang="0">
                  <a:pos x="93" y="39"/>
                </a:cxn>
                <a:cxn ang="0">
                  <a:pos x="93" y="15"/>
                </a:cxn>
                <a:cxn ang="0">
                  <a:pos x="90" y="174"/>
                </a:cxn>
                <a:cxn ang="0">
                  <a:pos x="84" y="231"/>
                </a:cxn>
                <a:cxn ang="0">
                  <a:pos x="90" y="174"/>
                </a:cxn>
                <a:cxn ang="0">
                  <a:pos x="99" y="222"/>
                </a:cxn>
                <a:cxn ang="0">
                  <a:pos x="96" y="213"/>
                </a:cxn>
                <a:cxn ang="0">
                  <a:pos x="84" y="258"/>
                </a:cxn>
                <a:cxn ang="0">
                  <a:pos x="99" y="222"/>
                </a:cxn>
                <a:cxn ang="0">
                  <a:pos x="93" y="267"/>
                </a:cxn>
                <a:cxn ang="0">
                  <a:pos x="105" y="264"/>
                </a:cxn>
                <a:cxn ang="0">
                  <a:pos x="99" y="240"/>
                </a:cxn>
                <a:cxn ang="0">
                  <a:pos x="93" y="267"/>
                </a:cxn>
              </a:cxnLst>
              <a:rect b="b" l="0" r="r" t="0"/>
              <a:pathLst>
                <a:path h="526" w="240">
                  <a:moveTo>
                    <a:pt x="93" y="15"/>
                  </a:moveTo>
                  <a:cubicBezTo>
                    <a:pt x="98" y="12"/>
                    <a:pt x="103" y="9"/>
                    <a:pt x="102" y="0"/>
                  </a:cubicBezTo>
                  <a:cubicBezTo>
                    <a:pt x="103" y="0"/>
                    <a:pt x="104" y="0"/>
                    <a:pt x="105" y="0"/>
                  </a:cubicBezTo>
                  <a:cubicBezTo>
                    <a:pt x="110" y="79"/>
                    <a:pt x="135" y="138"/>
                    <a:pt x="144" y="213"/>
                  </a:cubicBezTo>
                  <a:cubicBezTo>
                    <a:pt x="144" y="216"/>
                    <a:pt x="145" y="218"/>
                    <a:pt x="147" y="219"/>
                  </a:cubicBezTo>
                  <a:cubicBezTo>
                    <a:pt x="149" y="250"/>
                    <a:pt x="157" y="275"/>
                    <a:pt x="159" y="306"/>
                  </a:cubicBezTo>
                  <a:cubicBezTo>
                    <a:pt x="159" y="309"/>
                    <a:pt x="160" y="311"/>
                    <a:pt x="162" y="312"/>
                  </a:cubicBezTo>
                  <a:cubicBezTo>
                    <a:pt x="163" y="375"/>
                    <a:pt x="191" y="411"/>
                    <a:pt x="210" y="456"/>
                  </a:cubicBezTo>
                  <a:cubicBezTo>
                    <a:pt x="214" y="464"/>
                    <a:pt x="218" y="472"/>
                    <a:pt x="222" y="480"/>
                  </a:cubicBezTo>
                  <a:cubicBezTo>
                    <a:pt x="228" y="492"/>
                    <a:pt x="234" y="504"/>
                    <a:pt x="240" y="516"/>
                  </a:cubicBezTo>
                  <a:cubicBezTo>
                    <a:pt x="207" y="524"/>
                    <a:pt x="168" y="526"/>
                    <a:pt x="126" y="525"/>
                  </a:cubicBezTo>
                  <a:cubicBezTo>
                    <a:pt x="116" y="519"/>
                    <a:pt x="95" y="524"/>
                    <a:pt x="87" y="516"/>
                  </a:cubicBezTo>
                  <a:cubicBezTo>
                    <a:pt x="59" y="501"/>
                    <a:pt x="43" y="474"/>
                    <a:pt x="0" y="474"/>
                  </a:cubicBezTo>
                  <a:cubicBezTo>
                    <a:pt x="17" y="450"/>
                    <a:pt x="39" y="431"/>
                    <a:pt x="39" y="390"/>
                  </a:cubicBezTo>
                  <a:cubicBezTo>
                    <a:pt x="46" y="386"/>
                    <a:pt x="40" y="369"/>
                    <a:pt x="42" y="360"/>
                  </a:cubicBezTo>
                  <a:cubicBezTo>
                    <a:pt x="42" y="298"/>
                    <a:pt x="78" y="272"/>
                    <a:pt x="75" y="207"/>
                  </a:cubicBezTo>
                  <a:cubicBezTo>
                    <a:pt x="76" y="187"/>
                    <a:pt x="93" y="167"/>
                    <a:pt x="84" y="147"/>
                  </a:cubicBezTo>
                  <a:cubicBezTo>
                    <a:pt x="83" y="147"/>
                    <a:pt x="82" y="147"/>
                    <a:pt x="81" y="147"/>
                  </a:cubicBezTo>
                  <a:cubicBezTo>
                    <a:pt x="81" y="142"/>
                    <a:pt x="85" y="141"/>
                    <a:pt x="84" y="135"/>
                  </a:cubicBezTo>
                  <a:cubicBezTo>
                    <a:pt x="88" y="136"/>
                    <a:pt x="86" y="143"/>
                    <a:pt x="87" y="147"/>
                  </a:cubicBezTo>
                  <a:cubicBezTo>
                    <a:pt x="96" y="132"/>
                    <a:pt x="92" y="104"/>
                    <a:pt x="93" y="81"/>
                  </a:cubicBezTo>
                  <a:cubicBezTo>
                    <a:pt x="98" y="74"/>
                    <a:pt x="98" y="46"/>
                    <a:pt x="93" y="39"/>
                  </a:cubicBezTo>
                  <a:cubicBezTo>
                    <a:pt x="93" y="31"/>
                    <a:pt x="93" y="23"/>
                    <a:pt x="93" y="15"/>
                  </a:cubicBezTo>
                  <a:close/>
                  <a:moveTo>
                    <a:pt x="90" y="174"/>
                  </a:moveTo>
                  <a:cubicBezTo>
                    <a:pt x="93" y="197"/>
                    <a:pt x="77" y="215"/>
                    <a:pt x="84" y="231"/>
                  </a:cubicBezTo>
                  <a:cubicBezTo>
                    <a:pt x="89" y="219"/>
                    <a:pt x="98" y="180"/>
                    <a:pt x="90" y="174"/>
                  </a:cubicBezTo>
                  <a:close/>
                  <a:moveTo>
                    <a:pt x="99" y="222"/>
                  </a:moveTo>
                  <a:cubicBezTo>
                    <a:pt x="101" y="208"/>
                    <a:pt x="96" y="188"/>
                    <a:pt x="96" y="213"/>
                  </a:cubicBezTo>
                  <a:cubicBezTo>
                    <a:pt x="95" y="229"/>
                    <a:pt x="81" y="248"/>
                    <a:pt x="84" y="258"/>
                  </a:cubicBezTo>
                  <a:cubicBezTo>
                    <a:pt x="86" y="253"/>
                    <a:pt x="97" y="237"/>
                    <a:pt x="99" y="222"/>
                  </a:cubicBezTo>
                  <a:close/>
                  <a:moveTo>
                    <a:pt x="93" y="267"/>
                  </a:moveTo>
                  <a:cubicBezTo>
                    <a:pt x="97" y="257"/>
                    <a:pt x="101" y="252"/>
                    <a:pt x="105" y="264"/>
                  </a:cubicBezTo>
                  <a:cubicBezTo>
                    <a:pt x="105" y="254"/>
                    <a:pt x="104" y="245"/>
                    <a:pt x="99" y="240"/>
                  </a:cubicBezTo>
                  <a:cubicBezTo>
                    <a:pt x="99" y="249"/>
                    <a:pt x="86" y="261"/>
                    <a:pt x="93" y="267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4" name="Freeform 32"/>
            <p:cNvSpPr/>
            <p:nvPr/>
          </p:nvSpPr>
          <p:spPr bwMode="auto">
            <a:xfrm>
              <a:off x="5351463" y="1044575"/>
              <a:ext cx="26988" cy="57150"/>
            </a:xfrm>
            <a:custGeom>
              <a:cxnLst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6" y="18"/>
                </a:cxn>
                <a:cxn ang="0">
                  <a:pos x="0" y="21"/>
                </a:cxn>
              </a:cxnLst>
              <a:rect b="b" l="0" r="r" t="0"/>
              <a:pathLst>
                <a:path h="21" w="10">
                  <a:moveTo>
                    <a:pt x="0" y="21"/>
                  </a:moveTo>
                  <a:cubicBezTo>
                    <a:pt x="0" y="15"/>
                    <a:pt x="0" y="9"/>
                    <a:pt x="0" y="3"/>
                  </a:cubicBezTo>
                  <a:cubicBezTo>
                    <a:pt x="2" y="3"/>
                    <a:pt x="4" y="3"/>
                    <a:pt x="3" y="0"/>
                  </a:cubicBezTo>
                  <a:cubicBezTo>
                    <a:pt x="10" y="0"/>
                    <a:pt x="4" y="13"/>
                    <a:pt x="6" y="18"/>
                  </a:cubicBezTo>
                  <a:cubicBezTo>
                    <a:pt x="4" y="19"/>
                    <a:pt x="3" y="21"/>
                    <a:pt x="0" y="21"/>
                  </a:cubicBezTo>
                  <a:close/>
                </a:path>
              </a:pathLst>
            </a:custGeom>
            <a:solidFill>
              <a:srgbClr val="89969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5" name="Freeform 33"/>
            <p:cNvSpPr/>
            <p:nvPr/>
          </p:nvSpPr>
          <p:spPr bwMode="auto">
            <a:xfrm>
              <a:off x="5272088" y="1044575"/>
              <a:ext cx="31750" cy="112713"/>
            </a:xfrm>
            <a:custGeom>
              <a:cxnLst>
                <a:cxn ang="0">
                  <a:pos x="0" y="36"/>
                </a:cxn>
                <a:cxn ang="0">
                  <a:pos x="12" y="0"/>
                </a:cxn>
                <a:cxn ang="0">
                  <a:pos x="3" y="42"/>
                </a:cxn>
                <a:cxn ang="0">
                  <a:pos x="0" y="36"/>
                </a:cxn>
              </a:cxnLst>
              <a:rect b="b" l="0" r="r" t="0"/>
              <a:pathLst>
                <a:path h="42" w="12">
                  <a:moveTo>
                    <a:pt x="0" y="36"/>
                  </a:moveTo>
                  <a:cubicBezTo>
                    <a:pt x="3" y="23"/>
                    <a:pt x="4" y="8"/>
                    <a:pt x="12" y="0"/>
                  </a:cubicBezTo>
                  <a:cubicBezTo>
                    <a:pt x="12" y="17"/>
                    <a:pt x="2" y="24"/>
                    <a:pt x="3" y="42"/>
                  </a:cubicBezTo>
                  <a:cubicBezTo>
                    <a:pt x="0" y="42"/>
                    <a:pt x="1" y="38"/>
                    <a:pt x="0" y="3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6" name="Freeform 34"/>
            <p:cNvSpPr/>
            <p:nvPr/>
          </p:nvSpPr>
          <p:spPr bwMode="auto">
            <a:xfrm>
              <a:off x="5324475" y="1141413"/>
              <a:ext cx="36513" cy="88900"/>
            </a:xfrm>
            <a:custGeom>
              <a:cxnLst>
                <a:cxn ang="0">
                  <a:pos x="4" y="33"/>
                </a:cxn>
                <a:cxn ang="0">
                  <a:pos x="4" y="0"/>
                </a:cxn>
                <a:cxn ang="0">
                  <a:pos x="10" y="24"/>
                </a:cxn>
                <a:cxn ang="0">
                  <a:pos x="10" y="27"/>
                </a:cxn>
                <a:cxn ang="0">
                  <a:pos x="4" y="33"/>
                </a:cxn>
              </a:cxnLst>
              <a:rect b="b" l="0" r="r" t="0"/>
              <a:pathLst>
                <a:path h="33" w="13">
                  <a:moveTo>
                    <a:pt x="4" y="33"/>
                  </a:moveTo>
                  <a:cubicBezTo>
                    <a:pt x="4" y="18"/>
                    <a:pt x="0" y="13"/>
                    <a:pt x="4" y="0"/>
                  </a:cubicBezTo>
                  <a:cubicBezTo>
                    <a:pt x="13" y="1"/>
                    <a:pt x="1" y="23"/>
                    <a:pt x="10" y="24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7" y="28"/>
                    <a:pt x="8" y="33"/>
                    <a:pt x="4" y="33"/>
                  </a:cubicBezTo>
                  <a:close/>
                </a:path>
              </a:pathLst>
            </a:custGeom>
            <a:solidFill>
              <a:srgbClr val="75A6B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7" name="Freeform 35"/>
            <p:cNvSpPr/>
            <p:nvPr/>
          </p:nvSpPr>
          <p:spPr bwMode="auto">
            <a:xfrm>
              <a:off x="5246688" y="1141413"/>
              <a:ext cx="33338" cy="161925"/>
            </a:xfrm>
            <a:custGeom>
              <a:cxnLst>
                <a:cxn ang="0">
                  <a:pos x="12" y="6"/>
                </a:cxn>
                <a:cxn ang="0">
                  <a:pos x="6" y="54"/>
                </a:cxn>
                <a:cxn ang="0">
                  <a:pos x="0" y="51"/>
                </a:cxn>
                <a:cxn ang="0">
                  <a:pos x="9" y="0"/>
                </a:cxn>
                <a:cxn ang="0">
                  <a:pos x="12" y="6"/>
                </a:cxn>
              </a:cxnLst>
              <a:rect b="b" l="0" r="r" t="0"/>
              <a:pathLst>
                <a:path h="60" w="12">
                  <a:moveTo>
                    <a:pt x="12" y="6"/>
                  </a:moveTo>
                  <a:cubicBezTo>
                    <a:pt x="10" y="22"/>
                    <a:pt x="4" y="34"/>
                    <a:pt x="6" y="54"/>
                  </a:cubicBezTo>
                  <a:cubicBezTo>
                    <a:pt x="3" y="60"/>
                    <a:pt x="4" y="51"/>
                    <a:pt x="0" y="51"/>
                  </a:cubicBezTo>
                  <a:cubicBezTo>
                    <a:pt x="5" y="36"/>
                    <a:pt x="2" y="13"/>
                    <a:pt x="9" y="0"/>
                  </a:cubicBezTo>
                  <a:cubicBezTo>
                    <a:pt x="10" y="2"/>
                    <a:pt x="9" y="6"/>
                    <a:pt x="12" y="6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8" name="Freeform 36"/>
            <p:cNvSpPr>
              <a:spLocks noEditPoints="1"/>
            </p:cNvSpPr>
            <p:nvPr/>
          </p:nvSpPr>
          <p:spPr bwMode="auto">
            <a:xfrm>
              <a:off x="5207000" y="1101725"/>
              <a:ext cx="131763" cy="782638"/>
            </a:xfrm>
            <a:custGeom>
              <a:cxnLst>
                <a:cxn ang="0">
                  <a:pos x="21" y="69"/>
                </a:cxn>
                <a:cxn ang="0">
                  <a:pos x="45" y="0"/>
                </a:cxn>
                <a:cxn ang="0">
                  <a:pos x="48" y="9"/>
                </a:cxn>
                <a:cxn ang="0">
                  <a:pos x="48" y="15"/>
                </a:cxn>
                <a:cxn ang="0">
                  <a:pos x="48" y="48"/>
                </a:cxn>
                <a:cxn ang="0">
                  <a:pos x="48" y="57"/>
                </a:cxn>
                <a:cxn ang="0">
                  <a:pos x="18" y="99"/>
                </a:cxn>
                <a:cxn ang="0">
                  <a:pos x="24" y="210"/>
                </a:cxn>
                <a:cxn ang="0">
                  <a:pos x="24" y="216"/>
                </a:cxn>
                <a:cxn ang="0">
                  <a:pos x="21" y="216"/>
                </a:cxn>
                <a:cxn ang="0">
                  <a:pos x="18" y="159"/>
                </a:cxn>
                <a:cxn ang="0">
                  <a:pos x="6" y="291"/>
                </a:cxn>
                <a:cxn ang="0">
                  <a:pos x="6" y="210"/>
                </a:cxn>
                <a:cxn ang="0">
                  <a:pos x="9" y="180"/>
                </a:cxn>
                <a:cxn ang="0">
                  <a:pos x="15" y="75"/>
                </a:cxn>
                <a:cxn ang="0">
                  <a:pos x="15" y="66"/>
                </a:cxn>
                <a:cxn ang="0">
                  <a:pos x="21" y="69"/>
                </a:cxn>
                <a:cxn ang="0">
                  <a:pos x="42" y="36"/>
                </a:cxn>
                <a:cxn ang="0">
                  <a:pos x="21" y="93"/>
                </a:cxn>
                <a:cxn ang="0">
                  <a:pos x="42" y="36"/>
                </a:cxn>
              </a:cxnLst>
              <a:rect b="b" l="0" r="r" t="0"/>
              <a:pathLst>
                <a:path h="291" w="49">
                  <a:moveTo>
                    <a:pt x="21" y="69"/>
                  </a:moveTo>
                  <a:cubicBezTo>
                    <a:pt x="35" y="52"/>
                    <a:pt x="43" y="29"/>
                    <a:pt x="45" y="0"/>
                  </a:cubicBezTo>
                  <a:cubicBezTo>
                    <a:pt x="49" y="0"/>
                    <a:pt x="48" y="5"/>
                    <a:pt x="48" y="9"/>
                  </a:cubicBezTo>
                  <a:cubicBezTo>
                    <a:pt x="48" y="11"/>
                    <a:pt x="48" y="13"/>
                    <a:pt x="48" y="15"/>
                  </a:cubicBezTo>
                  <a:cubicBezTo>
                    <a:pt x="44" y="28"/>
                    <a:pt x="48" y="33"/>
                    <a:pt x="48" y="48"/>
                  </a:cubicBezTo>
                  <a:cubicBezTo>
                    <a:pt x="48" y="51"/>
                    <a:pt x="48" y="54"/>
                    <a:pt x="48" y="57"/>
                  </a:cubicBezTo>
                  <a:cubicBezTo>
                    <a:pt x="41" y="74"/>
                    <a:pt x="29" y="86"/>
                    <a:pt x="18" y="99"/>
                  </a:cubicBezTo>
                  <a:cubicBezTo>
                    <a:pt x="25" y="131"/>
                    <a:pt x="18" y="177"/>
                    <a:pt x="24" y="210"/>
                  </a:cubicBezTo>
                  <a:cubicBezTo>
                    <a:pt x="24" y="212"/>
                    <a:pt x="24" y="214"/>
                    <a:pt x="24" y="216"/>
                  </a:cubicBezTo>
                  <a:cubicBezTo>
                    <a:pt x="23" y="216"/>
                    <a:pt x="22" y="216"/>
                    <a:pt x="21" y="216"/>
                  </a:cubicBezTo>
                  <a:cubicBezTo>
                    <a:pt x="21" y="196"/>
                    <a:pt x="16" y="181"/>
                    <a:pt x="18" y="159"/>
                  </a:cubicBezTo>
                  <a:cubicBezTo>
                    <a:pt x="9" y="198"/>
                    <a:pt x="11" y="248"/>
                    <a:pt x="6" y="291"/>
                  </a:cubicBezTo>
                  <a:cubicBezTo>
                    <a:pt x="0" y="270"/>
                    <a:pt x="10" y="239"/>
                    <a:pt x="6" y="210"/>
                  </a:cubicBezTo>
                  <a:cubicBezTo>
                    <a:pt x="13" y="206"/>
                    <a:pt x="7" y="189"/>
                    <a:pt x="9" y="180"/>
                  </a:cubicBezTo>
                  <a:cubicBezTo>
                    <a:pt x="9" y="143"/>
                    <a:pt x="16" y="113"/>
                    <a:pt x="15" y="75"/>
                  </a:cubicBezTo>
                  <a:cubicBezTo>
                    <a:pt x="15" y="72"/>
                    <a:pt x="15" y="69"/>
                    <a:pt x="15" y="66"/>
                  </a:cubicBezTo>
                  <a:cubicBezTo>
                    <a:pt x="19" y="66"/>
                    <a:pt x="18" y="75"/>
                    <a:pt x="21" y="69"/>
                  </a:cubicBezTo>
                  <a:close/>
                  <a:moveTo>
                    <a:pt x="42" y="36"/>
                  </a:moveTo>
                  <a:cubicBezTo>
                    <a:pt x="41" y="59"/>
                    <a:pt x="13" y="71"/>
                    <a:pt x="21" y="93"/>
                  </a:cubicBezTo>
                  <a:cubicBezTo>
                    <a:pt x="29" y="77"/>
                    <a:pt x="47" y="55"/>
                    <a:pt x="42" y="3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9" name="Freeform 37"/>
            <p:cNvSpPr/>
            <p:nvPr/>
          </p:nvSpPr>
          <p:spPr bwMode="auto">
            <a:xfrm>
              <a:off x="5241925" y="1198563"/>
              <a:ext cx="92075" cy="152400"/>
            </a:xfrm>
            <a:custGeom>
              <a:cxnLst>
                <a:cxn ang="0">
                  <a:pos x="8" y="57"/>
                </a:cxn>
                <a:cxn ang="0">
                  <a:pos x="29" y="0"/>
                </a:cxn>
                <a:cxn ang="0">
                  <a:pos x="8" y="57"/>
                </a:cxn>
              </a:cxnLst>
              <a:rect b="b" l="0" r="r" t="0"/>
              <a:pathLst>
                <a:path h="57" w="34">
                  <a:moveTo>
                    <a:pt x="8" y="57"/>
                  </a:moveTo>
                  <a:cubicBezTo>
                    <a:pt x="0" y="35"/>
                    <a:pt x="28" y="23"/>
                    <a:pt x="29" y="0"/>
                  </a:cubicBezTo>
                  <a:cubicBezTo>
                    <a:pt x="34" y="19"/>
                    <a:pt x="16" y="41"/>
                    <a:pt x="8" y="57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0" name="Freeform 38"/>
            <p:cNvSpPr/>
            <p:nvPr/>
          </p:nvSpPr>
          <p:spPr bwMode="auto">
            <a:xfrm>
              <a:off x="4583113" y="928688"/>
              <a:ext cx="115888" cy="514350"/>
            </a:xfrm>
            <a:custGeom>
              <a:cxnLst>
                <a:cxn ang="0">
                  <a:pos x="4" y="175"/>
                </a:cxn>
                <a:cxn ang="0">
                  <a:pos x="37" y="1"/>
                </a:cxn>
                <a:cxn ang="0">
                  <a:pos x="40" y="4"/>
                </a:cxn>
                <a:cxn ang="0">
                  <a:pos x="40" y="28"/>
                </a:cxn>
                <a:cxn ang="0">
                  <a:pos x="40" y="70"/>
                </a:cxn>
                <a:cxn ang="0">
                  <a:pos x="34" y="136"/>
                </a:cxn>
                <a:cxn ang="0">
                  <a:pos x="31" y="124"/>
                </a:cxn>
                <a:cxn ang="0">
                  <a:pos x="28" y="136"/>
                </a:cxn>
                <a:cxn ang="0">
                  <a:pos x="7" y="190"/>
                </a:cxn>
                <a:cxn ang="0">
                  <a:pos x="4" y="175"/>
                </a:cxn>
              </a:cxnLst>
              <a:rect b="b" l="0" r="r" t="0"/>
              <a:pathLst>
                <a:path h="191" w="43">
                  <a:moveTo>
                    <a:pt x="4" y="175"/>
                  </a:moveTo>
                  <a:cubicBezTo>
                    <a:pt x="31" y="133"/>
                    <a:pt x="43" y="76"/>
                    <a:pt x="37" y="1"/>
                  </a:cubicBezTo>
                  <a:cubicBezTo>
                    <a:pt x="40" y="0"/>
                    <a:pt x="40" y="2"/>
                    <a:pt x="40" y="4"/>
                  </a:cubicBezTo>
                  <a:cubicBezTo>
                    <a:pt x="40" y="12"/>
                    <a:pt x="40" y="20"/>
                    <a:pt x="40" y="28"/>
                  </a:cubicBezTo>
                  <a:cubicBezTo>
                    <a:pt x="40" y="42"/>
                    <a:pt x="40" y="56"/>
                    <a:pt x="40" y="70"/>
                  </a:cubicBezTo>
                  <a:cubicBezTo>
                    <a:pt x="39" y="93"/>
                    <a:pt x="43" y="121"/>
                    <a:pt x="34" y="136"/>
                  </a:cubicBezTo>
                  <a:cubicBezTo>
                    <a:pt x="33" y="132"/>
                    <a:pt x="35" y="125"/>
                    <a:pt x="31" y="124"/>
                  </a:cubicBezTo>
                  <a:cubicBezTo>
                    <a:pt x="32" y="130"/>
                    <a:pt x="28" y="131"/>
                    <a:pt x="28" y="136"/>
                  </a:cubicBezTo>
                  <a:cubicBezTo>
                    <a:pt x="22" y="155"/>
                    <a:pt x="3" y="161"/>
                    <a:pt x="7" y="190"/>
                  </a:cubicBezTo>
                  <a:cubicBezTo>
                    <a:pt x="0" y="191"/>
                    <a:pt x="6" y="179"/>
                    <a:pt x="4" y="17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1" name="Freeform 39"/>
            <p:cNvSpPr/>
            <p:nvPr/>
          </p:nvSpPr>
          <p:spPr bwMode="auto">
            <a:xfrm>
              <a:off x="4646613" y="1366838"/>
              <a:ext cx="57150" cy="153988"/>
            </a:xfrm>
            <a:custGeom>
              <a:cxnLst>
                <a:cxn ang="0">
                  <a:pos x="7" y="57"/>
                </a:cxn>
                <a:cxn ang="0">
                  <a:pos x="13" y="0"/>
                </a:cxn>
                <a:cxn ang="0">
                  <a:pos x="7" y="57"/>
                </a:cxn>
              </a:cxnLst>
              <a:rect b="b" l="0" r="r" t="0"/>
              <a:pathLst>
                <a:path h="57" w="21">
                  <a:moveTo>
                    <a:pt x="7" y="57"/>
                  </a:moveTo>
                  <a:cubicBezTo>
                    <a:pt x="0" y="41"/>
                    <a:pt x="16" y="23"/>
                    <a:pt x="13" y="0"/>
                  </a:cubicBezTo>
                  <a:cubicBezTo>
                    <a:pt x="21" y="6"/>
                    <a:pt x="12" y="45"/>
                    <a:pt x="7" y="5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2" name="Freeform 40"/>
            <p:cNvSpPr/>
            <p:nvPr/>
          </p:nvSpPr>
          <p:spPr bwMode="auto">
            <a:xfrm>
              <a:off x="5351463" y="1092200"/>
              <a:ext cx="60325" cy="428625"/>
            </a:xfrm>
            <a:custGeom>
              <a:cxnLst>
                <a:cxn ang="0">
                  <a:pos x="18" y="159"/>
                </a:cxn>
                <a:cxn ang="0">
                  <a:pos x="3" y="105"/>
                </a:cxn>
                <a:cxn ang="0">
                  <a:pos x="0" y="45"/>
                </a:cxn>
                <a:cxn ang="0">
                  <a:pos x="0" y="42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6" y="18"/>
                </a:cxn>
                <a:cxn ang="0">
                  <a:pos x="9" y="81"/>
                </a:cxn>
                <a:cxn ang="0">
                  <a:pos x="21" y="147"/>
                </a:cxn>
                <a:cxn ang="0">
                  <a:pos x="18" y="159"/>
                </a:cxn>
              </a:cxnLst>
              <a:rect b="b" l="0" r="r" t="0"/>
              <a:pathLst>
                <a:path h="159" w="22">
                  <a:moveTo>
                    <a:pt x="18" y="159"/>
                  </a:moveTo>
                  <a:cubicBezTo>
                    <a:pt x="16" y="140"/>
                    <a:pt x="14" y="96"/>
                    <a:pt x="3" y="105"/>
                  </a:cubicBezTo>
                  <a:cubicBezTo>
                    <a:pt x="1" y="86"/>
                    <a:pt x="7" y="59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9"/>
                    <a:pt x="0" y="16"/>
                    <a:pt x="0" y="3"/>
                  </a:cubicBezTo>
                  <a:cubicBezTo>
                    <a:pt x="3" y="3"/>
                    <a:pt x="4" y="1"/>
                    <a:pt x="6" y="0"/>
                  </a:cubicBezTo>
                  <a:cubicBezTo>
                    <a:pt x="6" y="6"/>
                    <a:pt x="6" y="12"/>
                    <a:pt x="6" y="18"/>
                  </a:cubicBezTo>
                  <a:cubicBezTo>
                    <a:pt x="8" y="38"/>
                    <a:pt x="2" y="66"/>
                    <a:pt x="9" y="81"/>
                  </a:cubicBezTo>
                  <a:cubicBezTo>
                    <a:pt x="10" y="106"/>
                    <a:pt x="21" y="121"/>
                    <a:pt x="21" y="147"/>
                  </a:cubicBezTo>
                  <a:cubicBezTo>
                    <a:pt x="21" y="152"/>
                    <a:pt x="22" y="158"/>
                    <a:pt x="18" y="15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3" name="Freeform 41"/>
            <p:cNvSpPr/>
            <p:nvPr/>
          </p:nvSpPr>
          <p:spPr bwMode="auto">
            <a:xfrm>
              <a:off x="4487863" y="1454150"/>
              <a:ext cx="88900" cy="66675"/>
            </a:xfrm>
            <a:custGeom>
              <a:cxnLst>
                <a:cxn ang="0">
                  <a:pos x="15" y="7"/>
                </a:cxn>
                <a:cxn ang="0">
                  <a:pos x="30" y="4"/>
                </a:cxn>
                <a:cxn ang="0">
                  <a:pos x="33" y="4"/>
                </a:cxn>
                <a:cxn ang="0">
                  <a:pos x="24" y="25"/>
                </a:cxn>
                <a:cxn ang="0">
                  <a:pos x="21" y="16"/>
                </a:cxn>
                <a:cxn ang="0">
                  <a:pos x="0" y="22"/>
                </a:cxn>
                <a:cxn ang="0">
                  <a:pos x="21" y="13"/>
                </a:cxn>
                <a:cxn ang="0">
                  <a:pos x="15" y="7"/>
                </a:cxn>
              </a:cxnLst>
              <a:rect b="b" l="0" r="r" t="0"/>
              <a:pathLst>
                <a:path h="25" w="33">
                  <a:moveTo>
                    <a:pt x="15" y="7"/>
                  </a:moveTo>
                  <a:cubicBezTo>
                    <a:pt x="14" y="0"/>
                    <a:pt x="26" y="6"/>
                    <a:pt x="30" y="4"/>
                  </a:cubicBezTo>
                  <a:cubicBezTo>
                    <a:pt x="31" y="4"/>
                    <a:pt x="32" y="4"/>
                    <a:pt x="33" y="4"/>
                  </a:cubicBezTo>
                  <a:cubicBezTo>
                    <a:pt x="27" y="12"/>
                    <a:pt x="23" y="7"/>
                    <a:pt x="24" y="25"/>
                  </a:cubicBezTo>
                  <a:cubicBezTo>
                    <a:pt x="20" y="25"/>
                    <a:pt x="21" y="20"/>
                    <a:pt x="21" y="16"/>
                  </a:cubicBezTo>
                  <a:cubicBezTo>
                    <a:pt x="13" y="17"/>
                    <a:pt x="8" y="21"/>
                    <a:pt x="0" y="22"/>
                  </a:cubicBezTo>
                  <a:cubicBezTo>
                    <a:pt x="0" y="12"/>
                    <a:pt x="11" y="13"/>
                    <a:pt x="21" y="13"/>
                  </a:cubicBezTo>
                  <a:cubicBezTo>
                    <a:pt x="22" y="8"/>
                    <a:pt x="19" y="7"/>
                    <a:pt x="15" y="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4" name="Freeform 42"/>
            <p:cNvSpPr/>
            <p:nvPr/>
          </p:nvSpPr>
          <p:spPr bwMode="auto">
            <a:xfrm>
              <a:off x="4505325" y="1295400"/>
              <a:ext cx="185738" cy="387350"/>
            </a:xfrm>
            <a:custGeom>
              <a:cxnLst>
                <a:cxn ang="0">
                  <a:pos x="33" y="63"/>
                </a:cxn>
                <a:cxn ang="0">
                  <a:pos x="33" y="75"/>
                </a:cxn>
                <a:cxn ang="0">
                  <a:pos x="60" y="0"/>
                </a:cxn>
                <a:cxn ang="0">
                  <a:pos x="51" y="60"/>
                </a:cxn>
                <a:cxn ang="0">
                  <a:pos x="0" y="144"/>
                </a:cxn>
                <a:cxn ang="0">
                  <a:pos x="27" y="78"/>
                </a:cxn>
                <a:cxn ang="0">
                  <a:pos x="30" y="63"/>
                </a:cxn>
                <a:cxn ang="0">
                  <a:pos x="30" y="60"/>
                </a:cxn>
                <a:cxn ang="0">
                  <a:pos x="33" y="63"/>
                </a:cxn>
              </a:cxnLst>
              <a:rect b="b" l="0" r="r" t="0"/>
              <a:pathLst>
                <a:path h="144" w="69">
                  <a:moveTo>
                    <a:pt x="33" y="63"/>
                  </a:moveTo>
                  <a:cubicBezTo>
                    <a:pt x="33" y="67"/>
                    <a:pt x="33" y="71"/>
                    <a:pt x="33" y="75"/>
                  </a:cubicBezTo>
                  <a:cubicBezTo>
                    <a:pt x="51" y="59"/>
                    <a:pt x="55" y="29"/>
                    <a:pt x="60" y="0"/>
                  </a:cubicBezTo>
                  <a:cubicBezTo>
                    <a:pt x="69" y="20"/>
                    <a:pt x="52" y="40"/>
                    <a:pt x="51" y="60"/>
                  </a:cubicBezTo>
                  <a:cubicBezTo>
                    <a:pt x="32" y="86"/>
                    <a:pt x="17" y="116"/>
                    <a:pt x="0" y="144"/>
                  </a:cubicBezTo>
                  <a:cubicBezTo>
                    <a:pt x="3" y="116"/>
                    <a:pt x="23" y="105"/>
                    <a:pt x="27" y="78"/>
                  </a:cubicBezTo>
                  <a:cubicBezTo>
                    <a:pt x="34" y="79"/>
                    <a:pt x="28" y="67"/>
                    <a:pt x="30" y="63"/>
                  </a:cubicBezTo>
                  <a:cubicBezTo>
                    <a:pt x="30" y="62"/>
                    <a:pt x="30" y="61"/>
                    <a:pt x="30" y="60"/>
                  </a:cubicBezTo>
                  <a:cubicBezTo>
                    <a:pt x="33" y="59"/>
                    <a:pt x="33" y="61"/>
                    <a:pt x="33" y="6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5" name="Freeform 43"/>
            <p:cNvSpPr/>
            <p:nvPr/>
          </p:nvSpPr>
          <p:spPr bwMode="auto">
            <a:xfrm>
              <a:off x="4549775" y="1463675"/>
              <a:ext cx="46038" cy="57150"/>
            </a:xfrm>
            <a:custGeom>
              <a:cxnLst>
                <a:cxn ang="0">
                  <a:pos x="1" y="21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0" y="15"/>
                </a:cxn>
                <a:cxn ang="0">
                  <a:pos x="1" y="21"/>
                </a:cxn>
              </a:cxnLst>
              <a:rect b="b" l="0" r="r" t="0"/>
              <a:pathLst>
                <a:path h="21" w="17">
                  <a:moveTo>
                    <a:pt x="1" y="21"/>
                  </a:moveTo>
                  <a:cubicBezTo>
                    <a:pt x="0" y="3"/>
                    <a:pt x="4" y="8"/>
                    <a:pt x="10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1" y="4"/>
                    <a:pt x="17" y="16"/>
                    <a:pt x="10" y="15"/>
                  </a:cubicBezTo>
                  <a:cubicBezTo>
                    <a:pt x="8" y="0"/>
                    <a:pt x="4" y="20"/>
                    <a:pt x="1" y="21"/>
                  </a:cubicBezTo>
                  <a:close/>
                </a:path>
              </a:pathLst>
            </a:custGeom>
            <a:solidFill>
              <a:srgbClr val="567C9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6" name="Freeform 44"/>
            <p:cNvSpPr/>
            <p:nvPr/>
          </p:nvSpPr>
          <p:spPr bwMode="auto">
            <a:xfrm>
              <a:off x="4416425" y="1458913"/>
              <a:ext cx="160338" cy="441325"/>
            </a:xfrm>
            <a:custGeom>
              <a:cxnLst>
                <a:cxn ang="0">
                  <a:pos x="21" y="2"/>
                </a:cxn>
                <a:cxn ang="0">
                  <a:pos x="42" y="5"/>
                </a:cxn>
                <a:cxn ang="0">
                  <a:pos x="48" y="11"/>
                </a:cxn>
                <a:cxn ang="0">
                  <a:pos x="27" y="20"/>
                </a:cxn>
                <a:cxn ang="0">
                  <a:pos x="48" y="14"/>
                </a:cxn>
                <a:cxn ang="0">
                  <a:pos x="51" y="23"/>
                </a:cxn>
                <a:cxn ang="0">
                  <a:pos x="60" y="17"/>
                </a:cxn>
                <a:cxn ang="0">
                  <a:pos x="33" y="83"/>
                </a:cxn>
                <a:cxn ang="0">
                  <a:pos x="27" y="104"/>
                </a:cxn>
                <a:cxn ang="0">
                  <a:pos x="0" y="164"/>
                </a:cxn>
                <a:cxn ang="0">
                  <a:pos x="9" y="98"/>
                </a:cxn>
                <a:cxn ang="0">
                  <a:pos x="9" y="59"/>
                </a:cxn>
                <a:cxn ang="0">
                  <a:pos x="21" y="2"/>
                </a:cxn>
              </a:cxnLst>
              <a:rect b="b" l="0" r="r" t="0"/>
              <a:pathLst>
                <a:path h="164" w="60">
                  <a:moveTo>
                    <a:pt x="21" y="2"/>
                  </a:moveTo>
                  <a:cubicBezTo>
                    <a:pt x="31" y="0"/>
                    <a:pt x="33" y="6"/>
                    <a:pt x="42" y="5"/>
                  </a:cubicBezTo>
                  <a:cubicBezTo>
                    <a:pt x="46" y="5"/>
                    <a:pt x="49" y="6"/>
                    <a:pt x="48" y="11"/>
                  </a:cubicBezTo>
                  <a:cubicBezTo>
                    <a:pt x="38" y="11"/>
                    <a:pt x="27" y="10"/>
                    <a:pt x="27" y="20"/>
                  </a:cubicBezTo>
                  <a:cubicBezTo>
                    <a:pt x="35" y="19"/>
                    <a:pt x="40" y="15"/>
                    <a:pt x="48" y="14"/>
                  </a:cubicBezTo>
                  <a:cubicBezTo>
                    <a:pt x="48" y="18"/>
                    <a:pt x="47" y="23"/>
                    <a:pt x="51" y="23"/>
                  </a:cubicBezTo>
                  <a:cubicBezTo>
                    <a:pt x="54" y="22"/>
                    <a:pt x="58" y="2"/>
                    <a:pt x="60" y="17"/>
                  </a:cubicBezTo>
                  <a:cubicBezTo>
                    <a:pt x="56" y="44"/>
                    <a:pt x="36" y="55"/>
                    <a:pt x="33" y="83"/>
                  </a:cubicBezTo>
                  <a:cubicBezTo>
                    <a:pt x="33" y="92"/>
                    <a:pt x="32" y="100"/>
                    <a:pt x="27" y="104"/>
                  </a:cubicBezTo>
                  <a:cubicBezTo>
                    <a:pt x="15" y="109"/>
                    <a:pt x="15" y="152"/>
                    <a:pt x="0" y="164"/>
                  </a:cubicBezTo>
                  <a:cubicBezTo>
                    <a:pt x="6" y="145"/>
                    <a:pt x="11" y="125"/>
                    <a:pt x="9" y="98"/>
                  </a:cubicBezTo>
                  <a:cubicBezTo>
                    <a:pt x="9" y="85"/>
                    <a:pt x="9" y="72"/>
                    <a:pt x="9" y="59"/>
                  </a:cubicBezTo>
                  <a:cubicBezTo>
                    <a:pt x="12" y="39"/>
                    <a:pt x="15" y="19"/>
                    <a:pt x="21" y="2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7" name="Freeform 45"/>
            <p:cNvSpPr/>
            <p:nvPr/>
          </p:nvSpPr>
          <p:spPr bwMode="auto">
            <a:xfrm>
              <a:off x="4672013" y="1544638"/>
              <a:ext cx="50800" cy="73025"/>
            </a:xfrm>
            <a:custGeom>
              <a:cxnLst>
                <a:cxn ang="0">
                  <a:pos x="13" y="0"/>
                </a:cxn>
                <a:cxn ang="0">
                  <a:pos x="19" y="24"/>
                </a:cxn>
                <a:cxn ang="0">
                  <a:pos x="7" y="27"/>
                </a:cxn>
                <a:cxn ang="0">
                  <a:pos x="13" y="0"/>
                </a:cxn>
              </a:cxnLst>
              <a:rect b="b" l="0" r="r" t="0"/>
              <a:pathLst>
                <a:path h="27" w="19">
                  <a:moveTo>
                    <a:pt x="13" y="0"/>
                  </a:moveTo>
                  <a:cubicBezTo>
                    <a:pt x="18" y="5"/>
                    <a:pt x="19" y="14"/>
                    <a:pt x="19" y="24"/>
                  </a:cubicBezTo>
                  <a:cubicBezTo>
                    <a:pt x="15" y="12"/>
                    <a:pt x="11" y="17"/>
                    <a:pt x="7" y="27"/>
                  </a:cubicBezTo>
                  <a:cubicBezTo>
                    <a:pt x="0" y="21"/>
                    <a:pt x="13" y="9"/>
                    <a:pt x="13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8" name="Freeform 46"/>
            <p:cNvSpPr/>
            <p:nvPr/>
          </p:nvSpPr>
          <p:spPr bwMode="auto">
            <a:xfrm>
              <a:off x="5405438" y="1560513"/>
              <a:ext cx="22225" cy="331788"/>
            </a:xfrm>
            <a:custGeom>
              <a:cxnLst>
                <a:cxn ang="0">
                  <a:pos x="1" y="9"/>
                </a:cxn>
                <a:cxn ang="0">
                  <a:pos x="4" y="0"/>
                </a:cxn>
                <a:cxn ang="0">
                  <a:pos x="7" y="48"/>
                </a:cxn>
                <a:cxn ang="0">
                  <a:pos x="7" y="81"/>
                </a:cxn>
                <a:cxn ang="0">
                  <a:pos x="7" y="123"/>
                </a:cxn>
                <a:cxn ang="0">
                  <a:pos x="4" y="102"/>
                </a:cxn>
                <a:cxn ang="0">
                  <a:pos x="1" y="9"/>
                </a:cxn>
              </a:cxnLst>
              <a:rect b="b" l="0" r="r" t="0"/>
              <a:pathLst>
                <a:path h="123" w="8">
                  <a:moveTo>
                    <a:pt x="1" y="9"/>
                  </a:moveTo>
                  <a:cubicBezTo>
                    <a:pt x="1" y="5"/>
                    <a:pt x="1" y="1"/>
                    <a:pt x="4" y="0"/>
                  </a:cubicBezTo>
                  <a:cubicBezTo>
                    <a:pt x="2" y="19"/>
                    <a:pt x="8" y="30"/>
                    <a:pt x="7" y="48"/>
                  </a:cubicBezTo>
                  <a:cubicBezTo>
                    <a:pt x="7" y="59"/>
                    <a:pt x="7" y="70"/>
                    <a:pt x="7" y="81"/>
                  </a:cubicBezTo>
                  <a:cubicBezTo>
                    <a:pt x="7" y="95"/>
                    <a:pt x="7" y="109"/>
                    <a:pt x="7" y="123"/>
                  </a:cubicBezTo>
                  <a:cubicBezTo>
                    <a:pt x="0" y="122"/>
                    <a:pt x="6" y="108"/>
                    <a:pt x="4" y="102"/>
                  </a:cubicBezTo>
                  <a:cubicBezTo>
                    <a:pt x="5" y="69"/>
                    <a:pt x="4" y="38"/>
                    <a:pt x="1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9" name="Freeform 47"/>
            <p:cNvSpPr/>
            <p:nvPr/>
          </p:nvSpPr>
          <p:spPr bwMode="auto">
            <a:xfrm>
              <a:off x="5253038" y="1666875"/>
              <a:ext cx="47625" cy="327025"/>
            </a:xfrm>
            <a:custGeom>
              <a:cxnLst>
                <a:cxn ang="0">
                  <a:pos x="4" y="111"/>
                </a:cxn>
                <a:cxn ang="0">
                  <a:pos x="4" y="105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6" y="114"/>
                </a:cxn>
                <a:cxn ang="0">
                  <a:pos x="16" y="117"/>
                </a:cxn>
                <a:cxn ang="0">
                  <a:pos x="4" y="111"/>
                </a:cxn>
              </a:cxnLst>
              <a:rect b="b" l="0" r="r" t="0"/>
              <a:pathLst>
                <a:path h="122" w="18">
                  <a:moveTo>
                    <a:pt x="4" y="111"/>
                  </a:moveTo>
                  <a:cubicBezTo>
                    <a:pt x="0" y="110"/>
                    <a:pt x="4" y="108"/>
                    <a:pt x="4" y="105"/>
                  </a:cubicBezTo>
                  <a:cubicBezTo>
                    <a:pt x="11" y="78"/>
                    <a:pt x="5" y="38"/>
                    <a:pt x="7" y="6"/>
                  </a:cubicBezTo>
                  <a:cubicBezTo>
                    <a:pt x="7" y="4"/>
                    <a:pt x="7" y="2"/>
                    <a:pt x="7" y="0"/>
                  </a:cubicBezTo>
                  <a:cubicBezTo>
                    <a:pt x="18" y="30"/>
                    <a:pt x="0" y="89"/>
                    <a:pt x="16" y="114"/>
                  </a:cubicBezTo>
                  <a:cubicBezTo>
                    <a:pt x="16" y="115"/>
                    <a:pt x="16" y="116"/>
                    <a:pt x="16" y="117"/>
                  </a:cubicBezTo>
                  <a:cubicBezTo>
                    <a:pt x="5" y="122"/>
                    <a:pt x="10" y="116"/>
                    <a:pt x="4" y="111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0" name="Freeform 48"/>
            <p:cNvSpPr/>
            <p:nvPr/>
          </p:nvSpPr>
          <p:spPr bwMode="auto">
            <a:xfrm>
              <a:off x="4875213" y="1738313"/>
              <a:ext cx="138113" cy="387350"/>
            </a:xfrm>
            <a:custGeom>
              <a:cxnLst>
                <a:cxn ang="0">
                  <a:pos x="48" y="144"/>
                </a:cxn>
                <a:cxn ang="0">
                  <a:pos x="0" y="0"/>
                </a:cxn>
                <a:cxn ang="0">
                  <a:pos x="51" y="144"/>
                </a:cxn>
                <a:cxn ang="0">
                  <a:pos x="48" y="144"/>
                </a:cxn>
              </a:cxnLst>
              <a:rect b="b" l="0" r="r" t="0"/>
              <a:pathLst>
                <a:path h="144" w="51">
                  <a:moveTo>
                    <a:pt x="48" y="144"/>
                  </a:moveTo>
                  <a:cubicBezTo>
                    <a:pt x="29" y="99"/>
                    <a:pt x="1" y="63"/>
                    <a:pt x="0" y="0"/>
                  </a:cubicBezTo>
                  <a:cubicBezTo>
                    <a:pt x="11" y="42"/>
                    <a:pt x="30" y="102"/>
                    <a:pt x="51" y="144"/>
                  </a:cubicBezTo>
                  <a:cubicBezTo>
                    <a:pt x="50" y="144"/>
                    <a:pt x="49" y="144"/>
                    <a:pt x="48" y="14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1" name="Freeform 49"/>
            <p:cNvSpPr/>
            <p:nvPr/>
          </p:nvSpPr>
          <p:spPr bwMode="auto">
            <a:xfrm>
              <a:off x="5060950" y="1843088"/>
              <a:ext cx="49213" cy="88900"/>
            </a:xfrm>
            <a:custGeom>
              <a:cxnLst>
                <a:cxn ang="0">
                  <a:pos x="9" y="0"/>
                </a:cxn>
                <a:cxn ang="0">
                  <a:pos x="9" y="33"/>
                </a:cxn>
                <a:cxn ang="0">
                  <a:pos x="9" y="0"/>
                </a:cxn>
              </a:cxnLst>
              <a:rect b="b" l="0" r="r" t="0"/>
              <a:pathLst>
                <a:path h="33" w="18">
                  <a:moveTo>
                    <a:pt x="9" y="0"/>
                  </a:moveTo>
                  <a:cubicBezTo>
                    <a:pt x="18" y="8"/>
                    <a:pt x="7" y="22"/>
                    <a:pt x="9" y="33"/>
                  </a:cubicBezTo>
                  <a:cubicBezTo>
                    <a:pt x="0" y="25"/>
                    <a:pt x="11" y="11"/>
                    <a:pt x="9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2" name="Freeform 50"/>
            <p:cNvSpPr/>
            <p:nvPr/>
          </p:nvSpPr>
          <p:spPr bwMode="auto">
            <a:xfrm>
              <a:off x="5184775" y="1884363"/>
              <a:ext cx="33338" cy="177800"/>
            </a:xfrm>
            <a:custGeom>
              <a:cxnLst>
                <a:cxn ang="0">
                  <a:pos x="2" y="60"/>
                </a:cxn>
                <a:cxn ang="0">
                  <a:pos x="8" y="0"/>
                </a:cxn>
                <a:cxn ang="0">
                  <a:pos x="11" y="12"/>
                </a:cxn>
                <a:cxn ang="0">
                  <a:pos x="5" y="66"/>
                </a:cxn>
                <a:cxn ang="0">
                  <a:pos x="2" y="60"/>
                </a:cxn>
              </a:cxnLst>
              <a:rect b="b" l="0" r="r" t="0"/>
              <a:pathLst>
                <a:path h="66" w="12">
                  <a:moveTo>
                    <a:pt x="2" y="60"/>
                  </a:moveTo>
                  <a:cubicBezTo>
                    <a:pt x="0" y="36"/>
                    <a:pt x="8" y="22"/>
                    <a:pt x="8" y="0"/>
                  </a:cubicBezTo>
                  <a:cubicBezTo>
                    <a:pt x="12" y="1"/>
                    <a:pt x="10" y="8"/>
                    <a:pt x="11" y="12"/>
                  </a:cubicBezTo>
                  <a:cubicBezTo>
                    <a:pt x="11" y="32"/>
                    <a:pt x="4" y="45"/>
                    <a:pt x="5" y="66"/>
                  </a:cubicBezTo>
                  <a:cubicBezTo>
                    <a:pt x="2" y="66"/>
                    <a:pt x="3" y="62"/>
                    <a:pt x="2" y="6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3" name="Freeform 51"/>
            <p:cNvSpPr>
              <a:spLocks noEditPoints="1"/>
            </p:cNvSpPr>
            <p:nvPr/>
          </p:nvSpPr>
          <p:spPr bwMode="auto">
            <a:xfrm>
              <a:off x="3867150" y="1738313"/>
              <a:ext cx="806450" cy="2592388"/>
            </a:xfrm>
            <a:custGeom>
              <a:cxnLst>
                <a:cxn ang="0">
                  <a:pos x="135" y="171"/>
                </a:cxn>
                <a:cxn ang="0">
                  <a:pos x="207" y="159"/>
                </a:cxn>
                <a:cxn ang="0">
                  <a:pos x="300" y="204"/>
                </a:cxn>
                <a:cxn ang="0">
                  <a:pos x="216" y="168"/>
                </a:cxn>
                <a:cxn ang="0">
                  <a:pos x="180" y="339"/>
                </a:cxn>
                <a:cxn ang="0">
                  <a:pos x="180" y="456"/>
                </a:cxn>
                <a:cxn ang="0">
                  <a:pos x="165" y="636"/>
                </a:cxn>
                <a:cxn ang="0">
                  <a:pos x="120" y="861"/>
                </a:cxn>
                <a:cxn ang="0">
                  <a:pos x="219" y="912"/>
                </a:cxn>
                <a:cxn ang="0">
                  <a:pos x="213" y="906"/>
                </a:cxn>
                <a:cxn ang="0">
                  <a:pos x="249" y="537"/>
                </a:cxn>
                <a:cxn ang="0">
                  <a:pos x="258" y="498"/>
                </a:cxn>
                <a:cxn ang="0">
                  <a:pos x="258" y="525"/>
                </a:cxn>
                <a:cxn ang="0">
                  <a:pos x="246" y="555"/>
                </a:cxn>
                <a:cxn ang="0">
                  <a:pos x="246" y="717"/>
                </a:cxn>
                <a:cxn ang="0">
                  <a:pos x="222" y="930"/>
                </a:cxn>
                <a:cxn ang="0">
                  <a:pos x="99" y="894"/>
                </a:cxn>
                <a:cxn ang="0">
                  <a:pos x="117" y="945"/>
                </a:cxn>
                <a:cxn ang="0">
                  <a:pos x="87" y="963"/>
                </a:cxn>
                <a:cxn ang="0">
                  <a:pos x="90" y="879"/>
                </a:cxn>
                <a:cxn ang="0">
                  <a:pos x="159" y="588"/>
                </a:cxn>
                <a:cxn ang="0">
                  <a:pos x="78" y="597"/>
                </a:cxn>
                <a:cxn ang="0">
                  <a:pos x="111" y="579"/>
                </a:cxn>
                <a:cxn ang="0">
                  <a:pos x="117" y="561"/>
                </a:cxn>
                <a:cxn ang="0">
                  <a:pos x="177" y="417"/>
                </a:cxn>
                <a:cxn ang="0">
                  <a:pos x="132" y="495"/>
                </a:cxn>
                <a:cxn ang="0">
                  <a:pos x="120" y="459"/>
                </a:cxn>
                <a:cxn ang="0">
                  <a:pos x="114" y="387"/>
                </a:cxn>
                <a:cxn ang="0">
                  <a:pos x="123" y="456"/>
                </a:cxn>
                <a:cxn ang="0">
                  <a:pos x="123" y="390"/>
                </a:cxn>
                <a:cxn ang="0">
                  <a:pos x="129" y="396"/>
                </a:cxn>
                <a:cxn ang="0">
                  <a:pos x="132" y="489"/>
                </a:cxn>
                <a:cxn ang="0">
                  <a:pos x="168" y="423"/>
                </a:cxn>
                <a:cxn ang="0">
                  <a:pos x="180" y="294"/>
                </a:cxn>
                <a:cxn ang="0">
                  <a:pos x="183" y="228"/>
                </a:cxn>
                <a:cxn ang="0">
                  <a:pos x="168" y="261"/>
                </a:cxn>
                <a:cxn ang="0">
                  <a:pos x="141" y="261"/>
                </a:cxn>
                <a:cxn ang="0">
                  <a:pos x="141" y="279"/>
                </a:cxn>
                <a:cxn ang="0">
                  <a:pos x="114" y="279"/>
                </a:cxn>
                <a:cxn ang="0">
                  <a:pos x="66" y="264"/>
                </a:cxn>
                <a:cxn ang="0">
                  <a:pos x="60" y="261"/>
                </a:cxn>
                <a:cxn ang="0">
                  <a:pos x="156" y="174"/>
                </a:cxn>
                <a:cxn ang="0">
                  <a:pos x="156" y="132"/>
                </a:cxn>
                <a:cxn ang="0">
                  <a:pos x="174" y="75"/>
                </a:cxn>
                <a:cxn ang="0">
                  <a:pos x="204" y="60"/>
                </a:cxn>
                <a:cxn ang="0">
                  <a:pos x="207" y="189"/>
                </a:cxn>
                <a:cxn ang="0">
                  <a:pos x="207" y="189"/>
                </a:cxn>
                <a:cxn ang="0">
                  <a:pos x="198" y="198"/>
                </a:cxn>
                <a:cxn ang="0">
                  <a:pos x="174" y="165"/>
                </a:cxn>
                <a:cxn ang="0">
                  <a:pos x="168" y="168"/>
                </a:cxn>
                <a:cxn ang="0">
                  <a:pos x="192" y="180"/>
                </a:cxn>
                <a:cxn ang="0">
                  <a:pos x="195" y="177"/>
                </a:cxn>
                <a:cxn ang="0">
                  <a:pos x="159" y="237"/>
                </a:cxn>
                <a:cxn ang="0">
                  <a:pos x="162" y="213"/>
                </a:cxn>
                <a:cxn ang="0">
                  <a:pos x="201" y="198"/>
                </a:cxn>
                <a:cxn ang="0">
                  <a:pos x="192" y="213"/>
                </a:cxn>
                <a:cxn ang="0">
                  <a:pos x="201" y="222"/>
                </a:cxn>
              </a:cxnLst>
              <a:rect b="b" l="0" r="r" t="0"/>
              <a:pathLst>
                <a:path h="963" w="300">
                  <a:moveTo>
                    <a:pt x="231" y="0"/>
                  </a:moveTo>
                  <a:cubicBezTo>
                    <a:pt x="219" y="77"/>
                    <a:pt x="168" y="115"/>
                    <a:pt x="135" y="171"/>
                  </a:cubicBezTo>
                  <a:cubicBezTo>
                    <a:pt x="146" y="165"/>
                    <a:pt x="162" y="164"/>
                    <a:pt x="177" y="162"/>
                  </a:cubicBezTo>
                  <a:cubicBezTo>
                    <a:pt x="186" y="160"/>
                    <a:pt x="203" y="166"/>
                    <a:pt x="207" y="159"/>
                  </a:cubicBezTo>
                  <a:cubicBezTo>
                    <a:pt x="209" y="160"/>
                    <a:pt x="210" y="162"/>
                    <a:pt x="213" y="162"/>
                  </a:cubicBezTo>
                  <a:cubicBezTo>
                    <a:pt x="256" y="162"/>
                    <a:pt x="272" y="189"/>
                    <a:pt x="300" y="204"/>
                  </a:cubicBezTo>
                  <a:cubicBezTo>
                    <a:pt x="274" y="211"/>
                    <a:pt x="256" y="158"/>
                    <a:pt x="228" y="177"/>
                  </a:cubicBezTo>
                  <a:cubicBezTo>
                    <a:pt x="231" y="167"/>
                    <a:pt x="224" y="167"/>
                    <a:pt x="216" y="168"/>
                  </a:cubicBezTo>
                  <a:cubicBezTo>
                    <a:pt x="205" y="204"/>
                    <a:pt x="206" y="252"/>
                    <a:pt x="189" y="282"/>
                  </a:cubicBezTo>
                  <a:cubicBezTo>
                    <a:pt x="181" y="296"/>
                    <a:pt x="180" y="317"/>
                    <a:pt x="180" y="339"/>
                  </a:cubicBezTo>
                  <a:cubicBezTo>
                    <a:pt x="180" y="358"/>
                    <a:pt x="180" y="377"/>
                    <a:pt x="180" y="396"/>
                  </a:cubicBezTo>
                  <a:cubicBezTo>
                    <a:pt x="180" y="416"/>
                    <a:pt x="180" y="436"/>
                    <a:pt x="180" y="456"/>
                  </a:cubicBezTo>
                  <a:cubicBezTo>
                    <a:pt x="182" y="500"/>
                    <a:pt x="174" y="534"/>
                    <a:pt x="168" y="570"/>
                  </a:cubicBezTo>
                  <a:cubicBezTo>
                    <a:pt x="161" y="586"/>
                    <a:pt x="167" y="615"/>
                    <a:pt x="165" y="636"/>
                  </a:cubicBezTo>
                  <a:cubicBezTo>
                    <a:pt x="154" y="709"/>
                    <a:pt x="139" y="778"/>
                    <a:pt x="120" y="843"/>
                  </a:cubicBezTo>
                  <a:cubicBezTo>
                    <a:pt x="116" y="852"/>
                    <a:pt x="128" y="858"/>
                    <a:pt x="120" y="861"/>
                  </a:cubicBezTo>
                  <a:cubicBezTo>
                    <a:pt x="60" y="874"/>
                    <a:pt x="152" y="947"/>
                    <a:pt x="201" y="939"/>
                  </a:cubicBezTo>
                  <a:cubicBezTo>
                    <a:pt x="207" y="930"/>
                    <a:pt x="218" y="926"/>
                    <a:pt x="219" y="912"/>
                  </a:cubicBezTo>
                  <a:cubicBezTo>
                    <a:pt x="193" y="909"/>
                    <a:pt x="175" y="898"/>
                    <a:pt x="156" y="888"/>
                  </a:cubicBezTo>
                  <a:cubicBezTo>
                    <a:pt x="173" y="884"/>
                    <a:pt x="190" y="906"/>
                    <a:pt x="213" y="906"/>
                  </a:cubicBezTo>
                  <a:cubicBezTo>
                    <a:pt x="214" y="906"/>
                    <a:pt x="215" y="906"/>
                    <a:pt x="216" y="906"/>
                  </a:cubicBezTo>
                  <a:cubicBezTo>
                    <a:pt x="269" y="819"/>
                    <a:pt x="220" y="648"/>
                    <a:pt x="249" y="537"/>
                  </a:cubicBezTo>
                  <a:cubicBezTo>
                    <a:pt x="249" y="533"/>
                    <a:pt x="244" y="534"/>
                    <a:pt x="240" y="534"/>
                  </a:cubicBezTo>
                  <a:cubicBezTo>
                    <a:pt x="252" y="527"/>
                    <a:pt x="256" y="514"/>
                    <a:pt x="258" y="498"/>
                  </a:cubicBezTo>
                  <a:cubicBezTo>
                    <a:pt x="261" y="497"/>
                    <a:pt x="261" y="499"/>
                    <a:pt x="261" y="501"/>
                  </a:cubicBezTo>
                  <a:cubicBezTo>
                    <a:pt x="263" y="512"/>
                    <a:pt x="257" y="515"/>
                    <a:pt x="258" y="525"/>
                  </a:cubicBezTo>
                  <a:cubicBezTo>
                    <a:pt x="263" y="525"/>
                    <a:pt x="269" y="524"/>
                    <a:pt x="270" y="528"/>
                  </a:cubicBezTo>
                  <a:cubicBezTo>
                    <a:pt x="251" y="526"/>
                    <a:pt x="252" y="544"/>
                    <a:pt x="246" y="555"/>
                  </a:cubicBezTo>
                  <a:cubicBezTo>
                    <a:pt x="241" y="566"/>
                    <a:pt x="241" y="598"/>
                    <a:pt x="246" y="609"/>
                  </a:cubicBezTo>
                  <a:cubicBezTo>
                    <a:pt x="249" y="646"/>
                    <a:pt x="242" y="689"/>
                    <a:pt x="246" y="717"/>
                  </a:cubicBezTo>
                  <a:cubicBezTo>
                    <a:pt x="246" y="738"/>
                    <a:pt x="246" y="759"/>
                    <a:pt x="246" y="780"/>
                  </a:cubicBezTo>
                  <a:cubicBezTo>
                    <a:pt x="251" y="843"/>
                    <a:pt x="231" y="881"/>
                    <a:pt x="222" y="930"/>
                  </a:cubicBezTo>
                  <a:cubicBezTo>
                    <a:pt x="222" y="923"/>
                    <a:pt x="193" y="949"/>
                    <a:pt x="201" y="948"/>
                  </a:cubicBezTo>
                  <a:cubicBezTo>
                    <a:pt x="157" y="952"/>
                    <a:pt x="127" y="916"/>
                    <a:pt x="99" y="894"/>
                  </a:cubicBezTo>
                  <a:cubicBezTo>
                    <a:pt x="99" y="910"/>
                    <a:pt x="93" y="920"/>
                    <a:pt x="93" y="936"/>
                  </a:cubicBezTo>
                  <a:cubicBezTo>
                    <a:pt x="99" y="941"/>
                    <a:pt x="109" y="942"/>
                    <a:pt x="117" y="945"/>
                  </a:cubicBezTo>
                  <a:cubicBezTo>
                    <a:pt x="117" y="946"/>
                    <a:pt x="117" y="947"/>
                    <a:pt x="117" y="948"/>
                  </a:cubicBezTo>
                  <a:cubicBezTo>
                    <a:pt x="97" y="941"/>
                    <a:pt x="88" y="941"/>
                    <a:pt x="87" y="963"/>
                  </a:cubicBezTo>
                  <a:cubicBezTo>
                    <a:pt x="87" y="954"/>
                    <a:pt x="87" y="945"/>
                    <a:pt x="87" y="936"/>
                  </a:cubicBezTo>
                  <a:cubicBezTo>
                    <a:pt x="86" y="915"/>
                    <a:pt x="98" y="897"/>
                    <a:pt x="90" y="879"/>
                  </a:cubicBezTo>
                  <a:cubicBezTo>
                    <a:pt x="137" y="822"/>
                    <a:pt x="143" y="724"/>
                    <a:pt x="159" y="636"/>
                  </a:cubicBezTo>
                  <a:cubicBezTo>
                    <a:pt x="164" y="627"/>
                    <a:pt x="164" y="597"/>
                    <a:pt x="159" y="588"/>
                  </a:cubicBezTo>
                  <a:cubicBezTo>
                    <a:pt x="156" y="575"/>
                    <a:pt x="170" y="563"/>
                    <a:pt x="162" y="555"/>
                  </a:cubicBezTo>
                  <a:cubicBezTo>
                    <a:pt x="142" y="577"/>
                    <a:pt x="107" y="584"/>
                    <a:pt x="78" y="597"/>
                  </a:cubicBezTo>
                  <a:cubicBezTo>
                    <a:pt x="82" y="581"/>
                    <a:pt x="106" y="585"/>
                    <a:pt x="111" y="570"/>
                  </a:cubicBezTo>
                  <a:cubicBezTo>
                    <a:pt x="116" y="572"/>
                    <a:pt x="111" y="575"/>
                    <a:pt x="111" y="579"/>
                  </a:cubicBezTo>
                  <a:cubicBezTo>
                    <a:pt x="138" y="562"/>
                    <a:pt x="167" y="547"/>
                    <a:pt x="171" y="507"/>
                  </a:cubicBezTo>
                  <a:cubicBezTo>
                    <a:pt x="158" y="530"/>
                    <a:pt x="145" y="553"/>
                    <a:pt x="117" y="561"/>
                  </a:cubicBezTo>
                  <a:cubicBezTo>
                    <a:pt x="148" y="538"/>
                    <a:pt x="173" y="509"/>
                    <a:pt x="174" y="456"/>
                  </a:cubicBezTo>
                  <a:cubicBezTo>
                    <a:pt x="180" y="448"/>
                    <a:pt x="176" y="430"/>
                    <a:pt x="177" y="417"/>
                  </a:cubicBezTo>
                  <a:cubicBezTo>
                    <a:pt x="166" y="428"/>
                    <a:pt x="180" y="445"/>
                    <a:pt x="165" y="453"/>
                  </a:cubicBezTo>
                  <a:cubicBezTo>
                    <a:pt x="160" y="473"/>
                    <a:pt x="145" y="483"/>
                    <a:pt x="132" y="495"/>
                  </a:cubicBezTo>
                  <a:cubicBezTo>
                    <a:pt x="124" y="493"/>
                    <a:pt x="134" y="509"/>
                    <a:pt x="126" y="507"/>
                  </a:cubicBezTo>
                  <a:cubicBezTo>
                    <a:pt x="128" y="487"/>
                    <a:pt x="123" y="474"/>
                    <a:pt x="120" y="459"/>
                  </a:cubicBezTo>
                  <a:cubicBezTo>
                    <a:pt x="120" y="433"/>
                    <a:pt x="122" y="405"/>
                    <a:pt x="111" y="390"/>
                  </a:cubicBezTo>
                  <a:cubicBezTo>
                    <a:pt x="114" y="391"/>
                    <a:pt x="114" y="389"/>
                    <a:pt x="114" y="387"/>
                  </a:cubicBezTo>
                  <a:cubicBezTo>
                    <a:pt x="119" y="391"/>
                    <a:pt x="117" y="402"/>
                    <a:pt x="123" y="405"/>
                  </a:cubicBezTo>
                  <a:cubicBezTo>
                    <a:pt x="123" y="422"/>
                    <a:pt x="123" y="439"/>
                    <a:pt x="123" y="456"/>
                  </a:cubicBezTo>
                  <a:cubicBezTo>
                    <a:pt x="130" y="445"/>
                    <a:pt x="124" y="421"/>
                    <a:pt x="126" y="405"/>
                  </a:cubicBezTo>
                  <a:cubicBezTo>
                    <a:pt x="128" y="397"/>
                    <a:pt x="122" y="397"/>
                    <a:pt x="123" y="390"/>
                  </a:cubicBezTo>
                  <a:cubicBezTo>
                    <a:pt x="122" y="387"/>
                    <a:pt x="124" y="387"/>
                    <a:pt x="126" y="387"/>
                  </a:cubicBezTo>
                  <a:cubicBezTo>
                    <a:pt x="128" y="389"/>
                    <a:pt x="129" y="392"/>
                    <a:pt x="129" y="396"/>
                  </a:cubicBezTo>
                  <a:cubicBezTo>
                    <a:pt x="131" y="422"/>
                    <a:pt x="125" y="456"/>
                    <a:pt x="132" y="477"/>
                  </a:cubicBezTo>
                  <a:cubicBezTo>
                    <a:pt x="132" y="481"/>
                    <a:pt x="132" y="485"/>
                    <a:pt x="132" y="489"/>
                  </a:cubicBezTo>
                  <a:cubicBezTo>
                    <a:pt x="136" y="484"/>
                    <a:pt x="141" y="479"/>
                    <a:pt x="144" y="474"/>
                  </a:cubicBezTo>
                  <a:cubicBezTo>
                    <a:pt x="155" y="460"/>
                    <a:pt x="167" y="447"/>
                    <a:pt x="168" y="423"/>
                  </a:cubicBezTo>
                  <a:cubicBezTo>
                    <a:pt x="183" y="402"/>
                    <a:pt x="175" y="348"/>
                    <a:pt x="177" y="306"/>
                  </a:cubicBezTo>
                  <a:cubicBezTo>
                    <a:pt x="177" y="301"/>
                    <a:pt x="181" y="300"/>
                    <a:pt x="180" y="294"/>
                  </a:cubicBezTo>
                  <a:cubicBezTo>
                    <a:pt x="184" y="270"/>
                    <a:pt x="200" y="258"/>
                    <a:pt x="198" y="228"/>
                  </a:cubicBezTo>
                  <a:cubicBezTo>
                    <a:pt x="193" y="228"/>
                    <a:pt x="188" y="228"/>
                    <a:pt x="183" y="228"/>
                  </a:cubicBezTo>
                  <a:cubicBezTo>
                    <a:pt x="178" y="239"/>
                    <a:pt x="179" y="256"/>
                    <a:pt x="171" y="264"/>
                  </a:cubicBezTo>
                  <a:cubicBezTo>
                    <a:pt x="168" y="265"/>
                    <a:pt x="168" y="263"/>
                    <a:pt x="168" y="261"/>
                  </a:cubicBezTo>
                  <a:cubicBezTo>
                    <a:pt x="169" y="250"/>
                    <a:pt x="175" y="244"/>
                    <a:pt x="174" y="231"/>
                  </a:cubicBezTo>
                  <a:cubicBezTo>
                    <a:pt x="168" y="246"/>
                    <a:pt x="146" y="245"/>
                    <a:pt x="141" y="261"/>
                  </a:cubicBezTo>
                  <a:cubicBezTo>
                    <a:pt x="133" y="264"/>
                    <a:pt x="131" y="273"/>
                    <a:pt x="123" y="276"/>
                  </a:cubicBezTo>
                  <a:cubicBezTo>
                    <a:pt x="123" y="283"/>
                    <a:pt x="136" y="277"/>
                    <a:pt x="141" y="279"/>
                  </a:cubicBezTo>
                  <a:cubicBezTo>
                    <a:pt x="140" y="281"/>
                    <a:pt x="138" y="282"/>
                    <a:pt x="138" y="285"/>
                  </a:cubicBezTo>
                  <a:cubicBezTo>
                    <a:pt x="126" y="287"/>
                    <a:pt x="126" y="277"/>
                    <a:pt x="114" y="279"/>
                  </a:cubicBezTo>
                  <a:cubicBezTo>
                    <a:pt x="124" y="272"/>
                    <a:pt x="132" y="263"/>
                    <a:pt x="138" y="252"/>
                  </a:cubicBezTo>
                  <a:cubicBezTo>
                    <a:pt x="108" y="250"/>
                    <a:pt x="86" y="256"/>
                    <a:pt x="66" y="264"/>
                  </a:cubicBezTo>
                  <a:cubicBezTo>
                    <a:pt x="57" y="288"/>
                    <a:pt x="28" y="308"/>
                    <a:pt x="0" y="303"/>
                  </a:cubicBezTo>
                  <a:cubicBezTo>
                    <a:pt x="25" y="294"/>
                    <a:pt x="53" y="288"/>
                    <a:pt x="60" y="261"/>
                  </a:cubicBezTo>
                  <a:cubicBezTo>
                    <a:pt x="85" y="250"/>
                    <a:pt x="117" y="246"/>
                    <a:pt x="147" y="240"/>
                  </a:cubicBezTo>
                  <a:cubicBezTo>
                    <a:pt x="165" y="220"/>
                    <a:pt x="151" y="203"/>
                    <a:pt x="156" y="174"/>
                  </a:cubicBezTo>
                  <a:cubicBezTo>
                    <a:pt x="142" y="171"/>
                    <a:pt x="136" y="186"/>
                    <a:pt x="126" y="177"/>
                  </a:cubicBezTo>
                  <a:cubicBezTo>
                    <a:pt x="136" y="162"/>
                    <a:pt x="146" y="147"/>
                    <a:pt x="156" y="132"/>
                  </a:cubicBezTo>
                  <a:cubicBezTo>
                    <a:pt x="163" y="125"/>
                    <a:pt x="157" y="105"/>
                    <a:pt x="159" y="93"/>
                  </a:cubicBezTo>
                  <a:cubicBezTo>
                    <a:pt x="164" y="87"/>
                    <a:pt x="166" y="78"/>
                    <a:pt x="174" y="75"/>
                  </a:cubicBezTo>
                  <a:cubicBezTo>
                    <a:pt x="173" y="82"/>
                    <a:pt x="155" y="98"/>
                    <a:pt x="162" y="123"/>
                  </a:cubicBezTo>
                  <a:cubicBezTo>
                    <a:pt x="176" y="102"/>
                    <a:pt x="193" y="84"/>
                    <a:pt x="204" y="60"/>
                  </a:cubicBezTo>
                  <a:cubicBezTo>
                    <a:pt x="219" y="48"/>
                    <a:pt x="219" y="5"/>
                    <a:pt x="231" y="0"/>
                  </a:cubicBezTo>
                  <a:close/>
                  <a:moveTo>
                    <a:pt x="207" y="189"/>
                  </a:moveTo>
                  <a:cubicBezTo>
                    <a:pt x="205" y="181"/>
                    <a:pt x="213" y="163"/>
                    <a:pt x="201" y="165"/>
                  </a:cubicBezTo>
                  <a:cubicBezTo>
                    <a:pt x="203" y="171"/>
                    <a:pt x="203" y="195"/>
                    <a:pt x="207" y="189"/>
                  </a:cubicBezTo>
                  <a:close/>
                  <a:moveTo>
                    <a:pt x="195" y="177"/>
                  </a:moveTo>
                  <a:cubicBezTo>
                    <a:pt x="197" y="183"/>
                    <a:pt x="191" y="197"/>
                    <a:pt x="198" y="198"/>
                  </a:cubicBezTo>
                  <a:cubicBezTo>
                    <a:pt x="198" y="189"/>
                    <a:pt x="198" y="180"/>
                    <a:pt x="198" y="171"/>
                  </a:cubicBezTo>
                  <a:cubicBezTo>
                    <a:pt x="197" y="162"/>
                    <a:pt x="183" y="166"/>
                    <a:pt x="174" y="165"/>
                  </a:cubicBezTo>
                  <a:cubicBezTo>
                    <a:pt x="174" y="166"/>
                    <a:pt x="174" y="167"/>
                    <a:pt x="174" y="168"/>
                  </a:cubicBezTo>
                  <a:cubicBezTo>
                    <a:pt x="172" y="168"/>
                    <a:pt x="170" y="168"/>
                    <a:pt x="168" y="168"/>
                  </a:cubicBezTo>
                  <a:cubicBezTo>
                    <a:pt x="153" y="164"/>
                    <a:pt x="161" y="183"/>
                    <a:pt x="159" y="192"/>
                  </a:cubicBezTo>
                  <a:cubicBezTo>
                    <a:pt x="164" y="207"/>
                    <a:pt x="201" y="205"/>
                    <a:pt x="192" y="180"/>
                  </a:cubicBezTo>
                  <a:cubicBezTo>
                    <a:pt x="189" y="180"/>
                    <a:pt x="186" y="180"/>
                    <a:pt x="183" y="180"/>
                  </a:cubicBezTo>
                  <a:cubicBezTo>
                    <a:pt x="184" y="176"/>
                    <a:pt x="190" y="177"/>
                    <a:pt x="195" y="177"/>
                  </a:cubicBezTo>
                  <a:close/>
                  <a:moveTo>
                    <a:pt x="162" y="213"/>
                  </a:moveTo>
                  <a:cubicBezTo>
                    <a:pt x="164" y="224"/>
                    <a:pt x="157" y="226"/>
                    <a:pt x="159" y="237"/>
                  </a:cubicBezTo>
                  <a:cubicBezTo>
                    <a:pt x="166" y="232"/>
                    <a:pt x="173" y="227"/>
                    <a:pt x="177" y="219"/>
                  </a:cubicBezTo>
                  <a:cubicBezTo>
                    <a:pt x="174" y="215"/>
                    <a:pt x="167" y="215"/>
                    <a:pt x="162" y="213"/>
                  </a:cubicBezTo>
                  <a:close/>
                  <a:moveTo>
                    <a:pt x="201" y="213"/>
                  </a:moveTo>
                  <a:cubicBezTo>
                    <a:pt x="203" y="211"/>
                    <a:pt x="208" y="199"/>
                    <a:pt x="201" y="198"/>
                  </a:cubicBezTo>
                  <a:cubicBezTo>
                    <a:pt x="196" y="203"/>
                    <a:pt x="188" y="205"/>
                    <a:pt x="183" y="210"/>
                  </a:cubicBezTo>
                  <a:cubicBezTo>
                    <a:pt x="187" y="210"/>
                    <a:pt x="192" y="209"/>
                    <a:pt x="192" y="213"/>
                  </a:cubicBezTo>
                  <a:cubicBezTo>
                    <a:pt x="188" y="213"/>
                    <a:pt x="184" y="213"/>
                    <a:pt x="180" y="213"/>
                  </a:cubicBezTo>
                  <a:cubicBezTo>
                    <a:pt x="174" y="227"/>
                    <a:pt x="196" y="229"/>
                    <a:pt x="201" y="222"/>
                  </a:cubicBezTo>
                  <a:cubicBezTo>
                    <a:pt x="201" y="219"/>
                    <a:pt x="201" y="216"/>
                    <a:pt x="201" y="21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4" name="Freeform 52"/>
            <p:cNvSpPr/>
            <p:nvPr/>
          </p:nvSpPr>
          <p:spPr bwMode="auto">
            <a:xfrm>
              <a:off x="5207000" y="1997075"/>
              <a:ext cx="92075" cy="155575"/>
            </a:xfrm>
            <a:custGeom>
              <a:cxnLst>
                <a:cxn ang="0">
                  <a:pos x="21" y="0"/>
                </a:cxn>
                <a:cxn ang="0">
                  <a:pos x="33" y="21"/>
                </a:cxn>
                <a:cxn ang="0">
                  <a:pos x="30" y="24"/>
                </a:cxn>
                <a:cxn ang="0">
                  <a:pos x="21" y="21"/>
                </a:cxn>
                <a:cxn ang="0">
                  <a:pos x="24" y="27"/>
                </a:cxn>
                <a:cxn ang="0">
                  <a:pos x="18" y="48"/>
                </a:cxn>
                <a:cxn ang="0">
                  <a:pos x="24" y="54"/>
                </a:cxn>
                <a:cxn ang="0">
                  <a:pos x="9" y="54"/>
                </a:cxn>
                <a:cxn ang="0">
                  <a:pos x="9" y="33"/>
                </a:cxn>
                <a:cxn ang="0">
                  <a:pos x="9" y="27"/>
                </a:cxn>
                <a:cxn ang="0">
                  <a:pos x="21" y="0"/>
                </a:cxn>
              </a:cxnLst>
              <a:rect b="b" l="0" r="r" t="0"/>
              <a:pathLst>
                <a:path h="57" w="34">
                  <a:moveTo>
                    <a:pt x="21" y="0"/>
                  </a:moveTo>
                  <a:cubicBezTo>
                    <a:pt x="27" y="5"/>
                    <a:pt x="22" y="21"/>
                    <a:pt x="33" y="21"/>
                  </a:cubicBezTo>
                  <a:cubicBezTo>
                    <a:pt x="34" y="24"/>
                    <a:pt x="32" y="24"/>
                    <a:pt x="30" y="24"/>
                  </a:cubicBezTo>
                  <a:cubicBezTo>
                    <a:pt x="28" y="22"/>
                    <a:pt x="25" y="21"/>
                    <a:pt x="21" y="21"/>
                  </a:cubicBezTo>
                  <a:cubicBezTo>
                    <a:pt x="21" y="24"/>
                    <a:pt x="22" y="26"/>
                    <a:pt x="24" y="27"/>
                  </a:cubicBezTo>
                  <a:cubicBezTo>
                    <a:pt x="16" y="28"/>
                    <a:pt x="5" y="44"/>
                    <a:pt x="18" y="48"/>
                  </a:cubicBezTo>
                  <a:cubicBezTo>
                    <a:pt x="19" y="51"/>
                    <a:pt x="24" y="50"/>
                    <a:pt x="24" y="54"/>
                  </a:cubicBezTo>
                  <a:cubicBezTo>
                    <a:pt x="17" y="58"/>
                    <a:pt x="12" y="45"/>
                    <a:pt x="9" y="54"/>
                  </a:cubicBezTo>
                  <a:cubicBezTo>
                    <a:pt x="0" y="49"/>
                    <a:pt x="6" y="41"/>
                    <a:pt x="9" y="33"/>
                  </a:cubicBezTo>
                  <a:cubicBezTo>
                    <a:pt x="13" y="32"/>
                    <a:pt x="9" y="30"/>
                    <a:pt x="9" y="27"/>
                  </a:cubicBezTo>
                  <a:cubicBezTo>
                    <a:pt x="20" y="25"/>
                    <a:pt x="16" y="8"/>
                    <a:pt x="21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5" name="Freeform 53"/>
            <p:cNvSpPr/>
            <p:nvPr/>
          </p:nvSpPr>
          <p:spPr bwMode="auto">
            <a:xfrm>
              <a:off x="5183188" y="2043113"/>
              <a:ext cx="58738" cy="107950"/>
            </a:xfrm>
            <a:custGeom>
              <a:cxnLst>
                <a:cxn ang="0">
                  <a:pos x="3" y="1"/>
                </a:cxn>
                <a:cxn ang="0">
                  <a:pos x="6" y="7"/>
                </a:cxn>
                <a:cxn ang="0">
                  <a:pos x="18" y="10"/>
                </a:cxn>
                <a:cxn ang="0">
                  <a:pos x="18" y="16"/>
                </a:cxn>
                <a:cxn ang="0">
                  <a:pos x="3" y="40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3" y="1"/>
                </a:cxn>
              </a:cxnLst>
              <a:rect b="b" l="0" r="r" t="0"/>
              <a:pathLst>
                <a:path h="40" w="22">
                  <a:moveTo>
                    <a:pt x="3" y="1"/>
                  </a:moveTo>
                  <a:cubicBezTo>
                    <a:pt x="4" y="3"/>
                    <a:pt x="3" y="7"/>
                    <a:pt x="6" y="7"/>
                  </a:cubicBezTo>
                  <a:cubicBezTo>
                    <a:pt x="7" y="11"/>
                    <a:pt x="14" y="9"/>
                    <a:pt x="18" y="10"/>
                  </a:cubicBezTo>
                  <a:cubicBezTo>
                    <a:pt x="18" y="13"/>
                    <a:pt x="22" y="15"/>
                    <a:pt x="18" y="16"/>
                  </a:cubicBezTo>
                  <a:cubicBezTo>
                    <a:pt x="1" y="0"/>
                    <a:pt x="9" y="35"/>
                    <a:pt x="3" y="40"/>
                  </a:cubicBezTo>
                  <a:cubicBezTo>
                    <a:pt x="1" y="32"/>
                    <a:pt x="7" y="16"/>
                    <a:pt x="0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6"/>
                    <a:pt x="0" y="2"/>
                    <a:pt x="3" y="1"/>
                  </a:cubicBezTo>
                  <a:close/>
                </a:path>
              </a:pathLst>
            </a:custGeom>
            <a:solidFill>
              <a:srgbClr val="4055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6" name="Freeform 54"/>
            <p:cNvSpPr/>
            <p:nvPr/>
          </p:nvSpPr>
          <p:spPr bwMode="auto">
            <a:xfrm>
              <a:off x="5303838" y="1908175"/>
              <a:ext cx="120650" cy="258763"/>
            </a:xfrm>
            <a:custGeom>
              <a:cxnLst>
                <a:cxn ang="0">
                  <a:pos x="36" y="51"/>
                </a:cxn>
                <a:cxn ang="0">
                  <a:pos x="30" y="96"/>
                </a:cxn>
                <a:cxn ang="0">
                  <a:pos x="27" y="96"/>
                </a:cxn>
                <a:cxn ang="0">
                  <a:pos x="24" y="84"/>
                </a:cxn>
                <a:cxn ang="0">
                  <a:pos x="18" y="81"/>
                </a:cxn>
                <a:cxn ang="0">
                  <a:pos x="27" y="63"/>
                </a:cxn>
                <a:cxn ang="0">
                  <a:pos x="0" y="60"/>
                </a:cxn>
                <a:cxn ang="0">
                  <a:pos x="27" y="54"/>
                </a:cxn>
                <a:cxn ang="0">
                  <a:pos x="30" y="33"/>
                </a:cxn>
                <a:cxn ang="0">
                  <a:pos x="21" y="27"/>
                </a:cxn>
                <a:cxn ang="0">
                  <a:pos x="27" y="24"/>
                </a:cxn>
                <a:cxn ang="0">
                  <a:pos x="36" y="21"/>
                </a:cxn>
                <a:cxn ang="0">
                  <a:pos x="39" y="0"/>
                </a:cxn>
                <a:cxn ang="0">
                  <a:pos x="42" y="9"/>
                </a:cxn>
                <a:cxn ang="0">
                  <a:pos x="36" y="51"/>
                </a:cxn>
              </a:cxnLst>
              <a:rect b="b" l="0" r="r" t="0"/>
              <a:pathLst>
                <a:path h="96" w="45">
                  <a:moveTo>
                    <a:pt x="36" y="51"/>
                  </a:moveTo>
                  <a:cubicBezTo>
                    <a:pt x="29" y="67"/>
                    <a:pt x="28" y="75"/>
                    <a:pt x="30" y="96"/>
                  </a:cubicBezTo>
                  <a:cubicBezTo>
                    <a:pt x="29" y="96"/>
                    <a:pt x="28" y="96"/>
                    <a:pt x="27" y="96"/>
                  </a:cubicBezTo>
                  <a:cubicBezTo>
                    <a:pt x="27" y="91"/>
                    <a:pt x="28" y="85"/>
                    <a:pt x="24" y="84"/>
                  </a:cubicBezTo>
                  <a:cubicBezTo>
                    <a:pt x="24" y="81"/>
                    <a:pt x="20" y="82"/>
                    <a:pt x="18" y="81"/>
                  </a:cubicBezTo>
                  <a:cubicBezTo>
                    <a:pt x="21" y="75"/>
                    <a:pt x="23" y="68"/>
                    <a:pt x="27" y="63"/>
                  </a:cubicBezTo>
                  <a:cubicBezTo>
                    <a:pt x="24" y="56"/>
                    <a:pt x="8" y="62"/>
                    <a:pt x="0" y="60"/>
                  </a:cubicBezTo>
                  <a:cubicBezTo>
                    <a:pt x="2" y="51"/>
                    <a:pt x="25" y="63"/>
                    <a:pt x="27" y="54"/>
                  </a:cubicBezTo>
                  <a:cubicBezTo>
                    <a:pt x="30" y="47"/>
                    <a:pt x="27" y="44"/>
                    <a:pt x="30" y="33"/>
                  </a:cubicBezTo>
                  <a:cubicBezTo>
                    <a:pt x="41" y="28"/>
                    <a:pt x="18" y="33"/>
                    <a:pt x="21" y="27"/>
                  </a:cubicBezTo>
                  <a:cubicBezTo>
                    <a:pt x="24" y="27"/>
                    <a:pt x="26" y="26"/>
                    <a:pt x="27" y="24"/>
                  </a:cubicBezTo>
                  <a:cubicBezTo>
                    <a:pt x="32" y="25"/>
                    <a:pt x="32" y="21"/>
                    <a:pt x="36" y="21"/>
                  </a:cubicBezTo>
                  <a:cubicBezTo>
                    <a:pt x="34" y="11"/>
                    <a:pt x="38" y="7"/>
                    <a:pt x="39" y="0"/>
                  </a:cubicBezTo>
                  <a:cubicBezTo>
                    <a:pt x="43" y="0"/>
                    <a:pt x="42" y="5"/>
                    <a:pt x="42" y="9"/>
                  </a:cubicBezTo>
                  <a:cubicBezTo>
                    <a:pt x="45" y="27"/>
                    <a:pt x="26" y="36"/>
                    <a:pt x="36" y="5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7" name="Freeform 55"/>
            <p:cNvSpPr/>
            <p:nvPr/>
          </p:nvSpPr>
          <p:spPr bwMode="auto">
            <a:xfrm>
              <a:off x="5013325" y="2078038"/>
              <a:ext cx="338138" cy="831850"/>
            </a:xfrm>
            <a:custGeom>
              <a:cxnLst>
                <a:cxn ang="0">
                  <a:pos x="105" y="36"/>
                </a:cxn>
                <a:cxn ang="0">
                  <a:pos x="81" y="54"/>
                </a:cxn>
                <a:cxn ang="0">
                  <a:pos x="126" y="66"/>
                </a:cxn>
                <a:cxn ang="0">
                  <a:pos x="69" y="54"/>
                </a:cxn>
                <a:cxn ang="0">
                  <a:pos x="90" y="147"/>
                </a:cxn>
                <a:cxn ang="0">
                  <a:pos x="93" y="180"/>
                </a:cxn>
                <a:cxn ang="0">
                  <a:pos x="123" y="276"/>
                </a:cxn>
                <a:cxn ang="0">
                  <a:pos x="123" y="282"/>
                </a:cxn>
                <a:cxn ang="0">
                  <a:pos x="111" y="267"/>
                </a:cxn>
                <a:cxn ang="0">
                  <a:pos x="105" y="285"/>
                </a:cxn>
                <a:cxn ang="0">
                  <a:pos x="63" y="282"/>
                </a:cxn>
                <a:cxn ang="0">
                  <a:pos x="63" y="309"/>
                </a:cxn>
                <a:cxn ang="0">
                  <a:pos x="57" y="282"/>
                </a:cxn>
                <a:cxn ang="0">
                  <a:pos x="30" y="258"/>
                </a:cxn>
                <a:cxn ang="0">
                  <a:pos x="30" y="168"/>
                </a:cxn>
                <a:cxn ang="0">
                  <a:pos x="3" y="177"/>
                </a:cxn>
                <a:cxn ang="0">
                  <a:pos x="0" y="174"/>
                </a:cxn>
                <a:cxn ang="0">
                  <a:pos x="30" y="165"/>
                </a:cxn>
                <a:cxn ang="0">
                  <a:pos x="30" y="153"/>
                </a:cxn>
                <a:cxn ang="0">
                  <a:pos x="33" y="135"/>
                </a:cxn>
                <a:cxn ang="0">
                  <a:pos x="36" y="174"/>
                </a:cxn>
                <a:cxn ang="0">
                  <a:pos x="36" y="225"/>
                </a:cxn>
                <a:cxn ang="0">
                  <a:pos x="108" y="270"/>
                </a:cxn>
                <a:cxn ang="0">
                  <a:pos x="87" y="180"/>
                </a:cxn>
                <a:cxn ang="0">
                  <a:pos x="84" y="147"/>
                </a:cxn>
                <a:cxn ang="0">
                  <a:pos x="60" y="78"/>
                </a:cxn>
                <a:cxn ang="0">
                  <a:pos x="54" y="84"/>
                </a:cxn>
                <a:cxn ang="0">
                  <a:pos x="45" y="72"/>
                </a:cxn>
                <a:cxn ang="0">
                  <a:pos x="36" y="51"/>
                </a:cxn>
                <a:cxn ang="0">
                  <a:pos x="39" y="51"/>
                </a:cxn>
                <a:cxn ang="0">
                  <a:pos x="60" y="57"/>
                </a:cxn>
                <a:cxn ang="0">
                  <a:pos x="63" y="0"/>
                </a:cxn>
                <a:cxn ang="0">
                  <a:pos x="66" y="27"/>
                </a:cxn>
                <a:cxn ang="0">
                  <a:pos x="66" y="36"/>
                </a:cxn>
                <a:cxn ang="0">
                  <a:pos x="81" y="48"/>
                </a:cxn>
                <a:cxn ang="0">
                  <a:pos x="105" y="33"/>
                </a:cxn>
                <a:cxn ang="0">
                  <a:pos x="105" y="36"/>
                </a:cxn>
              </a:cxnLst>
              <a:rect b="b" l="0" r="r" t="0"/>
              <a:pathLst>
                <a:path h="309" w="125">
                  <a:moveTo>
                    <a:pt x="105" y="36"/>
                  </a:moveTo>
                  <a:cubicBezTo>
                    <a:pt x="100" y="45"/>
                    <a:pt x="94" y="53"/>
                    <a:pt x="81" y="54"/>
                  </a:cubicBezTo>
                  <a:cubicBezTo>
                    <a:pt x="93" y="62"/>
                    <a:pt x="106" y="75"/>
                    <a:pt x="126" y="66"/>
                  </a:cubicBezTo>
                  <a:cubicBezTo>
                    <a:pt x="107" y="83"/>
                    <a:pt x="85" y="60"/>
                    <a:pt x="69" y="54"/>
                  </a:cubicBezTo>
                  <a:cubicBezTo>
                    <a:pt x="54" y="89"/>
                    <a:pt x="89" y="110"/>
                    <a:pt x="90" y="147"/>
                  </a:cubicBezTo>
                  <a:cubicBezTo>
                    <a:pt x="92" y="157"/>
                    <a:pt x="86" y="175"/>
                    <a:pt x="93" y="180"/>
                  </a:cubicBezTo>
                  <a:cubicBezTo>
                    <a:pt x="90" y="225"/>
                    <a:pt x="111" y="246"/>
                    <a:pt x="123" y="276"/>
                  </a:cubicBezTo>
                  <a:cubicBezTo>
                    <a:pt x="123" y="278"/>
                    <a:pt x="123" y="280"/>
                    <a:pt x="123" y="282"/>
                  </a:cubicBezTo>
                  <a:cubicBezTo>
                    <a:pt x="115" y="281"/>
                    <a:pt x="122" y="265"/>
                    <a:pt x="111" y="267"/>
                  </a:cubicBezTo>
                  <a:cubicBezTo>
                    <a:pt x="112" y="276"/>
                    <a:pt x="110" y="282"/>
                    <a:pt x="105" y="285"/>
                  </a:cubicBezTo>
                  <a:cubicBezTo>
                    <a:pt x="95" y="280"/>
                    <a:pt x="78" y="282"/>
                    <a:pt x="63" y="282"/>
                  </a:cubicBezTo>
                  <a:cubicBezTo>
                    <a:pt x="63" y="291"/>
                    <a:pt x="63" y="300"/>
                    <a:pt x="63" y="309"/>
                  </a:cubicBezTo>
                  <a:cubicBezTo>
                    <a:pt x="54" y="307"/>
                    <a:pt x="66" y="284"/>
                    <a:pt x="57" y="282"/>
                  </a:cubicBezTo>
                  <a:cubicBezTo>
                    <a:pt x="45" y="277"/>
                    <a:pt x="37" y="268"/>
                    <a:pt x="30" y="258"/>
                  </a:cubicBezTo>
                  <a:cubicBezTo>
                    <a:pt x="29" y="227"/>
                    <a:pt x="38" y="196"/>
                    <a:pt x="30" y="168"/>
                  </a:cubicBezTo>
                  <a:cubicBezTo>
                    <a:pt x="23" y="173"/>
                    <a:pt x="11" y="173"/>
                    <a:pt x="3" y="177"/>
                  </a:cubicBezTo>
                  <a:cubicBezTo>
                    <a:pt x="4" y="174"/>
                    <a:pt x="2" y="174"/>
                    <a:pt x="0" y="174"/>
                  </a:cubicBezTo>
                  <a:cubicBezTo>
                    <a:pt x="6" y="167"/>
                    <a:pt x="22" y="170"/>
                    <a:pt x="30" y="165"/>
                  </a:cubicBezTo>
                  <a:cubicBezTo>
                    <a:pt x="30" y="161"/>
                    <a:pt x="30" y="157"/>
                    <a:pt x="30" y="153"/>
                  </a:cubicBezTo>
                  <a:cubicBezTo>
                    <a:pt x="32" y="148"/>
                    <a:pt x="26" y="135"/>
                    <a:pt x="33" y="135"/>
                  </a:cubicBezTo>
                  <a:cubicBezTo>
                    <a:pt x="31" y="151"/>
                    <a:pt x="37" y="159"/>
                    <a:pt x="36" y="174"/>
                  </a:cubicBezTo>
                  <a:cubicBezTo>
                    <a:pt x="36" y="191"/>
                    <a:pt x="36" y="208"/>
                    <a:pt x="36" y="225"/>
                  </a:cubicBezTo>
                  <a:cubicBezTo>
                    <a:pt x="13" y="271"/>
                    <a:pt x="85" y="290"/>
                    <a:pt x="108" y="270"/>
                  </a:cubicBezTo>
                  <a:cubicBezTo>
                    <a:pt x="104" y="237"/>
                    <a:pt x="83" y="221"/>
                    <a:pt x="87" y="180"/>
                  </a:cubicBezTo>
                  <a:cubicBezTo>
                    <a:pt x="85" y="170"/>
                    <a:pt x="91" y="152"/>
                    <a:pt x="84" y="147"/>
                  </a:cubicBezTo>
                  <a:cubicBezTo>
                    <a:pt x="81" y="119"/>
                    <a:pt x="65" y="104"/>
                    <a:pt x="60" y="78"/>
                  </a:cubicBezTo>
                  <a:cubicBezTo>
                    <a:pt x="57" y="79"/>
                    <a:pt x="58" y="84"/>
                    <a:pt x="54" y="84"/>
                  </a:cubicBezTo>
                  <a:cubicBezTo>
                    <a:pt x="51" y="82"/>
                    <a:pt x="55" y="74"/>
                    <a:pt x="45" y="72"/>
                  </a:cubicBezTo>
                  <a:cubicBezTo>
                    <a:pt x="43" y="64"/>
                    <a:pt x="38" y="59"/>
                    <a:pt x="36" y="51"/>
                  </a:cubicBezTo>
                  <a:cubicBezTo>
                    <a:pt x="37" y="51"/>
                    <a:pt x="38" y="51"/>
                    <a:pt x="39" y="51"/>
                  </a:cubicBezTo>
                  <a:cubicBezTo>
                    <a:pt x="43" y="61"/>
                    <a:pt x="54" y="73"/>
                    <a:pt x="60" y="57"/>
                  </a:cubicBezTo>
                  <a:cubicBezTo>
                    <a:pt x="67" y="44"/>
                    <a:pt x="61" y="18"/>
                    <a:pt x="63" y="0"/>
                  </a:cubicBezTo>
                  <a:cubicBezTo>
                    <a:pt x="70" y="3"/>
                    <a:pt x="64" y="19"/>
                    <a:pt x="66" y="27"/>
                  </a:cubicBezTo>
                  <a:cubicBezTo>
                    <a:pt x="66" y="30"/>
                    <a:pt x="66" y="33"/>
                    <a:pt x="66" y="36"/>
                  </a:cubicBezTo>
                  <a:cubicBezTo>
                    <a:pt x="67" y="44"/>
                    <a:pt x="79" y="41"/>
                    <a:pt x="81" y="48"/>
                  </a:cubicBezTo>
                  <a:cubicBezTo>
                    <a:pt x="97" y="51"/>
                    <a:pt x="93" y="34"/>
                    <a:pt x="105" y="33"/>
                  </a:cubicBezTo>
                  <a:cubicBezTo>
                    <a:pt x="105" y="34"/>
                    <a:pt x="105" y="35"/>
                    <a:pt x="105" y="3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8" name="Freeform 56"/>
            <p:cNvSpPr/>
            <p:nvPr/>
          </p:nvSpPr>
          <p:spPr bwMode="auto">
            <a:xfrm>
              <a:off x="5430838" y="2070100"/>
              <a:ext cx="26988" cy="88900"/>
            </a:xfrm>
            <a:custGeom>
              <a:cxnLst>
                <a:cxn ang="0">
                  <a:pos x="7" y="33"/>
                </a:cxn>
                <a:cxn ang="0">
                  <a:pos x="1" y="0"/>
                </a:cxn>
                <a:cxn ang="0">
                  <a:pos x="7" y="33"/>
                </a:cxn>
              </a:cxnLst>
              <a:rect b="b" l="0" r="r" t="0"/>
              <a:pathLst>
                <a:path h="33" w="10">
                  <a:moveTo>
                    <a:pt x="7" y="33"/>
                  </a:moveTo>
                  <a:cubicBezTo>
                    <a:pt x="4" y="25"/>
                    <a:pt x="0" y="2"/>
                    <a:pt x="1" y="0"/>
                  </a:cubicBezTo>
                  <a:cubicBezTo>
                    <a:pt x="10" y="4"/>
                    <a:pt x="6" y="21"/>
                    <a:pt x="7" y="3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9" name="Freeform 57"/>
            <p:cNvSpPr/>
            <p:nvPr/>
          </p:nvSpPr>
          <p:spPr bwMode="auto">
            <a:xfrm>
              <a:off x="4278313" y="2179638"/>
              <a:ext cx="41275" cy="76200"/>
            </a:xfrm>
            <a:custGeom>
              <a:cxnLst>
                <a:cxn ang="0">
                  <a:pos x="6" y="28"/>
                </a:cxn>
                <a:cxn ang="0">
                  <a:pos x="15" y="4"/>
                </a:cxn>
                <a:cxn ang="0">
                  <a:pos x="6" y="28"/>
                </a:cxn>
              </a:cxnLst>
              <a:rect b="b" l="0" r="r" t="0"/>
              <a:pathLst>
                <a:path h="28" w="15">
                  <a:moveTo>
                    <a:pt x="6" y="28"/>
                  </a:moveTo>
                  <a:cubicBezTo>
                    <a:pt x="8" y="19"/>
                    <a:pt x="0" y="0"/>
                    <a:pt x="15" y="4"/>
                  </a:cubicBezTo>
                  <a:cubicBezTo>
                    <a:pt x="5" y="5"/>
                    <a:pt x="13" y="24"/>
                    <a:pt x="6" y="28"/>
                  </a:cubicBezTo>
                  <a:close/>
                </a:path>
              </a:pathLst>
            </a:custGeom>
            <a:solidFill>
              <a:srgbClr val="708B9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0" name="Freeform 58"/>
            <p:cNvSpPr/>
            <p:nvPr/>
          </p:nvSpPr>
          <p:spPr bwMode="auto">
            <a:xfrm>
              <a:off x="4338638" y="2178050"/>
              <a:ext cx="61913" cy="93663"/>
            </a:xfrm>
            <a:custGeom>
              <a:cxnLst>
                <a:cxn ang="0">
                  <a:pos x="20" y="14"/>
                </a:cxn>
                <a:cxn ang="0">
                  <a:pos x="2" y="11"/>
                </a:cxn>
                <a:cxn ang="0">
                  <a:pos x="23" y="8"/>
                </a:cxn>
                <a:cxn ang="0">
                  <a:pos x="23" y="35"/>
                </a:cxn>
                <a:cxn ang="0">
                  <a:pos x="20" y="14"/>
                </a:cxn>
              </a:cxnLst>
              <a:rect b="b" l="0" r="r" t="0"/>
              <a:pathLst>
                <a:path h="35" w="23">
                  <a:moveTo>
                    <a:pt x="20" y="14"/>
                  </a:moveTo>
                  <a:cubicBezTo>
                    <a:pt x="20" y="7"/>
                    <a:pt x="7" y="13"/>
                    <a:pt x="2" y="11"/>
                  </a:cubicBezTo>
                  <a:cubicBezTo>
                    <a:pt x="0" y="0"/>
                    <a:pt x="20" y="5"/>
                    <a:pt x="23" y="8"/>
                  </a:cubicBezTo>
                  <a:cubicBezTo>
                    <a:pt x="23" y="17"/>
                    <a:pt x="23" y="26"/>
                    <a:pt x="23" y="35"/>
                  </a:cubicBezTo>
                  <a:cubicBezTo>
                    <a:pt x="16" y="34"/>
                    <a:pt x="22" y="20"/>
                    <a:pt x="20" y="14"/>
                  </a:cubicBezTo>
                  <a:close/>
                </a:path>
              </a:pathLst>
            </a:custGeom>
            <a:solidFill>
              <a:srgbClr val="CAE6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1" name="Freeform 59"/>
            <p:cNvSpPr/>
            <p:nvPr/>
          </p:nvSpPr>
          <p:spPr bwMode="auto">
            <a:xfrm>
              <a:off x="4375150" y="2163763"/>
              <a:ext cx="711200" cy="333375"/>
            </a:xfrm>
            <a:custGeom>
              <a:cxnLst>
                <a:cxn ang="0">
                  <a:pos x="0" y="124"/>
                </a:cxn>
                <a:cxn ang="0">
                  <a:pos x="27" y="10"/>
                </a:cxn>
                <a:cxn ang="0">
                  <a:pos x="39" y="19"/>
                </a:cxn>
                <a:cxn ang="0">
                  <a:pos x="111" y="46"/>
                </a:cxn>
                <a:cxn ang="0">
                  <a:pos x="150" y="55"/>
                </a:cxn>
                <a:cxn ang="0">
                  <a:pos x="141" y="55"/>
                </a:cxn>
                <a:cxn ang="0">
                  <a:pos x="162" y="58"/>
                </a:cxn>
                <a:cxn ang="0">
                  <a:pos x="219" y="58"/>
                </a:cxn>
                <a:cxn ang="0">
                  <a:pos x="264" y="52"/>
                </a:cxn>
                <a:cxn ang="0">
                  <a:pos x="264" y="76"/>
                </a:cxn>
                <a:cxn ang="0">
                  <a:pos x="207" y="88"/>
                </a:cxn>
                <a:cxn ang="0">
                  <a:pos x="177" y="91"/>
                </a:cxn>
                <a:cxn ang="0">
                  <a:pos x="168" y="91"/>
                </a:cxn>
                <a:cxn ang="0">
                  <a:pos x="132" y="94"/>
                </a:cxn>
                <a:cxn ang="0">
                  <a:pos x="69" y="115"/>
                </a:cxn>
                <a:cxn ang="0">
                  <a:pos x="51" y="112"/>
                </a:cxn>
                <a:cxn ang="0">
                  <a:pos x="0" y="124"/>
                </a:cxn>
              </a:cxnLst>
              <a:rect b="b" l="0" r="r" t="0"/>
              <a:pathLst>
                <a:path h="124" w="264">
                  <a:moveTo>
                    <a:pt x="0" y="124"/>
                  </a:moveTo>
                  <a:cubicBezTo>
                    <a:pt x="17" y="94"/>
                    <a:pt x="16" y="46"/>
                    <a:pt x="27" y="10"/>
                  </a:cubicBezTo>
                  <a:cubicBezTo>
                    <a:pt x="35" y="9"/>
                    <a:pt x="42" y="9"/>
                    <a:pt x="39" y="19"/>
                  </a:cubicBezTo>
                  <a:cubicBezTo>
                    <a:pt x="67" y="0"/>
                    <a:pt x="85" y="53"/>
                    <a:pt x="111" y="46"/>
                  </a:cubicBezTo>
                  <a:cubicBezTo>
                    <a:pt x="119" y="54"/>
                    <a:pt x="140" y="49"/>
                    <a:pt x="150" y="55"/>
                  </a:cubicBezTo>
                  <a:cubicBezTo>
                    <a:pt x="147" y="55"/>
                    <a:pt x="144" y="55"/>
                    <a:pt x="141" y="55"/>
                  </a:cubicBezTo>
                  <a:cubicBezTo>
                    <a:pt x="142" y="62"/>
                    <a:pt x="156" y="56"/>
                    <a:pt x="162" y="58"/>
                  </a:cubicBezTo>
                  <a:cubicBezTo>
                    <a:pt x="174" y="63"/>
                    <a:pt x="207" y="63"/>
                    <a:pt x="219" y="58"/>
                  </a:cubicBezTo>
                  <a:cubicBezTo>
                    <a:pt x="239" y="61"/>
                    <a:pt x="245" y="50"/>
                    <a:pt x="264" y="52"/>
                  </a:cubicBezTo>
                  <a:cubicBezTo>
                    <a:pt x="264" y="60"/>
                    <a:pt x="264" y="68"/>
                    <a:pt x="264" y="76"/>
                  </a:cubicBezTo>
                  <a:cubicBezTo>
                    <a:pt x="252" y="65"/>
                    <a:pt x="231" y="92"/>
                    <a:pt x="207" y="88"/>
                  </a:cubicBezTo>
                  <a:cubicBezTo>
                    <a:pt x="198" y="90"/>
                    <a:pt x="181" y="84"/>
                    <a:pt x="177" y="91"/>
                  </a:cubicBezTo>
                  <a:cubicBezTo>
                    <a:pt x="174" y="91"/>
                    <a:pt x="171" y="91"/>
                    <a:pt x="168" y="91"/>
                  </a:cubicBezTo>
                  <a:cubicBezTo>
                    <a:pt x="157" y="93"/>
                    <a:pt x="138" y="87"/>
                    <a:pt x="132" y="94"/>
                  </a:cubicBezTo>
                  <a:cubicBezTo>
                    <a:pt x="111" y="101"/>
                    <a:pt x="91" y="109"/>
                    <a:pt x="69" y="115"/>
                  </a:cubicBezTo>
                  <a:cubicBezTo>
                    <a:pt x="66" y="113"/>
                    <a:pt x="55" y="103"/>
                    <a:pt x="51" y="112"/>
                  </a:cubicBezTo>
                  <a:cubicBezTo>
                    <a:pt x="29" y="111"/>
                    <a:pt x="16" y="119"/>
                    <a:pt x="0" y="124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2" name="Freeform 60"/>
            <p:cNvSpPr/>
            <p:nvPr/>
          </p:nvSpPr>
          <p:spPr bwMode="auto">
            <a:xfrm>
              <a:off x="5078413" y="2151063"/>
              <a:ext cx="39688" cy="63500"/>
            </a:xfrm>
            <a:custGeom>
              <a:cxnLst>
                <a:cxn ang="0">
                  <a:pos x="12" y="24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5" y="24"/>
                </a:cxn>
                <a:cxn ang="0">
                  <a:pos x="12" y="24"/>
                </a:cxn>
              </a:cxnLst>
              <a:rect b="b" l="0" r="r" t="0"/>
              <a:pathLst>
                <a:path h="24" w="15">
                  <a:moveTo>
                    <a:pt x="12" y="24"/>
                  </a:moveTo>
                  <a:cubicBezTo>
                    <a:pt x="5" y="20"/>
                    <a:pt x="2" y="1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7" y="6"/>
                    <a:pt x="9" y="17"/>
                    <a:pt x="15" y="24"/>
                  </a:cubicBezTo>
                  <a:cubicBezTo>
                    <a:pt x="14" y="24"/>
                    <a:pt x="13" y="24"/>
                    <a:pt x="12" y="24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3" name="Freeform 61"/>
            <p:cNvSpPr/>
            <p:nvPr/>
          </p:nvSpPr>
          <p:spPr bwMode="auto">
            <a:xfrm>
              <a:off x="4408488" y="2178050"/>
              <a:ext cx="31750" cy="85725"/>
            </a:xfrm>
            <a:custGeom>
              <a:cxnLst>
                <a:cxn ang="0">
                  <a:pos x="0" y="2"/>
                </a:cxn>
                <a:cxn ang="0">
                  <a:pos x="6" y="26"/>
                </a:cxn>
                <a:cxn ang="0">
                  <a:pos x="0" y="2"/>
                </a:cxn>
              </a:cxnLst>
              <a:rect b="b" l="0" r="r" t="0"/>
              <a:pathLst>
                <a:path h="32" w="12">
                  <a:moveTo>
                    <a:pt x="0" y="2"/>
                  </a:moveTo>
                  <a:cubicBezTo>
                    <a:pt x="12" y="0"/>
                    <a:pt x="4" y="18"/>
                    <a:pt x="6" y="26"/>
                  </a:cubicBezTo>
                  <a:cubicBezTo>
                    <a:pt x="2" y="32"/>
                    <a:pt x="2" y="8"/>
                    <a:pt x="0" y="2"/>
                  </a:cubicBezTo>
                  <a:close/>
                </a:path>
              </a:pathLst>
            </a:custGeom>
            <a:solidFill>
              <a:srgbClr val="708B9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4" name="Freeform 62"/>
            <p:cNvSpPr/>
            <p:nvPr/>
          </p:nvSpPr>
          <p:spPr bwMode="auto">
            <a:xfrm>
              <a:off x="5037138" y="2190750"/>
              <a:ext cx="58738" cy="96838"/>
            </a:xfrm>
            <a:custGeom>
              <a:cxnLst>
                <a:cxn ang="0">
                  <a:pos x="18" y="3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21" y="33"/>
                </a:cxn>
                <a:cxn ang="0">
                  <a:pos x="18" y="36"/>
                </a:cxn>
              </a:cxnLst>
              <a:rect b="b" l="0" r="r" t="0"/>
              <a:pathLst>
                <a:path h="36" w="22">
                  <a:moveTo>
                    <a:pt x="18" y="36"/>
                  </a:moveTo>
                  <a:cubicBezTo>
                    <a:pt x="12" y="24"/>
                    <a:pt x="6" y="12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0" y="10"/>
                    <a:pt x="19" y="18"/>
                    <a:pt x="21" y="33"/>
                  </a:cubicBezTo>
                  <a:cubicBezTo>
                    <a:pt x="22" y="36"/>
                    <a:pt x="20" y="36"/>
                    <a:pt x="18" y="3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5" name="Freeform 63"/>
            <p:cNvSpPr/>
            <p:nvPr/>
          </p:nvSpPr>
          <p:spPr bwMode="auto">
            <a:xfrm>
              <a:off x="4335463" y="2174875"/>
              <a:ext cx="65088" cy="49213"/>
            </a:xfrm>
            <a:custGeom>
              <a:cxnLst>
                <a:cxn ang="0">
                  <a:pos x="24" y="9"/>
                </a:cxn>
                <a:cxn ang="0">
                  <a:pos x="3" y="12"/>
                </a:cxn>
                <a:cxn ang="0">
                  <a:pos x="21" y="15"/>
                </a:cxn>
                <a:cxn ang="0">
                  <a:pos x="9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24" y="9"/>
                </a:cxn>
              </a:cxnLst>
              <a:rect b="b" l="0" r="r" t="0"/>
              <a:pathLst>
                <a:path h="18" w="24">
                  <a:moveTo>
                    <a:pt x="24" y="9"/>
                  </a:moveTo>
                  <a:cubicBezTo>
                    <a:pt x="21" y="6"/>
                    <a:pt x="1" y="1"/>
                    <a:pt x="3" y="12"/>
                  </a:cubicBezTo>
                  <a:cubicBezTo>
                    <a:pt x="8" y="14"/>
                    <a:pt x="21" y="8"/>
                    <a:pt x="21" y="15"/>
                  </a:cubicBezTo>
                  <a:cubicBezTo>
                    <a:pt x="16" y="15"/>
                    <a:pt x="10" y="14"/>
                    <a:pt x="9" y="18"/>
                  </a:cubicBezTo>
                  <a:cubicBezTo>
                    <a:pt x="6" y="18"/>
                    <a:pt x="3" y="18"/>
                    <a:pt x="0" y="18"/>
                  </a:cubicBezTo>
                  <a:cubicBezTo>
                    <a:pt x="0" y="14"/>
                    <a:pt x="0" y="10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9" y="4"/>
                    <a:pt x="23" y="0"/>
                    <a:pt x="24" y="9"/>
                  </a:cubicBezTo>
                  <a:close/>
                </a:path>
              </a:pathLst>
            </a:custGeom>
            <a:solidFill>
              <a:srgbClr val="708B9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6" name="Freeform 64"/>
            <p:cNvSpPr/>
            <p:nvPr/>
          </p:nvSpPr>
          <p:spPr bwMode="auto">
            <a:xfrm>
              <a:off x="4754563" y="2271713"/>
              <a:ext cx="406400" cy="161925"/>
            </a:xfrm>
            <a:custGeom>
              <a:cxnLst>
                <a:cxn ang="0">
                  <a:pos x="126" y="3"/>
                </a:cxn>
                <a:cxn ang="0">
                  <a:pos x="141" y="0"/>
                </a:cxn>
                <a:cxn ang="0">
                  <a:pos x="150" y="12"/>
                </a:cxn>
                <a:cxn ang="0">
                  <a:pos x="126" y="36"/>
                </a:cxn>
                <a:cxn ang="0">
                  <a:pos x="123" y="60"/>
                </a:cxn>
                <a:cxn ang="0">
                  <a:pos x="123" y="36"/>
                </a:cxn>
                <a:cxn ang="0">
                  <a:pos x="123" y="12"/>
                </a:cxn>
                <a:cxn ang="0">
                  <a:pos x="78" y="18"/>
                </a:cxn>
                <a:cxn ang="0">
                  <a:pos x="21" y="18"/>
                </a:cxn>
                <a:cxn ang="0">
                  <a:pos x="0" y="15"/>
                </a:cxn>
                <a:cxn ang="0">
                  <a:pos x="9" y="15"/>
                </a:cxn>
                <a:cxn ang="0">
                  <a:pos x="123" y="6"/>
                </a:cxn>
                <a:cxn ang="0">
                  <a:pos x="126" y="3"/>
                </a:cxn>
              </a:cxnLst>
              <a:rect b="b" l="0" r="r" t="0"/>
              <a:pathLst>
                <a:path h="60" w="151">
                  <a:moveTo>
                    <a:pt x="126" y="3"/>
                  </a:moveTo>
                  <a:cubicBezTo>
                    <a:pt x="130" y="1"/>
                    <a:pt x="142" y="7"/>
                    <a:pt x="141" y="0"/>
                  </a:cubicBezTo>
                  <a:cubicBezTo>
                    <a:pt x="151" y="2"/>
                    <a:pt x="147" y="10"/>
                    <a:pt x="150" y="12"/>
                  </a:cubicBezTo>
                  <a:cubicBezTo>
                    <a:pt x="141" y="26"/>
                    <a:pt x="117" y="5"/>
                    <a:pt x="126" y="36"/>
                  </a:cubicBezTo>
                  <a:cubicBezTo>
                    <a:pt x="124" y="43"/>
                    <a:pt x="130" y="58"/>
                    <a:pt x="123" y="60"/>
                  </a:cubicBezTo>
                  <a:cubicBezTo>
                    <a:pt x="123" y="52"/>
                    <a:pt x="123" y="44"/>
                    <a:pt x="123" y="36"/>
                  </a:cubicBezTo>
                  <a:cubicBezTo>
                    <a:pt x="123" y="28"/>
                    <a:pt x="123" y="20"/>
                    <a:pt x="123" y="12"/>
                  </a:cubicBezTo>
                  <a:cubicBezTo>
                    <a:pt x="104" y="10"/>
                    <a:pt x="98" y="21"/>
                    <a:pt x="78" y="18"/>
                  </a:cubicBezTo>
                  <a:cubicBezTo>
                    <a:pt x="59" y="18"/>
                    <a:pt x="40" y="18"/>
                    <a:pt x="21" y="18"/>
                  </a:cubicBezTo>
                  <a:cubicBezTo>
                    <a:pt x="15" y="16"/>
                    <a:pt x="1" y="22"/>
                    <a:pt x="0" y="15"/>
                  </a:cubicBezTo>
                  <a:cubicBezTo>
                    <a:pt x="3" y="15"/>
                    <a:pt x="6" y="15"/>
                    <a:pt x="9" y="15"/>
                  </a:cubicBezTo>
                  <a:cubicBezTo>
                    <a:pt x="51" y="16"/>
                    <a:pt x="90" y="14"/>
                    <a:pt x="123" y="6"/>
                  </a:cubicBezTo>
                  <a:cubicBezTo>
                    <a:pt x="125" y="6"/>
                    <a:pt x="127" y="6"/>
                    <a:pt x="126" y="3"/>
                  </a:cubicBezTo>
                  <a:close/>
                </a:path>
              </a:pathLst>
            </a:custGeom>
            <a:solidFill>
              <a:srgbClr val="21393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7" name="Freeform 65"/>
            <p:cNvSpPr/>
            <p:nvPr/>
          </p:nvSpPr>
          <p:spPr bwMode="auto">
            <a:xfrm>
              <a:off x="5435600" y="2174875"/>
              <a:ext cx="196850" cy="411163"/>
            </a:xfrm>
            <a:custGeom>
              <a:cxnLst>
                <a:cxn ang="0">
                  <a:pos x="56" y="153"/>
                </a:cxn>
                <a:cxn ang="0">
                  <a:pos x="8" y="0"/>
                </a:cxn>
                <a:cxn ang="0">
                  <a:pos x="59" y="114"/>
                </a:cxn>
                <a:cxn ang="0">
                  <a:pos x="59" y="153"/>
                </a:cxn>
                <a:cxn ang="0">
                  <a:pos x="56" y="153"/>
                </a:cxn>
              </a:cxnLst>
              <a:rect b="b" l="0" r="r" t="0"/>
              <a:pathLst>
                <a:path h="153" w="73">
                  <a:moveTo>
                    <a:pt x="56" y="153"/>
                  </a:moveTo>
                  <a:cubicBezTo>
                    <a:pt x="73" y="71"/>
                    <a:pt x="0" y="63"/>
                    <a:pt x="8" y="0"/>
                  </a:cubicBezTo>
                  <a:cubicBezTo>
                    <a:pt x="9" y="54"/>
                    <a:pt x="57" y="61"/>
                    <a:pt x="59" y="114"/>
                  </a:cubicBezTo>
                  <a:cubicBezTo>
                    <a:pt x="59" y="127"/>
                    <a:pt x="59" y="140"/>
                    <a:pt x="59" y="153"/>
                  </a:cubicBezTo>
                  <a:cubicBezTo>
                    <a:pt x="58" y="153"/>
                    <a:pt x="57" y="153"/>
                    <a:pt x="56" y="15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8" name="Freeform 66"/>
            <p:cNvSpPr/>
            <p:nvPr/>
          </p:nvSpPr>
          <p:spPr bwMode="auto">
            <a:xfrm>
              <a:off x="5126038" y="2344738"/>
              <a:ext cx="66675" cy="74613"/>
            </a:xfrm>
            <a:custGeom>
              <a:cxnLst>
                <a:cxn ang="0">
                  <a:pos x="0" y="18"/>
                </a:cxn>
                <a:cxn ang="0">
                  <a:pos x="18" y="0"/>
                </a:cxn>
                <a:cxn ang="0">
                  <a:pos x="21" y="24"/>
                </a:cxn>
                <a:cxn ang="0">
                  <a:pos x="0" y="18"/>
                </a:cxn>
              </a:cxnLst>
              <a:rect b="b" l="0" r="r" t="0"/>
              <a:pathLst>
                <a:path h="28" w="25">
                  <a:moveTo>
                    <a:pt x="0" y="18"/>
                  </a:moveTo>
                  <a:cubicBezTo>
                    <a:pt x="12" y="28"/>
                    <a:pt x="23" y="17"/>
                    <a:pt x="18" y="0"/>
                  </a:cubicBezTo>
                  <a:cubicBezTo>
                    <a:pt x="25" y="2"/>
                    <a:pt x="19" y="17"/>
                    <a:pt x="21" y="24"/>
                  </a:cubicBezTo>
                  <a:cubicBezTo>
                    <a:pt x="13" y="23"/>
                    <a:pt x="0" y="27"/>
                    <a:pt x="0" y="18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9" name="Freeform 67"/>
            <p:cNvSpPr/>
            <p:nvPr/>
          </p:nvSpPr>
          <p:spPr bwMode="auto">
            <a:xfrm>
              <a:off x="4289425" y="2311400"/>
              <a:ext cx="53975" cy="65088"/>
            </a:xfrm>
            <a:custGeom>
              <a:cxnLst>
                <a:cxn ang="0">
                  <a:pos x="20" y="6"/>
                </a:cxn>
                <a:cxn ang="0">
                  <a:pos x="2" y="24"/>
                </a:cxn>
                <a:cxn ang="0">
                  <a:pos x="5" y="0"/>
                </a:cxn>
                <a:cxn ang="0">
                  <a:pos x="20" y="6"/>
                </a:cxn>
              </a:cxnLst>
              <a:rect b="b" l="0" r="r" t="0"/>
              <a:pathLst>
                <a:path h="24" w="20">
                  <a:moveTo>
                    <a:pt x="20" y="6"/>
                  </a:moveTo>
                  <a:cubicBezTo>
                    <a:pt x="16" y="14"/>
                    <a:pt x="9" y="19"/>
                    <a:pt x="2" y="24"/>
                  </a:cubicBezTo>
                  <a:cubicBezTo>
                    <a:pt x="0" y="13"/>
                    <a:pt x="7" y="11"/>
                    <a:pt x="5" y="0"/>
                  </a:cubicBezTo>
                  <a:cubicBezTo>
                    <a:pt x="10" y="2"/>
                    <a:pt x="17" y="2"/>
                    <a:pt x="20" y="6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0" name="Freeform 69"/>
            <p:cNvSpPr>
              <a:spLocks noEditPoints="1"/>
            </p:cNvSpPr>
            <p:nvPr/>
          </p:nvSpPr>
          <p:spPr bwMode="auto">
            <a:xfrm>
              <a:off x="5113338" y="2314575"/>
              <a:ext cx="74613" cy="104775"/>
            </a:xfrm>
            <a:custGeom>
              <a:cxnLst>
                <a:cxn ang="0">
                  <a:pos x="5" y="29"/>
                </a:cxn>
                <a:cxn ang="0">
                  <a:pos x="2" y="5"/>
                </a:cxn>
                <a:cxn ang="0">
                  <a:pos x="23" y="11"/>
                </a:cxn>
                <a:cxn ang="0">
                  <a:pos x="5" y="29"/>
                </a:cxn>
                <a:cxn ang="0">
                  <a:pos x="11" y="29"/>
                </a:cxn>
                <a:cxn ang="0">
                  <a:pos x="20" y="29"/>
                </a:cxn>
                <a:cxn ang="0">
                  <a:pos x="8" y="11"/>
                </a:cxn>
                <a:cxn ang="0">
                  <a:pos x="11" y="29"/>
                </a:cxn>
              </a:cxnLst>
              <a:rect b="b" l="0" r="r" t="0"/>
              <a:pathLst>
                <a:path h="39" w="28">
                  <a:moveTo>
                    <a:pt x="5" y="29"/>
                  </a:moveTo>
                  <a:cubicBezTo>
                    <a:pt x="0" y="25"/>
                    <a:pt x="2" y="14"/>
                    <a:pt x="2" y="5"/>
                  </a:cubicBezTo>
                  <a:cubicBezTo>
                    <a:pt x="9" y="7"/>
                    <a:pt x="25" y="0"/>
                    <a:pt x="23" y="11"/>
                  </a:cubicBezTo>
                  <a:cubicBezTo>
                    <a:pt x="28" y="28"/>
                    <a:pt x="17" y="39"/>
                    <a:pt x="5" y="29"/>
                  </a:cubicBezTo>
                  <a:close/>
                  <a:moveTo>
                    <a:pt x="11" y="29"/>
                  </a:moveTo>
                  <a:cubicBezTo>
                    <a:pt x="14" y="29"/>
                    <a:pt x="17" y="29"/>
                    <a:pt x="20" y="29"/>
                  </a:cubicBezTo>
                  <a:cubicBezTo>
                    <a:pt x="21" y="18"/>
                    <a:pt x="21" y="8"/>
                    <a:pt x="8" y="11"/>
                  </a:cubicBezTo>
                  <a:cubicBezTo>
                    <a:pt x="8" y="18"/>
                    <a:pt x="8" y="25"/>
                    <a:pt x="11" y="2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1" name="Freeform 70"/>
            <p:cNvSpPr/>
            <p:nvPr/>
          </p:nvSpPr>
          <p:spPr bwMode="auto">
            <a:xfrm>
              <a:off x="4230688" y="2360613"/>
              <a:ext cx="107950" cy="112713"/>
            </a:xfrm>
            <a:custGeom>
              <a:cxnLst>
                <a:cxn ang="0">
                  <a:pos x="6" y="30"/>
                </a:cxn>
                <a:cxn ang="0">
                  <a:pos x="39" y="0"/>
                </a:cxn>
                <a:cxn ang="0">
                  <a:pos x="33" y="30"/>
                </a:cxn>
                <a:cxn ang="0">
                  <a:pos x="27" y="42"/>
                </a:cxn>
                <a:cxn ang="0">
                  <a:pos x="9" y="42"/>
                </a:cxn>
                <a:cxn ang="0">
                  <a:pos x="0" y="39"/>
                </a:cxn>
                <a:cxn ang="0">
                  <a:pos x="6" y="30"/>
                </a:cxn>
              </a:cxnLst>
              <a:rect b="b" l="0" r="r" t="0"/>
              <a:pathLst>
                <a:path h="42" w="40">
                  <a:moveTo>
                    <a:pt x="6" y="30"/>
                  </a:moveTo>
                  <a:cubicBezTo>
                    <a:pt x="11" y="14"/>
                    <a:pt x="33" y="15"/>
                    <a:pt x="39" y="0"/>
                  </a:cubicBezTo>
                  <a:cubicBezTo>
                    <a:pt x="40" y="13"/>
                    <a:pt x="34" y="19"/>
                    <a:pt x="33" y="30"/>
                  </a:cubicBezTo>
                  <a:cubicBezTo>
                    <a:pt x="29" y="32"/>
                    <a:pt x="27" y="36"/>
                    <a:pt x="27" y="42"/>
                  </a:cubicBezTo>
                  <a:cubicBezTo>
                    <a:pt x="21" y="42"/>
                    <a:pt x="15" y="42"/>
                    <a:pt x="9" y="42"/>
                  </a:cubicBezTo>
                  <a:cubicBezTo>
                    <a:pt x="9" y="38"/>
                    <a:pt x="4" y="39"/>
                    <a:pt x="0" y="39"/>
                  </a:cubicBezTo>
                  <a:cubicBezTo>
                    <a:pt x="1" y="35"/>
                    <a:pt x="5" y="34"/>
                    <a:pt x="6" y="3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2" name="Freeform 71"/>
            <p:cNvSpPr/>
            <p:nvPr/>
          </p:nvSpPr>
          <p:spPr bwMode="auto">
            <a:xfrm>
              <a:off x="4254500" y="2506663"/>
              <a:ext cx="31750" cy="190500"/>
            </a:xfrm>
            <a:custGeom>
              <a:cxnLst>
                <a:cxn ang="0">
                  <a:pos x="0" y="6"/>
                </a:cxn>
                <a:cxn ang="0">
                  <a:pos x="12" y="0"/>
                </a:cxn>
                <a:cxn ang="0">
                  <a:pos x="9" y="18"/>
                </a:cxn>
                <a:cxn ang="0">
                  <a:pos x="9" y="24"/>
                </a:cxn>
                <a:cxn ang="0">
                  <a:pos x="9" y="60"/>
                </a:cxn>
                <a:cxn ang="0">
                  <a:pos x="3" y="39"/>
                </a:cxn>
                <a:cxn ang="0">
                  <a:pos x="0" y="6"/>
                </a:cxn>
              </a:cxnLst>
              <a:rect b="b" l="0" r="r" t="0"/>
              <a:pathLst>
                <a:path h="71" w="12">
                  <a:moveTo>
                    <a:pt x="0" y="6"/>
                  </a:moveTo>
                  <a:cubicBezTo>
                    <a:pt x="3" y="3"/>
                    <a:pt x="7" y="6"/>
                    <a:pt x="12" y="0"/>
                  </a:cubicBezTo>
                  <a:cubicBezTo>
                    <a:pt x="9" y="4"/>
                    <a:pt x="9" y="11"/>
                    <a:pt x="9" y="18"/>
                  </a:cubicBezTo>
                  <a:cubicBezTo>
                    <a:pt x="9" y="20"/>
                    <a:pt x="9" y="22"/>
                    <a:pt x="9" y="24"/>
                  </a:cubicBezTo>
                  <a:cubicBezTo>
                    <a:pt x="4" y="29"/>
                    <a:pt x="4" y="55"/>
                    <a:pt x="9" y="60"/>
                  </a:cubicBezTo>
                  <a:cubicBezTo>
                    <a:pt x="1" y="71"/>
                    <a:pt x="3" y="46"/>
                    <a:pt x="3" y="39"/>
                  </a:cubicBezTo>
                  <a:cubicBezTo>
                    <a:pt x="1" y="29"/>
                    <a:pt x="7" y="11"/>
                    <a:pt x="0" y="6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3" name="Freeform 72"/>
            <p:cNvSpPr>
              <a:spLocks noEditPoints="1"/>
            </p:cNvSpPr>
            <p:nvPr/>
          </p:nvSpPr>
          <p:spPr bwMode="auto">
            <a:xfrm>
              <a:off x="3665538" y="2411413"/>
              <a:ext cx="608013" cy="642938"/>
            </a:xfrm>
            <a:custGeom>
              <a:cxnLst>
                <a:cxn ang="0">
                  <a:pos x="75" y="53"/>
                </a:cxn>
                <a:cxn ang="0">
                  <a:pos x="141" y="14"/>
                </a:cxn>
                <a:cxn ang="0">
                  <a:pos x="213" y="2"/>
                </a:cxn>
                <a:cxn ang="0">
                  <a:pos x="189" y="29"/>
                </a:cxn>
                <a:cxn ang="0">
                  <a:pos x="213" y="35"/>
                </a:cxn>
                <a:cxn ang="0">
                  <a:pos x="219" y="41"/>
                </a:cxn>
                <a:cxn ang="0">
                  <a:pos x="222" y="74"/>
                </a:cxn>
                <a:cxn ang="0">
                  <a:pos x="219" y="74"/>
                </a:cxn>
                <a:cxn ang="0">
                  <a:pos x="216" y="44"/>
                </a:cxn>
                <a:cxn ang="0">
                  <a:pos x="216" y="128"/>
                </a:cxn>
                <a:cxn ang="0">
                  <a:pos x="222" y="191"/>
                </a:cxn>
                <a:cxn ang="0">
                  <a:pos x="219" y="224"/>
                </a:cxn>
                <a:cxn ang="0">
                  <a:pos x="207" y="239"/>
                </a:cxn>
                <a:cxn ang="0">
                  <a:pos x="207" y="227"/>
                </a:cxn>
                <a:cxn ang="0">
                  <a:pos x="204" y="146"/>
                </a:cxn>
                <a:cxn ang="0">
                  <a:pos x="201" y="137"/>
                </a:cxn>
                <a:cxn ang="0">
                  <a:pos x="180" y="113"/>
                </a:cxn>
                <a:cxn ang="0">
                  <a:pos x="105" y="98"/>
                </a:cxn>
                <a:cxn ang="0">
                  <a:pos x="84" y="101"/>
                </a:cxn>
                <a:cxn ang="0">
                  <a:pos x="0" y="89"/>
                </a:cxn>
                <a:cxn ang="0">
                  <a:pos x="51" y="71"/>
                </a:cxn>
                <a:cxn ang="0">
                  <a:pos x="102" y="65"/>
                </a:cxn>
                <a:cxn ang="0">
                  <a:pos x="150" y="53"/>
                </a:cxn>
                <a:cxn ang="0">
                  <a:pos x="78" y="62"/>
                </a:cxn>
                <a:cxn ang="0">
                  <a:pos x="57" y="62"/>
                </a:cxn>
                <a:cxn ang="0">
                  <a:pos x="75" y="53"/>
                </a:cxn>
                <a:cxn ang="0">
                  <a:pos x="183" y="38"/>
                </a:cxn>
                <a:cxn ang="0">
                  <a:pos x="153" y="68"/>
                </a:cxn>
                <a:cxn ang="0">
                  <a:pos x="195" y="35"/>
                </a:cxn>
                <a:cxn ang="0">
                  <a:pos x="186" y="35"/>
                </a:cxn>
                <a:cxn ang="0">
                  <a:pos x="183" y="38"/>
                </a:cxn>
              </a:cxnLst>
              <a:rect b="b" l="0" r="r" t="0"/>
              <a:pathLst>
                <a:path h="239" w="226">
                  <a:moveTo>
                    <a:pt x="75" y="53"/>
                  </a:moveTo>
                  <a:cubicBezTo>
                    <a:pt x="103" y="58"/>
                    <a:pt x="132" y="38"/>
                    <a:pt x="141" y="14"/>
                  </a:cubicBezTo>
                  <a:cubicBezTo>
                    <a:pt x="161" y="6"/>
                    <a:pt x="183" y="0"/>
                    <a:pt x="213" y="2"/>
                  </a:cubicBezTo>
                  <a:cubicBezTo>
                    <a:pt x="207" y="13"/>
                    <a:pt x="199" y="22"/>
                    <a:pt x="189" y="29"/>
                  </a:cubicBezTo>
                  <a:cubicBezTo>
                    <a:pt x="201" y="27"/>
                    <a:pt x="201" y="37"/>
                    <a:pt x="213" y="35"/>
                  </a:cubicBezTo>
                  <a:cubicBezTo>
                    <a:pt x="209" y="40"/>
                    <a:pt x="210" y="42"/>
                    <a:pt x="219" y="41"/>
                  </a:cubicBezTo>
                  <a:cubicBezTo>
                    <a:pt x="226" y="46"/>
                    <a:pt x="220" y="64"/>
                    <a:pt x="222" y="74"/>
                  </a:cubicBezTo>
                  <a:cubicBezTo>
                    <a:pt x="221" y="74"/>
                    <a:pt x="220" y="74"/>
                    <a:pt x="219" y="74"/>
                  </a:cubicBezTo>
                  <a:cubicBezTo>
                    <a:pt x="217" y="65"/>
                    <a:pt x="223" y="48"/>
                    <a:pt x="216" y="44"/>
                  </a:cubicBezTo>
                  <a:cubicBezTo>
                    <a:pt x="211" y="65"/>
                    <a:pt x="211" y="107"/>
                    <a:pt x="216" y="128"/>
                  </a:cubicBezTo>
                  <a:cubicBezTo>
                    <a:pt x="214" y="153"/>
                    <a:pt x="222" y="168"/>
                    <a:pt x="222" y="191"/>
                  </a:cubicBezTo>
                  <a:cubicBezTo>
                    <a:pt x="218" y="199"/>
                    <a:pt x="219" y="212"/>
                    <a:pt x="219" y="224"/>
                  </a:cubicBezTo>
                  <a:cubicBezTo>
                    <a:pt x="216" y="229"/>
                    <a:pt x="211" y="234"/>
                    <a:pt x="207" y="239"/>
                  </a:cubicBezTo>
                  <a:cubicBezTo>
                    <a:pt x="207" y="235"/>
                    <a:pt x="207" y="231"/>
                    <a:pt x="207" y="227"/>
                  </a:cubicBezTo>
                  <a:cubicBezTo>
                    <a:pt x="205" y="201"/>
                    <a:pt x="211" y="167"/>
                    <a:pt x="204" y="146"/>
                  </a:cubicBezTo>
                  <a:cubicBezTo>
                    <a:pt x="204" y="142"/>
                    <a:pt x="203" y="139"/>
                    <a:pt x="201" y="137"/>
                  </a:cubicBezTo>
                  <a:cubicBezTo>
                    <a:pt x="198" y="125"/>
                    <a:pt x="186" y="122"/>
                    <a:pt x="180" y="113"/>
                  </a:cubicBezTo>
                  <a:cubicBezTo>
                    <a:pt x="168" y="95"/>
                    <a:pt x="131" y="102"/>
                    <a:pt x="105" y="98"/>
                  </a:cubicBezTo>
                  <a:cubicBezTo>
                    <a:pt x="100" y="90"/>
                    <a:pt x="97" y="107"/>
                    <a:pt x="84" y="101"/>
                  </a:cubicBezTo>
                  <a:cubicBezTo>
                    <a:pt x="50" y="103"/>
                    <a:pt x="34" y="87"/>
                    <a:pt x="0" y="89"/>
                  </a:cubicBezTo>
                  <a:cubicBezTo>
                    <a:pt x="11" y="77"/>
                    <a:pt x="31" y="74"/>
                    <a:pt x="51" y="71"/>
                  </a:cubicBezTo>
                  <a:cubicBezTo>
                    <a:pt x="63" y="64"/>
                    <a:pt x="91" y="73"/>
                    <a:pt x="102" y="65"/>
                  </a:cubicBezTo>
                  <a:cubicBezTo>
                    <a:pt x="119" y="62"/>
                    <a:pt x="137" y="60"/>
                    <a:pt x="150" y="53"/>
                  </a:cubicBezTo>
                  <a:cubicBezTo>
                    <a:pt x="131" y="49"/>
                    <a:pt x="104" y="63"/>
                    <a:pt x="78" y="62"/>
                  </a:cubicBezTo>
                  <a:cubicBezTo>
                    <a:pt x="70" y="60"/>
                    <a:pt x="62" y="71"/>
                    <a:pt x="57" y="62"/>
                  </a:cubicBezTo>
                  <a:cubicBezTo>
                    <a:pt x="61" y="57"/>
                    <a:pt x="67" y="54"/>
                    <a:pt x="75" y="53"/>
                  </a:cubicBezTo>
                  <a:close/>
                  <a:moveTo>
                    <a:pt x="183" y="38"/>
                  </a:moveTo>
                  <a:cubicBezTo>
                    <a:pt x="181" y="44"/>
                    <a:pt x="159" y="56"/>
                    <a:pt x="153" y="68"/>
                  </a:cubicBezTo>
                  <a:cubicBezTo>
                    <a:pt x="170" y="60"/>
                    <a:pt x="183" y="48"/>
                    <a:pt x="195" y="35"/>
                  </a:cubicBezTo>
                  <a:cubicBezTo>
                    <a:pt x="192" y="35"/>
                    <a:pt x="189" y="35"/>
                    <a:pt x="186" y="35"/>
                  </a:cubicBezTo>
                  <a:cubicBezTo>
                    <a:pt x="184" y="35"/>
                    <a:pt x="182" y="35"/>
                    <a:pt x="183" y="38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4" name="Freeform 73"/>
            <p:cNvSpPr/>
            <p:nvPr/>
          </p:nvSpPr>
          <p:spPr bwMode="auto">
            <a:xfrm>
              <a:off x="4197350" y="2441575"/>
              <a:ext cx="79375" cy="58738"/>
            </a:xfrm>
            <a:custGeom>
              <a:cxnLst>
                <a:cxn ang="0">
                  <a:pos x="18" y="18"/>
                </a:cxn>
                <a:cxn ang="0">
                  <a:pos x="0" y="15"/>
                </a:cxn>
                <a:cxn ang="0">
                  <a:pos x="18" y="0"/>
                </a:cxn>
                <a:cxn ang="0">
                  <a:pos x="12" y="9"/>
                </a:cxn>
                <a:cxn ang="0">
                  <a:pos x="21" y="12"/>
                </a:cxn>
                <a:cxn ang="0">
                  <a:pos x="6" y="12"/>
                </a:cxn>
                <a:cxn ang="0">
                  <a:pos x="18" y="18"/>
                </a:cxn>
              </a:cxnLst>
              <a:rect b="b" l="0" r="r" t="0"/>
              <a:pathLst>
                <a:path h="22" w="28">
                  <a:moveTo>
                    <a:pt x="18" y="18"/>
                  </a:moveTo>
                  <a:cubicBezTo>
                    <a:pt x="13" y="16"/>
                    <a:pt x="0" y="22"/>
                    <a:pt x="0" y="15"/>
                  </a:cubicBezTo>
                  <a:cubicBezTo>
                    <a:pt x="8" y="12"/>
                    <a:pt x="10" y="3"/>
                    <a:pt x="18" y="0"/>
                  </a:cubicBezTo>
                  <a:cubicBezTo>
                    <a:pt x="17" y="4"/>
                    <a:pt x="13" y="5"/>
                    <a:pt x="12" y="9"/>
                  </a:cubicBezTo>
                  <a:cubicBezTo>
                    <a:pt x="16" y="9"/>
                    <a:pt x="21" y="8"/>
                    <a:pt x="21" y="12"/>
                  </a:cubicBezTo>
                  <a:cubicBezTo>
                    <a:pt x="16" y="12"/>
                    <a:pt x="11" y="12"/>
                    <a:pt x="6" y="12"/>
                  </a:cubicBezTo>
                  <a:cubicBezTo>
                    <a:pt x="4" y="19"/>
                    <a:pt x="29" y="12"/>
                    <a:pt x="18" y="18"/>
                  </a:cubicBezTo>
                  <a:close/>
                </a:path>
              </a:pathLst>
            </a:custGeom>
            <a:solidFill>
              <a:srgbClr val="1F445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5" name="Freeform 75"/>
            <p:cNvSpPr/>
            <p:nvPr/>
          </p:nvSpPr>
          <p:spPr bwMode="auto">
            <a:xfrm>
              <a:off x="4208463" y="2441575"/>
              <a:ext cx="119063" cy="82550"/>
            </a:xfrm>
            <a:custGeom>
              <a:cxnLst>
                <a:cxn ang="0">
                  <a:pos x="11" y="24"/>
                </a:cxn>
                <a:cxn ang="0">
                  <a:pos x="14" y="18"/>
                </a:cxn>
                <a:cxn ang="0">
                  <a:pos x="2" y="12"/>
                </a:cxn>
                <a:cxn ang="0">
                  <a:pos x="17" y="12"/>
                </a:cxn>
                <a:cxn ang="0">
                  <a:pos x="35" y="12"/>
                </a:cxn>
                <a:cxn ang="0">
                  <a:pos x="41" y="0"/>
                </a:cxn>
                <a:cxn ang="0">
                  <a:pos x="44" y="3"/>
                </a:cxn>
                <a:cxn ang="0">
                  <a:pos x="29" y="24"/>
                </a:cxn>
                <a:cxn ang="0">
                  <a:pos x="17" y="30"/>
                </a:cxn>
                <a:cxn ang="0">
                  <a:pos x="11" y="24"/>
                </a:cxn>
              </a:cxnLst>
              <a:rect b="b" l="0" r="r" t="0"/>
              <a:pathLst>
                <a:path h="31" w="44">
                  <a:moveTo>
                    <a:pt x="11" y="24"/>
                  </a:moveTo>
                  <a:cubicBezTo>
                    <a:pt x="11" y="21"/>
                    <a:pt x="13" y="20"/>
                    <a:pt x="14" y="18"/>
                  </a:cubicBezTo>
                  <a:cubicBezTo>
                    <a:pt x="25" y="12"/>
                    <a:pt x="0" y="19"/>
                    <a:pt x="2" y="12"/>
                  </a:cubicBezTo>
                  <a:cubicBezTo>
                    <a:pt x="7" y="12"/>
                    <a:pt x="12" y="12"/>
                    <a:pt x="17" y="12"/>
                  </a:cubicBezTo>
                  <a:cubicBezTo>
                    <a:pt x="23" y="12"/>
                    <a:pt x="29" y="12"/>
                    <a:pt x="35" y="12"/>
                  </a:cubicBezTo>
                  <a:cubicBezTo>
                    <a:pt x="35" y="6"/>
                    <a:pt x="37" y="2"/>
                    <a:pt x="41" y="0"/>
                  </a:cubicBezTo>
                  <a:cubicBezTo>
                    <a:pt x="41" y="2"/>
                    <a:pt x="41" y="4"/>
                    <a:pt x="44" y="3"/>
                  </a:cubicBezTo>
                  <a:cubicBezTo>
                    <a:pt x="40" y="11"/>
                    <a:pt x="34" y="17"/>
                    <a:pt x="29" y="24"/>
                  </a:cubicBezTo>
                  <a:cubicBezTo>
                    <a:pt x="24" y="30"/>
                    <a:pt x="20" y="27"/>
                    <a:pt x="17" y="30"/>
                  </a:cubicBezTo>
                  <a:cubicBezTo>
                    <a:pt x="8" y="31"/>
                    <a:pt x="7" y="29"/>
                    <a:pt x="11" y="24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6" name="Freeform 76"/>
            <p:cNvSpPr/>
            <p:nvPr/>
          </p:nvSpPr>
          <p:spPr bwMode="auto">
            <a:xfrm>
              <a:off x="4579938" y="2441575"/>
              <a:ext cx="419100" cy="568325"/>
            </a:xfrm>
            <a:custGeom>
              <a:cxnLst>
                <a:cxn ang="0">
                  <a:pos x="125" y="144"/>
                </a:cxn>
                <a:cxn ang="0">
                  <a:pos x="62" y="12"/>
                </a:cxn>
                <a:cxn ang="0">
                  <a:pos x="86" y="93"/>
                </a:cxn>
                <a:cxn ang="0">
                  <a:pos x="80" y="96"/>
                </a:cxn>
                <a:cxn ang="0">
                  <a:pos x="59" y="36"/>
                </a:cxn>
                <a:cxn ang="0">
                  <a:pos x="44" y="51"/>
                </a:cxn>
                <a:cxn ang="0">
                  <a:pos x="50" y="147"/>
                </a:cxn>
                <a:cxn ang="0">
                  <a:pos x="41" y="66"/>
                </a:cxn>
                <a:cxn ang="0">
                  <a:pos x="5" y="210"/>
                </a:cxn>
                <a:cxn ang="0">
                  <a:pos x="2" y="201"/>
                </a:cxn>
                <a:cxn ang="0">
                  <a:pos x="53" y="24"/>
                </a:cxn>
                <a:cxn ang="0">
                  <a:pos x="2" y="39"/>
                </a:cxn>
                <a:cxn ang="0">
                  <a:pos x="23" y="27"/>
                </a:cxn>
                <a:cxn ang="0">
                  <a:pos x="5" y="21"/>
                </a:cxn>
                <a:cxn ang="0">
                  <a:pos x="80" y="0"/>
                </a:cxn>
                <a:cxn ang="0">
                  <a:pos x="98" y="12"/>
                </a:cxn>
                <a:cxn ang="0">
                  <a:pos x="119" y="30"/>
                </a:cxn>
                <a:cxn ang="0">
                  <a:pos x="155" y="111"/>
                </a:cxn>
                <a:cxn ang="0">
                  <a:pos x="116" y="48"/>
                </a:cxn>
                <a:cxn ang="0">
                  <a:pos x="125" y="144"/>
                </a:cxn>
              </a:cxnLst>
              <a:rect b="b" l="0" r="r" t="0"/>
              <a:pathLst>
                <a:path h="211" w="156">
                  <a:moveTo>
                    <a:pt x="125" y="144"/>
                  </a:moveTo>
                  <a:cubicBezTo>
                    <a:pt x="119" y="85"/>
                    <a:pt x="126" y="13"/>
                    <a:pt x="62" y="12"/>
                  </a:cubicBezTo>
                  <a:cubicBezTo>
                    <a:pt x="52" y="48"/>
                    <a:pt x="93" y="51"/>
                    <a:pt x="86" y="93"/>
                  </a:cubicBezTo>
                  <a:cubicBezTo>
                    <a:pt x="84" y="94"/>
                    <a:pt x="83" y="96"/>
                    <a:pt x="80" y="96"/>
                  </a:cubicBezTo>
                  <a:cubicBezTo>
                    <a:pt x="85" y="64"/>
                    <a:pt x="65" y="57"/>
                    <a:pt x="59" y="36"/>
                  </a:cubicBezTo>
                  <a:cubicBezTo>
                    <a:pt x="49" y="36"/>
                    <a:pt x="51" y="48"/>
                    <a:pt x="44" y="51"/>
                  </a:cubicBezTo>
                  <a:cubicBezTo>
                    <a:pt x="54" y="74"/>
                    <a:pt x="63" y="119"/>
                    <a:pt x="50" y="147"/>
                  </a:cubicBezTo>
                  <a:cubicBezTo>
                    <a:pt x="48" y="128"/>
                    <a:pt x="54" y="82"/>
                    <a:pt x="41" y="66"/>
                  </a:cubicBezTo>
                  <a:cubicBezTo>
                    <a:pt x="14" y="98"/>
                    <a:pt x="23" y="174"/>
                    <a:pt x="5" y="210"/>
                  </a:cubicBezTo>
                  <a:cubicBezTo>
                    <a:pt x="4" y="211"/>
                    <a:pt x="0" y="203"/>
                    <a:pt x="2" y="201"/>
                  </a:cubicBezTo>
                  <a:cubicBezTo>
                    <a:pt x="12" y="135"/>
                    <a:pt x="25" y="72"/>
                    <a:pt x="53" y="24"/>
                  </a:cubicBezTo>
                  <a:cubicBezTo>
                    <a:pt x="37" y="18"/>
                    <a:pt x="19" y="36"/>
                    <a:pt x="2" y="39"/>
                  </a:cubicBezTo>
                  <a:cubicBezTo>
                    <a:pt x="6" y="32"/>
                    <a:pt x="14" y="29"/>
                    <a:pt x="23" y="27"/>
                  </a:cubicBezTo>
                  <a:cubicBezTo>
                    <a:pt x="20" y="22"/>
                    <a:pt x="10" y="24"/>
                    <a:pt x="5" y="21"/>
                  </a:cubicBezTo>
                  <a:cubicBezTo>
                    <a:pt x="30" y="23"/>
                    <a:pt x="59" y="12"/>
                    <a:pt x="80" y="0"/>
                  </a:cubicBezTo>
                  <a:cubicBezTo>
                    <a:pt x="78" y="7"/>
                    <a:pt x="90" y="7"/>
                    <a:pt x="98" y="12"/>
                  </a:cubicBezTo>
                  <a:cubicBezTo>
                    <a:pt x="85" y="15"/>
                    <a:pt x="110" y="29"/>
                    <a:pt x="119" y="30"/>
                  </a:cubicBezTo>
                  <a:cubicBezTo>
                    <a:pt x="110" y="40"/>
                    <a:pt x="156" y="76"/>
                    <a:pt x="155" y="111"/>
                  </a:cubicBezTo>
                  <a:cubicBezTo>
                    <a:pt x="141" y="91"/>
                    <a:pt x="134" y="64"/>
                    <a:pt x="116" y="48"/>
                  </a:cubicBezTo>
                  <a:cubicBezTo>
                    <a:pt x="121" y="76"/>
                    <a:pt x="134" y="112"/>
                    <a:pt x="125" y="14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7" name="Freeform 77"/>
            <p:cNvSpPr/>
            <p:nvPr/>
          </p:nvSpPr>
          <p:spPr bwMode="auto">
            <a:xfrm>
              <a:off x="4076700" y="2506663"/>
              <a:ext cx="112713" cy="87313"/>
            </a:xfrm>
            <a:custGeom>
              <a:cxnLst>
                <a:cxn ang="0">
                  <a:pos x="33" y="0"/>
                </a:cxn>
                <a:cxn ang="0">
                  <a:pos x="42" y="0"/>
                </a:cxn>
                <a:cxn ang="0">
                  <a:pos x="0" y="33"/>
                </a:cxn>
                <a:cxn ang="0">
                  <a:pos x="30" y="3"/>
                </a:cxn>
                <a:cxn ang="0">
                  <a:pos x="33" y="0"/>
                </a:cxn>
              </a:cxnLst>
              <a:rect b="b" l="0" r="r" t="0"/>
              <a:pathLst>
                <a:path h="33" w="42">
                  <a:moveTo>
                    <a:pt x="33" y="0"/>
                  </a:moveTo>
                  <a:cubicBezTo>
                    <a:pt x="36" y="0"/>
                    <a:pt x="39" y="0"/>
                    <a:pt x="42" y="0"/>
                  </a:cubicBezTo>
                  <a:cubicBezTo>
                    <a:pt x="30" y="13"/>
                    <a:pt x="17" y="25"/>
                    <a:pt x="0" y="33"/>
                  </a:cubicBezTo>
                  <a:cubicBezTo>
                    <a:pt x="6" y="21"/>
                    <a:pt x="28" y="9"/>
                    <a:pt x="30" y="3"/>
                  </a:cubicBezTo>
                  <a:cubicBezTo>
                    <a:pt x="29" y="0"/>
                    <a:pt x="31" y="0"/>
                    <a:pt x="33" y="0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8" name="Freeform 78"/>
            <p:cNvSpPr/>
            <p:nvPr/>
          </p:nvSpPr>
          <p:spPr bwMode="auto">
            <a:xfrm>
              <a:off x="4319588" y="2562225"/>
              <a:ext cx="39688" cy="315913"/>
            </a:xfrm>
            <a:custGeom>
              <a:cxnLst>
                <a:cxn ang="0">
                  <a:pos x="0" y="117"/>
                </a:cxn>
                <a:cxn ang="0">
                  <a:pos x="9" y="0"/>
                </a:cxn>
                <a:cxn ang="0">
                  <a:pos x="0" y="117"/>
                </a:cxn>
              </a:cxnLst>
              <a:rect b="b" l="0" r="r" t="0"/>
              <a:pathLst>
                <a:path h="117" w="15">
                  <a:moveTo>
                    <a:pt x="0" y="117"/>
                  </a:moveTo>
                  <a:cubicBezTo>
                    <a:pt x="11" y="86"/>
                    <a:pt x="2" y="35"/>
                    <a:pt x="9" y="0"/>
                  </a:cubicBezTo>
                  <a:cubicBezTo>
                    <a:pt x="7" y="42"/>
                    <a:pt x="15" y="96"/>
                    <a:pt x="0" y="117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9" name="Freeform 79"/>
            <p:cNvSpPr/>
            <p:nvPr/>
          </p:nvSpPr>
          <p:spPr bwMode="auto">
            <a:xfrm>
              <a:off x="3875088" y="2543175"/>
              <a:ext cx="193675" cy="53975"/>
            </a:xfrm>
            <a:custGeom>
              <a:cxnLst>
                <a:cxn ang="0">
                  <a:pos x="0" y="13"/>
                </a:cxn>
                <a:cxn ang="0">
                  <a:pos x="72" y="4"/>
                </a:cxn>
                <a:cxn ang="0">
                  <a:pos x="24" y="16"/>
                </a:cxn>
                <a:cxn ang="0">
                  <a:pos x="0" y="13"/>
                </a:cxn>
              </a:cxnLst>
              <a:rect b="b" l="0" r="r" t="0"/>
              <a:pathLst>
                <a:path h="20" w="72">
                  <a:moveTo>
                    <a:pt x="0" y="13"/>
                  </a:moveTo>
                  <a:cubicBezTo>
                    <a:pt x="26" y="14"/>
                    <a:pt x="53" y="0"/>
                    <a:pt x="72" y="4"/>
                  </a:cubicBezTo>
                  <a:cubicBezTo>
                    <a:pt x="59" y="11"/>
                    <a:pt x="41" y="13"/>
                    <a:pt x="24" y="16"/>
                  </a:cubicBezTo>
                  <a:cubicBezTo>
                    <a:pt x="17" y="14"/>
                    <a:pt x="2" y="20"/>
                    <a:pt x="0" y="1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0" name="Freeform 80"/>
            <p:cNvSpPr/>
            <p:nvPr/>
          </p:nvSpPr>
          <p:spPr bwMode="auto">
            <a:xfrm>
              <a:off x="5384800" y="2635250"/>
              <a:ext cx="231775" cy="201613"/>
            </a:xfrm>
            <a:custGeom>
              <a:cxnLst>
                <a:cxn ang="0">
                  <a:pos x="72" y="12"/>
                </a:cxn>
                <a:cxn ang="0">
                  <a:pos x="75" y="15"/>
                </a:cxn>
                <a:cxn ang="0">
                  <a:pos x="78" y="0"/>
                </a:cxn>
                <a:cxn ang="0">
                  <a:pos x="81" y="0"/>
                </a:cxn>
                <a:cxn ang="0">
                  <a:pos x="81" y="27"/>
                </a:cxn>
                <a:cxn ang="0">
                  <a:pos x="9" y="75"/>
                </a:cxn>
                <a:cxn ang="0">
                  <a:pos x="0" y="75"/>
                </a:cxn>
                <a:cxn ang="0">
                  <a:pos x="9" y="69"/>
                </a:cxn>
                <a:cxn ang="0">
                  <a:pos x="72" y="12"/>
                </a:cxn>
              </a:cxnLst>
              <a:rect b="b" l="0" r="r" t="0"/>
              <a:pathLst>
                <a:path h="75" w="86">
                  <a:moveTo>
                    <a:pt x="72" y="12"/>
                  </a:moveTo>
                  <a:cubicBezTo>
                    <a:pt x="71" y="15"/>
                    <a:pt x="73" y="15"/>
                    <a:pt x="75" y="15"/>
                  </a:cubicBezTo>
                  <a:cubicBezTo>
                    <a:pt x="82" y="16"/>
                    <a:pt x="76" y="4"/>
                    <a:pt x="78" y="0"/>
                  </a:cubicBezTo>
                  <a:cubicBezTo>
                    <a:pt x="79" y="0"/>
                    <a:pt x="80" y="0"/>
                    <a:pt x="81" y="0"/>
                  </a:cubicBezTo>
                  <a:cubicBezTo>
                    <a:pt x="84" y="18"/>
                    <a:pt x="86" y="10"/>
                    <a:pt x="81" y="27"/>
                  </a:cubicBezTo>
                  <a:cubicBezTo>
                    <a:pt x="48" y="2"/>
                    <a:pt x="19" y="48"/>
                    <a:pt x="9" y="75"/>
                  </a:cubicBezTo>
                  <a:cubicBezTo>
                    <a:pt x="6" y="75"/>
                    <a:pt x="3" y="75"/>
                    <a:pt x="0" y="75"/>
                  </a:cubicBezTo>
                  <a:cubicBezTo>
                    <a:pt x="1" y="71"/>
                    <a:pt x="9" y="74"/>
                    <a:pt x="9" y="69"/>
                  </a:cubicBezTo>
                  <a:cubicBezTo>
                    <a:pt x="20" y="40"/>
                    <a:pt x="35" y="15"/>
                    <a:pt x="72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1" name="Freeform 81"/>
            <p:cNvSpPr>
              <a:spLocks noEditPoints="1"/>
            </p:cNvSpPr>
            <p:nvPr/>
          </p:nvSpPr>
          <p:spPr bwMode="auto">
            <a:xfrm>
              <a:off x="3527425" y="2665413"/>
              <a:ext cx="808038" cy="750888"/>
            </a:xfrm>
            <a:custGeom>
              <a:cxnLst>
                <a:cxn ang="0">
                  <a:pos x="255" y="172"/>
                </a:cxn>
                <a:cxn ang="0">
                  <a:pos x="246" y="187"/>
                </a:cxn>
                <a:cxn ang="0">
                  <a:pos x="297" y="118"/>
                </a:cxn>
                <a:cxn ang="0">
                  <a:pos x="300" y="112"/>
                </a:cxn>
                <a:cxn ang="0">
                  <a:pos x="243" y="217"/>
                </a:cxn>
                <a:cxn ang="0">
                  <a:pos x="297" y="163"/>
                </a:cxn>
                <a:cxn ang="0">
                  <a:pos x="237" y="235"/>
                </a:cxn>
                <a:cxn ang="0">
                  <a:pos x="237" y="226"/>
                </a:cxn>
                <a:cxn ang="0">
                  <a:pos x="204" y="253"/>
                </a:cxn>
                <a:cxn ang="0">
                  <a:pos x="186" y="262"/>
                </a:cxn>
                <a:cxn ang="0">
                  <a:pos x="150" y="274"/>
                </a:cxn>
                <a:cxn ang="0">
                  <a:pos x="114" y="271"/>
                </a:cxn>
                <a:cxn ang="0">
                  <a:pos x="81" y="271"/>
                </a:cxn>
                <a:cxn ang="0">
                  <a:pos x="75" y="268"/>
                </a:cxn>
                <a:cxn ang="0">
                  <a:pos x="0" y="220"/>
                </a:cxn>
                <a:cxn ang="0">
                  <a:pos x="27" y="148"/>
                </a:cxn>
                <a:cxn ang="0">
                  <a:pos x="30" y="118"/>
                </a:cxn>
                <a:cxn ang="0">
                  <a:pos x="30" y="115"/>
                </a:cxn>
                <a:cxn ang="0">
                  <a:pos x="111" y="169"/>
                </a:cxn>
                <a:cxn ang="0">
                  <a:pos x="105" y="175"/>
                </a:cxn>
                <a:cxn ang="0">
                  <a:pos x="135" y="178"/>
                </a:cxn>
                <a:cxn ang="0">
                  <a:pos x="120" y="166"/>
                </a:cxn>
                <a:cxn ang="0">
                  <a:pos x="117" y="166"/>
                </a:cxn>
                <a:cxn ang="0">
                  <a:pos x="138" y="163"/>
                </a:cxn>
                <a:cxn ang="0">
                  <a:pos x="138" y="184"/>
                </a:cxn>
                <a:cxn ang="0">
                  <a:pos x="123" y="253"/>
                </a:cxn>
                <a:cxn ang="0">
                  <a:pos x="150" y="244"/>
                </a:cxn>
                <a:cxn ang="0">
                  <a:pos x="177" y="235"/>
                </a:cxn>
                <a:cxn ang="0">
                  <a:pos x="174" y="244"/>
                </a:cxn>
                <a:cxn ang="0">
                  <a:pos x="195" y="229"/>
                </a:cxn>
                <a:cxn ang="0">
                  <a:pos x="192" y="217"/>
                </a:cxn>
                <a:cxn ang="0">
                  <a:pos x="192" y="211"/>
                </a:cxn>
                <a:cxn ang="0">
                  <a:pos x="192" y="199"/>
                </a:cxn>
                <a:cxn ang="0">
                  <a:pos x="195" y="151"/>
                </a:cxn>
                <a:cxn ang="0">
                  <a:pos x="192" y="106"/>
                </a:cxn>
                <a:cxn ang="0">
                  <a:pos x="189" y="109"/>
                </a:cxn>
                <a:cxn ang="0">
                  <a:pos x="39" y="70"/>
                </a:cxn>
                <a:cxn ang="0">
                  <a:pos x="33" y="67"/>
                </a:cxn>
                <a:cxn ang="0">
                  <a:pos x="33" y="34"/>
                </a:cxn>
                <a:cxn ang="0">
                  <a:pos x="27" y="52"/>
                </a:cxn>
                <a:cxn ang="0">
                  <a:pos x="21" y="7"/>
                </a:cxn>
                <a:cxn ang="0">
                  <a:pos x="102" y="10"/>
                </a:cxn>
                <a:cxn ang="0">
                  <a:pos x="177" y="55"/>
                </a:cxn>
                <a:cxn ang="0">
                  <a:pos x="225" y="115"/>
                </a:cxn>
                <a:cxn ang="0">
                  <a:pos x="246" y="115"/>
                </a:cxn>
                <a:cxn ang="0">
                  <a:pos x="252" y="163"/>
                </a:cxn>
                <a:cxn ang="0">
                  <a:pos x="255" y="172"/>
                </a:cxn>
                <a:cxn ang="0">
                  <a:pos x="78" y="166"/>
                </a:cxn>
                <a:cxn ang="0">
                  <a:pos x="102" y="169"/>
                </a:cxn>
                <a:cxn ang="0">
                  <a:pos x="78" y="166"/>
                </a:cxn>
                <a:cxn ang="0">
                  <a:pos x="105" y="193"/>
                </a:cxn>
                <a:cxn ang="0">
                  <a:pos x="126" y="190"/>
                </a:cxn>
                <a:cxn ang="0">
                  <a:pos x="90" y="178"/>
                </a:cxn>
                <a:cxn ang="0">
                  <a:pos x="102" y="190"/>
                </a:cxn>
                <a:cxn ang="0">
                  <a:pos x="90" y="199"/>
                </a:cxn>
                <a:cxn ang="0">
                  <a:pos x="108" y="196"/>
                </a:cxn>
                <a:cxn ang="0">
                  <a:pos x="105" y="193"/>
                </a:cxn>
              </a:cxnLst>
              <a:rect b="b" l="0" r="r" t="0"/>
              <a:pathLst>
                <a:path h="279" w="300">
                  <a:moveTo>
                    <a:pt x="255" y="172"/>
                  </a:moveTo>
                  <a:cubicBezTo>
                    <a:pt x="254" y="179"/>
                    <a:pt x="245" y="178"/>
                    <a:pt x="246" y="187"/>
                  </a:cubicBezTo>
                  <a:cubicBezTo>
                    <a:pt x="268" y="169"/>
                    <a:pt x="288" y="149"/>
                    <a:pt x="297" y="118"/>
                  </a:cubicBezTo>
                  <a:cubicBezTo>
                    <a:pt x="297" y="115"/>
                    <a:pt x="298" y="113"/>
                    <a:pt x="300" y="112"/>
                  </a:cubicBezTo>
                  <a:cubicBezTo>
                    <a:pt x="299" y="165"/>
                    <a:pt x="274" y="194"/>
                    <a:pt x="243" y="217"/>
                  </a:cubicBezTo>
                  <a:cubicBezTo>
                    <a:pt x="271" y="209"/>
                    <a:pt x="284" y="186"/>
                    <a:pt x="297" y="163"/>
                  </a:cubicBezTo>
                  <a:cubicBezTo>
                    <a:pt x="293" y="203"/>
                    <a:pt x="264" y="218"/>
                    <a:pt x="237" y="235"/>
                  </a:cubicBezTo>
                  <a:cubicBezTo>
                    <a:pt x="237" y="231"/>
                    <a:pt x="242" y="228"/>
                    <a:pt x="237" y="226"/>
                  </a:cubicBezTo>
                  <a:cubicBezTo>
                    <a:pt x="232" y="241"/>
                    <a:pt x="208" y="237"/>
                    <a:pt x="204" y="253"/>
                  </a:cubicBezTo>
                  <a:cubicBezTo>
                    <a:pt x="196" y="254"/>
                    <a:pt x="195" y="262"/>
                    <a:pt x="186" y="262"/>
                  </a:cubicBezTo>
                  <a:cubicBezTo>
                    <a:pt x="173" y="265"/>
                    <a:pt x="171" y="279"/>
                    <a:pt x="150" y="274"/>
                  </a:cubicBezTo>
                  <a:cubicBezTo>
                    <a:pt x="144" y="267"/>
                    <a:pt x="125" y="273"/>
                    <a:pt x="114" y="271"/>
                  </a:cubicBezTo>
                  <a:cubicBezTo>
                    <a:pt x="101" y="275"/>
                    <a:pt x="89" y="262"/>
                    <a:pt x="81" y="271"/>
                  </a:cubicBezTo>
                  <a:cubicBezTo>
                    <a:pt x="79" y="270"/>
                    <a:pt x="75" y="271"/>
                    <a:pt x="75" y="268"/>
                  </a:cubicBezTo>
                  <a:cubicBezTo>
                    <a:pt x="56" y="258"/>
                    <a:pt x="20" y="239"/>
                    <a:pt x="0" y="220"/>
                  </a:cubicBezTo>
                  <a:cubicBezTo>
                    <a:pt x="9" y="196"/>
                    <a:pt x="20" y="174"/>
                    <a:pt x="27" y="148"/>
                  </a:cubicBezTo>
                  <a:cubicBezTo>
                    <a:pt x="32" y="142"/>
                    <a:pt x="29" y="128"/>
                    <a:pt x="30" y="118"/>
                  </a:cubicBezTo>
                  <a:cubicBezTo>
                    <a:pt x="30" y="117"/>
                    <a:pt x="30" y="116"/>
                    <a:pt x="30" y="115"/>
                  </a:cubicBezTo>
                  <a:cubicBezTo>
                    <a:pt x="58" y="132"/>
                    <a:pt x="80" y="155"/>
                    <a:pt x="111" y="169"/>
                  </a:cubicBezTo>
                  <a:cubicBezTo>
                    <a:pt x="108" y="170"/>
                    <a:pt x="106" y="172"/>
                    <a:pt x="105" y="175"/>
                  </a:cubicBezTo>
                  <a:cubicBezTo>
                    <a:pt x="115" y="176"/>
                    <a:pt x="122" y="180"/>
                    <a:pt x="135" y="178"/>
                  </a:cubicBezTo>
                  <a:cubicBezTo>
                    <a:pt x="121" y="172"/>
                    <a:pt x="137" y="170"/>
                    <a:pt x="120" y="166"/>
                  </a:cubicBezTo>
                  <a:cubicBezTo>
                    <a:pt x="119" y="166"/>
                    <a:pt x="118" y="166"/>
                    <a:pt x="117" y="166"/>
                  </a:cubicBezTo>
                  <a:cubicBezTo>
                    <a:pt x="118" y="159"/>
                    <a:pt x="132" y="165"/>
                    <a:pt x="138" y="163"/>
                  </a:cubicBezTo>
                  <a:cubicBezTo>
                    <a:pt x="138" y="170"/>
                    <a:pt x="138" y="177"/>
                    <a:pt x="138" y="184"/>
                  </a:cubicBezTo>
                  <a:cubicBezTo>
                    <a:pt x="135" y="209"/>
                    <a:pt x="128" y="230"/>
                    <a:pt x="123" y="253"/>
                  </a:cubicBezTo>
                  <a:cubicBezTo>
                    <a:pt x="131" y="258"/>
                    <a:pt x="145" y="250"/>
                    <a:pt x="150" y="244"/>
                  </a:cubicBezTo>
                  <a:cubicBezTo>
                    <a:pt x="163" y="245"/>
                    <a:pt x="165" y="235"/>
                    <a:pt x="177" y="235"/>
                  </a:cubicBezTo>
                  <a:cubicBezTo>
                    <a:pt x="175" y="237"/>
                    <a:pt x="174" y="240"/>
                    <a:pt x="174" y="244"/>
                  </a:cubicBezTo>
                  <a:cubicBezTo>
                    <a:pt x="183" y="241"/>
                    <a:pt x="180" y="226"/>
                    <a:pt x="195" y="229"/>
                  </a:cubicBezTo>
                  <a:cubicBezTo>
                    <a:pt x="195" y="224"/>
                    <a:pt x="196" y="218"/>
                    <a:pt x="192" y="217"/>
                  </a:cubicBezTo>
                  <a:cubicBezTo>
                    <a:pt x="192" y="215"/>
                    <a:pt x="192" y="213"/>
                    <a:pt x="192" y="211"/>
                  </a:cubicBezTo>
                  <a:cubicBezTo>
                    <a:pt x="192" y="207"/>
                    <a:pt x="192" y="203"/>
                    <a:pt x="192" y="199"/>
                  </a:cubicBezTo>
                  <a:cubicBezTo>
                    <a:pt x="199" y="189"/>
                    <a:pt x="193" y="166"/>
                    <a:pt x="195" y="151"/>
                  </a:cubicBezTo>
                  <a:cubicBezTo>
                    <a:pt x="193" y="137"/>
                    <a:pt x="199" y="115"/>
                    <a:pt x="192" y="106"/>
                  </a:cubicBezTo>
                  <a:cubicBezTo>
                    <a:pt x="189" y="105"/>
                    <a:pt x="189" y="107"/>
                    <a:pt x="189" y="109"/>
                  </a:cubicBezTo>
                  <a:cubicBezTo>
                    <a:pt x="140" y="95"/>
                    <a:pt x="92" y="80"/>
                    <a:pt x="39" y="70"/>
                  </a:cubicBezTo>
                  <a:cubicBezTo>
                    <a:pt x="37" y="69"/>
                    <a:pt x="36" y="67"/>
                    <a:pt x="33" y="67"/>
                  </a:cubicBezTo>
                  <a:cubicBezTo>
                    <a:pt x="33" y="56"/>
                    <a:pt x="33" y="45"/>
                    <a:pt x="33" y="34"/>
                  </a:cubicBezTo>
                  <a:cubicBezTo>
                    <a:pt x="26" y="35"/>
                    <a:pt x="33" y="50"/>
                    <a:pt x="27" y="52"/>
                  </a:cubicBezTo>
                  <a:cubicBezTo>
                    <a:pt x="24" y="108"/>
                    <a:pt x="25" y="22"/>
                    <a:pt x="21" y="7"/>
                  </a:cubicBezTo>
                  <a:cubicBezTo>
                    <a:pt x="45" y="0"/>
                    <a:pt x="78" y="8"/>
                    <a:pt x="102" y="10"/>
                  </a:cubicBezTo>
                  <a:cubicBezTo>
                    <a:pt x="127" y="25"/>
                    <a:pt x="153" y="39"/>
                    <a:pt x="177" y="55"/>
                  </a:cubicBezTo>
                  <a:cubicBezTo>
                    <a:pt x="183" y="85"/>
                    <a:pt x="206" y="98"/>
                    <a:pt x="225" y="115"/>
                  </a:cubicBezTo>
                  <a:cubicBezTo>
                    <a:pt x="232" y="115"/>
                    <a:pt x="239" y="115"/>
                    <a:pt x="246" y="115"/>
                  </a:cubicBezTo>
                  <a:cubicBezTo>
                    <a:pt x="249" y="130"/>
                    <a:pt x="254" y="143"/>
                    <a:pt x="252" y="163"/>
                  </a:cubicBezTo>
                  <a:cubicBezTo>
                    <a:pt x="252" y="167"/>
                    <a:pt x="252" y="171"/>
                    <a:pt x="255" y="172"/>
                  </a:cubicBezTo>
                  <a:close/>
                  <a:moveTo>
                    <a:pt x="78" y="166"/>
                  </a:moveTo>
                  <a:cubicBezTo>
                    <a:pt x="86" y="165"/>
                    <a:pt x="95" y="179"/>
                    <a:pt x="102" y="169"/>
                  </a:cubicBezTo>
                  <a:cubicBezTo>
                    <a:pt x="94" y="170"/>
                    <a:pt x="85" y="156"/>
                    <a:pt x="78" y="166"/>
                  </a:cubicBezTo>
                  <a:close/>
                  <a:moveTo>
                    <a:pt x="105" y="193"/>
                  </a:moveTo>
                  <a:cubicBezTo>
                    <a:pt x="111" y="191"/>
                    <a:pt x="125" y="197"/>
                    <a:pt x="126" y="190"/>
                  </a:cubicBezTo>
                  <a:cubicBezTo>
                    <a:pt x="109" y="191"/>
                    <a:pt x="103" y="181"/>
                    <a:pt x="90" y="178"/>
                  </a:cubicBezTo>
                  <a:cubicBezTo>
                    <a:pt x="90" y="186"/>
                    <a:pt x="94" y="190"/>
                    <a:pt x="102" y="190"/>
                  </a:cubicBezTo>
                  <a:cubicBezTo>
                    <a:pt x="103" y="198"/>
                    <a:pt x="85" y="187"/>
                    <a:pt x="90" y="199"/>
                  </a:cubicBezTo>
                  <a:cubicBezTo>
                    <a:pt x="95" y="197"/>
                    <a:pt x="108" y="203"/>
                    <a:pt x="108" y="196"/>
                  </a:cubicBezTo>
                  <a:cubicBezTo>
                    <a:pt x="105" y="196"/>
                    <a:pt x="100" y="195"/>
                    <a:pt x="105" y="193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2" name="Freeform 82"/>
            <p:cNvSpPr/>
            <p:nvPr/>
          </p:nvSpPr>
          <p:spPr bwMode="auto">
            <a:xfrm>
              <a:off x="3797300" y="3089275"/>
              <a:ext cx="117475" cy="71438"/>
            </a:xfrm>
            <a:custGeom>
              <a:cxnLst>
                <a:cxn ang="0">
                  <a:pos x="17" y="8"/>
                </a:cxn>
                <a:cxn ang="0">
                  <a:pos x="38" y="2"/>
                </a:cxn>
                <a:cxn ang="0">
                  <a:pos x="38" y="26"/>
                </a:cxn>
                <a:cxn ang="0">
                  <a:pos x="38" y="5"/>
                </a:cxn>
                <a:cxn ang="0">
                  <a:pos x="17" y="8"/>
                </a:cxn>
              </a:cxnLst>
              <a:rect b="b" l="0" r="r" t="0"/>
              <a:pathLst>
                <a:path h="26" w="44">
                  <a:moveTo>
                    <a:pt x="17" y="8"/>
                  </a:moveTo>
                  <a:cubicBezTo>
                    <a:pt x="0" y="0"/>
                    <a:pt x="29" y="2"/>
                    <a:pt x="38" y="2"/>
                  </a:cubicBezTo>
                  <a:cubicBezTo>
                    <a:pt x="41" y="5"/>
                    <a:pt x="44" y="23"/>
                    <a:pt x="38" y="26"/>
                  </a:cubicBezTo>
                  <a:cubicBezTo>
                    <a:pt x="38" y="19"/>
                    <a:pt x="38" y="12"/>
                    <a:pt x="38" y="5"/>
                  </a:cubicBezTo>
                  <a:cubicBezTo>
                    <a:pt x="32" y="7"/>
                    <a:pt x="18" y="1"/>
                    <a:pt x="17" y="8"/>
                  </a:cubicBezTo>
                  <a:close/>
                </a:path>
              </a:pathLst>
            </a:custGeom>
            <a:solidFill>
              <a:srgbClr val="1F445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3" name="Freeform 83"/>
            <p:cNvSpPr/>
            <p:nvPr/>
          </p:nvSpPr>
          <p:spPr bwMode="auto">
            <a:xfrm>
              <a:off x="4749800" y="2692400"/>
              <a:ext cx="61913" cy="96838"/>
            </a:xfrm>
            <a:custGeom>
              <a:cxnLst>
                <a:cxn ang="0">
                  <a:pos x="20" y="27"/>
                </a:cxn>
                <a:cxn ang="0">
                  <a:pos x="17" y="18"/>
                </a:cxn>
                <a:cxn ang="0">
                  <a:pos x="8" y="36"/>
                </a:cxn>
                <a:cxn ang="0">
                  <a:pos x="17" y="3"/>
                </a:cxn>
                <a:cxn ang="0">
                  <a:pos x="23" y="0"/>
                </a:cxn>
                <a:cxn ang="0">
                  <a:pos x="23" y="18"/>
                </a:cxn>
                <a:cxn ang="0">
                  <a:pos x="20" y="27"/>
                </a:cxn>
              </a:cxnLst>
              <a:rect b="b" l="0" r="r" t="0"/>
              <a:pathLst>
                <a:path h="36" w="23">
                  <a:moveTo>
                    <a:pt x="20" y="27"/>
                  </a:moveTo>
                  <a:cubicBezTo>
                    <a:pt x="16" y="27"/>
                    <a:pt x="17" y="22"/>
                    <a:pt x="17" y="18"/>
                  </a:cubicBezTo>
                  <a:cubicBezTo>
                    <a:pt x="12" y="22"/>
                    <a:pt x="9" y="28"/>
                    <a:pt x="8" y="36"/>
                  </a:cubicBezTo>
                  <a:cubicBezTo>
                    <a:pt x="0" y="26"/>
                    <a:pt x="9" y="7"/>
                    <a:pt x="17" y="3"/>
                  </a:cubicBezTo>
                  <a:cubicBezTo>
                    <a:pt x="20" y="3"/>
                    <a:pt x="21" y="1"/>
                    <a:pt x="23" y="0"/>
                  </a:cubicBezTo>
                  <a:cubicBezTo>
                    <a:pt x="19" y="4"/>
                    <a:pt x="19" y="14"/>
                    <a:pt x="23" y="18"/>
                  </a:cubicBezTo>
                  <a:cubicBezTo>
                    <a:pt x="19" y="18"/>
                    <a:pt x="20" y="23"/>
                    <a:pt x="20" y="27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4" name="Freeform 84"/>
            <p:cNvSpPr/>
            <p:nvPr/>
          </p:nvSpPr>
          <p:spPr bwMode="auto">
            <a:xfrm>
              <a:off x="3519488" y="2584450"/>
              <a:ext cx="630238" cy="801688"/>
            </a:xfrm>
            <a:custGeom>
              <a:cxnLst>
                <a:cxn ang="0">
                  <a:pos x="105" y="40"/>
                </a:cxn>
                <a:cxn ang="0">
                  <a:pos x="24" y="37"/>
                </a:cxn>
                <a:cxn ang="0">
                  <a:pos x="30" y="82"/>
                </a:cxn>
                <a:cxn ang="0">
                  <a:pos x="36" y="64"/>
                </a:cxn>
                <a:cxn ang="0">
                  <a:pos x="36" y="97"/>
                </a:cxn>
                <a:cxn ang="0">
                  <a:pos x="42" y="100"/>
                </a:cxn>
                <a:cxn ang="0">
                  <a:pos x="45" y="112"/>
                </a:cxn>
                <a:cxn ang="0">
                  <a:pos x="39" y="103"/>
                </a:cxn>
                <a:cxn ang="0">
                  <a:pos x="33" y="136"/>
                </a:cxn>
                <a:cxn ang="0">
                  <a:pos x="192" y="169"/>
                </a:cxn>
                <a:cxn ang="0">
                  <a:pos x="192" y="145"/>
                </a:cxn>
                <a:cxn ang="0">
                  <a:pos x="180" y="145"/>
                </a:cxn>
                <a:cxn ang="0">
                  <a:pos x="123" y="145"/>
                </a:cxn>
                <a:cxn ang="0">
                  <a:pos x="54" y="121"/>
                </a:cxn>
                <a:cxn ang="0">
                  <a:pos x="192" y="139"/>
                </a:cxn>
                <a:cxn ang="0">
                  <a:pos x="195" y="136"/>
                </a:cxn>
                <a:cxn ang="0">
                  <a:pos x="195" y="181"/>
                </a:cxn>
                <a:cxn ang="0">
                  <a:pos x="195" y="229"/>
                </a:cxn>
                <a:cxn ang="0">
                  <a:pos x="195" y="241"/>
                </a:cxn>
                <a:cxn ang="0">
                  <a:pos x="192" y="172"/>
                </a:cxn>
                <a:cxn ang="0">
                  <a:pos x="141" y="190"/>
                </a:cxn>
                <a:cxn ang="0">
                  <a:pos x="120" y="196"/>
                </a:cxn>
                <a:cxn ang="0">
                  <a:pos x="123" y="196"/>
                </a:cxn>
                <a:cxn ang="0">
                  <a:pos x="114" y="199"/>
                </a:cxn>
                <a:cxn ang="0">
                  <a:pos x="33" y="145"/>
                </a:cxn>
                <a:cxn ang="0">
                  <a:pos x="33" y="148"/>
                </a:cxn>
                <a:cxn ang="0">
                  <a:pos x="30" y="139"/>
                </a:cxn>
                <a:cxn ang="0">
                  <a:pos x="24" y="148"/>
                </a:cxn>
                <a:cxn ang="0">
                  <a:pos x="15" y="193"/>
                </a:cxn>
                <a:cxn ang="0">
                  <a:pos x="27" y="178"/>
                </a:cxn>
                <a:cxn ang="0">
                  <a:pos x="30" y="178"/>
                </a:cxn>
                <a:cxn ang="0">
                  <a:pos x="3" y="250"/>
                </a:cxn>
                <a:cxn ang="0">
                  <a:pos x="78" y="298"/>
                </a:cxn>
                <a:cxn ang="0">
                  <a:pos x="0" y="247"/>
                </a:cxn>
                <a:cxn ang="0">
                  <a:pos x="9" y="214"/>
                </a:cxn>
                <a:cxn ang="0">
                  <a:pos x="12" y="184"/>
                </a:cxn>
                <a:cxn ang="0">
                  <a:pos x="21" y="124"/>
                </a:cxn>
                <a:cxn ang="0">
                  <a:pos x="24" y="85"/>
                </a:cxn>
                <a:cxn ang="0">
                  <a:pos x="21" y="52"/>
                </a:cxn>
                <a:cxn ang="0">
                  <a:pos x="18" y="37"/>
                </a:cxn>
                <a:cxn ang="0">
                  <a:pos x="105" y="4"/>
                </a:cxn>
                <a:cxn ang="0">
                  <a:pos x="105" y="7"/>
                </a:cxn>
                <a:cxn ang="0">
                  <a:pos x="54" y="25"/>
                </a:cxn>
                <a:cxn ang="0">
                  <a:pos x="138" y="37"/>
                </a:cxn>
                <a:cxn ang="0">
                  <a:pos x="162" y="40"/>
                </a:cxn>
                <a:cxn ang="0">
                  <a:pos x="159" y="34"/>
                </a:cxn>
                <a:cxn ang="0">
                  <a:pos x="234" y="49"/>
                </a:cxn>
                <a:cxn ang="0">
                  <a:pos x="228" y="58"/>
                </a:cxn>
                <a:cxn ang="0">
                  <a:pos x="210" y="49"/>
                </a:cxn>
                <a:cxn ang="0">
                  <a:pos x="180" y="49"/>
                </a:cxn>
                <a:cxn ang="0">
                  <a:pos x="105" y="40"/>
                </a:cxn>
              </a:cxnLst>
              <a:rect b="b" l="0" r="r" t="0"/>
              <a:pathLst>
                <a:path h="298" w="234">
                  <a:moveTo>
                    <a:pt x="105" y="40"/>
                  </a:moveTo>
                  <a:cubicBezTo>
                    <a:pt x="81" y="38"/>
                    <a:pt x="48" y="30"/>
                    <a:pt x="24" y="37"/>
                  </a:cubicBezTo>
                  <a:cubicBezTo>
                    <a:pt x="28" y="52"/>
                    <a:pt x="27" y="138"/>
                    <a:pt x="30" y="82"/>
                  </a:cubicBezTo>
                  <a:cubicBezTo>
                    <a:pt x="36" y="80"/>
                    <a:pt x="29" y="65"/>
                    <a:pt x="36" y="64"/>
                  </a:cubicBezTo>
                  <a:cubicBezTo>
                    <a:pt x="36" y="75"/>
                    <a:pt x="36" y="86"/>
                    <a:pt x="36" y="97"/>
                  </a:cubicBezTo>
                  <a:cubicBezTo>
                    <a:pt x="39" y="97"/>
                    <a:pt x="40" y="99"/>
                    <a:pt x="42" y="100"/>
                  </a:cubicBezTo>
                  <a:cubicBezTo>
                    <a:pt x="38" y="108"/>
                    <a:pt x="54" y="109"/>
                    <a:pt x="45" y="112"/>
                  </a:cubicBezTo>
                  <a:cubicBezTo>
                    <a:pt x="42" y="110"/>
                    <a:pt x="40" y="107"/>
                    <a:pt x="39" y="103"/>
                  </a:cubicBezTo>
                  <a:cubicBezTo>
                    <a:pt x="30" y="107"/>
                    <a:pt x="34" y="124"/>
                    <a:pt x="33" y="136"/>
                  </a:cubicBezTo>
                  <a:cubicBezTo>
                    <a:pt x="65" y="171"/>
                    <a:pt x="137" y="209"/>
                    <a:pt x="192" y="169"/>
                  </a:cubicBezTo>
                  <a:cubicBezTo>
                    <a:pt x="192" y="161"/>
                    <a:pt x="192" y="153"/>
                    <a:pt x="192" y="145"/>
                  </a:cubicBezTo>
                  <a:cubicBezTo>
                    <a:pt x="188" y="145"/>
                    <a:pt x="184" y="145"/>
                    <a:pt x="180" y="145"/>
                  </a:cubicBezTo>
                  <a:cubicBezTo>
                    <a:pt x="161" y="145"/>
                    <a:pt x="142" y="145"/>
                    <a:pt x="123" y="145"/>
                  </a:cubicBezTo>
                  <a:cubicBezTo>
                    <a:pt x="91" y="146"/>
                    <a:pt x="71" y="135"/>
                    <a:pt x="54" y="121"/>
                  </a:cubicBezTo>
                  <a:cubicBezTo>
                    <a:pt x="78" y="135"/>
                    <a:pt x="147" y="146"/>
                    <a:pt x="192" y="139"/>
                  </a:cubicBezTo>
                  <a:cubicBezTo>
                    <a:pt x="192" y="137"/>
                    <a:pt x="192" y="135"/>
                    <a:pt x="195" y="136"/>
                  </a:cubicBezTo>
                  <a:cubicBezTo>
                    <a:pt x="195" y="151"/>
                    <a:pt x="195" y="166"/>
                    <a:pt x="195" y="181"/>
                  </a:cubicBezTo>
                  <a:cubicBezTo>
                    <a:pt x="195" y="197"/>
                    <a:pt x="195" y="213"/>
                    <a:pt x="195" y="229"/>
                  </a:cubicBezTo>
                  <a:cubicBezTo>
                    <a:pt x="195" y="233"/>
                    <a:pt x="195" y="237"/>
                    <a:pt x="195" y="241"/>
                  </a:cubicBezTo>
                  <a:cubicBezTo>
                    <a:pt x="188" y="224"/>
                    <a:pt x="194" y="194"/>
                    <a:pt x="192" y="172"/>
                  </a:cubicBezTo>
                  <a:cubicBezTo>
                    <a:pt x="175" y="178"/>
                    <a:pt x="164" y="190"/>
                    <a:pt x="141" y="190"/>
                  </a:cubicBezTo>
                  <a:cubicBezTo>
                    <a:pt x="132" y="190"/>
                    <a:pt x="103" y="188"/>
                    <a:pt x="120" y="196"/>
                  </a:cubicBezTo>
                  <a:cubicBezTo>
                    <a:pt x="121" y="196"/>
                    <a:pt x="122" y="196"/>
                    <a:pt x="123" y="196"/>
                  </a:cubicBezTo>
                  <a:cubicBezTo>
                    <a:pt x="123" y="200"/>
                    <a:pt x="118" y="199"/>
                    <a:pt x="114" y="199"/>
                  </a:cubicBezTo>
                  <a:cubicBezTo>
                    <a:pt x="83" y="185"/>
                    <a:pt x="61" y="162"/>
                    <a:pt x="33" y="145"/>
                  </a:cubicBezTo>
                  <a:cubicBezTo>
                    <a:pt x="33" y="146"/>
                    <a:pt x="33" y="147"/>
                    <a:pt x="33" y="148"/>
                  </a:cubicBezTo>
                  <a:cubicBezTo>
                    <a:pt x="29" y="148"/>
                    <a:pt x="30" y="143"/>
                    <a:pt x="30" y="139"/>
                  </a:cubicBezTo>
                  <a:cubicBezTo>
                    <a:pt x="26" y="140"/>
                    <a:pt x="24" y="143"/>
                    <a:pt x="24" y="148"/>
                  </a:cubicBezTo>
                  <a:cubicBezTo>
                    <a:pt x="19" y="161"/>
                    <a:pt x="14" y="174"/>
                    <a:pt x="15" y="193"/>
                  </a:cubicBezTo>
                  <a:cubicBezTo>
                    <a:pt x="18" y="198"/>
                    <a:pt x="24" y="182"/>
                    <a:pt x="27" y="178"/>
                  </a:cubicBezTo>
                  <a:cubicBezTo>
                    <a:pt x="28" y="178"/>
                    <a:pt x="29" y="178"/>
                    <a:pt x="30" y="178"/>
                  </a:cubicBezTo>
                  <a:cubicBezTo>
                    <a:pt x="23" y="204"/>
                    <a:pt x="12" y="226"/>
                    <a:pt x="3" y="250"/>
                  </a:cubicBezTo>
                  <a:cubicBezTo>
                    <a:pt x="23" y="269"/>
                    <a:pt x="59" y="288"/>
                    <a:pt x="78" y="298"/>
                  </a:cubicBezTo>
                  <a:cubicBezTo>
                    <a:pt x="43" y="290"/>
                    <a:pt x="15" y="275"/>
                    <a:pt x="0" y="247"/>
                  </a:cubicBezTo>
                  <a:cubicBezTo>
                    <a:pt x="0" y="233"/>
                    <a:pt x="13" y="232"/>
                    <a:pt x="9" y="214"/>
                  </a:cubicBezTo>
                  <a:cubicBezTo>
                    <a:pt x="16" y="210"/>
                    <a:pt x="10" y="193"/>
                    <a:pt x="12" y="184"/>
                  </a:cubicBezTo>
                  <a:cubicBezTo>
                    <a:pt x="12" y="161"/>
                    <a:pt x="17" y="143"/>
                    <a:pt x="21" y="124"/>
                  </a:cubicBezTo>
                  <a:cubicBezTo>
                    <a:pt x="28" y="117"/>
                    <a:pt x="22" y="97"/>
                    <a:pt x="24" y="85"/>
                  </a:cubicBezTo>
                  <a:cubicBezTo>
                    <a:pt x="22" y="75"/>
                    <a:pt x="28" y="57"/>
                    <a:pt x="21" y="52"/>
                  </a:cubicBezTo>
                  <a:cubicBezTo>
                    <a:pt x="14" y="53"/>
                    <a:pt x="20" y="41"/>
                    <a:pt x="18" y="37"/>
                  </a:cubicBezTo>
                  <a:cubicBezTo>
                    <a:pt x="41" y="20"/>
                    <a:pt x="79" y="0"/>
                    <a:pt x="105" y="4"/>
                  </a:cubicBezTo>
                  <a:cubicBezTo>
                    <a:pt x="105" y="5"/>
                    <a:pt x="105" y="6"/>
                    <a:pt x="105" y="7"/>
                  </a:cubicBezTo>
                  <a:cubicBezTo>
                    <a:pt x="85" y="10"/>
                    <a:pt x="65" y="13"/>
                    <a:pt x="54" y="25"/>
                  </a:cubicBezTo>
                  <a:cubicBezTo>
                    <a:pt x="88" y="23"/>
                    <a:pt x="104" y="39"/>
                    <a:pt x="138" y="37"/>
                  </a:cubicBezTo>
                  <a:cubicBezTo>
                    <a:pt x="140" y="44"/>
                    <a:pt x="155" y="38"/>
                    <a:pt x="162" y="40"/>
                  </a:cubicBezTo>
                  <a:cubicBezTo>
                    <a:pt x="168" y="37"/>
                    <a:pt x="159" y="38"/>
                    <a:pt x="159" y="34"/>
                  </a:cubicBezTo>
                  <a:cubicBezTo>
                    <a:pt x="185" y="38"/>
                    <a:pt x="222" y="31"/>
                    <a:pt x="234" y="49"/>
                  </a:cubicBezTo>
                  <a:cubicBezTo>
                    <a:pt x="227" y="53"/>
                    <a:pt x="232" y="55"/>
                    <a:pt x="228" y="58"/>
                  </a:cubicBezTo>
                  <a:cubicBezTo>
                    <a:pt x="227" y="50"/>
                    <a:pt x="218" y="41"/>
                    <a:pt x="210" y="49"/>
                  </a:cubicBezTo>
                  <a:cubicBezTo>
                    <a:pt x="200" y="49"/>
                    <a:pt x="190" y="49"/>
                    <a:pt x="180" y="49"/>
                  </a:cubicBezTo>
                  <a:cubicBezTo>
                    <a:pt x="154" y="47"/>
                    <a:pt x="130" y="43"/>
                    <a:pt x="105" y="4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5" name="Freeform 85"/>
            <p:cNvSpPr/>
            <p:nvPr/>
          </p:nvSpPr>
          <p:spPr bwMode="auto">
            <a:xfrm>
              <a:off x="4130675" y="2716213"/>
              <a:ext cx="76200" cy="74613"/>
            </a:xfrm>
            <a:custGeom>
              <a:cxnLst>
                <a:cxn ang="0">
                  <a:pos x="1" y="9"/>
                </a:cxn>
                <a:cxn ang="0">
                  <a:pos x="7" y="0"/>
                </a:cxn>
                <a:cxn ang="0">
                  <a:pos x="28" y="24"/>
                </a:cxn>
                <a:cxn ang="0">
                  <a:pos x="25" y="27"/>
                </a:cxn>
                <a:cxn ang="0">
                  <a:pos x="16" y="24"/>
                </a:cxn>
                <a:cxn ang="0">
                  <a:pos x="13" y="27"/>
                </a:cxn>
                <a:cxn ang="0">
                  <a:pos x="1" y="9"/>
                </a:cxn>
              </a:cxnLst>
              <a:rect b="b" l="0" r="r" t="0"/>
              <a:pathLst>
                <a:path h="28" w="28">
                  <a:moveTo>
                    <a:pt x="1" y="9"/>
                  </a:moveTo>
                  <a:cubicBezTo>
                    <a:pt x="5" y="6"/>
                    <a:pt x="0" y="4"/>
                    <a:pt x="7" y="0"/>
                  </a:cubicBezTo>
                  <a:cubicBezTo>
                    <a:pt x="13" y="9"/>
                    <a:pt x="25" y="12"/>
                    <a:pt x="28" y="24"/>
                  </a:cubicBezTo>
                  <a:cubicBezTo>
                    <a:pt x="26" y="24"/>
                    <a:pt x="24" y="24"/>
                    <a:pt x="25" y="27"/>
                  </a:cubicBezTo>
                  <a:cubicBezTo>
                    <a:pt x="22" y="25"/>
                    <a:pt x="17" y="9"/>
                    <a:pt x="16" y="24"/>
                  </a:cubicBezTo>
                  <a:cubicBezTo>
                    <a:pt x="16" y="26"/>
                    <a:pt x="16" y="28"/>
                    <a:pt x="13" y="27"/>
                  </a:cubicBezTo>
                  <a:cubicBezTo>
                    <a:pt x="10" y="20"/>
                    <a:pt x="3" y="17"/>
                    <a:pt x="1" y="9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6" name="Freeform 86"/>
            <p:cNvSpPr/>
            <p:nvPr/>
          </p:nvSpPr>
          <p:spPr bwMode="auto">
            <a:xfrm>
              <a:off x="4797425" y="2740025"/>
              <a:ext cx="26988" cy="92075"/>
            </a:xfrm>
            <a:custGeom>
              <a:cxnLst>
                <a:cxn ang="0">
                  <a:pos x="2" y="9"/>
                </a:cxn>
                <a:cxn ang="0">
                  <a:pos x="5" y="0"/>
                </a:cxn>
                <a:cxn ang="0">
                  <a:pos x="8" y="33"/>
                </a:cxn>
                <a:cxn ang="0">
                  <a:pos x="2" y="18"/>
                </a:cxn>
                <a:cxn ang="0">
                  <a:pos x="2" y="9"/>
                </a:cxn>
              </a:cxnLst>
              <a:rect b="b" l="0" r="r" t="0"/>
              <a:pathLst>
                <a:path h="34" w="10">
                  <a:moveTo>
                    <a:pt x="2" y="9"/>
                  </a:moveTo>
                  <a:cubicBezTo>
                    <a:pt x="2" y="5"/>
                    <a:pt x="1" y="0"/>
                    <a:pt x="5" y="0"/>
                  </a:cubicBezTo>
                  <a:cubicBezTo>
                    <a:pt x="9" y="8"/>
                    <a:pt x="8" y="21"/>
                    <a:pt x="8" y="33"/>
                  </a:cubicBezTo>
                  <a:cubicBezTo>
                    <a:pt x="0" y="34"/>
                    <a:pt x="10" y="17"/>
                    <a:pt x="2" y="18"/>
                  </a:cubicBezTo>
                  <a:cubicBezTo>
                    <a:pt x="2" y="15"/>
                    <a:pt x="2" y="12"/>
                    <a:pt x="2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7" name="Freeform 87"/>
            <p:cNvSpPr/>
            <p:nvPr/>
          </p:nvSpPr>
          <p:spPr bwMode="auto">
            <a:xfrm>
              <a:off x="4691063" y="2538413"/>
              <a:ext cx="117475" cy="460375"/>
            </a:xfrm>
            <a:custGeom>
              <a:cxnLst>
                <a:cxn ang="0">
                  <a:pos x="39" y="60"/>
                </a:cxn>
                <a:cxn ang="0">
                  <a:pos x="30" y="93"/>
                </a:cxn>
                <a:cxn ang="0">
                  <a:pos x="39" y="75"/>
                </a:cxn>
                <a:cxn ang="0">
                  <a:pos x="42" y="84"/>
                </a:cxn>
                <a:cxn ang="0">
                  <a:pos x="42" y="93"/>
                </a:cxn>
                <a:cxn ang="0">
                  <a:pos x="18" y="171"/>
                </a:cxn>
                <a:cxn ang="0">
                  <a:pos x="15" y="165"/>
                </a:cxn>
                <a:cxn ang="0">
                  <a:pos x="21" y="129"/>
                </a:cxn>
                <a:cxn ang="0">
                  <a:pos x="27" y="96"/>
                </a:cxn>
                <a:cxn ang="0">
                  <a:pos x="18" y="129"/>
                </a:cxn>
                <a:cxn ang="0">
                  <a:pos x="12" y="156"/>
                </a:cxn>
                <a:cxn ang="0">
                  <a:pos x="6" y="144"/>
                </a:cxn>
                <a:cxn ang="0">
                  <a:pos x="9" y="111"/>
                </a:cxn>
                <a:cxn ang="0">
                  <a:pos x="3" y="15"/>
                </a:cxn>
                <a:cxn ang="0">
                  <a:pos x="18" y="0"/>
                </a:cxn>
                <a:cxn ang="0">
                  <a:pos x="39" y="60"/>
                </a:cxn>
              </a:cxnLst>
              <a:rect b="b" l="0" r="r" t="0"/>
              <a:pathLst>
                <a:path h="171" w="44">
                  <a:moveTo>
                    <a:pt x="39" y="60"/>
                  </a:moveTo>
                  <a:cubicBezTo>
                    <a:pt x="31" y="64"/>
                    <a:pt x="22" y="83"/>
                    <a:pt x="30" y="93"/>
                  </a:cubicBezTo>
                  <a:cubicBezTo>
                    <a:pt x="31" y="85"/>
                    <a:pt x="34" y="79"/>
                    <a:pt x="39" y="75"/>
                  </a:cubicBezTo>
                  <a:cubicBezTo>
                    <a:pt x="39" y="79"/>
                    <a:pt x="38" y="84"/>
                    <a:pt x="42" y="84"/>
                  </a:cubicBezTo>
                  <a:cubicBezTo>
                    <a:pt x="42" y="87"/>
                    <a:pt x="42" y="90"/>
                    <a:pt x="42" y="93"/>
                  </a:cubicBezTo>
                  <a:cubicBezTo>
                    <a:pt x="44" y="129"/>
                    <a:pt x="22" y="141"/>
                    <a:pt x="18" y="171"/>
                  </a:cubicBezTo>
                  <a:cubicBezTo>
                    <a:pt x="15" y="171"/>
                    <a:pt x="16" y="167"/>
                    <a:pt x="15" y="165"/>
                  </a:cubicBezTo>
                  <a:cubicBezTo>
                    <a:pt x="16" y="152"/>
                    <a:pt x="24" y="146"/>
                    <a:pt x="21" y="129"/>
                  </a:cubicBezTo>
                  <a:cubicBezTo>
                    <a:pt x="26" y="121"/>
                    <a:pt x="26" y="108"/>
                    <a:pt x="27" y="96"/>
                  </a:cubicBezTo>
                  <a:cubicBezTo>
                    <a:pt x="19" y="102"/>
                    <a:pt x="20" y="117"/>
                    <a:pt x="18" y="129"/>
                  </a:cubicBezTo>
                  <a:cubicBezTo>
                    <a:pt x="13" y="135"/>
                    <a:pt x="16" y="149"/>
                    <a:pt x="12" y="156"/>
                  </a:cubicBezTo>
                  <a:cubicBezTo>
                    <a:pt x="4" y="158"/>
                    <a:pt x="14" y="142"/>
                    <a:pt x="6" y="144"/>
                  </a:cubicBezTo>
                  <a:cubicBezTo>
                    <a:pt x="0" y="135"/>
                    <a:pt x="4" y="117"/>
                    <a:pt x="9" y="111"/>
                  </a:cubicBezTo>
                  <a:cubicBezTo>
                    <a:pt x="22" y="83"/>
                    <a:pt x="13" y="38"/>
                    <a:pt x="3" y="15"/>
                  </a:cubicBezTo>
                  <a:cubicBezTo>
                    <a:pt x="10" y="12"/>
                    <a:pt x="8" y="0"/>
                    <a:pt x="18" y="0"/>
                  </a:cubicBezTo>
                  <a:cubicBezTo>
                    <a:pt x="24" y="21"/>
                    <a:pt x="44" y="28"/>
                    <a:pt x="39" y="6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8" name="Freeform 88"/>
            <p:cNvSpPr/>
            <p:nvPr/>
          </p:nvSpPr>
          <p:spPr bwMode="auto">
            <a:xfrm>
              <a:off x="4173538" y="2740025"/>
              <a:ext cx="38100" cy="88900"/>
            </a:xfrm>
            <a:custGeom>
              <a:cxnLst>
                <a:cxn ang="0">
                  <a:pos x="9" y="18"/>
                </a:cxn>
                <a:cxn ang="0">
                  <a:pos x="12" y="33"/>
                </a:cxn>
                <a:cxn ang="0">
                  <a:pos x="9" y="33"/>
                </a:cxn>
                <a:cxn ang="0">
                  <a:pos x="0" y="15"/>
                </a:cxn>
                <a:cxn ang="0">
                  <a:pos x="9" y="18"/>
                </a:cxn>
              </a:cxnLst>
              <a:rect b="b" l="0" r="r" t="0"/>
              <a:pathLst>
                <a:path h="33" w="14">
                  <a:moveTo>
                    <a:pt x="9" y="18"/>
                  </a:moveTo>
                  <a:cubicBezTo>
                    <a:pt x="8" y="25"/>
                    <a:pt x="14" y="25"/>
                    <a:pt x="12" y="33"/>
                  </a:cubicBezTo>
                  <a:cubicBezTo>
                    <a:pt x="11" y="33"/>
                    <a:pt x="10" y="33"/>
                    <a:pt x="9" y="33"/>
                  </a:cubicBezTo>
                  <a:cubicBezTo>
                    <a:pt x="3" y="30"/>
                    <a:pt x="5" y="19"/>
                    <a:pt x="0" y="15"/>
                  </a:cubicBezTo>
                  <a:cubicBezTo>
                    <a:pt x="1" y="0"/>
                    <a:pt x="6" y="16"/>
                    <a:pt x="9" y="18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9" name="Freeform 89"/>
            <p:cNvSpPr/>
            <p:nvPr/>
          </p:nvSpPr>
          <p:spPr bwMode="auto">
            <a:xfrm>
              <a:off x="4738688" y="2797175"/>
              <a:ext cx="23813" cy="88900"/>
            </a:xfrm>
            <a:custGeom>
              <a:cxnLst>
                <a:cxn ang="0">
                  <a:pos x="0" y="33"/>
                </a:cxn>
                <a:cxn ang="0">
                  <a:pos x="9" y="0"/>
                </a:cxn>
                <a:cxn ang="0">
                  <a:pos x="3" y="33"/>
                </a:cxn>
                <a:cxn ang="0">
                  <a:pos x="0" y="33"/>
                </a:cxn>
              </a:cxnLst>
              <a:rect b="b" l="0" r="r" t="0"/>
              <a:pathLst>
                <a:path h="33" w="9">
                  <a:moveTo>
                    <a:pt x="0" y="33"/>
                  </a:moveTo>
                  <a:cubicBezTo>
                    <a:pt x="2" y="21"/>
                    <a:pt x="1" y="6"/>
                    <a:pt x="9" y="0"/>
                  </a:cubicBezTo>
                  <a:cubicBezTo>
                    <a:pt x="8" y="12"/>
                    <a:pt x="8" y="25"/>
                    <a:pt x="3" y="33"/>
                  </a:cubicBezTo>
                  <a:cubicBezTo>
                    <a:pt x="2" y="33"/>
                    <a:pt x="1" y="33"/>
                    <a:pt x="0" y="33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0" name="Freeform 90"/>
            <p:cNvSpPr/>
            <p:nvPr/>
          </p:nvSpPr>
          <p:spPr bwMode="auto">
            <a:xfrm>
              <a:off x="3622675" y="2852738"/>
              <a:ext cx="414338" cy="123825"/>
            </a:xfrm>
            <a:custGeom>
              <a:cxnLst>
                <a:cxn ang="0">
                  <a:pos x="154" y="39"/>
                </a:cxn>
                <a:cxn ang="0">
                  <a:pos x="16" y="21"/>
                </a:cxn>
                <a:cxn ang="0">
                  <a:pos x="7" y="12"/>
                </a:cxn>
                <a:cxn ang="0">
                  <a:pos x="4" y="0"/>
                </a:cxn>
                <a:cxn ang="0">
                  <a:pos x="154" y="39"/>
                </a:cxn>
              </a:cxnLst>
              <a:rect b="b" l="0" r="r" t="0"/>
              <a:pathLst>
                <a:path h="46" w="154">
                  <a:moveTo>
                    <a:pt x="154" y="39"/>
                  </a:moveTo>
                  <a:cubicBezTo>
                    <a:pt x="109" y="46"/>
                    <a:pt x="40" y="35"/>
                    <a:pt x="16" y="21"/>
                  </a:cubicBezTo>
                  <a:cubicBezTo>
                    <a:pt x="12" y="19"/>
                    <a:pt x="9" y="16"/>
                    <a:pt x="7" y="12"/>
                  </a:cubicBezTo>
                  <a:cubicBezTo>
                    <a:pt x="16" y="9"/>
                    <a:pt x="0" y="8"/>
                    <a:pt x="4" y="0"/>
                  </a:cubicBezTo>
                  <a:cubicBezTo>
                    <a:pt x="57" y="10"/>
                    <a:pt x="105" y="25"/>
                    <a:pt x="154" y="39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1" name="Freeform 91"/>
            <p:cNvSpPr/>
            <p:nvPr/>
          </p:nvSpPr>
          <p:spPr bwMode="auto">
            <a:xfrm>
              <a:off x="4703763" y="2786063"/>
              <a:ext cx="120650" cy="271463"/>
            </a:xfrm>
            <a:custGeom>
              <a:cxnLst>
                <a:cxn ang="0">
                  <a:pos x="43" y="16"/>
                </a:cxn>
                <a:cxn ang="0">
                  <a:pos x="10" y="91"/>
                </a:cxn>
                <a:cxn ang="0">
                  <a:pos x="10" y="73"/>
                </a:cxn>
                <a:cxn ang="0">
                  <a:pos x="13" y="79"/>
                </a:cxn>
                <a:cxn ang="0">
                  <a:pos x="37" y="1"/>
                </a:cxn>
                <a:cxn ang="0">
                  <a:pos x="43" y="16"/>
                </a:cxn>
              </a:cxnLst>
              <a:rect b="b" l="0" r="r" t="0"/>
              <a:pathLst>
                <a:path h="100" w="45">
                  <a:moveTo>
                    <a:pt x="43" y="16"/>
                  </a:moveTo>
                  <a:cubicBezTo>
                    <a:pt x="34" y="43"/>
                    <a:pt x="22" y="67"/>
                    <a:pt x="10" y="91"/>
                  </a:cubicBezTo>
                  <a:cubicBezTo>
                    <a:pt x="0" y="101"/>
                    <a:pt x="7" y="77"/>
                    <a:pt x="10" y="73"/>
                  </a:cubicBezTo>
                  <a:cubicBezTo>
                    <a:pt x="11" y="75"/>
                    <a:pt x="10" y="79"/>
                    <a:pt x="13" y="79"/>
                  </a:cubicBezTo>
                  <a:cubicBezTo>
                    <a:pt x="17" y="49"/>
                    <a:pt x="39" y="37"/>
                    <a:pt x="37" y="1"/>
                  </a:cubicBezTo>
                  <a:cubicBezTo>
                    <a:pt x="45" y="0"/>
                    <a:pt x="35" y="17"/>
                    <a:pt x="43" y="16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2" name="Freeform 92"/>
            <p:cNvSpPr/>
            <p:nvPr/>
          </p:nvSpPr>
          <p:spPr bwMode="auto">
            <a:xfrm>
              <a:off x="4625975" y="2886075"/>
              <a:ext cx="128588" cy="260350"/>
            </a:xfrm>
            <a:custGeom>
              <a:cxnLst>
                <a:cxn ang="0">
                  <a:pos x="30" y="15"/>
                </a:cxn>
                <a:cxn ang="0">
                  <a:pos x="36" y="27"/>
                </a:cxn>
                <a:cxn ang="0">
                  <a:pos x="42" y="0"/>
                </a:cxn>
                <a:cxn ang="0">
                  <a:pos x="45" y="0"/>
                </a:cxn>
                <a:cxn ang="0">
                  <a:pos x="39" y="36"/>
                </a:cxn>
                <a:cxn ang="0">
                  <a:pos x="39" y="54"/>
                </a:cxn>
                <a:cxn ang="0">
                  <a:pos x="0" y="96"/>
                </a:cxn>
                <a:cxn ang="0">
                  <a:pos x="21" y="69"/>
                </a:cxn>
                <a:cxn ang="0">
                  <a:pos x="21" y="81"/>
                </a:cxn>
                <a:cxn ang="0">
                  <a:pos x="33" y="36"/>
                </a:cxn>
                <a:cxn ang="0">
                  <a:pos x="30" y="36"/>
                </a:cxn>
                <a:cxn ang="0">
                  <a:pos x="30" y="15"/>
                </a:cxn>
              </a:cxnLst>
              <a:rect b="b" l="0" r="r" t="0"/>
              <a:pathLst>
                <a:path h="97" w="48">
                  <a:moveTo>
                    <a:pt x="30" y="15"/>
                  </a:moveTo>
                  <a:cubicBezTo>
                    <a:pt x="38" y="13"/>
                    <a:pt x="28" y="29"/>
                    <a:pt x="36" y="27"/>
                  </a:cubicBezTo>
                  <a:cubicBezTo>
                    <a:pt x="40" y="20"/>
                    <a:pt x="37" y="6"/>
                    <a:pt x="42" y="0"/>
                  </a:cubicBezTo>
                  <a:cubicBezTo>
                    <a:pt x="43" y="0"/>
                    <a:pt x="44" y="0"/>
                    <a:pt x="45" y="0"/>
                  </a:cubicBezTo>
                  <a:cubicBezTo>
                    <a:pt x="48" y="17"/>
                    <a:pt x="40" y="23"/>
                    <a:pt x="39" y="36"/>
                  </a:cubicBezTo>
                  <a:cubicBezTo>
                    <a:pt x="36" y="40"/>
                    <a:pt x="29" y="64"/>
                    <a:pt x="39" y="54"/>
                  </a:cubicBezTo>
                  <a:cubicBezTo>
                    <a:pt x="31" y="73"/>
                    <a:pt x="28" y="97"/>
                    <a:pt x="0" y="96"/>
                  </a:cubicBezTo>
                  <a:cubicBezTo>
                    <a:pt x="3" y="95"/>
                    <a:pt x="19" y="81"/>
                    <a:pt x="21" y="69"/>
                  </a:cubicBezTo>
                  <a:cubicBezTo>
                    <a:pt x="21" y="73"/>
                    <a:pt x="21" y="77"/>
                    <a:pt x="21" y="81"/>
                  </a:cubicBezTo>
                  <a:cubicBezTo>
                    <a:pt x="29" y="70"/>
                    <a:pt x="27" y="49"/>
                    <a:pt x="33" y="36"/>
                  </a:cubicBezTo>
                  <a:cubicBezTo>
                    <a:pt x="32" y="33"/>
                    <a:pt x="30" y="34"/>
                    <a:pt x="30" y="36"/>
                  </a:cubicBezTo>
                  <a:cubicBezTo>
                    <a:pt x="24" y="34"/>
                    <a:pt x="27" y="18"/>
                    <a:pt x="30" y="1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3" name="Freeform 93"/>
            <p:cNvSpPr/>
            <p:nvPr/>
          </p:nvSpPr>
          <p:spPr bwMode="auto">
            <a:xfrm>
              <a:off x="4921250" y="2925763"/>
              <a:ext cx="49213" cy="258763"/>
            </a:xfrm>
            <a:custGeom>
              <a:cxnLst>
                <a:cxn ang="0">
                  <a:pos x="7" y="0"/>
                </a:cxn>
                <a:cxn ang="0">
                  <a:pos x="4" y="96"/>
                </a:cxn>
                <a:cxn ang="0">
                  <a:pos x="1" y="90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96" w="18">
                  <a:moveTo>
                    <a:pt x="7" y="0"/>
                  </a:moveTo>
                  <a:cubicBezTo>
                    <a:pt x="3" y="34"/>
                    <a:pt x="18" y="71"/>
                    <a:pt x="4" y="96"/>
                  </a:cubicBezTo>
                  <a:cubicBezTo>
                    <a:pt x="4" y="93"/>
                    <a:pt x="3" y="91"/>
                    <a:pt x="1" y="90"/>
                  </a:cubicBezTo>
                  <a:cubicBezTo>
                    <a:pt x="14" y="66"/>
                    <a:pt x="0" y="33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4" name="Freeform 94"/>
            <p:cNvSpPr/>
            <p:nvPr/>
          </p:nvSpPr>
          <p:spPr bwMode="auto">
            <a:xfrm>
              <a:off x="3557588" y="2982913"/>
              <a:ext cx="46038" cy="133350"/>
            </a:xfrm>
            <a:custGeom>
              <a:cxnLst>
                <a:cxn ang="0">
                  <a:pos x="10" y="0"/>
                </a:cxn>
                <a:cxn ang="0">
                  <a:pos x="13" y="30"/>
                </a:cxn>
                <a:cxn ang="0">
                  <a:pos x="1" y="45"/>
                </a:cxn>
                <a:cxn ang="0">
                  <a:pos x="10" y="0"/>
                </a:cxn>
              </a:cxnLst>
              <a:rect b="b" l="0" r="r" t="0"/>
              <a:pathLst>
                <a:path h="50" w="17">
                  <a:moveTo>
                    <a:pt x="10" y="0"/>
                  </a:moveTo>
                  <a:cubicBezTo>
                    <a:pt x="17" y="4"/>
                    <a:pt x="11" y="21"/>
                    <a:pt x="13" y="30"/>
                  </a:cubicBezTo>
                  <a:cubicBezTo>
                    <a:pt x="10" y="34"/>
                    <a:pt x="4" y="50"/>
                    <a:pt x="1" y="45"/>
                  </a:cubicBezTo>
                  <a:cubicBezTo>
                    <a:pt x="0" y="26"/>
                    <a:pt x="5" y="13"/>
                    <a:pt x="10" y="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5" name="Freeform 95"/>
            <p:cNvSpPr/>
            <p:nvPr/>
          </p:nvSpPr>
          <p:spPr bwMode="auto">
            <a:xfrm>
              <a:off x="4187825" y="2982913"/>
              <a:ext cx="139700" cy="185738"/>
            </a:xfrm>
            <a:custGeom>
              <a:cxnLst>
                <a:cxn ang="0">
                  <a:pos x="52" y="0"/>
                </a:cxn>
                <a:cxn ang="0">
                  <a:pos x="1" y="69"/>
                </a:cxn>
                <a:cxn ang="0">
                  <a:pos x="10" y="54"/>
                </a:cxn>
                <a:cxn ang="0">
                  <a:pos x="16" y="48"/>
                </a:cxn>
                <a:cxn ang="0">
                  <a:pos x="49" y="0"/>
                </a:cxn>
                <a:cxn ang="0">
                  <a:pos x="52" y="0"/>
                </a:cxn>
              </a:cxnLst>
              <a:rect b="b" l="0" r="r" t="0"/>
              <a:pathLst>
                <a:path h="69" w="52">
                  <a:moveTo>
                    <a:pt x="52" y="0"/>
                  </a:moveTo>
                  <a:cubicBezTo>
                    <a:pt x="43" y="31"/>
                    <a:pt x="23" y="51"/>
                    <a:pt x="1" y="69"/>
                  </a:cubicBezTo>
                  <a:cubicBezTo>
                    <a:pt x="0" y="60"/>
                    <a:pt x="9" y="61"/>
                    <a:pt x="10" y="54"/>
                  </a:cubicBezTo>
                  <a:cubicBezTo>
                    <a:pt x="13" y="53"/>
                    <a:pt x="15" y="51"/>
                    <a:pt x="16" y="48"/>
                  </a:cubicBezTo>
                  <a:cubicBezTo>
                    <a:pt x="24" y="29"/>
                    <a:pt x="42" y="20"/>
                    <a:pt x="49" y="0"/>
                  </a:cubicBezTo>
                  <a:cubicBezTo>
                    <a:pt x="50" y="0"/>
                    <a:pt x="51" y="0"/>
                    <a:pt x="52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6" name="Freeform 96"/>
            <p:cNvSpPr/>
            <p:nvPr/>
          </p:nvSpPr>
          <p:spPr bwMode="auto">
            <a:xfrm>
              <a:off x="3859213" y="3046413"/>
              <a:ext cx="185738" cy="312738"/>
            </a:xfrm>
            <a:custGeom>
              <a:cxnLst>
                <a:cxn ang="0">
                  <a:pos x="15" y="18"/>
                </a:cxn>
                <a:cxn ang="0">
                  <a:pos x="66" y="0"/>
                </a:cxn>
                <a:cxn ang="0">
                  <a:pos x="69" y="69"/>
                </a:cxn>
                <a:cxn ang="0">
                  <a:pos x="69" y="75"/>
                </a:cxn>
                <a:cxn ang="0">
                  <a:pos x="66" y="69"/>
                </a:cxn>
                <a:cxn ang="0">
                  <a:pos x="27" y="102"/>
                </a:cxn>
                <a:cxn ang="0">
                  <a:pos x="0" y="111"/>
                </a:cxn>
                <a:cxn ang="0">
                  <a:pos x="15" y="42"/>
                </a:cxn>
                <a:cxn ang="0">
                  <a:pos x="15" y="18"/>
                </a:cxn>
              </a:cxnLst>
              <a:rect b="b" l="0" r="r" t="0"/>
              <a:pathLst>
                <a:path h="115" w="69">
                  <a:moveTo>
                    <a:pt x="15" y="18"/>
                  </a:moveTo>
                  <a:cubicBezTo>
                    <a:pt x="38" y="18"/>
                    <a:pt x="49" y="6"/>
                    <a:pt x="66" y="0"/>
                  </a:cubicBezTo>
                  <a:cubicBezTo>
                    <a:pt x="68" y="22"/>
                    <a:pt x="62" y="52"/>
                    <a:pt x="69" y="69"/>
                  </a:cubicBezTo>
                  <a:cubicBezTo>
                    <a:pt x="69" y="71"/>
                    <a:pt x="69" y="73"/>
                    <a:pt x="69" y="75"/>
                  </a:cubicBezTo>
                  <a:cubicBezTo>
                    <a:pt x="66" y="75"/>
                    <a:pt x="67" y="71"/>
                    <a:pt x="66" y="69"/>
                  </a:cubicBezTo>
                  <a:cubicBezTo>
                    <a:pt x="64" y="89"/>
                    <a:pt x="29" y="92"/>
                    <a:pt x="27" y="102"/>
                  </a:cubicBezTo>
                  <a:cubicBezTo>
                    <a:pt x="22" y="108"/>
                    <a:pt x="8" y="116"/>
                    <a:pt x="0" y="111"/>
                  </a:cubicBezTo>
                  <a:cubicBezTo>
                    <a:pt x="5" y="88"/>
                    <a:pt x="12" y="67"/>
                    <a:pt x="15" y="42"/>
                  </a:cubicBezTo>
                  <a:cubicBezTo>
                    <a:pt x="21" y="39"/>
                    <a:pt x="18" y="21"/>
                    <a:pt x="15" y="18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7" name="Freeform 97"/>
            <p:cNvSpPr/>
            <p:nvPr/>
          </p:nvSpPr>
          <p:spPr bwMode="auto">
            <a:xfrm>
              <a:off x="3810000" y="3111500"/>
              <a:ext cx="87313" cy="38100"/>
            </a:xfrm>
            <a:custGeom>
              <a:cxnLst>
                <a:cxn ang="0">
                  <a:pos x="15" y="0"/>
                </a:cxn>
                <a:cxn ang="0">
                  <a:pos x="30" y="12"/>
                </a:cxn>
                <a:cxn ang="0">
                  <a:pos x="0" y="9"/>
                </a:cxn>
                <a:cxn ang="0">
                  <a:pos x="6" y="3"/>
                </a:cxn>
                <a:cxn ang="0">
                  <a:pos x="15" y="0"/>
                </a:cxn>
              </a:cxnLst>
              <a:rect b="b" l="0" r="r" t="0"/>
              <a:pathLst>
                <a:path h="14" w="32">
                  <a:moveTo>
                    <a:pt x="15" y="0"/>
                  </a:moveTo>
                  <a:cubicBezTo>
                    <a:pt x="32" y="4"/>
                    <a:pt x="16" y="6"/>
                    <a:pt x="30" y="12"/>
                  </a:cubicBezTo>
                  <a:cubicBezTo>
                    <a:pt x="17" y="14"/>
                    <a:pt x="10" y="10"/>
                    <a:pt x="0" y="9"/>
                  </a:cubicBezTo>
                  <a:cubicBezTo>
                    <a:pt x="1" y="6"/>
                    <a:pt x="3" y="4"/>
                    <a:pt x="6" y="3"/>
                  </a:cubicBezTo>
                  <a:cubicBezTo>
                    <a:pt x="10" y="3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8" name="Freeform 98"/>
            <p:cNvSpPr/>
            <p:nvPr/>
          </p:nvSpPr>
          <p:spPr bwMode="auto">
            <a:xfrm>
              <a:off x="3770313" y="3143250"/>
              <a:ext cx="96838" cy="52388"/>
            </a:xfrm>
            <a:custGeom>
              <a:cxnLst>
                <a:cxn ang="0">
                  <a:pos x="12" y="12"/>
                </a:cxn>
                <a:cxn ang="0">
                  <a:pos x="0" y="0"/>
                </a:cxn>
                <a:cxn ang="0">
                  <a:pos x="36" y="12"/>
                </a:cxn>
                <a:cxn ang="0">
                  <a:pos x="15" y="15"/>
                </a:cxn>
                <a:cxn ang="0">
                  <a:pos x="12" y="12"/>
                </a:cxn>
              </a:cxnLst>
              <a:rect b="b" l="0" r="r" t="0"/>
              <a:pathLst>
                <a:path h="19" w="36">
                  <a:moveTo>
                    <a:pt x="12" y="12"/>
                  </a:moveTo>
                  <a:cubicBezTo>
                    <a:pt x="4" y="12"/>
                    <a:pt x="0" y="8"/>
                    <a:pt x="0" y="0"/>
                  </a:cubicBezTo>
                  <a:cubicBezTo>
                    <a:pt x="13" y="3"/>
                    <a:pt x="19" y="13"/>
                    <a:pt x="36" y="12"/>
                  </a:cubicBezTo>
                  <a:cubicBezTo>
                    <a:pt x="35" y="19"/>
                    <a:pt x="21" y="13"/>
                    <a:pt x="15" y="15"/>
                  </a:cubicBezTo>
                  <a:cubicBezTo>
                    <a:pt x="16" y="12"/>
                    <a:pt x="14" y="12"/>
                    <a:pt x="12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9" name="Freeform 99"/>
            <p:cNvSpPr/>
            <p:nvPr/>
          </p:nvSpPr>
          <p:spPr bwMode="auto">
            <a:xfrm>
              <a:off x="4851400" y="3168650"/>
              <a:ext cx="80963" cy="476250"/>
            </a:xfrm>
            <a:custGeom>
              <a:cxnLst>
                <a:cxn ang="0">
                  <a:pos x="12" y="126"/>
                </a:cxn>
                <a:cxn ang="0">
                  <a:pos x="27" y="0"/>
                </a:cxn>
                <a:cxn ang="0">
                  <a:pos x="30" y="6"/>
                </a:cxn>
                <a:cxn ang="0">
                  <a:pos x="6" y="177"/>
                </a:cxn>
                <a:cxn ang="0">
                  <a:pos x="0" y="174"/>
                </a:cxn>
                <a:cxn ang="0">
                  <a:pos x="9" y="141"/>
                </a:cxn>
                <a:cxn ang="0">
                  <a:pos x="12" y="126"/>
                </a:cxn>
              </a:cxnLst>
              <a:rect b="b" l="0" r="r" t="0"/>
              <a:pathLst>
                <a:path h="177" w="30">
                  <a:moveTo>
                    <a:pt x="12" y="126"/>
                  </a:moveTo>
                  <a:cubicBezTo>
                    <a:pt x="16" y="83"/>
                    <a:pt x="21" y="41"/>
                    <a:pt x="27" y="0"/>
                  </a:cubicBezTo>
                  <a:cubicBezTo>
                    <a:pt x="29" y="1"/>
                    <a:pt x="30" y="3"/>
                    <a:pt x="30" y="6"/>
                  </a:cubicBezTo>
                  <a:cubicBezTo>
                    <a:pt x="19" y="60"/>
                    <a:pt x="30" y="136"/>
                    <a:pt x="6" y="177"/>
                  </a:cubicBezTo>
                  <a:cubicBezTo>
                    <a:pt x="4" y="176"/>
                    <a:pt x="3" y="174"/>
                    <a:pt x="0" y="174"/>
                  </a:cubicBezTo>
                  <a:cubicBezTo>
                    <a:pt x="3" y="163"/>
                    <a:pt x="9" y="155"/>
                    <a:pt x="9" y="141"/>
                  </a:cubicBezTo>
                  <a:cubicBezTo>
                    <a:pt x="20" y="156"/>
                    <a:pt x="19" y="125"/>
                    <a:pt x="12" y="12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0" name="Freeform 100"/>
            <p:cNvSpPr/>
            <p:nvPr/>
          </p:nvSpPr>
          <p:spPr bwMode="auto">
            <a:xfrm>
              <a:off x="3757613" y="3168650"/>
              <a:ext cx="60325" cy="42863"/>
            </a:xfrm>
            <a:custGeom>
              <a:cxnLst>
                <a:cxn ang="0">
                  <a:pos x="20" y="6"/>
                </a:cxn>
                <a:cxn ang="0">
                  <a:pos x="23" y="9"/>
                </a:cxn>
                <a:cxn ang="0">
                  <a:pos x="5" y="12"/>
                </a:cxn>
                <a:cxn ang="0">
                  <a:pos x="17" y="3"/>
                </a:cxn>
                <a:cxn ang="0">
                  <a:pos x="20" y="6"/>
                </a:cxn>
              </a:cxnLst>
              <a:rect b="b" l="0" r="r" t="0"/>
              <a:pathLst>
                <a:path h="16" w="23">
                  <a:moveTo>
                    <a:pt x="20" y="6"/>
                  </a:moveTo>
                  <a:cubicBezTo>
                    <a:pt x="15" y="8"/>
                    <a:pt x="20" y="9"/>
                    <a:pt x="23" y="9"/>
                  </a:cubicBezTo>
                  <a:cubicBezTo>
                    <a:pt x="23" y="16"/>
                    <a:pt x="10" y="10"/>
                    <a:pt x="5" y="12"/>
                  </a:cubicBezTo>
                  <a:cubicBezTo>
                    <a:pt x="0" y="0"/>
                    <a:pt x="18" y="11"/>
                    <a:pt x="17" y="3"/>
                  </a:cubicBezTo>
                  <a:cubicBezTo>
                    <a:pt x="19" y="3"/>
                    <a:pt x="21" y="3"/>
                    <a:pt x="20" y="6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1" name="Freeform 101"/>
            <p:cNvSpPr/>
            <p:nvPr/>
          </p:nvSpPr>
          <p:spPr bwMode="auto">
            <a:xfrm>
              <a:off x="3932238" y="3232150"/>
              <a:ext cx="123825" cy="92075"/>
            </a:xfrm>
            <a:custGeom>
              <a:cxnLst>
                <a:cxn ang="0">
                  <a:pos x="0" y="33"/>
                </a:cxn>
                <a:cxn ang="0">
                  <a:pos x="39" y="0"/>
                </a:cxn>
                <a:cxn ang="0">
                  <a:pos x="42" y="6"/>
                </a:cxn>
                <a:cxn ang="0">
                  <a:pos x="45" y="18"/>
                </a:cxn>
                <a:cxn ang="0">
                  <a:pos x="24" y="33"/>
                </a:cxn>
                <a:cxn ang="0">
                  <a:pos x="27" y="24"/>
                </a:cxn>
                <a:cxn ang="0">
                  <a:pos x="0" y="33"/>
                </a:cxn>
              </a:cxnLst>
              <a:rect b="b" l="0" r="r" t="0"/>
              <a:pathLst>
                <a:path h="34" w="46">
                  <a:moveTo>
                    <a:pt x="0" y="33"/>
                  </a:moveTo>
                  <a:cubicBezTo>
                    <a:pt x="2" y="23"/>
                    <a:pt x="37" y="20"/>
                    <a:pt x="39" y="0"/>
                  </a:cubicBezTo>
                  <a:cubicBezTo>
                    <a:pt x="40" y="2"/>
                    <a:pt x="39" y="6"/>
                    <a:pt x="42" y="6"/>
                  </a:cubicBezTo>
                  <a:cubicBezTo>
                    <a:pt x="46" y="7"/>
                    <a:pt x="45" y="13"/>
                    <a:pt x="45" y="18"/>
                  </a:cubicBezTo>
                  <a:cubicBezTo>
                    <a:pt x="30" y="15"/>
                    <a:pt x="33" y="30"/>
                    <a:pt x="24" y="33"/>
                  </a:cubicBezTo>
                  <a:cubicBezTo>
                    <a:pt x="24" y="29"/>
                    <a:pt x="25" y="26"/>
                    <a:pt x="27" y="24"/>
                  </a:cubicBezTo>
                  <a:cubicBezTo>
                    <a:pt x="15" y="24"/>
                    <a:pt x="13" y="34"/>
                    <a:pt x="0" y="3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2" name="Freeform 102"/>
            <p:cNvSpPr/>
            <p:nvPr/>
          </p:nvSpPr>
          <p:spPr bwMode="auto">
            <a:xfrm>
              <a:off x="3746500" y="3370263"/>
              <a:ext cx="282575" cy="47625"/>
            </a:xfrm>
            <a:custGeom>
              <a:cxnLst>
                <a:cxn ang="0">
                  <a:pos x="60" y="15"/>
                </a:cxn>
                <a:cxn ang="0">
                  <a:pos x="0" y="9"/>
                </a:cxn>
                <a:cxn ang="0">
                  <a:pos x="33" y="9"/>
                </a:cxn>
                <a:cxn ang="0">
                  <a:pos x="69" y="12"/>
                </a:cxn>
                <a:cxn ang="0">
                  <a:pos x="105" y="0"/>
                </a:cxn>
                <a:cxn ang="0">
                  <a:pos x="96" y="12"/>
                </a:cxn>
                <a:cxn ang="0">
                  <a:pos x="60" y="15"/>
                </a:cxn>
              </a:cxnLst>
              <a:rect b="b" l="0" r="r" t="0"/>
              <a:pathLst>
                <a:path h="18" w="105">
                  <a:moveTo>
                    <a:pt x="60" y="15"/>
                  </a:moveTo>
                  <a:cubicBezTo>
                    <a:pt x="37" y="16"/>
                    <a:pt x="17" y="14"/>
                    <a:pt x="0" y="9"/>
                  </a:cubicBezTo>
                  <a:cubicBezTo>
                    <a:pt x="8" y="0"/>
                    <a:pt x="20" y="13"/>
                    <a:pt x="33" y="9"/>
                  </a:cubicBezTo>
                  <a:cubicBezTo>
                    <a:pt x="39" y="16"/>
                    <a:pt x="58" y="10"/>
                    <a:pt x="69" y="12"/>
                  </a:cubicBezTo>
                  <a:cubicBezTo>
                    <a:pt x="90" y="17"/>
                    <a:pt x="92" y="3"/>
                    <a:pt x="105" y="0"/>
                  </a:cubicBezTo>
                  <a:cubicBezTo>
                    <a:pt x="104" y="6"/>
                    <a:pt x="97" y="6"/>
                    <a:pt x="96" y="12"/>
                  </a:cubicBezTo>
                  <a:cubicBezTo>
                    <a:pt x="89" y="18"/>
                    <a:pt x="72" y="14"/>
                    <a:pt x="60" y="1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3" name="Freeform 103"/>
            <p:cNvSpPr/>
            <p:nvPr/>
          </p:nvSpPr>
          <p:spPr bwMode="auto">
            <a:xfrm>
              <a:off x="5070475" y="3595688"/>
              <a:ext cx="79375" cy="460375"/>
            </a:xfrm>
            <a:custGeom>
              <a:cxnLst>
                <a:cxn ang="0">
                  <a:pos x="3" y="171"/>
                </a:cxn>
                <a:cxn ang="0">
                  <a:pos x="27" y="0"/>
                </a:cxn>
                <a:cxn ang="0">
                  <a:pos x="30" y="9"/>
                </a:cxn>
                <a:cxn ang="0">
                  <a:pos x="3" y="171"/>
                </a:cxn>
              </a:cxnLst>
              <a:rect b="b" l="0" r="r" t="0"/>
              <a:pathLst>
                <a:path h="171" w="30">
                  <a:moveTo>
                    <a:pt x="3" y="171"/>
                  </a:moveTo>
                  <a:cubicBezTo>
                    <a:pt x="0" y="115"/>
                    <a:pt x="19" y="55"/>
                    <a:pt x="27" y="0"/>
                  </a:cubicBezTo>
                  <a:cubicBezTo>
                    <a:pt x="27" y="4"/>
                    <a:pt x="27" y="8"/>
                    <a:pt x="30" y="9"/>
                  </a:cubicBezTo>
                  <a:cubicBezTo>
                    <a:pt x="23" y="65"/>
                    <a:pt x="9" y="114"/>
                    <a:pt x="3" y="17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4" name="Freeform 104"/>
            <p:cNvSpPr/>
            <p:nvPr/>
          </p:nvSpPr>
          <p:spPr bwMode="auto">
            <a:xfrm>
              <a:off x="4029075" y="4056063"/>
              <a:ext cx="427038" cy="231775"/>
            </a:xfrm>
            <a:custGeom>
              <a:cxnLst>
                <a:cxn ang="0">
                  <a:pos x="96" y="27"/>
                </a:cxn>
                <a:cxn ang="0">
                  <a:pos x="159" y="51"/>
                </a:cxn>
                <a:cxn ang="0">
                  <a:pos x="141" y="78"/>
                </a:cxn>
                <a:cxn ang="0">
                  <a:pos x="60" y="0"/>
                </a:cxn>
                <a:cxn ang="0">
                  <a:pos x="96" y="27"/>
                </a:cxn>
              </a:cxnLst>
              <a:rect b="b" l="0" r="r" t="0"/>
              <a:pathLst>
                <a:path h="86" w="159">
                  <a:moveTo>
                    <a:pt x="96" y="27"/>
                  </a:moveTo>
                  <a:cubicBezTo>
                    <a:pt x="115" y="37"/>
                    <a:pt x="133" y="48"/>
                    <a:pt x="159" y="51"/>
                  </a:cubicBezTo>
                  <a:cubicBezTo>
                    <a:pt x="158" y="65"/>
                    <a:pt x="147" y="69"/>
                    <a:pt x="141" y="78"/>
                  </a:cubicBezTo>
                  <a:cubicBezTo>
                    <a:pt x="92" y="86"/>
                    <a:pt x="0" y="13"/>
                    <a:pt x="60" y="0"/>
                  </a:cubicBezTo>
                  <a:cubicBezTo>
                    <a:pt x="70" y="11"/>
                    <a:pt x="84" y="18"/>
                    <a:pt x="96" y="27"/>
                  </a:cubicBezTo>
                  <a:close/>
                </a:path>
              </a:pathLst>
            </a:custGeom>
            <a:solidFill>
              <a:srgbClr val="BDDD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5" name="Freeform 105"/>
            <p:cNvSpPr/>
            <p:nvPr/>
          </p:nvSpPr>
          <p:spPr bwMode="auto">
            <a:xfrm>
              <a:off x="4092575" y="4144963"/>
              <a:ext cx="379413" cy="312738"/>
            </a:xfrm>
            <a:custGeom>
              <a:cxnLst>
                <a:cxn ang="0">
                  <a:pos x="33" y="51"/>
                </a:cxn>
                <a:cxn ang="0">
                  <a:pos x="9" y="42"/>
                </a:cxn>
                <a:cxn ang="0">
                  <a:pos x="15" y="0"/>
                </a:cxn>
                <a:cxn ang="0">
                  <a:pos x="117" y="54"/>
                </a:cxn>
                <a:cxn ang="0">
                  <a:pos x="138" y="36"/>
                </a:cxn>
                <a:cxn ang="0">
                  <a:pos x="141" y="42"/>
                </a:cxn>
                <a:cxn ang="0">
                  <a:pos x="138" y="81"/>
                </a:cxn>
                <a:cxn ang="0">
                  <a:pos x="138" y="90"/>
                </a:cxn>
                <a:cxn ang="0">
                  <a:pos x="57" y="63"/>
                </a:cxn>
                <a:cxn ang="0">
                  <a:pos x="114" y="90"/>
                </a:cxn>
                <a:cxn ang="0">
                  <a:pos x="90" y="93"/>
                </a:cxn>
                <a:cxn ang="0">
                  <a:pos x="12" y="57"/>
                </a:cxn>
                <a:cxn ang="0">
                  <a:pos x="78" y="96"/>
                </a:cxn>
                <a:cxn ang="0">
                  <a:pos x="90" y="99"/>
                </a:cxn>
                <a:cxn ang="0">
                  <a:pos x="117" y="99"/>
                </a:cxn>
                <a:cxn ang="0">
                  <a:pos x="84" y="114"/>
                </a:cxn>
                <a:cxn ang="0">
                  <a:pos x="54" y="114"/>
                </a:cxn>
                <a:cxn ang="0">
                  <a:pos x="18" y="102"/>
                </a:cxn>
                <a:cxn ang="0">
                  <a:pos x="0" y="78"/>
                </a:cxn>
                <a:cxn ang="0">
                  <a:pos x="0" y="75"/>
                </a:cxn>
                <a:cxn ang="0">
                  <a:pos x="3" y="69"/>
                </a:cxn>
                <a:cxn ang="0">
                  <a:pos x="33" y="54"/>
                </a:cxn>
                <a:cxn ang="0">
                  <a:pos x="57" y="63"/>
                </a:cxn>
                <a:cxn ang="0">
                  <a:pos x="33" y="51"/>
                </a:cxn>
              </a:cxnLst>
              <a:rect b="b" l="0" r="r" t="0"/>
              <a:pathLst>
                <a:path h="115" w="141">
                  <a:moveTo>
                    <a:pt x="33" y="51"/>
                  </a:moveTo>
                  <a:cubicBezTo>
                    <a:pt x="25" y="48"/>
                    <a:pt x="15" y="47"/>
                    <a:pt x="9" y="42"/>
                  </a:cubicBezTo>
                  <a:cubicBezTo>
                    <a:pt x="9" y="26"/>
                    <a:pt x="15" y="16"/>
                    <a:pt x="15" y="0"/>
                  </a:cubicBezTo>
                  <a:cubicBezTo>
                    <a:pt x="43" y="22"/>
                    <a:pt x="73" y="58"/>
                    <a:pt x="117" y="54"/>
                  </a:cubicBezTo>
                  <a:cubicBezTo>
                    <a:pt x="109" y="55"/>
                    <a:pt x="138" y="29"/>
                    <a:pt x="138" y="36"/>
                  </a:cubicBezTo>
                  <a:cubicBezTo>
                    <a:pt x="140" y="37"/>
                    <a:pt x="141" y="39"/>
                    <a:pt x="141" y="42"/>
                  </a:cubicBezTo>
                  <a:cubicBezTo>
                    <a:pt x="134" y="49"/>
                    <a:pt x="140" y="69"/>
                    <a:pt x="138" y="81"/>
                  </a:cubicBezTo>
                  <a:cubicBezTo>
                    <a:pt x="138" y="84"/>
                    <a:pt x="138" y="87"/>
                    <a:pt x="138" y="90"/>
                  </a:cubicBezTo>
                  <a:cubicBezTo>
                    <a:pt x="104" y="88"/>
                    <a:pt x="89" y="67"/>
                    <a:pt x="57" y="63"/>
                  </a:cubicBezTo>
                  <a:cubicBezTo>
                    <a:pt x="75" y="73"/>
                    <a:pt x="94" y="82"/>
                    <a:pt x="114" y="90"/>
                  </a:cubicBezTo>
                  <a:cubicBezTo>
                    <a:pt x="112" y="97"/>
                    <a:pt x="97" y="91"/>
                    <a:pt x="90" y="93"/>
                  </a:cubicBezTo>
                  <a:cubicBezTo>
                    <a:pt x="57" y="88"/>
                    <a:pt x="31" y="76"/>
                    <a:pt x="12" y="57"/>
                  </a:cubicBezTo>
                  <a:cubicBezTo>
                    <a:pt x="15" y="77"/>
                    <a:pt x="51" y="89"/>
                    <a:pt x="78" y="96"/>
                  </a:cubicBezTo>
                  <a:cubicBezTo>
                    <a:pt x="79" y="100"/>
                    <a:pt x="86" y="98"/>
                    <a:pt x="90" y="99"/>
                  </a:cubicBezTo>
                  <a:cubicBezTo>
                    <a:pt x="99" y="99"/>
                    <a:pt x="108" y="99"/>
                    <a:pt x="117" y="99"/>
                  </a:cubicBezTo>
                  <a:cubicBezTo>
                    <a:pt x="112" y="110"/>
                    <a:pt x="99" y="113"/>
                    <a:pt x="84" y="114"/>
                  </a:cubicBezTo>
                  <a:cubicBezTo>
                    <a:pt x="74" y="114"/>
                    <a:pt x="64" y="114"/>
                    <a:pt x="54" y="114"/>
                  </a:cubicBezTo>
                  <a:cubicBezTo>
                    <a:pt x="36" y="116"/>
                    <a:pt x="30" y="106"/>
                    <a:pt x="18" y="102"/>
                  </a:cubicBezTo>
                  <a:cubicBezTo>
                    <a:pt x="9" y="97"/>
                    <a:pt x="9" y="83"/>
                    <a:pt x="0" y="78"/>
                  </a:cubicBezTo>
                  <a:cubicBezTo>
                    <a:pt x="0" y="77"/>
                    <a:pt x="0" y="76"/>
                    <a:pt x="0" y="75"/>
                  </a:cubicBezTo>
                  <a:cubicBezTo>
                    <a:pt x="3" y="75"/>
                    <a:pt x="2" y="71"/>
                    <a:pt x="3" y="69"/>
                  </a:cubicBezTo>
                  <a:cubicBezTo>
                    <a:pt x="4" y="47"/>
                    <a:pt x="13" y="47"/>
                    <a:pt x="33" y="54"/>
                  </a:cubicBezTo>
                  <a:cubicBezTo>
                    <a:pt x="38" y="60"/>
                    <a:pt x="47" y="62"/>
                    <a:pt x="57" y="63"/>
                  </a:cubicBezTo>
                  <a:cubicBezTo>
                    <a:pt x="52" y="56"/>
                    <a:pt x="39" y="57"/>
                    <a:pt x="33" y="51"/>
                  </a:cubicBezTo>
                  <a:close/>
                </a:path>
              </a:pathLst>
            </a:custGeom>
            <a:solidFill>
              <a:srgbClr val="567C9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6" name="Freeform 106"/>
            <p:cNvSpPr/>
            <p:nvPr/>
          </p:nvSpPr>
          <p:spPr bwMode="auto">
            <a:xfrm>
              <a:off x="5070475" y="4210050"/>
              <a:ext cx="47625" cy="53975"/>
            </a:xfrm>
            <a:custGeom>
              <a:cxnLst>
                <a:cxn ang="0">
                  <a:pos x="18" y="0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15" y="0"/>
                </a:cxn>
                <a:cxn ang="0">
                  <a:pos x="18" y="0"/>
                </a:cxn>
              </a:cxnLst>
              <a:rect b="b" l="0" r="r" t="0"/>
              <a:pathLst>
                <a:path h="20" w="18">
                  <a:moveTo>
                    <a:pt x="18" y="0"/>
                  </a:moveTo>
                  <a:cubicBezTo>
                    <a:pt x="15" y="7"/>
                    <a:pt x="9" y="20"/>
                    <a:pt x="0" y="12"/>
                  </a:cubicBezTo>
                  <a:cubicBezTo>
                    <a:pt x="1" y="9"/>
                    <a:pt x="6" y="10"/>
                    <a:pt x="6" y="6"/>
                  </a:cubicBezTo>
                  <a:cubicBezTo>
                    <a:pt x="13" y="8"/>
                    <a:pt x="10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lose/>
                </a:path>
              </a:pathLst>
            </a:custGeom>
            <a:solidFill>
              <a:srgbClr val="697A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7" name="Freeform 107"/>
            <p:cNvSpPr/>
            <p:nvPr/>
          </p:nvSpPr>
          <p:spPr bwMode="auto">
            <a:xfrm>
              <a:off x="4700588" y="4257675"/>
              <a:ext cx="34925" cy="80963"/>
            </a:xfrm>
            <a:custGeom>
              <a:cxnLst>
                <a:cxn ang="0">
                  <a:pos x="2" y="30"/>
                </a:cxn>
                <a:cxn ang="0">
                  <a:pos x="5" y="0"/>
                </a:cxn>
                <a:cxn ang="0">
                  <a:pos x="11" y="18"/>
                </a:cxn>
                <a:cxn ang="0">
                  <a:pos x="5" y="30"/>
                </a:cxn>
                <a:cxn ang="0">
                  <a:pos x="2" y="30"/>
                </a:cxn>
              </a:cxnLst>
              <a:rect b="b" l="0" r="r" t="0"/>
              <a:pathLst>
                <a:path h="30" w="13">
                  <a:moveTo>
                    <a:pt x="2" y="30"/>
                  </a:moveTo>
                  <a:cubicBezTo>
                    <a:pt x="3" y="20"/>
                    <a:pt x="0" y="6"/>
                    <a:pt x="5" y="0"/>
                  </a:cubicBezTo>
                  <a:cubicBezTo>
                    <a:pt x="13" y="0"/>
                    <a:pt x="3" y="18"/>
                    <a:pt x="11" y="18"/>
                  </a:cubicBezTo>
                  <a:cubicBezTo>
                    <a:pt x="10" y="23"/>
                    <a:pt x="2" y="21"/>
                    <a:pt x="5" y="30"/>
                  </a:cubicBezTo>
                  <a:cubicBezTo>
                    <a:pt x="4" y="30"/>
                    <a:pt x="3" y="30"/>
                    <a:pt x="2" y="30"/>
                  </a:cubicBezTo>
                  <a:close/>
                </a:path>
              </a:pathLst>
            </a:custGeom>
            <a:solidFill>
              <a:srgbClr val="21393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8" name="Freeform 108"/>
            <p:cNvSpPr/>
            <p:nvPr/>
          </p:nvSpPr>
          <p:spPr bwMode="auto">
            <a:xfrm>
              <a:off x="4083050" y="4354513"/>
              <a:ext cx="58738" cy="65088"/>
            </a:xfrm>
            <a:custGeom>
              <a:cxnLst>
                <a:cxn ang="0">
                  <a:pos x="22" y="24"/>
                </a:cxn>
                <a:cxn ang="0">
                  <a:pos x="7" y="3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22" y="24"/>
                </a:cxn>
              </a:cxnLst>
              <a:rect b="b" l="0" r="r" t="0"/>
              <a:pathLst>
                <a:path h="24" w="22">
                  <a:moveTo>
                    <a:pt x="22" y="24"/>
                  </a:moveTo>
                  <a:cubicBezTo>
                    <a:pt x="16" y="18"/>
                    <a:pt x="6" y="16"/>
                    <a:pt x="7" y="3"/>
                  </a:cubicBezTo>
                  <a:cubicBezTo>
                    <a:pt x="4" y="3"/>
                    <a:pt x="5" y="7"/>
                    <a:pt x="4" y="9"/>
                  </a:cubicBezTo>
                  <a:cubicBezTo>
                    <a:pt x="0" y="9"/>
                    <a:pt x="0" y="1"/>
                    <a:pt x="4" y="0"/>
                  </a:cubicBezTo>
                  <a:cubicBezTo>
                    <a:pt x="13" y="5"/>
                    <a:pt x="13" y="19"/>
                    <a:pt x="22" y="24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9" name="Freeform 109"/>
            <p:cNvSpPr/>
            <p:nvPr/>
          </p:nvSpPr>
          <p:spPr bwMode="auto">
            <a:xfrm>
              <a:off x="4972050" y="4354513"/>
              <a:ext cx="133350" cy="68263"/>
            </a:xfrm>
            <a:custGeom>
              <a:cxnLst>
                <a:cxn ang="0">
                  <a:pos x="42" y="0"/>
                </a:cxn>
                <a:cxn ang="0">
                  <a:pos x="45" y="21"/>
                </a:cxn>
                <a:cxn ang="0">
                  <a:pos x="0" y="18"/>
                </a:cxn>
                <a:cxn ang="0">
                  <a:pos x="39" y="18"/>
                </a:cxn>
                <a:cxn ang="0">
                  <a:pos x="42" y="0"/>
                </a:cxn>
              </a:cxnLst>
              <a:rect b="b" l="0" r="r" t="0"/>
              <a:pathLst>
                <a:path h="25" w="49">
                  <a:moveTo>
                    <a:pt x="42" y="0"/>
                  </a:moveTo>
                  <a:cubicBezTo>
                    <a:pt x="49" y="1"/>
                    <a:pt x="43" y="15"/>
                    <a:pt x="45" y="21"/>
                  </a:cubicBezTo>
                  <a:cubicBezTo>
                    <a:pt x="31" y="19"/>
                    <a:pt x="9" y="25"/>
                    <a:pt x="0" y="18"/>
                  </a:cubicBezTo>
                  <a:cubicBezTo>
                    <a:pt x="13" y="18"/>
                    <a:pt x="26" y="18"/>
                    <a:pt x="39" y="18"/>
                  </a:cubicBezTo>
                  <a:cubicBezTo>
                    <a:pt x="46" y="18"/>
                    <a:pt x="40" y="5"/>
                    <a:pt x="42" y="0"/>
                  </a:cubicBezTo>
                  <a:close/>
                </a:path>
              </a:pathLst>
            </a:custGeom>
            <a:solidFill>
              <a:srgbClr val="3859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0" name="Freeform 110"/>
            <p:cNvSpPr/>
            <p:nvPr/>
          </p:nvSpPr>
          <p:spPr bwMode="auto">
            <a:xfrm>
              <a:off x="4770438" y="4210050"/>
              <a:ext cx="355600" cy="266700"/>
            </a:xfrm>
            <a:custGeom>
              <a:cxnLst>
                <a:cxn ang="0">
                  <a:pos x="117" y="54"/>
                </a:cxn>
                <a:cxn ang="0">
                  <a:pos x="117" y="36"/>
                </a:cxn>
                <a:cxn ang="0">
                  <a:pos x="96" y="60"/>
                </a:cxn>
                <a:cxn ang="0">
                  <a:pos x="0" y="24"/>
                </a:cxn>
                <a:cxn ang="0">
                  <a:pos x="111" y="12"/>
                </a:cxn>
                <a:cxn ang="0">
                  <a:pos x="129" y="0"/>
                </a:cxn>
                <a:cxn ang="0">
                  <a:pos x="132" y="78"/>
                </a:cxn>
                <a:cxn ang="0">
                  <a:pos x="123" y="84"/>
                </a:cxn>
                <a:cxn ang="0">
                  <a:pos x="78" y="96"/>
                </a:cxn>
                <a:cxn ang="0">
                  <a:pos x="45" y="96"/>
                </a:cxn>
                <a:cxn ang="0">
                  <a:pos x="6" y="84"/>
                </a:cxn>
                <a:cxn ang="0">
                  <a:pos x="9" y="81"/>
                </a:cxn>
                <a:cxn ang="0">
                  <a:pos x="42" y="90"/>
                </a:cxn>
                <a:cxn ang="0">
                  <a:pos x="75" y="90"/>
                </a:cxn>
                <a:cxn ang="0">
                  <a:pos x="102" y="84"/>
                </a:cxn>
                <a:cxn ang="0">
                  <a:pos x="21" y="72"/>
                </a:cxn>
                <a:cxn ang="0">
                  <a:pos x="75" y="72"/>
                </a:cxn>
                <a:cxn ang="0">
                  <a:pos x="120" y="75"/>
                </a:cxn>
                <a:cxn ang="0">
                  <a:pos x="117" y="54"/>
                </a:cxn>
              </a:cxnLst>
              <a:rect b="b" l="0" r="r" t="0"/>
              <a:pathLst>
                <a:path h="99" w="132">
                  <a:moveTo>
                    <a:pt x="117" y="54"/>
                  </a:moveTo>
                  <a:cubicBezTo>
                    <a:pt x="117" y="48"/>
                    <a:pt x="117" y="42"/>
                    <a:pt x="117" y="36"/>
                  </a:cubicBezTo>
                  <a:cubicBezTo>
                    <a:pt x="107" y="41"/>
                    <a:pt x="103" y="52"/>
                    <a:pt x="96" y="60"/>
                  </a:cubicBezTo>
                  <a:cubicBezTo>
                    <a:pt x="48" y="64"/>
                    <a:pt x="25" y="43"/>
                    <a:pt x="0" y="24"/>
                  </a:cubicBezTo>
                  <a:cubicBezTo>
                    <a:pt x="36" y="36"/>
                    <a:pt x="116" y="84"/>
                    <a:pt x="111" y="12"/>
                  </a:cubicBezTo>
                  <a:cubicBezTo>
                    <a:pt x="120" y="20"/>
                    <a:pt x="126" y="7"/>
                    <a:pt x="129" y="0"/>
                  </a:cubicBezTo>
                  <a:cubicBezTo>
                    <a:pt x="127" y="13"/>
                    <a:pt x="109" y="62"/>
                    <a:pt x="132" y="78"/>
                  </a:cubicBezTo>
                  <a:cubicBezTo>
                    <a:pt x="127" y="78"/>
                    <a:pt x="122" y="78"/>
                    <a:pt x="123" y="84"/>
                  </a:cubicBezTo>
                  <a:cubicBezTo>
                    <a:pt x="107" y="76"/>
                    <a:pt x="98" y="99"/>
                    <a:pt x="78" y="96"/>
                  </a:cubicBezTo>
                  <a:cubicBezTo>
                    <a:pt x="67" y="96"/>
                    <a:pt x="56" y="96"/>
                    <a:pt x="45" y="96"/>
                  </a:cubicBezTo>
                  <a:cubicBezTo>
                    <a:pt x="30" y="94"/>
                    <a:pt x="16" y="91"/>
                    <a:pt x="6" y="84"/>
                  </a:cubicBezTo>
                  <a:cubicBezTo>
                    <a:pt x="9" y="85"/>
                    <a:pt x="9" y="83"/>
                    <a:pt x="9" y="81"/>
                  </a:cubicBezTo>
                  <a:cubicBezTo>
                    <a:pt x="19" y="85"/>
                    <a:pt x="27" y="91"/>
                    <a:pt x="42" y="90"/>
                  </a:cubicBezTo>
                  <a:cubicBezTo>
                    <a:pt x="46" y="95"/>
                    <a:pt x="71" y="95"/>
                    <a:pt x="75" y="90"/>
                  </a:cubicBezTo>
                  <a:cubicBezTo>
                    <a:pt x="84" y="88"/>
                    <a:pt x="95" y="88"/>
                    <a:pt x="102" y="84"/>
                  </a:cubicBezTo>
                  <a:cubicBezTo>
                    <a:pt x="76" y="79"/>
                    <a:pt x="43" y="81"/>
                    <a:pt x="21" y="72"/>
                  </a:cubicBezTo>
                  <a:cubicBezTo>
                    <a:pt x="33" y="66"/>
                    <a:pt x="55" y="76"/>
                    <a:pt x="75" y="72"/>
                  </a:cubicBezTo>
                  <a:cubicBezTo>
                    <a:pt x="84" y="79"/>
                    <a:pt x="106" y="73"/>
                    <a:pt x="120" y="75"/>
                  </a:cubicBezTo>
                  <a:cubicBezTo>
                    <a:pt x="118" y="69"/>
                    <a:pt x="124" y="55"/>
                    <a:pt x="117" y="5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1" name="Freeform 111"/>
            <p:cNvSpPr/>
            <p:nvPr/>
          </p:nvSpPr>
          <p:spPr bwMode="auto">
            <a:xfrm>
              <a:off x="4700588" y="4338638"/>
              <a:ext cx="26988" cy="95250"/>
            </a:xfrm>
            <a:custGeom>
              <a:cxnLst>
                <a:cxn ang="0">
                  <a:pos x="8" y="15"/>
                </a:cxn>
                <a:cxn ang="0">
                  <a:pos x="8" y="21"/>
                </a:cxn>
                <a:cxn ang="0">
                  <a:pos x="2" y="3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8" y="15"/>
                </a:cxn>
              </a:cxnLst>
              <a:rect b="b" l="0" r="r" t="0"/>
              <a:pathLst>
                <a:path h="35" w="10">
                  <a:moveTo>
                    <a:pt x="8" y="15"/>
                  </a:moveTo>
                  <a:cubicBezTo>
                    <a:pt x="8" y="17"/>
                    <a:pt x="8" y="19"/>
                    <a:pt x="8" y="21"/>
                  </a:cubicBezTo>
                  <a:cubicBezTo>
                    <a:pt x="0" y="19"/>
                    <a:pt x="10" y="35"/>
                    <a:pt x="2" y="33"/>
                  </a:cubicBezTo>
                  <a:cubicBezTo>
                    <a:pt x="2" y="22"/>
                    <a:pt x="2" y="11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4"/>
                    <a:pt x="1" y="16"/>
                    <a:pt x="8" y="15"/>
                  </a:cubicBezTo>
                  <a:close/>
                </a:path>
              </a:pathLst>
            </a:custGeom>
            <a:solidFill>
              <a:srgbClr val="3859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2" name="Freeform 112"/>
            <p:cNvSpPr>
              <a:spLocks noEditPoints="1"/>
            </p:cNvSpPr>
            <p:nvPr/>
          </p:nvSpPr>
          <p:spPr bwMode="auto">
            <a:xfrm>
              <a:off x="4090988" y="4306888"/>
              <a:ext cx="617538" cy="487363"/>
            </a:xfrm>
            <a:custGeom>
              <a:cxnLst>
                <a:cxn ang="0">
                  <a:pos x="4" y="21"/>
                </a:cxn>
                <a:cxn ang="0">
                  <a:pos x="55" y="54"/>
                </a:cxn>
                <a:cxn ang="0">
                  <a:pos x="118" y="39"/>
                </a:cxn>
                <a:cxn ang="0">
                  <a:pos x="130" y="36"/>
                </a:cxn>
                <a:cxn ang="0">
                  <a:pos x="58" y="3"/>
                </a:cxn>
                <a:cxn ang="0">
                  <a:pos x="139" y="21"/>
                </a:cxn>
                <a:cxn ang="0">
                  <a:pos x="139" y="51"/>
                </a:cxn>
                <a:cxn ang="0">
                  <a:pos x="214" y="72"/>
                </a:cxn>
                <a:cxn ang="0">
                  <a:pos x="145" y="75"/>
                </a:cxn>
                <a:cxn ang="0">
                  <a:pos x="142" y="93"/>
                </a:cxn>
                <a:cxn ang="0">
                  <a:pos x="142" y="96"/>
                </a:cxn>
                <a:cxn ang="0">
                  <a:pos x="154" y="120"/>
                </a:cxn>
                <a:cxn ang="0">
                  <a:pos x="163" y="132"/>
                </a:cxn>
                <a:cxn ang="0">
                  <a:pos x="157" y="135"/>
                </a:cxn>
                <a:cxn ang="0">
                  <a:pos x="157" y="141"/>
                </a:cxn>
                <a:cxn ang="0">
                  <a:pos x="169" y="147"/>
                </a:cxn>
                <a:cxn ang="0">
                  <a:pos x="172" y="159"/>
                </a:cxn>
                <a:cxn ang="0">
                  <a:pos x="139" y="159"/>
                </a:cxn>
                <a:cxn ang="0">
                  <a:pos x="91" y="159"/>
                </a:cxn>
                <a:cxn ang="0">
                  <a:pos x="136" y="147"/>
                </a:cxn>
                <a:cxn ang="0">
                  <a:pos x="100" y="138"/>
                </a:cxn>
                <a:cxn ang="0">
                  <a:pos x="100" y="132"/>
                </a:cxn>
                <a:cxn ang="0">
                  <a:pos x="88" y="123"/>
                </a:cxn>
                <a:cxn ang="0">
                  <a:pos x="85" y="114"/>
                </a:cxn>
                <a:cxn ang="0">
                  <a:pos x="58" y="108"/>
                </a:cxn>
                <a:cxn ang="0">
                  <a:pos x="55" y="99"/>
                </a:cxn>
                <a:cxn ang="0">
                  <a:pos x="73" y="96"/>
                </a:cxn>
                <a:cxn ang="0">
                  <a:pos x="1" y="27"/>
                </a:cxn>
                <a:cxn ang="0">
                  <a:pos x="157" y="57"/>
                </a:cxn>
                <a:cxn ang="0">
                  <a:pos x="40" y="84"/>
                </a:cxn>
                <a:cxn ang="0">
                  <a:pos x="40" y="84"/>
                </a:cxn>
                <a:cxn ang="0">
                  <a:pos x="55" y="75"/>
                </a:cxn>
                <a:cxn ang="0">
                  <a:pos x="130" y="63"/>
                </a:cxn>
                <a:cxn ang="0">
                  <a:pos x="130" y="63"/>
                </a:cxn>
                <a:cxn ang="0">
                  <a:pos x="103" y="90"/>
                </a:cxn>
                <a:cxn ang="0">
                  <a:pos x="97" y="129"/>
                </a:cxn>
                <a:cxn ang="0">
                  <a:pos x="97" y="129"/>
                </a:cxn>
              </a:cxnLst>
              <a:rect b="b" l="0" r="r" t="0"/>
              <a:pathLst>
                <a:path h="181" w="230">
                  <a:moveTo>
                    <a:pt x="1" y="27"/>
                  </a:moveTo>
                  <a:cubicBezTo>
                    <a:pt x="2" y="25"/>
                    <a:pt x="1" y="21"/>
                    <a:pt x="4" y="21"/>
                  </a:cubicBezTo>
                  <a:cubicBezTo>
                    <a:pt x="3" y="34"/>
                    <a:pt x="13" y="36"/>
                    <a:pt x="19" y="42"/>
                  </a:cubicBezTo>
                  <a:cubicBezTo>
                    <a:pt x="31" y="46"/>
                    <a:pt x="37" y="56"/>
                    <a:pt x="55" y="54"/>
                  </a:cubicBezTo>
                  <a:cubicBezTo>
                    <a:pt x="58" y="59"/>
                    <a:pt x="82" y="59"/>
                    <a:pt x="85" y="54"/>
                  </a:cubicBezTo>
                  <a:cubicBezTo>
                    <a:pt x="100" y="53"/>
                    <a:pt x="113" y="50"/>
                    <a:pt x="118" y="39"/>
                  </a:cubicBezTo>
                  <a:cubicBezTo>
                    <a:pt x="109" y="39"/>
                    <a:pt x="100" y="39"/>
                    <a:pt x="91" y="39"/>
                  </a:cubicBezTo>
                  <a:cubicBezTo>
                    <a:pt x="98" y="32"/>
                    <a:pt x="118" y="38"/>
                    <a:pt x="130" y="36"/>
                  </a:cubicBezTo>
                  <a:cubicBezTo>
                    <a:pt x="127" y="32"/>
                    <a:pt x="120" y="32"/>
                    <a:pt x="115" y="30"/>
                  </a:cubicBezTo>
                  <a:cubicBezTo>
                    <a:pt x="95" y="22"/>
                    <a:pt x="76" y="13"/>
                    <a:pt x="58" y="3"/>
                  </a:cubicBezTo>
                  <a:cubicBezTo>
                    <a:pt x="90" y="7"/>
                    <a:pt x="105" y="28"/>
                    <a:pt x="139" y="30"/>
                  </a:cubicBezTo>
                  <a:cubicBezTo>
                    <a:pt x="139" y="27"/>
                    <a:pt x="139" y="24"/>
                    <a:pt x="139" y="21"/>
                  </a:cubicBezTo>
                  <a:cubicBezTo>
                    <a:pt x="148" y="21"/>
                    <a:pt x="136" y="0"/>
                    <a:pt x="145" y="0"/>
                  </a:cubicBezTo>
                  <a:cubicBezTo>
                    <a:pt x="146" y="20"/>
                    <a:pt x="144" y="37"/>
                    <a:pt x="139" y="51"/>
                  </a:cubicBezTo>
                  <a:cubicBezTo>
                    <a:pt x="172" y="53"/>
                    <a:pt x="199" y="61"/>
                    <a:pt x="229" y="66"/>
                  </a:cubicBezTo>
                  <a:cubicBezTo>
                    <a:pt x="230" y="74"/>
                    <a:pt x="213" y="64"/>
                    <a:pt x="214" y="72"/>
                  </a:cubicBezTo>
                  <a:cubicBezTo>
                    <a:pt x="206" y="74"/>
                    <a:pt x="190" y="68"/>
                    <a:pt x="187" y="75"/>
                  </a:cubicBezTo>
                  <a:cubicBezTo>
                    <a:pt x="173" y="75"/>
                    <a:pt x="159" y="75"/>
                    <a:pt x="145" y="75"/>
                  </a:cubicBezTo>
                  <a:cubicBezTo>
                    <a:pt x="141" y="75"/>
                    <a:pt x="136" y="74"/>
                    <a:pt x="136" y="78"/>
                  </a:cubicBezTo>
                  <a:cubicBezTo>
                    <a:pt x="139" y="83"/>
                    <a:pt x="148" y="87"/>
                    <a:pt x="142" y="93"/>
                  </a:cubicBezTo>
                  <a:cubicBezTo>
                    <a:pt x="129" y="91"/>
                    <a:pt x="122" y="95"/>
                    <a:pt x="112" y="96"/>
                  </a:cubicBezTo>
                  <a:cubicBezTo>
                    <a:pt x="116" y="102"/>
                    <a:pt x="137" y="100"/>
                    <a:pt x="142" y="96"/>
                  </a:cubicBezTo>
                  <a:cubicBezTo>
                    <a:pt x="152" y="100"/>
                    <a:pt x="133" y="101"/>
                    <a:pt x="133" y="105"/>
                  </a:cubicBezTo>
                  <a:cubicBezTo>
                    <a:pt x="152" y="103"/>
                    <a:pt x="145" y="110"/>
                    <a:pt x="154" y="120"/>
                  </a:cubicBezTo>
                  <a:cubicBezTo>
                    <a:pt x="153" y="126"/>
                    <a:pt x="141" y="121"/>
                    <a:pt x="142" y="129"/>
                  </a:cubicBezTo>
                  <a:cubicBezTo>
                    <a:pt x="148" y="131"/>
                    <a:pt x="162" y="125"/>
                    <a:pt x="163" y="132"/>
                  </a:cubicBezTo>
                  <a:cubicBezTo>
                    <a:pt x="155" y="132"/>
                    <a:pt x="147" y="132"/>
                    <a:pt x="139" y="132"/>
                  </a:cubicBezTo>
                  <a:cubicBezTo>
                    <a:pt x="146" y="141"/>
                    <a:pt x="150" y="130"/>
                    <a:pt x="157" y="135"/>
                  </a:cubicBezTo>
                  <a:cubicBezTo>
                    <a:pt x="169" y="144"/>
                    <a:pt x="144" y="133"/>
                    <a:pt x="142" y="138"/>
                  </a:cubicBezTo>
                  <a:cubicBezTo>
                    <a:pt x="140" y="143"/>
                    <a:pt x="218" y="150"/>
                    <a:pt x="157" y="141"/>
                  </a:cubicBezTo>
                  <a:cubicBezTo>
                    <a:pt x="163" y="142"/>
                    <a:pt x="173" y="144"/>
                    <a:pt x="175" y="147"/>
                  </a:cubicBezTo>
                  <a:cubicBezTo>
                    <a:pt x="173" y="147"/>
                    <a:pt x="171" y="147"/>
                    <a:pt x="169" y="147"/>
                  </a:cubicBezTo>
                  <a:cubicBezTo>
                    <a:pt x="164" y="151"/>
                    <a:pt x="152" y="148"/>
                    <a:pt x="148" y="153"/>
                  </a:cubicBezTo>
                  <a:cubicBezTo>
                    <a:pt x="149" y="161"/>
                    <a:pt x="173" y="143"/>
                    <a:pt x="172" y="159"/>
                  </a:cubicBezTo>
                  <a:cubicBezTo>
                    <a:pt x="152" y="160"/>
                    <a:pt x="123" y="181"/>
                    <a:pt x="106" y="165"/>
                  </a:cubicBezTo>
                  <a:cubicBezTo>
                    <a:pt x="115" y="161"/>
                    <a:pt x="127" y="160"/>
                    <a:pt x="139" y="159"/>
                  </a:cubicBezTo>
                  <a:cubicBezTo>
                    <a:pt x="134" y="147"/>
                    <a:pt x="111" y="158"/>
                    <a:pt x="103" y="162"/>
                  </a:cubicBezTo>
                  <a:cubicBezTo>
                    <a:pt x="99" y="161"/>
                    <a:pt x="92" y="163"/>
                    <a:pt x="91" y="159"/>
                  </a:cubicBezTo>
                  <a:cubicBezTo>
                    <a:pt x="95" y="159"/>
                    <a:pt x="98" y="158"/>
                    <a:pt x="100" y="156"/>
                  </a:cubicBezTo>
                  <a:cubicBezTo>
                    <a:pt x="111" y="152"/>
                    <a:pt x="121" y="147"/>
                    <a:pt x="136" y="147"/>
                  </a:cubicBezTo>
                  <a:cubicBezTo>
                    <a:pt x="125" y="138"/>
                    <a:pt x="108" y="149"/>
                    <a:pt x="100" y="153"/>
                  </a:cubicBezTo>
                  <a:cubicBezTo>
                    <a:pt x="102" y="152"/>
                    <a:pt x="86" y="140"/>
                    <a:pt x="100" y="138"/>
                  </a:cubicBezTo>
                  <a:cubicBezTo>
                    <a:pt x="112" y="141"/>
                    <a:pt x="122" y="142"/>
                    <a:pt x="130" y="135"/>
                  </a:cubicBezTo>
                  <a:cubicBezTo>
                    <a:pt x="123" y="125"/>
                    <a:pt x="105" y="139"/>
                    <a:pt x="100" y="132"/>
                  </a:cubicBezTo>
                  <a:cubicBezTo>
                    <a:pt x="91" y="130"/>
                    <a:pt x="74" y="136"/>
                    <a:pt x="70" y="129"/>
                  </a:cubicBezTo>
                  <a:cubicBezTo>
                    <a:pt x="70" y="121"/>
                    <a:pt x="88" y="131"/>
                    <a:pt x="88" y="123"/>
                  </a:cubicBezTo>
                  <a:cubicBezTo>
                    <a:pt x="77" y="118"/>
                    <a:pt x="56" y="123"/>
                    <a:pt x="46" y="117"/>
                  </a:cubicBezTo>
                  <a:cubicBezTo>
                    <a:pt x="62" y="119"/>
                    <a:pt x="70" y="113"/>
                    <a:pt x="85" y="114"/>
                  </a:cubicBezTo>
                  <a:cubicBezTo>
                    <a:pt x="78" y="106"/>
                    <a:pt x="68" y="109"/>
                    <a:pt x="61" y="114"/>
                  </a:cubicBezTo>
                  <a:cubicBezTo>
                    <a:pt x="61" y="111"/>
                    <a:pt x="60" y="109"/>
                    <a:pt x="58" y="108"/>
                  </a:cubicBezTo>
                  <a:cubicBezTo>
                    <a:pt x="54" y="107"/>
                    <a:pt x="53" y="103"/>
                    <a:pt x="49" y="102"/>
                  </a:cubicBezTo>
                  <a:cubicBezTo>
                    <a:pt x="49" y="99"/>
                    <a:pt x="53" y="100"/>
                    <a:pt x="55" y="99"/>
                  </a:cubicBezTo>
                  <a:cubicBezTo>
                    <a:pt x="53" y="111"/>
                    <a:pt x="71" y="103"/>
                    <a:pt x="79" y="105"/>
                  </a:cubicBezTo>
                  <a:cubicBezTo>
                    <a:pt x="81" y="98"/>
                    <a:pt x="73" y="101"/>
                    <a:pt x="73" y="96"/>
                  </a:cubicBezTo>
                  <a:cubicBezTo>
                    <a:pt x="77" y="87"/>
                    <a:pt x="40" y="99"/>
                    <a:pt x="40" y="96"/>
                  </a:cubicBezTo>
                  <a:cubicBezTo>
                    <a:pt x="30" y="70"/>
                    <a:pt x="0" y="64"/>
                    <a:pt x="1" y="27"/>
                  </a:cubicBezTo>
                  <a:close/>
                  <a:moveTo>
                    <a:pt x="139" y="60"/>
                  </a:moveTo>
                  <a:cubicBezTo>
                    <a:pt x="144" y="58"/>
                    <a:pt x="157" y="64"/>
                    <a:pt x="157" y="57"/>
                  </a:cubicBezTo>
                  <a:cubicBezTo>
                    <a:pt x="153" y="53"/>
                    <a:pt x="139" y="52"/>
                    <a:pt x="139" y="60"/>
                  </a:cubicBezTo>
                  <a:close/>
                  <a:moveTo>
                    <a:pt x="40" y="84"/>
                  </a:moveTo>
                  <a:cubicBezTo>
                    <a:pt x="35" y="93"/>
                    <a:pt x="60" y="93"/>
                    <a:pt x="55" y="84"/>
                  </a:cubicBezTo>
                  <a:cubicBezTo>
                    <a:pt x="50" y="84"/>
                    <a:pt x="45" y="84"/>
                    <a:pt x="40" y="84"/>
                  </a:cubicBezTo>
                  <a:close/>
                  <a:moveTo>
                    <a:pt x="31" y="72"/>
                  </a:moveTo>
                  <a:cubicBezTo>
                    <a:pt x="26" y="88"/>
                    <a:pt x="60" y="76"/>
                    <a:pt x="55" y="75"/>
                  </a:cubicBezTo>
                  <a:cubicBezTo>
                    <a:pt x="45" y="76"/>
                    <a:pt x="42" y="70"/>
                    <a:pt x="31" y="72"/>
                  </a:cubicBezTo>
                  <a:close/>
                  <a:moveTo>
                    <a:pt x="130" y="63"/>
                  </a:moveTo>
                  <a:cubicBezTo>
                    <a:pt x="136" y="73"/>
                    <a:pt x="169" y="72"/>
                    <a:pt x="178" y="69"/>
                  </a:cubicBezTo>
                  <a:cubicBezTo>
                    <a:pt x="162" y="67"/>
                    <a:pt x="149" y="62"/>
                    <a:pt x="130" y="63"/>
                  </a:cubicBezTo>
                  <a:close/>
                  <a:moveTo>
                    <a:pt x="82" y="87"/>
                  </a:moveTo>
                  <a:cubicBezTo>
                    <a:pt x="59" y="90"/>
                    <a:pt x="95" y="91"/>
                    <a:pt x="103" y="90"/>
                  </a:cubicBezTo>
                  <a:cubicBezTo>
                    <a:pt x="127" y="84"/>
                    <a:pt x="87" y="80"/>
                    <a:pt x="82" y="87"/>
                  </a:cubicBezTo>
                  <a:close/>
                  <a:moveTo>
                    <a:pt x="97" y="129"/>
                  </a:moveTo>
                  <a:cubicBezTo>
                    <a:pt x="108" y="129"/>
                    <a:pt x="121" y="131"/>
                    <a:pt x="124" y="123"/>
                  </a:cubicBezTo>
                  <a:cubicBezTo>
                    <a:pt x="114" y="124"/>
                    <a:pt x="98" y="119"/>
                    <a:pt x="97" y="12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3" name="Freeform 113"/>
            <p:cNvSpPr/>
            <p:nvPr/>
          </p:nvSpPr>
          <p:spPr bwMode="auto">
            <a:xfrm>
              <a:off x="4125913" y="4298950"/>
              <a:ext cx="209550" cy="107950"/>
            </a:xfrm>
            <a:custGeom>
              <a:cxnLst>
                <a:cxn ang="0">
                  <a:pos x="66" y="39"/>
                </a:cxn>
                <a:cxn ang="0">
                  <a:pos x="0" y="0"/>
                </a:cxn>
                <a:cxn ang="0">
                  <a:pos x="78" y="36"/>
                </a:cxn>
                <a:cxn ang="0">
                  <a:pos x="66" y="39"/>
                </a:cxn>
              </a:cxnLst>
              <a:rect b="b" l="0" r="r" t="0"/>
              <a:pathLst>
                <a:path h="40" w="78">
                  <a:moveTo>
                    <a:pt x="66" y="39"/>
                  </a:moveTo>
                  <a:cubicBezTo>
                    <a:pt x="39" y="32"/>
                    <a:pt x="3" y="20"/>
                    <a:pt x="0" y="0"/>
                  </a:cubicBezTo>
                  <a:cubicBezTo>
                    <a:pt x="19" y="19"/>
                    <a:pt x="45" y="31"/>
                    <a:pt x="78" y="36"/>
                  </a:cubicBezTo>
                  <a:cubicBezTo>
                    <a:pt x="77" y="40"/>
                    <a:pt x="70" y="38"/>
                    <a:pt x="66" y="3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4" name="Freeform 114"/>
            <p:cNvSpPr/>
            <p:nvPr/>
          </p:nvSpPr>
          <p:spPr bwMode="auto">
            <a:xfrm>
              <a:off x="4722813" y="4379913"/>
              <a:ext cx="73025" cy="58738"/>
            </a:xfrm>
            <a:custGeom>
              <a:cxnLst>
                <a:cxn ang="0">
                  <a:pos x="0" y="6"/>
                </a:cxn>
                <a:cxn ang="0">
                  <a:pos x="0" y="0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0" y="6"/>
                </a:cxn>
              </a:cxnLst>
              <a:rect b="b" l="0" r="r" t="0"/>
              <a:pathLst>
                <a:path h="22" w="27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9" y="6"/>
                    <a:pt x="16" y="14"/>
                    <a:pt x="27" y="18"/>
                  </a:cubicBezTo>
                  <a:cubicBezTo>
                    <a:pt x="27" y="20"/>
                    <a:pt x="27" y="22"/>
                    <a:pt x="24" y="21"/>
                  </a:cubicBezTo>
                  <a:cubicBezTo>
                    <a:pt x="11" y="21"/>
                    <a:pt x="9" y="10"/>
                    <a:pt x="0" y="6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5" name="Freeform 115"/>
            <p:cNvSpPr/>
            <p:nvPr/>
          </p:nvSpPr>
          <p:spPr bwMode="auto">
            <a:xfrm>
              <a:off x="4700588" y="4389438"/>
              <a:ext cx="425450" cy="157163"/>
            </a:xfrm>
            <a:custGeom>
              <a:cxnLst>
                <a:cxn ang="0">
                  <a:pos x="8" y="2"/>
                </a:cxn>
                <a:cxn ang="0">
                  <a:pos x="32" y="17"/>
                </a:cxn>
                <a:cxn ang="0">
                  <a:pos x="71" y="29"/>
                </a:cxn>
                <a:cxn ang="0">
                  <a:pos x="104" y="29"/>
                </a:cxn>
                <a:cxn ang="0">
                  <a:pos x="149" y="17"/>
                </a:cxn>
                <a:cxn ang="0">
                  <a:pos x="158" y="26"/>
                </a:cxn>
                <a:cxn ang="0">
                  <a:pos x="149" y="35"/>
                </a:cxn>
                <a:cxn ang="0">
                  <a:pos x="134" y="47"/>
                </a:cxn>
                <a:cxn ang="0">
                  <a:pos x="20" y="26"/>
                </a:cxn>
                <a:cxn ang="0">
                  <a:pos x="2" y="23"/>
                </a:cxn>
                <a:cxn ang="0">
                  <a:pos x="2" y="14"/>
                </a:cxn>
                <a:cxn ang="0">
                  <a:pos x="8" y="2"/>
                </a:cxn>
              </a:cxnLst>
              <a:rect b="b" l="0" r="r" t="0"/>
              <a:pathLst>
                <a:path h="57" w="158">
                  <a:moveTo>
                    <a:pt x="8" y="2"/>
                  </a:moveTo>
                  <a:cubicBezTo>
                    <a:pt x="17" y="6"/>
                    <a:pt x="19" y="17"/>
                    <a:pt x="32" y="17"/>
                  </a:cubicBezTo>
                  <a:cubicBezTo>
                    <a:pt x="42" y="24"/>
                    <a:pt x="56" y="27"/>
                    <a:pt x="71" y="29"/>
                  </a:cubicBezTo>
                  <a:cubicBezTo>
                    <a:pt x="75" y="34"/>
                    <a:pt x="100" y="34"/>
                    <a:pt x="104" y="29"/>
                  </a:cubicBezTo>
                  <a:cubicBezTo>
                    <a:pt x="124" y="32"/>
                    <a:pt x="133" y="9"/>
                    <a:pt x="149" y="17"/>
                  </a:cubicBezTo>
                  <a:cubicBezTo>
                    <a:pt x="148" y="29"/>
                    <a:pt x="149" y="29"/>
                    <a:pt x="158" y="26"/>
                  </a:cubicBezTo>
                  <a:cubicBezTo>
                    <a:pt x="156" y="30"/>
                    <a:pt x="153" y="33"/>
                    <a:pt x="149" y="35"/>
                  </a:cubicBezTo>
                  <a:cubicBezTo>
                    <a:pt x="147" y="28"/>
                    <a:pt x="120" y="48"/>
                    <a:pt x="134" y="47"/>
                  </a:cubicBezTo>
                  <a:cubicBezTo>
                    <a:pt x="105" y="55"/>
                    <a:pt x="35" y="58"/>
                    <a:pt x="20" y="26"/>
                  </a:cubicBezTo>
                  <a:cubicBezTo>
                    <a:pt x="15" y="24"/>
                    <a:pt x="12" y="30"/>
                    <a:pt x="2" y="23"/>
                  </a:cubicBezTo>
                  <a:cubicBezTo>
                    <a:pt x="2" y="20"/>
                    <a:pt x="2" y="17"/>
                    <a:pt x="2" y="14"/>
                  </a:cubicBezTo>
                  <a:cubicBezTo>
                    <a:pt x="10" y="16"/>
                    <a:pt x="0" y="0"/>
                    <a:pt x="8" y="2"/>
                  </a:cubicBezTo>
                  <a:close/>
                </a:path>
              </a:pathLst>
            </a:custGeom>
            <a:solidFill>
              <a:srgbClr val="567C9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6" name="Freeform 119"/>
            <p:cNvSpPr>
              <a:spLocks noEditPoints="1"/>
            </p:cNvSpPr>
            <p:nvPr/>
          </p:nvSpPr>
          <p:spPr bwMode="auto">
            <a:xfrm>
              <a:off x="4691063" y="3652838"/>
              <a:ext cx="484188" cy="1181100"/>
            </a:xfrm>
            <a:custGeom>
              <a:cxnLst>
                <a:cxn ang="0">
                  <a:pos x="6" y="297"/>
                </a:cxn>
                <a:cxn ang="0">
                  <a:pos x="138" y="321"/>
                </a:cxn>
                <a:cxn ang="0">
                  <a:pos x="144" y="321"/>
                </a:cxn>
                <a:cxn ang="0">
                  <a:pos x="153" y="348"/>
                </a:cxn>
                <a:cxn ang="0">
                  <a:pos x="96" y="366"/>
                </a:cxn>
                <a:cxn ang="0">
                  <a:pos x="147" y="363"/>
                </a:cxn>
                <a:cxn ang="0">
                  <a:pos x="150" y="375"/>
                </a:cxn>
                <a:cxn ang="0">
                  <a:pos x="168" y="384"/>
                </a:cxn>
                <a:cxn ang="0">
                  <a:pos x="141" y="396"/>
                </a:cxn>
                <a:cxn ang="0">
                  <a:pos x="156" y="399"/>
                </a:cxn>
                <a:cxn ang="0">
                  <a:pos x="141" y="411"/>
                </a:cxn>
                <a:cxn ang="0">
                  <a:pos x="177" y="411"/>
                </a:cxn>
                <a:cxn ang="0">
                  <a:pos x="165" y="417"/>
                </a:cxn>
                <a:cxn ang="0">
                  <a:pos x="120" y="429"/>
                </a:cxn>
                <a:cxn ang="0">
                  <a:pos x="144" y="420"/>
                </a:cxn>
                <a:cxn ang="0">
                  <a:pos x="132" y="408"/>
                </a:cxn>
                <a:cxn ang="0">
                  <a:pos x="126" y="396"/>
                </a:cxn>
                <a:cxn ang="0">
                  <a:pos x="99" y="396"/>
                </a:cxn>
                <a:cxn ang="0">
                  <a:pos x="96" y="393"/>
                </a:cxn>
                <a:cxn ang="0">
                  <a:pos x="93" y="387"/>
                </a:cxn>
                <a:cxn ang="0">
                  <a:pos x="96" y="381"/>
                </a:cxn>
                <a:cxn ang="0">
                  <a:pos x="75" y="381"/>
                </a:cxn>
                <a:cxn ang="0">
                  <a:pos x="54" y="381"/>
                </a:cxn>
                <a:cxn ang="0">
                  <a:pos x="21" y="330"/>
                </a:cxn>
                <a:cxn ang="0">
                  <a:pos x="9" y="315"/>
                </a:cxn>
                <a:cxn ang="0">
                  <a:pos x="3" y="294"/>
                </a:cxn>
                <a:cxn ang="0">
                  <a:pos x="18" y="192"/>
                </a:cxn>
                <a:cxn ang="0">
                  <a:pos x="45" y="105"/>
                </a:cxn>
                <a:cxn ang="0">
                  <a:pos x="42" y="198"/>
                </a:cxn>
                <a:cxn ang="0">
                  <a:pos x="39" y="147"/>
                </a:cxn>
                <a:cxn ang="0">
                  <a:pos x="36" y="132"/>
                </a:cxn>
                <a:cxn ang="0">
                  <a:pos x="27" y="228"/>
                </a:cxn>
                <a:cxn ang="0">
                  <a:pos x="9" y="225"/>
                </a:cxn>
                <a:cxn ang="0">
                  <a:pos x="6" y="288"/>
                </a:cxn>
                <a:cxn ang="0">
                  <a:pos x="153" y="366"/>
                </a:cxn>
              </a:cxnLst>
              <a:rect b="b" l="0" r="r" t="0"/>
              <a:pathLst>
                <a:path h="439" w="180">
                  <a:moveTo>
                    <a:pt x="6" y="288"/>
                  </a:moveTo>
                  <a:cubicBezTo>
                    <a:pt x="6" y="291"/>
                    <a:pt x="6" y="294"/>
                    <a:pt x="6" y="297"/>
                  </a:cubicBezTo>
                  <a:cubicBezTo>
                    <a:pt x="16" y="304"/>
                    <a:pt x="19" y="298"/>
                    <a:pt x="24" y="300"/>
                  </a:cubicBezTo>
                  <a:cubicBezTo>
                    <a:pt x="39" y="332"/>
                    <a:pt x="109" y="329"/>
                    <a:pt x="138" y="321"/>
                  </a:cubicBezTo>
                  <a:cubicBezTo>
                    <a:pt x="124" y="322"/>
                    <a:pt x="151" y="302"/>
                    <a:pt x="153" y="309"/>
                  </a:cubicBezTo>
                  <a:cubicBezTo>
                    <a:pt x="149" y="312"/>
                    <a:pt x="143" y="313"/>
                    <a:pt x="144" y="321"/>
                  </a:cubicBezTo>
                  <a:cubicBezTo>
                    <a:pt x="161" y="331"/>
                    <a:pt x="148" y="324"/>
                    <a:pt x="147" y="342"/>
                  </a:cubicBezTo>
                  <a:cubicBezTo>
                    <a:pt x="146" y="347"/>
                    <a:pt x="169" y="345"/>
                    <a:pt x="153" y="348"/>
                  </a:cubicBezTo>
                  <a:cubicBezTo>
                    <a:pt x="145" y="349"/>
                    <a:pt x="133" y="351"/>
                    <a:pt x="126" y="360"/>
                  </a:cubicBezTo>
                  <a:cubicBezTo>
                    <a:pt x="112" y="358"/>
                    <a:pt x="109" y="367"/>
                    <a:pt x="96" y="366"/>
                  </a:cubicBezTo>
                  <a:cubicBezTo>
                    <a:pt x="106" y="375"/>
                    <a:pt x="122" y="364"/>
                    <a:pt x="132" y="363"/>
                  </a:cubicBezTo>
                  <a:cubicBezTo>
                    <a:pt x="139" y="363"/>
                    <a:pt x="141" y="357"/>
                    <a:pt x="147" y="363"/>
                  </a:cubicBezTo>
                  <a:cubicBezTo>
                    <a:pt x="154" y="363"/>
                    <a:pt x="159" y="365"/>
                    <a:pt x="162" y="369"/>
                  </a:cubicBezTo>
                  <a:cubicBezTo>
                    <a:pt x="156" y="369"/>
                    <a:pt x="152" y="371"/>
                    <a:pt x="150" y="375"/>
                  </a:cubicBezTo>
                  <a:cubicBezTo>
                    <a:pt x="160" y="380"/>
                    <a:pt x="171" y="365"/>
                    <a:pt x="171" y="378"/>
                  </a:cubicBezTo>
                  <a:cubicBezTo>
                    <a:pt x="150" y="378"/>
                    <a:pt x="177" y="382"/>
                    <a:pt x="168" y="384"/>
                  </a:cubicBezTo>
                  <a:cubicBezTo>
                    <a:pt x="165" y="390"/>
                    <a:pt x="154" y="388"/>
                    <a:pt x="150" y="393"/>
                  </a:cubicBezTo>
                  <a:cubicBezTo>
                    <a:pt x="146" y="393"/>
                    <a:pt x="143" y="394"/>
                    <a:pt x="141" y="396"/>
                  </a:cubicBezTo>
                  <a:cubicBezTo>
                    <a:pt x="138" y="398"/>
                    <a:pt x="134" y="399"/>
                    <a:pt x="129" y="399"/>
                  </a:cubicBezTo>
                  <a:cubicBezTo>
                    <a:pt x="131" y="404"/>
                    <a:pt x="154" y="404"/>
                    <a:pt x="156" y="399"/>
                  </a:cubicBezTo>
                  <a:cubicBezTo>
                    <a:pt x="165" y="399"/>
                    <a:pt x="177" y="390"/>
                    <a:pt x="180" y="402"/>
                  </a:cubicBezTo>
                  <a:cubicBezTo>
                    <a:pt x="166" y="404"/>
                    <a:pt x="150" y="404"/>
                    <a:pt x="141" y="411"/>
                  </a:cubicBezTo>
                  <a:cubicBezTo>
                    <a:pt x="147" y="411"/>
                    <a:pt x="153" y="411"/>
                    <a:pt x="159" y="411"/>
                  </a:cubicBezTo>
                  <a:cubicBezTo>
                    <a:pt x="165" y="411"/>
                    <a:pt x="171" y="411"/>
                    <a:pt x="177" y="411"/>
                  </a:cubicBezTo>
                  <a:cubicBezTo>
                    <a:pt x="177" y="412"/>
                    <a:pt x="177" y="413"/>
                    <a:pt x="177" y="414"/>
                  </a:cubicBezTo>
                  <a:cubicBezTo>
                    <a:pt x="171" y="413"/>
                    <a:pt x="170" y="417"/>
                    <a:pt x="165" y="417"/>
                  </a:cubicBezTo>
                  <a:cubicBezTo>
                    <a:pt x="157" y="419"/>
                    <a:pt x="148" y="420"/>
                    <a:pt x="144" y="426"/>
                  </a:cubicBezTo>
                  <a:cubicBezTo>
                    <a:pt x="133" y="423"/>
                    <a:pt x="127" y="439"/>
                    <a:pt x="120" y="429"/>
                  </a:cubicBezTo>
                  <a:cubicBezTo>
                    <a:pt x="124" y="426"/>
                    <a:pt x="131" y="426"/>
                    <a:pt x="135" y="423"/>
                  </a:cubicBezTo>
                  <a:cubicBezTo>
                    <a:pt x="137" y="421"/>
                    <a:pt x="140" y="420"/>
                    <a:pt x="144" y="420"/>
                  </a:cubicBezTo>
                  <a:cubicBezTo>
                    <a:pt x="144" y="411"/>
                    <a:pt x="123" y="423"/>
                    <a:pt x="123" y="414"/>
                  </a:cubicBezTo>
                  <a:cubicBezTo>
                    <a:pt x="127" y="413"/>
                    <a:pt x="130" y="411"/>
                    <a:pt x="132" y="408"/>
                  </a:cubicBezTo>
                  <a:cubicBezTo>
                    <a:pt x="123" y="408"/>
                    <a:pt x="109" y="416"/>
                    <a:pt x="102" y="408"/>
                  </a:cubicBezTo>
                  <a:cubicBezTo>
                    <a:pt x="112" y="406"/>
                    <a:pt x="120" y="402"/>
                    <a:pt x="126" y="396"/>
                  </a:cubicBezTo>
                  <a:cubicBezTo>
                    <a:pt x="111" y="392"/>
                    <a:pt x="102" y="407"/>
                    <a:pt x="93" y="399"/>
                  </a:cubicBezTo>
                  <a:cubicBezTo>
                    <a:pt x="94" y="397"/>
                    <a:pt x="96" y="396"/>
                    <a:pt x="99" y="396"/>
                  </a:cubicBezTo>
                  <a:cubicBezTo>
                    <a:pt x="110" y="397"/>
                    <a:pt x="113" y="390"/>
                    <a:pt x="123" y="390"/>
                  </a:cubicBezTo>
                  <a:cubicBezTo>
                    <a:pt x="119" y="385"/>
                    <a:pt x="101" y="390"/>
                    <a:pt x="96" y="393"/>
                  </a:cubicBezTo>
                  <a:cubicBezTo>
                    <a:pt x="94" y="393"/>
                    <a:pt x="92" y="393"/>
                    <a:pt x="90" y="393"/>
                  </a:cubicBezTo>
                  <a:cubicBezTo>
                    <a:pt x="91" y="391"/>
                    <a:pt x="93" y="390"/>
                    <a:pt x="93" y="387"/>
                  </a:cubicBezTo>
                  <a:cubicBezTo>
                    <a:pt x="103" y="389"/>
                    <a:pt x="107" y="385"/>
                    <a:pt x="114" y="384"/>
                  </a:cubicBezTo>
                  <a:cubicBezTo>
                    <a:pt x="114" y="377"/>
                    <a:pt x="101" y="383"/>
                    <a:pt x="96" y="381"/>
                  </a:cubicBezTo>
                  <a:cubicBezTo>
                    <a:pt x="89" y="381"/>
                    <a:pt x="91" y="377"/>
                    <a:pt x="96" y="378"/>
                  </a:cubicBezTo>
                  <a:cubicBezTo>
                    <a:pt x="92" y="371"/>
                    <a:pt x="78" y="378"/>
                    <a:pt x="75" y="381"/>
                  </a:cubicBezTo>
                  <a:cubicBezTo>
                    <a:pt x="76" y="385"/>
                    <a:pt x="80" y="386"/>
                    <a:pt x="81" y="390"/>
                  </a:cubicBezTo>
                  <a:cubicBezTo>
                    <a:pt x="72" y="387"/>
                    <a:pt x="69" y="378"/>
                    <a:pt x="54" y="381"/>
                  </a:cubicBezTo>
                  <a:cubicBezTo>
                    <a:pt x="70" y="364"/>
                    <a:pt x="31" y="355"/>
                    <a:pt x="30" y="342"/>
                  </a:cubicBezTo>
                  <a:cubicBezTo>
                    <a:pt x="31" y="334"/>
                    <a:pt x="23" y="335"/>
                    <a:pt x="21" y="330"/>
                  </a:cubicBezTo>
                  <a:cubicBezTo>
                    <a:pt x="20" y="323"/>
                    <a:pt x="19" y="316"/>
                    <a:pt x="9" y="318"/>
                  </a:cubicBezTo>
                  <a:cubicBezTo>
                    <a:pt x="9" y="317"/>
                    <a:pt x="9" y="316"/>
                    <a:pt x="9" y="315"/>
                  </a:cubicBezTo>
                  <a:cubicBezTo>
                    <a:pt x="11" y="315"/>
                    <a:pt x="13" y="315"/>
                    <a:pt x="15" y="315"/>
                  </a:cubicBezTo>
                  <a:cubicBezTo>
                    <a:pt x="25" y="306"/>
                    <a:pt x="0" y="307"/>
                    <a:pt x="3" y="294"/>
                  </a:cubicBezTo>
                  <a:cubicBezTo>
                    <a:pt x="3" y="267"/>
                    <a:pt x="3" y="240"/>
                    <a:pt x="3" y="213"/>
                  </a:cubicBezTo>
                  <a:cubicBezTo>
                    <a:pt x="9" y="207"/>
                    <a:pt x="15" y="201"/>
                    <a:pt x="18" y="192"/>
                  </a:cubicBezTo>
                  <a:cubicBezTo>
                    <a:pt x="25" y="121"/>
                    <a:pt x="52" y="70"/>
                    <a:pt x="60" y="0"/>
                  </a:cubicBezTo>
                  <a:cubicBezTo>
                    <a:pt x="67" y="35"/>
                    <a:pt x="46" y="68"/>
                    <a:pt x="45" y="105"/>
                  </a:cubicBezTo>
                  <a:cubicBezTo>
                    <a:pt x="45" y="115"/>
                    <a:pt x="45" y="125"/>
                    <a:pt x="45" y="135"/>
                  </a:cubicBezTo>
                  <a:cubicBezTo>
                    <a:pt x="47" y="159"/>
                    <a:pt x="42" y="176"/>
                    <a:pt x="42" y="198"/>
                  </a:cubicBezTo>
                  <a:cubicBezTo>
                    <a:pt x="38" y="197"/>
                    <a:pt x="40" y="190"/>
                    <a:pt x="39" y="186"/>
                  </a:cubicBezTo>
                  <a:cubicBezTo>
                    <a:pt x="39" y="173"/>
                    <a:pt x="39" y="160"/>
                    <a:pt x="39" y="147"/>
                  </a:cubicBezTo>
                  <a:cubicBezTo>
                    <a:pt x="46" y="142"/>
                    <a:pt x="40" y="124"/>
                    <a:pt x="42" y="114"/>
                  </a:cubicBezTo>
                  <a:cubicBezTo>
                    <a:pt x="37" y="117"/>
                    <a:pt x="35" y="123"/>
                    <a:pt x="36" y="132"/>
                  </a:cubicBezTo>
                  <a:cubicBezTo>
                    <a:pt x="33" y="158"/>
                    <a:pt x="24" y="178"/>
                    <a:pt x="21" y="204"/>
                  </a:cubicBezTo>
                  <a:cubicBezTo>
                    <a:pt x="24" y="216"/>
                    <a:pt x="11" y="228"/>
                    <a:pt x="27" y="228"/>
                  </a:cubicBezTo>
                  <a:cubicBezTo>
                    <a:pt x="23" y="233"/>
                    <a:pt x="10" y="229"/>
                    <a:pt x="15" y="243"/>
                  </a:cubicBezTo>
                  <a:cubicBezTo>
                    <a:pt x="7" y="243"/>
                    <a:pt x="17" y="225"/>
                    <a:pt x="9" y="225"/>
                  </a:cubicBezTo>
                  <a:cubicBezTo>
                    <a:pt x="4" y="231"/>
                    <a:pt x="7" y="245"/>
                    <a:pt x="6" y="255"/>
                  </a:cubicBezTo>
                  <a:cubicBezTo>
                    <a:pt x="6" y="266"/>
                    <a:pt x="6" y="277"/>
                    <a:pt x="6" y="288"/>
                  </a:cubicBezTo>
                  <a:close/>
                  <a:moveTo>
                    <a:pt x="114" y="375"/>
                  </a:moveTo>
                  <a:cubicBezTo>
                    <a:pt x="131" y="376"/>
                    <a:pt x="145" y="374"/>
                    <a:pt x="153" y="366"/>
                  </a:cubicBezTo>
                  <a:cubicBezTo>
                    <a:pt x="140" y="367"/>
                    <a:pt x="112" y="369"/>
                    <a:pt x="114" y="37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7" name="Freeform 125"/>
            <p:cNvSpPr/>
            <p:nvPr/>
          </p:nvSpPr>
          <p:spPr bwMode="auto">
            <a:xfrm>
              <a:off x="4424363" y="4741863"/>
              <a:ext cx="201613" cy="122238"/>
            </a:xfrm>
            <a:custGeom>
              <a:cxnLst>
                <a:cxn ang="0">
                  <a:pos x="12" y="21"/>
                </a:cxn>
                <a:cxn ang="0">
                  <a:pos x="0" y="18"/>
                </a:cxn>
                <a:cxn ang="0">
                  <a:pos x="72" y="0"/>
                </a:cxn>
                <a:cxn ang="0">
                  <a:pos x="51" y="6"/>
                </a:cxn>
                <a:cxn ang="0">
                  <a:pos x="63" y="9"/>
                </a:cxn>
                <a:cxn ang="0">
                  <a:pos x="42" y="15"/>
                </a:cxn>
                <a:cxn ang="0">
                  <a:pos x="75" y="15"/>
                </a:cxn>
                <a:cxn ang="0">
                  <a:pos x="42" y="30"/>
                </a:cxn>
                <a:cxn ang="0">
                  <a:pos x="63" y="33"/>
                </a:cxn>
                <a:cxn ang="0">
                  <a:pos x="12" y="45"/>
                </a:cxn>
                <a:cxn ang="0">
                  <a:pos x="39" y="36"/>
                </a:cxn>
                <a:cxn ang="0">
                  <a:pos x="27" y="33"/>
                </a:cxn>
                <a:cxn ang="0">
                  <a:pos x="42" y="21"/>
                </a:cxn>
                <a:cxn ang="0">
                  <a:pos x="12" y="21"/>
                </a:cxn>
              </a:cxnLst>
              <a:rect b="b" l="0" r="r" t="0"/>
              <a:pathLst>
                <a:path h="45" w="75">
                  <a:moveTo>
                    <a:pt x="12" y="21"/>
                  </a:moveTo>
                  <a:cubicBezTo>
                    <a:pt x="22" y="18"/>
                    <a:pt x="4" y="18"/>
                    <a:pt x="0" y="18"/>
                  </a:cubicBezTo>
                  <a:cubicBezTo>
                    <a:pt x="21" y="9"/>
                    <a:pt x="42" y="0"/>
                    <a:pt x="72" y="0"/>
                  </a:cubicBezTo>
                  <a:cubicBezTo>
                    <a:pt x="67" y="4"/>
                    <a:pt x="59" y="5"/>
                    <a:pt x="51" y="6"/>
                  </a:cubicBezTo>
                  <a:cubicBezTo>
                    <a:pt x="52" y="10"/>
                    <a:pt x="59" y="8"/>
                    <a:pt x="63" y="9"/>
                  </a:cubicBezTo>
                  <a:cubicBezTo>
                    <a:pt x="58" y="13"/>
                    <a:pt x="50" y="14"/>
                    <a:pt x="42" y="15"/>
                  </a:cubicBezTo>
                  <a:cubicBezTo>
                    <a:pt x="50" y="24"/>
                    <a:pt x="62" y="11"/>
                    <a:pt x="75" y="15"/>
                  </a:cubicBezTo>
                  <a:cubicBezTo>
                    <a:pt x="64" y="20"/>
                    <a:pt x="55" y="27"/>
                    <a:pt x="42" y="30"/>
                  </a:cubicBezTo>
                  <a:cubicBezTo>
                    <a:pt x="43" y="37"/>
                    <a:pt x="57" y="31"/>
                    <a:pt x="63" y="33"/>
                  </a:cubicBezTo>
                  <a:cubicBezTo>
                    <a:pt x="51" y="42"/>
                    <a:pt x="29" y="41"/>
                    <a:pt x="12" y="45"/>
                  </a:cubicBezTo>
                  <a:cubicBezTo>
                    <a:pt x="18" y="39"/>
                    <a:pt x="27" y="36"/>
                    <a:pt x="39" y="36"/>
                  </a:cubicBezTo>
                  <a:cubicBezTo>
                    <a:pt x="38" y="32"/>
                    <a:pt x="31" y="34"/>
                    <a:pt x="27" y="33"/>
                  </a:cubicBezTo>
                  <a:cubicBezTo>
                    <a:pt x="36" y="29"/>
                    <a:pt x="25" y="20"/>
                    <a:pt x="42" y="21"/>
                  </a:cubicBezTo>
                  <a:cubicBezTo>
                    <a:pt x="34" y="10"/>
                    <a:pt x="19" y="31"/>
                    <a:pt x="12" y="2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8" name="Freeform 126"/>
            <p:cNvSpPr/>
            <p:nvPr/>
          </p:nvSpPr>
          <p:spPr bwMode="auto">
            <a:xfrm>
              <a:off x="5118100" y="4879975"/>
              <a:ext cx="198438" cy="57150"/>
            </a:xfrm>
            <a:custGeom>
              <a:cxnLst>
                <a:cxn ang="0">
                  <a:pos x="27" y="9"/>
                </a:cxn>
                <a:cxn ang="0">
                  <a:pos x="42" y="9"/>
                </a:cxn>
                <a:cxn ang="0">
                  <a:pos x="63" y="15"/>
                </a:cxn>
                <a:cxn ang="0">
                  <a:pos x="0" y="18"/>
                </a:cxn>
                <a:cxn ang="0">
                  <a:pos x="27" y="9"/>
                </a:cxn>
              </a:cxnLst>
              <a:rect b="b" l="0" r="r" t="0"/>
              <a:pathLst>
                <a:path h="21" w="74">
                  <a:moveTo>
                    <a:pt x="27" y="9"/>
                  </a:moveTo>
                  <a:cubicBezTo>
                    <a:pt x="32" y="11"/>
                    <a:pt x="39" y="0"/>
                    <a:pt x="42" y="9"/>
                  </a:cubicBezTo>
                  <a:cubicBezTo>
                    <a:pt x="31" y="16"/>
                    <a:pt x="74" y="8"/>
                    <a:pt x="63" y="15"/>
                  </a:cubicBezTo>
                  <a:cubicBezTo>
                    <a:pt x="47" y="17"/>
                    <a:pt x="2" y="21"/>
                    <a:pt x="0" y="18"/>
                  </a:cubicBezTo>
                  <a:cubicBezTo>
                    <a:pt x="10" y="16"/>
                    <a:pt x="16" y="10"/>
                    <a:pt x="27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9" name="Freeform 128"/>
            <p:cNvSpPr/>
            <p:nvPr/>
          </p:nvSpPr>
          <p:spPr bwMode="auto">
            <a:xfrm>
              <a:off x="4529138" y="4918075"/>
              <a:ext cx="80963" cy="34925"/>
            </a:xfrm>
            <a:custGeom>
              <a:cxnLst>
                <a:cxn ang="0">
                  <a:pos x="6" y="7"/>
                </a:cxn>
                <a:cxn ang="0">
                  <a:pos x="30" y="1"/>
                </a:cxn>
                <a:cxn ang="0">
                  <a:pos x="6" y="7"/>
                </a:cxn>
              </a:cxnLst>
              <a:rect b="b" l="0" r="r" t="0"/>
              <a:pathLst>
                <a:path h="13" w="30">
                  <a:moveTo>
                    <a:pt x="6" y="7"/>
                  </a:moveTo>
                  <a:cubicBezTo>
                    <a:pt x="13" y="4"/>
                    <a:pt x="19" y="0"/>
                    <a:pt x="30" y="1"/>
                  </a:cubicBezTo>
                  <a:cubicBezTo>
                    <a:pt x="28" y="7"/>
                    <a:pt x="0" y="13"/>
                    <a:pt x="6" y="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0" name="Freeform 129"/>
            <p:cNvSpPr/>
            <p:nvPr/>
          </p:nvSpPr>
          <p:spPr bwMode="auto">
            <a:xfrm>
              <a:off x="5183188" y="4964113"/>
              <a:ext cx="96838" cy="52388"/>
            </a:xfrm>
            <a:custGeom>
              <a:cxnLst>
                <a:cxn ang="0">
                  <a:pos x="30" y="8"/>
                </a:cxn>
                <a:cxn ang="0">
                  <a:pos x="12" y="5"/>
                </a:cxn>
                <a:cxn ang="0">
                  <a:pos x="36" y="2"/>
                </a:cxn>
                <a:cxn ang="0">
                  <a:pos x="0" y="20"/>
                </a:cxn>
                <a:cxn ang="0">
                  <a:pos x="30" y="8"/>
                </a:cxn>
              </a:cxnLst>
              <a:rect b="b" l="0" r="r" t="0"/>
              <a:pathLst>
                <a:path h="20" w="36">
                  <a:moveTo>
                    <a:pt x="30" y="8"/>
                  </a:moveTo>
                  <a:cubicBezTo>
                    <a:pt x="30" y="1"/>
                    <a:pt x="17" y="7"/>
                    <a:pt x="12" y="5"/>
                  </a:cubicBezTo>
                  <a:cubicBezTo>
                    <a:pt x="4" y="0"/>
                    <a:pt x="30" y="3"/>
                    <a:pt x="36" y="2"/>
                  </a:cubicBezTo>
                  <a:cubicBezTo>
                    <a:pt x="33" y="17"/>
                    <a:pt x="14" y="16"/>
                    <a:pt x="0" y="20"/>
                  </a:cubicBezTo>
                  <a:cubicBezTo>
                    <a:pt x="6" y="12"/>
                    <a:pt x="19" y="11"/>
                    <a:pt x="30" y="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1" name="Freeform 130"/>
            <p:cNvSpPr/>
            <p:nvPr/>
          </p:nvSpPr>
          <p:spPr bwMode="auto">
            <a:xfrm>
              <a:off x="5316538" y="123825"/>
              <a:ext cx="30163" cy="128588"/>
            </a:xfrm>
            <a:custGeom>
              <a:cxnLst>
                <a:cxn ang="0">
                  <a:pos x="7" y="48"/>
                </a:cxn>
                <a:cxn ang="0">
                  <a:pos x="4" y="0"/>
                </a:cxn>
                <a:cxn ang="0">
                  <a:pos x="7" y="48"/>
                </a:cxn>
              </a:cxnLst>
              <a:rect b="b" l="0" r="r" t="0"/>
              <a:pathLst>
                <a:path h="48" w="11">
                  <a:moveTo>
                    <a:pt x="7" y="48"/>
                  </a:moveTo>
                  <a:cubicBezTo>
                    <a:pt x="0" y="38"/>
                    <a:pt x="6" y="15"/>
                    <a:pt x="4" y="0"/>
                  </a:cubicBezTo>
                  <a:cubicBezTo>
                    <a:pt x="11" y="10"/>
                    <a:pt x="5" y="33"/>
                    <a:pt x="7" y="48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2" name="Freeform 131"/>
            <p:cNvSpPr/>
            <p:nvPr/>
          </p:nvSpPr>
          <p:spPr bwMode="auto">
            <a:xfrm>
              <a:off x="5322888" y="266700"/>
              <a:ext cx="39688" cy="82550"/>
            </a:xfrm>
            <a:custGeom>
              <a:cxnLst>
                <a:cxn ang="0">
                  <a:pos x="5" y="31"/>
                </a:cxn>
                <a:cxn ang="0">
                  <a:pos x="2" y="1"/>
                </a:cxn>
                <a:cxn ang="0">
                  <a:pos x="14" y="4"/>
                </a:cxn>
                <a:cxn ang="0">
                  <a:pos x="5" y="31"/>
                </a:cxn>
              </a:cxnLst>
              <a:rect b="b" l="0" r="r" t="0"/>
              <a:pathLst>
                <a:path h="31" w="15">
                  <a:moveTo>
                    <a:pt x="5" y="31"/>
                  </a:moveTo>
                  <a:cubicBezTo>
                    <a:pt x="4" y="21"/>
                    <a:pt x="7" y="7"/>
                    <a:pt x="2" y="1"/>
                  </a:cubicBezTo>
                  <a:cubicBezTo>
                    <a:pt x="6" y="2"/>
                    <a:pt x="13" y="0"/>
                    <a:pt x="14" y="4"/>
                  </a:cubicBezTo>
                  <a:cubicBezTo>
                    <a:pt x="0" y="2"/>
                    <a:pt x="15" y="29"/>
                    <a:pt x="5" y="31"/>
                  </a:cubicBezTo>
                  <a:close/>
                </a:path>
              </a:pathLst>
            </a:custGeom>
            <a:solidFill>
              <a:srgbClr val="A9B7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3" name="Freeform 132"/>
            <p:cNvSpPr/>
            <p:nvPr/>
          </p:nvSpPr>
          <p:spPr bwMode="auto">
            <a:xfrm>
              <a:off x="5292725" y="269875"/>
              <a:ext cx="38100" cy="136525"/>
            </a:xfrm>
            <a:custGeom>
              <a:cxnLst>
                <a:cxn ang="0">
                  <a:pos x="4" y="51"/>
                </a:cxn>
                <a:cxn ang="0">
                  <a:pos x="10" y="0"/>
                </a:cxn>
                <a:cxn ang="0">
                  <a:pos x="10" y="33"/>
                </a:cxn>
                <a:cxn ang="0">
                  <a:pos x="4" y="51"/>
                </a:cxn>
              </a:cxnLst>
              <a:rect b="b" l="0" r="r" t="0"/>
              <a:pathLst>
                <a:path h="51" w="14">
                  <a:moveTo>
                    <a:pt x="4" y="51"/>
                  </a:moveTo>
                  <a:cubicBezTo>
                    <a:pt x="2" y="42"/>
                    <a:pt x="0" y="7"/>
                    <a:pt x="10" y="0"/>
                  </a:cubicBezTo>
                  <a:cubicBezTo>
                    <a:pt x="14" y="13"/>
                    <a:pt x="1" y="25"/>
                    <a:pt x="10" y="33"/>
                  </a:cubicBezTo>
                  <a:cubicBezTo>
                    <a:pt x="7" y="38"/>
                    <a:pt x="2" y="41"/>
                    <a:pt x="4" y="51"/>
                  </a:cubicBezTo>
                  <a:close/>
                </a:path>
              </a:pathLst>
            </a:custGeom>
            <a:solidFill>
              <a:srgbClr val="4055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4" name="Freeform 133"/>
            <p:cNvSpPr/>
            <p:nvPr/>
          </p:nvSpPr>
          <p:spPr bwMode="auto">
            <a:xfrm>
              <a:off x="5360988" y="261938"/>
              <a:ext cx="23813" cy="112713"/>
            </a:xfrm>
            <a:custGeom>
              <a:cxnLst>
                <a:cxn ang="0">
                  <a:pos x="3" y="0"/>
                </a:cxn>
                <a:cxn ang="0">
                  <a:pos x="0" y="42"/>
                </a:cxn>
                <a:cxn ang="0">
                  <a:pos x="0" y="6"/>
                </a:cxn>
                <a:cxn ang="0">
                  <a:pos x="3" y="0"/>
                </a:cxn>
              </a:cxnLst>
              <a:rect b="b" l="0" r="r" t="0"/>
              <a:pathLst>
                <a:path h="42" w="9">
                  <a:moveTo>
                    <a:pt x="3" y="0"/>
                  </a:moveTo>
                  <a:cubicBezTo>
                    <a:pt x="8" y="8"/>
                    <a:pt x="9" y="38"/>
                    <a:pt x="0" y="42"/>
                  </a:cubicBezTo>
                  <a:cubicBezTo>
                    <a:pt x="0" y="30"/>
                    <a:pt x="0" y="18"/>
                    <a:pt x="0" y="6"/>
                  </a:cubicBezTo>
                  <a:cubicBezTo>
                    <a:pt x="2" y="5"/>
                    <a:pt x="3" y="3"/>
                    <a:pt x="3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5" name="Freeform 134"/>
            <p:cNvSpPr/>
            <p:nvPr/>
          </p:nvSpPr>
          <p:spPr bwMode="auto">
            <a:xfrm>
              <a:off x="5322888" y="271463"/>
              <a:ext cx="39688" cy="130175"/>
            </a:xfrm>
            <a:custGeom>
              <a:cxnLst>
                <a:cxn ang="0">
                  <a:pos x="14" y="2"/>
                </a:cxn>
                <a:cxn ang="0">
                  <a:pos x="14" y="38"/>
                </a:cxn>
                <a:cxn ang="0">
                  <a:pos x="11" y="41"/>
                </a:cxn>
                <a:cxn ang="0">
                  <a:pos x="5" y="47"/>
                </a:cxn>
                <a:cxn ang="0">
                  <a:pos x="5" y="38"/>
                </a:cxn>
                <a:cxn ang="0">
                  <a:pos x="5" y="29"/>
                </a:cxn>
                <a:cxn ang="0">
                  <a:pos x="14" y="2"/>
                </a:cxn>
              </a:cxnLst>
              <a:rect b="b" l="0" r="r" t="0"/>
              <a:pathLst>
                <a:path h="48" w="15">
                  <a:moveTo>
                    <a:pt x="14" y="2"/>
                  </a:moveTo>
                  <a:cubicBezTo>
                    <a:pt x="14" y="14"/>
                    <a:pt x="14" y="26"/>
                    <a:pt x="14" y="38"/>
                  </a:cubicBezTo>
                  <a:cubicBezTo>
                    <a:pt x="12" y="38"/>
                    <a:pt x="10" y="38"/>
                    <a:pt x="11" y="41"/>
                  </a:cubicBezTo>
                  <a:cubicBezTo>
                    <a:pt x="11" y="45"/>
                    <a:pt x="10" y="48"/>
                    <a:pt x="5" y="47"/>
                  </a:cubicBezTo>
                  <a:cubicBezTo>
                    <a:pt x="5" y="44"/>
                    <a:pt x="5" y="41"/>
                    <a:pt x="5" y="38"/>
                  </a:cubicBezTo>
                  <a:cubicBezTo>
                    <a:pt x="5" y="35"/>
                    <a:pt x="5" y="32"/>
                    <a:pt x="5" y="29"/>
                  </a:cubicBezTo>
                  <a:cubicBezTo>
                    <a:pt x="15" y="27"/>
                    <a:pt x="0" y="0"/>
                    <a:pt x="14" y="2"/>
                  </a:cubicBezTo>
                  <a:close/>
                </a:path>
              </a:pathLst>
            </a:custGeom>
            <a:solidFill>
              <a:srgbClr val="E2EDE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6" name="Freeform 135"/>
            <p:cNvSpPr/>
            <p:nvPr/>
          </p:nvSpPr>
          <p:spPr bwMode="auto">
            <a:xfrm>
              <a:off x="4997450" y="374650"/>
              <a:ext cx="42863" cy="177800"/>
            </a:xfrm>
            <a:custGeom>
              <a:cxnLst>
                <a:cxn ang="0">
                  <a:pos x="9" y="66"/>
                </a:cxn>
                <a:cxn ang="0">
                  <a:pos x="6" y="45"/>
                </a:cxn>
                <a:cxn ang="0">
                  <a:pos x="12" y="0"/>
                </a:cxn>
                <a:cxn ang="0">
                  <a:pos x="9" y="66"/>
                </a:cxn>
              </a:cxnLst>
              <a:rect b="b" l="0" r="r" t="0"/>
              <a:pathLst>
                <a:path h="66" w="16">
                  <a:moveTo>
                    <a:pt x="9" y="66"/>
                  </a:moveTo>
                  <a:cubicBezTo>
                    <a:pt x="7" y="60"/>
                    <a:pt x="13" y="46"/>
                    <a:pt x="6" y="45"/>
                  </a:cubicBezTo>
                  <a:cubicBezTo>
                    <a:pt x="9" y="31"/>
                    <a:pt x="0" y="5"/>
                    <a:pt x="12" y="0"/>
                  </a:cubicBezTo>
                  <a:cubicBezTo>
                    <a:pt x="10" y="21"/>
                    <a:pt x="16" y="50"/>
                    <a:pt x="9" y="66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7" name="Freeform 136"/>
            <p:cNvSpPr/>
            <p:nvPr/>
          </p:nvSpPr>
          <p:spPr bwMode="auto">
            <a:xfrm>
              <a:off x="5070475" y="519113"/>
              <a:ext cx="31750" cy="96838"/>
            </a:xfrm>
            <a:custGeom>
              <a:cxnLst>
                <a:cxn ang="0">
                  <a:pos x="3" y="12"/>
                </a:cxn>
                <a:cxn ang="0">
                  <a:pos x="9" y="0"/>
                </a:cxn>
                <a:cxn ang="0">
                  <a:pos x="9" y="36"/>
                </a:cxn>
                <a:cxn ang="0">
                  <a:pos x="3" y="12"/>
                </a:cxn>
              </a:cxnLst>
              <a:rect b="b" l="0" r="r" t="0"/>
              <a:pathLst>
                <a:path h="36" w="12">
                  <a:moveTo>
                    <a:pt x="3" y="12"/>
                  </a:moveTo>
                  <a:cubicBezTo>
                    <a:pt x="3" y="6"/>
                    <a:pt x="5" y="2"/>
                    <a:pt x="9" y="0"/>
                  </a:cubicBezTo>
                  <a:cubicBezTo>
                    <a:pt x="9" y="12"/>
                    <a:pt x="9" y="24"/>
                    <a:pt x="9" y="36"/>
                  </a:cubicBezTo>
                  <a:cubicBezTo>
                    <a:pt x="0" y="35"/>
                    <a:pt x="12" y="13"/>
                    <a:pt x="3" y="12"/>
                  </a:cubicBezTo>
                  <a:close/>
                </a:path>
              </a:pathLst>
            </a:custGeom>
            <a:solidFill>
              <a:srgbClr val="A9B7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8" name="Freeform 137"/>
            <p:cNvSpPr/>
            <p:nvPr/>
          </p:nvSpPr>
          <p:spPr bwMode="auto">
            <a:xfrm>
              <a:off x="4981575" y="471488"/>
              <a:ext cx="23813" cy="152400"/>
            </a:xfrm>
            <a:custGeom>
              <a:cxnLst>
                <a:cxn ang="0">
                  <a:pos x="9" y="48"/>
                </a:cxn>
                <a:cxn ang="0">
                  <a:pos x="6" y="57"/>
                </a:cxn>
                <a:cxn ang="0">
                  <a:pos x="3" y="54"/>
                </a:cxn>
                <a:cxn ang="0">
                  <a:pos x="0" y="12"/>
                </a:cxn>
                <a:cxn ang="0">
                  <a:pos x="6" y="0"/>
                </a:cxn>
                <a:cxn ang="0">
                  <a:pos x="9" y="48"/>
                </a:cxn>
              </a:cxnLst>
              <a:rect b="b" l="0" r="r" t="0"/>
              <a:pathLst>
                <a:path h="57" w="9">
                  <a:moveTo>
                    <a:pt x="9" y="48"/>
                  </a:moveTo>
                  <a:cubicBezTo>
                    <a:pt x="9" y="52"/>
                    <a:pt x="9" y="56"/>
                    <a:pt x="6" y="57"/>
                  </a:cubicBezTo>
                  <a:cubicBezTo>
                    <a:pt x="6" y="55"/>
                    <a:pt x="6" y="53"/>
                    <a:pt x="3" y="54"/>
                  </a:cubicBezTo>
                  <a:cubicBezTo>
                    <a:pt x="1" y="41"/>
                    <a:pt x="7" y="20"/>
                    <a:pt x="0" y="12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8" y="15"/>
                    <a:pt x="2" y="38"/>
                    <a:pt x="9" y="48"/>
                  </a:cubicBezTo>
                  <a:close/>
                </a:path>
              </a:pathLst>
            </a:custGeom>
            <a:solidFill>
              <a:srgbClr val="C8CEC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9" name="Freeform 138"/>
            <p:cNvSpPr/>
            <p:nvPr/>
          </p:nvSpPr>
          <p:spPr bwMode="auto">
            <a:xfrm>
              <a:off x="4943475" y="495300"/>
              <a:ext cx="185738" cy="193675"/>
            </a:xfrm>
            <a:custGeom>
              <a:cxnLst>
                <a:cxn ang="0">
                  <a:pos x="20" y="69"/>
                </a:cxn>
                <a:cxn ang="0">
                  <a:pos x="20" y="48"/>
                </a:cxn>
                <a:cxn ang="0">
                  <a:pos x="23" y="39"/>
                </a:cxn>
                <a:cxn ang="0">
                  <a:pos x="26" y="0"/>
                </a:cxn>
                <a:cxn ang="0">
                  <a:pos x="29" y="21"/>
                </a:cxn>
                <a:cxn ang="0">
                  <a:pos x="29" y="36"/>
                </a:cxn>
                <a:cxn ang="0">
                  <a:pos x="41" y="48"/>
                </a:cxn>
                <a:cxn ang="0">
                  <a:pos x="50" y="21"/>
                </a:cxn>
                <a:cxn ang="0">
                  <a:pos x="56" y="45"/>
                </a:cxn>
                <a:cxn ang="0">
                  <a:pos x="65" y="72"/>
                </a:cxn>
                <a:cxn ang="0">
                  <a:pos x="44" y="72"/>
                </a:cxn>
                <a:cxn ang="0">
                  <a:pos x="20" y="69"/>
                </a:cxn>
              </a:cxnLst>
              <a:rect b="b" l="0" r="r" t="0"/>
              <a:pathLst>
                <a:path h="72" w="69">
                  <a:moveTo>
                    <a:pt x="20" y="69"/>
                  </a:moveTo>
                  <a:cubicBezTo>
                    <a:pt x="0" y="69"/>
                    <a:pt x="23" y="58"/>
                    <a:pt x="20" y="48"/>
                  </a:cubicBezTo>
                  <a:cubicBezTo>
                    <a:pt x="23" y="47"/>
                    <a:pt x="23" y="43"/>
                    <a:pt x="23" y="39"/>
                  </a:cubicBezTo>
                  <a:cubicBezTo>
                    <a:pt x="25" y="27"/>
                    <a:pt x="19" y="7"/>
                    <a:pt x="26" y="0"/>
                  </a:cubicBezTo>
                  <a:cubicBezTo>
                    <a:pt x="33" y="1"/>
                    <a:pt x="27" y="15"/>
                    <a:pt x="29" y="21"/>
                  </a:cubicBezTo>
                  <a:cubicBezTo>
                    <a:pt x="29" y="26"/>
                    <a:pt x="29" y="31"/>
                    <a:pt x="29" y="36"/>
                  </a:cubicBezTo>
                  <a:cubicBezTo>
                    <a:pt x="36" y="37"/>
                    <a:pt x="32" y="49"/>
                    <a:pt x="41" y="48"/>
                  </a:cubicBezTo>
                  <a:cubicBezTo>
                    <a:pt x="39" y="34"/>
                    <a:pt x="47" y="30"/>
                    <a:pt x="50" y="21"/>
                  </a:cubicBezTo>
                  <a:cubicBezTo>
                    <a:pt x="59" y="22"/>
                    <a:pt x="47" y="44"/>
                    <a:pt x="56" y="45"/>
                  </a:cubicBezTo>
                  <a:cubicBezTo>
                    <a:pt x="54" y="59"/>
                    <a:pt x="69" y="56"/>
                    <a:pt x="65" y="72"/>
                  </a:cubicBezTo>
                  <a:cubicBezTo>
                    <a:pt x="58" y="72"/>
                    <a:pt x="51" y="72"/>
                    <a:pt x="44" y="72"/>
                  </a:cubicBezTo>
                  <a:cubicBezTo>
                    <a:pt x="42" y="65"/>
                    <a:pt x="27" y="71"/>
                    <a:pt x="20" y="69"/>
                  </a:cubicBezTo>
                  <a:close/>
                </a:path>
              </a:pathLst>
            </a:custGeom>
            <a:solidFill>
              <a:srgbClr val="E2EDE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0" name="Freeform 139"/>
            <p:cNvSpPr/>
            <p:nvPr/>
          </p:nvSpPr>
          <p:spPr bwMode="auto">
            <a:xfrm>
              <a:off x="4981575" y="669925"/>
              <a:ext cx="79375" cy="26988"/>
            </a:xfrm>
            <a:custGeom>
              <a:cxnLst>
                <a:cxn ang="0">
                  <a:pos x="6" y="4"/>
                </a:cxn>
                <a:cxn ang="0">
                  <a:pos x="30" y="7"/>
                </a:cxn>
                <a:cxn ang="0">
                  <a:pos x="9" y="10"/>
                </a:cxn>
                <a:cxn ang="0">
                  <a:pos x="0" y="7"/>
                </a:cxn>
                <a:cxn ang="0">
                  <a:pos x="6" y="4"/>
                </a:cxn>
              </a:cxnLst>
              <a:rect b="b" l="0" r="r" t="0"/>
              <a:pathLst>
                <a:path h="10" w="30">
                  <a:moveTo>
                    <a:pt x="6" y="4"/>
                  </a:moveTo>
                  <a:cubicBezTo>
                    <a:pt x="13" y="6"/>
                    <a:pt x="28" y="0"/>
                    <a:pt x="30" y="7"/>
                  </a:cubicBezTo>
                  <a:cubicBezTo>
                    <a:pt x="24" y="9"/>
                    <a:pt x="10" y="3"/>
                    <a:pt x="9" y="10"/>
                  </a:cubicBezTo>
                  <a:cubicBezTo>
                    <a:pt x="5" y="10"/>
                    <a:pt x="1" y="10"/>
                    <a:pt x="0" y="7"/>
                  </a:cubicBezTo>
                  <a:cubicBezTo>
                    <a:pt x="2" y="6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4055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1" name="Freeform 140"/>
            <p:cNvSpPr/>
            <p:nvPr/>
          </p:nvSpPr>
          <p:spPr bwMode="auto">
            <a:xfrm>
              <a:off x="5133975" y="738188"/>
              <a:ext cx="209550" cy="363538"/>
            </a:xfrm>
            <a:custGeom>
              <a:cxnLst>
                <a:cxn ang="0">
                  <a:pos x="0" y="18"/>
                </a:cxn>
                <a:cxn ang="0">
                  <a:pos x="18" y="0"/>
                </a:cxn>
                <a:cxn ang="0">
                  <a:pos x="78" y="102"/>
                </a:cxn>
                <a:cxn ang="0">
                  <a:pos x="78" y="111"/>
                </a:cxn>
                <a:cxn ang="0">
                  <a:pos x="72" y="135"/>
                </a:cxn>
                <a:cxn ang="0">
                  <a:pos x="66" y="111"/>
                </a:cxn>
                <a:cxn ang="0">
                  <a:pos x="57" y="111"/>
                </a:cxn>
                <a:cxn ang="0">
                  <a:pos x="0" y="18"/>
                </a:cxn>
              </a:cxnLst>
              <a:rect b="b" l="0" r="r" t="0"/>
              <a:pathLst>
                <a:path h="135" w="78">
                  <a:moveTo>
                    <a:pt x="0" y="18"/>
                  </a:moveTo>
                  <a:cubicBezTo>
                    <a:pt x="11" y="17"/>
                    <a:pt x="14" y="8"/>
                    <a:pt x="18" y="0"/>
                  </a:cubicBezTo>
                  <a:cubicBezTo>
                    <a:pt x="42" y="30"/>
                    <a:pt x="65" y="61"/>
                    <a:pt x="78" y="102"/>
                  </a:cubicBezTo>
                  <a:cubicBezTo>
                    <a:pt x="78" y="105"/>
                    <a:pt x="78" y="108"/>
                    <a:pt x="78" y="111"/>
                  </a:cubicBezTo>
                  <a:cubicBezTo>
                    <a:pt x="66" y="109"/>
                    <a:pt x="74" y="127"/>
                    <a:pt x="72" y="135"/>
                  </a:cubicBezTo>
                  <a:cubicBezTo>
                    <a:pt x="68" y="129"/>
                    <a:pt x="66" y="121"/>
                    <a:pt x="66" y="111"/>
                  </a:cubicBezTo>
                  <a:cubicBezTo>
                    <a:pt x="61" y="110"/>
                    <a:pt x="58" y="115"/>
                    <a:pt x="57" y="111"/>
                  </a:cubicBezTo>
                  <a:cubicBezTo>
                    <a:pt x="49" y="69"/>
                    <a:pt x="32" y="36"/>
                    <a:pt x="0" y="18"/>
                  </a:cubicBezTo>
                  <a:close/>
                </a:path>
              </a:pathLst>
            </a:custGeom>
            <a:solidFill>
              <a:srgbClr val="CAE6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2" name="Freeform 141"/>
            <p:cNvSpPr/>
            <p:nvPr/>
          </p:nvSpPr>
          <p:spPr bwMode="auto">
            <a:xfrm>
              <a:off x="4284663" y="835025"/>
              <a:ext cx="438150" cy="1235075"/>
            </a:xfrm>
            <a:custGeom>
              <a:cxnLst>
                <a:cxn ang="0">
                  <a:pos x="163" y="24"/>
                </a:cxn>
                <a:cxn ang="0">
                  <a:pos x="160" y="24"/>
                </a:cxn>
                <a:cxn ang="0">
                  <a:pos x="151" y="39"/>
                </a:cxn>
                <a:cxn ang="0">
                  <a:pos x="148" y="36"/>
                </a:cxn>
                <a:cxn ang="0">
                  <a:pos x="145" y="36"/>
                </a:cxn>
                <a:cxn ang="0">
                  <a:pos x="70" y="231"/>
                </a:cxn>
                <a:cxn ang="0">
                  <a:pos x="70" y="234"/>
                </a:cxn>
                <a:cxn ang="0">
                  <a:pos x="58" y="291"/>
                </a:cxn>
                <a:cxn ang="0">
                  <a:pos x="58" y="330"/>
                </a:cxn>
                <a:cxn ang="0">
                  <a:pos x="49" y="396"/>
                </a:cxn>
                <a:cxn ang="0">
                  <a:pos x="7" y="459"/>
                </a:cxn>
                <a:cxn ang="0">
                  <a:pos x="19" y="411"/>
                </a:cxn>
                <a:cxn ang="0">
                  <a:pos x="22" y="408"/>
                </a:cxn>
                <a:cxn ang="0">
                  <a:pos x="19" y="426"/>
                </a:cxn>
                <a:cxn ang="0">
                  <a:pos x="28" y="396"/>
                </a:cxn>
                <a:cxn ang="0">
                  <a:pos x="31" y="390"/>
                </a:cxn>
                <a:cxn ang="0">
                  <a:pos x="37" y="348"/>
                </a:cxn>
                <a:cxn ang="0">
                  <a:pos x="40" y="324"/>
                </a:cxn>
                <a:cxn ang="0">
                  <a:pos x="40" y="309"/>
                </a:cxn>
                <a:cxn ang="0">
                  <a:pos x="43" y="246"/>
                </a:cxn>
                <a:cxn ang="0">
                  <a:pos x="163" y="0"/>
                </a:cxn>
                <a:cxn ang="0">
                  <a:pos x="163" y="24"/>
                </a:cxn>
              </a:cxnLst>
              <a:rect b="b" l="0" r="r" t="0"/>
              <a:pathLst>
                <a:path h="459" w="163">
                  <a:moveTo>
                    <a:pt x="163" y="24"/>
                  </a:moveTo>
                  <a:cubicBezTo>
                    <a:pt x="162" y="24"/>
                    <a:pt x="161" y="24"/>
                    <a:pt x="160" y="24"/>
                  </a:cubicBezTo>
                  <a:cubicBezTo>
                    <a:pt x="161" y="33"/>
                    <a:pt x="156" y="36"/>
                    <a:pt x="151" y="39"/>
                  </a:cubicBezTo>
                  <a:cubicBezTo>
                    <a:pt x="151" y="37"/>
                    <a:pt x="151" y="35"/>
                    <a:pt x="148" y="36"/>
                  </a:cubicBezTo>
                  <a:cubicBezTo>
                    <a:pt x="147" y="36"/>
                    <a:pt x="146" y="36"/>
                    <a:pt x="145" y="36"/>
                  </a:cubicBezTo>
                  <a:cubicBezTo>
                    <a:pt x="148" y="129"/>
                    <a:pt x="94" y="165"/>
                    <a:pt x="70" y="231"/>
                  </a:cubicBezTo>
                  <a:cubicBezTo>
                    <a:pt x="67" y="232"/>
                    <a:pt x="68" y="234"/>
                    <a:pt x="70" y="234"/>
                  </a:cubicBezTo>
                  <a:cubicBezTo>
                    <a:pt x="64" y="251"/>
                    <a:pt x="61" y="271"/>
                    <a:pt x="58" y="291"/>
                  </a:cubicBezTo>
                  <a:cubicBezTo>
                    <a:pt x="53" y="297"/>
                    <a:pt x="53" y="324"/>
                    <a:pt x="58" y="330"/>
                  </a:cubicBezTo>
                  <a:cubicBezTo>
                    <a:pt x="60" y="357"/>
                    <a:pt x="55" y="377"/>
                    <a:pt x="49" y="396"/>
                  </a:cubicBezTo>
                  <a:cubicBezTo>
                    <a:pt x="38" y="420"/>
                    <a:pt x="21" y="438"/>
                    <a:pt x="7" y="459"/>
                  </a:cubicBezTo>
                  <a:cubicBezTo>
                    <a:pt x="0" y="434"/>
                    <a:pt x="18" y="418"/>
                    <a:pt x="19" y="411"/>
                  </a:cubicBezTo>
                  <a:cubicBezTo>
                    <a:pt x="19" y="409"/>
                    <a:pt x="19" y="407"/>
                    <a:pt x="22" y="408"/>
                  </a:cubicBezTo>
                  <a:cubicBezTo>
                    <a:pt x="30" y="416"/>
                    <a:pt x="18" y="417"/>
                    <a:pt x="19" y="426"/>
                  </a:cubicBezTo>
                  <a:cubicBezTo>
                    <a:pt x="29" y="420"/>
                    <a:pt x="39" y="408"/>
                    <a:pt x="28" y="396"/>
                  </a:cubicBezTo>
                  <a:cubicBezTo>
                    <a:pt x="29" y="394"/>
                    <a:pt x="28" y="390"/>
                    <a:pt x="31" y="390"/>
                  </a:cubicBezTo>
                  <a:cubicBezTo>
                    <a:pt x="40" y="383"/>
                    <a:pt x="36" y="363"/>
                    <a:pt x="37" y="348"/>
                  </a:cubicBezTo>
                  <a:cubicBezTo>
                    <a:pt x="44" y="346"/>
                    <a:pt x="38" y="331"/>
                    <a:pt x="40" y="324"/>
                  </a:cubicBezTo>
                  <a:cubicBezTo>
                    <a:pt x="40" y="319"/>
                    <a:pt x="40" y="314"/>
                    <a:pt x="40" y="309"/>
                  </a:cubicBezTo>
                  <a:cubicBezTo>
                    <a:pt x="47" y="294"/>
                    <a:pt x="41" y="266"/>
                    <a:pt x="43" y="246"/>
                  </a:cubicBezTo>
                  <a:cubicBezTo>
                    <a:pt x="101" y="182"/>
                    <a:pt x="102" y="61"/>
                    <a:pt x="163" y="0"/>
                  </a:cubicBezTo>
                  <a:cubicBezTo>
                    <a:pt x="163" y="8"/>
                    <a:pt x="163" y="16"/>
                    <a:pt x="163" y="24"/>
                  </a:cubicBezTo>
                  <a:close/>
                </a:path>
              </a:pathLst>
            </a:custGeom>
            <a:solidFill>
              <a:srgbClr val="CAE6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3" name="Freeform 142"/>
            <p:cNvSpPr/>
            <p:nvPr/>
          </p:nvSpPr>
          <p:spPr bwMode="auto">
            <a:xfrm>
              <a:off x="4768850" y="793750"/>
              <a:ext cx="28575" cy="161925"/>
            </a:xfrm>
            <a:custGeom>
              <a:cxnLst>
                <a:cxn ang="0">
                  <a:pos x="4" y="0"/>
                </a:cxn>
                <a:cxn ang="0">
                  <a:pos x="7" y="60"/>
                </a:cxn>
                <a:cxn ang="0">
                  <a:pos x="4" y="0"/>
                </a:cxn>
              </a:cxnLst>
              <a:rect b="b" l="0" r="r" t="0"/>
              <a:pathLst>
                <a:path h="60" w="11">
                  <a:moveTo>
                    <a:pt x="4" y="0"/>
                  </a:moveTo>
                  <a:cubicBezTo>
                    <a:pt x="11" y="14"/>
                    <a:pt x="5" y="41"/>
                    <a:pt x="7" y="60"/>
                  </a:cubicBezTo>
                  <a:cubicBezTo>
                    <a:pt x="0" y="46"/>
                    <a:pt x="6" y="19"/>
                    <a:pt x="4" y="0"/>
                  </a:cubicBezTo>
                  <a:close/>
                </a:path>
              </a:pathLst>
            </a:custGeom>
            <a:solidFill>
              <a:srgbClr val="1E4C5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4" name="Freeform 143"/>
            <p:cNvSpPr/>
            <p:nvPr/>
          </p:nvSpPr>
          <p:spPr bwMode="auto">
            <a:xfrm>
              <a:off x="5311775" y="1030288"/>
              <a:ext cx="42863" cy="95250"/>
            </a:xfrm>
            <a:custGeom>
              <a:cxnLst>
                <a:cxn ang="0">
                  <a:pos x="12" y="2"/>
                </a:cxn>
                <a:cxn ang="0">
                  <a:pos x="9" y="35"/>
                </a:cxn>
                <a:cxn ang="0">
                  <a:pos x="6" y="26"/>
                </a:cxn>
                <a:cxn ang="0">
                  <a:pos x="12" y="2"/>
                </a:cxn>
              </a:cxnLst>
              <a:rect b="b" l="0" r="r" t="0"/>
              <a:pathLst>
                <a:path h="35" w="16">
                  <a:moveTo>
                    <a:pt x="12" y="2"/>
                  </a:moveTo>
                  <a:cubicBezTo>
                    <a:pt x="10" y="12"/>
                    <a:pt x="16" y="30"/>
                    <a:pt x="9" y="35"/>
                  </a:cubicBezTo>
                  <a:cubicBezTo>
                    <a:pt x="9" y="31"/>
                    <a:pt x="10" y="26"/>
                    <a:pt x="6" y="26"/>
                  </a:cubicBezTo>
                  <a:cubicBezTo>
                    <a:pt x="8" y="18"/>
                    <a:pt x="0" y="0"/>
                    <a:pt x="12" y="2"/>
                  </a:cubicBezTo>
                  <a:close/>
                </a:path>
              </a:pathLst>
            </a:custGeom>
            <a:solidFill>
              <a:srgbClr val="4055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5" name="Freeform 144"/>
            <p:cNvSpPr/>
            <p:nvPr/>
          </p:nvSpPr>
          <p:spPr bwMode="auto">
            <a:xfrm>
              <a:off x="4471988" y="931863"/>
              <a:ext cx="227013" cy="531813"/>
            </a:xfrm>
            <a:custGeom>
              <a:cxnLst>
                <a:cxn ang="0">
                  <a:pos x="78" y="0"/>
                </a:cxn>
                <a:cxn ang="0">
                  <a:pos x="45" y="174"/>
                </a:cxn>
                <a:cxn ang="0">
                  <a:pos x="42" y="195"/>
                </a:cxn>
                <a:cxn ang="0">
                  <a:pos x="42" y="198"/>
                </a:cxn>
                <a:cxn ang="0">
                  <a:pos x="39" y="198"/>
                </a:cxn>
                <a:cxn ang="0">
                  <a:pos x="36" y="198"/>
                </a:cxn>
                <a:cxn ang="0">
                  <a:pos x="0" y="195"/>
                </a:cxn>
                <a:cxn ang="0">
                  <a:pos x="75" y="0"/>
                </a:cxn>
                <a:cxn ang="0">
                  <a:pos x="78" y="0"/>
                </a:cxn>
              </a:cxnLst>
              <a:rect b="b" l="0" r="r" t="0"/>
              <a:pathLst>
                <a:path h="198" w="84">
                  <a:moveTo>
                    <a:pt x="78" y="0"/>
                  </a:moveTo>
                  <a:cubicBezTo>
                    <a:pt x="84" y="75"/>
                    <a:pt x="72" y="132"/>
                    <a:pt x="45" y="174"/>
                  </a:cubicBezTo>
                  <a:cubicBezTo>
                    <a:pt x="38" y="175"/>
                    <a:pt x="44" y="189"/>
                    <a:pt x="42" y="195"/>
                  </a:cubicBezTo>
                  <a:cubicBezTo>
                    <a:pt x="42" y="196"/>
                    <a:pt x="42" y="197"/>
                    <a:pt x="42" y="198"/>
                  </a:cubicBezTo>
                  <a:cubicBezTo>
                    <a:pt x="41" y="198"/>
                    <a:pt x="40" y="198"/>
                    <a:pt x="39" y="198"/>
                  </a:cubicBezTo>
                  <a:cubicBezTo>
                    <a:pt x="38" y="198"/>
                    <a:pt x="37" y="198"/>
                    <a:pt x="36" y="198"/>
                  </a:cubicBezTo>
                  <a:cubicBezTo>
                    <a:pt x="30" y="191"/>
                    <a:pt x="11" y="197"/>
                    <a:pt x="0" y="195"/>
                  </a:cubicBezTo>
                  <a:cubicBezTo>
                    <a:pt x="24" y="129"/>
                    <a:pt x="78" y="93"/>
                    <a:pt x="75" y="0"/>
                  </a:cubicBezTo>
                  <a:cubicBezTo>
                    <a:pt x="76" y="0"/>
                    <a:pt x="77" y="0"/>
                    <a:pt x="78" y="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6" name="Freeform 145"/>
            <p:cNvSpPr/>
            <p:nvPr/>
          </p:nvSpPr>
          <p:spPr bwMode="auto">
            <a:xfrm>
              <a:off x="5327650" y="1009650"/>
              <a:ext cx="34925" cy="196850"/>
            </a:xfrm>
            <a:custGeom>
              <a:cxnLst>
                <a:cxn ang="0">
                  <a:pos x="3" y="49"/>
                </a:cxn>
                <a:cxn ang="0">
                  <a:pos x="3" y="43"/>
                </a:cxn>
                <a:cxn ang="0">
                  <a:pos x="6" y="10"/>
                </a:cxn>
                <a:cxn ang="0">
                  <a:pos x="6" y="1"/>
                </a:cxn>
                <a:cxn ang="0">
                  <a:pos x="9" y="16"/>
                </a:cxn>
                <a:cxn ang="0">
                  <a:pos x="9" y="34"/>
                </a:cxn>
                <a:cxn ang="0">
                  <a:pos x="9" y="73"/>
                </a:cxn>
                <a:cxn ang="0">
                  <a:pos x="3" y="49"/>
                </a:cxn>
              </a:cxnLst>
              <a:rect b="b" l="0" r="r" t="0"/>
              <a:pathLst>
                <a:path h="73" w="13">
                  <a:moveTo>
                    <a:pt x="3" y="49"/>
                  </a:moveTo>
                  <a:cubicBezTo>
                    <a:pt x="3" y="47"/>
                    <a:pt x="3" y="45"/>
                    <a:pt x="3" y="43"/>
                  </a:cubicBezTo>
                  <a:cubicBezTo>
                    <a:pt x="10" y="38"/>
                    <a:pt x="4" y="20"/>
                    <a:pt x="6" y="10"/>
                  </a:cubicBezTo>
                  <a:cubicBezTo>
                    <a:pt x="6" y="7"/>
                    <a:pt x="6" y="4"/>
                    <a:pt x="6" y="1"/>
                  </a:cubicBezTo>
                  <a:cubicBezTo>
                    <a:pt x="13" y="0"/>
                    <a:pt x="7" y="12"/>
                    <a:pt x="9" y="16"/>
                  </a:cubicBezTo>
                  <a:cubicBezTo>
                    <a:pt x="9" y="22"/>
                    <a:pt x="9" y="28"/>
                    <a:pt x="9" y="34"/>
                  </a:cubicBezTo>
                  <a:cubicBezTo>
                    <a:pt x="9" y="47"/>
                    <a:pt x="9" y="60"/>
                    <a:pt x="9" y="73"/>
                  </a:cubicBezTo>
                  <a:cubicBezTo>
                    <a:pt x="0" y="72"/>
                    <a:pt x="12" y="50"/>
                    <a:pt x="3" y="49"/>
                  </a:cubicBezTo>
                  <a:close/>
                </a:path>
              </a:pathLst>
            </a:custGeom>
            <a:solidFill>
              <a:srgbClr val="A9B7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7" name="Freeform 146"/>
            <p:cNvSpPr/>
            <p:nvPr/>
          </p:nvSpPr>
          <p:spPr bwMode="auto">
            <a:xfrm>
              <a:off x="5357813" y="1141413"/>
              <a:ext cx="28575" cy="169863"/>
            </a:xfrm>
            <a:custGeom>
              <a:cxnLst>
                <a:cxn ang="0">
                  <a:pos x="4" y="0"/>
                </a:cxn>
                <a:cxn ang="0">
                  <a:pos x="7" y="63"/>
                </a:cxn>
                <a:cxn ang="0">
                  <a:pos x="4" y="0"/>
                </a:cxn>
              </a:cxnLst>
              <a:rect b="b" l="0" r="r" t="0"/>
              <a:pathLst>
                <a:path h="62" w="11">
                  <a:moveTo>
                    <a:pt x="4" y="0"/>
                  </a:moveTo>
                  <a:cubicBezTo>
                    <a:pt x="11" y="15"/>
                    <a:pt x="5" y="43"/>
                    <a:pt x="7" y="63"/>
                  </a:cubicBezTo>
                  <a:cubicBezTo>
                    <a:pt x="0" y="48"/>
                    <a:pt x="6" y="20"/>
                    <a:pt x="4" y="0"/>
                  </a:cubicBezTo>
                  <a:close/>
                </a:path>
              </a:pathLst>
            </a:custGeom>
            <a:solidFill>
              <a:srgbClr val="C8CEC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8" name="Freeform 147"/>
            <p:cNvSpPr/>
            <p:nvPr/>
          </p:nvSpPr>
          <p:spPr bwMode="auto">
            <a:xfrm>
              <a:off x="5335588" y="1214438"/>
              <a:ext cx="84138" cy="762000"/>
            </a:xfrm>
            <a:custGeom>
              <a:cxnLst>
                <a:cxn ang="0">
                  <a:pos x="9" y="60"/>
                </a:cxn>
                <a:cxn ang="0">
                  <a:pos x="24" y="114"/>
                </a:cxn>
                <a:cxn ang="0">
                  <a:pos x="27" y="138"/>
                </a:cxn>
                <a:cxn ang="0">
                  <a:pos x="30" y="231"/>
                </a:cxn>
                <a:cxn ang="0">
                  <a:pos x="27" y="258"/>
                </a:cxn>
                <a:cxn ang="0">
                  <a:pos x="24" y="279"/>
                </a:cxn>
                <a:cxn ang="0">
                  <a:pos x="15" y="282"/>
                </a:cxn>
                <a:cxn ang="0">
                  <a:pos x="0" y="63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9" y="60"/>
                </a:cxn>
              </a:cxnLst>
              <a:rect b="b" l="0" r="r" t="0"/>
              <a:pathLst>
                <a:path h="283" w="31">
                  <a:moveTo>
                    <a:pt x="9" y="60"/>
                  </a:moveTo>
                  <a:cubicBezTo>
                    <a:pt x="20" y="51"/>
                    <a:pt x="22" y="95"/>
                    <a:pt x="24" y="114"/>
                  </a:cubicBezTo>
                  <a:cubicBezTo>
                    <a:pt x="26" y="121"/>
                    <a:pt x="20" y="136"/>
                    <a:pt x="27" y="138"/>
                  </a:cubicBezTo>
                  <a:cubicBezTo>
                    <a:pt x="30" y="167"/>
                    <a:pt x="31" y="198"/>
                    <a:pt x="30" y="231"/>
                  </a:cubicBezTo>
                  <a:cubicBezTo>
                    <a:pt x="23" y="234"/>
                    <a:pt x="29" y="250"/>
                    <a:pt x="27" y="258"/>
                  </a:cubicBezTo>
                  <a:cubicBezTo>
                    <a:pt x="26" y="265"/>
                    <a:pt x="22" y="269"/>
                    <a:pt x="24" y="279"/>
                  </a:cubicBezTo>
                  <a:cubicBezTo>
                    <a:pt x="20" y="279"/>
                    <a:pt x="20" y="283"/>
                    <a:pt x="15" y="282"/>
                  </a:cubicBezTo>
                  <a:cubicBezTo>
                    <a:pt x="15" y="211"/>
                    <a:pt x="19" y="124"/>
                    <a:pt x="0" y="63"/>
                  </a:cubicBezTo>
                  <a:cubicBezTo>
                    <a:pt x="0" y="52"/>
                    <a:pt x="0" y="41"/>
                    <a:pt x="0" y="30"/>
                  </a:cubicBezTo>
                  <a:cubicBezTo>
                    <a:pt x="0" y="25"/>
                    <a:pt x="0" y="20"/>
                    <a:pt x="0" y="15"/>
                  </a:cubicBezTo>
                  <a:cubicBezTo>
                    <a:pt x="0" y="12"/>
                    <a:pt x="0" y="9"/>
                    <a:pt x="0" y="6"/>
                  </a:cubicBezTo>
                  <a:cubicBezTo>
                    <a:pt x="4" y="6"/>
                    <a:pt x="3" y="1"/>
                    <a:pt x="6" y="0"/>
                  </a:cubicBezTo>
                  <a:cubicBezTo>
                    <a:pt x="8" y="19"/>
                    <a:pt x="2" y="46"/>
                    <a:pt x="9" y="60"/>
                  </a:cubicBezTo>
                  <a:close/>
                </a:path>
              </a:pathLst>
            </a:custGeom>
            <a:solidFill>
              <a:srgbClr val="CAE6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9" name="Freeform 148"/>
            <p:cNvSpPr/>
            <p:nvPr/>
          </p:nvSpPr>
          <p:spPr bwMode="auto">
            <a:xfrm>
              <a:off x="4575175" y="1400175"/>
              <a:ext cx="26988" cy="63500"/>
            </a:xfrm>
            <a:custGeom>
              <a:cxnLst>
                <a:cxn ang="0">
                  <a:pos x="7" y="0"/>
                </a:cxn>
                <a:cxn ang="0">
                  <a:pos x="10" y="15"/>
                </a:cxn>
                <a:cxn ang="0">
                  <a:pos x="7" y="24"/>
                </a:cxn>
                <a:cxn ang="0">
                  <a:pos x="4" y="21"/>
                </a:cxn>
                <a:cxn ang="0">
                  <a:pos x="7" y="0"/>
                </a:cxn>
              </a:cxnLst>
              <a:rect b="b" l="0" r="r" t="0"/>
              <a:pathLst>
                <a:path h="24" w="10">
                  <a:moveTo>
                    <a:pt x="7" y="0"/>
                  </a:moveTo>
                  <a:cubicBezTo>
                    <a:pt x="9" y="4"/>
                    <a:pt x="3" y="16"/>
                    <a:pt x="10" y="15"/>
                  </a:cubicBezTo>
                  <a:cubicBezTo>
                    <a:pt x="10" y="19"/>
                    <a:pt x="10" y="23"/>
                    <a:pt x="7" y="24"/>
                  </a:cubicBezTo>
                  <a:cubicBezTo>
                    <a:pt x="7" y="22"/>
                    <a:pt x="7" y="20"/>
                    <a:pt x="4" y="21"/>
                  </a:cubicBezTo>
                  <a:cubicBezTo>
                    <a:pt x="6" y="15"/>
                    <a:pt x="0" y="1"/>
                    <a:pt x="7" y="0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0" name="Freeform 149"/>
            <p:cNvSpPr/>
            <p:nvPr/>
          </p:nvSpPr>
          <p:spPr bwMode="auto">
            <a:xfrm>
              <a:off x="5389563" y="1489075"/>
              <a:ext cx="38100" cy="96838"/>
            </a:xfrm>
            <a:custGeom>
              <a:cxnLst>
                <a:cxn ang="0">
                  <a:pos x="7" y="0"/>
                </a:cxn>
                <a:cxn ang="0">
                  <a:pos x="10" y="27"/>
                </a:cxn>
                <a:cxn ang="0">
                  <a:pos x="7" y="36"/>
                </a:cxn>
                <a:cxn ang="0">
                  <a:pos x="4" y="12"/>
                </a:cxn>
                <a:cxn ang="0">
                  <a:pos x="7" y="0"/>
                </a:cxn>
              </a:cxnLst>
              <a:rect b="b" l="0" r="r" t="0"/>
              <a:pathLst>
                <a:path h="36" w="14">
                  <a:moveTo>
                    <a:pt x="7" y="0"/>
                  </a:moveTo>
                  <a:cubicBezTo>
                    <a:pt x="14" y="3"/>
                    <a:pt x="8" y="19"/>
                    <a:pt x="10" y="27"/>
                  </a:cubicBezTo>
                  <a:cubicBezTo>
                    <a:pt x="7" y="28"/>
                    <a:pt x="7" y="32"/>
                    <a:pt x="7" y="36"/>
                  </a:cubicBezTo>
                  <a:cubicBezTo>
                    <a:pt x="0" y="34"/>
                    <a:pt x="6" y="19"/>
                    <a:pt x="4" y="12"/>
                  </a:cubicBezTo>
                  <a:cubicBezTo>
                    <a:pt x="8" y="11"/>
                    <a:pt x="7" y="5"/>
                    <a:pt x="7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1" name="Freeform 150"/>
            <p:cNvSpPr/>
            <p:nvPr/>
          </p:nvSpPr>
          <p:spPr bwMode="auto">
            <a:xfrm>
              <a:off x="4657725" y="1404938"/>
              <a:ext cx="53975" cy="188913"/>
            </a:xfrm>
            <a:custGeom>
              <a:cxnLst>
                <a:cxn ang="0">
                  <a:pos x="3" y="70"/>
                </a:cxn>
                <a:cxn ang="0">
                  <a:pos x="15" y="25"/>
                </a:cxn>
                <a:cxn ang="0">
                  <a:pos x="18" y="34"/>
                </a:cxn>
                <a:cxn ang="0">
                  <a:pos x="3" y="70"/>
                </a:cxn>
              </a:cxnLst>
              <a:rect b="b" l="0" r="r" t="0"/>
              <a:pathLst>
                <a:path h="70" w="20">
                  <a:moveTo>
                    <a:pt x="3" y="70"/>
                  </a:moveTo>
                  <a:cubicBezTo>
                    <a:pt x="0" y="60"/>
                    <a:pt x="14" y="41"/>
                    <a:pt x="15" y="25"/>
                  </a:cubicBezTo>
                  <a:cubicBezTo>
                    <a:pt x="15" y="0"/>
                    <a:pt x="20" y="20"/>
                    <a:pt x="18" y="34"/>
                  </a:cubicBezTo>
                  <a:cubicBezTo>
                    <a:pt x="16" y="49"/>
                    <a:pt x="5" y="65"/>
                    <a:pt x="3" y="7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2" name="Freeform 151"/>
            <p:cNvSpPr/>
            <p:nvPr/>
          </p:nvSpPr>
          <p:spPr bwMode="auto">
            <a:xfrm>
              <a:off x="4835525" y="1481138"/>
              <a:ext cx="49213" cy="241300"/>
            </a:xfrm>
            <a:custGeom>
              <a:cxnLst>
                <a:cxn ang="0">
                  <a:pos x="12" y="9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2" y="90"/>
                </a:cxn>
              </a:cxnLst>
              <a:rect b="b" l="0" r="r" t="0"/>
              <a:pathLst>
                <a:path h="90" w="18">
                  <a:moveTo>
                    <a:pt x="12" y="90"/>
                  </a:moveTo>
                  <a:cubicBezTo>
                    <a:pt x="10" y="59"/>
                    <a:pt x="2" y="3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7" y="25"/>
                    <a:pt x="18" y="62"/>
                    <a:pt x="12" y="9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3" name="Freeform 152"/>
            <p:cNvSpPr/>
            <p:nvPr/>
          </p:nvSpPr>
          <p:spPr bwMode="auto">
            <a:xfrm>
              <a:off x="5211763" y="1585913"/>
              <a:ext cx="30163" cy="80963"/>
            </a:xfrm>
            <a:custGeom>
              <a:cxnLst>
                <a:cxn ang="0">
                  <a:pos x="4" y="30"/>
                </a:cxn>
                <a:cxn ang="0">
                  <a:pos x="7" y="0"/>
                </a:cxn>
                <a:cxn ang="0">
                  <a:pos x="4" y="30"/>
                </a:cxn>
              </a:cxnLst>
              <a:rect b="b" l="0" r="r" t="0"/>
              <a:pathLst>
                <a:path h="30" w="11">
                  <a:moveTo>
                    <a:pt x="4" y="30"/>
                  </a:moveTo>
                  <a:cubicBezTo>
                    <a:pt x="6" y="21"/>
                    <a:pt x="0" y="4"/>
                    <a:pt x="7" y="0"/>
                  </a:cubicBezTo>
                  <a:cubicBezTo>
                    <a:pt x="5" y="9"/>
                    <a:pt x="11" y="26"/>
                    <a:pt x="4" y="30"/>
                  </a:cubicBezTo>
                  <a:close/>
                </a:path>
              </a:pathLst>
            </a:custGeom>
            <a:solidFill>
              <a:srgbClr val="697A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4" name="Freeform 153"/>
            <p:cNvSpPr/>
            <p:nvPr/>
          </p:nvSpPr>
          <p:spPr bwMode="auto">
            <a:xfrm>
              <a:off x="4375150" y="1690688"/>
              <a:ext cx="26988" cy="80963"/>
            </a:xfrm>
            <a:custGeom>
              <a:cxnLst>
                <a:cxn ang="0">
                  <a:pos x="3" y="30"/>
                </a:cxn>
                <a:cxn ang="0">
                  <a:pos x="0" y="27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6" y="6"/>
                </a:cxn>
                <a:cxn ang="0">
                  <a:pos x="3" y="30"/>
                </a:cxn>
              </a:cxnLst>
              <a:rect b="b" l="0" r="r" t="0"/>
              <a:pathLst>
                <a:path h="30" w="10">
                  <a:moveTo>
                    <a:pt x="3" y="30"/>
                  </a:moveTo>
                  <a:cubicBezTo>
                    <a:pt x="4" y="27"/>
                    <a:pt x="2" y="27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2"/>
                    <a:pt x="3" y="6"/>
                    <a:pt x="6" y="6"/>
                  </a:cubicBezTo>
                  <a:cubicBezTo>
                    <a:pt x="4" y="13"/>
                    <a:pt x="10" y="28"/>
                    <a:pt x="3" y="3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5" name="Freeform 154"/>
            <p:cNvSpPr/>
            <p:nvPr/>
          </p:nvSpPr>
          <p:spPr bwMode="auto">
            <a:xfrm>
              <a:off x="4362450" y="1763713"/>
              <a:ext cx="28575" cy="120650"/>
            </a:xfrm>
            <a:custGeom>
              <a:cxnLst>
                <a:cxn ang="0">
                  <a:pos x="8" y="3"/>
                </a:cxn>
                <a:cxn ang="0">
                  <a:pos x="2" y="45"/>
                </a:cxn>
                <a:cxn ang="0">
                  <a:pos x="5" y="0"/>
                </a:cxn>
                <a:cxn ang="0">
                  <a:pos x="8" y="3"/>
                </a:cxn>
              </a:cxnLst>
              <a:rect b="b" l="0" r="r" t="0"/>
              <a:pathLst>
                <a:path h="45" w="11">
                  <a:moveTo>
                    <a:pt x="8" y="3"/>
                  </a:moveTo>
                  <a:cubicBezTo>
                    <a:pt x="7" y="18"/>
                    <a:pt x="11" y="38"/>
                    <a:pt x="2" y="45"/>
                  </a:cubicBezTo>
                  <a:cubicBezTo>
                    <a:pt x="0" y="27"/>
                    <a:pt x="6" y="17"/>
                    <a:pt x="5" y="0"/>
                  </a:cubicBezTo>
                  <a:cubicBezTo>
                    <a:pt x="7" y="0"/>
                    <a:pt x="9" y="0"/>
                    <a:pt x="8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6" name="Freeform 155"/>
            <p:cNvSpPr/>
            <p:nvPr/>
          </p:nvSpPr>
          <p:spPr bwMode="auto">
            <a:xfrm>
              <a:off x="5397500" y="1835150"/>
              <a:ext cx="38100" cy="100013"/>
            </a:xfrm>
            <a:custGeom>
              <a:cxnLst>
                <a:cxn ang="0">
                  <a:pos x="7" y="0"/>
                </a:cxn>
                <a:cxn ang="0">
                  <a:pos x="10" y="21"/>
                </a:cxn>
                <a:cxn ang="0">
                  <a:pos x="7" y="36"/>
                </a:cxn>
                <a:cxn ang="0">
                  <a:pos x="4" y="27"/>
                </a:cxn>
                <a:cxn ang="0">
                  <a:pos x="7" y="0"/>
                </a:cxn>
              </a:cxnLst>
              <a:rect b="b" l="0" r="r" t="0"/>
              <a:pathLst>
                <a:path h="37" w="14">
                  <a:moveTo>
                    <a:pt x="7" y="0"/>
                  </a:moveTo>
                  <a:cubicBezTo>
                    <a:pt x="9" y="6"/>
                    <a:pt x="3" y="20"/>
                    <a:pt x="10" y="21"/>
                  </a:cubicBezTo>
                  <a:cubicBezTo>
                    <a:pt x="8" y="25"/>
                    <a:pt x="14" y="37"/>
                    <a:pt x="7" y="36"/>
                  </a:cubicBezTo>
                  <a:cubicBezTo>
                    <a:pt x="7" y="32"/>
                    <a:pt x="8" y="27"/>
                    <a:pt x="4" y="27"/>
                  </a:cubicBezTo>
                  <a:cubicBezTo>
                    <a:pt x="6" y="19"/>
                    <a:pt x="0" y="3"/>
                    <a:pt x="7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7" name="Freeform 156"/>
            <p:cNvSpPr/>
            <p:nvPr/>
          </p:nvSpPr>
          <p:spPr bwMode="auto">
            <a:xfrm>
              <a:off x="4332288" y="1900238"/>
              <a:ext cx="57150" cy="80963"/>
            </a:xfrm>
            <a:custGeom>
              <a:cxnLst>
                <a:cxn ang="0">
                  <a:pos x="10" y="0"/>
                </a:cxn>
                <a:cxn ang="0">
                  <a:pos x="1" y="30"/>
                </a:cxn>
                <a:cxn ang="0">
                  <a:pos x="4" y="12"/>
                </a:cxn>
                <a:cxn ang="0">
                  <a:pos x="10" y="0"/>
                </a:cxn>
              </a:cxnLst>
              <a:rect b="b" l="0" r="r" t="0"/>
              <a:pathLst>
                <a:path h="30" w="21">
                  <a:moveTo>
                    <a:pt x="10" y="0"/>
                  </a:moveTo>
                  <a:cubicBezTo>
                    <a:pt x="21" y="12"/>
                    <a:pt x="11" y="24"/>
                    <a:pt x="1" y="30"/>
                  </a:cubicBezTo>
                  <a:cubicBezTo>
                    <a:pt x="0" y="21"/>
                    <a:pt x="12" y="20"/>
                    <a:pt x="4" y="12"/>
                  </a:cubicBezTo>
                  <a:cubicBezTo>
                    <a:pt x="13" y="15"/>
                    <a:pt x="9" y="5"/>
                    <a:pt x="1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8" name="Freeform 157"/>
            <p:cNvSpPr/>
            <p:nvPr/>
          </p:nvSpPr>
          <p:spPr bwMode="auto">
            <a:xfrm>
              <a:off x="4978400" y="1939925"/>
              <a:ext cx="38100" cy="65088"/>
            </a:xfrm>
            <a:custGeom>
              <a:cxnLst>
                <a:cxn ang="0">
                  <a:pos x="13" y="24"/>
                </a:cxn>
                <a:cxn ang="0">
                  <a:pos x="7" y="0"/>
                </a:cxn>
                <a:cxn ang="0">
                  <a:pos x="13" y="24"/>
                </a:cxn>
              </a:cxnLst>
              <a:rect b="b" l="0" r="r" t="0"/>
              <a:pathLst>
                <a:path h="24" w="14">
                  <a:moveTo>
                    <a:pt x="13" y="24"/>
                  </a:moveTo>
                  <a:cubicBezTo>
                    <a:pt x="9" y="20"/>
                    <a:pt x="0" y="5"/>
                    <a:pt x="7" y="0"/>
                  </a:cubicBezTo>
                  <a:cubicBezTo>
                    <a:pt x="7" y="10"/>
                    <a:pt x="14" y="13"/>
                    <a:pt x="13" y="2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9" name="Freeform 158"/>
            <p:cNvSpPr/>
            <p:nvPr/>
          </p:nvSpPr>
          <p:spPr bwMode="auto">
            <a:xfrm>
              <a:off x="5295900" y="1973263"/>
              <a:ext cx="117475" cy="31750"/>
            </a:xfrm>
            <a:custGeom>
              <a:cxnLst>
                <a:cxn ang="0">
                  <a:pos x="33" y="9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4" y="3"/>
                </a:cxn>
                <a:cxn ang="0">
                  <a:pos x="33" y="9"/>
                </a:cxn>
              </a:cxnLst>
              <a:rect b="b" l="0" r="r" t="0"/>
              <a:pathLst>
                <a:path h="12" w="44">
                  <a:moveTo>
                    <a:pt x="33" y="9"/>
                  </a:moveTo>
                  <a:cubicBezTo>
                    <a:pt x="21" y="8"/>
                    <a:pt x="4" y="1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4" y="5"/>
                    <a:pt x="15" y="3"/>
                    <a:pt x="24" y="3"/>
                  </a:cubicBezTo>
                  <a:cubicBezTo>
                    <a:pt x="21" y="9"/>
                    <a:pt x="44" y="4"/>
                    <a:pt x="33" y="9"/>
                  </a:cubicBezTo>
                  <a:close/>
                </a:path>
              </a:pathLst>
            </a:custGeom>
            <a:solidFill>
              <a:srgbClr val="21393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0" name="Freeform 159"/>
            <p:cNvSpPr/>
            <p:nvPr/>
          </p:nvSpPr>
          <p:spPr bwMode="auto">
            <a:xfrm>
              <a:off x="5264150" y="1965325"/>
              <a:ext cx="120650" cy="88900"/>
            </a:xfrm>
            <a:custGeom>
              <a:cxnLst>
                <a:cxn ang="0">
                  <a:pos x="12" y="33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12" y="6"/>
                </a:cxn>
                <a:cxn ang="0">
                  <a:pos x="45" y="12"/>
                </a:cxn>
                <a:cxn ang="0">
                  <a:pos x="42" y="33"/>
                </a:cxn>
                <a:cxn ang="0">
                  <a:pos x="12" y="33"/>
                </a:cxn>
              </a:cxnLst>
              <a:rect b="b" l="0" r="r" t="0"/>
              <a:pathLst>
                <a:path h="33" w="45">
                  <a:moveTo>
                    <a:pt x="12" y="33"/>
                  </a:moveTo>
                  <a:cubicBezTo>
                    <a:pt x="1" y="33"/>
                    <a:pt x="6" y="17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6" y="5"/>
                    <a:pt x="1" y="11"/>
                    <a:pt x="12" y="6"/>
                  </a:cubicBezTo>
                  <a:cubicBezTo>
                    <a:pt x="16" y="15"/>
                    <a:pt x="33" y="11"/>
                    <a:pt x="45" y="12"/>
                  </a:cubicBezTo>
                  <a:cubicBezTo>
                    <a:pt x="42" y="23"/>
                    <a:pt x="45" y="26"/>
                    <a:pt x="42" y="33"/>
                  </a:cubicBezTo>
                  <a:cubicBezTo>
                    <a:pt x="32" y="33"/>
                    <a:pt x="22" y="33"/>
                    <a:pt x="12" y="33"/>
                  </a:cubicBezTo>
                  <a:close/>
                </a:path>
              </a:pathLst>
            </a:custGeom>
            <a:solidFill>
              <a:srgbClr val="567C9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1" name="Freeform 160"/>
            <p:cNvSpPr/>
            <p:nvPr/>
          </p:nvSpPr>
          <p:spPr bwMode="auto">
            <a:xfrm>
              <a:off x="5094288" y="1892300"/>
              <a:ext cx="23813" cy="161925"/>
            </a:xfrm>
            <a:custGeom>
              <a:cxnLst>
                <a:cxn ang="0">
                  <a:pos x="9" y="60"/>
                </a:cxn>
                <a:cxn ang="0">
                  <a:pos x="0" y="51"/>
                </a:cxn>
                <a:cxn ang="0">
                  <a:pos x="6" y="0"/>
                </a:cxn>
                <a:cxn ang="0">
                  <a:pos x="9" y="18"/>
                </a:cxn>
                <a:cxn ang="0">
                  <a:pos x="9" y="60"/>
                </a:cxn>
              </a:cxnLst>
              <a:rect b="b" l="0" r="r" t="0"/>
              <a:pathLst>
                <a:path h="60" w="9">
                  <a:moveTo>
                    <a:pt x="9" y="60"/>
                  </a:moveTo>
                  <a:cubicBezTo>
                    <a:pt x="2" y="47"/>
                    <a:pt x="8" y="26"/>
                    <a:pt x="0" y="51"/>
                  </a:cubicBezTo>
                  <a:cubicBezTo>
                    <a:pt x="0" y="32"/>
                    <a:pt x="1" y="14"/>
                    <a:pt x="6" y="0"/>
                  </a:cubicBezTo>
                  <a:cubicBezTo>
                    <a:pt x="8" y="5"/>
                    <a:pt x="2" y="18"/>
                    <a:pt x="9" y="18"/>
                  </a:cubicBezTo>
                  <a:cubicBezTo>
                    <a:pt x="9" y="32"/>
                    <a:pt x="9" y="46"/>
                    <a:pt x="9" y="60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2" name="Freeform 161"/>
            <p:cNvSpPr/>
            <p:nvPr/>
          </p:nvSpPr>
          <p:spPr bwMode="auto">
            <a:xfrm>
              <a:off x="5121275" y="1965325"/>
              <a:ext cx="31750" cy="169863"/>
            </a:xfrm>
            <a:custGeom>
              <a:cxnLst>
                <a:cxn ang="0">
                  <a:pos x="2" y="36"/>
                </a:cxn>
                <a:cxn ang="0">
                  <a:pos x="2" y="33"/>
                </a:cxn>
                <a:cxn ang="0">
                  <a:pos x="5" y="0"/>
                </a:cxn>
                <a:cxn ang="0">
                  <a:pos x="8" y="42"/>
                </a:cxn>
                <a:cxn ang="0">
                  <a:pos x="5" y="63"/>
                </a:cxn>
                <a:cxn ang="0">
                  <a:pos x="2" y="36"/>
                </a:cxn>
              </a:cxnLst>
              <a:rect b="b" l="0" r="r" t="0"/>
              <a:pathLst>
                <a:path h="62" w="12">
                  <a:moveTo>
                    <a:pt x="2" y="36"/>
                  </a:moveTo>
                  <a:cubicBezTo>
                    <a:pt x="2" y="35"/>
                    <a:pt x="2" y="34"/>
                    <a:pt x="2" y="33"/>
                  </a:cubicBezTo>
                  <a:cubicBezTo>
                    <a:pt x="9" y="28"/>
                    <a:pt x="3" y="10"/>
                    <a:pt x="5" y="0"/>
                  </a:cubicBezTo>
                  <a:cubicBezTo>
                    <a:pt x="12" y="8"/>
                    <a:pt x="6" y="29"/>
                    <a:pt x="8" y="42"/>
                  </a:cubicBezTo>
                  <a:cubicBezTo>
                    <a:pt x="6" y="48"/>
                    <a:pt x="12" y="62"/>
                    <a:pt x="5" y="63"/>
                  </a:cubicBezTo>
                  <a:cubicBezTo>
                    <a:pt x="7" y="51"/>
                    <a:pt x="0" y="48"/>
                    <a:pt x="2" y="36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3" name="Freeform 162"/>
            <p:cNvSpPr/>
            <p:nvPr/>
          </p:nvSpPr>
          <p:spPr bwMode="auto">
            <a:xfrm>
              <a:off x="5287963" y="2046288"/>
              <a:ext cx="88900" cy="31750"/>
            </a:xfrm>
            <a:custGeom>
              <a:cxnLst>
                <a:cxn ang="0">
                  <a:pos x="3" y="3"/>
                </a:cxn>
                <a:cxn ang="0">
                  <a:pos x="33" y="3"/>
                </a:cxn>
                <a:cxn ang="0">
                  <a:pos x="6" y="9"/>
                </a:cxn>
                <a:cxn ang="0">
                  <a:pos x="0" y="6"/>
                </a:cxn>
                <a:cxn ang="0">
                  <a:pos x="3" y="3"/>
                </a:cxn>
              </a:cxnLst>
              <a:rect b="b" l="0" r="r" t="0"/>
              <a:pathLst>
                <a:path h="12" w="33">
                  <a:moveTo>
                    <a:pt x="3" y="3"/>
                  </a:moveTo>
                  <a:cubicBezTo>
                    <a:pt x="13" y="3"/>
                    <a:pt x="23" y="3"/>
                    <a:pt x="33" y="3"/>
                  </a:cubicBezTo>
                  <a:cubicBezTo>
                    <a:pt x="31" y="12"/>
                    <a:pt x="8" y="0"/>
                    <a:pt x="6" y="9"/>
                  </a:cubicBezTo>
                  <a:cubicBezTo>
                    <a:pt x="3" y="9"/>
                    <a:pt x="1" y="8"/>
                    <a:pt x="0" y="6"/>
                  </a:cubicBezTo>
                  <a:cubicBezTo>
                    <a:pt x="2" y="6"/>
                    <a:pt x="4" y="6"/>
                    <a:pt x="3" y="3"/>
                  </a:cubicBezTo>
                  <a:close/>
                </a:path>
              </a:pathLst>
            </a:custGeom>
            <a:solidFill>
              <a:srgbClr val="3859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4" name="Freeform 163"/>
            <p:cNvSpPr/>
            <p:nvPr/>
          </p:nvSpPr>
          <p:spPr bwMode="auto">
            <a:xfrm>
              <a:off x="5219700" y="2054225"/>
              <a:ext cx="157163" cy="71438"/>
            </a:xfrm>
            <a:custGeom>
              <a:cxnLst>
                <a:cxn ang="0">
                  <a:pos x="31" y="6"/>
                </a:cxn>
                <a:cxn ang="0">
                  <a:pos x="58" y="9"/>
                </a:cxn>
                <a:cxn ang="0">
                  <a:pos x="49" y="27"/>
                </a:cxn>
                <a:cxn ang="0">
                  <a:pos x="13" y="27"/>
                </a:cxn>
                <a:cxn ang="0">
                  <a:pos x="19" y="6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31" y="6"/>
                </a:cxn>
              </a:cxnLst>
              <a:rect b="b" l="0" r="r" t="0"/>
              <a:pathLst>
                <a:path h="27" w="57">
                  <a:moveTo>
                    <a:pt x="31" y="6"/>
                  </a:moveTo>
                  <a:cubicBezTo>
                    <a:pt x="39" y="8"/>
                    <a:pt x="55" y="2"/>
                    <a:pt x="58" y="9"/>
                  </a:cubicBezTo>
                  <a:cubicBezTo>
                    <a:pt x="54" y="14"/>
                    <a:pt x="52" y="21"/>
                    <a:pt x="49" y="27"/>
                  </a:cubicBezTo>
                  <a:cubicBezTo>
                    <a:pt x="37" y="27"/>
                    <a:pt x="25" y="27"/>
                    <a:pt x="13" y="27"/>
                  </a:cubicBezTo>
                  <a:cubicBezTo>
                    <a:pt x="0" y="23"/>
                    <a:pt x="11" y="7"/>
                    <a:pt x="19" y="6"/>
                  </a:cubicBezTo>
                  <a:cubicBezTo>
                    <a:pt x="17" y="5"/>
                    <a:pt x="16" y="3"/>
                    <a:pt x="16" y="0"/>
                  </a:cubicBezTo>
                  <a:cubicBezTo>
                    <a:pt x="20" y="0"/>
                    <a:pt x="23" y="1"/>
                    <a:pt x="25" y="3"/>
                  </a:cubicBezTo>
                  <a:cubicBezTo>
                    <a:pt x="26" y="5"/>
                    <a:pt x="28" y="6"/>
                    <a:pt x="31" y="6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5" name="Freeform 164"/>
            <p:cNvSpPr/>
            <p:nvPr/>
          </p:nvSpPr>
          <p:spPr bwMode="auto">
            <a:xfrm>
              <a:off x="5157788" y="2043113"/>
              <a:ext cx="474663" cy="796925"/>
            </a:xfrm>
            <a:custGeom>
              <a:cxnLst>
                <a:cxn ang="0">
                  <a:pos x="102" y="10"/>
                </a:cxn>
                <a:cxn ang="0">
                  <a:pos x="108" y="43"/>
                </a:cxn>
                <a:cxn ang="0">
                  <a:pos x="111" y="49"/>
                </a:cxn>
                <a:cxn ang="0">
                  <a:pos x="159" y="202"/>
                </a:cxn>
                <a:cxn ang="0">
                  <a:pos x="156" y="232"/>
                </a:cxn>
                <a:cxn ang="0">
                  <a:pos x="93" y="289"/>
                </a:cxn>
                <a:cxn ang="0">
                  <a:pos x="69" y="289"/>
                </a:cxn>
                <a:cxn ang="0">
                  <a:pos x="39" y="193"/>
                </a:cxn>
                <a:cxn ang="0">
                  <a:pos x="36" y="160"/>
                </a:cxn>
                <a:cxn ang="0">
                  <a:pos x="15" y="67"/>
                </a:cxn>
                <a:cxn ang="0">
                  <a:pos x="72" y="79"/>
                </a:cxn>
                <a:cxn ang="0">
                  <a:pos x="27" y="67"/>
                </a:cxn>
                <a:cxn ang="0">
                  <a:pos x="51" y="49"/>
                </a:cxn>
                <a:cxn ang="0">
                  <a:pos x="84" y="46"/>
                </a:cxn>
                <a:cxn ang="0">
                  <a:pos x="90" y="1"/>
                </a:cxn>
                <a:cxn ang="0">
                  <a:pos x="102" y="10"/>
                </a:cxn>
              </a:cxnLst>
              <a:rect b="b" l="0" r="r" t="0"/>
              <a:pathLst>
                <a:path h="296" w="176">
                  <a:moveTo>
                    <a:pt x="102" y="10"/>
                  </a:moveTo>
                  <a:cubicBezTo>
                    <a:pt x="101" y="12"/>
                    <a:pt x="105" y="35"/>
                    <a:pt x="108" y="43"/>
                  </a:cubicBezTo>
                  <a:cubicBezTo>
                    <a:pt x="110" y="44"/>
                    <a:pt x="111" y="46"/>
                    <a:pt x="111" y="49"/>
                  </a:cubicBezTo>
                  <a:cubicBezTo>
                    <a:pt x="103" y="112"/>
                    <a:pt x="176" y="120"/>
                    <a:pt x="159" y="202"/>
                  </a:cubicBezTo>
                  <a:cubicBezTo>
                    <a:pt x="157" y="211"/>
                    <a:pt x="163" y="228"/>
                    <a:pt x="156" y="232"/>
                  </a:cubicBezTo>
                  <a:cubicBezTo>
                    <a:pt x="119" y="235"/>
                    <a:pt x="104" y="260"/>
                    <a:pt x="93" y="289"/>
                  </a:cubicBezTo>
                  <a:cubicBezTo>
                    <a:pt x="81" y="286"/>
                    <a:pt x="76" y="296"/>
                    <a:pt x="69" y="289"/>
                  </a:cubicBezTo>
                  <a:cubicBezTo>
                    <a:pt x="57" y="259"/>
                    <a:pt x="36" y="238"/>
                    <a:pt x="39" y="193"/>
                  </a:cubicBezTo>
                  <a:cubicBezTo>
                    <a:pt x="37" y="183"/>
                    <a:pt x="43" y="165"/>
                    <a:pt x="36" y="160"/>
                  </a:cubicBezTo>
                  <a:cubicBezTo>
                    <a:pt x="35" y="123"/>
                    <a:pt x="0" y="102"/>
                    <a:pt x="15" y="67"/>
                  </a:cubicBezTo>
                  <a:cubicBezTo>
                    <a:pt x="31" y="73"/>
                    <a:pt x="53" y="96"/>
                    <a:pt x="72" y="79"/>
                  </a:cubicBezTo>
                  <a:cubicBezTo>
                    <a:pt x="52" y="88"/>
                    <a:pt x="39" y="75"/>
                    <a:pt x="27" y="67"/>
                  </a:cubicBezTo>
                  <a:cubicBezTo>
                    <a:pt x="40" y="66"/>
                    <a:pt x="46" y="58"/>
                    <a:pt x="51" y="49"/>
                  </a:cubicBezTo>
                  <a:cubicBezTo>
                    <a:pt x="61" y="47"/>
                    <a:pt x="79" y="53"/>
                    <a:pt x="84" y="46"/>
                  </a:cubicBezTo>
                  <a:cubicBezTo>
                    <a:pt x="82" y="25"/>
                    <a:pt x="83" y="17"/>
                    <a:pt x="90" y="1"/>
                  </a:cubicBezTo>
                  <a:cubicBezTo>
                    <a:pt x="98" y="0"/>
                    <a:pt x="99" y="6"/>
                    <a:pt x="102" y="10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6" name="Freeform 165"/>
            <p:cNvSpPr/>
            <p:nvPr/>
          </p:nvSpPr>
          <p:spPr bwMode="auto">
            <a:xfrm>
              <a:off x="4276725" y="1989138"/>
              <a:ext cx="28575" cy="104775"/>
            </a:xfrm>
            <a:custGeom>
              <a:cxnLst>
                <a:cxn ang="0">
                  <a:pos x="4" y="39"/>
                </a:cxn>
                <a:cxn ang="0">
                  <a:pos x="7" y="0"/>
                </a:cxn>
                <a:cxn ang="0">
                  <a:pos x="4" y="39"/>
                </a:cxn>
              </a:cxnLst>
              <a:rect b="b" l="0" r="r" t="0"/>
              <a:pathLst>
                <a:path h="39" w="11">
                  <a:moveTo>
                    <a:pt x="4" y="39"/>
                  </a:moveTo>
                  <a:cubicBezTo>
                    <a:pt x="6" y="27"/>
                    <a:pt x="0" y="7"/>
                    <a:pt x="7" y="0"/>
                  </a:cubicBezTo>
                  <a:cubicBezTo>
                    <a:pt x="5" y="12"/>
                    <a:pt x="11" y="32"/>
                    <a:pt x="4" y="39"/>
                  </a:cubicBezTo>
                  <a:close/>
                </a:path>
              </a:pathLst>
            </a:custGeom>
            <a:solidFill>
              <a:srgbClr val="89969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7" name="Freeform 166"/>
            <p:cNvSpPr/>
            <p:nvPr/>
          </p:nvSpPr>
          <p:spPr bwMode="auto">
            <a:xfrm>
              <a:off x="5026025" y="2070100"/>
              <a:ext cx="52388" cy="88900"/>
            </a:xfrm>
            <a:custGeom>
              <a:cxnLst>
                <a:cxn ang="0">
                  <a:pos x="19" y="33"/>
                </a:cxn>
                <a:cxn ang="0">
                  <a:pos x="7" y="0"/>
                </a:cxn>
                <a:cxn ang="0">
                  <a:pos x="19" y="30"/>
                </a:cxn>
                <a:cxn ang="0">
                  <a:pos x="19" y="33"/>
                </a:cxn>
              </a:cxnLst>
              <a:rect b="b" l="0" r="r" t="0"/>
              <a:pathLst>
                <a:path h="33" w="19">
                  <a:moveTo>
                    <a:pt x="19" y="33"/>
                  </a:moveTo>
                  <a:cubicBezTo>
                    <a:pt x="14" y="25"/>
                    <a:pt x="0" y="10"/>
                    <a:pt x="7" y="0"/>
                  </a:cubicBezTo>
                  <a:cubicBezTo>
                    <a:pt x="9" y="12"/>
                    <a:pt x="17" y="18"/>
                    <a:pt x="19" y="30"/>
                  </a:cubicBezTo>
                  <a:cubicBezTo>
                    <a:pt x="19" y="31"/>
                    <a:pt x="19" y="32"/>
                    <a:pt x="19" y="3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8" name="Freeform 167"/>
            <p:cNvSpPr/>
            <p:nvPr/>
          </p:nvSpPr>
          <p:spPr bwMode="auto">
            <a:xfrm>
              <a:off x="5254625" y="2125663"/>
              <a:ext cx="96838" cy="17463"/>
            </a:xfrm>
            <a:custGeom>
              <a:cxnLst>
                <a:cxn ang="0">
                  <a:pos x="36" y="0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36" y="0"/>
                </a:cxn>
              </a:cxnLst>
              <a:rect b="b" l="0" r="r" t="0"/>
              <a:pathLst>
                <a:path h="6" w="36">
                  <a:moveTo>
                    <a:pt x="36" y="0"/>
                  </a:moveTo>
                  <a:cubicBezTo>
                    <a:pt x="29" y="5"/>
                    <a:pt x="15" y="3"/>
                    <a:pt x="6" y="6"/>
                  </a:cubicBezTo>
                  <a:cubicBezTo>
                    <a:pt x="6" y="2"/>
                    <a:pt x="1" y="3"/>
                    <a:pt x="0" y="0"/>
                  </a:cubicBezTo>
                  <a:cubicBezTo>
                    <a:pt x="12" y="0"/>
                    <a:pt x="24" y="0"/>
                    <a:pt x="36" y="0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9" name="Freeform 168"/>
            <p:cNvSpPr/>
            <p:nvPr/>
          </p:nvSpPr>
          <p:spPr bwMode="auto">
            <a:xfrm>
              <a:off x="5184775" y="2043113"/>
              <a:ext cx="200025" cy="171450"/>
            </a:xfrm>
            <a:custGeom>
              <a:cxnLst>
                <a:cxn ang="0">
                  <a:pos x="32" y="37"/>
                </a:cxn>
                <a:cxn ang="0">
                  <a:pos x="62" y="31"/>
                </a:cxn>
                <a:cxn ang="0">
                  <a:pos x="68" y="34"/>
                </a:cxn>
                <a:cxn ang="0">
                  <a:pos x="50" y="46"/>
                </a:cxn>
                <a:cxn ang="0">
                  <a:pos x="41" y="46"/>
                </a:cxn>
                <a:cxn ang="0">
                  <a:pos x="17" y="61"/>
                </a:cxn>
                <a:cxn ang="0">
                  <a:pos x="2" y="49"/>
                </a:cxn>
                <a:cxn ang="0">
                  <a:pos x="2" y="40"/>
                </a:cxn>
                <a:cxn ang="0">
                  <a:pos x="17" y="16"/>
                </a:cxn>
                <a:cxn ang="0">
                  <a:pos x="17" y="37"/>
                </a:cxn>
                <a:cxn ang="0">
                  <a:pos x="32" y="37"/>
                </a:cxn>
              </a:cxnLst>
              <a:rect b="b" l="0" r="r" t="0"/>
              <a:pathLst>
                <a:path h="64" w="74">
                  <a:moveTo>
                    <a:pt x="32" y="37"/>
                  </a:moveTo>
                  <a:cubicBezTo>
                    <a:pt x="41" y="34"/>
                    <a:pt x="55" y="36"/>
                    <a:pt x="62" y="31"/>
                  </a:cubicBezTo>
                  <a:cubicBezTo>
                    <a:pt x="64" y="32"/>
                    <a:pt x="68" y="31"/>
                    <a:pt x="68" y="34"/>
                  </a:cubicBezTo>
                  <a:cubicBezTo>
                    <a:pt x="74" y="50"/>
                    <a:pt x="52" y="38"/>
                    <a:pt x="50" y="46"/>
                  </a:cubicBezTo>
                  <a:cubicBezTo>
                    <a:pt x="47" y="46"/>
                    <a:pt x="44" y="46"/>
                    <a:pt x="41" y="46"/>
                  </a:cubicBezTo>
                  <a:cubicBezTo>
                    <a:pt x="29" y="47"/>
                    <a:pt x="33" y="64"/>
                    <a:pt x="17" y="61"/>
                  </a:cubicBezTo>
                  <a:cubicBezTo>
                    <a:pt x="15" y="54"/>
                    <a:pt x="3" y="57"/>
                    <a:pt x="2" y="49"/>
                  </a:cubicBezTo>
                  <a:cubicBezTo>
                    <a:pt x="2" y="46"/>
                    <a:pt x="2" y="43"/>
                    <a:pt x="2" y="40"/>
                  </a:cubicBezTo>
                  <a:cubicBezTo>
                    <a:pt x="8" y="35"/>
                    <a:pt x="0" y="0"/>
                    <a:pt x="17" y="16"/>
                  </a:cubicBezTo>
                  <a:cubicBezTo>
                    <a:pt x="14" y="24"/>
                    <a:pt x="8" y="32"/>
                    <a:pt x="17" y="37"/>
                  </a:cubicBezTo>
                  <a:cubicBezTo>
                    <a:pt x="20" y="28"/>
                    <a:pt x="25" y="41"/>
                    <a:pt x="32" y="37"/>
                  </a:cubicBezTo>
                  <a:close/>
                </a:path>
              </a:pathLst>
            </a:custGeom>
            <a:solidFill>
              <a:srgbClr val="E2EDE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0" name="Freeform 169"/>
            <p:cNvSpPr/>
            <p:nvPr/>
          </p:nvSpPr>
          <p:spPr bwMode="auto">
            <a:xfrm>
              <a:off x="5157788" y="1973263"/>
              <a:ext cx="34925" cy="258763"/>
            </a:xfrm>
            <a:custGeom>
              <a:cxnLst>
                <a:cxn ang="0">
                  <a:pos x="9" y="39"/>
                </a:cxn>
                <a:cxn ang="0">
                  <a:pos x="6" y="96"/>
                </a:cxn>
                <a:cxn ang="0">
                  <a:pos x="3" y="93"/>
                </a:cxn>
                <a:cxn ang="0">
                  <a:pos x="0" y="0"/>
                </a:cxn>
                <a:cxn ang="0">
                  <a:pos x="9" y="36"/>
                </a:cxn>
                <a:cxn ang="0">
                  <a:pos x="9" y="39"/>
                </a:cxn>
              </a:cxnLst>
              <a:rect b="b" l="0" r="r" t="0"/>
              <a:pathLst>
                <a:path h="96" w="13">
                  <a:moveTo>
                    <a:pt x="9" y="39"/>
                  </a:moveTo>
                  <a:cubicBezTo>
                    <a:pt x="7" y="57"/>
                    <a:pt x="13" y="83"/>
                    <a:pt x="6" y="96"/>
                  </a:cubicBezTo>
                  <a:cubicBezTo>
                    <a:pt x="6" y="94"/>
                    <a:pt x="6" y="92"/>
                    <a:pt x="3" y="93"/>
                  </a:cubicBezTo>
                  <a:cubicBezTo>
                    <a:pt x="4" y="60"/>
                    <a:pt x="3" y="29"/>
                    <a:pt x="0" y="0"/>
                  </a:cubicBezTo>
                  <a:cubicBezTo>
                    <a:pt x="9" y="6"/>
                    <a:pt x="2" y="28"/>
                    <a:pt x="9" y="36"/>
                  </a:cubicBezTo>
                  <a:cubicBezTo>
                    <a:pt x="9" y="37"/>
                    <a:pt x="9" y="38"/>
                    <a:pt x="9" y="39"/>
                  </a:cubicBezTo>
                  <a:close/>
                </a:path>
              </a:pathLst>
            </a:custGeom>
            <a:solidFill>
              <a:srgbClr val="75A6B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1" name="Freeform 170"/>
            <p:cNvSpPr/>
            <p:nvPr/>
          </p:nvSpPr>
          <p:spPr bwMode="auto">
            <a:xfrm>
              <a:off x="5319713" y="2135188"/>
              <a:ext cx="65088" cy="42863"/>
            </a:xfrm>
            <a:custGeom>
              <a:cxnLst>
                <a:cxn ang="0">
                  <a:pos x="18" y="0"/>
                </a:cxn>
                <a:cxn ang="0">
                  <a:pos x="21" y="12"/>
                </a:cxn>
                <a:cxn ang="0">
                  <a:pos x="0" y="12"/>
                </a:cxn>
                <a:cxn ang="0">
                  <a:pos x="18" y="0"/>
                </a:cxn>
              </a:cxnLst>
              <a:rect b="b" l="0" r="r" t="0"/>
              <a:pathLst>
                <a:path h="16" w="24">
                  <a:moveTo>
                    <a:pt x="18" y="0"/>
                  </a:moveTo>
                  <a:cubicBezTo>
                    <a:pt x="22" y="1"/>
                    <a:pt x="21" y="7"/>
                    <a:pt x="21" y="12"/>
                  </a:cubicBezTo>
                  <a:cubicBezTo>
                    <a:pt x="14" y="12"/>
                    <a:pt x="7" y="12"/>
                    <a:pt x="0" y="12"/>
                  </a:cubicBezTo>
                  <a:cubicBezTo>
                    <a:pt x="2" y="4"/>
                    <a:pt x="24" y="16"/>
                    <a:pt x="18" y="0"/>
                  </a:cubicBezTo>
                  <a:close/>
                </a:path>
              </a:pathLst>
            </a:custGeom>
            <a:solidFill>
              <a:srgbClr val="708B9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2" name="Freeform 171"/>
            <p:cNvSpPr/>
            <p:nvPr/>
          </p:nvSpPr>
          <p:spPr bwMode="auto">
            <a:xfrm>
              <a:off x="5295900" y="2166938"/>
              <a:ext cx="88900" cy="19050"/>
            </a:xfrm>
            <a:custGeom>
              <a:cxnLst>
                <a:cxn ang="0">
                  <a:pos x="30" y="0"/>
                </a:cxn>
                <a:cxn ang="0">
                  <a:pos x="33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30" y="0"/>
                </a:cxn>
              </a:cxnLst>
              <a:rect b="b" l="0" r="r" t="0"/>
              <a:pathLst>
                <a:path h="7" w="33">
                  <a:moveTo>
                    <a:pt x="30" y="0"/>
                  </a:moveTo>
                  <a:cubicBezTo>
                    <a:pt x="31" y="0"/>
                    <a:pt x="32" y="0"/>
                    <a:pt x="33" y="0"/>
                  </a:cubicBezTo>
                  <a:cubicBezTo>
                    <a:pt x="28" y="7"/>
                    <a:pt x="10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16" y="0"/>
                    <a:pt x="23" y="0"/>
                    <a:pt x="30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3" name="Freeform 172"/>
            <p:cNvSpPr/>
            <p:nvPr/>
          </p:nvSpPr>
          <p:spPr bwMode="auto">
            <a:xfrm>
              <a:off x="5005388" y="2125663"/>
              <a:ext cx="39688" cy="65088"/>
            </a:xfrm>
            <a:custGeom>
              <a:cxnLst>
                <a:cxn ang="0">
                  <a:pos x="12" y="24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5" y="24"/>
                </a:cxn>
                <a:cxn ang="0">
                  <a:pos x="12" y="24"/>
                </a:cxn>
              </a:cxnLst>
              <a:rect b="b" l="0" r="r" t="0"/>
              <a:pathLst>
                <a:path h="24" w="15">
                  <a:moveTo>
                    <a:pt x="12" y="24"/>
                  </a:moveTo>
                  <a:cubicBezTo>
                    <a:pt x="8" y="16"/>
                    <a:pt x="4" y="8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" y="6"/>
                    <a:pt x="13" y="14"/>
                    <a:pt x="15" y="24"/>
                  </a:cubicBezTo>
                  <a:cubicBezTo>
                    <a:pt x="14" y="24"/>
                    <a:pt x="13" y="24"/>
                    <a:pt x="12" y="24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4" name="Freeform 173"/>
            <p:cNvSpPr/>
            <p:nvPr/>
          </p:nvSpPr>
          <p:spPr bwMode="auto">
            <a:xfrm>
              <a:off x="4292600" y="2190750"/>
              <a:ext cx="115888" cy="104775"/>
            </a:xfrm>
            <a:custGeom>
              <a:cxnLst>
                <a:cxn ang="0">
                  <a:pos x="16" y="0"/>
                </a:cxn>
                <a:cxn ang="0">
                  <a:pos x="16" y="12"/>
                </a:cxn>
                <a:cxn ang="0">
                  <a:pos x="25" y="12"/>
                </a:cxn>
                <a:cxn ang="0">
                  <a:pos x="34" y="12"/>
                </a:cxn>
                <a:cxn ang="0">
                  <a:pos x="1" y="24"/>
                </a:cxn>
                <a:cxn ang="0">
                  <a:pos x="10" y="0"/>
                </a:cxn>
                <a:cxn ang="0">
                  <a:pos x="16" y="0"/>
                </a:cxn>
              </a:cxnLst>
              <a:rect b="b" l="0" r="r" t="0"/>
              <a:pathLst>
                <a:path h="39" w="43">
                  <a:moveTo>
                    <a:pt x="16" y="0"/>
                  </a:moveTo>
                  <a:cubicBezTo>
                    <a:pt x="16" y="4"/>
                    <a:pt x="16" y="8"/>
                    <a:pt x="16" y="12"/>
                  </a:cubicBezTo>
                  <a:cubicBezTo>
                    <a:pt x="19" y="12"/>
                    <a:pt x="22" y="12"/>
                    <a:pt x="25" y="12"/>
                  </a:cubicBezTo>
                  <a:cubicBezTo>
                    <a:pt x="28" y="12"/>
                    <a:pt x="31" y="12"/>
                    <a:pt x="34" y="12"/>
                  </a:cubicBezTo>
                  <a:cubicBezTo>
                    <a:pt x="43" y="37"/>
                    <a:pt x="6" y="39"/>
                    <a:pt x="1" y="24"/>
                  </a:cubicBezTo>
                  <a:cubicBezTo>
                    <a:pt x="8" y="20"/>
                    <a:pt x="0" y="1"/>
                    <a:pt x="10" y="0"/>
                  </a:cubicBezTo>
                  <a:cubicBezTo>
                    <a:pt x="12" y="0"/>
                    <a:pt x="14" y="0"/>
                    <a:pt x="16" y="0"/>
                  </a:cubicBezTo>
                  <a:close/>
                </a:path>
              </a:pathLst>
            </a:custGeom>
            <a:solidFill>
              <a:srgbClr val="E2EDE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5" name="Freeform 176"/>
            <p:cNvSpPr/>
            <p:nvPr/>
          </p:nvSpPr>
          <p:spPr bwMode="auto">
            <a:xfrm>
              <a:off x="4278313" y="2352675"/>
              <a:ext cx="127000" cy="201613"/>
            </a:xfrm>
            <a:custGeom>
              <a:cxnLst>
                <a:cxn ang="0">
                  <a:pos x="18" y="36"/>
                </a:cxn>
                <a:cxn ang="0">
                  <a:pos x="30" y="0"/>
                </a:cxn>
                <a:cxn ang="0">
                  <a:pos x="45" y="0"/>
                </a:cxn>
                <a:cxn ang="0">
                  <a:pos x="27" y="66"/>
                </a:cxn>
                <a:cxn ang="0">
                  <a:pos x="0" y="75"/>
                </a:cxn>
                <a:cxn ang="0">
                  <a:pos x="3" y="57"/>
                </a:cxn>
                <a:cxn ang="0">
                  <a:pos x="18" y="36"/>
                </a:cxn>
              </a:cxnLst>
              <a:rect b="b" l="0" r="r" t="0"/>
              <a:pathLst>
                <a:path h="75" w="47">
                  <a:moveTo>
                    <a:pt x="18" y="36"/>
                  </a:moveTo>
                  <a:cubicBezTo>
                    <a:pt x="26" y="28"/>
                    <a:pt x="25" y="11"/>
                    <a:pt x="30" y="0"/>
                  </a:cubicBezTo>
                  <a:cubicBezTo>
                    <a:pt x="35" y="0"/>
                    <a:pt x="40" y="0"/>
                    <a:pt x="45" y="0"/>
                  </a:cubicBezTo>
                  <a:cubicBezTo>
                    <a:pt x="47" y="30"/>
                    <a:pt x="31" y="42"/>
                    <a:pt x="27" y="66"/>
                  </a:cubicBezTo>
                  <a:cubicBezTo>
                    <a:pt x="13" y="64"/>
                    <a:pt x="7" y="70"/>
                    <a:pt x="0" y="75"/>
                  </a:cubicBezTo>
                  <a:cubicBezTo>
                    <a:pt x="0" y="68"/>
                    <a:pt x="0" y="61"/>
                    <a:pt x="3" y="57"/>
                  </a:cubicBezTo>
                  <a:cubicBezTo>
                    <a:pt x="8" y="50"/>
                    <a:pt x="14" y="44"/>
                    <a:pt x="18" y="36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6" name="Freeform 177"/>
            <p:cNvSpPr/>
            <p:nvPr/>
          </p:nvSpPr>
          <p:spPr bwMode="auto">
            <a:xfrm>
              <a:off x="5133975" y="2336800"/>
              <a:ext cx="34925" cy="55563"/>
            </a:xfrm>
            <a:custGeom>
              <a:cxnLst>
                <a:cxn ang="0">
                  <a:pos x="0" y="3"/>
                </a:cxn>
                <a:cxn ang="0">
                  <a:pos x="12" y="21"/>
                </a:cxn>
                <a:cxn ang="0">
                  <a:pos x="3" y="21"/>
                </a:cxn>
                <a:cxn ang="0">
                  <a:pos x="0" y="3"/>
                </a:cxn>
              </a:cxnLst>
              <a:rect b="b" l="0" r="r" t="0"/>
              <a:pathLst>
                <a:path h="21" w="13">
                  <a:moveTo>
                    <a:pt x="0" y="3"/>
                  </a:moveTo>
                  <a:cubicBezTo>
                    <a:pt x="13" y="0"/>
                    <a:pt x="13" y="10"/>
                    <a:pt x="12" y="21"/>
                  </a:cubicBezTo>
                  <a:cubicBezTo>
                    <a:pt x="9" y="21"/>
                    <a:pt x="6" y="21"/>
                    <a:pt x="3" y="21"/>
                  </a:cubicBezTo>
                  <a:cubicBezTo>
                    <a:pt x="0" y="17"/>
                    <a:pt x="0" y="1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7" name="Freeform 178"/>
            <p:cNvSpPr/>
            <p:nvPr/>
          </p:nvSpPr>
          <p:spPr bwMode="auto">
            <a:xfrm>
              <a:off x="4851400" y="2390775"/>
              <a:ext cx="80963" cy="28575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0" y="7"/>
                </a:cxn>
              </a:cxnLst>
              <a:rect b="b" l="0" r="r" t="0"/>
              <a:pathLst>
                <a:path h="11" w="30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26" y="11"/>
                    <a:pt x="9" y="5"/>
                    <a:pt x="0" y="7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8" name="Freeform 179"/>
            <p:cNvSpPr/>
            <p:nvPr/>
          </p:nvSpPr>
          <p:spPr bwMode="auto">
            <a:xfrm>
              <a:off x="4730750" y="2398713"/>
              <a:ext cx="96838" cy="28575"/>
            </a:xfrm>
            <a:custGeom>
              <a:cxnLst>
                <a:cxn ang="0">
                  <a:pos x="0" y="7"/>
                </a:cxn>
                <a:cxn ang="0">
                  <a:pos x="36" y="4"/>
                </a:cxn>
                <a:cxn ang="0">
                  <a:pos x="0" y="7"/>
                </a:cxn>
              </a:cxnLst>
              <a:rect b="b" l="0" r="r" t="0"/>
              <a:pathLst>
                <a:path h="11" w="36">
                  <a:moveTo>
                    <a:pt x="0" y="7"/>
                  </a:moveTo>
                  <a:cubicBezTo>
                    <a:pt x="6" y="0"/>
                    <a:pt x="25" y="6"/>
                    <a:pt x="36" y="4"/>
                  </a:cubicBezTo>
                  <a:cubicBezTo>
                    <a:pt x="30" y="11"/>
                    <a:pt x="11" y="5"/>
                    <a:pt x="0" y="7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9" name="Freeform 180"/>
            <p:cNvSpPr/>
            <p:nvPr/>
          </p:nvSpPr>
          <p:spPr bwMode="auto">
            <a:xfrm>
              <a:off x="4789488" y="2417763"/>
              <a:ext cx="92075" cy="55563"/>
            </a:xfrm>
            <a:custGeom>
              <a:cxnLst>
                <a:cxn ang="0">
                  <a:pos x="20" y="21"/>
                </a:cxn>
                <a:cxn ang="0">
                  <a:pos x="2" y="9"/>
                </a:cxn>
                <a:cxn ang="0">
                  <a:pos x="23" y="0"/>
                </a:cxn>
                <a:cxn ang="0">
                  <a:pos x="20" y="3"/>
                </a:cxn>
                <a:cxn ang="0">
                  <a:pos x="29" y="6"/>
                </a:cxn>
                <a:cxn ang="0">
                  <a:pos x="17" y="12"/>
                </a:cxn>
                <a:cxn ang="0">
                  <a:pos x="29" y="21"/>
                </a:cxn>
                <a:cxn ang="0">
                  <a:pos x="20" y="21"/>
                </a:cxn>
              </a:cxnLst>
              <a:rect b="b" l="0" r="r" t="0"/>
              <a:pathLst>
                <a:path h="21" w="34">
                  <a:moveTo>
                    <a:pt x="20" y="21"/>
                  </a:moveTo>
                  <a:cubicBezTo>
                    <a:pt x="12" y="16"/>
                    <a:pt x="0" y="16"/>
                    <a:pt x="2" y="9"/>
                  </a:cubicBezTo>
                  <a:cubicBezTo>
                    <a:pt x="6" y="3"/>
                    <a:pt x="15" y="2"/>
                    <a:pt x="23" y="0"/>
                  </a:cubicBezTo>
                  <a:cubicBezTo>
                    <a:pt x="24" y="3"/>
                    <a:pt x="22" y="3"/>
                    <a:pt x="20" y="3"/>
                  </a:cubicBezTo>
                  <a:cubicBezTo>
                    <a:pt x="20" y="7"/>
                    <a:pt x="25" y="6"/>
                    <a:pt x="29" y="6"/>
                  </a:cubicBezTo>
                  <a:cubicBezTo>
                    <a:pt x="28" y="11"/>
                    <a:pt x="24" y="13"/>
                    <a:pt x="17" y="12"/>
                  </a:cubicBezTo>
                  <a:cubicBezTo>
                    <a:pt x="16" y="20"/>
                    <a:pt x="34" y="9"/>
                    <a:pt x="29" y="21"/>
                  </a:cubicBezTo>
                  <a:cubicBezTo>
                    <a:pt x="26" y="21"/>
                    <a:pt x="23" y="21"/>
                    <a:pt x="20" y="21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0" name="Freeform 181"/>
            <p:cNvSpPr/>
            <p:nvPr/>
          </p:nvSpPr>
          <p:spPr bwMode="auto">
            <a:xfrm>
              <a:off x="4513263" y="2441575"/>
              <a:ext cx="55563" cy="55563"/>
            </a:xfrm>
            <a:custGeom>
              <a:cxnLst>
                <a:cxn ang="0">
                  <a:pos x="18" y="12"/>
                </a:cxn>
                <a:cxn ang="0">
                  <a:pos x="21" y="12"/>
                </a:cxn>
                <a:cxn ang="0">
                  <a:pos x="0" y="9"/>
                </a:cxn>
                <a:cxn ang="0">
                  <a:pos x="18" y="12"/>
                </a:cxn>
              </a:cxnLst>
              <a:rect b="b" l="0" r="r" t="0"/>
              <a:pathLst>
                <a:path h="21" w="21">
                  <a:moveTo>
                    <a:pt x="18" y="12"/>
                  </a:moveTo>
                  <a:cubicBezTo>
                    <a:pt x="19" y="12"/>
                    <a:pt x="20" y="12"/>
                    <a:pt x="21" y="12"/>
                  </a:cubicBezTo>
                  <a:cubicBezTo>
                    <a:pt x="16" y="21"/>
                    <a:pt x="5" y="11"/>
                    <a:pt x="0" y="9"/>
                  </a:cubicBezTo>
                  <a:cubicBezTo>
                    <a:pt x="4" y="0"/>
                    <a:pt x="15" y="10"/>
                    <a:pt x="18" y="12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1" name="Freeform 182"/>
            <p:cNvSpPr/>
            <p:nvPr/>
          </p:nvSpPr>
          <p:spPr bwMode="auto">
            <a:xfrm>
              <a:off x="5075238" y="2368550"/>
              <a:ext cx="38100" cy="120650"/>
            </a:xfrm>
            <a:custGeom>
              <a:cxnLst>
                <a:cxn ang="0">
                  <a:pos x="7" y="45"/>
                </a:cxn>
                <a:cxn ang="0">
                  <a:pos x="4" y="24"/>
                </a:cxn>
                <a:cxn ang="0">
                  <a:pos x="7" y="0"/>
                </a:cxn>
                <a:cxn ang="0">
                  <a:pos x="10" y="24"/>
                </a:cxn>
                <a:cxn ang="0">
                  <a:pos x="10" y="27"/>
                </a:cxn>
                <a:cxn ang="0">
                  <a:pos x="7" y="45"/>
                </a:cxn>
              </a:cxnLst>
              <a:rect b="b" l="0" r="r" t="0"/>
              <a:pathLst>
                <a:path h="45" w="14">
                  <a:moveTo>
                    <a:pt x="7" y="45"/>
                  </a:moveTo>
                  <a:cubicBezTo>
                    <a:pt x="0" y="44"/>
                    <a:pt x="6" y="30"/>
                    <a:pt x="4" y="24"/>
                  </a:cubicBezTo>
                  <a:cubicBezTo>
                    <a:pt x="11" y="22"/>
                    <a:pt x="5" y="7"/>
                    <a:pt x="7" y="0"/>
                  </a:cubicBezTo>
                  <a:cubicBezTo>
                    <a:pt x="14" y="2"/>
                    <a:pt x="8" y="17"/>
                    <a:pt x="10" y="24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3" y="27"/>
                    <a:pt x="9" y="40"/>
                    <a:pt x="7" y="45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2" name="Freeform 184"/>
            <p:cNvSpPr/>
            <p:nvPr/>
          </p:nvSpPr>
          <p:spPr bwMode="auto">
            <a:xfrm>
              <a:off x="4249738" y="2524125"/>
              <a:ext cx="104775" cy="490538"/>
            </a:xfrm>
            <a:custGeom>
              <a:cxnLst>
                <a:cxn ang="0">
                  <a:pos x="38" y="2"/>
                </a:cxn>
                <a:cxn ang="0">
                  <a:pos x="35" y="14"/>
                </a:cxn>
                <a:cxn ang="0">
                  <a:pos x="26" y="131"/>
                </a:cxn>
                <a:cxn ang="0">
                  <a:pos x="2" y="182"/>
                </a:cxn>
                <a:cxn ang="0">
                  <a:pos x="5" y="149"/>
                </a:cxn>
                <a:cxn ang="0">
                  <a:pos x="11" y="149"/>
                </a:cxn>
                <a:cxn ang="0">
                  <a:pos x="2" y="32"/>
                </a:cxn>
                <a:cxn ang="0">
                  <a:pos x="5" y="32"/>
                </a:cxn>
                <a:cxn ang="0">
                  <a:pos x="11" y="53"/>
                </a:cxn>
                <a:cxn ang="0">
                  <a:pos x="11" y="17"/>
                </a:cxn>
                <a:cxn ang="0">
                  <a:pos x="11" y="11"/>
                </a:cxn>
                <a:cxn ang="0">
                  <a:pos x="38" y="2"/>
                </a:cxn>
              </a:cxnLst>
              <a:rect b="b" l="0" r="r" t="0"/>
              <a:pathLst>
                <a:path h="182" w="39">
                  <a:moveTo>
                    <a:pt x="38" y="2"/>
                  </a:moveTo>
                  <a:cubicBezTo>
                    <a:pt x="39" y="8"/>
                    <a:pt x="35" y="9"/>
                    <a:pt x="35" y="14"/>
                  </a:cubicBezTo>
                  <a:cubicBezTo>
                    <a:pt x="28" y="49"/>
                    <a:pt x="37" y="100"/>
                    <a:pt x="26" y="131"/>
                  </a:cubicBezTo>
                  <a:cubicBezTo>
                    <a:pt x="25" y="155"/>
                    <a:pt x="13" y="168"/>
                    <a:pt x="2" y="182"/>
                  </a:cubicBezTo>
                  <a:cubicBezTo>
                    <a:pt x="2" y="170"/>
                    <a:pt x="1" y="157"/>
                    <a:pt x="5" y="149"/>
                  </a:cubicBezTo>
                  <a:cubicBezTo>
                    <a:pt x="8" y="151"/>
                    <a:pt x="10" y="153"/>
                    <a:pt x="11" y="149"/>
                  </a:cubicBezTo>
                  <a:cubicBezTo>
                    <a:pt x="7" y="111"/>
                    <a:pt x="0" y="76"/>
                    <a:pt x="2" y="32"/>
                  </a:cubicBezTo>
                  <a:cubicBezTo>
                    <a:pt x="3" y="32"/>
                    <a:pt x="4" y="32"/>
                    <a:pt x="5" y="32"/>
                  </a:cubicBezTo>
                  <a:cubicBezTo>
                    <a:pt x="5" y="39"/>
                    <a:pt x="3" y="64"/>
                    <a:pt x="11" y="53"/>
                  </a:cubicBezTo>
                  <a:cubicBezTo>
                    <a:pt x="11" y="41"/>
                    <a:pt x="11" y="29"/>
                    <a:pt x="11" y="17"/>
                  </a:cubicBezTo>
                  <a:cubicBezTo>
                    <a:pt x="11" y="15"/>
                    <a:pt x="11" y="13"/>
                    <a:pt x="11" y="11"/>
                  </a:cubicBezTo>
                  <a:cubicBezTo>
                    <a:pt x="18" y="6"/>
                    <a:pt x="24" y="0"/>
                    <a:pt x="38" y="2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3" name="Freeform 185"/>
            <p:cNvSpPr/>
            <p:nvPr/>
          </p:nvSpPr>
          <p:spPr bwMode="auto">
            <a:xfrm>
              <a:off x="5245100" y="2473325"/>
              <a:ext cx="28575" cy="88900"/>
            </a:xfrm>
            <a:custGeom>
              <a:cxnLst>
                <a:cxn ang="0">
                  <a:pos x="4" y="0"/>
                </a:cxn>
                <a:cxn ang="0">
                  <a:pos x="7" y="33"/>
                </a:cxn>
                <a:cxn ang="0">
                  <a:pos x="4" y="0"/>
                </a:cxn>
              </a:cxnLst>
              <a:rect b="b" l="0" r="r" t="0"/>
              <a:pathLst>
                <a:path h="33" w="11">
                  <a:moveTo>
                    <a:pt x="4" y="0"/>
                  </a:moveTo>
                  <a:cubicBezTo>
                    <a:pt x="11" y="5"/>
                    <a:pt x="5" y="23"/>
                    <a:pt x="7" y="33"/>
                  </a:cubicBezTo>
                  <a:cubicBezTo>
                    <a:pt x="0" y="28"/>
                    <a:pt x="6" y="10"/>
                    <a:pt x="4" y="0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4" name="Freeform 186"/>
            <p:cNvSpPr/>
            <p:nvPr/>
          </p:nvSpPr>
          <p:spPr bwMode="auto">
            <a:xfrm>
              <a:off x="4900613" y="2527300"/>
              <a:ext cx="123825" cy="46038"/>
            </a:xfrm>
            <a:custGeom>
              <a:cxnLst>
                <a:cxn ang="0">
                  <a:pos x="42" y="7"/>
                </a:cxn>
                <a:cxn ang="0">
                  <a:pos x="45" y="10"/>
                </a:cxn>
                <a:cxn ang="0">
                  <a:pos x="0" y="4"/>
                </a:cxn>
                <a:cxn ang="0">
                  <a:pos x="42" y="7"/>
                </a:cxn>
              </a:cxnLst>
              <a:rect b="b" l="0" r="r" t="0"/>
              <a:pathLst>
                <a:path h="17" w="46">
                  <a:moveTo>
                    <a:pt x="42" y="7"/>
                  </a:moveTo>
                  <a:cubicBezTo>
                    <a:pt x="44" y="7"/>
                    <a:pt x="46" y="7"/>
                    <a:pt x="45" y="10"/>
                  </a:cubicBezTo>
                  <a:cubicBezTo>
                    <a:pt x="26" y="11"/>
                    <a:pt x="10" y="17"/>
                    <a:pt x="0" y="4"/>
                  </a:cubicBezTo>
                  <a:cubicBezTo>
                    <a:pt x="7" y="0"/>
                    <a:pt x="24" y="11"/>
                    <a:pt x="42" y="7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5" name="Freeform 187"/>
            <p:cNvSpPr/>
            <p:nvPr/>
          </p:nvSpPr>
          <p:spPr bwMode="auto">
            <a:xfrm>
              <a:off x="5048250" y="2433638"/>
              <a:ext cx="255588" cy="425450"/>
            </a:xfrm>
            <a:custGeom>
              <a:cxnLst>
                <a:cxn ang="0">
                  <a:pos x="20" y="0"/>
                </a:cxn>
                <a:cxn ang="0">
                  <a:pos x="95" y="138"/>
                </a:cxn>
                <a:cxn ang="0">
                  <a:pos x="23" y="93"/>
                </a:cxn>
                <a:cxn ang="0">
                  <a:pos x="23" y="42"/>
                </a:cxn>
                <a:cxn ang="0">
                  <a:pos x="20" y="3"/>
                </a:cxn>
                <a:cxn ang="0">
                  <a:pos x="20" y="0"/>
                </a:cxn>
              </a:cxnLst>
              <a:rect b="b" l="0" r="r" t="0"/>
              <a:pathLst>
                <a:path h="158" w="95">
                  <a:moveTo>
                    <a:pt x="20" y="0"/>
                  </a:moveTo>
                  <a:cubicBezTo>
                    <a:pt x="62" y="29"/>
                    <a:pt x="51" y="111"/>
                    <a:pt x="95" y="138"/>
                  </a:cubicBezTo>
                  <a:cubicBezTo>
                    <a:pt x="72" y="158"/>
                    <a:pt x="0" y="139"/>
                    <a:pt x="23" y="93"/>
                  </a:cubicBezTo>
                  <a:cubicBezTo>
                    <a:pt x="28" y="83"/>
                    <a:pt x="28" y="52"/>
                    <a:pt x="23" y="42"/>
                  </a:cubicBezTo>
                  <a:cubicBezTo>
                    <a:pt x="24" y="27"/>
                    <a:pt x="18" y="19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6" name="Freeform 188"/>
            <p:cNvSpPr/>
            <p:nvPr/>
          </p:nvSpPr>
          <p:spPr bwMode="auto">
            <a:xfrm>
              <a:off x="3802063" y="2573338"/>
              <a:ext cx="138113" cy="34925"/>
            </a:xfrm>
            <a:custGeom>
              <a:cxnLst>
                <a:cxn ang="0">
                  <a:pos x="6" y="2"/>
                </a:cxn>
                <a:cxn ang="0">
                  <a:pos x="27" y="2"/>
                </a:cxn>
                <a:cxn ang="0">
                  <a:pos x="51" y="5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6" y="2"/>
                </a:cxn>
              </a:cxnLst>
              <a:rect b="b" l="0" r="r" t="0"/>
              <a:pathLst>
                <a:path h="13" w="51">
                  <a:moveTo>
                    <a:pt x="6" y="2"/>
                  </a:moveTo>
                  <a:cubicBezTo>
                    <a:pt x="11" y="11"/>
                    <a:pt x="19" y="0"/>
                    <a:pt x="27" y="2"/>
                  </a:cubicBezTo>
                  <a:cubicBezTo>
                    <a:pt x="29" y="9"/>
                    <a:pt x="44" y="3"/>
                    <a:pt x="51" y="5"/>
                  </a:cubicBezTo>
                  <a:cubicBezTo>
                    <a:pt x="40" y="13"/>
                    <a:pt x="12" y="4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4"/>
                    <a:pt x="1" y="1"/>
                    <a:pt x="6" y="2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7" name="Freeform 189"/>
            <p:cNvSpPr/>
            <p:nvPr/>
          </p:nvSpPr>
          <p:spPr bwMode="auto">
            <a:xfrm>
              <a:off x="5575300" y="2586038"/>
              <a:ext cx="30163" cy="92075"/>
            </a:xfrm>
            <a:custGeom>
              <a:cxnLst>
                <a:cxn ang="0">
                  <a:pos x="7" y="0"/>
                </a:cxn>
                <a:cxn ang="0">
                  <a:pos x="10" y="15"/>
                </a:cxn>
                <a:cxn ang="0">
                  <a:pos x="10" y="18"/>
                </a:cxn>
                <a:cxn ang="0">
                  <a:pos x="7" y="18"/>
                </a:cxn>
                <a:cxn ang="0">
                  <a:pos x="4" y="33"/>
                </a:cxn>
                <a:cxn ang="0">
                  <a:pos x="1" y="30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34" w="11">
                  <a:moveTo>
                    <a:pt x="7" y="0"/>
                  </a:moveTo>
                  <a:cubicBezTo>
                    <a:pt x="9" y="4"/>
                    <a:pt x="3" y="16"/>
                    <a:pt x="10" y="15"/>
                  </a:cubicBezTo>
                  <a:cubicBezTo>
                    <a:pt x="10" y="16"/>
                    <a:pt x="10" y="17"/>
                    <a:pt x="10" y="18"/>
                  </a:cubicBezTo>
                  <a:cubicBezTo>
                    <a:pt x="9" y="18"/>
                    <a:pt x="8" y="18"/>
                    <a:pt x="7" y="18"/>
                  </a:cubicBezTo>
                  <a:cubicBezTo>
                    <a:pt x="5" y="22"/>
                    <a:pt x="11" y="34"/>
                    <a:pt x="4" y="33"/>
                  </a:cubicBezTo>
                  <a:cubicBezTo>
                    <a:pt x="2" y="33"/>
                    <a:pt x="0" y="33"/>
                    <a:pt x="1" y="30"/>
                  </a:cubicBezTo>
                  <a:cubicBezTo>
                    <a:pt x="8" y="26"/>
                    <a:pt x="2" y="9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8" name="Freeform 190"/>
            <p:cNvSpPr/>
            <p:nvPr/>
          </p:nvSpPr>
          <p:spPr bwMode="auto">
            <a:xfrm>
              <a:off x="4559300" y="2619375"/>
              <a:ext cx="166688" cy="541338"/>
            </a:xfrm>
            <a:custGeom>
              <a:cxnLst>
                <a:cxn ang="0">
                  <a:pos x="10" y="135"/>
                </a:cxn>
                <a:cxn ang="0">
                  <a:pos x="13" y="144"/>
                </a:cxn>
                <a:cxn ang="0">
                  <a:pos x="49" y="0"/>
                </a:cxn>
                <a:cxn ang="0">
                  <a:pos x="58" y="81"/>
                </a:cxn>
                <a:cxn ang="0">
                  <a:pos x="55" y="114"/>
                </a:cxn>
                <a:cxn ang="0">
                  <a:pos x="55" y="135"/>
                </a:cxn>
                <a:cxn ang="0">
                  <a:pos x="46" y="168"/>
                </a:cxn>
                <a:cxn ang="0">
                  <a:pos x="25" y="195"/>
                </a:cxn>
                <a:cxn ang="0">
                  <a:pos x="13" y="201"/>
                </a:cxn>
                <a:cxn ang="0">
                  <a:pos x="1" y="198"/>
                </a:cxn>
                <a:cxn ang="0">
                  <a:pos x="4" y="174"/>
                </a:cxn>
                <a:cxn ang="0">
                  <a:pos x="7" y="144"/>
                </a:cxn>
                <a:cxn ang="0">
                  <a:pos x="10" y="135"/>
                </a:cxn>
              </a:cxnLst>
              <a:rect b="b" l="0" r="r" t="0"/>
              <a:pathLst>
                <a:path h="201" w="62">
                  <a:moveTo>
                    <a:pt x="10" y="135"/>
                  </a:moveTo>
                  <a:cubicBezTo>
                    <a:pt x="8" y="137"/>
                    <a:pt x="12" y="145"/>
                    <a:pt x="13" y="144"/>
                  </a:cubicBezTo>
                  <a:cubicBezTo>
                    <a:pt x="31" y="108"/>
                    <a:pt x="22" y="32"/>
                    <a:pt x="49" y="0"/>
                  </a:cubicBezTo>
                  <a:cubicBezTo>
                    <a:pt x="62" y="16"/>
                    <a:pt x="56" y="62"/>
                    <a:pt x="58" y="81"/>
                  </a:cubicBezTo>
                  <a:cubicBezTo>
                    <a:pt x="53" y="87"/>
                    <a:pt x="49" y="105"/>
                    <a:pt x="55" y="114"/>
                  </a:cubicBezTo>
                  <a:cubicBezTo>
                    <a:pt x="52" y="117"/>
                    <a:pt x="49" y="133"/>
                    <a:pt x="55" y="135"/>
                  </a:cubicBezTo>
                  <a:cubicBezTo>
                    <a:pt x="48" y="142"/>
                    <a:pt x="52" y="160"/>
                    <a:pt x="46" y="168"/>
                  </a:cubicBezTo>
                  <a:cubicBezTo>
                    <a:pt x="44" y="180"/>
                    <a:pt x="28" y="194"/>
                    <a:pt x="25" y="195"/>
                  </a:cubicBezTo>
                  <a:cubicBezTo>
                    <a:pt x="25" y="201"/>
                    <a:pt x="15" y="197"/>
                    <a:pt x="13" y="201"/>
                  </a:cubicBezTo>
                  <a:cubicBezTo>
                    <a:pt x="12" y="197"/>
                    <a:pt x="6" y="198"/>
                    <a:pt x="1" y="198"/>
                  </a:cubicBezTo>
                  <a:cubicBezTo>
                    <a:pt x="0" y="188"/>
                    <a:pt x="6" y="185"/>
                    <a:pt x="4" y="174"/>
                  </a:cubicBezTo>
                  <a:cubicBezTo>
                    <a:pt x="7" y="168"/>
                    <a:pt x="14" y="150"/>
                    <a:pt x="7" y="144"/>
                  </a:cubicBezTo>
                  <a:cubicBezTo>
                    <a:pt x="7" y="140"/>
                    <a:pt x="7" y="136"/>
                    <a:pt x="10" y="135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9" name="Freeform 191"/>
            <p:cNvSpPr/>
            <p:nvPr/>
          </p:nvSpPr>
          <p:spPr bwMode="auto">
            <a:xfrm>
              <a:off x="3890963" y="2654300"/>
              <a:ext cx="80963" cy="47625"/>
            </a:xfrm>
            <a:custGeom>
              <a:cxnLst>
                <a:cxn ang="0">
                  <a:pos x="21" y="8"/>
                </a:cxn>
                <a:cxn ang="0">
                  <a:pos x="24" y="14"/>
                </a:cxn>
                <a:cxn ang="0">
                  <a:pos x="0" y="11"/>
                </a:cxn>
                <a:cxn ang="0">
                  <a:pos x="21" y="8"/>
                </a:cxn>
              </a:cxnLst>
              <a:rect b="b" l="0" r="r" t="0"/>
              <a:pathLst>
                <a:path h="18" w="30">
                  <a:moveTo>
                    <a:pt x="21" y="8"/>
                  </a:moveTo>
                  <a:cubicBezTo>
                    <a:pt x="21" y="12"/>
                    <a:pt x="30" y="11"/>
                    <a:pt x="24" y="14"/>
                  </a:cubicBezTo>
                  <a:cubicBezTo>
                    <a:pt x="17" y="12"/>
                    <a:pt x="2" y="18"/>
                    <a:pt x="0" y="11"/>
                  </a:cubicBezTo>
                  <a:cubicBezTo>
                    <a:pt x="13" y="17"/>
                    <a:pt x="16" y="0"/>
                    <a:pt x="21" y="8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0" name="Freeform 192"/>
            <p:cNvSpPr/>
            <p:nvPr/>
          </p:nvSpPr>
          <p:spPr bwMode="auto">
            <a:xfrm>
              <a:off x="3802063" y="2692400"/>
              <a:ext cx="393700" cy="282575"/>
            </a:xfrm>
            <a:custGeom>
              <a:cxnLst>
                <a:cxn ang="0">
                  <a:pos x="0" y="0"/>
                </a:cxn>
                <a:cxn ang="0">
                  <a:pos x="75" y="9"/>
                </a:cxn>
                <a:cxn ang="0">
                  <a:pos x="105" y="9"/>
                </a:cxn>
                <a:cxn ang="0">
                  <a:pos x="123" y="18"/>
                </a:cxn>
                <a:cxn ang="0">
                  <a:pos x="135" y="36"/>
                </a:cxn>
                <a:cxn ang="0">
                  <a:pos x="144" y="105"/>
                </a:cxn>
                <a:cxn ang="0">
                  <a:pos x="123" y="105"/>
                </a:cxn>
                <a:cxn ang="0">
                  <a:pos x="75" y="45"/>
                </a:cxn>
                <a:cxn ang="0">
                  <a:pos x="0" y="0"/>
                </a:cxn>
              </a:cxnLst>
              <a:rect b="b" l="0" r="r" t="0"/>
              <a:pathLst>
                <a:path h="105" w="146">
                  <a:moveTo>
                    <a:pt x="0" y="0"/>
                  </a:moveTo>
                  <a:cubicBezTo>
                    <a:pt x="25" y="3"/>
                    <a:pt x="49" y="7"/>
                    <a:pt x="75" y="9"/>
                  </a:cubicBezTo>
                  <a:cubicBezTo>
                    <a:pt x="78" y="14"/>
                    <a:pt x="102" y="14"/>
                    <a:pt x="105" y="9"/>
                  </a:cubicBezTo>
                  <a:cubicBezTo>
                    <a:pt x="113" y="1"/>
                    <a:pt x="122" y="10"/>
                    <a:pt x="123" y="18"/>
                  </a:cubicBezTo>
                  <a:cubicBezTo>
                    <a:pt x="125" y="26"/>
                    <a:pt x="132" y="29"/>
                    <a:pt x="135" y="36"/>
                  </a:cubicBezTo>
                  <a:cubicBezTo>
                    <a:pt x="146" y="51"/>
                    <a:pt x="144" y="79"/>
                    <a:pt x="144" y="105"/>
                  </a:cubicBezTo>
                  <a:cubicBezTo>
                    <a:pt x="137" y="105"/>
                    <a:pt x="130" y="105"/>
                    <a:pt x="123" y="105"/>
                  </a:cubicBezTo>
                  <a:cubicBezTo>
                    <a:pt x="104" y="88"/>
                    <a:pt x="81" y="75"/>
                    <a:pt x="75" y="45"/>
                  </a:cubicBezTo>
                  <a:cubicBezTo>
                    <a:pt x="51" y="29"/>
                    <a:pt x="25" y="15"/>
                    <a:pt x="0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1" name="Freeform 193"/>
            <p:cNvSpPr>
              <a:spLocks noEditPoints="1"/>
            </p:cNvSpPr>
            <p:nvPr/>
          </p:nvSpPr>
          <p:spPr bwMode="auto">
            <a:xfrm>
              <a:off x="5070475" y="2286000"/>
              <a:ext cx="233363" cy="519113"/>
            </a:xfrm>
            <a:custGeom>
              <a:cxnLst>
                <a:cxn ang="0">
                  <a:pos x="87" y="193"/>
                </a:cxn>
                <a:cxn ang="0">
                  <a:pos x="12" y="55"/>
                </a:cxn>
                <a:cxn ang="0">
                  <a:pos x="9" y="31"/>
                </a:cxn>
                <a:cxn ang="0">
                  <a:pos x="33" y="7"/>
                </a:cxn>
                <a:cxn ang="0">
                  <a:pos x="39" y="1"/>
                </a:cxn>
                <a:cxn ang="0">
                  <a:pos x="63" y="70"/>
                </a:cxn>
                <a:cxn ang="0">
                  <a:pos x="66" y="103"/>
                </a:cxn>
                <a:cxn ang="0">
                  <a:pos x="87" y="193"/>
                </a:cxn>
                <a:cxn ang="0">
                  <a:pos x="39" y="22"/>
                </a:cxn>
                <a:cxn ang="0">
                  <a:pos x="18" y="16"/>
                </a:cxn>
                <a:cxn ang="0">
                  <a:pos x="21" y="40"/>
                </a:cxn>
                <a:cxn ang="0">
                  <a:pos x="42" y="46"/>
                </a:cxn>
                <a:cxn ang="0">
                  <a:pos x="39" y="22"/>
                </a:cxn>
              </a:cxnLst>
              <a:rect b="b" l="0" r="r" t="0"/>
              <a:pathLst>
                <a:path h="193" w="87">
                  <a:moveTo>
                    <a:pt x="87" y="193"/>
                  </a:moveTo>
                  <a:cubicBezTo>
                    <a:pt x="43" y="166"/>
                    <a:pt x="54" y="84"/>
                    <a:pt x="12" y="55"/>
                  </a:cubicBezTo>
                  <a:cubicBezTo>
                    <a:pt x="10" y="48"/>
                    <a:pt x="16" y="33"/>
                    <a:pt x="9" y="31"/>
                  </a:cubicBezTo>
                  <a:cubicBezTo>
                    <a:pt x="0" y="0"/>
                    <a:pt x="24" y="21"/>
                    <a:pt x="33" y="7"/>
                  </a:cubicBezTo>
                  <a:cubicBezTo>
                    <a:pt x="37" y="7"/>
                    <a:pt x="36" y="2"/>
                    <a:pt x="39" y="1"/>
                  </a:cubicBezTo>
                  <a:cubicBezTo>
                    <a:pt x="44" y="27"/>
                    <a:pt x="60" y="42"/>
                    <a:pt x="63" y="70"/>
                  </a:cubicBezTo>
                  <a:cubicBezTo>
                    <a:pt x="65" y="80"/>
                    <a:pt x="59" y="98"/>
                    <a:pt x="66" y="103"/>
                  </a:cubicBezTo>
                  <a:cubicBezTo>
                    <a:pt x="62" y="144"/>
                    <a:pt x="83" y="160"/>
                    <a:pt x="87" y="193"/>
                  </a:cubicBezTo>
                  <a:close/>
                  <a:moveTo>
                    <a:pt x="39" y="22"/>
                  </a:moveTo>
                  <a:cubicBezTo>
                    <a:pt x="41" y="11"/>
                    <a:pt x="25" y="18"/>
                    <a:pt x="18" y="16"/>
                  </a:cubicBezTo>
                  <a:cubicBezTo>
                    <a:pt x="18" y="25"/>
                    <a:pt x="16" y="36"/>
                    <a:pt x="21" y="40"/>
                  </a:cubicBezTo>
                  <a:cubicBezTo>
                    <a:pt x="21" y="49"/>
                    <a:pt x="34" y="45"/>
                    <a:pt x="42" y="46"/>
                  </a:cubicBezTo>
                  <a:cubicBezTo>
                    <a:pt x="40" y="39"/>
                    <a:pt x="46" y="24"/>
                    <a:pt x="39" y="22"/>
                  </a:cubicBezTo>
                  <a:close/>
                </a:path>
              </a:pathLst>
            </a:custGeom>
            <a:solidFill>
              <a:srgbClr val="1F445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2" name="Freeform 194"/>
            <p:cNvSpPr/>
            <p:nvPr/>
          </p:nvSpPr>
          <p:spPr bwMode="auto">
            <a:xfrm>
              <a:off x="5343525" y="2813050"/>
              <a:ext cx="65088" cy="26988"/>
            </a:xfrm>
            <a:custGeom>
              <a:cxnLst>
                <a:cxn ang="0">
                  <a:pos x="0" y="9"/>
                </a:cxn>
                <a:cxn ang="0">
                  <a:pos x="0" y="3"/>
                </a:cxn>
                <a:cxn ang="0">
                  <a:pos x="24" y="3"/>
                </a:cxn>
                <a:cxn ang="0">
                  <a:pos x="15" y="9"/>
                </a:cxn>
                <a:cxn ang="0">
                  <a:pos x="0" y="9"/>
                </a:cxn>
              </a:cxnLst>
              <a:rect b="b" l="0" r="r" t="0"/>
              <a:pathLst>
                <a:path h="10" w="24">
                  <a:moveTo>
                    <a:pt x="0" y="9"/>
                  </a:moveTo>
                  <a:cubicBezTo>
                    <a:pt x="0" y="7"/>
                    <a:pt x="0" y="5"/>
                    <a:pt x="0" y="3"/>
                  </a:cubicBezTo>
                  <a:cubicBezTo>
                    <a:pt x="7" y="10"/>
                    <a:pt x="12" y="0"/>
                    <a:pt x="24" y="3"/>
                  </a:cubicBezTo>
                  <a:cubicBezTo>
                    <a:pt x="24" y="8"/>
                    <a:pt x="16" y="5"/>
                    <a:pt x="15" y="9"/>
                  </a:cubicBezTo>
                  <a:cubicBezTo>
                    <a:pt x="10" y="9"/>
                    <a:pt x="5" y="9"/>
                    <a:pt x="0" y="9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3" name="Freeform 195"/>
            <p:cNvSpPr/>
            <p:nvPr/>
          </p:nvSpPr>
          <p:spPr bwMode="auto">
            <a:xfrm>
              <a:off x="4197350" y="2828925"/>
              <a:ext cx="19050" cy="136525"/>
            </a:xfrm>
            <a:custGeom>
              <a:cxnLst>
                <a:cxn ang="0">
                  <a:pos x="3" y="0"/>
                </a:cxn>
                <a:cxn ang="0">
                  <a:pos x="0" y="51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51" w="7">
                  <a:moveTo>
                    <a:pt x="3" y="0"/>
                  </a:moveTo>
                  <a:cubicBezTo>
                    <a:pt x="1" y="16"/>
                    <a:pt x="7" y="40"/>
                    <a:pt x="0" y="51"/>
                  </a:cubicBezTo>
                  <a:cubicBezTo>
                    <a:pt x="0" y="34"/>
                    <a:pt x="0" y="17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4" name="Freeform 196"/>
            <p:cNvSpPr/>
            <p:nvPr/>
          </p:nvSpPr>
          <p:spPr bwMode="auto">
            <a:xfrm>
              <a:off x="4913313" y="2860675"/>
              <a:ext cx="26988" cy="65088"/>
            </a:xfrm>
            <a:custGeom>
              <a:cxnLst>
                <a:cxn ang="0">
                  <a:pos x="4" y="0"/>
                </a:cxn>
                <a:cxn ang="0">
                  <a:pos x="10" y="24"/>
                </a:cxn>
                <a:cxn ang="0">
                  <a:pos x="7" y="24"/>
                </a:cxn>
                <a:cxn ang="0">
                  <a:pos x="4" y="0"/>
                </a:cxn>
              </a:cxnLst>
              <a:rect b="b" l="0" r="r" t="0"/>
              <a:pathLst>
                <a:path h="24" w="10">
                  <a:moveTo>
                    <a:pt x="4" y="0"/>
                  </a:moveTo>
                  <a:cubicBezTo>
                    <a:pt x="10" y="4"/>
                    <a:pt x="6" y="18"/>
                    <a:pt x="10" y="24"/>
                  </a:cubicBezTo>
                  <a:cubicBezTo>
                    <a:pt x="9" y="24"/>
                    <a:pt x="8" y="24"/>
                    <a:pt x="7" y="24"/>
                  </a:cubicBezTo>
                  <a:cubicBezTo>
                    <a:pt x="0" y="22"/>
                    <a:pt x="6" y="7"/>
                    <a:pt x="4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5" name="Freeform 197"/>
            <p:cNvSpPr/>
            <p:nvPr/>
          </p:nvSpPr>
          <p:spPr bwMode="auto">
            <a:xfrm>
              <a:off x="5156200" y="2836863"/>
              <a:ext cx="34925" cy="128588"/>
            </a:xfrm>
            <a:custGeom>
              <a:cxnLst>
                <a:cxn ang="0">
                  <a:pos x="10" y="27"/>
                </a:cxn>
                <a:cxn ang="0">
                  <a:pos x="10" y="33"/>
                </a:cxn>
                <a:cxn ang="0">
                  <a:pos x="7" y="48"/>
                </a:cxn>
                <a:cxn ang="0">
                  <a:pos x="4" y="0"/>
                </a:cxn>
                <a:cxn ang="0">
                  <a:pos x="10" y="27"/>
                </a:cxn>
              </a:cxnLst>
              <a:rect b="b" l="0" r="r" t="0"/>
              <a:pathLst>
                <a:path h="48" w="13">
                  <a:moveTo>
                    <a:pt x="10" y="27"/>
                  </a:moveTo>
                  <a:cubicBezTo>
                    <a:pt x="10" y="29"/>
                    <a:pt x="10" y="31"/>
                    <a:pt x="10" y="33"/>
                  </a:cubicBezTo>
                  <a:cubicBezTo>
                    <a:pt x="3" y="32"/>
                    <a:pt x="9" y="44"/>
                    <a:pt x="7" y="48"/>
                  </a:cubicBezTo>
                  <a:cubicBezTo>
                    <a:pt x="0" y="38"/>
                    <a:pt x="6" y="15"/>
                    <a:pt x="4" y="0"/>
                  </a:cubicBezTo>
                  <a:cubicBezTo>
                    <a:pt x="13" y="2"/>
                    <a:pt x="1" y="25"/>
                    <a:pt x="10" y="27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6" name="Freeform 198"/>
            <p:cNvSpPr/>
            <p:nvPr/>
          </p:nvSpPr>
          <p:spPr bwMode="auto">
            <a:xfrm>
              <a:off x="4311650" y="2860675"/>
              <a:ext cx="39688" cy="122238"/>
            </a:xfrm>
            <a:custGeom>
              <a:cxnLst>
                <a:cxn ang="0">
                  <a:pos x="0" y="36"/>
                </a:cxn>
                <a:cxn ang="0">
                  <a:pos x="12" y="0"/>
                </a:cxn>
                <a:cxn ang="0">
                  <a:pos x="9" y="39"/>
                </a:cxn>
                <a:cxn ang="0">
                  <a:pos x="6" y="45"/>
                </a:cxn>
                <a:cxn ang="0">
                  <a:pos x="3" y="45"/>
                </a:cxn>
                <a:cxn ang="0">
                  <a:pos x="0" y="36"/>
                </a:cxn>
              </a:cxnLst>
              <a:rect b="b" l="0" r="r" t="0"/>
              <a:pathLst>
                <a:path h="45" w="15">
                  <a:moveTo>
                    <a:pt x="0" y="36"/>
                  </a:moveTo>
                  <a:cubicBezTo>
                    <a:pt x="15" y="28"/>
                    <a:pt x="1" y="11"/>
                    <a:pt x="12" y="0"/>
                  </a:cubicBezTo>
                  <a:cubicBezTo>
                    <a:pt x="11" y="13"/>
                    <a:pt x="15" y="31"/>
                    <a:pt x="9" y="39"/>
                  </a:cubicBezTo>
                  <a:cubicBezTo>
                    <a:pt x="7" y="40"/>
                    <a:pt x="6" y="42"/>
                    <a:pt x="6" y="45"/>
                  </a:cubicBezTo>
                  <a:cubicBezTo>
                    <a:pt x="5" y="45"/>
                    <a:pt x="4" y="45"/>
                    <a:pt x="3" y="45"/>
                  </a:cubicBezTo>
                  <a:cubicBezTo>
                    <a:pt x="3" y="41"/>
                    <a:pt x="3" y="37"/>
                    <a:pt x="0" y="36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7" name="Freeform 199"/>
            <p:cNvSpPr/>
            <p:nvPr/>
          </p:nvSpPr>
          <p:spPr bwMode="auto">
            <a:xfrm>
              <a:off x="4211638" y="2957513"/>
              <a:ext cx="107950" cy="157163"/>
            </a:xfrm>
            <a:custGeom>
              <a:cxnLst>
                <a:cxn ang="0">
                  <a:pos x="4" y="42"/>
                </a:cxn>
                <a:cxn ang="0">
                  <a:pos x="37" y="0"/>
                </a:cxn>
                <a:cxn ang="0">
                  <a:pos x="40" y="9"/>
                </a:cxn>
                <a:cxn ang="0">
                  <a:pos x="7" y="57"/>
                </a:cxn>
                <a:cxn ang="0">
                  <a:pos x="4" y="42"/>
                </a:cxn>
              </a:cxnLst>
              <a:rect b="b" l="0" r="r" t="0"/>
              <a:pathLst>
                <a:path h="57" w="40">
                  <a:moveTo>
                    <a:pt x="4" y="42"/>
                  </a:moveTo>
                  <a:cubicBezTo>
                    <a:pt x="17" y="30"/>
                    <a:pt x="32" y="20"/>
                    <a:pt x="37" y="0"/>
                  </a:cubicBezTo>
                  <a:cubicBezTo>
                    <a:pt x="40" y="1"/>
                    <a:pt x="40" y="5"/>
                    <a:pt x="40" y="9"/>
                  </a:cubicBezTo>
                  <a:cubicBezTo>
                    <a:pt x="33" y="29"/>
                    <a:pt x="15" y="38"/>
                    <a:pt x="7" y="57"/>
                  </a:cubicBezTo>
                  <a:cubicBezTo>
                    <a:pt x="0" y="58"/>
                    <a:pt x="6" y="46"/>
                    <a:pt x="4" y="42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8" name="Freeform 200"/>
            <p:cNvSpPr/>
            <p:nvPr/>
          </p:nvSpPr>
          <p:spPr bwMode="auto">
            <a:xfrm>
              <a:off x="3584575" y="2957513"/>
              <a:ext cx="30163" cy="106363"/>
            </a:xfrm>
            <a:custGeom>
              <a:cxnLst>
                <a:cxn ang="0">
                  <a:pos x="0" y="9"/>
                </a:cxn>
                <a:cxn ang="0">
                  <a:pos x="6" y="0"/>
                </a:cxn>
                <a:cxn ang="0">
                  <a:pos x="9" y="9"/>
                </a:cxn>
                <a:cxn ang="0">
                  <a:pos x="6" y="39"/>
                </a:cxn>
                <a:cxn ang="0">
                  <a:pos x="3" y="39"/>
                </a:cxn>
                <a:cxn ang="0">
                  <a:pos x="0" y="9"/>
                </a:cxn>
              </a:cxnLst>
              <a:rect b="b" l="0" r="r" t="0"/>
              <a:pathLst>
                <a:path h="39" w="11">
                  <a:moveTo>
                    <a:pt x="0" y="9"/>
                  </a:moveTo>
                  <a:cubicBezTo>
                    <a:pt x="0" y="4"/>
                    <a:pt x="2" y="1"/>
                    <a:pt x="6" y="0"/>
                  </a:cubicBezTo>
                  <a:cubicBezTo>
                    <a:pt x="6" y="4"/>
                    <a:pt x="5" y="9"/>
                    <a:pt x="9" y="9"/>
                  </a:cubicBezTo>
                  <a:cubicBezTo>
                    <a:pt x="8" y="19"/>
                    <a:pt x="11" y="33"/>
                    <a:pt x="6" y="39"/>
                  </a:cubicBezTo>
                  <a:cubicBezTo>
                    <a:pt x="5" y="39"/>
                    <a:pt x="4" y="39"/>
                    <a:pt x="3" y="39"/>
                  </a:cubicBezTo>
                  <a:cubicBezTo>
                    <a:pt x="1" y="30"/>
                    <a:pt x="7" y="13"/>
                    <a:pt x="0" y="9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9" name="Freeform 201"/>
            <p:cNvSpPr/>
            <p:nvPr/>
          </p:nvSpPr>
          <p:spPr bwMode="auto">
            <a:xfrm>
              <a:off x="4681538" y="2974975"/>
              <a:ext cx="33338" cy="128588"/>
            </a:xfrm>
            <a:custGeom>
              <a:cxnLst>
                <a:cxn ang="0">
                  <a:pos x="0" y="36"/>
                </a:cxn>
                <a:cxn ang="0">
                  <a:pos x="9" y="3"/>
                </a:cxn>
                <a:cxn ang="0">
                  <a:pos x="12" y="3"/>
                </a:cxn>
                <a:cxn ang="0">
                  <a:pos x="0" y="48"/>
                </a:cxn>
                <a:cxn ang="0">
                  <a:pos x="0" y="36"/>
                </a:cxn>
              </a:cxnLst>
              <a:rect b="b" l="0" r="r" t="0"/>
              <a:pathLst>
                <a:path h="48" w="12">
                  <a:moveTo>
                    <a:pt x="0" y="36"/>
                  </a:moveTo>
                  <a:cubicBezTo>
                    <a:pt x="6" y="28"/>
                    <a:pt x="2" y="10"/>
                    <a:pt x="9" y="3"/>
                  </a:cubicBezTo>
                  <a:cubicBezTo>
                    <a:pt x="9" y="1"/>
                    <a:pt x="11" y="0"/>
                    <a:pt x="12" y="3"/>
                  </a:cubicBezTo>
                  <a:cubicBezTo>
                    <a:pt x="6" y="16"/>
                    <a:pt x="8" y="37"/>
                    <a:pt x="0" y="48"/>
                  </a:cubicBezTo>
                  <a:cubicBezTo>
                    <a:pt x="0" y="44"/>
                    <a:pt x="0" y="40"/>
                    <a:pt x="0" y="36"/>
                  </a:cubicBezTo>
                  <a:close/>
                </a:path>
              </a:pathLst>
            </a:custGeom>
            <a:solidFill>
              <a:srgbClr val="1F445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0" name="Freeform 202"/>
            <p:cNvSpPr/>
            <p:nvPr/>
          </p:nvSpPr>
          <p:spPr bwMode="auto">
            <a:xfrm>
              <a:off x="4044950" y="2949575"/>
              <a:ext cx="19050" cy="122238"/>
            </a:xfrm>
            <a:custGeom>
              <a:cxnLst>
                <a:cxn ang="0">
                  <a:pos x="0" y="0"/>
                </a:cxn>
                <a:cxn ang="0">
                  <a:pos x="3" y="45"/>
                </a:cxn>
                <a:cxn ang="0">
                  <a:pos x="0" y="45"/>
                </a:cxn>
                <a:cxn ang="0">
                  <a:pos x="0" y="0"/>
                </a:cxn>
              </a:cxnLst>
              <a:rect b="b" l="0" r="r" t="0"/>
              <a:pathLst>
                <a:path h="45" w="7">
                  <a:moveTo>
                    <a:pt x="0" y="0"/>
                  </a:moveTo>
                  <a:cubicBezTo>
                    <a:pt x="7" y="9"/>
                    <a:pt x="1" y="31"/>
                    <a:pt x="3" y="45"/>
                  </a:cubicBezTo>
                  <a:cubicBezTo>
                    <a:pt x="2" y="45"/>
                    <a:pt x="1" y="45"/>
                    <a:pt x="0" y="45"/>
                  </a:cubicBezTo>
                  <a:cubicBezTo>
                    <a:pt x="0" y="30"/>
                    <a:pt x="0" y="15"/>
                    <a:pt x="0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1" name="Freeform 203"/>
            <p:cNvSpPr/>
            <p:nvPr/>
          </p:nvSpPr>
          <p:spPr bwMode="auto">
            <a:xfrm>
              <a:off x="4560888" y="3006725"/>
              <a:ext cx="34925" cy="80963"/>
            </a:xfrm>
            <a:custGeom>
              <a:cxnLst>
                <a:cxn ang="0">
                  <a:pos x="6" y="0"/>
                </a:cxn>
                <a:cxn ang="0">
                  <a:pos x="3" y="30"/>
                </a:cxn>
                <a:cxn ang="0">
                  <a:pos x="0" y="27"/>
                </a:cxn>
                <a:cxn ang="0">
                  <a:pos x="6" y="0"/>
                </a:cxn>
              </a:cxnLst>
              <a:rect b="b" l="0" r="r" t="0"/>
              <a:pathLst>
                <a:path h="30" w="13">
                  <a:moveTo>
                    <a:pt x="6" y="0"/>
                  </a:moveTo>
                  <a:cubicBezTo>
                    <a:pt x="13" y="6"/>
                    <a:pt x="6" y="24"/>
                    <a:pt x="3" y="30"/>
                  </a:cubicBezTo>
                  <a:cubicBezTo>
                    <a:pt x="3" y="28"/>
                    <a:pt x="3" y="26"/>
                    <a:pt x="0" y="27"/>
                  </a:cubicBezTo>
                  <a:cubicBezTo>
                    <a:pt x="1" y="17"/>
                    <a:pt x="6" y="11"/>
                    <a:pt x="6" y="0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2" name="Freeform 204"/>
            <p:cNvSpPr/>
            <p:nvPr/>
          </p:nvSpPr>
          <p:spPr bwMode="auto">
            <a:xfrm>
              <a:off x="5164138" y="2922588"/>
              <a:ext cx="19050" cy="234950"/>
            </a:xfrm>
            <a:custGeom>
              <a:cxnLst>
                <a:cxn ang="0">
                  <a:pos x="7" y="1"/>
                </a:cxn>
                <a:cxn ang="0">
                  <a:pos x="7" y="67"/>
                </a:cxn>
                <a:cxn ang="0">
                  <a:pos x="4" y="16"/>
                </a:cxn>
                <a:cxn ang="0">
                  <a:pos x="7" y="1"/>
                </a:cxn>
              </a:cxnLst>
              <a:rect b="b" l="0" r="r" t="0"/>
              <a:pathLst>
                <a:path h="87" w="7">
                  <a:moveTo>
                    <a:pt x="7" y="1"/>
                  </a:moveTo>
                  <a:cubicBezTo>
                    <a:pt x="7" y="23"/>
                    <a:pt x="7" y="45"/>
                    <a:pt x="7" y="67"/>
                  </a:cubicBezTo>
                  <a:cubicBezTo>
                    <a:pt x="2" y="87"/>
                    <a:pt x="5" y="29"/>
                    <a:pt x="4" y="16"/>
                  </a:cubicBezTo>
                  <a:cubicBezTo>
                    <a:pt x="6" y="12"/>
                    <a:pt x="0" y="0"/>
                    <a:pt x="7" y="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3" name="Freeform 206"/>
            <p:cNvSpPr/>
            <p:nvPr/>
          </p:nvSpPr>
          <p:spPr bwMode="auto">
            <a:xfrm>
              <a:off x="4200525" y="3065463"/>
              <a:ext cx="30163" cy="61913"/>
            </a:xfrm>
            <a:custGeom>
              <a:cxnLst>
                <a:cxn ang="0">
                  <a:pos x="2" y="14"/>
                </a:cxn>
                <a:cxn ang="0">
                  <a:pos x="8" y="2"/>
                </a:cxn>
                <a:cxn ang="0">
                  <a:pos x="11" y="17"/>
                </a:cxn>
                <a:cxn ang="0">
                  <a:pos x="5" y="23"/>
                </a:cxn>
                <a:cxn ang="0">
                  <a:pos x="2" y="14"/>
                </a:cxn>
              </a:cxnLst>
              <a:rect b="b" l="0" r="r" t="0"/>
              <a:pathLst>
                <a:path h="23" w="11">
                  <a:moveTo>
                    <a:pt x="2" y="14"/>
                  </a:moveTo>
                  <a:cubicBezTo>
                    <a:pt x="10" y="16"/>
                    <a:pt x="0" y="0"/>
                    <a:pt x="8" y="2"/>
                  </a:cubicBezTo>
                  <a:cubicBezTo>
                    <a:pt x="10" y="6"/>
                    <a:pt x="4" y="18"/>
                    <a:pt x="11" y="17"/>
                  </a:cubicBezTo>
                  <a:cubicBezTo>
                    <a:pt x="10" y="20"/>
                    <a:pt x="8" y="22"/>
                    <a:pt x="5" y="23"/>
                  </a:cubicBezTo>
                  <a:cubicBezTo>
                    <a:pt x="2" y="22"/>
                    <a:pt x="2" y="18"/>
                    <a:pt x="2" y="14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4" name="Freeform 207"/>
            <p:cNvSpPr/>
            <p:nvPr/>
          </p:nvSpPr>
          <p:spPr bwMode="auto">
            <a:xfrm>
              <a:off x="3738563" y="3084513"/>
              <a:ext cx="63500" cy="61913"/>
            </a:xfrm>
            <a:custGeom>
              <a:cxnLst>
                <a:cxn ang="0">
                  <a:pos x="24" y="13"/>
                </a:cxn>
                <a:cxn ang="0">
                  <a:pos x="0" y="10"/>
                </a:cxn>
                <a:cxn ang="0">
                  <a:pos x="24" y="13"/>
                </a:cxn>
              </a:cxnLst>
              <a:rect b="b" l="0" r="r" t="0"/>
              <a:pathLst>
                <a:path h="23" w="24">
                  <a:moveTo>
                    <a:pt x="24" y="13"/>
                  </a:moveTo>
                  <a:cubicBezTo>
                    <a:pt x="17" y="23"/>
                    <a:pt x="8" y="9"/>
                    <a:pt x="0" y="10"/>
                  </a:cubicBezTo>
                  <a:cubicBezTo>
                    <a:pt x="7" y="0"/>
                    <a:pt x="16" y="14"/>
                    <a:pt x="24" y="13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5" name="Freeform 209"/>
            <p:cNvSpPr/>
            <p:nvPr/>
          </p:nvSpPr>
          <p:spPr bwMode="auto">
            <a:xfrm>
              <a:off x="4044950" y="3071813"/>
              <a:ext cx="19050" cy="128588"/>
            </a:xfrm>
            <a:custGeom>
              <a:cxnLst>
                <a:cxn ang="0">
                  <a:pos x="3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48" w="7">
                  <a:moveTo>
                    <a:pt x="3" y="0"/>
                  </a:moveTo>
                  <a:cubicBezTo>
                    <a:pt x="1" y="15"/>
                    <a:pt x="7" y="38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6" name="Freeform 210"/>
            <p:cNvSpPr/>
            <p:nvPr/>
          </p:nvSpPr>
          <p:spPr bwMode="auto">
            <a:xfrm>
              <a:off x="5191125" y="3208338"/>
              <a:ext cx="12700" cy="120650"/>
            </a:xfrm>
            <a:custGeom>
              <a:cxnLst>
                <a:cxn ang="0">
                  <a:pos x="0" y="45"/>
                </a:cxn>
                <a:cxn ang="0">
                  <a:pos x="0" y="0"/>
                </a:cxn>
                <a:cxn ang="0">
                  <a:pos x="0" y="45"/>
                </a:cxn>
              </a:cxnLst>
              <a:rect b="b" l="0" r="r" t="0"/>
              <a:pathLst>
                <a:path h="45" w="5">
                  <a:moveTo>
                    <a:pt x="0" y="45"/>
                  </a:moveTo>
                  <a:cubicBezTo>
                    <a:pt x="0" y="30"/>
                    <a:pt x="0" y="15"/>
                    <a:pt x="0" y="0"/>
                  </a:cubicBezTo>
                  <a:cubicBezTo>
                    <a:pt x="5" y="8"/>
                    <a:pt x="5" y="37"/>
                    <a:pt x="0" y="45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7" name="Freeform 211"/>
            <p:cNvSpPr/>
            <p:nvPr/>
          </p:nvSpPr>
          <p:spPr bwMode="auto">
            <a:xfrm>
              <a:off x="5176838" y="3135313"/>
              <a:ext cx="19050" cy="258763"/>
            </a:xfrm>
            <a:custGeom>
              <a:cxnLst>
                <a:cxn ang="0">
                  <a:pos x="2" y="96"/>
                </a:cxn>
                <a:cxn ang="0">
                  <a:pos x="5" y="0"/>
                </a:cxn>
                <a:cxn ang="0">
                  <a:pos x="5" y="27"/>
                </a:cxn>
                <a:cxn ang="0">
                  <a:pos x="5" y="72"/>
                </a:cxn>
                <a:cxn ang="0">
                  <a:pos x="2" y="96"/>
                </a:cxn>
              </a:cxnLst>
              <a:rect b="b" l="0" r="r" t="0"/>
              <a:pathLst>
                <a:path h="96" w="7">
                  <a:moveTo>
                    <a:pt x="2" y="96"/>
                  </a:moveTo>
                  <a:cubicBezTo>
                    <a:pt x="0" y="73"/>
                    <a:pt x="0" y="26"/>
                    <a:pt x="5" y="0"/>
                  </a:cubicBezTo>
                  <a:cubicBezTo>
                    <a:pt x="5" y="9"/>
                    <a:pt x="5" y="18"/>
                    <a:pt x="5" y="27"/>
                  </a:cubicBezTo>
                  <a:cubicBezTo>
                    <a:pt x="5" y="42"/>
                    <a:pt x="5" y="57"/>
                    <a:pt x="5" y="72"/>
                  </a:cubicBezTo>
                  <a:cubicBezTo>
                    <a:pt x="7" y="83"/>
                    <a:pt x="0" y="85"/>
                    <a:pt x="2" y="9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8" name="Freeform 212"/>
            <p:cNvSpPr/>
            <p:nvPr/>
          </p:nvSpPr>
          <p:spPr bwMode="auto">
            <a:xfrm>
              <a:off x="3835400" y="3382963"/>
              <a:ext cx="96838" cy="30163"/>
            </a:xfrm>
            <a:custGeom>
              <a:cxnLst>
                <a:cxn ang="0">
                  <a:pos x="0" y="4"/>
                </a:cxn>
                <a:cxn ang="0">
                  <a:pos x="36" y="7"/>
                </a:cxn>
                <a:cxn ang="0">
                  <a:pos x="0" y="4"/>
                </a:cxn>
              </a:cxnLst>
              <a:rect b="b" l="0" r="r" t="0"/>
              <a:pathLst>
                <a:path h="11" w="36">
                  <a:moveTo>
                    <a:pt x="0" y="4"/>
                  </a:moveTo>
                  <a:cubicBezTo>
                    <a:pt x="11" y="6"/>
                    <a:pt x="30" y="0"/>
                    <a:pt x="36" y="7"/>
                  </a:cubicBezTo>
                  <a:cubicBezTo>
                    <a:pt x="25" y="5"/>
                    <a:pt x="6" y="11"/>
                    <a:pt x="0" y="4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9" name="Freeform 213"/>
            <p:cNvSpPr/>
            <p:nvPr/>
          </p:nvSpPr>
          <p:spPr bwMode="auto">
            <a:xfrm>
              <a:off x="4865688" y="3505200"/>
              <a:ext cx="39688" cy="82550"/>
            </a:xfrm>
            <a:custGeom>
              <a:cxnLst>
                <a:cxn ang="0">
                  <a:pos x="7" y="1"/>
                </a:cxn>
                <a:cxn ang="0">
                  <a:pos x="4" y="16"/>
                </a:cxn>
                <a:cxn ang="0">
                  <a:pos x="7" y="1"/>
                </a:cxn>
              </a:cxnLst>
              <a:rect b="b" l="0" r="r" t="0"/>
              <a:pathLst>
                <a:path h="31" w="15">
                  <a:moveTo>
                    <a:pt x="7" y="1"/>
                  </a:moveTo>
                  <a:cubicBezTo>
                    <a:pt x="14" y="0"/>
                    <a:pt x="15" y="31"/>
                    <a:pt x="4" y="16"/>
                  </a:cubicBezTo>
                  <a:cubicBezTo>
                    <a:pt x="6" y="12"/>
                    <a:pt x="0" y="0"/>
                    <a:pt x="7" y="1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0" name="Freeform 214"/>
            <p:cNvSpPr/>
            <p:nvPr/>
          </p:nvSpPr>
          <p:spPr bwMode="auto">
            <a:xfrm>
              <a:off x="5137150" y="3522663"/>
              <a:ext cx="26988" cy="96838"/>
            </a:xfrm>
            <a:custGeom>
              <a:cxnLst>
                <a:cxn ang="0">
                  <a:pos x="2" y="27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5" y="36"/>
                </a:cxn>
                <a:cxn ang="0">
                  <a:pos x="2" y="27"/>
                </a:cxn>
              </a:cxnLst>
              <a:rect b="b" l="0" r="r" t="0"/>
              <a:pathLst>
                <a:path h="36" w="10">
                  <a:moveTo>
                    <a:pt x="2" y="27"/>
                  </a:moveTo>
                  <a:cubicBezTo>
                    <a:pt x="0" y="15"/>
                    <a:pt x="7" y="12"/>
                    <a:pt x="5" y="0"/>
                  </a:cubicBezTo>
                  <a:cubicBezTo>
                    <a:pt x="8" y="0"/>
                    <a:pt x="7" y="4"/>
                    <a:pt x="8" y="6"/>
                  </a:cubicBezTo>
                  <a:cubicBezTo>
                    <a:pt x="10" y="19"/>
                    <a:pt x="6" y="26"/>
                    <a:pt x="5" y="36"/>
                  </a:cubicBezTo>
                  <a:cubicBezTo>
                    <a:pt x="2" y="35"/>
                    <a:pt x="2" y="31"/>
                    <a:pt x="2" y="27"/>
                  </a:cubicBezTo>
                  <a:close/>
                </a:path>
              </a:pathLst>
            </a:custGeom>
            <a:solidFill>
              <a:srgbClr val="1E4C5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1" name="Freeform 215"/>
            <p:cNvSpPr/>
            <p:nvPr/>
          </p:nvSpPr>
          <p:spPr bwMode="auto">
            <a:xfrm>
              <a:off x="4179888" y="3846513"/>
              <a:ext cx="273050" cy="330200"/>
            </a:xfrm>
            <a:custGeom>
              <a:cxnLst>
                <a:cxn ang="0">
                  <a:pos x="97" y="123"/>
                </a:cxn>
                <a:cxn ang="0">
                  <a:pos x="40" y="105"/>
                </a:cxn>
                <a:cxn ang="0">
                  <a:pos x="4" y="78"/>
                </a:cxn>
                <a:cxn ang="0">
                  <a:pos x="4" y="60"/>
                </a:cxn>
                <a:cxn ang="0">
                  <a:pos x="97" y="0"/>
                </a:cxn>
                <a:cxn ang="0">
                  <a:pos x="82" y="78"/>
                </a:cxn>
                <a:cxn ang="0">
                  <a:pos x="97" y="123"/>
                </a:cxn>
              </a:cxnLst>
              <a:rect b="b" l="0" r="r" t="0"/>
              <a:pathLst>
                <a:path h="123" w="102">
                  <a:moveTo>
                    <a:pt x="97" y="123"/>
                  </a:moveTo>
                  <a:cubicBezTo>
                    <a:pt x="74" y="123"/>
                    <a:pt x="57" y="101"/>
                    <a:pt x="40" y="105"/>
                  </a:cubicBezTo>
                  <a:cubicBezTo>
                    <a:pt x="28" y="96"/>
                    <a:pt x="14" y="89"/>
                    <a:pt x="4" y="78"/>
                  </a:cubicBezTo>
                  <a:cubicBezTo>
                    <a:pt x="12" y="75"/>
                    <a:pt x="0" y="69"/>
                    <a:pt x="4" y="60"/>
                  </a:cubicBezTo>
                  <a:cubicBezTo>
                    <a:pt x="53" y="60"/>
                    <a:pt x="72" y="14"/>
                    <a:pt x="97" y="0"/>
                  </a:cubicBezTo>
                  <a:cubicBezTo>
                    <a:pt x="92" y="26"/>
                    <a:pt x="81" y="46"/>
                    <a:pt x="82" y="78"/>
                  </a:cubicBezTo>
                  <a:cubicBezTo>
                    <a:pt x="88" y="92"/>
                    <a:pt x="102" y="98"/>
                    <a:pt x="97" y="123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2" name="Freeform 216"/>
            <p:cNvSpPr/>
            <p:nvPr/>
          </p:nvSpPr>
          <p:spPr bwMode="auto">
            <a:xfrm>
              <a:off x="4859338" y="4064000"/>
              <a:ext cx="250825" cy="166688"/>
            </a:xfrm>
            <a:custGeom>
              <a:cxnLst>
                <a:cxn ang="0">
                  <a:pos x="84" y="54"/>
                </a:cxn>
                <a:cxn ang="0">
                  <a:pos x="69" y="0"/>
                </a:cxn>
                <a:cxn ang="0">
                  <a:pos x="78" y="3"/>
                </a:cxn>
                <a:cxn ang="0">
                  <a:pos x="93" y="54"/>
                </a:cxn>
                <a:cxn ang="0">
                  <a:pos x="84" y="60"/>
                </a:cxn>
                <a:cxn ang="0">
                  <a:pos x="72" y="60"/>
                </a:cxn>
                <a:cxn ang="0">
                  <a:pos x="21" y="60"/>
                </a:cxn>
                <a:cxn ang="0">
                  <a:pos x="0" y="60"/>
                </a:cxn>
                <a:cxn ang="0">
                  <a:pos x="9" y="57"/>
                </a:cxn>
                <a:cxn ang="0">
                  <a:pos x="84" y="54"/>
                </a:cxn>
              </a:cxnLst>
              <a:rect b="b" l="0" r="r" t="0"/>
              <a:pathLst>
                <a:path h="62" w="93">
                  <a:moveTo>
                    <a:pt x="84" y="54"/>
                  </a:moveTo>
                  <a:cubicBezTo>
                    <a:pt x="89" y="26"/>
                    <a:pt x="66" y="26"/>
                    <a:pt x="69" y="0"/>
                  </a:cubicBezTo>
                  <a:cubicBezTo>
                    <a:pt x="75" y="2"/>
                    <a:pt x="71" y="9"/>
                    <a:pt x="78" y="3"/>
                  </a:cubicBezTo>
                  <a:cubicBezTo>
                    <a:pt x="75" y="28"/>
                    <a:pt x="91" y="34"/>
                    <a:pt x="93" y="54"/>
                  </a:cubicBezTo>
                  <a:cubicBezTo>
                    <a:pt x="88" y="54"/>
                    <a:pt x="91" y="62"/>
                    <a:pt x="84" y="60"/>
                  </a:cubicBezTo>
                  <a:cubicBezTo>
                    <a:pt x="80" y="60"/>
                    <a:pt x="76" y="60"/>
                    <a:pt x="72" y="60"/>
                  </a:cubicBezTo>
                  <a:cubicBezTo>
                    <a:pt x="55" y="60"/>
                    <a:pt x="38" y="60"/>
                    <a:pt x="21" y="60"/>
                  </a:cubicBezTo>
                  <a:cubicBezTo>
                    <a:pt x="14" y="60"/>
                    <a:pt x="7" y="60"/>
                    <a:pt x="0" y="60"/>
                  </a:cubicBezTo>
                  <a:cubicBezTo>
                    <a:pt x="0" y="56"/>
                    <a:pt x="5" y="57"/>
                    <a:pt x="9" y="57"/>
                  </a:cubicBezTo>
                  <a:cubicBezTo>
                    <a:pt x="33" y="55"/>
                    <a:pt x="65" y="61"/>
                    <a:pt x="84" y="5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3" name="Freeform 217"/>
            <p:cNvSpPr/>
            <p:nvPr/>
          </p:nvSpPr>
          <p:spPr bwMode="auto">
            <a:xfrm>
              <a:off x="4754563" y="4171950"/>
              <a:ext cx="130175" cy="77788"/>
            </a:xfrm>
            <a:custGeom>
              <a:cxnLst>
                <a:cxn ang="0">
                  <a:pos x="12" y="8"/>
                </a:cxn>
                <a:cxn ang="0">
                  <a:pos x="48" y="17"/>
                </a:cxn>
                <a:cxn ang="0">
                  <a:pos x="39" y="20"/>
                </a:cxn>
                <a:cxn ang="0">
                  <a:pos x="12" y="29"/>
                </a:cxn>
                <a:cxn ang="0">
                  <a:pos x="0" y="11"/>
                </a:cxn>
                <a:cxn ang="0">
                  <a:pos x="12" y="8"/>
                </a:cxn>
              </a:cxnLst>
              <a:rect b="b" l="0" r="r" t="0"/>
              <a:pathLst>
                <a:path h="28" w="48">
                  <a:moveTo>
                    <a:pt x="12" y="8"/>
                  </a:moveTo>
                  <a:cubicBezTo>
                    <a:pt x="20" y="15"/>
                    <a:pt x="39" y="11"/>
                    <a:pt x="48" y="17"/>
                  </a:cubicBezTo>
                  <a:cubicBezTo>
                    <a:pt x="44" y="17"/>
                    <a:pt x="39" y="16"/>
                    <a:pt x="39" y="20"/>
                  </a:cubicBezTo>
                  <a:cubicBezTo>
                    <a:pt x="27" y="17"/>
                    <a:pt x="12" y="14"/>
                    <a:pt x="12" y="29"/>
                  </a:cubicBezTo>
                  <a:cubicBezTo>
                    <a:pt x="7" y="25"/>
                    <a:pt x="17" y="9"/>
                    <a:pt x="0" y="11"/>
                  </a:cubicBezTo>
                  <a:cubicBezTo>
                    <a:pt x="1" y="0"/>
                    <a:pt x="13" y="16"/>
                    <a:pt x="12" y="8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4" name="Freeform 218"/>
            <p:cNvSpPr/>
            <p:nvPr/>
          </p:nvSpPr>
          <p:spPr bwMode="auto">
            <a:xfrm>
              <a:off x="4776788" y="4129088"/>
              <a:ext cx="309563" cy="100013"/>
            </a:xfrm>
            <a:custGeom>
              <a:cxnLst>
                <a:cxn ang="0">
                  <a:pos x="10" y="21"/>
                </a:cxn>
                <a:cxn ang="0">
                  <a:pos x="55" y="0"/>
                </a:cxn>
                <a:cxn ang="0">
                  <a:pos x="115" y="30"/>
                </a:cxn>
                <a:cxn ang="0">
                  <a:pos x="40" y="33"/>
                </a:cxn>
                <a:cxn ang="0">
                  <a:pos x="4" y="24"/>
                </a:cxn>
                <a:cxn ang="0">
                  <a:pos x="7" y="9"/>
                </a:cxn>
                <a:cxn ang="0">
                  <a:pos x="10" y="21"/>
                </a:cxn>
              </a:cxnLst>
              <a:rect b="b" l="0" r="r" t="0"/>
              <a:pathLst>
                <a:path h="37" w="115">
                  <a:moveTo>
                    <a:pt x="10" y="21"/>
                  </a:moveTo>
                  <a:cubicBezTo>
                    <a:pt x="24" y="13"/>
                    <a:pt x="36" y="3"/>
                    <a:pt x="55" y="0"/>
                  </a:cubicBezTo>
                  <a:cubicBezTo>
                    <a:pt x="74" y="11"/>
                    <a:pt x="82" y="33"/>
                    <a:pt x="115" y="30"/>
                  </a:cubicBezTo>
                  <a:cubicBezTo>
                    <a:pt x="96" y="37"/>
                    <a:pt x="64" y="31"/>
                    <a:pt x="40" y="33"/>
                  </a:cubicBezTo>
                  <a:cubicBezTo>
                    <a:pt x="31" y="27"/>
                    <a:pt x="12" y="31"/>
                    <a:pt x="4" y="24"/>
                  </a:cubicBezTo>
                  <a:cubicBezTo>
                    <a:pt x="6" y="20"/>
                    <a:pt x="0" y="8"/>
                    <a:pt x="7" y="9"/>
                  </a:cubicBezTo>
                  <a:cubicBezTo>
                    <a:pt x="8" y="13"/>
                    <a:pt x="6" y="20"/>
                    <a:pt x="10" y="21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5" name="Freeform 219"/>
            <p:cNvSpPr/>
            <p:nvPr/>
          </p:nvSpPr>
          <p:spPr bwMode="auto">
            <a:xfrm>
              <a:off x="4719638" y="4195763"/>
              <a:ext cx="366713" cy="239713"/>
            </a:xfrm>
            <a:custGeom>
              <a:cxnLst>
                <a:cxn ang="0">
                  <a:pos x="13" y="2"/>
                </a:cxn>
                <a:cxn ang="0">
                  <a:pos x="25" y="20"/>
                </a:cxn>
                <a:cxn ang="0">
                  <a:pos x="52" y="11"/>
                </a:cxn>
                <a:cxn ang="0">
                  <a:pos x="73" y="11"/>
                </a:cxn>
                <a:cxn ang="0">
                  <a:pos x="124" y="11"/>
                </a:cxn>
                <a:cxn ang="0">
                  <a:pos x="136" y="11"/>
                </a:cxn>
                <a:cxn ang="0">
                  <a:pos x="130" y="17"/>
                </a:cxn>
                <a:cxn ang="0">
                  <a:pos x="19" y="29"/>
                </a:cxn>
                <a:cxn ang="0">
                  <a:pos x="16" y="26"/>
                </a:cxn>
                <a:cxn ang="0">
                  <a:pos x="10" y="2"/>
                </a:cxn>
                <a:cxn ang="0">
                  <a:pos x="13" y="2"/>
                </a:cxn>
              </a:cxnLst>
              <a:rect b="b" l="0" r="r" t="0"/>
              <a:pathLst>
                <a:path h="89" w="136">
                  <a:moveTo>
                    <a:pt x="13" y="2"/>
                  </a:moveTo>
                  <a:cubicBezTo>
                    <a:pt x="30" y="0"/>
                    <a:pt x="20" y="16"/>
                    <a:pt x="25" y="20"/>
                  </a:cubicBezTo>
                  <a:cubicBezTo>
                    <a:pt x="25" y="5"/>
                    <a:pt x="40" y="8"/>
                    <a:pt x="52" y="11"/>
                  </a:cubicBezTo>
                  <a:cubicBezTo>
                    <a:pt x="59" y="11"/>
                    <a:pt x="66" y="11"/>
                    <a:pt x="73" y="11"/>
                  </a:cubicBezTo>
                  <a:cubicBezTo>
                    <a:pt x="83" y="16"/>
                    <a:pt x="114" y="16"/>
                    <a:pt x="124" y="11"/>
                  </a:cubicBezTo>
                  <a:cubicBezTo>
                    <a:pt x="128" y="11"/>
                    <a:pt x="132" y="11"/>
                    <a:pt x="136" y="11"/>
                  </a:cubicBezTo>
                  <a:cubicBezTo>
                    <a:pt x="136" y="15"/>
                    <a:pt x="131" y="14"/>
                    <a:pt x="130" y="17"/>
                  </a:cubicBezTo>
                  <a:cubicBezTo>
                    <a:pt x="135" y="89"/>
                    <a:pt x="55" y="41"/>
                    <a:pt x="19" y="29"/>
                  </a:cubicBezTo>
                  <a:cubicBezTo>
                    <a:pt x="20" y="26"/>
                    <a:pt x="18" y="26"/>
                    <a:pt x="16" y="26"/>
                  </a:cubicBezTo>
                  <a:cubicBezTo>
                    <a:pt x="0" y="26"/>
                    <a:pt x="13" y="14"/>
                    <a:pt x="10" y="2"/>
                  </a:cubicBezTo>
                  <a:cubicBezTo>
                    <a:pt x="11" y="2"/>
                    <a:pt x="12" y="2"/>
                    <a:pt x="13" y="2"/>
                  </a:cubicBezTo>
                  <a:close/>
                </a:path>
              </a:pathLst>
            </a:custGeom>
            <a:solidFill>
              <a:srgbClr val="BDDD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6" name="Freeform 221"/>
            <p:cNvSpPr/>
            <p:nvPr/>
          </p:nvSpPr>
          <p:spPr bwMode="auto">
            <a:xfrm>
              <a:off x="4181475" y="4283075"/>
              <a:ext cx="65088" cy="31750"/>
            </a:xfrm>
            <a:custGeom>
              <a:cxnLst>
                <a:cxn ang="0">
                  <a:pos x="0" y="0"/>
                </a:cxn>
                <a:cxn ang="0">
                  <a:pos x="24" y="12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12" w="24">
                  <a:moveTo>
                    <a:pt x="0" y="0"/>
                  </a:moveTo>
                  <a:cubicBezTo>
                    <a:pt x="6" y="6"/>
                    <a:pt x="19" y="5"/>
                    <a:pt x="24" y="12"/>
                  </a:cubicBezTo>
                  <a:cubicBezTo>
                    <a:pt x="14" y="11"/>
                    <a:pt x="5" y="9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7" name="Freeform 222"/>
            <p:cNvSpPr/>
            <p:nvPr/>
          </p:nvSpPr>
          <p:spPr bwMode="auto">
            <a:xfrm>
              <a:off x="4452938" y="4257675"/>
              <a:ext cx="34925" cy="104775"/>
            </a:xfrm>
            <a:custGeom>
              <a:cxnLst>
                <a:cxn ang="0">
                  <a:pos x="10" y="18"/>
                </a:cxn>
                <a:cxn ang="0">
                  <a:pos x="4" y="39"/>
                </a:cxn>
                <a:cxn ang="0">
                  <a:pos x="7" y="0"/>
                </a:cxn>
                <a:cxn ang="0">
                  <a:pos x="10" y="18"/>
                </a:cxn>
              </a:cxnLst>
              <a:rect b="b" l="0" r="r" t="0"/>
              <a:pathLst>
                <a:path h="39" w="13">
                  <a:moveTo>
                    <a:pt x="10" y="18"/>
                  </a:moveTo>
                  <a:cubicBezTo>
                    <a:pt x="1" y="18"/>
                    <a:pt x="13" y="39"/>
                    <a:pt x="4" y="39"/>
                  </a:cubicBezTo>
                  <a:cubicBezTo>
                    <a:pt x="6" y="27"/>
                    <a:pt x="0" y="7"/>
                    <a:pt x="7" y="0"/>
                  </a:cubicBezTo>
                  <a:cubicBezTo>
                    <a:pt x="5" y="9"/>
                    <a:pt x="10" y="11"/>
                    <a:pt x="10" y="18"/>
                  </a:cubicBezTo>
                  <a:close/>
                </a:path>
              </a:pathLst>
            </a:custGeom>
            <a:solidFill>
              <a:srgbClr val="3859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8" name="Freeform 223"/>
            <p:cNvSpPr>
              <a:spLocks noEditPoints="1"/>
            </p:cNvSpPr>
            <p:nvPr/>
          </p:nvSpPr>
          <p:spPr bwMode="auto">
            <a:xfrm>
              <a:off x="4703763" y="4265613"/>
              <a:ext cx="392113" cy="188913"/>
            </a:xfrm>
            <a:custGeom>
              <a:cxnLst>
                <a:cxn ang="0">
                  <a:pos x="25" y="3"/>
                </a:cxn>
                <a:cxn ang="0">
                  <a:pos x="121" y="39"/>
                </a:cxn>
                <a:cxn ang="0">
                  <a:pos x="142" y="15"/>
                </a:cxn>
                <a:cxn ang="0">
                  <a:pos x="142" y="33"/>
                </a:cxn>
                <a:cxn ang="0">
                  <a:pos x="139" y="51"/>
                </a:cxn>
                <a:cxn ang="0">
                  <a:pos x="100" y="51"/>
                </a:cxn>
                <a:cxn ang="0">
                  <a:pos x="46" y="51"/>
                </a:cxn>
                <a:cxn ang="0">
                  <a:pos x="127" y="63"/>
                </a:cxn>
                <a:cxn ang="0">
                  <a:pos x="100" y="69"/>
                </a:cxn>
                <a:cxn ang="0">
                  <a:pos x="67" y="69"/>
                </a:cxn>
                <a:cxn ang="0">
                  <a:pos x="34" y="60"/>
                </a:cxn>
                <a:cxn ang="0">
                  <a:pos x="7" y="42"/>
                </a:cxn>
                <a:cxn ang="0">
                  <a:pos x="4" y="27"/>
                </a:cxn>
                <a:cxn ang="0">
                  <a:pos x="10" y="15"/>
                </a:cxn>
                <a:cxn ang="0">
                  <a:pos x="22" y="0"/>
                </a:cxn>
                <a:cxn ang="0">
                  <a:pos x="25" y="3"/>
                </a:cxn>
                <a:cxn ang="0">
                  <a:pos x="46" y="45"/>
                </a:cxn>
                <a:cxn ang="0">
                  <a:pos x="10" y="39"/>
                </a:cxn>
                <a:cxn ang="0">
                  <a:pos x="46" y="45"/>
                </a:cxn>
              </a:cxnLst>
              <a:rect b="b" l="0" r="r" t="0"/>
              <a:pathLst>
                <a:path h="70" w="146">
                  <a:moveTo>
                    <a:pt x="25" y="3"/>
                  </a:moveTo>
                  <a:cubicBezTo>
                    <a:pt x="50" y="22"/>
                    <a:pt x="73" y="43"/>
                    <a:pt x="121" y="39"/>
                  </a:cubicBezTo>
                  <a:cubicBezTo>
                    <a:pt x="128" y="31"/>
                    <a:pt x="132" y="20"/>
                    <a:pt x="142" y="15"/>
                  </a:cubicBezTo>
                  <a:cubicBezTo>
                    <a:pt x="142" y="21"/>
                    <a:pt x="142" y="27"/>
                    <a:pt x="142" y="33"/>
                  </a:cubicBezTo>
                  <a:cubicBezTo>
                    <a:pt x="140" y="38"/>
                    <a:pt x="146" y="51"/>
                    <a:pt x="139" y="51"/>
                  </a:cubicBezTo>
                  <a:cubicBezTo>
                    <a:pt x="126" y="51"/>
                    <a:pt x="113" y="51"/>
                    <a:pt x="100" y="51"/>
                  </a:cubicBezTo>
                  <a:cubicBezTo>
                    <a:pt x="80" y="55"/>
                    <a:pt x="58" y="45"/>
                    <a:pt x="46" y="51"/>
                  </a:cubicBezTo>
                  <a:cubicBezTo>
                    <a:pt x="68" y="60"/>
                    <a:pt x="101" y="58"/>
                    <a:pt x="127" y="63"/>
                  </a:cubicBezTo>
                  <a:cubicBezTo>
                    <a:pt x="120" y="67"/>
                    <a:pt x="109" y="67"/>
                    <a:pt x="100" y="69"/>
                  </a:cubicBezTo>
                  <a:cubicBezTo>
                    <a:pt x="89" y="69"/>
                    <a:pt x="78" y="69"/>
                    <a:pt x="67" y="69"/>
                  </a:cubicBezTo>
                  <a:cubicBezTo>
                    <a:pt x="52" y="70"/>
                    <a:pt x="44" y="64"/>
                    <a:pt x="34" y="60"/>
                  </a:cubicBezTo>
                  <a:cubicBezTo>
                    <a:pt x="23" y="56"/>
                    <a:pt x="16" y="48"/>
                    <a:pt x="7" y="42"/>
                  </a:cubicBezTo>
                  <a:cubicBezTo>
                    <a:pt x="0" y="43"/>
                    <a:pt x="6" y="31"/>
                    <a:pt x="4" y="27"/>
                  </a:cubicBezTo>
                  <a:cubicBezTo>
                    <a:pt x="1" y="18"/>
                    <a:pt x="9" y="20"/>
                    <a:pt x="10" y="15"/>
                  </a:cubicBezTo>
                  <a:cubicBezTo>
                    <a:pt x="5" y="1"/>
                    <a:pt x="18" y="5"/>
                    <a:pt x="22" y="0"/>
                  </a:cubicBezTo>
                  <a:cubicBezTo>
                    <a:pt x="24" y="0"/>
                    <a:pt x="26" y="0"/>
                    <a:pt x="25" y="3"/>
                  </a:cubicBezTo>
                  <a:close/>
                  <a:moveTo>
                    <a:pt x="46" y="45"/>
                  </a:moveTo>
                  <a:cubicBezTo>
                    <a:pt x="32" y="47"/>
                    <a:pt x="20" y="31"/>
                    <a:pt x="10" y="39"/>
                  </a:cubicBezTo>
                  <a:cubicBezTo>
                    <a:pt x="22" y="39"/>
                    <a:pt x="35" y="53"/>
                    <a:pt x="46" y="45"/>
                  </a:cubicBezTo>
                  <a:close/>
                </a:path>
              </a:pathLst>
            </a:custGeom>
            <a:solidFill>
              <a:srgbClr val="567C9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9" name="Freeform 224"/>
            <p:cNvSpPr/>
            <p:nvPr/>
          </p:nvSpPr>
          <p:spPr bwMode="auto">
            <a:xfrm>
              <a:off x="4730750" y="4349750"/>
              <a:ext cx="96838" cy="58738"/>
            </a:xfrm>
            <a:custGeom>
              <a:cxnLst>
                <a:cxn ang="0">
                  <a:pos x="0" y="8"/>
                </a:cxn>
                <a:cxn ang="0">
                  <a:pos x="36" y="14"/>
                </a:cxn>
                <a:cxn ang="0">
                  <a:pos x="0" y="8"/>
                </a:cxn>
              </a:cxnLst>
              <a:rect b="b" l="0" r="r" t="0"/>
              <a:pathLst>
                <a:path h="22" w="36">
                  <a:moveTo>
                    <a:pt x="0" y="8"/>
                  </a:moveTo>
                  <a:cubicBezTo>
                    <a:pt x="10" y="0"/>
                    <a:pt x="22" y="16"/>
                    <a:pt x="36" y="14"/>
                  </a:cubicBezTo>
                  <a:cubicBezTo>
                    <a:pt x="25" y="22"/>
                    <a:pt x="12" y="8"/>
                    <a:pt x="0" y="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0" name="Freeform 225"/>
            <p:cNvSpPr/>
            <p:nvPr/>
          </p:nvSpPr>
          <p:spPr bwMode="auto">
            <a:xfrm>
              <a:off x="4303713" y="4387850"/>
              <a:ext cx="136525" cy="26988"/>
            </a:xfrm>
            <a:custGeom>
              <a:cxnLst>
                <a:cxn ang="0">
                  <a:pos x="12" y="3"/>
                </a:cxn>
                <a:cxn ang="0">
                  <a:pos x="36" y="0"/>
                </a:cxn>
                <a:cxn ang="0">
                  <a:pos x="51" y="6"/>
                </a:cxn>
                <a:cxn ang="0">
                  <a:pos x="12" y="9"/>
                </a:cxn>
                <a:cxn ang="0">
                  <a:pos x="0" y="6"/>
                </a:cxn>
                <a:cxn ang="0">
                  <a:pos x="12" y="3"/>
                </a:cxn>
              </a:cxnLst>
              <a:rect b="b" l="0" r="r" t="0"/>
              <a:pathLst>
                <a:path h="10" w="51">
                  <a:moveTo>
                    <a:pt x="12" y="3"/>
                  </a:moveTo>
                  <a:cubicBezTo>
                    <a:pt x="19" y="1"/>
                    <a:pt x="34" y="7"/>
                    <a:pt x="36" y="0"/>
                  </a:cubicBezTo>
                  <a:cubicBezTo>
                    <a:pt x="41" y="2"/>
                    <a:pt x="48" y="2"/>
                    <a:pt x="51" y="6"/>
                  </a:cubicBezTo>
                  <a:cubicBezTo>
                    <a:pt x="39" y="8"/>
                    <a:pt x="19" y="2"/>
                    <a:pt x="12" y="9"/>
                  </a:cubicBezTo>
                  <a:cubicBezTo>
                    <a:pt x="8" y="8"/>
                    <a:pt x="1" y="10"/>
                    <a:pt x="0" y="6"/>
                  </a:cubicBezTo>
                  <a:cubicBezTo>
                    <a:pt x="4" y="5"/>
                    <a:pt x="11" y="7"/>
                    <a:pt x="12" y="3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1" name="Freeform 226"/>
            <p:cNvSpPr/>
            <p:nvPr/>
          </p:nvSpPr>
          <p:spPr bwMode="auto">
            <a:xfrm>
              <a:off x="4238625" y="4451350"/>
              <a:ext cx="80963" cy="14288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0" y="0"/>
                </a:cxn>
              </a:cxnLst>
              <a:rect b="b" l="0" r="r" t="0"/>
              <a:pathLst>
                <a:path h="5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27" y="5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3859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2" name="Freeform 227"/>
            <p:cNvSpPr/>
            <p:nvPr/>
          </p:nvSpPr>
          <p:spPr bwMode="auto">
            <a:xfrm>
              <a:off x="4884738" y="4451350"/>
              <a:ext cx="87313" cy="14288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0" y="0"/>
                </a:cxn>
              </a:cxnLst>
              <a:rect b="b" l="0" r="r" t="0"/>
              <a:pathLst>
                <a:path h="5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29" y="5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21393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3" name="Freeform 250"/>
            <p:cNvSpPr/>
            <p:nvPr/>
          </p:nvSpPr>
          <p:spPr bwMode="auto">
            <a:xfrm>
              <a:off x="4424363" y="4768850"/>
              <a:ext cx="112713" cy="76200"/>
            </a:xfrm>
            <a:custGeom>
              <a:cxnLst>
                <a:cxn ang="0">
                  <a:pos x="12" y="11"/>
                </a:cxn>
                <a:cxn ang="0">
                  <a:pos x="42" y="11"/>
                </a:cxn>
                <a:cxn ang="0">
                  <a:pos x="27" y="23"/>
                </a:cxn>
                <a:cxn ang="0">
                  <a:pos x="0" y="26"/>
                </a:cxn>
                <a:cxn ang="0">
                  <a:pos x="12" y="20"/>
                </a:cxn>
                <a:cxn ang="0">
                  <a:pos x="9" y="11"/>
                </a:cxn>
                <a:cxn ang="0">
                  <a:pos x="12" y="11"/>
                </a:cxn>
              </a:cxnLst>
              <a:rect b="b" l="0" r="r" t="0"/>
              <a:pathLst>
                <a:path h="28" w="42">
                  <a:moveTo>
                    <a:pt x="12" y="11"/>
                  </a:moveTo>
                  <a:cubicBezTo>
                    <a:pt x="19" y="21"/>
                    <a:pt x="34" y="0"/>
                    <a:pt x="42" y="11"/>
                  </a:cubicBezTo>
                  <a:cubicBezTo>
                    <a:pt x="25" y="10"/>
                    <a:pt x="36" y="19"/>
                    <a:pt x="27" y="23"/>
                  </a:cubicBezTo>
                  <a:cubicBezTo>
                    <a:pt x="17" y="14"/>
                    <a:pt x="12" y="28"/>
                    <a:pt x="0" y="26"/>
                  </a:cubicBezTo>
                  <a:cubicBezTo>
                    <a:pt x="2" y="22"/>
                    <a:pt x="6" y="20"/>
                    <a:pt x="12" y="20"/>
                  </a:cubicBezTo>
                  <a:cubicBezTo>
                    <a:pt x="10" y="18"/>
                    <a:pt x="9" y="15"/>
                    <a:pt x="9" y="11"/>
                  </a:cubicBezTo>
                  <a:cubicBezTo>
                    <a:pt x="10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21393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4" name="Freeform 252"/>
            <p:cNvSpPr/>
            <p:nvPr/>
          </p:nvSpPr>
          <p:spPr bwMode="auto">
            <a:xfrm>
              <a:off x="5094288" y="4852988"/>
              <a:ext cx="80963" cy="26988"/>
            </a:xfrm>
            <a:custGeom>
              <a:cxnLst>
                <a:cxn ang="0">
                  <a:pos x="30" y="1"/>
                </a:cxn>
                <a:cxn ang="0">
                  <a:pos x="9" y="10"/>
                </a:cxn>
                <a:cxn ang="0">
                  <a:pos x="30" y="1"/>
                </a:cxn>
              </a:cxnLst>
              <a:rect b="b" l="0" r="r" t="0"/>
              <a:pathLst>
                <a:path h="10" w="30">
                  <a:moveTo>
                    <a:pt x="30" y="1"/>
                  </a:moveTo>
                  <a:cubicBezTo>
                    <a:pt x="27" y="8"/>
                    <a:pt x="13" y="4"/>
                    <a:pt x="9" y="10"/>
                  </a:cubicBezTo>
                  <a:cubicBezTo>
                    <a:pt x="0" y="3"/>
                    <a:pt x="21" y="0"/>
                    <a:pt x="30" y="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5" name="Freeform 253"/>
            <p:cNvSpPr/>
            <p:nvPr/>
          </p:nvSpPr>
          <p:spPr bwMode="auto">
            <a:xfrm>
              <a:off x="4479925" y="4856163"/>
              <a:ext cx="153988" cy="50800"/>
            </a:xfrm>
            <a:custGeom>
              <a:cxnLst>
                <a:cxn ang="0">
                  <a:pos x="48" y="12"/>
                </a:cxn>
                <a:cxn ang="0">
                  <a:pos x="30" y="12"/>
                </a:cxn>
                <a:cxn ang="0">
                  <a:pos x="0" y="18"/>
                </a:cxn>
                <a:cxn ang="0">
                  <a:pos x="57" y="0"/>
                </a:cxn>
                <a:cxn ang="0">
                  <a:pos x="48" y="12"/>
                </a:cxn>
              </a:cxnLst>
              <a:rect b="b" l="0" r="r" t="0"/>
              <a:pathLst>
                <a:path h="19" w="57">
                  <a:moveTo>
                    <a:pt x="48" y="12"/>
                  </a:moveTo>
                  <a:cubicBezTo>
                    <a:pt x="40" y="15"/>
                    <a:pt x="34" y="3"/>
                    <a:pt x="30" y="12"/>
                  </a:cubicBezTo>
                  <a:cubicBezTo>
                    <a:pt x="16" y="10"/>
                    <a:pt x="13" y="19"/>
                    <a:pt x="0" y="18"/>
                  </a:cubicBezTo>
                  <a:cubicBezTo>
                    <a:pt x="13" y="6"/>
                    <a:pt x="37" y="5"/>
                    <a:pt x="57" y="0"/>
                  </a:cubicBezTo>
                  <a:cubicBezTo>
                    <a:pt x="56" y="6"/>
                    <a:pt x="49" y="6"/>
                    <a:pt x="48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6" name="Freeform 260"/>
            <p:cNvSpPr/>
            <p:nvPr/>
          </p:nvSpPr>
          <p:spPr bwMode="auto">
            <a:xfrm>
              <a:off x="5207000" y="5033963"/>
              <a:ext cx="120650" cy="31750"/>
            </a:xfrm>
            <a:custGeom>
              <a:cxnLst>
                <a:cxn ang="0">
                  <a:pos x="0" y="12"/>
                </a:cxn>
                <a:cxn ang="0">
                  <a:pos x="45" y="0"/>
                </a:cxn>
                <a:cxn ang="0">
                  <a:pos x="0" y="12"/>
                </a:cxn>
              </a:cxnLst>
              <a:rect b="b" l="0" r="r" t="0"/>
              <a:pathLst>
                <a:path h="12" w="45">
                  <a:moveTo>
                    <a:pt x="0" y="12"/>
                  </a:moveTo>
                  <a:cubicBezTo>
                    <a:pt x="10" y="3"/>
                    <a:pt x="31" y="5"/>
                    <a:pt x="45" y="0"/>
                  </a:cubicBezTo>
                  <a:cubicBezTo>
                    <a:pt x="34" y="8"/>
                    <a:pt x="19" y="12"/>
                    <a:pt x="0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7" name="Freeform 261"/>
            <p:cNvSpPr/>
            <p:nvPr/>
          </p:nvSpPr>
          <p:spPr bwMode="auto">
            <a:xfrm>
              <a:off x="4189413" y="2338388"/>
              <a:ext cx="1003300" cy="1879600"/>
            </a:xfrm>
            <a:custGeom>
              <a:cxnLst>
                <a:cxn ang="0">
                  <a:pos x="120" y="47"/>
                </a:cxn>
                <a:cxn ang="0">
                  <a:pos x="138" y="50"/>
                </a:cxn>
                <a:cxn ang="0">
                  <a:pos x="237" y="26"/>
                </a:cxn>
                <a:cxn ang="0">
                  <a:pos x="276" y="23"/>
                </a:cxn>
                <a:cxn ang="0">
                  <a:pos x="333" y="35"/>
                </a:cxn>
                <a:cxn ang="0">
                  <a:pos x="336" y="68"/>
                </a:cxn>
                <a:cxn ang="0">
                  <a:pos x="264" y="74"/>
                </a:cxn>
                <a:cxn ang="0">
                  <a:pos x="336" y="71"/>
                </a:cxn>
                <a:cxn ang="0">
                  <a:pos x="363" y="185"/>
                </a:cxn>
                <a:cxn ang="0">
                  <a:pos x="369" y="284"/>
                </a:cxn>
                <a:cxn ang="0">
                  <a:pos x="369" y="392"/>
                </a:cxn>
                <a:cxn ang="0">
                  <a:pos x="357" y="440"/>
                </a:cxn>
                <a:cxn ang="0">
                  <a:pos x="330" y="638"/>
                </a:cxn>
                <a:cxn ang="0">
                  <a:pos x="318" y="641"/>
                </a:cxn>
                <a:cxn ang="0">
                  <a:pos x="273" y="665"/>
                </a:cxn>
                <a:cxn ang="0">
                  <a:pos x="231" y="623"/>
                </a:cxn>
                <a:cxn ang="0">
                  <a:pos x="246" y="488"/>
                </a:cxn>
                <a:cxn ang="0">
                  <a:pos x="252" y="485"/>
                </a:cxn>
                <a:cxn ang="0">
                  <a:pos x="279" y="218"/>
                </a:cxn>
                <a:cxn ang="0">
                  <a:pos x="270" y="182"/>
                </a:cxn>
                <a:cxn ang="0">
                  <a:pos x="300" y="149"/>
                </a:cxn>
                <a:cxn ang="0">
                  <a:pos x="243" y="50"/>
                </a:cxn>
                <a:cxn ang="0">
                  <a:pos x="240" y="41"/>
                </a:cxn>
                <a:cxn ang="0">
                  <a:pos x="243" y="32"/>
                </a:cxn>
                <a:cxn ang="0">
                  <a:pos x="225" y="38"/>
                </a:cxn>
                <a:cxn ang="0">
                  <a:pos x="168" y="65"/>
                </a:cxn>
                <a:cxn ang="0">
                  <a:pos x="198" y="62"/>
                </a:cxn>
                <a:cxn ang="0">
                  <a:pos x="144" y="248"/>
                </a:cxn>
                <a:cxn ang="0">
                  <a:pos x="120" y="311"/>
                </a:cxn>
                <a:cxn ang="0">
                  <a:pos x="96" y="683"/>
                </a:cxn>
                <a:cxn ang="0">
                  <a:pos x="78" y="638"/>
                </a:cxn>
                <a:cxn ang="0">
                  <a:pos x="0" y="620"/>
                </a:cxn>
                <a:cxn ang="0">
                  <a:pos x="48" y="347"/>
                </a:cxn>
                <a:cxn ang="0">
                  <a:pos x="63" y="173"/>
                </a:cxn>
                <a:cxn ang="0">
                  <a:pos x="69" y="59"/>
                </a:cxn>
              </a:cxnLst>
              <a:rect b="b" l="0" r="r" t="0"/>
              <a:pathLst>
                <a:path h="698" w="373">
                  <a:moveTo>
                    <a:pt x="69" y="59"/>
                  </a:moveTo>
                  <a:cubicBezTo>
                    <a:pt x="85" y="54"/>
                    <a:pt x="98" y="46"/>
                    <a:pt x="120" y="47"/>
                  </a:cubicBezTo>
                  <a:cubicBezTo>
                    <a:pt x="125" y="49"/>
                    <a:pt x="136" y="59"/>
                    <a:pt x="141" y="50"/>
                  </a:cubicBezTo>
                  <a:cubicBezTo>
                    <a:pt x="140" y="50"/>
                    <a:pt x="139" y="50"/>
                    <a:pt x="138" y="50"/>
                  </a:cubicBezTo>
                  <a:cubicBezTo>
                    <a:pt x="160" y="44"/>
                    <a:pt x="180" y="36"/>
                    <a:pt x="201" y="29"/>
                  </a:cubicBezTo>
                  <a:cubicBezTo>
                    <a:pt x="212" y="27"/>
                    <a:pt x="231" y="33"/>
                    <a:pt x="237" y="26"/>
                  </a:cubicBezTo>
                  <a:cubicBezTo>
                    <a:pt x="240" y="26"/>
                    <a:pt x="243" y="26"/>
                    <a:pt x="246" y="26"/>
                  </a:cubicBezTo>
                  <a:cubicBezTo>
                    <a:pt x="255" y="24"/>
                    <a:pt x="272" y="30"/>
                    <a:pt x="276" y="23"/>
                  </a:cubicBezTo>
                  <a:cubicBezTo>
                    <a:pt x="300" y="27"/>
                    <a:pt x="321" y="0"/>
                    <a:pt x="333" y="11"/>
                  </a:cubicBezTo>
                  <a:cubicBezTo>
                    <a:pt x="333" y="19"/>
                    <a:pt x="333" y="27"/>
                    <a:pt x="333" y="35"/>
                  </a:cubicBezTo>
                  <a:cubicBezTo>
                    <a:pt x="335" y="41"/>
                    <a:pt x="329" y="55"/>
                    <a:pt x="336" y="56"/>
                  </a:cubicBezTo>
                  <a:cubicBezTo>
                    <a:pt x="336" y="60"/>
                    <a:pt x="336" y="64"/>
                    <a:pt x="336" y="68"/>
                  </a:cubicBezTo>
                  <a:cubicBezTo>
                    <a:pt x="328" y="73"/>
                    <a:pt x="312" y="70"/>
                    <a:pt x="306" y="77"/>
                  </a:cubicBezTo>
                  <a:cubicBezTo>
                    <a:pt x="288" y="81"/>
                    <a:pt x="271" y="70"/>
                    <a:pt x="264" y="74"/>
                  </a:cubicBezTo>
                  <a:cubicBezTo>
                    <a:pt x="274" y="87"/>
                    <a:pt x="290" y="81"/>
                    <a:pt x="309" y="80"/>
                  </a:cubicBezTo>
                  <a:cubicBezTo>
                    <a:pt x="317" y="76"/>
                    <a:pt x="329" y="76"/>
                    <a:pt x="336" y="71"/>
                  </a:cubicBezTo>
                  <a:cubicBezTo>
                    <a:pt x="344" y="99"/>
                    <a:pt x="335" y="130"/>
                    <a:pt x="336" y="161"/>
                  </a:cubicBezTo>
                  <a:cubicBezTo>
                    <a:pt x="343" y="171"/>
                    <a:pt x="351" y="180"/>
                    <a:pt x="363" y="185"/>
                  </a:cubicBezTo>
                  <a:cubicBezTo>
                    <a:pt x="365" y="200"/>
                    <a:pt x="359" y="223"/>
                    <a:pt x="366" y="233"/>
                  </a:cubicBezTo>
                  <a:cubicBezTo>
                    <a:pt x="367" y="246"/>
                    <a:pt x="364" y="304"/>
                    <a:pt x="369" y="284"/>
                  </a:cubicBezTo>
                  <a:cubicBezTo>
                    <a:pt x="373" y="285"/>
                    <a:pt x="372" y="291"/>
                    <a:pt x="372" y="296"/>
                  </a:cubicBezTo>
                  <a:cubicBezTo>
                    <a:pt x="367" y="322"/>
                    <a:pt x="367" y="369"/>
                    <a:pt x="369" y="392"/>
                  </a:cubicBezTo>
                  <a:cubicBezTo>
                    <a:pt x="364" y="408"/>
                    <a:pt x="367" y="432"/>
                    <a:pt x="360" y="446"/>
                  </a:cubicBezTo>
                  <a:cubicBezTo>
                    <a:pt x="359" y="444"/>
                    <a:pt x="360" y="440"/>
                    <a:pt x="357" y="440"/>
                  </a:cubicBezTo>
                  <a:cubicBezTo>
                    <a:pt x="359" y="452"/>
                    <a:pt x="352" y="455"/>
                    <a:pt x="354" y="467"/>
                  </a:cubicBezTo>
                  <a:cubicBezTo>
                    <a:pt x="346" y="522"/>
                    <a:pt x="327" y="582"/>
                    <a:pt x="330" y="638"/>
                  </a:cubicBezTo>
                  <a:cubicBezTo>
                    <a:pt x="330" y="641"/>
                    <a:pt x="328" y="642"/>
                    <a:pt x="327" y="644"/>
                  </a:cubicBezTo>
                  <a:cubicBezTo>
                    <a:pt x="320" y="650"/>
                    <a:pt x="324" y="643"/>
                    <a:pt x="318" y="641"/>
                  </a:cubicBezTo>
                  <a:cubicBezTo>
                    <a:pt x="315" y="667"/>
                    <a:pt x="338" y="667"/>
                    <a:pt x="333" y="695"/>
                  </a:cubicBezTo>
                  <a:cubicBezTo>
                    <a:pt x="300" y="698"/>
                    <a:pt x="292" y="676"/>
                    <a:pt x="273" y="665"/>
                  </a:cubicBezTo>
                  <a:cubicBezTo>
                    <a:pt x="254" y="668"/>
                    <a:pt x="242" y="678"/>
                    <a:pt x="228" y="686"/>
                  </a:cubicBezTo>
                  <a:cubicBezTo>
                    <a:pt x="228" y="664"/>
                    <a:pt x="233" y="647"/>
                    <a:pt x="231" y="623"/>
                  </a:cubicBezTo>
                  <a:cubicBezTo>
                    <a:pt x="236" y="620"/>
                    <a:pt x="236" y="596"/>
                    <a:pt x="231" y="593"/>
                  </a:cubicBezTo>
                  <a:cubicBezTo>
                    <a:pt x="232" y="556"/>
                    <a:pt x="253" y="523"/>
                    <a:pt x="246" y="488"/>
                  </a:cubicBezTo>
                  <a:cubicBezTo>
                    <a:pt x="246" y="486"/>
                    <a:pt x="246" y="484"/>
                    <a:pt x="246" y="482"/>
                  </a:cubicBezTo>
                  <a:cubicBezTo>
                    <a:pt x="249" y="482"/>
                    <a:pt x="250" y="484"/>
                    <a:pt x="252" y="485"/>
                  </a:cubicBezTo>
                  <a:cubicBezTo>
                    <a:pt x="276" y="444"/>
                    <a:pt x="265" y="368"/>
                    <a:pt x="276" y="314"/>
                  </a:cubicBezTo>
                  <a:cubicBezTo>
                    <a:pt x="290" y="289"/>
                    <a:pt x="275" y="252"/>
                    <a:pt x="279" y="218"/>
                  </a:cubicBezTo>
                  <a:cubicBezTo>
                    <a:pt x="275" y="212"/>
                    <a:pt x="279" y="198"/>
                    <a:pt x="273" y="194"/>
                  </a:cubicBezTo>
                  <a:cubicBezTo>
                    <a:pt x="272" y="190"/>
                    <a:pt x="269" y="188"/>
                    <a:pt x="270" y="182"/>
                  </a:cubicBezTo>
                  <a:cubicBezTo>
                    <a:pt x="279" y="150"/>
                    <a:pt x="266" y="114"/>
                    <a:pt x="261" y="86"/>
                  </a:cubicBezTo>
                  <a:cubicBezTo>
                    <a:pt x="279" y="102"/>
                    <a:pt x="286" y="129"/>
                    <a:pt x="300" y="149"/>
                  </a:cubicBezTo>
                  <a:cubicBezTo>
                    <a:pt x="301" y="114"/>
                    <a:pt x="255" y="78"/>
                    <a:pt x="264" y="68"/>
                  </a:cubicBezTo>
                  <a:cubicBezTo>
                    <a:pt x="255" y="67"/>
                    <a:pt x="230" y="53"/>
                    <a:pt x="243" y="50"/>
                  </a:cubicBezTo>
                  <a:cubicBezTo>
                    <a:pt x="246" y="50"/>
                    <a:pt x="249" y="50"/>
                    <a:pt x="252" y="50"/>
                  </a:cubicBezTo>
                  <a:cubicBezTo>
                    <a:pt x="257" y="38"/>
                    <a:pt x="239" y="49"/>
                    <a:pt x="240" y="41"/>
                  </a:cubicBezTo>
                  <a:cubicBezTo>
                    <a:pt x="247" y="42"/>
                    <a:pt x="251" y="40"/>
                    <a:pt x="252" y="35"/>
                  </a:cubicBezTo>
                  <a:cubicBezTo>
                    <a:pt x="248" y="35"/>
                    <a:pt x="243" y="36"/>
                    <a:pt x="243" y="32"/>
                  </a:cubicBezTo>
                  <a:cubicBezTo>
                    <a:pt x="245" y="32"/>
                    <a:pt x="247" y="32"/>
                    <a:pt x="246" y="29"/>
                  </a:cubicBezTo>
                  <a:cubicBezTo>
                    <a:pt x="238" y="31"/>
                    <a:pt x="229" y="32"/>
                    <a:pt x="225" y="38"/>
                  </a:cubicBezTo>
                  <a:cubicBezTo>
                    <a:pt x="204" y="50"/>
                    <a:pt x="175" y="61"/>
                    <a:pt x="150" y="59"/>
                  </a:cubicBezTo>
                  <a:cubicBezTo>
                    <a:pt x="155" y="62"/>
                    <a:pt x="165" y="60"/>
                    <a:pt x="168" y="65"/>
                  </a:cubicBezTo>
                  <a:cubicBezTo>
                    <a:pt x="159" y="67"/>
                    <a:pt x="151" y="70"/>
                    <a:pt x="147" y="77"/>
                  </a:cubicBezTo>
                  <a:cubicBezTo>
                    <a:pt x="164" y="74"/>
                    <a:pt x="182" y="56"/>
                    <a:pt x="198" y="62"/>
                  </a:cubicBezTo>
                  <a:cubicBezTo>
                    <a:pt x="170" y="110"/>
                    <a:pt x="157" y="173"/>
                    <a:pt x="147" y="239"/>
                  </a:cubicBezTo>
                  <a:cubicBezTo>
                    <a:pt x="144" y="240"/>
                    <a:pt x="144" y="244"/>
                    <a:pt x="144" y="248"/>
                  </a:cubicBezTo>
                  <a:cubicBezTo>
                    <a:pt x="144" y="259"/>
                    <a:pt x="139" y="265"/>
                    <a:pt x="138" y="275"/>
                  </a:cubicBezTo>
                  <a:cubicBezTo>
                    <a:pt x="136" y="291"/>
                    <a:pt x="132" y="304"/>
                    <a:pt x="120" y="311"/>
                  </a:cubicBezTo>
                  <a:cubicBezTo>
                    <a:pt x="124" y="311"/>
                    <a:pt x="129" y="310"/>
                    <a:pt x="129" y="314"/>
                  </a:cubicBezTo>
                  <a:cubicBezTo>
                    <a:pt x="100" y="425"/>
                    <a:pt x="149" y="596"/>
                    <a:pt x="96" y="683"/>
                  </a:cubicBezTo>
                  <a:cubicBezTo>
                    <a:pt x="95" y="683"/>
                    <a:pt x="94" y="683"/>
                    <a:pt x="93" y="683"/>
                  </a:cubicBezTo>
                  <a:cubicBezTo>
                    <a:pt x="98" y="658"/>
                    <a:pt x="84" y="652"/>
                    <a:pt x="78" y="638"/>
                  </a:cubicBezTo>
                  <a:cubicBezTo>
                    <a:pt x="77" y="606"/>
                    <a:pt x="88" y="586"/>
                    <a:pt x="93" y="560"/>
                  </a:cubicBezTo>
                  <a:cubicBezTo>
                    <a:pt x="68" y="574"/>
                    <a:pt x="49" y="620"/>
                    <a:pt x="0" y="620"/>
                  </a:cubicBezTo>
                  <a:cubicBezTo>
                    <a:pt x="19" y="555"/>
                    <a:pt x="34" y="486"/>
                    <a:pt x="45" y="413"/>
                  </a:cubicBezTo>
                  <a:cubicBezTo>
                    <a:pt x="52" y="397"/>
                    <a:pt x="46" y="368"/>
                    <a:pt x="48" y="347"/>
                  </a:cubicBezTo>
                  <a:cubicBezTo>
                    <a:pt x="54" y="311"/>
                    <a:pt x="62" y="277"/>
                    <a:pt x="60" y="233"/>
                  </a:cubicBezTo>
                  <a:cubicBezTo>
                    <a:pt x="67" y="219"/>
                    <a:pt x="61" y="192"/>
                    <a:pt x="63" y="173"/>
                  </a:cubicBezTo>
                  <a:cubicBezTo>
                    <a:pt x="61" y="155"/>
                    <a:pt x="67" y="129"/>
                    <a:pt x="60" y="116"/>
                  </a:cubicBezTo>
                  <a:cubicBezTo>
                    <a:pt x="60" y="94"/>
                    <a:pt x="61" y="73"/>
                    <a:pt x="69" y="59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8" name="Freeform 262"/>
            <p:cNvSpPr/>
            <p:nvPr/>
          </p:nvSpPr>
          <p:spPr bwMode="auto">
            <a:xfrm>
              <a:off x="4714875" y="788988"/>
              <a:ext cx="422275" cy="1501775"/>
            </a:xfrm>
            <a:custGeom>
              <a:cxnLst>
                <a:cxn ang="0">
                  <a:pos x="24" y="2"/>
                </a:cxn>
                <a:cxn ang="0">
                  <a:pos x="27" y="62"/>
                </a:cxn>
                <a:cxn ang="0">
                  <a:pos x="102" y="422"/>
                </a:cxn>
                <a:cxn ang="0">
                  <a:pos x="105" y="428"/>
                </a:cxn>
                <a:cxn ang="0">
                  <a:pos x="111" y="452"/>
                </a:cxn>
                <a:cxn ang="0">
                  <a:pos x="123" y="476"/>
                </a:cxn>
                <a:cxn ang="0">
                  <a:pos x="135" y="509"/>
                </a:cxn>
                <a:cxn ang="0">
                  <a:pos x="147" y="530"/>
                </a:cxn>
                <a:cxn ang="0">
                  <a:pos x="156" y="551"/>
                </a:cxn>
                <a:cxn ang="0">
                  <a:pos x="141" y="554"/>
                </a:cxn>
                <a:cxn ang="0">
                  <a:pos x="123" y="521"/>
                </a:cxn>
                <a:cxn ang="0">
                  <a:pos x="111" y="497"/>
                </a:cxn>
                <a:cxn ang="0">
                  <a:pos x="60" y="353"/>
                </a:cxn>
                <a:cxn ang="0">
                  <a:pos x="57" y="347"/>
                </a:cxn>
                <a:cxn ang="0">
                  <a:pos x="45" y="257"/>
                </a:cxn>
                <a:cxn ang="0">
                  <a:pos x="45" y="260"/>
                </a:cxn>
                <a:cxn ang="0">
                  <a:pos x="42" y="254"/>
                </a:cxn>
                <a:cxn ang="0">
                  <a:pos x="9" y="8"/>
                </a:cxn>
                <a:cxn ang="0">
                  <a:pos x="24" y="2"/>
                </a:cxn>
              </a:cxnLst>
              <a:rect b="b" l="0" r="r" t="0"/>
              <a:pathLst>
                <a:path h="558" w="157">
                  <a:moveTo>
                    <a:pt x="24" y="2"/>
                  </a:moveTo>
                  <a:cubicBezTo>
                    <a:pt x="26" y="21"/>
                    <a:pt x="20" y="48"/>
                    <a:pt x="27" y="62"/>
                  </a:cubicBezTo>
                  <a:cubicBezTo>
                    <a:pt x="50" y="182"/>
                    <a:pt x="73" y="318"/>
                    <a:pt x="102" y="422"/>
                  </a:cubicBezTo>
                  <a:cubicBezTo>
                    <a:pt x="104" y="423"/>
                    <a:pt x="105" y="425"/>
                    <a:pt x="105" y="428"/>
                  </a:cubicBezTo>
                  <a:cubicBezTo>
                    <a:pt x="98" y="433"/>
                    <a:pt x="107" y="448"/>
                    <a:pt x="111" y="452"/>
                  </a:cubicBezTo>
                  <a:cubicBezTo>
                    <a:pt x="118" y="457"/>
                    <a:pt x="117" y="470"/>
                    <a:pt x="123" y="476"/>
                  </a:cubicBezTo>
                  <a:cubicBezTo>
                    <a:pt x="116" y="486"/>
                    <a:pt x="130" y="501"/>
                    <a:pt x="135" y="509"/>
                  </a:cubicBezTo>
                  <a:cubicBezTo>
                    <a:pt x="137" y="518"/>
                    <a:pt x="140" y="526"/>
                    <a:pt x="147" y="530"/>
                  </a:cubicBezTo>
                  <a:cubicBezTo>
                    <a:pt x="149" y="538"/>
                    <a:pt x="154" y="543"/>
                    <a:pt x="156" y="551"/>
                  </a:cubicBezTo>
                  <a:cubicBezTo>
                    <a:pt x="157" y="558"/>
                    <a:pt x="145" y="552"/>
                    <a:pt x="141" y="554"/>
                  </a:cubicBezTo>
                  <a:cubicBezTo>
                    <a:pt x="139" y="539"/>
                    <a:pt x="130" y="531"/>
                    <a:pt x="123" y="521"/>
                  </a:cubicBezTo>
                  <a:cubicBezTo>
                    <a:pt x="121" y="511"/>
                    <a:pt x="117" y="503"/>
                    <a:pt x="111" y="497"/>
                  </a:cubicBezTo>
                  <a:cubicBezTo>
                    <a:pt x="90" y="455"/>
                    <a:pt x="71" y="395"/>
                    <a:pt x="60" y="353"/>
                  </a:cubicBezTo>
                  <a:cubicBezTo>
                    <a:pt x="58" y="352"/>
                    <a:pt x="57" y="350"/>
                    <a:pt x="57" y="347"/>
                  </a:cubicBezTo>
                  <a:cubicBezTo>
                    <a:pt x="63" y="319"/>
                    <a:pt x="52" y="282"/>
                    <a:pt x="45" y="257"/>
                  </a:cubicBezTo>
                  <a:cubicBezTo>
                    <a:pt x="45" y="258"/>
                    <a:pt x="45" y="259"/>
                    <a:pt x="45" y="260"/>
                  </a:cubicBezTo>
                  <a:cubicBezTo>
                    <a:pt x="43" y="259"/>
                    <a:pt x="42" y="257"/>
                    <a:pt x="42" y="254"/>
                  </a:cubicBezTo>
                  <a:cubicBezTo>
                    <a:pt x="45" y="170"/>
                    <a:pt x="0" y="108"/>
                    <a:pt x="9" y="8"/>
                  </a:cubicBezTo>
                  <a:cubicBezTo>
                    <a:pt x="18" y="10"/>
                    <a:pt x="15" y="0"/>
                    <a:pt x="24" y="2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9" name="Freeform 263"/>
            <p:cNvSpPr/>
            <p:nvPr/>
          </p:nvSpPr>
          <p:spPr bwMode="auto">
            <a:xfrm>
              <a:off x="3600450" y="2860675"/>
              <a:ext cx="436563" cy="285750"/>
            </a:xfrm>
            <a:custGeom>
              <a:cxnLst>
                <a:cxn ang="0">
                  <a:pos x="150" y="42"/>
                </a:cxn>
                <a:cxn ang="0">
                  <a:pos x="162" y="42"/>
                </a:cxn>
                <a:cxn ang="0">
                  <a:pos x="162" y="66"/>
                </a:cxn>
                <a:cxn ang="0">
                  <a:pos x="3" y="33"/>
                </a:cxn>
                <a:cxn ang="0">
                  <a:pos x="9" y="0"/>
                </a:cxn>
                <a:cxn ang="0">
                  <a:pos x="15" y="9"/>
                </a:cxn>
                <a:cxn ang="0">
                  <a:pos x="24" y="18"/>
                </a:cxn>
                <a:cxn ang="0">
                  <a:pos x="93" y="42"/>
                </a:cxn>
                <a:cxn ang="0">
                  <a:pos x="150" y="42"/>
                </a:cxn>
              </a:cxnLst>
              <a:rect b="b" l="0" r="r" t="0"/>
              <a:pathLst>
                <a:path h="105" w="162">
                  <a:moveTo>
                    <a:pt x="150" y="42"/>
                  </a:moveTo>
                  <a:cubicBezTo>
                    <a:pt x="154" y="42"/>
                    <a:pt x="158" y="42"/>
                    <a:pt x="162" y="42"/>
                  </a:cubicBezTo>
                  <a:cubicBezTo>
                    <a:pt x="162" y="50"/>
                    <a:pt x="162" y="58"/>
                    <a:pt x="162" y="66"/>
                  </a:cubicBezTo>
                  <a:cubicBezTo>
                    <a:pt x="107" y="106"/>
                    <a:pt x="35" y="68"/>
                    <a:pt x="3" y="33"/>
                  </a:cubicBezTo>
                  <a:cubicBezTo>
                    <a:pt x="4" y="21"/>
                    <a:pt x="0" y="4"/>
                    <a:pt x="9" y="0"/>
                  </a:cubicBezTo>
                  <a:cubicBezTo>
                    <a:pt x="10" y="4"/>
                    <a:pt x="12" y="7"/>
                    <a:pt x="15" y="9"/>
                  </a:cubicBezTo>
                  <a:cubicBezTo>
                    <a:pt x="17" y="13"/>
                    <a:pt x="20" y="16"/>
                    <a:pt x="24" y="18"/>
                  </a:cubicBezTo>
                  <a:cubicBezTo>
                    <a:pt x="41" y="32"/>
                    <a:pt x="61" y="43"/>
                    <a:pt x="93" y="42"/>
                  </a:cubicBezTo>
                  <a:cubicBezTo>
                    <a:pt x="105" y="47"/>
                    <a:pt x="138" y="47"/>
                    <a:pt x="150" y="42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0" name="Freeform 264"/>
            <p:cNvSpPr/>
            <p:nvPr/>
          </p:nvSpPr>
          <p:spPr bwMode="auto">
            <a:xfrm>
              <a:off x="4300538" y="3273425"/>
              <a:ext cx="28575" cy="177800"/>
            </a:xfrm>
            <a:custGeom>
              <a:cxnLst>
                <a:cxn ang="0">
                  <a:pos x="7" y="0"/>
                </a:cxn>
                <a:cxn ang="0">
                  <a:pos x="4" y="66"/>
                </a:cxn>
                <a:cxn ang="0">
                  <a:pos x="7" y="0"/>
                </a:cxn>
              </a:cxnLst>
              <a:rect b="b" l="0" r="r" t="0"/>
              <a:pathLst>
                <a:path h="66" w="11">
                  <a:moveTo>
                    <a:pt x="7" y="0"/>
                  </a:moveTo>
                  <a:cubicBezTo>
                    <a:pt x="5" y="21"/>
                    <a:pt x="11" y="50"/>
                    <a:pt x="4" y="66"/>
                  </a:cubicBezTo>
                  <a:cubicBezTo>
                    <a:pt x="6" y="45"/>
                    <a:pt x="0" y="16"/>
                    <a:pt x="7" y="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1" name="Freeform 265"/>
            <p:cNvSpPr/>
            <p:nvPr/>
          </p:nvSpPr>
          <p:spPr bwMode="auto">
            <a:xfrm>
              <a:off x="4784725" y="3959225"/>
              <a:ext cx="30163" cy="88900"/>
            </a:xfrm>
            <a:custGeom>
              <a:cxnLst>
                <a:cxn ang="0">
                  <a:pos x="1" y="18"/>
                </a:cxn>
                <a:cxn ang="0">
                  <a:pos x="7" y="0"/>
                </a:cxn>
                <a:cxn ang="0">
                  <a:pos x="4" y="33"/>
                </a:cxn>
                <a:cxn ang="0">
                  <a:pos x="1" y="18"/>
                </a:cxn>
              </a:cxnLst>
              <a:rect b="b" l="0" r="r" t="0"/>
              <a:pathLst>
                <a:path h="33" w="11">
                  <a:moveTo>
                    <a:pt x="1" y="18"/>
                  </a:moveTo>
                  <a:cubicBezTo>
                    <a:pt x="0" y="9"/>
                    <a:pt x="2" y="3"/>
                    <a:pt x="7" y="0"/>
                  </a:cubicBezTo>
                  <a:cubicBezTo>
                    <a:pt x="5" y="10"/>
                    <a:pt x="11" y="28"/>
                    <a:pt x="4" y="33"/>
                  </a:cubicBezTo>
                  <a:cubicBezTo>
                    <a:pt x="2" y="29"/>
                    <a:pt x="8" y="17"/>
                    <a:pt x="1" y="18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2" name="Freeform 266"/>
            <p:cNvSpPr/>
            <p:nvPr/>
          </p:nvSpPr>
          <p:spPr bwMode="auto">
            <a:xfrm>
              <a:off x="5156200" y="1303338"/>
              <a:ext cx="93663" cy="766763"/>
            </a:xfrm>
            <a:custGeom>
              <a:cxnLst>
                <a:cxn ang="0">
                  <a:pos x="34" y="0"/>
                </a:cxn>
                <a:cxn ang="0">
                  <a:pos x="28" y="105"/>
                </a:cxn>
                <a:cxn ang="0">
                  <a:pos x="25" y="135"/>
                </a:cxn>
                <a:cxn ang="0">
                  <a:pos x="25" y="216"/>
                </a:cxn>
                <a:cxn ang="0">
                  <a:pos x="22" y="228"/>
                </a:cxn>
                <a:cxn ang="0">
                  <a:pos x="19" y="216"/>
                </a:cxn>
                <a:cxn ang="0">
                  <a:pos x="13" y="276"/>
                </a:cxn>
                <a:cxn ang="0">
                  <a:pos x="10" y="285"/>
                </a:cxn>
                <a:cxn ang="0">
                  <a:pos x="1" y="249"/>
                </a:cxn>
                <a:cxn ang="0">
                  <a:pos x="1" y="246"/>
                </a:cxn>
                <a:cxn ang="0">
                  <a:pos x="4" y="225"/>
                </a:cxn>
                <a:cxn ang="0">
                  <a:pos x="4" y="195"/>
                </a:cxn>
                <a:cxn ang="0">
                  <a:pos x="1" y="150"/>
                </a:cxn>
                <a:cxn ang="0">
                  <a:pos x="4" y="108"/>
                </a:cxn>
                <a:cxn ang="0">
                  <a:pos x="34" y="0"/>
                </a:cxn>
              </a:cxnLst>
              <a:rect b="b" l="0" r="r" t="0"/>
              <a:pathLst>
                <a:path h="285" w="35">
                  <a:moveTo>
                    <a:pt x="34" y="0"/>
                  </a:moveTo>
                  <a:cubicBezTo>
                    <a:pt x="35" y="38"/>
                    <a:pt x="28" y="68"/>
                    <a:pt x="28" y="105"/>
                  </a:cubicBezTo>
                  <a:cubicBezTo>
                    <a:pt x="21" y="109"/>
                    <a:pt x="27" y="126"/>
                    <a:pt x="25" y="135"/>
                  </a:cubicBezTo>
                  <a:cubicBezTo>
                    <a:pt x="29" y="164"/>
                    <a:pt x="19" y="195"/>
                    <a:pt x="25" y="216"/>
                  </a:cubicBezTo>
                  <a:cubicBezTo>
                    <a:pt x="25" y="221"/>
                    <a:pt x="26" y="227"/>
                    <a:pt x="22" y="228"/>
                  </a:cubicBezTo>
                  <a:cubicBezTo>
                    <a:pt x="21" y="224"/>
                    <a:pt x="23" y="217"/>
                    <a:pt x="19" y="216"/>
                  </a:cubicBezTo>
                  <a:cubicBezTo>
                    <a:pt x="19" y="238"/>
                    <a:pt x="11" y="252"/>
                    <a:pt x="13" y="276"/>
                  </a:cubicBezTo>
                  <a:cubicBezTo>
                    <a:pt x="10" y="277"/>
                    <a:pt x="10" y="281"/>
                    <a:pt x="10" y="285"/>
                  </a:cubicBezTo>
                  <a:cubicBezTo>
                    <a:pt x="3" y="277"/>
                    <a:pt x="10" y="255"/>
                    <a:pt x="1" y="249"/>
                  </a:cubicBezTo>
                  <a:cubicBezTo>
                    <a:pt x="1" y="248"/>
                    <a:pt x="1" y="247"/>
                    <a:pt x="1" y="246"/>
                  </a:cubicBezTo>
                  <a:cubicBezTo>
                    <a:pt x="0" y="237"/>
                    <a:pt x="6" y="235"/>
                    <a:pt x="4" y="225"/>
                  </a:cubicBezTo>
                  <a:cubicBezTo>
                    <a:pt x="9" y="222"/>
                    <a:pt x="9" y="198"/>
                    <a:pt x="4" y="195"/>
                  </a:cubicBezTo>
                  <a:cubicBezTo>
                    <a:pt x="2" y="181"/>
                    <a:pt x="0" y="167"/>
                    <a:pt x="1" y="150"/>
                  </a:cubicBezTo>
                  <a:cubicBezTo>
                    <a:pt x="8" y="142"/>
                    <a:pt x="2" y="121"/>
                    <a:pt x="4" y="108"/>
                  </a:cubicBezTo>
                  <a:cubicBezTo>
                    <a:pt x="14" y="72"/>
                    <a:pt x="21" y="33"/>
                    <a:pt x="34" y="0"/>
                  </a:cubicBezTo>
                  <a:close/>
                </a:path>
              </a:pathLst>
            </a:custGeom>
            <a:solidFill>
              <a:srgbClr val="CAE6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3" name="Freeform 267"/>
            <p:cNvSpPr/>
            <p:nvPr/>
          </p:nvSpPr>
          <p:spPr bwMode="auto">
            <a:xfrm>
              <a:off x="4230688" y="1455738"/>
              <a:ext cx="419100" cy="742950"/>
            </a:xfrm>
            <a:custGeom>
              <a:cxnLst>
                <a:cxn ang="0">
                  <a:pos x="102" y="84"/>
                </a:cxn>
                <a:cxn ang="0">
                  <a:pos x="153" y="0"/>
                </a:cxn>
                <a:cxn ang="0">
                  <a:pos x="120" y="153"/>
                </a:cxn>
                <a:cxn ang="0">
                  <a:pos x="117" y="183"/>
                </a:cxn>
                <a:cxn ang="0">
                  <a:pos x="78" y="267"/>
                </a:cxn>
                <a:cxn ang="0">
                  <a:pos x="72" y="264"/>
                </a:cxn>
                <a:cxn ang="0">
                  <a:pos x="42" y="267"/>
                </a:cxn>
                <a:cxn ang="0">
                  <a:pos x="0" y="276"/>
                </a:cxn>
                <a:cxn ang="0">
                  <a:pos x="96" y="105"/>
                </a:cxn>
                <a:cxn ang="0">
                  <a:pos x="102" y="84"/>
                </a:cxn>
              </a:cxnLst>
              <a:rect b="b" l="0" r="r" t="0"/>
              <a:pathLst>
                <a:path h="276" w="156">
                  <a:moveTo>
                    <a:pt x="102" y="84"/>
                  </a:moveTo>
                  <a:cubicBezTo>
                    <a:pt x="119" y="56"/>
                    <a:pt x="134" y="26"/>
                    <a:pt x="153" y="0"/>
                  </a:cubicBezTo>
                  <a:cubicBezTo>
                    <a:pt x="156" y="65"/>
                    <a:pt x="120" y="91"/>
                    <a:pt x="120" y="153"/>
                  </a:cubicBezTo>
                  <a:cubicBezTo>
                    <a:pt x="113" y="157"/>
                    <a:pt x="119" y="174"/>
                    <a:pt x="117" y="183"/>
                  </a:cubicBezTo>
                  <a:cubicBezTo>
                    <a:pt x="117" y="224"/>
                    <a:pt x="95" y="243"/>
                    <a:pt x="78" y="267"/>
                  </a:cubicBezTo>
                  <a:cubicBezTo>
                    <a:pt x="75" y="267"/>
                    <a:pt x="74" y="265"/>
                    <a:pt x="72" y="264"/>
                  </a:cubicBezTo>
                  <a:cubicBezTo>
                    <a:pt x="63" y="266"/>
                    <a:pt x="46" y="260"/>
                    <a:pt x="42" y="267"/>
                  </a:cubicBezTo>
                  <a:cubicBezTo>
                    <a:pt x="27" y="269"/>
                    <a:pt x="11" y="270"/>
                    <a:pt x="0" y="276"/>
                  </a:cubicBezTo>
                  <a:cubicBezTo>
                    <a:pt x="33" y="220"/>
                    <a:pt x="84" y="182"/>
                    <a:pt x="96" y="105"/>
                  </a:cubicBezTo>
                  <a:cubicBezTo>
                    <a:pt x="101" y="101"/>
                    <a:pt x="102" y="93"/>
                    <a:pt x="102" y="84"/>
                  </a:cubicBezTo>
                  <a:close/>
                </a:path>
              </a:pathLst>
            </a:custGeom>
            <a:solidFill>
              <a:srgbClr val="CAE6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4" name="Freeform 268"/>
            <p:cNvSpPr/>
            <p:nvPr/>
          </p:nvSpPr>
          <p:spPr bwMode="auto">
            <a:xfrm>
              <a:off x="5253038" y="1254125"/>
              <a:ext cx="133350" cy="731838"/>
            </a:xfrm>
            <a:custGeom>
              <a:cxnLst>
                <a:cxn ang="0">
                  <a:pos x="7" y="153"/>
                </a:cxn>
                <a:cxn ang="0">
                  <a:pos x="1" y="42"/>
                </a:cxn>
                <a:cxn ang="0">
                  <a:pos x="31" y="0"/>
                </a:cxn>
                <a:cxn ang="0">
                  <a:pos x="31" y="15"/>
                </a:cxn>
                <a:cxn ang="0">
                  <a:pos x="31" y="48"/>
                </a:cxn>
                <a:cxn ang="0">
                  <a:pos x="46" y="267"/>
                </a:cxn>
                <a:cxn ang="0">
                  <a:pos x="40" y="270"/>
                </a:cxn>
                <a:cxn ang="0">
                  <a:pos x="16" y="267"/>
                </a:cxn>
                <a:cxn ang="0">
                  <a:pos x="7" y="153"/>
                </a:cxn>
              </a:cxnLst>
              <a:rect b="b" l="0" r="r" t="0"/>
              <a:pathLst>
                <a:path h="272" w="50">
                  <a:moveTo>
                    <a:pt x="7" y="153"/>
                  </a:moveTo>
                  <a:cubicBezTo>
                    <a:pt x="1" y="120"/>
                    <a:pt x="8" y="74"/>
                    <a:pt x="1" y="42"/>
                  </a:cubicBezTo>
                  <a:cubicBezTo>
                    <a:pt x="12" y="29"/>
                    <a:pt x="24" y="17"/>
                    <a:pt x="31" y="0"/>
                  </a:cubicBezTo>
                  <a:cubicBezTo>
                    <a:pt x="31" y="5"/>
                    <a:pt x="31" y="10"/>
                    <a:pt x="31" y="15"/>
                  </a:cubicBezTo>
                  <a:cubicBezTo>
                    <a:pt x="26" y="19"/>
                    <a:pt x="26" y="44"/>
                    <a:pt x="31" y="48"/>
                  </a:cubicBezTo>
                  <a:cubicBezTo>
                    <a:pt x="50" y="109"/>
                    <a:pt x="46" y="196"/>
                    <a:pt x="46" y="267"/>
                  </a:cubicBezTo>
                  <a:cubicBezTo>
                    <a:pt x="45" y="269"/>
                    <a:pt x="43" y="270"/>
                    <a:pt x="40" y="270"/>
                  </a:cubicBezTo>
                  <a:cubicBezTo>
                    <a:pt x="31" y="270"/>
                    <a:pt x="20" y="272"/>
                    <a:pt x="16" y="267"/>
                  </a:cubicBezTo>
                  <a:cubicBezTo>
                    <a:pt x="0" y="242"/>
                    <a:pt x="18" y="183"/>
                    <a:pt x="7" y="153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5" name="Freeform 269"/>
            <p:cNvSpPr/>
            <p:nvPr/>
          </p:nvSpPr>
          <p:spPr bwMode="auto">
            <a:xfrm>
              <a:off x="4241800" y="2530475"/>
              <a:ext cx="36513" cy="406400"/>
            </a:xfrm>
            <a:custGeom>
              <a:cxnLst>
                <a:cxn ang="0">
                  <a:pos x="2" y="0"/>
                </a:cxn>
                <a:cxn ang="0">
                  <a:pos x="5" y="30"/>
                </a:cxn>
                <a:cxn ang="0">
                  <a:pos x="14" y="147"/>
                </a:cxn>
                <a:cxn ang="0">
                  <a:pos x="8" y="147"/>
                </a:cxn>
                <a:cxn ang="0">
                  <a:pos x="2" y="84"/>
                </a:cxn>
                <a:cxn ang="0">
                  <a:pos x="2" y="0"/>
                </a:cxn>
              </a:cxnLst>
              <a:rect b="b" l="0" r="r" t="0"/>
              <a:pathLst>
                <a:path h="151" w="14">
                  <a:moveTo>
                    <a:pt x="2" y="0"/>
                  </a:moveTo>
                  <a:cubicBezTo>
                    <a:pt x="9" y="4"/>
                    <a:pt x="3" y="21"/>
                    <a:pt x="5" y="30"/>
                  </a:cubicBezTo>
                  <a:cubicBezTo>
                    <a:pt x="3" y="74"/>
                    <a:pt x="10" y="109"/>
                    <a:pt x="14" y="147"/>
                  </a:cubicBezTo>
                  <a:cubicBezTo>
                    <a:pt x="13" y="151"/>
                    <a:pt x="11" y="149"/>
                    <a:pt x="8" y="147"/>
                  </a:cubicBezTo>
                  <a:cubicBezTo>
                    <a:pt x="8" y="124"/>
                    <a:pt x="0" y="109"/>
                    <a:pt x="2" y="84"/>
                  </a:cubicBezTo>
                  <a:cubicBezTo>
                    <a:pt x="2" y="56"/>
                    <a:pt x="2" y="28"/>
                    <a:pt x="2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6" name="Freeform 270"/>
            <p:cNvSpPr/>
            <p:nvPr/>
          </p:nvSpPr>
          <p:spPr bwMode="auto">
            <a:xfrm>
              <a:off x="5148263" y="1593850"/>
              <a:ext cx="28575" cy="112713"/>
            </a:xfrm>
            <a:custGeom>
              <a:cxnLst>
                <a:cxn ang="0">
                  <a:pos x="7" y="0"/>
                </a:cxn>
                <a:cxn ang="0">
                  <a:pos x="4" y="42"/>
                </a:cxn>
                <a:cxn ang="0">
                  <a:pos x="7" y="0"/>
                </a:cxn>
              </a:cxnLst>
              <a:rect b="b" l="0" r="r" t="0"/>
              <a:pathLst>
                <a:path h="42" w="11">
                  <a:moveTo>
                    <a:pt x="7" y="0"/>
                  </a:moveTo>
                  <a:cubicBezTo>
                    <a:pt x="5" y="13"/>
                    <a:pt x="11" y="34"/>
                    <a:pt x="4" y="42"/>
                  </a:cubicBezTo>
                  <a:cubicBezTo>
                    <a:pt x="6" y="29"/>
                    <a:pt x="0" y="8"/>
                    <a:pt x="7" y="0"/>
                  </a:cubicBezTo>
                  <a:close/>
                </a:path>
              </a:pathLst>
            </a:custGeom>
            <a:solidFill>
              <a:srgbClr val="BDDD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7" name="Freeform 274"/>
            <p:cNvSpPr/>
            <p:nvPr/>
          </p:nvSpPr>
          <p:spPr bwMode="auto">
            <a:xfrm>
              <a:off x="4746625" y="4005263"/>
              <a:ext cx="58738" cy="209550"/>
            </a:xfrm>
            <a:custGeom>
              <a:cxnLst>
                <a:cxn ang="0">
                  <a:pos x="0" y="73"/>
                </a:cxn>
                <a:cxn ang="0">
                  <a:pos x="15" y="1"/>
                </a:cxn>
                <a:cxn ang="0">
                  <a:pos x="18" y="16"/>
                </a:cxn>
                <a:cxn ang="0">
                  <a:pos x="18" y="55"/>
                </a:cxn>
                <a:cxn ang="0">
                  <a:pos x="15" y="70"/>
                </a:cxn>
                <a:cxn ang="0">
                  <a:pos x="3" y="73"/>
                </a:cxn>
                <a:cxn ang="0">
                  <a:pos x="0" y="73"/>
                </a:cxn>
              </a:cxnLst>
              <a:rect b="b" l="0" r="r" t="0"/>
              <a:pathLst>
                <a:path h="78" w="22">
                  <a:moveTo>
                    <a:pt x="0" y="73"/>
                  </a:moveTo>
                  <a:cubicBezTo>
                    <a:pt x="3" y="47"/>
                    <a:pt x="12" y="27"/>
                    <a:pt x="15" y="1"/>
                  </a:cubicBezTo>
                  <a:cubicBezTo>
                    <a:pt x="22" y="0"/>
                    <a:pt x="16" y="12"/>
                    <a:pt x="18" y="16"/>
                  </a:cubicBezTo>
                  <a:cubicBezTo>
                    <a:pt x="18" y="29"/>
                    <a:pt x="18" y="42"/>
                    <a:pt x="18" y="55"/>
                  </a:cubicBezTo>
                  <a:cubicBezTo>
                    <a:pt x="11" y="54"/>
                    <a:pt x="17" y="66"/>
                    <a:pt x="15" y="70"/>
                  </a:cubicBezTo>
                  <a:cubicBezTo>
                    <a:pt x="16" y="78"/>
                    <a:pt x="4" y="62"/>
                    <a:pt x="3" y="73"/>
                  </a:cubicBezTo>
                  <a:cubicBezTo>
                    <a:pt x="2" y="73"/>
                    <a:pt x="1" y="73"/>
                    <a:pt x="0" y="73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8" name="Freeform 275"/>
            <p:cNvSpPr/>
            <p:nvPr/>
          </p:nvSpPr>
          <p:spPr bwMode="auto">
            <a:xfrm>
              <a:off x="4811713" y="2320925"/>
              <a:ext cx="152400" cy="12700"/>
            </a:xfrm>
            <a:custGeom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0" y="0"/>
                </a:cxn>
              </a:cxnLst>
              <a:rect b="b" l="0" r="r" t="0"/>
              <a:pathLst>
                <a:path h="5" w="57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45" y="5"/>
                    <a:pt x="12" y="5"/>
                    <a:pt x="0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9" name="Freeform 276"/>
            <p:cNvSpPr/>
            <p:nvPr/>
          </p:nvSpPr>
          <p:spPr bwMode="auto">
            <a:xfrm>
              <a:off x="5227638" y="2473325"/>
              <a:ext cx="30163" cy="88900"/>
            </a:xfrm>
            <a:custGeom>
              <a:cxnLst>
                <a:cxn ang="0">
                  <a:pos x="4" y="0"/>
                </a:cxn>
                <a:cxn ang="0">
                  <a:pos x="7" y="33"/>
                </a:cxn>
                <a:cxn ang="0">
                  <a:pos x="4" y="0"/>
                </a:cxn>
              </a:cxnLst>
              <a:rect b="b" l="0" r="r" t="0"/>
              <a:pathLst>
                <a:path h="33" w="11">
                  <a:moveTo>
                    <a:pt x="4" y="0"/>
                  </a:moveTo>
                  <a:cubicBezTo>
                    <a:pt x="11" y="5"/>
                    <a:pt x="5" y="23"/>
                    <a:pt x="7" y="33"/>
                  </a:cubicBezTo>
                  <a:cubicBezTo>
                    <a:pt x="0" y="28"/>
                    <a:pt x="6" y="10"/>
                    <a:pt x="4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0" name="Freeform 277"/>
            <p:cNvSpPr/>
            <p:nvPr/>
          </p:nvSpPr>
          <p:spPr bwMode="auto">
            <a:xfrm>
              <a:off x="4203700" y="2805113"/>
              <a:ext cx="28575" cy="217488"/>
            </a:xfrm>
            <a:custGeom>
              <a:cxnLst>
                <a:cxn ang="0">
                  <a:pos x="4" y="0"/>
                </a:cxn>
                <a:cxn ang="0">
                  <a:pos x="7" y="81"/>
                </a:cxn>
                <a:cxn ang="0">
                  <a:pos x="4" y="0"/>
                </a:cxn>
              </a:cxnLst>
              <a:rect b="b" l="0" r="r" t="0"/>
              <a:pathLst>
                <a:path h="81" w="11">
                  <a:moveTo>
                    <a:pt x="4" y="0"/>
                  </a:moveTo>
                  <a:cubicBezTo>
                    <a:pt x="11" y="21"/>
                    <a:pt x="5" y="55"/>
                    <a:pt x="7" y="81"/>
                  </a:cubicBezTo>
                  <a:cubicBezTo>
                    <a:pt x="0" y="60"/>
                    <a:pt x="6" y="26"/>
                    <a:pt x="4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1" name="Freeform 278"/>
            <p:cNvSpPr/>
            <p:nvPr/>
          </p:nvSpPr>
          <p:spPr bwMode="auto">
            <a:xfrm>
              <a:off x="3851275" y="2974975"/>
              <a:ext cx="152400" cy="12700"/>
            </a:xfrm>
            <a:custGeom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0" y="0"/>
                </a:cxn>
              </a:cxnLst>
              <a:rect b="b" l="0" r="r" t="0"/>
              <a:pathLst>
                <a:path h="5" w="57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45" y="5"/>
                    <a:pt x="12" y="5"/>
                    <a:pt x="0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2" name="Freeform 280"/>
            <p:cNvSpPr/>
            <p:nvPr/>
          </p:nvSpPr>
          <p:spPr bwMode="auto">
            <a:xfrm>
              <a:off x="4365625" y="1497013"/>
              <a:ext cx="17463" cy="193675"/>
            </a:xfrm>
            <a:custGeom>
              <a:cxnLst>
                <a:cxn ang="0">
                  <a:pos x="7" y="0"/>
                </a:cxn>
                <a:cxn ang="0">
                  <a:pos x="7" y="72"/>
                </a:cxn>
                <a:cxn ang="0">
                  <a:pos x="4" y="72"/>
                </a:cxn>
                <a:cxn ang="0">
                  <a:pos x="7" y="0"/>
                </a:cxn>
              </a:cxnLst>
              <a:rect b="b" l="0" r="r" t="0"/>
              <a:pathLst>
                <a:path h="72" w="7">
                  <a:moveTo>
                    <a:pt x="7" y="0"/>
                  </a:moveTo>
                  <a:cubicBezTo>
                    <a:pt x="7" y="24"/>
                    <a:pt x="7" y="48"/>
                    <a:pt x="7" y="72"/>
                  </a:cubicBezTo>
                  <a:cubicBezTo>
                    <a:pt x="6" y="72"/>
                    <a:pt x="5" y="72"/>
                    <a:pt x="4" y="72"/>
                  </a:cubicBezTo>
                  <a:cubicBezTo>
                    <a:pt x="6" y="49"/>
                    <a:pt x="0" y="18"/>
                    <a:pt x="7" y="0"/>
                  </a:cubicBezTo>
                  <a:close/>
                </a:path>
              </a:pathLst>
            </a:custGeom>
            <a:solidFill>
              <a:srgbClr val="A9B7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3" name="Freeform 282"/>
            <p:cNvSpPr/>
            <p:nvPr/>
          </p:nvSpPr>
          <p:spPr bwMode="auto">
            <a:xfrm>
              <a:off x="4232275" y="2530475"/>
              <a:ext cx="14288" cy="225425"/>
            </a:xfrm>
            <a:custGeom>
              <a:cxnLst>
                <a:cxn ang="0">
                  <a:pos x="5" y="0"/>
                </a:cxn>
                <a:cxn ang="0">
                  <a:pos x="5" y="84"/>
                </a:cxn>
                <a:cxn ang="0">
                  <a:pos x="5" y="0"/>
                </a:cxn>
              </a:cxnLst>
              <a:rect b="b" l="0" r="r" t="0"/>
              <a:pathLst>
                <a:path h="84" w="5">
                  <a:moveTo>
                    <a:pt x="5" y="0"/>
                  </a:moveTo>
                  <a:cubicBezTo>
                    <a:pt x="5" y="28"/>
                    <a:pt x="5" y="56"/>
                    <a:pt x="5" y="84"/>
                  </a:cubicBezTo>
                  <a:cubicBezTo>
                    <a:pt x="0" y="63"/>
                    <a:pt x="0" y="21"/>
                    <a:pt x="5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4" name="Freeform 283"/>
            <p:cNvSpPr/>
            <p:nvPr/>
          </p:nvSpPr>
          <p:spPr bwMode="auto">
            <a:xfrm>
              <a:off x="4916488" y="4225925"/>
              <a:ext cx="136525" cy="12700"/>
            </a:xfrm>
            <a:custGeom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0" y="0"/>
                </a:cxn>
              </a:cxnLst>
              <a:rect b="b" l="0" r="r" t="0"/>
              <a:pathLst>
                <a:path h="5" w="51">
                  <a:moveTo>
                    <a:pt x="0" y="0"/>
                  </a:moveTo>
                  <a:cubicBezTo>
                    <a:pt x="17" y="0"/>
                    <a:pt x="34" y="0"/>
                    <a:pt x="51" y="0"/>
                  </a:cubicBezTo>
                  <a:cubicBezTo>
                    <a:pt x="41" y="5"/>
                    <a:pt x="10" y="5"/>
                    <a:pt x="0" y="0"/>
                  </a:cubicBezTo>
                  <a:close/>
                </a:path>
              </a:pathLst>
            </a:custGeom>
            <a:solidFill>
              <a:srgbClr val="4055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5" name="Freeform 284"/>
            <p:cNvSpPr/>
            <p:nvPr/>
          </p:nvSpPr>
          <p:spPr bwMode="auto">
            <a:xfrm>
              <a:off x="4691063" y="1003300"/>
              <a:ext cx="12700" cy="114300"/>
            </a:xfrm>
            <a:custGeom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0" y="0"/>
                </a:cxn>
              </a:cxnLst>
              <a:rect b="b" l="0" r="r" t="0"/>
              <a:pathLst>
                <a:path h="42" w="5">
                  <a:moveTo>
                    <a:pt x="0" y="0"/>
                  </a:moveTo>
                  <a:cubicBezTo>
                    <a:pt x="5" y="7"/>
                    <a:pt x="5" y="35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6" name="Freeform 285"/>
            <p:cNvSpPr/>
            <p:nvPr/>
          </p:nvSpPr>
          <p:spPr bwMode="auto">
            <a:xfrm>
              <a:off x="4464050" y="1446213"/>
              <a:ext cx="104775" cy="28575"/>
            </a:xfrm>
            <a:custGeom>
              <a:cxnLst>
                <a:cxn ang="0">
                  <a:pos x="3" y="4"/>
                </a:cxn>
                <a:cxn ang="0">
                  <a:pos x="39" y="7"/>
                </a:cxn>
                <a:cxn ang="0">
                  <a:pos x="24" y="10"/>
                </a:cxn>
                <a:cxn ang="0">
                  <a:pos x="3" y="7"/>
                </a:cxn>
                <a:cxn ang="0">
                  <a:pos x="3" y="4"/>
                </a:cxn>
              </a:cxnLst>
              <a:rect b="b" l="0" r="r" t="0"/>
              <a:pathLst>
                <a:path h="11" w="39">
                  <a:moveTo>
                    <a:pt x="3" y="4"/>
                  </a:moveTo>
                  <a:cubicBezTo>
                    <a:pt x="14" y="6"/>
                    <a:pt x="33" y="0"/>
                    <a:pt x="39" y="7"/>
                  </a:cubicBezTo>
                  <a:cubicBezTo>
                    <a:pt x="35" y="9"/>
                    <a:pt x="23" y="3"/>
                    <a:pt x="24" y="10"/>
                  </a:cubicBezTo>
                  <a:cubicBezTo>
                    <a:pt x="15" y="11"/>
                    <a:pt x="13" y="5"/>
                    <a:pt x="3" y="7"/>
                  </a:cubicBezTo>
                  <a:cubicBezTo>
                    <a:pt x="1" y="7"/>
                    <a:pt x="0" y="5"/>
                    <a:pt x="3" y="4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7" name="Freeform 286"/>
            <p:cNvSpPr/>
            <p:nvPr/>
          </p:nvSpPr>
          <p:spPr bwMode="auto">
            <a:xfrm>
              <a:off x="4843463" y="649288"/>
              <a:ext cx="352425" cy="163513"/>
            </a:xfrm>
            <a:custGeom>
              <a:cxnLst>
                <a:cxn ang="0">
                  <a:pos x="30" y="39"/>
                </a:cxn>
                <a:cxn ang="0">
                  <a:pos x="30" y="36"/>
                </a:cxn>
                <a:cxn ang="0">
                  <a:pos x="48" y="0"/>
                </a:cxn>
                <a:cxn ang="0">
                  <a:pos x="51" y="15"/>
                </a:cxn>
                <a:cxn ang="0">
                  <a:pos x="60" y="18"/>
                </a:cxn>
                <a:cxn ang="0">
                  <a:pos x="123" y="15"/>
                </a:cxn>
                <a:cxn ang="0">
                  <a:pos x="39" y="42"/>
                </a:cxn>
                <a:cxn ang="0">
                  <a:pos x="30" y="39"/>
                </a:cxn>
              </a:cxnLst>
              <a:rect b="b" l="0" r="r" t="0"/>
              <a:pathLst>
                <a:path h="61" w="131">
                  <a:moveTo>
                    <a:pt x="30" y="39"/>
                  </a:moveTo>
                  <a:cubicBezTo>
                    <a:pt x="30" y="38"/>
                    <a:pt x="30" y="37"/>
                    <a:pt x="30" y="36"/>
                  </a:cubicBezTo>
                  <a:cubicBezTo>
                    <a:pt x="0" y="27"/>
                    <a:pt x="43" y="7"/>
                    <a:pt x="48" y="0"/>
                  </a:cubicBezTo>
                  <a:cubicBezTo>
                    <a:pt x="48" y="10"/>
                    <a:pt x="29" y="16"/>
                    <a:pt x="51" y="15"/>
                  </a:cubicBezTo>
                  <a:cubicBezTo>
                    <a:pt x="52" y="18"/>
                    <a:pt x="56" y="18"/>
                    <a:pt x="60" y="18"/>
                  </a:cubicBezTo>
                  <a:cubicBezTo>
                    <a:pt x="78" y="20"/>
                    <a:pt x="110" y="26"/>
                    <a:pt x="123" y="15"/>
                  </a:cubicBezTo>
                  <a:cubicBezTo>
                    <a:pt x="131" y="61"/>
                    <a:pt x="67" y="43"/>
                    <a:pt x="39" y="42"/>
                  </a:cubicBezTo>
                  <a:cubicBezTo>
                    <a:pt x="35" y="42"/>
                    <a:pt x="32" y="41"/>
                    <a:pt x="30" y="39"/>
                  </a:cubicBezTo>
                  <a:close/>
                </a:path>
              </a:pathLst>
            </a:custGeom>
            <a:solidFill>
              <a:srgbClr val="81C6C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8" name="Freeform 287"/>
            <p:cNvSpPr/>
            <p:nvPr/>
          </p:nvSpPr>
          <p:spPr bwMode="auto">
            <a:xfrm>
              <a:off x="5056188" y="4772025"/>
              <a:ext cx="174625" cy="88900"/>
            </a:xfrm>
            <a:custGeom>
              <a:cxnLst>
                <a:cxn ang="0">
                  <a:pos x="32" y="4"/>
                </a:cxn>
                <a:cxn ang="0">
                  <a:pos x="38" y="10"/>
                </a:cxn>
                <a:cxn ang="0">
                  <a:pos x="14" y="19"/>
                </a:cxn>
                <a:cxn ang="0">
                  <a:pos x="65" y="16"/>
                </a:cxn>
                <a:cxn ang="0">
                  <a:pos x="2" y="31"/>
                </a:cxn>
                <a:cxn ang="0">
                  <a:pos x="14" y="25"/>
                </a:cxn>
                <a:cxn ang="0">
                  <a:pos x="8" y="13"/>
                </a:cxn>
                <a:cxn ang="0">
                  <a:pos x="32" y="4"/>
                </a:cxn>
              </a:cxnLst>
              <a:rect b="b" l="0" r="r" t="0"/>
              <a:pathLst>
                <a:path h="33" w="65">
                  <a:moveTo>
                    <a:pt x="32" y="4"/>
                  </a:moveTo>
                  <a:cubicBezTo>
                    <a:pt x="49" y="0"/>
                    <a:pt x="62" y="13"/>
                    <a:pt x="38" y="10"/>
                  </a:cubicBezTo>
                  <a:cubicBezTo>
                    <a:pt x="30" y="13"/>
                    <a:pt x="18" y="12"/>
                    <a:pt x="14" y="19"/>
                  </a:cubicBezTo>
                  <a:cubicBezTo>
                    <a:pt x="31" y="18"/>
                    <a:pt x="45" y="14"/>
                    <a:pt x="65" y="16"/>
                  </a:cubicBezTo>
                  <a:cubicBezTo>
                    <a:pt x="45" y="20"/>
                    <a:pt x="18" y="33"/>
                    <a:pt x="2" y="31"/>
                  </a:cubicBezTo>
                  <a:cubicBezTo>
                    <a:pt x="8" y="31"/>
                    <a:pt x="12" y="29"/>
                    <a:pt x="14" y="25"/>
                  </a:cubicBezTo>
                  <a:cubicBezTo>
                    <a:pt x="0" y="26"/>
                    <a:pt x="2" y="19"/>
                    <a:pt x="8" y="13"/>
                  </a:cubicBezTo>
                  <a:cubicBezTo>
                    <a:pt x="13" y="7"/>
                    <a:pt x="26" y="9"/>
                    <a:pt x="32" y="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9" name="Freeform 288"/>
            <p:cNvSpPr/>
            <p:nvPr/>
          </p:nvSpPr>
          <p:spPr bwMode="auto">
            <a:xfrm>
              <a:off x="5157788" y="4864100"/>
              <a:ext cx="106363" cy="28575"/>
            </a:xfrm>
            <a:custGeom>
              <a:cxnLst>
                <a:cxn ang="0">
                  <a:pos x="0" y="9"/>
                </a:cxn>
                <a:cxn ang="0">
                  <a:pos x="39" y="6"/>
                </a:cxn>
                <a:cxn ang="0">
                  <a:pos x="0" y="9"/>
                </a:cxn>
              </a:cxnLst>
              <a:rect b="b" l="0" r="r" t="0"/>
              <a:pathLst>
                <a:path h="11" w="39">
                  <a:moveTo>
                    <a:pt x="0" y="9"/>
                  </a:moveTo>
                  <a:cubicBezTo>
                    <a:pt x="8" y="0"/>
                    <a:pt x="25" y="0"/>
                    <a:pt x="39" y="6"/>
                  </a:cubicBezTo>
                  <a:cubicBezTo>
                    <a:pt x="24" y="5"/>
                    <a:pt x="16" y="11"/>
                    <a:pt x="0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0" name="Freeform 290"/>
            <p:cNvSpPr/>
            <p:nvPr/>
          </p:nvSpPr>
          <p:spPr bwMode="auto">
            <a:xfrm>
              <a:off x="4514850" y="3232150"/>
              <a:ext cx="14288" cy="146050"/>
            </a:xfrm>
            <a:custGeom>
              <a:cxnLst>
                <a:cxn ang="0">
                  <a:pos x="5" y="0"/>
                </a:cxn>
                <a:cxn ang="0">
                  <a:pos x="5" y="54"/>
                </a:cxn>
                <a:cxn ang="0">
                  <a:pos x="5" y="0"/>
                </a:cxn>
              </a:cxnLst>
              <a:rect b="b" l="0" r="r" t="0"/>
              <a:pathLst>
                <a:path h="54" w="5">
                  <a:moveTo>
                    <a:pt x="5" y="0"/>
                  </a:moveTo>
                  <a:cubicBezTo>
                    <a:pt x="5" y="18"/>
                    <a:pt x="5" y="36"/>
                    <a:pt x="5" y="54"/>
                  </a:cubicBezTo>
                  <a:cubicBezTo>
                    <a:pt x="0" y="43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1" name="Freeform 291"/>
            <p:cNvSpPr/>
            <p:nvPr/>
          </p:nvSpPr>
          <p:spPr bwMode="auto">
            <a:xfrm>
              <a:off x="5140325" y="1965325"/>
              <a:ext cx="31750" cy="260350"/>
            </a:xfrm>
            <a:custGeom>
              <a:cxnLst>
                <a:cxn ang="0">
                  <a:pos x="7" y="3"/>
                </a:cxn>
                <a:cxn ang="0">
                  <a:pos x="10" y="96"/>
                </a:cxn>
                <a:cxn ang="0">
                  <a:pos x="4" y="81"/>
                </a:cxn>
                <a:cxn ang="0">
                  <a:pos x="4" y="42"/>
                </a:cxn>
                <a:cxn ang="0">
                  <a:pos x="7" y="0"/>
                </a:cxn>
                <a:cxn ang="0">
                  <a:pos x="7" y="3"/>
                </a:cxn>
              </a:cxnLst>
              <a:rect b="b" l="0" r="r" t="0"/>
              <a:pathLst>
                <a:path h="97" w="12">
                  <a:moveTo>
                    <a:pt x="7" y="3"/>
                  </a:moveTo>
                  <a:cubicBezTo>
                    <a:pt x="10" y="32"/>
                    <a:pt x="11" y="63"/>
                    <a:pt x="10" y="96"/>
                  </a:cubicBezTo>
                  <a:cubicBezTo>
                    <a:pt x="2" y="97"/>
                    <a:pt x="12" y="80"/>
                    <a:pt x="4" y="81"/>
                  </a:cubicBezTo>
                  <a:cubicBezTo>
                    <a:pt x="4" y="68"/>
                    <a:pt x="4" y="55"/>
                    <a:pt x="4" y="42"/>
                  </a:cubicBezTo>
                  <a:cubicBezTo>
                    <a:pt x="6" y="29"/>
                    <a:pt x="0" y="8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2" name="Freeform 292"/>
            <p:cNvSpPr/>
            <p:nvPr/>
          </p:nvSpPr>
          <p:spPr bwMode="auto">
            <a:xfrm>
              <a:off x="5341938" y="1214438"/>
              <a:ext cx="28575" cy="160338"/>
            </a:xfrm>
            <a:custGeom>
              <a:cxnLst>
                <a:cxn ang="0">
                  <a:pos x="4" y="0"/>
                </a:cxn>
                <a:cxn ang="0">
                  <a:pos x="7" y="60"/>
                </a:cxn>
                <a:cxn ang="0">
                  <a:pos x="4" y="0"/>
                </a:cxn>
              </a:cxnLst>
              <a:rect b="b" l="0" r="r" t="0"/>
              <a:pathLst>
                <a:path h="60" w="11">
                  <a:moveTo>
                    <a:pt x="4" y="0"/>
                  </a:moveTo>
                  <a:cubicBezTo>
                    <a:pt x="11" y="14"/>
                    <a:pt x="5" y="41"/>
                    <a:pt x="7" y="60"/>
                  </a:cubicBezTo>
                  <a:cubicBezTo>
                    <a:pt x="0" y="46"/>
                    <a:pt x="6" y="19"/>
                    <a:pt x="4" y="0"/>
                  </a:cubicBezTo>
                  <a:close/>
                </a:path>
              </a:pathLst>
            </a:custGeom>
            <a:solidFill>
              <a:srgbClr val="708B9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3" name="Freeform 293"/>
            <p:cNvSpPr/>
            <p:nvPr/>
          </p:nvSpPr>
          <p:spPr bwMode="auto">
            <a:xfrm>
              <a:off x="4381500" y="1497013"/>
              <a:ext cx="28575" cy="169863"/>
            </a:xfrm>
            <a:custGeom>
              <a:cxnLst>
                <a:cxn ang="0">
                  <a:pos x="7" y="0"/>
                </a:cxn>
                <a:cxn ang="0">
                  <a:pos x="4" y="63"/>
                </a:cxn>
                <a:cxn ang="0">
                  <a:pos x="7" y="0"/>
                </a:cxn>
              </a:cxnLst>
              <a:rect b="b" l="0" r="r" t="0"/>
              <a:pathLst>
                <a:path h="62" w="11">
                  <a:moveTo>
                    <a:pt x="7" y="0"/>
                  </a:moveTo>
                  <a:cubicBezTo>
                    <a:pt x="5" y="20"/>
                    <a:pt x="11" y="48"/>
                    <a:pt x="4" y="63"/>
                  </a:cubicBezTo>
                  <a:cubicBezTo>
                    <a:pt x="6" y="43"/>
                    <a:pt x="0" y="15"/>
                    <a:pt x="7" y="0"/>
                  </a:cubicBezTo>
                  <a:close/>
                </a:path>
              </a:pathLst>
            </a:custGeom>
            <a:solidFill>
              <a:srgbClr val="A9B7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784" name="组合 1783"/>
          <p:cNvGrpSpPr/>
          <p:nvPr/>
        </p:nvGrpSpPr>
        <p:grpSpPr>
          <a:xfrm>
            <a:off x="2500298" y="-4143422"/>
            <a:ext cx="3992468" cy="9565726"/>
            <a:chOff x="3519488" y="3175"/>
            <a:chExt cx="2112963" cy="5062538"/>
          </a:xfrm>
        </p:grpSpPr>
        <p:sp>
          <p:nvSpPr>
            <p:cNvPr id="1785" name="Freeform 5"/>
            <p:cNvSpPr/>
            <p:nvPr/>
          </p:nvSpPr>
          <p:spPr bwMode="auto">
            <a:xfrm>
              <a:off x="5322888" y="1295400"/>
              <a:ext cx="12700" cy="88900"/>
            </a:xfrm>
            <a:custGeom>
              <a:cxnLst>
                <a:cxn ang="0">
                  <a:pos x="5" y="0"/>
                </a:cxn>
                <a:cxn ang="0">
                  <a:pos x="5" y="33"/>
                </a:cxn>
                <a:cxn ang="0">
                  <a:pos x="5" y="0"/>
                </a:cxn>
              </a:cxnLst>
              <a:rect b="b" l="0" r="r" t="0"/>
              <a:pathLst>
                <a:path h="33" w="5">
                  <a:moveTo>
                    <a:pt x="5" y="0"/>
                  </a:moveTo>
                  <a:cubicBezTo>
                    <a:pt x="5" y="11"/>
                    <a:pt x="5" y="22"/>
                    <a:pt x="5" y="33"/>
                  </a:cubicBezTo>
                  <a:cubicBezTo>
                    <a:pt x="0" y="29"/>
                    <a:pt x="0" y="4"/>
                    <a:pt x="5" y="0"/>
                  </a:cubicBezTo>
                  <a:close/>
                </a:path>
              </a:pathLst>
            </a:custGeom>
            <a:solidFill>
              <a:srgbClr val="ABCCD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6" name="Freeform 6"/>
            <p:cNvSpPr/>
            <p:nvPr/>
          </p:nvSpPr>
          <p:spPr bwMode="auto">
            <a:xfrm>
              <a:off x="4425950" y="1617663"/>
              <a:ext cx="14288" cy="104775"/>
            </a:xfrm>
            <a:custGeom>
              <a:cxnLst>
                <a:cxn ang="0">
                  <a:pos x="5" y="39"/>
                </a:cxn>
                <a:cxn ang="0">
                  <a:pos x="5" y="0"/>
                </a:cxn>
                <a:cxn ang="0">
                  <a:pos x="5" y="39"/>
                </a:cxn>
              </a:cxnLst>
              <a:rect b="b" l="0" r="r" t="0"/>
              <a:pathLst>
                <a:path h="39" w="5">
                  <a:moveTo>
                    <a:pt x="5" y="39"/>
                  </a:moveTo>
                  <a:cubicBezTo>
                    <a:pt x="0" y="33"/>
                    <a:pt x="0" y="6"/>
                    <a:pt x="5" y="0"/>
                  </a:cubicBezTo>
                  <a:cubicBezTo>
                    <a:pt x="5" y="13"/>
                    <a:pt x="5" y="26"/>
                    <a:pt x="5" y="39"/>
                  </a:cubicBezTo>
                  <a:close/>
                </a:path>
              </a:pathLst>
            </a:custGeom>
            <a:solidFill>
              <a:srgbClr val="ABCCD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7" name="Freeform 7"/>
            <p:cNvSpPr/>
            <p:nvPr/>
          </p:nvSpPr>
          <p:spPr bwMode="auto">
            <a:xfrm>
              <a:off x="5264150" y="1682750"/>
              <a:ext cx="17463" cy="266700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99"/>
                </a:cxn>
                <a:cxn ang="0">
                  <a:pos x="0" y="0"/>
                </a:cxn>
              </a:cxnLst>
              <a:rect b="b" l="0" r="r" t="0"/>
              <a:pathLst>
                <a:path h="99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32"/>
                    <a:pt x="7" y="72"/>
                    <a:pt x="0" y="99"/>
                  </a:cubicBezTo>
                  <a:cubicBezTo>
                    <a:pt x="0" y="66"/>
                    <a:pt x="0" y="33"/>
                    <a:pt x="0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8" name="Freeform 8"/>
            <p:cNvSpPr/>
            <p:nvPr/>
          </p:nvSpPr>
          <p:spPr bwMode="auto">
            <a:xfrm>
              <a:off x="5424488" y="1690688"/>
              <a:ext cx="14288" cy="88900"/>
            </a:xfrm>
            <a:custGeom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0" y="0"/>
                </a:cxn>
              </a:cxnLst>
              <a:rect b="b" l="0" r="r" t="0"/>
              <a:pathLst>
                <a:path h="33" w="5">
                  <a:moveTo>
                    <a:pt x="0" y="0"/>
                  </a:moveTo>
                  <a:cubicBezTo>
                    <a:pt x="5" y="4"/>
                    <a:pt x="5" y="29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89969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9" name="Freeform 9"/>
            <p:cNvSpPr/>
            <p:nvPr/>
          </p:nvSpPr>
          <p:spPr bwMode="auto">
            <a:xfrm>
              <a:off x="5167313" y="1827213"/>
              <a:ext cx="12700" cy="80963"/>
            </a:xfrm>
            <a:custGeom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0" y="0"/>
                </a:cxn>
              </a:cxnLst>
              <a:rect b="b" l="0" r="r" t="0"/>
              <a:pathLst>
                <a:path h="30" w="5">
                  <a:moveTo>
                    <a:pt x="0" y="0"/>
                  </a:moveTo>
                  <a:cubicBezTo>
                    <a:pt x="5" y="3"/>
                    <a:pt x="5" y="27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BDDD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0" name="Freeform 10"/>
            <p:cNvSpPr/>
            <p:nvPr/>
          </p:nvSpPr>
          <p:spPr bwMode="auto">
            <a:xfrm>
              <a:off x="4533900" y="1868488"/>
              <a:ext cx="30163" cy="80963"/>
            </a:xfrm>
            <a:custGeom>
              <a:cxnLst>
                <a:cxn ang="0">
                  <a:pos x="4" y="30"/>
                </a:cxn>
                <a:cxn ang="0">
                  <a:pos x="7" y="0"/>
                </a:cxn>
                <a:cxn ang="0">
                  <a:pos x="4" y="30"/>
                </a:cxn>
              </a:cxnLst>
              <a:rect b="b" l="0" r="r" t="0"/>
              <a:pathLst>
                <a:path h="30" w="11">
                  <a:moveTo>
                    <a:pt x="4" y="30"/>
                  </a:moveTo>
                  <a:cubicBezTo>
                    <a:pt x="6" y="21"/>
                    <a:pt x="0" y="4"/>
                    <a:pt x="7" y="0"/>
                  </a:cubicBezTo>
                  <a:cubicBezTo>
                    <a:pt x="5" y="9"/>
                    <a:pt x="11" y="26"/>
                    <a:pt x="4" y="30"/>
                  </a:cubicBezTo>
                  <a:close/>
                </a:path>
              </a:pathLst>
            </a:custGeom>
            <a:solidFill>
              <a:srgbClr val="ABCCD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1" name="Freeform 11"/>
            <p:cNvSpPr/>
            <p:nvPr/>
          </p:nvSpPr>
          <p:spPr bwMode="auto">
            <a:xfrm>
              <a:off x="5114925" y="1939925"/>
              <a:ext cx="11113" cy="122238"/>
            </a:xfrm>
            <a:custGeom>
              <a:cxnLst>
                <a:cxn ang="0">
                  <a:pos x="1" y="0"/>
                </a:cxn>
                <a:cxn ang="0">
                  <a:pos x="4" y="9"/>
                </a:cxn>
                <a:cxn ang="0">
                  <a:pos x="4" y="42"/>
                </a:cxn>
                <a:cxn ang="0">
                  <a:pos x="4" y="45"/>
                </a:cxn>
                <a:cxn ang="0">
                  <a:pos x="1" y="42"/>
                </a:cxn>
                <a:cxn ang="0">
                  <a:pos x="1" y="0"/>
                </a:cxn>
              </a:cxnLst>
              <a:rect b="b" l="0" r="r" t="0"/>
              <a:pathLst>
                <a:path h="45" w="4">
                  <a:moveTo>
                    <a:pt x="1" y="0"/>
                  </a:moveTo>
                  <a:cubicBezTo>
                    <a:pt x="4" y="1"/>
                    <a:pt x="4" y="5"/>
                    <a:pt x="4" y="9"/>
                  </a:cubicBezTo>
                  <a:cubicBezTo>
                    <a:pt x="4" y="20"/>
                    <a:pt x="4" y="31"/>
                    <a:pt x="4" y="42"/>
                  </a:cubicBezTo>
                  <a:cubicBezTo>
                    <a:pt x="4" y="43"/>
                    <a:pt x="4" y="44"/>
                    <a:pt x="4" y="45"/>
                  </a:cubicBezTo>
                  <a:cubicBezTo>
                    <a:pt x="2" y="45"/>
                    <a:pt x="0" y="45"/>
                    <a:pt x="1" y="42"/>
                  </a:cubicBezTo>
                  <a:cubicBezTo>
                    <a:pt x="1" y="28"/>
                    <a:pt x="1" y="14"/>
                    <a:pt x="1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2" name="Freeform 12"/>
            <p:cNvSpPr/>
            <p:nvPr/>
          </p:nvSpPr>
          <p:spPr bwMode="auto">
            <a:xfrm>
              <a:off x="5126038" y="1965325"/>
              <a:ext cx="19050" cy="88900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33"/>
                </a:cxn>
                <a:cxn ang="0">
                  <a:pos x="0" y="0"/>
                </a:cxn>
              </a:cxnLst>
              <a:rect b="b" l="0" r="r" t="0"/>
              <a:pathLst>
                <a:path h="33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0"/>
                    <a:pt x="7" y="28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3" name="Freeform 13"/>
            <p:cNvSpPr/>
            <p:nvPr/>
          </p:nvSpPr>
          <p:spPr bwMode="auto">
            <a:xfrm>
              <a:off x="5130800" y="2078038"/>
              <a:ext cx="22225" cy="104775"/>
            </a:xfrm>
            <a:custGeom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39"/>
                </a:cxn>
                <a:cxn ang="0">
                  <a:pos x="1" y="21"/>
                </a:cxn>
                <a:cxn ang="0">
                  <a:pos x="4" y="0"/>
                </a:cxn>
              </a:cxnLst>
              <a:rect b="b" l="0" r="r" t="0"/>
              <a:pathLst>
                <a:path h="39" w="8">
                  <a:moveTo>
                    <a:pt x="4" y="0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7" y="13"/>
                    <a:pt x="7" y="26"/>
                    <a:pt x="7" y="39"/>
                  </a:cubicBezTo>
                  <a:cubicBezTo>
                    <a:pt x="0" y="38"/>
                    <a:pt x="7" y="23"/>
                    <a:pt x="1" y="21"/>
                  </a:cubicBezTo>
                  <a:cubicBezTo>
                    <a:pt x="8" y="20"/>
                    <a:pt x="2" y="6"/>
                    <a:pt x="4" y="0"/>
                  </a:cubicBezTo>
                  <a:close/>
                </a:path>
              </a:pathLst>
            </a:custGeom>
            <a:solidFill>
              <a:srgbClr val="75A6B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4" name="Freeform 14"/>
            <p:cNvSpPr/>
            <p:nvPr/>
          </p:nvSpPr>
          <p:spPr bwMode="auto">
            <a:xfrm>
              <a:off x="4343400" y="2155825"/>
              <a:ext cx="80963" cy="30163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0" y="7"/>
                </a:cxn>
              </a:cxnLst>
              <a:rect b="b" l="0" r="r" t="0"/>
              <a:pathLst>
                <a:path h="11" w="30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26" y="11"/>
                    <a:pt x="9" y="5"/>
                    <a:pt x="0" y="7"/>
                  </a:cubicBezTo>
                  <a:close/>
                </a:path>
              </a:pathLst>
            </a:custGeom>
            <a:solidFill>
              <a:srgbClr val="A9B7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5" name="Freeform 15"/>
            <p:cNvSpPr/>
            <p:nvPr/>
          </p:nvSpPr>
          <p:spPr bwMode="auto">
            <a:xfrm>
              <a:off x="5110163" y="2546350"/>
              <a:ext cx="12700" cy="136525"/>
            </a:xfrm>
            <a:custGeom>
              <a:cxnLst>
                <a:cxn ang="0">
                  <a:pos x="0" y="0"/>
                </a:cxn>
                <a:cxn ang="0">
                  <a:pos x="0" y="51"/>
                </a:cxn>
                <a:cxn ang="0">
                  <a:pos x="0" y="0"/>
                </a:cxn>
              </a:cxnLst>
              <a:rect b="b" l="0" r="r" t="0"/>
              <a:pathLst>
                <a:path h="51" w="5">
                  <a:moveTo>
                    <a:pt x="0" y="0"/>
                  </a:moveTo>
                  <a:cubicBezTo>
                    <a:pt x="5" y="10"/>
                    <a:pt x="5" y="41"/>
                    <a:pt x="0" y="51"/>
                  </a:cubicBezTo>
                  <a:cubicBezTo>
                    <a:pt x="0" y="34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1E4C5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6" name="Freeform 16"/>
            <p:cNvSpPr/>
            <p:nvPr/>
          </p:nvSpPr>
          <p:spPr bwMode="auto">
            <a:xfrm>
              <a:off x="4265613" y="2570163"/>
              <a:ext cx="12700" cy="96838"/>
            </a:xfrm>
            <a:custGeom>
              <a:cxnLst>
                <a:cxn ang="0">
                  <a:pos x="5" y="0"/>
                </a:cxn>
                <a:cxn ang="0">
                  <a:pos x="5" y="36"/>
                </a:cxn>
                <a:cxn ang="0">
                  <a:pos x="5" y="0"/>
                </a:cxn>
              </a:cxnLst>
              <a:rect b="b" l="0" r="r" t="0"/>
              <a:pathLst>
                <a:path h="36" w="5">
                  <a:moveTo>
                    <a:pt x="5" y="0"/>
                  </a:moveTo>
                  <a:cubicBezTo>
                    <a:pt x="5" y="12"/>
                    <a:pt x="5" y="24"/>
                    <a:pt x="5" y="36"/>
                  </a:cubicBezTo>
                  <a:cubicBezTo>
                    <a:pt x="0" y="31"/>
                    <a:pt x="0" y="5"/>
                    <a:pt x="5" y="0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7" name="Freeform 17"/>
            <p:cNvSpPr/>
            <p:nvPr/>
          </p:nvSpPr>
          <p:spPr bwMode="auto">
            <a:xfrm>
              <a:off x="4351338" y="2651125"/>
              <a:ext cx="19050" cy="153988"/>
            </a:xfrm>
            <a:custGeom>
              <a:cxnLst>
                <a:cxn ang="0">
                  <a:pos x="0" y="0"/>
                </a:cxn>
                <a:cxn ang="0">
                  <a:pos x="3" y="57"/>
                </a:cxn>
                <a:cxn ang="0">
                  <a:pos x="0" y="57"/>
                </a:cxn>
                <a:cxn ang="0">
                  <a:pos x="0" y="0"/>
                </a:cxn>
              </a:cxnLst>
              <a:rect b="b" l="0" r="r" t="0"/>
              <a:pathLst>
                <a:path h="57" w="7">
                  <a:moveTo>
                    <a:pt x="0" y="0"/>
                  </a:moveTo>
                  <a:cubicBezTo>
                    <a:pt x="7" y="13"/>
                    <a:pt x="1" y="39"/>
                    <a:pt x="3" y="57"/>
                  </a:cubicBezTo>
                  <a:cubicBezTo>
                    <a:pt x="2" y="57"/>
                    <a:pt x="1" y="57"/>
                    <a:pt x="0" y="57"/>
                  </a:cubicBezTo>
                  <a:cubicBezTo>
                    <a:pt x="0" y="38"/>
                    <a:pt x="0" y="19"/>
                    <a:pt x="0" y="0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8" name="Freeform 18"/>
            <p:cNvSpPr/>
            <p:nvPr/>
          </p:nvSpPr>
          <p:spPr bwMode="auto">
            <a:xfrm>
              <a:off x="4003675" y="2716213"/>
              <a:ext cx="80963" cy="12700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0" y="0"/>
                </a:cxn>
              </a:cxnLst>
              <a:rect b="b" l="0" r="r" t="0"/>
              <a:pathLst>
                <a:path h="5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27" y="5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9" name="Freeform 19"/>
            <p:cNvSpPr/>
            <p:nvPr/>
          </p:nvSpPr>
          <p:spPr bwMode="auto">
            <a:xfrm>
              <a:off x="4351338" y="2805113"/>
              <a:ext cx="19050" cy="160338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60"/>
                </a:cxn>
                <a:cxn ang="0">
                  <a:pos x="0" y="0"/>
                </a:cxn>
              </a:cxnLst>
              <a:rect b="b" l="0" r="r" t="0"/>
              <a:pathLst>
                <a:path h="60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9"/>
                    <a:pt x="7" y="46"/>
                    <a:pt x="0" y="60"/>
                  </a:cubicBezTo>
                  <a:cubicBezTo>
                    <a:pt x="0" y="40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0" name="Freeform 20"/>
            <p:cNvSpPr/>
            <p:nvPr/>
          </p:nvSpPr>
          <p:spPr bwMode="auto">
            <a:xfrm>
              <a:off x="4811713" y="3935413"/>
              <a:ext cx="12700" cy="80963"/>
            </a:xfrm>
            <a:custGeom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0" y="0"/>
                </a:cxn>
              </a:cxnLst>
              <a:rect b="b" l="0" r="r" t="0"/>
              <a:pathLst>
                <a:path h="30" w="5">
                  <a:moveTo>
                    <a:pt x="0" y="0"/>
                  </a:moveTo>
                  <a:cubicBezTo>
                    <a:pt x="5" y="3"/>
                    <a:pt x="5" y="27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1" name="Freeform 21"/>
            <p:cNvSpPr/>
            <p:nvPr/>
          </p:nvSpPr>
          <p:spPr bwMode="auto">
            <a:xfrm>
              <a:off x="4892675" y="4468813"/>
              <a:ext cx="88900" cy="12700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0" y="0"/>
                </a:cxn>
              </a:cxnLst>
              <a:rect b="b" l="0" r="r" t="0"/>
              <a:pathLst>
                <a:path h="5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29" y="5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2" name="Freeform 23"/>
            <p:cNvSpPr/>
            <p:nvPr/>
          </p:nvSpPr>
          <p:spPr bwMode="auto">
            <a:xfrm>
              <a:off x="3906838" y="3402013"/>
              <a:ext cx="96838" cy="26988"/>
            </a:xfrm>
            <a:custGeom>
              <a:cxnLst>
                <a:cxn ang="0">
                  <a:pos x="0" y="3"/>
                </a:cxn>
                <a:cxn ang="0">
                  <a:pos x="36" y="0"/>
                </a:cxn>
                <a:cxn ang="0">
                  <a:pos x="0" y="3"/>
                </a:cxn>
              </a:cxnLst>
              <a:rect b="b" l="0" r="r" t="0"/>
              <a:pathLst>
                <a:path h="10" w="36">
                  <a:moveTo>
                    <a:pt x="0" y="3"/>
                  </a:moveTo>
                  <a:cubicBezTo>
                    <a:pt x="12" y="2"/>
                    <a:pt x="29" y="6"/>
                    <a:pt x="36" y="0"/>
                  </a:cubicBezTo>
                  <a:cubicBezTo>
                    <a:pt x="34" y="10"/>
                    <a:pt x="6" y="8"/>
                    <a:pt x="0" y="3"/>
                  </a:cubicBezTo>
                  <a:close/>
                </a:path>
              </a:pathLst>
            </a:custGeom>
            <a:solidFill>
              <a:srgbClr val="89969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3" name="Freeform 25"/>
            <p:cNvSpPr/>
            <p:nvPr/>
          </p:nvSpPr>
          <p:spPr bwMode="auto">
            <a:xfrm>
              <a:off x="4738688" y="3175"/>
              <a:ext cx="630238" cy="1049338"/>
            </a:xfrm>
            <a:custGeom>
              <a:cxnLst>
                <a:cxn ang="0">
                  <a:pos x="99" y="0"/>
                </a:cxn>
                <a:cxn ang="0">
                  <a:pos x="183" y="0"/>
                </a:cxn>
                <a:cxn ang="0">
                  <a:pos x="219" y="45"/>
                </a:cxn>
                <a:cxn ang="0">
                  <a:pos x="222" y="93"/>
                </a:cxn>
                <a:cxn ang="0">
                  <a:pos x="234" y="96"/>
                </a:cxn>
                <a:cxn ang="0">
                  <a:pos x="231" y="102"/>
                </a:cxn>
                <a:cxn ang="0">
                  <a:pos x="219" y="99"/>
                </a:cxn>
                <a:cxn ang="0">
                  <a:pos x="222" y="129"/>
                </a:cxn>
                <a:cxn ang="0">
                  <a:pos x="222" y="138"/>
                </a:cxn>
                <a:cxn ang="0">
                  <a:pos x="219" y="138"/>
                </a:cxn>
                <a:cxn ang="0">
                  <a:pos x="216" y="132"/>
                </a:cxn>
                <a:cxn ang="0">
                  <a:pos x="216" y="99"/>
                </a:cxn>
                <a:cxn ang="0">
                  <a:pos x="210" y="150"/>
                </a:cxn>
                <a:cxn ang="0">
                  <a:pos x="216" y="144"/>
                </a:cxn>
                <a:cxn ang="0">
                  <a:pos x="216" y="153"/>
                </a:cxn>
                <a:cxn ang="0">
                  <a:pos x="204" y="153"/>
                </a:cxn>
                <a:cxn ang="0">
                  <a:pos x="147" y="246"/>
                </a:cxn>
                <a:cxn ang="0">
                  <a:pos x="165" y="255"/>
                </a:cxn>
                <a:cxn ang="0">
                  <a:pos x="231" y="387"/>
                </a:cxn>
                <a:cxn ang="0">
                  <a:pos x="228" y="390"/>
                </a:cxn>
                <a:cxn ang="0">
                  <a:pos x="225" y="375"/>
                </a:cxn>
                <a:cxn ang="0">
                  <a:pos x="165" y="273"/>
                </a:cxn>
                <a:cxn ang="0">
                  <a:pos x="147" y="291"/>
                </a:cxn>
                <a:cxn ang="0">
                  <a:pos x="78" y="282"/>
                </a:cxn>
                <a:cxn ang="0">
                  <a:pos x="162" y="255"/>
                </a:cxn>
                <a:cxn ang="0">
                  <a:pos x="99" y="258"/>
                </a:cxn>
                <a:cxn ang="0">
                  <a:pos x="120" y="255"/>
                </a:cxn>
                <a:cxn ang="0">
                  <a:pos x="141" y="255"/>
                </a:cxn>
                <a:cxn ang="0">
                  <a:pos x="132" y="228"/>
                </a:cxn>
                <a:cxn ang="0">
                  <a:pos x="132" y="192"/>
                </a:cxn>
                <a:cxn ang="0">
                  <a:pos x="126" y="204"/>
                </a:cxn>
                <a:cxn ang="0">
                  <a:pos x="117" y="231"/>
                </a:cxn>
                <a:cxn ang="0">
                  <a:pos x="105" y="219"/>
                </a:cxn>
                <a:cxn ang="0">
                  <a:pos x="105" y="204"/>
                </a:cxn>
                <a:cxn ang="0">
                  <a:pos x="108" y="138"/>
                </a:cxn>
                <a:cxn ang="0">
                  <a:pos x="102" y="183"/>
                </a:cxn>
                <a:cxn ang="0">
                  <a:pos x="99" y="222"/>
                </a:cxn>
                <a:cxn ang="0">
                  <a:pos x="96" y="174"/>
                </a:cxn>
                <a:cxn ang="0">
                  <a:pos x="90" y="186"/>
                </a:cxn>
                <a:cxn ang="0">
                  <a:pos x="84" y="210"/>
                </a:cxn>
                <a:cxn ang="0">
                  <a:pos x="75" y="213"/>
                </a:cxn>
                <a:cxn ang="0">
                  <a:pos x="75" y="189"/>
                </a:cxn>
                <a:cxn ang="0">
                  <a:pos x="75" y="171"/>
                </a:cxn>
                <a:cxn ang="0">
                  <a:pos x="6" y="201"/>
                </a:cxn>
                <a:cxn ang="0">
                  <a:pos x="51" y="153"/>
                </a:cxn>
                <a:cxn ang="0">
                  <a:pos x="18" y="180"/>
                </a:cxn>
                <a:cxn ang="0">
                  <a:pos x="45" y="138"/>
                </a:cxn>
                <a:cxn ang="0">
                  <a:pos x="30" y="153"/>
                </a:cxn>
                <a:cxn ang="0">
                  <a:pos x="42" y="126"/>
                </a:cxn>
                <a:cxn ang="0">
                  <a:pos x="33" y="135"/>
                </a:cxn>
                <a:cxn ang="0">
                  <a:pos x="51" y="96"/>
                </a:cxn>
                <a:cxn ang="0">
                  <a:pos x="15" y="147"/>
                </a:cxn>
                <a:cxn ang="0">
                  <a:pos x="51" y="87"/>
                </a:cxn>
                <a:cxn ang="0">
                  <a:pos x="0" y="114"/>
                </a:cxn>
                <a:cxn ang="0">
                  <a:pos x="54" y="54"/>
                </a:cxn>
                <a:cxn ang="0">
                  <a:pos x="3" y="36"/>
                </a:cxn>
                <a:cxn ang="0">
                  <a:pos x="99" y="0"/>
                </a:cxn>
              </a:cxnLst>
              <a:rect b="b" l="0" r="r" t="0"/>
              <a:pathLst>
                <a:path h="390" w="234">
                  <a:moveTo>
                    <a:pt x="99" y="0"/>
                  </a:moveTo>
                  <a:cubicBezTo>
                    <a:pt x="127" y="0"/>
                    <a:pt x="155" y="0"/>
                    <a:pt x="183" y="0"/>
                  </a:cubicBezTo>
                  <a:cubicBezTo>
                    <a:pt x="196" y="14"/>
                    <a:pt x="217" y="20"/>
                    <a:pt x="219" y="45"/>
                  </a:cubicBezTo>
                  <a:cubicBezTo>
                    <a:pt x="221" y="60"/>
                    <a:pt x="215" y="83"/>
                    <a:pt x="222" y="93"/>
                  </a:cubicBezTo>
                  <a:cubicBezTo>
                    <a:pt x="226" y="94"/>
                    <a:pt x="233" y="92"/>
                    <a:pt x="234" y="96"/>
                  </a:cubicBezTo>
                  <a:cubicBezTo>
                    <a:pt x="234" y="99"/>
                    <a:pt x="233" y="101"/>
                    <a:pt x="231" y="102"/>
                  </a:cubicBezTo>
                  <a:cubicBezTo>
                    <a:pt x="230" y="98"/>
                    <a:pt x="223" y="100"/>
                    <a:pt x="219" y="99"/>
                  </a:cubicBezTo>
                  <a:cubicBezTo>
                    <a:pt x="224" y="105"/>
                    <a:pt x="221" y="119"/>
                    <a:pt x="222" y="129"/>
                  </a:cubicBezTo>
                  <a:cubicBezTo>
                    <a:pt x="222" y="132"/>
                    <a:pt x="222" y="135"/>
                    <a:pt x="222" y="138"/>
                  </a:cubicBezTo>
                  <a:cubicBezTo>
                    <a:pt x="221" y="138"/>
                    <a:pt x="220" y="138"/>
                    <a:pt x="219" y="138"/>
                  </a:cubicBezTo>
                  <a:cubicBezTo>
                    <a:pt x="221" y="128"/>
                    <a:pt x="215" y="115"/>
                    <a:pt x="216" y="132"/>
                  </a:cubicBezTo>
                  <a:cubicBezTo>
                    <a:pt x="207" y="124"/>
                    <a:pt x="220" y="112"/>
                    <a:pt x="216" y="99"/>
                  </a:cubicBezTo>
                  <a:cubicBezTo>
                    <a:pt x="206" y="106"/>
                    <a:pt x="208" y="141"/>
                    <a:pt x="210" y="150"/>
                  </a:cubicBezTo>
                  <a:cubicBezTo>
                    <a:pt x="213" y="149"/>
                    <a:pt x="215" y="147"/>
                    <a:pt x="216" y="144"/>
                  </a:cubicBezTo>
                  <a:cubicBezTo>
                    <a:pt x="221" y="146"/>
                    <a:pt x="216" y="149"/>
                    <a:pt x="216" y="153"/>
                  </a:cubicBezTo>
                  <a:cubicBezTo>
                    <a:pt x="216" y="166"/>
                    <a:pt x="208" y="154"/>
                    <a:pt x="204" y="153"/>
                  </a:cubicBezTo>
                  <a:cubicBezTo>
                    <a:pt x="187" y="186"/>
                    <a:pt x="165" y="214"/>
                    <a:pt x="147" y="246"/>
                  </a:cubicBezTo>
                  <a:cubicBezTo>
                    <a:pt x="149" y="253"/>
                    <a:pt x="166" y="245"/>
                    <a:pt x="165" y="255"/>
                  </a:cubicBezTo>
                  <a:cubicBezTo>
                    <a:pt x="182" y="304"/>
                    <a:pt x="226" y="326"/>
                    <a:pt x="231" y="387"/>
                  </a:cubicBezTo>
                  <a:cubicBezTo>
                    <a:pt x="232" y="390"/>
                    <a:pt x="230" y="390"/>
                    <a:pt x="228" y="390"/>
                  </a:cubicBezTo>
                  <a:cubicBezTo>
                    <a:pt x="226" y="386"/>
                    <a:pt x="232" y="374"/>
                    <a:pt x="225" y="375"/>
                  </a:cubicBezTo>
                  <a:cubicBezTo>
                    <a:pt x="212" y="334"/>
                    <a:pt x="189" y="303"/>
                    <a:pt x="165" y="273"/>
                  </a:cubicBezTo>
                  <a:cubicBezTo>
                    <a:pt x="161" y="281"/>
                    <a:pt x="158" y="290"/>
                    <a:pt x="147" y="291"/>
                  </a:cubicBezTo>
                  <a:cubicBezTo>
                    <a:pt x="119" y="293"/>
                    <a:pt x="96" y="290"/>
                    <a:pt x="78" y="282"/>
                  </a:cubicBezTo>
                  <a:cubicBezTo>
                    <a:pt x="106" y="283"/>
                    <a:pt x="170" y="301"/>
                    <a:pt x="162" y="255"/>
                  </a:cubicBezTo>
                  <a:cubicBezTo>
                    <a:pt x="149" y="266"/>
                    <a:pt x="117" y="260"/>
                    <a:pt x="99" y="258"/>
                  </a:cubicBezTo>
                  <a:cubicBezTo>
                    <a:pt x="100" y="251"/>
                    <a:pt x="114" y="257"/>
                    <a:pt x="120" y="255"/>
                  </a:cubicBezTo>
                  <a:cubicBezTo>
                    <a:pt x="127" y="255"/>
                    <a:pt x="134" y="255"/>
                    <a:pt x="141" y="255"/>
                  </a:cubicBezTo>
                  <a:cubicBezTo>
                    <a:pt x="145" y="239"/>
                    <a:pt x="130" y="242"/>
                    <a:pt x="132" y="228"/>
                  </a:cubicBezTo>
                  <a:cubicBezTo>
                    <a:pt x="132" y="216"/>
                    <a:pt x="132" y="204"/>
                    <a:pt x="132" y="192"/>
                  </a:cubicBezTo>
                  <a:cubicBezTo>
                    <a:pt x="128" y="194"/>
                    <a:pt x="126" y="198"/>
                    <a:pt x="126" y="204"/>
                  </a:cubicBezTo>
                  <a:cubicBezTo>
                    <a:pt x="123" y="213"/>
                    <a:pt x="115" y="217"/>
                    <a:pt x="117" y="231"/>
                  </a:cubicBezTo>
                  <a:cubicBezTo>
                    <a:pt x="108" y="232"/>
                    <a:pt x="112" y="220"/>
                    <a:pt x="105" y="219"/>
                  </a:cubicBezTo>
                  <a:cubicBezTo>
                    <a:pt x="105" y="214"/>
                    <a:pt x="105" y="209"/>
                    <a:pt x="105" y="204"/>
                  </a:cubicBezTo>
                  <a:cubicBezTo>
                    <a:pt x="112" y="188"/>
                    <a:pt x="106" y="159"/>
                    <a:pt x="108" y="138"/>
                  </a:cubicBezTo>
                  <a:cubicBezTo>
                    <a:pt x="96" y="143"/>
                    <a:pt x="105" y="169"/>
                    <a:pt x="102" y="183"/>
                  </a:cubicBezTo>
                  <a:cubicBezTo>
                    <a:pt x="95" y="190"/>
                    <a:pt x="101" y="210"/>
                    <a:pt x="99" y="222"/>
                  </a:cubicBezTo>
                  <a:cubicBezTo>
                    <a:pt x="92" y="212"/>
                    <a:pt x="98" y="189"/>
                    <a:pt x="96" y="174"/>
                  </a:cubicBezTo>
                  <a:cubicBezTo>
                    <a:pt x="92" y="176"/>
                    <a:pt x="90" y="180"/>
                    <a:pt x="90" y="186"/>
                  </a:cubicBezTo>
                  <a:cubicBezTo>
                    <a:pt x="87" y="193"/>
                    <a:pt x="85" y="201"/>
                    <a:pt x="84" y="210"/>
                  </a:cubicBezTo>
                  <a:cubicBezTo>
                    <a:pt x="82" y="212"/>
                    <a:pt x="79" y="213"/>
                    <a:pt x="75" y="213"/>
                  </a:cubicBezTo>
                  <a:cubicBezTo>
                    <a:pt x="75" y="205"/>
                    <a:pt x="75" y="197"/>
                    <a:pt x="75" y="189"/>
                  </a:cubicBezTo>
                  <a:cubicBezTo>
                    <a:pt x="75" y="183"/>
                    <a:pt x="75" y="177"/>
                    <a:pt x="75" y="171"/>
                  </a:cubicBezTo>
                  <a:cubicBezTo>
                    <a:pt x="59" y="174"/>
                    <a:pt x="40" y="216"/>
                    <a:pt x="6" y="201"/>
                  </a:cubicBezTo>
                  <a:cubicBezTo>
                    <a:pt x="33" y="198"/>
                    <a:pt x="54" y="175"/>
                    <a:pt x="51" y="153"/>
                  </a:cubicBezTo>
                  <a:cubicBezTo>
                    <a:pt x="46" y="166"/>
                    <a:pt x="28" y="182"/>
                    <a:pt x="18" y="180"/>
                  </a:cubicBezTo>
                  <a:cubicBezTo>
                    <a:pt x="29" y="170"/>
                    <a:pt x="49" y="153"/>
                    <a:pt x="45" y="138"/>
                  </a:cubicBezTo>
                  <a:cubicBezTo>
                    <a:pt x="43" y="146"/>
                    <a:pt x="36" y="149"/>
                    <a:pt x="30" y="153"/>
                  </a:cubicBezTo>
                  <a:cubicBezTo>
                    <a:pt x="34" y="146"/>
                    <a:pt x="48" y="133"/>
                    <a:pt x="42" y="126"/>
                  </a:cubicBezTo>
                  <a:cubicBezTo>
                    <a:pt x="40" y="130"/>
                    <a:pt x="37" y="133"/>
                    <a:pt x="33" y="135"/>
                  </a:cubicBezTo>
                  <a:cubicBezTo>
                    <a:pt x="39" y="122"/>
                    <a:pt x="52" y="116"/>
                    <a:pt x="51" y="96"/>
                  </a:cubicBezTo>
                  <a:cubicBezTo>
                    <a:pt x="31" y="105"/>
                    <a:pt x="29" y="132"/>
                    <a:pt x="15" y="147"/>
                  </a:cubicBezTo>
                  <a:cubicBezTo>
                    <a:pt x="20" y="120"/>
                    <a:pt x="36" y="104"/>
                    <a:pt x="51" y="87"/>
                  </a:cubicBezTo>
                  <a:cubicBezTo>
                    <a:pt x="30" y="90"/>
                    <a:pt x="14" y="114"/>
                    <a:pt x="0" y="114"/>
                  </a:cubicBezTo>
                  <a:cubicBezTo>
                    <a:pt x="7" y="83"/>
                    <a:pt x="42" y="80"/>
                    <a:pt x="54" y="54"/>
                  </a:cubicBezTo>
                  <a:cubicBezTo>
                    <a:pt x="29" y="58"/>
                    <a:pt x="2" y="48"/>
                    <a:pt x="3" y="36"/>
                  </a:cubicBezTo>
                  <a:cubicBezTo>
                    <a:pt x="49" y="50"/>
                    <a:pt x="78" y="21"/>
                    <a:pt x="99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4" name="Freeform 26"/>
            <p:cNvSpPr/>
            <p:nvPr/>
          </p:nvSpPr>
          <p:spPr bwMode="auto">
            <a:xfrm>
              <a:off x="4921250" y="511175"/>
              <a:ext cx="42863" cy="80963"/>
            </a:xfrm>
            <a:custGeom>
              <a:cxnLst>
                <a:cxn ang="0">
                  <a:pos x="7" y="0"/>
                </a:cxn>
                <a:cxn ang="0">
                  <a:pos x="7" y="24"/>
                </a:cxn>
                <a:cxn ang="0">
                  <a:pos x="16" y="21"/>
                </a:cxn>
                <a:cxn ang="0">
                  <a:pos x="4" y="30"/>
                </a:cxn>
                <a:cxn ang="0">
                  <a:pos x="7" y="0"/>
                </a:cxn>
              </a:cxnLst>
              <a:rect b="b" l="0" r="r" t="0"/>
              <a:pathLst>
                <a:path h="30" w="16">
                  <a:moveTo>
                    <a:pt x="7" y="0"/>
                  </a:moveTo>
                  <a:cubicBezTo>
                    <a:pt x="7" y="8"/>
                    <a:pt x="7" y="16"/>
                    <a:pt x="7" y="24"/>
                  </a:cubicBezTo>
                  <a:cubicBezTo>
                    <a:pt x="11" y="24"/>
                    <a:pt x="14" y="23"/>
                    <a:pt x="16" y="21"/>
                  </a:cubicBezTo>
                  <a:cubicBezTo>
                    <a:pt x="15" y="27"/>
                    <a:pt x="8" y="27"/>
                    <a:pt x="4" y="30"/>
                  </a:cubicBezTo>
                  <a:cubicBezTo>
                    <a:pt x="6" y="21"/>
                    <a:pt x="0" y="4"/>
                    <a:pt x="7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5" name="Freeform 27"/>
            <p:cNvSpPr/>
            <p:nvPr/>
          </p:nvSpPr>
          <p:spPr bwMode="auto">
            <a:xfrm>
              <a:off x="5299075" y="312738"/>
              <a:ext cx="34925" cy="93663"/>
            </a:xfrm>
            <a:custGeom>
              <a:cxnLst>
                <a:cxn ang="0">
                  <a:pos x="2" y="35"/>
                </a:cxn>
                <a:cxn ang="0">
                  <a:pos x="8" y="17"/>
                </a:cxn>
                <a:cxn ang="0">
                  <a:pos x="11" y="23"/>
                </a:cxn>
                <a:cxn ang="0">
                  <a:pos x="8" y="29"/>
                </a:cxn>
                <a:cxn ang="0">
                  <a:pos x="2" y="35"/>
                </a:cxn>
              </a:cxnLst>
              <a:rect b="b" l="0" r="r" t="0"/>
              <a:pathLst>
                <a:path h="35" w="13">
                  <a:moveTo>
                    <a:pt x="2" y="35"/>
                  </a:moveTo>
                  <a:cubicBezTo>
                    <a:pt x="0" y="25"/>
                    <a:pt x="5" y="22"/>
                    <a:pt x="8" y="17"/>
                  </a:cubicBezTo>
                  <a:cubicBezTo>
                    <a:pt x="7" y="0"/>
                    <a:pt x="13" y="13"/>
                    <a:pt x="11" y="23"/>
                  </a:cubicBezTo>
                  <a:cubicBezTo>
                    <a:pt x="10" y="25"/>
                    <a:pt x="8" y="26"/>
                    <a:pt x="8" y="29"/>
                  </a:cubicBezTo>
                  <a:cubicBezTo>
                    <a:pt x="7" y="32"/>
                    <a:pt x="5" y="34"/>
                    <a:pt x="2" y="35"/>
                  </a:cubicBezTo>
                  <a:close/>
                </a:path>
              </a:pathLst>
            </a:custGeom>
            <a:solidFill>
              <a:srgbClr val="E2EDE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6" name="Freeform 28"/>
            <p:cNvSpPr/>
            <p:nvPr/>
          </p:nvSpPr>
          <p:spPr bwMode="auto">
            <a:xfrm>
              <a:off x="5319713" y="374650"/>
              <a:ext cx="50800" cy="39688"/>
            </a:xfrm>
            <a:custGeom>
              <a:cxnLst>
                <a:cxn ang="0">
                  <a:pos x="0" y="6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2" y="3"/>
                </a:cxn>
                <a:cxn ang="0">
                  <a:pos x="12" y="15"/>
                </a:cxn>
                <a:cxn ang="0">
                  <a:pos x="0" y="15"/>
                </a:cxn>
                <a:cxn ang="0">
                  <a:pos x="0" y="6"/>
                </a:cxn>
              </a:cxnLst>
              <a:rect b="b" l="0" r="r" t="0"/>
              <a:pathLst>
                <a:path h="15" w="19">
                  <a:moveTo>
                    <a:pt x="0" y="6"/>
                  </a:moveTo>
                  <a:cubicBezTo>
                    <a:pt x="0" y="3"/>
                    <a:pt x="2" y="2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3"/>
                    <a:pt x="6" y="6"/>
                    <a:pt x="6" y="9"/>
                  </a:cubicBezTo>
                  <a:cubicBezTo>
                    <a:pt x="11" y="10"/>
                    <a:pt x="12" y="7"/>
                    <a:pt x="12" y="3"/>
                  </a:cubicBezTo>
                  <a:cubicBezTo>
                    <a:pt x="19" y="3"/>
                    <a:pt x="13" y="13"/>
                    <a:pt x="12" y="15"/>
                  </a:cubicBezTo>
                  <a:cubicBezTo>
                    <a:pt x="8" y="15"/>
                    <a:pt x="4" y="15"/>
                    <a:pt x="0" y="15"/>
                  </a:cubicBezTo>
                  <a:cubicBezTo>
                    <a:pt x="0" y="11"/>
                    <a:pt x="5" y="8"/>
                    <a:pt x="0" y="6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7" name="Freeform 29"/>
            <p:cNvSpPr>
              <a:spLocks noEditPoints="1"/>
            </p:cNvSpPr>
            <p:nvPr/>
          </p:nvSpPr>
          <p:spPr bwMode="auto">
            <a:xfrm>
              <a:off x="4787900" y="720725"/>
              <a:ext cx="539750" cy="1554163"/>
            </a:xfrm>
            <a:custGeom>
              <a:cxnLst>
                <a:cxn ang="0">
                  <a:pos x="141" y="558"/>
                </a:cxn>
                <a:cxn ang="0">
                  <a:pos x="144" y="561"/>
                </a:cxn>
                <a:cxn ang="0">
                  <a:pos x="123" y="555"/>
                </a:cxn>
                <a:cxn ang="0">
                  <a:pos x="108" y="531"/>
                </a:cxn>
                <a:cxn ang="0">
                  <a:pos x="96" y="501"/>
                </a:cxn>
                <a:cxn ang="0">
                  <a:pos x="84" y="477"/>
                </a:cxn>
                <a:cxn ang="0">
                  <a:pos x="78" y="453"/>
                </a:cxn>
                <a:cxn ang="0">
                  <a:pos x="75" y="447"/>
                </a:cxn>
                <a:cxn ang="0">
                  <a:pos x="3" y="72"/>
                </a:cxn>
                <a:cxn ang="0">
                  <a:pos x="30" y="0"/>
                </a:cxn>
                <a:cxn ang="0">
                  <a:pos x="51" y="12"/>
                </a:cxn>
                <a:cxn ang="0">
                  <a:pos x="60" y="15"/>
                </a:cxn>
                <a:cxn ang="0">
                  <a:pos x="129" y="24"/>
                </a:cxn>
                <a:cxn ang="0">
                  <a:pos x="186" y="117"/>
                </a:cxn>
                <a:cxn ang="0">
                  <a:pos x="195" y="117"/>
                </a:cxn>
                <a:cxn ang="0">
                  <a:pos x="201" y="141"/>
                </a:cxn>
                <a:cxn ang="0">
                  <a:pos x="177" y="210"/>
                </a:cxn>
                <a:cxn ang="0">
                  <a:pos x="183" y="162"/>
                </a:cxn>
                <a:cxn ang="0">
                  <a:pos x="192" y="120"/>
                </a:cxn>
                <a:cxn ang="0">
                  <a:pos x="180" y="156"/>
                </a:cxn>
                <a:cxn ang="0">
                  <a:pos x="171" y="207"/>
                </a:cxn>
                <a:cxn ang="0">
                  <a:pos x="171" y="216"/>
                </a:cxn>
                <a:cxn ang="0">
                  <a:pos x="141" y="324"/>
                </a:cxn>
                <a:cxn ang="0">
                  <a:pos x="138" y="366"/>
                </a:cxn>
                <a:cxn ang="0">
                  <a:pos x="141" y="411"/>
                </a:cxn>
                <a:cxn ang="0">
                  <a:pos x="141" y="441"/>
                </a:cxn>
                <a:cxn ang="0">
                  <a:pos x="138" y="462"/>
                </a:cxn>
                <a:cxn ang="0">
                  <a:pos x="135" y="504"/>
                </a:cxn>
                <a:cxn ang="0">
                  <a:pos x="132" y="504"/>
                </a:cxn>
                <a:cxn ang="0">
                  <a:pos x="129" y="462"/>
                </a:cxn>
                <a:cxn ang="0">
                  <a:pos x="126" y="462"/>
                </a:cxn>
                <a:cxn ang="0">
                  <a:pos x="123" y="453"/>
                </a:cxn>
                <a:cxn ang="0">
                  <a:pos x="120" y="435"/>
                </a:cxn>
                <a:cxn ang="0">
                  <a:pos x="114" y="486"/>
                </a:cxn>
                <a:cxn ang="0">
                  <a:pos x="123" y="495"/>
                </a:cxn>
                <a:cxn ang="0">
                  <a:pos x="126" y="498"/>
                </a:cxn>
                <a:cxn ang="0">
                  <a:pos x="129" y="525"/>
                </a:cxn>
                <a:cxn ang="0">
                  <a:pos x="135" y="543"/>
                </a:cxn>
                <a:cxn ang="0">
                  <a:pos x="141" y="558"/>
                </a:cxn>
                <a:cxn ang="0">
                  <a:pos x="111" y="450"/>
                </a:cxn>
                <a:cxn ang="0">
                  <a:pos x="111" y="417"/>
                </a:cxn>
                <a:cxn ang="0">
                  <a:pos x="111" y="450"/>
                </a:cxn>
              </a:cxnLst>
              <a:rect b="b" l="0" r="r" t="0"/>
              <a:pathLst>
                <a:path h="577" w="201">
                  <a:moveTo>
                    <a:pt x="141" y="558"/>
                  </a:moveTo>
                  <a:cubicBezTo>
                    <a:pt x="144" y="557"/>
                    <a:pt x="144" y="559"/>
                    <a:pt x="144" y="561"/>
                  </a:cubicBezTo>
                  <a:cubicBezTo>
                    <a:pt x="138" y="577"/>
                    <a:pt x="127" y="565"/>
                    <a:pt x="123" y="555"/>
                  </a:cubicBezTo>
                  <a:cubicBezTo>
                    <a:pt x="117" y="548"/>
                    <a:pt x="115" y="537"/>
                    <a:pt x="108" y="531"/>
                  </a:cubicBezTo>
                  <a:cubicBezTo>
                    <a:pt x="106" y="519"/>
                    <a:pt x="98" y="513"/>
                    <a:pt x="96" y="501"/>
                  </a:cubicBezTo>
                  <a:cubicBezTo>
                    <a:pt x="90" y="495"/>
                    <a:pt x="91" y="482"/>
                    <a:pt x="84" y="477"/>
                  </a:cubicBezTo>
                  <a:cubicBezTo>
                    <a:pt x="85" y="466"/>
                    <a:pt x="78" y="463"/>
                    <a:pt x="78" y="453"/>
                  </a:cubicBezTo>
                  <a:cubicBezTo>
                    <a:pt x="78" y="450"/>
                    <a:pt x="77" y="448"/>
                    <a:pt x="75" y="447"/>
                  </a:cubicBezTo>
                  <a:cubicBezTo>
                    <a:pt x="63" y="337"/>
                    <a:pt x="11" y="186"/>
                    <a:pt x="3" y="72"/>
                  </a:cubicBezTo>
                  <a:cubicBezTo>
                    <a:pt x="0" y="34"/>
                    <a:pt x="3" y="13"/>
                    <a:pt x="30" y="0"/>
                  </a:cubicBezTo>
                  <a:cubicBezTo>
                    <a:pt x="31" y="8"/>
                    <a:pt x="33" y="15"/>
                    <a:pt x="51" y="12"/>
                  </a:cubicBezTo>
                  <a:cubicBezTo>
                    <a:pt x="53" y="14"/>
                    <a:pt x="56" y="15"/>
                    <a:pt x="60" y="15"/>
                  </a:cubicBezTo>
                  <a:cubicBezTo>
                    <a:pt x="78" y="23"/>
                    <a:pt x="101" y="26"/>
                    <a:pt x="129" y="24"/>
                  </a:cubicBezTo>
                  <a:cubicBezTo>
                    <a:pt x="161" y="42"/>
                    <a:pt x="178" y="75"/>
                    <a:pt x="186" y="117"/>
                  </a:cubicBezTo>
                  <a:cubicBezTo>
                    <a:pt x="187" y="121"/>
                    <a:pt x="190" y="116"/>
                    <a:pt x="195" y="117"/>
                  </a:cubicBezTo>
                  <a:cubicBezTo>
                    <a:pt x="195" y="127"/>
                    <a:pt x="197" y="135"/>
                    <a:pt x="201" y="141"/>
                  </a:cubicBezTo>
                  <a:cubicBezTo>
                    <a:pt x="199" y="170"/>
                    <a:pt x="191" y="193"/>
                    <a:pt x="177" y="210"/>
                  </a:cubicBezTo>
                  <a:cubicBezTo>
                    <a:pt x="175" y="190"/>
                    <a:pt x="181" y="178"/>
                    <a:pt x="183" y="162"/>
                  </a:cubicBezTo>
                  <a:cubicBezTo>
                    <a:pt x="182" y="144"/>
                    <a:pt x="192" y="137"/>
                    <a:pt x="192" y="120"/>
                  </a:cubicBezTo>
                  <a:cubicBezTo>
                    <a:pt x="184" y="128"/>
                    <a:pt x="183" y="143"/>
                    <a:pt x="180" y="156"/>
                  </a:cubicBezTo>
                  <a:cubicBezTo>
                    <a:pt x="173" y="169"/>
                    <a:pt x="176" y="192"/>
                    <a:pt x="171" y="207"/>
                  </a:cubicBezTo>
                  <a:cubicBezTo>
                    <a:pt x="171" y="210"/>
                    <a:pt x="171" y="213"/>
                    <a:pt x="171" y="216"/>
                  </a:cubicBezTo>
                  <a:cubicBezTo>
                    <a:pt x="158" y="249"/>
                    <a:pt x="151" y="288"/>
                    <a:pt x="141" y="324"/>
                  </a:cubicBezTo>
                  <a:cubicBezTo>
                    <a:pt x="134" y="332"/>
                    <a:pt x="140" y="353"/>
                    <a:pt x="138" y="366"/>
                  </a:cubicBezTo>
                  <a:cubicBezTo>
                    <a:pt x="137" y="383"/>
                    <a:pt x="139" y="397"/>
                    <a:pt x="141" y="411"/>
                  </a:cubicBezTo>
                  <a:cubicBezTo>
                    <a:pt x="141" y="421"/>
                    <a:pt x="141" y="431"/>
                    <a:pt x="141" y="441"/>
                  </a:cubicBezTo>
                  <a:cubicBezTo>
                    <a:pt x="143" y="451"/>
                    <a:pt x="137" y="453"/>
                    <a:pt x="138" y="462"/>
                  </a:cubicBezTo>
                  <a:cubicBezTo>
                    <a:pt x="131" y="470"/>
                    <a:pt x="137" y="491"/>
                    <a:pt x="135" y="504"/>
                  </a:cubicBezTo>
                  <a:cubicBezTo>
                    <a:pt x="134" y="504"/>
                    <a:pt x="133" y="504"/>
                    <a:pt x="132" y="504"/>
                  </a:cubicBezTo>
                  <a:cubicBezTo>
                    <a:pt x="130" y="491"/>
                    <a:pt x="136" y="470"/>
                    <a:pt x="129" y="462"/>
                  </a:cubicBezTo>
                  <a:cubicBezTo>
                    <a:pt x="128" y="462"/>
                    <a:pt x="127" y="462"/>
                    <a:pt x="126" y="462"/>
                  </a:cubicBezTo>
                  <a:cubicBezTo>
                    <a:pt x="126" y="458"/>
                    <a:pt x="126" y="454"/>
                    <a:pt x="123" y="453"/>
                  </a:cubicBezTo>
                  <a:cubicBezTo>
                    <a:pt x="116" y="453"/>
                    <a:pt x="122" y="440"/>
                    <a:pt x="120" y="435"/>
                  </a:cubicBezTo>
                  <a:cubicBezTo>
                    <a:pt x="115" y="449"/>
                    <a:pt x="114" y="467"/>
                    <a:pt x="114" y="486"/>
                  </a:cubicBezTo>
                  <a:cubicBezTo>
                    <a:pt x="122" y="461"/>
                    <a:pt x="116" y="482"/>
                    <a:pt x="123" y="495"/>
                  </a:cubicBezTo>
                  <a:cubicBezTo>
                    <a:pt x="122" y="498"/>
                    <a:pt x="124" y="498"/>
                    <a:pt x="126" y="498"/>
                  </a:cubicBezTo>
                  <a:cubicBezTo>
                    <a:pt x="124" y="510"/>
                    <a:pt x="131" y="513"/>
                    <a:pt x="129" y="525"/>
                  </a:cubicBezTo>
                  <a:cubicBezTo>
                    <a:pt x="135" y="527"/>
                    <a:pt x="128" y="542"/>
                    <a:pt x="135" y="543"/>
                  </a:cubicBezTo>
                  <a:cubicBezTo>
                    <a:pt x="143" y="542"/>
                    <a:pt x="133" y="559"/>
                    <a:pt x="141" y="558"/>
                  </a:cubicBezTo>
                  <a:close/>
                  <a:moveTo>
                    <a:pt x="111" y="450"/>
                  </a:moveTo>
                  <a:cubicBezTo>
                    <a:pt x="109" y="439"/>
                    <a:pt x="120" y="425"/>
                    <a:pt x="111" y="417"/>
                  </a:cubicBezTo>
                  <a:cubicBezTo>
                    <a:pt x="113" y="428"/>
                    <a:pt x="102" y="442"/>
                    <a:pt x="111" y="45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8" name="Freeform 30"/>
            <p:cNvSpPr/>
            <p:nvPr/>
          </p:nvSpPr>
          <p:spPr bwMode="auto">
            <a:xfrm>
              <a:off x="4381500" y="614363"/>
              <a:ext cx="623888" cy="1309688"/>
            </a:xfrm>
            <a:custGeom>
              <a:cxnLst>
                <a:cxn ang="0">
                  <a:pos x="1" y="328"/>
                </a:cxn>
                <a:cxn ang="0">
                  <a:pos x="19" y="286"/>
                </a:cxn>
                <a:cxn ang="0">
                  <a:pos x="28" y="286"/>
                </a:cxn>
                <a:cxn ang="0">
                  <a:pos x="127" y="76"/>
                </a:cxn>
                <a:cxn ang="0">
                  <a:pos x="133" y="55"/>
                </a:cxn>
                <a:cxn ang="0">
                  <a:pos x="226" y="4"/>
                </a:cxn>
                <a:cxn ang="0">
                  <a:pos x="226" y="1"/>
                </a:cxn>
                <a:cxn ang="0">
                  <a:pos x="229" y="4"/>
                </a:cxn>
                <a:cxn ang="0">
                  <a:pos x="229" y="25"/>
                </a:cxn>
                <a:cxn ang="0">
                  <a:pos x="223" y="28"/>
                </a:cxn>
                <a:cxn ang="0">
                  <a:pos x="220" y="13"/>
                </a:cxn>
                <a:cxn ang="0">
                  <a:pos x="202" y="49"/>
                </a:cxn>
                <a:cxn ang="0">
                  <a:pos x="202" y="52"/>
                </a:cxn>
                <a:cxn ang="0">
                  <a:pos x="181" y="40"/>
                </a:cxn>
                <a:cxn ang="0">
                  <a:pos x="154" y="112"/>
                </a:cxn>
                <a:cxn ang="0">
                  <a:pos x="226" y="487"/>
                </a:cxn>
                <a:cxn ang="0">
                  <a:pos x="151" y="127"/>
                </a:cxn>
                <a:cxn ang="0">
                  <a:pos x="148" y="67"/>
                </a:cxn>
                <a:cxn ang="0">
                  <a:pos x="133" y="73"/>
                </a:cxn>
                <a:cxn ang="0">
                  <a:pos x="166" y="319"/>
                </a:cxn>
                <a:cxn ang="0">
                  <a:pos x="127" y="106"/>
                </a:cxn>
                <a:cxn ang="0">
                  <a:pos x="127" y="82"/>
                </a:cxn>
                <a:cxn ang="0">
                  <a:pos x="7" y="328"/>
                </a:cxn>
                <a:cxn ang="0">
                  <a:pos x="4" y="391"/>
                </a:cxn>
                <a:cxn ang="0">
                  <a:pos x="4" y="406"/>
                </a:cxn>
                <a:cxn ang="0">
                  <a:pos x="1" y="400"/>
                </a:cxn>
                <a:cxn ang="0">
                  <a:pos x="1" y="328"/>
                </a:cxn>
              </a:cxnLst>
              <a:rect b="b" l="0" r="r" t="0"/>
              <a:pathLst>
                <a:path h="487" w="231">
                  <a:moveTo>
                    <a:pt x="1" y="328"/>
                  </a:moveTo>
                  <a:cubicBezTo>
                    <a:pt x="7" y="314"/>
                    <a:pt x="17" y="304"/>
                    <a:pt x="19" y="286"/>
                  </a:cubicBezTo>
                  <a:cubicBezTo>
                    <a:pt x="20" y="300"/>
                    <a:pt x="20" y="282"/>
                    <a:pt x="28" y="286"/>
                  </a:cubicBezTo>
                  <a:cubicBezTo>
                    <a:pt x="71" y="226"/>
                    <a:pt x="68" y="120"/>
                    <a:pt x="127" y="76"/>
                  </a:cubicBezTo>
                  <a:cubicBezTo>
                    <a:pt x="129" y="69"/>
                    <a:pt x="130" y="61"/>
                    <a:pt x="133" y="55"/>
                  </a:cubicBezTo>
                  <a:cubicBezTo>
                    <a:pt x="173" y="59"/>
                    <a:pt x="192" y="17"/>
                    <a:pt x="226" y="4"/>
                  </a:cubicBezTo>
                  <a:cubicBezTo>
                    <a:pt x="226" y="3"/>
                    <a:pt x="226" y="2"/>
                    <a:pt x="226" y="1"/>
                  </a:cubicBezTo>
                  <a:cubicBezTo>
                    <a:pt x="229" y="0"/>
                    <a:pt x="229" y="2"/>
                    <a:pt x="229" y="4"/>
                  </a:cubicBezTo>
                  <a:cubicBezTo>
                    <a:pt x="232" y="14"/>
                    <a:pt x="209" y="25"/>
                    <a:pt x="229" y="25"/>
                  </a:cubicBezTo>
                  <a:cubicBezTo>
                    <a:pt x="229" y="28"/>
                    <a:pt x="225" y="27"/>
                    <a:pt x="223" y="28"/>
                  </a:cubicBezTo>
                  <a:cubicBezTo>
                    <a:pt x="201" y="29"/>
                    <a:pt x="220" y="23"/>
                    <a:pt x="220" y="13"/>
                  </a:cubicBezTo>
                  <a:cubicBezTo>
                    <a:pt x="215" y="20"/>
                    <a:pt x="172" y="40"/>
                    <a:pt x="202" y="49"/>
                  </a:cubicBezTo>
                  <a:cubicBezTo>
                    <a:pt x="202" y="50"/>
                    <a:pt x="202" y="51"/>
                    <a:pt x="202" y="52"/>
                  </a:cubicBezTo>
                  <a:cubicBezTo>
                    <a:pt x="184" y="55"/>
                    <a:pt x="182" y="48"/>
                    <a:pt x="181" y="40"/>
                  </a:cubicBezTo>
                  <a:cubicBezTo>
                    <a:pt x="154" y="53"/>
                    <a:pt x="151" y="74"/>
                    <a:pt x="154" y="112"/>
                  </a:cubicBezTo>
                  <a:cubicBezTo>
                    <a:pt x="162" y="226"/>
                    <a:pt x="214" y="377"/>
                    <a:pt x="226" y="487"/>
                  </a:cubicBezTo>
                  <a:cubicBezTo>
                    <a:pt x="197" y="383"/>
                    <a:pt x="174" y="247"/>
                    <a:pt x="151" y="127"/>
                  </a:cubicBezTo>
                  <a:cubicBezTo>
                    <a:pt x="149" y="108"/>
                    <a:pt x="155" y="81"/>
                    <a:pt x="148" y="67"/>
                  </a:cubicBezTo>
                  <a:cubicBezTo>
                    <a:pt x="139" y="65"/>
                    <a:pt x="142" y="75"/>
                    <a:pt x="133" y="73"/>
                  </a:cubicBezTo>
                  <a:cubicBezTo>
                    <a:pt x="124" y="173"/>
                    <a:pt x="169" y="235"/>
                    <a:pt x="166" y="319"/>
                  </a:cubicBezTo>
                  <a:cubicBezTo>
                    <a:pt x="157" y="244"/>
                    <a:pt x="132" y="185"/>
                    <a:pt x="127" y="106"/>
                  </a:cubicBezTo>
                  <a:cubicBezTo>
                    <a:pt x="127" y="98"/>
                    <a:pt x="127" y="90"/>
                    <a:pt x="127" y="82"/>
                  </a:cubicBezTo>
                  <a:cubicBezTo>
                    <a:pt x="66" y="143"/>
                    <a:pt x="65" y="264"/>
                    <a:pt x="7" y="328"/>
                  </a:cubicBezTo>
                  <a:cubicBezTo>
                    <a:pt x="0" y="343"/>
                    <a:pt x="6" y="371"/>
                    <a:pt x="4" y="391"/>
                  </a:cubicBezTo>
                  <a:cubicBezTo>
                    <a:pt x="4" y="396"/>
                    <a:pt x="4" y="401"/>
                    <a:pt x="4" y="406"/>
                  </a:cubicBezTo>
                  <a:cubicBezTo>
                    <a:pt x="1" y="406"/>
                    <a:pt x="2" y="402"/>
                    <a:pt x="1" y="400"/>
                  </a:cubicBezTo>
                  <a:cubicBezTo>
                    <a:pt x="1" y="376"/>
                    <a:pt x="1" y="352"/>
                    <a:pt x="1" y="32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9" name="Freeform 31"/>
            <p:cNvSpPr>
              <a:spLocks noEditPoints="1"/>
            </p:cNvSpPr>
            <p:nvPr/>
          </p:nvSpPr>
          <p:spPr bwMode="auto">
            <a:xfrm>
              <a:off x="4440238" y="898525"/>
              <a:ext cx="646113" cy="1416050"/>
            </a:xfrm>
            <a:custGeom>
              <a:cxnLst>
                <a:cxn ang="0">
                  <a:pos x="93" y="15"/>
                </a:cxn>
                <a:cxn ang="0">
                  <a:pos x="102" y="0"/>
                </a:cxn>
                <a:cxn ang="0">
                  <a:pos x="105" y="0"/>
                </a:cxn>
                <a:cxn ang="0">
                  <a:pos x="144" y="213"/>
                </a:cxn>
                <a:cxn ang="0">
                  <a:pos x="147" y="219"/>
                </a:cxn>
                <a:cxn ang="0">
                  <a:pos x="159" y="306"/>
                </a:cxn>
                <a:cxn ang="0">
                  <a:pos x="162" y="312"/>
                </a:cxn>
                <a:cxn ang="0">
                  <a:pos x="210" y="456"/>
                </a:cxn>
                <a:cxn ang="0">
                  <a:pos x="222" y="480"/>
                </a:cxn>
                <a:cxn ang="0">
                  <a:pos x="240" y="516"/>
                </a:cxn>
                <a:cxn ang="0">
                  <a:pos x="126" y="525"/>
                </a:cxn>
                <a:cxn ang="0">
                  <a:pos x="87" y="516"/>
                </a:cxn>
                <a:cxn ang="0">
                  <a:pos x="0" y="474"/>
                </a:cxn>
                <a:cxn ang="0">
                  <a:pos x="39" y="390"/>
                </a:cxn>
                <a:cxn ang="0">
                  <a:pos x="42" y="360"/>
                </a:cxn>
                <a:cxn ang="0">
                  <a:pos x="75" y="207"/>
                </a:cxn>
                <a:cxn ang="0">
                  <a:pos x="84" y="147"/>
                </a:cxn>
                <a:cxn ang="0">
                  <a:pos x="81" y="147"/>
                </a:cxn>
                <a:cxn ang="0">
                  <a:pos x="84" y="135"/>
                </a:cxn>
                <a:cxn ang="0">
                  <a:pos x="87" y="147"/>
                </a:cxn>
                <a:cxn ang="0">
                  <a:pos x="93" y="81"/>
                </a:cxn>
                <a:cxn ang="0">
                  <a:pos x="93" y="39"/>
                </a:cxn>
                <a:cxn ang="0">
                  <a:pos x="93" y="15"/>
                </a:cxn>
                <a:cxn ang="0">
                  <a:pos x="90" y="174"/>
                </a:cxn>
                <a:cxn ang="0">
                  <a:pos x="84" y="231"/>
                </a:cxn>
                <a:cxn ang="0">
                  <a:pos x="90" y="174"/>
                </a:cxn>
                <a:cxn ang="0">
                  <a:pos x="99" y="222"/>
                </a:cxn>
                <a:cxn ang="0">
                  <a:pos x="96" y="213"/>
                </a:cxn>
                <a:cxn ang="0">
                  <a:pos x="84" y="258"/>
                </a:cxn>
                <a:cxn ang="0">
                  <a:pos x="99" y="222"/>
                </a:cxn>
                <a:cxn ang="0">
                  <a:pos x="93" y="267"/>
                </a:cxn>
                <a:cxn ang="0">
                  <a:pos x="105" y="264"/>
                </a:cxn>
                <a:cxn ang="0">
                  <a:pos x="99" y="240"/>
                </a:cxn>
                <a:cxn ang="0">
                  <a:pos x="93" y="267"/>
                </a:cxn>
              </a:cxnLst>
              <a:rect b="b" l="0" r="r" t="0"/>
              <a:pathLst>
                <a:path h="526" w="240">
                  <a:moveTo>
                    <a:pt x="93" y="15"/>
                  </a:moveTo>
                  <a:cubicBezTo>
                    <a:pt x="98" y="12"/>
                    <a:pt x="103" y="9"/>
                    <a:pt x="102" y="0"/>
                  </a:cubicBezTo>
                  <a:cubicBezTo>
                    <a:pt x="103" y="0"/>
                    <a:pt x="104" y="0"/>
                    <a:pt x="105" y="0"/>
                  </a:cubicBezTo>
                  <a:cubicBezTo>
                    <a:pt x="110" y="79"/>
                    <a:pt x="135" y="138"/>
                    <a:pt x="144" y="213"/>
                  </a:cubicBezTo>
                  <a:cubicBezTo>
                    <a:pt x="144" y="216"/>
                    <a:pt x="145" y="218"/>
                    <a:pt x="147" y="219"/>
                  </a:cubicBezTo>
                  <a:cubicBezTo>
                    <a:pt x="149" y="250"/>
                    <a:pt x="157" y="275"/>
                    <a:pt x="159" y="306"/>
                  </a:cubicBezTo>
                  <a:cubicBezTo>
                    <a:pt x="159" y="309"/>
                    <a:pt x="160" y="311"/>
                    <a:pt x="162" y="312"/>
                  </a:cubicBezTo>
                  <a:cubicBezTo>
                    <a:pt x="163" y="375"/>
                    <a:pt x="191" y="411"/>
                    <a:pt x="210" y="456"/>
                  </a:cubicBezTo>
                  <a:cubicBezTo>
                    <a:pt x="214" y="464"/>
                    <a:pt x="218" y="472"/>
                    <a:pt x="222" y="480"/>
                  </a:cubicBezTo>
                  <a:cubicBezTo>
                    <a:pt x="228" y="492"/>
                    <a:pt x="234" y="504"/>
                    <a:pt x="240" y="516"/>
                  </a:cubicBezTo>
                  <a:cubicBezTo>
                    <a:pt x="207" y="524"/>
                    <a:pt x="168" y="526"/>
                    <a:pt x="126" y="525"/>
                  </a:cubicBezTo>
                  <a:cubicBezTo>
                    <a:pt x="116" y="519"/>
                    <a:pt x="95" y="524"/>
                    <a:pt x="87" y="516"/>
                  </a:cubicBezTo>
                  <a:cubicBezTo>
                    <a:pt x="59" y="501"/>
                    <a:pt x="43" y="474"/>
                    <a:pt x="0" y="474"/>
                  </a:cubicBezTo>
                  <a:cubicBezTo>
                    <a:pt x="17" y="450"/>
                    <a:pt x="39" y="431"/>
                    <a:pt x="39" y="390"/>
                  </a:cubicBezTo>
                  <a:cubicBezTo>
                    <a:pt x="46" y="386"/>
                    <a:pt x="40" y="369"/>
                    <a:pt x="42" y="360"/>
                  </a:cubicBezTo>
                  <a:cubicBezTo>
                    <a:pt x="42" y="298"/>
                    <a:pt x="78" y="272"/>
                    <a:pt x="75" y="207"/>
                  </a:cubicBezTo>
                  <a:cubicBezTo>
                    <a:pt x="76" y="187"/>
                    <a:pt x="93" y="167"/>
                    <a:pt x="84" y="147"/>
                  </a:cubicBezTo>
                  <a:cubicBezTo>
                    <a:pt x="83" y="147"/>
                    <a:pt x="82" y="147"/>
                    <a:pt x="81" y="147"/>
                  </a:cubicBezTo>
                  <a:cubicBezTo>
                    <a:pt x="81" y="142"/>
                    <a:pt x="85" y="141"/>
                    <a:pt x="84" y="135"/>
                  </a:cubicBezTo>
                  <a:cubicBezTo>
                    <a:pt x="88" y="136"/>
                    <a:pt x="86" y="143"/>
                    <a:pt x="87" y="147"/>
                  </a:cubicBezTo>
                  <a:cubicBezTo>
                    <a:pt x="96" y="132"/>
                    <a:pt x="92" y="104"/>
                    <a:pt x="93" y="81"/>
                  </a:cubicBezTo>
                  <a:cubicBezTo>
                    <a:pt x="98" y="74"/>
                    <a:pt x="98" y="46"/>
                    <a:pt x="93" y="39"/>
                  </a:cubicBezTo>
                  <a:cubicBezTo>
                    <a:pt x="93" y="31"/>
                    <a:pt x="93" y="23"/>
                    <a:pt x="93" y="15"/>
                  </a:cubicBezTo>
                  <a:close/>
                  <a:moveTo>
                    <a:pt x="90" y="174"/>
                  </a:moveTo>
                  <a:cubicBezTo>
                    <a:pt x="93" y="197"/>
                    <a:pt x="77" y="215"/>
                    <a:pt x="84" y="231"/>
                  </a:cubicBezTo>
                  <a:cubicBezTo>
                    <a:pt x="89" y="219"/>
                    <a:pt x="98" y="180"/>
                    <a:pt x="90" y="174"/>
                  </a:cubicBezTo>
                  <a:close/>
                  <a:moveTo>
                    <a:pt x="99" y="222"/>
                  </a:moveTo>
                  <a:cubicBezTo>
                    <a:pt x="101" y="208"/>
                    <a:pt x="96" y="188"/>
                    <a:pt x="96" y="213"/>
                  </a:cubicBezTo>
                  <a:cubicBezTo>
                    <a:pt x="95" y="229"/>
                    <a:pt x="81" y="248"/>
                    <a:pt x="84" y="258"/>
                  </a:cubicBezTo>
                  <a:cubicBezTo>
                    <a:pt x="86" y="253"/>
                    <a:pt x="97" y="237"/>
                    <a:pt x="99" y="222"/>
                  </a:cubicBezTo>
                  <a:close/>
                  <a:moveTo>
                    <a:pt x="93" y="267"/>
                  </a:moveTo>
                  <a:cubicBezTo>
                    <a:pt x="97" y="257"/>
                    <a:pt x="101" y="252"/>
                    <a:pt x="105" y="264"/>
                  </a:cubicBezTo>
                  <a:cubicBezTo>
                    <a:pt x="105" y="254"/>
                    <a:pt x="104" y="245"/>
                    <a:pt x="99" y="240"/>
                  </a:cubicBezTo>
                  <a:cubicBezTo>
                    <a:pt x="99" y="249"/>
                    <a:pt x="86" y="261"/>
                    <a:pt x="93" y="267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10" name="Freeform 32"/>
            <p:cNvSpPr/>
            <p:nvPr/>
          </p:nvSpPr>
          <p:spPr bwMode="auto">
            <a:xfrm>
              <a:off x="5351463" y="1044575"/>
              <a:ext cx="26988" cy="57150"/>
            </a:xfrm>
            <a:custGeom>
              <a:cxnLst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6" y="18"/>
                </a:cxn>
                <a:cxn ang="0">
                  <a:pos x="0" y="21"/>
                </a:cxn>
              </a:cxnLst>
              <a:rect b="b" l="0" r="r" t="0"/>
              <a:pathLst>
                <a:path h="21" w="10">
                  <a:moveTo>
                    <a:pt x="0" y="21"/>
                  </a:moveTo>
                  <a:cubicBezTo>
                    <a:pt x="0" y="15"/>
                    <a:pt x="0" y="9"/>
                    <a:pt x="0" y="3"/>
                  </a:cubicBezTo>
                  <a:cubicBezTo>
                    <a:pt x="2" y="3"/>
                    <a:pt x="4" y="3"/>
                    <a:pt x="3" y="0"/>
                  </a:cubicBezTo>
                  <a:cubicBezTo>
                    <a:pt x="10" y="0"/>
                    <a:pt x="4" y="13"/>
                    <a:pt x="6" y="18"/>
                  </a:cubicBezTo>
                  <a:cubicBezTo>
                    <a:pt x="4" y="19"/>
                    <a:pt x="3" y="21"/>
                    <a:pt x="0" y="21"/>
                  </a:cubicBezTo>
                  <a:close/>
                </a:path>
              </a:pathLst>
            </a:custGeom>
            <a:solidFill>
              <a:srgbClr val="89969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11" name="Freeform 33"/>
            <p:cNvSpPr/>
            <p:nvPr/>
          </p:nvSpPr>
          <p:spPr bwMode="auto">
            <a:xfrm>
              <a:off x="5272088" y="1044575"/>
              <a:ext cx="31750" cy="112713"/>
            </a:xfrm>
            <a:custGeom>
              <a:cxnLst>
                <a:cxn ang="0">
                  <a:pos x="0" y="36"/>
                </a:cxn>
                <a:cxn ang="0">
                  <a:pos x="12" y="0"/>
                </a:cxn>
                <a:cxn ang="0">
                  <a:pos x="3" y="42"/>
                </a:cxn>
                <a:cxn ang="0">
                  <a:pos x="0" y="36"/>
                </a:cxn>
              </a:cxnLst>
              <a:rect b="b" l="0" r="r" t="0"/>
              <a:pathLst>
                <a:path h="42" w="12">
                  <a:moveTo>
                    <a:pt x="0" y="36"/>
                  </a:moveTo>
                  <a:cubicBezTo>
                    <a:pt x="3" y="23"/>
                    <a:pt x="4" y="8"/>
                    <a:pt x="12" y="0"/>
                  </a:cubicBezTo>
                  <a:cubicBezTo>
                    <a:pt x="12" y="17"/>
                    <a:pt x="2" y="24"/>
                    <a:pt x="3" y="42"/>
                  </a:cubicBezTo>
                  <a:cubicBezTo>
                    <a:pt x="0" y="42"/>
                    <a:pt x="1" y="38"/>
                    <a:pt x="0" y="3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12" name="Freeform 34"/>
            <p:cNvSpPr/>
            <p:nvPr/>
          </p:nvSpPr>
          <p:spPr bwMode="auto">
            <a:xfrm>
              <a:off x="5324475" y="1141413"/>
              <a:ext cx="36513" cy="88900"/>
            </a:xfrm>
            <a:custGeom>
              <a:cxnLst>
                <a:cxn ang="0">
                  <a:pos x="4" y="33"/>
                </a:cxn>
                <a:cxn ang="0">
                  <a:pos x="4" y="0"/>
                </a:cxn>
                <a:cxn ang="0">
                  <a:pos x="10" y="24"/>
                </a:cxn>
                <a:cxn ang="0">
                  <a:pos x="10" y="27"/>
                </a:cxn>
                <a:cxn ang="0">
                  <a:pos x="4" y="33"/>
                </a:cxn>
              </a:cxnLst>
              <a:rect b="b" l="0" r="r" t="0"/>
              <a:pathLst>
                <a:path h="33" w="13">
                  <a:moveTo>
                    <a:pt x="4" y="33"/>
                  </a:moveTo>
                  <a:cubicBezTo>
                    <a:pt x="4" y="18"/>
                    <a:pt x="0" y="13"/>
                    <a:pt x="4" y="0"/>
                  </a:cubicBezTo>
                  <a:cubicBezTo>
                    <a:pt x="13" y="1"/>
                    <a:pt x="1" y="23"/>
                    <a:pt x="10" y="24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7" y="28"/>
                    <a:pt x="8" y="33"/>
                    <a:pt x="4" y="33"/>
                  </a:cubicBezTo>
                  <a:close/>
                </a:path>
              </a:pathLst>
            </a:custGeom>
            <a:solidFill>
              <a:srgbClr val="75A6B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13" name="Freeform 35"/>
            <p:cNvSpPr/>
            <p:nvPr/>
          </p:nvSpPr>
          <p:spPr bwMode="auto">
            <a:xfrm>
              <a:off x="5246688" y="1141413"/>
              <a:ext cx="33338" cy="161925"/>
            </a:xfrm>
            <a:custGeom>
              <a:cxnLst>
                <a:cxn ang="0">
                  <a:pos x="12" y="6"/>
                </a:cxn>
                <a:cxn ang="0">
                  <a:pos x="6" y="54"/>
                </a:cxn>
                <a:cxn ang="0">
                  <a:pos x="0" y="51"/>
                </a:cxn>
                <a:cxn ang="0">
                  <a:pos x="9" y="0"/>
                </a:cxn>
                <a:cxn ang="0">
                  <a:pos x="12" y="6"/>
                </a:cxn>
              </a:cxnLst>
              <a:rect b="b" l="0" r="r" t="0"/>
              <a:pathLst>
                <a:path h="60" w="12">
                  <a:moveTo>
                    <a:pt x="12" y="6"/>
                  </a:moveTo>
                  <a:cubicBezTo>
                    <a:pt x="10" y="22"/>
                    <a:pt x="4" y="34"/>
                    <a:pt x="6" y="54"/>
                  </a:cubicBezTo>
                  <a:cubicBezTo>
                    <a:pt x="3" y="60"/>
                    <a:pt x="4" y="51"/>
                    <a:pt x="0" y="51"/>
                  </a:cubicBezTo>
                  <a:cubicBezTo>
                    <a:pt x="5" y="36"/>
                    <a:pt x="2" y="13"/>
                    <a:pt x="9" y="0"/>
                  </a:cubicBezTo>
                  <a:cubicBezTo>
                    <a:pt x="10" y="2"/>
                    <a:pt x="9" y="6"/>
                    <a:pt x="12" y="6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14" name="Freeform 36"/>
            <p:cNvSpPr>
              <a:spLocks noEditPoints="1"/>
            </p:cNvSpPr>
            <p:nvPr/>
          </p:nvSpPr>
          <p:spPr bwMode="auto">
            <a:xfrm>
              <a:off x="5207000" y="1101725"/>
              <a:ext cx="131763" cy="782638"/>
            </a:xfrm>
            <a:custGeom>
              <a:cxnLst>
                <a:cxn ang="0">
                  <a:pos x="21" y="69"/>
                </a:cxn>
                <a:cxn ang="0">
                  <a:pos x="45" y="0"/>
                </a:cxn>
                <a:cxn ang="0">
                  <a:pos x="48" y="9"/>
                </a:cxn>
                <a:cxn ang="0">
                  <a:pos x="48" y="15"/>
                </a:cxn>
                <a:cxn ang="0">
                  <a:pos x="48" y="48"/>
                </a:cxn>
                <a:cxn ang="0">
                  <a:pos x="48" y="57"/>
                </a:cxn>
                <a:cxn ang="0">
                  <a:pos x="18" y="99"/>
                </a:cxn>
                <a:cxn ang="0">
                  <a:pos x="24" y="210"/>
                </a:cxn>
                <a:cxn ang="0">
                  <a:pos x="24" y="216"/>
                </a:cxn>
                <a:cxn ang="0">
                  <a:pos x="21" y="216"/>
                </a:cxn>
                <a:cxn ang="0">
                  <a:pos x="18" y="159"/>
                </a:cxn>
                <a:cxn ang="0">
                  <a:pos x="6" y="291"/>
                </a:cxn>
                <a:cxn ang="0">
                  <a:pos x="6" y="210"/>
                </a:cxn>
                <a:cxn ang="0">
                  <a:pos x="9" y="180"/>
                </a:cxn>
                <a:cxn ang="0">
                  <a:pos x="15" y="75"/>
                </a:cxn>
                <a:cxn ang="0">
                  <a:pos x="15" y="66"/>
                </a:cxn>
                <a:cxn ang="0">
                  <a:pos x="21" y="69"/>
                </a:cxn>
                <a:cxn ang="0">
                  <a:pos x="42" y="36"/>
                </a:cxn>
                <a:cxn ang="0">
                  <a:pos x="21" y="93"/>
                </a:cxn>
                <a:cxn ang="0">
                  <a:pos x="42" y="36"/>
                </a:cxn>
              </a:cxnLst>
              <a:rect b="b" l="0" r="r" t="0"/>
              <a:pathLst>
                <a:path h="291" w="49">
                  <a:moveTo>
                    <a:pt x="21" y="69"/>
                  </a:moveTo>
                  <a:cubicBezTo>
                    <a:pt x="35" y="52"/>
                    <a:pt x="43" y="29"/>
                    <a:pt x="45" y="0"/>
                  </a:cubicBezTo>
                  <a:cubicBezTo>
                    <a:pt x="49" y="0"/>
                    <a:pt x="48" y="5"/>
                    <a:pt x="48" y="9"/>
                  </a:cubicBezTo>
                  <a:cubicBezTo>
                    <a:pt x="48" y="11"/>
                    <a:pt x="48" y="13"/>
                    <a:pt x="48" y="15"/>
                  </a:cubicBezTo>
                  <a:cubicBezTo>
                    <a:pt x="44" y="28"/>
                    <a:pt x="48" y="33"/>
                    <a:pt x="48" y="48"/>
                  </a:cubicBezTo>
                  <a:cubicBezTo>
                    <a:pt x="48" y="51"/>
                    <a:pt x="48" y="54"/>
                    <a:pt x="48" y="57"/>
                  </a:cubicBezTo>
                  <a:cubicBezTo>
                    <a:pt x="41" y="74"/>
                    <a:pt x="29" y="86"/>
                    <a:pt x="18" y="99"/>
                  </a:cubicBezTo>
                  <a:cubicBezTo>
                    <a:pt x="25" y="131"/>
                    <a:pt x="18" y="177"/>
                    <a:pt x="24" y="210"/>
                  </a:cubicBezTo>
                  <a:cubicBezTo>
                    <a:pt x="24" y="212"/>
                    <a:pt x="24" y="214"/>
                    <a:pt x="24" y="216"/>
                  </a:cubicBezTo>
                  <a:cubicBezTo>
                    <a:pt x="23" y="216"/>
                    <a:pt x="22" y="216"/>
                    <a:pt x="21" y="216"/>
                  </a:cubicBezTo>
                  <a:cubicBezTo>
                    <a:pt x="21" y="196"/>
                    <a:pt x="16" y="181"/>
                    <a:pt x="18" y="159"/>
                  </a:cubicBezTo>
                  <a:cubicBezTo>
                    <a:pt x="9" y="198"/>
                    <a:pt x="11" y="248"/>
                    <a:pt x="6" y="291"/>
                  </a:cubicBezTo>
                  <a:cubicBezTo>
                    <a:pt x="0" y="270"/>
                    <a:pt x="10" y="239"/>
                    <a:pt x="6" y="210"/>
                  </a:cubicBezTo>
                  <a:cubicBezTo>
                    <a:pt x="13" y="206"/>
                    <a:pt x="7" y="189"/>
                    <a:pt x="9" y="180"/>
                  </a:cubicBezTo>
                  <a:cubicBezTo>
                    <a:pt x="9" y="143"/>
                    <a:pt x="16" y="113"/>
                    <a:pt x="15" y="75"/>
                  </a:cubicBezTo>
                  <a:cubicBezTo>
                    <a:pt x="15" y="72"/>
                    <a:pt x="15" y="69"/>
                    <a:pt x="15" y="66"/>
                  </a:cubicBezTo>
                  <a:cubicBezTo>
                    <a:pt x="19" y="66"/>
                    <a:pt x="18" y="75"/>
                    <a:pt x="21" y="69"/>
                  </a:cubicBezTo>
                  <a:close/>
                  <a:moveTo>
                    <a:pt x="42" y="36"/>
                  </a:moveTo>
                  <a:cubicBezTo>
                    <a:pt x="41" y="59"/>
                    <a:pt x="13" y="71"/>
                    <a:pt x="21" y="93"/>
                  </a:cubicBezTo>
                  <a:cubicBezTo>
                    <a:pt x="29" y="77"/>
                    <a:pt x="47" y="55"/>
                    <a:pt x="42" y="3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15" name="Freeform 37"/>
            <p:cNvSpPr/>
            <p:nvPr/>
          </p:nvSpPr>
          <p:spPr bwMode="auto">
            <a:xfrm>
              <a:off x="5241925" y="1198563"/>
              <a:ext cx="92075" cy="152400"/>
            </a:xfrm>
            <a:custGeom>
              <a:cxnLst>
                <a:cxn ang="0">
                  <a:pos x="8" y="57"/>
                </a:cxn>
                <a:cxn ang="0">
                  <a:pos x="29" y="0"/>
                </a:cxn>
                <a:cxn ang="0">
                  <a:pos x="8" y="57"/>
                </a:cxn>
              </a:cxnLst>
              <a:rect b="b" l="0" r="r" t="0"/>
              <a:pathLst>
                <a:path h="57" w="34">
                  <a:moveTo>
                    <a:pt x="8" y="57"/>
                  </a:moveTo>
                  <a:cubicBezTo>
                    <a:pt x="0" y="35"/>
                    <a:pt x="28" y="23"/>
                    <a:pt x="29" y="0"/>
                  </a:cubicBezTo>
                  <a:cubicBezTo>
                    <a:pt x="34" y="19"/>
                    <a:pt x="16" y="41"/>
                    <a:pt x="8" y="57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16" name="Freeform 38"/>
            <p:cNvSpPr/>
            <p:nvPr/>
          </p:nvSpPr>
          <p:spPr bwMode="auto">
            <a:xfrm>
              <a:off x="4583113" y="928688"/>
              <a:ext cx="115888" cy="514350"/>
            </a:xfrm>
            <a:custGeom>
              <a:cxnLst>
                <a:cxn ang="0">
                  <a:pos x="4" y="175"/>
                </a:cxn>
                <a:cxn ang="0">
                  <a:pos x="37" y="1"/>
                </a:cxn>
                <a:cxn ang="0">
                  <a:pos x="40" y="4"/>
                </a:cxn>
                <a:cxn ang="0">
                  <a:pos x="40" y="28"/>
                </a:cxn>
                <a:cxn ang="0">
                  <a:pos x="40" y="70"/>
                </a:cxn>
                <a:cxn ang="0">
                  <a:pos x="34" y="136"/>
                </a:cxn>
                <a:cxn ang="0">
                  <a:pos x="31" y="124"/>
                </a:cxn>
                <a:cxn ang="0">
                  <a:pos x="28" y="136"/>
                </a:cxn>
                <a:cxn ang="0">
                  <a:pos x="7" y="190"/>
                </a:cxn>
                <a:cxn ang="0">
                  <a:pos x="4" y="175"/>
                </a:cxn>
              </a:cxnLst>
              <a:rect b="b" l="0" r="r" t="0"/>
              <a:pathLst>
                <a:path h="191" w="43">
                  <a:moveTo>
                    <a:pt x="4" y="175"/>
                  </a:moveTo>
                  <a:cubicBezTo>
                    <a:pt x="31" y="133"/>
                    <a:pt x="43" y="76"/>
                    <a:pt x="37" y="1"/>
                  </a:cubicBezTo>
                  <a:cubicBezTo>
                    <a:pt x="40" y="0"/>
                    <a:pt x="40" y="2"/>
                    <a:pt x="40" y="4"/>
                  </a:cubicBezTo>
                  <a:cubicBezTo>
                    <a:pt x="40" y="12"/>
                    <a:pt x="40" y="20"/>
                    <a:pt x="40" y="28"/>
                  </a:cubicBezTo>
                  <a:cubicBezTo>
                    <a:pt x="40" y="42"/>
                    <a:pt x="40" y="56"/>
                    <a:pt x="40" y="70"/>
                  </a:cubicBezTo>
                  <a:cubicBezTo>
                    <a:pt x="39" y="93"/>
                    <a:pt x="43" y="121"/>
                    <a:pt x="34" y="136"/>
                  </a:cubicBezTo>
                  <a:cubicBezTo>
                    <a:pt x="33" y="132"/>
                    <a:pt x="35" y="125"/>
                    <a:pt x="31" y="124"/>
                  </a:cubicBezTo>
                  <a:cubicBezTo>
                    <a:pt x="32" y="130"/>
                    <a:pt x="28" y="131"/>
                    <a:pt x="28" y="136"/>
                  </a:cubicBezTo>
                  <a:cubicBezTo>
                    <a:pt x="22" y="155"/>
                    <a:pt x="3" y="161"/>
                    <a:pt x="7" y="190"/>
                  </a:cubicBezTo>
                  <a:cubicBezTo>
                    <a:pt x="0" y="191"/>
                    <a:pt x="6" y="179"/>
                    <a:pt x="4" y="17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17" name="Freeform 39"/>
            <p:cNvSpPr/>
            <p:nvPr/>
          </p:nvSpPr>
          <p:spPr bwMode="auto">
            <a:xfrm>
              <a:off x="4646613" y="1366838"/>
              <a:ext cx="57150" cy="153988"/>
            </a:xfrm>
            <a:custGeom>
              <a:cxnLst>
                <a:cxn ang="0">
                  <a:pos x="7" y="57"/>
                </a:cxn>
                <a:cxn ang="0">
                  <a:pos x="13" y="0"/>
                </a:cxn>
                <a:cxn ang="0">
                  <a:pos x="7" y="57"/>
                </a:cxn>
              </a:cxnLst>
              <a:rect b="b" l="0" r="r" t="0"/>
              <a:pathLst>
                <a:path h="57" w="21">
                  <a:moveTo>
                    <a:pt x="7" y="57"/>
                  </a:moveTo>
                  <a:cubicBezTo>
                    <a:pt x="0" y="41"/>
                    <a:pt x="16" y="23"/>
                    <a:pt x="13" y="0"/>
                  </a:cubicBezTo>
                  <a:cubicBezTo>
                    <a:pt x="21" y="6"/>
                    <a:pt x="12" y="45"/>
                    <a:pt x="7" y="5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18" name="Freeform 40"/>
            <p:cNvSpPr/>
            <p:nvPr/>
          </p:nvSpPr>
          <p:spPr bwMode="auto">
            <a:xfrm>
              <a:off x="5351463" y="1092200"/>
              <a:ext cx="60325" cy="428625"/>
            </a:xfrm>
            <a:custGeom>
              <a:cxnLst>
                <a:cxn ang="0">
                  <a:pos x="18" y="159"/>
                </a:cxn>
                <a:cxn ang="0">
                  <a:pos x="3" y="105"/>
                </a:cxn>
                <a:cxn ang="0">
                  <a:pos x="0" y="45"/>
                </a:cxn>
                <a:cxn ang="0">
                  <a:pos x="0" y="42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6" y="18"/>
                </a:cxn>
                <a:cxn ang="0">
                  <a:pos x="9" y="81"/>
                </a:cxn>
                <a:cxn ang="0">
                  <a:pos x="21" y="147"/>
                </a:cxn>
                <a:cxn ang="0">
                  <a:pos x="18" y="159"/>
                </a:cxn>
              </a:cxnLst>
              <a:rect b="b" l="0" r="r" t="0"/>
              <a:pathLst>
                <a:path h="159" w="22">
                  <a:moveTo>
                    <a:pt x="18" y="159"/>
                  </a:moveTo>
                  <a:cubicBezTo>
                    <a:pt x="16" y="140"/>
                    <a:pt x="14" y="96"/>
                    <a:pt x="3" y="105"/>
                  </a:cubicBezTo>
                  <a:cubicBezTo>
                    <a:pt x="1" y="86"/>
                    <a:pt x="7" y="59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9"/>
                    <a:pt x="0" y="16"/>
                    <a:pt x="0" y="3"/>
                  </a:cubicBezTo>
                  <a:cubicBezTo>
                    <a:pt x="3" y="3"/>
                    <a:pt x="4" y="1"/>
                    <a:pt x="6" y="0"/>
                  </a:cubicBezTo>
                  <a:cubicBezTo>
                    <a:pt x="6" y="6"/>
                    <a:pt x="6" y="12"/>
                    <a:pt x="6" y="18"/>
                  </a:cubicBezTo>
                  <a:cubicBezTo>
                    <a:pt x="8" y="38"/>
                    <a:pt x="2" y="66"/>
                    <a:pt x="9" y="81"/>
                  </a:cubicBezTo>
                  <a:cubicBezTo>
                    <a:pt x="10" y="106"/>
                    <a:pt x="21" y="121"/>
                    <a:pt x="21" y="147"/>
                  </a:cubicBezTo>
                  <a:cubicBezTo>
                    <a:pt x="21" y="152"/>
                    <a:pt x="22" y="158"/>
                    <a:pt x="18" y="15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19" name="Freeform 41"/>
            <p:cNvSpPr/>
            <p:nvPr/>
          </p:nvSpPr>
          <p:spPr bwMode="auto">
            <a:xfrm>
              <a:off x="4487863" y="1454150"/>
              <a:ext cx="88900" cy="66675"/>
            </a:xfrm>
            <a:custGeom>
              <a:cxnLst>
                <a:cxn ang="0">
                  <a:pos x="15" y="7"/>
                </a:cxn>
                <a:cxn ang="0">
                  <a:pos x="30" y="4"/>
                </a:cxn>
                <a:cxn ang="0">
                  <a:pos x="33" y="4"/>
                </a:cxn>
                <a:cxn ang="0">
                  <a:pos x="24" y="25"/>
                </a:cxn>
                <a:cxn ang="0">
                  <a:pos x="21" y="16"/>
                </a:cxn>
                <a:cxn ang="0">
                  <a:pos x="0" y="22"/>
                </a:cxn>
                <a:cxn ang="0">
                  <a:pos x="21" y="13"/>
                </a:cxn>
                <a:cxn ang="0">
                  <a:pos x="15" y="7"/>
                </a:cxn>
              </a:cxnLst>
              <a:rect b="b" l="0" r="r" t="0"/>
              <a:pathLst>
                <a:path h="25" w="33">
                  <a:moveTo>
                    <a:pt x="15" y="7"/>
                  </a:moveTo>
                  <a:cubicBezTo>
                    <a:pt x="14" y="0"/>
                    <a:pt x="26" y="6"/>
                    <a:pt x="30" y="4"/>
                  </a:cubicBezTo>
                  <a:cubicBezTo>
                    <a:pt x="31" y="4"/>
                    <a:pt x="32" y="4"/>
                    <a:pt x="33" y="4"/>
                  </a:cubicBezTo>
                  <a:cubicBezTo>
                    <a:pt x="27" y="12"/>
                    <a:pt x="23" y="7"/>
                    <a:pt x="24" y="25"/>
                  </a:cubicBezTo>
                  <a:cubicBezTo>
                    <a:pt x="20" y="25"/>
                    <a:pt x="21" y="20"/>
                    <a:pt x="21" y="16"/>
                  </a:cubicBezTo>
                  <a:cubicBezTo>
                    <a:pt x="13" y="17"/>
                    <a:pt x="8" y="21"/>
                    <a:pt x="0" y="22"/>
                  </a:cubicBezTo>
                  <a:cubicBezTo>
                    <a:pt x="0" y="12"/>
                    <a:pt x="11" y="13"/>
                    <a:pt x="21" y="13"/>
                  </a:cubicBezTo>
                  <a:cubicBezTo>
                    <a:pt x="22" y="8"/>
                    <a:pt x="19" y="7"/>
                    <a:pt x="15" y="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20" name="Freeform 42"/>
            <p:cNvSpPr/>
            <p:nvPr/>
          </p:nvSpPr>
          <p:spPr bwMode="auto">
            <a:xfrm>
              <a:off x="4505325" y="1295400"/>
              <a:ext cx="185738" cy="387350"/>
            </a:xfrm>
            <a:custGeom>
              <a:cxnLst>
                <a:cxn ang="0">
                  <a:pos x="33" y="63"/>
                </a:cxn>
                <a:cxn ang="0">
                  <a:pos x="33" y="75"/>
                </a:cxn>
                <a:cxn ang="0">
                  <a:pos x="60" y="0"/>
                </a:cxn>
                <a:cxn ang="0">
                  <a:pos x="51" y="60"/>
                </a:cxn>
                <a:cxn ang="0">
                  <a:pos x="0" y="144"/>
                </a:cxn>
                <a:cxn ang="0">
                  <a:pos x="27" y="78"/>
                </a:cxn>
                <a:cxn ang="0">
                  <a:pos x="30" y="63"/>
                </a:cxn>
                <a:cxn ang="0">
                  <a:pos x="30" y="60"/>
                </a:cxn>
                <a:cxn ang="0">
                  <a:pos x="33" y="63"/>
                </a:cxn>
              </a:cxnLst>
              <a:rect b="b" l="0" r="r" t="0"/>
              <a:pathLst>
                <a:path h="144" w="69">
                  <a:moveTo>
                    <a:pt x="33" y="63"/>
                  </a:moveTo>
                  <a:cubicBezTo>
                    <a:pt x="33" y="67"/>
                    <a:pt x="33" y="71"/>
                    <a:pt x="33" y="75"/>
                  </a:cubicBezTo>
                  <a:cubicBezTo>
                    <a:pt x="51" y="59"/>
                    <a:pt x="55" y="29"/>
                    <a:pt x="60" y="0"/>
                  </a:cubicBezTo>
                  <a:cubicBezTo>
                    <a:pt x="69" y="20"/>
                    <a:pt x="52" y="40"/>
                    <a:pt x="51" y="60"/>
                  </a:cubicBezTo>
                  <a:cubicBezTo>
                    <a:pt x="32" y="86"/>
                    <a:pt x="17" y="116"/>
                    <a:pt x="0" y="144"/>
                  </a:cubicBezTo>
                  <a:cubicBezTo>
                    <a:pt x="3" y="116"/>
                    <a:pt x="23" y="105"/>
                    <a:pt x="27" y="78"/>
                  </a:cubicBezTo>
                  <a:cubicBezTo>
                    <a:pt x="34" y="79"/>
                    <a:pt x="28" y="67"/>
                    <a:pt x="30" y="63"/>
                  </a:cubicBezTo>
                  <a:cubicBezTo>
                    <a:pt x="30" y="62"/>
                    <a:pt x="30" y="61"/>
                    <a:pt x="30" y="60"/>
                  </a:cubicBezTo>
                  <a:cubicBezTo>
                    <a:pt x="33" y="59"/>
                    <a:pt x="33" y="61"/>
                    <a:pt x="33" y="6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21" name="Freeform 43"/>
            <p:cNvSpPr/>
            <p:nvPr/>
          </p:nvSpPr>
          <p:spPr bwMode="auto">
            <a:xfrm>
              <a:off x="4549775" y="1463675"/>
              <a:ext cx="46038" cy="57150"/>
            </a:xfrm>
            <a:custGeom>
              <a:cxnLst>
                <a:cxn ang="0">
                  <a:pos x="1" y="21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0" y="15"/>
                </a:cxn>
                <a:cxn ang="0">
                  <a:pos x="1" y="21"/>
                </a:cxn>
              </a:cxnLst>
              <a:rect b="b" l="0" r="r" t="0"/>
              <a:pathLst>
                <a:path h="21" w="17">
                  <a:moveTo>
                    <a:pt x="1" y="21"/>
                  </a:moveTo>
                  <a:cubicBezTo>
                    <a:pt x="0" y="3"/>
                    <a:pt x="4" y="8"/>
                    <a:pt x="10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1" y="4"/>
                    <a:pt x="17" y="16"/>
                    <a:pt x="10" y="15"/>
                  </a:cubicBezTo>
                  <a:cubicBezTo>
                    <a:pt x="8" y="0"/>
                    <a:pt x="4" y="20"/>
                    <a:pt x="1" y="21"/>
                  </a:cubicBezTo>
                  <a:close/>
                </a:path>
              </a:pathLst>
            </a:custGeom>
            <a:solidFill>
              <a:srgbClr val="567C9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22" name="Freeform 44"/>
            <p:cNvSpPr/>
            <p:nvPr/>
          </p:nvSpPr>
          <p:spPr bwMode="auto">
            <a:xfrm>
              <a:off x="4416425" y="1458913"/>
              <a:ext cx="160338" cy="441325"/>
            </a:xfrm>
            <a:custGeom>
              <a:cxnLst>
                <a:cxn ang="0">
                  <a:pos x="21" y="2"/>
                </a:cxn>
                <a:cxn ang="0">
                  <a:pos x="42" y="5"/>
                </a:cxn>
                <a:cxn ang="0">
                  <a:pos x="48" y="11"/>
                </a:cxn>
                <a:cxn ang="0">
                  <a:pos x="27" y="20"/>
                </a:cxn>
                <a:cxn ang="0">
                  <a:pos x="48" y="14"/>
                </a:cxn>
                <a:cxn ang="0">
                  <a:pos x="51" y="23"/>
                </a:cxn>
                <a:cxn ang="0">
                  <a:pos x="60" y="17"/>
                </a:cxn>
                <a:cxn ang="0">
                  <a:pos x="33" y="83"/>
                </a:cxn>
                <a:cxn ang="0">
                  <a:pos x="27" y="104"/>
                </a:cxn>
                <a:cxn ang="0">
                  <a:pos x="0" y="164"/>
                </a:cxn>
                <a:cxn ang="0">
                  <a:pos x="9" y="98"/>
                </a:cxn>
                <a:cxn ang="0">
                  <a:pos x="9" y="59"/>
                </a:cxn>
                <a:cxn ang="0">
                  <a:pos x="21" y="2"/>
                </a:cxn>
              </a:cxnLst>
              <a:rect b="b" l="0" r="r" t="0"/>
              <a:pathLst>
                <a:path h="164" w="60">
                  <a:moveTo>
                    <a:pt x="21" y="2"/>
                  </a:moveTo>
                  <a:cubicBezTo>
                    <a:pt x="31" y="0"/>
                    <a:pt x="33" y="6"/>
                    <a:pt x="42" y="5"/>
                  </a:cubicBezTo>
                  <a:cubicBezTo>
                    <a:pt x="46" y="5"/>
                    <a:pt x="49" y="6"/>
                    <a:pt x="48" y="11"/>
                  </a:cubicBezTo>
                  <a:cubicBezTo>
                    <a:pt x="38" y="11"/>
                    <a:pt x="27" y="10"/>
                    <a:pt x="27" y="20"/>
                  </a:cubicBezTo>
                  <a:cubicBezTo>
                    <a:pt x="35" y="19"/>
                    <a:pt x="40" y="15"/>
                    <a:pt x="48" y="14"/>
                  </a:cubicBezTo>
                  <a:cubicBezTo>
                    <a:pt x="48" y="18"/>
                    <a:pt x="47" y="23"/>
                    <a:pt x="51" y="23"/>
                  </a:cubicBezTo>
                  <a:cubicBezTo>
                    <a:pt x="54" y="22"/>
                    <a:pt x="58" y="2"/>
                    <a:pt x="60" y="17"/>
                  </a:cubicBezTo>
                  <a:cubicBezTo>
                    <a:pt x="56" y="44"/>
                    <a:pt x="36" y="55"/>
                    <a:pt x="33" y="83"/>
                  </a:cubicBezTo>
                  <a:cubicBezTo>
                    <a:pt x="33" y="92"/>
                    <a:pt x="32" y="100"/>
                    <a:pt x="27" y="104"/>
                  </a:cubicBezTo>
                  <a:cubicBezTo>
                    <a:pt x="15" y="109"/>
                    <a:pt x="15" y="152"/>
                    <a:pt x="0" y="164"/>
                  </a:cubicBezTo>
                  <a:cubicBezTo>
                    <a:pt x="6" y="145"/>
                    <a:pt x="11" y="125"/>
                    <a:pt x="9" y="98"/>
                  </a:cubicBezTo>
                  <a:cubicBezTo>
                    <a:pt x="9" y="85"/>
                    <a:pt x="9" y="72"/>
                    <a:pt x="9" y="59"/>
                  </a:cubicBezTo>
                  <a:cubicBezTo>
                    <a:pt x="12" y="39"/>
                    <a:pt x="15" y="19"/>
                    <a:pt x="21" y="2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23" name="Freeform 45"/>
            <p:cNvSpPr/>
            <p:nvPr/>
          </p:nvSpPr>
          <p:spPr bwMode="auto">
            <a:xfrm>
              <a:off x="4672013" y="1544638"/>
              <a:ext cx="50800" cy="73025"/>
            </a:xfrm>
            <a:custGeom>
              <a:cxnLst>
                <a:cxn ang="0">
                  <a:pos x="13" y="0"/>
                </a:cxn>
                <a:cxn ang="0">
                  <a:pos x="19" y="24"/>
                </a:cxn>
                <a:cxn ang="0">
                  <a:pos x="7" y="27"/>
                </a:cxn>
                <a:cxn ang="0">
                  <a:pos x="13" y="0"/>
                </a:cxn>
              </a:cxnLst>
              <a:rect b="b" l="0" r="r" t="0"/>
              <a:pathLst>
                <a:path h="27" w="19">
                  <a:moveTo>
                    <a:pt x="13" y="0"/>
                  </a:moveTo>
                  <a:cubicBezTo>
                    <a:pt x="18" y="5"/>
                    <a:pt x="19" y="14"/>
                    <a:pt x="19" y="24"/>
                  </a:cubicBezTo>
                  <a:cubicBezTo>
                    <a:pt x="15" y="12"/>
                    <a:pt x="11" y="17"/>
                    <a:pt x="7" y="27"/>
                  </a:cubicBezTo>
                  <a:cubicBezTo>
                    <a:pt x="0" y="21"/>
                    <a:pt x="13" y="9"/>
                    <a:pt x="13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24" name="Freeform 46"/>
            <p:cNvSpPr/>
            <p:nvPr/>
          </p:nvSpPr>
          <p:spPr bwMode="auto">
            <a:xfrm>
              <a:off x="5405438" y="1560513"/>
              <a:ext cx="22225" cy="331788"/>
            </a:xfrm>
            <a:custGeom>
              <a:cxnLst>
                <a:cxn ang="0">
                  <a:pos x="1" y="9"/>
                </a:cxn>
                <a:cxn ang="0">
                  <a:pos x="4" y="0"/>
                </a:cxn>
                <a:cxn ang="0">
                  <a:pos x="7" y="48"/>
                </a:cxn>
                <a:cxn ang="0">
                  <a:pos x="7" y="81"/>
                </a:cxn>
                <a:cxn ang="0">
                  <a:pos x="7" y="123"/>
                </a:cxn>
                <a:cxn ang="0">
                  <a:pos x="4" y="102"/>
                </a:cxn>
                <a:cxn ang="0">
                  <a:pos x="1" y="9"/>
                </a:cxn>
              </a:cxnLst>
              <a:rect b="b" l="0" r="r" t="0"/>
              <a:pathLst>
                <a:path h="123" w="8">
                  <a:moveTo>
                    <a:pt x="1" y="9"/>
                  </a:moveTo>
                  <a:cubicBezTo>
                    <a:pt x="1" y="5"/>
                    <a:pt x="1" y="1"/>
                    <a:pt x="4" y="0"/>
                  </a:cubicBezTo>
                  <a:cubicBezTo>
                    <a:pt x="2" y="19"/>
                    <a:pt x="8" y="30"/>
                    <a:pt x="7" y="48"/>
                  </a:cubicBezTo>
                  <a:cubicBezTo>
                    <a:pt x="7" y="59"/>
                    <a:pt x="7" y="70"/>
                    <a:pt x="7" y="81"/>
                  </a:cubicBezTo>
                  <a:cubicBezTo>
                    <a:pt x="7" y="95"/>
                    <a:pt x="7" y="109"/>
                    <a:pt x="7" y="123"/>
                  </a:cubicBezTo>
                  <a:cubicBezTo>
                    <a:pt x="0" y="122"/>
                    <a:pt x="6" y="108"/>
                    <a:pt x="4" y="102"/>
                  </a:cubicBezTo>
                  <a:cubicBezTo>
                    <a:pt x="5" y="69"/>
                    <a:pt x="4" y="38"/>
                    <a:pt x="1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25" name="Freeform 47"/>
            <p:cNvSpPr/>
            <p:nvPr/>
          </p:nvSpPr>
          <p:spPr bwMode="auto">
            <a:xfrm>
              <a:off x="5253038" y="1666875"/>
              <a:ext cx="47625" cy="327025"/>
            </a:xfrm>
            <a:custGeom>
              <a:cxnLst>
                <a:cxn ang="0">
                  <a:pos x="4" y="111"/>
                </a:cxn>
                <a:cxn ang="0">
                  <a:pos x="4" y="105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6" y="114"/>
                </a:cxn>
                <a:cxn ang="0">
                  <a:pos x="16" y="117"/>
                </a:cxn>
                <a:cxn ang="0">
                  <a:pos x="4" y="111"/>
                </a:cxn>
              </a:cxnLst>
              <a:rect b="b" l="0" r="r" t="0"/>
              <a:pathLst>
                <a:path h="122" w="18">
                  <a:moveTo>
                    <a:pt x="4" y="111"/>
                  </a:moveTo>
                  <a:cubicBezTo>
                    <a:pt x="0" y="110"/>
                    <a:pt x="4" y="108"/>
                    <a:pt x="4" y="105"/>
                  </a:cubicBezTo>
                  <a:cubicBezTo>
                    <a:pt x="11" y="78"/>
                    <a:pt x="5" y="38"/>
                    <a:pt x="7" y="6"/>
                  </a:cubicBezTo>
                  <a:cubicBezTo>
                    <a:pt x="7" y="4"/>
                    <a:pt x="7" y="2"/>
                    <a:pt x="7" y="0"/>
                  </a:cubicBezTo>
                  <a:cubicBezTo>
                    <a:pt x="18" y="30"/>
                    <a:pt x="0" y="89"/>
                    <a:pt x="16" y="114"/>
                  </a:cubicBezTo>
                  <a:cubicBezTo>
                    <a:pt x="16" y="115"/>
                    <a:pt x="16" y="116"/>
                    <a:pt x="16" y="117"/>
                  </a:cubicBezTo>
                  <a:cubicBezTo>
                    <a:pt x="5" y="122"/>
                    <a:pt x="10" y="116"/>
                    <a:pt x="4" y="111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26" name="Freeform 48"/>
            <p:cNvSpPr/>
            <p:nvPr/>
          </p:nvSpPr>
          <p:spPr bwMode="auto">
            <a:xfrm>
              <a:off x="4875213" y="1738313"/>
              <a:ext cx="138113" cy="387350"/>
            </a:xfrm>
            <a:custGeom>
              <a:cxnLst>
                <a:cxn ang="0">
                  <a:pos x="48" y="144"/>
                </a:cxn>
                <a:cxn ang="0">
                  <a:pos x="0" y="0"/>
                </a:cxn>
                <a:cxn ang="0">
                  <a:pos x="51" y="144"/>
                </a:cxn>
                <a:cxn ang="0">
                  <a:pos x="48" y="144"/>
                </a:cxn>
              </a:cxnLst>
              <a:rect b="b" l="0" r="r" t="0"/>
              <a:pathLst>
                <a:path h="144" w="51">
                  <a:moveTo>
                    <a:pt x="48" y="144"/>
                  </a:moveTo>
                  <a:cubicBezTo>
                    <a:pt x="29" y="99"/>
                    <a:pt x="1" y="63"/>
                    <a:pt x="0" y="0"/>
                  </a:cubicBezTo>
                  <a:cubicBezTo>
                    <a:pt x="11" y="42"/>
                    <a:pt x="30" y="102"/>
                    <a:pt x="51" y="144"/>
                  </a:cubicBezTo>
                  <a:cubicBezTo>
                    <a:pt x="50" y="144"/>
                    <a:pt x="49" y="144"/>
                    <a:pt x="48" y="14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27" name="Freeform 49"/>
            <p:cNvSpPr/>
            <p:nvPr/>
          </p:nvSpPr>
          <p:spPr bwMode="auto">
            <a:xfrm>
              <a:off x="5060950" y="1843088"/>
              <a:ext cx="49213" cy="88900"/>
            </a:xfrm>
            <a:custGeom>
              <a:cxnLst>
                <a:cxn ang="0">
                  <a:pos x="9" y="0"/>
                </a:cxn>
                <a:cxn ang="0">
                  <a:pos x="9" y="33"/>
                </a:cxn>
                <a:cxn ang="0">
                  <a:pos x="9" y="0"/>
                </a:cxn>
              </a:cxnLst>
              <a:rect b="b" l="0" r="r" t="0"/>
              <a:pathLst>
                <a:path h="33" w="18">
                  <a:moveTo>
                    <a:pt x="9" y="0"/>
                  </a:moveTo>
                  <a:cubicBezTo>
                    <a:pt x="18" y="8"/>
                    <a:pt x="7" y="22"/>
                    <a:pt x="9" y="33"/>
                  </a:cubicBezTo>
                  <a:cubicBezTo>
                    <a:pt x="0" y="25"/>
                    <a:pt x="11" y="11"/>
                    <a:pt x="9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28" name="Freeform 50"/>
            <p:cNvSpPr/>
            <p:nvPr/>
          </p:nvSpPr>
          <p:spPr bwMode="auto">
            <a:xfrm>
              <a:off x="5184775" y="1884363"/>
              <a:ext cx="33338" cy="177800"/>
            </a:xfrm>
            <a:custGeom>
              <a:cxnLst>
                <a:cxn ang="0">
                  <a:pos x="2" y="60"/>
                </a:cxn>
                <a:cxn ang="0">
                  <a:pos x="8" y="0"/>
                </a:cxn>
                <a:cxn ang="0">
                  <a:pos x="11" y="12"/>
                </a:cxn>
                <a:cxn ang="0">
                  <a:pos x="5" y="66"/>
                </a:cxn>
                <a:cxn ang="0">
                  <a:pos x="2" y="60"/>
                </a:cxn>
              </a:cxnLst>
              <a:rect b="b" l="0" r="r" t="0"/>
              <a:pathLst>
                <a:path h="66" w="12">
                  <a:moveTo>
                    <a:pt x="2" y="60"/>
                  </a:moveTo>
                  <a:cubicBezTo>
                    <a:pt x="0" y="36"/>
                    <a:pt x="8" y="22"/>
                    <a:pt x="8" y="0"/>
                  </a:cubicBezTo>
                  <a:cubicBezTo>
                    <a:pt x="12" y="1"/>
                    <a:pt x="10" y="8"/>
                    <a:pt x="11" y="12"/>
                  </a:cubicBezTo>
                  <a:cubicBezTo>
                    <a:pt x="11" y="32"/>
                    <a:pt x="4" y="45"/>
                    <a:pt x="5" y="66"/>
                  </a:cubicBezTo>
                  <a:cubicBezTo>
                    <a:pt x="2" y="66"/>
                    <a:pt x="3" y="62"/>
                    <a:pt x="2" y="6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29" name="Freeform 51"/>
            <p:cNvSpPr>
              <a:spLocks noEditPoints="1"/>
            </p:cNvSpPr>
            <p:nvPr/>
          </p:nvSpPr>
          <p:spPr bwMode="auto">
            <a:xfrm>
              <a:off x="3867150" y="1738313"/>
              <a:ext cx="806450" cy="2592388"/>
            </a:xfrm>
            <a:custGeom>
              <a:cxnLst>
                <a:cxn ang="0">
                  <a:pos x="135" y="171"/>
                </a:cxn>
                <a:cxn ang="0">
                  <a:pos x="207" y="159"/>
                </a:cxn>
                <a:cxn ang="0">
                  <a:pos x="300" y="204"/>
                </a:cxn>
                <a:cxn ang="0">
                  <a:pos x="216" y="168"/>
                </a:cxn>
                <a:cxn ang="0">
                  <a:pos x="180" y="339"/>
                </a:cxn>
                <a:cxn ang="0">
                  <a:pos x="180" y="456"/>
                </a:cxn>
                <a:cxn ang="0">
                  <a:pos x="165" y="636"/>
                </a:cxn>
                <a:cxn ang="0">
                  <a:pos x="120" y="861"/>
                </a:cxn>
                <a:cxn ang="0">
                  <a:pos x="219" y="912"/>
                </a:cxn>
                <a:cxn ang="0">
                  <a:pos x="213" y="906"/>
                </a:cxn>
                <a:cxn ang="0">
                  <a:pos x="249" y="537"/>
                </a:cxn>
                <a:cxn ang="0">
                  <a:pos x="258" y="498"/>
                </a:cxn>
                <a:cxn ang="0">
                  <a:pos x="258" y="525"/>
                </a:cxn>
                <a:cxn ang="0">
                  <a:pos x="246" y="555"/>
                </a:cxn>
                <a:cxn ang="0">
                  <a:pos x="246" y="717"/>
                </a:cxn>
                <a:cxn ang="0">
                  <a:pos x="222" y="930"/>
                </a:cxn>
                <a:cxn ang="0">
                  <a:pos x="99" y="894"/>
                </a:cxn>
                <a:cxn ang="0">
                  <a:pos x="117" y="945"/>
                </a:cxn>
                <a:cxn ang="0">
                  <a:pos x="87" y="963"/>
                </a:cxn>
                <a:cxn ang="0">
                  <a:pos x="90" y="879"/>
                </a:cxn>
                <a:cxn ang="0">
                  <a:pos x="159" y="588"/>
                </a:cxn>
                <a:cxn ang="0">
                  <a:pos x="78" y="597"/>
                </a:cxn>
                <a:cxn ang="0">
                  <a:pos x="111" y="579"/>
                </a:cxn>
                <a:cxn ang="0">
                  <a:pos x="117" y="561"/>
                </a:cxn>
                <a:cxn ang="0">
                  <a:pos x="177" y="417"/>
                </a:cxn>
                <a:cxn ang="0">
                  <a:pos x="132" y="495"/>
                </a:cxn>
                <a:cxn ang="0">
                  <a:pos x="120" y="459"/>
                </a:cxn>
                <a:cxn ang="0">
                  <a:pos x="114" y="387"/>
                </a:cxn>
                <a:cxn ang="0">
                  <a:pos x="123" y="456"/>
                </a:cxn>
                <a:cxn ang="0">
                  <a:pos x="123" y="390"/>
                </a:cxn>
                <a:cxn ang="0">
                  <a:pos x="129" y="396"/>
                </a:cxn>
                <a:cxn ang="0">
                  <a:pos x="132" y="489"/>
                </a:cxn>
                <a:cxn ang="0">
                  <a:pos x="168" y="423"/>
                </a:cxn>
                <a:cxn ang="0">
                  <a:pos x="180" y="294"/>
                </a:cxn>
                <a:cxn ang="0">
                  <a:pos x="183" y="228"/>
                </a:cxn>
                <a:cxn ang="0">
                  <a:pos x="168" y="261"/>
                </a:cxn>
                <a:cxn ang="0">
                  <a:pos x="141" y="261"/>
                </a:cxn>
                <a:cxn ang="0">
                  <a:pos x="141" y="279"/>
                </a:cxn>
                <a:cxn ang="0">
                  <a:pos x="114" y="279"/>
                </a:cxn>
                <a:cxn ang="0">
                  <a:pos x="66" y="264"/>
                </a:cxn>
                <a:cxn ang="0">
                  <a:pos x="60" y="261"/>
                </a:cxn>
                <a:cxn ang="0">
                  <a:pos x="156" y="174"/>
                </a:cxn>
                <a:cxn ang="0">
                  <a:pos x="156" y="132"/>
                </a:cxn>
                <a:cxn ang="0">
                  <a:pos x="174" y="75"/>
                </a:cxn>
                <a:cxn ang="0">
                  <a:pos x="204" y="60"/>
                </a:cxn>
                <a:cxn ang="0">
                  <a:pos x="207" y="189"/>
                </a:cxn>
                <a:cxn ang="0">
                  <a:pos x="207" y="189"/>
                </a:cxn>
                <a:cxn ang="0">
                  <a:pos x="198" y="198"/>
                </a:cxn>
                <a:cxn ang="0">
                  <a:pos x="174" y="165"/>
                </a:cxn>
                <a:cxn ang="0">
                  <a:pos x="168" y="168"/>
                </a:cxn>
                <a:cxn ang="0">
                  <a:pos x="192" y="180"/>
                </a:cxn>
                <a:cxn ang="0">
                  <a:pos x="195" y="177"/>
                </a:cxn>
                <a:cxn ang="0">
                  <a:pos x="159" y="237"/>
                </a:cxn>
                <a:cxn ang="0">
                  <a:pos x="162" y="213"/>
                </a:cxn>
                <a:cxn ang="0">
                  <a:pos x="201" y="198"/>
                </a:cxn>
                <a:cxn ang="0">
                  <a:pos x="192" y="213"/>
                </a:cxn>
                <a:cxn ang="0">
                  <a:pos x="201" y="222"/>
                </a:cxn>
              </a:cxnLst>
              <a:rect b="b" l="0" r="r" t="0"/>
              <a:pathLst>
                <a:path h="963" w="300">
                  <a:moveTo>
                    <a:pt x="231" y="0"/>
                  </a:moveTo>
                  <a:cubicBezTo>
                    <a:pt x="219" y="77"/>
                    <a:pt x="168" y="115"/>
                    <a:pt x="135" y="171"/>
                  </a:cubicBezTo>
                  <a:cubicBezTo>
                    <a:pt x="146" y="165"/>
                    <a:pt x="162" y="164"/>
                    <a:pt x="177" y="162"/>
                  </a:cubicBezTo>
                  <a:cubicBezTo>
                    <a:pt x="186" y="160"/>
                    <a:pt x="203" y="166"/>
                    <a:pt x="207" y="159"/>
                  </a:cubicBezTo>
                  <a:cubicBezTo>
                    <a:pt x="209" y="160"/>
                    <a:pt x="210" y="162"/>
                    <a:pt x="213" y="162"/>
                  </a:cubicBezTo>
                  <a:cubicBezTo>
                    <a:pt x="256" y="162"/>
                    <a:pt x="272" y="189"/>
                    <a:pt x="300" y="204"/>
                  </a:cubicBezTo>
                  <a:cubicBezTo>
                    <a:pt x="274" y="211"/>
                    <a:pt x="256" y="158"/>
                    <a:pt x="228" y="177"/>
                  </a:cubicBezTo>
                  <a:cubicBezTo>
                    <a:pt x="231" y="167"/>
                    <a:pt x="224" y="167"/>
                    <a:pt x="216" y="168"/>
                  </a:cubicBezTo>
                  <a:cubicBezTo>
                    <a:pt x="205" y="204"/>
                    <a:pt x="206" y="252"/>
                    <a:pt x="189" y="282"/>
                  </a:cubicBezTo>
                  <a:cubicBezTo>
                    <a:pt x="181" y="296"/>
                    <a:pt x="180" y="317"/>
                    <a:pt x="180" y="339"/>
                  </a:cubicBezTo>
                  <a:cubicBezTo>
                    <a:pt x="180" y="358"/>
                    <a:pt x="180" y="377"/>
                    <a:pt x="180" y="396"/>
                  </a:cubicBezTo>
                  <a:cubicBezTo>
                    <a:pt x="180" y="416"/>
                    <a:pt x="180" y="436"/>
                    <a:pt x="180" y="456"/>
                  </a:cubicBezTo>
                  <a:cubicBezTo>
                    <a:pt x="182" y="500"/>
                    <a:pt x="174" y="534"/>
                    <a:pt x="168" y="570"/>
                  </a:cubicBezTo>
                  <a:cubicBezTo>
                    <a:pt x="161" y="586"/>
                    <a:pt x="167" y="615"/>
                    <a:pt x="165" y="636"/>
                  </a:cubicBezTo>
                  <a:cubicBezTo>
                    <a:pt x="154" y="709"/>
                    <a:pt x="139" y="778"/>
                    <a:pt x="120" y="843"/>
                  </a:cubicBezTo>
                  <a:cubicBezTo>
                    <a:pt x="116" y="852"/>
                    <a:pt x="128" y="858"/>
                    <a:pt x="120" y="861"/>
                  </a:cubicBezTo>
                  <a:cubicBezTo>
                    <a:pt x="60" y="874"/>
                    <a:pt x="152" y="947"/>
                    <a:pt x="201" y="939"/>
                  </a:cubicBezTo>
                  <a:cubicBezTo>
                    <a:pt x="207" y="930"/>
                    <a:pt x="218" y="926"/>
                    <a:pt x="219" y="912"/>
                  </a:cubicBezTo>
                  <a:cubicBezTo>
                    <a:pt x="193" y="909"/>
                    <a:pt x="175" y="898"/>
                    <a:pt x="156" y="888"/>
                  </a:cubicBezTo>
                  <a:cubicBezTo>
                    <a:pt x="173" y="884"/>
                    <a:pt x="190" y="906"/>
                    <a:pt x="213" y="906"/>
                  </a:cubicBezTo>
                  <a:cubicBezTo>
                    <a:pt x="214" y="906"/>
                    <a:pt x="215" y="906"/>
                    <a:pt x="216" y="906"/>
                  </a:cubicBezTo>
                  <a:cubicBezTo>
                    <a:pt x="269" y="819"/>
                    <a:pt x="220" y="648"/>
                    <a:pt x="249" y="537"/>
                  </a:cubicBezTo>
                  <a:cubicBezTo>
                    <a:pt x="249" y="533"/>
                    <a:pt x="244" y="534"/>
                    <a:pt x="240" y="534"/>
                  </a:cubicBezTo>
                  <a:cubicBezTo>
                    <a:pt x="252" y="527"/>
                    <a:pt x="256" y="514"/>
                    <a:pt x="258" y="498"/>
                  </a:cubicBezTo>
                  <a:cubicBezTo>
                    <a:pt x="261" y="497"/>
                    <a:pt x="261" y="499"/>
                    <a:pt x="261" y="501"/>
                  </a:cubicBezTo>
                  <a:cubicBezTo>
                    <a:pt x="263" y="512"/>
                    <a:pt x="257" y="515"/>
                    <a:pt x="258" y="525"/>
                  </a:cubicBezTo>
                  <a:cubicBezTo>
                    <a:pt x="263" y="525"/>
                    <a:pt x="269" y="524"/>
                    <a:pt x="270" y="528"/>
                  </a:cubicBezTo>
                  <a:cubicBezTo>
                    <a:pt x="251" y="526"/>
                    <a:pt x="252" y="544"/>
                    <a:pt x="246" y="555"/>
                  </a:cubicBezTo>
                  <a:cubicBezTo>
                    <a:pt x="241" y="566"/>
                    <a:pt x="241" y="598"/>
                    <a:pt x="246" y="609"/>
                  </a:cubicBezTo>
                  <a:cubicBezTo>
                    <a:pt x="249" y="646"/>
                    <a:pt x="242" y="689"/>
                    <a:pt x="246" y="717"/>
                  </a:cubicBezTo>
                  <a:cubicBezTo>
                    <a:pt x="246" y="738"/>
                    <a:pt x="246" y="759"/>
                    <a:pt x="246" y="780"/>
                  </a:cubicBezTo>
                  <a:cubicBezTo>
                    <a:pt x="251" y="843"/>
                    <a:pt x="231" y="881"/>
                    <a:pt x="222" y="930"/>
                  </a:cubicBezTo>
                  <a:cubicBezTo>
                    <a:pt x="222" y="923"/>
                    <a:pt x="193" y="949"/>
                    <a:pt x="201" y="948"/>
                  </a:cubicBezTo>
                  <a:cubicBezTo>
                    <a:pt x="157" y="952"/>
                    <a:pt x="127" y="916"/>
                    <a:pt x="99" y="894"/>
                  </a:cubicBezTo>
                  <a:cubicBezTo>
                    <a:pt x="99" y="910"/>
                    <a:pt x="93" y="920"/>
                    <a:pt x="93" y="936"/>
                  </a:cubicBezTo>
                  <a:cubicBezTo>
                    <a:pt x="99" y="941"/>
                    <a:pt x="109" y="942"/>
                    <a:pt x="117" y="945"/>
                  </a:cubicBezTo>
                  <a:cubicBezTo>
                    <a:pt x="117" y="946"/>
                    <a:pt x="117" y="947"/>
                    <a:pt x="117" y="948"/>
                  </a:cubicBezTo>
                  <a:cubicBezTo>
                    <a:pt x="97" y="941"/>
                    <a:pt x="88" y="941"/>
                    <a:pt x="87" y="963"/>
                  </a:cubicBezTo>
                  <a:cubicBezTo>
                    <a:pt x="87" y="954"/>
                    <a:pt x="87" y="945"/>
                    <a:pt x="87" y="936"/>
                  </a:cubicBezTo>
                  <a:cubicBezTo>
                    <a:pt x="86" y="915"/>
                    <a:pt x="98" y="897"/>
                    <a:pt x="90" y="879"/>
                  </a:cubicBezTo>
                  <a:cubicBezTo>
                    <a:pt x="137" y="822"/>
                    <a:pt x="143" y="724"/>
                    <a:pt x="159" y="636"/>
                  </a:cubicBezTo>
                  <a:cubicBezTo>
                    <a:pt x="164" y="627"/>
                    <a:pt x="164" y="597"/>
                    <a:pt x="159" y="588"/>
                  </a:cubicBezTo>
                  <a:cubicBezTo>
                    <a:pt x="156" y="575"/>
                    <a:pt x="170" y="563"/>
                    <a:pt x="162" y="555"/>
                  </a:cubicBezTo>
                  <a:cubicBezTo>
                    <a:pt x="142" y="577"/>
                    <a:pt x="107" y="584"/>
                    <a:pt x="78" y="597"/>
                  </a:cubicBezTo>
                  <a:cubicBezTo>
                    <a:pt x="82" y="581"/>
                    <a:pt x="106" y="585"/>
                    <a:pt x="111" y="570"/>
                  </a:cubicBezTo>
                  <a:cubicBezTo>
                    <a:pt x="116" y="572"/>
                    <a:pt x="111" y="575"/>
                    <a:pt x="111" y="579"/>
                  </a:cubicBezTo>
                  <a:cubicBezTo>
                    <a:pt x="138" y="562"/>
                    <a:pt x="167" y="547"/>
                    <a:pt x="171" y="507"/>
                  </a:cubicBezTo>
                  <a:cubicBezTo>
                    <a:pt x="158" y="530"/>
                    <a:pt x="145" y="553"/>
                    <a:pt x="117" y="561"/>
                  </a:cubicBezTo>
                  <a:cubicBezTo>
                    <a:pt x="148" y="538"/>
                    <a:pt x="173" y="509"/>
                    <a:pt x="174" y="456"/>
                  </a:cubicBezTo>
                  <a:cubicBezTo>
                    <a:pt x="180" y="448"/>
                    <a:pt x="176" y="430"/>
                    <a:pt x="177" y="417"/>
                  </a:cubicBezTo>
                  <a:cubicBezTo>
                    <a:pt x="166" y="428"/>
                    <a:pt x="180" y="445"/>
                    <a:pt x="165" y="453"/>
                  </a:cubicBezTo>
                  <a:cubicBezTo>
                    <a:pt x="160" y="473"/>
                    <a:pt x="145" y="483"/>
                    <a:pt x="132" y="495"/>
                  </a:cubicBezTo>
                  <a:cubicBezTo>
                    <a:pt x="124" y="493"/>
                    <a:pt x="134" y="509"/>
                    <a:pt x="126" y="507"/>
                  </a:cubicBezTo>
                  <a:cubicBezTo>
                    <a:pt x="128" y="487"/>
                    <a:pt x="123" y="474"/>
                    <a:pt x="120" y="459"/>
                  </a:cubicBezTo>
                  <a:cubicBezTo>
                    <a:pt x="120" y="433"/>
                    <a:pt x="122" y="405"/>
                    <a:pt x="111" y="390"/>
                  </a:cubicBezTo>
                  <a:cubicBezTo>
                    <a:pt x="114" y="391"/>
                    <a:pt x="114" y="389"/>
                    <a:pt x="114" y="387"/>
                  </a:cubicBezTo>
                  <a:cubicBezTo>
                    <a:pt x="119" y="391"/>
                    <a:pt x="117" y="402"/>
                    <a:pt x="123" y="405"/>
                  </a:cubicBezTo>
                  <a:cubicBezTo>
                    <a:pt x="123" y="422"/>
                    <a:pt x="123" y="439"/>
                    <a:pt x="123" y="456"/>
                  </a:cubicBezTo>
                  <a:cubicBezTo>
                    <a:pt x="130" y="445"/>
                    <a:pt x="124" y="421"/>
                    <a:pt x="126" y="405"/>
                  </a:cubicBezTo>
                  <a:cubicBezTo>
                    <a:pt x="128" y="397"/>
                    <a:pt x="122" y="397"/>
                    <a:pt x="123" y="390"/>
                  </a:cubicBezTo>
                  <a:cubicBezTo>
                    <a:pt x="122" y="387"/>
                    <a:pt x="124" y="387"/>
                    <a:pt x="126" y="387"/>
                  </a:cubicBezTo>
                  <a:cubicBezTo>
                    <a:pt x="128" y="389"/>
                    <a:pt x="129" y="392"/>
                    <a:pt x="129" y="396"/>
                  </a:cubicBezTo>
                  <a:cubicBezTo>
                    <a:pt x="131" y="422"/>
                    <a:pt x="125" y="456"/>
                    <a:pt x="132" y="477"/>
                  </a:cubicBezTo>
                  <a:cubicBezTo>
                    <a:pt x="132" y="481"/>
                    <a:pt x="132" y="485"/>
                    <a:pt x="132" y="489"/>
                  </a:cubicBezTo>
                  <a:cubicBezTo>
                    <a:pt x="136" y="484"/>
                    <a:pt x="141" y="479"/>
                    <a:pt x="144" y="474"/>
                  </a:cubicBezTo>
                  <a:cubicBezTo>
                    <a:pt x="155" y="460"/>
                    <a:pt x="167" y="447"/>
                    <a:pt x="168" y="423"/>
                  </a:cubicBezTo>
                  <a:cubicBezTo>
                    <a:pt x="183" y="402"/>
                    <a:pt x="175" y="348"/>
                    <a:pt x="177" y="306"/>
                  </a:cubicBezTo>
                  <a:cubicBezTo>
                    <a:pt x="177" y="301"/>
                    <a:pt x="181" y="300"/>
                    <a:pt x="180" y="294"/>
                  </a:cubicBezTo>
                  <a:cubicBezTo>
                    <a:pt x="184" y="270"/>
                    <a:pt x="200" y="258"/>
                    <a:pt x="198" y="228"/>
                  </a:cubicBezTo>
                  <a:cubicBezTo>
                    <a:pt x="193" y="228"/>
                    <a:pt x="188" y="228"/>
                    <a:pt x="183" y="228"/>
                  </a:cubicBezTo>
                  <a:cubicBezTo>
                    <a:pt x="178" y="239"/>
                    <a:pt x="179" y="256"/>
                    <a:pt x="171" y="264"/>
                  </a:cubicBezTo>
                  <a:cubicBezTo>
                    <a:pt x="168" y="265"/>
                    <a:pt x="168" y="263"/>
                    <a:pt x="168" y="261"/>
                  </a:cubicBezTo>
                  <a:cubicBezTo>
                    <a:pt x="169" y="250"/>
                    <a:pt x="175" y="244"/>
                    <a:pt x="174" y="231"/>
                  </a:cubicBezTo>
                  <a:cubicBezTo>
                    <a:pt x="168" y="246"/>
                    <a:pt x="146" y="245"/>
                    <a:pt x="141" y="261"/>
                  </a:cubicBezTo>
                  <a:cubicBezTo>
                    <a:pt x="133" y="264"/>
                    <a:pt x="131" y="273"/>
                    <a:pt x="123" y="276"/>
                  </a:cubicBezTo>
                  <a:cubicBezTo>
                    <a:pt x="123" y="283"/>
                    <a:pt x="136" y="277"/>
                    <a:pt x="141" y="279"/>
                  </a:cubicBezTo>
                  <a:cubicBezTo>
                    <a:pt x="140" y="281"/>
                    <a:pt x="138" y="282"/>
                    <a:pt x="138" y="285"/>
                  </a:cubicBezTo>
                  <a:cubicBezTo>
                    <a:pt x="126" y="287"/>
                    <a:pt x="126" y="277"/>
                    <a:pt x="114" y="279"/>
                  </a:cubicBezTo>
                  <a:cubicBezTo>
                    <a:pt x="124" y="272"/>
                    <a:pt x="132" y="263"/>
                    <a:pt x="138" y="252"/>
                  </a:cubicBezTo>
                  <a:cubicBezTo>
                    <a:pt x="108" y="250"/>
                    <a:pt x="86" y="256"/>
                    <a:pt x="66" y="264"/>
                  </a:cubicBezTo>
                  <a:cubicBezTo>
                    <a:pt x="57" y="288"/>
                    <a:pt x="28" y="308"/>
                    <a:pt x="0" y="303"/>
                  </a:cubicBezTo>
                  <a:cubicBezTo>
                    <a:pt x="25" y="294"/>
                    <a:pt x="53" y="288"/>
                    <a:pt x="60" y="261"/>
                  </a:cubicBezTo>
                  <a:cubicBezTo>
                    <a:pt x="85" y="250"/>
                    <a:pt x="117" y="246"/>
                    <a:pt x="147" y="240"/>
                  </a:cubicBezTo>
                  <a:cubicBezTo>
                    <a:pt x="165" y="220"/>
                    <a:pt x="151" y="203"/>
                    <a:pt x="156" y="174"/>
                  </a:cubicBezTo>
                  <a:cubicBezTo>
                    <a:pt x="142" y="171"/>
                    <a:pt x="136" y="186"/>
                    <a:pt x="126" y="177"/>
                  </a:cubicBezTo>
                  <a:cubicBezTo>
                    <a:pt x="136" y="162"/>
                    <a:pt x="146" y="147"/>
                    <a:pt x="156" y="132"/>
                  </a:cubicBezTo>
                  <a:cubicBezTo>
                    <a:pt x="163" y="125"/>
                    <a:pt x="157" y="105"/>
                    <a:pt x="159" y="93"/>
                  </a:cubicBezTo>
                  <a:cubicBezTo>
                    <a:pt x="164" y="87"/>
                    <a:pt x="166" y="78"/>
                    <a:pt x="174" y="75"/>
                  </a:cubicBezTo>
                  <a:cubicBezTo>
                    <a:pt x="173" y="82"/>
                    <a:pt x="155" y="98"/>
                    <a:pt x="162" y="123"/>
                  </a:cubicBezTo>
                  <a:cubicBezTo>
                    <a:pt x="176" y="102"/>
                    <a:pt x="193" y="84"/>
                    <a:pt x="204" y="60"/>
                  </a:cubicBezTo>
                  <a:cubicBezTo>
                    <a:pt x="219" y="48"/>
                    <a:pt x="219" y="5"/>
                    <a:pt x="231" y="0"/>
                  </a:cubicBezTo>
                  <a:close/>
                  <a:moveTo>
                    <a:pt x="207" y="189"/>
                  </a:moveTo>
                  <a:cubicBezTo>
                    <a:pt x="205" y="181"/>
                    <a:pt x="213" y="163"/>
                    <a:pt x="201" y="165"/>
                  </a:cubicBezTo>
                  <a:cubicBezTo>
                    <a:pt x="203" y="171"/>
                    <a:pt x="203" y="195"/>
                    <a:pt x="207" y="189"/>
                  </a:cubicBezTo>
                  <a:close/>
                  <a:moveTo>
                    <a:pt x="195" y="177"/>
                  </a:moveTo>
                  <a:cubicBezTo>
                    <a:pt x="197" y="183"/>
                    <a:pt x="191" y="197"/>
                    <a:pt x="198" y="198"/>
                  </a:cubicBezTo>
                  <a:cubicBezTo>
                    <a:pt x="198" y="189"/>
                    <a:pt x="198" y="180"/>
                    <a:pt x="198" y="171"/>
                  </a:cubicBezTo>
                  <a:cubicBezTo>
                    <a:pt x="197" y="162"/>
                    <a:pt x="183" y="166"/>
                    <a:pt x="174" y="165"/>
                  </a:cubicBezTo>
                  <a:cubicBezTo>
                    <a:pt x="174" y="166"/>
                    <a:pt x="174" y="167"/>
                    <a:pt x="174" y="168"/>
                  </a:cubicBezTo>
                  <a:cubicBezTo>
                    <a:pt x="172" y="168"/>
                    <a:pt x="170" y="168"/>
                    <a:pt x="168" y="168"/>
                  </a:cubicBezTo>
                  <a:cubicBezTo>
                    <a:pt x="153" y="164"/>
                    <a:pt x="161" y="183"/>
                    <a:pt x="159" y="192"/>
                  </a:cubicBezTo>
                  <a:cubicBezTo>
                    <a:pt x="164" y="207"/>
                    <a:pt x="201" y="205"/>
                    <a:pt x="192" y="180"/>
                  </a:cubicBezTo>
                  <a:cubicBezTo>
                    <a:pt x="189" y="180"/>
                    <a:pt x="186" y="180"/>
                    <a:pt x="183" y="180"/>
                  </a:cubicBezTo>
                  <a:cubicBezTo>
                    <a:pt x="184" y="176"/>
                    <a:pt x="190" y="177"/>
                    <a:pt x="195" y="177"/>
                  </a:cubicBezTo>
                  <a:close/>
                  <a:moveTo>
                    <a:pt x="162" y="213"/>
                  </a:moveTo>
                  <a:cubicBezTo>
                    <a:pt x="164" y="224"/>
                    <a:pt x="157" y="226"/>
                    <a:pt x="159" y="237"/>
                  </a:cubicBezTo>
                  <a:cubicBezTo>
                    <a:pt x="166" y="232"/>
                    <a:pt x="173" y="227"/>
                    <a:pt x="177" y="219"/>
                  </a:cubicBezTo>
                  <a:cubicBezTo>
                    <a:pt x="174" y="215"/>
                    <a:pt x="167" y="215"/>
                    <a:pt x="162" y="213"/>
                  </a:cubicBezTo>
                  <a:close/>
                  <a:moveTo>
                    <a:pt x="201" y="213"/>
                  </a:moveTo>
                  <a:cubicBezTo>
                    <a:pt x="203" y="211"/>
                    <a:pt x="208" y="199"/>
                    <a:pt x="201" y="198"/>
                  </a:cubicBezTo>
                  <a:cubicBezTo>
                    <a:pt x="196" y="203"/>
                    <a:pt x="188" y="205"/>
                    <a:pt x="183" y="210"/>
                  </a:cubicBezTo>
                  <a:cubicBezTo>
                    <a:pt x="187" y="210"/>
                    <a:pt x="192" y="209"/>
                    <a:pt x="192" y="213"/>
                  </a:cubicBezTo>
                  <a:cubicBezTo>
                    <a:pt x="188" y="213"/>
                    <a:pt x="184" y="213"/>
                    <a:pt x="180" y="213"/>
                  </a:cubicBezTo>
                  <a:cubicBezTo>
                    <a:pt x="174" y="227"/>
                    <a:pt x="196" y="229"/>
                    <a:pt x="201" y="222"/>
                  </a:cubicBezTo>
                  <a:cubicBezTo>
                    <a:pt x="201" y="219"/>
                    <a:pt x="201" y="216"/>
                    <a:pt x="201" y="21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0" name="Freeform 52"/>
            <p:cNvSpPr/>
            <p:nvPr/>
          </p:nvSpPr>
          <p:spPr bwMode="auto">
            <a:xfrm>
              <a:off x="5207000" y="1997075"/>
              <a:ext cx="92075" cy="155575"/>
            </a:xfrm>
            <a:custGeom>
              <a:cxnLst>
                <a:cxn ang="0">
                  <a:pos x="21" y="0"/>
                </a:cxn>
                <a:cxn ang="0">
                  <a:pos x="33" y="21"/>
                </a:cxn>
                <a:cxn ang="0">
                  <a:pos x="30" y="24"/>
                </a:cxn>
                <a:cxn ang="0">
                  <a:pos x="21" y="21"/>
                </a:cxn>
                <a:cxn ang="0">
                  <a:pos x="24" y="27"/>
                </a:cxn>
                <a:cxn ang="0">
                  <a:pos x="18" y="48"/>
                </a:cxn>
                <a:cxn ang="0">
                  <a:pos x="24" y="54"/>
                </a:cxn>
                <a:cxn ang="0">
                  <a:pos x="9" y="54"/>
                </a:cxn>
                <a:cxn ang="0">
                  <a:pos x="9" y="33"/>
                </a:cxn>
                <a:cxn ang="0">
                  <a:pos x="9" y="27"/>
                </a:cxn>
                <a:cxn ang="0">
                  <a:pos x="21" y="0"/>
                </a:cxn>
              </a:cxnLst>
              <a:rect b="b" l="0" r="r" t="0"/>
              <a:pathLst>
                <a:path h="57" w="34">
                  <a:moveTo>
                    <a:pt x="21" y="0"/>
                  </a:moveTo>
                  <a:cubicBezTo>
                    <a:pt x="27" y="5"/>
                    <a:pt x="22" y="21"/>
                    <a:pt x="33" y="21"/>
                  </a:cubicBezTo>
                  <a:cubicBezTo>
                    <a:pt x="34" y="24"/>
                    <a:pt x="32" y="24"/>
                    <a:pt x="30" y="24"/>
                  </a:cubicBezTo>
                  <a:cubicBezTo>
                    <a:pt x="28" y="22"/>
                    <a:pt x="25" y="21"/>
                    <a:pt x="21" y="21"/>
                  </a:cubicBezTo>
                  <a:cubicBezTo>
                    <a:pt x="21" y="24"/>
                    <a:pt x="22" y="26"/>
                    <a:pt x="24" y="27"/>
                  </a:cubicBezTo>
                  <a:cubicBezTo>
                    <a:pt x="16" y="28"/>
                    <a:pt x="5" y="44"/>
                    <a:pt x="18" y="48"/>
                  </a:cubicBezTo>
                  <a:cubicBezTo>
                    <a:pt x="19" y="51"/>
                    <a:pt x="24" y="50"/>
                    <a:pt x="24" y="54"/>
                  </a:cubicBezTo>
                  <a:cubicBezTo>
                    <a:pt x="17" y="58"/>
                    <a:pt x="12" y="45"/>
                    <a:pt x="9" y="54"/>
                  </a:cubicBezTo>
                  <a:cubicBezTo>
                    <a:pt x="0" y="49"/>
                    <a:pt x="6" y="41"/>
                    <a:pt x="9" y="33"/>
                  </a:cubicBezTo>
                  <a:cubicBezTo>
                    <a:pt x="13" y="32"/>
                    <a:pt x="9" y="30"/>
                    <a:pt x="9" y="27"/>
                  </a:cubicBezTo>
                  <a:cubicBezTo>
                    <a:pt x="20" y="25"/>
                    <a:pt x="16" y="8"/>
                    <a:pt x="21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1" name="Freeform 53"/>
            <p:cNvSpPr/>
            <p:nvPr/>
          </p:nvSpPr>
          <p:spPr bwMode="auto">
            <a:xfrm>
              <a:off x="5183188" y="2043113"/>
              <a:ext cx="58738" cy="107950"/>
            </a:xfrm>
            <a:custGeom>
              <a:cxnLst>
                <a:cxn ang="0">
                  <a:pos x="3" y="1"/>
                </a:cxn>
                <a:cxn ang="0">
                  <a:pos x="6" y="7"/>
                </a:cxn>
                <a:cxn ang="0">
                  <a:pos x="18" y="10"/>
                </a:cxn>
                <a:cxn ang="0">
                  <a:pos x="18" y="16"/>
                </a:cxn>
                <a:cxn ang="0">
                  <a:pos x="3" y="40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3" y="1"/>
                </a:cxn>
              </a:cxnLst>
              <a:rect b="b" l="0" r="r" t="0"/>
              <a:pathLst>
                <a:path h="40" w="22">
                  <a:moveTo>
                    <a:pt x="3" y="1"/>
                  </a:moveTo>
                  <a:cubicBezTo>
                    <a:pt x="4" y="3"/>
                    <a:pt x="3" y="7"/>
                    <a:pt x="6" y="7"/>
                  </a:cubicBezTo>
                  <a:cubicBezTo>
                    <a:pt x="7" y="11"/>
                    <a:pt x="14" y="9"/>
                    <a:pt x="18" y="10"/>
                  </a:cubicBezTo>
                  <a:cubicBezTo>
                    <a:pt x="18" y="13"/>
                    <a:pt x="22" y="15"/>
                    <a:pt x="18" y="16"/>
                  </a:cubicBezTo>
                  <a:cubicBezTo>
                    <a:pt x="1" y="0"/>
                    <a:pt x="9" y="35"/>
                    <a:pt x="3" y="40"/>
                  </a:cubicBezTo>
                  <a:cubicBezTo>
                    <a:pt x="1" y="32"/>
                    <a:pt x="7" y="16"/>
                    <a:pt x="0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6"/>
                    <a:pt x="0" y="2"/>
                    <a:pt x="3" y="1"/>
                  </a:cubicBezTo>
                  <a:close/>
                </a:path>
              </a:pathLst>
            </a:custGeom>
            <a:solidFill>
              <a:srgbClr val="4055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2" name="Freeform 54"/>
            <p:cNvSpPr/>
            <p:nvPr/>
          </p:nvSpPr>
          <p:spPr bwMode="auto">
            <a:xfrm>
              <a:off x="5303838" y="1908175"/>
              <a:ext cx="120650" cy="258763"/>
            </a:xfrm>
            <a:custGeom>
              <a:cxnLst>
                <a:cxn ang="0">
                  <a:pos x="36" y="51"/>
                </a:cxn>
                <a:cxn ang="0">
                  <a:pos x="30" y="96"/>
                </a:cxn>
                <a:cxn ang="0">
                  <a:pos x="27" y="96"/>
                </a:cxn>
                <a:cxn ang="0">
                  <a:pos x="24" y="84"/>
                </a:cxn>
                <a:cxn ang="0">
                  <a:pos x="18" y="81"/>
                </a:cxn>
                <a:cxn ang="0">
                  <a:pos x="27" y="63"/>
                </a:cxn>
                <a:cxn ang="0">
                  <a:pos x="0" y="60"/>
                </a:cxn>
                <a:cxn ang="0">
                  <a:pos x="27" y="54"/>
                </a:cxn>
                <a:cxn ang="0">
                  <a:pos x="30" y="33"/>
                </a:cxn>
                <a:cxn ang="0">
                  <a:pos x="21" y="27"/>
                </a:cxn>
                <a:cxn ang="0">
                  <a:pos x="27" y="24"/>
                </a:cxn>
                <a:cxn ang="0">
                  <a:pos x="36" y="21"/>
                </a:cxn>
                <a:cxn ang="0">
                  <a:pos x="39" y="0"/>
                </a:cxn>
                <a:cxn ang="0">
                  <a:pos x="42" y="9"/>
                </a:cxn>
                <a:cxn ang="0">
                  <a:pos x="36" y="51"/>
                </a:cxn>
              </a:cxnLst>
              <a:rect b="b" l="0" r="r" t="0"/>
              <a:pathLst>
                <a:path h="96" w="45">
                  <a:moveTo>
                    <a:pt x="36" y="51"/>
                  </a:moveTo>
                  <a:cubicBezTo>
                    <a:pt x="29" y="67"/>
                    <a:pt x="28" y="75"/>
                    <a:pt x="30" y="96"/>
                  </a:cubicBezTo>
                  <a:cubicBezTo>
                    <a:pt x="29" y="96"/>
                    <a:pt x="28" y="96"/>
                    <a:pt x="27" y="96"/>
                  </a:cubicBezTo>
                  <a:cubicBezTo>
                    <a:pt x="27" y="91"/>
                    <a:pt x="28" y="85"/>
                    <a:pt x="24" y="84"/>
                  </a:cubicBezTo>
                  <a:cubicBezTo>
                    <a:pt x="24" y="81"/>
                    <a:pt x="20" y="82"/>
                    <a:pt x="18" y="81"/>
                  </a:cubicBezTo>
                  <a:cubicBezTo>
                    <a:pt x="21" y="75"/>
                    <a:pt x="23" y="68"/>
                    <a:pt x="27" y="63"/>
                  </a:cubicBezTo>
                  <a:cubicBezTo>
                    <a:pt x="24" y="56"/>
                    <a:pt x="8" y="62"/>
                    <a:pt x="0" y="60"/>
                  </a:cubicBezTo>
                  <a:cubicBezTo>
                    <a:pt x="2" y="51"/>
                    <a:pt x="25" y="63"/>
                    <a:pt x="27" y="54"/>
                  </a:cubicBezTo>
                  <a:cubicBezTo>
                    <a:pt x="30" y="47"/>
                    <a:pt x="27" y="44"/>
                    <a:pt x="30" y="33"/>
                  </a:cubicBezTo>
                  <a:cubicBezTo>
                    <a:pt x="41" y="28"/>
                    <a:pt x="18" y="33"/>
                    <a:pt x="21" y="27"/>
                  </a:cubicBezTo>
                  <a:cubicBezTo>
                    <a:pt x="24" y="27"/>
                    <a:pt x="26" y="26"/>
                    <a:pt x="27" y="24"/>
                  </a:cubicBezTo>
                  <a:cubicBezTo>
                    <a:pt x="32" y="25"/>
                    <a:pt x="32" y="21"/>
                    <a:pt x="36" y="21"/>
                  </a:cubicBezTo>
                  <a:cubicBezTo>
                    <a:pt x="34" y="11"/>
                    <a:pt x="38" y="7"/>
                    <a:pt x="39" y="0"/>
                  </a:cubicBezTo>
                  <a:cubicBezTo>
                    <a:pt x="43" y="0"/>
                    <a:pt x="42" y="5"/>
                    <a:pt x="42" y="9"/>
                  </a:cubicBezTo>
                  <a:cubicBezTo>
                    <a:pt x="45" y="27"/>
                    <a:pt x="26" y="36"/>
                    <a:pt x="36" y="5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3" name="Freeform 55"/>
            <p:cNvSpPr/>
            <p:nvPr/>
          </p:nvSpPr>
          <p:spPr bwMode="auto">
            <a:xfrm>
              <a:off x="5013325" y="2078038"/>
              <a:ext cx="338138" cy="831850"/>
            </a:xfrm>
            <a:custGeom>
              <a:cxnLst>
                <a:cxn ang="0">
                  <a:pos x="105" y="36"/>
                </a:cxn>
                <a:cxn ang="0">
                  <a:pos x="81" y="54"/>
                </a:cxn>
                <a:cxn ang="0">
                  <a:pos x="126" y="66"/>
                </a:cxn>
                <a:cxn ang="0">
                  <a:pos x="69" y="54"/>
                </a:cxn>
                <a:cxn ang="0">
                  <a:pos x="90" y="147"/>
                </a:cxn>
                <a:cxn ang="0">
                  <a:pos x="93" y="180"/>
                </a:cxn>
                <a:cxn ang="0">
                  <a:pos x="123" y="276"/>
                </a:cxn>
                <a:cxn ang="0">
                  <a:pos x="123" y="282"/>
                </a:cxn>
                <a:cxn ang="0">
                  <a:pos x="111" y="267"/>
                </a:cxn>
                <a:cxn ang="0">
                  <a:pos x="105" y="285"/>
                </a:cxn>
                <a:cxn ang="0">
                  <a:pos x="63" y="282"/>
                </a:cxn>
                <a:cxn ang="0">
                  <a:pos x="63" y="309"/>
                </a:cxn>
                <a:cxn ang="0">
                  <a:pos x="57" y="282"/>
                </a:cxn>
                <a:cxn ang="0">
                  <a:pos x="30" y="258"/>
                </a:cxn>
                <a:cxn ang="0">
                  <a:pos x="30" y="168"/>
                </a:cxn>
                <a:cxn ang="0">
                  <a:pos x="3" y="177"/>
                </a:cxn>
                <a:cxn ang="0">
                  <a:pos x="0" y="174"/>
                </a:cxn>
                <a:cxn ang="0">
                  <a:pos x="30" y="165"/>
                </a:cxn>
                <a:cxn ang="0">
                  <a:pos x="30" y="153"/>
                </a:cxn>
                <a:cxn ang="0">
                  <a:pos x="33" y="135"/>
                </a:cxn>
                <a:cxn ang="0">
                  <a:pos x="36" y="174"/>
                </a:cxn>
                <a:cxn ang="0">
                  <a:pos x="36" y="225"/>
                </a:cxn>
                <a:cxn ang="0">
                  <a:pos x="108" y="270"/>
                </a:cxn>
                <a:cxn ang="0">
                  <a:pos x="87" y="180"/>
                </a:cxn>
                <a:cxn ang="0">
                  <a:pos x="84" y="147"/>
                </a:cxn>
                <a:cxn ang="0">
                  <a:pos x="60" y="78"/>
                </a:cxn>
                <a:cxn ang="0">
                  <a:pos x="54" y="84"/>
                </a:cxn>
                <a:cxn ang="0">
                  <a:pos x="45" y="72"/>
                </a:cxn>
                <a:cxn ang="0">
                  <a:pos x="36" y="51"/>
                </a:cxn>
                <a:cxn ang="0">
                  <a:pos x="39" y="51"/>
                </a:cxn>
                <a:cxn ang="0">
                  <a:pos x="60" y="57"/>
                </a:cxn>
                <a:cxn ang="0">
                  <a:pos x="63" y="0"/>
                </a:cxn>
                <a:cxn ang="0">
                  <a:pos x="66" y="27"/>
                </a:cxn>
                <a:cxn ang="0">
                  <a:pos x="66" y="36"/>
                </a:cxn>
                <a:cxn ang="0">
                  <a:pos x="81" y="48"/>
                </a:cxn>
                <a:cxn ang="0">
                  <a:pos x="105" y="33"/>
                </a:cxn>
                <a:cxn ang="0">
                  <a:pos x="105" y="36"/>
                </a:cxn>
              </a:cxnLst>
              <a:rect b="b" l="0" r="r" t="0"/>
              <a:pathLst>
                <a:path h="309" w="125">
                  <a:moveTo>
                    <a:pt x="105" y="36"/>
                  </a:moveTo>
                  <a:cubicBezTo>
                    <a:pt x="100" y="45"/>
                    <a:pt x="94" y="53"/>
                    <a:pt x="81" y="54"/>
                  </a:cubicBezTo>
                  <a:cubicBezTo>
                    <a:pt x="93" y="62"/>
                    <a:pt x="106" y="75"/>
                    <a:pt x="126" y="66"/>
                  </a:cubicBezTo>
                  <a:cubicBezTo>
                    <a:pt x="107" y="83"/>
                    <a:pt x="85" y="60"/>
                    <a:pt x="69" y="54"/>
                  </a:cubicBezTo>
                  <a:cubicBezTo>
                    <a:pt x="54" y="89"/>
                    <a:pt x="89" y="110"/>
                    <a:pt x="90" y="147"/>
                  </a:cubicBezTo>
                  <a:cubicBezTo>
                    <a:pt x="92" y="157"/>
                    <a:pt x="86" y="175"/>
                    <a:pt x="93" y="180"/>
                  </a:cubicBezTo>
                  <a:cubicBezTo>
                    <a:pt x="90" y="225"/>
                    <a:pt x="111" y="246"/>
                    <a:pt x="123" y="276"/>
                  </a:cubicBezTo>
                  <a:cubicBezTo>
                    <a:pt x="123" y="278"/>
                    <a:pt x="123" y="280"/>
                    <a:pt x="123" y="282"/>
                  </a:cubicBezTo>
                  <a:cubicBezTo>
                    <a:pt x="115" y="281"/>
                    <a:pt x="122" y="265"/>
                    <a:pt x="111" y="267"/>
                  </a:cubicBezTo>
                  <a:cubicBezTo>
                    <a:pt x="112" y="276"/>
                    <a:pt x="110" y="282"/>
                    <a:pt x="105" y="285"/>
                  </a:cubicBezTo>
                  <a:cubicBezTo>
                    <a:pt x="95" y="280"/>
                    <a:pt x="78" y="282"/>
                    <a:pt x="63" y="282"/>
                  </a:cubicBezTo>
                  <a:cubicBezTo>
                    <a:pt x="63" y="291"/>
                    <a:pt x="63" y="300"/>
                    <a:pt x="63" y="309"/>
                  </a:cubicBezTo>
                  <a:cubicBezTo>
                    <a:pt x="54" y="307"/>
                    <a:pt x="66" y="284"/>
                    <a:pt x="57" y="282"/>
                  </a:cubicBezTo>
                  <a:cubicBezTo>
                    <a:pt x="45" y="277"/>
                    <a:pt x="37" y="268"/>
                    <a:pt x="30" y="258"/>
                  </a:cubicBezTo>
                  <a:cubicBezTo>
                    <a:pt x="29" y="227"/>
                    <a:pt x="38" y="196"/>
                    <a:pt x="30" y="168"/>
                  </a:cubicBezTo>
                  <a:cubicBezTo>
                    <a:pt x="23" y="173"/>
                    <a:pt x="11" y="173"/>
                    <a:pt x="3" y="177"/>
                  </a:cubicBezTo>
                  <a:cubicBezTo>
                    <a:pt x="4" y="174"/>
                    <a:pt x="2" y="174"/>
                    <a:pt x="0" y="174"/>
                  </a:cubicBezTo>
                  <a:cubicBezTo>
                    <a:pt x="6" y="167"/>
                    <a:pt x="22" y="170"/>
                    <a:pt x="30" y="165"/>
                  </a:cubicBezTo>
                  <a:cubicBezTo>
                    <a:pt x="30" y="161"/>
                    <a:pt x="30" y="157"/>
                    <a:pt x="30" y="153"/>
                  </a:cubicBezTo>
                  <a:cubicBezTo>
                    <a:pt x="32" y="148"/>
                    <a:pt x="26" y="135"/>
                    <a:pt x="33" y="135"/>
                  </a:cubicBezTo>
                  <a:cubicBezTo>
                    <a:pt x="31" y="151"/>
                    <a:pt x="37" y="159"/>
                    <a:pt x="36" y="174"/>
                  </a:cubicBezTo>
                  <a:cubicBezTo>
                    <a:pt x="36" y="191"/>
                    <a:pt x="36" y="208"/>
                    <a:pt x="36" y="225"/>
                  </a:cubicBezTo>
                  <a:cubicBezTo>
                    <a:pt x="13" y="271"/>
                    <a:pt x="85" y="290"/>
                    <a:pt x="108" y="270"/>
                  </a:cubicBezTo>
                  <a:cubicBezTo>
                    <a:pt x="104" y="237"/>
                    <a:pt x="83" y="221"/>
                    <a:pt x="87" y="180"/>
                  </a:cubicBezTo>
                  <a:cubicBezTo>
                    <a:pt x="85" y="170"/>
                    <a:pt x="91" y="152"/>
                    <a:pt x="84" y="147"/>
                  </a:cubicBezTo>
                  <a:cubicBezTo>
                    <a:pt x="81" y="119"/>
                    <a:pt x="65" y="104"/>
                    <a:pt x="60" y="78"/>
                  </a:cubicBezTo>
                  <a:cubicBezTo>
                    <a:pt x="57" y="79"/>
                    <a:pt x="58" y="84"/>
                    <a:pt x="54" y="84"/>
                  </a:cubicBezTo>
                  <a:cubicBezTo>
                    <a:pt x="51" y="82"/>
                    <a:pt x="55" y="74"/>
                    <a:pt x="45" y="72"/>
                  </a:cubicBezTo>
                  <a:cubicBezTo>
                    <a:pt x="43" y="64"/>
                    <a:pt x="38" y="59"/>
                    <a:pt x="36" y="51"/>
                  </a:cubicBezTo>
                  <a:cubicBezTo>
                    <a:pt x="37" y="51"/>
                    <a:pt x="38" y="51"/>
                    <a:pt x="39" y="51"/>
                  </a:cubicBezTo>
                  <a:cubicBezTo>
                    <a:pt x="43" y="61"/>
                    <a:pt x="54" y="73"/>
                    <a:pt x="60" y="57"/>
                  </a:cubicBezTo>
                  <a:cubicBezTo>
                    <a:pt x="67" y="44"/>
                    <a:pt x="61" y="18"/>
                    <a:pt x="63" y="0"/>
                  </a:cubicBezTo>
                  <a:cubicBezTo>
                    <a:pt x="70" y="3"/>
                    <a:pt x="64" y="19"/>
                    <a:pt x="66" y="27"/>
                  </a:cubicBezTo>
                  <a:cubicBezTo>
                    <a:pt x="66" y="30"/>
                    <a:pt x="66" y="33"/>
                    <a:pt x="66" y="36"/>
                  </a:cubicBezTo>
                  <a:cubicBezTo>
                    <a:pt x="67" y="44"/>
                    <a:pt x="79" y="41"/>
                    <a:pt x="81" y="48"/>
                  </a:cubicBezTo>
                  <a:cubicBezTo>
                    <a:pt x="97" y="51"/>
                    <a:pt x="93" y="34"/>
                    <a:pt x="105" y="33"/>
                  </a:cubicBezTo>
                  <a:cubicBezTo>
                    <a:pt x="105" y="34"/>
                    <a:pt x="105" y="35"/>
                    <a:pt x="105" y="3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4" name="Freeform 56"/>
            <p:cNvSpPr/>
            <p:nvPr/>
          </p:nvSpPr>
          <p:spPr bwMode="auto">
            <a:xfrm>
              <a:off x="5430838" y="2070100"/>
              <a:ext cx="26988" cy="88900"/>
            </a:xfrm>
            <a:custGeom>
              <a:cxnLst>
                <a:cxn ang="0">
                  <a:pos x="7" y="33"/>
                </a:cxn>
                <a:cxn ang="0">
                  <a:pos x="1" y="0"/>
                </a:cxn>
                <a:cxn ang="0">
                  <a:pos x="7" y="33"/>
                </a:cxn>
              </a:cxnLst>
              <a:rect b="b" l="0" r="r" t="0"/>
              <a:pathLst>
                <a:path h="33" w="10">
                  <a:moveTo>
                    <a:pt x="7" y="33"/>
                  </a:moveTo>
                  <a:cubicBezTo>
                    <a:pt x="4" y="25"/>
                    <a:pt x="0" y="2"/>
                    <a:pt x="1" y="0"/>
                  </a:cubicBezTo>
                  <a:cubicBezTo>
                    <a:pt x="10" y="4"/>
                    <a:pt x="6" y="21"/>
                    <a:pt x="7" y="3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5" name="Freeform 57"/>
            <p:cNvSpPr/>
            <p:nvPr/>
          </p:nvSpPr>
          <p:spPr bwMode="auto">
            <a:xfrm>
              <a:off x="4278313" y="2179638"/>
              <a:ext cx="41275" cy="76200"/>
            </a:xfrm>
            <a:custGeom>
              <a:cxnLst>
                <a:cxn ang="0">
                  <a:pos x="6" y="28"/>
                </a:cxn>
                <a:cxn ang="0">
                  <a:pos x="15" y="4"/>
                </a:cxn>
                <a:cxn ang="0">
                  <a:pos x="6" y="28"/>
                </a:cxn>
              </a:cxnLst>
              <a:rect b="b" l="0" r="r" t="0"/>
              <a:pathLst>
                <a:path h="28" w="15">
                  <a:moveTo>
                    <a:pt x="6" y="28"/>
                  </a:moveTo>
                  <a:cubicBezTo>
                    <a:pt x="8" y="19"/>
                    <a:pt x="0" y="0"/>
                    <a:pt x="15" y="4"/>
                  </a:cubicBezTo>
                  <a:cubicBezTo>
                    <a:pt x="5" y="5"/>
                    <a:pt x="13" y="24"/>
                    <a:pt x="6" y="28"/>
                  </a:cubicBezTo>
                  <a:close/>
                </a:path>
              </a:pathLst>
            </a:custGeom>
            <a:solidFill>
              <a:srgbClr val="708B9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6" name="Freeform 58"/>
            <p:cNvSpPr/>
            <p:nvPr/>
          </p:nvSpPr>
          <p:spPr bwMode="auto">
            <a:xfrm>
              <a:off x="4338638" y="2178050"/>
              <a:ext cx="61913" cy="93663"/>
            </a:xfrm>
            <a:custGeom>
              <a:cxnLst>
                <a:cxn ang="0">
                  <a:pos x="20" y="14"/>
                </a:cxn>
                <a:cxn ang="0">
                  <a:pos x="2" y="11"/>
                </a:cxn>
                <a:cxn ang="0">
                  <a:pos x="23" y="8"/>
                </a:cxn>
                <a:cxn ang="0">
                  <a:pos x="23" y="35"/>
                </a:cxn>
                <a:cxn ang="0">
                  <a:pos x="20" y="14"/>
                </a:cxn>
              </a:cxnLst>
              <a:rect b="b" l="0" r="r" t="0"/>
              <a:pathLst>
                <a:path h="35" w="23">
                  <a:moveTo>
                    <a:pt x="20" y="14"/>
                  </a:moveTo>
                  <a:cubicBezTo>
                    <a:pt x="20" y="7"/>
                    <a:pt x="7" y="13"/>
                    <a:pt x="2" y="11"/>
                  </a:cubicBezTo>
                  <a:cubicBezTo>
                    <a:pt x="0" y="0"/>
                    <a:pt x="20" y="5"/>
                    <a:pt x="23" y="8"/>
                  </a:cubicBezTo>
                  <a:cubicBezTo>
                    <a:pt x="23" y="17"/>
                    <a:pt x="23" y="26"/>
                    <a:pt x="23" y="35"/>
                  </a:cubicBezTo>
                  <a:cubicBezTo>
                    <a:pt x="16" y="34"/>
                    <a:pt x="22" y="20"/>
                    <a:pt x="20" y="14"/>
                  </a:cubicBezTo>
                  <a:close/>
                </a:path>
              </a:pathLst>
            </a:custGeom>
            <a:solidFill>
              <a:srgbClr val="CAE6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7" name="Freeform 59"/>
            <p:cNvSpPr/>
            <p:nvPr/>
          </p:nvSpPr>
          <p:spPr bwMode="auto">
            <a:xfrm>
              <a:off x="4375150" y="2163763"/>
              <a:ext cx="711200" cy="333375"/>
            </a:xfrm>
            <a:custGeom>
              <a:cxnLst>
                <a:cxn ang="0">
                  <a:pos x="0" y="124"/>
                </a:cxn>
                <a:cxn ang="0">
                  <a:pos x="27" y="10"/>
                </a:cxn>
                <a:cxn ang="0">
                  <a:pos x="39" y="19"/>
                </a:cxn>
                <a:cxn ang="0">
                  <a:pos x="111" y="46"/>
                </a:cxn>
                <a:cxn ang="0">
                  <a:pos x="150" y="55"/>
                </a:cxn>
                <a:cxn ang="0">
                  <a:pos x="141" y="55"/>
                </a:cxn>
                <a:cxn ang="0">
                  <a:pos x="162" y="58"/>
                </a:cxn>
                <a:cxn ang="0">
                  <a:pos x="219" y="58"/>
                </a:cxn>
                <a:cxn ang="0">
                  <a:pos x="264" y="52"/>
                </a:cxn>
                <a:cxn ang="0">
                  <a:pos x="264" y="76"/>
                </a:cxn>
                <a:cxn ang="0">
                  <a:pos x="207" y="88"/>
                </a:cxn>
                <a:cxn ang="0">
                  <a:pos x="177" y="91"/>
                </a:cxn>
                <a:cxn ang="0">
                  <a:pos x="168" y="91"/>
                </a:cxn>
                <a:cxn ang="0">
                  <a:pos x="132" y="94"/>
                </a:cxn>
                <a:cxn ang="0">
                  <a:pos x="69" y="115"/>
                </a:cxn>
                <a:cxn ang="0">
                  <a:pos x="51" y="112"/>
                </a:cxn>
                <a:cxn ang="0">
                  <a:pos x="0" y="124"/>
                </a:cxn>
              </a:cxnLst>
              <a:rect b="b" l="0" r="r" t="0"/>
              <a:pathLst>
                <a:path h="124" w="264">
                  <a:moveTo>
                    <a:pt x="0" y="124"/>
                  </a:moveTo>
                  <a:cubicBezTo>
                    <a:pt x="17" y="94"/>
                    <a:pt x="16" y="46"/>
                    <a:pt x="27" y="10"/>
                  </a:cubicBezTo>
                  <a:cubicBezTo>
                    <a:pt x="35" y="9"/>
                    <a:pt x="42" y="9"/>
                    <a:pt x="39" y="19"/>
                  </a:cubicBezTo>
                  <a:cubicBezTo>
                    <a:pt x="67" y="0"/>
                    <a:pt x="85" y="53"/>
                    <a:pt x="111" y="46"/>
                  </a:cubicBezTo>
                  <a:cubicBezTo>
                    <a:pt x="119" y="54"/>
                    <a:pt x="140" y="49"/>
                    <a:pt x="150" y="55"/>
                  </a:cubicBezTo>
                  <a:cubicBezTo>
                    <a:pt x="147" y="55"/>
                    <a:pt x="144" y="55"/>
                    <a:pt x="141" y="55"/>
                  </a:cubicBezTo>
                  <a:cubicBezTo>
                    <a:pt x="142" y="62"/>
                    <a:pt x="156" y="56"/>
                    <a:pt x="162" y="58"/>
                  </a:cubicBezTo>
                  <a:cubicBezTo>
                    <a:pt x="174" y="63"/>
                    <a:pt x="207" y="63"/>
                    <a:pt x="219" y="58"/>
                  </a:cubicBezTo>
                  <a:cubicBezTo>
                    <a:pt x="239" y="61"/>
                    <a:pt x="245" y="50"/>
                    <a:pt x="264" y="52"/>
                  </a:cubicBezTo>
                  <a:cubicBezTo>
                    <a:pt x="264" y="60"/>
                    <a:pt x="264" y="68"/>
                    <a:pt x="264" y="76"/>
                  </a:cubicBezTo>
                  <a:cubicBezTo>
                    <a:pt x="252" y="65"/>
                    <a:pt x="231" y="92"/>
                    <a:pt x="207" y="88"/>
                  </a:cubicBezTo>
                  <a:cubicBezTo>
                    <a:pt x="198" y="90"/>
                    <a:pt x="181" y="84"/>
                    <a:pt x="177" y="91"/>
                  </a:cubicBezTo>
                  <a:cubicBezTo>
                    <a:pt x="174" y="91"/>
                    <a:pt x="171" y="91"/>
                    <a:pt x="168" y="91"/>
                  </a:cubicBezTo>
                  <a:cubicBezTo>
                    <a:pt x="157" y="93"/>
                    <a:pt x="138" y="87"/>
                    <a:pt x="132" y="94"/>
                  </a:cubicBezTo>
                  <a:cubicBezTo>
                    <a:pt x="111" y="101"/>
                    <a:pt x="91" y="109"/>
                    <a:pt x="69" y="115"/>
                  </a:cubicBezTo>
                  <a:cubicBezTo>
                    <a:pt x="66" y="113"/>
                    <a:pt x="55" y="103"/>
                    <a:pt x="51" y="112"/>
                  </a:cubicBezTo>
                  <a:cubicBezTo>
                    <a:pt x="29" y="111"/>
                    <a:pt x="16" y="119"/>
                    <a:pt x="0" y="124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8" name="Freeform 60"/>
            <p:cNvSpPr/>
            <p:nvPr/>
          </p:nvSpPr>
          <p:spPr bwMode="auto">
            <a:xfrm>
              <a:off x="5078413" y="2151063"/>
              <a:ext cx="39688" cy="63500"/>
            </a:xfrm>
            <a:custGeom>
              <a:cxnLst>
                <a:cxn ang="0">
                  <a:pos x="12" y="24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5" y="24"/>
                </a:cxn>
                <a:cxn ang="0">
                  <a:pos x="12" y="24"/>
                </a:cxn>
              </a:cxnLst>
              <a:rect b="b" l="0" r="r" t="0"/>
              <a:pathLst>
                <a:path h="24" w="15">
                  <a:moveTo>
                    <a:pt x="12" y="24"/>
                  </a:moveTo>
                  <a:cubicBezTo>
                    <a:pt x="5" y="20"/>
                    <a:pt x="2" y="1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7" y="6"/>
                    <a:pt x="9" y="17"/>
                    <a:pt x="15" y="24"/>
                  </a:cubicBezTo>
                  <a:cubicBezTo>
                    <a:pt x="14" y="24"/>
                    <a:pt x="13" y="24"/>
                    <a:pt x="12" y="24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9" name="Freeform 61"/>
            <p:cNvSpPr/>
            <p:nvPr/>
          </p:nvSpPr>
          <p:spPr bwMode="auto">
            <a:xfrm>
              <a:off x="4408488" y="2178050"/>
              <a:ext cx="31750" cy="85725"/>
            </a:xfrm>
            <a:custGeom>
              <a:cxnLst>
                <a:cxn ang="0">
                  <a:pos x="0" y="2"/>
                </a:cxn>
                <a:cxn ang="0">
                  <a:pos x="6" y="26"/>
                </a:cxn>
                <a:cxn ang="0">
                  <a:pos x="0" y="2"/>
                </a:cxn>
              </a:cxnLst>
              <a:rect b="b" l="0" r="r" t="0"/>
              <a:pathLst>
                <a:path h="32" w="12">
                  <a:moveTo>
                    <a:pt x="0" y="2"/>
                  </a:moveTo>
                  <a:cubicBezTo>
                    <a:pt x="12" y="0"/>
                    <a:pt x="4" y="18"/>
                    <a:pt x="6" y="26"/>
                  </a:cubicBezTo>
                  <a:cubicBezTo>
                    <a:pt x="2" y="32"/>
                    <a:pt x="2" y="8"/>
                    <a:pt x="0" y="2"/>
                  </a:cubicBezTo>
                  <a:close/>
                </a:path>
              </a:pathLst>
            </a:custGeom>
            <a:solidFill>
              <a:srgbClr val="708B9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0" name="Freeform 62"/>
            <p:cNvSpPr/>
            <p:nvPr/>
          </p:nvSpPr>
          <p:spPr bwMode="auto">
            <a:xfrm>
              <a:off x="5037138" y="2190750"/>
              <a:ext cx="58738" cy="96838"/>
            </a:xfrm>
            <a:custGeom>
              <a:cxnLst>
                <a:cxn ang="0">
                  <a:pos x="18" y="3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21" y="33"/>
                </a:cxn>
                <a:cxn ang="0">
                  <a:pos x="18" y="36"/>
                </a:cxn>
              </a:cxnLst>
              <a:rect b="b" l="0" r="r" t="0"/>
              <a:pathLst>
                <a:path h="36" w="22">
                  <a:moveTo>
                    <a:pt x="18" y="36"/>
                  </a:moveTo>
                  <a:cubicBezTo>
                    <a:pt x="12" y="24"/>
                    <a:pt x="6" y="12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0" y="10"/>
                    <a:pt x="19" y="18"/>
                    <a:pt x="21" y="33"/>
                  </a:cubicBezTo>
                  <a:cubicBezTo>
                    <a:pt x="22" y="36"/>
                    <a:pt x="20" y="36"/>
                    <a:pt x="18" y="3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1" name="Freeform 63"/>
            <p:cNvSpPr/>
            <p:nvPr/>
          </p:nvSpPr>
          <p:spPr bwMode="auto">
            <a:xfrm>
              <a:off x="4335463" y="2174875"/>
              <a:ext cx="65088" cy="49213"/>
            </a:xfrm>
            <a:custGeom>
              <a:cxnLst>
                <a:cxn ang="0">
                  <a:pos x="24" y="9"/>
                </a:cxn>
                <a:cxn ang="0">
                  <a:pos x="3" y="12"/>
                </a:cxn>
                <a:cxn ang="0">
                  <a:pos x="21" y="15"/>
                </a:cxn>
                <a:cxn ang="0">
                  <a:pos x="9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24" y="9"/>
                </a:cxn>
              </a:cxnLst>
              <a:rect b="b" l="0" r="r" t="0"/>
              <a:pathLst>
                <a:path h="18" w="24">
                  <a:moveTo>
                    <a:pt x="24" y="9"/>
                  </a:moveTo>
                  <a:cubicBezTo>
                    <a:pt x="21" y="6"/>
                    <a:pt x="1" y="1"/>
                    <a:pt x="3" y="12"/>
                  </a:cubicBezTo>
                  <a:cubicBezTo>
                    <a:pt x="8" y="14"/>
                    <a:pt x="21" y="8"/>
                    <a:pt x="21" y="15"/>
                  </a:cubicBezTo>
                  <a:cubicBezTo>
                    <a:pt x="16" y="15"/>
                    <a:pt x="10" y="14"/>
                    <a:pt x="9" y="18"/>
                  </a:cubicBezTo>
                  <a:cubicBezTo>
                    <a:pt x="6" y="18"/>
                    <a:pt x="3" y="18"/>
                    <a:pt x="0" y="18"/>
                  </a:cubicBezTo>
                  <a:cubicBezTo>
                    <a:pt x="0" y="14"/>
                    <a:pt x="0" y="10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9" y="4"/>
                    <a:pt x="23" y="0"/>
                    <a:pt x="24" y="9"/>
                  </a:cubicBezTo>
                  <a:close/>
                </a:path>
              </a:pathLst>
            </a:custGeom>
            <a:solidFill>
              <a:srgbClr val="708B9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2" name="Freeform 64"/>
            <p:cNvSpPr/>
            <p:nvPr/>
          </p:nvSpPr>
          <p:spPr bwMode="auto">
            <a:xfrm>
              <a:off x="4754563" y="2271713"/>
              <a:ext cx="406400" cy="161925"/>
            </a:xfrm>
            <a:custGeom>
              <a:cxnLst>
                <a:cxn ang="0">
                  <a:pos x="126" y="3"/>
                </a:cxn>
                <a:cxn ang="0">
                  <a:pos x="141" y="0"/>
                </a:cxn>
                <a:cxn ang="0">
                  <a:pos x="150" y="12"/>
                </a:cxn>
                <a:cxn ang="0">
                  <a:pos x="126" y="36"/>
                </a:cxn>
                <a:cxn ang="0">
                  <a:pos x="123" y="60"/>
                </a:cxn>
                <a:cxn ang="0">
                  <a:pos x="123" y="36"/>
                </a:cxn>
                <a:cxn ang="0">
                  <a:pos x="123" y="12"/>
                </a:cxn>
                <a:cxn ang="0">
                  <a:pos x="78" y="18"/>
                </a:cxn>
                <a:cxn ang="0">
                  <a:pos x="21" y="18"/>
                </a:cxn>
                <a:cxn ang="0">
                  <a:pos x="0" y="15"/>
                </a:cxn>
                <a:cxn ang="0">
                  <a:pos x="9" y="15"/>
                </a:cxn>
                <a:cxn ang="0">
                  <a:pos x="123" y="6"/>
                </a:cxn>
                <a:cxn ang="0">
                  <a:pos x="126" y="3"/>
                </a:cxn>
              </a:cxnLst>
              <a:rect b="b" l="0" r="r" t="0"/>
              <a:pathLst>
                <a:path h="60" w="151">
                  <a:moveTo>
                    <a:pt x="126" y="3"/>
                  </a:moveTo>
                  <a:cubicBezTo>
                    <a:pt x="130" y="1"/>
                    <a:pt x="142" y="7"/>
                    <a:pt x="141" y="0"/>
                  </a:cubicBezTo>
                  <a:cubicBezTo>
                    <a:pt x="151" y="2"/>
                    <a:pt x="147" y="10"/>
                    <a:pt x="150" y="12"/>
                  </a:cubicBezTo>
                  <a:cubicBezTo>
                    <a:pt x="141" y="26"/>
                    <a:pt x="117" y="5"/>
                    <a:pt x="126" y="36"/>
                  </a:cubicBezTo>
                  <a:cubicBezTo>
                    <a:pt x="124" y="43"/>
                    <a:pt x="130" y="58"/>
                    <a:pt x="123" y="60"/>
                  </a:cubicBezTo>
                  <a:cubicBezTo>
                    <a:pt x="123" y="52"/>
                    <a:pt x="123" y="44"/>
                    <a:pt x="123" y="36"/>
                  </a:cubicBezTo>
                  <a:cubicBezTo>
                    <a:pt x="123" y="28"/>
                    <a:pt x="123" y="20"/>
                    <a:pt x="123" y="12"/>
                  </a:cubicBezTo>
                  <a:cubicBezTo>
                    <a:pt x="104" y="10"/>
                    <a:pt x="98" y="21"/>
                    <a:pt x="78" y="18"/>
                  </a:cubicBezTo>
                  <a:cubicBezTo>
                    <a:pt x="59" y="18"/>
                    <a:pt x="40" y="18"/>
                    <a:pt x="21" y="18"/>
                  </a:cubicBezTo>
                  <a:cubicBezTo>
                    <a:pt x="15" y="16"/>
                    <a:pt x="1" y="22"/>
                    <a:pt x="0" y="15"/>
                  </a:cubicBezTo>
                  <a:cubicBezTo>
                    <a:pt x="3" y="15"/>
                    <a:pt x="6" y="15"/>
                    <a:pt x="9" y="15"/>
                  </a:cubicBezTo>
                  <a:cubicBezTo>
                    <a:pt x="51" y="16"/>
                    <a:pt x="90" y="14"/>
                    <a:pt x="123" y="6"/>
                  </a:cubicBezTo>
                  <a:cubicBezTo>
                    <a:pt x="125" y="6"/>
                    <a:pt x="127" y="6"/>
                    <a:pt x="126" y="3"/>
                  </a:cubicBezTo>
                  <a:close/>
                </a:path>
              </a:pathLst>
            </a:custGeom>
            <a:solidFill>
              <a:srgbClr val="21393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3" name="Freeform 65"/>
            <p:cNvSpPr/>
            <p:nvPr/>
          </p:nvSpPr>
          <p:spPr bwMode="auto">
            <a:xfrm>
              <a:off x="5435600" y="2174875"/>
              <a:ext cx="196850" cy="411163"/>
            </a:xfrm>
            <a:custGeom>
              <a:cxnLst>
                <a:cxn ang="0">
                  <a:pos x="56" y="153"/>
                </a:cxn>
                <a:cxn ang="0">
                  <a:pos x="8" y="0"/>
                </a:cxn>
                <a:cxn ang="0">
                  <a:pos x="59" y="114"/>
                </a:cxn>
                <a:cxn ang="0">
                  <a:pos x="59" y="153"/>
                </a:cxn>
                <a:cxn ang="0">
                  <a:pos x="56" y="153"/>
                </a:cxn>
              </a:cxnLst>
              <a:rect b="b" l="0" r="r" t="0"/>
              <a:pathLst>
                <a:path h="153" w="73">
                  <a:moveTo>
                    <a:pt x="56" y="153"/>
                  </a:moveTo>
                  <a:cubicBezTo>
                    <a:pt x="73" y="71"/>
                    <a:pt x="0" y="63"/>
                    <a:pt x="8" y="0"/>
                  </a:cubicBezTo>
                  <a:cubicBezTo>
                    <a:pt x="9" y="54"/>
                    <a:pt x="57" y="61"/>
                    <a:pt x="59" y="114"/>
                  </a:cubicBezTo>
                  <a:cubicBezTo>
                    <a:pt x="59" y="127"/>
                    <a:pt x="59" y="140"/>
                    <a:pt x="59" y="153"/>
                  </a:cubicBezTo>
                  <a:cubicBezTo>
                    <a:pt x="58" y="153"/>
                    <a:pt x="57" y="153"/>
                    <a:pt x="56" y="15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4" name="Freeform 66"/>
            <p:cNvSpPr/>
            <p:nvPr/>
          </p:nvSpPr>
          <p:spPr bwMode="auto">
            <a:xfrm>
              <a:off x="5126038" y="2344738"/>
              <a:ext cx="66675" cy="74613"/>
            </a:xfrm>
            <a:custGeom>
              <a:cxnLst>
                <a:cxn ang="0">
                  <a:pos x="0" y="18"/>
                </a:cxn>
                <a:cxn ang="0">
                  <a:pos x="18" y="0"/>
                </a:cxn>
                <a:cxn ang="0">
                  <a:pos x="21" y="24"/>
                </a:cxn>
                <a:cxn ang="0">
                  <a:pos x="0" y="18"/>
                </a:cxn>
              </a:cxnLst>
              <a:rect b="b" l="0" r="r" t="0"/>
              <a:pathLst>
                <a:path h="28" w="25">
                  <a:moveTo>
                    <a:pt x="0" y="18"/>
                  </a:moveTo>
                  <a:cubicBezTo>
                    <a:pt x="12" y="28"/>
                    <a:pt x="23" y="17"/>
                    <a:pt x="18" y="0"/>
                  </a:cubicBezTo>
                  <a:cubicBezTo>
                    <a:pt x="25" y="2"/>
                    <a:pt x="19" y="17"/>
                    <a:pt x="21" y="24"/>
                  </a:cubicBezTo>
                  <a:cubicBezTo>
                    <a:pt x="13" y="23"/>
                    <a:pt x="0" y="27"/>
                    <a:pt x="0" y="18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5" name="Freeform 67"/>
            <p:cNvSpPr/>
            <p:nvPr/>
          </p:nvSpPr>
          <p:spPr bwMode="auto">
            <a:xfrm>
              <a:off x="4289425" y="2311400"/>
              <a:ext cx="53975" cy="65088"/>
            </a:xfrm>
            <a:custGeom>
              <a:cxnLst>
                <a:cxn ang="0">
                  <a:pos x="20" y="6"/>
                </a:cxn>
                <a:cxn ang="0">
                  <a:pos x="2" y="24"/>
                </a:cxn>
                <a:cxn ang="0">
                  <a:pos x="5" y="0"/>
                </a:cxn>
                <a:cxn ang="0">
                  <a:pos x="20" y="6"/>
                </a:cxn>
              </a:cxnLst>
              <a:rect b="b" l="0" r="r" t="0"/>
              <a:pathLst>
                <a:path h="24" w="20">
                  <a:moveTo>
                    <a:pt x="20" y="6"/>
                  </a:moveTo>
                  <a:cubicBezTo>
                    <a:pt x="16" y="14"/>
                    <a:pt x="9" y="19"/>
                    <a:pt x="2" y="24"/>
                  </a:cubicBezTo>
                  <a:cubicBezTo>
                    <a:pt x="0" y="13"/>
                    <a:pt x="7" y="11"/>
                    <a:pt x="5" y="0"/>
                  </a:cubicBezTo>
                  <a:cubicBezTo>
                    <a:pt x="10" y="2"/>
                    <a:pt x="17" y="2"/>
                    <a:pt x="20" y="6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6" name="Freeform 69"/>
            <p:cNvSpPr>
              <a:spLocks noEditPoints="1"/>
            </p:cNvSpPr>
            <p:nvPr/>
          </p:nvSpPr>
          <p:spPr bwMode="auto">
            <a:xfrm>
              <a:off x="5113338" y="2314575"/>
              <a:ext cx="74613" cy="104775"/>
            </a:xfrm>
            <a:custGeom>
              <a:cxnLst>
                <a:cxn ang="0">
                  <a:pos x="5" y="29"/>
                </a:cxn>
                <a:cxn ang="0">
                  <a:pos x="2" y="5"/>
                </a:cxn>
                <a:cxn ang="0">
                  <a:pos x="23" y="11"/>
                </a:cxn>
                <a:cxn ang="0">
                  <a:pos x="5" y="29"/>
                </a:cxn>
                <a:cxn ang="0">
                  <a:pos x="11" y="29"/>
                </a:cxn>
                <a:cxn ang="0">
                  <a:pos x="20" y="29"/>
                </a:cxn>
                <a:cxn ang="0">
                  <a:pos x="8" y="11"/>
                </a:cxn>
                <a:cxn ang="0">
                  <a:pos x="11" y="29"/>
                </a:cxn>
              </a:cxnLst>
              <a:rect b="b" l="0" r="r" t="0"/>
              <a:pathLst>
                <a:path h="39" w="28">
                  <a:moveTo>
                    <a:pt x="5" y="29"/>
                  </a:moveTo>
                  <a:cubicBezTo>
                    <a:pt x="0" y="25"/>
                    <a:pt x="2" y="14"/>
                    <a:pt x="2" y="5"/>
                  </a:cubicBezTo>
                  <a:cubicBezTo>
                    <a:pt x="9" y="7"/>
                    <a:pt x="25" y="0"/>
                    <a:pt x="23" y="11"/>
                  </a:cubicBezTo>
                  <a:cubicBezTo>
                    <a:pt x="28" y="28"/>
                    <a:pt x="17" y="39"/>
                    <a:pt x="5" y="29"/>
                  </a:cubicBezTo>
                  <a:close/>
                  <a:moveTo>
                    <a:pt x="11" y="29"/>
                  </a:moveTo>
                  <a:cubicBezTo>
                    <a:pt x="14" y="29"/>
                    <a:pt x="17" y="29"/>
                    <a:pt x="20" y="29"/>
                  </a:cubicBezTo>
                  <a:cubicBezTo>
                    <a:pt x="21" y="18"/>
                    <a:pt x="21" y="8"/>
                    <a:pt x="8" y="11"/>
                  </a:cubicBezTo>
                  <a:cubicBezTo>
                    <a:pt x="8" y="18"/>
                    <a:pt x="8" y="25"/>
                    <a:pt x="11" y="2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7" name="Freeform 70"/>
            <p:cNvSpPr/>
            <p:nvPr/>
          </p:nvSpPr>
          <p:spPr bwMode="auto">
            <a:xfrm>
              <a:off x="4230688" y="2360613"/>
              <a:ext cx="107950" cy="112713"/>
            </a:xfrm>
            <a:custGeom>
              <a:cxnLst>
                <a:cxn ang="0">
                  <a:pos x="6" y="30"/>
                </a:cxn>
                <a:cxn ang="0">
                  <a:pos x="39" y="0"/>
                </a:cxn>
                <a:cxn ang="0">
                  <a:pos x="33" y="30"/>
                </a:cxn>
                <a:cxn ang="0">
                  <a:pos x="27" y="42"/>
                </a:cxn>
                <a:cxn ang="0">
                  <a:pos x="9" y="42"/>
                </a:cxn>
                <a:cxn ang="0">
                  <a:pos x="0" y="39"/>
                </a:cxn>
                <a:cxn ang="0">
                  <a:pos x="6" y="30"/>
                </a:cxn>
              </a:cxnLst>
              <a:rect b="b" l="0" r="r" t="0"/>
              <a:pathLst>
                <a:path h="42" w="40">
                  <a:moveTo>
                    <a:pt x="6" y="30"/>
                  </a:moveTo>
                  <a:cubicBezTo>
                    <a:pt x="11" y="14"/>
                    <a:pt x="33" y="15"/>
                    <a:pt x="39" y="0"/>
                  </a:cubicBezTo>
                  <a:cubicBezTo>
                    <a:pt x="40" y="13"/>
                    <a:pt x="34" y="19"/>
                    <a:pt x="33" y="30"/>
                  </a:cubicBezTo>
                  <a:cubicBezTo>
                    <a:pt x="29" y="32"/>
                    <a:pt x="27" y="36"/>
                    <a:pt x="27" y="42"/>
                  </a:cubicBezTo>
                  <a:cubicBezTo>
                    <a:pt x="21" y="42"/>
                    <a:pt x="15" y="42"/>
                    <a:pt x="9" y="42"/>
                  </a:cubicBezTo>
                  <a:cubicBezTo>
                    <a:pt x="9" y="38"/>
                    <a:pt x="4" y="39"/>
                    <a:pt x="0" y="39"/>
                  </a:cubicBezTo>
                  <a:cubicBezTo>
                    <a:pt x="1" y="35"/>
                    <a:pt x="5" y="34"/>
                    <a:pt x="6" y="3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8" name="Freeform 71"/>
            <p:cNvSpPr/>
            <p:nvPr/>
          </p:nvSpPr>
          <p:spPr bwMode="auto">
            <a:xfrm>
              <a:off x="4254500" y="2506663"/>
              <a:ext cx="31750" cy="190500"/>
            </a:xfrm>
            <a:custGeom>
              <a:cxnLst>
                <a:cxn ang="0">
                  <a:pos x="0" y="6"/>
                </a:cxn>
                <a:cxn ang="0">
                  <a:pos x="12" y="0"/>
                </a:cxn>
                <a:cxn ang="0">
                  <a:pos x="9" y="18"/>
                </a:cxn>
                <a:cxn ang="0">
                  <a:pos x="9" y="24"/>
                </a:cxn>
                <a:cxn ang="0">
                  <a:pos x="9" y="60"/>
                </a:cxn>
                <a:cxn ang="0">
                  <a:pos x="3" y="39"/>
                </a:cxn>
                <a:cxn ang="0">
                  <a:pos x="0" y="6"/>
                </a:cxn>
              </a:cxnLst>
              <a:rect b="b" l="0" r="r" t="0"/>
              <a:pathLst>
                <a:path h="71" w="12">
                  <a:moveTo>
                    <a:pt x="0" y="6"/>
                  </a:moveTo>
                  <a:cubicBezTo>
                    <a:pt x="3" y="3"/>
                    <a:pt x="7" y="6"/>
                    <a:pt x="12" y="0"/>
                  </a:cubicBezTo>
                  <a:cubicBezTo>
                    <a:pt x="9" y="4"/>
                    <a:pt x="9" y="11"/>
                    <a:pt x="9" y="18"/>
                  </a:cubicBezTo>
                  <a:cubicBezTo>
                    <a:pt x="9" y="20"/>
                    <a:pt x="9" y="22"/>
                    <a:pt x="9" y="24"/>
                  </a:cubicBezTo>
                  <a:cubicBezTo>
                    <a:pt x="4" y="29"/>
                    <a:pt x="4" y="55"/>
                    <a:pt x="9" y="60"/>
                  </a:cubicBezTo>
                  <a:cubicBezTo>
                    <a:pt x="1" y="71"/>
                    <a:pt x="3" y="46"/>
                    <a:pt x="3" y="39"/>
                  </a:cubicBezTo>
                  <a:cubicBezTo>
                    <a:pt x="1" y="29"/>
                    <a:pt x="7" y="11"/>
                    <a:pt x="0" y="6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9" name="Freeform 72"/>
            <p:cNvSpPr>
              <a:spLocks noEditPoints="1"/>
            </p:cNvSpPr>
            <p:nvPr/>
          </p:nvSpPr>
          <p:spPr bwMode="auto">
            <a:xfrm>
              <a:off x="3665538" y="2411413"/>
              <a:ext cx="608013" cy="642938"/>
            </a:xfrm>
            <a:custGeom>
              <a:cxnLst>
                <a:cxn ang="0">
                  <a:pos x="75" y="53"/>
                </a:cxn>
                <a:cxn ang="0">
                  <a:pos x="141" y="14"/>
                </a:cxn>
                <a:cxn ang="0">
                  <a:pos x="213" y="2"/>
                </a:cxn>
                <a:cxn ang="0">
                  <a:pos x="189" y="29"/>
                </a:cxn>
                <a:cxn ang="0">
                  <a:pos x="213" y="35"/>
                </a:cxn>
                <a:cxn ang="0">
                  <a:pos x="219" y="41"/>
                </a:cxn>
                <a:cxn ang="0">
                  <a:pos x="222" y="74"/>
                </a:cxn>
                <a:cxn ang="0">
                  <a:pos x="219" y="74"/>
                </a:cxn>
                <a:cxn ang="0">
                  <a:pos x="216" y="44"/>
                </a:cxn>
                <a:cxn ang="0">
                  <a:pos x="216" y="128"/>
                </a:cxn>
                <a:cxn ang="0">
                  <a:pos x="222" y="191"/>
                </a:cxn>
                <a:cxn ang="0">
                  <a:pos x="219" y="224"/>
                </a:cxn>
                <a:cxn ang="0">
                  <a:pos x="207" y="239"/>
                </a:cxn>
                <a:cxn ang="0">
                  <a:pos x="207" y="227"/>
                </a:cxn>
                <a:cxn ang="0">
                  <a:pos x="204" y="146"/>
                </a:cxn>
                <a:cxn ang="0">
                  <a:pos x="201" y="137"/>
                </a:cxn>
                <a:cxn ang="0">
                  <a:pos x="180" y="113"/>
                </a:cxn>
                <a:cxn ang="0">
                  <a:pos x="105" y="98"/>
                </a:cxn>
                <a:cxn ang="0">
                  <a:pos x="84" y="101"/>
                </a:cxn>
                <a:cxn ang="0">
                  <a:pos x="0" y="89"/>
                </a:cxn>
                <a:cxn ang="0">
                  <a:pos x="51" y="71"/>
                </a:cxn>
                <a:cxn ang="0">
                  <a:pos x="102" y="65"/>
                </a:cxn>
                <a:cxn ang="0">
                  <a:pos x="150" y="53"/>
                </a:cxn>
                <a:cxn ang="0">
                  <a:pos x="78" y="62"/>
                </a:cxn>
                <a:cxn ang="0">
                  <a:pos x="57" y="62"/>
                </a:cxn>
                <a:cxn ang="0">
                  <a:pos x="75" y="53"/>
                </a:cxn>
                <a:cxn ang="0">
                  <a:pos x="183" y="38"/>
                </a:cxn>
                <a:cxn ang="0">
                  <a:pos x="153" y="68"/>
                </a:cxn>
                <a:cxn ang="0">
                  <a:pos x="195" y="35"/>
                </a:cxn>
                <a:cxn ang="0">
                  <a:pos x="186" y="35"/>
                </a:cxn>
                <a:cxn ang="0">
                  <a:pos x="183" y="38"/>
                </a:cxn>
              </a:cxnLst>
              <a:rect b="b" l="0" r="r" t="0"/>
              <a:pathLst>
                <a:path h="239" w="226">
                  <a:moveTo>
                    <a:pt x="75" y="53"/>
                  </a:moveTo>
                  <a:cubicBezTo>
                    <a:pt x="103" y="58"/>
                    <a:pt x="132" y="38"/>
                    <a:pt x="141" y="14"/>
                  </a:cubicBezTo>
                  <a:cubicBezTo>
                    <a:pt x="161" y="6"/>
                    <a:pt x="183" y="0"/>
                    <a:pt x="213" y="2"/>
                  </a:cubicBezTo>
                  <a:cubicBezTo>
                    <a:pt x="207" y="13"/>
                    <a:pt x="199" y="22"/>
                    <a:pt x="189" y="29"/>
                  </a:cubicBezTo>
                  <a:cubicBezTo>
                    <a:pt x="201" y="27"/>
                    <a:pt x="201" y="37"/>
                    <a:pt x="213" y="35"/>
                  </a:cubicBezTo>
                  <a:cubicBezTo>
                    <a:pt x="209" y="40"/>
                    <a:pt x="210" y="42"/>
                    <a:pt x="219" y="41"/>
                  </a:cubicBezTo>
                  <a:cubicBezTo>
                    <a:pt x="226" y="46"/>
                    <a:pt x="220" y="64"/>
                    <a:pt x="222" y="74"/>
                  </a:cubicBezTo>
                  <a:cubicBezTo>
                    <a:pt x="221" y="74"/>
                    <a:pt x="220" y="74"/>
                    <a:pt x="219" y="74"/>
                  </a:cubicBezTo>
                  <a:cubicBezTo>
                    <a:pt x="217" y="65"/>
                    <a:pt x="223" y="48"/>
                    <a:pt x="216" y="44"/>
                  </a:cubicBezTo>
                  <a:cubicBezTo>
                    <a:pt x="211" y="65"/>
                    <a:pt x="211" y="107"/>
                    <a:pt x="216" y="128"/>
                  </a:cubicBezTo>
                  <a:cubicBezTo>
                    <a:pt x="214" y="153"/>
                    <a:pt x="222" y="168"/>
                    <a:pt x="222" y="191"/>
                  </a:cubicBezTo>
                  <a:cubicBezTo>
                    <a:pt x="218" y="199"/>
                    <a:pt x="219" y="212"/>
                    <a:pt x="219" y="224"/>
                  </a:cubicBezTo>
                  <a:cubicBezTo>
                    <a:pt x="216" y="229"/>
                    <a:pt x="211" y="234"/>
                    <a:pt x="207" y="239"/>
                  </a:cubicBezTo>
                  <a:cubicBezTo>
                    <a:pt x="207" y="235"/>
                    <a:pt x="207" y="231"/>
                    <a:pt x="207" y="227"/>
                  </a:cubicBezTo>
                  <a:cubicBezTo>
                    <a:pt x="205" y="201"/>
                    <a:pt x="211" y="167"/>
                    <a:pt x="204" y="146"/>
                  </a:cubicBezTo>
                  <a:cubicBezTo>
                    <a:pt x="204" y="142"/>
                    <a:pt x="203" y="139"/>
                    <a:pt x="201" y="137"/>
                  </a:cubicBezTo>
                  <a:cubicBezTo>
                    <a:pt x="198" y="125"/>
                    <a:pt x="186" y="122"/>
                    <a:pt x="180" y="113"/>
                  </a:cubicBezTo>
                  <a:cubicBezTo>
                    <a:pt x="168" y="95"/>
                    <a:pt x="131" y="102"/>
                    <a:pt x="105" y="98"/>
                  </a:cubicBezTo>
                  <a:cubicBezTo>
                    <a:pt x="100" y="90"/>
                    <a:pt x="97" y="107"/>
                    <a:pt x="84" y="101"/>
                  </a:cubicBezTo>
                  <a:cubicBezTo>
                    <a:pt x="50" y="103"/>
                    <a:pt x="34" y="87"/>
                    <a:pt x="0" y="89"/>
                  </a:cubicBezTo>
                  <a:cubicBezTo>
                    <a:pt x="11" y="77"/>
                    <a:pt x="31" y="74"/>
                    <a:pt x="51" y="71"/>
                  </a:cubicBezTo>
                  <a:cubicBezTo>
                    <a:pt x="63" y="64"/>
                    <a:pt x="91" y="73"/>
                    <a:pt x="102" y="65"/>
                  </a:cubicBezTo>
                  <a:cubicBezTo>
                    <a:pt x="119" y="62"/>
                    <a:pt x="137" y="60"/>
                    <a:pt x="150" y="53"/>
                  </a:cubicBezTo>
                  <a:cubicBezTo>
                    <a:pt x="131" y="49"/>
                    <a:pt x="104" y="63"/>
                    <a:pt x="78" y="62"/>
                  </a:cubicBezTo>
                  <a:cubicBezTo>
                    <a:pt x="70" y="60"/>
                    <a:pt x="62" y="71"/>
                    <a:pt x="57" y="62"/>
                  </a:cubicBezTo>
                  <a:cubicBezTo>
                    <a:pt x="61" y="57"/>
                    <a:pt x="67" y="54"/>
                    <a:pt x="75" y="53"/>
                  </a:cubicBezTo>
                  <a:close/>
                  <a:moveTo>
                    <a:pt x="183" y="38"/>
                  </a:moveTo>
                  <a:cubicBezTo>
                    <a:pt x="181" y="44"/>
                    <a:pt x="159" y="56"/>
                    <a:pt x="153" y="68"/>
                  </a:cubicBezTo>
                  <a:cubicBezTo>
                    <a:pt x="170" y="60"/>
                    <a:pt x="183" y="48"/>
                    <a:pt x="195" y="35"/>
                  </a:cubicBezTo>
                  <a:cubicBezTo>
                    <a:pt x="192" y="35"/>
                    <a:pt x="189" y="35"/>
                    <a:pt x="186" y="35"/>
                  </a:cubicBezTo>
                  <a:cubicBezTo>
                    <a:pt x="184" y="35"/>
                    <a:pt x="182" y="35"/>
                    <a:pt x="183" y="38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50" name="Freeform 73"/>
            <p:cNvSpPr/>
            <p:nvPr/>
          </p:nvSpPr>
          <p:spPr bwMode="auto">
            <a:xfrm>
              <a:off x="4197350" y="2441575"/>
              <a:ext cx="79375" cy="58738"/>
            </a:xfrm>
            <a:custGeom>
              <a:cxnLst>
                <a:cxn ang="0">
                  <a:pos x="18" y="18"/>
                </a:cxn>
                <a:cxn ang="0">
                  <a:pos x="0" y="15"/>
                </a:cxn>
                <a:cxn ang="0">
                  <a:pos x="18" y="0"/>
                </a:cxn>
                <a:cxn ang="0">
                  <a:pos x="12" y="9"/>
                </a:cxn>
                <a:cxn ang="0">
                  <a:pos x="21" y="12"/>
                </a:cxn>
                <a:cxn ang="0">
                  <a:pos x="6" y="12"/>
                </a:cxn>
                <a:cxn ang="0">
                  <a:pos x="18" y="18"/>
                </a:cxn>
              </a:cxnLst>
              <a:rect b="b" l="0" r="r" t="0"/>
              <a:pathLst>
                <a:path h="22" w="28">
                  <a:moveTo>
                    <a:pt x="18" y="18"/>
                  </a:moveTo>
                  <a:cubicBezTo>
                    <a:pt x="13" y="16"/>
                    <a:pt x="0" y="22"/>
                    <a:pt x="0" y="15"/>
                  </a:cubicBezTo>
                  <a:cubicBezTo>
                    <a:pt x="8" y="12"/>
                    <a:pt x="10" y="3"/>
                    <a:pt x="18" y="0"/>
                  </a:cubicBezTo>
                  <a:cubicBezTo>
                    <a:pt x="17" y="4"/>
                    <a:pt x="13" y="5"/>
                    <a:pt x="12" y="9"/>
                  </a:cubicBezTo>
                  <a:cubicBezTo>
                    <a:pt x="16" y="9"/>
                    <a:pt x="21" y="8"/>
                    <a:pt x="21" y="12"/>
                  </a:cubicBezTo>
                  <a:cubicBezTo>
                    <a:pt x="16" y="12"/>
                    <a:pt x="11" y="12"/>
                    <a:pt x="6" y="12"/>
                  </a:cubicBezTo>
                  <a:cubicBezTo>
                    <a:pt x="4" y="19"/>
                    <a:pt x="29" y="12"/>
                    <a:pt x="18" y="18"/>
                  </a:cubicBezTo>
                  <a:close/>
                </a:path>
              </a:pathLst>
            </a:custGeom>
            <a:solidFill>
              <a:srgbClr val="1F445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51" name="Freeform 75"/>
            <p:cNvSpPr/>
            <p:nvPr/>
          </p:nvSpPr>
          <p:spPr bwMode="auto">
            <a:xfrm>
              <a:off x="4208463" y="2441575"/>
              <a:ext cx="119063" cy="82550"/>
            </a:xfrm>
            <a:custGeom>
              <a:cxnLst>
                <a:cxn ang="0">
                  <a:pos x="11" y="24"/>
                </a:cxn>
                <a:cxn ang="0">
                  <a:pos x="14" y="18"/>
                </a:cxn>
                <a:cxn ang="0">
                  <a:pos x="2" y="12"/>
                </a:cxn>
                <a:cxn ang="0">
                  <a:pos x="17" y="12"/>
                </a:cxn>
                <a:cxn ang="0">
                  <a:pos x="35" y="12"/>
                </a:cxn>
                <a:cxn ang="0">
                  <a:pos x="41" y="0"/>
                </a:cxn>
                <a:cxn ang="0">
                  <a:pos x="44" y="3"/>
                </a:cxn>
                <a:cxn ang="0">
                  <a:pos x="29" y="24"/>
                </a:cxn>
                <a:cxn ang="0">
                  <a:pos x="17" y="30"/>
                </a:cxn>
                <a:cxn ang="0">
                  <a:pos x="11" y="24"/>
                </a:cxn>
              </a:cxnLst>
              <a:rect b="b" l="0" r="r" t="0"/>
              <a:pathLst>
                <a:path h="31" w="44">
                  <a:moveTo>
                    <a:pt x="11" y="24"/>
                  </a:moveTo>
                  <a:cubicBezTo>
                    <a:pt x="11" y="21"/>
                    <a:pt x="13" y="20"/>
                    <a:pt x="14" y="18"/>
                  </a:cubicBezTo>
                  <a:cubicBezTo>
                    <a:pt x="25" y="12"/>
                    <a:pt x="0" y="19"/>
                    <a:pt x="2" y="12"/>
                  </a:cubicBezTo>
                  <a:cubicBezTo>
                    <a:pt x="7" y="12"/>
                    <a:pt x="12" y="12"/>
                    <a:pt x="17" y="12"/>
                  </a:cubicBezTo>
                  <a:cubicBezTo>
                    <a:pt x="23" y="12"/>
                    <a:pt x="29" y="12"/>
                    <a:pt x="35" y="12"/>
                  </a:cubicBezTo>
                  <a:cubicBezTo>
                    <a:pt x="35" y="6"/>
                    <a:pt x="37" y="2"/>
                    <a:pt x="41" y="0"/>
                  </a:cubicBezTo>
                  <a:cubicBezTo>
                    <a:pt x="41" y="2"/>
                    <a:pt x="41" y="4"/>
                    <a:pt x="44" y="3"/>
                  </a:cubicBezTo>
                  <a:cubicBezTo>
                    <a:pt x="40" y="11"/>
                    <a:pt x="34" y="17"/>
                    <a:pt x="29" y="24"/>
                  </a:cubicBezTo>
                  <a:cubicBezTo>
                    <a:pt x="24" y="30"/>
                    <a:pt x="20" y="27"/>
                    <a:pt x="17" y="30"/>
                  </a:cubicBezTo>
                  <a:cubicBezTo>
                    <a:pt x="8" y="31"/>
                    <a:pt x="7" y="29"/>
                    <a:pt x="11" y="24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52" name="Freeform 76"/>
            <p:cNvSpPr/>
            <p:nvPr/>
          </p:nvSpPr>
          <p:spPr bwMode="auto">
            <a:xfrm>
              <a:off x="4579938" y="2441575"/>
              <a:ext cx="419100" cy="568325"/>
            </a:xfrm>
            <a:custGeom>
              <a:cxnLst>
                <a:cxn ang="0">
                  <a:pos x="125" y="144"/>
                </a:cxn>
                <a:cxn ang="0">
                  <a:pos x="62" y="12"/>
                </a:cxn>
                <a:cxn ang="0">
                  <a:pos x="86" y="93"/>
                </a:cxn>
                <a:cxn ang="0">
                  <a:pos x="80" y="96"/>
                </a:cxn>
                <a:cxn ang="0">
                  <a:pos x="59" y="36"/>
                </a:cxn>
                <a:cxn ang="0">
                  <a:pos x="44" y="51"/>
                </a:cxn>
                <a:cxn ang="0">
                  <a:pos x="50" y="147"/>
                </a:cxn>
                <a:cxn ang="0">
                  <a:pos x="41" y="66"/>
                </a:cxn>
                <a:cxn ang="0">
                  <a:pos x="5" y="210"/>
                </a:cxn>
                <a:cxn ang="0">
                  <a:pos x="2" y="201"/>
                </a:cxn>
                <a:cxn ang="0">
                  <a:pos x="53" y="24"/>
                </a:cxn>
                <a:cxn ang="0">
                  <a:pos x="2" y="39"/>
                </a:cxn>
                <a:cxn ang="0">
                  <a:pos x="23" y="27"/>
                </a:cxn>
                <a:cxn ang="0">
                  <a:pos x="5" y="21"/>
                </a:cxn>
                <a:cxn ang="0">
                  <a:pos x="80" y="0"/>
                </a:cxn>
                <a:cxn ang="0">
                  <a:pos x="98" y="12"/>
                </a:cxn>
                <a:cxn ang="0">
                  <a:pos x="119" y="30"/>
                </a:cxn>
                <a:cxn ang="0">
                  <a:pos x="155" y="111"/>
                </a:cxn>
                <a:cxn ang="0">
                  <a:pos x="116" y="48"/>
                </a:cxn>
                <a:cxn ang="0">
                  <a:pos x="125" y="144"/>
                </a:cxn>
              </a:cxnLst>
              <a:rect b="b" l="0" r="r" t="0"/>
              <a:pathLst>
                <a:path h="211" w="156">
                  <a:moveTo>
                    <a:pt x="125" y="144"/>
                  </a:moveTo>
                  <a:cubicBezTo>
                    <a:pt x="119" y="85"/>
                    <a:pt x="126" y="13"/>
                    <a:pt x="62" y="12"/>
                  </a:cubicBezTo>
                  <a:cubicBezTo>
                    <a:pt x="52" y="48"/>
                    <a:pt x="93" y="51"/>
                    <a:pt x="86" y="93"/>
                  </a:cubicBezTo>
                  <a:cubicBezTo>
                    <a:pt x="84" y="94"/>
                    <a:pt x="83" y="96"/>
                    <a:pt x="80" y="96"/>
                  </a:cubicBezTo>
                  <a:cubicBezTo>
                    <a:pt x="85" y="64"/>
                    <a:pt x="65" y="57"/>
                    <a:pt x="59" y="36"/>
                  </a:cubicBezTo>
                  <a:cubicBezTo>
                    <a:pt x="49" y="36"/>
                    <a:pt x="51" y="48"/>
                    <a:pt x="44" y="51"/>
                  </a:cubicBezTo>
                  <a:cubicBezTo>
                    <a:pt x="54" y="74"/>
                    <a:pt x="63" y="119"/>
                    <a:pt x="50" y="147"/>
                  </a:cubicBezTo>
                  <a:cubicBezTo>
                    <a:pt x="48" y="128"/>
                    <a:pt x="54" y="82"/>
                    <a:pt x="41" y="66"/>
                  </a:cubicBezTo>
                  <a:cubicBezTo>
                    <a:pt x="14" y="98"/>
                    <a:pt x="23" y="174"/>
                    <a:pt x="5" y="210"/>
                  </a:cubicBezTo>
                  <a:cubicBezTo>
                    <a:pt x="4" y="211"/>
                    <a:pt x="0" y="203"/>
                    <a:pt x="2" y="201"/>
                  </a:cubicBezTo>
                  <a:cubicBezTo>
                    <a:pt x="12" y="135"/>
                    <a:pt x="25" y="72"/>
                    <a:pt x="53" y="24"/>
                  </a:cubicBezTo>
                  <a:cubicBezTo>
                    <a:pt x="37" y="18"/>
                    <a:pt x="19" y="36"/>
                    <a:pt x="2" y="39"/>
                  </a:cubicBezTo>
                  <a:cubicBezTo>
                    <a:pt x="6" y="32"/>
                    <a:pt x="14" y="29"/>
                    <a:pt x="23" y="27"/>
                  </a:cubicBezTo>
                  <a:cubicBezTo>
                    <a:pt x="20" y="22"/>
                    <a:pt x="10" y="24"/>
                    <a:pt x="5" y="21"/>
                  </a:cubicBezTo>
                  <a:cubicBezTo>
                    <a:pt x="30" y="23"/>
                    <a:pt x="59" y="12"/>
                    <a:pt x="80" y="0"/>
                  </a:cubicBezTo>
                  <a:cubicBezTo>
                    <a:pt x="78" y="7"/>
                    <a:pt x="90" y="7"/>
                    <a:pt x="98" y="12"/>
                  </a:cubicBezTo>
                  <a:cubicBezTo>
                    <a:pt x="85" y="15"/>
                    <a:pt x="110" y="29"/>
                    <a:pt x="119" y="30"/>
                  </a:cubicBezTo>
                  <a:cubicBezTo>
                    <a:pt x="110" y="40"/>
                    <a:pt x="156" y="76"/>
                    <a:pt x="155" y="111"/>
                  </a:cubicBezTo>
                  <a:cubicBezTo>
                    <a:pt x="141" y="91"/>
                    <a:pt x="134" y="64"/>
                    <a:pt x="116" y="48"/>
                  </a:cubicBezTo>
                  <a:cubicBezTo>
                    <a:pt x="121" y="76"/>
                    <a:pt x="134" y="112"/>
                    <a:pt x="125" y="14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53" name="Freeform 77"/>
            <p:cNvSpPr/>
            <p:nvPr/>
          </p:nvSpPr>
          <p:spPr bwMode="auto">
            <a:xfrm>
              <a:off x="4076700" y="2506663"/>
              <a:ext cx="112713" cy="87313"/>
            </a:xfrm>
            <a:custGeom>
              <a:cxnLst>
                <a:cxn ang="0">
                  <a:pos x="33" y="0"/>
                </a:cxn>
                <a:cxn ang="0">
                  <a:pos x="42" y="0"/>
                </a:cxn>
                <a:cxn ang="0">
                  <a:pos x="0" y="33"/>
                </a:cxn>
                <a:cxn ang="0">
                  <a:pos x="30" y="3"/>
                </a:cxn>
                <a:cxn ang="0">
                  <a:pos x="33" y="0"/>
                </a:cxn>
              </a:cxnLst>
              <a:rect b="b" l="0" r="r" t="0"/>
              <a:pathLst>
                <a:path h="33" w="42">
                  <a:moveTo>
                    <a:pt x="33" y="0"/>
                  </a:moveTo>
                  <a:cubicBezTo>
                    <a:pt x="36" y="0"/>
                    <a:pt x="39" y="0"/>
                    <a:pt x="42" y="0"/>
                  </a:cubicBezTo>
                  <a:cubicBezTo>
                    <a:pt x="30" y="13"/>
                    <a:pt x="17" y="25"/>
                    <a:pt x="0" y="33"/>
                  </a:cubicBezTo>
                  <a:cubicBezTo>
                    <a:pt x="6" y="21"/>
                    <a:pt x="28" y="9"/>
                    <a:pt x="30" y="3"/>
                  </a:cubicBezTo>
                  <a:cubicBezTo>
                    <a:pt x="29" y="0"/>
                    <a:pt x="31" y="0"/>
                    <a:pt x="33" y="0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54" name="Freeform 78"/>
            <p:cNvSpPr/>
            <p:nvPr/>
          </p:nvSpPr>
          <p:spPr bwMode="auto">
            <a:xfrm>
              <a:off x="4319588" y="2562225"/>
              <a:ext cx="39688" cy="315913"/>
            </a:xfrm>
            <a:custGeom>
              <a:cxnLst>
                <a:cxn ang="0">
                  <a:pos x="0" y="117"/>
                </a:cxn>
                <a:cxn ang="0">
                  <a:pos x="9" y="0"/>
                </a:cxn>
                <a:cxn ang="0">
                  <a:pos x="0" y="117"/>
                </a:cxn>
              </a:cxnLst>
              <a:rect b="b" l="0" r="r" t="0"/>
              <a:pathLst>
                <a:path h="117" w="15">
                  <a:moveTo>
                    <a:pt x="0" y="117"/>
                  </a:moveTo>
                  <a:cubicBezTo>
                    <a:pt x="11" y="86"/>
                    <a:pt x="2" y="35"/>
                    <a:pt x="9" y="0"/>
                  </a:cubicBezTo>
                  <a:cubicBezTo>
                    <a:pt x="7" y="42"/>
                    <a:pt x="15" y="96"/>
                    <a:pt x="0" y="117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55" name="Freeform 79"/>
            <p:cNvSpPr/>
            <p:nvPr/>
          </p:nvSpPr>
          <p:spPr bwMode="auto">
            <a:xfrm>
              <a:off x="3875088" y="2543175"/>
              <a:ext cx="193675" cy="53975"/>
            </a:xfrm>
            <a:custGeom>
              <a:cxnLst>
                <a:cxn ang="0">
                  <a:pos x="0" y="13"/>
                </a:cxn>
                <a:cxn ang="0">
                  <a:pos x="72" y="4"/>
                </a:cxn>
                <a:cxn ang="0">
                  <a:pos x="24" y="16"/>
                </a:cxn>
                <a:cxn ang="0">
                  <a:pos x="0" y="13"/>
                </a:cxn>
              </a:cxnLst>
              <a:rect b="b" l="0" r="r" t="0"/>
              <a:pathLst>
                <a:path h="20" w="72">
                  <a:moveTo>
                    <a:pt x="0" y="13"/>
                  </a:moveTo>
                  <a:cubicBezTo>
                    <a:pt x="26" y="14"/>
                    <a:pt x="53" y="0"/>
                    <a:pt x="72" y="4"/>
                  </a:cubicBezTo>
                  <a:cubicBezTo>
                    <a:pt x="59" y="11"/>
                    <a:pt x="41" y="13"/>
                    <a:pt x="24" y="16"/>
                  </a:cubicBezTo>
                  <a:cubicBezTo>
                    <a:pt x="17" y="14"/>
                    <a:pt x="2" y="20"/>
                    <a:pt x="0" y="1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56" name="Freeform 80"/>
            <p:cNvSpPr/>
            <p:nvPr/>
          </p:nvSpPr>
          <p:spPr bwMode="auto">
            <a:xfrm>
              <a:off x="5384800" y="2635250"/>
              <a:ext cx="231775" cy="201613"/>
            </a:xfrm>
            <a:custGeom>
              <a:cxnLst>
                <a:cxn ang="0">
                  <a:pos x="72" y="12"/>
                </a:cxn>
                <a:cxn ang="0">
                  <a:pos x="75" y="15"/>
                </a:cxn>
                <a:cxn ang="0">
                  <a:pos x="78" y="0"/>
                </a:cxn>
                <a:cxn ang="0">
                  <a:pos x="81" y="0"/>
                </a:cxn>
                <a:cxn ang="0">
                  <a:pos x="81" y="27"/>
                </a:cxn>
                <a:cxn ang="0">
                  <a:pos x="9" y="75"/>
                </a:cxn>
                <a:cxn ang="0">
                  <a:pos x="0" y="75"/>
                </a:cxn>
                <a:cxn ang="0">
                  <a:pos x="9" y="69"/>
                </a:cxn>
                <a:cxn ang="0">
                  <a:pos x="72" y="12"/>
                </a:cxn>
              </a:cxnLst>
              <a:rect b="b" l="0" r="r" t="0"/>
              <a:pathLst>
                <a:path h="75" w="86">
                  <a:moveTo>
                    <a:pt x="72" y="12"/>
                  </a:moveTo>
                  <a:cubicBezTo>
                    <a:pt x="71" y="15"/>
                    <a:pt x="73" y="15"/>
                    <a:pt x="75" y="15"/>
                  </a:cubicBezTo>
                  <a:cubicBezTo>
                    <a:pt x="82" y="16"/>
                    <a:pt x="76" y="4"/>
                    <a:pt x="78" y="0"/>
                  </a:cubicBezTo>
                  <a:cubicBezTo>
                    <a:pt x="79" y="0"/>
                    <a:pt x="80" y="0"/>
                    <a:pt x="81" y="0"/>
                  </a:cubicBezTo>
                  <a:cubicBezTo>
                    <a:pt x="84" y="18"/>
                    <a:pt x="86" y="10"/>
                    <a:pt x="81" y="27"/>
                  </a:cubicBezTo>
                  <a:cubicBezTo>
                    <a:pt x="48" y="2"/>
                    <a:pt x="19" y="48"/>
                    <a:pt x="9" y="75"/>
                  </a:cubicBezTo>
                  <a:cubicBezTo>
                    <a:pt x="6" y="75"/>
                    <a:pt x="3" y="75"/>
                    <a:pt x="0" y="75"/>
                  </a:cubicBezTo>
                  <a:cubicBezTo>
                    <a:pt x="1" y="71"/>
                    <a:pt x="9" y="74"/>
                    <a:pt x="9" y="69"/>
                  </a:cubicBezTo>
                  <a:cubicBezTo>
                    <a:pt x="20" y="40"/>
                    <a:pt x="35" y="15"/>
                    <a:pt x="72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57" name="Freeform 81"/>
            <p:cNvSpPr>
              <a:spLocks noEditPoints="1"/>
            </p:cNvSpPr>
            <p:nvPr/>
          </p:nvSpPr>
          <p:spPr bwMode="auto">
            <a:xfrm>
              <a:off x="3527425" y="2665413"/>
              <a:ext cx="808038" cy="750888"/>
            </a:xfrm>
            <a:custGeom>
              <a:cxnLst>
                <a:cxn ang="0">
                  <a:pos x="255" y="172"/>
                </a:cxn>
                <a:cxn ang="0">
                  <a:pos x="246" y="187"/>
                </a:cxn>
                <a:cxn ang="0">
                  <a:pos x="297" y="118"/>
                </a:cxn>
                <a:cxn ang="0">
                  <a:pos x="300" y="112"/>
                </a:cxn>
                <a:cxn ang="0">
                  <a:pos x="243" y="217"/>
                </a:cxn>
                <a:cxn ang="0">
                  <a:pos x="297" y="163"/>
                </a:cxn>
                <a:cxn ang="0">
                  <a:pos x="237" y="235"/>
                </a:cxn>
                <a:cxn ang="0">
                  <a:pos x="237" y="226"/>
                </a:cxn>
                <a:cxn ang="0">
                  <a:pos x="204" y="253"/>
                </a:cxn>
                <a:cxn ang="0">
                  <a:pos x="186" y="262"/>
                </a:cxn>
                <a:cxn ang="0">
                  <a:pos x="150" y="274"/>
                </a:cxn>
                <a:cxn ang="0">
                  <a:pos x="114" y="271"/>
                </a:cxn>
                <a:cxn ang="0">
                  <a:pos x="81" y="271"/>
                </a:cxn>
                <a:cxn ang="0">
                  <a:pos x="75" y="268"/>
                </a:cxn>
                <a:cxn ang="0">
                  <a:pos x="0" y="220"/>
                </a:cxn>
                <a:cxn ang="0">
                  <a:pos x="27" y="148"/>
                </a:cxn>
                <a:cxn ang="0">
                  <a:pos x="30" y="118"/>
                </a:cxn>
                <a:cxn ang="0">
                  <a:pos x="30" y="115"/>
                </a:cxn>
                <a:cxn ang="0">
                  <a:pos x="111" y="169"/>
                </a:cxn>
                <a:cxn ang="0">
                  <a:pos x="105" y="175"/>
                </a:cxn>
                <a:cxn ang="0">
                  <a:pos x="135" y="178"/>
                </a:cxn>
                <a:cxn ang="0">
                  <a:pos x="120" y="166"/>
                </a:cxn>
                <a:cxn ang="0">
                  <a:pos x="117" y="166"/>
                </a:cxn>
                <a:cxn ang="0">
                  <a:pos x="138" y="163"/>
                </a:cxn>
                <a:cxn ang="0">
                  <a:pos x="138" y="184"/>
                </a:cxn>
                <a:cxn ang="0">
                  <a:pos x="123" y="253"/>
                </a:cxn>
                <a:cxn ang="0">
                  <a:pos x="150" y="244"/>
                </a:cxn>
                <a:cxn ang="0">
                  <a:pos x="177" y="235"/>
                </a:cxn>
                <a:cxn ang="0">
                  <a:pos x="174" y="244"/>
                </a:cxn>
                <a:cxn ang="0">
                  <a:pos x="195" y="229"/>
                </a:cxn>
                <a:cxn ang="0">
                  <a:pos x="192" y="217"/>
                </a:cxn>
                <a:cxn ang="0">
                  <a:pos x="192" y="211"/>
                </a:cxn>
                <a:cxn ang="0">
                  <a:pos x="192" y="199"/>
                </a:cxn>
                <a:cxn ang="0">
                  <a:pos x="195" y="151"/>
                </a:cxn>
                <a:cxn ang="0">
                  <a:pos x="192" y="106"/>
                </a:cxn>
                <a:cxn ang="0">
                  <a:pos x="189" y="109"/>
                </a:cxn>
                <a:cxn ang="0">
                  <a:pos x="39" y="70"/>
                </a:cxn>
                <a:cxn ang="0">
                  <a:pos x="33" y="67"/>
                </a:cxn>
                <a:cxn ang="0">
                  <a:pos x="33" y="34"/>
                </a:cxn>
                <a:cxn ang="0">
                  <a:pos x="27" y="52"/>
                </a:cxn>
                <a:cxn ang="0">
                  <a:pos x="21" y="7"/>
                </a:cxn>
                <a:cxn ang="0">
                  <a:pos x="102" y="10"/>
                </a:cxn>
                <a:cxn ang="0">
                  <a:pos x="177" y="55"/>
                </a:cxn>
                <a:cxn ang="0">
                  <a:pos x="225" y="115"/>
                </a:cxn>
                <a:cxn ang="0">
                  <a:pos x="246" y="115"/>
                </a:cxn>
                <a:cxn ang="0">
                  <a:pos x="252" y="163"/>
                </a:cxn>
                <a:cxn ang="0">
                  <a:pos x="255" y="172"/>
                </a:cxn>
                <a:cxn ang="0">
                  <a:pos x="78" y="166"/>
                </a:cxn>
                <a:cxn ang="0">
                  <a:pos x="102" y="169"/>
                </a:cxn>
                <a:cxn ang="0">
                  <a:pos x="78" y="166"/>
                </a:cxn>
                <a:cxn ang="0">
                  <a:pos x="105" y="193"/>
                </a:cxn>
                <a:cxn ang="0">
                  <a:pos x="126" y="190"/>
                </a:cxn>
                <a:cxn ang="0">
                  <a:pos x="90" y="178"/>
                </a:cxn>
                <a:cxn ang="0">
                  <a:pos x="102" y="190"/>
                </a:cxn>
                <a:cxn ang="0">
                  <a:pos x="90" y="199"/>
                </a:cxn>
                <a:cxn ang="0">
                  <a:pos x="108" y="196"/>
                </a:cxn>
                <a:cxn ang="0">
                  <a:pos x="105" y="193"/>
                </a:cxn>
              </a:cxnLst>
              <a:rect b="b" l="0" r="r" t="0"/>
              <a:pathLst>
                <a:path h="279" w="300">
                  <a:moveTo>
                    <a:pt x="255" y="172"/>
                  </a:moveTo>
                  <a:cubicBezTo>
                    <a:pt x="254" y="179"/>
                    <a:pt x="245" y="178"/>
                    <a:pt x="246" y="187"/>
                  </a:cubicBezTo>
                  <a:cubicBezTo>
                    <a:pt x="268" y="169"/>
                    <a:pt x="288" y="149"/>
                    <a:pt x="297" y="118"/>
                  </a:cubicBezTo>
                  <a:cubicBezTo>
                    <a:pt x="297" y="115"/>
                    <a:pt x="298" y="113"/>
                    <a:pt x="300" y="112"/>
                  </a:cubicBezTo>
                  <a:cubicBezTo>
                    <a:pt x="299" y="165"/>
                    <a:pt x="274" y="194"/>
                    <a:pt x="243" y="217"/>
                  </a:cubicBezTo>
                  <a:cubicBezTo>
                    <a:pt x="271" y="209"/>
                    <a:pt x="284" y="186"/>
                    <a:pt x="297" y="163"/>
                  </a:cubicBezTo>
                  <a:cubicBezTo>
                    <a:pt x="293" y="203"/>
                    <a:pt x="264" y="218"/>
                    <a:pt x="237" y="235"/>
                  </a:cubicBezTo>
                  <a:cubicBezTo>
                    <a:pt x="237" y="231"/>
                    <a:pt x="242" y="228"/>
                    <a:pt x="237" y="226"/>
                  </a:cubicBezTo>
                  <a:cubicBezTo>
                    <a:pt x="232" y="241"/>
                    <a:pt x="208" y="237"/>
                    <a:pt x="204" y="253"/>
                  </a:cubicBezTo>
                  <a:cubicBezTo>
                    <a:pt x="196" y="254"/>
                    <a:pt x="195" y="262"/>
                    <a:pt x="186" y="262"/>
                  </a:cubicBezTo>
                  <a:cubicBezTo>
                    <a:pt x="173" y="265"/>
                    <a:pt x="171" y="279"/>
                    <a:pt x="150" y="274"/>
                  </a:cubicBezTo>
                  <a:cubicBezTo>
                    <a:pt x="144" y="267"/>
                    <a:pt x="125" y="273"/>
                    <a:pt x="114" y="271"/>
                  </a:cubicBezTo>
                  <a:cubicBezTo>
                    <a:pt x="101" y="275"/>
                    <a:pt x="89" y="262"/>
                    <a:pt x="81" y="271"/>
                  </a:cubicBezTo>
                  <a:cubicBezTo>
                    <a:pt x="79" y="270"/>
                    <a:pt x="75" y="271"/>
                    <a:pt x="75" y="268"/>
                  </a:cubicBezTo>
                  <a:cubicBezTo>
                    <a:pt x="56" y="258"/>
                    <a:pt x="20" y="239"/>
                    <a:pt x="0" y="220"/>
                  </a:cubicBezTo>
                  <a:cubicBezTo>
                    <a:pt x="9" y="196"/>
                    <a:pt x="20" y="174"/>
                    <a:pt x="27" y="148"/>
                  </a:cubicBezTo>
                  <a:cubicBezTo>
                    <a:pt x="32" y="142"/>
                    <a:pt x="29" y="128"/>
                    <a:pt x="30" y="118"/>
                  </a:cubicBezTo>
                  <a:cubicBezTo>
                    <a:pt x="30" y="117"/>
                    <a:pt x="30" y="116"/>
                    <a:pt x="30" y="115"/>
                  </a:cubicBezTo>
                  <a:cubicBezTo>
                    <a:pt x="58" y="132"/>
                    <a:pt x="80" y="155"/>
                    <a:pt x="111" y="169"/>
                  </a:cubicBezTo>
                  <a:cubicBezTo>
                    <a:pt x="108" y="170"/>
                    <a:pt x="106" y="172"/>
                    <a:pt x="105" y="175"/>
                  </a:cubicBezTo>
                  <a:cubicBezTo>
                    <a:pt x="115" y="176"/>
                    <a:pt x="122" y="180"/>
                    <a:pt x="135" y="178"/>
                  </a:cubicBezTo>
                  <a:cubicBezTo>
                    <a:pt x="121" y="172"/>
                    <a:pt x="137" y="170"/>
                    <a:pt x="120" y="166"/>
                  </a:cubicBezTo>
                  <a:cubicBezTo>
                    <a:pt x="119" y="166"/>
                    <a:pt x="118" y="166"/>
                    <a:pt x="117" y="166"/>
                  </a:cubicBezTo>
                  <a:cubicBezTo>
                    <a:pt x="118" y="159"/>
                    <a:pt x="132" y="165"/>
                    <a:pt x="138" y="163"/>
                  </a:cubicBezTo>
                  <a:cubicBezTo>
                    <a:pt x="138" y="170"/>
                    <a:pt x="138" y="177"/>
                    <a:pt x="138" y="184"/>
                  </a:cubicBezTo>
                  <a:cubicBezTo>
                    <a:pt x="135" y="209"/>
                    <a:pt x="128" y="230"/>
                    <a:pt x="123" y="253"/>
                  </a:cubicBezTo>
                  <a:cubicBezTo>
                    <a:pt x="131" y="258"/>
                    <a:pt x="145" y="250"/>
                    <a:pt x="150" y="244"/>
                  </a:cubicBezTo>
                  <a:cubicBezTo>
                    <a:pt x="163" y="245"/>
                    <a:pt x="165" y="235"/>
                    <a:pt x="177" y="235"/>
                  </a:cubicBezTo>
                  <a:cubicBezTo>
                    <a:pt x="175" y="237"/>
                    <a:pt x="174" y="240"/>
                    <a:pt x="174" y="244"/>
                  </a:cubicBezTo>
                  <a:cubicBezTo>
                    <a:pt x="183" y="241"/>
                    <a:pt x="180" y="226"/>
                    <a:pt x="195" y="229"/>
                  </a:cubicBezTo>
                  <a:cubicBezTo>
                    <a:pt x="195" y="224"/>
                    <a:pt x="196" y="218"/>
                    <a:pt x="192" y="217"/>
                  </a:cubicBezTo>
                  <a:cubicBezTo>
                    <a:pt x="192" y="215"/>
                    <a:pt x="192" y="213"/>
                    <a:pt x="192" y="211"/>
                  </a:cubicBezTo>
                  <a:cubicBezTo>
                    <a:pt x="192" y="207"/>
                    <a:pt x="192" y="203"/>
                    <a:pt x="192" y="199"/>
                  </a:cubicBezTo>
                  <a:cubicBezTo>
                    <a:pt x="199" y="189"/>
                    <a:pt x="193" y="166"/>
                    <a:pt x="195" y="151"/>
                  </a:cubicBezTo>
                  <a:cubicBezTo>
                    <a:pt x="193" y="137"/>
                    <a:pt x="199" y="115"/>
                    <a:pt x="192" y="106"/>
                  </a:cubicBezTo>
                  <a:cubicBezTo>
                    <a:pt x="189" y="105"/>
                    <a:pt x="189" y="107"/>
                    <a:pt x="189" y="109"/>
                  </a:cubicBezTo>
                  <a:cubicBezTo>
                    <a:pt x="140" y="95"/>
                    <a:pt x="92" y="80"/>
                    <a:pt x="39" y="70"/>
                  </a:cubicBezTo>
                  <a:cubicBezTo>
                    <a:pt x="37" y="69"/>
                    <a:pt x="36" y="67"/>
                    <a:pt x="33" y="67"/>
                  </a:cubicBezTo>
                  <a:cubicBezTo>
                    <a:pt x="33" y="56"/>
                    <a:pt x="33" y="45"/>
                    <a:pt x="33" y="34"/>
                  </a:cubicBezTo>
                  <a:cubicBezTo>
                    <a:pt x="26" y="35"/>
                    <a:pt x="33" y="50"/>
                    <a:pt x="27" y="52"/>
                  </a:cubicBezTo>
                  <a:cubicBezTo>
                    <a:pt x="24" y="108"/>
                    <a:pt x="25" y="22"/>
                    <a:pt x="21" y="7"/>
                  </a:cubicBezTo>
                  <a:cubicBezTo>
                    <a:pt x="45" y="0"/>
                    <a:pt x="78" y="8"/>
                    <a:pt x="102" y="10"/>
                  </a:cubicBezTo>
                  <a:cubicBezTo>
                    <a:pt x="127" y="25"/>
                    <a:pt x="153" y="39"/>
                    <a:pt x="177" y="55"/>
                  </a:cubicBezTo>
                  <a:cubicBezTo>
                    <a:pt x="183" y="85"/>
                    <a:pt x="206" y="98"/>
                    <a:pt x="225" y="115"/>
                  </a:cubicBezTo>
                  <a:cubicBezTo>
                    <a:pt x="232" y="115"/>
                    <a:pt x="239" y="115"/>
                    <a:pt x="246" y="115"/>
                  </a:cubicBezTo>
                  <a:cubicBezTo>
                    <a:pt x="249" y="130"/>
                    <a:pt x="254" y="143"/>
                    <a:pt x="252" y="163"/>
                  </a:cubicBezTo>
                  <a:cubicBezTo>
                    <a:pt x="252" y="167"/>
                    <a:pt x="252" y="171"/>
                    <a:pt x="255" y="172"/>
                  </a:cubicBezTo>
                  <a:close/>
                  <a:moveTo>
                    <a:pt x="78" y="166"/>
                  </a:moveTo>
                  <a:cubicBezTo>
                    <a:pt x="86" y="165"/>
                    <a:pt x="95" y="179"/>
                    <a:pt x="102" y="169"/>
                  </a:cubicBezTo>
                  <a:cubicBezTo>
                    <a:pt x="94" y="170"/>
                    <a:pt x="85" y="156"/>
                    <a:pt x="78" y="166"/>
                  </a:cubicBezTo>
                  <a:close/>
                  <a:moveTo>
                    <a:pt x="105" y="193"/>
                  </a:moveTo>
                  <a:cubicBezTo>
                    <a:pt x="111" y="191"/>
                    <a:pt x="125" y="197"/>
                    <a:pt x="126" y="190"/>
                  </a:cubicBezTo>
                  <a:cubicBezTo>
                    <a:pt x="109" y="191"/>
                    <a:pt x="103" y="181"/>
                    <a:pt x="90" y="178"/>
                  </a:cubicBezTo>
                  <a:cubicBezTo>
                    <a:pt x="90" y="186"/>
                    <a:pt x="94" y="190"/>
                    <a:pt x="102" y="190"/>
                  </a:cubicBezTo>
                  <a:cubicBezTo>
                    <a:pt x="103" y="198"/>
                    <a:pt x="85" y="187"/>
                    <a:pt x="90" y="199"/>
                  </a:cubicBezTo>
                  <a:cubicBezTo>
                    <a:pt x="95" y="197"/>
                    <a:pt x="108" y="203"/>
                    <a:pt x="108" y="196"/>
                  </a:cubicBezTo>
                  <a:cubicBezTo>
                    <a:pt x="105" y="196"/>
                    <a:pt x="100" y="195"/>
                    <a:pt x="105" y="193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58" name="Freeform 82"/>
            <p:cNvSpPr/>
            <p:nvPr/>
          </p:nvSpPr>
          <p:spPr bwMode="auto">
            <a:xfrm>
              <a:off x="3797300" y="3089275"/>
              <a:ext cx="117475" cy="71438"/>
            </a:xfrm>
            <a:custGeom>
              <a:cxnLst>
                <a:cxn ang="0">
                  <a:pos x="17" y="8"/>
                </a:cxn>
                <a:cxn ang="0">
                  <a:pos x="38" y="2"/>
                </a:cxn>
                <a:cxn ang="0">
                  <a:pos x="38" y="26"/>
                </a:cxn>
                <a:cxn ang="0">
                  <a:pos x="38" y="5"/>
                </a:cxn>
                <a:cxn ang="0">
                  <a:pos x="17" y="8"/>
                </a:cxn>
              </a:cxnLst>
              <a:rect b="b" l="0" r="r" t="0"/>
              <a:pathLst>
                <a:path h="26" w="44">
                  <a:moveTo>
                    <a:pt x="17" y="8"/>
                  </a:moveTo>
                  <a:cubicBezTo>
                    <a:pt x="0" y="0"/>
                    <a:pt x="29" y="2"/>
                    <a:pt x="38" y="2"/>
                  </a:cubicBezTo>
                  <a:cubicBezTo>
                    <a:pt x="41" y="5"/>
                    <a:pt x="44" y="23"/>
                    <a:pt x="38" y="26"/>
                  </a:cubicBezTo>
                  <a:cubicBezTo>
                    <a:pt x="38" y="19"/>
                    <a:pt x="38" y="12"/>
                    <a:pt x="38" y="5"/>
                  </a:cubicBezTo>
                  <a:cubicBezTo>
                    <a:pt x="32" y="7"/>
                    <a:pt x="18" y="1"/>
                    <a:pt x="17" y="8"/>
                  </a:cubicBezTo>
                  <a:close/>
                </a:path>
              </a:pathLst>
            </a:custGeom>
            <a:solidFill>
              <a:srgbClr val="1F445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59" name="Freeform 83"/>
            <p:cNvSpPr/>
            <p:nvPr/>
          </p:nvSpPr>
          <p:spPr bwMode="auto">
            <a:xfrm>
              <a:off x="4749800" y="2692400"/>
              <a:ext cx="61913" cy="96838"/>
            </a:xfrm>
            <a:custGeom>
              <a:cxnLst>
                <a:cxn ang="0">
                  <a:pos x="20" y="27"/>
                </a:cxn>
                <a:cxn ang="0">
                  <a:pos x="17" y="18"/>
                </a:cxn>
                <a:cxn ang="0">
                  <a:pos x="8" y="36"/>
                </a:cxn>
                <a:cxn ang="0">
                  <a:pos x="17" y="3"/>
                </a:cxn>
                <a:cxn ang="0">
                  <a:pos x="23" y="0"/>
                </a:cxn>
                <a:cxn ang="0">
                  <a:pos x="23" y="18"/>
                </a:cxn>
                <a:cxn ang="0">
                  <a:pos x="20" y="27"/>
                </a:cxn>
              </a:cxnLst>
              <a:rect b="b" l="0" r="r" t="0"/>
              <a:pathLst>
                <a:path h="36" w="23">
                  <a:moveTo>
                    <a:pt x="20" y="27"/>
                  </a:moveTo>
                  <a:cubicBezTo>
                    <a:pt x="16" y="27"/>
                    <a:pt x="17" y="22"/>
                    <a:pt x="17" y="18"/>
                  </a:cubicBezTo>
                  <a:cubicBezTo>
                    <a:pt x="12" y="22"/>
                    <a:pt x="9" y="28"/>
                    <a:pt x="8" y="36"/>
                  </a:cubicBezTo>
                  <a:cubicBezTo>
                    <a:pt x="0" y="26"/>
                    <a:pt x="9" y="7"/>
                    <a:pt x="17" y="3"/>
                  </a:cubicBezTo>
                  <a:cubicBezTo>
                    <a:pt x="20" y="3"/>
                    <a:pt x="21" y="1"/>
                    <a:pt x="23" y="0"/>
                  </a:cubicBezTo>
                  <a:cubicBezTo>
                    <a:pt x="19" y="4"/>
                    <a:pt x="19" y="14"/>
                    <a:pt x="23" y="18"/>
                  </a:cubicBezTo>
                  <a:cubicBezTo>
                    <a:pt x="19" y="18"/>
                    <a:pt x="20" y="23"/>
                    <a:pt x="20" y="27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60" name="Freeform 84"/>
            <p:cNvSpPr/>
            <p:nvPr/>
          </p:nvSpPr>
          <p:spPr bwMode="auto">
            <a:xfrm>
              <a:off x="3519488" y="2584450"/>
              <a:ext cx="630238" cy="801688"/>
            </a:xfrm>
            <a:custGeom>
              <a:cxnLst>
                <a:cxn ang="0">
                  <a:pos x="105" y="40"/>
                </a:cxn>
                <a:cxn ang="0">
                  <a:pos x="24" y="37"/>
                </a:cxn>
                <a:cxn ang="0">
                  <a:pos x="30" y="82"/>
                </a:cxn>
                <a:cxn ang="0">
                  <a:pos x="36" y="64"/>
                </a:cxn>
                <a:cxn ang="0">
                  <a:pos x="36" y="97"/>
                </a:cxn>
                <a:cxn ang="0">
                  <a:pos x="42" y="100"/>
                </a:cxn>
                <a:cxn ang="0">
                  <a:pos x="45" y="112"/>
                </a:cxn>
                <a:cxn ang="0">
                  <a:pos x="39" y="103"/>
                </a:cxn>
                <a:cxn ang="0">
                  <a:pos x="33" y="136"/>
                </a:cxn>
                <a:cxn ang="0">
                  <a:pos x="192" y="169"/>
                </a:cxn>
                <a:cxn ang="0">
                  <a:pos x="192" y="145"/>
                </a:cxn>
                <a:cxn ang="0">
                  <a:pos x="180" y="145"/>
                </a:cxn>
                <a:cxn ang="0">
                  <a:pos x="123" y="145"/>
                </a:cxn>
                <a:cxn ang="0">
                  <a:pos x="54" y="121"/>
                </a:cxn>
                <a:cxn ang="0">
                  <a:pos x="192" y="139"/>
                </a:cxn>
                <a:cxn ang="0">
                  <a:pos x="195" y="136"/>
                </a:cxn>
                <a:cxn ang="0">
                  <a:pos x="195" y="181"/>
                </a:cxn>
                <a:cxn ang="0">
                  <a:pos x="195" y="229"/>
                </a:cxn>
                <a:cxn ang="0">
                  <a:pos x="195" y="241"/>
                </a:cxn>
                <a:cxn ang="0">
                  <a:pos x="192" y="172"/>
                </a:cxn>
                <a:cxn ang="0">
                  <a:pos x="141" y="190"/>
                </a:cxn>
                <a:cxn ang="0">
                  <a:pos x="120" y="196"/>
                </a:cxn>
                <a:cxn ang="0">
                  <a:pos x="123" y="196"/>
                </a:cxn>
                <a:cxn ang="0">
                  <a:pos x="114" y="199"/>
                </a:cxn>
                <a:cxn ang="0">
                  <a:pos x="33" y="145"/>
                </a:cxn>
                <a:cxn ang="0">
                  <a:pos x="33" y="148"/>
                </a:cxn>
                <a:cxn ang="0">
                  <a:pos x="30" y="139"/>
                </a:cxn>
                <a:cxn ang="0">
                  <a:pos x="24" y="148"/>
                </a:cxn>
                <a:cxn ang="0">
                  <a:pos x="15" y="193"/>
                </a:cxn>
                <a:cxn ang="0">
                  <a:pos x="27" y="178"/>
                </a:cxn>
                <a:cxn ang="0">
                  <a:pos x="30" y="178"/>
                </a:cxn>
                <a:cxn ang="0">
                  <a:pos x="3" y="250"/>
                </a:cxn>
                <a:cxn ang="0">
                  <a:pos x="78" y="298"/>
                </a:cxn>
                <a:cxn ang="0">
                  <a:pos x="0" y="247"/>
                </a:cxn>
                <a:cxn ang="0">
                  <a:pos x="9" y="214"/>
                </a:cxn>
                <a:cxn ang="0">
                  <a:pos x="12" y="184"/>
                </a:cxn>
                <a:cxn ang="0">
                  <a:pos x="21" y="124"/>
                </a:cxn>
                <a:cxn ang="0">
                  <a:pos x="24" y="85"/>
                </a:cxn>
                <a:cxn ang="0">
                  <a:pos x="21" y="52"/>
                </a:cxn>
                <a:cxn ang="0">
                  <a:pos x="18" y="37"/>
                </a:cxn>
                <a:cxn ang="0">
                  <a:pos x="105" y="4"/>
                </a:cxn>
                <a:cxn ang="0">
                  <a:pos x="105" y="7"/>
                </a:cxn>
                <a:cxn ang="0">
                  <a:pos x="54" y="25"/>
                </a:cxn>
                <a:cxn ang="0">
                  <a:pos x="138" y="37"/>
                </a:cxn>
                <a:cxn ang="0">
                  <a:pos x="162" y="40"/>
                </a:cxn>
                <a:cxn ang="0">
                  <a:pos x="159" y="34"/>
                </a:cxn>
                <a:cxn ang="0">
                  <a:pos x="234" y="49"/>
                </a:cxn>
                <a:cxn ang="0">
                  <a:pos x="228" y="58"/>
                </a:cxn>
                <a:cxn ang="0">
                  <a:pos x="210" y="49"/>
                </a:cxn>
                <a:cxn ang="0">
                  <a:pos x="180" y="49"/>
                </a:cxn>
                <a:cxn ang="0">
                  <a:pos x="105" y="40"/>
                </a:cxn>
              </a:cxnLst>
              <a:rect b="b" l="0" r="r" t="0"/>
              <a:pathLst>
                <a:path h="298" w="234">
                  <a:moveTo>
                    <a:pt x="105" y="40"/>
                  </a:moveTo>
                  <a:cubicBezTo>
                    <a:pt x="81" y="38"/>
                    <a:pt x="48" y="30"/>
                    <a:pt x="24" y="37"/>
                  </a:cubicBezTo>
                  <a:cubicBezTo>
                    <a:pt x="28" y="52"/>
                    <a:pt x="27" y="138"/>
                    <a:pt x="30" y="82"/>
                  </a:cubicBezTo>
                  <a:cubicBezTo>
                    <a:pt x="36" y="80"/>
                    <a:pt x="29" y="65"/>
                    <a:pt x="36" y="64"/>
                  </a:cubicBezTo>
                  <a:cubicBezTo>
                    <a:pt x="36" y="75"/>
                    <a:pt x="36" y="86"/>
                    <a:pt x="36" y="97"/>
                  </a:cubicBezTo>
                  <a:cubicBezTo>
                    <a:pt x="39" y="97"/>
                    <a:pt x="40" y="99"/>
                    <a:pt x="42" y="100"/>
                  </a:cubicBezTo>
                  <a:cubicBezTo>
                    <a:pt x="38" y="108"/>
                    <a:pt x="54" y="109"/>
                    <a:pt x="45" y="112"/>
                  </a:cubicBezTo>
                  <a:cubicBezTo>
                    <a:pt x="42" y="110"/>
                    <a:pt x="40" y="107"/>
                    <a:pt x="39" y="103"/>
                  </a:cubicBezTo>
                  <a:cubicBezTo>
                    <a:pt x="30" y="107"/>
                    <a:pt x="34" y="124"/>
                    <a:pt x="33" y="136"/>
                  </a:cubicBezTo>
                  <a:cubicBezTo>
                    <a:pt x="65" y="171"/>
                    <a:pt x="137" y="209"/>
                    <a:pt x="192" y="169"/>
                  </a:cubicBezTo>
                  <a:cubicBezTo>
                    <a:pt x="192" y="161"/>
                    <a:pt x="192" y="153"/>
                    <a:pt x="192" y="145"/>
                  </a:cubicBezTo>
                  <a:cubicBezTo>
                    <a:pt x="188" y="145"/>
                    <a:pt x="184" y="145"/>
                    <a:pt x="180" y="145"/>
                  </a:cubicBezTo>
                  <a:cubicBezTo>
                    <a:pt x="161" y="145"/>
                    <a:pt x="142" y="145"/>
                    <a:pt x="123" y="145"/>
                  </a:cubicBezTo>
                  <a:cubicBezTo>
                    <a:pt x="91" y="146"/>
                    <a:pt x="71" y="135"/>
                    <a:pt x="54" y="121"/>
                  </a:cubicBezTo>
                  <a:cubicBezTo>
                    <a:pt x="78" y="135"/>
                    <a:pt x="147" y="146"/>
                    <a:pt x="192" y="139"/>
                  </a:cubicBezTo>
                  <a:cubicBezTo>
                    <a:pt x="192" y="137"/>
                    <a:pt x="192" y="135"/>
                    <a:pt x="195" y="136"/>
                  </a:cubicBezTo>
                  <a:cubicBezTo>
                    <a:pt x="195" y="151"/>
                    <a:pt x="195" y="166"/>
                    <a:pt x="195" y="181"/>
                  </a:cubicBezTo>
                  <a:cubicBezTo>
                    <a:pt x="195" y="197"/>
                    <a:pt x="195" y="213"/>
                    <a:pt x="195" y="229"/>
                  </a:cubicBezTo>
                  <a:cubicBezTo>
                    <a:pt x="195" y="233"/>
                    <a:pt x="195" y="237"/>
                    <a:pt x="195" y="241"/>
                  </a:cubicBezTo>
                  <a:cubicBezTo>
                    <a:pt x="188" y="224"/>
                    <a:pt x="194" y="194"/>
                    <a:pt x="192" y="172"/>
                  </a:cubicBezTo>
                  <a:cubicBezTo>
                    <a:pt x="175" y="178"/>
                    <a:pt x="164" y="190"/>
                    <a:pt x="141" y="190"/>
                  </a:cubicBezTo>
                  <a:cubicBezTo>
                    <a:pt x="132" y="190"/>
                    <a:pt x="103" y="188"/>
                    <a:pt x="120" y="196"/>
                  </a:cubicBezTo>
                  <a:cubicBezTo>
                    <a:pt x="121" y="196"/>
                    <a:pt x="122" y="196"/>
                    <a:pt x="123" y="196"/>
                  </a:cubicBezTo>
                  <a:cubicBezTo>
                    <a:pt x="123" y="200"/>
                    <a:pt x="118" y="199"/>
                    <a:pt x="114" y="199"/>
                  </a:cubicBezTo>
                  <a:cubicBezTo>
                    <a:pt x="83" y="185"/>
                    <a:pt x="61" y="162"/>
                    <a:pt x="33" y="145"/>
                  </a:cubicBezTo>
                  <a:cubicBezTo>
                    <a:pt x="33" y="146"/>
                    <a:pt x="33" y="147"/>
                    <a:pt x="33" y="148"/>
                  </a:cubicBezTo>
                  <a:cubicBezTo>
                    <a:pt x="29" y="148"/>
                    <a:pt x="30" y="143"/>
                    <a:pt x="30" y="139"/>
                  </a:cubicBezTo>
                  <a:cubicBezTo>
                    <a:pt x="26" y="140"/>
                    <a:pt x="24" y="143"/>
                    <a:pt x="24" y="148"/>
                  </a:cubicBezTo>
                  <a:cubicBezTo>
                    <a:pt x="19" y="161"/>
                    <a:pt x="14" y="174"/>
                    <a:pt x="15" y="193"/>
                  </a:cubicBezTo>
                  <a:cubicBezTo>
                    <a:pt x="18" y="198"/>
                    <a:pt x="24" y="182"/>
                    <a:pt x="27" y="178"/>
                  </a:cubicBezTo>
                  <a:cubicBezTo>
                    <a:pt x="28" y="178"/>
                    <a:pt x="29" y="178"/>
                    <a:pt x="30" y="178"/>
                  </a:cubicBezTo>
                  <a:cubicBezTo>
                    <a:pt x="23" y="204"/>
                    <a:pt x="12" y="226"/>
                    <a:pt x="3" y="250"/>
                  </a:cubicBezTo>
                  <a:cubicBezTo>
                    <a:pt x="23" y="269"/>
                    <a:pt x="59" y="288"/>
                    <a:pt x="78" y="298"/>
                  </a:cubicBezTo>
                  <a:cubicBezTo>
                    <a:pt x="43" y="290"/>
                    <a:pt x="15" y="275"/>
                    <a:pt x="0" y="247"/>
                  </a:cubicBezTo>
                  <a:cubicBezTo>
                    <a:pt x="0" y="233"/>
                    <a:pt x="13" y="232"/>
                    <a:pt x="9" y="214"/>
                  </a:cubicBezTo>
                  <a:cubicBezTo>
                    <a:pt x="16" y="210"/>
                    <a:pt x="10" y="193"/>
                    <a:pt x="12" y="184"/>
                  </a:cubicBezTo>
                  <a:cubicBezTo>
                    <a:pt x="12" y="161"/>
                    <a:pt x="17" y="143"/>
                    <a:pt x="21" y="124"/>
                  </a:cubicBezTo>
                  <a:cubicBezTo>
                    <a:pt x="28" y="117"/>
                    <a:pt x="22" y="97"/>
                    <a:pt x="24" y="85"/>
                  </a:cubicBezTo>
                  <a:cubicBezTo>
                    <a:pt x="22" y="75"/>
                    <a:pt x="28" y="57"/>
                    <a:pt x="21" y="52"/>
                  </a:cubicBezTo>
                  <a:cubicBezTo>
                    <a:pt x="14" y="53"/>
                    <a:pt x="20" y="41"/>
                    <a:pt x="18" y="37"/>
                  </a:cubicBezTo>
                  <a:cubicBezTo>
                    <a:pt x="41" y="20"/>
                    <a:pt x="79" y="0"/>
                    <a:pt x="105" y="4"/>
                  </a:cubicBezTo>
                  <a:cubicBezTo>
                    <a:pt x="105" y="5"/>
                    <a:pt x="105" y="6"/>
                    <a:pt x="105" y="7"/>
                  </a:cubicBezTo>
                  <a:cubicBezTo>
                    <a:pt x="85" y="10"/>
                    <a:pt x="65" y="13"/>
                    <a:pt x="54" y="25"/>
                  </a:cubicBezTo>
                  <a:cubicBezTo>
                    <a:pt x="88" y="23"/>
                    <a:pt x="104" y="39"/>
                    <a:pt x="138" y="37"/>
                  </a:cubicBezTo>
                  <a:cubicBezTo>
                    <a:pt x="140" y="44"/>
                    <a:pt x="155" y="38"/>
                    <a:pt x="162" y="40"/>
                  </a:cubicBezTo>
                  <a:cubicBezTo>
                    <a:pt x="168" y="37"/>
                    <a:pt x="159" y="38"/>
                    <a:pt x="159" y="34"/>
                  </a:cubicBezTo>
                  <a:cubicBezTo>
                    <a:pt x="185" y="38"/>
                    <a:pt x="222" y="31"/>
                    <a:pt x="234" y="49"/>
                  </a:cubicBezTo>
                  <a:cubicBezTo>
                    <a:pt x="227" y="53"/>
                    <a:pt x="232" y="55"/>
                    <a:pt x="228" y="58"/>
                  </a:cubicBezTo>
                  <a:cubicBezTo>
                    <a:pt x="227" y="50"/>
                    <a:pt x="218" y="41"/>
                    <a:pt x="210" y="49"/>
                  </a:cubicBezTo>
                  <a:cubicBezTo>
                    <a:pt x="200" y="49"/>
                    <a:pt x="190" y="49"/>
                    <a:pt x="180" y="49"/>
                  </a:cubicBezTo>
                  <a:cubicBezTo>
                    <a:pt x="154" y="47"/>
                    <a:pt x="130" y="43"/>
                    <a:pt x="105" y="4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61" name="Freeform 85"/>
            <p:cNvSpPr/>
            <p:nvPr/>
          </p:nvSpPr>
          <p:spPr bwMode="auto">
            <a:xfrm>
              <a:off x="4130675" y="2716213"/>
              <a:ext cx="76200" cy="74613"/>
            </a:xfrm>
            <a:custGeom>
              <a:cxnLst>
                <a:cxn ang="0">
                  <a:pos x="1" y="9"/>
                </a:cxn>
                <a:cxn ang="0">
                  <a:pos x="7" y="0"/>
                </a:cxn>
                <a:cxn ang="0">
                  <a:pos x="28" y="24"/>
                </a:cxn>
                <a:cxn ang="0">
                  <a:pos x="25" y="27"/>
                </a:cxn>
                <a:cxn ang="0">
                  <a:pos x="16" y="24"/>
                </a:cxn>
                <a:cxn ang="0">
                  <a:pos x="13" y="27"/>
                </a:cxn>
                <a:cxn ang="0">
                  <a:pos x="1" y="9"/>
                </a:cxn>
              </a:cxnLst>
              <a:rect b="b" l="0" r="r" t="0"/>
              <a:pathLst>
                <a:path h="28" w="28">
                  <a:moveTo>
                    <a:pt x="1" y="9"/>
                  </a:moveTo>
                  <a:cubicBezTo>
                    <a:pt x="5" y="6"/>
                    <a:pt x="0" y="4"/>
                    <a:pt x="7" y="0"/>
                  </a:cubicBezTo>
                  <a:cubicBezTo>
                    <a:pt x="13" y="9"/>
                    <a:pt x="25" y="12"/>
                    <a:pt x="28" y="24"/>
                  </a:cubicBezTo>
                  <a:cubicBezTo>
                    <a:pt x="26" y="24"/>
                    <a:pt x="24" y="24"/>
                    <a:pt x="25" y="27"/>
                  </a:cubicBezTo>
                  <a:cubicBezTo>
                    <a:pt x="22" y="25"/>
                    <a:pt x="17" y="9"/>
                    <a:pt x="16" y="24"/>
                  </a:cubicBezTo>
                  <a:cubicBezTo>
                    <a:pt x="16" y="26"/>
                    <a:pt x="16" y="28"/>
                    <a:pt x="13" y="27"/>
                  </a:cubicBezTo>
                  <a:cubicBezTo>
                    <a:pt x="10" y="20"/>
                    <a:pt x="3" y="17"/>
                    <a:pt x="1" y="9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62" name="Freeform 86"/>
            <p:cNvSpPr/>
            <p:nvPr/>
          </p:nvSpPr>
          <p:spPr bwMode="auto">
            <a:xfrm>
              <a:off x="4797425" y="2740025"/>
              <a:ext cx="26988" cy="92075"/>
            </a:xfrm>
            <a:custGeom>
              <a:cxnLst>
                <a:cxn ang="0">
                  <a:pos x="2" y="9"/>
                </a:cxn>
                <a:cxn ang="0">
                  <a:pos x="5" y="0"/>
                </a:cxn>
                <a:cxn ang="0">
                  <a:pos x="8" y="33"/>
                </a:cxn>
                <a:cxn ang="0">
                  <a:pos x="2" y="18"/>
                </a:cxn>
                <a:cxn ang="0">
                  <a:pos x="2" y="9"/>
                </a:cxn>
              </a:cxnLst>
              <a:rect b="b" l="0" r="r" t="0"/>
              <a:pathLst>
                <a:path h="34" w="10">
                  <a:moveTo>
                    <a:pt x="2" y="9"/>
                  </a:moveTo>
                  <a:cubicBezTo>
                    <a:pt x="2" y="5"/>
                    <a:pt x="1" y="0"/>
                    <a:pt x="5" y="0"/>
                  </a:cubicBezTo>
                  <a:cubicBezTo>
                    <a:pt x="9" y="8"/>
                    <a:pt x="8" y="21"/>
                    <a:pt x="8" y="33"/>
                  </a:cubicBezTo>
                  <a:cubicBezTo>
                    <a:pt x="0" y="34"/>
                    <a:pt x="10" y="17"/>
                    <a:pt x="2" y="18"/>
                  </a:cubicBezTo>
                  <a:cubicBezTo>
                    <a:pt x="2" y="15"/>
                    <a:pt x="2" y="12"/>
                    <a:pt x="2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63" name="Freeform 87"/>
            <p:cNvSpPr/>
            <p:nvPr/>
          </p:nvSpPr>
          <p:spPr bwMode="auto">
            <a:xfrm>
              <a:off x="4691063" y="2538413"/>
              <a:ext cx="117475" cy="460375"/>
            </a:xfrm>
            <a:custGeom>
              <a:cxnLst>
                <a:cxn ang="0">
                  <a:pos x="39" y="60"/>
                </a:cxn>
                <a:cxn ang="0">
                  <a:pos x="30" y="93"/>
                </a:cxn>
                <a:cxn ang="0">
                  <a:pos x="39" y="75"/>
                </a:cxn>
                <a:cxn ang="0">
                  <a:pos x="42" y="84"/>
                </a:cxn>
                <a:cxn ang="0">
                  <a:pos x="42" y="93"/>
                </a:cxn>
                <a:cxn ang="0">
                  <a:pos x="18" y="171"/>
                </a:cxn>
                <a:cxn ang="0">
                  <a:pos x="15" y="165"/>
                </a:cxn>
                <a:cxn ang="0">
                  <a:pos x="21" y="129"/>
                </a:cxn>
                <a:cxn ang="0">
                  <a:pos x="27" y="96"/>
                </a:cxn>
                <a:cxn ang="0">
                  <a:pos x="18" y="129"/>
                </a:cxn>
                <a:cxn ang="0">
                  <a:pos x="12" y="156"/>
                </a:cxn>
                <a:cxn ang="0">
                  <a:pos x="6" y="144"/>
                </a:cxn>
                <a:cxn ang="0">
                  <a:pos x="9" y="111"/>
                </a:cxn>
                <a:cxn ang="0">
                  <a:pos x="3" y="15"/>
                </a:cxn>
                <a:cxn ang="0">
                  <a:pos x="18" y="0"/>
                </a:cxn>
                <a:cxn ang="0">
                  <a:pos x="39" y="60"/>
                </a:cxn>
              </a:cxnLst>
              <a:rect b="b" l="0" r="r" t="0"/>
              <a:pathLst>
                <a:path h="171" w="44">
                  <a:moveTo>
                    <a:pt x="39" y="60"/>
                  </a:moveTo>
                  <a:cubicBezTo>
                    <a:pt x="31" y="64"/>
                    <a:pt x="22" y="83"/>
                    <a:pt x="30" y="93"/>
                  </a:cubicBezTo>
                  <a:cubicBezTo>
                    <a:pt x="31" y="85"/>
                    <a:pt x="34" y="79"/>
                    <a:pt x="39" y="75"/>
                  </a:cubicBezTo>
                  <a:cubicBezTo>
                    <a:pt x="39" y="79"/>
                    <a:pt x="38" y="84"/>
                    <a:pt x="42" y="84"/>
                  </a:cubicBezTo>
                  <a:cubicBezTo>
                    <a:pt x="42" y="87"/>
                    <a:pt x="42" y="90"/>
                    <a:pt x="42" y="93"/>
                  </a:cubicBezTo>
                  <a:cubicBezTo>
                    <a:pt x="44" y="129"/>
                    <a:pt x="22" y="141"/>
                    <a:pt x="18" y="171"/>
                  </a:cubicBezTo>
                  <a:cubicBezTo>
                    <a:pt x="15" y="171"/>
                    <a:pt x="16" y="167"/>
                    <a:pt x="15" y="165"/>
                  </a:cubicBezTo>
                  <a:cubicBezTo>
                    <a:pt x="16" y="152"/>
                    <a:pt x="24" y="146"/>
                    <a:pt x="21" y="129"/>
                  </a:cubicBezTo>
                  <a:cubicBezTo>
                    <a:pt x="26" y="121"/>
                    <a:pt x="26" y="108"/>
                    <a:pt x="27" y="96"/>
                  </a:cubicBezTo>
                  <a:cubicBezTo>
                    <a:pt x="19" y="102"/>
                    <a:pt x="20" y="117"/>
                    <a:pt x="18" y="129"/>
                  </a:cubicBezTo>
                  <a:cubicBezTo>
                    <a:pt x="13" y="135"/>
                    <a:pt x="16" y="149"/>
                    <a:pt x="12" y="156"/>
                  </a:cubicBezTo>
                  <a:cubicBezTo>
                    <a:pt x="4" y="158"/>
                    <a:pt x="14" y="142"/>
                    <a:pt x="6" y="144"/>
                  </a:cubicBezTo>
                  <a:cubicBezTo>
                    <a:pt x="0" y="135"/>
                    <a:pt x="4" y="117"/>
                    <a:pt x="9" y="111"/>
                  </a:cubicBezTo>
                  <a:cubicBezTo>
                    <a:pt x="22" y="83"/>
                    <a:pt x="13" y="38"/>
                    <a:pt x="3" y="15"/>
                  </a:cubicBezTo>
                  <a:cubicBezTo>
                    <a:pt x="10" y="12"/>
                    <a:pt x="8" y="0"/>
                    <a:pt x="18" y="0"/>
                  </a:cubicBezTo>
                  <a:cubicBezTo>
                    <a:pt x="24" y="21"/>
                    <a:pt x="44" y="28"/>
                    <a:pt x="39" y="6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64" name="Freeform 88"/>
            <p:cNvSpPr/>
            <p:nvPr/>
          </p:nvSpPr>
          <p:spPr bwMode="auto">
            <a:xfrm>
              <a:off x="4173538" y="2740025"/>
              <a:ext cx="38100" cy="88900"/>
            </a:xfrm>
            <a:custGeom>
              <a:cxnLst>
                <a:cxn ang="0">
                  <a:pos x="9" y="18"/>
                </a:cxn>
                <a:cxn ang="0">
                  <a:pos x="12" y="33"/>
                </a:cxn>
                <a:cxn ang="0">
                  <a:pos x="9" y="33"/>
                </a:cxn>
                <a:cxn ang="0">
                  <a:pos x="0" y="15"/>
                </a:cxn>
                <a:cxn ang="0">
                  <a:pos x="9" y="18"/>
                </a:cxn>
              </a:cxnLst>
              <a:rect b="b" l="0" r="r" t="0"/>
              <a:pathLst>
                <a:path h="33" w="14">
                  <a:moveTo>
                    <a:pt x="9" y="18"/>
                  </a:moveTo>
                  <a:cubicBezTo>
                    <a:pt x="8" y="25"/>
                    <a:pt x="14" y="25"/>
                    <a:pt x="12" y="33"/>
                  </a:cubicBezTo>
                  <a:cubicBezTo>
                    <a:pt x="11" y="33"/>
                    <a:pt x="10" y="33"/>
                    <a:pt x="9" y="33"/>
                  </a:cubicBezTo>
                  <a:cubicBezTo>
                    <a:pt x="3" y="30"/>
                    <a:pt x="5" y="19"/>
                    <a:pt x="0" y="15"/>
                  </a:cubicBezTo>
                  <a:cubicBezTo>
                    <a:pt x="1" y="0"/>
                    <a:pt x="6" y="16"/>
                    <a:pt x="9" y="18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65" name="Freeform 89"/>
            <p:cNvSpPr/>
            <p:nvPr/>
          </p:nvSpPr>
          <p:spPr bwMode="auto">
            <a:xfrm>
              <a:off x="4738688" y="2797175"/>
              <a:ext cx="23813" cy="88900"/>
            </a:xfrm>
            <a:custGeom>
              <a:cxnLst>
                <a:cxn ang="0">
                  <a:pos x="0" y="33"/>
                </a:cxn>
                <a:cxn ang="0">
                  <a:pos x="9" y="0"/>
                </a:cxn>
                <a:cxn ang="0">
                  <a:pos x="3" y="33"/>
                </a:cxn>
                <a:cxn ang="0">
                  <a:pos x="0" y="33"/>
                </a:cxn>
              </a:cxnLst>
              <a:rect b="b" l="0" r="r" t="0"/>
              <a:pathLst>
                <a:path h="33" w="9">
                  <a:moveTo>
                    <a:pt x="0" y="33"/>
                  </a:moveTo>
                  <a:cubicBezTo>
                    <a:pt x="2" y="21"/>
                    <a:pt x="1" y="6"/>
                    <a:pt x="9" y="0"/>
                  </a:cubicBezTo>
                  <a:cubicBezTo>
                    <a:pt x="8" y="12"/>
                    <a:pt x="8" y="25"/>
                    <a:pt x="3" y="33"/>
                  </a:cubicBezTo>
                  <a:cubicBezTo>
                    <a:pt x="2" y="33"/>
                    <a:pt x="1" y="33"/>
                    <a:pt x="0" y="33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66" name="Freeform 90"/>
            <p:cNvSpPr/>
            <p:nvPr/>
          </p:nvSpPr>
          <p:spPr bwMode="auto">
            <a:xfrm>
              <a:off x="3622675" y="2852738"/>
              <a:ext cx="414338" cy="123825"/>
            </a:xfrm>
            <a:custGeom>
              <a:cxnLst>
                <a:cxn ang="0">
                  <a:pos x="154" y="39"/>
                </a:cxn>
                <a:cxn ang="0">
                  <a:pos x="16" y="21"/>
                </a:cxn>
                <a:cxn ang="0">
                  <a:pos x="7" y="12"/>
                </a:cxn>
                <a:cxn ang="0">
                  <a:pos x="4" y="0"/>
                </a:cxn>
                <a:cxn ang="0">
                  <a:pos x="154" y="39"/>
                </a:cxn>
              </a:cxnLst>
              <a:rect b="b" l="0" r="r" t="0"/>
              <a:pathLst>
                <a:path h="46" w="154">
                  <a:moveTo>
                    <a:pt x="154" y="39"/>
                  </a:moveTo>
                  <a:cubicBezTo>
                    <a:pt x="109" y="46"/>
                    <a:pt x="40" y="35"/>
                    <a:pt x="16" y="21"/>
                  </a:cubicBezTo>
                  <a:cubicBezTo>
                    <a:pt x="12" y="19"/>
                    <a:pt x="9" y="16"/>
                    <a:pt x="7" y="12"/>
                  </a:cubicBezTo>
                  <a:cubicBezTo>
                    <a:pt x="16" y="9"/>
                    <a:pt x="0" y="8"/>
                    <a:pt x="4" y="0"/>
                  </a:cubicBezTo>
                  <a:cubicBezTo>
                    <a:pt x="57" y="10"/>
                    <a:pt x="105" y="25"/>
                    <a:pt x="154" y="39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67" name="Freeform 91"/>
            <p:cNvSpPr/>
            <p:nvPr/>
          </p:nvSpPr>
          <p:spPr bwMode="auto">
            <a:xfrm>
              <a:off x="4703763" y="2786063"/>
              <a:ext cx="120650" cy="271463"/>
            </a:xfrm>
            <a:custGeom>
              <a:cxnLst>
                <a:cxn ang="0">
                  <a:pos x="43" y="16"/>
                </a:cxn>
                <a:cxn ang="0">
                  <a:pos x="10" y="91"/>
                </a:cxn>
                <a:cxn ang="0">
                  <a:pos x="10" y="73"/>
                </a:cxn>
                <a:cxn ang="0">
                  <a:pos x="13" y="79"/>
                </a:cxn>
                <a:cxn ang="0">
                  <a:pos x="37" y="1"/>
                </a:cxn>
                <a:cxn ang="0">
                  <a:pos x="43" y="16"/>
                </a:cxn>
              </a:cxnLst>
              <a:rect b="b" l="0" r="r" t="0"/>
              <a:pathLst>
                <a:path h="100" w="45">
                  <a:moveTo>
                    <a:pt x="43" y="16"/>
                  </a:moveTo>
                  <a:cubicBezTo>
                    <a:pt x="34" y="43"/>
                    <a:pt x="22" y="67"/>
                    <a:pt x="10" y="91"/>
                  </a:cubicBezTo>
                  <a:cubicBezTo>
                    <a:pt x="0" y="101"/>
                    <a:pt x="7" y="77"/>
                    <a:pt x="10" y="73"/>
                  </a:cubicBezTo>
                  <a:cubicBezTo>
                    <a:pt x="11" y="75"/>
                    <a:pt x="10" y="79"/>
                    <a:pt x="13" y="79"/>
                  </a:cubicBezTo>
                  <a:cubicBezTo>
                    <a:pt x="17" y="49"/>
                    <a:pt x="39" y="37"/>
                    <a:pt x="37" y="1"/>
                  </a:cubicBezTo>
                  <a:cubicBezTo>
                    <a:pt x="45" y="0"/>
                    <a:pt x="35" y="17"/>
                    <a:pt x="43" y="16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68" name="Freeform 92"/>
            <p:cNvSpPr/>
            <p:nvPr/>
          </p:nvSpPr>
          <p:spPr bwMode="auto">
            <a:xfrm>
              <a:off x="4625975" y="2886075"/>
              <a:ext cx="128588" cy="260350"/>
            </a:xfrm>
            <a:custGeom>
              <a:cxnLst>
                <a:cxn ang="0">
                  <a:pos x="30" y="15"/>
                </a:cxn>
                <a:cxn ang="0">
                  <a:pos x="36" y="27"/>
                </a:cxn>
                <a:cxn ang="0">
                  <a:pos x="42" y="0"/>
                </a:cxn>
                <a:cxn ang="0">
                  <a:pos x="45" y="0"/>
                </a:cxn>
                <a:cxn ang="0">
                  <a:pos x="39" y="36"/>
                </a:cxn>
                <a:cxn ang="0">
                  <a:pos x="39" y="54"/>
                </a:cxn>
                <a:cxn ang="0">
                  <a:pos x="0" y="96"/>
                </a:cxn>
                <a:cxn ang="0">
                  <a:pos x="21" y="69"/>
                </a:cxn>
                <a:cxn ang="0">
                  <a:pos x="21" y="81"/>
                </a:cxn>
                <a:cxn ang="0">
                  <a:pos x="33" y="36"/>
                </a:cxn>
                <a:cxn ang="0">
                  <a:pos x="30" y="36"/>
                </a:cxn>
                <a:cxn ang="0">
                  <a:pos x="30" y="15"/>
                </a:cxn>
              </a:cxnLst>
              <a:rect b="b" l="0" r="r" t="0"/>
              <a:pathLst>
                <a:path h="97" w="48">
                  <a:moveTo>
                    <a:pt x="30" y="15"/>
                  </a:moveTo>
                  <a:cubicBezTo>
                    <a:pt x="38" y="13"/>
                    <a:pt x="28" y="29"/>
                    <a:pt x="36" y="27"/>
                  </a:cubicBezTo>
                  <a:cubicBezTo>
                    <a:pt x="40" y="20"/>
                    <a:pt x="37" y="6"/>
                    <a:pt x="42" y="0"/>
                  </a:cubicBezTo>
                  <a:cubicBezTo>
                    <a:pt x="43" y="0"/>
                    <a:pt x="44" y="0"/>
                    <a:pt x="45" y="0"/>
                  </a:cubicBezTo>
                  <a:cubicBezTo>
                    <a:pt x="48" y="17"/>
                    <a:pt x="40" y="23"/>
                    <a:pt x="39" y="36"/>
                  </a:cubicBezTo>
                  <a:cubicBezTo>
                    <a:pt x="36" y="40"/>
                    <a:pt x="29" y="64"/>
                    <a:pt x="39" y="54"/>
                  </a:cubicBezTo>
                  <a:cubicBezTo>
                    <a:pt x="31" y="73"/>
                    <a:pt x="28" y="97"/>
                    <a:pt x="0" y="96"/>
                  </a:cubicBezTo>
                  <a:cubicBezTo>
                    <a:pt x="3" y="95"/>
                    <a:pt x="19" y="81"/>
                    <a:pt x="21" y="69"/>
                  </a:cubicBezTo>
                  <a:cubicBezTo>
                    <a:pt x="21" y="73"/>
                    <a:pt x="21" y="77"/>
                    <a:pt x="21" y="81"/>
                  </a:cubicBezTo>
                  <a:cubicBezTo>
                    <a:pt x="29" y="70"/>
                    <a:pt x="27" y="49"/>
                    <a:pt x="33" y="36"/>
                  </a:cubicBezTo>
                  <a:cubicBezTo>
                    <a:pt x="32" y="33"/>
                    <a:pt x="30" y="34"/>
                    <a:pt x="30" y="36"/>
                  </a:cubicBezTo>
                  <a:cubicBezTo>
                    <a:pt x="24" y="34"/>
                    <a:pt x="27" y="18"/>
                    <a:pt x="30" y="1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69" name="Freeform 93"/>
            <p:cNvSpPr/>
            <p:nvPr/>
          </p:nvSpPr>
          <p:spPr bwMode="auto">
            <a:xfrm>
              <a:off x="4921250" y="2925763"/>
              <a:ext cx="49213" cy="258763"/>
            </a:xfrm>
            <a:custGeom>
              <a:cxnLst>
                <a:cxn ang="0">
                  <a:pos x="7" y="0"/>
                </a:cxn>
                <a:cxn ang="0">
                  <a:pos x="4" y="96"/>
                </a:cxn>
                <a:cxn ang="0">
                  <a:pos x="1" y="90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96" w="18">
                  <a:moveTo>
                    <a:pt x="7" y="0"/>
                  </a:moveTo>
                  <a:cubicBezTo>
                    <a:pt x="3" y="34"/>
                    <a:pt x="18" y="71"/>
                    <a:pt x="4" y="96"/>
                  </a:cubicBezTo>
                  <a:cubicBezTo>
                    <a:pt x="4" y="93"/>
                    <a:pt x="3" y="91"/>
                    <a:pt x="1" y="90"/>
                  </a:cubicBezTo>
                  <a:cubicBezTo>
                    <a:pt x="14" y="66"/>
                    <a:pt x="0" y="33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70" name="Freeform 94"/>
            <p:cNvSpPr/>
            <p:nvPr/>
          </p:nvSpPr>
          <p:spPr bwMode="auto">
            <a:xfrm>
              <a:off x="3557588" y="2982913"/>
              <a:ext cx="46038" cy="133350"/>
            </a:xfrm>
            <a:custGeom>
              <a:cxnLst>
                <a:cxn ang="0">
                  <a:pos x="10" y="0"/>
                </a:cxn>
                <a:cxn ang="0">
                  <a:pos x="13" y="30"/>
                </a:cxn>
                <a:cxn ang="0">
                  <a:pos x="1" y="45"/>
                </a:cxn>
                <a:cxn ang="0">
                  <a:pos x="10" y="0"/>
                </a:cxn>
              </a:cxnLst>
              <a:rect b="b" l="0" r="r" t="0"/>
              <a:pathLst>
                <a:path h="50" w="17">
                  <a:moveTo>
                    <a:pt x="10" y="0"/>
                  </a:moveTo>
                  <a:cubicBezTo>
                    <a:pt x="17" y="4"/>
                    <a:pt x="11" y="21"/>
                    <a:pt x="13" y="30"/>
                  </a:cubicBezTo>
                  <a:cubicBezTo>
                    <a:pt x="10" y="34"/>
                    <a:pt x="4" y="50"/>
                    <a:pt x="1" y="45"/>
                  </a:cubicBezTo>
                  <a:cubicBezTo>
                    <a:pt x="0" y="26"/>
                    <a:pt x="5" y="13"/>
                    <a:pt x="10" y="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71" name="Freeform 95"/>
            <p:cNvSpPr/>
            <p:nvPr/>
          </p:nvSpPr>
          <p:spPr bwMode="auto">
            <a:xfrm>
              <a:off x="4187825" y="2982913"/>
              <a:ext cx="139700" cy="185738"/>
            </a:xfrm>
            <a:custGeom>
              <a:cxnLst>
                <a:cxn ang="0">
                  <a:pos x="52" y="0"/>
                </a:cxn>
                <a:cxn ang="0">
                  <a:pos x="1" y="69"/>
                </a:cxn>
                <a:cxn ang="0">
                  <a:pos x="10" y="54"/>
                </a:cxn>
                <a:cxn ang="0">
                  <a:pos x="16" y="48"/>
                </a:cxn>
                <a:cxn ang="0">
                  <a:pos x="49" y="0"/>
                </a:cxn>
                <a:cxn ang="0">
                  <a:pos x="52" y="0"/>
                </a:cxn>
              </a:cxnLst>
              <a:rect b="b" l="0" r="r" t="0"/>
              <a:pathLst>
                <a:path h="69" w="52">
                  <a:moveTo>
                    <a:pt x="52" y="0"/>
                  </a:moveTo>
                  <a:cubicBezTo>
                    <a:pt x="43" y="31"/>
                    <a:pt x="23" y="51"/>
                    <a:pt x="1" y="69"/>
                  </a:cubicBezTo>
                  <a:cubicBezTo>
                    <a:pt x="0" y="60"/>
                    <a:pt x="9" y="61"/>
                    <a:pt x="10" y="54"/>
                  </a:cubicBezTo>
                  <a:cubicBezTo>
                    <a:pt x="13" y="53"/>
                    <a:pt x="15" y="51"/>
                    <a:pt x="16" y="48"/>
                  </a:cubicBezTo>
                  <a:cubicBezTo>
                    <a:pt x="24" y="29"/>
                    <a:pt x="42" y="20"/>
                    <a:pt x="49" y="0"/>
                  </a:cubicBezTo>
                  <a:cubicBezTo>
                    <a:pt x="50" y="0"/>
                    <a:pt x="51" y="0"/>
                    <a:pt x="52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72" name="Freeform 96"/>
            <p:cNvSpPr/>
            <p:nvPr/>
          </p:nvSpPr>
          <p:spPr bwMode="auto">
            <a:xfrm>
              <a:off x="3859213" y="3046413"/>
              <a:ext cx="185738" cy="312738"/>
            </a:xfrm>
            <a:custGeom>
              <a:cxnLst>
                <a:cxn ang="0">
                  <a:pos x="15" y="18"/>
                </a:cxn>
                <a:cxn ang="0">
                  <a:pos x="66" y="0"/>
                </a:cxn>
                <a:cxn ang="0">
                  <a:pos x="69" y="69"/>
                </a:cxn>
                <a:cxn ang="0">
                  <a:pos x="69" y="75"/>
                </a:cxn>
                <a:cxn ang="0">
                  <a:pos x="66" y="69"/>
                </a:cxn>
                <a:cxn ang="0">
                  <a:pos x="27" y="102"/>
                </a:cxn>
                <a:cxn ang="0">
                  <a:pos x="0" y="111"/>
                </a:cxn>
                <a:cxn ang="0">
                  <a:pos x="15" y="42"/>
                </a:cxn>
                <a:cxn ang="0">
                  <a:pos x="15" y="18"/>
                </a:cxn>
              </a:cxnLst>
              <a:rect b="b" l="0" r="r" t="0"/>
              <a:pathLst>
                <a:path h="115" w="69">
                  <a:moveTo>
                    <a:pt x="15" y="18"/>
                  </a:moveTo>
                  <a:cubicBezTo>
                    <a:pt x="38" y="18"/>
                    <a:pt x="49" y="6"/>
                    <a:pt x="66" y="0"/>
                  </a:cubicBezTo>
                  <a:cubicBezTo>
                    <a:pt x="68" y="22"/>
                    <a:pt x="62" y="52"/>
                    <a:pt x="69" y="69"/>
                  </a:cubicBezTo>
                  <a:cubicBezTo>
                    <a:pt x="69" y="71"/>
                    <a:pt x="69" y="73"/>
                    <a:pt x="69" y="75"/>
                  </a:cubicBezTo>
                  <a:cubicBezTo>
                    <a:pt x="66" y="75"/>
                    <a:pt x="67" y="71"/>
                    <a:pt x="66" y="69"/>
                  </a:cubicBezTo>
                  <a:cubicBezTo>
                    <a:pt x="64" y="89"/>
                    <a:pt x="29" y="92"/>
                    <a:pt x="27" y="102"/>
                  </a:cubicBezTo>
                  <a:cubicBezTo>
                    <a:pt x="22" y="108"/>
                    <a:pt x="8" y="116"/>
                    <a:pt x="0" y="111"/>
                  </a:cubicBezTo>
                  <a:cubicBezTo>
                    <a:pt x="5" y="88"/>
                    <a:pt x="12" y="67"/>
                    <a:pt x="15" y="42"/>
                  </a:cubicBezTo>
                  <a:cubicBezTo>
                    <a:pt x="21" y="39"/>
                    <a:pt x="18" y="21"/>
                    <a:pt x="15" y="18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73" name="Freeform 97"/>
            <p:cNvSpPr/>
            <p:nvPr/>
          </p:nvSpPr>
          <p:spPr bwMode="auto">
            <a:xfrm>
              <a:off x="3810000" y="3111500"/>
              <a:ext cx="87313" cy="38100"/>
            </a:xfrm>
            <a:custGeom>
              <a:cxnLst>
                <a:cxn ang="0">
                  <a:pos x="15" y="0"/>
                </a:cxn>
                <a:cxn ang="0">
                  <a:pos x="30" y="12"/>
                </a:cxn>
                <a:cxn ang="0">
                  <a:pos x="0" y="9"/>
                </a:cxn>
                <a:cxn ang="0">
                  <a:pos x="6" y="3"/>
                </a:cxn>
                <a:cxn ang="0">
                  <a:pos x="15" y="0"/>
                </a:cxn>
              </a:cxnLst>
              <a:rect b="b" l="0" r="r" t="0"/>
              <a:pathLst>
                <a:path h="14" w="32">
                  <a:moveTo>
                    <a:pt x="15" y="0"/>
                  </a:moveTo>
                  <a:cubicBezTo>
                    <a:pt x="32" y="4"/>
                    <a:pt x="16" y="6"/>
                    <a:pt x="30" y="12"/>
                  </a:cubicBezTo>
                  <a:cubicBezTo>
                    <a:pt x="17" y="14"/>
                    <a:pt x="10" y="10"/>
                    <a:pt x="0" y="9"/>
                  </a:cubicBezTo>
                  <a:cubicBezTo>
                    <a:pt x="1" y="6"/>
                    <a:pt x="3" y="4"/>
                    <a:pt x="6" y="3"/>
                  </a:cubicBezTo>
                  <a:cubicBezTo>
                    <a:pt x="10" y="3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74" name="Freeform 98"/>
            <p:cNvSpPr/>
            <p:nvPr/>
          </p:nvSpPr>
          <p:spPr bwMode="auto">
            <a:xfrm>
              <a:off x="3770313" y="3143250"/>
              <a:ext cx="96838" cy="52388"/>
            </a:xfrm>
            <a:custGeom>
              <a:cxnLst>
                <a:cxn ang="0">
                  <a:pos x="12" y="12"/>
                </a:cxn>
                <a:cxn ang="0">
                  <a:pos x="0" y="0"/>
                </a:cxn>
                <a:cxn ang="0">
                  <a:pos x="36" y="12"/>
                </a:cxn>
                <a:cxn ang="0">
                  <a:pos x="15" y="15"/>
                </a:cxn>
                <a:cxn ang="0">
                  <a:pos x="12" y="12"/>
                </a:cxn>
              </a:cxnLst>
              <a:rect b="b" l="0" r="r" t="0"/>
              <a:pathLst>
                <a:path h="19" w="36">
                  <a:moveTo>
                    <a:pt x="12" y="12"/>
                  </a:moveTo>
                  <a:cubicBezTo>
                    <a:pt x="4" y="12"/>
                    <a:pt x="0" y="8"/>
                    <a:pt x="0" y="0"/>
                  </a:cubicBezTo>
                  <a:cubicBezTo>
                    <a:pt x="13" y="3"/>
                    <a:pt x="19" y="13"/>
                    <a:pt x="36" y="12"/>
                  </a:cubicBezTo>
                  <a:cubicBezTo>
                    <a:pt x="35" y="19"/>
                    <a:pt x="21" y="13"/>
                    <a:pt x="15" y="15"/>
                  </a:cubicBezTo>
                  <a:cubicBezTo>
                    <a:pt x="16" y="12"/>
                    <a:pt x="14" y="12"/>
                    <a:pt x="12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75" name="Freeform 99"/>
            <p:cNvSpPr/>
            <p:nvPr/>
          </p:nvSpPr>
          <p:spPr bwMode="auto">
            <a:xfrm>
              <a:off x="4851400" y="3168650"/>
              <a:ext cx="80963" cy="476250"/>
            </a:xfrm>
            <a:custGeom>
              <a:cxnLst>
                <a:cxn ang="0">
                  <a:pos x="12" y="126"/>
                </a:cxn>
                <a:cxn ang="0">
                  <a:pos x="27" y="0"/>
                </a:cxn>
                <a:cxn ang="0">
                  <a:pos x="30" y="6"/>
                </a:cxn>
                <a:cxn ang="0">
                  <a:pos x="6" y="177"/>
                </a:cxn>
                <a:cxn ang="0">
                  <a:pos x="0" y="174"/>
                </a:cxn>
                <a:cxn ang="0">
                  <a:pos x="9" y="141"/>
                </a:cxn>
                <a:cxn ang="0">
                  <a:pos x="12" y="126"/>
                </a:cxn>
              </a:cxnLst>
              <a:rect b="b" l="0" r="r" t="0"/>
              <a:pathLst>
                <a:path h="177" w="30">
                  <a:moveTo>
                    <a:pt x="12" y="126"/>
                  </a:moveTo>
                  <a:cubicBezTo>
                    <a:pt x="16" y="83"/>
                    <a:pt x="21" y="41"/>
                    <a:pt x="27" y="0"/>
                  </a:cubicBezTo>
                  <a:cubicBezTo>
                    <a:pt x="29" y="1"/>
                    <a:pt x="30" y="3"/>
                    <a:pt x="30" y="6"/>
                  </a:cubicBezTo>
                  <a:cubicBezTo>
                    <a:pt x="19" y="60"/>
                    <a:pt x="30" y="136"/>
                    <a:pt x="6" y="177"/>
                  </a:cubicBezTo>
                  <a:cubicBezTo>
                    <a:pt x="4" y="176"/>
                    <a:pt x="3" y="174"/>
                    <a:pt x="0" y="174"/>
                  </a:cubicBezTo>
                  <a:cubicBezTo>
                    <a:pt x="3" y="163"/>
                    <a:pt x="9" y="155"/>
                    <a:pt x="9" y="141"/>
                  </a:cubicBezTo>
                  <a:cubicBezTo>
                    <a:pt x="20" y="156"/>
                    <a:pt x="19" y="125"/>
                    <a:pt x="12" y="12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76" name="Freeform 100"/>
            <p:cNvSpPr/>
            <p:nvPr/>
          </p:nvSpPr>
          <p:spPr bwMode="auto">
            <a:xfrm>
              <a:off x="3757613" y="3168650"/>
              <a:ext cx="60325" cy="42863"/>
            </a:xfrm>
            <a:custGeom>
              <a:cxnLst>
                <a:cxn ang="0">
                  <a:pos x="20" y="6"/>
                </a:cxn>
                <a:cxn ang="0">
                  <a:pos x="23" y="9"/>
                </a:cxn>
                <a:cxn ang="0">
                  <a:pos x="5" y="12"/>
                </a:cxn>
                <a:cxn ang="0">
                  <a:pos x="17" y="3"/>
                </a:cxn>
                <a:cxn ang="0">
                  <a:pos x="20" y="6"/>
                </a:cxn>
              </a:cxnLst>
              <a:rect b="b" l="0" r="r" t="0"/>
              <a:pathLst>
                <a:path h="16" w="23">
                  <a:moveTo>
                    <a:pt x="20" y="6"/>
                  </a:moveTo>
                  <a:cubicBezTo>
                    <a:pt x="15" y="8"/>
                    <a:pt x="20" y="9"/>
                    <a:pt x="23" y="9"/>
                  </a:cubicBezTo>
                  <a:cubicBezTo>
                    <a:pt x="23" y="16"/>
                    <a:pt x="10" y="10"/>
                    <a:pt x="5" y="12"/>
                  </a:cubicBezTo>
                  <a:cubicBezTo>
                    <a:pt x="0" y="0"/>
                    <a:pt x="18" y="11"/>
                    <a:pt x="17" y="3"/>
                  </a:cubicBezTo>
                  <a:cubicBezTo>
                    <a:pt x="19" y="3"/>
                    <a:pt x="21" y="3"/>
                    <a:pt x="20" y="6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77" name="Freeform 101"/>
            <p:cNvSpPr/>
            <p:nvPr/>
          </p:nvSpPr>
          <p:spPr bwMode="auto">
            <a:xfrm>
              <a:off x="3932238" y="3232150"/>
              <a:ext cx="123825" cy="92075"/>
            </a:xfrm>
            <a:custGeom>
              <a:cxnLst>
                <a:cxn ang="0">
                  <a:pos x="0" y="33"/>
                </a:cxn>
                <a:cxn ang="0">
                  <a:pos x="39" y="0"/>
                </a:cxn>
                <a:cxn ang="0">
                  <a:pos x="42" y="6"/>
                </a:cxn>
                <a:cxn ang="0">
                  <a:pos x="45" y="18"/>
                </a:cxn>
                <a:cxn ang="0">
                  <a:pos x="24" y="33"/>
                </a:cxn>
                <a:cxn ang="0">
                  <a:pos x="27" y="24"/>
                </a:cxn>
                <a:cxn ang="0">
                  <a:pos x="0" y="33"/>
                </a:cxn>
              </a:cxnLst>
              <a:rect b="b" l="0" r="r" t="0"/>
              <a:pathLst>
                <a:path h="34" w="46">
                  <a:moveTo>
                    <a:pt x="0" y="33"/>
                  </a:moveTo>
                  <a:cubicBezTo>
                    <a:pt x="2" y="23"/>
                    <a:pt x="37" y="20"/>
                    <a:pt x="39" y="0"/>
                  </a:cubicBezTo>
                  <a:cubicBezTo>
                    <a:pt x="40" y="2"/>
                    <a:pt x="39" y="6"/>
                    <a:pt x="42" y="6"/>
                  </a:cubicBezTo>
                  <a:cubicBezTo>
                    <a:pt x="46" y="7"/>
                    <a:pt x="45" y="13"/>
                    <a:pt x="45" y="18"/>
                  </a:cubicBezTo>
                  <a:cubicBezTo>
                    <a:pt x="30" y="15"/>
                    <a:pt x="33" y="30"/>
                    <a:pt x="24" y="33"/>
                  </a:cubicBezTo>
                  <a:cubicBezTo>
                    <a:pt x="24" y="29"/>
                    <a:pt x="25" y="26"/>
                    <a:pt x="27" y="24"/>
                  </a:cubicBezTo>
                  <a:cubicBezTo>
                    <a:pt x="15" y="24"/>
                    <a:pt x="13" y="34"/>
                    <a:pt x="0" y="3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78" name="Freeform 102"/>
            <p:cNvSpPr/>
            <p:nvPr/>
          </p:nvSpPr>
          <p:spPr bwMode="auto">
            <a:xfrm>
              <a:off x="3746500" y="3370263"/>
              <a:ext cx="282575" cy="47625"/>
            </a:xfrm>
            <a:custGeom>
              <a:cxnLst>
                <a:cxn ang="0">
                  <a:pos x="60" y="15"/>
                </a:cxn>
                <a:cxn ang="0">
                  <a:pos x="0" y="9"/>
                </a:cxn>
                <a:cxn ang="0">
                  <a:pos x="33" y="9"/>
                </a:cxn>
                <a:cxn ang="0">
                  <a:pos x="69" y="12"/>
                </a:cxn>
                <a:cxn ang="0">
                  <a:pos x="105" y="0"/>
                </a:cxn>
                <a:cxn ang="0">
                  <a:pos x="96" y="12"/>
                </a:cxn>
                <a:cxn ang="0">
                  <a:pos x="60" y="15"/>
                </a:cxn>
              </a:cxnLst>
              <a:rect b="b" l="0" r="r" t="0"/>
              <a:pathLst>
                <a:path h="18" w="105">
                  <a:moveTo>
                    <a:pt x="60" y="15"/>
                  </a:moveTo>
                  <a:cubicBezTo>
                    <a:pt x="37" y="16"/>
                    <a:pt x="17" y="14"/>
                    <a:pt x="0" y="9"/>
                  </a:cubicBezTo>
                  <a:cubicBezTo>
                    <a:pt x="8" y="0"/>
                    <a:pt x="20" y="13"/>
                    <a:pt x="33" y="9"/>
                  </a:cubicBezTo>
                  <a:cubicBezTo>
                    <a:pt x="39" y="16"/>
                    <a:pt x="58" y="10"/>
                    <a:pt x="69" y="12"/>
                  </a:cubicBezTo>
                  <a:cubicBezTo>
                    <a:pt x="90" y="17"/>
                    <a:pt x="92" y="3"/>
                    <a:pt x="105" y="0"/>
                  </a:cubicBezTo>
                  <a:cubicBezTo>
                    <a:pt x="104" y="6"/>
                    <a:pt x="97" y="6"/>
                    <a:pt x="96" y="12"/>
                  </a:cubicBezTo>
                  <a:cubicBezTo>
                    <a:pt x="89" y="18"/>
                    <a:pt x="72" y="14"/>
                    <a:pt x="60" y="1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79" name="Freeform 103"/>
            <p:cNvSpPr/>
            <p:nvPr/>
          </p:nvSpPr>
          <p:spPr bwMode="auto">
            <a:xfrm>
              <a:off x="5070475" y="3595688"/>
              <a:ext cx="79375" cy="460375"/>
            </a:xfrm>
            <a:custGeom>
              <a:cxnLst>
                <a:cxn ang="0">
                  <a:pos x="3" y="171"/>
                </a:cxn>
                <a:cxn ang="0">
                  <a:pos x="27" y="0"/>
                </a:cxn>
                <a:cxn ang="0">
                  <a:pos x="30" y="9"/>
                </a:cxn>
                <a:cxn ang="0">
                  <a:pos x="3" y="171"/>
                </a:cxn>
              </a:cxnLst>
              <a:rect b="b" l="0" r="r" t="0"/>
              <a:pathLst>
                <a:path h="171" w="30">
                  <a:moveTo>
                    <a:pt x="3" y="171"/>
                  </a:moveTo>
                  <a:cubicBezTo>
                    <a:pt x="0" y="115"/>
                    <a:pt x="19" y="55"/>
                    <a:pt x="27" y="0"/>
                  </a:cubicBezTo>
                  <a:cubicBezTo>
                    <a:pt x="27" y="4"/>
                    <a:pt x="27" y="8"/>
                    <a:pt x="30" y="9"/>
                  </a:cubicBezTo>
                  <a:cubicBezTo>
                    <a:pt x="23" y="65"/>
                    <a:pt x="9" y="114"/>
                    <a:pt x="3" y="17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80" name="Freeform 104"/>
            <p:cNvSpPr/>
            <p:nvPr/>
          </p:nvSpPr>
          <p:spPr bwMode="auto">
            <a:xfrm>
              <a:off x="4029075" y="4056063"/>
              <a:ext cx="427038" cy="231775"/>
            </a:xfrm>
            <a:custGeom>
              <a:cxnLst>
                <a:cxn ang="0">
                  <a:pos x="96" y="27"/>
                </a:cxn>
                <a:cxn ang="0">
                  <a:pos x="159" y="51"/>
                </a:cxn>
                <a:cxn ang="0">
                  <a:pos x="141" y="78"/>
                </a:cxn>
                <a:cxn ang="0">
                  <a:pos x="60" y="0"/>
                </a:cxn>
                <a:cxn ang="0">
                  <a:pos x="96" y="27"/>
                </a:cxn>
              </a:cxnLst>
              <a:rect b="b" l="0" r="r" t="0"/>
              <a:pathLst>
                <a:path h="86" w="159">
                  <a:moveTo>
                    <a:pt x="96" y="27"/>
                  </a:moveTo>
                  <a:cubicBezTo>
                    <a:pt x="115" y="37"/>
                    <a:pt x="133" y="48"/>
                    <a:pt x="159" y="51"/>
                  </a:cubicBezTo>
                  <a:cubicBezTo>
                    <a:pt x="158" y="65"/>
                    <a:pt x="147" y="69"/>
                    <a:pt x="141" y="78"/>
                  </a:cubicBezTo>
                  <a:cubicBezTo>
                    <a:pt x="92" y="86"/>
                    <a:pt x="0" y="13"/>
                    <a:pt x="60" y="0"/>
                  </a:cubicBezTo>
                  <a:cubicBezTo>
                    <a:pt x="70" y="11"/>
                    <a:pt x="84" y="18"/>
                    <a:pt x="96" y="27"/>
                  </a:cubicBezTo>
                  <a:close/>
                </a:path>
              </a:pathLst>
            </a:custGeom>
            <a:solidFill>
              <a:srgbClr val="BDDD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81" name="Freeform 105"/>
            <p:cNvSpPr/>
            <p:nvPr/>
          </p:nvSpPr>
          <p:spPr bwMode="auto">
            <a:xfrm>
              <a:off x="4092575" y="4144963"/>
              <a:ext cx="379413" cy="312738"/>
            </a:xfrm>
            <a:custGeom>
              <a:cxnLst>
                <a:cxn ang="0">
                  <a:pos x="33" y="51"/>
                </a:cxn>
                <a:cxn ang="0">
                  <a:pos x="9" y="42"/>
                </a:cxn>
                <a:cxn ang="0">
                  <a:pos x="15" y="0"/>
                </a:cxn>
                <a:cxn ang="0">
                  <a:pos x="117" y="54"/>
                </a:cxn>
                <a:cxn ang="0">
                  <a:pos x="138" y="36"/>
                </a:cxn>
                <a:cxn ang="0">
                  <a:pos x="141" y="42"/>
                </a:cxn>
                <a:cxn ang="0">
                  <a:pos x="138" y="81"/>
                </a:cxn>
                <a:cxn ang="0">
                  <a:pos x="138" y="90"/>
                </a:cxn>
                <a:cxn ang="0">
                  <a:pos x="57" y="63"/>
                </a:cxn>
                <a:cxn ang="0">
                  <a:pos x="114" y="90"/>
                </a:cxn>
                <a:cxn ang="0">
                  <a:pos x="90" y="93"/>
                </a:cxn>
                <a:cxn ang="0">
                  <a:pos x="12" y="57"/>
                </a:cxn>
                <a:cxn ang="0">
                  <a:pos x="78" y="96"/>
                </a:cxn>
                <a:cxn ang="0">
                  <a:pos x="90" y="99"/>
                </a:cxn>
                <a:cxn ang="0">
                  <a:pos x="117" y="99"/>
                </a:cxn>
                <a:cxn ang="0">
                  <a:pos x="84" y="114"/>
                </a:cxn>
                <a:cxn ang="0">
                  <a:pos x="54" y="114"/>
                </a:cxn>
                <a:cxn ang="0">
                  <a:pos x="18" y="102"/>
                </a:cxn>
                <a:cxn ang="0">
                  <a:pos x="0" y="78"/>
                </a:cxn>
                <a:cxn ang="0">
                  <a:pos x="0" y="75"/>
                </a:cxn>
                <a:cxn ang="0">
                  <a:pos x="3" y="69"/>
                </a:cxn>
                <a:cxn ang="0">
                  <a:pos x="33" y="54"/>
                </a:cxn>
                <a:cxn ang="0">
                  <a:pos x="57" y="63"/>
                </a:cxn>
                <a:cxn ang="0">
                  <a:pos x="33" y="51"/>
                </a:cxn>
              </a:cxnLst>
              <a:rect b="b" l="0" r="r" t="0"/>
              <a:pathLst>
                <a:path h="115" w="141">
                  <a:moveTo>
                    <a:pt x="33" y="51"/>
                  </a:moveTo>
                  <a:cubicBezTo>
                    <a:pt x="25" y="48"/>
                    <a:pt x="15" y="47"/>
                    <a:pt x="9" y="42"/>
                  </a:cubicBezTo>
                  <a:cubicBezTo>
                    <a:pt x="9" y="26"/>
                    <a:pt x="15" y="16"/>
                    <a:pt x="15" y="0"/>
                  </a:cubicBezTo>
                  <a:cubicBezTo>
                    <a:pt x="43" y="22"/>
                    <a:pt x="73" y="58"/>
                    <a:pt x="117" y="54"/>
                  </a:cubicBezTo>
                  <a:cubicBezTo>
                    <a:pt x="109" y="55"/>
                    <a:pt x="138" y="29"/>
                    <a:pt x="138" y="36"/>
                  </a:cubicBezTo>
                  <a:cubicBezTo>
                    <a:pt x="140" y="37"/>
                    <a:pt x="141" y="39"/>
                    <a:pt x="141" y="42"/>
                  </a:cubicBezTo>
                  <a:cubicBezTo>
                    <a:pt x="134" y="49"/>
                    <a:pt x="140" y="69"/>
                    <a:pt x="138" y="81"/>
                  </a:cubicBezTo>
                  <a:cubicBezTo>
                    <a:pt x="138" y="84"/>
                    <a:pt x="138" y="87"/>
                    <a:pt x="138" y="90"/>
                  </a:cubicBezTo>
                  <a:cubicBezTo>
                    <a:pt x="104" y="88"/>
                    <a:pt x="89" y="67"/>
                    <a:pt x="57" y="63"/>
                  </a:cubicBezTo>
                  <a:cubicBezTo>
                    <a:pt x="75" y="73"/>
                    <a:pt x="94" y="82"/>
                    <a:pt x="114" y="90"/>
                  </a:cubicBezTo>
                  <a:cubicBezTo>
                    <a:pt x="112" y="97"/>
                    <a:pt x="97" y="91"/>
                    <a:pt x="90" y="93"/>
                  </a:cubicBezTo>
                  <a:cubicBezTo>
                    <a:pt x="57" y="88"/>
                    <a:pt x="31" y="76"/>
                    <a:pt x="12" y="57"/>
                  </a:cubicBezTo>
                  <a:cubicBezTo>
                    <a:pt x="15" y="77"/>
                    <a:pt x="51" y="89"/>
                    <a:pt x="78" y="96"/>
                  </a:cubicBezTo>
                  <a:cubicBezTo>
                    <a:pt x="79" y="100"/>
                    <a:pt x="86" y="98"/>
                    <a:pt x="90" y="99"/>
                  </a:cubicBezTo>
                  <a:cubicBezTo>
                    <a:pt x="99" y="99"/>
                    <a:pt x="108" y="99"/>
                    <a:pt x="117" y="99"/>
                  </a:cubicBezTo>
                  <a:cubicBezTo>
                    <a:pt x="112" y="110"/>
                    <a:pt x="99" y="113"/>
                    <a:pt x="84" y="114"/>
                  </a:cubicBezTo>
                  <a:cubicBezTo>
                    <a:pt x="74" y="114"/>
                    <a:pt x="64" y="114"/>
                    <a:pt x="54" y="114"/>
                  </a:cubicBezTo>
                  <a:cubicBezTo>
                    <a:pt x="36" y="116"/>
                    <a:pt x="30" y="106"/>
                    <a:pt x="18" y="102"/>
                  </a:cubicBezTo>
                  <a:cubicBezTo>
                    <a:pt x="9" y="97"/>
                    <a:pt x="9" y="83"/>
                    <a:pt x="0" y="78"/>
                  </a:cubicBezTo>
                  <a:cubicBezTo>
                    <a:pt x="0" y="77"/>
                    <a:pt x="0" y="76"/>
                    <a:pt x="0" y="75"/>
                  </a:cubicBezTo>
                  <a:cubicBezTo>
                    <a:pt x="3" y="75"/>
                    <a:pt x="2" y="71"/>
                    <a:pt x="3" y="69"/>
                  </a:cubicBezTo>
                  <a:cubicBezTo>
                    <a:pt x="4" y="47"/>
                    <a:pt x="13" y="47"/>
                    <a:pt x="33" y="54"/>
                  </a:cubicBezTo>
                  <a:cubicBezTo>
                    <a:pt x="38" y="60"/>
                    <a:pt x="47" y="62"/>
                    <a:pt x="57" y="63"/>
                  </a:cubicBezTo>
                  <a:cubicBezTo>
                    <a:pt x="52" y="56"/>
                    <a:pt x="39" y="57"/>
                    <a:pt x="33" y="51"/>
                  </a:cubicBezTo>
                  <a:close/>
                </a:path>
              </a:pathLst>
            </a:custGeom>
            <a:solidFill>
              <a:srgbClr val="567C9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82" name="Freeform 106"/>
            <p:cNvSpPr/>
            <p:nvPr/>
          </p:nvSpPr>
          <p:spPr bwMode="auto">
            <a:xfrm>
              <a:off x="5070475" y="4210050"/>
              <a:ext cx="47625" cy="53975"/>
            </a:xfrm>
            <a:custGeom>
              <a:cxnLst>
                <a:cxn ang="0">
                  <a:pos x="18" y="0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15" y="0"/>
                </a:cxn>
                <a:cxn ang="0">
                  <a:pos x="18" y="0"/>
                </a:cxn>
              </a:cxnLst>
              <a:rect b="b" l="0" r="r" t="0"/>
              <a:pathLst>
                <a:path h="20" w="18">
                  <a:moveTo>
                    <a:pt x="18" y="0"/>
                  </a:moveTo>
                  <a:cubicBezTo>
                    <a:pt x="15" y="7"/>
                    <a:pt x="9" y="20"/>
                    <a:pt x="0" y="12"/>
                  </a:cubicBezTo>
                  <a:cubicBezTo>
                    <a:pt x="1" y="9"/>
                    <a:pt x="6" y="10"/>
                    <a:pt x="6" y="6"/>
                  </a:cubicBezTo>
                  <a:cubicBezTo>
                    <a:pt x="13" y="8"/>
                    <a:pt x="10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lose/>
                </a:path>
              </a:pathLst>
            </a:custGeom>
            <a:solidFill>
              <a:srgbClr val="697A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83" name="Freeform 107"/>
            <p:cNvSpPr/>
            <p:nvPr/>
          </p:nvSpPr>
          <p:spPr bwMode="auto">
            <a:xfrm>
              <a:off x="4700588" y="4257675"/>
              <a:ext cx="34925" cy="80963"/>
            </a:xfrm>
            <a:custGeom>
              <a:cxnLst>
                <a:cxn ang="0">
                  <a:pos x="2" y="30"/>
                </a:cxn>
                <a:cxn ang="0">
                  <a:pos x="5" y="0"/>
                </a:cxn>
                <a:cxn ang="0">
                  <a:pos x="11" y="18"/>
                </a:cxn>
                <a:cxn ang="0">
                  <a:pos x="5" y="30"/>
                </a:cxn>
                <a:cxn ang="0">
                  <a:pos x="2" y="30"/>
                </a:cxn>
              </a:cxnLst>
              <a:rect b="b" l="0" r="r" t="0"/>
              <a:pathLst>
                <a:path h="30" w="13">
                  <a:moveTo>
                    <a:pt x="2" y="30"/>
                  </a:moveTo>
                  <a:cubicBezTo>
                    <a:pt x="3" y="20"/>
                    <a:pt x="0" y="6"/>
                    <a:pt x="5" y="0"/>
                  </a:cubicBezTo>
                  <a:cubicBezTo>
                    <a:pt x="13" y="0"/>
                    <a:pt x="3" y="18"/>
                    <a:pt x="11" y="18"/>
                  </a:cubicBezTo>
                  <a:cubicBezTo>
                    <a:pt x="10" y="23"/>
                    <a:pt x="2" y="21"/>
                    <a:pt x="5" y="30"/>
                  </a:cubicBezTo>
                  <a:cubicBezTo>
                    <a:pt x="4" y="30"/>
                    <a:pt x="3" y="30"/>
                    <a:pt x="2" y="30"/>
                  </a:cubicBezTo>
                  <a:close/>
                </a:path>
              </a:pathLst>
            </a:custGeom>
            <a:solidFill>
              <a:srgbClr val="21393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84" name="Freeform 108"/>
            <p:cNvSpPr/>
            <p:nvPr/>
          </p:nvSpPr>
          <p:spPr bwMode="auto">
            <a:xfrm>
              <a:off x="4083050" y="4354513"/>
              <a:ext cx="58738" cy="65088"/>
            </a:xfrm>
            <a:custGeom>
              <a:cxnLst>
                <a:cxn ang="0">
                  <a:pos x="22" y="24"/>
                </a:cxn>
                <a:cxn ang="0">
                  <a:pos x="7" y="3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22" y="24"/>
                </a:cxn>
              </a:cxnLst>
              <a:rect b="b" l="0" r="r" t="0"/>
              <a:pathLst>
                <a:path h="24" w="22">
                  <a:moveTo>
                    <a:pt x="22" y="24"/>
                  </a:moveTo>
                  <a:cubicBezTo>
                    <a:pt x="16" y="18"/>
                    <a:pt x="6" y="16"/>
                    <a:pt x="7" y="3"/>
                  </a:cubicBezTo>
                  <a:cubicBezTo>
                    <a:pt x="4" y="3"/>
                    <a:pt x="5" y="7"/>
                    <a:pt x="4" y="9"/>
                  </a:cubicBezTo>
                  <a:cubicBezTo>
                    <a:pt x="0" y="9"/>
                    <a:pt x="0" y="1"/>
                    <a:pt x="4" y="0"/>
                  </a:cubicBezTo>
                  <a:cubicBezTo>
                    <a:pt x="13" y="5"/>
                    <a:pt x="13" y="19"/>
                    <a:pt x="22" y="24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85" name="Freeform 109"/>
            <p:cNvSpPr/>
            <p:nvPr/>
          </p:nvSpPr>
          <p:spPr bwMode="auto">
            <a:xfrm>
              <a:off x="4972050" y="4354513"/>
              <a:ext cx="133350" cy="68263"/>
            </a:xfrm>
            <a:custGeom>
              <a:cxnLst>
                <a:cxn ang="0">
                  <a:pos x="42" y="0"/>
                </a:cxn>
                <a:cxn ang="0">
                  <a:pos x="45" y="21"/>
                </a:cxn>
                <a:cxn ang="0">
                  <a:pos x="0" y="18"/>
                </a:cxn>
                <a:cxn ang="0">
                  <a:pos x="39" y="18"/>
                </a:cxn>
                <a:cxn ang="0">
                  <a:pos x="42" y="0"/>
                </a:cxn>
              </a:cxnLst>
              <a:rect b="b" l="0" r="r" t="0"/>
              <a:pathLst>
                <a:path h="25" w="49">
                  <a:moveTo>
                    <a:pt x="42" y="0"/>
                  </a:moveTo>
                  <a:cubicBezTo>
                    <a:pt x="49" y="1"/>
                    <a:pt x="43" y="15"/>
                    <a:pt x="45" y="21"/>
                  </a:cubicBezTo>
                  <a:cubicBezTo>
                    <a:pt x="31" y="19"/>
                    <a:pt x="9" y="25"/>
                    <a:pt x="0" y="18"/>
                  </a:cubicBezTo>
                  <a:cubicBezTo>
                    <a:pt x="13" y="18"/>
                    <a:pt x="26" y="18"/>
                    <a:pt x="39" y="18"/>
                  </a:cubicBezTo>
                  <a:cubicBezTo>
                    <a:pt x="46" y="18"/>
                    <a:pt x="40" y="5"/>
                    <a:pt x="42" y="0"/>
                  </a:cubicBezTo>
                  <a:close/>
                </a:path>
              </a:pathLst>
            </a:custGeom>
            <a:solidFill>
              <a:srgbClr val="3859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86" name="Freeform 110"/>
            <p:cNvSpPr/>
            <p:nvPr/>
          </p:nvSpPr>
          <p:spPr bwMode="auto">
            <a:xfrm>
              <a:off x="4770438" y="4210050"/>
              <a:ext cx="355600" cy="266700"/>
            </a:xfrm>
            <a:custGeom>
              <a:cxnLst>
                <a:cxn ang="0">
                  <a:pos x="117" y="54"/>
                </a:cxn>
                <a:cxn ang="0">
                  <a:pos x="117" y="36"/>
                </a:cxn>
                <a:cxn ang="0">
                  <a:pos x="96" y="60"/>
                </a:cxn>
                <a:cxn ang="0">
                  <a:pos x="0" y="24"/>
                </a:cxn>
                <a:cxn ang="0">
                  <a:pos x="111" y="12"/>
                </a:cxn>
                <a:cxn ang="0">
                  <a:pos x="129" y="0"/>
                </a:cxn>
                <a:cxn ang="0">
                  <a:pos x="132" y="78"/>
                </a:cxn>
                <a:cxn ang="0">
                  <a:pos x="123" y="84"/>
                </a:cxn>
                <a:cxn ang="0">
                  <a:pos x="78" y="96"/>
                </a:cxn>
                <a:cxn ang="0">
                  <a:pos x="45" y="96"/>
                </a:cxn>
                <a:cxn ang="0">
                  <a:pos x="6" y="84"/>
                </a:cxn>
                <a:cxn ang="0">
                  <a:pos x="9" y="81"/>
                </a:cxn>
                <a:cxn ang="0">
                  <a:pos x="42" y="90"/>
                </a:cxn>
                <a:cxn ang="0">
                  <a:pos x="75" y="90"/>
                </a:cxn>
                <a:cxn ang="0">
                  <a:pos x="102" y="84"/>
                </a:cxn>
                <a:cxn ang="0">
                  <a:pos x="21" y="72"/>
                </a:cxn>
                <a:cxn ang="0">
                  <a:pos x="75" y="72"/>
                </a:cxn>
                <a:cxn ang="0">
                  <a:pos x="120" y="75"/>
                </a:cxn>
                <a:cxn ang="0">
                  <a:pos x="117" y="54"/>
                </a:cxn>
              </a:cxnLst>
              <a:rect b="b" l="0" r="r" t="0"/>
              <a:pathLst>
                <a:path h="99" w="132">
                  <a:moveTo>
                    <a:pt x="117" y="54"/>
                  </a:moveTo>
                  <a:cubicBezTo>
                    <a:pt x="117" y="48"/>
                    <a:pt x="117" y="42"/>
                    <a:pt x="117" y="36"/>
                  </a:cubicBezTo>
                  <a:cubicBezTo>
                    <a:pt x="107" y="41"/>
                    <a:pt x="103" y="52"/>
                    <a:pt x="96" y="60"/>
                  </a:cubicBezTo>
                  <a:cubicBezTo>
                    <a:pt x="48" y="64"/>
                    <a:pt x="25" y="43"/>
                    <a:pt x="0" y="24"/>
                  </a:cubicBezTo>
                  <a:cubicBezTo>
                    <a:pt x="36" y="36"/>
                    <a:pt x="116" y="84"/>
                    <a:pt x="111" y="12"/>
                  </a:cubicBezTo>
                  <a:cubicBezTo>
                    <a:pt x="120" y="20"/>
                    <a:pt x="126" y="7"/>
                    <a:pt x="129" y="0"/>
                  </a:cubicBezTo>
                  <a:cubicBezTo>
                    <a:pt x="127" y="13"/>
                    <a:pt x="109" y="62"/>
                    <a:pt x="132" y="78"/>
                  </a:cubicBezTo>
                  <a:cubicBezTo>
                    <a:pt x="127" y="78"/>
                    <a:pt x="122" y="78"/>
                    <a:pt x="123" y="84"/>
                  </a:cubicBezTo>
                  <a:cubicBezTo>
                    <a:pt x="107" y="76"/>
                    <a:pt x="98" y="99"/>
                    <a:pt x="78" y="96"/>
                  </a:cubicBezTo>
                  <a:cubicBezTo>
                    <a:pt x="67" y="96"/>
                    <a:pt x="56" y="96"/>
                    <a:pt x="45" y="96"/>
                  </a:cubicBezTo>
                  <a:cubicBezTo>
                    <a:pt x="30" y="94"/>
                    <a:pt x="16" y="91"/>
                    <a:pt x="6" y="84"/>
                  </a:cubicBezTo>
                  <a:cubicBezTo>
                    <a:pt x="9" y="85"/>
                    <a:pt x="9" y="83"/>
                    <a:pt x="9" y="81"/>
                  </a:cubicBezTo>
                  <a:cubicBezTo>
                    <a:pt x="19" y="85"/>
                    <a:pt x="27" y="91"/>
                    <a:pt x="42" y="90"/>
                  </a:cubicBezTo>
                  <a:cubicBezTo>
                    <a:pt x="46" y="95"/>
                    <a:pt x="71" y="95"/>
                    <a:pt x="75" y="90"/>
                  </a:cubicBezTo>
                  <a:cubicBezTo>
                    <a:pt x="84" y="88"/>
                    <a:pt x="95" y="88"/>
                    <a:pt x="102" y="84"/>
                  </a:cubicBezTo>
                  <a:cubicBezTo>
                    <a:pt x="76" y="79"/>
                    <a:pt x="43" y="81"/>
                    <a:pt x="21" y="72"/>
                  </a:cubicBezTo>
                  <a:cubicBezTo>
                    <a:pt x="33" y="66"/>
                    <a:pt x="55" y="76"/>
                    <a:pt x="75" y="72"/>
                  </a:cubicBezTo>
                  <a:cubicBezTo>
                    <a:pt x="84" y="79"/>
                    <a:pt x="106" y="73"/>
                    <a:pt x="120" y="75"/>
                  </a:cubicBezTo>
                  <a:cubicBezTo>
                    <a:pt x="118" y="69"/>
                    <a:pt x="124" y="55"/>
                    <a:pt x="117" y="5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87" name="Freeform 111"/>
            <p:cNvSpPr/>
            <p:nvPr/>
          </p:nvSpPr>
          <p:spPr bwMode="auto">
            <a:xfrm>
              <a:off x="4700588" y="4338638"/>
              <a:ext cx="26988" cy="95250"/>
            </a:xfrm>
            <a:custGeom>
              <a:cxnLst>
                <a:cxn ang="0">
                  <a:pos x="8" y="15"/>
                </a:cxn>
                <a:cxn ang="0">
                  <a:pos x="8" y="21"/>
                </a:cxn>
                <a:cxn ang="0">
                  <a:pos x="2" y="3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8" y="15"/>
                </a:cxn>
              </a:cxnLst>
              <a:rect b="b" l="0" r="r" t="0"/>
              <a:pathLst>
                <a:path h="35" w="10">
                  <a:moveTo>
                    <a:pt x="8" y="15"/>
                  </a:moveTo>
                  <a:cubicBezTo>
                    <a:pt x="8" y="17"/>
                    <a:pt x="8" y="19"/>
                    <a:pt x="8" y="21"/>
                  </a:cubicBezTo>
                  <a:cubicBezTo>
                    <a:pt x="0" y="19"/>
                    <a:pt x="10" y="35"/>
                    <a:pt x="2" y="33"/>
                  </a:cubicBezTo>
                  <a:cubicBezTo>
                    <a:pt x="2" y="22"/>
                    <a:pt x="2" y="11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4"/>
                    <a:pt x="1" y="16"/>
                    <a:pt x="8" y="15"/>
                  </a:cubicBezTo>
                  <a:close/>
                </a:path>
              </a:pathLst>
            </a:custGeom>
            <a:solidFill>
              <a:srgbClr val="3859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88" name="Freeform 112"/>
            <p:cNvSpPr>
              <a:spLocks noEditPoints="1"/>
            </p:cNvSpPr>
            <p:nvPr/>
          </p:nvSpPr>
          <p:spPr bwMode="auto">
            <a:xfrm>
              <a:off x="4090988" y="4306888"/>
              <a:ext cx="617538" cy="487363"/>
            </a:xfrm>
            <a:custGeom>
              <a:cxnLst>
                <a:cxn ang="0">
                  <a:pos x="4" y="21"/>
                </a:cxn>
                <a:cxn ang="0">
                  <a:pos x="55" y="54"/>
                </a:cxn>
                <a:cxn ang="0">
                  <a:pos x="118" y="39"/>
                </a:cxn>
                <a:cxn ang="0">
                  <a:pos x="130" y="36"/>
                </a:cxn>
                <a:cxn ang="0">
                  <a:pos x="58" y="3"/>
                </a:cxn>
                <a:cxn ang="0">
                  <a:pos x="139" y="21"/>
                </a:cxn>
                <a:cxn ang="0">
                  <a:pos x="139" y="51"/>
                </a:cxn>
                <a:cxn ang="0">
                  <a:pos x="214" y="72"/>
                </a:cxn>
                <a:cxn ang="0">
                  <a:pos x="145" y="75"/>
                </a:cxn>
                <a:cxn ang="0">
                  <a:pos x="142" y="93"/>
                </a:cxn>
                <a:cxn ang="0">
                  <a:pos x="142" y="96"/>
                </a:cxn>
                <a:cxn ang="0">
                  <a:pos x="154" y="120"/>
                </a:cxn>
                <a:cxn ang="0">
                  <a:pos x="163" y="132"/>
                </a:cxn>
                <a:cxn ang="0">
                  <a:pos x="157" y="135"/>
                </a:cxn>
                <a:cxn ang="0">
                  <a:pos x="157" y="141"/>
                </a:cxn>
                <a:cxn ang="0">
                  <a:pos x="169" y="147"/>
                </a:cxn>
                <a:cxn ang="0">
                  <a:pos x="172" y="159"/>
                </a:cxn>
                <a:cxn ang="0">
                  <a:pos x="139" y="159"/>
                </a:cxn>
                <a:cxn ang="0">
                  <a:pos x="91" y="159"/>
                </a:cxn>
                <a:cxn ang="0">
                  <a:pos x="136" y="147"/>
                </a:cxn>
                <a:cxn ang="0">
                  <a:pos x="100" y="138"/>
                </a:cxn>
                <a:cxn ang="0">
                  <a:pos x="100" y="132"/>
                </a:cxn>
                <a:cxn ang="0">
                  <a:pos x="88" y="123"/>
                </a:cxn>
                <a:cxn ang="0">
                  <a:pos x="85" y="114"/>
                </a:cxn>
                <a:cxn ang="0">
                  <a:pos x="58" y="108"/>
                </a:cxn>
                <a:cxn ang="0">
                  <a:pos x="55" y="99"/>
                </a:cxn>
                <a:cxn ang="0">
                  <a:pos x="73" y="96"/>
                </a:cxn>
                <a:cxn ang="0">
                  <a:pos x="1" y="27"/>
                </a:cxn>
                <a:cxn ang="0">
                  <a:pos x="157" y="57"/>
                </a:cxn>
                <a:cxn ang="0">
                  <a:pos x="40" y="84"/>
                </a:cxn>
                <a:cxn ang="0">
                  <a:pos x="40" y="84"/>
                </a:cxn>
                <a:cxn ang="0">
                  <a:pos x="55" y="75"/>
                </a:cxn>
                <a:cxn ang="0">
                  <a:pos x="130" y="63"/>
                </a:cxn>
                <a:cxn ang="0">
                  <a:pos x="130" y="63"/>
                </a:cxn>
                <a:cxn ang="0">
                  <a:pos x="103" y="90"/>
                </a:cxn>
                <a:cxn ang="0">
                  <a:pos x="97" y="129"/>
                </a:cxn>
                <a:cxn ang="0">
                  <a:pos x="97" y="129"/>
                </a:cxn>
              </a:cxnLst>
              <a:rect b="b" l="0" r="r" t="0"/>
              <a:pathLst>
                <a:path h="181" w="230">
                  <a:moveTo>
                    <a:pt x="1" y="27"/>
                  </a:moveTo>
                  <a:cubicBezTo>
                    <a:pt x="2" y="25"/>
                    <a:pt x="1" y="21"/>
                    <a:pt x="4" y="21"/>
                  </a:cubicBezTo>
                  <a:cubicBezTo>
                    <a:pt x="3" y="34"/>
                    <a:pt x="13" y="36"/>
                    <a:pt x="19" y="42"/>
                  </a:cubicBezTo>
                  <a:cubicBezTo>
                    <a:pt x="31" y="46"/>
                    <a:pt x="37" y="56"/>
                    <a:pt x="55" y="54"/>
                  </a:cubicBezTo>
                  <a:cubicBezTo>
                    <a:pt x="58" y="59"/>
                    <a:pt x="82" y="59"/>
                    <a:pt x="85" y="54"/>
                  </a:cubicBezTo>
                  <a:cubicBezTo>
                    <a:pt x="100" y="53"/>
                    <a:pt x="113" y="50"/>
                    <a:pt x="118" y="39"/>
                  </a:cubicBezTo>
                  <a:cubicBezTo>
                    <a:pt x="109" y="39"/>
                    <a:pt x="100" y="39"/>
                    <a:pt x="91" y="39"/>
                  </a:cubicBezTo>
                  <a:cubicBezTo>
                    <a:pt x="98" y="32"/>
                    <a:pt x="118" y="38"/>
                    <a:pt x="130" y="36"/>
                  </a:cubicBezTo>
                  <a:cubicBezTo>
                    <a:pt x="127" y="32"/>
                    <a:pt x="120" y="32"/>
                    <a:pt x="115" y="30"/>
                  </a:cubicBezTo>
                  <a:cubicBezTo>
                    <a:pt x="95" y="22"/>
                    <a:pt x="76" y="13"/>
                    <a:pt x="58" y="3"/>
                  </a:cubicBezTo>
                  <a:cubicBezTo>
                    <a:pt x="90" y="7"/>
                    <a:pt x="105" y="28"/>
                    <a:pt x="139" y="30"/>
                  </a:cubicBezTo>
                  <a:cubicBezTo>
                    <a:pt x="139" y="27"/>
                    <a:pt x="139" y="24"/>
                    <a:pt x="139" y="21"/>
                  </a:cubicBezTo>
                  <a:cubicBezTo>
                    <a:pt x="148" y="21"/>
                    <a:pt x="136" y="0"/>
                    <a:pt x="145" y="0"/>
                  </a:cubicBezTo>
                  <a:cubicBezTo>
                    <a:pt x="146" y="20"/>
                    <a:pt x="144" y="37"/>
                    <a:pt x="139" y="51"/>
                  </a:cubicBezTo>
                  <a:cubicBezTo>
                    <a:pt x="172" y="53"/>
                    <a:pt x="199" y="61"/>
                    <a:pt x="229" y="66"/>
                  </a:cubicBezTo>
                  <a:cubicBezTo>
                    <a:pt x="230" y="74"/>
                    <a:pt x="213" y="64"/>
                    <a:pt x="214" y="72"/>
                  </a:cubicBezTo>
                  <a:cubicBezTo>
                    <a:pt x="206" y="74"/>
                    <a:pt x="190" y="68"/>
                    <a:pt x="187" y="75"/>
                  </a:cubicBezTo>
                  <a:cubicBezTo>
                    <a:pt x="173" y="75"/>
                    <a:pt x="159" y="75"/>
                    <a:pt x="145" y="75"/>
                  </a:cubicBezTo>
                  <a:cubicBezTo>
                    <a:pt x="141" y="75"/>
                    <a:pt x="136" y="74"/>
                    <a:pt x="136" y="78"/>
                  </a:cubicBezTo>
                  <a:cubicBezTo>
                    <a:pt x="139" y="83"/>
                    <a:pt x="148" y="87"/>
                    <a:pt x="142" y="93"/>
                  </a:cubicBezTo>
                  <a:cubicBezTo>
                    <a:pt x="129" y="91"/>
                    <a:pt x="122" y="95"/>
                    <a:pt x="112" y="96"/>
                  </a:cubicBezTo>
                  <a:cubicBezTo>
                    <a:pt x="116" y="102"/>
                    <a:pt x="137" y="100"/>
                    <a:pt x="142" y="96"/>
                  </a:cubicBezTo>
                  <a:cubicBezTo>
                    <a:pt x="152" y="100"/>
                    <a:pt x="133" y="101"/>
                    <a:pt x="133" y="105"/>
                  </a:cubicBezTo>
                  <a:cubicBezTo>
                    <a:pt x="152" y="103"/>
                    <a:pt x="145" y="110"/>
                    <a:pt x="154" y="120"/>
                  </a:cubicBezTo>
                  <a:cubicBezTo>
                    <a:pt x="153" y="126"/>
                    <a:pt x="141" y="121"/>
                    <a:pt x="142" y="129"/>
                  </a:cubicBezTo>
                  <a:cubicBezTo>
                    <a:pt x="148" y="131"/>
                    <a:pt x="162" y="125"/>
                    <a:pt x="163" y="132"/>
                  </a:cubicBezTo>
                  <a:cubicBezTo>
                    <a:pt x="155" y="132"/>
                    <a:pt x="147" y="132"/>
                    <a:pt x="139" y="132"/>
                  </a:cubicBezTo>
                  <a:cubicBezTo>
                    <a:pt x="146" y="141"/>
                    <a:pt x="150" y="130"/>
                    <a:pt x="157" y="135"/>
                  </a:cubicBezTo>
                  <a:cubicBezTo>
                    <a:pt x="169" y="144"/>
                    <a:pt x="144" y="133"/>
                    <a:pt x="142" y="138"/>
                  </a:cubicBezTo>
                  <a:cubicBezTo>
                    <a:pt x="140" y="143"/>
                    <a:pt x="218" y="150"/>
                    <a:pt x="157" y="141"/>
                  </a:cubicBezTo>
                  <a:cubicBezTo>
                    <a:pt x="163" y="142"/>
                    <a:pt x="173" y="144"/>
                    <a:pt x="175" y="147"/>
                  </a:cubicBezTo>
                  <a:cubicBezTo>
                    <a:pt x="173" y="147"/>
                    <a:pt x="171" y="147"/>
                    <a:pt x="169" y="147"/>
                  </a:cubicBezTo>
                  <a:cubicBezTo>
                    <a:pt x="164" y="151"/>
                    <a:pt x="152" y="148"/>
                    <a:pt x="148" y="153"/>
                  </a:cubicBezTo>
                  <a:cubicBezTo>
                    <a:pt x="149" y="161"/>
                    <a:pt x="173" y="143"/>
                    <a:pt x="172" y="159"/>
                  </a:cubicBezTo>
                  <a:cubicBezTo>
                    <a:pt x="152" y="160"/>
                    <a:pt x="123" y="181"/>
                    <a:pt x="106" y="165"/>
                  </a:cubicBezTo>
                  <a:cubicBezTo>
                    <a:pt x="115" y="161"/>
                    <a:pt x="127" y="160"/>
                    <a:pt x="139" y="159"/>
                  </a:cubicBezTo>
                  <a:cubicBezTo>
                    <a:pt x="134" y="147"/>
                    <a:pt x="111" y="158"/>
                    <a:pt x="103" y="162"/>
                  </a:cubicBezTo>
                  <a:cubicBezTo>
                    <a:pt x="99" y="161"/>
                    <a:pt x="92" y="163"/>
                    <a:pt x="91" y="159"/>
                  </a:cubicBezTo>
                  <a:cubicBezTo>
                    <a:pt x="95" y="159"/>
                    <a:pt x="98" y="158"/>
                    <a:pt x="100" y="156"/>
                  </a:cubicBezTo>
                  <a:cubicBezTo>
                    <a:pt x="111" y="152"/>
                    <a:pt x="121" y="147"/>
                    <a:pt x="136" y="147"/>
                  </a:cubicBezTo>
                  <a:cubicBezTo>
                    <a:pt x="125" y="138"/>
                    <a:pt x="108" y="149"/>
                    <a:pt x="100" y="153"/>
                  </a:cubicBezTo>
                  <a:cubicBezTo>
                    <a:pt x="102" y="152"/>
                    <a:pt x="86" y="140"/>
                    <a:pt x="100" y="138"/>
                  </a:cubicBezTo>
                  <a:cubicBezTo>
                    <a:pt x="112" y="141"/>
                    <a:pt x="122" y="142"/>
                    <a:pt x="130" y="135"/>
                  </a:cubicBezTo>
                  <a:cubicBezTo>
                    <a:pt x="123" y="125"/>
                    <a:pt x="105" y="139"/>
                    <a:pt x="100" y="132"/>
                  </a:cubicBezTo>
                  <a:cubicBezTo>
                    <a:pt x="91" y="130"/>
                    <a:pt x="74" y="136"/>
                    <a:pt x="70" y="129"/>
                  </a:cubicBezTo>
                  <a:cubicBezTo>
                    <a:pt x="70" y="121"/>
                    <a:pt x="88" y="131"/>
                    <a:pt x="88" y="123"/>
                  </a:cubicBezTo>
                  <a:cubicBezTo>
                    <a:pt x="77" y="118"/>
                    <a:pt x="56" y="123"/>
                    <a:pt x="46" y="117"/>
                  </a:cubicBezTo>
                  <a:cubicBezTo>
                    <a:pt x="62" y="119"/>
                    <a:pt x="70" y="113"/>
                    <a:pt x="85" y="114"/>
                  </a:cubicBezTo>
                  <a:cubicBezTo>
                    <a:pt x="78" y="106"/>
                    <a:pt x="68" y="109"/>
                    <a:pt x="61" y="114"/>
                  </a:cubicBezTo>
                  <a:cubicBezTo>
                    <a:pt x="61" y="111"/>
                    <a:pt x="60" y="109"/>
                    <a:pt x="58" y="108"/>
                  </a:cubicBezTo>
                  <a:cubicBezTo>
                    <a:pt x="54" y="107"/>
                    <a:pt x="53" y="103"/>
                    <a:pt x="49" y="102"/>
                  </a:cubicBezTo>
                  <a:cubicBezTo>
                    <a:pt x="49" y="99"/>
                    <a:pt x="53" y="100"/>
                    <a:pt x="55" y="99"/>
                  </a:cubicBezTo>
                  <a:cubicBezTo>
                    <a:pt x="53" y="111"/>
                    <a:pt x="71" y="103"/>
                    <a:pt x="79" y="105"/>
                  </a:cubicBezTo>
                  <a:cubicBezTo>
                    <a:pt x="81" y="98"/>
                    <a:pt x="73" y="101"/>
                    <a:pt x="73" y="96"/>
                  </a:cubicBezTo>
                  <a:cubicBezTo>
                    <a:pt x="77" y="87"/>
                    <a:pt x="40" y="99"/>
                    <a:pt x="40" y="96"/>
                  </a:cubicBezTo>
                  <a:cubicBezTo>
                    <a:pt x="30" y="70"/>
                    <a:pt x="0" y="64"/>
                    <a:pt x="1" y="27"/>
                  </a:cubicBezTo>
                  <a:close/>
                  <a:moveTo>
                    <a:pt x="139" y="60"/>
                  </a:moveTo>
                  <a:cubicBezTo>
                    <a:pt x="144" y="58"/>
                    <a:pt x="157" y="64"/>
                    <a:pt x="157" y="57"/>
                  </a:cubicBezTo>
                  <a:cubicBezTo>
                    <a:pt x="153" y="53"/>
                    <a:pt x="139" y="52"/>
                    <a:pt x="139" y="60"/>
                  </a:cubicBezTo>
                  <a:close/>
                  <a:moveTo>
                    <a:pt x="40" y="84"/>
                  </a:moveTo>
                  <a:cubicBezTo>
                    <a:pt x="35" y="93"/>
                    <a:pt x="60" y="93"/>
                    <a:pt x="55" y="84"/>
                  </a:cubicBezTo>
                  <a:cubicBezTo>
                    <a:pt x="50" y="84"/>
                    <a:pt x="45" y="84"/>
                    <a:pt x="40" y="84"/>
                  </a:cubicBezTo>
                  <a:close/>
                  <a:moveTo>
                    <a:pt x="31" y="72"/>
                  </a:moveTo>
                  <a:cubicBezTo>
                    <a:pt x="26" y="88"/>
                    <a:pt x="60" y="76"/>
                    <a:pt x="55" y="75"/>
                  </a:cubicBezTo>
                  <a:cubicBezTo>
                    <a:pt x="45" y="76"/>
                    <a:pt x="42" y="70"/>
                    <a:pt x="31" y="72"/>
                  </a:cubicBezTo>
                  <a:close/>
                  <a:moveTo>
                    <a:pt x="130" y="63"/>
                  </a:moveTo>
                  <a:cubicBezTo>
                    <a:pt x="136" y="73"/>
                    <a:pt x="169" y="72"/>
                    <a:pt x="178" y="69"/>
                  </a:cubicBezTo>
                  <a:cubicBezTo>
                    <a:pt x="162" y="67"/>
                    <a:pt x="149" y="62"/>
                    <a:pt x="130" y="63"/>
                  </a:cubicBezTo>
                  <a:close/>
                  <a:moveTo>
                    <a:pt x="82" y="87"/>
                  </a:moveTo>
                  <a:cubicBezTo>
                    <a:pt x="59" y="90"/>
                    <a:pt x="95" y="91"/>
                    <a:pt x="103" y="90"/>
                  </a:cubicBezTo>
                  <a:cubicBezTo>
                    <a:pt x="127" y="84"/>
                    <a:pt x="87" y="80"/>
                    <a:pt x="82" y="87"/>
                  </a:cubicBezTo>
                  <a:close/>
                  <a:moveTo>
                    <a:pt x="97" y="129"/>
                  </a:moveTo>
                  <a:cubicBezTo>
                    <a:pt x="108" y="129"/>
                    <a:pt x="121" y="131"/>
                    <a:pt x="124" y="123"/>
                  </a:cubicBezTo>
                  <a:cubicBezTo>
                    <a:pt x="114" y="124"/>
                    <a:pt x="98" y="119"/>
                    <a:pt x="97" y="12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89" name="Freeform 113"/>
            <p:cNvSpPr/>
            <p:nvPr/>
          </p:nvSpPr>
          <p:spPr bwMode="auto">
            <a:xfrm>
              <a:off x="4125913" y="4298950"/>
              <a:ext cx="209550" cy="107950"/>
            </a:xfrm>
            <a:custGeom>
              <a:cxnLst>
                <a:cxn ang="0">
                  <a:pos x="66" y="39"/>
                </a:cxn>
                <a:cxn ang="0">
                  <a:pos x="0" y="0"/>
                </a:cxn>
                <a:cxn ang="0">
                  <a:pos x="78" y="36"/>
                </a:cxn>
                <a:cxn ang="0">
                  <a:pos x="66" y="39"/>
                </a:cxn>
              </a:cxnLst>
              <a:rect b="b" l="0" r="r" t="0"/>
              <a:pathLst>
                <a:path h="40" w="78">
                  <a:moveTo>
                    <a:pt x="66" y="39"/>
                  </a:moveTo>
                  <a:cubicBezTo>
                    <a:pt x="39" y="32"/>
                    <a:pt x="3" y="20"/>
                    <a:pt x="0" y="0"/>
                  </a:cubicBezTo>
                  <a:cubicBezTo>
                    <a:pt x="19" y="19"/>
                    <a:pt x="45" y="31"/>
                    <a:pt x="78" y="36"/>
                  </a:cubicBezTo>
                  <a:cubicBezTo>
                    <a:pt x="77" y="40"/>
                    <a:pt x="70" y="38"/>
                    <a:pt x="66" y="3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0" name="Freeform 114"/>
            <p:cNvSpPr/>
            <p:nvPr/>
          </p:nvSpPr>
          <p:spPr bwMode="auto">
            <a:xfrm>
              <a:off x="4722813" y="4379913"/>
              <a:ext cx="73025" cy="58738"/>
            </a:xfrm>
            <a:custGeom>
              <a:cxnLst>
                <a:cxn ang="0">
                  <a:pos x="0" y="6"/>
                </a:cxn>
                <a:cxn ang="0">
                  <a:pos x="0" y="0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0" y="6"/>
                </a:cxn>
              </a:cxnLst>
              <a:rect b="b" l="0" r="r" t="0"/>
              <a:pathLst>
                <a:path h="22" w="27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9" y="6"/>
                    <a:pt x="16" y="14"/>
                    <a:pt x="27" y="18"/>
                  </a:cubicBezTo>
                  <a:cubicBezTo>
                    <a:pt x="27" y="20"/>
                    <a:pt x="27" y="22"/>
                    <a:pt x="24" y="21"/>
                  </a:cubicBezTo>
                  <a:cubicBezTo>
                    <a:pt x="11" y="21"/>
                    <a:pt x="9" y="10"/>
                    <a:pt x="0" y="6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1" name="Freeform 115"/>
            <p:cNvSpPr/>
            <p:nvPr/>
          </p:nvSpPr>
          <p:spPr bwMode="auto">
            <a:xfrm>
              <a:off x="4700588" y="4389438"/>
              <a:ext cx="425450" cy="157163"/>
            </a:xfrm>
            <a:custGeom>
              <a:cxnLst>
                <a:cxn ang="0">
                  <a:pos x="8" y="2"/>
                </a:cxn>
                <a:cxn ang="0">
                  <a:pos x="32" y="17"/>
                </a:cxn>
                <a:cxn ang="0">
                  <a:pos x="71" y="29"/>
                </a:cxn>
                <a:cxn ang="0">
                  <a:pos x="104" y="29"/>
                </a:cxn>
                <a:cxn ang="0">
                  <a:pos x="149" y="17"/>
                </a:cxn>
                <a:cxn ang="0">
                  <a:pos x="158" y="26"/>
                </a:cxn>
                <a:cxn ang="0">
                  <a:pos x="149" y="35"/>
                </a:cxn>
                <a:cxn ang="0">
                  <a:pos x="134" y="47"/>
                </a:cxn>
                <a:cxn ang="0">
                  <a:pos x="20" y="26"/>
                </a:cxn>
                <a:cxn ang="0">
                  <a:pos x="2" y="23"/>
                </a:cxn>
                <a:cxn ang="0">
                  <a:pos x="2" y="14"/>
                </a:cxn>
                <a:cxn ang="0">
                  <a:pos x="8" y="2"/>
                </a:cxn>
              </a:cxnLst>
              <a:rect b="b" l="0" r="r" t="0"/>
              <a:pathLst>
                <a:path h="57" w="158">
                  <a:moveTo>
                    <a:pt x="8" y="2"/>
                  </a:moveTo>
                  <a:cubicBezTo>
                    <a:pt x="17" y="6"/>
                    <a:pt x="19" y="17"/>
                    <a:pt x="32" y="17"/>
                  </a:cubicBezTo>
                  <a:cubicBezTo>
                    <a:pt x="42" y="24"/>
                    <a:pt x="56" y="27"/>
                    <a:pt x="71" y="29"/>
                  </a:cubicBezTo>
                  <a:cubicBezTo>
                    <a:pt x="75" y="34"/>
                    <a:pt x="100" y="34"/>
                    <a:pt x="104" y="29"/>
                  </a:cubicBezTo>
                  <a:cubicBezTo>
                    <a:pt x="124" y="32"/>
                    <a:pt x="133" y="9"/>
                    <a:pt x="149" y="17"/>
                  </a:cubicBezTo>
                  <a:cubicBezTo>
                    <a:pt x="148" y="29"/>
                    <a:pt x="149" y="29"/>
                    <a:pt x="158" y="26"/>
                  </a:cubicBezTo>
                  <a:cubicBezTo>
                    <a:pt x="156" y="30"/>
                    <a:pt x="153" y="33"/>
                    <a:pt x="149" y="35"/>
                  </a:cubicBezTo>
                  <a:cubicBezTo>
                    <a:pt x="147" y="28"/>
                    <a:pt x="120" y="48"/>
                    <a:pt x="134" y="47"/>
                  </a:cubicBezTo>
                  <a:cubicBezTo>
                    <a:pt x="105" y="55"/>
                    <a:pt x="35" y="58"/>
                    <a:pt x="20" y="26"/>
                  </a:cubicBezTo>
                  <a:cubicBezTo>
                    <a:pt x="15" y="24"/>
                    <a:pt x="12" y="30"/>
                    <a:pt x="2" y="23"/>
                  </a:cubicBezTo>
                  <a:cubicBezTo>
                    <a:pt x="2" y="20"/>
                    <a:pt x="2" y="17"/>
                    <a:pt x="2" y="14"/>
                  </a:cubicBezTo>
                  <a:cubicBezTo>
                    <a:pt x="10" y="16"/>
                    <a:pt x="0" y="0"/>
                    <a:pt x="8" y="2"/>
                  </a:cubicBezTo>
                  <a:close/>
                </a:path>
              </a:pathLst>
            </a:custGeom>
            <a:solidFill>
              <a:srgbClr val="567C9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2" name="Freeform 119"/>
            <p:cNvSpPr>
              <a:spLocks noEditPoints="1"/>
            </p:cNvSpPr>
            <p:nvPr/>
          </p:nvSpPr>
          <p:spPr bwMode="auto">
            <a:xfrm>
              <a:off x="4691063" y="3652838"/>
              <a:ext cx="484188" cy="1181100"/>
            </a:xfrm>
            <a:custGeom>
              <a:cxnLst>
                <a:cxn ang="0">
                  <a:pos x="6" y="297"/>
                </a:cxn>
                <a:cxn ang="0">
                  <a:pos x="138" y="321"/>
                </a:cxn>
                <a:cxn ang="0">
                  <a:pos x="144" y="321"/>
                </a:cxn>
                <a:cxn ang="0">
                  <a:pos x="153" y="348"/>
                </a:cxn>
                <a:cxn ang="0">
                  <a:pos x="96" y="366"/>
                </a:cxn>
                <a:cxn ang="0">
                  <a:pos x="147" y="363"/>
                </a:cxn>
                <a:cxn ang="0">
                  <a:pos x="150" y="375"/>
                </a:cxn>
                <a:cxn ang="0">
                  <a:pos x="168" y="384"/>
                </a:cxn>
                <a:cxn ang="0">
                  <a:pos x="141" y="396"/>
                </a:cxn>
                <a:cxn ang="0">
                  <a:pos x="156" y="399"/>
                </a:cxn>
                <a:cxn ang="0">
                  <a:pos x="141" y="411"/>
                </a:cxn>
                <a:cxn ang="0">
                  <a:pos x="177" y="411"/>
                </a:cxn>
                <a:cxn ang="0">
                  <a:pos x="165" y="417"/>
                </a:cxn>
                <a:cxn ang="0">
                  <a:pos x="120" y="429"/>
                </a:cxn>
                <a:cxn ang="0">
                  <a:pos x="144" y="420"/>
                </a:cxn>
                <a:cxn ang="0">
                  <a:pos x="132" y="408"/>
                </a:cxn>
                <a:cxn ang="0">
                  <a:pos x="126" y="396"/>
                </a:cxn>
                <a:cxn ang="0">
                  <a:pos x="99" y="396"/>
                </a:cxn>
                <a:cxn ang="0">
                  <a:pos x="96" y="393"/>
                </a:cxn>
                <a:cxn ang="0">
                  <a:pos x="93" y="387"/>
                </a:cxn>
                <a:cxn ang="0">
                  <a:pos x="96" y="381"/>
                </a:cxn>
                <a:cxn ang="0">
                  <a:pos x="75" y="381"/>
                </a:cxn>
                <a:cxn ang="0">
                  <a:pos x="54" y="381"/>
                </a:cxn>
                <a:cxn ang="0">
                  <a:pos x="21" y="330"/>
                </a:cxn>
                <a:cxn ang="0">
                  <a:pos x="9" y="315"/>
                </a:cxn>
                <a:cxn ang="0">
                  <a:pos x="3" y="294"/>
                </a:cxn>
                <a:cxn ang="0">
                  <a:pos x="18" y="192"/>
                </a:cxn>
                <a:cxn ang="0">
                  <a:pos x="45" y="105"/>
                </a:cxn>
                <a:cxn ang="0">
                  <a:pos x="42" y="198"/>
                </a:cxn>
                <a:cxn ang="0">
                  <a:pos x="39" y="147"/>
                </a:cxn>
                <a:cxn ang="0">
                  <a:pos x="36" y="132"/>
                </a:cxn>
                <a:cxn ang="0">
                  <a:pos x="27" y="228"/>
                </a:cxn>
                <a:cxn ang="0">
                  <a:pos x="9" y="225"/>
                </a:cxn>
                <a:cxn ang="0">
                  <a:pos x="6" y="288"/>
                </a:cxn>
                <a:cxn ang="0">
                  <a:pos x="153" y="366"/>
                </a:cxn>
              </a:cxnLst>
              <a:rect b="b" l="0" r="r" t="0"/>
              <a:pathLst>
                <a:path h="439" w="180">
                  <a:moveTo>
                    <a:pt x="6" y="288"/>
                  </a:moveTo>
                  <a:cubicBezTo>
                    <a:pt x="6" y="291"/>
                    <a:pt x="6" y="294"/>
                    <a:pt x="6" y="297"/>
                  </a:cubicBezTo>
                  <a:cubicBezTo>
                    <a:pt x="16" y="304"/>
                    <a:pt x="19" y="298"/>
                    <a:pt x="24" y="300"/>
                  </a:cubicBezTo>
                  <a:cubicBezTo>
                    <a:pt x="39" y="332"/>
                    <a:pt x="109" y="329"/>
                    <a:pt x="138" y="321"/>
                  </a:cubicBezTo>
                  <a:cubicBezTo>
                    <a:pt x="124" y="322"/>
                    <a:pt x="151" y="302"/>
                    <a:pt x="153" y="309"/>
                  </a:cubicBezTo>
                  <a:cubicBezTo>
                    <a:pt x="149" y="312"/>
                    <a:pt x="143" y="313"/>
                    <a:pt x="144" y="321"/>
                  </a:cubicBezTo>
                  <a:cubicBezTo>
                    <a:pt x="161" y="331"/>
                    <a:pt x="148" y="324"/>
                    <a:pt x="147" y="342"/>
                  </a:cubicBezTo>
                  <a:cubicBezTo>
                    <a:pt x="146" y="347"/>
                    <a:pt x="169" y="345"/>
                    <a:pt x="153" y="348"/>
                  </a:cubicBezTo>
                  <a:cubicBezTo>
                    <a:pt x="145" y="349"/>
                    <a:pt x="133" y="351"/>
                    <a:pt x="126" y="360"/>
                  </a:cubicBezTo>
                  <a:cubicBezTo>
                    <a:pt x="112" y="358"/>
                    <a:pt x="109" y="367"/>
                    <a:pt x="96" y="366"/>
                  </a:cubicBezTo>
                  <a:cubicBezTo>
                    <a:pt x="106" y="375"/>
                    <a:pt x="122" y="364"/>
                    <a:pt x="132" y="363"/>
                  </a:cubicBezTo>
                  <a:cubicBezTo>
                    <a:pt x="139" y="363"/>
                    <a:pt x="141" y="357"/>
                    <a:pt x="147" y="363"/>
                  </a:cubicBezTo>
                  <a:cubicBezTo>
                    <a:pt x="154" y="363"/>
                    <a:pt x="159" y="365"/>
                    <a:pt x="162" y="369"/>
                  </a:cubicBezTo>
                  <a:cubicBezTo>
                    <a:pt x="156" y="369"/>
                    <a:pt x="152" y="371"/>
                    <a:pt x="150" y="375"/>
                  </a:cubicBezTo>
                  <a:cubicBezTo>
                    <a:pt x="160" y="380"/>
                    <a:pt x="171" y="365"/>
                    <a:pt x="171" y="378"/>
                  </a:cubicBezTo>
                  <a:cubicBezTo>
                    <a:pt x="150" y="378"/>
                    <a:pt x="177" y="382"/>
                    <a:pt x="168" y="384"/>
                  </a:cubicBezTo>
                  <a:cubicBezTo>
                    <a:pt x="165" y="390"/>
                    <a:pt x="154" y="388"/>
                    <a:pt x="150" y="393"/>
                  </a:cubicBezTo>
                  <a:cubicBezTo>
                    <a:pt x="146" y="393"/>
                    <a:pt x="143" y="394"/>
                    <a:pt x="141" y="396"/>
                  </a:cubicBezTo>
                  <a:cubicBezTo>
                    <a:pt x="138" y="398"/>
                    <a:pt x="134" y="399"/>
                    <a:pt x="129" y="399"/>
                  </a:cubicBezTo>
                  <a:cubicBezTo>
                    <a:pt x="131" y="404"/>
                    <a:pt x="154" y="404"/>
                    <a:pt x="156" y="399"/>
                  </a:cubicBezTo>
                  <a:cubicBezTo>
                    <a:pt x="165" y="399"/>
                    <a:pt x="177" y="390"/>
                    <a:pt x="180" y="402"/>
                  </a:cubicBezTo>
                  <a:cubicBezTo>
                    <a:pt x="166" y="404"/>
                    <a:pt x="150" y="404"/>
                    <a:pt x="141" y="411"/>
                  </a:cubicBezTo>
                  <a:cubicBezTo>
                    <a:pt x="147" y="411"/>
                    <a:pt x="153" y="411"/>
                    <a:pt x="159" y="411"/>
                  </a:cubicBezTo>
                  <a:cubicBezTo>
                    <a:pt x="165" y="411"/>
                    <a:pt x="171" y="411"/>
                    <a:pt x="177" y="411"/>
                  </a:cubicBezTo>
                  <a:cubicBezTo>
                    <a:pt x="177" y="412"/>
                    <a:pt x="177" y="413"/>
                    <a:pt x="177" y="414"/>
                  </a:cubicBezTo>
                  <a:cubicBezTo>
                    <a:pt x="171" y="413"/>
                    <a:pt x="170" y="417"/>
                    <a:pt x="165" y="417"/>
                  </a:cubicBezTo>
                  <a:cubicBezTo>
                    <a:pt x="157" y="419"/>
                    <a:pt x="148" y="420"/>
                    <a:pt x="144" y="426"/>
                  </a:cubicBezTo>
                  <a:cubicBezTo>
                    <a:pt x="133" y="423"/>
                    <a:pt x="127" y="439"/>
                    <a:pt x="120" y="429"/>
                  </a:cubicBezTo>
                  <a:cubicBezTo>
                    <a:pt x="124" y="426"/>
                    <a:pt x="131" y="426"/>
                    <a:pt x="135" y="423"/>
                  </a:cubicBezTo>
                  <a:cubicBezTo>
                    <a:pt x="137" y="421"/>
                    <a:pt x="140" y="420"/>
                    <a:pt x="144" y="420"/>
                  </a:cubicBezTo>
                  <a:cubicBezTo>
                    <a:pt x="144" y="411"/>
                    <a:pt x="123" y="423"/>
                    <a:pt x="123" y="414"/>
                  </a:cubicBezTo>
                  <a:cubicBezTo>
                    <a:pt x="127" y="413"/>
                    <a:pt x="130" y="411"/>
                    <a:pt x="132" y="408"/>
                  </a:cubicBezTo>
                  <a:cubicBezTo>
                    <a:pt x="123" y="408"/>
                    <a:pt x="109" y="416"/>
                    <a:pt x="102" y="408"/>
                  </a:cubicBezTo>
                  <a:cubicBezTo>
                    <a:pt x="112" y="406"/>
                    <a:pt x="120" y="402"/>
                    <a:pt x="126" y="396"/>
                  </a:cubicBezTo>
                  <a:cubicBezTo>
                    <a:pt x="111" y="392"/>
                    <a:pt x="102" y="407"/>
                    <a:pt x="93" y="399"/>
                  </a:cubicBezTo>
                  <a:cubicBezTo>
                    <a:pt x="94" y="397"/>
                    <a:pt x="96" y="396"/>
                    <a:pt x="99" y="396"/>
                  </a:cubicBezTo>
                  <a:cubicBezTo>
                    <a:pt x="110" y="397"/>
                    <a:pt x="113" y="390"/>
                    <a:pt x="123" y="390"/>
                  </a:cubicBezTo>
                  <a:cubicBezTo>
                    <a:pt x="119" y="385"/>
                    <a:pt x="101" y="390"/>
                    <a:pt x="96" y="393"/>
                  </a:cubicBezTo>
                  <a:cubicBezTo>
                    <a:pt x="94" y="393"/>
                    <a:pt x="92" y="393"/>
                    <a:pt x="90" y="393"/>
                  </a:cubicBezTo>
                  <a:cubicBezTo>
                    <a:pt x="91" y="391"/>
                    <a:pt x="93" y="390"/>
                    <a:pt x="93" y="387"/>
                  </a:cubicBezTo>
                  <a:cubicBezTo>
                    <a:pt x="103" y="389"/>
                    <a:pt x="107" y="385"/>
                    <a:pt x="114" y="384"/>
                  </a:cubicBezTo>
                  <a:cubicBezTo>
                    <a:pt x="114" y="377"/>
                    <a:pt x="101" y="383"/>
                    <a:pt x="96" y="381"/>
                  </a:cubicBezTo>
                  <a:cubicBezTo>
                    <a:pt x="89" y="381"/>
                    <a:pt x="91" y="377"/>
                    <a:pt x="96" y="378"/>
                  </a:cubicBezTo>
                  <a:cubicBezTo>
                    <a:pt x="92" y="371"/>
                    <a:pt x="78" y="378"/>
                    <a:pt x="75" y="381"/>
                  </a:cubicBezTo>
                  <a:cubicBezTo>
                    <a:pt x="76" y="385"/>
                    <a:pt x="80" y="386"/>
                    <a:pt x="81" y="390"/>
                  </a:cubicBezTo>
                  <a:cubicBezTo>
                    <a:pt x="72" y="387"/>
                    <a:pt x="69" y="378"/>
                    <a:pt x="54" y="381"/>
                  </a:cubicBezTo>
                  <a:cubicBezTo>
                    <a:pt x="70" y="364"/>
                    <a:pt x="31" y="355"/>
                    <a:pt x="30" y="342"/>
                  </a:cubicBezTo>
                  <a:cubicBezTo>
                    <a:pt x="31" y="334"/>
                    <a:pt x="23" y="335"/>
                    <a:pt x="21" y="330"/>
                  </a:cubicBezTo>
                  <a:cubicBezTo>
                    <a:pt x="20" y="323"/>
                    <a:pt x="19" y="316"/>
                    <a:pt x="9" y="318"/>
                  </a:cubicBezTo>
                  <a:cubicBezTo>
                    <a:pt x="9" y="317"/>
                    <a:pt x="9" y="316"/>
                    <a:pt x="9" y="315"/>
                  </a:cubicBezTo>
                  <a:cubicBezTo>
                    <a:pt x="11" y="315"/>
                    <a:pt x="13" y="315"/>
                    <a:pt x="15" y="315"/>
                  </a:cubicBezTo>
                  <a:cubicBezTo>
                    <a:pt x="25" y="306"/>
                    <a:pt x="0" y="307"/>
                    <a:pt x="3" y="294"/>
                  </a:cubicBezTo>
                  <a:cubicBezTo>
                    <a:pt x="3" y="267"/>
                    <a:pt x="3" y="240"/>
                    <a:pt x="3" y="213"/>
                  </a:cubicBezTo>
                  <a:cubicBezTo>
                    <a:pt x="9" y="207"/>
                    <a:pt x="15" y="201"/>
                    <a:pt x="18" y="192"/>
                  </a:cubicBezTo>
                  <a:cubicBezTo>
                    <a:pt x="25" y="121"/>
                    <a:pt x="52" y="70"/>
                    <a:pt x="60" y="0"/>
                  </a:cubicBezTo>
                  <a:cubicBezTo>
                    <a:pt x="67" y="35"/>
                    <a:pt x="46" y="68"/>
                    <a:pt x="45" y="105"/>
                  </a:cubicBezTo>
                  <a:cubicBezTo>
                    <a:pt x="45" y="115"/>
                    <a:pt x="45" y="125"/>
                    <a:pt x="45" y="135"/>
                  </a:cubicBezTo>
                  <a:cubicBezTo>
                    <a:pt x="47" y="159"/>
                    <a:pt x="42" y="176"/>
                    <a:pt x="42" y="198"/>
                  </a:cubicBezTo>
                  <a:cubicBezTo>
                    <a:pt x="38" y="197"/>
                    <a:pt x="40" y="190"/>
                    <a:pt x="39" y="186"/>
                  </a:cubicBezTo>
                  <a:cubicBezTo>
                    <a:pt x="39" y="173"/>
                    <a:pt x="39" y="160"/>
                    <a:pt x="39" y="147"/>
                  </a:cubicBezTo>
                  <a:cubicBezTo>
                    <a:pt x="46" y="142"/>
                    <a:pt x="40" y="124"/>
                    <a:pt x="42" y="114"/>
                  </a:cubicBezTo>
                  <a:cubicBezTo>
                    <a:pt x="37" y="117"/>
                    <a:pt x="35" y="123"/>
                    <a:pt x="36" y="132"/>
                  </a:cubicBezTo>
                  <a:cubicBezTo>
                    <a:pt x="33" y="158"/>
                    <a:pt x="24" y="178"/>
                    <a:pt x="21" y="204"/>
                  </a:cubicBezTo>
                  <a:cubicBezTo>
                    <a:pt x="24" y="216"/>
                    <a:pt x="11" y="228"/>
                    <a:pt x="27" y="228"/>
                  </a:cubicBezTo>
                  <a:cubicBezTo>
                    <a:pt x="23" y="233"/>
                    <a:pt x="10" y="229"/>
                    <a:pt x="15" y="243"/>
                  </a:cubicBezTo>
                  <a:cubicBezTo>
                    <a:pt x="7" y="243"/>
                    <a:pt x="17" y="225"/>
                    <a:pt x="9" y="225"/>
                  </a:cubicBezTo>
                  <a:cubicBezTo>
                    <a:pt x="4" y="231"/>
                    <a:pt x="7" y="245"/>
                    <a:pt x="6" y="255"/>
                  </a:cubicBezTo>
                  <a:cubicBezTo>
                    <a:pt x="6" y="266"/>
                    <a:pt x="6" y="277"/>
                    <a:pt x="6" y="288"/>
                  </a:cubicBezTo>
                  <a:close/>
                  <a:moveTo>
                    <a:pt x="114" y="375"/>
                  </a:moveTo>
                  <a:cubicBezTo>
                    <a:pt x="131" y="376"/>
                    <a:pt x="145" y="374"/>
                    <a:pt x="153" y="366"/>
                  </a:cubicBezTo>
                  <a:cubicBezTo>
                    <a:pt x="140" y="367"/>
                    <a:pt x="112" y="369"/>
                    <a:pt x="114" y="37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3" name="Freeform 125"/>
            <p:cNvSpPr/>
            <p:nvPr/>
          </p:nvSpPr>
          <p:spPr bwMode="auto">
            <a:xfrm>
              <a:off x="4424363" y="4741863"/>
              <a:ext cx="201613" cy="122238"/>
            </a:xfrm>
            <a:custGeom>
              <a:cxnLst>
                <a:cxn ang="0">
                  <a:pos x="12" y="21"/>
                </a:cxn>
                <a:cxn ang="0">
                  <a:pos x="0" y="18"/>
                </a:cxn>
                <a:cxn ang="0">
                  <a:pos x="72" y="0"/>
                </a:cxn>
                <a:cxn ang="0">
                  <a:pos x="51" y="6"/>
                </a:cxn>
                <a:cxn ang="0">
                  <a:pos x="63" y="9"/>
                </a:cxn>
                <a:cxn ang="0">
                  <a:pos x="42" y="15"/>
                </a:cxn>
                <a:cxn ang="0">
                  <a:pos x="75" y="15"/>
                </a:cxn>
                <a:cxn ang="0">
                  <a:pos x="42" y="30"/>
                </a:cxn>
                <a:cxn ang="0">
                  <a:pos x="63" y="33"/>
                </a:cxn>
                <a:cxn ang="0">
                  <a:pos x="12" y="45"/>
                </a:cxn>
                <a:cxn ang="0">
                  <a:pos x="39" y="36"/>
                </a:cxn>
                <a:cxn ang="0">
                  <a:pos x="27" y="33"/>
                </a:cxn>
                <a:cxn ang="0">
                  <a:pos x="42" y="21"/>
                </a:cxn>
                <a:cxn ang="0">
                  <a:pos x="12" y="21"/>
                </a:cxn>
              </a:cxnLst>
              <a:rect b="b" l="0" r="r" t="0"/>
              <a:pathLst>
                <a:path h="45" w="75">
                  <a:moveTo>
                    <a:pt x="12" y="21"/>
                  </a:moveTo>
                  <a:cubicBezTo>
                    <a:pt x="22" y="18"/>
                    <a:pt x="4" y="18"/>
                    <a:pt x="0" y="18"/>
                  </a:cubicBezTo>
                  <a:cubicBezTo>
                    <a:pt x="21" y="9"/>
                    <a:pt x="42" y="0"/>
                    <a:pt x="72" y="0"/>
                  </a:cubicBezTo>
                  <a:cubicBezTo>
                    <a:pt x="67" y="4"/>
                    <a:pt x="59" y="5"/>
                    <a:pt x="51" y="6"/>
                  </a:cubicBezTo>
                  <a:cubicBezTo>
                    <a:pt x="52" y="10"/>
                    <a:pt x="59" y="8"/>
                    <a:pt x="63" y="9"/>
                  </a:cubicBezTo>
                  <a:cubicBezTo>
                    <a:pt x="58" y="13"/>
                    <a:pt x="50" y="14"/>
                    <a:pt x="42" y="15"/>
                  </a:cubicBezTo>
                  <a:cubicBezTo>
                    <a:pt x="50" y="24"/>
                    <a:pt x="62" y="11"/>
                    <a:pt x="75" y="15"/>
                  </a:cubicBezTo>
                  <a:cubicBezTo>
                    <a:pt x="64" y="20"/>
                    <a:pt x="55" y="27"/>
                    <a:pt x="42" y="30"/>
                  </a:cubicBezTo>
                  <a:cubicBezTo>
                    <a:pt x="43" y="37"/>
                    <a:pt x="57" y="31"/>
                    <a:pt x="63" y="33"/>
                  </a:cubicBezTo>
                  <a:cubicBezTo>
                    <a:pt x="51" y="42"/>
                    <a:pt x="29" y="41"/>
                    <a:pt x="12" y="45"/>
                  </a:cubicBezTo>
                  <a:cubicBezTo>
                    <a:pt x="18" y="39"/>
                    <a:pt x="27" y="36"/>
                    <a:pt x="39" y="36"/>
                  </a:cubicBezTo>
                  <a:cubicBezTo>
                    <a:pt x="38" y="32"/>
                    <a:pt x="31" y="34"/>
                    <a:pt x="27" y="33"/>
                  </a:cubicBezTo>
                  <a:cubicBezTo>
                    <a:pt x="36" y="29"/>
                    <a:pt x="25" y="20"/>
                    <a:pt x="42" y="21"/>
                  </a:cubicBezTo>
                  <a:cubicBezTo>
                    <a:pt x="34" y="10"/>
                    <a:pt x="19" y="31"/>
                    <a:pt x="12" y="2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4" name="Freeform 126"/>
            <p:cNvSpPr/>
            <p:nvPr/>
          </p:nvSpPr>
          <p:spPr bwMode="auto">
            <a:xfrm>
              <a:off x="5118100" y="4879975"/>
              <a:ext cx="198438" cy="57150"/>
            </a:xfrm>
            <a:custGeom>
              <a:cxnLst>
                <a:cxn ang="0">
                  <a:pos x="27" y="9"/>
                </a:cxn>
                <a:cxn ang="0">
                  <a:pos x="42" y="9"/>
                </a:cxn>
                <a:cxn ang="0">
                  <a:pos x="63" y="15"/>
                </a:cxn>
                <a:cxn ang="0">
                  <a:pos x="0" y="18"/>
                </a:cxn>
                <a:cxn ang="0">
                  <a:pos x="27" y="9"/>
                </a:cxn>
              </a:cxnLst>
              <a:rect b="b" l="0" r="r" t="0"/>
              <a:pathLst>
                <a:path h="21" w="74">
                  <a:moveTo>
                    <a:pt x="27" y="9"/>
                  </a:moveTo>
                  <a:cubicBezTo>
                    <a:pt x="32" y="11"/>
                    <a:pt x="39" y="0"/>
                    <a:pt x="42" y="9"/>
                  </a:cubicBezTo>
                  <a:cubicBezTo>
                    <a:pt x="31" y="16"/>
                    <a:pt x="74" y="8"/>
                    <a:pt x="63" y="15"/>
                  </a:cubicBezTo>
                  <a:cubicBezTo>
                    <a:pt x="47" y="17"/>
                    <a:pt x="2" y="21"/>
                    <a:pt x="0" y="18"/>
                  </a:cubicBezTo>
                  <a:cubicBezTo>
                    <a:pt x="10" y="16"/>
                    <a:pt x="16" y="10"/>
                    <a:pt x="27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5" name="Freeform 128"/>
            <p:cNvSpPr/>
            <p:nvPr/>
          </p:nvSpPr>
          <p:spPr bwMode="auto">
            <a:xfrm>
              <a:off x="4529138" y="4918075"/>
              <a:ext cx="80963" cy="34925"/>
            </a:xfrm>
            <a:custGeom>
              <a:cxnLst>
                <a:cxn ang="0">
                  <a:pos x="6" y="7"/>
                </a:cxn>
                <a:cxn ang="0">
                  <a:pos x="30" y="1"/>
                </a:cxn>
                <a:cxn ang="0">
                  <a:pos x="6" y="7"/>
                </a:cxn>
              </a:cxnLst>
              <a:rect b="b" l="0" r="r" t="0"/>
              <a:pathLst>
                <a:path h="13" w="30">
                  <a:moveTo>
                    <a:pt x="6" y="7"/>
                  </a:moveTo>
                  <a:cubicBezTo>
                    <a:pt x="13" y="4"/>
                    <a:pt x="19" y="0"/>
                    <a:pt x="30" y="1"/>
                  </a:cubicBezTo>
                  <a:cubicBezTo>
                    <a:pt x="28" y="7"/>
                    <a:pt x="0" y="13"/>
                    <a:pt x="6" y="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6" name="Freeform 129"/>
            <p:cNvSpPr/>
            <p:nvPr/>
          </p:nvSpPr>
          <p:spPr bwMode="auto">
            <a:xfrm>
              <a:off x="5183188" y="4964113"/>
              <a:ext cx="96838" cy="52388"/>
            </a:xfrm>
            <a:custGeom>
              <a:cxnLst>
                <a:cxn ang="0">
                  <a:pos x="30" y="8"/>
                </a:cxn>
                <a:cxn ang="0">
                  <a:pos x="12" y="5"/>
                </a:cxn>
                <a:cxn ang="0">
                  <a:pos x="36" y="2"/>
                </a:cxn>
                <a:cxn ang="0">
                  <a:pos x="0" y="20"/>
                </a:cxn>
                <a:cxn ang="0">
                  <a:pos x="30" y="8"/>
                </a:cxn>
              </a:cxnLst>
              <a:rect b="b" l="0" r="r" t="0"/>
              <a:pathLst>
                <a:path h="20" w="36">
                  <a:moveTo>
                    <a:pt x="30" y="8"/>
                  </a:moveTo>
                  <a:cubicBezTo>
                    <a:pt x="30" y="1"/>
                    <a:pt x="17" y="7"/>
                    <a:pt x="12" y="5"/>
                  </a:cubicBezTo>
                  <a:cubicBezTo>
                    <a:pt x="4" y="0"/>
                    <a:pt x="30" y="3"/>
                    <a:pt x="36" y="2"/>
                  </a:cubicBezTo>
                  <a:cubicBezTo>
                    <a:pt x="33" y="17"/>
                    <a:pt x="14" y="16"/>
                    <a:pt x="0" y="20"/>
                  </a:cubicBezTo>
                  <a:cubicBezTo>
                    <a:pt x="6" y="12"/>
                    <a:pt x="19" y="11"/>
                    <a:pt x="30" y="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7" name="Freeform 130"/>
            <p:cNvSpPr/>
            <p:nvPr/>
          </p:nvSpPr>
          <p:spPr bwMode="auto">
            <a:xfrm>
              <a:off x="5316538" y="123825"/>
              <a:ext cx="30163" cy="128588"/>
            </a:xfrm>
            <a:custGeom>
              <a:cxnLst>
                <a:cxn ang="0">
                  <a:pos x="7" y="48"/>
                </a:cxn>
                <a:cxn ang="0">
                  <a:pos x="4" y="0"/>
                </a:cxn>
                <a:cxn ang="0">
                  <a:pos x="7" y="48"/>
                </a:cxn>
              </a:cxnLst>
              <a:rect b="b" l="0" r="r" t="0"/>
              <a:pathLst>
                <a:path h="48" w="11">
                  <a:moveTo>
                    <a:pt x="7" y="48"/>
                  </a:moveTo>
                  <a:cubicBezTo>
                    <a:pt x="0" y="38"/>
                    <a:pt x="6" y="15"/>
                    <a:pt x="4" y="0"/>
                  </a:cubicBezTo>
                  <a:cubicBezTo>
                    <a:pt x="11" y="10"/>
                    <a:pt x="5" y="33"/>
                    <a:pt x="7" y="48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8" name="Freeform 131"/>
            <p:cNvSpPr/>
            <p:nvPr/>
          </p:nvSpPr>
          <p:spPr bwMode="auto">
            <a:xfrm>
              <a:off x="5322888" y="266700"/>
              <a:ext cx="39688" cy="82550"/>
            </a:xfrm>
            <a:custGeom>
              <a:cxnLst>
                <a:cxn ang="0">
                  <a:pos x="5" y="31"/>
                </a:cxn>
                <a:cxn ang="0">
                  <a:pos x="2" y="1"/>
                </a:cxn>
                <a:cxn ang="0">
                  <a:pos x="14" y="4"/>
                </a:cxn>
                <a:cxn ang="0">
                  <a:pos x="5" y="31"/>
                </a:cxn>
              </a:cxnLst>
              <a:rect b="b" l="0" r="r" t="0"/>
              <a:pathLst>
                <a:path h="31" w="15">
                  <a:moveTo>
                    <a:pt x="5" y="31"/>
                  </a:moveTo>
                  <a:cubicBezTo>
                    <a:pt x="4" y="21"/>
                    <a:pt x="7" y="7"/>
                    <a:pt x="2" y="1"/>
                  </a:cubicBezTo>
                  <a:cubicBezTo>
                    <a:pt x="6" y="2"/>
                    <a:pt x="13" y="0"/>
                    <a:pt x="14" y="4"/>
                  </a:cubicBezTo>
                  <a:cubicBezTo>
                    <a:pt x="0" y="2"/>
                    <a:pt x="15" y="29"/>
                    <a:pt x="5" y="31"/>
                  </a:cubicBezTo>
                  <a:close/>
                </a:path>
              </a:pathLst>
            </a:custGeom>
            <a:solidFill>
              <a:srgbClr val="A9B7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9" name="Freeform 132"/>
            <p:cNvSpPr/>
            <p:nvPr/>
          </p:nvSpPr>
          <p:spPr bwMode="auto">
            <a:xfrm>
              <a:off x="5292725" y="269875"/>
              <a:ext cx="38100" cy="136525"/>
            </a:xfrm>
            <a:custGeom>
              <a:cxnLst>
                <a:cxn ang="0">
                  <a:pos x="4" y="51"/>
                </a:cxn>
                <a:cxn ang="0">
                  <a:pos x="10" y="0"/>
                </a:cxn>
                <a:cxn ang="0">
                  <a:pos x="10" y="33"/>
                </a:cxn>
                <a:cxn ang="0">
                  <a:pos x="4" y="51"/>
                </a:cxn>
              </a:cxnLst>
              <a:rect b="b" l="0" r="r" t="0"/>
              <a:pathLst>
                <a:path h="51" w="14">
                  <a:moveTo>
                    <a:pt x="4" y="51"/>
                  </a:moveTo>
                  <a:cubicBezTo>
                    <a:pt x="2" y="42"/>
                    <a:pt x="0" y="7"/>
                    <a:pt x="10" y="0"/>
                  </a:cubicBezTo>
                  <a:cubicBezTo>
                    <a:pt x="14" y="13"/>
                    <a:pt x="1" y="25"/>
                    <a:pt x="10" y="33"/>
                  </a:cubicBezTo>
                  <a:cubicBezTo>
                    <a:pt x="7" y="38"/>
                    <a:pt x="2" y="41"/>
                    <a:pt x="4" y="51"/>
                  </a:cubicBezTo>
                  <a:close/>
                </a:path>
              </a:pathLst>
            </a:custGeom>
            <a:solidFill>
              <a:srgbClr val="4055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00" name="Freeform 133"/>
            <p:cNvSpPr/>
            <p:nvPr/>
          </p:nvSpPr>
          <p:spPr bwMode="auto">
            <a:xfrm>
              <a:off x="5360988" y="261938"/>
              <a:ext cx="23813" cy="112713"/>
            </a:xfrm>
            <a:custGeom>
              <a:cxnLst>
                <a:cxn ang="0">
                  <a:pos x="3" y="0"/>
                </a:cxn>
                <a:cxn ang="0">
                  <a:pos x="0" y="42"/>
                </a:cxn>
                <a:cxn ang="0">
                  <a:pos x="0" y="6"/>
                </a:cxn>
                <a:cxn ang="0">
                  <a:pos x="3" y="0"/>
                </a:cxn>
              </a:cxnLst>
              <a:rect b="b" l="0" r="r" t="0"/>
              <a:pathLst>
                <a:path h="42" w="9">
                  <a:moveTo>
                    <a:pt x="3" y="0"/>
                  </a:moveTo>
                  <a:cubicBezTo>
                    <a:pt x="8" y="8"/>
                    <a:pt x="9" y="38"/>
                    <a:pt x="0" y="42"/>
                  </a:cubicBezTo>
                  <a:cubicBezTo>
                    <a:pt x="0" y="30"/>
                    <a:pt x="0" y="18"/>
                    <a:pt x="0" y="6"/>
                  </a:cubicBezTo>
                  <a:cubicBezTo>
                    <a:pt x="2" y="5"/>
                    <a:pt x="3" y="3"/>
                    <a:pt x="3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01" name="Freeform 134"/>
            <p:cNvSpPr/>
            <p:nvPr/>
          </p:nvSpPr>
          <p:spPr bwMode="auto">
            <a:xfrm>
              <a:off x="5322888" y="271463"/>
              <a:ext cx="39688" cy="130175"/>
            </a:xfrm>
            <a:custGeom>
              <a:cxnLst>
                <a:cxn ang="0">
                  <a:pos x="14" y="2"/>
                </a:cxn>
                <a:cxn ang="0">
                  <a:pos x="14" y="38"/>
                </a:cxn>
                <a:cxn ang="0">
                  <a:pos x="11" y="41"/>
                </a:cxn>
                <a:cxn ang="0">
                  <a:pos x="5" y="47"/>
                </a:cxn>
                <a:cxn ang="0">
                  <a:pos x="5" y="38"/>
                </a:cxn>
                <a:cxn ang="0">
                  <a:pos x="5" y="29"/>
                </a:cxn>
                <a:cxn ang="0">
                  <a:pos x="14" y="2"/>
                </a:cxn>
              </a:cxnLst>
              <a:rect b="b" l="0" r="r" t="0"/>
              <a:pathLst>
                <a:path h="48" w="15">
                  <a:moveTo>
                    <a:pt x="14" y="2"/>
                  </a:moveTo>
                  <a:cubicBezTo>
                    <a:pt x="14" y="14"/>
                    <a:pt x="14" y="26"/>
                    <a:pt x="14" y="38"/>
                  </a:cubicBezTo>
                  <a:cubicBezTo>
                    <a:pt x="12" y="38"/>
                    <a:pt x="10" y="38"/>
                    <a:pt x="11" y="41"/>
                  </a:cubicBezTo>
                  <a:cubicBezTo>
                    <a:pt x="11" y="45"/>
                    <a:pt x="10" y="48"/>
                    <a:pt x="5" y="47"/>
                  </a:cubicBezTo>
                  <a:cubicBezTo>
                    <a:pt x="5" y="44"/>
                    <a:pt x="5" y="41"/>
                    <a:pt x="5" y="38"/>
                  </a:cubicBezTo>
                  <a:cubicBezTo>
                    <a:pt x="5" y="35"/>
                    <a:pt x="5" y="32"/>
                    <a:pt x="5" y="29"/>
                  </a:cubicBezTo>
                  <a:cubicBezTo>
                    <a:pt x="15" y="27"/>
                    <a:pt x="0" y="0"/>
                    <a:pt x="14" y="2"/>
                  </a:cubicBezTo>
                  <a:close/>
                </a:path>
              </a:pathLst>
            </a:custGeom>
            <a:solidFill>
              <a:srgbClr val="E2EDE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02" name="Freeform 135"/>
            <p:cNvSpPr/>
            <p:nvPr/>
          </p:nvSpPr>
          <p:spPr bwMode="auto">
            <a:xfrm>
              <a:off x="4997450" y="374650"/>
              <a:ext cx="42863" cy="177800"/>
            </a:xfrm>
            <a:custGeom>
              <a:cxnLst>
                <a:cxn ang="0">
                  <a:pos x="9" y="66"/>
                </a:cxn>
                <a:cxn ang="0">
                  <a:pos x="6" y="45"/>
                </a:cxn>
                <a:cxn ang="0">
                  <a:pos x="12" y="0"/>
                </a:cxn>
                <a:cxn ang="0">
                  <a:pos x="9" y="66"/>
                </a:cxn>
              </a:cxnLst>
              <a:rect b="b" l="0" r="r" t="0"/>
              <a:pathLst>
                <a:path h="66" w="16">
                  <a:moveTo>
                    <a:pt x="9" y="66"/>
                  </a:moveTo>
                  <a:cubicBezTo>
                    <a:pt x="7" y="60"/>
                    <a:pt x="13" y="46"/>
                    <a:pt x="6" y="45"/>
                  </a:cubicBezTo>
                  <a:cubicBezTo>
                    <a:pt x="9" y="31"/>
                    <a:pt x="0" y="5"/>
                    <a:pt x="12" y="0"/>
                  </a:cubicBezTo>
                  <a:cubicBezTo>
                    <a:pt x="10" y="21"/>
                    <a:pt x="16" y="50"/>
                    <a:pt x="9" y="66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03" name="Freeform 136"/>
            <p:cNvSpPr/>
            <p:nvPr/>
          </p:nvSpPr>
          <p:spPr bwMode="auto">
            <a:xfrm>
              <a:off x="5070475" y="519113"/>
              <a:ext cx="31750" cy="96838"/>
            </a:xfrm>
            <a:custGeom>
              <a:cxnLst>
                <a:cxn ang="0">
                  <a:pos x="3" y="12"/>
                </a:cxn>
                <a:cxn ang="0">
                  <a:pos x="9" y="0"/>
                </a:cxn>
                <a:cxn ang="0">
                  <a:pos x="9" y="36"/>
                </a:cxn>
                <a:cxn ang="0">
                  <a:pos x="3" y="12"/>
                </a:cxn>
              </a:cxnLst>
              <a:rect b="b" l="0" r="r" t="0"/>
              <a:pathLst>
                <a:path h="36" w="12">
                  <a:moveTo>
                    <a:pt x="3" y="12"/>
                  </a:moveTo>
                  <a:cubicBezTo>
                    <a:pt x="3" y="6"/>
                    <a:pt x="5" y="2"/>
                    <a:pt x="9" y="0"/>
                  </a:cubicBezTo>
                  <a:cubicBezTo>
                    <a:pt x="9" y="12"/>
                    <a:pt x="9" y="24"/>
                    <a:pt x="9" y="36"/>
                  </a:cubicBezTo>
                  <a:cubicBezTo>
                    <a:pt x="0" y="35"/>
                    <a:pt x="12" y="13"/>
                    <a:pt x="3" y="12"/>
                  </a:cubicBezTo>
                  <a:close/>
                </a:path>
              </a:pathLst>
            </a:custGeom>
            <a:solidFill>
              <a:srgbClr val="A9B7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04" name="Freeform 137"/>
            <p:cNvSpPr/>
            <p:nvPr/>
          </p:nvSpPr>
          <p:spPr bwMode="auto">
            <a:xfrm>
              <a:off x="4981575" y="471488"/>
              <a:ext cx="23813" cy="152400"/>
            </a:xfrm>
            <a:custGeom>
              <a:cxnLst>
                <a:cxn ang="0">
                  <a:pos x="9" y="48"/>
                </a:cxn>
                <a:cxn ang="0">
                  <a:pos x="6" y="57"/>
                </a:cxn>
                <a:cxn ang="0">
                  <a:pos x="3" y="54"/>
                </a:cxn>
                <a:cxn ang="0">
                  <a:pos x="0" y="12"/>
                </a:cxn>
                <a:cxn ang="0">
                  <a:pos x="6" y="0"/>
                </a:cxn>
                <a:cxn ang="0">
                  <a:pos x="9" y="48"/>
                </a:cxn>
              </a:cxnLst>
              <a:rect b="b" l="0" r="r" t="0"/>
              <a:pathLst>
                <a:path h="57" w="9">
                  <a:moveTo>
                    <a:pt x="9" y="48"/>
                  </a:moveTo>
                  <a:cubicBezTo>
                    <a:pt x="9" y="52"/>
                    <a:pt x="9" y="56"/>
                    <a:pt x="6" y="57"/>
                  </a:cubicBezTo>
                  <a:cubicBezTo>
                    <a:pt x="6" y="55"/>
                    <a:pt x="6" y="53"/>
                    <a:pt x="3" y="54"/>
                  </a:cubicBezTo>
                  <a:cubicBezTo>
                    <a:pt x="1" y="41"/>
                    <a:pt x="7" y="20"/>
                    <a:pt x="0" y="12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8" y="15"/>
                    <a:pt x="2" y="38"/>
                    <a:pt x="9" y="48"/>
                  </a:cubicBezTo>
                  <a:close/>
                </a:path>
              </a:pathLst>
            </a:custGeom>
            <a:solidFill>
              <a:srgbClr val="C8CEC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05" name="Freeform 138"/>
            <p:cNvSpPr/>
            <p:nvPr/>
          </p:nvSpPr>
          <p:spPr bwMode="auto">
            <a:xfrm>
              <a:off x="4943475" y="495300"/>
              <a:ext cx="185738" cy="193675"/>
            </a:xfrm>
            <a:custGeom>
              <a:cxnLst>
                <a:cxn ang="0">
                  <a:pos x="20" y="69"/>
                </a:cxn>
                <a:cxn ang="0">
                  <a:pos x="20" y="48"/>
                </a:cxn>
                <a:cxn ang="0">
                  <a:pos x="23" y="39"/>
                </a:cxn>
                <a:cxn ang="0">
                  <a:pos x="26" y="0"/>
                </a:cxn>
                <a:cxn ang="0">
                  <a:pos x="29" y="21"/>
                </a:cxn>
                <a:cxn ang="0">
                  <a:pos x="29" y="36"/>
                </a:cxn>
                <a:cxn ang="0">
                  <a:pos x="41" y="48"/>
                </a:cxn>
                <a:cxn ang="0">
                  <a:pos x="50" y="21"/>
                </a:cxn>
                <a:cxn ang="0">
                  <a:pos x="56" y="45"/>
                </a:cxn>
                <a:cxn ang="0">
                  <a:pos x="65" y="72"/>
                </a:cxn>
                <a:cxn ang="0">
                  <a:pos x="44" y="72"/>
                </a:cxn>
                <a:cxn ang="0">
                  <a:pos x="20" y="69"/>
                </a:cxn>
              </a:cxnLst>
              <a:rect b="b" l="0" r="r" t="0"/>
              <a:pathLst>
                <a:path h="72" w="69">
                  <a:moveTo>
                    <a:pt x="20" y="69"/>
                  </a:moveTo>
                  <a:cubicBezTo>
                    <a:pt x="0" y="69"/>
                    <a:pt x="23" y="58"/>
                    <a:pt x="20" y="48"/>
                  </a:cubicBezTo>
                  <a:cubicBezTo>
                    <a:pt x="23" y="47"/>
                    <a:pt x="23" y="43"/>
                    <a:pt x="23" y="39"/>
                  </a:cubicBezTo>
                  <a:cubicBezTo>
                    <a:pt x="25" y="27"/>
                    <a:pt x="19" y="7"/>
                    <a:pt x="26" y="0"/>
                  </a:cubicBezTo>
                  <a:cubicBezTo>
                    <a:pt x="33" y="1"/>
                    <a:pt x="27" y="15"/>
                    <a:pt x="29" y="21"/>
                  </a:cubicBezTo>
                  <a:cubicBezTo>
                    <a:pt x="29" y="26"/>
                    <a:pt x="29" y="31"/>
                    <a:pt x="29" y="36"/>
                  </a:cubicBezTo>
                  <a:cubicBezTo>
                    <a:pt x="36" y="37"/>
                    <a:pt x="32" y="49"/>
                    <a:pt x="41" y="48"/>
                  </a:cubicBezTo>
                  <a:cubicBezTo>
                    <a:pt x="39" y="34"/>
                    <a:pt x="47" y="30"/>
                    <a:pt x="50" y="21"/>
                  </a:cubicBezTo>
                  <a:cubicBezTo>
                    <a:pt x="59" y="22"/>
                    <a:pt x="47" y="44"/>
                    <a:pt x="56" y="45"/>
                  </a:cubicBezTo>
                  <a:cubicBezTo>
                    <a:pt x="54" y="59"/>
                    <a:pt x="69" y="56"/>
                    <a:pt x="65" y="72"/>
                  </a:cubicBezTo>
                  <a:cubicBezTo>
                    <a:pt x="58" y="72"/>
                    <a:pt x="51" y="72"/>
                    <a:pt x="44" y="72"/>
                  </a:cubicBezTo>
                  <a:cubicBezTo>
                    <a:pt x="42" y="65"/>
                    <a:pt x="27" y="71"/>
                    <a:pt x="20" y="69"/>
                  </a:cubicBezTo>
                  <a:close/>
                </a:path>
              </a:pathLst>
            </a:custGeom>
            <a:solidFill>
              <a:srgbClr val="E2EDE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06" name="Freeform 139"/>
            <p:cNvSpPr/>
            <p:nvPr/>
          </p:nvSpPr>
          <p:spPr bwMode="auto">
            <a:xfrm>
              <a:off x="4981575" y="669925"/>
              <a:ext cx="79375" cy="26988"/>
            </a:xfrm>
            <a:custGeom>
              <a:cxnLst>
                <a:cxn ang="0">
                  <a:pos x="6" y="4"/>
                </a:cxn>
                <a:cxn ang="0">
                  <a:pos x="30" y="7"/>
                </a:cxn>
                <a:cxn ang="0">
                  <a:pos x="9" y="10"/>
                </a:cxn>
                <a:cxn ang="0">
                  <a:pos x="0" y="7"/>
                </a:cxn>
                <a:cxn ang="0">
                  <a:pos x="6" y="4"/>
                </a:cxn>
              </a:cxnLst>
              <a:rect b="b" l="0" r="r" t="0"/>
              <a:pathLst>
                <a:path h="10" w="30">
                  <a:moveTo>
                    <a:pt x="6" y="4"/>
                  </a:moveTo>
                  <a:cubicBezTo>
                    <a:pt x="13" y="6"/>
                    <a:pt x="28" y="0"/>
                    <a:pt x="30" y="7"/>
                  </a:cubicBezTo>
                  <a:cubicBezTo>
                    <a:pt x="24" y="9"/>
                    <a:pt x="10" y="3"/>
                    <a:pt x="9" y="10"/>
                  </a:cubicBezTo>
                  <a:cubicBezTo>
                    <a:pt x="5" y="10"/>
                    <a:pt x="1" y="10"/>
                    <a:pt x="0" y="7"/>
                  </a:cubicBezTo>
                  <a:cubicBezTo>
                    <a:pt x="2" y="6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4055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07" name="Freeform 140"/>
            <p:cNvSpPr/>
            <p:nvPr/>
          </p:nvSpPr>
          <p:spPr bwMode="auto">
            <a:xfrm>
              <a:off x="5133975" y="738188"/>
              <a:ext cx="209550" cy="363538"/>
            </a:xfrm>
            <a:custGeom>
              <a:cxnLst>
                <a:cxn ang="0">
                  <a:pos x="0" y="18"/>
                </a:cxn>
                <a:cxn ang="0">
                  <a:pos x="18" y="0"/>
                </a:cxn>
                <a:cxn ang="0">
                  <a:pos x="78" y="102"/>
                </a:cxn>
                <a:cxn ang="0">
                  <a:pos x="78" y="111"/>
                </a:cxn>
                <a:cxn ang="0">
                  <a:pos x="72" y="135"/>
                </a:cxn>
                <a:cxn ang="0">
                  <a:pos x="66" y="111"/>
                </a:cxn>
                <a:cxn ang="0">
                  <a:pos x="57" y="111"/>
                </a:cxn>
                <a:cxn ang="0">
                  <a:pos x="0" y="18"/>
                </a:cxn>
              </a:cxnLst>
              <a:rect b="b" l="0" r="r" t="0"/>
              <a:pathLst>
                <a:path h="135" w="78">
                  <a:moveTo>
                    <a:pt x="0" y="18"/>
                  </a:moveTo>
                  <a:cubicBezTo>
                    <a:pt x="11" y="17"/>
                    <a:pt x="14" y="8"/>
                    <a:pt x="18" y="0"/>
                  </a:cubicBezTo>
                  <a:cubicBezTo>
                    <a:pt x="42" y="30"/>
                    <a:pt x="65" y="61"/>
                    <a:pt x="78" y="102"/>
                  </a:cubicBezTo>
                  <a:cubicBezTo>
                    <a:pt x="78" y="105"/>
                    <a:pt x="78" y="108"/>
                    <a:pt x="78" y="111"/>
                  </a:cubicBezTo>
                  <a:cubicBezTo>
                    <a:pt x="66" y="109"/>
                    <a:pt x="74" y="127"/>
                    <a:pt x="72" y="135"/>
                  </a:cubicBezTo>
                  <a:cubicBezTo>
                    <a:pt x="68" y="129"/>
                    <a:pt x="66" y="121"/>
                    <a:pt x="66" y="111"/>
                  </a:cubicBezTo>
                  <a:cubicBezTo>
                    <a:pt x="61" y="110"/>
                    <a:pt x="58" y="115"/>
                    <a:pt x="57" y="111"/>
                  </a:cubicBezTo>
                  <a:cubicBezTo>
                    <a:pt x="49" y="69"/>
                    <a:pt x="32" y="36"/>
                    <a:pt x="0" y="18"/>
                  </a:cubicBezTo>
                  <a:close/>
                </a:path>
              </a:pathLst>
            </a:custGeom>
            <a:solidFill>
              <a:srgbClr val="CAE6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08" name="Freeform 141"/>
            <p:cNvSpPr/>
            <p:nvPr/>
          </p:nvSpPr>
          <p:spPr bwMode="auto">
            <a:xfrm>
              <a:off x="4284663" y="835025"/>
              <a:ext cx="438150" cy="1235075"/>
            </a:xfrm>
            <a:custGeom>
              <a:cxnLst>
                <a:cxn ang="0">
                  <a:pos x="163" y="24"/>
                </a:cxn>
                <a:cxn ang="0">
                  <a:pos x="160" y="24"/>
                </a:cxn>
                <a:cxn ang="0">
                  <a:pos x="151" y="39"/>
                </a:cxn>
                <a:cxn ang="0">
                  <a:pos x="148" y="36"/>
                </a:cxn>
                <a:cxn ang="0">
                  <a:pos x="145" y="36"/>
                </a:cxn>
                <a:cxn ang="0">
                  <a:pos x="70" y="231"/>
                </a:cxn>
                <a:cxn ang="0">
                  <a:pos x="70" y="234"/>
                </a:cxn>
                <a:cxn ang="0">
                  <a:pos x="58" y="291"/>
                </a:cxn>
                <a:cxn ang="0">
                  <a:pos x="58" y="330"/>
                </a:cxn>
                <a:cxn ang="0">
                  <a:pos x="49" y="396"/>
                </a:cxn>
                <a:cxn ang="0">
                  <a:pos x="7" y="459"/>
                </a:cxn>
                <a:cxn ang="0">
                  <a:pos x="19" y="411"/>
                </a:cxn>
                <a:cxn ang="0">
                  <a:pos x="22" y="408"/>
                </a:cxn>
                <a:cxn ang="0">
                  <a:pos x="19" y="426"/>
                </a:cxn>
                <a:cxn ang="0">
                  <a:pos x="28" y="396"/>
                </a:cxn>
                <a:cxn ang="0">
                  <a:pos x="31" y="390"/>
                </a:cxn>
                <a:cxn ang="0">
                  <a:pos x="37" y="348"/>
                </a:cxn>
                <a:cxn ang="0">
                  <a:pos x="40" y="324"/>
                </a:cxn>
                <a:cxn ang="0">
                  <a:pos x="40" y="309"/>
                </a:cxn>
                <a:cxn ang="0">
                  <a:pos x="43" y="246"/>
                </a:cxn>
                <a:cxn ang="0">
                  <a:pos x="163" y="0"/>
                </a:cxn>
                <a:cxn ang="0">
                  <a:pos x="163" y="24"/>
                </a:cxn>
              </a:cxnLst>
              <a:rect b="b" l="0" r="r" t="0"/>
              <a:pathLst>
                <a:path h="459" w="163">
                  <a:moveTo>
                    <a:pt x="163" y="24"/>
                  </a:moveTo>
                  <a:cubicBezTo>
                    <a:pt x="162" y="24"/>
                    <a:pt x="161" y="24"/>
                    <a:pt x="160" y="24"/>
                  </a:cubicBezTo>
                  <a:cubicBezTo>
                    <a:pt x="161" y="33"/>
                    <a:pt x="156" y="36"/>
                    <a:pt x="151" y="39"/>
                  </a:cubicBezTo>
                  <a:cubicBezTo>
                    <a:pt x="151" y="37"/>
                    <a:pt x="151" y="35"/>
                    <a:pt x="148" y="36"/>
                  </a:cubicBezTo>
                  <a:cubicBezTo>
                    <a:pt x="147" y="36"/>
                    <a:pt x="146" y="36"/>
                    <a:pt x="145" y="36"/>
                  </a:cubicBezTo>
                  <a:cubicBezTo>
                    <a:pt x="148" y="129"/>
                    <a:pt x="94" y="165"/>
                    <a:pt x="70" y="231"/>
                  </a:cubicBezTo>
                  <a:cubicBezTo>
                    <a:pt x="67" y="232"/>
                    <a:pt x="68" y="234"/>
                    <a:pt x="70" y="234"/>
                  </a:cubicBezTo>
                  <a:cubicBezTo>
                    <a:pt x="64" y="251"/>
                    <a:pt x="61" y="271"/>
                    <a:pt x="58" y="291"/>
                  </a:cubicBezTo>
                  <a:cubicBezTo>
                    <a:pt x="53" y="297"/>
                    <a:pt x="53" y="324"/>
                    <a:pt x="58" y="330"/>
                  </a:cubicBezTo>
                  <a:cubicBezTo>
                    <a:pt x="60" y="357"/>
                    <a:pt x="55" y="377"/>
                    <a:pt x="49" y="396"/>
                  </a:cubicBezTo>
                  <a:cubicBezTo>
                    <a:pt x="38" y="420"/>
                    <a:pt x="21" y="438"/>
                    <a:pt x="7" y="459"/>
                  </a:cubicBezTo>
                  <a:cubicBezTo>
                    <a:pt x="0" y="434"/>
                    <a:pt x="18" y="418"/>
                    <a:pt x="19" y="411"/>
                  </a:cubicBezTo>
                  <a:cubicBezTo>
                    <a:pt x="19" y="409"/>
                    <a:pt x="19" y="407"/>
                    <a:pt x="22" y="408"/>
                  </a:cubicBezTo>
                  <a:cubicBezTo>
                    <a:pt x="30" y="416"/>
                    <a:pt x="18" y="417"/>
                    <a:pt x="19" y="426"/>
                  </a:cubicBezTo>
                  <a:cubicBezTo>
                    <a:pt x="29" y="420"/>
                    <a:pt x="39" y="408"/>
                    <a:pt x="28" y="396"/>
                  </a:cubicBezTo>
                  <a:cubicBezTo>
                    <a:pt x="29" y="394"/>
                    <a:pt x="28" y="390"/>
                    <a:pt x="31" y="390"/>
                  </a:cubicBezTo>
                  <a:cubicBezTo>
                    <a:pt x="40" y="383"/>
                    <a:pt x="36" y="363"/>
                    <a:pt x="37" y="348"/>
                  </a:cubicBezTo>
                  <a:cubicBezTo>
                    <a:pt x="44" y="346"/>
                    <a:pt x="38" y="331"/>
                    <a:pt x="40" y="324"/>
                  </a:cubicBezTo>
                  <a:cubicBezTo>
                    <a:pt x="40" y="319"/>
                    <a:pt x="40" y="314"/>
                    <a:pt x="40" y="309"/>
                  </a:cubicBezTo>
                  <a:cubicBezTo>
                    <a:pt x="47" y="294"/>
                    <a:pt x="41" y="266"/>
                    <a:pt x="43" y="246"/>
                  </a:cubicBezTo>
                  <a:cubicBezTo>
                    <a:pt x="101" y="182"/>
                    <a:pt x="102" y="61"/>
                    <a:pt x="163" y="0"/>
                  </a:cubicBezTo>
                  <a:cubicBezTo>
                    <a:pt x="163" y="8"/>
                    <a:pt x="163" y="16"/>
                    <a:pt x="163" y="24"/>
                  </a:cubicBezTo>
                  <a:close/>
                </a:path>
              </a:pathLst>
            </a:custGeom>
            <a:solidFill>
              <a:srgbClr val="CAE6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09" name="Freeform 142"/>
            <p:cNvSpPr/>
            <p:nvPr/>
          </p:nvSpPr>
          <p:spPr bwMode="auto">
            <a:xfrm>
              <a:off x="4768850" y="793750"/>
              <a:ext cx="28575" cy="161925"/>
            </a:xfrm>
            <a:custGeom>
              <a:cxnLst>
                <a:cxn ang="0">
                  <a:pos x="4" y="0"/>
                </a:cxn>
                <a:cxn ang="0">
                  <a:pos x="7" y="60"/>
                </a:cxn>
                <a:cxn ang="0">
                  <a:pos x="4" y="0"/>
                </a:cxn>
              </a:cxnLst>
              <a:rect b="b" l="0" r="r" t="0"/>
              <a:pathLst>
                <a:path h="60" w="11">
                  <a:moveTo>
                    <a:pt x="4" y="0"/>
                  </a:moveTo>
                  <a:cubicBezTo>
                    <a:pt x="11" y="14"/>
                    <a:pt x="5" y="41"/>
                    <a:pt x="7" y="60"/>
                  </a:cubicBezTo>
                  <a:cubicBezTo>
                    <a:pt x="0" y="46"/>
                    <a:pt x="6" y="19"/>
                    <a:pt x="4" y="0"/>
                  </a:cubicBezTo>
                  <a:close/>
                </a:path>
              </a:pathLst>
            </a:custGeom>
            <a:solidFill>
              <a:srgbClr val="1E4C5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10" name="Freeform 143"/>
            <p:cNvSpPr/>
            <p:nvPr/>
          </p:nvSpPr>
          <p:spPr bwMode="auto">
            <a:xfrm>
              <a:off x="5311775" y="1030288"/>
              <a:ext cx="42863" cy="95250"/>
            </a:xfrm>
            <a:custGeom>
              <a:cxnLst>
                <a:cxn ang="0">
                  <a:pos x="12" y="2"/>
                </a:cxn>
                <a:cxn ang="0">
                  <a:pos x="9" y="35"/>
                </a:cxn>
                <a:cxn ang="0">
                  <a:pos x="6" y="26"/>
                </a:cxn>
                <a:cxn ang="0">
                  <a:pos x="12" y="2"/>
                </a:cxn>
              </a:cxnLst>
              <a:rect b="b" l="0" r="r" t="0"/>
              <a:pathLst>
                <a:path h="35" w="16">
                  <a:moveTo>
                    <a:pt x="12" y="2"/>
                  </a:moveTo>
                  <a:cubicBezTo>
                    <a:pt x="10" y="12"/>
                    <a:pt x="16" y="30"/>
                    <a:pt x="9" y="35"/>
                  </a:cubicBezTo>
                  <a:cubicBezTo>
                    <a:pt x="9" y="31"/>
                    <a:pt x="10" y="26"/>
                    <a:pt x="6" y="26"/>
                  </a:cubicBezTo>
                  <a:cubicBezTo>
                    <a:pt x="8" y="18"/>
                    <a:pt x="0" y="0"/>
                    <a:pt x="12" y="2"/>
                  </a:cubicBezTo>
                  <a:close/>
                </a:path>
              </a:pathLst>
            </a:custGeom>
            <a:solidFill>
              <a:srgbClr val="4055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11" name="Freeform 144"/>
            <p:cNvSpPr/>
            <p:nvPr/>
          </p:nvSpPr>
          <p:spPr bwMode="auto">
            <a:xfrm>
              <a:off x="4471988" y="931863"/>
              <a:ext cx="227013" cy="531813"/>
            </a:xfrm>
            <a:custGeom>
              <a:cxnLst>
                <a:cxn ang="0">
                  <a:pos x="78" y="0"/>
                </a:cxn>
                <a:cxn ang="0">
                  <a:pos x="45" y="174"/>
                </a:cxn>
                <a:cxn ang="0">
                  <a:pos x="42" y="195"/>
                </a:cxn>
                <a:cxn ang="0">
                  <a:pos x="42" y="198"/>
                </a:cxn>
                <a:cxn ang="0">
                  <a:pos x="39" y="198"/>
                </a:cxn>
                <a:cxn ang="0">
                  <a:pos x="36" y="198"/>
                </a:cxn>
                <a:cxn ang="0">
                  <a:pos x="0" y="195"/>
                </a:cxn>
                <a:cxn ang="0">
                  <a:pos x="75" y="0"/>
                </a:cxn>
                <a:cxn ang="0">
                  <a:pos x="78" y="0"/>
                </a:cxn>
              </a:cxnLst>
              <a:rect b="b" l="0" r="r" t="0"/>
              <a:pathLst>
                <a:path h="198" w="84">
                  <a:moveTo>
                    <a:pt x="78" y="0"/>
                  </a:moveTo>
                  <a:cubicBezTo>
                    <a:pt x="84" y="75"/>
                    <a:pt x="72" y="132"/>
                    <a:pt x="45" y="174"/>
                  </a:cubicBezTo>
                  <a:cubicBezTo>
                    <a:pt x="38" y="175"/>
                    <a:pt x="44" y="189"/>
                    <a:pt x="42" y="195"/>
                  </a:cubicBezTo>
                  <a:cubicBezTo>
                    <a:pt x="42" y="196"/>
                    <a:pt x="42" y="197"/>
                    <a:pt x="42" y="198"/>
                  </a:cubicBezTo>
                  <a:cubicBezTo>
                    <a:pt x="41" y="198"/>
                    <a:pt x="40" y="198"/>
                    <a:pt x="39" y="198"/>
                  </a:cubicBezTo>
                  <a:cubicBezTo>
                    <a:pt x="38" y="198"/>
                    <a:pt x="37" y="198"/>
                    <a:pt x="36" y="198"/>
                  </a:cubicBezTo>
                  <a:cubicBezTo>
                    <a:pt x="30" y="191"/>
                    <a:pt x="11" y="197"/>
                    <a:pt x="0" y="195"/>
                  </a:cubicBezTo>
                  <a:cubicBezTo>
                    <a:pt x="24" y="129"/>
                    <a:pt x="78" y="93"/>
                    <a:pt x="75" y="0"/>
                  </a:cubicBezTo>
                  <a:cubicBezTo>
                    <a:pt x="76" y="0"/>
                    <a:pt x="77" y="0"/>
                    <a:pt x="78" y="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12" name="Freeform 145"/>
            <p:cNvSpPr/>
            <p:nvPr/>
          </p:nvSpPr>
          <p:spPr bwMode="auto">
            <a:xfrm>
              <a:off x="5327650" y="1009650"/>
              <a:ext cx="34925" cy="196850"/>
            </a:xfrm>
            <a:custGeom>
              <a:cxnLst>
                <a:cxn ang="0">
                  <a:pos x="3" y="49"/>
                </a:cxn>
                <a:cxn ang="0">
                  <a:pos x="3" y="43"/>
                </a:cxn>
                <a:cxn ang="0">
                  <a:pos x="6" y="10"/>
                </a:cxn>
                <a:cxn ang="0">
                  <a:pos x="6" y="1"/>
                </a:cxn>
                <a:cxn ang="0">
                  <a:pos x="9" y="16"/>
                </a:cxn>
                <a:cxn ang="0">
                  <a:pos x="9" y="34"/>
                </a:cxn>
                <a:cxn ang="0">
                  <a:pos x="9" y="73"/>
                </a:cxn>
                <a:cxn ang="0">
                  <a:pos x="3" y="49"/>
                </a:cxn>
              </a:cxnLst>
              <a:rect b="b" l="0" r="r" t="0"/>
              <a:pathLst>
                <a:path h="73" w="13">
                  <a:moveTo>
                    <a:pt x="3" y="49"/>
                  </a:moveTo>
                  <a:cubicBezTo>
                    <a:pt x="3" y="47"/>
                    <a:pt x="3" y="45"/>
                    <a:pt x="3" y="43"/>
                  </a:cubicBezTo>
                  <a:cubicBezTo>
                    <a:pt x="10" y="38"/>
                    <a:pt x="4" y="20"/>
                    <a:pt x="6" y="10"/>
                  </a:cubicBezTo>
                  <a:cubicBezTo>
                    <a:pt x="6" y="7"/>
                    <a:pt x="6" y="4"/>
                    <a:pt x="6" y="1"/>
                  </a:cubicBezTo>
                  <a:cubicBezTo>
                    <a:pt x="13" y="0"/>
                    <a:pt x="7" y="12"/>
                    <a:pt x="9" y="16"/>
                  </a:cubicBezTo>
                  <a:cubicBezTo>
                    <a:pt x="9" y="22"/>
                    <a:pt x="9" y="28"/>
                    <a:pt x="9" y="34"/>
                  </a:cubicBezTo>
                  <a:cubicBezTo>
                    <a:pt x="9" y="47"/>
                    <a:pt x="9" y="60"/>
                    <a:pt x="9" y="73"/>
                  </a:cubicBezTo>
                  <a:cubicBezTo>
                    <a:pt x="0" y="72"/>
                    <a:pt x="12" y="50"/>
                    <a:pt x="3" y="49"/>
                  </a:cubicBezTo>
                  <a:close/>
                </a:path>
              </a:pathLst>
            </a:custGeom>
            <a:solidFill>
              <a:srgbClr val="A9B7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13" name="Freeform 146"/>
            <p:cNvSpPr/>
            <p:nvPr/>
          </p:nvSpPr>
          <p:spPr bwMode="auto">
            <a:xfrm>
              <a:off x="5357813" y="1141413"/>
              <a:ext cx="28575" cy="169863"/>
            </a:xfrm>
            <a:custGeom>
              <a:cxnLst>
                <a:cxn ang="0">
                  <a:pos x="4" y="0"/>
                </a:cxn>
                <a:cxn ang="0">
                  <a:pos x="7" y="63"/>
                </a:cxn>
                <a:cxn ang="0">
                  <a:pos x="4" y="0"/>
                </a:cxn>
              </a:cxnLst>
              <a:rect b="b" l="0" r="r" t="0"/>
              <a:pathLst>
                <a:path h="62" w="11">
                  <a:moveTo>
                    <a:pt x="4" y="0"/>
                  </a:moveTo>
                  <a:cubicBezTo>
                    <a:pt x="11" y="15"/>
                    <a:pt x="5" y="43"/>
                    <a:pt x="7" y="63"/>
                  </a:cubicBezTo>
                  <a:cubicBezTo>
                    <a:pt x="0" y="48"/>
                    <a:pt x="6" y="20"/>
                    <a:pt x="4" y="0"/>
                  </a:cubicBezTo>
                  <a:close/>
                </a:path>
              </a:pathLst>
            </a:custGeom>
            <a:solidFill>
              <a:srgbClr val="C8CEC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14" name="Freeform 147"/>
            <p:cNvSpPr/>
            <p:nvPr/>
          </p:nvSpPr>
          <p:spPr bwMode="auto">
            <a:xfrm>
              <a:off x="5335588" y="1214438"/>
              <a:ext cx="84138" cy="762000"/>
            </a:xfrm>
            <a:custGeom>
              <a:cxnLst>
                <a:cxn ang="0">
                  <a:pos x="9" y="60"/>
                </a:cxn>
                <a:cxn ang="0">
                  <a:pos x="24" y="114"/>
                </a:cxn>
                <a:cxn ang="0">
                  <a:pos x="27" y="138"/>
                </a:cxn>
                <a:cxn ang="0">
                  <a:pos x="30" y="231"/>
                </a:cxn>
                <a:cxn ang="0">
                  <a:pos x="27" y="258"/>
                </a:cxn>
                <a:cxn ang="0">
                  <a:pos x="24" y="279"/>
                </a:cxn>
                <a:cxn ang="0">
                  <a:pos x="15" y="282"/>
                </a:cxn>
                <a:cxn ang="0">
                  <a:pos x="0" y="63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9" y="60"/>
                </a:cxn>
              </a:cxnLst>
              <a:rect b="b" l="0" r="r" t="0"/>
              <a:pathLst>
                <a:path h="283" w="31">
                  <a:moveTo>
                    <a:pt x="9" y="60"/>
                  </a:moveTo>
                  <a:cubicBezTo>
                    <a:pt x="20" y="51"/>
                    <a:pt x="22" y="95"/>
                    <a:pt x="24" y="114"/>
                  </a:cubicBezTo>
                  <a:cubicBezTo>
                    <a:pt x="26" y="121"/>
                    <a:pt x="20" y="136"/>
                    <a:pt x="27" y="138"/>
                  </a:cubicBezTo>
                  <a:cubicBezTo>
                    <a:pt x="30" y="167"/>
                    <a:pt x="31" y="198"/>
                    <a:pt x="30" y="231"/>
                  </a:cubicBezTo>
                  <a:cubicBezTo>
                    <a:pt x="23" y="234"/>
                    <a:pt x="29" y="250"/>
                    <a:pt x="27" y="258"/>
                  </a:cubicBezTo>
                  <a:cubicBezTo>
                    <a:pt x="26" y="265"/>
                    <a:pt x="22" y="269"/>
                    <a:pt x="24" y="279"/>
                  </a:cubicBezTo>
                  <a:cubicBezTo>
                    <a:pt x="20" y="279"/>
                    <a:pt x="20" y="283"/>
                    <a:pt x="15" y="282"/>
                  </a:cubicBezTo>
                  <a:cubicBezTo>
                    <a:pt x="15" y="211"/>
                    <a:pt x="19" y="124"/>
                    <a:pt x="0" y="63"/>
                  </a:cubicBezTo>
                  <a:cubicBezTo>
                    <a:pt x="0" y="52"/>
                    <a:pt x="0" y="41"/>
                    <a:pt x="0" y="30"/>
                  </a:cubicBezTo>
                  <a:cubicBezTo>
                    <a:pt x="0" y="25"/>
                    <a:pt x="0" y="20"/>
                    <a:pt x="0" y="15"/>
                  </a:cubicBezTo>
                  <a:cubicBezTo>
                    <a:pt x="0" y="12"/>
                    <a:pt x="0" y="9"/>
                    <a:pt x="0" y="6"/>
                  </a:cubicBezTo>
                  <a:cubicBezTo>
                    <a:pt x="4" y="6"/>
                    <a:pt x="3" y="1"/>
                    <a:pt x="6" y="0"/>
                  </a:cubicBezTo>
                  <a:cubicBezTo>
                    <a:pt x="8" y="19"/>
                    <a:pt x="2" y="46"/>
                    <a:pt x="9" y="60"/>
                  </a:cubicBezTo>
                  <a:close/>
                </a:path>
              </a:pathLst>
            </a:custGeom>
            <a:solidFill>
              <a:srgbClr val="CAE6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15" name="Freeform 148"/>
            <p:cNvSpPr/>
            <p:nvPr/>
          </p:nvSpPr>
          <p:spPr bwMode="auto">
            <a:xfrm>
              <a:off x="4575175" y="1400175"/>
              <a:ext cx="26988" cy="63500"/>
            </a:xfrm>
            <a:custGeom>
              <a:cxnLst>
                <a:cxn ang="0">
                  <a:pos x="7" y="0"/>
                </a:cxn>
                <a:cxn ang="0">
                  <a:pos x="10" y="15"/>
                </a:cxn>
                <a:cxn ang="0">
                  <a:pos x="7" y="24"/>
                </a:cxn>
                <a:cxn ang="0">
                  <a:pos x="4" y="21"/>
                </a:cxn>
                <a:cxn ang="0">
                  <a:pos x="7" y="0"/>
                </a:cxn>
              </a:cxnLst>
              <a:rect b="b" l="0" r="r" t="0"/>
              <a:pathLst>
                <a:path h="24" w="10">
                  <a:moveTo>
                    <a:pt x="7" y="0"/>
                  </a:moveTo>
                  <a:cubicBezTo>
                    <a:pt x="9" y="4"/>
                    <a:pt x="3" y="16"/>
                    <a:pt x="10" y="15"/>
                  </a:cubicBezTo>
                  <a:cubicBezTo>
                    <a:pt x="10" y="19"/>
                    <a:pt x="10" y="23"/>
                    <a:pt x="7" y="24"/>
                  </a:cubicBezTo>
                  <a:cubicBezTo>
                    <a:pt x="7" y="22"/>
                    <a:pt x="7" y="20"/>
                    <a:pt x="4" y="21"/>
                  </a:cubicBezTo>
                  <a:cubicBezTo>
                    <a:pt x="6" y="15"/>
                    <a:pt x="0" y="1"/>
                    <a:pt x="7" y="0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16" name="Freeform 149"/>
            <p:cNvSpPr/>
            <p:nvPr/>
          </p:nvSpPr>
          <p:spPr bwMode="auto">
            <a:xfrm>
              <a:off x="5389563" y="1489075"/>
              <a:ext cx="38100" cy="96838"/>
            </a:xfrm>
            <a:custGeom>
              <a:cxnLst>
                <a:cxn ang="0">
                  <a:pos x="7" y="0"/>
                </a:cxn>
                <a:cxn ang="0">
                  <a:pos x="10" y="27"/>
                </a:cxn>
                <a:cxn ang="0">
                  <a:pos x="7" y="36"/>
                </a:cxn>
                <a:cxn ang="0">
                  <a:pos x="4" y="12"/>
                </a:cxn>
                <a:cxn ang="0">
                  <a:pos x="7" y="0"/>
                </a:cxn>
              </a:cxnLst>
              <a:rect b="b" l="0" r="r" t="0"/>
              <a:pathLst>
                <a:path h="36" w="14">
                  <a:moveTo>
                    <a:pt x="7" y="0"/>
                  </a:moveTo>
                  <a:cubicBezTo>
                    <a:pt x="14" y="3"/>
                    <a:pt x="8" y="19"/>
                    <a:pt x="10" y="27"/>
                  </a:cubicBezTo>
                  <a:cubicBezTo>
                    <a:pt x="7" y="28"/>
                    <a:pt x="7" y="32"/>
                    <a:pt x="7" y="36"/>
                  </a:cubicBezTo>
                  <a:cubicBezTo>
                    <a:pt x="0" y="34"/>
                    <a:pt x="6" y="19"/>
                    <a:pt x="4" y="12"/>
                  </a:cubicBezTo>
                  <a:cubicBezTo>
                    <a:pt x="8" y="11"/>
                    <a:pt x="7" y="5"/>
                    <a:pt x="7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17" name="Freeform 150"/>
            <p:cNvSpPr/>
            <p:nvPr/>
          </p:nvSpPr>
          <p:spPr bwMode="auto">
            <a:xfrm>
              <a:off x="4657725" y="1404938"/>
              <a:ext cx="53975" cy="188913"/>
            </a:xfrm>
            <a:custGeom>
              <a:cxnLst>
                <a:cxn ang="0">
                  <a:pos x="3" y="70"/>
                </a:cxn>
                <a:cxn ang="0">
                  <a:pos x="15" y="25"/>
                </a:cxn>
                <a:cxn ang="0">
                  <a:pos x="18" y="34"/>
                </a:cxn>
                <a:cxn ang="0">
                  <a:pos x="3" y="70"/>
                </a:cxn>
              </a:cxnLst>
              <a:rect b="b" l="0" r="r" t="0"/>
              <a:pathLst>
                <a:path h="70" w="20">
                  <a:moveTo>
                    <a:pt x="3" y="70"/>
                  </a:moveTo>
                  <a:cubicBezTo>
                    <a:pt x="0" y="60"/>
                    <a:pt x="14" y="41"/>
                    <a:pt x="15" y="25"/>
                  </a:cubicBezTo>
                  <a:cubicBezTo>
                    <a:pt x="15" y="0"/>
                    <a:pt x="20" y="20"/>
                    <a:pt x="18" y="34"/>
                  </a:cubicBezTo>
                  <a:cubicBezTo>
                    <a:pt x="16" y="49"/>
                    <a:pt x="5" y="65"/>
                    <a:pt x="3" y="7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18" name="Freeform 151"/>
            <p:cNvSpPr/>
            <p:nvPr/>
          </p:nvSpPr>
          <p:spPr bwMode="auto">
            <a:xfrm>
              <a:off x="4835525" y="1481138"/>
              <a:ext cx="49213" cy="241300"/>
            </a:xfrm>
            <a:custGeom>
              <a:cxnLst>
                <a:cxn ang="0">
                  <a:pos x="12" y="9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2" y="90"/>
                </a:cxn>
              </a:cxnLst>
              <a:rect b="b" l="0" r="r" t="0"/>
              <a:pathLst>
                <a:path h="90" w="18">
                  <a:moveTo>
                    <a:pt x="12" y="90"/>
                  </a:moveTo>
                  <a:cubicBezTo>
                    <a:pt x="10" y="59"/>
                    <a:pt x="2" y="3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7" y="25"/>
                    <a:pt x="18" y="62"/>
                    <a:pt x="12" y="9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19" name="Freeform 152"/>
            <p:cNvSpPr/>
            <p:nvPr/>
          </p:nvSpPr>
          <p:spPr bwMode="auto">
            <a:xfrm>
              <a:off x="5211763" y="1585913"/>
              <a:ext cx="30163" cy="80963"/>
            </a:xfrm>
            <a:custGeom>
              <a:cxnLst>
                <a:cxn ang="0">
                  <a:pos x="4" y="30"/>
                </a:cxn>
                <a:cxn ang="0">
                  <a:pos x="7" y="0"/>
                </a:cxn>
                <a:cxn ang="0">
                  <a:pos x="4" y="30"/>
                </a:cxn>
              </a:cxnLst>
              <a:rect b="b" l="0" r="r" t="0"/>
              <a:pathLst>
                <a:path h="30" w="11">
                  <a:moveTo>
                    <a:pt x="4" y="30"/>
                  </a:moveTo>
                  <a:cubicBezTo>
                    <a:pt x="6" y="21"/>
                    <a:pt x="0" y="4"/>
                    <a:pt x="7" y="0"/>
                  </a:cubicBezTo>
                  <a:cubicBezTo>
                    <a:pt x="5" y="9"/>
                    <a:pt x="11" y="26"/>
                    <a:pt x="4" y="30"/>
                  </a:cubicBezTo>
                  <a:close/>
                </a:path>
              </a:pathLst>
            </a:custGeom>
            <a:solidFill>
              <a:srgbClr val="697A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20" name="Freeform 153"/>
            <p:cNvSpPr/>
            <p:nvPr/>
          </p:nvSpPr>
          <p:spPr bwMode="auto">
            <a:xfrm>
              <a:off x="4375150" y="1690688"/>
              <a:ext cx="26988" cy="80963"/>
            </a:xfrm>
            <a:custGeom>
              <a:cxnLst>
                <a:cxn ang="0">
                  <a:pos x="3" y="30"/>
                </a:cxn>
                <a:cxn ang="0">
                  <a:pos x="0" y="27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6" y="6"/>
                </a:cxn>
                <a:cxn ang="0">
                  <a:pos x="3" y="30"/>
                </a:cxn>
              </a:cxnLst>
              <a:rect b="b" l="0" r="r" t="0"/>
              <a:pathLst>
                <a:path h="30" w="10">
                  <a:moveTo>
                    <a:pt x="3" y="30"/>
                  </a:moveTo>
                  <a:cubicBezTo>
                    <a:pt x="4" y="27"/>
                    <a:pt x="2" y="27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2"/>
                    <a:pt x="3" y="6"/>
                    <a:pt x="6" y="6"/>
                  </a:cubicBezTo>
                  <a:cubicBezTo>
                    <a:pt x="4" y="13"/>
                    <a:pt x="10" y="28"/>
                    <a:pt x="3" y="3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21" name="Freeform 154"/>
            <p:cNvSpPr/>
            <p:nvPr/>
          </p:nvSpPr>
          <p:spPr bwMode="auto">
            <a:xfrm>
              <a:off x="4362450" y="1763713"/>
              <a:ext cx="28575" cy="120650"/>
            </a:xfrm>
            <a:custGeom>
              <a:cxnLst>
                <a:cxn ang="0">
                  <a:pos x="8" y="3"/>
                </a:cxn>
                <a:cxn ang="0">
                  <a:pos x="2" y="45"/>
                </a:cxn>
                <a:cxn ang="0">
                  <a:pos x="5" y="0"/>
                </a:cxn>
                <a:cxn ang="0">
                  <a:pos x="8" y="3"/>
                </a:cxn>
              </a:cxnLst>
              <a:rect b="b" l="0" r="r" t="0"/>
              <a:pathLst>
                <a:path h="45" w="11">
                  <a:moveTo>
                    <a:pt x="8" y="3"/>
                  </a:moveTo>
                  <a:cubicBezTo>
                    <a:pt x="7" y="18"/>
                    <a:pt x="11" y="38"/>
                    <a:pt x="2" y="45"/>
                  </a:cubicBezTo>
                  <a:cubicBezTo>
                    <a:pt x="0" y="27"/>
                    <a:pt x="6" y="17"/>
                    <a:pt x="5" y="0"/>
                  </a:cubicBezTo>
                  <a:cubicBezTo>
                    <a:pt x="7" y="0"/>
                    <a:pt x="9" y="0"/>
                    <a:pt x="8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22" name="Freeform 155"/>
            <p:cNvSpPr/>
            <p:nvPr/>
          </p:nvSpPr>
          <p:spPr bwMode="auto">
            <a:xfrm>
              <a:off x="5397500" y="1835150"/>
              <a:ext cx="38100" cy="100013"/>
            </a:xfrm>
            <a:custGeom>
              <a:cxnLst>
                <a:cxn ang="0">
                  <a:pos x="7" y="0"/>
                </a:cxn>
                <a:cxn ang="0">
                  <a:pos x="10" y="21"/>
                </a:cxn>
                <a:cxn ang="0">
                  <a:pos x="7" y="36"/>
                </a:cxn>
                <a:cxn ang="0">
                  <a:pos x="4" y="27"/>
                </a:cxn>
                <a:cxn ang="0">
                  <a:pos x="7" y="0"/>
                </a:cxn>
              </a:cxnLst>
              <a:rect b="b" l="0" r="r" t="0"/>
              <a:pathLst>
                <a:path h="37" w="14">
                  <a:moveTo>
                    <a:pt x="7" y="0"/>
                  </a:moveTo>
                  <a:cubicBezTo>
                    <a:pt x="9" y="6"/>
                    <a:pt x="3" y="20"/>
                    <a:pt x="10" y="21"/>
                  </a:cubicBezTo>
                  <a:cubicBezTo>
                    <a:pt x="8" y="25"/>
                    <a:pt x="14" y="37"/>
                    <a:pt x="7" y="36"/>
                  </a:cubicBezTo>
                  <a:cubicBezTo>
                    <a:pt x="7" y="32"/>
                    <a:pt x="8" y="27"/>
                    <a:pt x="4" y="27"/>
                  </a:cubicBezTo>
                  <a:cubicBezTo>
                    <a:pt x="6" y="19"/>
                    <a:pt x="0" y="3"/>
                    <a:pt x="7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23" name="Freeform 156"/>
            <p:cNvSpPr/>
            <p:nvPr/>
          </p:nvSpPr>
          <p:spPr bwMode="auto">
            <a:xfrm>
              <a:off x="4332288" y="1900238"/>
              <a:ext cx="57150" cy="80963"/>
            </a:xfrm>
            <a:custGeom>
              <a:cxnLst>
                <a:cxn ang="0">
                  <a:pos x="10" y="0"/>
                </a:cxn>
                <a:cxn ang="0">
                  <a:pos x="1" y="30"/>
                </a:cxn>
                <a:cxn ang="0">
                  <a:pos x="4" y="12"/>
                </a:cxn>
                <a:cxn ang="0">
                  <a:pos x="10" y="0"/>
                </a:cxn>
              </a:cxnLst>
              <a:rect b="b" l="0" r="r" t="0"/>
              <a:pathLst>
                <a:path h="30" w="21">
                  <a:moveTo>
                    <a:pt x="10" y="0"/>
                  </a:moveTo>
                  <a:cubicBezTo>
                    <a:pt x="21" y="12"/>
                    <a:pt x="11" y="24"/>
                    <a:pt x="1" y="30"/>
                  </a:cubicBezTo>
                  <a:cubicBezTo>
                    <a:pt x="0" y="21"/>
                    <a:pt x="12" y="20"/>
                    <a:pt x="4" y="12"/>
                  </a:cubicBezTo>
                  <a:cubicBezTo>
                    <a:pt x="13" y="15"/>
                    <a:pt x="9" y="5"/>
                    <a:pt x="1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24" name="Freeform 157"/>
            <p:cNvSpPr/>
            <p:nvPr/>
          </p:nvSpPr>
          <p:spPr bwMode="auto">
            <a:xfrm>
              <a:off x="4978400" y="1939925"/>
              <a:ext cx="38100" cy="65088"/>
            </a:xfrm>
            <a:custGeom>
              <a:cxnLst>
                <a:cxn ang="0">
                  <a:pos x="13" y="24"/>
                </a:cxn>
                <a:cxn ang="0">
                  <a:pos x="7" y="0"/>
                </a:cxn>
                <a:cxn ang="0">
                  <a:pos x="13" y="24"/>
                </a:cxn>
              </a:cxnLst>
              <a:rect b="b" l="0" r="r" t="0"/>
              <a:pathLst>
                <a:path h="24" w="14">
                  <a:moveTo>
                    <a:pt x="13" y="24"/>
                  </a:moveTo>
                  <a:cubicBezTo>
                    <a:pt x="9" y="20"/>
                    <a:pt x="0" y="5"/>
                    <a:pt x="7" y="0"/>
                  </a:cubicBezTo>
                  <a:cubicBezTo>
                    <a:pt x="7" y="10"/>
                    <a:pt x="14" y="13"/>
                    <a:pt x="13" y="2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25" name="Freeform 158"/>
            <p:cNvSpPr/>
            <p:nvPr/>
          </p:nvSpPr>
          <p:spPr bwMode="auto">
            <a:xfrm>
              <a:off x="5295900" y="1973263"/>
              <a:ext cx="117475" cy="31750"/>
            </a:xfrm>
            <a:custGeom>
              <a:cxnLst>
                <a:cxn ang="0">
                  <a:pos x="33" y="9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4" y="3"/>
                </a:cxn>
                <a:cxn ang="0">
                  <a:pos x="33" y="9"/>
                </a:cxn>
              </a:cxnLst>
              <a:rect b="b" l="0" r="r" t="0"/>
              <a:pathLst>
                <a:path h="12" w="44">
                  <a:moveTo>
                    <a:pt x="33" y="9"/>
                  </a:moveTo>
                  <a:cubicBezTo>
                    <a:pt x="21" y="8"/>
                    <a:pt x="4" y="1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4" y="5"/>
                    <a:pt x="15" y="3"/>
                    <a:pt x="24" y="3"/>
                  </a:cubicBezTo>
                  <a:cubicBezTo>
                    <a:pt x="21" y="9"/>
                    <a:pt x="44" y="4"/>
                    <a:pt x="33" y="9"/>
                  </a:cubicBezTo>
                  <a:close/>
                </a:path>
              </a:pathLst>
            </a:custGeom>
            <a:solidFill>
              <a:srgbClr val="21393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26" name="Freeform 159"/>
            <p:cNvSpPr/>
            <p:nvPr/>
          </p:nvSpPr>
          <p:spPr bwMode="auto">
            <a:xfrm>
              <a:off x="5264150" y="1965325"/>
              <a:ext cx="120650" cy="88900"/>
            </a:xfrm>
            <a:custGeom>
              <a:cxnLst>
                <a:cxn ang="0">
                  <a:pos x="12" y="33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12" y="6"/>
                </a:cxn>
                <a:cxn ang="0">
                  <a:pos x="45" y="12"/>
                </a:cxn>
                <a:cxn ang="0">
                  <a:pos x="42" y="33"/>
                </a:cxn>
                <a:cxn ang="0">
                  <a:pos x="12" y="33"/>
                </a:cxn>
              </a:cxnLst>
              <a:rect b="b" l="0" r="r" t="0"/>
              <a:pathLst>
                <a:path h="33" w="45">
                  <a:moveTo>
                    <a:pt x="12" y="33"/>
                  </a:moveTo>
                  <a:cubicBezTo>
                    <a:pt x="1" y="33"/>
                    <a:pt x="6" y="17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6" y="5"/>
                    <a:pt x="1" y="11"/>
                    <a:pt x="12" y="6"/>
                  </a:cubicBezTo>
                  <a:cubicBezTo>
                    <a:pt x="16" y="15"/>
                    <a:pt x="33" y="11"/>
                    <a:pt x="45" y="12"/>
                  </a:cubicBezTo>
                  <a:cubicBezTo>
                    <a:pt x="42" y="23"/>
                    <a:pt x="45" y="26"/>
                    <a:pt x="42" y="33"/>
                  </a:cubicBezTo>
                  <a:cubicBezTo>
                    <a:pt x="32" y="33"/>
                    <a:pt x="22" y="33"/>
                    <a:pt x="12" y="33"/>
                  </a:cubicBezTo>
                  <a:close/>
                </a:path>
              </a:pathLst>
            </a:custGeom>
            <a:solidFill>
              <a:srgbClr val="567C9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27" name="Freeform 160"/>
            <p:cNvSpPr/>
            <p:nvPr/>
          </p:nvSpPr>
          <p:spPr bwMode="auto">
            <a:xfrm>
              <a:off x="5094288" y="1892300"/>
              <a:ext cx="23813" cy="161925"/>
            </a:xfrm>
            <a:custGeom>
              <a:cxnLst>
                <a:cxn ang="0">
                  <a:pos x="9" y="60"/>
                </a:cxn>
                <a:cxn ang="0">
                  <a:pos x="0" y="51"/>
                </a:cxn>
                <a:cxn ang="0">
                  <a:pos x="6" y="0"/>
                </a:cxn>
                <a:cxn ang="0">
                  <a:pos x="9" y="18"/>
                </a:cxn>
                <a:cxn ang="0">
                  <a:pos x="9" y="60"/>
                </a:cxn>
              </a:cxnLst>
              <a:rect b="b" l="0" r="r" t="0"/>
              <a:pathLst>
                <a:path h="60" w="9">
                  <a:moveTo>
                    <a:pt x="9" y="60"/>
                  </a:moveTo>
                  <a:cubicBezTo>
                    <a:pt x="2" y="47"/>
                    <a:pt x="8" y="26"/>
                    <a:pt x="0" y="51"/>
                  </a:cubicBezTo>
                  <a:cubicBezTo>
                    <a:pt x="0" y="32"/>
                    <a:pt x="1" y="14"/>
                    <a:pt x="6" y="0"/>
                  </a:cubicBezTo>
                  <a:cubicBezTo>
                    <a:pt x="8" y="5"/>
                    <a:pt x="2" y="18"/>
                    <a:pt x="9" y="18"/>
                  </a:cubicBezTo>
                  <a:cubicBezTo>
                    <a:pt x="9" y="32"/>
                    <a:pt x="9" y="46"/>
                    <a:pt x="9" y="60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28" name="Freeform 161"/>
            <p:cNvSpPr/>
            <p:nvPr/>
          </p:nvSpPr>
          <p:spPr bwMode="auto">
            <a:xfrm>
              <a:off x="5121275" y="1965325"/>
              <a:ext cx="31750" cy="169863"/>
            </a:xfrm>
            <a:custGeom>
              <a:cxnLst>
                <a:cxn ang="0">
                  <a:pos x="2" y="36"/>
                </a:cxn>
                <a:cxn ang="0">
                  <a:pos x="2" y="33"/>
                </a:cxn>
                <a:cxn ang="0">
                  <a:pos x="5" y="0"/>
                </a:cxn>
                <a:cxn ang="0">
                  <a:pos x="8" y="42"/>
                </a:cxn>
                <a:cxn ang="0">
                  <a:pos x="5" y="63"/>
                </a:cxn>
                <a:cxn ang="0">
                  <a:pos x="2" y="36"/>
                </a:cxn>
              </a:cxnLst>
              <a:rect b="b" l="0" r="r" t="0"/>
              <a:pathLst>
                <a:path h="62" w="12">
                  <a:moveTo>
                    <a:pt x="2" y="36"/>
                  </a:moveTo>
                  <a:cubicBezTo>
                    <a:pt x="2" y="35"/>
                    <a:pt x="2" y="34"/>
                    <a:pt x="2" y="33"/>
                  </a:cubicBezTo>
                  <a:cubicBezTo>
                    <a:pt x="9" y="28"/>
                    <a:pt x="3" y="10"/>
                    <a:pt x="5" y="0"/>
                  </a:cubicBezTo>
                  <a:cubicBezTo>
                    <a:pt x="12" y="8"/>
                    <a:pt x="6" y="29"/>
                    <a:pt x="8" y="42"/>
                  </a:cubicBezTo>
                  <a:cubicBezTo>
                    <a:pt x="6" y="48"/>
                    <a:pt x="12" y="62"/>
                    <a:pt x="5" y="63"/>
                  </a:cubicBezTo>
                  <a:cubicBezTo>
                    <a:pt x="7" y="51"/>
                    <a:pt x="0" y="48"/>
                    <a:pt x="2" y="36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29" name="Freeform 162"/>
            <p:cNvSpPr/>
            <p:nvPr/>
          </p:nvSpPr>
          <p:spPr bwMode="auto">
            <a:xfrm>
              <a:off x="5287963" y="2046288"/>
              <a:ext cx="88900" cy="31750"/>
            </a:xfrm>
            <a:custGeom>
              <a:cxnLst>
                <a:cxn ang="0">
                  <a:pos x="3" y="3"/>
                </a:cxn>
                <a:cxn ang="0">
                  <a:pos x="33" y="3"/>
                </a:cxn>
                <a:cxn ang="0">
                  <a:pos x="6" y="9"/>
                </a:cxn>
                <a:cxn ang="0">
                  <a:pos x="0" y="6"/>
                </a:cxn>
                <a:cxn ang="0">
                  <a:pos x="3" y="3"/>
                </a:cxn>
              </a:cxnLst>
              <a:rect b="b" l="0" r="r" t="0"/>
              <a:pathLst>
                <a:path h="12" w="33">
                  <a:moveTo>
                    <a:pt x="3" y="3"/>
                  </a:moveTo>
                  <a:cubicBezTo>
                    <a:pt x="13" y="3"/>
                    <a:pt x="23" y="3"/>
                    <a:pt x="33" y="3"/>
                  </a:cubicBezTo>
                  <a:cubicBezTo>
                    <a:pt x="31" y="12"/>
                    <a:pt x="8" y="0"/>
                    <a:pt x="6" y="9"/>
                  </a:cubicBezTo>
                  <a:cubicBezTo>
                    <a:pt x="3" y="9"/>
                    <a:pt x="1" y="8"/>
                    <a:pt x="0" y="6"/>
                  </a:cubicBezTo>
                  <a:cubicBezTo>
                    <a:pt x="2" y="6"/>
                    <a:pt x="4" y="6"/>
                    <a:pt x="3" y="3"/>
                  </a:cubicBezTo>
                  <a:close/>
                </a:path>
              </a:pathLst>
            </a:custGeom>
            <a:solidFill>
              <a:srgbClr val="3859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0" name="Freeform 163"/>
            <p:cNvSpPr/>
            <p:nvPr/>
          </p:nvSpPr>
          <p:spPr bwMode="auto">
            <a:xfrm>
              <a:off x="5219700" y="2054225"/>
              <a:ext cx="157163" cy="71438"/>
            </a:xfrm>
            <a:custGeom>
              <a:cxnLst>
                <a:cxn ang="0">
                  <a:pos x="31" y="6"/>
                </a:cxn>
                <a:cxn ang="0">
                  <a:pos x="58" y="9"/>
                </a:cxn>
                <a:cxn ang="0">
                  <a:pos x="49" y="27"/>
                </a:cxn>
                <a:cxn ang="0">
                  <a:pos x="13" y="27"/>
                </a:cxn>
                <a:cxn ang="0">
                  <a:pos x="19" y="6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31" y="6"/>
                </a:cxn>
              </a:cxnLst>
              <a:rect b="b" l="0" r="r" t="0"/>
              <a:pathLst>
                <a:path h="27" w="57">
                  <a:moveTo>
                    <a:pt x="31" y="6"/>
                  </a:moveTo>
                  <a:cubicBezTo>
                    <a:pt x="39" y="8"/>
                    <a:pt x="55" y="2"/>
                    <a:pt x="58" y="9"/>
                  </a:cubicBezTo>
                  <a:cubicBezTo>
                    <a:pt x="54" y="14"/>
                    <a:pt x="52" y="21"/>
                    <a:pt x="49" y="27"/>
                  </a:cubicBezTo>
                  <a:cubicBezTo>
                    <a:pt x="37" y="27"/>
                    <a:pt x="25" y="27"/>
                    <a:pt x="13" y="27"/>
                  </a:cubicBezTo>
                  <a:cubicBezTo>
                    <a:pt x="0" y="23"/>
                    <a:pt x="11" y="7"/>
                    <a:pt x="19" y="6"/>
                  </a:cubicBezTo>
                  <a:cubicBezTo>
                    <a:pt x="17" y="5"/>
                    <a:pt x="16" y="3"/>
                    <a:pt x="16" y="0"/>
                  </a:cubicBezTo>
                  <a:cubicBezTo>
                    <a:pt x="20" y="0"/>
                    <a:pt x="23" y="1"/>
                    <a:pt x="25" y="3"/>
                  </a:cubicBezTo>
                  <a:cubicBezTo>
                    <a:pt x="26" y="5"/>
                    <a:pt x="28" y="6"/>
                    <a:pt x="31" y="6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1" name="Freeform 164"/>
            <p:cNvSpPr/>
            <p:nvPr/>
          </p:nvSpPr>
          <p:spPr bwMode="auto">
            <a:xfrm>
              <a:off x="5157788" y="2043113"/>
              <a:ext cx="474663" cy="796925"/>
            </a:xfrm>
            <a:custGeom>
              <a:cxnLst>
                <a:cxn ang="0">
                  <a:pos x="102" y="10"/>
                </a:cxn>
                <a:cxn ang="0">
                  <a:pos x="108" y="43"/>
                </a:cxn>
                <a:cxn ang="0">
                  <a:pos x="111" y="49"/>
                </a:cxn>
                <a:cxn ang="0">
                  <a:pos x="159" y="202"/>
                </a:cxn>
                <a:cxn ang="0">
                  <a:pos x="156" y="232"/>
                </a:cxn>
                <a:cxn ang="0">
                  <a:pos x="93" y="289"/>
                </a:cxn>
                <a:cxn ang="0">
                  <a:pos x="69" y="289"/>
                </a:cxn>
                <a:cxn ang="0">
                  <a:pos x="39" y="193"/>
                </a:cxn>
                <a:cxn ang="0">
                  <a:pos x="36" y="160"/>
                </a:cxn>
                <a:cxn ang="0">
                  <a:pos x="15" y="67"/>
                </a:cxn>
                <a:cxn ang="0">
                  <a:pos x="72" y="79"/>
                </a:cxn>
                <a:cxn ang="0">
                  <a:pos x="27" y="67"/>
                </a:cxn>
                <a:cxn ang="0">
                  <a:pos x="51" y="49"/>
                </a:cxn>
                <a:cxn ang="0">
                  <a:pos x="84" y="46"/>
                </a:cxn>
                <a:cxn ang="0">
                  <a:pos x="90" y="1"/>
                </a:cxn>
                <a:cxn ang="0">
                  <a:pos x="102" y="10"/>
                </a:cxn>
              </a:cxnLst>
              <a:rect b="b" l="0" r="r" t="0"/>
              <a:pathLst>
                <a:path h="296" w="176">
                  <a:moveTo>
                    <a:pt x="102" y="10"/>
                  </a:moveTo>
                  <a:cubicBezTo>
                    <a:pt x="101" y="12"/>
                    <a:pt x="105" y="35"/>
                    <a:pt x="108" y="43"/>
                  </a:cubicBezTo>
                  <a:cubicBezTo>
                    <a:pt x="110" y="44"/>
                    <a:pt x="111" y="46"/>
                    <a:pt x="111" y="49"/>
                  </a:cubicBezTo>
                  <a:cubicBezTo>
                    <a:pt x="103" y="112"/>
                    <a:pt x="176" y="120"/>
                    <a:pt x="159" y="202"/>
                  </a:cubicBezTo>
                  <a:cubicBezTo>
                    <a:pt x="157" y="211"/>
                    <a:pt x="163" y="228"/>
                    <a:pt x="156" y="232"/>
                  </a:cubicBezTo>
                  <a:cubicBezTo>
                    <a:pt x="119" y="235"/>
                    <a:pt x="104" y="260"/>
                    <a:pt x="93" y="289"/>
                  </a:cubicBezTo>
                  <a:cubicBezTo>
                    <a:pt x="81" y="286"/>
                    <a:pt x="76" y="296"/>
                    <a:pt x="69" y="289"/>
                  </a:cubicBezTo>
                  <a:cubicBezTo>
                    <a:pt x="57" y="259"/>
                    <a:pt x="36" y="238"/>
                    <a:pt x="39" y="193"/>
                  </a:cubicBezTo>
                  <a:cubicBezTo>
                    <a:pt x="37" y="183"/>
                    <a:pt x="43" y="165"/>
                    <a:pt x="36" y="160"/>
                  </a:cubicBezTo>
                  <a:cubicBezTo>
                    <a:pt x="35" y="123"/>
                    <a:pt x="0" y="102"/>
                    <a:pt x="15" y="67"/>
                  </a:cubicBezTo>
                  <a:cubicBezTo>
                    <a:pt x="31" y="73"/>
                    <a:pt x="53" y="96"/>
                    <a:pt x="72" y="79"/>
                  </a:cubicBezTo>
                  <a:cubicBezTo>
                    <a:pt x="52" y="88"/>
                    <a:pt x="39" y="75"/>
                    <a:pt x="27" y="67"/>
                  </a:cubicBezTo>
                  <a:cubicBezTo>
                    <a:pt x="40" y="66"/>
                    <a:pt x="46" y="58"/>
                    <a:pt x="51" y="49"/>
                  </a:cubicBezTo>
                  <a:cubicBezTo>
                    <a:pt x="61" y="47"/>
                    <a:pt x="79" y="53"/>
                    <a:pt x="84" y="46"/>
                  </a:cubicBezTo>
                  <a:cubicBezTo>
                    <a:pt x="82" y="25"/>
                    <a:pt x="83" y="17"/>
                    <a:pt x="90" y="1"/>
                  </a:cubicBezTo>
                  <a:cubicBezTo>
                    <a:pt x="98" y="0"/>
                    <a:pt x="99" y="6"/>
                    <a:pt x="102" y="10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2" name="Freeform 165"/>
            <p:cNvSpPr/>
            <p:nvPr/>
          </p:nvSpPr>
          <p:spPr bwMode="auto">
            <a:xfrm>
              <a:off x="4276725" y="1989138"/>
              <a:ext cx="28575" cy="104775"/>
            </a:xfrm>
            <a:custGeom>
              <a:cxnLst>
                <a:cxn ang="0">
                  <a:pos x="4" y="39"/>
                </a:cxn>
                <a:cxn ang="0">
                  <a:pos x="7" y="0"/>
                </a:cxn>
                <a:cxn ang="0">
                  <a:pos x="4" y="39"/>
                </a:cxn>
              </a:cxnLst>
              <a:rect b="b" l="0" r="r" t="0"/>
              <a:pathLst>
                <a:path h="39" w="11">
                  <a:moveTo>
                    <a:pt x="4" y="39"/>
                  </a:moveTo>
                  <a:cubicBezTo>
                    <a:pt x="6" y="27"/>
                    <a:pt x="0" y="7"/>
                    <a:pt x="7" y="0"/>
                  </a:cubicBezTo>
                  <a:cubicBezTo>
                    <a:pt x="5" y="12"/>
                    <a:pt x="11" y="32"/>
                    <a:pt x="4" y="39"/>
                  </a:cubicBezTo>
                  <a:close/>
                </a:path>
              </a:pathLst>
            </a:custGeom>
            <a:solidFill>
              <a:srgbClr val="89969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3" name="Freeform 166"/>
            <p:cNvSpPr/>
            <p:nvPr/>
          </p:nvSpPr>
          <p:spPr bwMode="auto">
            <a:xfrm>
              <a:off x="5026025" y="2070100"/>
              <a:ext cx="52388" cy="88900"/>
            </a:xfrm>
            <a:custGeom>
              <a:cxnLst>
                <a:cxn ang="0">
                  <a:pos x="19" y="33"/>
                </a:cxn>
                <a:cxn ang="0">
                  <a:pos x="7" y="0"/>
                </a:cxn>
                <a:cxn ang="0">
                  <a:pos x="19" y="30"/>
                </a:cxn>
                <a:cxn ang="0">
                  <a:pos x="19" y="33"/>
                </a:cxn>
              </a:cxnLst>
              <a:rect b="b" l="0" r="r" t="0"/>
              <a:pathLst>
                <a:path h="33" w="19">
                  <a:moveTo>
                    <a:pt x="19" y="33"/>
                  </a:moveTo>
                  <a:cubicBezTo>
                    <a:pt x="14" y="25"/>
                    <a:pt x="0" y="10"/>
                    <a:pt x="7" y="0"/>
                  </a:cubicBezTo>
                  <a:cubicBezTo>
                    <a:pt x="9" y="12"/>
                    <a:pt x="17" y="18"/>
                    <a:pt x="19" y="30"/>
                  </a:cubicBezTo>
                  <a:cubicBezTo>
                    <a:pt x="19" y="31"/>
                    <a:pt x="19" y="32"/>
                    <a:pt x="19" y="3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4" name="Freeform 167"/>
            <p:cNvSpPr/>
            <p:nvPr/>
          </p:nvSpPr>
          <p:spPr bwMode="auto">
            <a:xfrm>
              <a:off x="5254625" y="2125663"/>
              <a:ext cx="96838" cy="17463"/>
            </a:xfrm>
            <a:custGeom>
              <a:cxnLst>
                <a:cxn ang="0">
                  <a:pos x="36" y="0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36" y="0"/>
                </a:cxn>
              </a:cxnLst>
              <a:rect b="b" l="0" r="r" t="0"/>
              <a:pathLst>
                <a:path h="6" w="36">
                  <a:moveTo>
                    <a:pt x="36" y="0"/>
                  </a:moveTo>
                  <a:cubicBezTo>
                    <a:pt x="29" y="5"/>
                    <a:pt x="15" y="3"/>
                    <a:pt x="6" y="6"/>
                  </a:cubicBezTo>
                  <a:cubicBezTo>
                    <a:pt x="6" y="2"/>
                    <a:pt x="1" y="3"/>
                    <a:pt x="0" y="0"/>
                  </a:cubicBezTo>
                  <a:cubicBezTo>
                    <a:pt x="12" y="0"/>
                    <a:pt x="24" y="0"/>
                    <a:pt x="36" y="0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5" name="Freeform 168"/>
            <p:cNvSpPr/>
            <p:nvPr/>
          </p:nvSpPr>
          <p:spPr bwMode="auto">
            <a:xfrm>
              <a:off x="5184775" y="2043113"/>
              <a:ext cx="200025" cy="171450"/>
            </a:xfrm>
            <a:custGeom>
              <a:cxnLst>
                <a:cxn ang="0">
                  <a:pos x="32" y="37"/>
                </a:cxn>
                <a:cxn ang="0">
                  <a:pos x="62" y="31"/>
                </a:cxn>
                <a:cxn ang="0">
                  <a:pos x="68" y="34"/>
                </a:cxn>
                <a:cxn ang="0">
                  <a:pos x="50" y="46"/>
                </a:cxn>
                <a:cxn ang="0">
                  <a:pos x="41" y="46"/>
                </a:cxn>
                <a:cxn ang="0">
                  <a:pos x="17" y="61"/>
                </a:cxn>
                <a:cxn ang="0">
                  <a:pos x="2" y="49"/>
                </a:cxn>
                <a:cxn ang="0">
                  <a:pos x="2" y="40"/>
                </a:cxn>
                <a:cxn ang="0">
                  <a:pos x="17" y="16"/>
                </a:cxn>
                <a:cxn ang="0">
                  <a:pos x="17" y="37"/>
                </a:cxn>
                <a:cxn ang="0">
                  <a:pos x="32" y="37"/>
                </a:cxn>
              </a:cxnLst>
              <a:rect b="b" l="0" r="r" t="0"/>
              <a:pathLst>
                <a:path h="64" w="74">
                  <a:moveTo>
                    <a:pt x="32" y="37"/>
                  </a:moveTo>
                  <a:cubicBezTo>
                    <a:pt x="41" y="34"/>
                    <a:pt x="55" y="36"/>
                    <a:pt x="62" y="31"/>
                  </a:cubicBezTo>
                  <a:cubicBezTo>
                    <a:pt x="64" y="32"/>
                    <a:pt x="68" y="31"/>
                    <a:pt x="68" y="34"/>
                  </a:cubicBezTo>
                  <a:cubicBezTo>
                    <a:pt x="74" y="50"/>
                    <a:pt x="52" y="38"/>
                    <a:pt x="50" y="46"/>
                  </a:cubicBezTo>
                  <a:cubicBezTo>
                    <a:pt x="47" y="46"/>
                    <a:pt x="44" y="46"/>
                    <a:pt x="41" y="46"/>
                  </a:cubicBezTo>
                  <a:cubicBezTo>
                    <a:pt x="29" y="47"/>
                    <a:pt x="33" y="64"/>
                    <a:pt x="17" y="61"/>
                  </a:cubicBezTo>
                  <a:cubicBezTo>
                    <a:pt x="15" y="54"/>
                    <a:pt x="3" y="57"/>
                    <a:pt x="2" y="49"/>
                  </a:cubicBezTo>
                  <a:cubicBezTo>
                    <a:pt x="2" y="46"/>
                    <a:pt x="2" y="43"/>
                    <a:pt x="2" y="40"/>
                  </a:cubicBezTo>
                  <a:cubicBezTo>
                    <a:pt x="8" y="35"/>
                    <a:pt x="0" y="0"/>
                    <a:pt x="17" y="16"/>
                  </a:cubicBezTo>
                  <a:cubicBezTo>
                    <a:pt x="14" y="24"/>
                    <a:pt x="8" y="32"/>
                    <a:pt x="17" y="37"/>
                  </a:cubicBezTo>
                  <a:cubicBezTo>
                    <a:pt x="20" y="28"/>
                    <a:pt x="25" y="41"/>
                    <a:pt x="32" y="37"/>
                  </a:cubicBezTo>
                  <a:close/>
                </a:path>
              </a:pathLst>
            </a:custGeom>
            <a:solidFill>
              <a:srgbClr val="E2EDE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6" name="Freeform 169"/>
            <p:cNvSpPr/>
            <p:nvPr/>
          </p:nvSpPr>
          <p:spPr bwMode="auto">
            <a:xfrm>
              <a:off x="5157788" y="1973263"/>
              <a:ext cx="34925" cy="258763"/>
            </a:xfrm>
            <a:custGeom>
              <a:cxnLst>
                <a:cxn ang="0">
                  <a:pos x="9" y="39"/>
                </a:cxn>
                <a:cxn ang="0">
                  <a:pos x="6" y="96"/>
                </a:cxn>
                <a:cxn ang="0">
                  <a:pos x="3" y="93"/>
                </a:cxn>
                <a:cxn ang="0">
                  <a:pos x="0" y="0"/>
                </a:cxn>
                <a:cxn ang="0">
                  <a:pos x="9" y="36"/>
                </a:cxn>
                <a:cxn ang="0">
                  <a:pos x="9" y="39"/>
                </a:cxn>
              </a:cxnLst>
              <a:rect b="b" l="0" r="r" t="0"/>
              <a:pathLst>
                <a:path h="96" w="13">
                  <a:moveTo>
                    <a:pt x="9" y="39"/>
                  </a:moveTo>
                  <a:cubicBezTo>
                    <a:pt x="7" y="57"/>
                    <a:pt x="13" y="83"/>
                    <a:pt x="6" y="96"/>
                  </a:cubicBezTo>
                  <a:cubicBezTo>
                    <a:pt x="6" y="94"/>
                    <a:pt x="6" y="92"/>
                    <a:pt x="3" y="93"/>
                  </a:cubicBezTo>
                  <a:cubicBezTo>
                    <a:pt x="4" y="60"/>
                    <a:pt x="3" y="29"/>
                    <a:pt x="0" y="0"/>
                  </a:cubicBezTo>
                  <a:cubicBezTo>
                    <a:pt x="9" y="6"/>
                    <a:pt x="2" y="28"/>
                    <a:pt x="9" y="36"/>
                  </a:cubicBezTo>
                  <a:cubicBezTo>
                    <a:pt x="9" y="37"/>
                    <a:pt x="9" y="38"/>
                    <a:pt x="9" y="39"/>
                  </a:cubicBezTo>
                  <a:close/>
                </a:path>
              </a:pathLst>
            </a:custGeom>
            <a:solidFill>
              <a:srgbClr val="75A6B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7" name="Freeform 170"/>
            <p:cNvSpPr/>
            <p:nvPr/>
          </p:nvSpPr>
          <p:spPr bwMode="auto">
            <a:xfrm>
              <a:off x="5319713" y="2135188"/>
              <a:ext cx="65088" cy="42863"/>
            </a:xfrm>
            <a:custGeom>
              <a:cxnLst>
                <a:cxn ang="0">
                  <a:pos x="18" y="0"/>
                </a:cxn>
                <a:cxn ang="0">
                  <a:pos x="21" y="12"/>
                </a:cxn>
                <a:cxn ang="0">
                  <a:pos x="0" y="12"/>
                </a:cxn>
                <a:cxn ang="0">
                  <a:pos x="18" y="0"/>
                </a:cxn>
              </a:cxnLst>
              <a:rect b="b" l="0" r="r" t="0"/>
              <a:pathLst>
                <a:path h="16" w="24">
                  <a:moveTo>
                    <a:pt x="18" y="0"/>
                  </a:moveTo>
                  <a:cubicBezTo>
                    <a:pt x="22" y="1"/>
                    <a:pt x="21" y="7"/>
                    <a:pt x="21" y="12"/>
                  </a:cubicBezTo>
                  <a:cubicBezTo>
                    <a:pt x="14" y="12"/>
                    <a:pt x="7" y="12"/>
                    <a:pt x="0" y="12"/>
                  </a:cubicBezTo>
                  <a:cubicBezTo>
                    <a:pt x="2" y="4"/>
                    <a:pt x="24" y="16"/>
                    <a:pt x="18" y="0"/>
                  </a:cubicBezTo>
                  <a:close/>
                </a:path>
              </a:pathLst>
            </a:custGeom>
            <a:solidFill>
              <a:srgbClr val="708B9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8" name="Freeform 171"/>
            <p:cNvSpPr/>
            <p:nvPr/>
          </p:nvSpPr>
          <p:spPr bwMode="auto">
            <a:xfrm>
              <a:off x="5295900" y="2166938"/>
              <a:ext cx="88900" cy="19050"/>
            </a:xfrm>
            <a:custGeom>
              <a:cxnLst>
                <a:cxn ang="0">
                  <a:pos x="30" y="0"/>
                </a:cxn>
                <a:cxn ang="0">
                  <a:pos x="33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30" y="0"/>
                </a:cxn>
              </a:cxnLst>
              <a:rect b="b" l="0" r="r" t="0"/>
              <a:pathLst>
                <a:path h="7" w="33">
                  <a:moveTo>
                    <a:pt x="30" y="0"/>
                  </a:moveTo>
                  <a:cubicBezTo>
                    <a:pt x="31" y="0"/>
                    <a:pt x="32" y="0"/>
                    <a:pt x="33" y="0"/>
                  </a:cubicBezTo>
                  <a:cubicBezTo>
                    <a:pt x="28" y="7"/>
                    <a:pt x="10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16" y="0"/>
                    <a:pt x="23" y="0"/>
                    <a:pt x="30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9" name="Freeform 172"/>
            <p:cNvSpPr/>
            <p:nvPr/>
          </p:nvSpPr>
          <p:spPr bwMode="auto">
            <a:xfrm>
              <a:off x="5005388" y="2125663"/>
              <a:ext cx="39688" cy="65088"/>
            </a:xfrm>
            <a:custGeom>
              <a:cxnLst>
                <a:cxn ang="0">
                  <a:pos x="12" y="24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5" y="24"/>
                </a:cxn>
                <a:cxn ang="0">
                  <a:pos x="12" y="24"/>
                </a:cxn>
              </a:cxnLst>
              <a:rect b="b" l="0" r="r" t="0"/>
              <a:pathLst>
                <a:path h="24" w="15">
                  <a:moveTo>
                    <a:pt x="12" y="24"/>
                  </a:moveTo>
                  <a:cubicBezTo>
                    <a:pt x="8" y="16"/>
                    <a:pt x="4" y="8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" y="6"/>
                    <a:pt x="13" y="14"/>
                    <a:pt x="15" y="24"/>
                  </a:cubicBezTo>
                  <a:cubicBezTo>
                    <a:pt x="14" y="24"/>
                    <a:pt x="13" y="24"/>
                    <a:pt x="12" y="24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40" name="Freeform 173"/>
            <p:cNvSpPr/>
            <p:nvPr/>
          </p:nvSpPr>
          <p:spPr bwMode="auto">
            <a:xfrm>
              <a:off x="4292600" y="2190750"/>
              <a:ext cx="115888" cy="104775"/>
            </a:xfrm>
            <a:custGeom>
              <a:cxnLst>
                <a:cxn ang="0">
                  <a:pos x="16" y="0"/>
                </a:cxn>
                <a:cxn ang="0">
                  <a:pos x="16" y="12"/>
                </a:cxn>
                <a:cxn ang="0">
                  <a:pos x="25" y="12"/>
                </a:cxn>
                <a:cxn ang="0">
                  <a:pos x="34" y="12"/>
                </a:cxn>
                <a:cxn ang="0">
                  <a:pos x="1" y="24"/>
                </a:cxn>
                <a:cxn ang="0">
                  <a:pos x="10" y="0"/>
                </a:cxn>
                <a:cxn ang="0">
                  <a:pos x="16" y="0"/>
                </a:cxn>
              </a:cxnLst>
              <a:rect b="b" l="0" r="r" t="0"/>
              <a:pathLst>
                <a:path h="39" w="43">
                  <a:moveTo>
                    <a:pt x="16" y="0"/>
                  </a:moveTo>
                  <a:cubicBezTo>
                    <a:pt x="16" y="4"/>
                    <a:pt x="16" y="8"/>
                    <a:pt x="16" y="12"/>
                  </a:cubicBezTo>
                  <a:cubicBezTo>
                    <a:pt x="19" y="12"/>
                    <a:pt x="22" y="12"/>
                    <a:pt x="25" y="12"/>
                  </a:cubicBezTo>
                  <a:cubicBezTo>
                    <a:pt x="28" y="12"/>
                    <a:pt x="31" y="12"/>
                    <a:pt x="34" y="12"/>
                  </a:cubicBezTo>
                  <a:cubicBezTo>
                    <a:pt x="43" y="37"/>
                    <a:pt x="6" y="39"/>
                    <a:pt x="1" y="24"/>
                  </a:cubicBezTo>
                  <a:cubicBezTo>
                    <a:pt x="8" y="20"/>
                    <a:pt x="0" y="1"/>
                    <a:pt x="10" y="0"/>
                  </a:cubicBezTo>
                  <a:cubicBezTo>
                    <a:pt x="12" y="0"/>
                    <a:pt x="14" y="0"/>
                    <a:pt x="16" y="0"/>
                  </a:cubicBezTo>
                  <a:close/>
                </a:path>
              </a:pathLst>
            </a:custGeom>
            <a:solidFill>
              <a:srgbClr val="E2EDE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41" name="Freeform 176"/>
            <p:cNvSpPr/>
            <p:nvPr/>
          </p:nvSpPr>
          <p:spPr bwMode="auto">
            <a:xfrm>
              <a:off x="4278313" y="2352675"/>
              <a:ext cx="127000" cy="201613"/>
            </a:xfrm>
            <a:custGeom>
              <a:cxnLst>
                <a:cxn ang="0">
                  <a:pos x="18" y="36"/>
                </a:cxn>
                <a:cxn ang="0">
                  <a:pos x="30" y="0"/>
                </a:cxn>
                <a:cxn ang="0">
                  <a:pos x="45" y="0"/>
                </a:cxn>
                <a:cxn ang="0">
                  <a:pos x="27" y="66"/>
                </a:cxn>
                <a:cxn ang="0">
                  <a:pos x="0" y="75"/>
                </a:cxn>
                <a:cxn ang="0">
                  <a:pos x="3" y="57"/>
                </a:cxn>
                <a:cxn ang="0">
                  <a:pos x="18" y="36"/>
                </a:cxn>
              </a:cxnLst>
              <a:rect b="b" l="0" r="r" t="0"/>
              <a:pathLst>
                <a:path h="75" w="47">
                  <a:moveTo>
                    <a:pt x="18" y="36"/>
                  </a:moveTo>
                  <a:cubicBezTo>
                    <a:pt x="26" y="28"/>
                    <a:pt x="25" y="11"/>
                    <a:pt x="30" y="0"/>
                  </a:cubicBezTo>
                  <a:cubicBezTo>
                    <a:pt x="35" y="0"/>
                    <a:pt x="40" y="0"/>
                    <a:pt x="45" y="0"/>
                  </a:cubicBezTo>
                  <a:cubicBezTo>
                    <a:pt x="47" y="30"/>
                    <a:pt x="31" y="42"/>
                    <a:pt x="27" y="66"/>
                  </a:cubicBezTo>
                  <a:cubicBezTo>
                    <a:pt x="13" y="64"/>
                    <a:pt x="7" y="70"/>
                    <a:pt x="0" y="75"/>
                  </a:cubicBezTo>
                  <a:cubicBezTo>
                    <a:pt x="0" y="68"/>
                    <a:pt x="0" y="61"/>
                    <a:pt x="3" y="57"/>
                  </a:cubicBezTo>
                  <a:cubicBezTo>
                    <a:pt x="8" y="50"/>
                    <a:pt x="14" y="44"/>
                    <a:pt x="18" y="36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42" name="Freeform 177"/>
            <p:cNvSpPr/>
            <p:nvPr/>
          </p:nvSpPr>
          <p:spPr bwMode="auto">
            <a:xfrm>
              <a:off x="5133975" y="2336800"/>
              <a:ext cx="34925" cy="55563"/>
            </a:xfrm>
            <a:custGeom>
              <a:cxnLst>
                <a:cxn ang="0">
                  <a:pos x="0" y="3"/>
                </a:cxn>
                <a:cxn ang="0">
                  <a:pos x="12" y="21"/>
                </a:cxn>
                <a:cxn ang="0">
                  <a:pos x="3" y="21"/>
                </a:cxn>
                <a:cxn ang="0">
                  <a:pos x="0" y="3"/>
                </a:cxn>
              </a:cxnLst>
              <a:rect b="b" l="0" r="r" t="0"/>
              <a:pathLst>
                <a:path h="21" w="13">
                  <a:moveTo>
                    <a:pt x="0" y="3"/>
                  </a:moveTo>
                  <a:cubicBezTo>
                    <a:pt x="13" y="0"/>
                    <a:pt x="13" y="10"/>
                    <a:pt x="12" y="21"/>
                  </a:cubicBezTo>
                  <a:cubicBezTo>
                    <a:pt x="9" y="21"/>
                    <a:pt x="6" y="21"/>
                    <a:pt x="3" y="21"/>
                  </a:cubicBezTo>
                  <a:cubicBezTo>
                    <a:pt x="0" y="17"/>
                    <a:pt x="0" y="1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43" name="Freeform 178"/>
            <p:cNvSpPr/>
            <p:nvPr/>
          </p:nvSpPr>
          <p:spPr bwMode="auto">
            <a:xfrm>
              <a:off x="4851400" y="2390775"/>
              <a:ext cx="80963" cy="28575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0" y="7"/>
                </a:cxn>
              </a:cxnLst>
              <a:rect b="b" l="0" r="r" t="0"/>
              <a:pathLst>
                <a:path h="11" w="30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26" y="11"/>
                    <a:pt x="9" y="5"/>
                    <a:pt x="0" y="7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44" name="Freeform 179"/>
            <p:cNvSpPr/>
            <p:nvPr/>
          </p:nvSpPr>
          <p:spPr bwMode="auto">
            <a:xfrm>
              <a:off x="4730750" y="2398713"/>
              <a:ext cx="96838" cy="28575"/>
            </a:xfrm>
            <a:custGeom>
              <a:cxnLst>
                <a:cxn ang="0">
                  <a:pos x="0" y="7"/>
                </a:cxn>
                <a:cxn ang="0">
                  <a:pos x="36" y="4"/>
                </a:cxn>
                <a:cxn ang="0">
                  <a:pos x="0" y="7"/>
                </a:cxn>
              </a:cxnLst>
              <a:rect b="b" l="0" r="r" t="0"/>
              <a:pathLst>
                <a:path h="11" w="36">
                  <a:moveTo>
                    <a:pt x="0" y="7"/>
                  </a:moveTo>
                  <a:cubicBezTo>
                    <a:pt x="6" y="0"/>
                    <a:pt x="25" y="6"/>
                    <a:pt x="36" y="4"/>
                  </a:cubicBezTo>
                  <a:cubicBezTo>
                    <a:pt x="30" y="11"/>
                    <a:pt x="11" y="5"/>
                    <a:pt x="0" y="7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45" name="Freeform 180"/>
            <p:cNvSpPr/>
            <p:nvPr/>
          </p:nvSpPr>
          <p:spPr bwMode="auto">
            <a:xfrm>
              <a:off x="4789488" y="2417763"/>
              <a:ext cx="92075" cy="55563"/>
            </a:xfrm>
            <a:custGeom>
              <a:cxnLst>
                <a:cxn ang="0">
                  <a:pos x="20" y="21"/>
                </a:cxn>
                <a:cxn ang="0">
                  <a:pos x="2" y="9"/>
                </a:cxn>
                <a:cxn ang="0">
                  <a:pos x="23" y="0"/>
                </a:cxn>
                <a:cxn ang="0">
                  <a:pos x="20" y="3"/>
                </a:cxn>
                <a:cxn ang="0">
                  <a:pos x="29" y="6"/>
                </a:cxn>
                <a:cxn ang="0">
                  <a:pos x="17" y="12"/>
                </a:cxn>
                <a:cxn ang="0">
                  <a:pos x="29" y="21"/>
                </a:cxn>
                <a:cxn ang="0">
                  <a:pos x="20" y="21"/>
                </a:cxn>
              </a:cxnLst>
              <a:rect b="b" l="0" r="r" t="0"/>
              <a:pathLst>
                <a:path h="21" w="34">
                  <a:moveTo>
                    <a:pt x="20" y="21"/>
                  </a:moveTo>
                  <a:cubicBezTo>
                    <a:pt x="12" y="16"/>
                    <a:pt x="0" y="16"/>
                    <a:pt x="2" y="9"/>
                  </a:cubicBezTo>
                  <a:cubicBezTo>
                    <a:pt x="6" y="3"/>
                    <a:pt x="15" y="2"/>
                    <a:pt x="23" y="0"/>
                  </a:cubicBezTo>
                  <a:cubicBezTo>
                    <a:pt x="24" y="3"/>
                    <a:pt x="22" y="3"/>
                    <a:pt x="20" y="3"/>
                  </a:cubicBezTo>
                  <a:cubicBezTo>
                    <a:pt x="20" y="7"/>
                    <a:pt x="25" y="6"/>
                    <a:pt x="29" y="6"/>
                  </a:cubicBezTo>
                  <a:cubicBezTo>
                    <a:pt x="28" y="11"/>
                    <a:pt x="24" y="13"/>
                    <a:pt x="17" y="12"/>
                  </a:cubicBezTo>
                  <a:cubicBezTo>
                    <a:pt x="16" y="20"/>
                    <a:pt x="34" y="9"/>
                    <a:pt x="29" y="21"/>
                  </a:cubicBezTo>
                  <a:cubicBezTo>
                    <a:pt x="26" y="21"/>
                    <a:pt x="23" y="21"/>
                    <a:pt x="20" y="21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46" name="Freeform 181"/>
            <p:cNvSpPr/>
            <p:nvPr/>
          </p:nvSpPr>
          <p:spPr bwMode="auto">
            <a:xfrm>
              <a:off x="4513263" y="2441575"/>
              <a:ext cx="55563" cy="55563"/>
            </a:xfrm>
            <a:custGeom>
              <a:cxnLst>
                <a:cxn ang="0">
                  <a:pos x="18" y="12"/>
                </a:cxn>
                <a:cxn ang="0">
                  <a:pos x="21" y="12"/>
                </a:cxn>
                <a:cxn ang="0">
                  <a:pos x="0" y="9"/>
                </a:cxn>
                <a:cxn ang="0">
                  <a:pos x="18" y="12"/>
                </a:cxn>
              </a:cxnLst>
              <a:rect b="b" l="0" r="r" t="0"/>
              <a:pathLst>
                <a:path h="21" w="21">
                  <a:moveTo>
                    <a:pt x="18" y="12"/>
                  </a:moveTo>
                  <a:cubicBezTo>
                    <a:pt x="19" y="12"/>
                    <a:pt x="20" y="12"/>
                    <a:pt x="21" y="12"/>
                  </a:cubicBezTo>
                  <a:cubicBezTo>
                    <a:pt x="16" y="21"/>
                    <a:pt x="5" y="11"/>
                    <a:pt x="0" y="9"/>
                  </a:cubicBezTo>
                  <a:cubicBezTo>
                    <a:pt x="4" y="0"/>
                    <a:pt x="15" y="10"/>
                    <a:pt x="18" y="12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47" name="Freeform 182"/>
            <p:cNvSpPr/>
            <p:nvPr/>
          </p:nvSpPr>
          <p:spPr bwMode="auto">
            <a:xfrm>
              <a:off x="5075238" y="2368550"/>
              <a:ext cx="38100" cy="120650"/>
            </a:xfrm>
            <a:custGeom>
              <a:cxnLst>
                <a:cxn ang="0">
                  <a:pos x="7" y="45"/>
                </a:cxn>
                <a:cxn ang="0">
                  <a:pos x="4" y="24"/>
                </a:cxn>
                <a:cxn ang="0">
                  <a:pos x="7" y="0"/>
                </a:cxn>
                <a:cxn ang="0">
                  <a:pos x="10" y="24"/>
                </a:cxn>
                <a:cxn ang="0">
                  <a:pos x="10" y="27"/>
                </a:cxn>
                <a:cxn ang="0">
                  <a:pos x="7" y="45"/>
                </a:cxn>
              </a:cxnLst>
              <a:rect b="b" l="0" r="r" t="0"/>
              <a:pathLst>
                <a:path h="45" w="14">
                  <a:moveTo>
                    <a:pt x="7" y="45"/>
                  </a:moveTo>
                  <a:cubicBezTo>
                    <a:pt x="0" y="44"/>
                    <a:pt x="6" y="30"/>
                    <a:pt x="4" y="24"/>
                  </a:cubicBezTo>
                  <a:cubicBezTo>
                    <a:pt x="11" y="22"/>
                    <a:pt x="5" y="7"/>
                    <a:pt x="7" y="0"/>
                  </a:cubicBezTo>
                  <a:cubicBezTo>
                    <a:pt x="14" y="2"/>
                    <a:pt x="8" y="17"/>
                    <a:pt x="10" y="24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3" y="27"/>
                    <a:pt x="9" y="40"/>
                    <a:pt x="7" y="45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48" name="Freeform 184"/>
            <p:cNvSpPr/>
            <p:nvPr/>
          </p:nvSpPr>
          <p:spPr bwMode="auto">
            <a:xfrm>
              <a:off x="4249738" y="2524125"/>
              <a:ext cx="104775" cy="490538"/>
            </a:xfrm>
            <a:custGeom>
              <a:cxnLst>
                <a:cxn ang="0">
                  <a:pos x="38" y="2"/>
                </a:cxn>
                <a:cxn ang="0">
                  <a:pos x="35" y="14"/>
                </a:cxn>
                <a:cxn ang="0">
                  <a:pos x="26" y="131"/>
                </a:cxn>
                <a:cxn ang="0">
                  <a:pos x="2" y="182"/>
                </a:cxn>
                <a:cxn ang="0">
                  <a:pos x="5" y="149"/>
                </a:cxn>
                <a:cxn ang="0">
                  <a:pos x="11" y="149"/>
                </a:cxn>
                <a:cxn ang="0">
                  <a:pos x="2" y="32"/>
                </a:cxn>
                <a:cxn ang="0">
                  <a:pos x="5" y="32"/>
                </a:cxn>
                <a:cxn ang="0">
                  <a:pos x="11" y="53"/>
                </a:cxn>
                <a:cxn ang="0">
                  <a:pos x="11" y="17"/>
                </a:cxn>
                <a:cxn ang="0">
                  <a:pos x="11" y="11"/>
                </a:cxn>
                <a:cxn ang="0">
                  <a:pos x="38" y="2"/>
                </a:cxn>
              </a:cxnLst>
              <a:rect b="b" l="0" r="r" t="0"/>
              <a:pathLst>
                <a:path h="182" w="39">
                  <a:moveTo>
                    <a:pt x="38" y="2"/>
                  </a:moveTo>
                  <a:cubicBezTo>
                    <a:pt x="39" y="8"/>
                    <a:pt x="35" y="9"/>
                    <a:pt x="35" y="14"/>
                  </a:cubicBezTo>
                  <a:cubicBezTo>
                    <a:pt x="28" y="49"/>
                    <a:pt x="37" y="100"/>
                    <a:pt x="26" y="131"/>
                  </a:cubicBezTo>
                  <a:cubicBezTo>
                    <a:pt x="25" y="155"/>
                    <a:pt x="13" y="168"/>
                    <a:pt x="2" y="182"/>
                  </a:cubicBezTo>
                  <a:cubicBezTo>
                    <a:pt x="2" y="170"/>
                    <a:pt x="1" y="157"/>
                    <a:pt x="5" y="149"/>
                  </a:cubicBezTo>
                  <a:cubicBezTo>
                    <a:pt x="8" y="151"/>
                    <a:pt x="10" y="153"/>
                    <a:pt x="11" y="149"/>
                  </a:cubicBezTo>
                  <a:cubicBezTo>
                    <a:pt x="7" y="111"/>
                    <a:pt x="0" y="76"/>
                    <a:pt x="2" y="32"/>
                  </a:cubicBezTo>
                  <a:cubicBezTo>
                    <a:pt x="3" y="32"/>
                    <a:pt x="4" y="32"/>
                    <a:pt x="5" y="32"/>
                  </a:cubicBezTo>
                  <a:cubicBezTo>
                    <a:pt x="5" y="39"/>
                    <a:pt x="3" y="64"/>
                    <a:pt x="11" y="53"/>
                  </a:cubicBezTo>
                  <a:cubicBezTo>
                    <a:pt x="11" y="41"/>
                    <a:pt x="11" y="29"/>
                    <a:pt x="11" y="17"/>
                  </a:cubicBezTo>
                  <a:cubicBezTo>
                    <a:pt x="11" y="15"/>
                    <a:pt x="11" y="13"/>
                    <a:pt x="11" y="11"/>
                  </a:cubicBezTo>
                  <a:cubicBezTo>
                    <a:pt x="18" y="6"/>
                    <a:pt x="24" y="0"/>
                    <a:pt x="38" y="2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49" name="Freeform 185"/>
            <p:cNvSpPr/>
            <p:nvPr/>
          </p:nvSpPr>
          <p:spPr bwMode="auto">
            <a:xfrm>
              <a:off x="5245100" y="2473325"/>
              <a:ext cx="28575" cy="88900"/>
            </a:xfrm>
            <a:custGeom>
              <a:cxnLst>
                <a:cxn ang="0">
                  <a:pos x="4" y="0"/>
                </a:cxn>
                <a:cxn ang="0">
                  <a:pos x="7" y="33"/>
                </a:cxn>
                <a:cxn ang="0">
                  <a:pos x="4" y="0"/>
                </a:cxn>
              </a:cxnLst>
              <a:rect b="b" l="0" r="r" t="0"/>
              <a:pathLst>
                <a:path h="33" w="11">
                  <a:moveTo>
                    <a:pt x="4" y="0"/>
                  </a:moveTo>
                  <a:cubicBezTo>
                    <a:pt x="11" y="5"/>
                    <a:pt x="5" y="23"/>
                    <a:pt x="7" y="33"/>
                  </a:cubicBezTo>
                  <a:cubicBezTo>
                    <a:pt x="0" y="28"/>
                    <a:pt x="6" y="10"/>
                    <a:pt x="4" y="0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50" name="Freeform 186"/>
            <p:cNvSpPr/>
            <p:nvPr/>
          </p:nvSpPr>
          <p:spPr bwMode="auto">
            <a:xfrm>
              <a:off x="4900613" y="2527300"/>
              <a:ext cx="123825" cy="46038"/>
            </a:xfrm>
            <a:custGeom>
              <a:cxnLst>
                <a:cxn ang="0">
                  <a:pos x="42" y="7"/>
                </a:cxn>
                <a:cxn ang="0">
                  <a:pos x="45" y="10"/>
                </a:cxn>
                <a:cxn ang="0">
                  <a:pos x="0" y="4"/>
                </a:cxn>
                <a:cxn ang="0">
                  <a:pos x="42" y="7"/>
                </a:cxn>
              </a:cxnLst>
              <a:rect b="b" l="0" r="r" t="0"/>
              <a:pathLst>
                <a:path h="17" w="46">
                  <a:moveTo>
                    <a:pt x="42" y="7"/>
                  </a:moveTo>
                  <a:cubicBezTo>
                    <a:pt x="44" y="7"/>
                    <a:pt x="46" y="7"/>
                    <a:pt x="45" y="10"/>
                  </a:cubicBezTo>
                  <a:cubicBezTo>
                    <a:pt x="26" y="11"/>
                    <a:pt x="10" y="17"/>
                    <a:pt x="0" y="4"/>
                  </a:cubicBezTo>
                  <a:cubicBezTo>
                    <a:pt x="7" y="0"/>
                    <a:pt x="24" y="11"/>
                    <a:pt x="42" y="7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51" name="Freeform 187"/>
            <p:cNvSpPr/>
            <p:nvPr/>
          </p:nvSpPr>
          <p:spPr bwMode="auto">
            <a:xfrm>
              <a:off x="5048250" y="2433638"/>
              <a:ext cx="255588" cy="425450"/>
            </a:xfrm>
            <a:custGeom>
              <a:cxnLst>
                <a:cxn ang="0">
                  <a:pos x="20" y="0"/>
                </a:cxn>
                <a:cxn ang="0">
                  <a:pos x="95" y="138"/>
                </a:cxn>
                <a:cxn ang="0">
                  <a:pos x="23" y="93"/>
                </a:cxn>
                <a:cxn ang="0">
                  <a:pos x="23" y="42"/>
                </a:cxn>
                <a:cxn ang="0">
                  <a:pos x="20" y="3"/>
                </a:cxn>
                <a:cxn ang="0">
                  <a:pos x="20" y="0"/>
                </a:cxn>
              </a:cxnLst>
              <a:rect b="b" l="0" r="r" t="0"/>
              <a:pathLst>
                <a:path h="158" w="95">
                  <a:moveTo>
                    <a:pt x="20" y="0"/>
                  </a:moveTo>
                  <a:cubicBezTo>
                    <a:pt x="62" y="29"/>
                    <a:pt x="51" y="111"/>
                    <a:pt x="95" y="138"/>
                  </a:cubicBezTo>
                  <a:cubicBezTo>
                    <a:pt x="72" y="158"/>
                    <a:pt x="0" y="139"/>
                    <a:pt x="23" y="93"/>
                  </a:cubicBezTo>
                  <a:cubicBezTo>
                    <a:pt x="28" y="83"/>
                    <a:pt x="28" y="52"/>
                    <a:pt x="23" y="42"/>
                  </a:cubicBezTo>
                  <a:cubicBezTo>
                    <a:pt x="24" y="27"/>
                    <a:pt x="18" y="19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52" name="Freeform 188"/>
            <p:cNvSpPr/>
            <p:nvPr/>
          </p:nvSpPr>
          <p:spPr bwMode="auto">
            <a:xfrm>
              <a:off x="3802063" y="2573338"/>
              <a:ext cx="138113" cy="34925"/>
            </a:xfrm>
            <a:custGeom>
              <a:cxnLst>
                <a:cxn ang="0">
                  <a:pos x="6" y="2"/>
                </a:cxn>
                <a:cxn ang="0">
                  <a:pos x="27" y="2"/>
                </a:cxn>
                <a:cxn ang="0">
                  <a:pos x="51" y="5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6" y="2"/>
                </a:cxn>
              </a:cxnLst>
              <a:rect b="b" l="0" r="r" t="0"/>
              <a:pathLst>
                <a:path h="13" w="51">
                  <a:moveTo>
                    <a:pt x="6" y="2"/>
                  </a:moveTo>
                  <a:cubicBezTo>
                    <a:pt x="11" y="11"/>
                    <a:pt x="19" y="0"/>
                    <a:pt x="27" y="2"/>
                  </a:cubicBezTo>
                  <a:cubicBezTo>
                    <a:pt x="29" y="9"/>
                    <a:pt x="44" y="3"/>
                    <a:pt x="51" y="5"/>
                  </a:cubicBezTo>
                  <a:cubicBezTo>
                    <a:pt x="40" y="13"/>
                    <a:pt x="12" y="4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4"/>
                    <a:pt x="1" y="1"/>
                    <a:pt x="6" y="2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53" name="Freeform 189"/>
            <p:cNvSpPr/>
            <p:nvPr/>
          </p:nvSpPr>
          <p:spPr bwMode="auto">
            <a:xfrm>
              <a:off x="5575300" y="2586038"/>
              <a:ext cx="30163" cy="92075"/>
            </a:xfrm>
            <a:custGeom>
              <a:cxnLst>
                <a:cxn ang="0">
                  <a:pos x="7" y="0"/>
                </a:cxn>
                <a:cxn ang="0">
                  <a:pos x="10" y="15"/>
                </a:cxn>
                <a:cxn ang="0">
                  <a:pos x="10" y="18"/>
                </a:cxn>
                <a:cxn ang="0">
                  <a:pos x="7" y="18"/>
                </a:cxn>
                <a:cxn ang="0">
                  <a:pos x="4" y="33"/>
                </a:cxn>
                <a:cxn ang="0">
                  <a:pos x="1" y="30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34" w="11">
                  <a:moveTo>
                    <a:pt x="7" y="0"/>
                  </a:moveTo>
                  <a:cubicBezTo>
                    <a:pt x="9" y="4"/>
                    <a:pt x="3" y="16"/>
                    <a:pt x="10" y="15"/>
                  </a:cubicBezTo>
                  <a:cubicBezTo>
                    <a:pt x="10" y="16"/>
                    <a:pt x="10" y="17"/>
                    <a:pt x="10" y="18"/>
                  </a:cubicBezTo>
                  <a:cubicBezTo>
                    <a:pt x="9" y="18"/>
                    <a:pt x="8" y="18"/>
                    <a:pt x="7" y="18"/>
                  </a:cubicBezTo>
                  <a:cubicBezTo>
                    <a:pt x="5" y="22"/>
                    <a:pt x="11" y="34"/>
                    <a:pt x="4" y="33"/>
                  </a:cubicBezTo>
                  <a:cubicBezTo>
                    <a:pt x="2" y="33"/>
                    <a:pt x="0" y="33"/>
                    <a:pt x="1" y="30"/>
                  </a:cubicBezTo>
                  <a:cubicBezTo>
                    <a:pt x="8" y="26"/>
                    <a:pt x="2" y="9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54" name="Freeform 190"/>
            <p:cNvSpPr/>
            <p:nvPr/>
          </p:nvSpPr>
          <p:spPr bwMode="auto">
            <a:xfrm>
              <a:off x="4559300" y="2619375"/>
              <a:ext cx="166688" cy="541338"/>
            </a:xfrm>
            <a:custGeom>
              <a:cxnLst>
                <a:cxn ang="0">
                  <a:pos x="10" y="135"/>
                </a:cxn>
                <a:cxn ang="0">
                  <a:pos x="13" y="144"/>
                </a:cxn>
                <a:cxn ang="0">
                  <a:pos x="49" y="0"/>
                </a:cxn>
                <a:cxn ang="0">
                  <a:pos x="58" y="81"/>
                </a:cxn>
                <a:cxn ang="0">
                  <a:pos x="55" y="114"/>
                </a:cxn>
                <a:cxn ang="0">
                  <a:pos x="55" y="135"/>
                </a:cxn>
                <a:cxn ang="0">
                  <a:pos x="46" y="168"/>
                </a:cxn>
                <a:cxn ang="0">
                  <a:pos x="25" y="195"/>
                </a:cxn>
                <a:cxn ang="0">
                  <a:pos x="13" y="201"/>
                </a:cxn>
                <a:cxn ang="0">
                  <a:pos x="1" y="198"/>
                </a:cxn>
                <a:cxn ang="0">
                  <a:pos x="4" y="174"/>
                </a:cxn>
                <a:cxn ang="0">
                  <a:pos x="7" y="144"/>
                </a:cxn>
                <a:cxn ang="0">
                  <a:pos x="10" y="135"/>
                </a:cxn>
              </a:cxnLst>
              <a:rect b="b" l="0" r="r" t="0"/>
              <a:pathLst>
                <a:path h="201" w="62">
                  <a:moveTo>
                    <a:pt x="10" y="135"/>
                  </a:moveTo>
                  <a:cubicBezTo>
                    <a:pt x="8" y="137"/>
                    <a:pt x="12" y="145"/>
                    <a:pt x="13" y="144"/>
                  </a:cubicBezTo>
                  <a:cubicBezTo>
                    <a:pt x="31" y="108"/>
                    <a:pt x="22" y="32"/>
                    <a:pt x="49" y="0"/>
                  </a:cubicBezTo>
                  <a:cubicBezTo>
                    <a:pt x="62" y="16"/>
                    <a:pt x="56" y="62"/>
                    <a:pt x="58" y="81"/>
                  </a:cubicBezTo>
                  <a:cubicBezTo>
                    <a:pt x="53" y="87"/>
                    <a:pt x="49" y="105"/>
                    <a:pt x="55" y="114"/>
                  </a:cubicBezTo>
                  <a:cubicBezTo>
                    <a:pt x="52" y="117"/>
                    <a:pt x="49" y="133"/>
                    <a:pt x="55" y="135"/>
                  </a:cubicBezTo>
                  <a:cubicBezTo>
                    <a:pt x="48" y="142"/>
                    <a:pt x="52" y="160"/>
                    <a:pt x="46" y="168"/>
                  </a:cubicBezTo>
                  <a:cubicBezTo>
                    <a:pt x="44" y="180"/>
                    <a:pt x="28" y="194"/>
                    <a:pt x="25" y="195"/>
                  </a:cubicBezTo>
                  <a:cubicBezTo>
                    <a:pt x="25" y="201"/>
                    <a:pt x="15" y="197"/>
                    <a:pt x="13" y="201"/>
                  </a:cubicBezTo>
                  <a:cubicBezTo>
                    <a:pt x="12" y="197"/>
                    <a:pt x="6" y="198"/>
                    <a:pt x="1" y="198"/>
                  </a:cubicBezTo>
                  <a:cubicBezTo>
                    <a:pt x="0" y="188"/>
                    <a:pt x="6" y="185"/>
                    <a:pt x="4" y="174"/>
                  </a:cubicBezTo>
                  <a:cubicBezTo>
                    <a:pt x="7" y="168"/>
                    <a:pt x="14" y="150"/>
                    <a:pt x="7" y="144"/>
                  </a:cubicBezTo>
                  <a:cubicBezTo>
                    <a:pt x="7" y="140"/>
                    <a:pt x="7" y="136"/>
                    <a:pt x="10" y="135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55" name="Freeform 191"/>
            <p:cNvSpPr/>
            <p:nvPr/>
          </p:nvSpPr>
          <p:spPr bwMode="auto">
            <a:xfrm>
              <a:off x="3890963" y="2654300"/>
              <a:ext cx="80963" cy="47625"/>
            </a:xfrm>
            <a:custGeom>
              <a:cxnLst>
                <a:cxn ang="0">
                  <a:pos x="21" y="8"/>
                </a:cxn>
                <a:cxn ang="0">
                  <a:pos x="24" y="14"/>
                </a:cxn>
                <a:cxn ang="0">
                  <a:pos x="0" y="11"/>
                </a:cxn>
                <a:cxn ang="0">
                  <a:pos x="21" y="8"/>
                </a:cxn>
              </a:cxnLst>
              <a:rect b="b" l="0" r="r" t="0"/>
              <a:pathLst>
                <a:path h="18" w="30">
                  <a:moveTo>
                    <a:pt x="21" y="8"/>
                  </a:moveTo>
                  <a:cubicBezTo>
                    <a:pt x="21" y="12"/>
                    <a:pt x="30" y="11"/>
                    <a:pt x="24" y="14"/>
                  </a:cubicBezTo>
                  <a:cubicBezTo>
                    <a:pt x="17" y="12"/>
                    <a:pt x="2" y="18"/>
                    <a:pt x="0" y="11"/>
                  </a:cubicBezTo>
                  <a:cubicBezTo>
                    <a:pt x="13" y="17"/>
                    <a:pt x="16" y="0"/>
                    <a:pt x="21" y="8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56" name="Freeform 192"/>
            <p:cNvSpPr/>
            <p:nvPr/>
          </p:nvSpPr>
          <p:spPr bwMode="auto">
            <a:xfrm>
              <a:off x="3802063" y="2692400"/>
              <a:ext cx="393700" cy="282575"/>
            </a:xfrm>
            <a:custGeom>
              <a:cxnLst>
                <a:cxn ang="0">
                  <a:pos x="0" y="0"/>
                </a:cxn>
                <a:cxn ang="0">
                  <a:pos x="75" y="9"/>
                </a:cxn>
                <a:cxn ang="0">
                  <a:pos x="105" y="9"/>
                </a:cxn>
                <a:cxn ang="0">
                  <a:pos x="123" y="18"/>
                </a:cxn>
                <a:cxn ang="0">
                  <a:pos x="135" y="36"/>
                </a:cxn>
                <a:cxn ang="0">
                  <a:pos x="144" y="105"/>
                </a:cxn>
                <a:cxn ang="0">
                  <a:pos x="123" y="105"/>
                </a:cxn>
                <a:cxn ang="0">
                  <a:pos x="75" y="45"/>
                </a:cxn>
                <a:cxn ang="0">
                  <a:pos x="0" y="0"/>
                </a:cxn>
              </a:cxnLst>
              <a:rect b="b" l="0" r="r" t="0"/>
              <a:pathLst>
                <a:path h="105" w="146">
                  <a:moveTo>
                    <a:pt x="0" y="0"/>
                  </a:moveTo>
                  <a:cubicBezTo>
                    <a:pt x="25" y="3"/>
                    <a:pt x="49" y="7"/>
                    <a:pt x="75" y="9"/>
                  </a:cubicBezTo>
                  <a:cubicBezTo>
                    <a:pt x="78" y="14"/>
                    <a:pt x="102" y="14"/>
                    <a:pt x="105" y="9"/>
                  </a:cubicBezTo>
                  <a:cubicBezTo>
                    <a:pt x="113" y="1"/>
                    <a:pt x="122" y="10"/>
                    <a:pt x="123" y="18"/>
                  </a:cubicBezTo>
                  <a:cubicBezTo>
                    <a:pt x="125" y="26"/>
                    <a:pt x="132" y="29"/>
                    <a:pt x="135" y="36"/>
                  </a:cubicBezTo>
                  <a:cubicBezTo>
                    <a:pt x="146" y="51"/>
                    <a:pt x="144" y="79"/>
                    <a:pt x="144" y="105"/>
                  </a:cubicBezTo>
                  <a:cubicBezTo>
                    <a:pt x="137" y="105"/>
                    <a:pt x="130" y="105"/>
                    <a:pt x="123" y="105"/>
                  </a:cubicBezTo>
                  <a:cubicBezTo>
                    <a:pt x="104" y="88"/>
                    <a:pt x="81" y="75"/>
                    <a:pt x="75" y="45"/>
                  </a:cubicBezTo>
                  <a:cubicBezTo>
                    <a:pt x="51" y="29"/>
                    <a:pt x="25" y="15"/>
                    <a:pt x="0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57" name="Freeform 193"/>
            <p:cNvSpPr>
              <a:spLocks noEditPoints="1"/>
            </p:cNvSpPr>
            <p:nvPr/>
          </p:nvSpPr>
          <p:spPr bwMode="auto">
            <a:xfrm>
              <a:off x="5070475" y="2286000"/>
              <a:ext cx="233363" cy="519113"/>
            </a:xfrm>
            <a:custGeom>
              <a:cxnLst>
                <a:cxn ang="0">
                  <a:pos x="87" y="193"/>
                </a:cxn>
                <a:cxn ang="0">
                  <a:pos x="12" y="55"/>
                </a:cxn>
                <a:cxn ang="0">
                  <a:pos x="9" y="31"/>
                </a:cxn>
                <a:cxn ang="0">
                  <a:pos x="33" y="7"/>
                </a:cxn>
                <a:cxn ang="0">
                  <a:pos x="39" y="1"/>
                </a:cxn>
                <a:cxn ang="0">
                  <a:pos x="63" y="70"/>
                </a:cxn>
                <a:cxn ang="0">
                  <a:pos x="66" y="103"/>
                </a:cxn>
                <a:cxn ang="0">
                  <a:pos x="87" y="193"/>
                </a:cxn>
                <a:cxn ang="0">
                  <a:pos x="39" y="22"/>
                </a:cxn>
                <a:cxn ang="0">
                  <a:pos x="18" y="16"/>
                </a:cxn>
                <a:cxn ang="0">
                  <a:pos x="21" y="40"/>
                </a:cxn>
                <a:cxn ang="0">
                  <a:pos x="42" y="46"/>
                </a:cxn>
                <a:cxn ang="0">
                  <a:pos x="39" y="22"/>
                </a:cxn>
              </a:cxnLst>
              <a:rect b="b" l="0" r="r" t="0"/>
              <a:pathLst>
                <a:path h="193" w="87">
                  <a:moveTo>
                    <a:pt x="87" y="193"/>
                  </a:moveTo>
                  <a:cubicBezTo>
                    <a:pt x="43" y="166"/>
                    <a:pt x="54" y="84"/>
                    <a:pt x="12" y="55"/>
                  </a:cubicBezTo>
                  <a:cubicBezTo>
                    <a:pt x="10" y="48"/>
                    <a:pt x="16" y="33"/>
                    <a:pt x="9" y="31"/>
                  </a:cubicBezTo>
                  <a:cubicBezTo>
                    <a:pt x="0" y="0"/>
                    <a:pt x="24" y="21"/>
                    <a:pt x="33" y="7"/>
                  </a:cubicBezTo>
                  <a:cubicBezTo>
                    <a:pt x="37" y="7"/>
                    <a:pt x="36" y="2"/>
                    <a:pt x="39" y="1"/>
                  </a:cubicBezTo>
                  <a:cubicBezTo>
                    <a:pt x="44" y="27"/>
                    <a:pt x="60" y="42"/>
                    <a:pt x="63" y="70"/>
                  </a:cubicBezTo>
                  <a:cubicBezTo>
                    <a:pt x="65" y="80"/>
                    <a:pt x="59" y="98"/>
                    <a:pt x="66" y="103"/>
                  </a:cubicBezTo>
                  <a:cubicBezTo>
                    <a:pt x="62" y="144"/>
                    <a:pt x="83" y="160"/>
                    <a:pt x="87" y="193"/>
                  </a:cubicBezTo>
                  <a:close/>
                  <a:moveTo>
                    <a:pt x="39" y="22"/>
                  </a:moveTo>
                  <a:cubicBezTo>
                    <a:pt x="41" y="11"/>
                    <a:pt x="25" y="18"/>
                    <a:pt x="18" y="16"/>
                  </a:cubicBezTo>
                  <a:cubicBezTo>
                    <a:pt x="18" y="25"/>
                    <a:pt x="16" y="36"/>
                    <a:pt x="21" y="40"/>
                  </a:cubicBezTo>
                  <a:cubicBezTo>
                    <a:pt x="21" y="49"/>
                    <a:pt x="34" y="45"/>
                    <a:pt x="42" y="46"/>
                  </a:cubicBezTo>
                  <a:cubicBezTo>
                    <a:pt x="40" y="39"/>
                    <a:pt x="46" y="24"/>
                    <a:pt x="39" y="22"/>
                  </a:cubicBezTo>
                  <a:close/>
                </a:path>
              </a:pathLst>
            </a:custGeom>
            <a:solidFill>
              <a:srgbClr val="1F445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58" name="Freeform 194"/>
            <p:cNvSpPr/>
            <p:nvPr/>
          </p:nvSpPr>
          <p:spPr bwMode="auto">
            <a:xfrm>
              <a:off x="5343525" y="2813050"/>
              <a:ext cx="65088" cy="26988"/>
            </a:xfrm>
            <a:custGeom>
              <a:cxnLst>
                <a:cxn ang="0">
                  <a:pos x="0" y="9"/>
                </a:cxn>
                <a:cxn ang="0">
                  <a:pos x="0" y="3"/>
                </a:cxn>
                <a:cxn ang="0">
                  <a:pos x="24" y="3"/>
                </a:cxn>
                <a:cxn ang="0">
                  <a:pos x="15" y="9"/>
                </a:cxn>
                <a:cxn ang="0">
                  <a:pos x="0" y="9"/>
                </a:cxn>
              </a:cxnLst>
              <a:rect b="b" l="0" r="r" t="0"/>
              <a:pathLst>
                <a:path h="10" w="24">
                  <a:moveTo>
                    <a:pt x="0" y="9"/>
                  </a:moveTo>
                  <a:cubicBezTo>
                    <a:pt x="0" y="7"/>
                    <a:pt x="0" y="5"/>
                    <a:pt x="0" y="3"/>
                  </a:cubicBezTo>
                  <a:cubicBezTo>
                    <a:pt x="7" y="10"/>
                    <a:pt x="12" y="0"/>
                    <a:pt x="24" y="3"/>
                  </a:cubicBezTo>
                  <a:cubicBezTo>
                    <a:pt x="24" y="8"/>
                    <a:pt x="16" y="5"/>
                    <a:pt x="15" y="9"/>
                  </a:cubicBezTo>
                  <a:cubicBezTo>
                    <a:pt x="10" y="9"/>
                    <a:pt x="5" y="9"/>
                    <a:pt x="0" y="9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59" name="Freeform 195"/>
            <p:cNvSpPr/>
            <p:nvPr/>
          </p:nvSpPr>
          <p:spPr bwMode="auto">
            <a:xfrm>
              <a:off x="4197350" y="2828925"/>
              <a:ext cx="19050" cy="136525"/>
            </a:xfrm>
            <a:custGeom>
              <a:cxnLst>
                <a:cxn ang="0">
                  <a:pos x="3" y="0"/>
                </a:cxn>
                <a:cxn ang="0">
                  <a:pos x="0" y="51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51" w="7">
                  <a:moveTo>
                    <a:pt x="3" y="0"/>
                  </a:moveTo>
                  <a:cubicBezTo>
                    <a:pt x="1" y="16"/>
                    <a:pt x="7" y="40"/>
                    <a:pt x="0" y="51"/>
                  </a:cubicBezTo>
                  <a:cubicBezTo>
                    <a:pt x="0" y="34"/>
                    <a:pt x="0" y="17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60" name="Freeform 196"/>
            <p:cNvSpPr/>
            <p:nvPr/>
          </p:nvSpPr>
          <p:spPr bwMode="auto">
            <a:xfrm>
              <a:off x="4913313" y="2860675"/>
              <a:ext cx="26988" cy="65088"/>
            </a:xfrm>
            <a:custGeom>
              <a:cxnLst>
                <a:cxn ang="0">
                  <a:pos x="4" y="0"/>
                </a:cxn>
                <a:cxn ang="0">
                  <a:pos x="10" y="24"/>
                </a:cxn>
                <a:cxn ang="0">
                  <a:pos x="7" y="24"/>
                </a:cxn>
                <a:cxn ang="0">
                  <a:pos x="4" y="0"/>
                </a:cxn>
              </a:cxnLst>
              <a:rect b="b" l="0" r="r" t="0"/>
              <a:pathLst>
                <a:path h="24" w="10">
                  <a:moveTo>
                    <a:pt x="4" y="0"/>
                  </a:moveTo>
                  <a:cubicBezTo>
                    <a:pt x="10" y="4"/>
                    <a:pt x="6" y="18"/>
                    <a:pt x="10" y="24"/>
                  </a:cubicBezTo>
                  <a:cubicBezTo>
                    <a:pt x="9" y="24"/>
                    <a:pt x="8" y="24"/>
                    <a:pt x="7" y="24"/>
                  </a:cubicBezTo>
                  <a:cubicBezTo>
                    <a:pt x="0" y="22"/>
                    <a:pt x="6" y="7"/>
                    <a:pt x="4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61" name="Freeform 197"/>
            <p:cNvSpPr/>
            <p:nvPr/>
          </p:nvSpPr>
          <p:spPr bwMode="auto">
            <a:xfrm>
              <a:off x="5156200" y="2836863"/>
              <a:ext cx="34925" cy="128588"/>
            </a:xfrm>
            <a:custGeom>
              <a:cxnLst>
                <a:cxn ang="0">
                  <a:pos x="10" y="27"/>
                </a:cxn>
                <a:cxn ang="0">
                  <a:pos x="10" y="33"/>
                </a:cxn>
                <a:cxn ang="0">
                  <a:pos x="7" y="48"/>
                </a:cxn>
                <a:cxn ang="0">
                  <a:pos x="4" y="0"/>
                </a:cxn>
                <a:cxn ang="0">
                  <a:pos x="10" y="27"/>
                </a:cxn>
              </a:cxnLst>
              <a:rect b="b" l="0" r="r" t="0"/>
              <a:pathLst>
                <a:path h="48" w="13">
                  <a:moveTo>
                    <a:pt x="10" y="27"/>
                  </a:moveTo>
                  <a:cubicBezTo>
                    <a:pt x="10" y="29"/>
                    <a:pt x="10" y="31"/>
                    <a:pt x="10" y="33"/>
                  </a:cubicBezTo>
                  <a:cubicBezTo>
                    <a:pt x="3" y="32"/>
                    <a:pt x="9" y="44"/>
                    <a:pt x="7" y="48"/>
                  </a:cubicBezTo>
                  <a:cubicBezTo>
                    <a:pt x="0" y="38"/>
                    <a:pt x="6" y="15"/>
                    <a:pt x="4" y="0"/>
                  </a:cubicBezTo>
                  <a:cubicBezTo>
                    <a:pt x="13" y="2"/>
                    <a:pt x="1" y="25"/>
                    <a:pt x="10" y="27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62" name="Freeform 198"/>
            <p:cNvSpPr/>
            <p:nvPr/>
          </p:nvSpPr>
          <p:spPr bwMode="auto">
            <a:xfrm>
              <a:off x="4311650" y="2860675"/>
              <a:ext cx="39688" cy="122238"/>
            </a:xfrm>
            <a:custGeom>
              <a:cxnLst>
                <a:cxn ang="0">
                  <a:pos x="0" y="36"/>
                </a:cxn>
                <a:cxn ang="0">
                  <a:pos x="12" y="0"/>
                </a:cxn>
                <a:cxn ang="0">
                  <a:pos x="9" y="39"/>
                </a:cxn>
                <a:cxn ang="0">
                  <a:pos x="6" y="45"/>
                </a:cxn>
                <a:cxn ang="0">
                  <a:pos x="3" y="45"/>
                </a:cxn>
                <a:cxn ang="0">
                  <a:pos x="0" y="36"/>
                </a:cxn>
              </a:cxnLst>
              <a:rect b="b" l="0" r="r" t="0"/>
              <a:pathLst>
                <a:path h="45" w="15">
                  <a:moveTo>
                    <a:pt x="0" y="36"/>
                  </a:moveTo>
                  <a:cubicBezTo>
                    <a:pt x="15" y="28"/>
                    <a:pt x="1" y="11"/>
                    <a:pt x="12" y="0"/>
                  </a:cubicBezTo>
                  <a:cubicBezTo>
                    <a:pt x="11" y="13"/>
                    <a:pt x="15" y="31"/>
                    <a:pt x="9" y="39"/>
                  </a:cubicBezTo>
                  <a:cubicBezTo>
                    <a:pt x="7" y="40"/>
                    <a:pt x="6" y="42"/>
                    <a:pt x="6" y="45"/>
                  </a:cubicBezTo>
                  <a:cubicBezTo>
                    <a:pt x="5" y="45"/>
                    <a:pt x="4" y="45"/>
                    <a:pt x="3" y="45"/>
                  </a:cubicBezTo>
                  <a:cubicBezTo>
                    <a:pt x="3" y="41"/>
                    <a:pt x="3" y="37"/>
                    <a:pt x="0" y="36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63" name="Freeform 199"/>
            <p:cNvSpPr/>
            <p:nvPr/>
          </p:nvSpPr>
          <p:spPr bwMode="auto">
            <a:xfrm>
              <a:off x="4211638" y="2957513"/>
              <a:ext cx="107950" cy="157163"/>
            </a:xfrm>
            <a:custGeom>
              <a:cxnLst>
                <a:cxn ang="0">
                  <a:pos x="4" y="42"/>
                </a:cxn>
                <a:cxn ang="0">
                  <a:pos x="37" y="0"/>
                </a:cxn>
                <a:cxn ang="0">
                  <a:pos x="40" y="9"/>
                </a:cxn>
                <a:cxn ang="0">
                  <a:pos x="7" y="57"/>
                </a:cxn>
                <a:cxn ang="0">
                  <a:pos x="4" y="42"/>
                </a:cxn>
              </a:cxnLst>
              <a:rect b="b" l="0" r="r" t="0"/>
              <a:pathLst>
                <a:path h="57" w="40">
                  <a:moveTo>
                    <a:pt x="4" y="42"/>
                  </a:moveTo>
                  <a:cubicBezTo>
                    <a:pt x="17" y="30"/>
                    <a:pt x="32" y="20"/>
                    <a:pt x="37" y="0"/>
                  </a:cubicBezTo>
                  <a:cubicBezTo>
                    <a:pt x="40" y="1"/>
                    <a:pt x="40" y="5"/>
                    <a:pt x="40" y="9"/>
                  </a:cubicBezTo>
                  <a:cubicBezTo>
                    <a:pt x="33" y="29"/>
                    <a:pt x="15" y="38"/>
                    <a:pt x="7" y="57"/>
                  </a:cubicBezTo>
                  <a:cubicBezTo>
                    <a:pt x="0" y="58"/>
                    <a:pt x="6" y="46"/>
                    <a:pt x="4" y="42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64" name="Freeform 200"/>
            <p:cNvSpPr/>
            <p:nvPr/>
          </p:nvSpPr>
          <p:spPr bwMode="auto">
            <a:xfrm>
              <a:off x="3584575" y="2957513"/>
              <a:ext cx="30163" cy="106363"/>
            </a:xfrm>
            <a:custGeom>
              <a:cxnLst>
                <a:cxn ang="0">
                  <a:pos x="0" y="9"/>
                </a:cxn>
                <a:cxn ang="0">
                  <a:pos x="6" y="0"/>
                </a:cxn>
                <a:cxn ang="0">
                  <a:pos x="9" y="9"/>
                </a:cxn>
                <a:cxn ang="0">
                  <a:pos x="6" y="39"/>
                </a:cxn>
                <a:cxn ang="0">
                  <a:pos x="3" y="39"/>
                </a:cxn>
                <a:cxn ang="0">
                  <a:pos x="0" y="9"/>
                </a:cxn>
              </a:cxnLst>
              <a:rect b="b" l="0" r="r" t="0"/>
              <a:pathLst>
                <a:path h="39" w="11">
                  <a:moveTo>
                    <a:pt x="0" y="9"/>
                  </a:moveTo>
                  <a:cubicBezTo>
                    <a:pt x="0" y="4"/>
                    <a:pt x="2" y="1"/>
                    <a:pt x="6" y="0"/>
                  </a:cubicBezTo>
                  <a:cubicBezTo>
                    <a:pt x="6" y="4"/>
                    <a:pt x="5" y="9"/>
                    <a:pt x="9" y="9"/>
                  </a:cubicBezTo>
                  <a:cubicBezTo>
                    <a:pt x="8" y="19"/>
                    <a:pt x="11" y="33"/>
                    <a:pt x="6" y="39"/>
                  </a:cubicBezTo>
                  <a:cubicBezTo>
                    <a:pt x="5" y="39"/>
                    <a:pt x="4" y="39"/>
                    <a:pt x="3" y="39"/>
                  </a:cubicBezTo>
                  <a:cubicBezTo>
                    <a:pt x="1" y="30"/>
                    <a:pt x="7" y="13"/>
                    <a:pt x="0" y="9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65" name="Freeform 201"/>
            <p:cNvSpPr/>
            <p:nvPr/>
          </p:nvSpPr>
          <p:spPr bwMode="auto">
            <a:xfrm>
              <a:off x="4681538" y="2974975"/>
              <a:ext cx="33338" cy="128588"/>
            </a:xfrm>
            <a:custGeom>
              <a:cxnLst>
                <a:cxn ang="0">
                  <a:pos x="0" y="36"/>
                </a:cxn>
                <a:cxn ang="0">
                  <a:pos x="9" y="3"/>
                </a:cxn>
                <a:cxn ang="0">
                  <a:pos x="12" y="3"/>
                </a:cxn>
                <a:cxn ang="0">
                  <a:pos x="0" y="48"/>
                </a:cxn>
                <a:cxn ang="0">
                  <a:pos x="0" y="36"/>
                </a:cxn>
              </a:cxnLst>
              <a:rect b="b" l="0" r="r" t="0"/>
              <a:pathLst>
                <a:path h="48" w="12">
                  <a:moveTo>
                    <a:pt x="0" y="36"/>
                  </a:moveTo>
                  <a:cubicBezTo>
                    <a:pt x="6" y="28"/>
                    <a:pt x="2" y="10"/>
                    <a:pt x="9" y="3"/>
                  </a:cubicBezTo>
                  <a:cubicBezTo>
                    <a:pt x="9" y="1"/>
                    <a:pt x="11" y="0"/>
                    <a:pt x="12" y="3"/>
                  </a:cubicBezTo>
                  <a:cubicBezTo>
                    <a:pt x="6" y="16"/>
                    <a:pt x="8" y="37"/>
                    <a:pt x="0" y="48"/>
                  </a:cubicBezTo>
                  <a:cubicBezTo>
                    <a:pt x="0" y="44"/>
                    <a:pt x="0" y="40"/>
                    <a:pt x="0" y="36"/>
                  </a:cubicBezTo>
                  <a:close/>
                </a:path>
              </a:pathLst>
            </a:custGeom>
            <a:solidFill>
              <a:srgbClr val="1F445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66" name="Freeform 202"/>
            <p:cNvSpPr/>
            <p:nvPr/>
          </p:nvSpPr>
          <p:spPr bwMode="auto">
            <a:xfrm>
              <a:off x="4044950" y="2949575"/>
              <a:ext cx="19050" cy="122238"/>
            </a:xfrm>
            <a:custGeom>
              <a:cxnLst>
                <a:cxn ang="0">
                  <a:pos x="0" y="0"/>
                </a:cxn>
                <a:cxn ang="0">
                  <a:pos x="3" y="45"/>
                </a:cxn>
                <a:cxn ang="0">
                  <a:pos x="0" y="45"/>
                </a:cxn>
                <a:cxn ang="0">
                  <a:pos x="0" y="0"/>
                </a:cxn>
              </a:cxnLst>
              <a:rect b="b" l="0" r="r" t="0"/>
              <a:pathLst>
                <a:path h="45" w="7">
                  <a:moveTo>
                    <a:pt x="0" y="0"/>
                  </a:moveTo>
                  <a:cubicBezTo>
                    <a:pt x="7" y="9"/>
                    <a:pt x="1" y="31"/>
                    <a:pt x="3" y="45"/>
                  </a:cubicBezTo>
                  <a:cubicBezTo>
                    <a:pt x="2" y="45"/>
                    <a:pt x="1" y="45"/>
                    <a:pt x="0" y="45"/>
                  </a:cubicBezTo>
                  <a:cubicBezTo>
                    <a:pt x="0" y="30"/>
                    <a:pt x="0" y="15"/>
                    <a:pt x="0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67" name="Freeform 203"/>
            <p:cNvSpPr/>
            <p:nvPr/>
          </p:nvSpPr>
          <p:spPr bwMode="auto">
            <a:xfrm>
              <a:off x="4560888" y="3006725"/>
              <a:ext cx="34925" cy="80963"/>
            </a:xfrm>
            <a:custGeom>
              <a:cxnLst>
                <a:cxn ang="0">
                  <a:pos x="6" y="0"/>
                </a:cxn>
                <a:cxn ang="0">
                  <a:pos x="3" y="30"/>
                </a:cxn>
                <a:cxn ang="0">
                  <a:pos x="0" y="27"/>
                </a:cxn>
                <a:cxn ang="0">
                  <a:pos x="6" y="0"/>
                </a:cxn>
              </a:cxnLst>
              <a:rect b="b" l="0" r="r" t="0"/>
              <a:pathLst>
                <a:path h="30" w="13">
                  <a:moveTo>
                    <a:pt x="6" y="0"/>
                  </a:moveTo>
                  <a:cubicBezTo>
                    <a:pt x="13" y="6"/>
                    <a:pt x="6" y="24"/>
                    <a:pt x="3" y="30"/>
                  </a:cubicBezTo>
                  <a:cubicBezTo>
                    <a:pt x="3" y="28"/>
                    <a:pt x="3" y="26"/>
                    <a:pt x="0" y="27"/>
                  </a:cubicBezTo>
                  <a:cubicBezTo>
                    <a:pt x="1" y="17"/>
                    <a:pt x="6" y="11"/>
                    <a:pt x="6" y="0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68" name="Freeform 204"/>
            <p:cNvSpPr/>
            <p:nvPr/>
          </p:nvSpPr>
          <p:spPr bwMode="auto">
            <a:xfrm>
              <a:off x="5164138" y="2922588"/>
              <a:ext cx="19050" cy="234950"/>
            </a:xfrm>
            <a:custGeom>
              <a:cxnLst>
                <a:cxn ang="0">
                  <a:pos x="7" y="1"/>
                </a:cxn>
                <a:cxn ang="0">
                  <a:pos x="7" y="67"/>
                </a:cxn>
                <a:cxn ang="0">
                  <a:pos x="4" y="16"/>
                </a:cxn>
                <a:cxn ang="0">
                  <a:pos x="7" y="1"/>
                </a:cxn>
              </a:cxnLst>
              <a:rect b="b" l="0" r="r" t="0"/>
              <a:pathLst>
                <a:path h="87" w="7">
                  <a:moveTo>
                    <a:pt x="7" y="1"/>
                  </a:moveTo>
                  <a:cubicBezTo>
                    <a:pt x="7" y="23"/>
                    <a:pt x="7" y="45"/>
                    <a:pt x="7" y="67"/>
                  </a:cubicBezTo>
                  <a:cubicBezTo>
                    <a:pt x="2" y="87"/>
                    <a:pt x="5" y="29"/>
                    <a:pt x="4" y="16"/>
                  </a:cubicBezTo>
                  <a:cubicBezTo>
                    <a:pt x="6" y="12"/>
                    <a:pt x="0" y="0"/>
                    <a:pt x="7" y="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69" name="Freeform 206"/>
            <p:cNvSpPr/>
            <p:nvPr/>
          </p:nvSpPr>
          <p:spPr bwMode="auto">
            <a:xfrm>
              <a:off x="4200525" y="3065463"/>
              <a:ext cx="30163" cy="61913"/>
            </a:xfrm>
            <a:custGeom>
              <a:cxnLst>
                <a:cxn ang="0">
                  <a:pos x="2" y="14"/>
                </a:cxn>
                <a:cxn ang="0">
                  <a:pos x="8" y="2"/>
                </a:cxn>
                <a:cxn ang="0">
                  <a:pos x="11" y="17"/>
                </a:cxn>
                <a:cxn ang="0">
                  <a:pos x="5" y="23"/>
                </a:cxn>
                <a:cxn ang="0">
                  <a:pos x="2" y="14"/>
                </a:cxn>
              </a:cxnLst>
              <a:rect b="b" l="0" r="r" t="0"/>
              <a:pathLst>
                <a:path h="23" w="11">
                  <a:moveTo>
                    <a:pt x="2" y="14"/>
                  </a:moveTo>
                  <a:cubicBezTo>
                    <a:pt x="10" y="16"/>
                    <a:pt x="0" y="0"/>
                    <a:pt x="8" y="2"/>
                  </a:cubicBezTo>
                  <a:cubicBezTo>
                    <a:pt x="10" y="6"/>
                    <a:pt x="4" y="18"/>
                    <a:pt x="11" y="17"/>
                  </a:cubicBezTo>
                  <a:cubicBezTo>
                    <a:pt x="10" y="20"/>
                    <a:pt x="8" y="22"/>
                    <a:pt x="5" y="23"/>
                  </a:cubicBezTo>
                  <a:cubicBezTo>
                    <a:pt x="2" y="22"/>
                    <a:pt x="2" y="18"/>
                    <a:pt x="2" y="14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70" name="Freeform 207"/>
            <p:cNvSpPr/>
            <p:nvPr/>
          </p:nvSpPr>
          <p:spPr bwMode="auto">
            <a:xfrm>
              <a:off x="3738563" y="3084513"/>
              <a:ext cx="63500" cy="61913"/>
            </a:xfrm>
            <a:custGeom>
              <a:cxnLst>
                <a:cxn ang="0">
                  <a:pos x="24" y="13"/>
                </a:cxn>
                <a:cxn ang="0">
                  <a:pos x="0" y="10"/>
                </a:cxn>
                <a:cxn ang="0">
                  <a:pos x="24" y="13"/>
                </a:cxn>
              </a:cxnLst>
              <a:rect b="b" l="0" r="r" t="0"/>
              <a:pathLst>
                <a:path h="23" w="24">
                  <a:moveTo>
                    <a:pt x="24" y="13"/>
                  </a:moveTo>
                  <a:cubicBezTo>
                    <a:pt x="17" y="23"/>
                    <a:pt x="8" y="9"/>
                    <a:pt x="0" y="10"/>
                  </a:cubicBezTo>
                  <a:cubicBezTo>
                    <a:pt x="7" y="0"/>
                    <a:pt x="16" y="14"/>
                    <a:pt x="24" y="13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71" name="Freeform 209"/>
            <p:cNvSpPr/>
            <p:nvPr/>
          </p:nvSpPr>
          <p:spPr bwMode="auto">
            <a:xfrm>
              <a:off x="4044950" y="3071813"/>
              <a:ext cx="19050" cy="128588"/>
            </a:xfrm>
            <a:custGeom>
              <a:cxnLst>
                <a:cxn ang="0">
                  <a:pos x="3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48" w="7">
                  <a:moveTo>
                    <a:pt x="3" y="0"/>
                  </a:moveTo>
                  <a:cubicBezTo>
                    <a:pt x="1" y="15"/>
                    <a:pt x="7" y="38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72" name="Freeform 210"/>
            <p:cNvSpPr/>
            <p:nvPr/>
          </p:nvSpPr>
          <p:spPr bwMode="auto">
            <a:xfrm>
              <a:off x="5191125" y="3208338"/>
              <a:ext cx="12700" cy="120650"/>
            </a:xfrm>
            <a:custGeom>
              <a:cxnLst>
                <a:cxn ang="0">
                  <a:pos x="0" y="45"/>
                </a:cxn>
                <a:cxn ang="0">
                  <a:pos x="0" y="0"/>
                </a:cxn>
                <a:cxn ang="0">
                  <a:pos x="0" y="45"/>
                </a:cxn>
              </a:cxnLst>
              <a:rect b="b" l="0" r="r" t="0"/>
              <a:pathLst>
                <a:path h="45" w="5">
                  <a:moveTo>
                    <a:pt x="0" y="45"/>
                  </a:moveTo>
                  <a:cubicBezTo>
                    <a:pt x="0" y="30"/>
                    <a:pt x="0" y="15"/>
                    <a:pt x="0" y="0"/>
                  </a:cubicBezTo>
                  <a:cubicBezTo>
                    <a:pt x="5" y="8"/>
                    <a:pt x="5" y="37"/>
                    <a:pt x="0" y="45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73" name="Freeform 211"/>
            <p:cNvSpPr/>
            <p:nvPr/>
          </p:nvSpPr>
          <p:spPr bwMode="auto">
            <a:xfrm>
              <a:off x="5176838" y="3135313"/>
              <a:ext cx="19050" cy="258763"/>
            </a:xfrm>
            <a:custGeom>
              <a:cxnLst>
                <a:cxn ang="0">
                  <a:pos x="2" y="96"/>
                </a:cxn>
                <a:cxn ang="0">
                  <a:pos x="5" y="0"/>
                </a:cxn>
                <a:cxn ang="0">
                  <a:pos x="5" y="27"/>
                </a:cxn>
                <a:cxn ang="0">
                  <a:pos x="5" y="72"/>
                </a:cxn>
                <a:cxn ang="0">
                  <a:pos x="2" y="96"/>
                </a:cxn>
              </a:cxnLst>
              <a:rect b="b" l="0" r="r" t="0"/>
              <a:pathLst>
                <a:path h="96" w="7">
                  <a:moveTo>
                    <a:pt x="2" y="96"/>
                  </a:moveTo>
                  <a:cubicBezTo>
                    <a:pt x="0" y="73"/>
                    <a:pt x="0" y="26"/>
                    <a:pt x="5" y="0"/>
                  </a:cubicBezTo>
                  <a:cubicBezTo>
                    <a:pt x="5" y="9"/>
                    <a:pt x="5" y="18"/>
                    <a:pt x="5" y="27"/>
                  </a:cubicBezTo>
                  <a:cubicBezTo>
                    <a:pt x="5" y="42"/>
                    <a:pt x="5" y="57"/>
                    <a:pt x="5" y="72"/>
                  </a:cubicBezTo>
                  <a:cubicBezTo>
                    <a:pt x="7" y="83"/>
                    <a:pt x="0" y="85"/>
                    <a:pt x="2" y="9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74" name="Freeform 212"/>
            <p:cNvSpPr/>
            <p:nvPr/>
          </p:nvSpPr>
          <p:spPr bwMode="auto">
            <a:xfrm>
              <a:off x="3835400" y="3382963"/>
              <a:ext cx="96838" cy="30163"/>
            </a:xfrm>
            <a:custGeom>
              <a:cxnLst>
                <a:cxn ang="0">
                  <a:pos x="0" y="4"/>
                </a:cxn>
                <a:cxn ang="0">
                  <a:pos x="36" y="7"/>
                </a:cxn>
                <a:cxn ang="0">
                  <a:pos x="0" y="4"/>
                </a:cxn>
              </a:cxnLst>
              <a:rect b="b" l="0" r="r" t="0"/>
              <a:pathLst>
                <a:path h="11" w="36">
                  <a:moveTo>
                    <a:pt x="0" y="4"/>
                  </a:moveTo>
                  <a:cubicBezTo>
                    <a:pt x="11" y="6"/>
                    <a:pt x="30" y="0"/>
                    <a:pt x="36" y="7"/>
                  </a:cubicBezTo>
                  <a:cubicBezTo>
                    <a:pt x="25" y="5"/>
                    <a:pt x="6" y="11"/>
                    <a:pt x="0" y="4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75" name="Freeform 213"/>
            <p:cNvSpPr/>
            <p:nvPr/>
          </p:nvSpPr>
          <p:spPr bwMode="auto">
            <a:xfrm>
              <a:off x="4865688" y="3505200"/>
              <a:ext cx="39688" cy="82550"/>
            </a:xfrm>
            <a:custGeom>
              <a:cxnLst>
                <a:cxn ang="0">
                  <a:pos x="7" y="1"/>
                </a:cxn>
                <a:cxn ang="0">
                  <a:pos x="4" y="16"/>
                </a:cxn>
                <a:cxn ang="0">
                  <a:pos x="7" y="1"/>
                </a:cxn>
              </a:cxnLst>
              <a:rect b="b" l="0" r="r" t="0"/>
              <a:pathLst>
                <a:path h="31" w="15">
                  <a:moveTo>
                    <a:pt x="7" y="1"/>
                  </a:moveTo>
                  <a:cubicBezTo>
                    <a:pt x="14" y="0"/>
                    <a:pt x="15" y="31"/>
                    <a:pt x="4" y="16"/>
                  </a:cubicBezTo>
                  <a:cubicBezTo>
                    <a:pt x="6" y="12"/>
                    <a:pt x="0" y="0"/>
                    <a:pt x="7" y="1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76" name="Freeform 214"/>
            <p:cNvSpPr/>
            <p:nvPr/>
          </p:nvSpPr>
          <p:spPr bwMode="auto">
            <a:xfrm>
              <a:off x="5137150" y="3522663"/>
              <a:ext cx="26988" cy="96838"/>
            </a:xfrm>
            <a:custGeom>
              <a:cxnLst>
                <a:cxn ang="0">
                  <a:pos x="2" y="27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5" y="36"/>
                </a:cxn>
                <a:cxn ang="0">
                  <a:pos x="2" y="27"/>
                </a:cxn>
              </a:cxnLst>
              <a:rect b="b" l="0" r="r" t="0"/>
              <a:pathLst>
                <a:path h="36" w="10">
                  <a:moveTo>
                    <a:pt x="2" y="27"/>
                  </a:moveTo>
                  <a:cubicBezTo>
                    <a:pt x="0" y="15"/>
                    <a:pt x="7" y="12"/>
                    <a:pt x="5" y="0"/>
                  </a:cubicBezTo>
                  <a:cubicBezTo>
                    <a:pt x="8" y="0"/>
                    <a:pt x="7" y="4"/>
                    <a:pt x="8" y="6"/>
                  </a:cubicBezTo>
                  <a:cubicBezTo>
                    <a:pt x="10" y="19"/>
                    <a:pt x="6" y="26"/>
                    <a:pt x="5" y="36"/>
                  </a:cubicBezTo>
                  <a:cubicBezTo>
                    <a:pt x="2" y="35"/>
                    <a:pt x="2" y="31"/>
                    <a:pt x="2" y="27"/>
                  </a:cubicBezTo>
                  <a:close/>
                </a:path>
              </a:pathLst>
            </a:custGeom>
            <a:solidFill>
              <a:srgbClr val="1E4C5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77" name="Freeform 215"/>
            <p:cNvSpPr/>
            <p:nvPr/>
          </p:nvSpPr>
          <p:spPr bwMode="auto">
            <a:xfrm>
              <a:off x="4179888" y="3846513"/>
              <a:ext cx="273050" cy="330200"/>
            </a:xfrm>
            <a:custGeom>
              <a:cxnLst>
                <a:cxn ang="0">
                  <a:pos x="97" y="123"/>
                </a:cxn>
                <a:cxn ang="0">
                  <a:pos x="40" y="105"/>
                </a:cxn>
                <a:cxn ang="0">
                  <a:pos x="4" y="78"/>
                </a:cxn>
                <a:cxn ang="0">
                  <a:pos x="4" y="60"/>
                </a:cxn>
                <a:cxn ang="0">
                  <a:pos x="97" y="0"/>
                </a:cxn>
                <a:cxn ang="0">
                  <a:pos x="82" y="78"/>
                </a:cxn>
                <a:cxn ang="0">
                  <a:pos x="97" y="123"/>
                </a:cxn>
              </a:cxnLst>
              <a:rect b="b" l="0" r="r" t="0"/>
              <a:pathLst>
                <a:path h="123" w="102">
                  <a:moveTo>
                    <a:pt x="97" y="123"/>
                  </a:moveTo>
                  <a:cubicBezTo>
                    <a:pt x="74" y="123"/>
                    <a:pt x="57" y="101"/>
                    <a:pt x="40" y="105"/>
                  </a:cubicBezTo>
                  <a:cubicBezTo>
                    <a:pt x="28" y="96"/>
                    <a:pt x="14" y="89"/>
                    <a:pt x="4" y="78"/>
                  </a:cubicBezTo>
                  <a:cubicBezTo>
                    <a:pt x="12" y="75"/>
                    <a:pt x="0" y="69"/>
                    <a:pt x="4" y="60"/>
                  </a:cubicBezTo>
                  <a:cubicBezTo>
                    <a:pt x="53" y="60"/>
                    <a:pt x="72" y="14"/>
                    <a:pt x="97" y="0"/>
                  </a:cubicBezTo>
                  <a:cubicBezTo>
                    <a:pt x="92" y="26"/>
                    <a:pt x="81" y="46"/>
                    <a:pt x="82" y="78"/>
                  </a:cubicBezTo>
                  <a:cubicBezTo>
                    <a:pt x="88" y="92"/>
                    <a:pt x="102" y="98"/>
                    <a:pt x="97" y="123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78" name="Freeform 216"/>
            <p:cNvSpPr/>
            <p:nvPr/>
          </p:nvSpPr>
          <p:spPr bwMode="auto">
            <a:xfrm>
              <a:off x="4859338" y="4064000"/>
              <a:ext cx="250825" cy="166688"/>
            </a:xfrm>
            <a:custGeom>
              <a:cxnLst>
                <a:cxn ang="0">
                  <a:pos x="84" y="54"/>
                </a:cxn>
                <a:cxn ang="0">
                  <a:pos x="69" y="0"/>
                </a:cxn>
                <a:cxn ang="0">
                  <a:pos x="78" y="3"/>
                </a:cxn>
                <a:cxn ang="0">
                  <a:pos x="93" y="54"/>
                </a:cxn>
                <a:cxn ang="0">
                  <a:pos x="84" y="60"/>
                </a:cxn>
                <a:cxn ang="0">
                  <a:pos x="72" y="60"/>
                </a:cxn>
                <a:cxn ang="0">
                  <a:pos x="21" y="60"/>
                </a:cxn>
                <a:cxn ang="0">
                  <a:pos x="0" y="60"/>
                </a:cxn>
                <a:cxn ang="0">
                  <a:pos x="9" y="57"/>
                </a:cxn>
                <a:cxn ang="0">
                  <a:pos x="84" y="54"/>
                </a:cxn>
              </a:cxnLst>
              <a:rect b="b" l="0" r="r" t="0"/>
              <a:pathLst>
                <a:path h="62" w="93">
                  <a:moveTo>
                    <a:pt x="84" y="54"/>
                  </a:moveTo>
                  <a:cubicBezTo>
                    <a:pt x="89" y="26"/>
                    <a:pt x="66" y="26"/>
                    <a:pt x="69" y="0"/>
                  </a:cubicBezTo>
                  <a:cubicBezTo>
                    <a:pt x="75" y="2"/>
                    <a:pt x="71" y="9"/>
                    <a:pt x="78" y="3"/>
                  </a:cubicBezTo>
                  <a:cubicBezTo>
                    <a:pt x="75" y="28"/>
                    <a:pt x="91" y="34"/>
                    <a:pt x="93" y="54"/>
                  </a:cubicBezTo>
                  <a:cubicBezTo>
                    <a:pt x="88" y="54"/>
                    <a:pt x="91" y="62"/>
                    <a:pt x="84" y="60"/>
                  </a:cubicBezTo>
                  <a:cubicBezTo>
                    <a:pt x="80" y="60"/>
                    <a:pt x="76" y="60"/>
                    <a:pt x="72" y="60"/>
                  </a:cubicBezTo>
                  <a:cubicBezTo>
                    <a:pt x="55" y="60"/>
                    <a:pt x="38" y="60"/>
                    <a:pt x="21" y="60"/>
                  </a:cubicBezTo>
                  <a:cubicBezTo>
                    <a:pt x="14" y="60"/>
                    <a:pt x="7" y="60"/>
                    <a:pt x="0" y="60"/>
                  </a:cubicBezTo>
                  <a:cubicBezTo>
                    <a:pt x="0" y="56"/>
                    <a:pt x="5" y="57"/>
                    <a:pt x="9" y="57"/>
                  </a:cubicBezTo>
                  <a:cubicBezTo>
                    <a:pt x="33" y="55"/>
                    <a:pt x="65" y="61"/>
                    <a:pt x="84" y="5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79" name="Freeform 217"/>
            <p:cNvSpPr/>
            <p:nvPr/>
          </p:nvSpPr>
          <p:spPr bwMode="auto">
            <a:xfrm>
              <a:off x="4754563" y="4171950"/>
              <a:ext cx="130175" cy="77788"/>
            </a:xfrm>
            <a:custGeom>
              <a:cxnLst>
                <a:cxn ang="0">
                  <a:pos x="12" y="8"/>
                </a:cxn>
                <a:cxn ang="0">
                  <a:pos x="48" y="17"/>
                </a:cxn>
                <a:cxn ang="0">
                  <a:pos x="39" y="20"/>
                </a:cxn>
                <a:cxn ang="0">
                  <a:pos x="12" y="29"/>
                </a:cxn>
                <a:cxn ang="0">
                  <a:pos x="0" y="11"/>
                </a:cxn>
                <a:cxn ang="0">
                  <a:pos x="12" y="8"/>
                </a:cxn>
              </a:cxnLst>
              <a:rect b="b" l="0" r="r" t="0"/>
              <a:pathLst>
                <a:path h="28" w="48">
                  <a:moveTo>
                    <a:pt x="12" y="8"/>
                  </a:moveTo>
                  <a:cubicBezTo>
                    <a:pt x="20" y="15"/>
                    <a:pt x="39" y="11"/>
                    <a:pt x="48" y="17"/>
                  </a:cubicBezTo>
                  <a:cubicBezTo>
                    <a:pt x="44" y="17"/>
                    <a:pt x="39" y="16"/>
                    <a:pt x="39" y="20"/>
                  </a:cubicBezTo>
                  <a:cubicBezTo>
                    <a:pt x="27" y="17"/>
                    <a:pt x="12" y="14"/>
                    <a:pt x="12" y="29"/>
                  </a:cubicBezTo>
                  <a:cubicBezTo>
                    <a:pt x="7" y="25"/>
                    <a:pt x="17" y="9"/>
                    <a:pt x="0" y="11"/>
                  </a:cubicBezTo>
                  <a:cubicBezTo>
                    <a:pt x="1" y="0"/>
                    <a:pt x="13" y="16"/>
                    <a:pt x="12" y="8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0" name="Freeform 218"/>
            <p:cNvSpPr/>
            <p:nvPr/>
          </p:nvSpPr>
          <p:spPr bwMode="auto">
            <a:xfrm>
              <a:off x="4776788" y="4129088"/>
              <a:ext cx="309563" cy="100013"/>
            </a:xfrm>
            <a:custGeom>
              <a:cxnLst>
                <a:cxn ang="0">
                  <a:pos x="10" y="21"/>
                </a:cxn>
                <a:cxn ang="0">
                  <a:pos x="55" y="0"/>
                </a:cxn>
                <a:cxn ang="0">
                  <a:pos x="115" y="30"/>
                </a:cxn>
                <a:cxn ang="0">
                  <a:pos x="40" y="33"/>
                </a:cxn>
                <a:cxn ang="0">
                  <a:pos x="4" y="24"/>
                </a:cxn>
                <a:cxn ang="0">
                  <a:pos x="7" y="9"/>
                </a:cxn>
                <a:cxn ang="0">
                  <a:pos x="10" y="21"/>
                </a:cxn>
              </a:cxnLst>
              <a:rect b="b" l="0" r="r" t="0"/>
              <a:pathLst>
                <a:path h="37" w="115">
                  <a:moveTo>
                    <a:pt x="10" y="21"/>
                  </a:moveTo>
                  <a:cubicBezTo>
                    <a:pt x="24" y="13"/>
                    <a:pt x="36" y="3"/>
                    <a:pt x="55" y="0"/>
                  </a:cubicBezTo>
                  <a:cubicBezTo>
                    <a:pt x="74" y="11"/>
                    <a:pt x="82" y="33"/>
                    <a:pt x="115" y="30"/>
                  </a:cubicBezTo>
                  <a:cubicBezTo>
                    <a:pt x="96" y="37"/>
                    <a:pt x="64" y="31"/>
                    <a:pt x="40" y="33"/>
                  </a:cubicBezTo>
                  <a:cubicBezTo>
                    <a:pt x="31" y="27"/>
                    <a:pt x="12" y="31"/>
                    <a:pt x="4" y="24"/>
                  </a:cubicBezTo>
                  <a:cubicBezTo>
                    <a:pt x="6" y="20"/>
                    <a:pt x="0" y="8"/>
                    <a:pt x="7" y="9"/>
                  </a:cubicBezTo>
                  <a:cubicBezTo>
                    <a:pt x="8" y="13"/>
                    <a:pt x="6" y="20"/>
                    <a:pt x="10" y="21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1" name="Freeform 219"/>
            <p:cNvSpPr/>
            <p:nvPr/>
          </p:nvSpPr>
          <p:spPr bwMode="auto">
            <a:xfrm>
              <a:off x="4719638" y="4195763"/>
              <a:ext cx="366713" cy="239713"/>
            </a:xfrm>
            <a:custGeom>
              <a:cxnLst>
                <a:cxn ang="0">
                  <a:pos x="13" y="2"/>
                </a:cxn>
                <a:cxn ang="0">
                  <a:pos x="25" y="20"/>
                </a:cxn>
                <a:cxn ang="0">
                  <a:pos x="52" y="11"/>
                </a:cxn>
                <a:cxn ang="0">
                  <a:pos x="73" y="11"/>
                </a:cxn>
                <a:cxn ang="0">
                  <a:pos x="124" y="11"/>
                </a:cxn>
                <a:cxn ang="0">
                  <a:pos x="136" y="11"/>
                </a:cxn>
                <a:cxn ang="0">
                  <a:pos x="130" y="17"/>
                </a:cxn>
                <a:cxn ang="0">
                  <a:pos x="19" y="29"/>
                </a:cxn>
                <a:cxn ang="0">
                  <a:pos x="16" y="26"/>
                </a:cxn>
                <a:cxn ang="0">
                  <a:pos x="10" y="2"/>
                </a:cxn>
                <a:cxn ang="0">
                  <a:pos x="13" y="2"/>
                </a:cxn>
              </a:cxnLst>
              <a:rect b="b" l="0" r="r" t="0"/>
              <a:pathLst>
                <a:path h="89" w="136">
                  <a:moveTo>
                    <a:pt x="13" y="2"/>
                  </a:moveTo>
                  <a:cubicBezTo>
                    <a:pt x="30" y="0"/>
                    <a:pt x="20" y="16"/>
                    <a:pt x="25" y="20"/>
                  </a:cubicBezTo>
                  <a:cubicBezTo>
                    <a:pt x="25" y="5"/>
                    <a:pt x="40" y="8"/>
                    <a:pt x="52" y="11"/>
                  </a:cubicBezTo>
                  <a:cubicBezTo>
                    <a:pt x="59" y="11"/>
                    <a:pt x="66" y="11"/>
                    <a:pt x="73" y="11"/>
                  </a:cubicBezTo>
                  <a:cubicBezTo>
                    <a:pt x="83" y="16"/>
                    <a:pt x="114" y="16"/>
                    <a:pt x="124" y="11"/>
                  </a:cubicBezTo>
                  <a:cubicBezTo>
                    <a:pt x="128" y="11"/>
                    <a:pt x="132" y="11"/>
                    <a:pt x="136" y="11"/>
                  </a:cubicBezTo>
                  <a:cubicBezTo>
                    <a:pt x="136" y="15"/>
                    <a:pt x="131" y="14"/>
                    <a:pt x="130" y="17"/>
                  </a:cubicBezTo>
                  <a:cubicBezTo>
                    <a:pt x="135" y="89"/>
                    <a:pt x="55" y="41"/>
                    <a:pt x="19" y="29"/>
                  </a:cubicBezTo>
                  <a:cubicBezTo>
                    <a:pt x="20" y="26"/>
                    <a:pt x="18" y="26"/>
                    <a:pt x="16" y="26"/>
                  </a:cubicBezTo>
                  <a:cubicBezTo>
                    <a:pt x="0" y="26"/>
                    <a:pt x="13" y="14"/>
                    <a:pt x="10" y="2"/>
                  </a:cubicBezTo>
                  <a:cubicBezTo>
                    <a:pt x="11" y="2"/>
                    <a:pt x="12" y="2"/>
                    <a:pt x="13" y="2"/>
                  </a:cubicBezTo>
                  <a:close/>
                </a:path>
              </a:pathLst>
            </a:custGeom>
            <a:solidFill>
              <a:srgbClr val="BDDD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2" name="Freeform 221"/>
            <p:cNvSpPr/>
            <p:nvPr/>
          </p:nvSpPr>
          <p:spPr bwMode="auto">
            <a:xfrm>
              <a:off x="4181475" y="4283075"/>
              <a:ext cx="65088" cy="31750"/>
            </a:xfrm>
            <a:custGeom>
              <a:cxnLst>
                <a:cxn ang="0">
                  <a:pos x="0" y="0"/>
                </a:cxn>
                <a:cxn ang="0">
                  <a:pos x="24" y="12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12" w="24">
                  <a:moveTo>
                    <a:pt x="0" y="0"/>
                  </a:moveTo>
                  <a:cubicBezTo>
                    <a:pt x="6" y="6"/>
                    <a:pt x="19" y="5"/>
                    <a:pt x="24" y="12"/>
                  </a:cubicBezTo>
                  <a:cubicBezTo>
                    <a:pt x="14" y="11"/>
                    <a:pt x="5" y="9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3" name="Freeform 222"/>
            <p:cNvSpPr/>
            <p:nvPr/>
          </p:nvSpPr>
          <p:spPr bwMode="auto">
            <a:xfrm>
              <a:off x="4452938" y="4257675"/>
              <a:ext cx="34925" cy="104775"/>
            </a:xfrm>
            <a:custGeom>
              <a:cxnLst>
                <a:cxn ang="0">
                  <a:pos x="10" y="18"/>
                </a:cxn>
                <a:cxn ang="0">
                  <a:pos x="4" y="39"/>
                </a:cxn>
                <a:cxn ang="0">
                  <a:pos x="7" y="0"/>
                </a:cxn>
                <a:cxn ang="0">
                  <a:pos x="10" y="18"/>
                </a:cxn>
              </a:cxnLst>
              <a:rect b="b" l="0" r="r" t="0"/>
              <a:pathLst>
                <a:path h="39" w="13">
                  <a:moveTo>
                    <a:pt x="10" y="18"/>
                  </a:moveTo>
                  <a:cubicBezTo>
                    <a:pt x="1" y="18"/>
                    <a:pt x="13" y="39"/>
                    <a:pt x="4" y="39"/>
                  </a:cubicBezTo>
                  <a:cubicBezTo>
                    <a:pt x="6" y="27"/>
                    <a:pt x="0" y="7"/>
                    <a:pt x="7" y="0"/>
                  </a:cubicBezTo>
                  <a:cubicBezTo>
                    <a:pt x="5" y="9"/>
                    <a:pt x="10" y="11"/>
                    <a:pt x="10" y="18"/>
                  </a:cubicBezTo>
                  <a:close/>
                </a:path>
              </a:pathLst>
            </a:custGeom>
            <a:solidFill>
              <a:srgbClr val="3859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4" name="Freeform 223"/>
            <p:cNvSpPr>
              <a:spLocks noEditPoints="1"/>
            </p:cNvSpPr>
            <p:nvPr/>
          </p:nvSpPr>
          <p:spPr bwMode="auto">
            <a:xfrm>
              <a:off x="4703763" y="4265613"/>
              <a:ext cx="392113" cy="188913"/>
            </a:xfrm>
            <a:custGeom>
              <a:cxnLst>
                <a:cxn ang="0">
                  <a:pos x="25" y="3"/>
                </a:cxn>
                <a:cxn ang="0">
                  <a:pos x="121" y="39"/>
                </a:cxn>
                <a:cxn ang="0">
                  <a:pos x="142" y="15"/>
                </a:cxn>
                <a:cxn ang="0">
                  <a:pos x="142" y="33"/>
                </a:cxn>
                <a:cxn ang="0">
                  <a:pos x="139" y="51"/>
                </a:cxn>
                <a:cxn ang="0">
                  <a:pos x="100" y="51"/>
                </a:cxn>
                <a:cxn ang="0">
                  <a:pos x="46" y="51"/>
                </a:cxn>
                <a:cxn ang="0">
                  <a:pos x="127" y="63"/>
                </a:cxn>
                <a:cxn ang="0">
                  <a:pos x="100" y="69"/>
                </a:cxn>
                <a:cxn ang="0">
                  <a:pos x="67" y="69"/>
                </a:cxn>
                <a:cxn ang="0">
                  <a:pos x="34" y="60"/>
                </a:cxn>
                <a:cxn ang="0">
                  <a:pos x="7" y="42"/>
                </a:cxn>
                <a:cxn ang="0">
                  <a:pos x="4" y="27"/>
                </a:cxn>
                <a:cxn ang="0">
                  <a:pos x="10" y="15"/>
                </a:cxn>
                <a:cxn ang="0">
                  <a:pos x="22" y="0"/>
                </a:cxn>
                <a:cxn ang="0">
                  <a:pos x="25" y="3"/>
                </a:cxn>
                <a:cxn ang="0">
                  <a:pos x="46" y="45"/>
                </a:cxn>
                <a:cxn ang="0">
                  <a:pos x="10" y="39"/>
                </a:cxn>
                <a:cxn ang="0">
                  <a:pos x="46" y="45"/>
                </a:cxn>
              </a:cxnLst>
              <a:rect b="b" l="0" r="r" t="0"/>
              <a:pathLst>
                <a:path h="70" w="146">
                  <a:moveTo>
                    <a:pt x="25" y="3"/>
                  </a:moveTo>
                  <a:cubicBezTo>
                    <a:pt x="50" y="22"/>
                    <a:pt x="73" y="43"/>
                    <a:pt x="121" y="39"/>
                  </a:cubicBezTo>
                  <a:cubicBezTo>
                    <a:pt x="128" y="31"/>
                    <a:pt x="132" y="20"/>
                    <a:pt x="142" y="15"/>
                  </a:cubicBezTo>
                  <a:cubicBezTo>
                    <a:pt x="142" y="21"/>
                    <a:pt x="142" y="27"/>
                    <a:pt x="142" y="33"/>
                  </a:cubicBezTo>
                  <a:cubicBezTo>
                    <a:pt x="140" y="38"/>
                    <a:pt x="146" y="51"/>
                    <a:pt x="139" y="51"/>
                  </a:cubicBezTo>
                  <a:cubicBezTo>
                    <a:pt x="126" y="51"/>
                    <a:pt x="113" y="51"/>
                    <a:pt x="100" y="51"/>
                  </a:cubicBezTo>
                  <a:cubicBezTo>
                    <a:pt x="80" y="55"/>
                    <a:pt x="58" y="45"/>
                    <a:pt x="46" y="51"/>
                  </a:cubicBezTo>
                  <a:cubicBezTo>
                    <a:pt x="68" y="60"/>
                    <a:pt x="101" y="58"/>
                    <a:pt x="127" y="63"/>
                  </a:cubicBezTo>
                  <a:cubicBezTo>
                    <a:pt x="120" y="67"/>
                    <a:pt x="109" y="67"/>
                    <a:pt x="100" y="69"/>
                  </a:cubicBezTo>
                  <a:cubicBezTo>
                    <a:pt x="89" y="69"/>
                    <a:pt x="78" y="69"/>
                    <a:pt x="67" y="69"/>
                  </a:cubicBezTo>
                  <a:cubicBezTo>
                    <a:pt x="52" y="70"/>
                    <a:pt x="44" y="64"/>
                    <a:pt x="34" y="60"/>
                  </a:cubicBezTo>
                  <a:cubicBezTo>
                    <a:pt x="23" y="56"/>
                    <a:pt x="16" y="48"/>
                    <a:pt x="7" y="42"/>
                  </a:cubicBezTo>
                  <a:cubicBezTo>
                    <a:pt x="0" y="43"/>
                    <a:pt x="6" y="31"/>
                    <a:pt x="4" y="27"/>
                  </a:cubicBezTo>
                  <a:cubicBezTo>
                    <a:pt x="1" y="18"/>
                    <a:pt x="9" y="20"/>
                    <a:pt x="10" y="15"/>
                  </a:cubicBezTo>
                  <a:cubicBezTo>
                    <a:pt x="5" y="1"/>
                    <a:pt x="18" y="5"/>
                    <a:pt x="22" y="0"/>
                  </a:cubicBezTo>
                  <a:cubicBezTo>
                    <a:pt x="24" y="0"/>
                    <a:pt x="26" y="0"/>
                    <a:pt x="25" y="3"/>
                  </a:cubicBezTo>
                  <a:close/>
                  <a:moveTo>
                    <a:pt x="46" y="45"/>
                  </a:moveTo>
                  <a:cubicBezTo>
                    <a:pt x="32" y="47"/>
                    <a:pt x="20" y="31"/>
                    <a:pt x="10" y="39"/>
                  </a:cubicBezTo>
                  <a:cubicBezTo>
                    <a:pt x="22" y="39"/>
                    <a:pt x="35" y="53"/>
                    <a:pt x="46" y="45"/>
                  </a:cubicBezTo>
                  <a:close/>
                </a:path>
              </a:pathLst>
            </a:custGeom>
            <a:solidFill>
              <a:srgbClr val="567C9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5" name="Freeform 224"/>
            <p:cNvSpPr/>
            <p:nvPr/>
          </p:nvSpPr>
          <p:spPr bwMode="auto">
            <a:xfrm>
              <a:off x="4730750" y="4349750"/>
              <a:ext cx="96838" cy="58738"/>
            </a:xfrm>
            <a:custGeom>
              <a:cxnLst>
                <a:cxn ang="0">
                  <a:pos x="0" y="8"/>
                </a:cxn>
                <a:cxn ang="0">
                  <a:pos x="36" y="14"/>
                </a:cxn>
                <a:cxn ang="0">
                  <a:pos x="0" y="8"/>
                </a:cxn>
              </a:cxnLst>
              <a:rect b="b" l="0" r="r" t="0"/>
              <a:pathLst>
                <a:path h="22" w="36">
                  <a:moveTo>
                    <a:pt x="0" y="8"/>
                  </a:moveTo>
                  <a:cubicBezTo>
                    <a:pt x="10" y="0"/>
                    <a:pt x="22" y="16"/>
                    <a:pt x="36" y="14"/>
                  </a:cubicBezTo>
                  <a:cubicBezTo>
                    <a:pt x="25" y="22"/>
                    <a:pt x="12" y="8"/>
                    <a:pt x="0" y="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6" name="Freeform 225"/>
            <p:cNvSpPr/>
            <p:nvPr/>
          </p:nvSpPr>
          <p:spPr bwMode="auto">
            <a:xfrm>
              <a:off x="4303713" y="4387850"/>
              <a:ext cx="136525" cy="26988"/>
            </a:xfrm>
            <a:custGeom>
              <a:cxnLst>
                <a:cxn ang="0">
                  <a:pos x="12" y="3"/>
                </a:cxn>
                <a:cxn ang="0">
                  <a:pos x="36" y="0"/>
                </a:cxn>
                <a:cxn ang="0">
                  <a:pos x="51" y="6"/>
                </a:cxn>
                <a:cxn ang="0">
                  <a:pos x="12" y="9"/>
                </a:cxn>
                <a:cxn ang="0">
                  <a:pos x="0" y="6"/>
                </a:cxn>
                <a:cxn ang="0">
                  <a:pos x="12" y="3"/>
                </a:cxn>
              </a:cxnLst>
              <a:rect b="b" l="0" r="r" t="0"/>
              <a:pathLst>
                <a:path h="10" w="51">
                  <a:moveTo>
                    <a:pt x="12" y="3"/>
                  </a:moveTo>
                  <a:cubicBezTo>
                    <a:pt x="19" y="1"/>
                    <a:pt x="34" y="7"/>
                    <a:pt x="36" y="0"/>
                  </a:cubicBezTo>
                  <a:cubicBezTo>
                    <a:pt x="41" y="2"/>
                    <a:pt x="48" y="2"/>
                    <a:pt x="51" y="6"/>
                  </a:cubicBezTo>
                  <a:cubicBezTo>
                    <a:pt x="39" y="8"/>
                    <a:pt x="19" y="2"/>
                    <a:pt x="12" y="9"/>
                  </a:cubicBezTo>
                  <a:cubicBezTo>
                    <a:pt x="8" y="8"/>
                    <a:pt x="1" y="10"/>
                    <a:pt x="0" y="6"/>
                  </a:cubicBezTo>
                  <a:cubicBezTo>
                    <a:pt x="4" y="5"/>
                    <a:pt x="11" y="7"/>
                    <a:pt x="12" y="3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7" name="Freeform 226"/>
            <p:cNvSpPr/>
            <p:nvPr/>
          </p:nvSpPr>
          <p:spPr bwMode="auto">
            <a:xfrm>
              <a:off x="4238625" y="4451350"/>
              <a:ext cx="80963" cy="14288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0" y="0"/>
                </a:cxn>
              </a:cxnLst>
              <a:rect b="b" l="0" r="r" t="0"/>
              <a:pathLst>
                <a:path h="5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27" y="5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3859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8" name="Freeform 227"/>
            <p:cNvSpPr/>
            <p:nvPr/>
          </p:nvSpPr>
          <p:spPr bwMode="auto">
            <a:xfrm>
              <a:off x="4884738" y="4451350"/>
              <a:ext cx="87313" cy="14288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0" y="0"/>
                </a:cxn>
              </a:cxnLst>
              <a:rect b="b" l="0" r="r" t="0"/>
              <a:pathLst>
                <a:path h="5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29" y="5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21393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9" name="Freeform 250"/>
            <p:cNvSpPr/>
            <p:nvPr/>
          </p:nvSpPr>
          <p:spPr bwMode="auto">
            <a:xfrm>
              <a:off x="4424363" y="4768850"/>
              <a:ext cx="112713" cy="76200"/>
            </a:xfrm>
            <a:custGeom>
              <a:cxnLst>
                <a:cxn ang="0">
                  <a:pos x="12" y="11"/>
                </a:cxn>
                <a:cxn ang="0">
                  <a:pos x="42" y="11"/>
                </a:cxn>
                <a:cxn ang="0">
                  <a:pos x="27" y="23"/>
                </a:cxn>
                <a:cxn ang="0">
                  <a:pos x="0" y="26"/>
                </a:cxn>
                <a:cxn ang="0">
                  <a:pos x="12" y="20"/>
                </a:cxn>
                <a:cxn ang="0">
                  <a:pos x="9" y="11"/>
                </a:cxn>
                <a:cxn ang="0">
                  <a:pos x="12" y="11"/>
                </a:cxn>
              </a:cxnLst>
              <a:rect b="b" l="0" r="r" t="0"/>
              <a:pathLst>
                <a:path h="28" w="42">
                  <a:moveTo>
                    <a:pt x="12" y="11"/>
                  </a:moveTo>
                  <a:cubicBezTo>
                    <a:pt x="19" y="21"/>
                    <a:pt x="34" y="0"/>
                    <a:pt x="42" y="11"/>
                  </a:cubicBezTo>
                  <a:cubicBezTo>
                    <a:pt x="25" y="10"/>
                    <a:pt x="36" y="19"/>
                    <a:pt x="27" y="23"/>
                  </a:cubicBezTo>
                  <a:cubicBezTo>
                    <a:pt x="17" y="14"/>
                    <a:pt x="12" y="28"/>
                    <a:pt x="0" y="26"/>
                  </a:cubicBezTo>
                  <a:cubicBezTo>
                    <a:pt x="2" y="22"/>
                    <a:pt x="6" y="20"/>
                    <a:pt x="12" y="20"/>
                  </a:cubicBezTo>
                  <a:cubicBezTo>
                    <a:pt x="10" y="18"/>
                    <a:pt x="9" y="15"/>
                    <a:pt x="9" y="11"/>
                  </a:cubicBezTo>
                  <a:cubicBezTo>
                    <a:pt x="10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21393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90" name="Freeform 252"/>
            <p:cNvSpPr/>
            <p:nvPr/>
          </p:nvSpPr>
          <p:spPr bwMode="auto">
            <a:xfrm>
              <a:off x="5094288" y="4852988"/>
              <a:ext cx="80963" cy="26988"/>
            </a:xfrm>
            <a:custGeom>
              <a:cxnLst>
                <a:cxn ang="0">
                  <a:pos x="30" y="1"/>
                </a:cxn>
                <a:cxn ang="0">
                  <a:pos x="9" y="10"/>
                </a:cxn>
                <a:cxn ang="0">
                  <a:pos x="30" y="1"/>
                </a:cxn>
              </a:cxnLst>
              <a:rect b="b" l="0" r="r" t="0"/>
              <a:pathLst>
                <a:path h="10" w="30">
                  <a:moveTo>
                    <a:pt x="30" y="1"/>
                  </a:moveTo>
                  <a:cubicBezTo>
                    <a:pt x="27" y="8"/>
                    <a:pt x="13" y="4"/>
                    <a:pt x="9" y="10"/>
                  </a:cubicBezTo>
                  <a:cubicBezTo>
                    <a:pt x="0" y="3"/>
                    <a:pt x="21" y="0"/>
                    <a:pt x="30" y="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91" name="Freeform 253"/>
            <p:cNvSpPr/>
            <p:nvPr/>
          </p:nvSpPr>
          <p:spPr bwMode="auto">
            <a:xfrm>
              <a:off x="4479925" y="4856163"/>
              <a:ext cx="153988" cy="50800"/>
            </a:xfrm>
            <a:custGeom>
              <a:cxnLst>
                <a:cxn ang="0">
                  <a:pos x="48" y="12"/>
                </a:cxn>
                <a:cxn ang="0">
                  <a:pos x="30" y="12"/>
                </a:cxn>
                <a:cxn ang="0">
                  <a:pos x="0" y="18"/>
                </a:cxn>
                <a:cxn ang="0">
                  <a:pos x="57" y="0"/>
                </a:cxn>
                <a:cxn ang="0">
                  <a:pos x="48" y="12"/>
                </a:cxn>
              </a:cxnLst>
              <a:rect b="b" l="0" r="r" t="0"/>
              <a:pathLst>
                <a:path h="19" w="57">
                  <a:moveTo>
                    <a:pt x="48" y="12"/>
                  </a:moveTo>
                  <a:cubicBezTo>
                    <a:pt x="40" y="15"/>
                    <a:pt x="34" y="3"/>
                    <a:pt x="30" y="12"/>
                  </a:cubicBezTo>
                  <a:cubicBezTo>
                    <a:pt x="16" y="10"/>
                    <a:pt x="13" y="19"/>
                    <a:pt x="0" y="18"/>
                  </a:cubicBezTo>
                  <a:cubicBezTo>
                    <a:pt x="13" y="6"/>
                    <a:pt x="37" y="5"/>
                    <a:pt x="57" y="0"/>
                  </a:cubicBezTo>
                  <a:cubicBezTo>
                    <a:pt x="56" y="6"/>
                    <a:pt x="49" y="6"/>
                    <a:pt x="48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92" name="Freeform 260"/>
            <p:cNvSpPr/>
            <p:nvPr/>
          </p:nvSpPr>
          <p:spPr bwMode="auto">
            <a:xfrm>
              <a:off x="5207000" y="5033963"/>
              <a:ext cx="120650" cy="31750"/>
            </a:xfrm>
            <a:custGeom>
              <a:cxnLst>
                <a:cxn ang="0">
                  <a:pos x="0" y="12"/>
                </a:cxn>
                <a:cxn ang="0">
                  <a:pos x="45" y="0"/>
                </a:cxn>
                <a:cxn ang="0">
                  <a:pos x="0" y="12"/>
                </a:cxn>
              </a:cxnLst>
              <a:rect b="b" l="0" r="r" t="0"/>
              <a:pathLst>
                <a:path h="12" w="45">
                  <a:moveTo>
                    <a:pt x="0" y="12"/>
                  </a:moveTo>
                  <a:cubicBezTo>
                    <a:pt x="10" y="3"/>
                    <a:pt x="31" y="5"/>
                    <a:pt x="45" y="0"/>
                  </a:cubicBezTo>
                  <a:cubicBezTo>
                    <a:pt x="34" y="8"/>
                    <a:pt x="19" y="12"/>
                    <a:pt x="0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93" name="Freeform 261"/>
            <p:cNvSpPr/>
            <p:nvPr/>
          </p:nvSpPr>
          <p:spPr bwMode="auto">
            <a:xfrm>
              <a:off x="4189413" y="2338388"/>
              <a:ext cx="1003300" cy="1879600"/>
            </a:xfrm>
            <a:custGeom>
              <a:cxnLst>
                <a:cxn ang="0">
                  <a:pos x="120" y="47"/>
                </a:cxn>
                <a:cxn ang="0">
                  <a:pos x="138" y="50"/>
                </a:cxn>
                <a:cxn ang="0">
                  <a:pos x="237" y="26"/>
                </a:cxn>
                <a:cxn ang="0">
                  <a:pos x="276" y="23"/>
                </a:cxn>
                <a:cxn ang="0">
                  <a:pos x="333" y="35"/>
                </a:cxn>
                <a:cxn ang="0">
                  <a:pos x="336" y="68"/>
                </a:cxn>
                <a:cxn ang="0">
                  <a:pos x="264" y="74"/>
                </a:cxn>
                <a:cxn ang="0">
                  <a:pos x="336" y="71"/>
                </a:cxn>
                <a:cxn ang="0">
                  <a:pos x="363" y="185"/>
                </a:cxn>
                <a:cxn ang="0">
                  <a:pos x="369" y="284"/>
                </a:cxn>
                <a:cxn ang="0">
                  <a:pos x="369" y="392"/>
                </a:cxn>
                <a:cxn ang="0">
                  <a:pos x="357" y="440"/>
                </a:cxn>
                <a:cxn ang="0">
                  <a:pos x="330" y="638"/>
                </a:cxn>
                <a:cxn ang="0">
                  <a:pos x="318" y="641"/>
                </a:cxn>
                <a:cxn ang="0">
                  <a:pos x="273" y="665"/>
                </a:cxn>
                <a:cxn ang="0">
                  <a:pos x="231" y="623"/>
                </a:cxn>
                <a:cxn ang="0">
                  <a:pos x="246" y="488"/>
                </a:cxn>
                <a:cxn ang="0">
                  <a:pos x="252" y="485"/>
                </a:cxn>
                <a:cxn ang="0">
                  <a:pos x="279" y="218"/>
                </a:cxn>
                <a:cxn ang="0">
                  <a:pos x="270" y="182"/>
                </a:cxn>
                <a:cxn ang="0">
                  <a:pos x="300" y="149"/>
                </a:cxn>
                <a:cxn ang="0">
                  <a:pos x="243" y="50"/>
                </a:cxn>
                <a:cxn ang="0">
                  <a:pos x="240" y="41"/>
                </a:cxn>
                <a:cxn ang="0">
                  <a:pos x="243" y="32"/>
                </a:cxn>
                <a:cxn ang="0">
                  <a:pos x="225" y="38"/>
                </a:cxn>
                <a:cxn ang="0">
                  <a:pos x="168" y="65"/>
                </a:cxn>
                <a:cxn ang="0">
                  <a:pos x="198" y="62"/>
                </a:cxn>
                <a:cxn ang="0">
                  <a:pos x="144" y="248"/>
                </a:cxn>
                <a:cxn ang="0">
                  <a:pos x="120" y="311"/>
                </a:cxn>
                <a:cxn ang="0">
                  <a:pos x="96" y="683"/>
                </a:cxn>
                <a:cxn ang="0">
                  <a:pos x="78" y="638"/>
                </a:cxn>
                <a:cxn ang="0">
                  <a:pos x="0" y="620"/>
                </a:cxn>
                <a:cxn ang="0">
                  <a:pos x="48" y="347"/>
                </a:cxn>
                <a:cxn ang="0">
                  <a:pos x="63" y="173"/>
                </a:cxn>
                <a:cxn ang="0">
                  <a:pos x="69" y="59"/>
                </a:cxn>
              </a:cxnLst>
              <a:rect b="b" l="0" r="r" t="0"/>
              <a:pathLst>
                <a:path h="698" w="373">
                  <a:moveTo>
                    <a:pt x="69" y="59"/>
                  </a:moveTo>
                  <a:cubicBezTo>
                    <a:pt x="85" y="54"/>
                    <a:pt x="98" y="46"/>
                    <a:pt x="120" y="47"/>
                  </a:cubicBezTo>
                  <a:cubicBezTo>
                    <a:pt x="125" y="49"/>
                    <a:pt x="136" y="59"/>
                    <a:pt x="141" y="50"/>
                  </a:cubicBezTo>
                  <a:cubicBezTo>
                    <a:pt x="140" y="50"/>
                    <a:pt x="139" y="50"/>
                    <a:pt x="138" y="50"/>
                  </a:cubicBezTo>
                  <a:cubicBezTo>
                    <a:pt x="160" y="44"/>
                    <a:pt x="180" y="36"/>
                    <a:pt x="201" y="29"/>
                  </a:cubicBezTo>
                  <a:cubicBezTo>
                    <a:pt x="212" y="27"/>
                    <a:pt x="231" y="33"/>
                    <a:pt x="237" y="26"/>
                  </a:cubicBezTo>
                  <a:cubicBezTo>
                    <a:pt x="240" y="26"/>
                    <a:pt x="243" y="26"/>
                    <a:pt x="246" y="26"/>
                  </a:cubicBezTo>
                  <a:cubicBezTo>
                    <a:pt x="255" y="24"/>
                    <a:pt x="272" y="30"/>
                    <a:pt x="276" y="23"/>
                  </a:cubicBezTo>
                  <a:cubicBezTo>
                    <a:pt x="300" y="27"/>
                    <a:pt x="321" y="0"/>
                    <a:pt x="333" y="11"/>
                  </a:cubicBezTo>
                  <a:cubicBezTo>
                    <a:pt x="333" y="19"/>
                    <a:pt x="333" y="27"/>
                    <a:pt x="333" y="35"/>
                  </a:cubicBezTo>
                  <a:cubicBezTo>
                    <a:pt x="335" y="41"/>
                    <a:pt x="329" y="55"/>
                    <a:pt x="336" y="56"/>
                  </a:cubicBezTo>
                  <a:cubicBezTo>
                    <a:pt x="336" y="60"/>
                    <a:pt x="336" y="64"/>
                    <a:pt x="336" y="68"/>
                  </a:cubicBezTo>
                  <a:cubicBezTo>
                    <a:pt x="328" y="73"/>
                    <a:pt x="312" y="70"/>
                    <a:pt x="306" y="77"/>
                  </a:cubicBezTo>
                  <a:cubicBezTo>
                    <a:pt x="288" y="81"/>
                    <a:pt x="271" y="70"/>
                    <a:pt x="264" y="74"/>
                  </a:cubicBezTo>
                  <a:cubicBezTo>
                    <a:pt x="274" y="87"/>
                    <a:pt x="290" y="81"/>
                    <a:pt x="309" y="80"/>
                  </a:cubicBezTo>
                  <a:cubicBezTo>
                    <a:pt x="317" y="76"/>
                    <a:pt x="329" y="76"/>
                    <a:pt x="336" y="71"/>
                  </a:cubicBezTo>
                  <a:cubicBezTo>
                    <a:pt x="344" y="99"/>
                    <a:pt x="335" y="130"/>
                    <a:pt x="336" y="161"/>
                  </a:cubicBezTo>
                  <a:cubicBezTo>
                    <a:pt x="343" y="171"/>
                    <a:pt x="351" y="180"/>
                    <a:pt x="363" y="185"/>
                  </a:cubicBezTo>
                  <a:cubicBezTo>
                    <a:pt x="365" y="200"/>
                    <a:pt x="359" y="223"/>
                    <a:pt x="366" y="233"/>
                  </a:cubicBezTo>
                  <a:cubicBezTo>
                    <a:pt x="367" y="246"/>
                    <a:pt x="364" y="304"/>
                    <a:pt x="369" y="284"/>
                  </a:cubicBezTo>
                  <a:cubicBezTo>
                    <a:pt x="373" y="285"/>
                    <a:pt x="372" y="291"/>
                    <a:pt x="372" y="296"/>
                  </a:cubicBezTo>
                  <a:cubicBezTo>
                    <a:pt x="367" y="322"/>
                    <a:pt x="367" y="369"/>
                    <a:pt x="369" y="392"/>
                  </a:cubicBezTo>
                  <a:cubicBezTo>
                    <a:pt x="364" y="408"/>
                    <a:pt x="367" y="432"/>
                    <a:pt x="360" y="446"/>
                  </a:cubicBezTo>
                  <a:cubicBezTo>
                    <a:pt x="359" y="444"/>
                    <a:pt x="360" y="440"/>
                    <a:pt x="357" y="440"/>
                  </a:cubicBezTo>
                  <a:cubicBezTo>
                    <a:pt x="359" y="452"/>
                    <a:pt x="352" y="455"/>
                    <a:pt x="354" y="467"/>
                  </a:cubicBezTo>
                  <a:cubicBezTo>
                    <a:pt x="346" y="522"/>
                    <a:pt x="327" y="582"/>
                    <a:pt x="330" y="638"/>
                  </a:cubicBezTo>
                  <a:cubicBezTo>
                    <a:pt x="330" y="641"/>
                    <a:pt x="328" y="642"/>
                    <a:pt x="327" y="644"/>
                  </a:cubicBezTo>
                  <a:cubicBezTo>
                    <a:pt x="320" y="650"/>
                    <a:pt x="324" y="643"/>
                    <a:pt x="318" y="641"/>
                  </a:cubicBezTo>
                  <a:cubicBezTo>
                    <a:pt x="315" y="667"/>
                    <a:pt x="338" y="667"/>
                    <a:pt x="333" y="695"/>
                  </a:cubicBezTo>
                  <a:cubicBezTo>
                    <a:pt x="300" y="698"/>
                    <a:pt x="292" y="676"/>
                    <a:pt x="273" y="665"/>
                  </a:cubicBezTo>
                  <a:cubicBezTo>
                    <a:pt x="254" y="668"/>
                    <a:pt x="242" y="678"/>
                    <a:pt x="228" y="686"/>
                  </a:cubicBezTo>
                  <a:cubicBezTo>
                    <a:pt x="228" y="664"/>
                    <a:pt x="233" y="647"/>
                    <a:pt x="231" y="623"/>
                  </a:cubicBezTo>
                  <a:cubicBezTo>
                    <a:pt x="236" y="620"/>
                    <a:pt x="236" y="596"/>
                    <a:pt x="231" y="593"/>
                  </a:cubicBezTo>
                  <a:cubicBezTo>
                    <a:pt x="232" y="556"/>
                    <a:pt x="253" y="523"/>
                    <a:pt x="246" y="488"/>
                  </a:cubicBezTo>
                  <a:cubicBezTo>
                    <a:pt x="246" y="486"/>
                    <a:pt x="246" y="484"/>
                    <a:pt x="246" y="482"/>
                  </a:cubicBezTo>
                  <a:cubicBezTo>
                    <a:pt x="249" y="482"/>
                    <a:pt x="250" y="484"/>
                    <a:pt x="252" y="485"/>
                  </a:cubicBezTo>
                  <a:cubicBezTo>
                    <a:pt x="276" y="444"/>
                    <a:pt x="265" y="368"/>
                    <a:pt x="276" y="314"/>
                  </a:cubicBezTo>
                  <a:cubicBezTo>
                    <a:pt x="290" y="289"/>
                    <a:pt x="275" y="252"/>
                    <a:pt x="279" y="218"/>
                  </a:cubicBezTo>
                  <a:cubicBezTo>
                    <a:pt x="275" y="212"/>
                    <a:pt x="279" y="198"/>
                    <a:pt x="273" y="194"/>
                  </a:cubicBezTo>
                  <a:cubicBezTo>
                    <a:pt x="272" y="190"/>
                    <a:pt x="269" y="188"/>
                    <a:pt x="270" y="182"/>
                  </a:cubicBezTo>
                  <a:cubicBezTo>
                    <a:pt x="279" y="150"/>
                    <a:pt x="266" y="114"/>
                    <a:pt x="261" y="86"/>
                  </a:cubicBezTo>
                  <a:cubicBezTo>
                    <a:pt x="279" y="102"/>
                    <a:pt x="286" y="129"/>
                    <a:pt x="300" y="149"/>
                  </a:cubicBezTo>
                  <a:cubicBezTo>
                    <a:pt x="301" y="114"/>
                    <a:pt x="255" y="78"/>
                    <a:pt x="264" y="68"/>
                  </a:cubicBezTo>
                  <a:cubicBezTo>
                    <a:pt x="255" y="67"/>
                    <a:pt x="230" y="53"/>
                    <a:pt x="243" y="50"/>
                  </a:cubicBezTo>
                  <a:cubicBezTo>
                    <a:pt x="246" y="50"/>
                    <a:pt x="249" y="50"/>
                    <a:pt x="252" y="50"/>
                  </a:cubicBezTo>
                  <a:cubicBezTo>
                    <a:pt x="257" y="38"/>
                    <a:pt x="239" y="49"/>
                    <a:pt x="240" y="41"/>
                  </a:cubicBezTo>
                  <a:cubicBezTo>
                    <a:pt x="247" y="42"/>
                    <a:pt x="251" y="40"/>
                    <a:pt x="252" y="35"/>
                  </a:cubicBezTo>
                  <a:cubicBezTo>
                    <a:pt x="248" y="35"/>
                    <a:pt x="243" y="36"/>
                    <a:pt x="243" y="32"/>
                  </a:cubicBezTo>
                  <a:cubicBezTo>
                    <a:pt x="245" y="32"/>
                    <a:pt x="247" y="32"/>
                    <a:pt x="246" y="29"/>
                  </a:cubicBezTo>
                  <a:cubicBezTo>
                    <a:pt x="238" y="31"/>
                    <a:pt x="229" y="32"/>
                    <a:pt x="225" y="38"/>
                  </a:cubicBezTo>
                  <a:cubicBezTo>
                    <a:pt x="204" y="50"/>
                    <a:pt x="175" y="61"/>
                    <a:pt x="150" y="59"/>
                  </a:cubicBezTo>
                  <a:cubicBezTo>
                    <a:pt x="155" y="62"/>
                    <a:pt x="165" y="60"/>
                    <a:pt x="168" y="65"/>
                  </a:cubicBezTo>
                  <a:cubicBezTo>
                    <a:pt x="159" y="67"/>
                    <a:pt x="151" y="70"/>
                    <a:pt x="147" y="77"/>
                  </a:cubicBezTo>
                  <a:cubicBezTo>
                    <a:pt x="164" y="74"/>
                    <a:pt x="182" y="56"/>
                    <a:pt x="198" y="62"/>
                  </a:cubicBezTo>
                  <a:cubicBezTo>
                    <a:pt x="170" y="110"/>
                    <a:pt x="157" y="173"/>
                    <a:pt x="147" y="239"/>
                  </a:cubicBezTo>
                  <a:cubicBezTo>
                    <a:pt x="144" y="240"/>
                    <a:pt x="144" y="244"/>
                    <a:pt x="144" y="248"/>
                  </a:cubicBezTo>
                  <a:cubicBezTo>
                    <a:pt x="144" y="259"/>
                    <a:pt x="139" y="265"/>
                    <a:pt x="138" y="275"/>
                  </a:cubicBezTo>
                  <a:cubicBezTo>
                    <a:pt x="136" y="291"/>
                    <a:pt x="132" y="304"/>
                    <a:pt x="120" y="311"/>
                  </a:cubicBezTo>
                  <a:cubicBezTo>
                    <a:pt x="124" y="311"/>
                    <a:pt x="129" y="310"/>
                    <a:pt x="129" y="314"/>
                  </a:cubicBezTo>
                  <a:cubicBezTo>
                    <a:pt x="100" y="425"/>
                    <a:pt x="149" y="596"/>
                    <a:pt x="96" y="683"/>
                  </a:cubicBezTo>
                  <a:cubicBezTo>
                    <a:pt x="95" y="683"/>
                    <a:pt x="94" y="683"/>
                    <a:pt x="93" y="683"/>
                  </a:cubicBezTo>
                  <a:cubicBezTo>
                    <a:pt x="98" y="658"/>
                    <a:pt x="84" y="652"/>
                    <a:pt x="78" y="638"/>
                  </a:cubicBezTo>
                  <a:cubicBezTo>
                    <a:pt x="77" y="606"/>
                    <a:pt x="88" y="586"/>
                    <a:pt x="93" y="560"/>
                  </a:cubicBezTo>
                  <a:cubicBezTo>
                    <a:pt x="68" y="574"/>
                    <a:pt x="49" y="620"/>
                    <a:pt x="0" y="620"/>
                  </a:cubicBezTo>
                  <a:cubicBezTo>
                    <a:pt x="19" y="555"/>
                    <a:pt x="34" y="486"/>
                    <a:pt x="45" y="413"/>
                  </a:cubicBezTo>
                  <a:cubicBezTo>
                    <a:pt x="52" y="397"/>
                    <a:pt x="46" y="368"/>
                    <a:pt x="48" y="347"/>
                  </a:cubicBezTo>
                  <a:cubicBezTo>
                    <a:pt x="54" y="311"/>
                    <a:pt x="62" y="277"/>
                    <a:pt x="60" y="233"/>
                  </a:cubicBezTo>
                  <a:cubicBezTo>
                    <a:pt x="67" y="219"/>
                    <a:pt x="61" y="192"/>
                    <a:pt x="63" y="173"/>
                  </a:cubicBezTo>
                  <a:cubicBezTo>
                    <a:pt x="61" y="155"/>
                    <a:pt x="67" y="129"/>
                    <a:pt x="60" y="116"/>
                  </a:cubicBezTo>
                  <a:cubicBezTo>
                    <a:pt x="60" y="94"/>
                    <a:pt x="61" y="73"/>
                    <a:pt x="69" y="59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94" name="Freeform 262"/>
            <p:cNvSpPr/>
            <p:nvPr/>
          </p:nvSpPr>
          <p:spPr bwMode="auto">
            <a:xfrm>
              <a:off x="4714875" y="788988"/>
              <a:ext cx="422275" cy="1501775"/>
            </a:xfrm>
            <a:custGeom>
              <a:cxnLst>
                <a:cxn ang="0">
                  <a:pos x="24" y="2"/>
                </a:cxn>
                <a:cxn ang="0">
                  <a:pos x="27" y="62"/>
                </a:cxn>
                <a:cxn ang="0">
                  <a:pos x="102" y="422"/>
                </a:cxn>
                <a:cxn ang="0">
                  <a:pos x="105" y="428"/>
                </a:cxn>
                <a:cxn ang="0">
                  <a:pos x="111" y="452"/>
                </a:cxn>
                <a:cxn ang="0">
                  <a:pos x="123" y="476"/>
                </a:cxn>
                <a:cxn ang="0">
                  <a:pos x="135" y="509"/>
                </a:cxn>
                <a:cxn ang="0">
                  <a:pos x="147" y="530"/>
                </a:cxn>
                <a:cxn ang="0">
                  <a:pos x="156" y="551"/>
                </a:cxn>
                <a:cxn ang="0">
                  <a:pos x="141" y="554"/>
                </a:cxn>
                <a:cxn ang="0">
                  <a:pos x="123" y="521"/>
                </a:cxn>
                <a:cxn ang="0">
                  <a:pos x="111" y="497"/>
                </a:cxn>
                <a:cxn ang="0">
                  <a:pos x="60" y="353"/>
                </a:cxn>
                <a:cxn ang="0">
                  <a:pos x="57" y="347"/>
                </a:cxn>
                <a:cxn ang="0">
                  <a:pos x="45" y="257"/>
                </a:cxn>
                <a:cxn ang="0">
                  <a:pos x="45" y="260"/>
                </a:cxn>
                <a:cxn ang="0">
                  <a:pos x="42" y="254"/>
                </a:cxn>
                <a:cxn ang="0">
                  <a:pos x="9" y="8"/>
                </a:cxn>
                <a:cxn ang="0">
                  <a:pos x="24" y="2"/>
                </a:cxn>
              </a:cxnLst>
              <a:rect b="b" l="0" r="r" t="0"/>
              <a:pathLst>
                <a:path h="558" w="157">
                  <a:moveTo>
                    <a:pt x="24" y="2"/>
                  </a:moveTo>
                  <a:cubicBezTo>
                    <a:pt x="26" y="21"/>
                    <a:pt x="20" y="48"/>
                    <a:pt x="27" y="62"/>
                  </a:cubicBezTo>
                  <a:cubicBezTo>
                    <a:pt x="50" y="182"/>
                    <a:pt x="73" y="318"/>
                    <a:pt x="102" y="422"/>
                  </a:cubicBezTo>
                  <a:cubicBezTo>
                    <a:pt x="104" y="423"/>
                    <a:pt x="105" y="425"/>
                    <a:pt x="105" y="428"/>
                  </a:cubicBezTo>
                  <a:cubicBezTo>
                    <a:pt x="98" y="433"/>
                    <a:pt x="107" y="448"/>
                    <a:pt x="111" y="452"/>
                  </a:cubicBezTo>
                  <a:cubicBezTo>
                    <a:pt x="118" y="457"/>
                    <a:pt x="117" y="470"/>
                    <a:pt x="123" y="476"/>
                  </a:cubicBezTo>
                  <a:cubicBezTo>
                    <a:pt x="116" y="486"/>
                    <a:pt x="130" y="501"/>
                    <a:pt x="135" y="509"/>
                  </a:cubicBezTo>
                  <a:cubicBezTo>
                    <a:pt x="137" y="518"/>
                    <a:pt x="140" y="526"/>
                    <a:pt x="147" y="530"/>
                  </a:cubicBezTo>
                  <a:cubicBezTo>
                    <a:pt x="149" y="538"/>
                    <a:pt x="154" y="543"/>
                    <a:pt x="156" y="551"/>
                  </a:cubicBezTo>
                  <a:cubicBezTo>
                    <a:pt x="157" y="558"/>
                    <a:pt x="145" y="552"/>
                    <a:pt x="141" y="554"/>
                  </a:cubicBezTo>
                  <a:cubicBezTo>
                    <a:pt x="139" y="539"/>
                    <a:pt x="130" y="531"/>
                    <a:pt x="123" y="521"/>
                  </a:cubicBezTo>
                  <a:cubicBezTo>
                    <a:pt x="121" y="511"/>
                    <a:pt x="117" y="503"/>
                    <a:pt x="111" y="497"/>
                  </a:cubicBezTo>
                  <a:cubicBezTo>
                    <a:pt x="90" y="455"/>
                    <a:pt x="71" y="395"/>
                    <a:pt x="60" y="353"/>
                  </a:cubicBezTo>
                  <a:cubicBezTo>
                    <a:pt x="58" y="352"/>
                    <a:pt x="57" y="350"/>
                    <a:pt x="57" y="347"/>
                  </a:cubicBezTo>
                  <a:cubicBezTo>
                    <a:pt x="63" y="319"/>
                    <a:pt x="52" y="282"/>
                    <a:pt x="45" y="257"/>
                  </a:cubicBezTo>
                  <a:cubicBezTo>
                    <a:pt x="45" y="258"/>
                    <a:pt x="45" y="259"/>
                    <a:pt x="45" y="260"/>
                  </a:cubicBezTo>
                  <a:cubicBezTo>
                    <a:pt x="43" y="259"/>
                    <a:pt x="42" y="257"/>
                    <a:pt x="42" y="254"/>
                  </a:cubicBezTo>
                  <a:cubicBezTo>
                    <a:pt x="45" y="170"/>
                    <a:pt x="0" y="108"/>
                    <a:pt x="9" y="8"/>
                  </a:cubicBezTo>
                  <a:cubicBezTo>
                    <a:pt x="18" y="10"/>
                    <a:pt x="15" y="0"/>
                    <a:pt x="24" y="2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95" name="Freeform 263"/>
            <p:cNvSpPr/>
            <p:nvPr/>
          </p:nvSpPr>
          <p:spPr bwMode="auto">
            <a:xfrm>
              <a:off x="3600450" y="2860675"/>
              <a:ext cx="436563" cy="285750"/>
            </a:xfrm>
            <a:custGeom>
              <a:cxnLst>
                <a:cxn ang="0">
                  <a:pos x="150" y="42"/>
                </a:cxn>
                <a:cxn ang="0">
                  <a:pos x="162" y="42"/>
                </a:cxn>
                <a:cxn ang="0">
                  <a:pos x="162" y="66"/>
                </a:cxn>
                <a:cxn ang="0">
                  <a:pos x="3" y="33"/>
                </a:cxn>
                <a:cxn ang="0">
                  <a:pos x="9" y="0"/>
                </a:cxn>
                <a:cxn ang="0">
                  <a:pos x="15" y="9"/>
                </a:cxn>
                <a:cxn ang="0">
                  <a:pos x="24" y="18"/>
                </a:cxn>
                <a:cxn ang="0">
                  <a:pos x="93" y="42"/>
                </a:cxn>
                <a:cxn ang="0">
                  <a:pos x="150" y="42"/>
                </a:cxn>
              </a:cxnLst>
              <a:rect b="b" l="0" r="r" t="0"/>
              <a:pathLst>
                <a:path h="105" w="162">
                  <a:moveTo>
                    <a:pt x="150" y="42"/>
                  </a:moveTo>
                  <a:cubicBezTo>
                    <a:pt x="154" y="42"/>
                    <a:pt x="158" y="42"/>
                    <a:pt x="162" y="42"/>
                  </a:cubicBezTo>
                  <a:cubicBezTo>
                    <a:pt x="162" y="50"/>
                    <a:pt x="162" y="58"/>
                    <a:pt x="162" y="66"/>
                  </a:cubicBezTo>
                  <a:cubicBezTo>
                    <a:pt x="107" y="106"/>
                    <a:pt x="35" y="68"/>
                    <a:pt x="3" y="33"/>
                  </a:cubicBezTo>
                  <a:cubicBezTo>
                    <a:pt x="4" y="21"/>
                    <a:pt x="0" y="4"/>
                    <a:pt x="9" y="0"/>
                  </a:cubicBezTo>
                  <a:cubicBezTo>
                    <a:pt x="10" y="4"/>
                    <a:pt x="12" y="7"/>
                    <a:pt x="15" y="9"/>
                  </a:cubicBezTo>
                  <a:cubicBezTo>
                    <a:pt x="17" y="13"/>
                    <a:pt x="20" y="16"/>
                    <a:pt x="24" y="18"/>
                  </a:cubicBezTo>
                  <a:cubicBezTo>
                    <a:pt x="41" y="32"/>
                    <a:pt x="61" y="43"/>
                    <a:pt x="93" y="42"/>
                  </a:cubicBezTo>
                  <a:cubicBezTo>
                    <a:pt x="105" y="47"/>
                    <a:pt x="138" y="47"/>
                    <a:pt x="150" y="42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96" name="Freeform 264"/>
            <p:cNvSpPr/>
            <p:nvPr/>
          </p:nvSpPr>
          <p:spPr bwMode="auto">
            <a:xfrm>
              <a:off x="4300538" y="3273425"/>
              <a:ext cx="28575" cy="177800"/>
            </a:xfrm>
            <a:custGeom>
              <a:cxnLst>
                <a:cxn ang="0">
                  <a:pos x="7" y="0"/>
                </a:cxn>
                <a:cxn ang="0">
                  <a:pos x="4" y="66"/>
                </a:cxn>
                <a:cxn ang="0">
                  <a:pos x="7" y="0"/>
                </a:cxn>
              </a:cxnLst>
              <a:rect b="b" l="0" r="r" t="0"/>
              <a:pathLst>
                <a:path h="66" w="11">
                  <a:moveTo>
                    <a:pt x="7" y="0"/>
                  </a:moveTo>
                  <a:cubicBezTo>
                    <a:pt x="5" y="21"/>
                    <a:pt x="11" y="50"/>
                    <a:pt x="4" y="66"/>
                  </a:cubicBezTo>
                  <a:cubicBezTo>
                    <a:pt x="6" y="45"/>
                    <a:pt x="0" y="16"/>
                    <a:pt x="7" y="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97" name="Freeform 265"/>
            <p:cNvSpPr/>
            <p:nvPr/>
          </p:nvSpPr>
          <p:spPr bwMode="auto">
            <a:xfrm>
              <a:off x="4784725" y="3959225"/>
              <a:ext cx="30163" cy="88900"/>
            </a:xfrm>
            <a:custGeom>
              <a:cxnLst>
                <a:cxn ang="0">
                  <a:pos x="1" y="18"/>
                </a:cxn>
                <a:cxn ang="0">
                  <a:pos x="7" y="0"/>
                </a:cxn>
                <a:cxn ang="0">
                  <a:pos x="4" y="33"/>
                </a:cxn>
                <a:cxn ang="0">
                  <a:pos x="1" y="18"/>
                </a:cxn>
              </a:cxnLst>
              <a:rect b="b" l="0" r="r" t="0"/>
              <a:pathLst>
                <a:path h="33" w="11">
                  <a:moveTo>
                    <a:pt x="1" y="18"/>
                  </a:moveTo>
                  <a:cubicBezTo>
                    <a:pt x="0" y="9"/>
                    <a:pt x="2" y="3"/>
                    <a:pt x="7" y="0"/>
                  </a:cubicBezTo>
                  <a:cubicBezTo>
                    <a:pt x="5" y="10"/>
                    <a:pt x="11" y="28"/>
                    <a:pt x="4" y="33"/>
                  </a:cubicBezTo>
                  <a:cubicBezTo>
                    <a:pt x="2" y="29"/>
                    <a:pt x="8" y="17"/>
                    <a:pt x="1" y="18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98" name="Freeform 266"/>
            <p:cNvSpPr/>
            <p:nvPr/>
          </p:nvSpPr>
          <p:spPr bwMode="auto">
            <a:xfrm>
              <a:off x="5156200" y="1303338"/>
              <a:ext cx="93663" cy="766763"/>
            </a:xfrm>
            <a:custGeom>
              <a:cxnLst>
                <a:cxn ang="0">
                  <a:pos x="34" y="0"/>
                </a:cxn>
                <a:cxn ang="0">
                  <a:pos x="28" y="105"/>
                </a:cxn>
                <a:cxn ang="0">
                  <a:pos x="25" y="135"/>
                </a:cxn>
                <a:cxn ang="0">
                  <a:pos x="25" y="216"/>
                </a:cxn>
                <a:cxn ang="0">
                  <a:pos x="22" y="228"/>
                </a:cxn>
                <a:cxn ang="0">
                  <a:pos x="19" y="216"/>
                </a:cxn>
                <a:cxn ang="0">
                  <a:pos x="13" y="276"/>
                </a:cxn>
                <a:cxn ang="0">
                  <a:pos x="10" y="285"/>
                </a:cxn>
                <a:cxn ang="0">
                  <a:pos x="1" y="249"/>
                </a:cxn>
                <a:cxn ang="0">
                  <a:pos x="1" y="246"/>
                </a:cxn>
                <a:cxn ang="0">
                  <a:pos x="4" y="225"/>
                </a:cxn>
                <a:cxn ang="0">
                  <a:pos x="4" y="195"/>
                </a:cxn>
                <a:cxn ang="0">
                  <a:pos x="1" y="150"/>
                </a:cxn>
                <a:cxn ang="0">
                  <a:pos x="4" y="108"/>
                </a:cxn>
                <a:cxn ang="0">
                  <a:pos x="34" y="0"/>
                </a:cxn>
              </a:cxnLst>
              <a:rect b="b" l="0" r="r" t="0"/>
              <a:pathLst>
                <a:path h="285" w="35">
                  <a:moveTo>
                    <a:pt x="34" y="0"/>
                  </a:moveTo>
                  <a:cubicBezTo>
                    <a:pt x="35" y="38"/>
                    <a:pt x="28" y="68"/>
                    <a:pt x="28" y="105"/>
                  </a:cubicBezTo>
                  <a:cubicBezTo>
                    <a:pt x="21" y="109"/>
                    <a:pt x="27" y="126"/>
                    <a:pt x="25" y="135"/>
                  </a:cubicBezTo>
                  <a:cubicBezTo>
                    <a:pt x="29" y="164"/>
                    <a:pt x="19" y="195"/>
                    <a:pt x="25" y="216"/>
                  </a:cubicBezTo>
                  <a:cubicBezTo>
                    <a:pt x="25" y="221"/>
                    <a:pt x="26" y="227"/>
                    <a:pt x="22" y="228"/>
                  </a:cubicBezTo>
                  <a:cubicBezTo>
                    <a:pt x="21" y="224"/>
                    <a:pt x="23" y="217"/>
                    <a:pt x="19" y="216"/>
                  </a:cubicBezTo>
                  <a:cubicBezTo>
                    <a:pt x="19" y="238"/>
                    <a:pt x="11" y="252"/>
                    <a:pt x="13" y="276"/>
                  </a:cubicBezTo>
                  <a:cubicBezTo>
                    <a:pt x="10" y="277"/>
                    <a:pt x="10" y="281"/>
                    <a:pt x="10" y="285"/>
                  </a:cubicBezTo>
                  <a:cubicBezTo>
                    <a:pt x="3" y="277"/>
                    <a:pt x="10" y="255"/>
                    <a:pt x="1" y="249"/>
                  </a:cubicBezTo>
                  <a:cubicBezTo>
                    <a:pt x="1" y="248"/>
                    <a:pt x="1" y="247"/>
                    <a:pt x="1" y="246"/>
                  </a:cubicBezTo>
                  <a:cubicBezTo>
                    <a:pt x="0" y="237"/>
                    <a:pt x="6" y="235"/>
                    <a:pt x="4" y="225"/>
                  </a:cubicBezTo>
                  <a:cubicBezTo>
                    <a:pt x="9" y="222"/>
                    <a:pt x="9" y="198"/>
                    <a:pt x="4" y="195"/>
                  </a:cubicBezTo>
                  <a:cubicBezTo>
                    <a:pt x="2" y="181"/>
                    <a:pt x="0" y="167"/>
                    <a:pt x="1" y="150"/>
                  </a:cubicBezTo>
                  <a:cubicBezTo>
                    <a:pt x="8" y="142"/>
                    <a:pt x="2" y="121"/>
                    <a:pt x="4" y="108"/>
                  </a:cubicBezTo>
                  <a:cubicBezTo>
                    <a:pt x="14" y="72"/>
                    <a:pt x="21" y="33"/>
                    <a:pt x="34" y="0"/>
                  </a:cubicBezTo>
                  <a:close/>
                </a:path>
              </a:pathLst>
            </a:custGeom>
            <a:solidFill>
              <a:srgbClr val="CAE6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99" name="Freeform 267"/>
            <p:cNvSpPr/>
            <p:nvPr/>
          </p:nvSpPr>
          <p:spPr bwMode="auto">
            <a:xfrm>
              <a:off x="4230688" y="1455738"/>
              <a:ext cx="419100" cy="742950"/>
            </a:xfrm>
            <a:custGeom>
              <a:cxnLst>
                <a:cxn ang="0">
                  <a:pos x="102" y="84"/>
                </a:cxn>
                <a:cxn ang="0">
                  <a:pos x="153" y="0"/>
                </a:cxn>
                <a:cxn ang="0">
                  <a:pos x="120" y="153"/>
                </a:cxn>
                <a:cxn ang="0">
                  <a:pos x="117" y="183"/>
                </a:cxn>
                <a:cxn ang="0">
                  <a:pos x="78" y="267"/>
                </a:cxn>
                <a:cxn ang="0">
                  <a:pos x="72" y="264"/>
                </a:cxn>
                <a:cxn ang="0">
                  <a:pos x="42" y="267"/>
                </a:cxn>
                <a:cxn ang="0">
                  <a:pos x="0" y="276"/>
                </a:cxn>
                <a:cxn ang="0">
                  <a:pos x="96" y="105"/>
                </a:cxn>
                <a:cxn ang="0">
                  <a:pos x="102" y="84"/>
                </a:cxn>
              </a:cxnLst>
              <a:rect b="b" l="0" r="r" t="0"/>
              <a:pathLst>
                <a:path h="276" w="156">
                  <a:moveTo>
                    <a:pt x="102" y="84"/>
                  </a:moveTo>
                  <a:cubicBezTo>
                    <a:pt x="119" y="56"/>
                    <a:pt x="134" y="26"/>
                    <a:pt x="153" y="0"/>
                  </a:cubicBezTo>
                  <a:cubicBezTo>
                    <a:pt x="156" y="65"/>
                    <a:pt x="120" y="91"/>
                    <a:pt x="120" y="153"/>
                  </a:cubicBezTo>
                  <a:cubicBezTo>
                    <a:pt x="113" y="157"/>
                    <a:pt x="119" y="174"/>
                    <a:pt x="117" y="183"/>
                  </a:cubicBezTo>
                  <a:cubicBezTo>
                    <a:pt x="117" y="224"/>
                    <a:pt x="95" y="243"/>
                    <a:pt x="78" y="267"/>
                  </a:cubicBezTo>
                  <a:cubicBezTo>
                    <a:pt x="75" y="267"/>
                    <a:pt x="74" y="265"/>
                    <a:pt x="72" y="264"/>
                  </a:cubicBezTo>
                  <a:cubicBezTo>
                    <a:pt x="63" y="266"/>
                    <a:pt x="46" y="260"/>
                    <a:pt x="42" y="267"/>
                  </a:cubicBezTo>
                  <a:cubicBezTo>
                    <a:pt x="27" y="269"/>
                    <a:pt x="11" y="270"/>
                    <a:pt x="0" y="276"/>
                  </a:cubicBezTo>
                  <a:cubicBezTo>
                    <a:pt x="33" y="220"/>
                    <a:pt x="84" y="182"/>
                    <a:pt x="96" y="105"/>
                  </a:cubicBezTo>
                  <a:cubicBezTo>
                    <a:pt x="101" y="101"/>
                    <a:pt x="102" y="93"/>
                    <a:pt x="102" y="84"/>
                  </a:cubicBezTo>
                  <a:close/>
                </a:path>
              </a:pathLst>
            </a:custGeom>
            <a:solidFill>
              <a:srgbClr val="CAE6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00" name="Freeform 268"/>
            <p:cNvSpPr/>
            <p:nvPr/>
          </p:nvSpPr>
          <p:spPr bwMode="auto">
            <a:xfrm>
              <a:off x="5253038" y="1254125"/>
              <a:ext cx="133350" cy="731838"/>
            </a:xfrm>
            <a:custGeom>
              <a:cxnLst>
                <a:cxn ang="0">
                  <a:pos x="7" y="153"/>
                </a:cxn>
                <a:cxn ang="0">
                  <a:pos x="1" y="42"/>
                </a:cxn>
                <a:cxn ang="0">
                  <a:pos x="31" y="0"/>
                </a:cxn>
                <a:cxn ang="0">
                  <a:pos x="31" y="15"/>
                </a:cxn>
                <a:cxn ang="0">
                  <a:pos x="31" y="48"/>
                </a:cxn>
                <a:cxn ang="0">
                  <a:pos x="46" y="267"/>
                </a:cxn>
                <a:cxn ang="0">
                  <a:pos x="40" y="270"/>
                </a:cxn>
                <a:cxn ang="0">
                  <a:pos x="16" y="267"/>
                </a:cxn>
                <a:cxn ang="0">
                  <a:pos x="7" y="153"/>
                </a:cxn>
              </a:cxnLst>
              <a:rect b="b" l="0" r="r" t="0"/>
              <a:pathLst>
                <a:path h="272" w="50">
                  <a:moveTo>
                    <a:pt x="7" y="153"/>
                  </a:moveTo>
                  <a:cubicBezTo>
                    <a:pt x="1" y="120"/>
                    <a:pt x="8" y="74"/>
                    <a:pt x="1" y="42"/>
                  </a:cubicBezTo>
                  <a:cubicBezTo>
                    <a:pt x="12" y="29"/>
                    <a:pt x="24" y="17"/>
                    <a:pt x="31" y="0"/>
                  </a:cubicBezTo>
                  <a:cubicBezTo>
                    <a:pt x="31" y="5"/>
                    <a:pt x="31" y="10"/>
                    <a:pt x="31" y="15"/>
                  </a:cubicBezTo>
                  <a:cubicBezTo>
                    <a:pt x="26" y="19"/>
                    <a:pt x="26" y="44"/>
                    <a:pt x="31" y="48"/>
                  </a:cubicBezTo>
                  <a:cubicBezTo>
                    <a:pt x="50" y="109"/>
                    <a:pt x="46" y="196"/>
                    <a:pt x="46" y="267"/>
                  </a:cubicBezTo>
                  <a:cubicBezTo>
                    <a:pt x="45" y="269"/>
                    <a:pt x="43" y="270"/>
                    <a:pt x="40" y="270"/>
                  </a:cubicBezTo>
                  <a:cubicBezTo>
                    <a:pt x="31" y="270"/>
                    <a:pt x="20" y="272"/>
                    <a:pt x="16" y="267"/>
                  </a:cubicBezTo>
                  <a:cubicBezTo>
                    <a:pt x="0" y="242"/>
                    <a:pt x="18" y="183"/>
                    <a:pt x="7" y="153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01" name="Freeform 269"/>
            <p:cNvSpPr/>
            <p:nvPr/>
          </p:nvSpPr>
          <p:spPr bwMode="auto">
            <a:xfrm>
              <a:off x="4241800" y="2530475"/>
              <a:ext cx="36513" cy="406400"/>
            </a:xfrm>
            <a:custGeom>
              <a:cxnLst>
                <a:cxn ang="0">
                  <a:pos x="2" y="0"/>
                </a:cxn>
                <a:cxn ang="0">
                  <a:pos x="5" y="30"/>
                </a:cxn>
                <a:cxn ang="0">
                  <a:pos x="14" y="147"/>
                </a:cxn>
                <a:cxn ang="0">
                  <a:pos x="8" y="147"/>
                </a:cxn>
                <a:cxn ang="0">
                  <a:pos x="2" y="84"/>
                </a:cxn>
                <a:cxn ang="0">
                  <a:pos x="2" y="0"/>
                </a:cxn>
              </a:cxnLst>
              <a:rect b="b" l="0" r="r" t="0"/>
              <a:pathLst>
                <a:path h="151" w="14">
                  <a:moveTo>
                    <a:pt x="2" y="0"/>
                  </a:moveTo>
                  <a:cubicBezTo>
                    <a:pt x="9" y="4"/>
                    <a:pt x="3" y="21"/>
                    <a:pt x="5" y="30"/>
                  </a:cubicBezTo>
                  <a:cubicBezTo>
                    <a:pt x="3" y="74"/>
                    <a:pt x="10" y="109"/>
                    <a:pt x="14" y="147"/>
                  </a:cubicBezTo>
                  <a:cubicBezTo>
                    <a:pt x="13" y="151"/>
                    <a:pt x="11" y="149"/>
                    <a:pt x="8" y="147"/>
                  </a:cubicBezTo>
                  <a:cubicBezTo>
                    <a:pt x="8" y="124"/>
                    <a:pt x="0" y="109"/>
                    <a:pt x="2" y="84"/>
                  </a:cubicBezTo>
                  <a:cubicBezTo>
                    <a:pt x="2" y="56"/>
                    <a:pt x="2" y="28"/>
                    <a:pt x="2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02" name="Freeform 270"/>
            <p:cNvSpPr/>
            <p:nvPr/>
          </p:nvSpPr>
          <p:spPr bwMode="auto">
            <a:xfrm>
              <a:off x="5148263" y="1593850"/>
              <a:ext cx="28575" cy="112713"/>
            </a:xfrm>
            <a:custGeom>
              <a:cxnLst>
                <a:cxn ang="0">
                  <a:pos x="7" y="0"/>
                </a:cxn>
                <a:cxn ang="0">
                  <a:pos x="4" y="42"/>
                </a:cxn>
                <a:cxn ang="0">
                  <a:pos x="7" y="0"/>
                </a:cxn>
              </a:cxnLst>
              <a:rect b="b" l="0" r="r" t="0"/>
              <a:pathLst>
                <a:path h="42" w="11">
                  <a:moveTo>
                    <a:pt x="7" y="0"/>
                  </a:moveTo>
                  <a:cubicBezTo>
                    <a:pt x="5" y="13"/>
                    <a:pt x="11" y="34"/>
                    <a:pt x="4" y="42"/>
                  </a:cubicBezTo>
                  <a:cubicBezTo>
                    <a:pt x="6" y="29"/>
                    <a:pt x="0" y="8"/>
                    <a:pt x="7" y="0"/>
                  </a:cubicBezTo>
                  <a:close/>
                </a:path>
              </a:pathLst>
            </a:custGeom>
            <a:solidFill>
              <a:srgbClr val="BDDD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03" name="Freeform 274"/>
            <p:cNvSpPr/>
            <p:nvPr/>
          </p:nvSpPr>
          <p:spPr bwMode="auto">
            <a:xfrm>
              <a:off x="4746625" y="4005263"/>
              <a:ext cx="58738" cy="209550"/>
            </a:xfrm>
            <a:custGeom>
              <a:cxnLst>
                <a:cxn ang="0">
                  <a:pos x="0" y="73"/>
                </a:cxn>
                <a:cxn ang="0">
                  <a:pos x="15" y="1"/>
                </a:cxn>
                <a:cxn ang="0">
                  <a:pos x="18" y="16"/>
                </a:cxn>
                <a:cxn ang="0">
                  <a:pos x="18" y="55"/>
                </a:cxn>
                <a:cxn ang="0">
                  <a:pos x="15" y="70"/>
                </a:cxn>
                <a:cxn ang="0">
                  <a:pos x="3" y="73"/>
                </a:cxn>
                <a:cxn ang="0">
                  <a:pos x="0" y="73"/>
                </a:cxn>
              </a:cxnLst>
              <a:rect b="b" l="0" r="r" t="0"/>
              <a:pathLst>
                <a:path h="78" w="22">
                  <a:moveTo>
                    <a:pt x="0" y="73"/>
                  </a:moveTo>
                  <a:cubicBezTo>
                    <a:pt x="3" y="47"/>
                    <a:pt x="12" y="27"/>
                    <a:pt x="15" y="1"/>
                  </a:cubicBezTo>
                  <a:cubicBezTo>
                    <a:pt x="22" y="0"/>
                    <a:pt x="16" y="12"/>
                    <a:pt x="18" y="16"/>
                  </a:cubicBezTo>
                  <a:cubicBezTo>
                    <a:pt x="18" y="29"/>
                    <a:pt x="18" y="42"/>
                    <a:pt x="18" y="55"/>
                  </a:cubicBezTo>
                  <a:cubicBezTo>
                    <a:pt x="11" y="54"/>
                    <a:pt x="17" y="66"/>
                    <a:pt x="15" y="70"/>
                  </a:cubicBezTo>
                  <a:cubicBezTo>
                    <a:pt x="16" y="78"/>
                    <a:pt x="4" y="62"/>
                    <a:pt x="3" y="73"/>
                  </a:cubicBezTo>
                  <a:cubicBezTo>
                    <a:pt x="2" y="73"/>
                    <a:pt x="1" y="73"/>
                    <a:pt x="0" y="73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04" name="Freeform 275"/>
            <p:cNvSpPr/>
            <p:nvPr/>
          </p:nvSpPr>
          <p:spPr bwMode="auto">
            <a:xfrm>
              <a:off x="4811713" y="2320925"/>
              <a:ext cx="152400" cy="12700"/>
            </a:xfrm>
            <a:custGeom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0" y="0"/>
                </a:cxn>
              </a:cxnLst>
              <a:rect b="b" l="0" r="r" t="0"/>
              <a:pathLst>
                <a:path h="5" w="57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45" y="5"/>
                    <a:pt x="12" y="5"/>
                    <a:pt x="0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05" name="Freeform 276"/>
            <p:cNvSpPr/>
            <p:nvPr/>
          </p:nvSpPr>
          <p:spPr bwMode="auto">
            <a:xfrm>
              <a:off x="5227638" y="2473325"/>
              <a:ext cx="30163" cy="88900"/>
            </a:xfrm>
            <a:custGeom>
              <a:cxnLst>
                <a:cxn ang="0">
                  <a:pos x="4" y="0"/>
                </a:cxn>
                <a:cxn ang="0">
                  <a:pos x="7" y="33"/>
                </a:cxn>
                <a:cxn ang="0">
                  <a:pos x="4" y="0"/>
                </a:cxn>
              </a:cxnLst>
              <a:rect b="b" l="0" r="r" t="0"/>
              <a:pathLst>
                <a:path h="33" w="11">
                  <a:moveTo>
                    <a:pt x="4" y="0"/>
                  </a:moveTo>
                  <a:cubicBezTo>
                    <a:pt x="11" y="5"/>
                    <a:pt x="5" y="23"/>
                    <a:pt x="7" y="33"/>
                  </a:cubicBezTo>
                  <a:cubicBezTo>
                    <a:pt x="0" y="28"/>
                    <a:pt x="6" y="10"/>
                    <a:pt x="4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06" name="Freeform 277"/>
            <p:cNvSpPr/>
            <p:nvPr/>
          </p:nvSpPr>
          <p:spPr bwMode="auto">
            <a:xfrm>
              <a:off x="4203700" y="2805113"/>
              <a:ext cx="28575" cy="217488"/>
            </a:xfrm>
            <a:custGeom>
              <a:cxnLst>
                <a:cxn ang="0">
                  <a:pos x="4" y="0"/>
                </a:cxn>
                <a:cxn ang="0">
                  <a:pos x="7" y="81"/>
                </a:cxn>
                <a:cxn ang="0">
                  <a:pos x="4" y="0"/>
                </a:cxn>
              </a:cxnLst>
              <a:rect b="b" l="0" r="r" t="0"/>
              <a:pathLst>
                <a:path h="81" w="11">
                  <a:moveTo>
                    <a:pt x="4" y="0"/>
                  </a:moveTo>
                  <a:cubicBezTo>
                    <a:pt x="11" y="21"/>
                    <a:pt x="5" y="55"/>
                    <a:pt x="7" y="81"/>
                  </a:cubicBezTo>
                  <a:cubicBezTo>
                    <a:pt x="0" y="60"/>
                    <a:pt x="6" y="26"/>
                    <a:pt x="4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07" name="Freeform 278"/>
            <p:cNvSpPr/>
            <p:nvPr/>
          </p:nvSpPr>
          <p:spPr bwMode="auto">
            <a:xfrm>
              <a:off x="3851275" y="2974975"/>
              <a:ext cx="152400" cy="12700"/>
            </a:xfrm>
            <a:custGeom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0" y="0"/>
                </a:cxn>
              </a:cxnLst>
              <a:rect b="b" l="0" r="r" t="0"/>
              <a:pathLst>
                <a:path h="5" w="57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45" y="5"/>
                    <a:pt x="12" y="5"/>
                    <a:pt x="0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08" name="Freeform 280"/>
            <p:cNvSpPr/>
            <p:nvPr/>
          </p:nvSpPr>
          <p:spPr bwMode="auto">
            <a:xfrm>
              <a:off x="4365625" y="1497013"/>
              <a:ext cx="17463" cy="193675"/>
            </a:xfrm>
            <a:custGeom>
              <a:cxnLst>
                <a:cxn ang="0">
                  <a:pos x="7" y="0"/>
                </a:cxn>
                <a:cxn ang="0">
                  <a:pos x="7" y="72"/>
                </a:cxn>
                <a:cxn ang="0">
                  <a:pos x="4" y="72"/>
                </a:cxn>
                <a:cxn ang="0">
                  <a:pos x="7" y="0"/>
                </a:cxn>
              </a:cxnLst>
              <a:rect b="b" l="0" r="r" t="0"/>
              <a:pathLst>
                <a:path h="72" w="7">
                  <a:moveTo>
                    <a:pt x="7" y="0"/>
                  </a:moveTo>
                  <a:cubicBezTo>
                    <a:pt x="7" y="24"/>
                    <a:pt x="7" y="48"/>
                    <a:pt x="7" y="72"/>
                  </a:cubicBezTo>
                  <a:cubicBezTo>
                    <a:pt x="6" y="72"/>
                    <a:pt x="5" y="72"/>
                    <a:pt x="4" y="72"/>
                  </a:cubicBezTo>
                  <a:cubicBezTo>
                    <a:pt x="6" y="49"/>
                    <a:pt x="0" y="18"/>
                    <a:pt x="7" y="0"/>
                  </a:cubicBezTo>
                  <a:close/>
                </a:path>
              </a:pathLst>
            </a:custGeom>
            <a:solidFill>
              <a:srgbClr val="A9B7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09" name="Freeform 282"/>
            <p:cNvSpPr/>
            <p:nvPr/>
          </p:nvSpPr>
          <p:spPr bwMode="auto">
            <a:xfrm>
              <a:off x="4232275" y="2530475"/>
              <a:ext cx="14288" cy="225425"/>
            </a:xfrm>
            <a:custGeom>
              <a:cxnLst>
                <a:cxn ang="0">
                  <a:pos x="5" y="0"/>
                </a:cxn>
                <a:cxn ang="0">
                  <a:pos x="5" y="84"/>
                </a:cxn>
                <a:cxn ang="0">
                  <a:pos x="5" y="0"/>
                </a:cxn>
              </a:cxnLst>
              <a:rect b="b" l="0" r="r" t="0"/>
              <a:pathLst>
                <a:path h="84" w="5">
                  <a:moveTo>
                    <a:pt x="5" y="0"/>
                  </a:moveTo>
                  <a:cubicBezTo>
                    <a:pt x="5" y="28"/>
                    <a:pt x="5" y="56"/>
                    <a:pt x="5" y="84"/>
                  </a:cubicBezTo>
                  <a:cubicBezTo>
                    <a:pt x="0" y="63"/>
                    <a:pt x="0" y="21"/>
                    <a:pt x="5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0" name="Freeform 283"/>
            <p:cNvSpPr/>
            <p:nvPr/>
          </p:nvSpPr>
          <p:spPr bwMode="auto">
            <a:xfrm>
              <a:off x="4916488" y="4225925"/>
              <a:ext cx="136525" cy="12700"/>
            </a:xfrm>
            <a:custGeom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0" y="0"/>
                </a:cxn>
              </a:cxnLst>
              <a:rect b="b" l="0" r="r" t="0"/>
              <a:pathLst>
                <a:path h="5" w="51">
                  <a:moveTo>
                    <a:pt x="0" y="0"/>
                  </a:moveTo>
                  <a:cubicBezTo>
                    <a:pt x="17" y="0"/>
                    <a:pt x="34" y="0"/>
                    <a:pt x="51" y="0"/>
                  </a:cubicBezTo>
                  <a:cubicBezTo>
                    <a:pt x="41" y="5"/>
                    <a:pt x="10" y="5"/>
                    <a:pt x="0" y="0"/>
                  </a:cubicBezTo>
                  <a:close/>
                </a:path>
              </a:pathLst>
            </a:custGeom>
            <a:solidFill>
              <a:srgbClr val="4055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1" name="Freeform 284"/>
            <p:cNvSpPr/>
            <p:nvPr/>
          </p:nvSpPr>
          <p:spPr bwMode="auto">
            <a:xfrm>
              <a:off x="4691063" y="1003300"/>
              <a:ext cx="12700" cy="114300"/>
            </a:xfrm>
            <a:custGeom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0" y="0"/>
                </a:cxn>
              </a:cxnLst>
              <a:rect b="b" l="0" r="r" t="0"/>
              <a:pathLst>
                <a:path h="42" w="5">
                  <a:moveTo>
                    <a:pt x="0" y="0"/>
                  </a:moveTo>
                  <a:cubicBezTo>
                    <a:pt x="5" y="7"/>
                    <a:pt x="5" y="35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2" name="Freeform 285"/>
            <p:cNvSpPr/>
            <p:nvPr/>
          </p:nvSpPr>
          <p:spPr bwMode="auto">
            <a:xfrm>
              <a:off x="4464050" y="1446213"/>
              <a:ext cx="104775" cy="28575"/>
            </a:xfrm>
            <a:custGeom>
              <a:cxnLst>
                <a:cxn ang="0">
                  <a:pos x="3" y="4"/>
                </a:cxn>
                <a:cxn ang="0">
                  <a:pos x="39" y="7"/>
                </a:cxn>
                <a:cxn ang="0">
                  <a:pos x="24" y="10"/>
                </a:cxn>
                <a:cxn ang="0">
                  <a:pos x="3" y="7"/>
                </a:cxn>
                <a:cxn ang="0">
                  <a:pos x="3" y="4"/>
                </a:cxn>
              </a:cxnLst>
              <a:rect b="b" l="0" r="r" t="0"/>
              <a:pathLst>
                <a:path h="11" w="39">
                  <a:moveTo>
                    <a:pt x="3" y="4"/>
                  </a:moveTo>
                  <a:cubicBezTo>
                    <a:pt x="14" y="6"/>
                    <a:pt x="33" y="0"/>
                    <a:pt x="39" y="7"/>
                  </a:cubicBezTo>
                  <a:cubicBezTo>
                    <a:pt x="35" y="9"/>
                    <a:pt x="23" y="3"/>
                    <a:pt x="24" y="10"/>
                  </a:cubicBezTo>
                  <a:cubicBezTo>
                    <a:pt x="15" y="11"/>
                    <a:pt x="13" y="5"/>
                    <a:pt x="3" y="7"/>
                  </a:cubicBezTo>
                  <a:cubicBezTo>
                    <a:pt x="1" y="7"/>
                    <a:pt x="0" y="5"/>
                    <a:pt x="3" y="4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3" name="Freeform 286"/>
            <p:cNvSpPr/>
            <p:nvPr/>
          </p:nvSpPr>
          <p:spPr bwMode="auto">
            <a:xfrm>
              <a:off x="4843463" y="649288"/>
              <a:ext cx="352425" cy="163513"/>
            </a:xfrm>
            <a:custGeom>
              <a:cxnLst>
                <a:cxn ang="0">
                  <a:pos x="30" y="39"/>
                </a:cxn>
                <a:cxn ang="0">
                  <a:pos x="30" y="36"/>
                </a:cxn>
                <a:cxn ang="0">
                  <a:pos x="48" y="0"/>
                </a:cxn>
                <a:cxn ang="0">
                  <a:pos x="51" y="15"/>
                </a:cxn>
                <a:cxn ang="0">
                  <a:pos x="60" y="18"/>
                </a:cxn>
                <a:cxn ang="0">
                  <a:pos x="123" y="15"/>
                </a:cxn>
                <a:cxn ang="0">
                  <a:pos x="39" y="42"/>
                </a:cxn>
                <a:cxn ang="0">
                  <a:pos x="30" y="39"/>
                </a:cxn>
              </a:cxnLst>
              <a:rect b="b" l="0" r="r" t="0"/>
              <a:pathLst>
                <a:path h="61" w="131">
                  <a:moveTo>
                    <a:pt x="30" y="39"/>
                  </a:moveTo>
                  <a:cubicBezTo>
                    <a:pt x="30" y="38"/>
                    <a:pt x="30" y="37"/>
                    <a:pt x="30" y="36"/>
                  </a:cubicBezTo>
                  <a:cubicBezTo>
                    <a:pt x="0" y="27"/>
                    <a:pt x="43" y="7"/>
                    <a:pt x="48" y="0"/>
                  </a:cubicBezTo>
                  <a:cubicBezTo>
                    <a:pt x="48" y="10"/>
                    <a:pt x="29" y="16"/>
                    <a:pt x="51" y="15"/>
                  </a:cubicBezTo>
                  <a:cubicBezTo>
                    <a:pt x="52" y="18"/>
                    <a:pt x="56" y="18"/>
                    <a:pt x="60" y="18"/>
                  </a:cubicBezTo>
                  <a:cubicBezTo>
                    <a:pt x="78" y="20"/>
                    <a:pt x="110" y="26"/>
                    <a:pt x="123" y="15"/>
                  </a:cubicBezTo>
                  <a:cubicBezTo>
                    <a:pt x="131" y="61"/>
                    <a:pt x="67" y="43"/>
                    <a:pt x="39" y="42"/>
                  </a:cubicBezTo>
                  <a:cubicBezTo>
                    <a:pt x="35" y="42"/>
                    <a:pt x="32" y="41"/>
                    <a:pt x="30" y="39"/>
                  </a:cubicBezTo>
                  <a:close/>
                </a:path>
              </a:pathLst>
            </a:custGeom>
            <a:solidFill>
              <a:srgbClr val="81C6C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4" name="Freeform 287"/>
            <p:cNvSpPr/>
            <p:nvPr/>
          </p:nvSpPr>
          <p:spPr bwMode="auto">
            <a:xfrm>
              <a:off x="5056188" y="4772025"/>
              <a:ext cx="174625" cy="88900"/>
            </a:xfrm>
            <a:custGeom>
              <a:cxnLst>
                <a:cxn ang="0">
                  <a:pos x="32" y="4"/>
                </a:cxn>
                <a:cxn ang="0">
                  <a:pos x="38" y="10"/>
                </a:cxn>
                <a:cxn ang="0">
                  <a:pos x="14" y="19"/>
                </a:cxn>
                <a:cxn ang="0">
                  <a:pos x="65" y="16"/>
                </a:cxn>
                <a:cxn ang="0">
                  <a:pos x="2" y="31"/>
                </a:cxn>
                <a:cxn ang="0">
                  <a:pos x="14" y="25"/>
                </a:cxn>
                <a:cxn ang="0">
                  <a:pos x="8" y="13"/>
                </a:cxn>
                <a:cxn ang="0">
                  <a:pos x="32" y="4"/>
                </a:cxn>
              </a:cxnLst>
              <a:rect b="b" l="0" r="r" t="0"/>
              <a:pathLst>
                <a:path h="33" w="65">
                  <a:moveTo>
                    <a:pt x="32" y="4"/>
                  </a:moveTo>
                  <a:cubicBezTo>
                    <a:pt x="49" y="0"/>
                    <a:pt x="62" y="13"/>
                    <a:pt x="38" y="10"/>
                  </a:cubicBezTo>
                  <a:cubicBezTo>
                    <a:pt x="30" y="13"/>
                    <a:pt x="18" y="12"/>
                    <a:pt x="14" y="19"/>
                  </a:cubicBezTo>
                  <a:cubicBezTo>
                    <a:pt x="31" y="18"/>
                    <a:pt x="45" y="14"/>
                    <a:pt x="65" y="16"/>
                  </a:cubicBezTo>
                  <a:cubicBezTo>
                    <a:pt x="45" y="20"/>
                    <a:pt x="18" y="33"/>
                    <a:pt x="2" y="31"/>
                  </a:cubicBezTo>
                  <a:cubicBezTo>
                    <a:pt x="8" y="31"/>
                    <a:pt x="12" y="29"/>
                    <a:pt x="14" y="25"/>
                  </a:cubicBezTo>
                  <a:cubicBezTo>
                    <a:pt x="0" y="26"/>
                    <a:pt x="2" y="19"/>
                    <a:pt x="8" y="13"/>
                  </a:cubicBezTo>
                  <a:cubicBezTo>
                    <a:pt x="13" y="7"/>
                    <a:pt x="26" y="9"/>
                    <a:pt x="32" y="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5" name="Freeform 288"/>
            <p:cNvSpPr/>
            <p:nvPr/>
          </p:nvSpPr>
          <p:spPr bwMode="auto">
            <a:xfrm>
              <a:off x="5157788" y="4864100"/>
              <a:ext cx="106363" cy="28575"/>
            </a:xfrm>
            <a:custGeom>
              <a:cxnLst>
                <a:cxn ang="0">
                  <a:pos x="0" y="9"/>
                </a:cxn>
                <a:cxn ang="0">
                  <a:pos x="39" y="6"/>
                </a:cxn>
                <a:cxn ang="0">
                  <a:pos x="0" y="9"/>
                </a:cxn>
              </a:cxnLst>
              <a:rect b="b" l="0" r="r" t="0"/>
              <a:pathLst>
                <a:path h="11" w="39">
                  <a:moveTo>
                    <a:pt x="0" y="9"/>
                  </a:moveTo>
                  <a:cubicBezTo>
                    <a:pt x="8" y="0"/>
                    <a:pt x="25" y="0"/>
                    <a:pt x="39" y="6"/>
                  </a:cubicBezTo>
                  <a:cubicBezTo>
                    <a:pt x="24" y="5"/>
                    <a:pt x="16" y="11"/>
                    <a:pt x="0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6" name="Freeform 290"/>
            <p:cNvSpPr/>
            <p:nvPr/>
          </p:nvSpPr>
          <p:spPr bwMode="auto">
            <a:xfrm>
              <a:off x="4514850" y="3232150"/>
              <a:ext cx="14288" cy="146050"/>
            </a:xfrm>
            <a:custGeom>
              <a:cxnLst>
                <a:cxn ang="0">
                  <a:pos x="5" y="0"/>
                </a:cxn>
                <a:cxn ang="0">
                  <a:pos x="5" y="54"/>
                </a:cxn>
                <a:cxn ang="0">
                  <a:pos x="5" y="0"/>
                </a:cxn>
              </a:cxnLst>
              <a:rect b="b" l="0" r="r" t="0"/>
              <a:pathLst>
                <a:path h="54" w="5">
                  <a:moveTo>
                    <a:pt x="5" y="0"/>
                  </a:moveTo>
                  <a:cubicBezTo>
                    <a:pt x="5" y="18"/>
                    <a:pt x="5" y="36"/>
                    <a:pt x="5" y="54"/>
                  </a:cubicBezTo>
                  <a:cubicBezTo>
                    <a:pt x="0" y="43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7" name="Freeform 291"/>
            <p:cNvSpPr/>
            <p:nvPr/>
          </p:nvSpPr>
          <p:spPr bwMode="auto">
            <a:xfrm>
              <a:off x="5140325" y="1965325"/>
              <a:ext cx="31750" cy="260350"/>
            </a:xfrm>
            <a:custGeom>
              <a:cxnLst>
                <a:cxn ang="0">
                  <a:pos x="7" y="3"/>
                </a:cxn>
                <a:cxn ang="0">
                  <a:pos x="10" y="96"/>
                </a:cxn>
                <a:cxn ang="0">
                  <a:pos x="4" y="81"/>
                </a:cxn>
                <a:cxn ang="0">
                  <a:pos x="4" y="42"/>
                </a:cxn>
                <a:cxn ang="0">
                  <a:pos x="7" y="0"/>
                </a:cxn>
                <a:cxn ang="0">
                  <a:pos x="7" y="3"/>
                </a:cxn>
              </a:cxnLst>
              <a:rect b="b" l="0" r="r" t="0"/>
              <a:pathLst>
                <a:path h="97" w="12">
                  <a:moveTo>
                    <a:pt x="7" y="3"/>
                  </a:moveTo>
                  <a:cubicBezTo>
                    <a:pt x="10" y="32"/>
                    <a:pt x="11" y="63"/>
                    <a:pt x="10" y="96"/>
                  </a:cubicBezTo>
                  <a:cubicBezTo>
                    <a:pt x="2" y="97"/>
                    <a:pt x="12" y="80"/>
                    <a:pt x="4" y="81"/>
                  </a:cubicBezTo>
                  <a:cubicBezTo>
                    <a:pt x="4" y="68"/>
                    <a:pt x="4" y="55"/>
                    <a:pt x="4" y="42"/>
                  </a:cubicBezTo>
                  <a:cubicBezTo>
                    <a:pt x="6" y="29"/>
                    <a:pt x="0" y="8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8" name="Freeform 292"/>
            <p:cNvSpPr/>
            <p:nvPr/>
          </p:nvSpPr>
          <p:spPr bwMode="auto">
            <a:xfrm>
              <a:off x="5341938" y="1214438"/>
              <a:ext cx="28575" cy="160338"/>
            </a:xfrm>
            <a:custGeom>
              <a:cxnLst>
                <a:cxn ang="0">
                  <a:pos x="4" y="0"/>
                </a:cxn>
                <a:cxn ang="0">
                  <a:pos x="7" y="60"/>
                </a:cxn>
                <a:cxn ang="0">
                  <a:pos x="4" y="0"/>
                </a:cxn>
              </a:cxnLst>
              <a:rect b="b" l="0" r="r" t="0"/>
              <a:pathLst>
                <a:path h="60" w="11">
                  <a:moveTo>
                    <a:pt x="4" y="0"/>
                  </a:moveTo>
                  <a:cubicBezTo>
                    <a:pt x="11" y="14"/>
                    <a:pt x="5" y="41"/>
                    <a:pt x="7" y="60"/>
                  </a:cubicBezTo>
                  <a:cubicBezTo>
                    <a:pt x="0" y="46"/>
                    <a:pt x="6" y="19"/>
                    <a:pt x="4" y="0"/>
                  </a:cubicBezTo>
                  <a:close/>
                </a:path>
              </a:pathLst>
            </a:custGeom>
            <a:solidFill>
              <a:srgbClr val="708B9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9" name="Freeform 293"/>
            <p:cNvSpPr/>
            <p:nvPr/>
          </p:nvSpPr>
          <p:spPr bwMode="auto">
            <a:xfrm>
              <a:off x="4381500" y="1497013"/>
              <a:ext cx="28575" cy="169863"/>
            </a:xfrm>
            <a:custGeom>
              <a:cxnLst>
                <a:cxn ang="0">
                  <a:pos x="7" y="0"/>
                </a:cxn>
                <a:cxn ang="0">
                  <a:pos x="4" y="63"/>
                </a:cxn>
                <a:cxn ang="0">
                  <a:pos x="7" y="0"/>
                </a:cxn>
              </a:cxnLst>
              <a:rect b="b" l="0" r="r" t="0"/>
              <a:pathLst>
                <a:path h="62" w="11">
                  <a:moveTo>
                    <a:pt x="7" y="0"/>
                  </a:moveTo>
                  <a:cubicBezTo>
                    <a:pt x="5" y="20"/>
                    <a:pt x="11" y="48"/>
                    <a:pt x="4" y="63"/>
                  </a:cubicBezTo>
                  <a:cubicBezTo>
                    <a:pt x="6" y="43"/>
                    <a:pt x="0" y="15"/>
                    <a:pt x="7" y="0"/>
                  </a:cubicBezTo>
                  <a:close/>
                </a:path>
              </a:pathLst>
            </a:custGeom>
            <a:solidFill>
              <a:srgbClr val="A9B7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11" name="组合 710"/>
          <p:cNvGrpSpPr/>
          <p:nvPr/>
        </p:nvGrpSpPr>
        <p:grpSpPr>
          <a:xfrm>
            <a:off x="5643570" y="465311"/>
            <a:ext cx="1714024" cy="4106703"/>
            <a:chOff x="3519488" y="3175"/>
            <a:chExt cx="2112963" cy="5062538"/>
          </a:xfrm>
        </p:grpSpPr>
        <p:sp>
          <p:nvSpPr>
            <p:cNvPr id="712" name="Freeform 5"/>
            <p:cNvSpPr/>
            <p:nvPr/>
          </p:nvSpPr>
          <p:spPr bwMode="auto">
            <a:xfrm>
              <a:off x="5322888" y="1295400"/>
              <a:ext cx="12700" cy="88900"/>
            </a:xfrm>
            <a:custGeom>
              <a:cxnLst>
                <a:cxn ang="0">
                  <a:pos x="5" y="0"/>
                </a:cxn>
                <a:cxn ang="0">
                  <a:pos x="5" y="33"/>
                </a:cxn>
                <a:cxn ang="0">
                  <a:pos x="5" y="0"/>
                </a:cxn>
              </a:cxnLst>
              <a:rect b="b" l="0" r="r" t="0"/>
              <a:pathLst>
                <a:path h="33" w="5">
                  <a:moveTo>
                    <a:pt x="5" y="0"/>
                  </a:moveTo>
                  <a:cubicBezTo>
                    <a:pt x="5" y="11"/>
                    <a:pt x="5" y="22"/>
                    <a:pt x="5" y="33"/>
                  </a:cubicBezTo>
                  <a:cubicBezTo>
                    <a:pt x="0" y="29"/>
                    <a:pt x="0" y="4"/>
                    <a:pt x="5" y="0"/>
                  </a:cubicBezTo>
                  <a:close/>
                </a:path>
              </a:pathLst>
            </a:custGeom>
            <a:solidFill>
              <a:srgbClr val="ABCCD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3" name="Freeform 6"/>
            <p:cNvSpPr/>
            <p:nvPr/>
          </p:nvSpPr>
          <p:spPr bwMode="auto">
            <a:xfrm>
              <a:off x="4425950" y="1617663"/>
              <a:ext cx="14288" cy="104775"/>
            </a:xfrm>
            <a:custGeom>
              <a:cxnLst>
                <a:cxn ang="0">
                  <a:pos x="5" y="39"/>
                </a:cxn>
                <a:cxn ang="0">
                  <a:pos x="5" y="0"/>
                </a:cxn>
                <a:cxn ang="0">
                  <a:pos x="5" y="39"/>
                </a:cxn>
              </a:cxnLst>
              <a:rect b="b" l="0" r="r" t="0"/>
              <a:pathLst>
                <a:path h="39" w="5">
                  <a:moveTo>
                    <a:pt x="5" y="39"/>
                  </a:moveTo>
                  <a:cubicBezTo>
                    <a:pt x="0" y="33"/>
                    <a:pt x="0" y="6"/>
                    <a:pt x="5" y="0"/>
                  </a:cubicBezTo>
                  <a:cubicBezTo>
                    <a:pt x="5" y="13"/>
                    <a:pt x="5" y="26"/>
                    <a:pt x="5" y="39"/>
                  </a:cubicBezTo>
                  <a:close/>
                </a:path>
              </a:pathLst>
            </a:custGeom>
            <a:solidFill>
              <a:srgbClr val="ABCCD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4" name="Freeform 7"/>
            <p:cNvSpPr/>
            <p:nvPr/>
          </p:nvSpPr>
          <p:spPr bwMode="auto">
            <a:xfrm>
              <a:off x="5264150" y="1682750"/>
              <a:ext cx="17463" cy="266700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99"/>
                </a:cxn>
                <a:cxn ang="0">
                  <a:pos x="0" y="0"/>
                </a:cxn>
              </a:cxnLst>
              <a:rect b="b" l="0" r="r" t="0"/>
              <a:pathLst>
                <a:path h="99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32"/>
                    <a:pt x="7" y="72"/>
                    <a:pt x="0" y="99"/>
                  </a:cubicBezTo>
                  <a:cubicBezTo>
                    <a:pt x="0" y="66"/>
                    <a:pt x="0" y="33"/>
                    <a:pt x="0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5" name="Freeform 8"/>
            <p:cNvSpPr/>
            <p:nvPr/>
          </p:nvSpPr>
          <p:spPr bwMode="auto">
            <a:xfrm>
              <a:off x="5424488" y="1690688"/>
              <a:ext cx="14288" cy="88900"/>
            </a:xfrm>
            <a:custGeom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0" y="0"/>
                </a:cxn>
              </a:cxnLst>
              <a:rect b="b" l="0" r="r" t="0"/>
              <a:pathLst>
                <a:path h="33" w="5">
                  <a:moveTo>
                    <a:pt x="0" y="0"/>
                  </a:moveTo>
                  <a:cubicBezTo>
                    <a:pt x="5" y="4"/>
                    <a:pt x="5" y="29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89969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6" name="Freeform 9"/>
            <p:cNvSpPr/>
            <p:nvPr/>
          </p:nvSpPr>
          <p:spPr bwMode="auto">
            <a:xfrm>
              <a:off x="5167313" y="1827213"/>
              <a:ext cx="12700" cy="80963"/>
            </a:xfrm>
            <a:custGeom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0" y="0"/>
                </a:cxn>
              </a:cxnLst>
              <a:rect b="b" l="0" r="r" t="0"/>
              <a:pathLst>
                <a:path h="30" w="5">
                  <a:moveTo>
                    <a:pt x="0" y="0"/>
                  </a:moveTo>
                  <a:cubicBezTo>
                    <a:pt x="5" y="3"/>
                    <a:pt x="5" y="27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BDDD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7" name="Freeform 10"/>
            <p:cNvSpPr/>
            <p:nvPr/>
          </p:nvSpPr>
          <p:spPr bwMode="auto">
            <a:xfrm>
              <a:off x="4533900" y="1868488"/>
              <a:ext cx="30163" cy="80963"/>
            </a:xfrm>
            <a:custGeom>
              <a:cxnLst>
                <a:cxn ang="0">
                  <a:pos x="4" y="30"/>
                </a:cxn>
                <a:cxn ang="0">
                  <a:pos x="7" y="0"/>
                </a:cxn>
                <a:cxn ang="0">
                  <a:pos x="4" y="30"/>
                </a:cxn>
              </a:cxnLst>
              <a:rect b="b" l="0" r="r" t="0"/>
              <a:pathLst>
                <a:path h="30" w="11">
                  <a:moveTo>
                    <a:pt x="4" y="30"/>
                  </a:moveTo>
                  <a:cubicBezTo>
                    <a:pt x="6" y="21"/>
                    <a:pt x="0" y="4"/>
                    <a:pt x="7" y="0"/>
                  </a:cubicBezTo>
                  <a:cubicBezTo>
                    <a:pt x="5" y="9"/>
                    <a:pt x="11" y="26"/>
                    <a:pt x="4" y="30"/>
                  </a:cubicBezTo>
                  <a:close/>
                </a:path>
              </a:pathLst>
            </a:custGeom>
            <a:solidFill>
              <a:srgbClr val="ABCCD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8" name="Freeform 11"/>
            <p:cNvSpPr/>
            <p:nvPr/>
          </p:nvSpPr>
          <p:spPr bwMode="auto">
            <a:xfrm>
              <a:off x="5114925" y="1939925"/>
              <a:ext cx="11113" cy="122238"/>
            </a:xfrm>
            <a:custGeom>
              <a:cxnLst>
                <a:cxn ang="0">
                  <a:pos x="1" y="0"/>
                </a:cxn>
                <a:cxn ang="0">
                  <a:pos x="4" y="9"/>
                </a:cxn>
                <a:cxn ang="0">
                  <a:pos x="4" y="42"/>
                </a:cxn>
                <a:cxn ang="0">
                  <a:pos x="4" y="45"/>
                </a:cxn>
                <a:cxn ang="0">
                  <a:pos x="1" y="42"/>
                </a:cxn>
                <a:cxn ang="0">
                  <a:pos x="1" y="0"/>
                </a:cxn>
              </a:cxnLst>
              <a:rect b="b" l="0" r="r" t="0"/>
              <a:pathLst>
                <a:path h="45" w="4">
                  <a:moveTo>
                    <a:pt x="1" y="0"/>
                  </a:moveTo>
                  <a:cubicBezTo>
                    <a:pt x="4" y="1"/>
                    <a:pt x="4" y="5"/>
                    <a:pt x="4" y="9"/>
                  </a:cubicBezTo>
                  <a:cubicBezTo>
                    <a:pt x="4" y="20"/>
                    <a:pt x="4" y="31"/>
                    <a:pt x="4" y="42"/>
                  </a:cubicBezTo>
                  <a:cubicBezTo>
                    <a:pt x="4" y="43"/>
                    <a:pt x="4" y="44"/>
                    <a:pt x="4" y="45"/>
                  </a:cubicBezTo>
                  <a:cubicBezTo>
                    <a:pt x="2" y="45"/>
                    <a:pt x="0" y="45"/>
                    <a:pt x="1" y="42"/>
                  </a:cubicBezTo>
                  <a:cubicBezTo>
                    <a:pt x="1" y="28"/>
                    <a:pt x="1" y="14"/>
                    <a:pt x="1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9" name="Freeform 12"/>
            <p:cNvSpPr/>
            <p:nvPr/>
          </p:nvSpPr>
          <p:spPr bwMode="auto">
            <a:xfrm>
              <a:off x="5126038" y="1965325"/>
              <a:ext cx="19050" cy="88900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33"/>
                </a:cxn>
                <a:cxn ang="0">
                  <a:pos x="0" y="0"/>
                </a:cxn>
              </a:cxnLst>
              <a:rect b="b" l="0" r="r" t="0"/>
              <a:pathLst>
                <a:path h="33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0"/>
                    <a:pt x="7" y="28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0" name="Freeform 13"/>
            <p:cNvSpPr/>
            <p:nvPr/>
          </p:nvSpPr>
          <p:spPr bwMode="auto">
            <a:xfrm>
              <a:off x="5130800" y="2078038"/>
              <a:ext cx="22225" cy="104775"/>
            </a:xfrm>
            <a:custGeom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39"/>
                </a:cxn>
                <a:cxn ang="0">
                  <a:pos x="1" y="21"/>
                </a:cxn>
                <a:cxn ang="0">
                  <a:pos x="4" y="0"/>
                </a:cxn>
              </a:cxnLst>
              <a:rect b="b" l="0" r="r" t="0"/>
              <a:pathLst>
                <a:path h="39" w="8">
                  <a:moveTo>
                    <a:pt x="4" y="0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7" y="13"/>
                    <a:pt x="7" y="26"/>
                    <a:pt x="7" y="39"/>
                  </a:cubicBezTo>
                  <a:cubicBezTo>
                    <a:pt x="0" y="38"/>
                    <a:pt x="7" y="23"/>
                    <a:pt x="1" y="21"/>
                  </a:cubicBezTo>
                  <a:cubicBezTo>
                    <a:pt x="8" y="20"/>
                    <a:pt x="2" y="6"/>
                    <a:pt x="4" y="0"/>
                  </a:cubicBezTo>
                  <a:close/>
                </a:path>
              </a:pathLst>
            </a:custGeom>
            <a:solidFill>
              <a:srgbClr val="75A6B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1" name="Freeform 14"/>
            <p:cNvSpPr/>
            <p:nvPr/>
          </p:nvSpPr>
          <p:spPr bwMode="auto">
            <a:xfrm>
              <a:off x="4343400" y="2155825"/>
              <a:ext cx="80963" cy="30163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0" y="7"/>
                </a:cxn>
              </a:cxnLst>
              <a:rect b="b" l="0" r="r" t="0"/>
              <a:pathLst>
                <a:path h="11" w="30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26" y="11"/>
                    <a:pt x="9" y="5"/>
                    <a:pt x="0" y="7"/>
                  </a:cubicBezTo>
                  <a:close/>
                </a:path>
              </a:pathLst>
            </a:custGeom>
            <a:solidFill>
              <a:srgbClr val="A9B7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2" name="Freeform 15"/>
            <p:cNvSpPr/>
            <p:nvPr/>
          </p:nvSpPr>
          <p:spPr bwMode="auto">
            <a:xfrm>
              <a:off x="5110163" y="2546350"/>
              <a:ext cx="12700" cy="136525"/>
            </a:xfrm>
            <a:custGeom>
              <a:cxnLst>
                <a:cxn ang="0">
                  <a:pos x="0" y="0"/>
                </a:cxn>
                <a:cxn ang="0">
                  <a:pos x="0" y="51"/>
                </a:cxn>
                <a:cxn ang="0">
                  <a:pos x="0" y="0"/>
                </a:cxn>
              </a:cxnLst>
              <a:rect b="b" l="0" r="r" t="0"/>
              <a:pathLst>
                <a:path h="51" w="5">
                  <a:moveTo>
                    <a:pt x="0" y="0"/>
                  </a:moveTo>
                  <a:cubicBezTo>
                    <a:pt x="5" y="10"/>
                    <a:pt x="5" y="41"/>
                    <a:pt x="0" y="51"/>
                  </a:cubicBezTo>
                  <a:cubicBezTo>
                    <a:pt x="0" y="34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1E4C5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3" name="Freeform 16"/>
            <p:cNvSpPr/>
            <p:nvPr/>
          </p:nvSpPr>
          <p:spPr bwMode="auto">
            <a:xfrm>
              <a:off x="4265613" y="2570163"/>
              <a:ext cx="12700" cy="96838"/>
            </a:xfrm>
            <a:custGeom>
              <a:cxnLst>
                <a:cxn ang="0">
                  <a:pos x="5" y="0"/>
                </a:cxn>
                <a:cxn ang="0">
                  <a:pos x="5" y="36"/>
                </a:cxn>
                <a:cxn ang="0">
                  <a:pos x="5" y="0"/>
                </a:cxn>
              </a:cxnLst>
              <a:rect b="b" l="0" r="r" t="0"/>
              <a:pathLst>
                <a:path h="36" w="5">
                  <a:moveTo>
                    <a:pt x="5" y="0"/>
                  </a:moveTo>
                  <a:cubicBezTo>
                    <a:pt x="5" y="12"/>
                    <a:pt x="5" y="24"/>
                    <a:pt x="5" y="36"/>
                  </a:cubicBezTo>
                  <a:cubicBezTo>
                    <a:pt x="0" y="31"/>
                    <a:pt x="0" y="5"/>
                    <a:pt x="5" y="0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4" name="Freeform 17"/>
            <p:cNvSpPr/>
            <p:nvPr/>
          </p:nvSpPr>
          <p:spPr bwMode="auto">
            <a:xfrm>
              <a:off x="4351338" y="2651125"/>
              <a:ext cx="19050" cy="153988"/>
            </a:xfrm>
            <a:custGeom>
              <a:cxnLst>
                <a:cxn ang="0">
                  <a:pos x="0" y="0"/>
                </a:cxn>
                <a:cxn ang="0">
                  <a:pos x="3" y="57"/>
                </a:cxn>
                <a:cxn ang="0">
                  <a:pos x="0" y="57"/>
                </a:cxn>
                <a:cxn ang="0">
                  <a:pos x="0" y="0"/>
                </a:cxn>
              </a:cxnLst>
              <a:rect b="b" l="0" r="r" t="0"/>
              <a:pathLst>
                <a:path h="57" w="7">
                  <a:moveTo>
                    <a:pt x="0" y="0"/>
                  </a:moveTo>
                  <a:cubicBezTo>
                    <a:pt x="7" y="13"/>
                    <a:pt x="1" y="39"/>
                    <a:pt x="3" y="57"/>
                  </a:cubicBezTo>
                  <a:cubicBezTo>
                    <a:pt x="2" y="57"/>
                    <a:pt x="1" y="57"/>
                    <a:pt x="0" y="57"/>
                  </a:cubicBezTo>
                  <a:cubicBezTo>
                    <a:pt x="0" y="38"/>
                    <a:pt x="0" y="19"/>
                    <a:pt x="0" y="0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5" name="Freeform 18"/>
            <p:cNvSpPr/>
            <p:nvPr/>
          </p:nvSpPr>
          <p:spPr bwMode="auto">
            <a:xfrm>
              <a:off x="4003675" y="2716213"/>
              <a:ext cx="80963" cy="12700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0" y="0"/>
                </a:cxn>
              </a:cxnLst>
              <a:rect b="b" l="0" r="r" t="0"/>
              <a:pathLst>
                <a:path h="5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27" y="5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6" name="Freeform 19"/>
            <p:cNvSpPr/>
            <p:nvPr/>
          </p:nvSpPr>
          <p:spPr bwMode="auto">
            <a:xfrm>
              <a:off x="4351338" y="2805113"/>
              <a:ext cx="19050" cy="160338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60"/>
                </a:cxn>
                <a:cxn ang="0">
                  <a:pos x="0" y="0"/>
                </a:cxn>
              </a:cxnLst>
              <a:rect b="b" l="0" r="r" t="0"/>
              <a:pathLst>
                <a:path h="60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9"/>
                    <a:pt x="7" y="46"/>
                    <a:pt x="0" y="60"/>
                  </a:cubicBezTo>
                  <a:cubicBezTo>
                    <a:pt x="0" y="40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7" name="Freeform 20"/>
            <p:cNvSpPr/>
            <p:nvPr/>
          </p:nvSpPr>
          <p:spPr bwMode="auto">
            <a:xfrm>
              <a:off x="4811713" y="3935413"/>
              <a:ext cx="12700" cy="80963"/>
            </a:xfrm>
            <a:custGeom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0" y="0"/>
                </a:cxn>
              </a:cxnLst>
              <a:rect b="b" l="0" r="r" t="0"/>
              <a:pathLst>
                <a:path h="30" w="5">
                  <a:moveTo>
                    <a:pt x="0" y="0"/>
                  </a:moveTo>
                  <a:cubicBezTo>
                    <a:pt x="5" y="3"/>
                    <a:pt x="5" y="27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8" name="Freeform 21"/>
            <p:cNvSpPr/>
            <p:nvPr/>
          </p:nvSpPr>
          <p:spPr bwMode="auto">
            <a:xfrm>
              <a:off x="4892675" y="4468813"/>
              <a:ext cx="88900" cy="12700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0" y="0"/>
                </a:cxn>
              </a:cxnLst>
              <a:rect b="b" l="0" r="r" t="0"/>
              <a:pathLst>
                <a:path h="5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29" y="5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9" name="Freeform 23"/>
            <p:cNvSpPr/>
            <p:nvPr/>
          </p:nvSpPr>
          <p:spPr bwMode="auto">
            <a:xfrm>
              <a:off x="3906838" y="3402013"/>
              <a:ext cx="96838" cy="26988"/>
            </a:xfrm>
            <a:custGeom>
              <a:cxnLst>
                <a:cxn ang="0">
                  <a:pos x="0" y="3"/>
                </a:cxn>
                <a:cxn ang="0">
                  <a:pos x="36" y="0"/>
                </a:cxn>
                <a:cxn ang="0">
                  <a:pos x="0" y="3"/>
                </a:cxn>
              </a:cxnLst>
              <a:rect b="b" l="0" r="r" t="0"/>
              <a:pathLst>
                <a:path h="10" w="36">
                  <a:moveTo>
                    <a:pt x="0" y="3"/>
                  </a:moveTo>
                  <a:cubicBezTo>
                    <a:pt x="12" y="2"/>
                    <a:pt x="29" y="6"/>
                    <a:pt x="36" y="0"/>
                  </a:cubicBezTo>
                  <a:cubicBezTo>
                    <a:pt x="34" y="10"/>
                    <a:pt x="6" y="8"/>
                    <a:pt x="0" y="3"/>
                  </a:cubicBezTo>
                  <a:close/>
                </a:path>
              </a:pathLst>
            </a:custGeom>
            <a:solidFill>
              <a:srgbClr val="89969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0" name="Freeform 25"/>
            <p:cNvSpPr/>
            <p:nvPr/>
          </p:nvSpPr>
          <p:spPr bwMode="auto">
            <a:xfrm>
              <a:off x="4738688" y="3175"/>
              <a:ext cx="630238" cy="1049338"/>
            </a:xfrm>
            <a:custGeom>
              <a:cxnLst>
                <a:cxn ang="0">
                  <a:pos x="99" y="0"/>
                </a:cxn>
                <a:cxn ang="0">
                  <a:pos x="183" y="0"/>
                </a:cxn>
                <a:cxn ang="0">
                  <a:pos x="219" y="45"/>
                </a:cxn>
                <a:cxn ang="0">
                  <a:pos x="222" y="93"/>
                </a:cxn>
                <a:cxn ang="0">
                  <a:pos x="234" y="96"/>
                </a:cxn>
                <a:cxn ang="0">
                  <a:pos x="231" y="102"/>
                </a:cxn>
                <a:cxn ang="0">
                  <a:pos x="219" y="99"/>
                </a:cxn>
                <a:cxn ang="0">
                  <a:pos x="222" y="129"/>
                </a:cxn>
                <a:cxn ang="0">
                  <a:pos x="222" y="138"/>
                </a:cxn>
                <a:cxn ang="0">
                  <a:pos x="219" y="138"/>
                </a:cxn>
                <a:cxn ang="0">
                  <a:pos x="216" y="132"/>
                </a:cxn>
                <a:cxn ang="0">
                  <a:pos x="216" y="99"/>
                </a:cxn>
                <a:cxn ang="0">
                  <a:pos x="210" y="150"/>
                </a:cxn>
                <a:cxn ang="0">
                  <a:pos x="216" y="144"/>
                </a:cxn>
                <a:cxn ang="0">
                  <a:pos x="216" y="153"/>
                </a:cxn>
                <a:cxn ang="0">
                  <a:pos x="204" y="153"/>
                </a:cxn>
                <a:cxn ang="0">
                  <a:pos x="147" y="246"/>
                </a:cxn>
                <a:cxn ang="0">
                  <a:pos x="165" y="255"/>
                </a:cxn>
                <a:cxn ang="0">
                  <a:pos x="231" y="387"/>
                </a:cxn>
                <a:cxn ang="0">
                  <a:pos x="228" y="390"/>
                </a:cxn>
                <a:cxn ang="0">
                  <a:pos x="225" y="375"/>
                </a:cxn>
                <a:cxn ang="0">
                  <a:pos x="165" y="273"/>
                </a:cxn>
                <a:cxn ang="0">
                  <a:pos x="147" y="291"/>
                </a:cxn>
                <a:cxn ang="0">
                  <a:pos x="78" y="282"/>
                </a:cxn>
                <a:cxn ang="0">
                  <a:pos x="162" y="255"/>
                </a:cxn>
                <a:cxn ang="0">
                  <a:pos x="99" y="258"/>
                </a:cxn>
                <a:cxn ang="0">
                  <a:pos x="120" y="255"/>
                </a:cxn>
                <a:cxn ang="0">
                  <a:pos x="141" y="255"/>
                </a:cxn>
                <a:cxn ang="0">
                  <a:pos x="132" y="228"/>
                </a:cxn>
                <a:cxn ang="0">
                  <a:pos x="132" y="192"/>
                </a:cxn>
                <a:cxn ang="0">
                  <a:pos x="126" y="204"/>
                </a:cxn>
                <a:cxn ang="0">
                  <a:pos x="117" y="231"/>
                </a:cxn>
                <a:cxn ang="0">
                  <a:pos x="105" y="219"/>
                </a:cxn>
                <a:cxn ang="0">
                  <a:pos x="105" y="204"/>
                </a:cxn>
                <a:cxn ang="0">
                  <a:pos x="108" y="138"/>
                </a:cxn>
                <a:cxn ang="0">
                  <a:pos x="102" y="183"/>
                </a:cxn>
                <a:cxn ang="0">
                  <a:pos x="99" y="222"/>
                </a:cxn>
                <a:cxn ang="0">
                  <a:pos x="96" y="174"/>
                </a:cxn>
                <a:cxn ang="0">
                  <a:pos x="90" y="186"/>
                </a:cxn>
                <a:cxn ang="0">
                  <a:pos x="84" y="210"/>
                </a:cxn>
                <a:cxn ang="0">
                  <a:pos x="75" y="213"/>
                </a:cxn>
                <a:cxn ang="0">
                  <a:pos x="75" y="189"/>
                </a:cxn>
                <a:cxn ang="0">
                  <a:pos x="75" y="171"/>
                </a:cxn>
                <a:cxn ang="0">
                  <a:pos x="6" y="201"/>
                </a:cxn>
                <a:cxn ang="0">
                  <a:pos x="51" y="153"/>
                </a:cxn>
                <a:cxn ang="0">
                  <a:pos x="18" y="180"/>
                </a:cxn>
                <a:cxn ang="0">
                  <a:pos x="45" y="138"/>
                </a:cxn>
                <a:cxn ang="0">
                  <a:pos x="30" y="153"/>
                </a:cxn>
                <a:cxn ang="0">
                  <a:pos x="42" y="126"/>
                </a:cxn>
                <a:cxn ang="0">
                  <a:pos x="33" y="135"/>
                </a:cxn>
                <a:cxn ang="0">
                  <a:pos x="51" y="96"/>
                </a:cxn>
                <a:cxn ang="0">
                  <a:pos x="15" y="147"/>
                </a:cxn>
                <a:cxn ang="0">
                  <a:pos x="51" y="87"/>
                </a:cxn>
                <a:cxn ang="0">
                  <a:pos x="0" y="114"/>
                </a:cxn>
                <a:cxn ang="0">
                  <a:pos x="54" y="54"/>
                </a:cxn>
                <a:cxn ang="0">
                  <a:pos x="3" y="36"/>
                </a:cxn>
                <a:cxn ang="0">
                  <a:pos x="99" y="0"/>
                </a:cxn>
              </a:cxnLst>
              <a:rect b="b" l="0" r="r" t="0"/>
              <a:pathLst>
                <a:path h="390" w="234">
                  <a:moveTo>
                    <a:pt x="99" y="0"/>
                  </a:moveTo>
                  <a:cubicBezTo>
                    <a:pt x="127" y="0"/>
                    <a:pt x="155" y="0"/>
                    <a:pt x="183" y="0"/>
                  </a:cubicBezTo>
                  <a:cubicBezTo>
                    <a:pt x="196" y="14"/>
                    <a:pt x="217" y="20"/>
                    <a:pt x="219" y="45"/>
                  </a:cubicBezTo>
                  <a:cubicBezTo>
                    <a:pt x="221" y="60"/>
                    <a:pt x="215" y="83"/>
                    <a:pt x="222" y="93"/>
                  </a:cubicBezTo>
                  <a:cubicBezTo>
                    <a:pt x="226" y="94"/>
                    <a:pt x="233" y="92"/>
                    <a:pt x="234" y="96"/>
                  </a:cubicBezTo>
                  <a:cubicBezTo>
                    <a:pt x="234" y="99"/>
                    <a:pt x="233" y="101"/>
                    <a:pt x="231" y="102"/>
                  </a:cubicBezTo>
                  <a:cubicBezTo>
                    <a:pt x="230" y="98"/>
                    <a:pt x="223" y="100"/>
                    <a:pt x="219" y="99"/>
                  </a:cubicBezTo>
                  <a:cubicBezTo>
                    <a:pt x="224" y="105"/>
                    <a:pt x="221" y="119"/>
                    <a:pt x="222" y="129"/>
                  </a:cubicBezTo>
                  <a:cubicBezTo>
                    <a:pt x="222" y="132"/>
                    <a:pt x="222" y="135"/>
                    <a:pt x="222" y="138"/>
                  </a:cubicBezTo>
                  <a:cubicBezTo>
                    <a:pt x="221" y="138"/>
                    <a:pt x="220" y="138"/>
                    <a:pt x="219" y="138"/>
                  </a:cubicBezTo>
                  <a:cubicBezTo>
                    <a:pt x="221" y="128"/>
                    <a:pt x="215" y="115"/>
                    <a:pt x="216" y="132"/>
                  </a:cubicBezTo>
                  <a:cubicBezTo>
                    <a:pt x="207" y="124"/>
                    <a:pt x="220" y="112"/>
                    <a:pt x="216" y="99"/>
                  </a:cubicBezTo>
                  <a:cubicBezTo>
                    <a:pt x="206" y="106"/>
                    <a:pt x="208" y="141"/>
                    <a:pt x="210" y="150"/>
                  </a:cubicBezTo>
                  <a:cubicBezTo>
                    <a:pt x="213" y="149"/>
                    <a:pt x="215" y="147"/>
                    <a:pt x="216" y="144"/>
                  </a:cubicBezTo>
                  <a:cubicBezTo>
                    <a:pt x="221" y="146"/>
                    <a:pt x="216" y="149"/>
                    <a:pt x="216" y="153"/>
                  </a:cubicBezTo>
                  <a:cubicBezTo>
                    <a:pt x="216" y="166"/>
                    <a:pt x="208" y="154"/>
                    <a:pt x="204" y="153"/>
                  </a:cubicBezTo>
                  <a:cubicBezTo>
                    <a:pt x="187" y="186"/>
                    <a:pt x="165" y="214"/>
                    <a:pt x="147" y="246"/>
                  </a:cubicBezTo>
                  <a:cubicBezTo>
                    <a:pt x="149" y="253"/>
                    <a:pt x="166" y="245"/>
                    <a:pt x="165" y="255"/>
                  </a:cubicBezTo>
                  <a:cubicBezTo>
                    <a:pt x="182" y="304"/>
                    <a:pt x="226" y="326"/>
                    <a:pt x="231" y="387"/>
                  </a:cubicBezTo>
                  <a:cubicBezTo>
                    <a:pt x="232" y="390"/>
                    <a:pt x="230" y="390"/>
                    <a:pt x="228" y="390"/>
                  </a:cubicBezTo>
                  <a:cubicBezTo>
                    <a:pt x="226" y="386"/>
                    <a:pt x="232" y="374"/>
                    <a:pt x="225" y="375"/>
                  </a:cubicBezTo>
                  <a:cubicBezTo>
                    <a:pt x="212" y="334"/>
                    <a:pt x="189" y="303"/>
                    <a:pt x="165" y="273"/>
                  </a:cubicBezTo>
                  <a:cubicBezTo>
                    <a:pt x="161" y="281"/>
                    <a:pt x="158" y="290"/>
                    <a:pt x="147" y="291"/>
                  </a:cubicBezTo>
                  <a:cubicBezTo>
                    <a:pt x="119" y="293"/>
                    <a:pt x="96" y="290"/>
                    <a:pt x="78" y="282"/>
                  </a:cubicBezTo>
                  <a:cubicBezTo>
                    <a:pt x="106" y="283"/>
                    <a:pt x="170" y="301"/>
                    <a:pt x="162" y="255"/>
                  </a:cubicBezTo>
                  <a:cubicBezTo>
                    <a:pt x="149" y="266"/>
                    <a:pt x="117" y="260"/>
                    <a:pt x="99" y="258"/>
                  </a:cubicBezTo>
                  <a:cubicBezTo>
                    <a:pt x="100" y="251"/>
                    <a:pt x="114" y="257"/>
                    <a:pt x="120" y="255"/>
                  </a:cubicBezTo>
                  <a:cubicBezTo>
                    <a:pt x="127" y="255"/>
                    <a:pt x="134" y="255"/>
                    <a:pt x="141" y="255"/>
                  </a:cubicBezTo>
                  <a:cubicBezTo>
                    <a:pt x="145" y="239"/>
                    <a:pt x="130" y="242"/>
                    <a:pt x="132" y="228"/>
                  </a:cubicBezTo>
                  <a:cubicBezTo>
                    <a:pt x="132" y="216"/>
                    <a:pt x="132" y="204"/>
                    <a:pt x="132" y="192"/>
                  </a:cubicBezTo>
                  <a:cubicBezTo>
                    <a:pt x="128" y="194"/>
                    <a:pt x="126" y="198"/>
                    <a:pt x="126" y="204"/>
                  </a:cubicBezTo>
                  <a:cubicBezTo>
                    <a:pt x="123" y="213"/>
                    <a:pt x="115" y="217"/>
                    <a:pt x="117" y="231"/>
                  </a:cubicBezTo>
                  <a:cubicBezTo>
                    <a:pt x="108" y="232"/>
                    <a:pt x="112" y="220"/>
                    <a:pt x="105" y="219"/>
                  </a:cubicBezTo>
                  <a:cubicBezTo>
                    <a:pt x="105" y="214"/>
                    <a:pt x="105" y="209"/>
                    <a:pt x="105" y="204"/>
                  </a:cubicBezTo>
                  <a:cubicBezTo>
                    <a:pt x="112" y="188"/>
                    <a:pt x="106" y="159"/>
                    <a:pt x="108" y="138"/>
                  </a:cubicBezTo>
                  <a:cubicBezTo>
                    <a:pt x="96" y="143"/>
                    <a:pt x="105" y="169"/>
                    <a:pt x="102" y="183"/>
                  </a:cubicBezTo>
                  <a:cubicBezTo>
                    <a:pt x="95" y="190"/>
                    <a:pt x="101" y="210"/>
                    <a:pt x="99" y="222"/>
                  </a:cubicBezTo>
                  <a:cubicBezTo>
                    <a:pt x="92" y="212"/>
                    <a:pt x="98" y="189"/>
                    <a:pt x="96" y="174"/>
                  </a:cubicBezTo>
                  <a:cubicBezTo>
                    <a:pt x="92" y="176"/>
                    <a:pt x="90" y="180"/>
                    <a:pt x="90" y="186"/>
                  </a:cubicBezTo>
                  <a:cubicBezTo>
                    <a:pt x="87" y="193"/>
                    <a:pt x="85" y="201"/>
                    <a:pt x="84" y="210"/>
                  </a:cubicBezTo>
                  <a:cubicBezTo>
                    <a:pt x="82" y="212"/>
                    <a:pt x="79" y="213"/>
                    <a:pt x="75" y="213"/>
                  </a:cubicBezTo>
                  <a:cubicBezTo>
                    <a:pt x="75" y="205"/>
                    <a:pt x="75" y="197"/>
                    <a:pt x="75" y="189"/>
                  </a:cubicBezTo>
                  <a:cubicBezTo>
                    <a:pt x="75" y="183"/>
                    <a:pt x="75" y="177"/>
                    <a:pt x="75" y="171"/>
                  </a:cubicBezTo>
                  <a:cubicBezTo>
                    <a:pt x="59" y="174"/>
                    <a:pt x="40" y="216"/>
                    <a:pt x="6" y="201"/>
                  </a:cubicBezTo>
                  <a:cubicBezTo>
                    <a:pt x="33" y="198"/>
                    <a:pt x="54" y="175"/>
                    <a:pt x="51" y="153"/>
                  </a:cubicBezTo>
                  <a:cubicBezTo>
                    <a:pt x="46" y="166"/>
                    <a:pt x="28" y="182"/>
                    <a:pt x="18" y="180"/>
                  </a:cubicBezTo>
                  <a:cubicBezTo>
                    <a:pt x="29" y="170"/>
                    <a:pt x="49" y="153"/>
                    <a:pt x="45" y="138"/>
                  </a:cubicBezTo>
                  <a:cubicBezTo>
                    <a:pt x="43" y="146"/>
                    <a:pt x="36" y="149"/>
                    <a:pt x="30" y="153"/>
                  </a:cubicBezTo>
                  <a:cubicBezTo>
                    <a:pt x="34" y="146"/>
                    <a:pt x="48" y="133"/>
                    <a:pt x="42" y="126"/>
                  </a:cubicBezTo>
                  <a:cubicBezTo>
                    <a:pt x="40" y="130"/>
                    <a:pt x="37" y="133"/>
                    <a:pt x="33" y="135"/>
                  </a:cubicBezTo>
                  <a:cubicBezTo>
                    <a:pt x="39" y="122"/>
                    <a:pt x="52" y="116"/>
                    <a:pt x="51" y="96"/>
                  </a:cubicBezTo>
                  <a:cubicBezTo>
                    <a:pt x="31" y="105"/>
                    <a:pt x="29" y="132"/>
                    <a:pt x="15" y="147"/>
                  </a:cubicBezTo>
                  <a:cubicBezTo>
                    <a:pt x="20" y="120"/>
                    <a:pt x="36" y="104"/>
                    <a:pt x="51" y="87"/>
                  </a:cubicBezTo>
                  <a:cubicBezTo>
                    <a:pt x="30" y="90"/>
                    <a:pt x="14" y="114"/>
                    <a:pt x="0" y="114"/>
                  </a:cubicBezTo>
                  <a:cubicBezTo>
                    <a:pt x="7" y="83"/>
                    <a:pt x="42" y="80"/>
                    <a:pt x="54" y="54"/>
                  </a:cubicBezTo>
                  <a:cubicBezTo>
                    <a:pt x="29" y="58"/>
                    <a:pt x="2" y="48"/>
                    <a:pt x="3" y="36"/>
                  </a:cubicBezTo>
                  <a:cubicBezTo>
                    <a:pt x="49" y="50"/>
                    <a:pt x="78" y="21"/>
                    <a:pt x="99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1" name="Freeform 26"/>
            <p:cNvSpPr/>
            <p:nvPr/>
          </p:nvSpPr>
          <p:spPr bwMode="auto">
            <a:xfrm>
              <a:off x="4921250" y="511175"/>
              <a:ext cx="42863" cy="80963"/>
            </a:xfrm>
            <a:custGeom>
              <a:cxnLst>
                <a:cxn ang="0">
                  <a:pos x="7" y="0"/>
                </a:cxn>
                <a:cxn ang="0">
                  <a:pos x="7" y="24"/>
                </a:cxn>
                <a:cxn ang="0">
                  <a:pos x="16" y="21"/>
                </a:cxn>
                <a:cxn ang="0">
                  <a:pos x="4" y="30"/>
                </a:cxn>
                <a:cxn ang="0">
                  <a:pos x="7" y="0"/>
                </a:cxn>
              </a:cxnLst>
              <a:rect b="b" l="0" r="r" t="0"/>
              <a:pathLst>
                <a:path h="30" w="16">
                  <a:moveTo>
                    <a:pt x="7" y="0"/>
                  </a:moveTo>
                  <a:cubicBezTo>
                    <a:pt x="7" y="8"/>
                    <a:pt x="7" y="16"/>
                    <a:pt x="7" y="24"/>
                  </a:cubicBezTo>
                  <a:cubicBezTo>
                    <a:pt x="11" y="24"/>
                    <a:pt x="14" y="23"/>
                    <a:pt x="16" y="21"/>
                  </a:cubicBezTo>
                  <a:cubicBezTo>
                    <a:pt x="15" y="27"/>
                    <a:pt x="8" y="27"/>
                    <a:pt x="4" y="30"/>
                  </a:cubicBezTo>
                  <a:cubicBezTo>
                    <a:pt x="6" y="21"/>
                    <a:pt x="0" y="4"/>
                    <a:pt x="7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2" name="Freeform 27"/>
            <p:cNvSpPr/>
            <p:nvPr/>
          </p:nvSpPr>
          <p:spPr bwMode="auto">
            <a:xfrm>
              <a:off x="5299075" y="312738"/>
              <a:ext cx="34925" cy="93663"/>
            </a:xfrm>
            <a:custGeom>
              <a:cxnLst>
                <a:cxn ang="0">
                  <a:pos x="2" y="35"/>
                </a:cxn>
                <a:cxn ang="0">
                  <a:pos x="8" y="17"/>
                </a:cxn>
                <a:cxn ang="0">
                  <a:pos x="11" y="23"/>
                </a:cxn>
                <a:cxn ang="0">
                  <a:pos x="8" y="29"/>
                </a:cxn>
                <a:cxn ang="0">
                  <a:pos x="2" y="35"/>
                </a:cxn>
              </a:cxnLst>
              <a:rect b="b" l="0" r="r" t="0"/>
              <a:pathLst>
                <a:path h="35" w="13">
                  <a:moveTo>
                    <a:pt x="2" y="35"/>
                  </a:moveTo>
                  <a:cubicBezTo>
                    <a:pt x="0" y="25"/>
                    <a:pt x="5" y="22"/>
                    <a:pt x="8" y="17"/>
                  </a:cubicBezTo>
                  <a:cubicBezTo>
                    <a:pt x="7" y="0"/>
                    <a:pt x="13" y="13"/>
                    <a:pt x="11" y="23"/>
                  </a:cubicBezTo>
                  <a:cubicBezTo>
                    <a:pt x="10" y="25"/>
                    <a:pt x="8" y="26"/>
                    <a:pt x="8" y="29"/>
                  </a:cubicBezTo>
                  <a:cubicBezTo>
                    <a:pt x="7" y="32"/>
                    <a:pt x="5" y="34"/>
                    <a:pt x="2" y="35"/>
                  </a:cubicBezTo>
                  <a:close/>
                </a:path>
              </a:pathLst>
            </a:custGeom>
            <a:solidFill>
              <a:srgbClr val="E2EDE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3" name="Freeform 28"/>
            <p:cNvSpPr/>
            <p:nvPr/>
          </p:nvSpPr>
          <p:spPr bwMode="auto">
            <a:xfrm>
              <a:off x="5319713" y="374650"/>
              <a:ext cx="50800" cy="39688"/>
            </a:xfrm>
            <a:custGeom>
              <a:cxnLst>
                <a:cxn ang="0">
                  <a:pos x="0" y="6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2" y="3"/>
                </a:cxn>
                <a:cxn ang="0">
                  <a:pos x="12" y="15"/>
                </a:cxn>
                <a:cxn ang="0">
                  <a:pos x="0" y="15"/>
                </a:cxn>
                <a:cxn ang="0">
                  <a:pos x="0" y="6"/>
                </a:cxn>
              </a:cxnLst>
              <a:rect b="b" l="0" r="r" t="0"/>
              <a:pathLst>
                <a:path h="15" w="19">
                  <a:moveTo>
                    <a:pt x="0" y="6"/>
                  </a:moveTo>
                  <a:cubicBezTo>
                    <a:pt x="0" y="3"/>
                    <a:pt x="2" y="2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3"/>
                    <a:pt x="6" y="6"/>
                    <a:pt x="6" y="9"/>
                  </a:cubicBezTo>
                  <a:cubicBezTo>
                    <a:pt x="11" y="10"/>
                    <a:pt x="12" y="7"/>
                    <a:pt x="12" y="3"/>
                  </a:cubicBezTo>
                  <a:cubicBezTo>
                    <a:pt x="19" y="3"/>
                    <a:pt x="13" y="13"/>
                    <a:pt x="12" y="15"/>
                  </a:cubicBezTo>
                  <a:cubicBezTo>
                    <a:pt x="8" y="15"/>
                    <a:pt x="4" y="15"/>
                    <a:pt x="0" y="15"/>
                  </a:cubicBezTo>
                  <a:cubicBezTo>
                    <a:pt x="0" y="11"/>
                    <a:pt x="5" y="8"/>
                    <a:pt x="0" y="6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4" name="Freeform 29"/>
            <p:cNvSpPr>
              <a:spLocks noEditPoints="1"/>
            </p:cNvSpPr>
            <p:nvPr/>
          </p:nvSpPr>
          <p:spPr bwMode="auto">
            <a:xfrm>
              <a:off x="4787900" y="720725"/>
              <a:ext cx="539750" cy="1554163"/>
            </a:xfrm>
            <a:custGeom>
              <a:cxnLst>
                <a:cxn ang="0">
                  <a:pos x="141" y="558"/>
                </a:cxn>
                <a:cxn ang="0">
                  <a:pos x="144" y="561"/>
                </a:cxn>
                <a:cxn ang="0">
                  <a:pos x="123" y="555"/>
                </a:cxn>
                <a:cxn ang="0">
                  <a:pos x="108" y="531"/>
                </a:cxn>
                <a:cxn ang="0">
                  <a:pos x="96" y="501"/>
                </a:cxn>
                <a:cxn ang="0">
                  <a:pos x="84" y="477"/>
                </a:cxn>
                <a:cxn ang="0">
                  <a:pos x="78" y="453"/>
                </a:cxn>
                <a:cxn ang="0">
                  <a:pos x="75" y="447"/>
                </a:cxn>
                <a:cxn ang="0">
                  <a:pos x="3" y="72"/>
                </a:cxn>
                <a:cxn ang="0">
                  <a:pos x="30" y="0"/>
                </a:cxn>
                <a:cxn ang="0">
                  <a:pos x="51" y="12"/>
                </a:cxn>
                <a:cxn ang="0">
                  <a:pos x="60" y="15"/>
                </a:cxn>
                <a:cxn ang="0">
                  <a:pos x="129" y="24"/>
                </a:cxn>
                <a:cxn ang="0">
                  <a:pos x="186" y="117"/>
                </a:cxn>
                <a:cxn ang="0">
                  <a:pos x="195" y="117"/>
                </a:cxn>
                <a:cxn ang="0">
                  <a:pos x="201" y="141"/>
                </a:cxn>
                <a:cxn ang="0">
                  <a:pos x="177" y="210"/>
                </a:cxn>
                <a:cxn ang="0">
                  <a:pos x="183" y="162"/>
                </a:cxn>
                <a:cxn ang="0">
                  <a:pos x="192" y="120"/>
                </a:cxn>
                <a:cxn ang="0">
                  <a:pos x="180" y="156"/>
                </a:cxn>
                <a:cxn ang="0">
                  <a:pos x="171" y="207"/>
                </a:cxn>
                <a:cxn ang="0">
                  <a:pos x="171" y="216"/>
                </a:cxn>
                <a:cxn ang="0">
                  <a:pos x="141" y="324"/>
                </a:cxn>
                <a:cxn ang="0">
                  <a:pos x="138" y="366"/>
                </a:cxn>
                <a:cxn ang="0">
                  <a:pos x="141" y="411"/>
                </a:cxn>
                <a:cxn ang="0">
                  <a:pos x="141" y="441"/>
                </a:cxn>
                <a:cxn ang="0">
                  <a:pos x="138" y="462"/>
                </a:cxn>
                <a:cxn ang="0">
                  <a:pos x="135" y="504"/>
                </a:cxn>
                <a:cxn ang="0">
                  <a:pos x="132" y="504"/>
                </a:cxn>
                <a:cxn ang="0">
                  <a:pos x="129" y="462"/>
                </a:cxn>
                <a:cxn ang="0">
                  <a:pos x="126" y="462"/>
                </a:cxn>
                <a:cxn ang="0">
                  <a:pos x="123" y="453"/>
                </a:cxn>
                <a:cxn ang="0">
                  <a:pos x="120" y="435"/>
                </a:cxn>
                <a:cxn ang="0">
                  <a:pos x="114" y="486"/>
                </a:cxn>
                <a:cxn ang="0">
                  <a:pos x="123" y="495"/>
                </a:cxn>
                <a:cxn ang="0">
                  <a:pos x="126" y="498"/>
                </a:cxn>
                <a:cxn ang="0">
                  <a:pos x="129" y="525"/>
                </a:cxn>
                <a:cxn ang="0">
                  <a:pos x="135" y="543"/>
                </a:cxn>
                <a:cxn ang="0">
                  <a:pos x="141" y="558"/>
                </a:cxn>
                <a:cxn ang="0">
                  <a:pos x="111" y="450"/>
                </a:cxn>
                <a:cxn ang="0">
                  <a:pos x="111" y="417"/>
                </a:cxn>
                <a:cxn ang="0">
                  <a:pos x="111" y="450"/>
                </a:cxn>
              </a:cxnLst>
              <a:rect b="b" l="0" r="r" t="0"/>
              <a:pathLst>
                <a:path h="577" w="201">
                  <a:moveTo>
                    <a:pt x="141" y="558"/>
                  </a:moveTo>
                  <a:cubicBezTo>
                    <a:pt x="144" y="557"/>
                    <a:pt x="144" y="559"/>
                    <a:pt x="144" y="561"/>
                  </a:cubicBezTo>
                  <a:cubicBezTo>
                    <a:pt x="138" y="577"/>
                    <a:pt x="127" y="565"/>
                    <a:pt x="123" y="555"/>
                  </a:cubicBezTo>
                  <a:cubicBezTo>
                    <a:pt x="117" y="548"/>
                    <a:pt x="115" y="537"/>
                    <a:pt x="108" y="531"/>
                  </a:cubicBezTo>
                  <a:cubicBezTo>
                    <a:pt x="106" y="519"/>
                    <a:pt x="98" y="513"/>
                    <a:pt x="96" y="501"/>
                  </a:cubicBezTo>
                  <a:cubicBezTo>
                    <a:pt x="90" y="495"/>
                    <a:pt x="91" y="482"/>
                    <a:pt x="84" y="477"/>
                  </a:cubicBezTo>
                  <a:cubicBezTo>
                    <a:pt x="85" y="466"/>
                    <a:pt x="78" y="463"/>
                    <a:pt x="78" y="453"/>
                  </a:cubicBezTo>
                  <a:cubicBezTo>
                    <a:pt x="78" y="450"/>
                    <a:pt x="77" y="448"/>
                    <a:pt x="75" y="447"/>
                  </a:cubicBezTo>
                  <a:cubicBezTo>
                    <a:pt x="63" y="337"/>
                    <a:pt x="11" y="186"/>
                    <a:pt x="3" y="72"/>
                  </a:cubicBezTo>
                  <a:cubicBezTo>
                    <a:pt x="0" y="34"/>
                    <a:pt x="3" y="13"/>
                    <a:pt x="30" y="0"/>
                  </a:cubicBezTo>
                  <a:cubicBezTo>
                    <a:pt x="31" y="8"/>
                    <a:pt x="33" y="15"/>
                    <a:pt x="51" y="12"/>
                  </a:cubicBezTo>
                  <a:cubicBezTo>
                    <a:pt x="53" y="14"/>
                    <a:pt x="56" y="15"/>
                    <a:pt x="60" y="15"/>
                  </a:cubicBezTo>
                  <a:cubicBezTo>
                    <a:pt x="78" y="23"/>
                    <a:pt x="101" y="26"/>
                    <a:pt x="129" y="24"/>
                  </a:cubicBezTo>
                  <a:cubicBezTo>
                    <a:pt x="161" y="42"/>
                    <a:pt x="178" y="75"/>
                    <a:pt x="186" y="117"/>
                  </a:cubicBezTo>
                  <a:cubicBezTo>
                    <a:pt x="187" y="121"/>
                    <a:pt x="190" y="116"/>
                    <a:pt x="195" y="117"/>
                  </a:cubicBezTo>
                  <a:cubicBezTo>
                    <a:pt x="195" y="127"/>
                    <a:pt x="197" y="135"/>
                    <a:pt x="201" y="141"/>
                  </a:cubicBezTo>
                  <a:cubicBezTo>
                    <a:pt x="199" y="170"/>
                    <a:pt x="191" y="193"/>
                    <a:pt x="177" y="210"/>
                  </a:cubicBezTo>
                  <a:cubicBezTo>
                    <a:pt x="175" y="190"/>
                    <a:pt x="181" y="178"/>
                    <a:pt x="183" y="162"/>
                  </a:cubicBezTo>
                  <a:cubicBezTo>
                    <a:pt x="182" y="144"/>
                    <a:pt x="192" y="137"/>
                    <a:pt x="192" y="120"/>
                  </a:cubicBezTo>
                  <a:cubicBezTo>
                    <a:pt x="184" y="128"/>
                    <a:pt x="183" y="143"/>
                    <a:pt x="180" y="156"/>
                  </a:cubicBezTo>
                  <a:cubicBezTo>
                    <a:pt x="173" y="169"/>
                    <a:pt x="176" y="192"/>
                    <a:pt x="171" y="207"/>
                  </a:cubicBezTo>
                  <a:cubicBezTo>
                    <a:pt x="171" y="210"/>
                    <a:pt x="171" y="213"/>
                    <a:pt x="171" y="216"/>
                  </a:cubicBezTo>
                  <a:cubicBezTo>
                    <a:pt x="158" y="249"/>
                    <a:pt x="151" y="288"/>
                    <a:pt x="141" y="324"/>
                  </a:cubicBezTo>
                  <a:cubicBezTo>
                    <a:pt x="134" y="332"/>
                    <a:pt x="140" y="353"/>
                    <a:pt x="138" y="366"/>
                  </a:cubicBezTo>
                  <a:cubicBezTo>
                    <a:pt x="137" y="383"/>
                    <a:pt x="139" y="397"/>
                    <a:pt x="141" y="411"/>
                  </a:cubicBezTo>
                  <a:cubicBezTo>
                    <a:pt x="141" y="421"/>
                    <a:pt x="141" y="431"/>
                    <a:pt x="141" y="441"/>
                  </a:cubicBezTo>
                  <a:cubicBezTo>
                    <a:pt x="143" y="451"/>
                    <a:pt x="137" y="453"/>
                    <a:pt x="138" y="462"/>
                  </a:cubicBezTo>
                  <a:cubicBezTo>
                    <a:pt x="131" y="470"/>
                    <a:pt x="137" y="491"/>
                    <a:pt x="135" y="504"/>
                  </a:cubicBezTo>
                  <a:cubicBezTo>
                    <a:pt x="134" y="504"/>
                    <a:pt x="133" y="504"/>
                    <a:pt x="132" y="504"/>
                  </a:cubicBezTo>
                  <a:cubicBezTo>
                    <a:pt x="130" y="491"/>
                    <a:pt x="136" y="470"/>
                    <a:pt x="129" y="462"/>
                  </a:cubicBezTo>
                  <a:cubicBezTo>
                    <a:pt x="128" y="462"/>
                    <a:pt x="127" y="462"/>
                    <a:pt x="126" y="462"/>
                  </a:cubicBezTo>
                  <a:cubicBezTo>
                    <a:pt x="126" y="458"/>
                    <a:pt x="126" y="454"/>
                    <a:pt x="123" y="453"/>
                  </a:cubicBezTo>
                  <a:cubicBezTo>
                    <a:pt x="116" y="453"/>
                    <a:pt x="122" y="440"/>
                    <a:pt x="120" y="435"/>
                  </a:cubicBezTo>
                  <a:cubicBezTo>
                    <a:pt x="115" y="449"/>
                    <a:pt x="114" y="467"/>
                    <a:pt x="114" y="486"/>
                  </a:cubicBezTo>
                  <a:cubicBezTo>
                    <a:pt x="122" y="461"/>
                    <a:pt x="116" y="482"/>
                    <a:pt x="123" y="495"/>
                  </a:cubicBezTo>
                  <a:cubicBezTo>
                    <a:pt x="122" y="498"/>
                    <a:pt x="124" y="498"/>
                    <a:pt x="126" y="498"/>
                  </a:cubicBezTo>
                  <a:cubicBezTo>
                    <a:pt x="124" y="510"/>
                    <a:pt x="131" y="513"/>
                    <a:pt x="129" y="525"/>
                  </a:cubicBezTo>
                  <a:cubicBezTo>
                    <a:pt x="135" y="527"/>
                    <a:pt x="128" y="542"/>
                    <a:pt x="135" y="543"/>
                  </a:cubicBezTo>
                  <a:cubicBezTo>
                    <a:pt x="143" y="542"/>
                    <a:pt x="133" y="559"/>
                    <a:pt x="141" y="558"/>
                  </a:cubicBezTo>
                  <a:close/>
                  <a:moveTo>
                    <a:pt x="111" y="450"/>
                  </a:moveTo>
                  <a:cubicBezTo>
                    <a:pt x="109" y="439"/>
                    <a:pt x="120" y="425"/>
                    <a:pt x="111" y="417"/>
                  </a:cubicBezTo>
                  <a:cubicBezTo>
                    <a:pt x="113" y="428"/>
                    <a:pt x="102" y="442"/>
                    <a:pt x="111" y="45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5" name="Freeform 30"/>
            <p:cNvSpPr/>
            <p:nvPr/>
          </p:nvSpPr>
          <p:spPr bwMode="auto">
            <a:xfrm>
              <a:off x="4381500" y="614363"/>
              <a:ext cx="623888" cy="1309688"/>
            </a:xfrm>
            <a:custGeom>
              <a:cxnLst>
                <a:cxn ang="0">
                  <a:pos x="1" y="328"/>
                </a:cxn>
                <a:cxn ang="0">
                  <a:pos x="19" y="286"/>
                </a:cxn>
                <a:cxn ang="0">
                  <a:pos x="28" y="286"/>
                </a:cxn>
                <a:cxn ang="0">
                  <a:pos x="127" y="76"/>
                </a:cxn>
                <a:cxn ang="0">
                  <a:pos x="133" y="55"/>
                </a:cxn>
                <a:cxn ang="0">
                  <a:pos x="226" y="4"/>
                </a:cxn>
                <a:cxn ang="0">
                  <a:pos x="226" y="1"/>
                </a:cxn>
                <a:cxn ang="0">
                  <a:pos x="229" y="4"/>
                </a:cxn>
                <a:cxn ang="0">
                  <a:pos x="229" y="25"/>
                </a:cxn>
                <a:cxn ang="0">
                  <a:pos x="223" y="28"/>
                </a:cxn>
                <a:cxn ang="0">
                  <a:pos x="220" y="13"/>
                </a:cxn>
                <a:cxn ang="0">
                  <a:pos x="202" y="49"/>
                </a:cxn>
                <a:cxn ang="0">
                  <a:pos x="202" y="52"/>
                </a:cxn>
                <a:cxn ang="0">
                  <a:pos x="181" y="40"/>
                </a:cxn>
                <a:cxn ang="0">
                  <a:pos x="154" y="112"/>
                </a:cxn>
                <a:cxn ang="0">
                  <a:pos x="226" y="487"/>
                </a:cxn>
                <a:cxn ang="0">
                  <a:pos x="151" y="127"/>
                </a:cxn>
                <a:cxn ang="0">
                  <a:pos x="148" y="67"/>
                </a:cxn>
                <a:cxn ang="0">
                  <a:pos x="133" y="73"/>
                </a:cxn>
                <a:cxn ang="0">
                  <a:pos x="166" y="319"/>
                </a:cxn>
                <a:cxn ang="0">
                  <a:pos x="127" y="106"/>
                </a:cxn>
                <a:cxn ang="0">
                  <a:pos x="127" y="82"/>
                </a:cxn>
                <a:cxn ang="0">
                  <a:pos x="7" y="328"/>
                </a:cxn>
                <a:cxn ang="0">
                  <a:pos x="4" y="391"/>
                </a:cxn>
                <a:cxn ang="0">
                  <a:pos x="4" y="406"/>
                </a:cxn>
                <a:cxn ang="0">
                  <a:pos x="1" y="400"/>
                </a:cxn>
                <a:cxn ang="0">
                  <a:pos x="1" y="328"/>
                </a:cxn>
              </a:cxnLst>
              <a:rect b="b" l="0" r="r" t="0"/>
              <a:pathLst>
                <a:path h="487" w="231">
                  <a:moveTo>
                    <a:pt x="1" y="328"/>
                  </a:moveTo>
                  <a:cubicBezTo>
                    <a:pt x="7" y="314"/>
                    <a:pt x="17" y="304"/>
                    <a:pt x="19" y="286"/>
                  </a:cubicBezTo>
                  <a:cubicBezTo>
                    <a:pt x="20" y="300"/>
                    <a:pt x="20" y="282"/>
                    <a:pt x="28" y="286"/>
                  </a:cubicBezTo>
                  <a:cubicBezTo>
                    <a:pt x="71" y="226"/>
                    <a:pt x="68" y="120"/>
                    <a:pt x="127" y="76"/>
                  </a:cubicBezTo>
                  <a:cubicBezTo>
                    <a:pt x="129" y="69"/>
                    <a:pt x="130" y="61"/>
                    <a:pt x="133" y="55"/>
                  </a:cubicBezTo>
                  <a:cubicBezTo>
                    <a:pt x="173" y="59"/>
                    <a:pt x="192" y="17"/>
                    <a:pt x="226" y="4"/>
                  </a:cubicBezTo>
                  <a:cubicBezTo>
                    <a:pt x="226" y="3"/>
                    <a:pt x="226" y="2"/>
                    <a:pt x="226" y="1"/>
                  </a:cubicBezTo>
                  <a:cubicBezTo>
                    <a:pt x="229" y="0"/>
                    <a:pt x="229" y="2"/>
                    <a:pt x="229" y="4"/>
                  </a:cubicBezTo>
                  <a:cubicBezTo>
                    <a:pt x="232" y="14"/>
                    <a:pt x="209" y="25"/>
                    <a:pt x="229" y="25"/>
                  </a:cubicBezTo>
                  <a:cubicBezTo>
                    <a:pt x="229" y="28"/>
                    <a:pt x="225" y="27"/>
                    <a:pt x="223" y="28"/>
                  </a:cubicBezTo>
                  <a:cubicBezTo>
                    <a:pt x="201" y="29"/>
                    <a:pt x="220" y="23"/>
                    <a:pt x="220" y="13"/>
                  </a:cubicBezTo>
                  <a:cubicBezTo>
                    <a:pt x="215" y="20"/>
                    <a:pt x="172" y="40"/>
                    <a:pt x="202" y="49"/>
                  </a:cubicBezTo>
                  <a:cubicBezTo>
                    <a:pt x="202" y="50"/>
                    <a:pt x="202" y="51"/>
                    <a:pt x="202" y="52"/>
                  </a:cubicBezTo>
                  <a:cubicBezTo>
                    <a:pt x="184" y="55"/>
                    <a:pt x="182" y="48"/>
                    <a:pt x="181" y="40"/>
                  </a:cubicBezTo>
                  <a:cubicBezTo>
                    <a:pt x="154" y="53"/>
                    <a:pt x="151" y="74"/>
                    <a:pt x="154" y="112"/>
                  </a:cubicBezTo>
                  <a:cubicBezTo>
                    <a:pt x="162" y="226"/>
                    <a:pt x="214" y="377"/>
                    <a:pt x="226" y="487"/>
                  </a:cubicBezTo>
                  <a:cubicBezTo>
                    <a:pt x="197" y="383"/>
                    <a:pt x="174" y="247"/>
                    <a:pt x="151" y="127"/>
                  </a:cubicBezTo>
                  <a:cubicBezTo>
                    <a:pt x="149" y="108"/>
                    <a:pt x="155" y="81"/>
                    <a:pt x="148" y="67"/>
                  </a:cubicBezTo>
                  <a:cubicBezTo>
                    <a:pt x="139" y="65"/>
                    <a:pt x="142" y="75"/>
                    <a:pt x="133" y="73"/>
                  </a:cubicBezTo>
                  <a:cubicBezTo>
                    <a:pt x="124" y="173"/>
                    <a:pt x="169" y="235"/>
                    <a:pt x="166" y="319"/>
                  </a:cubicBezTo>
                  <a:cubicBezTo>
                    <a:pt x="157" y="244"/>
                    <a:pt x="132" y="185"/>
                    <a:pt x="127" y="106"/>
                  </a:cubicBezTo>
                  <a:cubicBezTo>
                    <a:pt x="127" y="98"/>
                    <a:pt x="127" y="90"/>
                    <a:pt x="127" y="82"/>
                  </a:cubicBezTo>
                  <a:cubicBezTo>
                    <a:pt x="66" y="143"/>
                    <a:pt x="65" y="264"/>
                    <a:pt x="7" y="328"/>
                  </a:cubicBezTo>
                  <a:cubicBezTo>
                    <a:pt x="0" y="343"/>
                    <a:pt x="6" y="371"/>
                    <a:pt x="4" y="391"/>
                  </a:cubicBezTo>
                  <a:cubicBezTo>
                    <a:pt x="4" y="396"/>
                    <a:pt x="4" y="401"/>
                    <a:pt x="4" y="406"/>
                  </a:cubicBezTo>
                  <a:cubicBezTo>
                    <a:pt x="1" y="406"/>
                    <a:pt x="2" y="402"/>
                    <a:pt x="1" y="400"/>
                  </a:cubicBezTo>
                  <a:cubicBezTo>
                    <a:pt x="1" y="376"/>
                    <a:pt x="1" y="352"/>
                    <a:pt x="1" y="32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6" name="Freeform 31"/>
            <p:cNvSpPr>
              <a:spLocks noEditPoints="1"/>
            </p:cNvSpPr>
            <p:nvPr/>
          </p:nvSpPr>
          <p:spPr bwMode="auto">
            <a:xfrm>
              <a:off x="4440238" y="898525"/>
              <a:ext cx="646113" cy="1416050"/>
            </a:xfrm>
            <a:custGeom>
              <a:cxnLst>
                <a:cxn ang="0">
                  <a:pos x="93" y="15"/>
                </a:cxn>
                <a:cxn ang="0">
                  <a:pos x="102" y="0"/>
                </a:cxn>
                <a:cxn ang="0">
                  <a:pos x="105" y="0"/>
                </a:cxn>
                <a:cxn ang="0">
                  <a:pos x="144" y="213"/>
                </a:cxn>
                <a:cxn ang="0">
                  <a:pos x="147" y="219"/>
                </a:cxn>
                <a:cxn ang="0">
                  <a:pos x="159" y="306"/>
                </a:cxn>
                <a:cxn ang="0">
                  <a:pos x="162" y="312"/>
                </a:cxn>
                <a:cxn ang="0">
                  <a:pos x="210" y="456"/>
                </a:cxn>
                <a:cxn ang="0">
                  <a:pos x="222" y="480"/>
                </a:cxn>
                <a:cxn ang="0">
                  <a:pos x="240" y="516"/>
                </a:cxn>
                <a:cxn ang="0">
                  <a:pos x="126" y="525"/>
                </a:cxn>
                <a:cxn ang="0">
                  <a:pos x="87" y="516"/>
                </a:cxn>
                <a:cxn ang="0">
                  <a:pos x="0" y="474"/>
                </a:cxn>
                <a:cxn ang="0">
                  <a:pos x="39" y="390"/>
                </a:cxn>
                <a:cxn ang="0">
                  <a:pos x="42" y="360"/>
                </a:cxn>
                <a:cxn ang="0">
                  <a:pos x="75" y="207"/>
                </a:cxn>
                <a:cxn ang="0">
                  <a:pos x="84" y="147"/>
                </a:cxn>
                <a:cxn ang="0">
                  <a:pos x="81" y="147"/>
                </a:cxn>
                <a:cxn ang="0">
                  <a:pos x="84" y="135"/>
                </a:cxn>
                <a:cxn ang="0">
                  <a:pos x="87" y="147"/>
                </a:cxn>
                <a:cxn ang="0">
                  <a:pos x="93" y="81"/>
                </a:cxn>
                <a:cxn ang="0">
                  <a:pos x="93" y="39"/>
                </a:cxn>
                <a:cxn ang="0">
                  <a:pos x="93" y="15"/>
                </a:cxn>
                <a:cxn ang="0">
                  <a:pos x="90" y="174"/>
                </a:cxn>
                <a:cxn ang="0">
                  <a:pos x="84" y="231"/>
                </a:cxn>
                <a:cxn ang="0">
                  <a:pos x="90" y="174"/>
                </a:cxn>
                <a:cxn ang="0">
                  <a:pos x="99" y="222"/>
                </a:cxn>
                <a:cxn ang="0">
                  <a:pos x="96" y="213"/>
                </a:cxn>
                <a:cxn ang="0">
                  <a:pos x="84" y="258"/>
                </a:cxn>
                <a:cxn ang="0">
                  <a:pos x="99" y="222"/>
                </a:cxn>
                <a:cxn ang="0">
                  <a:pos x="93" y="267"/>
                </a:cxn>
                <a:cxn ang="0">
                  <a:pos x="105" y="264"/>
                </a:cxn>
                <a:cxn ang="0">
                  <a:pos x="99" y="240"/>
                </a:cxn>
                <a:cxn ang="0">
                  <a:pos x="93" y="267"/>
                </a:cxn>
              </a:cxnLst>
              <a:rect b="b" l="0" r="r" t="0"/>
              <a:pathLst>
                <a:path h="526" w="240">
                  <a:moveTo>
                    <a:pt x="93" y="15"/>
                  </a:moveTo>
                  <a:cubicBezTo>
                    <a:pt x="98" y="12"/>
                    <a:pt x="103" y="9"/>
                    <a:pt x="102" y="0"/>
                  </a:cubicBezTo>
                  <a:cubicBezTo>
                    <a:pt x="103" y="0"/>
                    <a:pt x="104" y="0"/>
                    <a:pt x="105" y="0"/>
                  </a:cubicBezTo>
                  <a:cubicBezTo>
                    <a:pt x="110" y="79"/>
                    <a:pt x="135" y="138"/>
                    <a:pt x="144" y="213"/>
                  </a:cubicBezTo>
                  <a:cubicBezTo>
                    <a:pt x="144" y="216"/>
                    <a:pt x="145" y="218"/>
                    <a:pt x="147" y="219"/>
                  </a:cubicBezTo>
                  <a:cubicBezTo>
                    <a:pt x="149" y="250"/>
                    <a:pt x="157" y="275"/>
                    <a:pt x="159" y="306"/>
                  </a:cubicBezTo>
                  <a:cubicBezTo>
                    <a:pt x="159" y="309"/>
                    <a:pt x="160" y="311"/>
                    <a:pt x="162" y="312"/>
                  </a:cubicBezTo>
                  <a:cubicBezTo>
                    <a:pt x="163" y="375"/>
                    <a:pt x="191" y="411"/>
                    <a:pt x="210" y="456"/>
                  </a:cubicBezTo>
                  <a:cubicBezTo>
                    <a:pt x="214" y="464"/>
                    <a:pt x="218" y="472"/>
                    <a:pt x="222" y="480"/>
                  </a:cubicBezTo>
                  <a:cubicBezTo>
                    <a:pt x="228" y="492"/>
                    <a:pt x="234" y="504"/>
                    <a:pt x="240" y="516"/>
                  </a:cubicBezTo>
                  <a:cubicBezTo>
                    <a:pt x="207" y="524"/>
                    <a:pt x="168" y="526"/>
                    <a:pt x="126" y="525"/>
                  </a:cubicBezTo>
                  <a:cubicBezTo>
                    <a:pt x="116" y="519"/>
                    <a:pt x="95" y="524"/>
                    <a:pt x="87" y="516"/>
                  </a:cubicBezTo>
                  <a:cubicBezTo>
                    <a:pt x="59" y="501"/>
                    <a:pt x="43" y="474"/>
                    <a:pt x="0" y="474"/>
                  </a:cubicBezTo>
                  <a:cubicBezTo>
                    <a:pt x="17" y="450"/>
                    <a:pt x="39" y="431"/>
                    <a:pt x="39" y="390"/>
                  </a:cubicBezTo>
                  <a:cubicBezTo>
                    <a:pt x="46" y="386"/>
                    <a:pt x="40" y="369"/>
                    <a:pt x="42" y="360"/>
                  </a:cubicBezTo>
                  <a:cubicBezTo>
                    <a:pt x="42" y="298"/>
                    <a:pt x="78" y="272"/>
                    <a:pt x="75" y="207"/>
                  </a:cubicBezTo>
                  <a:cubicBezTo>
                    <a:pt x="76" y="187"/>
                    <a:pt x="93" y="167"/>
                    <a:pt x="84" y="147"/>
                  </a:cubicBezTo>
                  <a:cubicBezTo>
                    <a:pt x="83" y="147"/>
                    <a:pt x="82" y="147"/>
                    <a:pt x="81" y="147"/>
                  </a:cubicBezTo>
                  <a:cubicBezTo>
                    <a:pt x="81" y="142"/>
                    <a:pt x="85" y="141"/>
                    <a:pt x="84" y="135"/>
                  </a:cubicBezTo>
                  <a:cubicBezTo>
                    <a:pt x="88" y="136"/>
                    <a:pt x="86" y="143"/>
                    <a:pt x="87" y="147"/>
                  </a:cubicBezTo>
                  <a:cubicBezTo>
                    <a:pt x="96" y="132"/>
                    <a:pt x="92" y="104"/>
                    <a:pt x="93" y="81"/>
                  </a:cubicBezTo>
                  <a:cubicBezTo>
                    <a:pt x="98" y="74"/>
                    <a:pt x="98" y="46"/>
                    <a:pt x="93" y="39"/>
                  </a:cubicBezTo>
                  <a:cubicBezTo>
                    <a:pt x="93" y="31"/>
                    <a:pt x="93" y="23"/>
                    <a:pt x="93" y="15"/>
                  </a:cubicBezTo>
                  <a:close/>
                  <a:moveTo>
                    <a:pt x="90" y="174"/>
                  </a:moveTo>
                  <a:cubicBezTo>
                    <a:pt x="93" y="197"/>
                    <a:pt x="77" y="215"/>
                    <a:pt x="84" y="231"/>
                  </a:cubicBezTo>
                  <a:cubicBezTo>
                    <a:pt x="89" y="219"/>
                    <a:pt x="98" y="180"/>
                    <a:pt x="90" y="174"/>
                  </a:cubicBezTo>
                  <a:close/>
                  <a:moveTo>
                    <a:pt x="99" y="222"/>
                  </a:moveTo>
                  <a:cubicBezTo>
                    <a:pt x="101" y="208"/>
                    <a:pt x="96" y="188"/>
                    <a:pt x="96" y="213"/>
                  </a:cubicBezTo>
                  <a:cubicBezTo>
                    <a:pt x="95" y="229"/>
                    <a:pt x="81" y="248"/>
                    <a:pt x="84" y="258"/>
                  </a:cubicBezTo>
                  <a:cubicBezTo>
                    <a:pt x="86" y="253"/>
                    <a:pt x="97" y="237"/>
                    <a:pt x="99" y="222"/>
                  </a:cubicBezTo>
                  <a:close/>
                  <a:moveTo>
                    <a:pt x="93" y="267"/>
                  </a:moveTo>
                  <a:cubicBezTo>
                    <a:pt x="97" y="257"/>
                    <a:pt x="101" y="252"/>
                    <a:pt x="105" y="264"/>
                  </a:cubicBezTo>
                  <a:cubicBezTo>
                    <a:pt x="105" y="254"/>
                    <a:pt x="104" y="245"/>
                    <a:pt x="99" y="240"/>
                  </a:cubicBezTo>
                  <a:cubicBezTo>
                    <a:pt x="99" y="249"/>
                    <a:pt x="86" y="261"/>
                    <a:pt x="93" y="267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7" name="Freeform 32"/>
            <p:cNvSpPr/>
            <p:nvPr/>
          </p:nvSpPr>
          <p:spPr bwMode="auto">
            <a:xfrm>
              <a:off x="5351463" y="1044575"/>
              <a:ext cx="26988" cy="57150"/>
            </a:xfrm>
            <a:custGeom>
              <a:cxnLst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6" y="18"/>
                </a:cxn>
                <a:cxn ang="0">
                  <a:pos x="0" y="21"/>
                </a:cxn>
              </a:cxnLst>
              <a:rect b="b" l="0" r="r" t="0"/>
              <a:pathLst>
                <a:path h="21" w="10">
                  <a:moveTo>
                    <a:pt x="0" y="21"/>
                  </a:moveTo>
                  <a:cubicBezTo>
                    <a:pt x="0" y="15"/>
                    <a:pt x="0" y="9"/>
                    <a:pt x="0" y="3"/>
                  </a:cubicBezTo>
                  <a:cubicBezTo>
                    <a:pt x="2" y="3"/>
                    <a:pt x="4" y="3"/>
                    <a:pt x="3" y="0"/>
                  </a:cubicBezTo>
                  <a:cubicBezTo>
                    <a:pt x="10" y="0"/>
                    <a:pt x="4" y="13"/>
                    <a:pt x="6" y="18"/>
                  </a:cubicBezTo>
                  <a:cubicBezTo>
                    <a:pt x="4" y="19"/>
                    <a:pt x="3" y="21"/>
                    <a:pt x="0" y="21"/>
                  </a:cubicBezTo>
                  <a:close/>
                </a:path>
              </a:pathLst>
            </a:custGeom>
            <a:solidFill>
              <a:srgbClr val="89969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8" name="Freeform 33"/>
            <p:cNvSpPr/>
            <p:nvPr/>
          </p:nvSpPr>
          <p:spPr bwMode="auto">
            <a:xfrm>
              <a:off x="5272088" y="1044575"/>
              <a:ext cx="31750" cy="112713"/>
            </a:xfrm>
            <a:custGeom>
              <a:cxnLst>
                <a:cxn ang="0">
                  <a:pos x="0" y="36"/>
                </a:cxn>
                <a:cxn ang="0">
                  <a:pos x="12" y="0"/>
                </a:cxn>
                <a:cxn ang="0">
                  <a:pos x="3" y="42"/>
                </a:cxn>
                <a:cxn ang="0">
                  <a:pos x="0" y="36"/>
                </a:cxn>
              </a:cxnLst>
              <a:rect b="b" l="0" r="r" t="0"/>
              <a:pathLst>
                <a:path h="42" w="12">
                  <a:moveTo>
                    <a:pt x="0" y="36"/>
                  </a:moveTo>
                  <a:cubicBezTo>
                    <a:pt x="3" y="23"/>
                    <a:pt x="4" y="8"/>
                    <a:pt x="12" y="0"/>
                  </a:cubicBezTo>
                  <a:cubicBezTo>
                    <a:pt x="12" y="17"/>
                    <a:pt x="2" y="24"/>
                    <a:pt x="3" y="42"/>
                  </a:cubicBezTo>
                  <a:cubicBezTo>
                    <a:pt x="0" y="42"/>
                    <a:pt x="1" y="38"/>
                    <a:pt x="0" y="3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9" name="Freeform 34"/>
            <p:cNvSpPr/>
            <p:nvPr/>
          </p:nvSpPr>
          <p:spPr bwMode="auto">
            <a:xfrm>
              <a:off x="5324475" y="1141413"/>
              <a:ext cx="36513" cy="88900"/>
            </a:xfrm>
            <a:custGeom>
              <a:cxnLst>
                <a:cxn ang="0">
                  <a:pos x="4" y="33"/>
                </a:cxn>
                <a:cxn ang="0">
                  <a:pos x="4" y="0"/>
                </a:cxn>
                <a:cxn ang="0">
                  <a:pos x="10" y="24"/>
                </a:cxn>
                <a:cxn ang="0">
                  <a:pos x="10" y="27"/>
                </a:cxn>
                <a:cxn ang="0">
                  <a:pos x="4" y="33"/>
                </a:cxn>
              </a:cxnLst>
              <a:rect b="b" l="0" r="r" t="0"/>
              <a:pathLst>
                <a:path h="33" w="13">
                  <a:moveTo>
                    <a:pt x="4" y="33"/>
                  </a:moveTo>
                  <a:cubicBezTo>
                    <a:pt x="4" y="18"/>
                    <a:pt x="0" y="13"/>
                    <a:pt x="4" y="0"/>
                  </a:cubicBezTo>
                  <a:cubicBezTo>
                    <a:pt x="13" y="1"/>
                    <a:pt x="1" y="23"/>
                    <a:pt x="10" y="24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7" y="28"/>
                    <a:pt x="8" y="33"/>
                    <a:pt x="4" y="33"/>
                  </a:cubicBezTo>
                  <a:close/>
                </a:path>
              </a:pathLst>
            </a:custGeom>
            <a:solidFill>
              <a:srgbClr val="75A6B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0" name="Freeform 35"/>
            <p:cNvSpPr/>
            <p:nvPr/>
          </p:nvSpPr>
          <p:spPr bwMode="auto">
            <a:xfrm>
              <a:off x="5246688" y="1141413"/>
              <a:ext cx="33338" cy="161925"/>
            </a:xfrm>
            <a:custGeom>
              <a:cxnLst>
                <a:cxn ang="0">
                  <a:pos x="12" y="6"/>
                </a:cxn>
                <a:cxn ang="0">
                  <a:pos x="6" y="54"/>
                </a:cxn>
                <a:cxn ang="0">
                  <a:pos x="0" y="51"/>
                </a:cxn>
                <a:cxn ang="0">
                  <a:pos x="9" y="0"/>
                </a:cxn>
                <a:cxn ang="0">
                  <a:pos x="12" y="6"/>
                </a:cxn>
              </a:cxnLst>
              <a:rect b="b" l="0" r="r" t="0"/>
              <a:pathLst>
                <a:path h="60" w="12">
                  <a:moveTo>
                    <a:pt x="12" y="6"/>
                  </a:moveTo>
                  <a:cubicBezTo>
                    <a:pt x="10" y="22"/>
                    <a:pt x="4" y="34"/>
                    <a:pt x="6" y="54"/>
                  </a:cubicBezTo>
                  <a:cubicBezTo>
                    <a:pt x="3" y="60"/>
                    <a:pt x="4" y="51"/>
                    <a:pt x="0" y="51"/>
                  </a:cubicBezTo>
                  <a:cubicBezTo>
                    <a:pt x="5" y="36"/>
                    <a:pt x="2" y="13"/>
                    <a:pt x="9" y="0"/>
                  </a:cubicBezTo>
                  <a:cubicBezTo>
                    <a:pt x="10" y="2"/>
                    <a:pt x="9" y="6"/>
                    <a:pt x="12" y="6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1" name="Freeform 36"/>
            <p:cNvSpPr>
              <a:spLocks noEditPoints="1"/>
            </p:cNvSpPr>
            <p:nvPr/>
          </p:nvSpPr>
          <p:spPr bwMode="auto">
            <a:xfrm>
              <a:off x="5207000" y="1101725"/>
              <a:ext cx="131763" cy="782638"/>
            </a:xfrm>
            <a:custGeom>
              <a:cxnLst>
                <a:cxn ang="0">
                  <a:pos x="21" y="69"/>
                </a:cxn>
                <a:cxn ang="0">
                  <a:pos x="45" y="0"/>
                </a:cxn>
                <a:cxn ang="0">
                  <a:pos x="48" y="9"/>
                </a:cxn>
                <a:cxn ang="0">
                  <a:pos x="48" y="15"/>
                </a:cxn>
                <a:cxn ang="0">
                  <a:pos x="48" y="48"/>
                </a:cxn>
                <a:cxn ang="0">
                  <a:pos x="48" y="57"/>
                </a:cxn>
                <a:cxn ang="0">
                  <a:pos x="18" y="99"/>
                </a:cxn>
                <a:cxn ang="0">
                  <a:pos x="24" y="210"/>
                </a:cxn>
                <a:cxn ang="0">
                  <a:pos x="24" y="216"/>
                </a:cxn>
                <a:cxn ang="0">
                  <a:pos x="21" y="216"/>
                </a:cxn>
                <a:cxn ang="0">
                  <a:pos x="18" y="159"/>
                </a:cxn>
                <a:cxn ang="0">
                  <a:pos x="6" y="291"/>
                </a:cxn>
                <a:cxn ang="0">
                  <a:pos x="6" y="210"/>
                </a:cxn>
                <a:cxn ang="0">
                  <a:pos x="9" y="180"/>
                </a:cxn>
                <a:cxn ang="0">
                  <a:pos x="15" y="75"/>
                </a:cxn>
                <a:cxn ang="0">
                  <a:pos x="15" y="66"/>
                </a:cxn>
                <a:cxn ang="0">
                  <a:pos x="21" y="69"/>
                </a:cxn>
                <a:cxn ang="0">
                  <a:pos x="42" y="36"/>
                </a:cxn>
                <a:cxn ang="0">
                  <a:pos x="21" y="93"/>
                </a:cxn>
                <a:cxn ang="0">
                  <a:pos x="42" y="36"/>
                </a:cxn>
              </a:cxnLst>
              <a:rect b="b" l="0" r="r" t="0"/>
              <a:pathLst>
                <a:path h="291" w="49">
                  <a:moveTo>
                    <a:pt x="21" y="69"/>
                  </a:moveTo>
                  <a:cubicBezTo>
                    <a:pt x="35" y="52"/>
                    <a:pt x="43" y="29"/>
                    <a:pt x="45" y="0"/>
                  </a:cubicBezTo>
                  <a:cubicBezTo>
                    <a:pt x="49" y="0"/>
                    <a:pt x="48" y="5"/>
                    <a:pt x="48" y="9"/>
                  </a:cubicBezTo>
                  <a:cubicBezTo>
                    <a:pt x="48" y="11"/>
                    <a:pt x="48" y="13"/>
                    <a:pt x="48" y="15"/>
                  </a:cubicBezTo>
                  <a:cubicBezTo>
                    <a:pt x="44" y="28"/>
                    <a:pt x="48" y="33"/>
                    <a:pt x="48" y="48"/>
                  </a:cubicBezTo>
                  <a:cubicBezTo>
                    <a:pt x="48" y="51"/>
                    <a:pt x="48" y="54"/>
                    <a:pt x="48" y="57"/>
                  </a:cubicBezTo>
                  <a:cubicBezTo>
                    <a:pt x="41" y="74"/>
                    <a:pt x="29" y="86"/>
                    <a:pt x="18" y="99"/>
                  </a:cubicBezTo>
                  <a:cubicBezTo>
                    <a:pt x="25" y="131"/>
                    <a:pt x="18" y="177"/>
                    <a:pt x="24" y="210"/>
                  </a:cubicBezTo>
                  <a:cubicBezTo>
                    <a:pt x="24" y="212"/>
                    <a:pt x="24" y="214"/>
                    <a:pt x="24" y="216"/>
                  </a:cubicBezTo>
                  <a:cubicBezTo>
                    <a:pt x="23" y="216"/>
                    <a:pt x="22" y="216"/>
                    <a:pt x="21" y="216"/>
                  </a:cubicBezTo>
                  <a:cubicBezTo>
                    <a:pt x="21" y="196"/>
                    <a:pt x="16" y="181"/>
                    <a:pt x="18" y="159"/>
                  </a:cubicBezTo>
                  <a:cubicBezTo>
                    <a:pt x="9" y="198"/>
                    <a:pt x="11" y="248"/>
                    <a:pt x="6" y="291"/>
                  </a:cubicBezTo>
                  <a:cubicBezTo>
                    <a:pt x="0" y="270"/>
                    <a:pt x="10" y="239"/>
                    <a:pt x="6" y="210"/>
                  </a:cubicBezTo>
                  <a:cubicBezTo>
                    <a:pt x="13" y="206"/>
                    <a:pt x="7" y="189"/>
                    <a:pt x="9" y="180"/>
                  </a:cubicBezTo>
                  <a:cubicBezTo>
                    <a:pt x="9" y="143"/>
                    <a:pt x="16" y="113"/>
                    <a:pt x="15" y="75"/>
                  </a:cubicBezTo>
                  <a:cubicBezTo>
                    <a:pt x="15" y="72"/>
                    <a:pt x="15" y="69"/>
                    <a:pt x="15" y="66"/>
                  </a:cubicBezTo>
                  <a:cubicBezTo>
                    <a:pt x="19" y="66"/>
                    <a:pt x="18" y="75"/>
                    <a:pt x="21" y="69"/>
                  </a:cubicBezTo>
                  <a:close/>
                  <a:moveTo>
                    <a:pt x="42" y="36"/>
                  </a:moveTo>
                  <a:cubicBezTo>
                    <a:pt x="41" y="59"/>
                    <a:pt x="13" y="71"/>
                    <a:pt x="21" y="93"/>
                  </a:cubicBezTo>
                  <a:cubicBezTo>
                    <a:pt x="29" y="77"/>
                    <a:pt x="47" y="55"/>
                    <a:pt x="42" y="3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2" name="Freeform 37"/>
            <p:cNvSpPr/>
            <p:nvPr/>
          </p:nvSpPr>
          <p:spPr bwMode="auto">
            <a:xfrm>
              <a:off x="5241925" y="1198563"/>
              <a:ext cx="92075" cy="152400"/>
            </a:xfrm>
            <a:custGeom>
              <a:cxnLst>
                <a:cxn ang="0">
                  <a:pos x="8" y="57"/>
                </a:cxn>
                <a:cxn ang="0">
                  <a:pos x="29" y="0"/>
                </a:cxn>
                <a:cxn ang="0">
                  <a:pos x="8" y="57"/>
                </a:cxn>
              </a:cxnLst>
              <a:rect b="b" l="0" r="r" t="0"/>
              <a:pathLst>
                <a:path h="57" w="34">
                  <a:moveTo>
                    <a:pt x="8" y="57"/>
                  </a:moveTo>
                  <a:cubicBezTo>
                    <a:pt x="0" y="35"/>
                    <a:pt x="28" y="23"/>
                    <a:pt x="29" y="0"/>
                  </a:cubicBezTo>
                  <a:cubicBezTo>
                    <a:pt x="34" y="19"/>
                    <a:pt x="16" y="41"/>
                    <a:pt x="8" y="57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3" name="Freeform 38"/>
            <p:cNvSpPr/>
            <p:nvPr/>
          </p:nvSpPr>
          <p:spPr bwMode="auto">
            <a:xfrm>
              <a:off x="4583113" y="928688"/>
              <a:ext cx="115888" cy="514350"/>
            </a:xfrm>
            <a:custGeom>
              <a:cxnLst>
                <a:cxn ang="0">
                  <a:pos x="4" y="175"/>
                </a:cxn>
                <a:cxn ang="0">
                  <a:pos x="37" y="1"/>
                </a:cxn>
                <a:cxn ang="0">
                  <a:pos x="40" y="4"/>
                </a:cxn>
                <a:cxn ang="0">
                  <a:pos x="40" y="28"/>
                </a:cxn>
                <a:cxn ang="0">
                  <a:pos x="40" y="70"/>
                </a:cxn>
                <a:cxn ang="0">
                  <a:pos x="34" y="136"/>
                </a:cxn>
                <a:cxn ang="0">
                  <a:pos x="31" y="124"/>
                </a:cxn>
                <a:cxn ang="0">
                  <a:pos x="28" y="136"/>
                </a:cxn>
                <a:cxn ang="0">
                  <a:pos x="7" y="190"/>
                </a:cxn>
                <a:cxn ang="0">
                  <a:pos x="4" y="175"/>
                </a:cxn>
              </a:cxnLst>
              <a:rect b="b" l="0" r="r" t="0"/>
              <a:pathLst>
                <a:path h="191" w="43">
                  <a:moveTo>
                    <a:pt x="4" y="175"/>
                  </a:moveTo>
                  <a:cubicBezTo>
                    <a:pt x="31" y="133"/>
                    <a:pt x="43" y="76"/>
                    <a:pt x="37" y="1"/>
                  </a:cubicBezTo>
                  <a:cubicBezTo>
                    <a:pt x="40" y="0"/>
                    <a:pt x="40" y="2"/>
                    <a:pt x="40" y="4"/>
                  </a:cubicBezTo>
                  <a:cubicBezTo>
                    <a:pt x="40" y="12"/>
                    <a:pt x="40" y="20"/>
                    <a:pt x="40" y="28"/>
                  </a:cubicBezTo>
                  <a:cubicBezTo>
                    <a:pt x="40" y="42"/>
                    <a:pt x="40" y="56"/>
                    <a:pt x="40" y="70"/>
                  </a:cubicBezTo>
                  <a:cubicBezTo>
                    <a:pt x="39" y="93"/>
                    <a:pt x="43" y="121"/>
                    <a:pt x="34" y="136"/>
                  </a:cubicBezTo>
                  <a:cubicBezTo>
                    <a:pt x="33" y="132"/>
                    <a:pt x="35" y="125"/>
                    <a:pt x="31" y="124"/>
                  </a:cubicBezTo>
                  <a:cubicBezTo>
                    <a:pt x="32" y="130"/>
                    <a:pt x="28" y="131"/>
                    <a:pt x="28" y="136"/>
                  </a:cubicBezTo>
                  <a:cubicBezTo>
                    <a:pt x="22" y="155"/>
                    <a:pt x="3" y="161"/>
                    <a:pt x="7" y="190"/>
                  </a:cubicBezTo>
                  <a:cubicBezTo>
                    <a:pt x="0" y="191"/>
                    <a:pt x="6" y="179"/>
                    <a:pt x="4" y="17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4" name="Freeform 39"/>
            <p:cNvSpPr/>
            <p:nvPr/>
          </p:nvSpPr>
          <p:spPr bwMode="auto">
            <a:xfrm>
              <a:off x="4646613" y="1366838"/>
              <a:ext cx="57150" cy="153988"/>
            </a:xfrm>
            <a:custGeom>
              <a:cxnLst>
                <a:cxn ang="0">
                  <a:pos x="7" y="57"/>
                </a:cxn>
                <a:cxn ang="0">
                  <a:pos x="13" y="0"/>
                </a:cxn>
                <a:cxn ang="0">
                  <a:pos x="7" y="57"/>
                </a:cxn>
              </a:cxnLst>
              <a:rect b="b" l="0" r="r" t="0"/>
              <a:pathLst>
                <a:path h="57" w="21">
                  <a:moveTo>
                    <a:pt x="7" y="57"/>
                  </a:moveTo>
                  <a:cubicBezTo>
                    <a:pt x="0" y="41"/>
                    <a:pt x="16" y="23"/>
                    <a:pt x="13" y="0"/>
                  </a:cubicBezTo>
                  <a:cubicBezTo>
                    <a:pt x="21" y="6"/>
                    <a:pt x="12" y="45"/>
                    <a:pt x="7" y="5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5" name="Freeform 40"/>
            <p:cNvSpPr/>
            <p:nvPr/>
          </p:nvSpPr>
          <p:spPr bwMode="auto">
            <a:xfrm>
              <a:off x="5351463" y="1092200"/>
              <a:ext cx="60325" cy="428625"/>
            </a:xfrm>
            <a:custGeom>
              <a:cxnLst>
                <a:cxn ang="0">
                  <a:pos x="18" y="159"/>
                </a:cxn>
                <a:cxn ang="0">
                  <a:pos x="3" y="105"/>
                </a:cxn>
                <a:cxn ang="0">
                  <a:pos x="0" y="45"/>
                </a:cxn>
                <a:cxn ang="0">
                  <a:pos x="0" y="42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6" y="18"/>
                </a:cxn>
                <a:cxn ang="0">
                  <a:pos x="9" y="81"/>
                </a:cxn>
                <a:cxn ang="0">
                  <a:pos x="21" y="147"/>
                </a:cxn>
                <a:cxn ang="0">
                  <a:pos x="18" y="159"/>
                </a:cxn>
              </a:cxnLst>
              <a:rect b="b" l="0" r="r" t="0"/>
              <a:pathLst>
                <a:path h="159" w="22">
                  <a:moveTo>
                    <a:pt x="18" y="159"/>
                  </a:moveTo>
                  <a:cubicBezTo>
                    <a:pt x="16" y="140"/>
                    <a:pt x="14" y="96"/>
                    <a:pt x="3" y="105"/>
                  </a:cubicBezTo>
                  <a:cubicBezTo>
                    <a:pt x="1" y="86"/>
                    <a:pt x="7" y="59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9"/>
                    <a:pt x="0" y="16"/>
                    <a:pt x="0" y="3"/>
                  </a:cubicBezTo>
                  <a:cubicBezTo>
                    <a:pt x="3" y="3"/>
                    <a:pt x="4" y="1"/>
                    <a:pt x="6" y="0"/>
                  </a:cubicBezTo>
                  <a:cubicBezTo>
                    <a:pt x="6" y="6"/>
                    <a:pt x="6" y="12"/>
                    <a:pt x="6" y="18"/>
                  </a:cubicBezTo>
                  <a:cubicBezTo>
                    <a:pt x="8" y="38"/>
                    <a:pt x="2" y="66"/>
                    <a:pt x="9" y="81"/>
                  </a:cubicBezTo>
                  <a:cubicBezTo>
                    <a:pt x="10" y="106"/>
                    <a:pt x="21" y="121"/>
                    <a:pt x="21" y="147"/>
                  </a:cubicBezTo>
                  <a:cubicBezTo>
                    <a:pt x="21" y="152"/>
                    <a:pt x="22" y="158"/>
                    <a:pt x="18" y="15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6" name="Freeform 41"/>
            <p:cNvSpPr/>
            <p:nvPr/>
          </p:nvSpPr>
          <p:spPr bwMode="auto">
            <a:xfrm>
              <a:off x="4487863" y="1454150"/>
              <a:ext cx="88900" cy="66675"/>
            </a:xfrm>
            <a:custGeom>
              <a:cxnLst>
                <a:cxn ang="0">
                  <a:pos x="15" y="7"/>
                </a:cxn>
                <a:cxn ang="0">
                  <a:pos x="30" y="4"/>
                </a:cxn>
                <a:cxn ang="0">
                  <a:pos x="33" y="4"/>
                </a:cxn>
                <a:cxn ang="0">
                  <a:pos x="24" y="25"/>
                </a:cxn>
                <a:cxn ang="0">
                  <a:pos x="21" y="16"/>
                </a:cxn>
                <a:cxn ang="0">
                  <a:pos x="0" y="22"/>
                </a:cxn>
                <a:cxn ang="0">
                  <a:pos x="21" y="13"/>
                </a:cxn>
                <a:cxn ang="0">
                  <a:pos x="15" y="7"/>
                </a:cxn>
              </a:cxnLst>
              <a:rect b="b" l="0" r="r" t="0"/>
              <a:pathLst>
                <a:path h="25" w="33">
                  <a:moveTo>
                    <a:pt x="15" y="7"/>
                  </a:moveTo>
                  <a:cubicBezTo>
                    <a:pt x="14" y="0"/>
                    <a:pt x="26" y="6"/>
                    <a:pt x="30" y="4"/>
                  </a:cubicBezTo>
                  <a:cubicBezTo>
                    <a:pt x="31" y="4"/>
                    <a:pt x="32" y="4"/>
                    <a:pt x="33" y="4"/>
                  </a:cubicBezTo>
                  <a:cubicBezTo>
                    <a:pt x="27" y="12"/>
                    <a:pt x="23" y="7"/>
                    <a:pt x="24" y="25"/>
                  </a:cubicBezTo>
                  <a:cubicBezTo>
                    <a:pt x="20" y="25"/>
                    <a:pt x="21" y="20"/>
                    <a:pt x="21" y="16"/>
                  </a:cubicBezTo>
                  <a:cubicBezTo>
                    <a:pt x="13" y="17"/>
                    <a:pt x="8" y="21"/>
                    <a:pt x="0" y="22"/>
                  </a:cubicBezTo>
                  <a:cubicBezTo>
                    <a:pt x="0" y="12"/>
                    <a:pt x="11" y="13"/>
                    <a:pt x="21" y="13"/>
                  </a:cubicBezTo>
                  <a:cubicBezTo>
                    <a:pt x="22" y="8"/>
                    <a:pt x="19" y="7"/>
                    <a:pt x="15" y="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7" name="Freeform 42"/>
            <p:cNvSpPr/>
            <p:nvPr/>
          </p:nvSpPr>
          <p:spPr bwMode="auto">
            <a:xfrm>
              <a:off x="4505325" y="1295400"/>
              <a:ext cx="185738" cy="387350"/>
            </a:xfrm>
            <a:custGeom>
              <a:cxnLst>
                <a:cxn ang="0">
                  <a:pos x="33" y="63"/>
                </a:cxn>
                <a:cxn ang="0">
                  <a:pos x="33" y="75"/>
                </a:cxn>
                <a:cxn ang="0">
                  <a:pos x="60" y="0"/>
                </a:cxn>
                <a:cxn ang="0">
                  <a:pos x="51" y="60"/>
                </a:cxn>
                <a:cxn ang="0">
                  <a:pos x="0" y="144"/>
                </a:cxn>
                <a:cxn ang="0">
                  <a:pos x="27" y="78"/>
                </a:cxn>
                <a:cxn ang="0">
                  <a:pos x="30" y="63"/>
                </a:cxn>
                <a:cxn ang="0">
                  <a:pos x="30" y="60"/>
                </a:cxn>
                <a:cxn ang="0">
                  <a:pos x="33" y="63"/>
                </a:cxn>
              </a:cxnLst>
              <a:rect b="b" l="0" r="r" t="0"/>
              <a:pathLst>
                <a:path h="144" w="69">
                  <a:moveTo>
                    <a:pt x="33" y="63"/>
                  </a:moveTo>
                  <a:cubicBezTo>
                    <a:pt x="33" y="67"/>
                    <a:pt x="33" y="71"/>
                    <a:pt x="33" y="75"/>
                  </a:cubicBezTo>
                  <a:cubicBezTo>
                    <a:pt x="51" y="59"/>
                    <a:pt x="55" y="29"/>
                    <a:pt x="60" y="0"/>
                  </a:cubicBezTo>
                  <a:cubicBezTo>
                    <a:pt x="69" y="20"/>
                    <a:pt x="52" y="40"/>
                    <a:pt x="51" y="60"/>
                  </a:cubicBezTo>
                  <a:cubicBezTo>
                    <a:pt x="32" y="86"/>
                    <a:pt x="17" y="116"/>
                    <a:pt x="0" y="144"/>
                  </a:cubicBezTo>
                  <a:cubicBezTo>
                    <a:pt x="3" y="116"/>
                    <a:pt x="23" y="105"/>
                    <a:pt x="27" y="78"/>
                  </a:cubicBezTo>
                  <a:cubicBezTo>
                    <a:pt x="34" y="79"/>
                    <a:pt x="28" y="67"/>
                    <a:pt x="30" y="63"/>
                  </a:cubicBezTo>
                  <a:cubicBezTo>
                    <a:pt x="30" y="62"/>
                    <a:pt x="30" y="61"/>
                    <a:pt x="30" y="60"/>
                  </a:cubicBezTo>
                  <a:cubicBezTo>
                    <a:pt x="33" y="59"/>
                    <a:pt x="33" y="61"/>
                    <a:pt x="33" y="6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8" name="Freeform 43"/>
            <p:cNvSpPr/>
            <p:nvPr/>
          </p:nvSpPr>
          <p:spPr bwMode="auto">
            <a:xfrm>
              <a:off x="4549775" y="1463675"/>
              <a:ext cx="46038" cy="57150"/>
            </a:xfrm>
            <a:custGeom>
              <a:cxnLst>
                <a:cxn ang="0">
                  <a:pos x="1" y="21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0" y="15"/>
                </a:cxn>
                <a:cxn ang="0">
                  <a:pos x="1" y="21"/>
                </a:cxn>
              </a:cxnLst>
              <a:rect b="b" l="0" r="r" t="0"/>
              <a:pathLst>
                <a:path h="21" w="17">
                  <a:moveTo>
                    <a:pt x="1" y="21"/>
                  </a:moveTo>
                  <a:cubicBezTo>
                    <a:pt x="0" y="3"/>
                    <a:pt x="4" y="8"/>
                    <a:pt x="10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1" y="4"/>
                    <a:pt x="17" y="16"/>
                    <a:pt x="10" y="15"/>
                  </a:cubicBezTo>
                  <a:cubicBezTo>
                    <a:pt x="8" y="0"/>
                    <a:pt x="4" y="20"/>
                    <a:pt x="1" y="21"/>
                  </a:cubicBezTo>
                  <a:close/>
                </a:path>
              </a:pathLst>
            </a:custGeom>
            <a:solidFill>
              <a:srgbClr val="567C9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9" name="Freeform 44"/>
            <p:cNvSpPr/>
            <p:nvPr/>
          </p:nvSpPr>
          <p:spPr bwMode="auto">
            <a:xfrm>
              <a:off x="4416425" y="1458913"/>
              <a:ext cx="160338" cy="441325"/>
            </a:xfrm>
            <a:custGeom>
              <a:cxnLst>
                <a:cxn ang="0">
                  <a:pos x="21" y="2"/>
                </a:cxn>
                <a:cxn ang="0">
                  <a:pos x="42" y="5"/>
                </a:cxn>
                <a:cxn ang="0">
                  <a:pos x="48" y="11"/>
                </a:cxn>
                <a:cxn ang="0">
                  <a:pos x="27" y="20"/>
                </a:cxn>
                <a:cxn ang="0">
                  <a:pos x="48" y="14"/>
                </a:cxn>
                <a:cxn ang="0">
                  <a:pos x="51" y="23"/>
                </a:cxn>
                <a:cxn ang="0">
                  <a:pos x="60" y="17"/>
                </a:cxn>
                <a:cxn ang="0">
                  <a:pos x="33" y="83"/>
                </a:cxn>
                <a:cxn ang="0">
                  <a:pos x="27" y="104"/>
                </a:cxn>
                <a:cxn ang="0">
                  <a:pos x="0" y="164"/>
                </a:cxn>
                <a:cxn ang="0">
                  <a:pos x="9" y="98"/>
                </a:cxn>
                <a:cxn ang="0">
                  <a:pos x="9" y="59"/>
                </a:cxn>
                <a:cxn ang="0">
                  <a:pos x="21" y="2"/>
                </a:cxn>
              </a:cxnLst>
              <a:rect b="b" l="0" r="r" t="0"/>
              <a:pathLst>
                <a:path h="164" w="60">
                  <a:moveTo>
                    <a:pt x="21" y="2"/>
                  </a:moveTo>
                  <a:cubicBezTo>
                    <a:pt x="31" y="0"/>
                    <a:pt x="33" y="6"/>
                    <a:pt x="42" y="5"/>
                  </a:cubicBezTo>
                  <a:cubicBezTo>
                    <a:pt x="46" y="5"/>
                    <a:pt x="49" y="6"/>
                    <a:pt x="48" y="11"/>
                  </a:cubicBezTo>
                  <a:cubicBezTo>
                    <a:pt x="38" y="11"/>
                    <a:pt x="27" y="10"/>
                    <a:pt x="27" y="20"/>
                  </a:cubicBezTo>
                  <a:cubicBezTo>
                    <a:pt x="35" y="19"/>
                    <a:pt x="40" y="15"/>
                    <a:pt x="48" y="14"/>
                  </a:cubicBezTo>
                  <a:cubicBezTo>
                    <a:pt x="48" y="18"/>
                    <a:pt x="47" y="23"/>
                    <a:pt x="51" y="23"/>
                  </a:cubicBezTo>
                  <a:cubicBezTo>
                    <a:pt x="54" y="22"/>
                    <a:pt x="58" y="2"/>
                    <a:pt x="60" y="17"/>
                  </a:cubicBezTo>
                  <a:cubicBezTo>
                    <a:pt x="56" y="44"/>
                    <a:pt x="36" y="55"/>
                    <a:pt x="33" y="83"/>
                  </a:cubicBezTo>
                  <a:cubicBezTo>
                    <a:pt x="33" y="92"/>
                    <a:pt x="32" y="100"/>
                    <a:pt x="27" y="104"/>
                  </a:cubicBezTo>
                  <a:cubicBezTo>
                    <a:pt x="15" y="109"/>
                    <a:pt x="15" y="152"/>
                    <a:pt x="0" y="164"/>
                  </a:cubicBezTo>
                  <a:cubicBezTo>
                    <a:pt x="6" y="145"/>
                    <a:pt x="11" y="125"/>
                    <a:pt x="9" y="98"/>
                  </a:cubicBezTo>
                  <a:cubicBezTo>
                    <a:pt x="9" y="85"/>
                    <a:pt x="9" y="72"/>
                    <a:pt x="9" y="59"/>
                  </a:cubicBezTo>
                  <a:cubicBezTo>
                    <a:pt x="12" y="39"/>
                    <a:pt x="15" y="19"/>
                    <a:pt x="21" y="2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0" name="Freeform 45"/>
            <p:cNvSpPr/>
            <p:nvPr/>
          </p:nvSpPr>
          <p:spPr bwMode="auto">
            <a:xfrm>
              <a:off x="4672013" y="1544638"/>
              <a:ext cx="50800" cy="73025"/>
            </a:xfrm>
            <a:custGeom>
              <a:cxnLst>
                <a:cxn ang="0">
                  <a:pos x="13" y="0"/>
                </a:cxn>
                <a:cxn ang="0">
                  <a:pos x="19" y="24"/>
                </a:cxn>
                <a:cxn ang="0">
                  <a:pos x="7" y="27"/>
                </a:cxn>
                <a:cxn ang="0">
                  <a:pos x="13" y="0"/>
                </a:cxn>
              </a:cxnLst>
              <a:rect b="b" l="0" r="r" t="0"/>
              <a:pathLst>
                <a:path h="27" w="19">
                  <a:moveTo>
                    <a:pt x="13" y="0"/>
                  </a:moveTo>
                  <a:cubicBezTo>
                    <a:pt x="18" y="5"/>
                    <a:pt x="19" y="14"/>
                    <a:pt x="19" y="24"/>
                  </a:cubicBezTo>
                  <a:cubicBezTo>
                    <a:pt x="15" y="12"/>
                    <a:pt x="11" y="17"/>
                    <a:pt x="7" y="27"/>
                  </a:cubicBezTo>
                  <a:cubicBezTo>
                    <a:pt x="0" y="21"/>
                    <a:pt x="13" y="9"/>
                    <a:pt x="13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1" name="Freeform 46"/>
            <p:cNvSpPr/>
            <p:nvPr/>
          </p:nvSpPr>
          <p:spPr bwMode="auto">
            <a:xfrm>
              <a:off x="5405438" y="1560513"/>
              <a:ext cx="22225" cy="331788"/>
            </a:xfrm>
            <a:custGeom>
              <a:cxnLst>
                <a:cxn ang="0">
                  <a:pos x="1" y="9"/>
                </a:cxn>
                <a:cxn ang="0">
                  <a:pos x="4" y="0"/>
                </a:cxn>
                <a:cxn ang="0">
                  <a:pos x="7" y="48"/>
                </a:cxn>
                <a:cxn ang="0">
                  <a:pos x="7" y="81"/>
                </a:cxn>
                <a:cxn ang="0">
                  <a:pos x="7" y="123"/>
                </a:cxn>
                <a:cxn ang="0">
                  <a:pos x="4" y="102"/>
                </a:cxn>
                <a:cxn ang="0">
                  <a:pos x="1" y="9"/>
                </a:cxn>
              </a:cxnLst>
              <a:rect b="b" l="0" r="r" t="0"/>
              <a:pathLst>
                <a:path h="123" w="8">
                  <a:moveTo>
                    <a:pt x="1" y="9"/>
                  </a:moveTo>
                  <a:cubicBezTo>
                    <a:pt x="1" y="5"/>
                    <a:pt x="1" y="1"/>
                    <a:pt x="4" y="0"/>
                  </a:cubicBezTo>
                  <a:cubicBezTo>
                    <a:pt x="2" y="19"/>
                    <a:pt x="8" y="30"/>
                    <a:pt x="7" y="48"/>
                  </a:cubicBezTo>
                  <a:cubicBezTo>
                    <a:pt x="7" y="59"/>
                    <a:pt x="7" y="70"/>
                    <a:pt x="7" y="81"/>
                  </a:cubicBezTo>
                  <a:cubicBezTo>
                    <a:pt x="7" y="95"/>
                    <a:pt x="7" y="109"/>
                    <a:pt x="7" y="123"/>
                  </a:cubicBezTo>
                  <a:cubicBezTo>
                    <a:pt x="0" y="122"/>
                    <a:pt x="6" y="108"/>
                    <a:pt x="4" y="102"/>
                  </a:cubicBezTo>
                  <a:cubicBezTo>
                    <a:pt x="5" y="69"/>
                    <a:pt x="4" y="38"/>
                    <a:pt x="1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2" name="Freeform 47"/>
            <p:cNvSpPr/>
            <p:nvPr/>
          </p:nvSpPr>
          <p:spPr bwMode="auto">
            <a:xfrm>
              <a:off x="5253038" y="1666875"/>
              <a:ext cx="47625" cy="327025"/>
            </a:xfrm>
            <a:custGeom>
              <a:cxnLst>
                <a:cxn ang="0">
                  <a:pos x="4" y="111"/>
                </a:cxn>
                <a:cxn ang="0">
                  <a:pos x="4" y="105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6" y="114"/>
                </a:cxn>
                <a:cxn ang="0">
                  <a:pos x="16" y="117"/>
                </a:cxn>
                <a:cxn ang="0">
                  <a:pos x="4" y="111"/>
                </a:cxn>
              </a:cxnLst>
              <a:rect b="b" l="0" r="r" t="0"/>
              <a:pathLst>
                <a:path h="122" w="18">
                  <a:moveTo>
                    <a:pt x="4" y="111"/>
                  </a:moveTo>
                  <a:cubicBezTo>
                    <a:pt x="0" y="110"/>
                    <a:pt x="4" y="108"/>
                    <a:pt x="4" y="105"/>
                  </a:cubicBezTo>
                  <a:cubicBezTo>
                    <a:pt x="11" y="78"/>
                    <a:pt x="5" y="38"/>
                    <a:pt x="7" y="6"/>
                  </a:cubicBezTo>
                  <a:cubicBezTo>
                    <a:pt x="7" y="4"/>
                    <a:pt x="7" y="2"/>
                    <a:pt x="7" y="0"/>
                  </a:cubicBezTo>
                  <a:cubicBezTo>
                    <a:pt x="18" y="30"/>
                    <a:pt x="0" y="89"/>
                    <a:pt x="16" y="114"/>
                  </a:cubicBezTo>
                  <a:cubicBezTo>
                    <a:pt x="16" y="115"/>
                    <a:pt x="16" y="116"/>
                    <a:pt x="16" y="117"/>
                  </a:cubicBezTo>
                  <a:cubicBezTo>
                    <a:pt x="5" y="122"/>
                    <a:pt x="10" y="116"/>
                    <a:pt x="4" y="111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3" name="Freeform 48"/>
            <p:cNvSpPr/>
            <p:nvPr/>
          </p:nvSpPr>
          <p:spPr bwMode="auto">
            <a:xfrm>
              <a:off x="4875213" y="1738313"/>
              <a:ext cx="138113" cy="387350"/>
            </a:xfrm>
            <a:custGeom>
              <a:cxnLst>
                <a:cxn ang="0">
                  <a:pos x="48" y="144"/>
                </a:cxn>
                <a:cxn ang="0">
                  <a:pos x="0" y="0"/>
                </a:cxn>
                <a:cxn ang="0">
                  <a:pos x="51" y="144"/>
                </a:cxn>
                <a:cxn ang="0">
                  <a:pos x="48" y="144"/>
                </a:cxn>
              </a:cxnLst>
              <a:rect b="b" l="0" r="r" t="0"/>
              <a:pathLst>
                <a:path h="144" w="51">
                  <a:moveTo>
                    <a:pt x="48" y="144"/>
                  </a:moveTo>
                  <a:cubicBezTo>
                    <a:pt x="29" y="99"/>
                    <a:pt x="1" y="63"/>
                    <a:pt x="0" y="0"/>
                  </a:cubicBezTo>
                  <a:cubicBezTo>
                    <a:pt x="11" y="42"/>
                    <a:pt x="30" y="102"/>
                    <a:pt x="51" y="144"/>
                  </a:cubicBezTo>
                  <a:cubicBezTo>
                    <a:pt x="50" y="144"/>
                    <a:pt x="49" y="144"/>
                    <a:pt x="48" y="14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4" name="Freeform 49"/>
            <p:cNvSpPr/>
            <p:nvPr/>
          </p:nvSpPr>
          <p:spPr bwMode="auto">
            <a:xfrm>
              <a:off x="5060950" y="1843088"/>
              <a:ext cx="49213" cy="88900"/>
            </a:xfrm>
            <a:custGeom>
              <a:cxnLst>
                <a:cxn ang="0">
                  <a:pos x="9" y="0"/>
                </a:cxn>
                <a:cxn ang="0">
                  <a:pos x="9" y="33"/>
                </a:cxn>
                <a:cxn ang="0">
                  <a:pos x="9" y="0"/>
                </a:cxn>
              </a:cxnLst>
              <a:rect b="b" l="0" r="r" t="0"/>
              <a:pathLst>
                <a:path h="33" w="18">
                  <a:moveTo>
                    <a:pt x="9" y="0"/>
                  </a:moveTo>
                  <a:cubicBezTo>
                    <a:pt x="18" y="8"/>
                    <a:pt x="7" y="22"/>
                    <a:pt x="9" y="33"/>
                  </a:cubicBezTo>
                  <a:cubicBezTo>
                    <a:pt x="0" y="25"/>
                    <a:pt x="11" y="11"/>
                    <a:pt x="9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5" name="Freeform 50"/>
            <p:cNvSpPr/>
            <p:nvPr/>
          </p:nvSpPr>
          <p:spPr bwMode="auto">
            <a:xfrm>
              <a:off x="5184775" y="1884363"/>
              <a:ext cx="33338" cy="177800"/>
            </a:xfrm>
            <a:custGeom>
              <a:cxnLst>
                <a:cxn ang="0">
                  <a:pos x="2" y="60"/>
                </a:cxn>
                <a:cxn ang="0">
                  <a:pos x="8" y="0"/>
                </a:cxn>
                <a:cxn ang="0">
                  <a:pos x="11" y="12"/>
                </a:cxn>
                <a:cxn ang="0">
                  <a:pos x="5" y="66"/>
                </a:cxn>
                <a:cxn ang="0">
                  <a:pos x="2" y="60"/>
                </a:cxn>
              </a:cxnLst>
              <a:rect b="b" l="0" r="r" t="0"/>
              <a:pathLst>
                <a:path h="66" w="12">
                  <a:moveTo>
                    <a:pt x="2" y="60"/>
                  </a:moveTo>
                  <a:cubicBezTo>
                    <a:pt x="0" y="36"/>
                    <a:pt x="8" y="22"/>
                    <a:pt x="8" y="0"/>
                  </a:cubicBezTo>
                  <a:cubicBezTo>
                    <a:pt x="12" y="1"/>
                    <a:pt x="10" y="8"/>
                    <a:pt x="11" y="12"/>
                  </a:cubicBezTo>
                  <a:cubicBezTo>
                    <a:pt x="11" y="32"/>
                    <a:pt x="4" y="45"/>
                    <a:pt x="5" y="66"/>
                  </a:cubicBezTo>
                  <a:cubicBezTo>
                    <a:pt x="2" y="66"/>
                    <a:pt x="3" y="62"/>
                    <a:pt x="2" y="6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6" name="Freeform 51"/>
            <p:cNvSpPr>
              <a:spLocks noEditPoints="1"/>
            </p:cNvSpPr>
            <p:nvPr/>
          </p:nvSpPr>
          <p:spPr bwMode="auto">
            <a:xfrm>
              <a:off x="3867150" y="1738313"/>
              <a:ext cx="806450" cy="2592388"/>
            </a:xfrm>
            <a:custGeom>
              <a:cxnLst>
                <a:cxn ang="0">
                  <a:pos x="135" y="171"/>
                </a:cxn>
                <a:cxn ang="0">
                  <a:pos x="207" y="159"/>
                </a:cxn>
                <a:cxn ang="0">
                  <a:pos x="300" y="204"/>
                </a:cxn>
                <a:cxn ang="0">
                  <a:pos x="216" y="168"/>
                </a:cxn>
                <a:cxn ang="0">
                  <a:pos x="180" y="339"/>
                </a:cxn>
                <a:cxn ang="0">
                  <a:pos x="180" y="456"/>
                </a:cxn>
                <a:cxn ang="0">
                  <a:pos x="165" y="636"/>
                </a:cxn>
                <a:cxn ang="0">
                  <a:pos x="120" y="861"/>
                </a:cxn>
                <a:cxn ang="0">
                  <a:pos x="219" y="912"/>
                </a:cxn>
                <a:cxn ang="0">
                  <a:pos x="213" y="906"/>
                </a:cxn>
                <a:cxn ang="0">
                  <a:pos x="249" y="537"/>
                </a:cxn>
                <a:cxn ang="0">
                  <a:pos x="258" y="498"/>
                </a:cxn>
                <a:cxn ang="0">
                  <a:pos x="258" y="525"/>
                </a:cxn>
                <a:cxn ang="0">
                  <a:pos x="246" y="555"/>
                </a:cxn>
                <a:cxn ang="0">
                  <a:pos x="246" y="717"/>
                </a:cxn>
                <a:cxn ang="0">
                  <a:pos x="222" y="930"/>
                </a:cxn>
                <a:cxn ang="0">
                  <a:pos x="99" y="894"/>
                </a:cxn>
                <a:cxn ang="0">
                  <a:pos x="117" y="945"/>
                </a:cxn>
                <a:cxn ang="0">
                  <a:pos x="87" y="963"/>
                </a:cxn>
                <a:cxn ang="0">
                  <a:pos x="90" y="879"/>
                </a:cxn>
                <a:cxn ang="0">
                  <a:pos x="159" y="588"/>
                </a:cxn>
                <a:cxn ang="0">
                  <a:pos x="78" y="597"/>
                </a:cxn>
                <a:cxn ang="0">
                  <a:pos x="111" y="579"/>
                </a:cxn>
                <a:cxn ang="0">
                  <a:pos x="117" y="561"/>
                </a:cxn>
                <a:cxn ang="0">
                  <a:pos x="177" y="417"/>
                </a:cxn>
                <a:cxn ang="0">
                  <a:pos x="132" y="495"/>
                </a:cxn>
                <a:cxn ang="0">
                  <a:pos x="120" y="459"/>
                </a:cxn>
                <a:cxn ang="0">
                  <a:pos x="114" y="387"/>
                </a:cxn>
                <a:cxn ang="0">
                  <a:pos x="123" y="456"/>
                </a:cxn>
                <a:cxn ang="0">
                  <a:pos x="123" y="390"/>
                </a:cxn>
                <a:cxn ang="0">
                  <a:pos x="129" y="396"/>
                </a:cxn>
                <a:cxn ang="0">
                  <a:pos x="132" y="489"/>
                </a:cxn>
                <a:cxn ang="0">
                  <a:pos x="168" y="423"/>
                </a:cxn>
                <a:cxn ang="0">
                  <a:pos x="180" y="294"/>
                </a:cxn>
                <a:cxn ang="0">
                  <a:pos x="183" y="228"/>
                </a:cxn>
                <a:cxn ang="0">
                  <a:pos x="168" y="261"/>
                </a:cxn>
                <a:cxn ang="0">
                  <a:pos x="141" y="261"/>
                </a:cxn>
                <a:cxn ang="0">
                  <a:pos x="141" y="279"/>
                </a:cxn>
                <a:cxn ang="0">
                  <a:pos x="114" y="279"/>
                </a:cxn>
                <a:cxn ang="0">
                  <a:pos x="66" y="264"/>
                </a:cxn>
                <a:cxn ang="0">
                  <a:pos x="60" y="261"/>
                </a:cxn>
                <a:cxn ang="0">
                  <a:pos x="156" y="174"/>
                </a:cxn>
                <a:cxn ang="0">
                  <a:pos x="156" y="132"/>
                </a:cxn>
                <a:cxn ang="0">
                  <a:pos x="174" y="75"/>
                </a:cxn>
                <a:cxn ang="0">
                  <a:pos x="204" y="60"/>
                </a:cxn>
                <a:cxn ang="0">
                  <a:pos x="207" y="189"/>
                </a:cxn>
                <a:cxn ang="0">
                  <a:pos x="207" y="189"/>
                </a:cxn>
                <a:cxn ang="0">
                  <a:pos x="198" y="198"/>
                </a:cxn>
                <a:cxn ang="0">
                  <a:pos x="174" y="165"/>
                </a:cxn>
                <a:cxn ang="0">
                  <a:pos x="168" y="168"/>
                </a:cxn>
                <a:cxn ang="0">
                  <a:pos x="192" y="180"/>
                </a:cxn>
                <a:cxn ang="0">
                  <a:pos x="195" y="177"/>
                </a:cxn>
                <a:cxn ang="0">
                  <a:pos x="159" y="237"/>
                </a:cxn>
                <a:cxn ang="0">
                  <a:pos x="162" y="213"/>
                </a:cxn>
                <a:cxn ang="0">
                  <a:pos x="201" y="198"/>
                </a:cxn>
                <a:cxn ang="0">
                  <a:pos x="192" y="213"/>
                </a:cxn>
                <a:cxn ang="0">
                  <a:pos x="201" y="222"/>
                </a:cxn>
              </a:cxnLst>
              <a:rect b="b" l="0" r="r" t="0"/>
              <a:pathLst>
                <a:path h="963" w="300">
                  <a:moveTo>
                    <a:pt x="231" y="0"/>
                  </a:moveTo>
                  <a:cubicBezTo>
                    <a:pt x="219" y="77"/>
                    <a:pt x="168" y="115"/>
                    <a:pt x="135" y="171"/>
                  </a:cubicBezTo>
                  <a:cubicBezTo>
                    <a:pt x="146" y="165"/>
                    <a:pt x="162" y="164"/>
                    <a:pt x="177" y="162"/>
                  </a:cubicBezTo>
                  <a:cubicBezTo>
                    <a:pt x="186" y="160"/>
                    <a:pt x="203" y="166"/>
                    <a:pt x="207" y="159"/>
                  </a:cubicBezTo>
                  <a:cubicBezTo>
                    <a:pt x="209" y="160"/>
                    <a:pt x="210" y="162"/>
                    <a:pt x="213" y="162"/>
                  </a:cubicBezTo>
                  <a:cubicBezTo>
                    <a:pt x="256" y="162"/>
                    <a:pt x="272" y="189"/>
                    <a:pt x="300" y="204"/>
                  </a:cubicBezTo>
                  <a:cubicBezTo>
                    <a:pt x="274" y="211"/>
                    <a:pt x="256" y="158"/>
                    <a:pt x="228" y="177"/>
                  </a:cubicBezTo>
                  <a:cubicBezTo>
                    <a:pt x="231" y="167"/>
                    <a:pt x="224" y="167"/>
                    <a:pt x="216" y="168"/>
                  </a:cubicBezTo>
                  <a:cubicBezTo>
                    <a:pt x="205" y="204"/>
                    <a:pt x="206" y="252"/>
                    <a:pt x="189" y="282"/>
                  </a:cubicBezTo>
                  <a:cubicBezTo>
                    <a:pt x="181" y="296"/>
                    <a:pt x="180" y="317"/>
                    <a:pt x="180" y="339"/>
                  </a:cubicBezTo>
                  <a:cubicBezTo>
                    <a:pt x="180" y="358"/>
                    <a:pt x="180" y="377"/>
                    <a:pt x="180" y="396"/>
                  </a:cubicBezTo>
                  <a:cubicBezTo>
                    <a:pt x="180" y="416"/>
                    <a:pt x="180" y="436"/>
                    <a:pt x="180" y="456"/>
                  </a:cubicBezTo>
                  <a:cubicBezTo>
                    <a:pt x="182" y="500"/>
                    <a:pt x="174" y="534"/>
                    <a:pt x="168" y="570"/>
                  </a:cubicBezTo>
                  <a:cubicBezTo>
                    <a:pt x="161" y="586"/>
                    <a:pt x="167" y="615"/>
                    <a:pt x="165" y="636"/>
                  </a:cubicBezTo>
                  <a:cubicBezTo>
                    <a:pt x="154" y="709"/>
                    <a:pt x="139" y="778"/>
                    <a:pt x="120" y="843"/>
                  </a:cubicBezTo>
                  <a:cubicBezTo>
                    <a:pt x="116" y="852"/>
                    <a:pt x="128" y="858"/>
                    <a:pt x="120" y="861"/>
                  </a:cubicBezTo>
                  <a:cubicBezTo>
                    <a:pt x="60" y="874"/>
                    <a:pt x="152" y="947"/>
                    <a:pt x="201" y="939"/>
                  </a:cubicBezTo>
                  <a:cubicBezTo>
                    <a:pt x="207" y="930"/>
                    <a:pt x="218" y="926"/>
                    <a:pt x="219" y="912"/>
                  </a:cubicBezTo>
                  <a:cubicBezTo>
                    <a:pt x="193" y="909"/>
                    <a:pt x="175" y="898"/>
                    <a:pt x="156" y="888"/>
                  </a:cubicBezTo>
                  <a:cubicBezTo>
                    <a:pt x="173" y="884"/>
                    <a:pt x="190" y="906"/>
                    <a:pt x="213" y="906"/>
                  </a:cubicBezTo>
                  <a:cubicBezTo>
                    <a:pt x="214" y="906"/>
                    <a:pt x="215" y="906"/>
                    <a:pt x="216" y="906"/>
                  </a:cubicBezTo>
                  <a:cubicBezTo>
                    <a:pt x="269" y="819"/>
                    <a:pt x="220" y="648"/>
                    <a:pt x="249" y="537"/>
                  </a:cubicBezTo>
                  <a:cubicBezTo>
                    <a:pt x="249" y="533"/>
                    <a:pt x="244" y="534"/>
                    <a:pt x="240" y="534"/>
                  </a:cubicBezTo>
                  <a:cubicBezTo>
                    <a:pt x="252" y="527"/>
                    <a:pt x="256" y="514"/>
                    <a:pt x="258" y="498"/>
                  </a:cubicBezTo>
                  <a:cubicBezTo>
                    <a:pt x="261" y="497"/>
                    <a:pt x="261" y="499"/>
                    <a:pt x="261" y="501"/>
                  </a:cubicBezTo>
                  <a:cubicBezTo>
                    <a:pt x="263" y="512"/>
                    <a:pt x="257" y="515"/>
                    <a:pt x="258" y="525"/>
                  </a:cubicBezTo>
                  <a:cubicBezTo>
                    <a:pt x="263" y="525"/>
                    <a:pt x="269" y="524"/>
                    <a:pt x="270" y="528"/>
                  </a:cubicBezTo>
                  <a:cubicBezTo>
                    <a:pt x="251" y="526"/>
                    <a:pt x="252" y="544"/>
                    <a:pt x="246" y="555"/>
                  </a:cubicBezTo>
                  <a:cubicBezTo>
                    <a:pt x="241" y="566"/>
                    <a:pt x="241" y="598"/>
                    <a:pt x="246" y="609"/>
                  </a:cubicBezTo>
                  <a:cubicBezTo>
                    <a:pt x="249" y="646"/>
                    <a:pt x="242" y="689"/>
                    <a:pt x="246" y="717"/>
                  </a:cubicBezTo>
                  <a:cubicBezTo>
                    <a:pt x="246" y="738"/>
                    <a:pt x="246" y="759"/>
                    <a:pt x="246" y="780"/>
                  </a:cubicBezTo>
                  <a:cubicBezTo>
                    <a:pt x="251" y="843"/>
                    <a:pt x="231" y="881"/>
                    <a:pt x="222" y="930"/>
                  </a:cubicBezTo>
                  <a:cubicBezTo>
                    <a:pt x="222" y="923"/>
                    <a:pt x="193" y="949"/>
                    <a:pt x="201" y="948"/>
                  </a:cubicBezTo>
                  <a:cubicBezTo>
                    <a:pt x="157" y="952"/>
                    <a:pt x="127" y="916"/>
                    <a:pt x="99" y="894"/>
                  </a:cubicBezTo>
                  <a:cubicBezTo>
                    <a:pt x="99" y="910"/>
                    <a:pt x="93" y="920"/>
                    <a:pt x="93" y="936"/>
                  </a:cubicBezTo>
                  <a:cubicBezTo>
                    <a:pt x="99" y="941"/>
                    <a:pt x="109" y="942"/>
                    <a:pt x="117" y="945"/>
                  </a:cubicBezTo>
                  <a:cubicBezTo>
                    <a:pt x="117" y="946"/>
                    <a:pt x="117" y="947"/>
                    <a:pt x="117" y="948"/>
                  </a:cubicBezTo>
                  <a:cubicBezTo>
                    <a:pt x="97" y="941"/>
                    <a:pt x="88" y="941"/>
                    <a:pt x="87" y="963"/>
                  </a:cubicBezTo>
                  <a:cubicBezTo>
                    <a:pt x="87" y="954"/>
                    <a:pt x="87" y="945"/>
                    <a:pt x="87" y="936"/>
                  </a:cubicBezTo>
                  <a:cubicBezTo>
                    <a:pt x="86" y="915"/>
                    <a:pt x="98" y="897"/>
                    <a:pt x="90" y="879"/>
                  </a:cubicBezTo>
                  <a:cubicBezTo>
                    <a:pt x="137" y="822"/>
                    <a:pt x="143" y="724"/>
                    <a:pt x="159" y="636"/>
                  </a:cubicBezTo>
                  <a:cubicBezTo>
                    <a:pt x="164" y="627"/>
                    <a:pt x="164" y="597"/>
                    <a:pt x="159" y="588"/>
                  </a:cubicBezTo>
                  <a:cubicBezTo>
                    <a:pt x="156" y="575"/>
                    <a:pt x="170" y="563"/>
                    <a:pt x="162" y="555"/>
                  </a:cubicBezTo>
                  <a:cubicBezTo>
                    <a:pt x="142" y="577"/>
                    <a:pt x="107" y="584"/>
                    <a:pt x="78" y="597"/>
                  </a:cubicBezTo>
                  <a:cubicBezTo>
                    <a:pt x="82" y="581"/>
                    <a:pt x="106" y="585"/>
                    <a:pt x="111" y="570"/>
                  </a:cubicBezTo>
                  <a:cubicBezTo>
                    <a:pt x="116" y="572"/>
                    <a:pt x="111" y="575"/>
                    <a:pt x="111" y="579"/>
                  </a:cubicBezTo>
                  <a:cubicBezTo>
                    <a:pt x="138" y="562"/>
                    <a:pt x="167" y="547"/>
                    <a:pt x="171" y="507"/>
                  </a:cubicBezTo>
                  <a:cubicBezTo>
                    <a:pt x="158" y="530"/>
                    <a:pt x="145" y="553"/>
                    <a:pt x="117" y="561"/>
                  </a:cubicBezTo>
                  <a:cubicBezTo>
                    <a:pt x="148" y="538"/>
                    <a:pt x="173" y="509"/>
                    <a:pt x="174" y="456"/>
                  </a:cubicBezTo>
                  <a:cubicBezTo>
                    <a:pt x="180" y="448"/>
                    <a:pt x="176" y="430"/>
                    <a:pt x="177" y="417"/>
                  </a:cubicBezTo>
                  <a:cubicBezTo>
                    <a:pt x="166" y="428"/>
                    <a:pt x="180" y="445"/>
                    <a:pt x="165" y="453"/>
                  </a:cubicBezTo>
                  <a:cubicBezTo>
                    <a:pt x="160" y="473"/>
                    <a:pt x="145" y="483"/>
                    <a:pt x="132" y="495"/>
                  </a:cubicBezTo>
                  <a:cubicBezTo>
                    <a:pt x="124" y="493"/>
                    <a:pt x="134" y="509"/>
                    <a:pt x="126" y="507"/>
                  </a:cubicBezTo>
                  <a:cubicBezTo>
                    <a:pt x="128" y="487"/>
                    <a:pt x="123" y="474"/>
                    <a:pt x="120" y="459"/>
                  </a:cubicBezTo>
                  <a:cubicBezTo>
                    <a:pt x="120" y="433"/>
                    <a:pt x="122" y="405"/>
                    <a:pt x="111" y="390"/>
                  </a:cubicBezTo>
                  <a:cubicBezTo>
                    <a:pt x="114" y="391"/>
                    <a:pt x="114" y="389"/>
                    <a:pt x="114" y="387"/>
                  </a:cubicBezTo>
                  <a:cubicBezTo>
                    <a:pt x="119" y="391"/>
                    <a:pt x="117" y="402"/>
                    <a:pt x="123" y="405"/>
                  </a:cubicBezTo>
                  <a:cubicBezTo>
                    <a:pt x="123" y="422"/>
                    <a:pt x="123" y="439"/>
                    <a:pt x="123" y="456"/>
                  </a:cubicBezTo>
                  <a:cubicBezTo>
                    <a:pt x="130" y="445"/>
                    <a:pt x="124" y="421"/>
                    <a:pt x="126" y="405"/>
                  </a:cubicBezTo>
                  <a:cubicBezTo>
                    <a:pt x="128" y="397"/>
                    <a:pt x="122" y="397"/>
                    <a:pt x="123" y="390"/>
                  </a:cubicBezTo>
                  <a:cubicBezTo>
                    <a:pt x="122" y="387"/>
                    <a:pt x="124" y="387"/>
                    <a:pt x="126" y="387"/>
                  </a:cubicBezTo>
                  <a:cubicBezTo>
                    <a:pt x="128" y="389"/>
                    <a:pt x="129" y="392"/>
                    <a:pt x="129" y="396"/>
                  </a:cubicBezTo>
                  <a:cubicBezTo>
                    <a:pt x="131" y="422"/>
                    <a:pt x="125" y="456"/>
                    <a:pt x="132" y="477"/>
                  </a:cubicBezTo>
                  <a:cubicBezTo>
                    <a:pt x="132" y="481"/>
                    <a:pt x="132" y="485"/>
                    <a:pt x="132" y="489"/>
                  </a:cubicBezTo>
                  <a:cubicBezTo>
                    <a:pt x="136" y="484"/>
                    <a:pt x="141" y="479"/>
                    <a:pt x="144" y="474"/>
                  </a:cubicBezTo>
                  <a:cubicBezTo>
                    <a:pt x="155" y="460"/>
                    <a:pt x="167" y="447"/>
                    <a:pt x="168" y="423"/>
                  </a:cubicBezTo>
                  <a:cubicBezTo>
                    <a:pt x="183" y="402"/>
                    <a:pt x="175" y="348"/>
                    <a:pt x="177" y="306"/>
                  </a:cubicBezTo>
                  <a:cubicBezTo>
                    <a:pt x="177" y="301"/>
                    <a:pt x="181" y="300"/>
                    <a:pt x="180" y="294"/>
                  </a:cubicBezTo>
                  <a:cubicBezTo>
                    <a:pt x="184" y="270"/>
                    <a:pt x="200" y="258"/>
                    <a:pt x="198" y="228"/>
                  </a:cubicBezTo>
                  <a:cubicBezTo>
                    <a:pt x="193" y="228"/>
                    <a:pt x="188" y="228"/>
                    <a:pt x="183" y="228"/>
                  </a:cubicBezTo>
                  <a:cubicBezTo>
                    <a:pt x="178" y="239"/>
                    <a:pt x="179" y="256"/>
                    <a:pt x="171" y="264"/>
                  </a:cubicBezTo>
                  <a:cubicBezTo>
                    <a:pt x="168" y="265"/>
                    <a:pt x="168" y="263"/>
                    <a:pt x="168" y="261"/>
                  </a:cubicBezTo>
                  <a:cubicBezTo>
                    <a:pt x="169" y="250"/>
                    <a:pt x="175" y="244"/>
                    <a:pt x="174" y="231"/>
                  </a:cubicBezTo>
                  <a:cubicBezTo>
                    <a:pt x="168" y="246"/>
                    <a:pt x="146" y="245"/>
                    <a:pt x="141" y="261"/>
                  </a:cubicBezTo>
                  <a:cubicBezTo>
                    <a:pt x="133" y="264"/>
                    <a:pt x="131" y="273"/>
                    <a:pt x="123" y="276"/>
                  </a:cubicBezTo>
                  <a:cubicBezTo>
                    <a:pt x="123" y="283"/>
                    <a:pt x="136" y="277"/>
                    <a:pt x="141" y="279"/>
                  </a:cubicBezTo>
                  <a:cubicBezTo>
                    <a:pt x="140" y="281"/>
                    <a:pt x="138" y="282"/>
                    <a:pt x="138" y="285"/>
                  </a:cubicBezTo>
                  <a:cubicBezTo>
                    <a:pt x="126" y="287"/>
                    <a:pt x="126" y="277"/>
                    <a:pt x="114" y="279"/>
                  </a:cubicBezTo>
                  <a:cubicBezTo>
                    <a:pt x="124" y="272"/>
                    <a:pt x="132" y="263"/>
                    <a:pt x="138" y="252"/>
                  </a:cubicBezTo>
                  <a:cubicBezTo>
                    <a:pt x="108" y="250"/>
                    <a:pt x="86" y="256"/>
                    <a:pt x="66" y="264"/>
                  </a:cubicBezTo>
                  <a:cubicBezTo>
                    <a:pt x="57" y="288"/>
                    <a:pt x="28" y="308"/>
                    <a:pt x="0" y="303"/>
                  </a:cubicBezTo>
                  <a:cubicBezTo>
                    <a:pt x="25" y="294"/>
                    <a:pt x="53" y="288"/>
                    <a:pt x="60" y="261"/>
                  </a:cubicBezTo>
                  <a:cubicBezTo>
                    <a:pt x="85" y="250"/>
                    <a:pt x="117" y="246"/>
                    <a:pt x="147" y="240"/>
                  </a:cubicBezTo>
                  <a:cubicBezTo>
                    <a:pt x="165" y="220"/>
                    <a:pt x="151" y="203"/>
                    <a:pt x="156" y="174"/>
                  </a:cubicBezTo>
                  <a:cubicBezTo>
                    <a:pt x="142" y="171"/>
                    <a:pt x="136" y="186"/>
                    <a:pt x="126" y="177"/>
                  </a:cubicBezTo>
                  <a:cubicBezTo>
                    <a:pt x="136" y="162"/>
                    <a:pt x="146" y="147"/>
                    <a:pt x="156" y="132"/>
                  </a:cubicBezTo>
                  <a:cubicBezTo>
                    <a:pt x="163" y="125"/>
                    <a:pt x="157" y="105"/>
                    <a:pt x="159" y="93"/>
                  </a:cubicBezTo>
                  <a:cubicBezTo>
                    <a:pt x="164" y="87"/>
                    <a:pt x="166" y="78"/>
                    <a:pt x="174" y="75"/>
                  </a:cubicBezTo>
                  <a:cubicBezTo>
                    <a:pt x="173" y="82"/>
                    <a:pt x="155" y="98"/>
                    <a:pt x="162" y="123"/>
                  </a:cubicBezTo>
                  <a:cubicBezTo>
                    <a:pt x="176" y="102"/>
                    <a:pt x="193" y="84"/>
                    <a:pt x="204" y="60"/>
                  </a:cubicBezTo>
                  <a:cubicBezTo>
                    <a:pt x="219" y="48"/>
                    <a:pt x="219" y="5"/>
                    <a:pt x="231" y="0"/>
                  </a:cubicBezTo>
                  <a:close/>
                  <a:moveTo>
                    <a:pt x="207" y="189"/>
                  </a:moveTo>
                  <a:cubicBezTo>
                    <a:pt x="205" y="181"/>
                    <a:pt x="213" y="163"/>
                    <a:pt x="201" y="165"/>
                  </a:cubicBezTo>
                  <a:cubicBezTo>
                    <a:pt x="203" y="171"/>
                    <a:pt x="203" y="195"/>
                    <a:pt x="207" y="189"/>
                  </a:cubicBezTo>
                  <a:close/>
                  <a:moveTo>
                    <a:pt x="195" y="177"/>
                  </a:moveTo>
                  <a:cubicBezTo>
                    <a:pt x="197" y="183"/>
                    <a:pt x="191" y="197"/>
                    <a:pt x="198" y="198"/>
                  </a:cubicBezTo>
                  <a:cubicBezTo>
                    <a:pt x="198" y="189"/>
                    <a:pt x="198" y="180"/>
                    <a:pt x="198" y="171"/>
                  </a:cubicBezTo>
                  <a:cubicBezTo>
                    <a:pt x="197" y="162"/>
                    <a:pt x="183" y="166"/>
                    <a:pt x="174" y="165"/>
                  </a:cubicBezTo>
                  <a:cubicBezTo>
                    <a:pt x="174" y="166"/>
                    <a:pt x="174" y="167"/>
                    <a:pt x="174" y="168"/>
                  </a:cubicBezTo>
                  <a:cubicBezTo>
                    <a:pt x="172" y="168"/>
                    <a:pt x="170" y="168"/>
                    <a:pt x="168" y="168"/>
                  </a:cubicBezTo>
                  <a:cubicBezTo>
                    <a:pt x="153" y="164"/>
                    <a:pt x="161" y="183"/>
                    <a:pt x="159" y="192"/>
                  </a:cubicBezTo>
                  <a:cubicBezTo>
                    <a:pt x="164" y="207"/>
                    <a:pt x="201" y="205"/>
                    <a:pt x="192" y="180"/>
                  </a:cubicBezTo>
                  <a:cubicBezTo>
                    <a:pt x="189" y="180"/>
                    <a:pt x="186" y="180"/>
                    <a:pt x="183" y="180"/>
                  </a:cubicBezTo>
                  <a:cubicBezTo>
                    <a:pt x="184" y="176"/>
                    <a:pt x="190" y="177"/>
                    <a:pt x="195" y="177"/>
                  </a:cubicBezTo>
                  <a:close/>
                  <a:moveTo>
                    <a:pt x="162" y="213"/>
                  </a:moveTo>
                  <a:cubicBezTo>
                    <a:pt x="164" y="224"/>
                    <a:pt x="157" y="226"/>
                    <a:pt x="159" y="237"/>
                  </a:cubicBezTo>
                  <a:cubicBezTo>
                    <a:pt x="166" y="232"/>
                    <a:pt x="173" y="227"/>
                    <a:pt x="177" y="219"/>
                  </a:cubicBezTo>
                  <a:cubicBezTo>
                    <a:pt x="174" y="215"/>
                    <a:pt x="167" y="215"/>
                    <a:pt x="162" y="213"/>
                  </a:cubicBezTo>
                  <a:close/>
                  <a:moveTo>
                    <a:pt x="201" y="213"/>
                  </a:moveTo>
                  <a:cubicBezTo>
                    <a:pt x="203" y="211"/>
                    <a:pt x="208" y="199"/>
                    <a:pt x="201" y="198"/>
                  </a:cubicBezTo>
                  <a:cubicBezTo>
                    <a:pt x="196" y="203"/>
                    <a:pt x="188" y="205"/>
                    <a:pt x="183" y="210"/>
                  </a:cubicBezTo>
                  <a:cubicBezTo>
                    <a:pt x="187" y="210"/>
                    <a:pt x="192" y="209"/>
                    <a:pt x="192" y="213"/>
                  </a:cubicBezTo>
                  <a:cubicBezTo>
                    <a:pt x="188" y="213"/>
                    <a:pt x="184" y="213"/>
                    <a:pt x="180" y="213"/>
                  </a:cubicBezTo>
                  <a:cubicBezTo>
                    <a:pt x="174" y="227"/>
                    <a:pt x="196" y="229"/>
                    <a:pt x="201" y="222"/>
                  </a:cubicBezTo>
                  <a:cubicBezTo>
                    <a:pt x="201" y="219"/>
                    <a:pt x="201" y="216"/>
                    <a:pt x="201" y="21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7" name="Freeform 52"/>
            <p:cNvSpPr/>
            <p:nvPr/>
          </p:nvSpPr>
          <p:spPr bwMode="auto">
            <a:xfrm>
              <a:off x="5207000" y="1997075"/>
              <a:ext cx="92075" cy="155575"/>
            </a:xfrm>
            <a:custGeom>
              <a:cxnLst>
                <a:cxn ang="0">
                  <a:pos x="21" y="0"/>
                </a:cxn>
                <a:cxn ang="0">
                  <a:pos x="33" y="21"/>
                </a:cxn>
                <a:cxn ang="0">
                  <a:pos x="30" y="24"/>
                </a:cxn>
                <a:cxn ang="0">
                  <a:pos x="21" y="21"/>
                </a:cxn>
                <a:cxn ang="0">
                  <a:pos x="24" y="27"/>
                </a:cxn>
                <a:cxn ang="0">
                  <a:pos x="18" y="48"/>
                </a:cxn>
                <a:cxn ang="0">
                  <a:pos x="24" y="54"/>
                </a:cxn>
                <a:cxn ang="0">
                  <a:pos x="9" y="54"/>
                </a:cxn>
                <a:cxn ang="0">
                  <a:pos x="9" y="33"/>
                </a:cxn>
                <a:cxn ang="0">
                  <a:pos x="9" y="27"/>
                </a:cxn>
                <a:cxn ang="0">
                  <a:pos x="21" y="0"/>
                </a:cxn>
              </a:cxnLst>
              <a:rect b="b" l="0" r="r" t="0"/>
              <a:pathLst>
                <a:path h="57" w="34">
                  <a:moveTo>
                    <a:pt x="21" y="0"/>
                  </a:moveTo>
                  <a:cubicBezTo>
                    <a:pt x="27" y="5"/>
                    <a:pt x="22" y="21"/>
                    <a:pt x="33" y="21"/>
                  </a:cubicBezTo>
                  <a:cubicBezTo>
                    <a:pt x="34" y="24"/>
                    <a:pt x="32" y="24"/>
                    <a:pt x="30" y="24"/>
                  </a:cubicBezTo>
                  <a:cubicBezTo>
                    <a:pt x="28" y="22"/>
                    <a:pt x="25" y="21"/>
                    <a:pt x="21" y="21"/>
                  </a:cubicBezTo>
                  <a:cubicBezTo>
                    <a:pt x="21" y="24"/>
                    <a:pt x="22" y="26"/>
                    <a:pt x="24" y="27"/>
                  </a:cubicBezTo>
                  <a:cubicBezTo>
                    <a:pt x="16" y="28"/>
                    <a:pt x="5" y="44"/>
                    <a:pt x="18" y="48"/>
                  </a:cubicBezTo>
                  <a:cubicBezTo>
                    <a:pt x="19" y="51"/>
                    <a:pt x="24" y="50"/>
                    <a:pt x="24" y="54"/>
                  </a:cubicBezTo>
                  <a:cubicBezTo>
                    <a:pt x="17" y="58"/>
                    <a:pt x="12" y="45"/>
                    <a:pt x="9" y="54"/>
                  </a:cubicBezTo>
                  <a:cubicBezTo>
                    <a:pt x="0" y="49"/>
                    <a:pt x="6" y="41"/>
                    <a:pt x="9" y="33"/>
                  </a:cubicBezTo>
                  <a:cubicBezTo>
                    <a:pt x="13" y="32"/>
                    <a:pt x="9" y="30"/>
                    <a:pt x="9" y="27"/>
                  </a:cubicBezTo>
                  <a:cubicBezTo>
                    <a:pt x="20" y="25"/>
                    <a:pt x="16" y="8"/>
                    <a:pt x="21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8" name="Freeform 53"/>
            <p:cNvSpPr/>
            <p:nvPr/>
          </p:nvSpPr>
          <p:spPr bwMode="auto">
            <a:xfrm>
              <a:off x="5183188" y="2043113"/>
              <a:ext cx="58738" cy="107950"/>
            </a:xfrm>
            <a:custGeom>
              <a:cxnLst>
                <a:cxn ang="0">
                  <a:pos x="3" y="1"/>
                </a:cxn>
                <a:cxn ang="0">
                  <a:pos x="6" y="7"/>
                </a:cxn>
                <a:cxn ang="0">
                  <a:pos x="18" y="10"/>
                </a:cxn>
                <a:cxn ang="0">
                  <a:pos x="18" y="16"/>
                </a:cxn>
                <a:cxn ang="0">
                  <a:pos x="3" y="40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3" y="1"/>
                </a:cxn>
              </a:cxnLst>
              <a:rect b="b" l="0" r="r" t="0"/>
              <a:pathLst>
                <a:path h="40" w="22">
                  <a:moveTo>
                    <a:pt x="3" y="1"/>
                  </a:moveTo>
                  <a:cubicBezTo>
                    <a:pt x="4" y="3"/>
                    <a:pt x="3" y="7"/>
                    <a:pt x="6" y="7"/>
                  </a:cubicBezTo>
                  <a:cubicBezTo>
                    <a:pt x="7" y="11"/>
                    <a:pt x="14" y="9"/>
                    <a:pt x="18" y="10"/>
                  </a:cubicBezTo>
                  <a:cubicBezTo>
                    <a:pt x="18" y="13"/>
                    <a:pt x="22" y="15"/>
                    <a:pt x="18" y="16"/>
                  </a:cubicBezTo>
                  <a:cubicBezTo>
                    <a:pt x="1" y="0"/>
                    <a:pt x="9" y="35"/>
                    <a:pt x="3" y="40"/>
                  </a:cubicBezTo>
                  <a:cubicBezTo>
                    <a:pt x="1" y="32"/>
                    <a:pt x="7" y="16"/>
                    <a:pt x="0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6"/>
                    <a:pt x="0" y="2"/>
                    <a:pt x="3" y="1"/>
                  </a:cubicBezTo>
                  <a:close/>
                </a:path>
              </a:pathLst>
            </a:custGeom>
            <a:solidFill>
              <a:srgbClr val="4055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9" name="Freeform 54"/>
            <p:cNvSpPr/>
            <p:nvPr/>
          </p:nvSpPr>
          <p:spPr bwMode="auto">
            <a:xfrm>
              <a:off x="5303838" y="1908175"/>
              <a:ext cx="120650" cy="258763"/>
            </a:xfrm>
            <a:custGeom>
              <a:cxnLst>
                <a:cxn ang="0">
                  <a:pos x="36" y="51"/>
                </a:cxn>
                <a:cxn ang="0">
                  <a:pos x="30" y="96"/>
                </a:cxn>
                <a:cxn ang="0">
                  <a:pos x="27" y="96"/>
                </a:cxn>
                <a:cxn ang="0">
                  <a:pos x="24" y="84"/>
                </a:cxn>
                <a:cxn ang="0">
                  <a:pos x="18" y="81"/>
                </a:cxn>
                <a:cxn ang="0">
                  <a:pos x="27" y="63"/>
                </a:cxn>
                <a:cxn ang="0">
                  <a:pos x="0" y="60"/>
                </a:cxn>
                <a:cxn ang="0">
                  <a:pos x="27" y="54"/>
                </a:cxn>
                <a:cxn ang="0">
                  <a:pos x="30" y="33"/>
                </a:cxn>
                <a:cxn ang="0">
                  <a:pos x="21" y="27"/>
                </a:cxn>
                <a:cxn ang="0">
                  <a:pos x="27" y="24"/>
                </a:cxn>
                <a:cxn ang="0">
                  <a:pos x="36" y="21"/>
                </a:cxn>
                <a:cxn ang="0">
                  <a:pos x="39" y="0"/>
                </a:cxn>
                <a:cxn ang="0">
                  <a:pos x="42" y="9"/>
                </a:cxn>
                <a:cxn ang="0">
                  <a:pos x="36" y="51"/>
                </a:cxn>
              </a:cxnLst>
              <a:rect b="b" l="0" r="r" t="0"/>
              <a:pathLst>
                <a:path h="96" w="45">
                  <a:moveTo>
                    <a:pt x="36" y="51"/>
                  </a:moveTo>
                  <a:cubicBezTo>
                    <a:pt x="29" y="67"/>
                    <a:pt x="28" y="75"/>
                    <a:pt x="30" y="96"/>
                  </a:cubicBezTo>
                  <a:cubicBezTo>
                    <a:pt x="29" y="96"/>
                    <a:pt x="28" y="96"/>
                    <a:pt x="27" y="96"/>
                  </a:cubicBezTo>
                  <a:cubicBezTo>
                    <a:pt x="27" y="91"/>
                    <a:pt x="28" y="85"/>
                    <a:pt x="24" y="84"/>
                  </a:cubicBezTo>
                  <a:cubicBezTo>
                    <a:pt x="24" y="81"/>
                    <a:pt x="20" y="82"/>
                    <a:pt x="18" y="81"/>
                  </a:cubicBezTo>
                  <a:cubicBezTo>
                    <a:pt x="21" y="75"/>
                    <a:pt x="23" y="68"/>
                    <a:pt x="27" y="63"/>
                  </a:cubicBezTo>
                  <a:cubicBezTo>
                    <a:pt x="24" y="56"/>
                    <a:pt x="8" y="62"/>
                    <a:pt x="0" y="60"/>
                  </a:cubicBezTo>
                  <a:cubicBezTo>
                    <a:pt x="2" y="51"/>
                    <a:pt x="25" y="63"/>
                    <a:pt x="27" y="54"/>
                  </a:cubicBezTo>
                  <a:cubicBezTo>
                    <a:pt x="30" y="47"/>
                    <a:pt x="27" y="44"/>
                    <a:pt x="30" y="33"/>
                  </a:cubicBezTo>
                  <a:cubicBezTo>
                    <a:pt x="41" y="28"/>
                    <a:pt x="18" y="33"/>
                    <a:pt x="21" y="27"/>
                  </a:cubicBezTo>
                  <a:cubicBezTo>
                    <a:pt x="24" y="27"/>
                    <a:pt x="26" y="26"/>
                    <a:pt x="27" y="24"/>
                  </a:cubicBezTo>
                  <a:cubicBezTo>
                    <a:pt x="32" y="25"/>
                    <a:pt x="32" y="21"/>
                    <a:pt x="36" y="21"/>
                  </a:cubicBezTo>
                  <a:cubicBezTo>
                    <a:pt x="34" y="11"/>
                    <a:pt x="38" y="7"/>
                    <a:pt x="39" y="0"/>
                  </a:cubicBezTo>
                  <a:cubicBezTo>
                    <a:pt x="43" y="0"/>
                    <a:pt x="42" y="5"/>
                    <a:pt x="42" y="9"/>
                  </a:cubicBezTo>
                  <a:cubicBezTo>
                    <a:pt x="45" y="27"/>
                    <a:pt x="26" y="36"/>
                    <a:pt x="36" y="5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0" name="Freeform 55"/>
            <p:cNvSpPr/>
            <p:nvPr/>
          </p:nvSpPr>
          <p:spPr bwMode="auto">
            <a:xfrm>
              <a:off x="5013325" y="2078038"/>
              <a:ext cx="338138" cy="831850"/>
            </a:xfrm>
            <a:custGeom>
              <a:cxnLst>
                <a:cxn ang="0">
                  <a:pos x="105" y="36"/>
                </a:cxn>
                <a:cxn ang="0">
                  <a:pos x="81" y="54"/>
                </a:cxn>
                <a:cxn ang="0">
                  <a:pos x="126" y="66"/>
                </a:cxn>
                <a:cxn ang="0">
                  <a:pos x="69" y="54"/>
                </a:cxn>
                <a:cxn ang="0">
                  <a:pos x="90" y="147"/>
                </a:cxn>
                <a:cxn ang="0">
                  <a:pos x="93" y="180"/>
                </a:cxn>
                <a:cxn ang="0">
                  <a:pos x="123" y="276"/>
                </a:cxn>
                <a:cxn ang="0">
                  <a:pos x="123" y="282"/>
                </a:cxn>
                <a:cxn ang="0">
                  <a:pos x="111" y="267"/>
                </a:cxn>
                <a:cxn ang="0">
                  <a:pos x="105" y="285"/>
                </a:cxn>
                <a:cxn ang="0">
                  <a:pos x="63" y="282"/>
                </a:cxn>
                <a:cxn ang="0">
                  <a:pos x="63" y="309"/>
                </a:cxn>
                <a:cxn ang="0">
                  <a:pos x="57" y="282"/>
                </a:cxn>
                <a:cxn ang="0">
                  <a:pos x="30" y="258"/>
                </a:cxn>
                <a:cxn ang="0">
                  <a:pos x="30" y="168"/>
                </a:cxn>
                <a:cxn ang="0">
                  <a:pos x="3" y="177"/>
                </a:cxn>
                <a:cxn ang="0">
                  <a:pos x="0" y="174"/>
                </a:cxn>
                <a:cxn ang="0">
                  <a:pos x="30" y="165"/>
                </a:cxn>
                <a:cxn ang="0">
                  <a:pos x="30" y="153"/>
                </a:cxn>
                <a:cxn ang="0">
                  <a:pos x="33" y="135"/>
                </a:cxn>
                <a:cxn ang="0">
                  <a:pos x="36" y="174"/>
                </a:cxn>
                <a:cxn ang="0">
                  <a:pos x="36" y="225"/>
                </a:cxn>
                <a:cxn ang="0">
                  <a:pos x="108" y="270"/>
                </a:cxn>
                <a:cxn ang="0">
                  <a:pos x="87" y="180"/>
                </a:cxn>
                <a:cxn ang="0">
                  <a:pos x="84" y="147"/>
                </a:cxn>
                <a:cxn ang="0">
                  <a:pos x="60" y="78"/>
                </a:cxn>
                <a:cxn ang="0">
                  <a:pos x="54" y="84"/>
                </a:cxn>
                <a:cxn ang="0">
                  <a:pos x="45" y="72"/>
                </a:cxn>
                <a:cxn ang="0">
                  <a:pos x="36" y="51"/>
                </a:cxn>
                <a:cxn ang="0">
                  <a:pos x="39" y="51"/>
                </a:cxn>
                <a:cxn ang="0">
                  <a:pos x="60" y="57"/>
                </a:cxn>
                <a:cxn ang="0">
                  <a:pos x="63" y="0"/>
                </a:cxn>
                <a:cxn ang="0">
                  <a:pos x="66" y="27"/>
                </a:cxn>
                <a:cxn ang="0">
                  <a:pos x="66" y="36"/>
                </a:cxn>
                <a:cxn ang="0">
                  <a:pos x="81" y="48"/>
                </a:cxn>
                <a:cxn ang="0">
                  <a:pos x="105" y="33"/>
                </a:cxn>
                <a:cxn ang="0">
                  <a:pos x="105" y="36"/>
                </a:cxn>
              </a:cxnLst>
              <a:rect b="b" l="0" r="r" t="0"/>
              <a:pathLst>
                <a:path h="309" w="125">
                  <a:moveTo>
                    <a:pt x="105" y="36"/>
                  </a:moveTo>
                  <a:cubicBezTo>
                    <a:pt x="100" y="45"/>
                    <a:pt x="94" y="53"/>
                    <a:pt x="81" y="54"/>
                  </a:cubicBezTo>
                  <a:cubicBezTo>
                    <a:pt x="93" y="62"/>
                    <a:pt x="106" y="75"/>
                    <a:pt x="126" y="66"/>
                  </a:cubicBezTo>
                  <a:cubicBezTo>
                    <a:pt x="107" y="83"/>
                    <a:pt x="85" y="60"/>
                    <a:pt x="69" y="54"/>
                  </a:cubicBezTo>
                  <a:cubicBezTo>
                    <a:pt x="54" y="89"/>
                    <a:pt x="89" y="110"/>
                    <a:pt x="90" y="147"/>
                  </a:cubicBezTo>
                  <a:cubicBezTo>
                    <a:pt x="92" y="157"/>
                    <a:pt x="86" y="175"/>
                    <a:pt x="93" y="180"/>
                  </a:cubicBezTo>
                  <a:cubicBezTo>
                    <a:pt x="90" y="225"/>
                    <a:pt x="111" y="246"/>
                    <a:pt x="123" y="276"/>
                  </a:cubicBezTo>
                  <a:cubicBezTo>
                    <a:pt x="123" y="278"/>
                    <a:pt x="123" y="280"/>
                    <a:pt x="123" y="282"/>
                  </a:cubicBezTo>
                  <a:cubicBezTo>
                    <a:pt x="115" y="281"/>
                    <a:pt x="122" y="265"/>
                    <a:pt x="111" y="267"/>
                  </a:cubicBezTo>
                  <a:cubicBezTo>
                    <a:pt x="112" y="276"/>
                    <a:pt x="110" y="282"/>
                    <a:pt x="105" y="285"/>
                  </a:cubicBezTo>
                  <a:cubicBezTo>
                    <a:pt x="95" y="280"/>
                    <a:pt x="78" y="282"/>
                    <a:pt x="63" y="282"/>
                  </a:cubicBezTo>
                  <a:cubicBezTo>
                    <a:pt x="63" y="291"/>
                    <a:pt x="63" y="300"/>
                    <a:pt x="63" y="309"/>
                  </a:cubicBezTo>
                  <a:cubicBezTo>
                    <a:pt x="54" y="307"/>
                    <a:pt x="66" y="284"/>
                    <a:pt x="57" y="282"/>
                  </a:cubicBezTo>
                  <a:cubicBezTo>
                    <a:pt x="45" y="277"/>
                    <a:pt x="37" y="268"/>
                    <a:pt x="30" y="258"/>
                  </a:cubicBezTo>
                  <a:cubicBezTo>
                    <a:pt x="29" y="227"/>
                    <a:pt x="38" y="196"/>
                    <a:pt x="30" y="168"/>
                  </a:cubicBezTo>
                  <a:cubicBezTo>
                    <a:pt x="23" y="173"/>
                    <a:pt x="11" y="173"/>
                    <a:pt x="3" y="177"/>
                  </a:cubicBezTo>
                  <a:cubicBezTo>
                    <a:pt x="4" y="174"/>
                    <a:pt x="2" y="174"/>
                    <a:pt x="0" y="174"/>
                  </a:cubicBezTo>
                  <a:cubicBezTo>
                    <a:pt x="6" y="167"/>
                    <a:pt x="22" y="170"/>
                    <a:pt x="30" y="165"/>
                  </a:cubicBezTo>
                  <a:cubicBezTo>
                    <a:pt x="30" y="161"/>
                    <a:pt x="30" y="157"/>
                    <a:pt x="30" y="153"/>
                  </a:cubicBezTo>
                  <a:cubicBezTo>
                    <a:pt x="32" y="148"/>
                    <a:pt x="26" y="135"/>
                    <a:pt x="33" y="135"/>
                  </a:cubicBezTo>
                  <a:cubicBezTo>
                    <a:pt x="31" y="151"/>
                    <a:pt x="37" y="159"/>
                    <a:pt x="36" y="174"/>
                  </a:cubicBezTo>
                  <a:cubicBezTo>
                    <a:pt x="36" y="191"/>
                    <a:pt x="36" y="208"/>
                    <a:pt x="36" y="225"/>
                  </a:cubicBezTo>
                  <a:cubicBezTo>
                    <a:pt x="13" y="271"/>
                    <a:pt x="85" y="290"/>
                    <a:pt x="108" y="270"/>
                  </a:cubicBezTo>
                  <a:cubicBezTo>
                    <a:pt x="104" y="237"/>
                    <a:pt x="83" y="221"/>
                    <a:pt x="87" y="180"/>
                  </a:cubicBezTo>
                  <a:cubicBezTo>
                    <a:pt x="85" y="170"/>
                    <a:pt x="91" y="152"/>
                    <a:pt x="84" y="147"/>
                  </a:cubicBezTo>
                  <a:cubicBezTo>
                    <a:pt x="81" y="119"/>
                    <a:pt x="65" y="104"/>
                    <a:pt x="60" y="78"/>
                  </a:cubicBezTo>
                  <a:cubicBezTo>
                    <a:pt x="57" y="79"/>
                    <a:pt x="58" y="84"/>
                    <a:pt x="54" y="84"/>
                  </a:cubicBezTo>
                  <a:cubicBezTo>
                    <a:pt x="51" y="82"/>
                    <a:pt x="55" y="74"/>
                    <a:pt x="45" y="72"/>
                  </a:cubicBezTo>
                  <a:cubicBezTo>
                    <a:pt x="43" y="64"/>
                    <a:pt x="38" y="59"/>
                    <a:pt x="36" y="51"/>
                  </a:cubicBezTo>
                  <a:cubicBezTo>
                    <a:pt x="37" y="51"/>
                    <a:pt x="38" y="51"/>
                    <a:pt x="39" y="51"/>
                  </a:cubicBezTo>
                  <a:cubicBezTo>
                    <a:pt x="43" y="61"/>
                    <a:pt x="54" y="73"/>
                    <a:pt x="60" y="57"/>
                  </a:cubicBezTo>
                  <a:cubicBezTo>
                    <a:pt x="67" y="44"/>
                    <a:pt x="61" y="18"/>
                    <a:pt x="63" y="0"/>
                  </a:cubicBezTo>
                  <a:cubicBezTo>
                    <a:pt x="70" y="3"/>
                    <a:pt x="64" y="19"/>
                    <a:pt x="66" y="27"/>
                  </a:cubicBezTo>
                  <a:cubicBezTo>
                    <a:pt x="66" y="30"/>
                    <a:pt x="66" y="33"/>
                    <a:pt x="66" y="36"/>
                  </a:cubicBezTo>
                  <a:cubicBezTo>
                    <a:pt x="67" y="44"/>
                    <a:pt x="79" y="41"/>
                    <a:pt x="81" y="48"/>
                  </a:cubicBezTo>
                  <a:cubicBezTo>
                    <a:pt x="97" y="51"/>
                    <a:pt x="93" y="34"/>
                    <a:pt x="105" y="33"/>
                  </a:cubicBezTo>
                  <a:cubicBezTo>
                    <a:pt x="105" y="34"/>
                    <a:pt x="105" y="35"/>
                    <a:pt x="105" y="3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1" name="Freeform 56"/>
            <p:cNvSpPr/>
            <p:nvPr/>
          </p:nvSpPr>
          <p:spPr bwMode="auto">
            <a:xfrm>
              <a:off x="5430838" y="2070100"/>
              <a:ext cx="26988" cy="88900"/>
            </a:xfrm>
            <a:custGeom>
              <a:cxnLst>
                <a:cxn ang="0">
                  <a:pos x="7" y="33"/>
                </a:cxn>
                <a:cxn ang="0">
                  <a:pos x="1" y="0"/>
                </a:cxn>
                <a:cxn ang="0">
                  <a:pos x="7" y="33"/>
                </a:cxn>
              </a:cxnLst>
              <a:rect b="b" l="0" r="r" t="0"/>
              <a:pathLst>
                <a:path h="33" w="10">
                  <a:moveTo>
                    <a:pt x="7" y="33"/>
                  </a:moveTo>
                  <a:cubicBezTo>
                    <a:pt x="4" y="25"/>
                    <a:pt x="0" y="2"/>
                    <a:pt x="1" y="0"/>
                  </a:cubicBezTo>
                  <a:cubicBezTo>
                    <a:pt x="10" y="4"/>
                    <a:pt x="6" y="21"/>
                    <a:pt x="7" y="3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2" name="Freeform 57"/>
            <p:cNvSpPr/>
            <p:nvPr/>
          </p:nvSpPr>
          <p:spPr bwMode="auto">
            <a:xfrm>
              <a:off x="4278313" y="2179638"/>
              <a:ext cx="41275" cy="76200"/>
            </a:xfrm>
            <a:custGeom>
              <a:cxnLst>
                <a:cxn ang="0">
                  <a:pos x="6" y="28"/>
                </a:cxn>
                <a:cxn ang="0">
                  <a:pos x="15" y="4"/>
                </a:cxn>
                <a:cxn ang="0">
                  <a:pos x="6" y="28"/>
                </a:cxn>
              </a:cxnLst>
              <a:rect b="b" l="0" r="r" t="0"/>
              <a:pathLst>
                <a:path h="28" w="15">
                  <a:moveTo>
                    <a:pt x="6" y="28"/>
                  </a:moveTo>
                  <a:cubicBezTo>
                    <a:pt x="8" y="19"/>
                    <a:pt x="0" y="0"/>
                    <a:pt x="15" y="4"/>
                  </a:cubicBezTo>
                  <a:cubicBezTo>
                    <a:pt x="5" y="5"/>
                    <a:pt x="13" y="24"/>
                    <a:pt x="6" y="28"/>
                  </a:cubicBezTo>
                  <a:close/>
                </a:path>
              </a:pathLst>
            </a:custGeom>
            <a:solidFill>
              <a:srgbClr val="708B9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3" name="Freeform 58"/>
            <p:cNvSpPr/>
            <p:nvPr/>
          </p:nvSpPr>
          <p:spPr bwMode="auto">
            <a:xfrm>
              <a:off x="4338638" y="2178050"/>
              <a:ext cx="61913" cy="93663"/>
            </a:xfrm>
            <a:custGeom>
              <a:cxnLst>
                <a:cxn ang="0">
                  <a:pos x="20" y="14"/>
                </a:cxn>
                <a:cxn ang="0">
                  <a:pos x="2" y="11"/>
                </a:cxn>
                <a:cxn ang="0">
                  <a:pos x="23" y="8"/>
                </a:cxn>
                <a:cxn ang="0">
                  <a:pos x="23" y="35"/>
                </a:cxn>
                <a:cxn ang="0">
                  <a:pos x="20" y="14"/>
                </a:cxn>
              </a:cxnLst>
              <a:rect b="b" l="0" r="r" t="0"/>
              <a:pathLst>
                <a:path h="35" w="23">
                  <a:moveTo>
                    <a:pt x="20" y="14"/>
                  </a:moveTo>
                  <a:cubicBezTo>
                    <a:pt x="20" y="7"/>
                    <a:pt x="7" y="13"/>
                    <a:pt x="2" y="11"/>
                  </a:cubicBezTo>
                  <a:cubicBezTo>
                    <a:pt x="0" y="0"/>
                    <a:pt x="20" y="5"/>
                    <a:pt x="23" y="8"/>
                  </a:cubicBezTo>
                  <a:cubicBezTo>
                    <a:pt x="23" y="17"/>
                    <a:pt x="23" y="26"/>
                    <a:pt x="23" y="35"/>
                  </a:cubicBezTo>
                  <a:cubicBezTo>
                    <a:pt x="16" y="34"/>
                    <a:pt x="22" y="20"/>
                    <a:pt x="20" y="14"/>
                  </a:cubicBezTo>
                  <a:close/>
                </a:path>
              </a:pathLst>
            </a:custGeom>
            <a:solidFill>
              <a:srgbClr val="CAE6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4" name="Freeform 59"/>
            <p:cNvSpPr/>
            <p:nvPr/>
          </p:nvSpPr>
          <p:spPr bwMode="auto">
            <a:xfrm>
              <a:off x="4375150" y="2163763"/>
              <a:ext cx="711200" cy="333375"/>
            </a:xfrm>
            <a:custGeom>
              <a:cxnLst>
                <a:cxn ang="0">
                  <a:pos x="0" y="124"/>
                </a:cxn>
                <a:cxn ang="0">
                  <a:pos x="27" y="10"/>
                </a:cxn>
                <a:cxn ang="0">
                  <a:pos x="39" y="19"/>
                </a:cxn>
                <a:cxn ang="0">
                  <a:pos x="111" y="46"/>
                </a:cxn>
                <a:cxn ang="0">
                  <a:pos x="150" y="55"/>
                </a:cxn>
                <a:cxn ang="0">
                  <a:pos x="141" y="55"/>
                </a:cxn>
                <a:cxn ang="0">
                  <a:pos x="162" y="58"/>
                </a:cxn>
                <a:cxn ang="0">
                  <a:pos x="219" y="58"/>
                </a:cxn>
                <a:cxn ang="0">
                  <a:pos x="264" y="52"/>
                </a:cxn>
                <a:cxn ang="0">
                  <a:pos x="264" y="76"/>
                </a:cxn>
                <a:cxn ang="0">
                  <a:pos x="207" y="88"/>
                </a:cxn>
                <a:cxn ang="0">
                  <a:pos x="177" y="91"/>
                </a:cxn>
                <a:cxn ang="0">
                  <a:pos x="168" y="91"/>
                </a:cxn>
                <a:cxn ang="0">
                  <a:pos x="132" y="94"/>
                </a:cxn>
                <a:cxn ang="0">
                  <a:pos x="69" y="115"/>
                </a:cxn>
                <a:cxn ang="0">
                  <a:pos x="51" y="112"/>
                </a:cxn>
                <a:cxn ang="0">
                  <a:pos x="0" y="124"/>
                </a:cxn>
              </a:cxnLst>
              <a:rect b="b" l="0" r="r" t="0"/>
              <a:pathLst>
                <a:path h="124" w="264">
                  <a:moveTo>
                    <a:pt x="0" y="124"/>
                  </a:moveTo>
                  <a:cubicBezTo>
                    <a:pt x="17" y="94"/>
                    <a:pt x="16" y="46"/>
                    <a:pt x="27" y="10"/>
                  </a:cubicBezTo>
                  <a:cubicBezTo>
                    <a:pt x="35" y="9"/>
                    <a:pt x="42" y="9"/>
                    <a:pt x="39" y="19"/>
                  </a:cubicBezTo>
                  <a:cubicBezTo>
                    <a:pt x="67" y="0"/>
                    <a:pt x="85" y="53"/>
                    <a:pt x="111" y="46"/>
                  </a:cubicBezTo>
                  <a:cubicBezTo>
                    <a:pt x="119" y="54"/>
                    <a:pt x="140" y="49"/>
                    <a:pt x="150" y="55"/>
                  </a:cubicBezTo>
                  <a:cubicBezTo>
                    <a:pt x="147" y="55"/>
                    <a:pt x="144" y="55"/>
                    <a:pt x="141" y="55"/>
                  </a:cubicBezTo>
                  <a:cubicBezTo>
                    <a:pt x="142" y="62"/>
                    <a:pt x="156" y="56"/>
                    <a:pt x="162" y="58"/>
                  </a:cubicBezTo>
                  <a:cubicBezTo>
                    <a:pt x="174" y="63"/>
                    <a:pt x="207" y="63"/>
                    <a:pt x="219" y="58"/>
                  </a:cubicBezTo>
                  <a:cubicBezTo>
                    <a:pt x="239" y="61"/>
                    <a:pt x="245" y="50"/>
                    <a:pt x="264" y="52"/>
                  </a:cubicBezTo>
                  <a:cubicBezTo>
                    <a:pt x="264" y="60"/>
                    <a:pt x="264" y="68"/>
                    <a:pt x="264" y="76"/>
                  </a:cubicBezTo>
                  <a:cubicBezTo>
                    <a:pt x="252" y="65"/>
                    <a:pt x="231" y="92"/>
                    <a:pt x="207" y="88"/>
                  </a:cubicBezTo>
                  <a:cubicBezTo>
                    <a:pt x="198" y="90"/>
                    <a:pt x="181" y="84"/>
                    <a:pt x="177" y="91"/>
                  </a:cubicBezTo>
                  <a:cubicBezTo>
                    <a:pt x="174" y="91"/>
                    <a:pt x="171" y="91"/>
                    <a:pt x="168" y="91"/>
                  </a:cubicBezTo>
                  <a:cubicBezTo>
                    <a:pt x="157" y="93"/>
                    <a:pt x="138" y="87"/>
                    <a:pt x="132" y="94"/>
                  </a:cubicBezTo>
                  <a:cubicBezTo>
                    <a:pt x="111" y="101"/>
                    <a:pt x="91" y="109"/>
                    <a:pt x="69" y="115"/>
                  </a:cubicBezTo>
                  <a:cubicBezTo>
                    <a:pt x="66" y="113"/>
                    <a:pt x="55" y="103"/>
                    <a:pt x="51" y="112"/>
                  </a:cubicBezTo>
                  <a:cubicBezTo>
                    <a:pt x="29" y="111"/>
                    <a:pt x="16" y="119"/>
                    <a:pt x="0" y="124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5" name="Freeform 60"/>
            <p:cNvSpPr/>
            <p:nvPr/>
          </p:nvSpPr>
          <p:spPr bwMode="auto">
            <a:xfrm>
              <a:off x="5078413" y="2151063"/>
              <a:ext cx="39688" cy="63500"/>
            </a:xfrm>
            <a:custGeom>
              <a:cxnLst>
                <a:cxn ang="0">
                  <a:pos x="12" y="24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5" y="24"/>
                </a:cxn>
                <a:cxn ang="0">
                  <a:pos x="12" y="24"/>
                </a:cxn>
              </a:cxnLst>
              <a:rect b="b" l="0" r="r" t="0"/>
              <a:pathLst>
                <a:path h="24" w="15">
                  <a:moveTo>
                    <a:pt x="12" y="24"/>
                  </a:moveTo>
                  <a:cubicBezTo>
                    <a:pt x="5" y="20"/>
                    <a:pt x="2" y="1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7" y="6"/>
                    <a:pt x="9" y="17"/>
                    <a:pt x="15" y="24"/>
                  </a:cubicBezTo>
                  <a:cubicBezTo>
                    <a:pt x="14" y="24"/>
                    <a:pt x="13" y="24"/>
                    <a:pt x="12" y="24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6" name="Freeform 61"/>
            <p:cNvSpPr/>
            <p:nvPr/>
          </p:nvSpPr>
          <p:spPr bwMode="auto">
            <a:xfrm>
              <a:off x="4408488" y="2178050"/>
              <a:ext cx="31750" cy="85725"/>
            </a:xfrm>
            <a:custGeom>
              <a:cxnLst>
                <a:cxn ang="0">
                  <a:pos x="0" y="2"/>
                </a:cxn>
                <a:cxn ang="0">
                  <a:pos x="6" y="26"/>
                </a:cxn>
                <a:cxn ang="0">
                  <a:pos x="0" y="2"/>
                </a:cxn>
              </a:cxnLst>
              <a:rect b="b" l="0" r="r" t="0"/>
              <a:pathLst>
                <a:path h="32" w="12">
                  <a:moveTo>
                    <a:pt x="0" y="2"/>
                  </a:moveTo>
                  <a:cubicBezTo>
                    <a:pt x="12" y="0"/>
                    <a:pt x="4" y="18"/>
                    <a:pt x="6" y="26"/>
                  </a:cubicBezTo>
                  <a:cubicBezTo>
                    <a:pt x="2" y="32"/>
                    <a:pt x="2" y="8"/>
                    <a:pt x="0" y="2"/>
                  </a:cubicBezTo>
                  <a:close/>
                </a:path>
              </a:pathLst>
            </a:custGeom>
            <a:solidFill>
              <a:srgbClr val="708B9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7" name="Freeform 62"/>
            <p:cNvSpPr/>
            <p:nvPr/>
          </p:nvSpPr>
          <p:spPr bwMode="auto">
            <a:xfrm>
              <a:off x="5037138" y="2190750"/>
              <a:ext cx="58738" cy="96838"/>
            </a:xfrm>
            <a:custGeom>
              <a:cxnLst>
                <a:cxn ang="0">
                  <a:pos x="18" y="3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21" y="33"/>
                </a:cxn>
                <a:cxn ang="0">
                  <a:pos x="18" y="36"/>
                </a:cxn>
              </a:cxnLst>
              <a:rect b="b" l="0" r="r" t="0"/>
              <a:pathLst>
                <a:path h="36" w="22">
                  <a:moveTo>
                    <a:pt x="18" y="36"/>
                  </a:moveTo>
                  <a:cubicBezTo>
                    <a:pt x="12" y="24"/>
                    <a:pt x="6" y="12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0" y="10"/>
                    <a:pt x="19" y="18"/>
                    <a:pt x="21" y="33"/>
                  </a:cubicBezTo>
                  <a:cubicBezTo>
                    <a:pt x="22" y="36"/>
                    <a:pt x="20" y="36"/>
                    <a:pt x="18" y="3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8" name="Freeform 63"/>
            <p:cNvSpPr/>
            <p:nvPr/>
          </p:nvSpPr>
          <p:spPr bwMode="auto">
            <a:xfrm>
              <a:off x="4335463" y="2174875"/>
              <a:ext cx="65088" cy="49213"/>
            </a:xfrm>
            <a:custGeom>
              <a:cxnLst>
                <a:cxn ang="0">
                  <a:pos x="24" y="9"/>
                </a:cxn>
                <a:cxn ang="0">
                  <a:pos x="3" y="12"/>
                </a:cxn>
                <a:cxn ang="0">
                  <a:pos x="21" y="15"/>
                </a:cxn>
                <a:cxn ang="0">
                  <a:pos x="9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24" y="9"/>
                </a:cxn>
              </a:cxnLst>
              <a:rect b="b" l="0" r="r" t="0"/>
              <a:pathLst>
                <a:path h="18" w="24">
                  <a:moveTo>
                    <a:pt x="24" y="9"/>
                  </a:moveTo>
                  <a:cubicBezTo>
                    <a:pt x="21" y="6"/>
                    <a:pt x="1" y="1"/>
                    <a:pt x="3" y="12"/>
                  </a:cubicBezTo>
                  <a:cubicBezTo>
                    <a:pt x="8" y="14"/>
                    <a:pt x="21" y="8"/>
                    <a:pt x="21" y="15"/>
                  </a:cubicBezTo>
                  <a:cubicBezTo>
                    <a:pt x="16" y="15"/>
                    <a:pt x="10" y="14"/>
                    <a:pt x="9" y="18"/>
                  </a:cubicBezTo>
                  <a:cubicBezTo>
                    <a:pt x="6" y="18"/>
                    <a:pt x="3" y="18"/>
                    <a:pt x="0" y="18"/>
                  </a:cubicBezTo>
                  <a:cubicBezTo>
                    <a:pt x="0" y="14"/>
                    <a:pt x="0" y="10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9" y="4"/>
                    <a:pt x="23" y="0"/>
                    <a:pt x="24" y="9"/>
                  </a:cubicBezTo>
                  <a:close/>
                </a:path>
              </a:pathLst>
            </a:custGeom>
            <a:solidFill>
              <a:srgbClr val="708B9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9" name="Freeform 64"/>
            <p:cNvSpPr/>
            <p:nvPr/>
          </p:nvSpPr>
          <p:spPr bwMode="auto">
            <a:xfrm>
              <a:off x="4754563" y="2271713"/>
              <a:ext cx="406400" cy="161925"/>
            </a:xfrm>
            <a:custGeom>
              <a:cxnLst>
                <a:cxn ang="0">
                  <a:pos x="126" y="3"/>
                </a:cxn>
                <a:cxn ang="0">
                  <a:pos x="141" y="0"/>
                </a:cxn>
                <a:cxn ang="0">
                  <a:pos x="150" y="12"/>
                </a:cxn>
                <a:cxn ang="0">
                  <a:pos x="126" y="36"/>
                </a:cxn>
                <a:cxn ang="0">
                  <a:pos x="123" y="60"/>
                </a:cxn>
                <a:cxn ang="0">
                  <a:pos x="123" y="36"/>
                </a:cxn>
                <a:cxn ang="0">
                  <a:pos x="123" y="12"/>
                </a:cxn>
                <a:cxn ang="0">
                  <a:pos x="78" y="18"/>
                </a:cxn>
                <a:cxn ang="0">
                  <a:pos x="21" y="18"/>
                </a:cxn>
                <a:cxn ang="0">
                  <a:pos x="0" y="15"/>
                </a:cxn>
                <a:cxn ang="0">
                  <a:pos x="9" y="15"/>
                </a:cxn>
                <a:cxn ang="0">
                  <a:pos x="123" y="6"/>
                </a:cxn>
                <a:cxn ang="0">
                  <a:pos x="126" y="3"/>
                </a:cxn>
              </a:cxnLst>
              <a:rect b="b" l="0" r="r" t="0"/>
              <a:pathLst>
                <a:path h="60" w="151">
                  <a:moveTo>
                    <a:pt x="126" y="3"/>
                  </a:moveTo>
                  <a:cubicBezTo>
                    <a:pt x="130" y="1"/>
                    <a:pt x="142" y="7"/>
                    <a:pt x="141" y="0"/>
                  </a:cubicBezTo>
                  <a:cubicBezTo>
                    <a:pt x="151" y="2"/>
                    <a:pt x="147" y="10"/>
                    <a:pt x="150" y="12"/>
                  </a:cubicBezTo>
                  <a:cubicBezTo>
                    <a:pt x="141" y="26"/>
                    <a:pt x="117" y="5"/>
                    <a:pt x="126" y="36"/>
                  </a:cubicBezTo>
                  <a:cubicBezTo>
                    <a:pt x="124" y="43"/>
                    <a:pt x="130" y="58"/>
                    <a:pt x="123" y="60"/>
                  </a:cubicBezTo>
                  <a:cubicBezTo>
                    <a:pt x="123" y="52"/>
                    <a:pt x="123" y="44"/>
                    <a:pt x="123" y="36"/>
                  </a:cubicBezTo>
                  <a:cubicBezTo>
                    <a:pt x="123" y="28"/>
                    <a:pt x="123" y="20"/>
                    <a:pt x="123" y="12"/>
                  </a:cubicBezTo>
                  <a:cubicBezTo>
                    <a:pt x="104" y="10"/>
                    <a:pt x="98" y="21"/>
                    <a:pt x="78" y="18"/>
                  </a:cubicBezTo>
                  <a:cubicBezTo>
                    <a:pt x="59" y="18"/>
                    <a:pt x="40" y="18"/>
                    <a:pt x="21" y="18"/>
                  </a:cubicBezTo>
                  <a:cubicBezTo>
                    <a:pt x="15" y="16"/>
                    <a:pt x="1" y="22"/>
                    <a:pt x="0" y="15"/>
                  </a:cubicBezTo>
                  <a:cubicBezTo>
                    <a:pt x="3" y="15"/>
                    <a:pt x="6" y="15"/>
                    <a:pt x="9" y="15"/>
                  </a:cubicBezTo>
                  <a:cubicBezTo>
                    <a:pt x="51" y="16"/>
                    <a:pt x="90" y="14"/>
                    <a:pt x="123" y="6"/>
                  </a:cubicBezTo>
                  <a:cubicBezTo>
                    <a:pt x="125" y="6"/>
                    <a:pt x="127" y="6"/>
                    <a:pt x="126" y="3"/>
                  </a:cubicBezTo>
                  <a:close/>
                </a:path>
              </a:pathLst>
            </a:custGeom>
            <a:solidFill>
              <a:srgbClr val="21393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0" name="Freeform 65"/>
            <p:cNvSpPr/>
            <p:nvPr/>
          </p:nvSpPr>
          <p:spPr bwMode="auto">
            <a:xfrm>
              <a:off x="5435600" y="2174875"/>
              <a:ext cx="196850" cy="411163"/>
            </a:xfrm>
            <a:custGeom>
              <a:cxnLst>
                <a:cxn ang="0">
                  <a:pos x="56" y="153"/>
                </a:cxn>
                <a:cxn ang="0">
                  <a:pos x="8" y="0"/>
                </a:cxn>
                <a:cxn ang="0">
                  <a:pos x="59" y="114"/>
                </a:cxn>
                <a:cxn ang="0">
                  <a:pos x="59" y="153"/>
                </a:cxn>
                <a:cxn ang="0">
                  <a:pos x="56" y="153"/>
                </a:cxn>
              </a:cxnLst>
              <a:rect b="b" l="0" r="r" t="0"/>
              <a:pathLst>
                <a:path h="153" w="73">
                  <a:moveTo>
                    <a:pt x="56" y="153"/>
                  </a:moveTo>
                  <a:cubicBezTo>
                    <a:pt x="73" y="71"/>
                    <a:pt x="0" y="63"/>
                    <a:pt x="8" y="0"/>
                  </a:cubicBezTo>
                  <a:cubicBezTo>
                    <a:pt x="9" y="54"/>
                    <a:pt x="57" y="61"/>
                    <a:pt x="59" y="114"/>
                  </a:cubicBezTo>
                  <a:cubicBezTo>
                    <a:pt x="59" y="127"/>
                    <a:pt x="59" y="140"/>
                    <a:pt x="59" y="153"/>
                  </a:cubicBezTo>
                  <a:cubicBezTo>
                    <a:pt x="58" y="153"/>
                    <a:pt x="57" y="153"/>
                    <a:pt x="56" y="15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1" name="Freeform 66"/>
            <p:cNvSpPr/>
            <p:nvPr/>
          </p:nvSpPr>
          <p:spPr bwMode="auto">
            <a:xfrm>
              <a:off x="5126038" y="2344738"/>
              <a:ext cx="66675" cy="74613"/>
            </a:xfrm>
            <a:custGeom>
              <a:cxnLst>
                <a:cxn ang="0">
                  <a:pos x="0" y="18"/>
                </a:cxn>
                <a:cxn ang="0">
                  <a:pos x="18" y="0"/>
                </a:cxn>
                <a:cxn ang="0">
                  <a:pos x="21" y="24"/>
                </a:cxn>
                <a:cxn ang="0">
                  <a:pos x="0" y="18"/>
                </a:cxn>
              </a:cxnLst>
              <a:rect b="b" l="0" r="r" t="0"/>
              <a:pathLst>
                <a:path h="28" w="25">
                  <a:moveTo>
                    <a:pt x="0" y="18"/>
                  </a:moveTo>
                  <a:cubicBezTo>
                    <a:pt x="12" y="28"/>
                    <a:pt x="23" y="17"/>
                    <a:pt x="18" y="0"/>
                  </a:cubicBezTo>
                  <a:cubicBezTo>
                    <a:pt x="25" y="2"/>
                    <a:pt x="19" y="17"/>
                    <a:pt x="21" y="24"/>
                  </a:cubicBezTo>
                  <a:cubicBezTo>
                    <a:pt x="13" y="23"/>
                    <a:pt x="0" y="27"/>
                    <a:pt x="0" y="18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2" name="Freeform 67"/>
            <p:cNvSpPr/>
            <p:nvPr/>
          </p:nvSpPr>
          <p:spPr bwMode="auto">
            <a:xfrm>
              <a:off x="4289425" y="2311400"/>
              <a:ext cx="53975" cy="65088"/>
            </a:xfrm>
            <a:custGeom>
              <a:cxnLst>
                <a:cxn ang="0">
                  <a:pos x="20" y="6"/>
                </a:cxn>
                <a:cxn ang="0">
                  <a:pos x="2" y="24"/>
                </a:cxn>
                <a:cxn ang="0">
                  <a:pos x="5" y="0"/>
                </a:cxn>
                <a:cxn ang="0">
                  <a:pos x="20" y="6"/>
                </a:cxn>
              </a:cxnLst>
              <a:rect b="b" l="0" r="r" t="0"/>
              <a:pathLst>
                <a:path h="24" w="20">
                  <a:moveTo>
                    <a:pt x="20" y="6"/>
                  </a:moveTo>
                  <a:cubicBezTo>
                    <a:pt x="16" y="14"/>
                    <a:pt x="9" y="19"/>
                    <a:pt x="2" y="24"/>
                  </a:cubicBezTo>
                  <a:cubicBezTo>
                    <a:pt x="0" y="13"/>
                    <a:pt x="7" y="11"/>
                    <a:pt x="5" y="0"/>
                  </a:cubicBezTo>
                  <a:cubicBezTo>
                    <a:pt x="10" y="2"/>
                    <a:pt x="17" y="2"/>
                    <a:pt x="20" y="6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3" name="Freeform 69"/>
            <p:cNvSpPr>
              <a:spLocks noEditPoints="1"/>
            </p:cNvSpPr>
            <p:nvPr/>
          </p:nvSpPr>
          <p:spPr bwMode="auto">
            <a:xfrm>
              <a:off x="5113338" y="2314575"/>
              <a:ext cx="74613" cy="104775"/>
            </a:xfrm>
            <a:custGeom>
              <a:cxnLst>
                <a:cxn ang="0">
                  <a:pos x="5" y="29"/>
                </a:cxn>
                <a:cxn ang="0">
                  <a:pos x="2" y="5"/>
                </a:cxn>
                <a:cxn ang="0">
                  <a:pos x="23" y="11"/>
                </a:cxn>
                <a:cxn ang="0">
                  <a:pos x="5" y="29"/>
                </a:cxn>
                <a:cxn ang="0">
                  <a:pos x="11" y="29"/>
                </a:cxn>
                <a:cxn ang="0">
                  <a:pos x="20" y="29"/>
                </a:cxn>
                <a:cxn ang="0">
                  <a:pos x="8" y="11"/>
                </a:cxn>
                <a:cxn ang="0">
                  <a:pos x="11" y="29"/>
                </a:cxn>
              </a:cxnLst>
              <a:rect b="b" l="0" r="r" t="0"/>
              <a:pathLst>
                <a:path h="39" w="28">
                  <a:moveTo>
                    <a:pt x="5" y="29"/>
                  </a:moveTo>
                  <a:cubicBezTo>
                    <a:pt x="0" y="25"/>
                    <a:pt x="2" y="14"/>
                    <a:pt x="2" y="5"/>
                  </a:cubicBezTo>
                  <a:cubicBezTo>
                    <a:pt x="9" y="7"/>
                    <a:pt x="25" y="0"/>
                    <a:pt x="23" y="11"/>
                  </a:cubicBezTo>
                  <a:cubicBezTo>
                    <a:pt x="28" y="28"/>
                    <a:pt x="17" y="39"/>
                    <a:pt x="5" y="29"/>
                  </a:cubicBezTo>
                  <a:close/>
                  <a:moveTo>
                    <a:pt x="11" y="29"/>
                  </a:moveTo>
                  <a:cubicBezTo>
                    <a:pt x="14" y="29"/>
                    <a:pt x="17" y="29"/>
                    <a:pt x="20" y="29"/>
                  </a:cubicBezTo>
                  <a:cubicBezTo>
                    <a:pt x="21" y="18"/>
                    <a:pt x="21" y="8"/>
                    <a:pt x="8" y="11"/>
                  </a:cubicBezTo>
                  <a:cubicBezTo>
                    <a:pt x="8" y="18"/>
                    <a:pt x="8" y="25"/>
                    <a:pt x="11" y="2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4" name="Freeform 70"/>
            <p:cNvSpPr/>
            <p:nvPr/>
          </p:nvSpPr>
          <p:spPr bwMode="auto">
            <a:xfrm>
              <a:off x="4230688" y="2360613"/>
              <a:ext cx="107950" cy="112713"/>
            </a:xfrm>
            <a:custGeom>
              <a:cxnLst>
                <a:cxn ang="0">
                  <a:pos x="6" y="30"/>
                </a:cxn>
                <a:cxn ang="0">
                  <a:pos x="39" y="0"/>
                </a:cxn>
                <a:cxn ang="0">
                  <a:pos x="33" y="30"/>
                </a:cxn>
                <a:cxn ang="0">
                  <a:pos x="27" y="42"/>
                </a:cxn>
                <a:cxn ang="0">
                  <a:pos x="9" y="42"/>
                </a:cxn>
                <a:cxn ang="0">
                  <a:pos x="0" y="39"/>
                </a:cxn>
                <a:cxn ang="0">
                  <a:pos x="6" y="30"/>
                </a:cxn>
              </a:cxnLst>
              <a:rect b="b" l="0" r="r" t="0"/>
              <a:pathLst>
                <a:path h="42" w="40">
                  <a:moveTo>
                    <a:pt x="6" y="30"/>
                  </a:moveTo>
                  <a:cubicBezTo>
                    <a:pt x="11" y="14"/>
                    <a:pt x="33" y="15"/>
                    <a:pt x="39" y="0"/>
                  </a:cubicBezTo>
                  <a:cubicBezTo>
                    <a:pt x="40" y="13"/>
                    <a:pt x="34" y="19"/>
                    <a:pt x="33" y="30"/>
                  </a:cubicBezTo>
                  <a:cubicBezTo>
                    <a:pt x="29" y="32"/>
                    <a:pt x="27" y="36"/>
                    <a:pt x="27" y="42"/>
                  </a:cubicBezTo>
                  <a:cubicBezTo>
                    <a:pt x="21" y="42"/>
                    <a:pt x="15" y="42"/>
                    <a:pt x="9" y="42"/>
                  </a:cubicBezTo>
                  <a:cubicBezTo>
                    <a:pt x="9" y="38"/>
                    <a:pt x="4" y="39"/>
                    <a:pt x="0" y="39"/>
                  </a:cubicBezTo>
                  <a:cubicBezTo>
                    <a:pt x="1" y="35"/>
                    <a:pt x="5" y="34"/>
                    <a:pt x="6" y="3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5" name="Freeform 71"/>
            <p:cNvSpPr/>
            <p:nvPr/>
          </p:nvSpPr>
          <p:spPr bwMode="auto">
            <a:xfrm>
              <a:off x="4254500" y="2506663"/>
              <a:ext cx="31750" cy="190500"/>
            </a:xfrm>
            <a:custGeom>
              <a:cxnLst>
                <a:cxn ang="0">
                  <a:pos x="0" y="6"/>
                </a:cxn>
                <a:cxn ang="0">
                  <a:pos x="12" y="0"/>
                </a:cxn>
                <a:cxn ang="0">
                  <a:pos x="9" y="18"/>
                </a:cxn>
                <a:cxn ang="0">
                  <a:pos x="9" y="24"/>
                </a:cxn>
                <a:cxn ang="0">
                  <a:pos x="9" y="60"/>
                </a:cxn>
                <a:cxn ang="0">
                  <a:pos x="3" y="39"/>
                </a:cxn>
                <a:cxn ang="0">
                  <a:pos x="0" y="6"/>
                </a:cxn>
              </a:cxnLst>
              <a:rect b="b" l="0" r="r" t="0"/>
              <a:pathLst>
                <a:path h="71" w="12">
                  <a:moveTo>
                    <a:pt x="0" y="6"/>
                  </a:moveTo>
                  <a:cubicBezTo>
                    <a:pt x="3" y="3"/>
                    <a:pt x="7" y="6"/>
                    <a:pt x="12" y="0"/>
                  </a:cubicBezTo>
                  <a:cubicBezTo>
                    <a:pt x="9" y="4"/>
                    <a:pt x="9" y="11"/>
                    <a:pt x="9" y="18"/>
                  </a:cubicBezTo>
                  <a:cubicBezTo>
                    <a:pt x="9" y="20"/>
                    <a:pt x="9" y="22"/>
                    <a:pt x="9" y="24"/>
                  </a:cubicBezTo>
                  <a:cubicBezTo>
                    <a:pt x="4" y="29"/>
                    <a:pt x="4" y="55"/>
                    <a:pt x="9" y="60"/>
                  </a:cubicBezTo>
                  <a:cubicBezTo>
                    <a:pt x="1" y="71"/>
                    <a:pt x="3" y="46"/>
                    <a:pt x="3" y="39"/>
                  </a:cubicBezTo>
                  <a:cubicBezTo>
                    <a:pt x="1" y="29"/>
                    <a:pt x="7" y="11"/>
                    <a:pt x="0" y="6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6" name="Freeform 72"/>
            <p:cNvSpPr>
              <a:spLocks noEditPoints="1"/>
            </p:cNvSpPr>
            <p:nvPr/>
          </p:nvSpPr>
          <p:spPr bwMode="auto">
            <a:xfrm>
              <a:off x="3665538" y="2411413"/>
              <a:ext cx="608013" cy="642938"/>
            </a:xfrm>
            <a:custGeom>
              <a:cxnLst>
                <a:cxn ang="0">
                  <a:pos x="75" y="53"/>
                </a:cxn>
                <a:cxn ang="0">
                  <a:pos x="141" y="14"/>
                </a:cxn>
                <a:cxn ang="0">
                  <a:pos x="213" y="2"/>
                </a:cxn>
                <a:cxn ang="0">
                  <a:pos x="189" y="29"/>
                </a:cxn>
                <a:cxn ang="0">
                  <a:pos x="213" y="35"/>
                </a:cxn>
                <a:cxn ang="0">
                  <a:pos x="219" y="41"/>
                </a:cxn>
                <a:cxn ang="0">
                  <a:pos x="222" y="74"/>
                </a:cxn>
                <a:cxn ang="0">
                  <a:pos x="219" y="74"/>
                </a:cxn>
                <a:cxn ang="0">
                  <a:pos x="216" y="44"/>
                </a:cxn>
                <a:cxn ang="0">
                  <a:pos x="216" y="128"/>
                </a:cxn>
                <a:cxn ang="0">
                  <a:pos x="222" y="191"/>
                </a:cxn>
                <a:cxn ang="0">
                  <a:pos x="219" y="224"/>
                </a:cxn>
                <a:cxn ang="0">
                  <a:pos x="207" y="239"/>
                </a:cxn>
                <a:cxn ang="0">
                  <a:pos x="207" y="227"/>
                </a:cxn>
                <a:cxn ang="0">
                  <a:pos x="204" y="146"/>
                </a:cxn>
                <a:cxn ang="0">
                  <a:pos x="201" y="137"/>
                </a:cxn>
                <a:cxn ang="0">
                  <a:pos x="180" y="113"/>
                </a:cxn>
                <a:cxn ang="0">
                  <a:pos x="105" y="98"/>
                </a:cxn>
                <a:cxn ang="0">
                  <a:pos x="84" y="101"/>
                </a:cxn>
                <a:cxn ang="0">
                  <a:pos x="0" y="89"/>
                </a:cxn>
                <a:cxn ang="0">
                  <a:pos x="51" y="71"/>
                </a:cxn>
                <a:cxn ang="0">
                  <a:pos x="102" y="65"/>
                </a:cxn>
                <a:cxn ang="0">
                  <a:pos x="150" y="53"/>
                </a:cxn>
                <a:cxn ang="0">
                  <a:pos x="78" y="62"/>
                </a:cxn>
                <a:cxn ang="0">
                  <a:pos x="57" y="62"/>
                </a:cxn>
                <a:cxn ang="0">
                  <a:pos x="75" y="53"/>
                </a:cxn>
                <a:cxn ang="0">
                  <a:pos x="183" y="38"/>
                </a:cxn>
                <a:cxn ang="0">
                  <a:pos x="153" y="68"/>
                </a:cxn>
                <a:cxn ang="0">
                  <a:pos x="195" y="35"/>
                </a:cxn>
                <a:cxn ang="0">
                  <a:pos x="186" y="35"/>
                </a:cxn>
                <a:cxn ang="0">
                  <a:pos x="183" y="38"/>
                </a:cxn>
              </a:cxnLst>
              <a:rect b="b" l="0" r="r" t="0"/>
              <a:pathLst>
                <a:path h="239" w="226">
                  <a:moveTo>
                    <a:pt x="75" y="53"/>
                  </a:moveTo>
                  <a:cubicBezTo>
                    <a:pt x="103" y="58"/>
                    <a:pt x="132" y="38"/>
                    <a:pt x="141" y="14"/>
                  </a:cubicBezTo>
                  <a:cubicBezTo>
                    <a:pt x="161" y="6"/>
                    <a:pt x="183" y="0"/>
                    <a:pt x="213" y="2"/>
                  </a:cubicBezTo>
                  <a:cubicBezTo>
                    <a:pt x="207" y="13"/>
                    <a:pt x="199" y="22"/>
                    <a:pt x="189" y="29"/>
                  </a:cubicBezTo>
                  <a:cubicBezTo>
                    <a:pt x="201" y="27"/>
                    <a:pt x="201" y="37"/>
                    <a:pt x="213" y="35"/>
                  </a:cubicBezTo>
                  <a:cubicBezTo>
                    <a:pt x="209" y="40"/>
                    <a:pt x="210" y="42"/>
                    <a:pt x="219" y="41"/>
                  </a:cubicBezTo>
                  <a:cubicBezTo>
                    <a:pt x="226" y="46"/>
                    <a:pt x="220" y="64"/>
                    <a:pt x="222" y="74"/>
                  </a:cubicBezTo>
                  <a:cubicBezTo>
                    <a:pt x="221" y="74"/>
                    <a:pt x="220" y="74"/>
                    <a:pt x="219" y="74"/>
                  </a:cubicBezTo>
                  <a:cubicBezTo>
                    <a:pt x="217" y="65"/>
                    <a:pt x="223" y="48"/>
                    <a:pt x="216" y="44"/>
                  </a:cubicBezTo>
                  <a:cubicBezTo>
                    <a:pt x="211" y="65"/>
                    <a:pt x="211" y="107"/>
                    <a:pt x="216" y="128"/>
                  </a:cubicBezTo>
                  <a:cubicBezTo>
                    <a:pt x="214" y="153"/>
                    <a:pt x="222" y="168"/>
                    <a:pt x="222" y="191"/>
                  </a:cubicBezTo>
                  <a:cubicBezTo>
                    <a:pt x="218" y="199"/>
                    <a:pt x="219" y="212"/>
                    <a:pt x="219" y="224"/>
                  </a:cubicBezTo>
                  <a:cubicBezTo>
                    <a:pt x="216" y="229"/>
                    <a:pt x="211" y="234"/>
                    <a:pt x="207" y="239"/>
                  </a:cubicBezTo>
                  <a:cubicBezTo>
                    <a:pt x="207" y="235"/>
                    <a:pt x="207" y="231"/>
                    <a:pt x="207" y="227"/>
                  </a:cubicBezTo>
                  <a:cubicBezTo>
                    <a:pt x="205" y="201"/>
                    <a:pt x="211" y="167"/>
                    <a:pt x="204" y="146"/>
                  </a:cubicBezTo>
                  <a:cubicBezTo>
                    <a:pt x="204" y="142"/>
                    <a:pt x="203" y="139"/>
                    <a:pt x="201" y="137"/>
                  </a:cubicBezTo>
                  <a:cubicBezTo>
                    <a:pt x="198" y="125"/>
                    <a:pt x="186" y="122"/>
                    <a:pt x="180" y="113"/>
                  </a:cubicBezTo>
                  <a:cubicBezTo>
                    <a:pt x="168" y="95"/>
                    <a:pt x="131" y="102"/>
                    <a:pt x="105" y="98"/>
                  </a:cubicBezTo>
                  <a:cubicBezTo>
                    <a:pt x="100" y="90"/>
                    <a:pt x="97" y="107"/>
                    <a:pt x="84" y="101"/>
                  </a:cubicBezTo>
                  <a:cubicBezTo>
                    <a:pt x="50" y="103"/>
                    <a:pt x="34" y="87"/>
                    <a:pt x="0" y="89"/>
                  </a:cubicBezTo>
                  <a:cubicBezTo>
                    <a:pt x="11" y="77"/>
                    <a:pt x="31" y="74"/>
                    <a:pt x="51" y="71"/>
                  </a:cubicBezTo>
                  <a:cubicBezTo>
                    <a:pt x="63" y="64"/>
                    <a:pt x="91" y="73"/>
                    <a:pt x="102" y="65"/>
                  </a:cubicBezTo>
                  <a:cubicBezTo>
                    <a:pt x="119" y="62"/>
                    <a:pt x="137" y="60"/>
                    <a:pt x="150" y="53"/>
                  </a:cubicBezTo>
                  <a:cubicBezTo>
                    <a:pt x="131" y="49"/>
                    <a:pt x="104" y="63"/>
                    <a:pt x="78" y="62"/>
                  </a:cubicBezTo>
                  <a:cubicBezTo>
                    <a:pt x="70" y="60"/>
                    <a:pt x="62" y="71"/>
                    <a:pt x="57" y="62"/>
                  </a:cubicBezTo>
                  <a:cubicBezTo>
                    <a:pt x="61" y="57"/>
                    <a:pt x="67" y="54"/>
                    <a:pt x="75" y="53"/>
                  </a:cubicBezTo>
                  <a:close/>
                  <a:moveTo>
                    <a:pt x="183" y="38"/>
                  </a:moveTo>
                  <a:cubicBezTo>
                    <a:pt x="181" y="44"/>
                    <a:pt x="159" y="56"/>
                    <a:pt x="153" y="68"/>
                  </a:cubicBezTo>
                  <a:cubicBezTo>
                    <a:pt x="170" y="60"/>
                    <a:pt x="183" y="48"/>
                    <a:pt x="195" y="35"/>
                  </a:cubicBezTo>
                  <a:cubicBezTo>
                    <a:pt x="192" y="35"/>
                    <a:pt x="189" y="35"/>
                    <a:pt x="186" y="35"/>
                  </a:cubicBezTo>
                  <a:cubicBezTo>
                    <a:pt x="184" y="35"/>
                    <a:pt x="182" y="35"/>
                    <a:pt x="183" y="38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7" name="Freeform 73"/>
            <p:cNvSpPr/>
            <p:nvPr/>
          </p:nvSpPr>
          <p:spPr bwMode="auto">
            <a:xfrm>
              <a:off x="4197350" y="2441575"/>
              <a:ext cx="79375" cy="58738"/>
            </a:xfrm>
            <a:custGeom>
              <a:cxnLst>
                <a:cxn ang="0">
                  <a:pos x="18" y="18"/>
                </a:cxn>
                <a:cxn ang="0">
                  <a:pos x="0" y="15"/>
                </a:cxn>
                <a:cxn ang="0">
                  <a:pos x="18" y="0"/>
                </a:cxn>
                <a:cxn ang="0">
                  <a:pos x="12" y="9"/>
                </a:cxn>
                <a:cxn ang="0">
                  <a:pos x="21" y="12"/>
                </a:cxn>
                <a:cxn ang="0">
                  <a:pos x="6" y="12"/>
                </a:cxn>
                <a:cxn ang="0">
                  <a:pos x="18" y="18"/>
                </a:cxn>
              </a:cxnLst>
              <a:rect b="b" l="0" r="r" t="0"/>
              <a:pathLst>
                <a:path h="22" w="28">
                  <a:moveTo>
                    <a:pt x="18" y="18"/>
                  </a:moveTo>
                  <a:cubicBezTo>
                    <a:pt x="13" y="16"/>
                    <a:pt x="0" y="22"/>
                    <a:pt x="0" y="15"/>
                  </a:cubicBezTo>
                  <a:cubicBezTo>
                    <a:pt x="8" y="12"/>
                    <a:pt x="10" y="3"/>
                    <a:pt x="18" y="0"/>
                  </a:cubicBezTo>
                  <a:cubicBezTo>
                    <a:pt x="17" y="4"/>
                    <a:pt x="13" y="5"/>
                    <a:pt x="12" y="9"/>
                  </a:cubicBezTo>
                  <a:cubicBezTo>
                    <a:pt x="16" y="9"/>
                    <a:pt x="21" y="8"/>
                    <a:pt x="21" y="12"/>
                  </a:cubicBezTo>
                  <a:cubicBezTo>
                    <a:pt x="16" y="12"/>
                    <a:pt x="11" y="12"/>
                    <a:pt x="6" y="12"/>
                  </a:cubicBezTo>
                  <a:cubicBezTo>
                    <a:pt x="4" y="19"/>
                    <a:pt x="29" y="12"/>
                    <a:pt x="18" y="18"/>
                  </a:cubicBezTo>
                  <a:close/>
                </a:path>
              </a:pathLst>
            </a:custGeom>
            <a:solidFill>
              <a:srgbClr val="1F445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8" name="Freeform 75"/>
            <p:cNvSpPr/>
            <p:nvPr/>
          </p:nvSpPr>
          <p:spPr bwMode="auto">
            <a:xfrm>
              <a:off x="4208463" y="2441575"/>
              <a:ext cx="119063" cy="82550"/>
            </a:xfrm>
            <a:custGeom>
              <a:cxnLst>
                <a:cxn ang="0">
                  <a:pos x="11" y="24"/>
                </a:cxn>
                <a:cxn ang="0">
                  <a:pos x="14" y="18"/>
                </a:cxn>
                <a:cxn ang="0">
                  <a:pos x="2" y="12"/>
                </a:cxn>
                <a:cxn ang="0">
                  <a:pos x="17" y="12"/>
                </a:cxn>
                <a:cxn ang="0">
                  <a:pos x="35" y="12"/>
                </a:cxn>
                <a:cxn ang="0">
                  <a:pos x="41" y="0"/>
                </a:cxn>
                <a:cxn ang="0">
                  <a:pos x="44" y="3"/>
                </a:cxn>
                <a:cxn ang="0">
                  <a:pos x="29" y="24"/>
                </a:cxn>
                <a:cxn ang="0">
                  <a:pos x="17" y="30"/>
                </a:cxn>
                <a:cxn ang="0">
                  <a:pos x="11" y="24"/>
                </a:cxn>
              </a:cxnLst>
              <a:rect b="b" l="0" r="r" t="0"/>
              <a:pathLst>
                <a:path h="31" w="44">
                  <a:moveTo>
                    <a:pt x="11" y="24"/>
                  </a:moveTo>
                  <a:cubicBezTo>
                    <a:pt x="11" y="21"/>
                    <a:pt x="13" y="20"/>
                    <a:pt x="14" y="18"/>
                  </a:cubicBezTo>
                  <a:cubicBezTo>
                    <a:pt x="25" y="12"/>
                    <a:pt x="0" y="19"/>
                    <a:pt x="2" y="12"/>
                  </a:cubicBezTo>
                  <a:cubicBezTo>
                    <a:pt x="7" y="12"/>
                    <a:pt x="12" y="12"/>
                    <a:pt x="17" y="12"/>
                  </a:cubicBezTo>
                  <a:cubicBezTo>
                    <a:pt x="23" y="12"/>
                    <a:pt x="29" y="12"/>
                    <a:pt x="35" y="12"/>
                  </a:cubicBezTo>
                  <a:cubicBezTo>
                    <a:pt x="35" y="6"/>
                    <a:pt x="37" y="2"/>
                    <a:pt x="41" y="0"/>
                  </a:cubicBezTo>
                  <a:cubicBezTo>
                    <a:pt x="41" y="2"/>
                    <a:pt x="41" y="4"/>
                    <a:pt x="44" y="3"/>
                  </a:cubicBezTo>
                  <a:cubicBezTo>
                    <a:pt x="40" y="11"/>
                    <a:pt x="34" y="17"/>
                    <a:pt x="29" y="24"/>
                  </a:cubicBezTo>
                  <a:cubicBezTo>
                    <a:pt x="24" y="30"/>
                    <a:pt x="20" y="27"/>
                    <a:pt x="17" y="30"/>
                  </a:cubicBezTo>
                  <a:cubicBezTo>
                    <a:pt x="8" y="31"/>
                    <a:pt x="7" y="29"/>
                    <a:pt x="11" y="24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9" name="Freeform 76"/>
            <p:cNvSpPr/>
            <p:nvPr/>
          </p:nvSpPr>
          <p:spPr bwMode="auto">
            <a:xfrm>
              <a:off x="4579938" y="2441575"/>
              <a:ext cx="419100" cy="568325"/>
            </a:xfrm>
            <a:custGeom>
              <a:cxnLst>
                <a:cxn ang="0">
                  <a:pos x="125" y="144"/>
                </a:cxn>
                <a:cxn ang="0">
                  <a:pos x="62" y="12"/>
                </a:cxn>
                <a:cxn ang="0">
                  <a:pos x="86" y="93"/>
                </a:cxn>
                <a:cxn ang="0">
                  <a:pos x="80" y="96"/>
                </a:cxn>
                <a:cxn ang="0">
                  <a:pos x="59" y="36"/>
                </a:cxn>
                <a:cxn ang="0">
                  <a:pos x="44" y="51"/>
                </a:cxn>
                <a:cxn ang="0">
                  <a:pos x="50" y="147"/>
                </a:cxn>
                <a:cxn ang="0">
                  <a:pos x="41" y="66"/>
                </a:cxn>
                <a:cxn ang="0">
                  <a:pos x="5" y="210"/>
                </a:cxn>
                <a:cxn ang="0">
                  <a:pos x="2" y="201"/>
                </a:cxn>
                <a:cxn ang="0">
                  <a:pos x="53" y="24"/>
                </a:cxn>
                <a:cxn ang="0">
                  <a:pos x="2" y="39"/>
                </a:cxn>
                <a:cxn ang="0">
                  <a:pos x="23" y="27"/>
                </a:cxn>
                <a:cxn ang="0">
                  <a:pos x="5" y="21"/>
                </a:cxn>
                <a:cxn ang="0">
                  <a:pos x="80" y="0"/>
                </a:cxn>
                <a:cxn ang="0">
                  <a:pos x="98" y="12"/>
                </a:cxn>
                <a:cxn ang="0">
                  <a:pos x="119" y="30"/>
                </a:cxn>
                <a:cxn ang="0">
                  <a:pos x="155" y="111"/>
                </a:cxn>
                <a:cxn ang="0">
                  <a:pos x="116" y="48"/>
                </a:cxn>
                <a:cxn ang="0">
                  <a:pos x="125" y="144"/>
                </a:cxn>
              </a:cxnLst>
              <a:rect b="b" l="0" r="r" t="0"/>
              <a:pathLst>
                <a:path h="211" w="156">
                  <a:moveTo>
                    <a:pt x="125" y="144"/>
                  </a:moveTo>
                  <a:cubicBezTo>
                    <a:pt x="119" y="85"/>
                    <a:pt x="126" y="13"/>
                    <a:pt x="62" y="12"/>
                  </a:cubicBezTo>
                  <a:cubicBezTo>
                    <a:pt x="52" y="48"/>
                    <a:pt x="93" y="51"/>
                    <a:pt x="86" y="93"/>
                  </a:cubicBezTo>
                  <a:cubicBezTo>
                    <a:pt x="84" y="94"/>
                    <a:pt x="83" y="96"/>
                    <a:pt x="80" y="96"/>
                  </a:cubicBezTo>
                  <a:cubicBezTo>
                    <a:pt x="85" y="64"/>
                    <a:pt x="65" y="57"/>
                    <a:pt x="59" y="36"/>
                  </a:cubicBezTo>
                  <a:cubicBezTo>
                    <a:pt x="49" y="36"/>
                    <a:pt x="51" y="48"/>
                    <a:pt x="44" y="51"/>
                  </a:cubicBezTo>
                  <a:cubicBezTo>
                    <a:pt x="54" y="74"/>
                    <a:pt x="63" y="119"/>
                    <a:pt x="50" y="147"/>
                  </a:cubicBezTo>
                  <a:cubicBezTo>
                    <a:pt x="48" y="128"/>
                    <a:pt x="54" y="82"/>
                    <a:pt x="41" y="66"/>
                  </a:cubicBezTo>
                  <a:cubicBezTo>
                    <a:pt x="14" y="98"/>
                    <a:pt x="23" y="174"/>
                    <a:pt x="5" y="210"/>
                  </a:cubicBezTo>
                  <a:cubicBezTo>
                    <a:pt x="4" y="211"/>
                    <a:pt x="0" y="203"/>
                    <a:pt x="2" y="201"/>
                  </a:cubicBezTo>
                  <a:cubicBezTo>
                    <a:pt x="12" y="135"/>
                    <a:pt x="25" y="72"/>
                    <a:pt x="53" y="24"/>
                  </a:cubicBezTo>
                  <a:cubicBezTo>
                    <a:pt x="37" y="18"/>
                    <a:pt x="19" y="36"/>
                    <a:pt x="2" y="39"/>
                  </a:cubicBezTo>
                  <a:cubicBezTo>
                    <a:pt x="6" y="32"/>
                    <a:pt x="14" y="29"/>
                    <a:pt x="23" y="27"/>
                  </a:cubicBezTo>
                  <a:cubicBezTo>
                    <a:pt x="20" y="22"/>
                    <a:pt x="10" y="24"/>
                    <a:pt x="5" y="21"/>
                  </a:cubicBezTo>
                  <a:cubicBezTo>
                    <a:pt x="30" y="23"/>
                    <a:pt x="59" y="12"/>
                    <a:pt x="80" y="0"/>
                  </a:cubicBezTo>
                  <a:cubicBezTo>
                    <a:pt x="78" y="7"/>
                    <a:pt x="90" y="7"/>
                    <a:pt x="98" y="12"/>
                  </a:cubicBezTo>
                  <a:cubicBezTo>
                    <a:pt x="85" y="15"/>
                    <a:pt x="110" y="29"/>
                    <a:pt x="119" y="30"/>
                  </a:cubicBezTo>
                  <a:cubicBezTo>
                    <a:pt x="110" y="40"/>
                    <a:pt x="156" y="76"/>
                    <a:pt x="155" y="111"/>
                  </a:cubicBezTo>
                  <a:cubicBezTo>
                    <a:pt x="141" y="91"/>
                    <a:pt x="134" y="64"/>
                    <a:pt x="116" y="48"/>
                  </a:cubicBezTo>
                  <a:cubicBezTo>
                    <a:pt x="121" y="76"/>
                    <a:pt x="134" y="112"/>
                    <a:pt x="125" y="14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0" name="Freeform 77"/>
            <p:cNvSpPr/>
            <p:nvPr/>
          </p:nvSpPr>
          <p:spPr bwMode="auto">
            <a:xfrm>
              <a:off x="4076700" y="2506663"/>
              <a:ext cx="112713" cy="87313"/>
            </a:xfrm>
            <a:custGeom>
              <a:cxnLst>
                <a:cxn ang="0">
                  <a:pos x="33" y="0"/>
                </a:cxn>
                <a:cxn ang="0">
                  <a:pos x="42" y="0"/>
                </a:cxn>
                <a:cxn ang="0">
                  <a:pos x="0" y="33"/>
                </a:cxn>
                <a:cxn ang="0">
                  <a:pos x="30" y="3"/>
                </a:cxn>
                <a:cxn ang="0">
                  <a:pos x="33" y="0"/>
                </a:cxn>
              </a:cxnLst>
              <a:rect b="b" l="0" r="r" t="0"/>
              <a:pathLst>
                <a:path h="33" w="42">
                  <a:moveTo>
                    <a:pt x="33" y="0"/>
                  </a:moveTo>
                  <a:cubicBezTo>
                    <a:pt x="36" y="0"/>
                    <a:pt x="39" y="0"/>
                    <a:pt x="42" y="0"/>
                  </a:cubicBezTo>
                  <a:cubicBezTo>
                    <a:pt x="30" y="13"/>
                    <a:pt x="17" y="25"/>
                    <a:pt x="0" y="33"/>
                  </a:cubicBezTo>
                  <a:cubicBezTo>
                    <a:pt x="6" y="21"/>
                    <a:pt x="28" y="9"/>
                    <a:pt x="30" y="3"/>
                  </a:cubicBezTo>
                  <a:cubicBezTo>
                    <a:pt x="29" y="0"/>
                    <a:pt x="31" y="0"/>
                    <a:pt x="33" y="0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1" name="Freeform 78"/>
            <p:cNvSpPr/>
            <p:nvPr/>
          </p:nvSpPr>
          <p:spPr bwMode="auto">
            <a:xfrm>
              <a:off x="4319588" y="2562225"/>
              <a:ext cx="39688" cy="315913"/>
            </a:xfrm>
            <a:custGeom>
              <a:cxnLst>
                <a:cxn ang="0">
                  <a:pos x="0" y="117"/>
                </a:cxn>
                <a:cxn ang="0">
                  <a:pos x="9" y="0"/>
                </a:cxn>
                <a:cxn ang="0">
                  <a:pos x="0" y="117"/>
                </a:cxn>
              </a:cxnLst>
              <a:rect b="b" l="0" r="r" t="0"/>
              <a:pathLst>
                <a:path h="117" w="15">
                  <a:moveTo>
                    <a:pt x="0" y="117"/>
                  </a:moveTo>
                  <a:cubicBezTo>
                    <a:pt x="11" y="86"/>
                    <a:pt x="2" y="35"/>
                    <a:pt x="9" y="0"/>
                  </a:cubicBezTo>
                  <a:cubicBezTo>
                    <a:pt x="7" y="42"/>
                    <a:pt x="15" y="96"/>
                    <a:pt x="0" y="117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2" name="Freeform 79"/>
            <p:cNvSpPr/>
            <p:nvPr/>
          </p:nvSpPr>
          <p:spPr bwMode="auto">
            <a:xfrm>
              <a:off x="3875088" y="2543175"/>
              <a:ext cx="193675" cy="53975"/>
            </a:xfrm>
            <a:custGeom>
              <a:cxnLst>
                <a:cxn ang="0">
                  <a:pos x="0" y="13"/>
                </a:cxn>
                <a:cxn ang="0">
                  <a:pos x="72" y="4"/>
                </a:cxn>
                <a:cxn ang="0">
                  <a:pos x="24" y="16"/>
                </a:cxn>
                <a:cxn ang="0">
                  <a:pos x="0" y="13"/>
                </a:cxn>
              </a:cxnLst>
              <a:rect b="b" l="0" r="r" t="0"/>
              <a:pathLst>
                <a:path h="20" w="72">
                  <a:moveTo>
                    <a:pt x="0" y="13"/>
                  </a:moveTo>
                  <a:cubicBezTo>
                    <a:pt x="26" y="14"/>
                    <a:pt x="53" y="0"/>
                    <a:pt x="72" y="4"/>
                  </a:cubicBezTo>
                  <a:cubicBezTo>
                    <a:pt x="59" y="11"/>
                    <a:pt x="41" y="13"/>
                    <a:pt x="24" y="16"/>
                  </a:cubicBezTo>
                  <a:cubicBezTo>
                    <a:pt x="17" y="14"/>
                    <a:pt x="2" y="20"/>
                    <a:pt x="0" y="1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3" name="Freeform 80"/>
            <p:cNvSpPr/>
            <p:nvPr/>
          </p:nvSpPr>
          <p:spPr bwMode="auto">
            <a:xfrm>
              <a:off x="5384800" y="2635250"/>
              <a:ext cx="231775" cy="201613"/>
            </a:xfrm>
            <a:custGeom>
              <a:cxnLst>
                <a:cxn ang="0">
                  <a:pos x="72" y="12"/>
                </a:cxn>
                <a:cxn ang="0">
                  <a:pos x="75" y="15"/>
                </a:cxn>
                <a:cxn ang="0">
                  <a:pos x="78" y="0"/>
                </a:cxn>
                <a:cxn ang="0">
                  <a:pos x="81" y="0"/>
                </a:cxn>
                <a:cxn ang="0">
                  <a:pos x="81" y="27"/>
                </a:cxn>
                <a:cxn ang="0">
                  <a:pos x="9" y="75"/>
                </a:cxn>
                <a:cxn ang="0">
                  <a:pos x="0" y="75"/>
                </a:cxn>
                <a:cxn ang="0">
                  <a:pos x="9" y="69"/>
                </a:cxn>
                <a:cxn ang="0">
                  <a:pos x="72" y="12"/>
                </a:cxn>
              </a:cxnLst>
              <a:rect b="b" l="0" r="r" t="0"/>
              <a:pathLst>
                <a:path h="75" w="86">
                  <a:moveTo>
                    <a:pt x="72" y="12"/>
                  </a:moveTo>
                  <a:cubicBezTo>
                    <a:pt x="71" y="15"/>
                    <a:pt x="73" y="15"/>
                    <a:pt x="75" y="15"/>
                  </a:cubicBezTo>
                  <a:cubicBezTo>
                    <a:pt x="82" y="16"/>
                    <a:pt x="76" y="4"/>
                    <a:pt x="78" y="0"/>
                  </a:cubicBezTo>
                  <a:cubicBezTo>
                    <a:pt x="79" y="0"/>
                    <a:pt x="80" y="0"/>
                    <a:pt x="81" y="0"/>
                  </a:cubicBezTo>
                  <a:cubicBezTo>
                    <a:pt x="84" y="18"/>
                    <a:pt x="86" y="10"/>
                    <a:pt x="81" y="27"/>
                  </a:cubicBezTo>
                  <a:cubicBezTo>
                    <a:pt x="48" y="2"/>
                    <a:pt x="19" y="48"/>
                    <a:pt x="9" y="75"/>
                  </a:cubicBezTo>
                  <a:cubicBezTo>
                    <a:pt x="6" y="75"/>
                    <a:pt x="3" y="75"/>
                    <a:pt x="0" y="75"/>
                  </a:cubicBezTo>
                  <a:cubicBezTo>
                    <a:pt x="1" y="71"/>
                    <a:pt x="9" y="74"/>
                    <a:pt x="9" y="69"/>
                  </a:cubicBezTo>
                  <a:cubicBezTo>
                    <a:pt x="20" y="40"/>
                    <a:pt x="35" y="15"/>
                    <a:pt x="72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4" name="Freeform 81"/>
            <p:cNvSpPr>
              <a:spLocks noEditPoints="1"/>
            </p:cNvSpPr>
            <p:nvPr/>
          </p:nvSpPr>
          <p:spPr bwMode="auto">
            <a:xfrm>
              <a:off x="3527425" y="2665413"/>
              <a:ext cx="808038" cy="750888"/>
            </a:xfrm>
            <a:custGeom>
              <a:cxnLst>
                <a:cxn ang="0">
                  <a:pos x="255" y="172"/>
                </a:cxn>
                <a:cxn ang="0">
                  <a:pos x="246" y="187"/>
                </a:cxn>
                <a:cxn ang="0">
                  <a:pos x="297" y="118"/>
                </a:cxn>
                <a:cxn ang="0">
                  <a:pos x="300" y="112"/>
                </a:cxn>
                <a:cxn ang="0">
                  <a:pos x="243" y="217"/>
                </a:cxn>
                <a:cxn ang="0">
                  <a:pos x="297" y="163"/>
                </a:cxn>
                <a:cxn ang="0">
                  <a:pos x="237" y="235"/>
                </a:cxn>
                <a:cxn ang="0">
                  <a:pos x="237" y="226"/>
                </a:cxn>
                <a:cxn ang="0">
                  <a:pos x="204" y="253"/>
                </a:cxn>
                <a:cxn ang="0">
                  <a:pos x="186" y="262"/>
                </a:cxn>
                <a:cxn ang="0">
                  <a:pos x="150" y="274"/>
                </a:cxn>
                <a:cxn ang="0">
                  <a:pos x="114" y="271"/>
                </a:cxn>
                <a:cxn ang="0">
                  <a:pos x="81" y="271"/>
                </a:cxn>
                <a:cxn ang="0">
                  <a:pos x="75" y="268"/>
                </a:cxn>
                <a:cxn ang="0">
                  <a:pos x="0" y="220"/>
                </a:cxn>
                <a:cxn ang="0">
                  <a:pos x="27" y="148"/>
                </a:cxn>
                <a:cxn ang="0">
                  <a:pos x="30" y="118"/>
                </a:cxn>
                <a:cxn ang="0">
                  <a:pos x="30" y="115"/>
                </a:cxn>
                <a:cxn ang="0">
                  <a:pos x="111" y="169"/>
                </a:cxn>
                <a:cxn ang="0">
                  <a:pos x="105" y="175"/>
                </a:cxn>
                <a:cxn ang="0">
                  <a:pos x="135" y="178"/>
                </a:cxn>
                <a:cxn ang="0">
                  <a:pos x="120" y="166"/>
                </a:cxn>
                <a:cxn ang="0">
                  <a:pos x="117" y="166"/>
                </a:cxn>
                <a:cxn ang="0">
                  <a:pos x="138" y="163"/>
                </a:cxn>
                <a:cxn ang="0">
                  <a:pos x="138" y="184"/>
                </a:cxn>
                <a:cxn ang="0">
                  <a:pos x="123" y="253"/>
                </a:cxn>
                <a:cxn ang="0">
                  <a:pos x="150" y="244"/>
                </a:cxn>
                <a:cxn ang="0">
                  <a:pos x="177" y="235"/>
                </a:cxn>
                <a:cxn ang="0">
                  <a:pos x="174" y="244"/>
                </a:cxn>
                <a:cxn ang="0">
                  <a:pos x="195" y="229"/>
                </a:cxn>
                <a:cxn ang="0">
                  <a:pos x="192" y="217"/>
                </a:cxn>
                <a:cxn ang="0">
                  <a:pos x="192" y="211"/>
                </a:cxn>
                <a:cxn ang="0">
                  <a:pos x="192" y="199"/>
                </a:cxn>
                <a:cxn ang="0">
                  <a:pos x="195" y="151"/>
                </a:cxn>
                <a:cxn ang="0">
                  <a:pos x="192" y="106"/>
                </a:cxn>
                <a:cxn ang="0">
                  <a:pos x="189" y="109"/>
                </a:cxn>
                <a:cxn ang="0">
                  <a:pos x="39" y="70"/>
                </a:cxn>
                <a:cxn ang="0">
                  <a:pos x="33" y="67"/>
                </a:cxn>
                <a:cxn ang="0">
                  <a:pos x="33" y="34"/>
                </a:cxn>
                <a:cxn ang="0">
                  <a:pos x="27" y="52"/>
                </a:cxn>
                <a:cxn ang="0">
                  <a:pos x="21" y="7"/>
                </a:cxn>
                <a:cxn ang="0">
                  <a:pos x="102" y="10"/>
                </a:cxn>
                <a:cxn ang="0">
                  <a:pos x="177" y="55"/>
                </a:cxn>
                <a:cxn ang="0">
                  <a:pos x="225" y="115"/>
                </a:cxn>
                <a:cxn ang="0">
                  <a:pos x="246" y="115"/>
                </a:cxn>
                <a:cxn ang="0">
                  <a:pos x="252" y="163"/>
                </a:cxn>
                <a:cxn ang="0">
                  <a:pos x="255" y="172"/>
                </a:cxn>
                <a:cxn ang="0">
                  <a:pos x="78" y="166"/>
                </a:cxn>
                <a:cxn ang="0">
                  <a:pos x="102" y="169"/>
                </a:cxn>
                <a:cxn ang="0">
                  <a:pos x="78" y="166"/>
                </a:cxn>
                <a:cxn ang="0">
                  <a:pos x="105" y="193"/>
                </a:cxn>
                <a:cxn ang="0">
                  <a:pos x="126" y="190"/>
                </a:cxn>
                <a:cxn ang="0">
                  <a:pos x="90" y="178"/>
                </a:cxn>
                <a:cxn ang="0">
                  <a:pos x="102" y="190"/>
                </a:cxn>
                <a:cxn ang="0">
                  <a:pos x="90" y="199"/>
                </a:cxn>
                <a:cxn ang="0">
                  <a:pos x="108" y="196"/>
                </a:cxn>
                <a:cxn ang="0">
                  <a:pos x="105" y="193"/>
                </a:cxn>
              </a:cxnLst>
              <a:rect b="b" l="0" r="r" t="0"/>
              <a:pathLst>
                <a:path h="279" w="300">
                  <a:moveTo>
                    <a:pt x="255" y="172"/>
                  </a:moveTo>
                  <a:cubicBezTo>
                    <a:pt x="254" y="179"/>
                    <a:pt x="245" y="178"/>
                    <a:pt x="246" y="187"/>
                  </a:cubicBezTo>
                  <a:cubicBezTo>
                    <a:pt x="268" y="169"/>
                    <a:pt x="288" y="149"/>
                    <a:pt x="297" y="118"/>
                  </a:cubicBezTo>
                  <a:cubicBezTo>
                    <a:pt x="297" y="115"/>
                    <a:pt x="298" y="113"/>
                    <a:pt x="300" y="112"/>
                  </a:cubicBezTo>
                  <a:cubicBezTo>
                    <a:pt x="299" y="165"/>
                    <a:pt x="274" y="194"/>
                    <a:pt x="243" y="217"/>
                  </a:cubicBezTo>
                  <a:cubicBezTo>
                    <a:pt x="271" y="209"/>
                    <a:pt x="284" y="186"/>
                    <a:pt x="297" y="163"/>
                  </a:cubicBezTo>
                  <a:cubicBezTo>
                    <a:pt x="293" y="203"/>
                    <a:pt x="264" y="218"/>
                    <a:pt x="237" y="235"/>
                  </a:cubicBezTo>
                  <a:cubicBezTo>
                    <a:pt x="237" y="231"/>
                    <a:pt x="242" y="228"/>
                    <a:pt x="237" y="226"/>
                  </a:cubicBezTo>
                  <a:cubicBezTo>
                    <a:pt x="232" y="241"/>
                    <a:pt x="208" y="237"/>
                    <a:pt x="204" y="253"/>
                  </a:cubicBezTo>
                  <a:cubicBezTo>
                    <a:pt x="196" y="254"/>
                    <a:pt x="195" y="262"/>
                    <a:pt x="186" y="262"/>
                  </a:cubicBezTo>
                  <a:cubicBezTo>
                    <a:pt x="173" y="265"/>
                    <a:pt x="171" y="279"/>
                    <a:pt x="150" y="274"/>
                  </a:cubicBezTo>
                  <a:cubicBezTo>
                    <a:pt x="144" y="267"/>
                    <a:pt x="125" y="273"/>
                    <a:pt x="114" y="271"/>
                  </a:cubicBezTo>
                  <a:cubicBezTo>
                    <a:pt x="101" y="275"/>
                    <a:pt x="89" y="262"/>
                    <a:pt x="81" y="271"/>
                  </a:cubicBezTo>
                  <a:cubicBezTo>
                    <a:pt x="79" y="270"/>
                    <a:pt x="75" y="271"/>
                    <a:pt x="75" y="268"/>
                  </a:cubicBezTo>
                  <a:cubicBezTo>
                    <a:pt x="56" y="258"/>
                    <a:pt x="20" y="239"/>
                    <a:pt x="0" y="220"/>
                  </a:cubicBezTo>
                  <a:cubicBezTo>
                    <a:pt x="9" y="196"/>
                    <a:pt x="20" y="174"/>
                    <a:pt x="27" y="148"/>
                  </a:cubicBezTo>
                  <a:cubicBezTo>
                    <a:pt x="32" y="142"/>
                    <a:pt x="29" y="128"/>
                    <a:pt x="30" y="118"/>
                  </a:cubicBezTo>
                  <a:cubicBezTo>
                    <a:pt x="30" y="117"/>
                    <a:pt x="30" y="116"/>
                    <a:pt x="30" y="115"/>
                  </a:cubicBezTo>
                  <a:cubicBezTo>
                    <a:pt x="58" y="132"/>
                    <a:pt x="80" y="155"/>
                    <a:pt x="111" y="169"/>
                  </a:cubicBezTo>
                  <a:cubicBezTo>
                    <a:pt x="108" y="170"/>
                    <a:pt x="106" y="172"/>
                    <a:pt x="105" y="175"/>
                  </a:cubicBezTo>
                  <a:cubicBezTo>
                    <a:pt x="115" y="176"/>
                    <a:pt x="122" y="180"/>
                    <a:pt x="135" y="178"/>
                  </a:cubicBezTo>
                  <a:cubicBezTo>
                    <a:pt x="121" y="172"/>
                    <a:pt x="137" y="170"/>
                    <a:pt x="120" y="166"/>
                  </a:cubicBezTo>
                  <a:cubicBezTo>
                    <a:pt x="119" y="166"/>
                    <a:pt x="118" y="166"/>
                    <a:pt x="117" y="166"/>
                  </a:cubicBezTo>
                  <a:cubicBezTo>
                    <a:pt x="118" y="159"/>
                    <a:pt x="132" y="165"/>
                    <a:pt x="138" y="163"/>
                  </a:cubicBezTo>
                  <a:cubicBezTo>
                    <a:pt x="138" y="170"/>
                    <a:pt x="138" y="177"/>
                    <a:pt x="138" y="184"/>
                  </a:cubicBezTo>
                  <a:cubicBezTo>
                    <a:pt x="135" y="209"/>
                    <a:pt x="128" y="230"/>
                    <a:pt x="123" y="253"/>
                  </a:cubicBezTo>
                  <a:cubicBezTo>
                    <a:pt x="131" y="258"/>
                    <a:pt x="145" y="250"/>
                    <a:pt x="150" y="244"/>
                  </a:cubicBezTo>
                  <a:cubicBezTo>
                    <a:pt x="163" y="245"/>
                    <a:pt x="165" y="235"/>
                    <a:pt x="177" y="235"/>
                  </a:cubicBezTo>
                  <a:cubicBezTo>
                    <a:pt x="175" y="237"/>
                    <a:pt x="174" y="240"/>
                    <a:pt x="174" y="244"/>
                  </a:cubicBezTo>
                  <a:cubicBezTo>
                    <a:pt x="183" y="241"/>
                    <a:pt x="180" y="226"/>
                    <a:pt x="195" y="229"/>
                  </a:cubicBezTo>
                  <a:cubicBezTo>
                    <a:pt x="195" y="224"/>
                    <a:pt x="196" y="218"/>
                    <a:pt x="192" y="217"/>
                  </a:cubicBezTo>
                  <a:cubicBezTo>
                    <a:pt x="192" y="215"/>
                    <a:pt x="192" y="213"/>
                    <a:pt x="192" y="211"/>
                  </a:cubicBezTo>
                  <a:cubicBezTo>
                    <a:pt x="192" y="207"/>
                    <a:pt x="192" y="203"/>
                    <a:pt x="192" y="199"/>
                  </a:cubicBezTo>
                  <a:cubicBezTo>
                    <a:pt x="199" y="189"/>
                    <a:pt x="193" y="166"/>
                    <a:pt x="195" y="151"/>
                  </a:cubicBezTo>
                  <a:cubicBezTo>
                    <a:pt x="193" y="137"/>
                    <a:pt x="199" y="115"/>
                    <a:pt x="192" y="106"/>
                  </a:cubicBezTo>
                  <a:cubicBezTo>
                    <a:pt x="189" y="105"/>
                    <a:pt x="189" y="107"/>
                    <a:pt x="189" y="109"/>
                  </a:cubicBezTo>
                  <a:cubicBezTo>
                    <a:pt x="140" y="95"/>
                    <a:pt x="92" y="80"/>
                    <a:pt x="39" y="70"/>
                  </a:cubicBezTo>
                  <a:cubicBezTo>
                    <a:pt x="37" y="69"/>
                    <a:pt x="36" y="67"/>
                    <a:pt x="33" y="67"/>
                  </a:cubicBezTo>
                  <a:cubicBezTo>
                    <a:pt x="33" y="56"/>
                    <a:pt x="33" y="45"/>
                    <a:pt x="33" y="34"/>
                  </a:cubicBezTo>
                  <a:cubicBezTo>
                    <a:pt x="26" y="35"/>
                    <a:pt x="33" y="50"/>
                    <a:pt x="27" y="52"/>
                  </a:cubicBezTo>
                  <a:cubicBezTo>
                    <a:pt x="24" y="108"/>
                    <a:pt x="25" y="22"/>
                    <a:pt x="21" y="7"/>
                  </a:cubicBezTo>
                  <a:cubicBezTo>
                    <a:pt x="45" y="0"/>
                    <a:pt x="78" y="8"/>
                    <a:pt x="102" y="10"/>
                  </a:cubicBezTo>
                  <a:cubicBezTo>
                    <a:pt x="127" y="25"/>
                    <a:pt x="153" y="39"/>
                    <a:pt x="177" y="55"/>
                  </a:cubicBezTo>
                  <a:cubicBezTo>
                    <a:pt x="183" y="85"/>
                    <a:pt x="206" y="98"/>
                    <a:pt x="225" y="115"/>
                  </a:cubicBezTo>
                  <a:cubicBezTo>
                    <a:pt x="232" y="115"/>
                    <a:pt x="239" y="115"/>
                    <a:pt x="246" y="115"/>
                  </a:cubicBezTo>
                  <a:cubicBezTo>
                    <a:pt x="249" y="130"/>
                    <a:pt x="254" y="143"/>
                    <a:pt x="252" y="163"/>
                  </a:cubicBezTo>
                  <a:cubicBezTo>
                    <a:pt x="252" y="167"/>
                    <a:pt x="252" y="171"/>
                    <a:pt x="255" y="172"/>
                  </a:cubicBezTo>
                  <a:close/>
                  <a:moveTo>
                    <a:pt x="78" y="166"/>
                  </a:moveTo>
                  <a:cubicBezTo>
                    <a:pt x="86" y="165"/>
                    <a:pt x="95" y="179"/>
                    <a:pt x="102" y="169"/>
                  </a:cubicBezTo>
                  <a:cubicBezTo>
                    <a:pt x="94" y="170"/>
                    <a:pt x="85" y="156"/>
                    <a:pt x="78" y="166"/>
                  </a:cubicBezTo>
                  <a:close/>
                  <a:moveTo>
                    <a:pt x="105" y="193"/>
                  </a:moveTo>
                  <a:cubicBezTo>
                    <a:pt x="111" y="191"/>
                    <a:pt x="125" y="197"/>
                    <a:pt x="126" y="190"/>
                  </a:cubicBezTo>
                  <a:cubicBezTo>
                    <a:pt x="109" y="191"/>
                    <a:pt x="103" y="181"/>
                    <a:pt x="90" y="178"/>
                  </a:cubicBezTo>
                  <a:cubicBezTo>
                    <a:pt x="90" y="186"/>
                    <a:pt x="94" y="190"/>
                    <a:pt x="102" y="190"/>
                  </a:cubicBezTo>
                  <a:cubicBezTo>
                    <a:pt x="103" y="198"/>
                    <a:pt x="85" y="187"/>
                    <a:pt x="90" y="199"/>
                  </a:cubicBezTo>
                  <a:cubicBezTo>
                    <a:pt x="95" y="197"/>
                    <a:pt x="108" y="203"/>
                    <a:pt x="108" y="196"/>
                  </a:cubicBezTo>
                  <a:cubicBezTo>
                    <a:pt x="105" y="196"/>
                    <a:pt x="100" y="195"/>
                    <a:pt x="105" y="193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5" name="Freeform 82"/>
            <p:cNvSpPr/>
            <p:nvPr/>
          </p:nvSpPr>
          <p:spPr bwMode="auto">
            <a:xfrm>
              <a:off x="3797300" y="3089275"/>
              <a:ext cx="117475" cy="71438"/>
            </a:xfrm>
            <a:custGeom>
              <a:cxnLst>
                <a:cxn ang="0">
                  <a:pos x="17" y="8"/>
                </a:cxn>
                <a:cxn ang="0">
                  <a:pos x="38" y="2"/>
                </a:cxn>
                <a:cxn ang="0">
                  <a:pos x="38" y="26"/>
                </a:cxn>
                <a:cxn ang="0">
                  <a:pos x="38" y="5"/>
                </a:cxn>
                <a:cxn ang="0">
                  <a:pos x="17" y="8"/>
                </a:cxn>
              </a:cxnLst>
              <a:rect b="b" l="0" r="r" t="0"/>
              <a:pathLst>
                <a:path h="26" w="44">
                  <a:moveTo>
                    <a:pt x="17" y="8"/>
                  </a:moveTo>
                  <a:cubicBezTo>
                    <a:pt x="0" y="0"/>
                    <a:pt x="29" y="2"/>
                    <a:pt x="38" y="2"/>
                  </a:cubicBezTo>
                  <a:cubicBezTo>
                    <a:pt x="41" y="5"/>
                    <a:pt x="44" y="23"/>
                    <a:pt x="38" y="26"/>
                  </a:cubicBezTo>
                  <a:cubicBezTo>
                    <a:pt x="38" y="19"/>
                    <a:pt x="38" y="12"/>
                    <a:pt x="38" y="5"/>
                  </a:cubicBezTo>
                  <a:cubicBezTo>
                    <a:pt x="32" y="7"/>
                    <a:pt x="18" y="1"/>
                    <a:pt x="17" y="8"/>
                  </a:cubicBezTo>
                  <a:close/>
                </a:path>
              </a:pathLst>
            </a:custGeom>
            <a:solidFill>
              <a:srgbClr val="1F445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6" name="Freeform 83"/>
            <p:cNvSpPr/>
            <p:nvPr/>
          </p:nvSpPr>
          <p:spPr bwMode="auto">
            <a:xfrm>
              <a:off x="4749800" y="2692400"/>
              <a:ext cx="61913" cy="96838"/>
            </a:xfrm>
            <a:custGeom>
              <a:cxnLst>
                <a:cxn ang="0">
                  <a:pos x="20" y="27"/>
                </a:cxn>
                <a:cxn ang="0">
                  <a:pos x="17" y="18"/>
                </a:cxn>
                <a:cxn ang="0">
                  <a:pos x="8" y="36"/>
                </a:cxn>
                <a:cxn ang="0">
                  <a:pos x="17" y="3"/>
                </a:cxn>
                <a:cxn ang="0">
                  <a:pos x="23" y="0"/>
                </a:cxn>
                <a:cxn ang="0">
                  <a:pos x="23" y="18"/>
                </a:cxn>
                <a:cxn ang="0">
                  <a:pos x="20" y="27"/>
                </a:cxn>
              </a:cxnLst>
              <a:rect b="b" l="0" r="r" t="0"/>
              <a:pathLst>
                <a:path h="36" w="23">
                  <a:moveTo>
                    <a:pt x="20" y="27"/>
                  </a:moveTo>
                  <a:cubicBezTo>
                    <a:pt x="16" y="27"/>
                    <a:pt x="17" y="22"/>
                    <a:pt x="17" y="18"/>
                  </a:cubicBezTo>
                  <a:cubicBezTo>
                    <a:pt x="12" y="22"/>
                    <a:pt x="9" y="28"/>
                    <a:pt x="8" y="36"/>
                  </a:cubicBezTo>
                  <a:cubicBezTo>
                    <a:pt x="0" y="26"/>
                    <a:pt x="9" y="7"/>
                    <a:pt x="17" y="3"/>
                  </a:cubicBezTo>
                  <a:cubicBezTo>
                    <a:pt x="20" y="3"/>
                    <a:pt x="21" y="1"/>
                    <a:pt x="23" y="0"/>
                  </a:cubicBezTo>
                  <a:cubicBezTo>
                    <a:pt x="19" y="4"/>
                    <a:pt x="19" y="14"/>
                    <a:pt x="23" y="18"/>
                  </a:cubicBezTo>
                  <a:cubicBezTo>
                    <a:pt x="19" y="18"/>
                    <a:pt x="20" y="23"/>
                    <a:pt x="20" y="27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7" name="Freeform 84"/>
            <p:cNvSpPr/>
            <p:nvPr/>
          </p:nvSpPr>
          <p:spPr bwMode="auto">
            <a:xfrm>
              <a:off x="3519488" y="2584450"/>
              <a:ext cx="630238" cy="801688"/>
            </a:xfrm>
            <a:custGeom>
              <a:cxnLst>
                <a:cxn ang="0">
                  <a:pos x="105" y="40"/>
                </a:cxn>
                <a:cxn ang="0">
                  <a:pos x="24" y="37"/>
                </a:cxn>
                <a:cxn ang="0">
                  <a:pos x="30" y="82"/>
                </a:cxn>
                <a:cxn ang="0">
                  <a:pos x="36" y="64"/>
                </a:cxn>
                <a:cxn ang="0">
                  <a:pos x="36" y="97"/>
                </a:cxn>
                <a:cxn ang="0">
                  <a:pos x="42" y="100"/>
                </a:cxn>
                <a:cxn ang="0">
                  <a:pos x="45" y="112"/>
                </a:cxn>
                <a:cxn ang="0">
                  <a:pos x="39" y="103"/>
                </a:cxn>
                <a:cxn ang="0">
                  <a:pos x="33" y="136"/>
                </a:cxn>
                <a:cxn ang="0">
                  <a:pos x="192" y="169"/>
                </a:cxn>
                <a:cxn ang="0">
                  <a:pos x="192" y="145"/>
                </a:cxn>
                <a:cxn ang="0">
                  <a:pos x="180" y="145"/>
                </a:cxn>
                <a:cxn ang="0">
                  <a:pos x="123" y="145"/>
                </a:cxn>
                <a:cxn ang="0">
                  <a:pos x="54" y="121"/>
                </a:cxn>
                <a:cxn ang="0">
                  <a:pos x="192" y="139"/>
                </a:cxn>
                <a:cxn ang="0">
                  <a:pos x="195" y="136"/>
                </a:cxn>
                <a:cxn ang="0">
                  <a:pos x="195" y="181"/>
                </a:cxn>
                <a:cxn ang="0">
                  <a:pos x="195" y="229"/>
                </a:cxn>
                <a:cxn ang="0">
                  <a:pos x="195" y="241"/>
                </a:cxn>
                <a:cxn ang="0">
                  <a:pos x="192" y="172"/>
                </a:cxn>
                <a:cxn ang="0">
                  <a:pos x="141" y="190"/>
                </a:cxn>
                <a:cxn ang="0">
                  <a:pos x="120" y="196"/>
                </a:cxn>
                <a:cxn ang="0">
                  <a:pos x="123" y="196"/>
                </a:cxn>
                <a:cxn ang="0">
                  <a:pos x="114" y="199"/>
                </a:cxn>
                <a:cxn ang="0">
                  <a:pos x="33" y="145"/>
                </a:cxn>
                <a:cxn ang="0">
                  <a:pos x="33" y="148"/>
                </a:cxn>
                <a:cxn ang="0">
                  <a:pos x="30" y="139"/>
                </a:cxn>
                <a:cxn ang="0">
                  <a:pos x="24" y="148"/>
                </a:cxn>
                <a:cxn ang="0">
                  <a:pos x="15" y="193"/>
                </a:cxn>
                <a:cxn ang="0">
                  <a:pos x="27" y="178"/>
                </a:cxn>
                <a:cxn ang="0">
                  <a:pos x="30" y="178"/>
                </a:cxn>
                <a:cxn ang="0">
                  <a:pos x="3" y="250"/>
                </a:cxn>
                <a:cxn ang="0">
                  <a:pos x="78" y="298"/>
                </a:cxn>
                <a:cxn ang="0">
                  <a:pos x="0" y="247"/>
                </a:cxn>
                <a:cxn ang="0">
                  <a:pos x="9" y="214"/>
                </a:cxn>
                <a:cxn ang="0">
                  <a:pos x="12" y="184"/>
                </a:cxn>
                <a:cxn ang="0">
                  <a:pos x="21" y="124"/>
                </a:cxn>
                <a:cxn ang="0">
                  <a:pos x="24" y="85"/>
                </a:cxn>
                <a:cxn ang="0">
                  <a:pos x="21" y="52"/>
                </a:cxn>
                <a:cxn ang="0">
                  <a:pos x="18" y="37"/>
                </a:cxn>
                <a:cxn ang="0">
                  <a:pos x="105" y="4"/>
                </a:cxn>
                <a:cxn ang="0">
                  <a:pos x="105" y="7"/>
                </a:cxn>
                <a:cxn ang="0">
                  <a:pos x="54" y="25"/>
                </a:cxn>
                <a:cxn ang="0">
                  <a:pos x="138" y="37"/>
                </a:cxn>
                <a:cxn ang="0">
                  <a:pos x="162" y="40"/>
                </a:cxn>
                <a:cxn ang="0">
                  <a:pos x="159" y="34"/>
                </a:cxn>
                <a:cxn ang="0">
                  <a:pos x="234" y="49"/>
                </a:cxn>
                <a:cxn ang="0">
                  <a:pos x="228" y="58"/>
                </a:cxn>
                <a:cxn ang="0">
                  <a:pos x="210" y="49"/>
                </a:cxn>
                <a:cxn ang="0">
                  <a:pos x="180" y="49"/>
                </a:cxn>
                <a:cxn ang="0">
                  <a:pos x="105" y="40"/>
                </a:cxn>
              </a:cxnLst>
              <a:rect b="b" l="0" r="r" t="0"/>
              <a:pathLst>
                <a:path h="298" w="234">
                  <a:moveTo>
                    <a:pt x="105" y="40"/>
                  </a:moveTo>
                  <a:cubicBezTo>
                    <a:pt x="81" y="38"/>
                    <a:pt x="48" y="30"/>
                    <a:pt x="24" y="37"/>
                  </a:cubicBezTo>
                  <a:cubicBezTo>
                    <a:pt x="28" y="52"/>
                    <a:pt x="27" y="138"/>
                    <a:pt x="30" y="82"/>
                  </a:cubicBezTo>
                  <a:cubicBezTo>
                    <a:pt x="36" y="80"/>
                    <a:pt x="29" y="65"/>
                    <a:pt x="36" y="64"/>
                  </a:cubicBezTo>
                  <a:cubicBezTo>
                    <a:pt x="36" y="75"/>
                    <a:pt x="36" y="86"/>
                    <a:pt x="36" y="97"/>
                  </a:cubicBezTo>
                  <a:cubicBezTo>
                    <a:pt x="39" y="97"/>
                    <a:pt x="40" y="99"/>
                    <a:pt x="42" y="100"/>
                  </a:cubicBezTo>
                  <a:cubicBezTo>
                    <a:pt x="38" y="108"/>
                    <a:pt x="54" y="109"/>
                    <a:pt x="45" y="112"/>
                  </a:cubicBezTo>
                  <a:cubicBezTo>
                    <a:pt x="42" y="110"/>
                    <a:pt x="40" y="107"/>
                    <a:pt x="39" y="103"/>
                  </a:cubicBezTo>
                  <a:cubicBezTo>
                    <a:pt x="30" y="107"/>
                    <a:pt x="34" y="124"/>
                    <a:pt x="33" y="136"/>
                  </a:cubicBezTo>
                  <a:cubicBezTo>
                    <a:pt x="65" y="171"/>
                    <a:pt x="137" y="209"/>
                    <a:pt x="192" y="169"/>
                  </a:cubicBezTo>
                  <a:cubicBezTo>
                    <a:pt x="192" y="161"/>
                    <a:pt x="192" y="153"/>
                    <a:pt x="192" y="145"/>
                  </a:cubicBezTo>
                  <a:cubicBezTo>
                    <a:pt x="188" y="145"/>
                    <a:pt x="184" y="145"/>
                    <a:pt x="180" y="145"/>
                  </a:cubicBezTo>
                  <a:cubicBezTo>
                    <a:pt x="161" y="145"/>
                    <a:pt x="142" y="145"/>
                    <a:pt x="123" y="145"/>
                  </a:cubicBezTo>
                  <a:cubicBezTo>
                    <a:pt x="91" y="146"/>
                    <a:pt x="71" y="135"/>
                    <a:pt x="54" y="121"/>
                  </a:cubicBezTo>
                  <a:cubicBezTo>
                    <a:pt x="78" y="135"/>
                    <a:pt x="147" y="146"/>
                    <a:pt x="192" y="139"/>
                  </a:cubicBezTo>
                  <a:cubicBezTo>
                    <a:pt x="192" y="137"/>
                    <a:pt x="192" y="135"/>
                    <a:pt x="195" y="136"/>
                  </a:cubicBezTo>
                  <a:cubicBezTo>
                    <a:pt x="195" y="151"/>
                    <a:pt x="195" y="166"/>
                    <a:pt x="195" y="181"/>
                  </a:cubicBezTo>
                  <a:cubicBezTo>
                    <a:pt x="195" y="197"/>
                    <a:pt x="195" y="213"/>
                    <a:pt x="195" y="229"/>
                  </a:cubicBezTo>
                  <a:cubicBezTo>
                    <a:pt x="195" y="233"/>
                    <a:pt x="195" y="237"/>
                    <a:pt x="195" y="241"/>
                  </a:cubicBezTo>
                  <a:cubicBezTo>
                    <a:pt x="188" y="224"/>
                    <a:pt x="194" y="194"/>
                    <a:pt x="192" y="172"/>
                  </a:cubicBezTo>
                  <a:cubicBezTo>
                    <a:pt x="175" y="178"/>
                    <a:pt x="164" y="190"/>
                    <a:pt x="141" y="190"/>
                  </a:cubicBezTo>
                  <a:cubicBezTo>
                    <a:pt x="132" y="190"/>
                    <a:pt x="103" y="188"/>
                    <a:pt x="120" y="196"/>
                  </a:cubicBezTo>
                  <a:cubicBezTo>
                    <a:pt x="121" y="196"/>
                    <a:pt x="122" y="196"/>
                    <a:pt x="123" y="196"/>
                  </a:cubicBezTo>
                  <a:cubicBezTo>
                    <a:pt x="123" y="200"/>
                    <a:pt x="118" y="199"/>
                    <a:pt x="114" y="199"/>
                  </a:cubicBezTo>
                  <a:cubicBezTo>
                    <a:pt x="83" y="185"/>
                    <a:pt x="61" y="162"/>
                    <a:pt x="33" y="145"/>
                  </a:cubicBezTo>
                  <a:cubicBezTo>
                    <a:pt x="33" y="146"/>
                    <a:pt x="33" y="147"/>
                    <a:pt x="33" y="148"/>
                  </a:cubicBezTo>
                  <a:cubicBezTo>
                    <a:pt x="29" y="148"/>
                    <a:pt x="30" y="143"/>
                    <a:pt x="30" y="139"/>
                  </a:cubicBezTo>
                  <a:cubicBezTo>
                    <a:pt x="26" y="140"/>
                    <a:pt x="24" y="143"/>
                    <a:pt x="24" y="148"/>
                  </a:cubicBezTo>
                  <a:cubicBezTo>
                    <a:pt x="19" y="161"/>
                    <a:pt x="14" y="174"/>
                    <a:pt x="15" y="193"/>
                  </a:cubicBezTo>
                  <a:cubicBezTo>
                    <a:pt x="18" y="198"/>
                    <a:pt x="24" y="182"/>
                    <a:pt x="27" y="178"/>
                  </a:cubicBezTo>
                  <a:cubicBezTo>
                    <a:pt x="28" y="178"/>
                    <a:pt x="29" y="178"/>
                    <a:pt x="30" y="178"/>
                  </a:cubicBezTo>
                  <a:cubicBezTo>
                    <a:pt x="23" y="204"/>
                    <a:pt x="12" y="226"/>
                    <a:pt x="3" y="250"/>
                  </a:cubicBezTo>
                  <a:cubicBezTo>
                    <a:pt x="23" y="269"/>
                    <a:pt x="59" y="288"/>
                    <a:pt x="78" y="298"/>
                  </a:cubicBezTo>
                  <a:cubicBezTo>
                    <a:pt x="43" y="290"/>
                    <a:pt x="15" y="275"/>
                    <a:pt x="0" y="247"/>
                  </a:cubicBezTo>
                  <a:cubicBezTo>
                    <a:pt x="0" y="233"/>
                    <a:pt x="13" y="232"/>
                    <a:pt x="9" y="214"/>
                  </a:cubicBezTo>
                  <a:cubicBezTo>
                    <a:pt x="16" y="210"/>
                    <a:pt x="10" y="193"/>
                    <a:pt x="12" y="184"/>
                  </a:cubicBezTo>
                  <a:cubicBezTo>
                    <a:pt x="12" y="161"/>
                    <a:pt x="17" y="143"/>
                    <a:pt x="21" y="124"/>
                  </a:cubicBezTo>
                  <a:cubicBezTo>
                    <a:pt x="28" y="117"/>
                    <a:pt x="22" y="97"/>
                    <a:pt x="24" y="85"/>
                  </a:cubicBezTo>
                  <a:cubicBezTo>
                    <a:pt x="22" y="75"/>
                    <a:pt x="28" y="57"/>
                    <a:pt x="21" y="52"/>
                  </a:cubicBezTo>
                  <a:cubicBezTo>
                    <a:pt x="14" y="53"/>
                    <a:pt x="20" y="41"/>
                    <a:pt x="18" y="37"/>
                  </a:cubicBezTo>
                  <a:cubicBezTo>
                    <a:pt x="41" y="20"/>
                    <a:pt x="79" y="0"/>
                    <a:pt x="105" y="4"/>
                  </a:cubicBezTo>
                  <a:cubicBezTo>
                    <a:pt x="105" y="5"/>
                    <a:pt x="105" y="6"/>
                    <a:pt x="105" y="7"/>
                  </a:cubicBezTo>
                  <a:cubicBezTo>
                    <a:pt x="85" y="10"/>
                    <a:pt x="65" y="13"/>
                    <a:pt x="54" y="25"/>
                  </a:cubicBezTo>
                  <a:cubicBezTo>
                    <a:pt x="88" y="23"/>
                    <a:pt x="104" y="39"/>
                    <a:pt x="138" y="37"/>
                  </a:cubicBezTo>
                  <a:cubicBezTo>
                    <a:pt x="140" y="44"/>
                    <a:pt x="155" y="38"/>
                    <a:pt x="162" y="40"/>
                  </a:cubicBezTo>
                  <a:cubicBezTo>
                    <a:pt x="168" y="37"/>
                    <a:pt x="159" y="38"/>
                    <a:pt x="159" y="34"/>
                  </a:cubicBezTo>
                  <a:cubicBezTo>
                    <a:pt x="185" y="38"/>
                    <a:pt x="222" y="31"/>
                    <a:pt x="234" y="49"/>
                  </a:cubicBezTo>
                  <a:cubicBezTo>
                    <a:pt x="227" y="53"/>
                    <a:pt x="232" y="55"/>
                    <a:pt x="228" y="58"/>
                  </a:cubicBezTo>
                  <a:cubicBezTo>
                    <a:pt x="227" y="50"/>
                    <a:pt x="218" y="41"/>
                    <a:pt x="210" y="49"/>
                  </a:cubicBezTo>
                  <a:cubicBezTo>
                    <a:pt x="200" y="49"/>
                    <a:pt x="190" y="49"/>
                    <a:pt x="180" y="49"/>
                  </a:cubicBezTo>
                  <a:cubicBezTo>
                    <a:pt x="154" y="47"/>
                    <a:pt x="130" y="43"/>
                    <a:pt x="105" y="4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8" name="Freeform 85"/>
            <p:cNvSpPr/>
            <p:nvPr/>
          </p:nvSpPr>
          <p:spPr bwMode="auto">
            <a:xfrm>
              <a:off x="4130675" y="2716213"/>
              <a:ext cx="76200" cy="74613"/>
            </a:xfrm>
            <a:custGeom>
              <a:cxnLst>
                <a:cxn ang="0">
                  <a:pos x="1" y="9"/>
                </a:cxn>
                <a:cxn ang="0">
                  <a:pos x="7" y="0"/>
                </a:cxn>
                <a:cxn ang="0">
                  <a:pos x="28" y="24"/>
                </a:cxn>
                <a:cxn ang="0">
                  <a:pos x="25" y="27"/>
                </a:cxn>
                <a:cxn ang="0">
                  <a:pos x="16" y="24"/>
                </a:cxn>
                <a:cxn ang="0">
                  <a:pos x="13" y="27"/>
                </a:cxn>
                <a:cxn ang="0">
                  <a:pos x="1" y="9"/>
                </a:cxn>
              </a:cxnLst>
              <a:rect b="b" l="0" r="r" t="0"/>
              <a:pathLst>
                <a:path h="28" w="28">
                  <a:moveTo>
                    <a:pt x="1" y="9"/>
                  </a:moveTo>
                  <a:cubicBezTo>
                    <a:pt x="5" y="6"/>
                    <a:pt x="0" y="4"/>
                    <a:pt x="7" y="0"/>
                  </a:cubicBezTo>
                  <a:cubicBezTo>
                    <a:pt x="13" y="9"/>
                    <a:pt x="25" y="12"/>
                    <a:pt x="28" y="24"/>
                  </a:cubicBezTo>
                  <a:cubicBezTo>
                    <a:pt x="26" y="24"/>
                    <a:pt x="24" y="24"/>
                    <a:pt x="25" y="27"/>
                  </a:cubicBezTo>
                  <a:cubicBezTo>
                    <a:pt x="22" y="25"/>
                    <a:pt x="17" y="9"/>
                    <a:pt x="16" y="24"/>
                  </a:cubicBezTo>
                  <a:cubicBezTo>
                    <a:pt x="16" y="26"/>
                    <a:pt x="16" y="28"/>
                    <a:pt x="13" y="27"/>
                  </a:cubicBezTo>
                  <a:cubicBezTo>
                    <a:pt x="10" y="20"/>
                    <a:pt x="3" y="17"/>
                    <a:pt x="1" y="9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9" name="Freeform 86"/>
            <p:cNvSpPr/>
            <p:nvPr/>
          </p:nvSpPr>
          <p:spPr bwMode="auto">
            <a:xfrm>
              <a:off x="4797425" y="2740025"/>
              <a:ext cx="26988" cy="92075"/>
            </a:xfrm>
            <a:custGeom>
              <a:cxnLst>
                <a:cxn ang="0">
                  <a:pos x="2" y="9"/>
                </a:cxn>
                <a:cxn ang="0">
                  <a:pos x="5" y="0"/>
                </a:cxn>
                <a:cxn ang="0">
                  <a:pos x="8" y="33"/>
                </a:cxn>
                <a:cxn ang="0">
                  <a:pos x="2" y="18"/>
                </a:cxn>
                <a:cxn ang="0">
                  <a:pos x="2" y="9"/>
                </a:cxn>
              </a:cxnLst>
              <a:rect b="b" l="0" r="r" t="0"/>
              <a:pathLst>
                <a:path h="34" w="10">
                  <a:moveTo>
                    <a:pt x="2" y="9"/>
                  </a:moveTo>
                  <a:cubicBezTo>
                    <a:pt x="2" y="5"/>
                    <a:pt x="1" y="0"/>
                    <a:pt x="5" y="0"/>
                  </a:cubicBezTo>
                  <a:cubicBezTo>
                    <a:pt x="9" y="8"/>
                    <a:pt x="8" y="21"/>
                    <a:pt x="8" y="33"/>
                  </a:cubicBezTo>
                  <a:cubicBezTo>
                    <a:pt x="0" y="34"/>
                    <a:pt x="10" y="17"/>
                    <a:pt x="2" y="18"/>
                  </a:cubicBezTo>
                  <a:cubicBezTo>
                    <a:pt x="2" y="15"/>
                    <a:pt x="2" y="12"/>
                    <a:pt x="2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0" name="Freeform 87"/>
            <p:cNvSpPr/>
            <p:nvPr/>
          </p:nvSpPr>
          <p:spPr bwMode="auto">
            <a:xfrm>
              <a:off x="4691063" y="2538413"/>
              <a:ext cx="117475" cy="460375"/>
            </a:xfrm>
            <a:custGeom>
              <a:cxnLst>
                <a:cxn ang="0">
                  <a:pos x="39" y="60"/>
                </a:cxn>
                <a:cxn ang="0">
                  <a:pos x="30" y="93"/>
                </a:cxn>
                <a:cxn ang="0">
                  <a:pos x="39" y="75"/>
                </a:cxn>
                <a:cxn ang="0">
                  <a:pos x="42" y="84"/>
                </a:cxn>
                <a:cxn ang="0">
                  <a:pos x="42" y="93"/>
                </a:cxn>
                <a:cxn ang="0">
                  <a:pos x="18" y="171"/>
                </a:cxn>
                <a:cxn ang="0">
                  <a:pos x="15" y="165"/>
                </a:cxn>
                <a:cxn ang="0">
                  <a:pos x="21" y="129"/>
                </a:cxn>
                <a:cxn ang="0">
                  <a:pos x="27" y="96"/>
                </a:cxn>
                <a:cxn ang="0">
                  <a:pos x="18" y="129"/>
                </a:cxn>
                <a:cxn ang="0">
                  <a:pos x="12" y="156"/>
                </a:cxn>
                <a:cxn ang="0">
                  <a:pos x="6" y="144"/>
                </a:cxn>
                <a:cxn ang="0">
                  <a:pos x="9" y="111"/>
                </a:cxn>
                <a:cxn ang="0">
                  <a:pos x="3" y="15"/>
                </a:cxn>
                <a:cxn ang="0">
                  <a:pos x="18" y="0"/>
                </a:cxn>
                <a:cxn ang="0">
                  <a:pos x="39" y="60"/>
                </a:cxn>
              </a:cxnLst>
              <a:rect b="b" l="0" r="r" t="0"/>
              <a:pathLst>
                <a:path h="171" w="44">
                  <a:moveTo>
                    <a:pt x="39" y="60"/>
                  </a:moveTo>
                  <a:cubicBezTo>
                    <a:pt x="31" y="64"/>
                    <a:pt x="22" y="83"/>
                    <a:pt x="30" y="93"/>
                  </a:cubicBezTo>
                  <a:cubicBezTo>
                    <a:pt x="31" y="85"/>
                    <a:pt x="34" y="79"/>
                    <a:pt x="39" y="75"/>
                  </a:cubicBezTo>
                  <a:cubicBezTo>
                    <a:pt x="39" y="79"/>
                    <a:pt x="38" y="84"/>
                    <a:pt x="42" y="84"/>
                  </a:cubicBezTo>
                  <a:cubicBezTo>
                    <a:pt x="42" y="87"/>
                    <a:pt x="42" y="90"/>
                    <a:pt x="42" y="93"/>
                  </a:cubicBezTo>
                  <a:cubicBezTo>
                    <a:pt x="44" y="129"/>
                    <a:pt x="22" y="141"/>
                    <a:pt x="18" y="171"/>
                  </a:cubicBezTo>
                  <a:cubicBezTo>
                    <a:pt x="15" y="171"/>
                    <a:pt x="16" y="167"/>
                    <a:pt x="15" y="165"/>
                  </a:cubicBezTo>
                  <a:cubicBezTo>
                    <a:pt x="16" y="152"/>
                    <a:pt x="24" y="146"/>
                    <a:pt x="21" y="129"/>
                  </a:cubicBezTo>
                  <a:cubicBezTo>
                    <a:pt x="26" y="121"/>
                    <a:pt x="26" y="108"/>
                    <a:pt x="27" y="96"/>
                  </a:cubicBezTo>
                  <a:cubicBezTo>
                    <a:pt x="19" y="102"/>
                    <a:pt x="20" y="117"/>
                    <a:pt x="18" y="129"/>
                  </a:cubicBezTo>
                  <a:cubicBezTo>
                    <a:pt x="13" y="135"/>
                    <a:pt x="16" y="149"/>
                    <a:pt x="12" y="156"/>
                  </a:cubicBezTo>
                  <a:cubicBezTo>
                    <a:pt x="4" y="158"/>
                    <a:pt x="14" y="142"/>
                    <a:pt x="6" y="144"/>
                  </a:cubicBezTo>
                  <a:cubicBezTo>
                    <a:pt x="0" y="135"/>
                    <a:pt x="4" y="117"/>
                    <a:pt x="9" y="111"/>
                  </a:cubicBezTo>
                  <a:cubicBezTo>
                    <a:pt x="22" y="83"/>
                    <a:pt x="13" y="38"/>
                    <a:pt x="3" y="15"/>
                  </a:cubicBezTo>
                  <a:cubicBezTo>
                    <a:pt x="10" y="12"/>
                    <a:pt x="8" y="0"/>
                    <a:pt x="18" y="0"/>
                  </a:cubicBezTo>
                  <a:cubicBezTo>
                    <a:pt x="24" y="21"/>
                    <a:pt x="44" y="28"/>
                    <a:pt x="39" y="6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1" name="Freeform 88"/>
            <p:cNvSpPr/>
            <p:nvPr/>
          </p:nvSpPr>
          <p:spPr bwMode="auto">
            <a:xfrm>
              <a:off x="4173538" y="2740025"/>
              <a:ext cx="38100" cy="88900"/>
            </a:xfrm>
            <a:custGeom>
              <a:cxnLst>
                <a:cxn ang="0">
                  <a:pos x="9" y="18"/>
                </a:cxn>
                <a:cxn ang="0">
                  <a:pos x="12" y="33"/>
                </a:cxn>
                <a:cxn ang="0">
                  <a:pos x="9" y="33"/>
                </a:cxn>
                <a:cxn ang="0">
                  <a:pos x="0" y="15"/>
                </a:cxn>
                <a:cxn ang="0">
                  <a:pos x="9" y="18"/>
                </a:cxn>
              </a:cxnLst>
              <a:rect b="b" l="0" r="r" t="0"/>
              <a:pathLst>
                <a:path h="33" w="14">
                  <a:moveTo>
                    <a:pt x="9" y="18"/>
                  </a:moveTo>
                  <a:cubicBezTo>
                    <a:pt x="8" y="25"/>
                    <a:pt x="14" y="25"/>
                    <a:pt x="12" y="33"/>
                  </a:cubicBezTo>
                  <a:cubicBezTo>
                    <a:pt x="11" y="33"/>
                    <a:pt x="10" y="33"/>
                    <a:pt x="9" y="33"/>
                  </a:cubicBezTo>
                  <a:cubicBezTo>
                    <a:pt x="3" y="30"/>
                    <a:pt x="5" y="19"/>
                    <a:pt x="0" y="15"/>
                  </a:cubicBezTo>
                  <a:cubicBezTo>
                    <a:pt x="1" y="0"/>
                    <a:pt x="6" y="16"/>
                    <a:pt x="9" y="18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2" name="Freeform 89"/>
            <p:cNvSpPr/>
            <p:nvPr/>
          </p:nvSpPr>
          <p:spPr bwMode="auto">
            <a:xfrm>
              <a:off x="4738688" y="2797175"/>
              <a:ext cx="23813" cy="88900"/>
            </a:xfrm>
            <a:custGeom>
              <a:cxnLst>
                <a:cxn ang="0">
                  <a:pos x="0" y="33"/>
                </a:cxn>
                <a:cxn ang="0">
                  <a:pos x="9" y="0"/>
                </a:cxn>
                <a:cxn ang="0">
                  <a:pos x="3" y="33"/>
                </a:cxn>
                <a:cxn ang="0">
                  <a:pos x="0" y="33"/>
                </a:cxn>
              </a:cxnLst>
              <a:rect b="b" l="0" r="r" t="0"/>
              <a:pathLst>
                <a:path h="33" w="9">
                  <a:moveTo>
                    <a:pt x="0" y="33"/>
                  </a:moveTo>
                  <a:cubicBezTo>
                    <a:pt x="2" y="21"/>
                    <a:pt x="1" y="6"/>
                    <a:pt x="9" y="0"/>
                  </a:cubicBezTo>
                  <a:cubicBezTo>
                    <a:pt x="8" y="12"/>
                    <a:pt x="8" y="25"/>
                    <a:pt x="3" y="33"/>
                  </a:cubicBezTo>
                  <a:cubicBezTo>
                    <a:pt x="2" y="33"/>
                    <a:pt x="1" y="33"/>
                    <a:pt x="0" y="33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3" name="Freeform 90"/>
            <p:cNvSpPr/>
            <p:nvPr/>
          </p:nvSpPr>
          <p:spPr bwMode="auto">
            <a:xfrm>
              <a:off x="3622675" y="2852738"/>
              <a:ext cx="414338" cy="123825"/>
            </a:xfrm>
            <a:custGeom>
              <a:cxnLst>
                <a:cxn ang="0">
                  <a:pos x="154" y="39"/>
                </a:cxn>
                <a:cxn ang="0">
                  <a:pos x="16" y="21"/>
                </a:cxn>
                <a:cxn ang="0">
                  <a:pos x="7" y="12"/>
                </a:cxn>
                <a:cxn ang="0">
                  <a:pos x="4" y="0"/>
                </a:cxn>
                <a:cxn ang="0">
                  <a:pos x="154" y="39"/>
                </a:cxn>
              </a:cxnLst>
              <a:rect b="b" l="0" r="r" t="0"/>
              <a:pathLst>
                <a:path h="46" w="154">
                  <a:moveTo>
                    <a:pt x="154" y="39"/>
                  </a:moveTo>
                  <a:cubicBezTo>
                    <a:pt x="109" y="46"/>
                    <a:pt x="40" y="35"/>
                    <a:pt x="16" y="21"/>
                  </a:cubicBezTo>
                  <a:cubicBezTo>
                    <a:pt x="12" y="19"/>
                    <a:pt x="9" y="16"/>
                    <a:pt x="7" y="12"/>
                  </a:cubicBezTo>
                  <a:cubicBezTo>
                    <a:pt x="16" y="9"/>
                    <a:pt x="0" y="8"/>
                    <a:pt x="4" y="0"/>
                  </a:cubicBezTo>
                  <a:cubicBezTo>
                    <a:pt x="57" y="10"/>
                    <a:pt x="105" y="25"/>
                    <a:pt x="154" y="39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4" name="Freeform 91"/>
            <p:cNvSpPr/>
            <p:nvPr/>
          </p:nvSpPr>
          <p:spPr bwMode="auto">
            <a:xfrm>
              <a:off x="4703763" y="2786063"/>
              <a:ext cx="120650" cy="271463"/>
            </a:xfrm>
            <a:custGeom>
              <a:cxnLst>
                <a:cxn ang="0">
                  <a:pos x="43" y="16"/>
                </a:cxn>
                <a:cxn ang="0">
                  <a:pos x="10" y="91"/>
                </a:cxn>
                <a:cxn ang="0">
                  <a:pos x="10" y="73"/>
                </a:cxn>
                <a:cxn ang="0">
                  <a:pos x="13" y="79"/>
                </a:cxn>
                <a:cxn ang="0">
                  <a:pos x="37" y="1"/>
                </a:cxn>
                <a:cxn ang="0">
                  <a:pos x="43" y="16"/>
                </a:cxn>
              </a:cxnLst>
              <a:rect b="b" l="0" r="r" t="0"/>
              <a:pathLst>
                <a:path h="100" w="45">
                  <a:moveTo>
                    <a:pt x="43" y="16"/>
                  </a:moveTo>
                  <a:cubicBezTo>
                    <a:pt x="34" y="43"/>
                    <a:pt x="22" y="67"/>
                    <a:pt x="10" y="91"/>
                  </a:cubicBezTo>
                  <a:cubicBezTo>
                    <a:pt x="0" y="101"/>
                    <a:pt x="7" y="77"/>
                    <a:pt x="10" y="73"/>
                  </a:cubicBezTo>
                  <a:cubicBezTo>
                    <a:pt x="11" y="75"/>
                    <a:pt x="10" y="79"/>
                    <a:pt x="13" y="79"/>
                  </a:cubicBezTo>
                  <a:cubicBezTo>
                    <a:pt x="17" y="49"/>
                    <a:pt x="39" y="37"/>
                    <a:pt x="37" y="1"/>
                  </a:cubicBezTo>
                  <a:cubicBezTo>
                    <a:pt x="45" y="0"/>
                    <a:pt x="35" y="17"/>
                    <a:pt x="43" y="16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5" name="Freeform 92"/>
            <p:cNvSpPr/>
            <p:nvPr/>
          </p:nvSpPr>
          <p:spPr bwMode="auto">
            <a:xfrm>
              <a:off x="4625975" y="2886075"/>
              <a:ext cx="128588" cy="260350"/>
            </a:xfrm>
            <a:custGeom>
              <a:cxnLst>
                <a:cxn ang="0">
                  <a:pos x="30" y="15"/>
                </a:cxn>
                <a:cxn ang="0">
                  <a:pos x="36" y="27"/>
                </a:cxn>
                <a:cxn ang="0">
                  <a:pos x="42" y="0"/>
                </a:cxn>
                <a:cxn ang="0">
                  <a:pos x="45" y="0"/>
                </a:cxn>
                <a:cxn ang="0">
                  <a:pos x="39" y="36"/>
                </a:cxn>
                <a:cxn ang="0">
                  <a:pos x="39" y="54"/>
                </a:cxn>
                <a:cxn ang="0">
                  <a:pos x="0" y="96"/>
                </a:cxn>
                <a:cxn ang="0">
                  <a:pos x="21" y="69"/>
                </a:cxn>
                <a:cxn ang="0">
                  <a:pos x="21" y="81"/>
                </a:cxn>
                <a:cxn ang="0">
                  <a:pos x="33" y="36"/>
                </a:cxn>
                <a:cxn ang="0">
                  <a:pos x="30" y="36"/>
                </a:cxn>
                <a:cxn ang="0">
                  <a:pos x="30" y="15"/>
                </a:cxn>
              </a:cxnLst>
              <a:rect b="b" l="0" r="r" t="0"/>
              <a:pathLst>
                <a:path h="97" w="48">
                  <a:moveTo>
                    <a:pt x="30" y="15"/>
                  </a:moveTo>
                  <a:cubicBezTo>
                    <a:pt x="38" y="13"/>
                    <a:pt x="28" y="29"/>
                    <a:pt x="36" y="27"/>
                  </a:cubicBezTo>
                  <a:cubicBezTo>
                    <a:pt x="40" y="20"/>
                    <a:pt x="37" y="6"/>
                    <a:pt x="42" y="0"/>
                  </a:cubicBezTo>
                  <a:cubicBezTo>
                    <a:pt x="43" y="0"/>
                    <a:pt x="44" y="0"/>
                    <a:pt x="45" y="0"/>
                  </a:cubicBezTo>
                  <a:cubicBezTo>
                    <a:pt x="48" y="17"/>
                    <a:pt x="40" y="23"/>
                    <a:pt x="39" y="36"/>
                  </a:cubicBezTo>
                  <a:cubicBezTo>
                    <a:pt x="36" y="40"/>
                    <a:pt x="29" y="64"/>
                    <a:pt x="39" y="54"/>
                  </a:cubicBezTo>
                  <a:cubicBezTo>
                    <a:pt x="31" y="73"/>
                    <a:pt x="28" y="97"/>
                    <a:pt x="0" y="96"/>
                  </a:cubicBezTo>
                  <a:cubicBezTo>
                    <a:pt x="3" y="95"/>
                    <a:pt x="19" y="81"/>
                    <a:pt x="21" y="69"/>
                  </a:cubicBezTo>
                  <a:cubicBezTo>
                    <a:pt x="21" y="73"/>
                    <a:pt x="21" y="77"/>
                    <a:pt x="21" y="81"/>
                  </a:cubicBezTo>
                  <a:cubicBezTo>
                    <a:pt x="29" y="70"/>
                    <a:pt x="27" y="49"/>
                    <a:pt x="33" y="36"/>
                  </a:cubicBezTo>
                  <a:cubicBezTo>
                    <a:pt x="32" y="33"/>
                    <a:pt x="30" y="34"/>
                    <a:pt x="30" y="36"/>
                  </a:cubicBezTo>
                  <a:cubicBezTo>
                    <a:pt x="24" y="34"/>
                    <a:pt x="27" y="18"/>
                    <a:pt x="30" y="1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6" name="Freeform 93"/>
            <p:cNvSpPr/>
            <p:nvPr/>
          </p:nvSpPr>
          <p:spPr bwMode="auto">
            <a:xfrm>
              <a:off x="4921250" y="2925763"/>
              <a:ext cx="49213" cy="258763"/>
            </a:xfrm>
            <a:custGeom>
              <a:cxnLst>
                <a:cxn ang="0">
                  <a:pos x="7" y="0"/>
                </a:cxn>
                <a:cxn ang="0">
                  <a:pos x="4" y="96"/>
                </a:cxn>
                <a:cxn ang="0">
                  <a:pos x="1" y="90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96" w="18">
                  <a:moveTo>
                    <a:pt x="7" y="0"/>
                  </a:moveTo>
                  <a:cubicBezTo>
                    <a:pt x="3" y="34"/>
                    <a:pt x="18" y="71"/>
                    <a:pt x="4" y="96"/>
                  </a:cubicBezTo>
                  <a:cubicBezTo>
                    <a:pt x="4" y="93"/>
                    <a:pt x="3" y="91"/>
                    <a:pt x="1" y="90"/>
                  </a:cubicBezTo>
                  <a:cubicBezTo>
                    <a:pt x="14" y="66"/>
                    <a:pt x="0" y="33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7" name="Freeform 94"/>
            <p:cNvSpPr/>
            <p:nvPr/>
          </p:nvSpPr>
          <p:spPr bwMode="auto">
            <a:xfrm>
              <a:off x="3557588" y="2982913"/>
              <a:ext cx="46038" cy="133350"/>
            </a:xfrm>
            <a:custGeom>
              <a:cxnLst>
                <a:cxn ang="0">
                  <a:pos x="10" y="0"/>
                </a:cxn>
                <a:cxn ang="0">
                  <a:pos x="13" y="30"/>
                </a:cxn>
                <a:cxn ang="0">
                  <a:pos x="1" y="45"/>
                </a:cxn>
                <a:cxn ang="0">
                  <a:pos x="10" y="0"/>
                </a:cxn>
              </a:cxnLst>
              <a:rect b="b" l="0" r="r" t="0"/>
              <a:pathLst>
                <a:path h="50" w="17">
                  <a:moveTo>
                    <a:pt x="10" y="0"/>
                  </a:moveTo>
                  <a:cubicBezTo>
                    <a:pt x="17" y="4"/>
                    <a:pt x="11" y="21"/>
                    <a:pt x="13" y="30"/>
                  </a:cubicBezTo>
                  <a:cubicBezTo>
                    <a:pt x="10" y="34"/>
                    <a:pt x="4" y="50"/>
                    <a:pt x="1" y="45"/>
                  </a:cubicBezTo>
                  <a:cubicBezTo>
                    <a:pt x="0" y="26"/>
                    <a:pt x="5" y="13"/>
                    <a:pt x="10" y="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8" name="Freeform 95"/>
            <p:cNvSpPr/>
            <p:nvPr/>
          </p:nvSpPr>
          <p:spPr bwMode="auto">
            <a:xfrm>
              <a:off x="4187825" y="2982913"/>
              <a:ext cx="139700" cy="185738"/>
            </a:xfrm>
            <a:custGeom>
              <a:cxnLst>
                <a:cxn ang="0">
                  <a:pos x="52" y="0"/>
                </a:cxn>
                <a:cxn ang="0">
                  <a:pos x="1" y="69"/>
                </a:cxn>
                <a:cxn ang="0">
                  <a:pos x="10" y="54"/>
                </a:cxn>
                <a:cxn ang="0">
                  <a:pos x="16" y="48"/>
                </a:cxn>
                <a:cxn ang="0">
                  <a:pos x="49" y="0"/>
                </a:cxn>
                <a:cxn ang="0">
                  <a:pos x="52" y="0"/>
                </a:cxn>
              </a:cxnLst>
              <a:rect b="b" l="0" r="r" t="0"/>
              <a:pathLst>
                <a:path h="69" w="52">
                  <a:moveTo>
                    <a:pt x="52" y="0"/>
                  </a:moveTo>
                  <a:cubicBezTo>
                    <a:pt x="43" y="31"/>
                    <a:pt x="23" y="51"/>
                    <a:pt x="1" y="69"/>
                  </a:cubicBezTo>
                  <a:cubicBezTo>
                    <a:pt x="0" y="60"/>
                    <a:pt x="9" y="61"/>
                    <a:pt x="10" y="54"/>
                  </a:cubicBezTo>
                  <a:cubicBezTo>
                    <a:pt x="13" y="53"/>
                    <a:pt x="15" y="51"/>
                    <a:pt x="16" y="48"/>
                  </a:cubicBezTo>
                  <a:cubicBezTo>
                    <a:pt x="24" y="29"/>
                    <a:pt x="42" y="20"/>
                    <a:pt x="49" y="0"/>
                  </a:cubicBezTo>
                  <a:cubicBezTo>
                    <a:pt x="50" y="0"/>
                    <a:pt x="51" y="0"/>
                    <a:pt x="52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9" name="Freeform 96"/>
            <p:cNvSpPr/>
            <p:nvPr/>
          </p:nvSpPr>
          <p:spPr bwMode="auto">
            <a:xfrm>
              <a:off x="3859213" y="3046413"/>
              <a:ext cx="185738" cy="312738"/>
            </a:xfrm>
            <a:custGeom>
              <a:cxnLst>
                <a:cxn ang="0">
                  <a:pos x="15" y="18"/>
                </a:cxn>
                <a:cxn ang="0">
                  <a:pos x="66" y="0"/>
                </a:cxn>
                <a:cxn ang="0">
                  <a:pos x="69" y="69"/>
                </a:cxn>
                <a:cxn ang="0">
                  <a:pos x="69" y="75"/>
                </a:cxn>
                <a:cxn ang="0">
                  <a:pos x="66" y="69"/>
                </a:cxn>
                <a:cxn ang="0">
                  <a:pos x="27" y="102"/>
                </a:cxn>
                <a:cxn ang="0">
                  <a:pos x="0" y="111"/>
                </a:cxn>
                <a:cxn ang="0">
                  <a:pos x="15" y="42"/>
                </a:cxn>
                <a:cxn ang="0">
                  <a:pos x="15" y="18"/>
                </a:cxn>
              </a:cxnLst>
              <a:rect b="b" l="0" r="r" t="0"/>
              <a:pathLst>
                <a:path h="115" w="69">
                  <a:moveTo>
                    <a:pt x="15" y="18"/>
                  </a:moveTo>
                  <a:cubicBezTo>
                    <a:pt x="38" y="18"/>
                    <a:pt x="49" y="6"/>
                    <a:pt x="66" y="0"/>
                  </a:cubicBezTo>
                  <a:cubicBezTo>
                    <a:pt x="68" y="22"/>
                    <a:pt x="62" y="52"/>
                    <a:pt x="69" y="69"/>
                  </a:cubicBezTo>
                  <a:cubicBezTo>
                    <a:pt x="69" y="71"/>
                    <a:pt x="69" y="73"/>
                    <a:pt x="69" y="75"/>
                  </a:cubicBezTo>
                  <a:cubicBezTo>
                    <a:pt x="66" y="75"/>
                    <a:pt x="67" y="71"/>
                    <a:pt x="66" y="69"/>
                  </a:cubicBezTo>
                  <a:cubicBezTo>
                    <a:pt x="64" y="89"/>
                    <a:pt x="29" y="92"/>
                    <a:pt x="27" y="102"/>
                  </a:cubicBezTo>
                  <a:cubicBezTo>
                    <a:pt x="22" y="108"/>
                    <a:pt x="8" y="116"/>
                    <a:pt x="0" y="111"/>
                  </a:cubicBezTo>
                  <a:cubicBezTo>
                    <a:pt x="5" y="88"/>
                    <a:pt x="12" y="67"/>
                    <a:pt x="15" y="42"/>
                  </a:cubicBezTo>
                  <a:cubicBezTo>
                    <a:pt x="21" y="39"/>
                    <a:pt x="18" y="21"/>
                    <a:pt x="15" y="18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0" name="Freeform 97"/>
            <p:cNvSpPr/>
            <p:nvPr/>
          </p:nvSpPr>
          <p:spPr bwMode="auto">
            <a:xfrm>
              <a:off x="3810000" y="3111500"/>
              <a:ext cx="87313" cy="38100"/>
            </a:xfrm>
            <a:custGeom>
              <a:cxnLst>
                <a:cxn ang="0">
                  <a:pos x="15" y="0"/>
                </a:cxn>
                <a:cxn ang="0">
                  <a:pos x="30" y="12"/>
                </a:cxn>
                <a:cxn ang="0">
                  <a:pos x="0" y="9"/>
                </a:cxn>
                <a:cxn ang="0">
                  <a:pos x="6" y="3"/>
                </a:cxn>
                <a:cxn ang="0">
                  <a:pos x="15" y="0"/>
                </a:cxn>
              </a:cxnLst>
              <a:rect b="b" l="0" r="r" t="0"/>
              <a:pathLst>
                <a:path h="14" w="32">
                  <a:moveTo>
                    <a:pt x="15" y="0"/>
                  </a:moveTo>
                  <a:cubicBezTo>
                    <a:pt x="32" y="4"/>
                    <a:pt x="16" y="6"/>
                    <a:pt x="30" y="12"/>
                  </a:cubicBezTo>
                  <a:cubicBezTo>
                    <a:pt x="17" y="14"/>
                    <a:pt x="10" y="10"/>
                    <a:pt x="0" y="9"/>
                  </a:cubicBezTo>
                  <a:cubicBezTo>
                    <a:pt x="1" y="6"/>
                    <a:pt x="3" y="4"/>
                    <a:pt x="6" y="3"/>
                  </a:cubicBezTo>
                  <a:cubicBezTo>
                    <a:pt x="10" y="3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1" name="Freeform 98"/>
            <p:cNvSpPr/>
            <p:nvPr/>
          </p:nvSpPr>
          <p:spPr bwMode="auto">
            <a:xfrm>
              <a:off x="3770313" y="3143250"/>
              <a:ext cx="96838" cy="52388"/>
            </a:xfrm>
            <a:custGeom>
              <a:cxnLst>
                <a:cxn ang="0">
                  <a:pos x="12" y="12"/>
                </a:cxn>
                <a:cxn ang="0">
                  <a:pos x="0" y="0"/>
                </a:cxn>
                <a:cxn ang="0">
                  <a:pos x="36" y="12"/>
                </a:cxn>
                <a:cxn ang="0">
                  <a:pos x="15" y="15"/>
                </a:cxn>
                <a:cxn ang="0">
                  <a:pos x="12" y="12"/>
                </a:cxn>
              </a:cxnLst>
              <a:rect b="b" l="0" r="r" t="0"/>
              <a:pathLst>
                <a:path h="19" w="36">
                  <a:moveTo>
                    <a:pt x="12" y="12"/>
                  </a:moveTo>
                  <a:cubicBezTo>
                    <a:pt x="4" y="12"/>
                    <a:pt x="0" y="8"/>
                    <a:pt x="0" y="0"/>
                  </a:cubicBezTo>
                  <a:cubicBezTo>
                    <a:pt x="13" y="3"/>
                    <a:pt x="19" y="13"/>
                    <a:pt x="36" y="12"/>
                  </a:cubicBezTo>
                  <a:cubicBezTo>
                    <a:pt x="35" y="19"/>
                    <a:pt x="21" y="13"/>
                    <a:pt x="15" y="15"/>
                  </a:cubicBezTo>
                  <a:cubicBezTo>
                    <a:pt x="16" y="12"/>
                    <a:pt x="14" y="12"/>
                    <a:pt x="12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2" name="Freeform 99"/>
            <p:cNvSpPr/>
            <p:nvPr/>
          </p:nvSpPr>
          <p:spPr bwMode="auto">
            <a:xfrm>
              <a:off x="4851400" y="3168650"/>
              <a:ext cx="80963" cy="476250"/>
            </a:xfrm>
            <a:custGeom>
              <a:cxnLst>
                <a:cxn ang="0">
                  <a:pos x="12" y="126"/>
                </a:cxn>
                <a:cxn ang="0">
                  <a:pos x="27" y="0"/>
                </a:cxn>
                <a:cxn ang="0">
                  <a:pos x="30" y="6"/>
                </a:cxn>
                <a:cxn ang="0">
                  <a:pos x="6" y="177"/>
                </a:cxn>
                <a:cxn ang="0">
                  <a:pos x="0" y="174"/>
                </a:cxn>
                <a:cxn ang="0">
                  <a:pos x="9" y="141"/>
                </a:cxn>
                <a:cxn ang="0">
                  <a:pos x="12" y="126"/>
                </a:cxn>
              </a:cxnLst>
              <a:rect b="b" l="0" r="r" t="0"/>
              <a:pathLst>
                <a:path h="177" w="30">
                  <a:moveTo>
                    <a:pt x="12" y="126"/>
                  </a:moveTo>
                  <a:cubicBezTo>
                    <a:pt x="16" y="83"/>
                    <a:pt x="21" y="41"/>
                    <a:pt x="27" y="0"/>
                  </a:cubicBezTo>
                  <a:cubicBezTo>
                    <a:pt x="29" y="1"/>
                    <a:pt x="30" y="3"/>
                    <a:pt x="30" y="6"/>
                  </a:cubicBezTo>
                  <a:cubicBezTo>
                    <a:pt x="19" y="60"/>
                    <a:pt x="30" y="136"/>
                    <a:pt x="6" y="177"/>
                  </a:cubicBezTo>
                  <a:cubicBezTo>
                    <a:pt x="4" y="176"/>
                    <a:pt x="3" y="174"/>
                    <a:pt x="0" y="174"/>
                  </a:cubicBezTo>
                  <a:cubicBezTo>
                    <a:pt x="3" y="163"/>
                    <a:pt x="9" y="155"/>
                    <a:pt x="9" y="141"/>
                  </a:cubicBezTo>
                  <a:cubicBezTo>
                    <a:pt x="20" y="156"/>
                    <a:pt x="19" y="125"/>
                    <a:pt x="12" y="12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3" name="Freeform 100"/>
            <p:cNvSpPr/>
            <p:nvPr/>
          </p:nvSpPr>
          <p:spPr bwMode="auto">
            <a:xfrm>
              <a:off x="3757613" y="3168650"/>
              <a:ext cx="60325" cy="42863"/>
            </a:xfrm>
            <a:custGeom>
              <a:cxnLst>
                <a:cxn ang="0">
                  <a:pos x="20" y="6"/>
                </a:cxn>
                <a:cxn ang="0">
                  <a:pos x="23" y="9"/>
                </a:cxn>
                <a:cxn ang="0">
                  <a:pos x="5" y="12"/>
                </a:cxn>
                <a:cxn ang="0">
                  <a:pos x="17" y="3"/>
                </a:cxn>
                <a:cxn ang="0">
                  <a:pos x="20" y="6"/>
                </a:cxn>
              </a:cxnLst>
              <a:rect b="b" l="0" r="r" t="0"/>
              <a:pathLst>
                <a:path h="16" w="23">
                  <a:moveTo>
                    <a:pt x="20" y="6"/>
                  </a:moveTo>
                  <a:cubicBezTo>
                    <a:pt x="15" y="8"/>
                    <a:pt x="20" y="9"/>
                    <a:pt x="23" y="9"/>
                  </a:cubicBezTo>
                  <a:cubicBezTo>
                    <a:pt x="23" y="16"/>
                    <a:pt x="10" y="10"/>
                    <a:pt x="5" y="12"/>
                  </a:cubicBezTo>
                  <a:cubicBezTo>
                    <a:pt x="0" y="0"/>
                    <a:pt x="18" y="11"/>
                    <a:pt x="17" y="3"/>
                  </a:cubicBezTo>
                  <a:cubicBezTo>
                    <a:pt x="19" y="3"/>
                    <a:pt x="21" y="3"/>
                    <a:pt x="20" y="6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4" name="Freeform 101"/>
            <p:cNvSpPr/>
            <p:nvPr/>
          </p:nvSpPr>
          <p:spPr bwMode="auto">
            <a:xfrm>
              <a:off x="3932238" y="3232150"/>
              <a:ext cx="123825" cy="92075"/>
            </a:xfrm>
            <a:custGeom>
              <a:cxnLst>
                <a:cxn ang="0">
                  <a:pos x="0" y="33"/>
                </a:cxn>
                <a:cxn ang="0">
                  <a:pos x="39" y="0"/>
                </a:cxn>
                <a:cxn ang="0">
                  <a:pos x="42" y="6"/>
                </a:cxn>
                <a:cxn ang="0">
                  <a:pos x="45" y="18"/>
                </a:cxn>
                <a:cxn ang="0">
                  <a:pos x="24" y="33"/>
                </a:cxn>
                <a:cxn ang="0">
                  <a:pos x="27" y="24"/>
                </a:cxn>
                <a:cxn ang="0">
                  <a:pos x="0" y="33"/>
                </a:cxn>
              </a:cxnLst>
              <a:rect b="b" l="0" r="r" t="0"/>
              <a:pathLst>
                <a:path h="34" w="46">
                  <a:moveTo>
                    <a:pt x="0" y="33"/>
                  </a:moveTo>
                  <a:cubicBezTo>
                    <a:pt x="2" y="23"/>
                    <a:pt x="37" y="20"/>
                    <a:pt x="39" y="0"/>
                  </a:cubicBezTo>
                  <a:cubicBezTo>
                    <a:pt x="40" y="2"/>
                    <a:pt x="39" y="6"/>
                    <a:pt x="42" y="6"/>
                  </a:cubicBezTo>
                  <a:cubicBezTo>
                    <a:pt x="46" y="7"/>
                    <a:pt x="45" y="13"/>
                    <a:pt x="45" y="18"/>
                  </a:cubicBezTo>
                  <a:cubicBezTo>
                    <a:pt x="30" y="15"/>
                    <a:pt x="33" y="30"/>
                    <a:pt x="24" y="33"/>
                  </a:cubicBezTo>
                  <a:cubicBezTo>
                    <a:pt x="24" y="29"/>
                    <a:pt x="25" y="26"/>
                    <a:pt x="27" y="24"/>
                  </a:cubicBezTo>
                  <a:cubicBezTo>
                    <a:pt x="15" y="24"/>
                    <a:pt x="13" y="34"/>
                    <a:pt x="0" y="3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5" name="Freeform 102"/>
            <p:cNvSpPr/>
            <p:nvPr/>
          </p:nvSpPr>
          <p:spPr bwMode="auto">
            <a:xfrm>
              <a:off x="3746500" y="3370263"/>
              <a:ext cx="282575" cy="47625"/>
            </a:xfrm>
            <a:custGeom>
              <a:cxnLst>
                <a:cxn ang="0">
                  <a:pos x="60" y="15"/>
                </a:cxn>
                <a:cxn ang="0">
                  <a:pos x="0" y="9"/>
                </a:cxn>
                <a:cxn ang="0">
                  <a:pos x="33" y="9"/>
                </a:cxn>
                <a:cxn ang="0">
                  <a:pos x="69" y="12"/>
                </a:cxn>
                <a:cxn ang="0">
                  <a:pos x="105" y="0"/>
                </a:cxn>
                <a:cxn ang="0">
                  <a:pos x="96" y="12"/>
                </a:cxn>
                <a:cxn ang="0">
                  <a:pos x="60" y="15"/>
                </a:cxn>
              </a:cxnLst>
              <a:rect b="b" l="0" r="r" t="0"/>
              <a:pathLst>
                <a:path h="18" w="105">
                  <a:moveTo>
                    <a:pt x="60" y="15"/>
                  </a:moveTo>
                  <a:cubicBezTo>
                    <a:pt x="37" y="16"/>
                    <a:pt x="17" y="14"/>
                    <a:pt x="0" y="9"/>
                  </a:cubicBezTo>
                  <a:cubicBezTo>
                    <a:pt x="8" y="0"/>
                    <a:pt x="20" y="13"/>
                    <a:pt x="33" y="9"/>
                  </a:cubicBezTo>
                  <a:cubicBezTo>
                    <a:pt x="39" y="16"/>
                    <a:pt x="58" y="10"/>
                    <a:pt x="69" y="12"/>
                  </a:cubicBezTo>
                  <a:cubicBezTo>
                    <a:pt x="90" y="17"/>
                    <a:pt x="92" y="3"/>
                    <a:pt x="105" y="0"/>
                  </a:cubicBezTo>
                  <a:cubicBezTo>
                    <a:pt x="104" y="6"/>
                    <a:pt x="97" y="6"/>
                    <a:pt x="96" y="12"/>
                  </a:cubicBezTo>
                  <a:cubicBezTo>
                    <a:pt x="89" y="18"/>
                    <a:pt x="72" y="14"/>
                    <a:pt x="60" y="1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6" name="Freeform 103"/>
            <p:cNvSpPr/>
            <p:nvPr/>
          </p:nvSpPr>
          <p:spPr bwMode="auto">
            <a:xfrm>
              <a:off x="5070475" y="3595688"/>
              <a:ext cx="79375" cy="460375"/>
            </a:xfrm>
            <a:custGeom>
              <a:cxnLst>
                <a:cxn ang="0">
                  <a:pos x="3" y="171"/>
                </a:cxn>
                <a:cxn ang="0">
                  <a:pos x="27" y="0"/>
                </a:cxn>
                <a:cxn ang="0">
                  <a:pos x="30" y="9"/>
                </a:cxn>
                <a:cxn ang="0">
                  <a:pos x="3" y="171"/>
                </a:cxn>
              </a:cxnLst>
              <a:rect b="b" l="0" r="r" t="0"/>
              <a:pathLst>
                <a:path h="171" w="30">
                  <a:moveTo>
                    <a:pt x="3" y="171"/>
                  </a:moveTo>
                  <a:cubicBezTo>
                    <a:pt x="0" y="115"/>
                    <a:pt x="19" y="55"/>
                    <a:pt x="27" y="0"/>
                  </a:cubicBezTo>
                  <a:cubicBezTo>
                    <a:pt x="27" y="4"/>
                    <a:pt x="27" y="8"/>
                    <a:pt x="30" y="9"/>
                  </a:cubicBezTo>
                  <a:cubicBezTo>
                    <a:pt x="23" y="65"/>
                    <a:pt x="9" y="114"/>
                    <a:pt x="3" y="17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7" name="Freeform 104"/>
            <p:cNvSpPr/>
            <p:nvPr/>
          </p:nvSpPr>
          <p:spPr bwMode="auto">
            <a:xfrm>
              <a:off x="4029075" y="4056063"/>
              <a:ext cx="427038" cy="231775"/>
            </a:xfrm>
            <a:custGeom>
              <a:cxnLst>
                <a:cxn ang="0">
                  <a:pos x="96" y="27"/>
                </a:cxn>
                <a:cxn ang="0">
                  <a:pos x="159" y="51"/>
                </a:cxn>
                <a:cxn ang="0">
                  <a:pos x="141" y="78"/>
                </a:cxn>
                <a:cxn ang="0">
                  <a:pos x="60" y="0"/>
                </a:cxn>
                <a:cxn ang="0">
                  <a:pos x="96" y="27"/>
                </a:cxn>
              </a:cxnLst>
              <a:rect b="b" l="0" r="r" t="0"/>
              <a:pathLst>
                <a:path h="86" w="159">
                  <a:moveTo>
                    <a:pt x="96" y="27"/>
                  </a:moveTo>
                  <a:cubicBezTo>
                    <a:pt x="115" y="37"/>
                    <a:pt x="133" y="48"/>
                    <a:pt x="159" y="51"/>
                  </a:cubicBezTo>
                  <a:cubicBezTo>
                    <a:pt x="158" y="65"/>
                    <a:pt x="147" y="69"/>
                    <a:pt x="141" y="78"/>
                  </a:cubicBezTo>
                  <a:cubicBezTo>
                    <a:pt x="92" y="86"/>
                    <a:pt x="0" y="13"/>
                    <a:pt x="60" y="0"/>
                  </a:cubicBezTo>
                  <a:cubicBezTo>
                    <a:pt x="70" y="11"/>
                    <a:pt x="84" y="18"/>
                    <a:pt x="96" y="27"/>
                  </a:cubicBezTo>
                  <a:close/>
                </a:path>
              </a:pathLst>
            </a:custGeom>
            <a:solidFill>
              <a:srgbClr val="BDDD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8" name="Freeform 105"/>
            <p:cNvSpPr/>
            <p:nvPr/>
          </p:nvSpPr>
          <p:spPr bwMode="auto">
            <a:xfrm>
              <a:off x="4092575" y="4144963"/>
              <a:ext cx="379413" cy="312738"/>
            </a:xfrm>
            <a:custGeom>
              <a:cxnLst>
                <a:cxn ang="0">
                  <a:pos x="33" y="51"/>
                </a:cxn>
                <a:cxn ang="0">
                  <a:pos x="9" y="42"/>
                </a:cxn>
                <a:cxn ang="0">
                  <a:pos x="15" y="0"/>
                </a:cxn>
                <a:cxn ang="0">
                  <a:pos x="117" y="54"/>
                </a:cxn>
                <a:cxn ang="0">
                  <a:pos x="138" y="36"/>
                </a:cxn>
                <a:cxn ang="0">
                  <a:pos x="141" y="42"/>
                </a:cxn>
                <a:cxn ang="0">
                  <a:pos x="138" y="81"/>
                </a:cxn>
                <a:cxn ang="0">
                  <a:pos x="138" y="90"/>
                </a:cxn>
                <a:cxn ang="0">
                  <a:pos x="57" y="63"/>
                </a:cxn>
                <a:cxn ang="0">
                  <a:pos x="114" y="90"/>
                </a:cxn>
                <a:cxn ang="0">
                  <a:pos x="90" y="93"/>
                </a:cxn>
                <a:cxn ang="0">
                  <a:pos x="12" y="57"/>
                </a:cxn>
                <a:cxn ang="0">
                  <a:pos x="78" y="96"/>
                </a:cxn>
                <a:cxn ang="0">
                  <a:pos x="90" y="99"/>
                </a:cxn>
                <a:cxn ang="0">
                  <a:pos x="117" y="99"/>
                </a:cxn>
                <a:cxn ang="0">
                  <a:pos x="84" y="114"/>
                </a:cxn>
                <a:cxn ang="0">
                  <a:pos x="54" y="114"/>
                </a:cxn>
                <a:cxn ang="0">
                  <a:pos x="18" y="102"/>
                </a:cxn>
                <a:cxn ang="0">
                  <a:pos x="0" y="78"/>
                </a:cxn>
                <a:cxn ang="0">
                  <a:pos x="0" y="75"/>
                </a:cxn>
                <a:cxn ang="0">
                  <a:pos x="3" y="69"/>
                </a:cxn>
                <a:cxn ang="0">
                  <a:pos x="33" y="54"/>
                </a:cxn>
                <a:cxn ang="0">
                  <a:pos x="57" y="63"/>
                </a:cxn>
                <a:cxn ang="0">
                  <a:pos x="33" y="51"/>
                </a:cxn>
              </a:cxnLst>
              <a:rect b="b" l="0" r="r" t="0"/>
              <a:pathLst>
                <a:path h="115" w="141">
                  <a:moveTo>
                    <a:pt x="33" y="51"/>
                  </a:moveTo>
                  <a:cubicBezTo>
                    <a:pt x="25" y="48"/>
                    <a:pt x="15" y="47"/>
                    <a:pt x="9" y="42"/>
                  </a:cubicBezTo>
                  <a:cubicBezTo>
                    <a:pt x="9" y="26"/>
                    <a:pt x="15" y="16"/>
                    <a:pt x="15" y="0"/>
                  </a:cubicBezTo>
                  <a:cubicBezTo>
                    <a:pt x="43" y="22"/>
                    <a:pt x="73" y="58"/>
                    <a:pt x="117" y="54"/>
                  </a:cubicBezTo>
                  <a:cubicBezTo>
                    <a:pt x="109" y="55"/>
                    <a:pt x="138" y="29"/>
                    <a:pt x="138" y="36"/>
                  </a:cubicBezTo>
                  <a:cubicBezTo>
                    <a:pt x="140" y="37"/>
                    <a:pt x="141" y="39"/>
                    <a:pt x="141" y="42"/>
                  </a:cubicBezTo>
                  <a:cubicBezTo>
                    <a:pt x="134" y="49"/>
                    <a:pt x="140" y="69"/>
                    <a:pt x="138" y="81"/>
                  </a:cubicBezTo>
                  <a:cubicBezTo>
                    <a:pt x="138" y="84"/>
                    <a:pt x="138" y="87"/>
                    <a:pt x="138" y="90"/>
                  </a:cubicBezTo>
                  <a:cubicBezTo>
                    <a:pt x="104" y="88"/>
                    <a:pt x="89" y="67"/>
                    <a:pt x="57" y="63"/>
                  </a:cubicBezTo>
                  <a:cubicBezTo>
                    <a:pt x="75" y="73"/>
                    <a:pt x="94" y="82"/>
                    <a:pt x="114" y="90"/>
                  </a:cubicBezTo>
                  <a:cubicBezTo>
                    <a:pt x="112" y="97"/>
                    <a:pt x="97" y="91"/>
                    <a:pt x="90" y="93"/>
                  </a:cubicBezTo>
                  <a:cubicBezTo>
                    <a:pt x="57" y="88"/>
                    <a:pt x="31" y="76"/>
                    <a:pt x="12" y="57"/>
                  </a:cubicBezTo>
                  <a:cubicBezTo>
                    <a:pt x="15" y="77"/>
                    <a:pt x="51" y="89"/>
                    <a:pt x="78" y="96"/>
                  </a:cubicBezTo>
                  <a:cubicBezTo>
                    <a:pt x="79" y="100"/>
                    <a:pt x="86" y="98"/>
                    <a:pt x="90" y="99"/>
                  </a:cubicBezTo>
                  <a:cubicBezTo>
                    <a:pt x="99" y="99"/>
                    <a:pt x="108" y="99"/>
                    <a:pt x="117" y="99"/>
                  </a:cubicBezTo>
                  <a:cubicBezTo>
                    <a:pt x="112" y="110"/>
                    <a:pt x="99" y="113"/>
                    <a:pt x="84" y="114"/>
                  </a:cubicBezTo>
                  <a:cubicBezTo>
                    <a:pt x="74" y="114"/>
                    <a:pt x="64" y="114"/>
                    <a:pt x="54" y="114"/>
                  </a:cubicBezTo>
                  <a:cubicBezTo>
                    <a:pt x="36" y="116"/>
                    <a:pt x="30" y="106"/>
                    <a:pt x="18" y="102"/>
                  </a:cubicBezTo>
                  <a:cubicBezTo>
                    <a:pt x="9" y="97"/>
                    <a:pt x="9" y="83"/>
                    <a:pt x="0" y="78"/>
                  </a:cubicBezTo>
                  <a:cubicBezTo>
                    <a:pt x="0" y="77"/>
                    <a:pt x="0" y="76"/>
                    <a:pt x="0" y="75"/>
                  </a:cubicBezTo>
                  <a:cubicBezTo>
                    <a:pt x="3" y="75"/>
                    <a:pt x="2" y="71"/>
                    <a:pt x="3" y="69"/>
                  </a:cubicBezTo>
                  <a:cubicBezTo>
                    <a:pt x="4" y="47"/>
                    <a:pt x="13" y="47"/>
                    <a:pt x="33" y="54"/>
                  </a:cubicBezTo>
                  <a:cubicBezTo>
                    <a:pt x="38" y="60"/>
                    <a:pt x="47" y="62"/>
                    <a:pt x="57" y="63"/>
                  </a:cubicBezTo>
                  <a:cubicBezTo>
                    <a:pt x="52" y="56"/>
                    <a:pt x="39" y="57"/>
                    <a:pt x="33" y="51"/>
                  </a:cubicBezTo>
                  <a:close/>
                </a:path>
              </a:pathLst>
            </a:custGeom>
            <a:solidFill>
              <a:srgbClr val="567C9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9" name="Freeform 106"/>
            <p:cNvSpPr/>
            <p:nvPr/>
          </p:nvSpPr>
          <p:spPr bwMode="auto">
            <a:xfrm>
              <a:off x="5070475" y="4210050"/>
              <a:ext cx="47625" cy="53975"/>
            </a:xfrm>
            <a:custGeom>
              <a:cxnLst>
                <a:cxn ang="0">
                  <a:pos x="18" y="0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15" y="0"/>
                </a:cxn>
                <a:cxn ang="0">
                  <a:pos x="18" y="0"/>
                </a:cxn>
              </a:cxnLst>
              <a:rect b="b" l="0" r="r" t="0"/>
              <a:pathLst>
                <a:path h="20" w="18">
                  <a:moveTo>
                    <a:pt x="18" y="0"/>
                  </a:moveTo>
                  <a:cubicBezTo>
                    <a:pt x="15" y="7"/>
                    <a:pt x="9" y="20"/>
                    <a:pt x="0" y="12"/>
                  </a:cubicBezTo>
                  <a:cubicBezTo>
                    <a:pt x="1" y="9"/>
                    <a:pt x="6" y="10"/>
                    <a:pt x="6" y="6"/>
                  </a:cubicBezTo>
                  <a:cubicBezTo>
                    <a:pt x="13" y="8"/>
                    <a:pt x="10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lose/>
                </a:path>
              </a:pathLst>
            </a:custGeom>
            <a:solidFill>
              <a:srgbClr val="697A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0" name="Freeform 107"/>
            <p:cNvSpPr/>
            <p:nvPr/>
          </p:nvSpPr>
          <p:spPr bwMode="auto">
            <a:xfrm>
              <a:off x="4700588" y="4257675"/>
              <a:ext cx="34925" cy="80963"/>
            </a:xfrm>
            <a:custGeom>
              <a:cxnLst>
                <a:cxn ang="0">
                  <a:pos x="2" y="30"/>
                </a:cxn>
                <a:cxn ang="0">
                  <a:pos x="5" y="0"/>
                </a:cxn>
                <a:cxn ang="0">
                  <a:pos x="11" y="18"/>
                </a:cxn>
                <a:cxn ang="0">
                  <a:pos x="5" y="30"/>
                </a:cxn>
                <a:cxn ang="0">
                  <a:pos x="2" y="30"/>
                </a:cxn>
              </a:cxnLst>
              <a:rect b="b" l="0" r="r" t="0"/>
              <a:pathLst>
                <a:path h="30" w="13">
                  <a:moveTo>
                    <a:pt x="2" y="30"/>
                  </a:moveTo>
                  <a:cubicBezTo>
                    <a:pt x="3" y="20"/>
                    <a:pt x="0" y="6"/>
                    <a:pt x="5" y="0"/>
                  </a:cubicBezTo>
                  <a:cubicBezTo>
                    <a:pt x="13" y="0"/>
                    <a:pt x="3" y="18"/>
                    <a:pt x="11" y="18"/>
                  </a:cubicBezTo>
                  <a:cubicBezTo>
                    <a:pt x="10" y="23"/>
                    <a:pt x="2" y="21"/>
                    <a:pt x="5" y="30"/>
                  </a:cubicBezTo>
                  <a:cubicBezTo>
                    <a:pt x="4" y="30"/>
                    <a:pt x="3" y="30"/>
                    <a:pt x="2" y="30"/>
                  </a:cubicBezTo>
                  <a:close/>
                </a:path>
              </a:pathLst>
            </a:custGeom>
            <a:solidFill>
              <a:srgbClr val="21393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1" name="Freeform 108"/>
            <p:cNvSpPr/>
            <p:nvPr/>
          </p:nvSpPr>
          <p:spPr bwMode="auto">
            <a:xfrm>
              <a:off x="4083050" y="4354513"/>
              <a:ext cx="58738" cy="65088"/>
            </a:xfrm>
            <a:custGeom>
              <a:cxnLst>
                <a:cxn ang="0">
                  <a:pos x="22" y="24"/>
                </a:cxn>
                <a:cxn ang="0">
                  <a:pos x="7" y="3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22" y="24"/>
                </a:cxn>
              </a:cxnLst>
              <a:rect b="b" l="0" r="r" t="0"/>
              <a:pathLst>
                <a:path h="24" w="22">
                  <a:moveTo>
                    <a:pt x="22" y="24"/>
                  </a:moveTo>
                  <a:cubicBezTo>
                    <a:pt x="16" y="18"/>
                    <a:pt x="6" y="16"/>
                    <a:pt x="7" y="3"/>
                  </a:cubicBezTo>
                  <a:cubicBezTo>
                    <a:pt x="4" y="3"/>
                    <a:pt x="5" y="7"/>
                    <a:pt x="4" y="9"/>
                  </a:cubicBezTo>
                  <a:cubicBezTo>
                    <a:pt x="0" y="9"/>
                    <a:pt x="0" y="1"/>
                    <a:pt x="4" y="0"/>
                  </a:cubicBezTo>
                  <a:cubicBezTo>
                    <a:pt x="13" y="5"/>
                    <a:pt x="13" y="19"/>
                    <a:pt x="22" y="24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2" name="Freeform 109"/>
            <p:cNvSpPr/>
            <p:nvPr/>
          </p:nvSpPr>
          <p:spPr bwMode="auto">
            <a:xfrm>
              <a:off x="4972050" y="4354513"/>
              <a:ext cx="133350" cy="68263"/>
            </a:xfrm>
            <a:custGeom>
              <a:cxnLst>
                <a:cxn ang="0">
                  <a:pos x="42" y="0"/>
                </a:cxn>
                <a:cxn ang="0">
                  <a:pos x="45" y="21"/>
                </a:cxn>
                <a:cxn ang="0">
                  <a:pos x="0" y="18"/>
                </a:cxn>
                <a:cxn ang="0">
                  <a:pos x="39" y="18"/>
                </a:cxn>
                <a:cxn ang="0">
                  <a:pos x="42" y="0"/>
                </a:cxn>
              </a:cxnLst>
              <a:rect b="b" l="0" r="r" t="0"/>
              <a:pathLst>
                <a:path h="25" w="49">
                  <a:moveTo>
                    <a:pt x="42" y="0"/>
                  </a:moveTo>
                  <a:cubicBezTo>
                    <a:pt x="49" y="1"/>
                    <a:pt x="43" y="15"/>
                    <a:pt x="45" y="21"/>
                  </a:cubicBezTo>
                  <a:cubicBezTo>
                    <a:pt x="31" y="19"/>
                    <a:pt x="9" y="25"/>
                    <a:pt x="0" y="18"/>
                  </a:cubicBezTo>
                  <a:cubicBezTo>
                    <a:pt x="13" y="18"/>
                    <a:pt x="26" y="18"/>
                    <a:pt x="39" y="18"/>
                  </a:cubicBezTo>
                  <a:cubicBezTo>
                    <a:pt x="46" y="18"/>
                    <a:pt x="40" y="5"/>
                    <a:pt x="42" y="0"/>
                  </a:cubicBezTo>
                  <a:close/>
                </a:path>
              </a:pathLst>
            </a:custGeom>
            <a:solidFill>
              <a:srgbClr val="3859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3" name="Freeform 110"/>
            <p:cNvSpPr/>
            <p:nvPr/>
          </p:nvSpPr>
          <p:spPr bwMode="auto">
            <a:xfrm>
              <a:off x="4770438" y="4210050"/>
              <a:ext cx="355600" cy="266700"/>
            </a:xfrm>
            <a:custGeom>
              <a:cxnLst>
                <a:cxn ang="0">
                  <a:pos x="117" y="54"/>
                </a:cxn>
                <a:cxn ang="0">
                  <a:pos x="117" y="36"/>
                </a:cxn>
                <a:cxn ang="0">
                  <a:pos x="96" y="60"/>
                </a:cxn>
                <a:cxn ang="0">
                  <a:pos x="0" y="24"/>
                </a:cxn>
                <a:cxn ang="0">
                  <a:pos x="111" y="12"/>
                </a:cxn>
                <a:cxn ang="0">
                  <a:pos x="129" y="0"/>
                </a:cxn>
                <a:cxn ang="0">
                  <a:pos x="132" y="78"/>
                </a:cxn>
                <a:cxn ang="0">
                  <a:pos x="123" y="84"/>
                </a:cxn>
                <a:cxn ang="0">
                  <a:pos x="78" y="96"/>
                </a:cxn>
                <a:cxn ang="0">
                  <a:pos x="45" y="96"/>
                </a:cxn>
                <a:cxn ang="0">
                  <a:pos x="6" y="84"/>
                </a:cxn>
                <a:cxn ang="0">
                  <a:pos x="9" y="81"/>
                </a:cxn>
                <a:cxn ang="0">
                  <a:pos x="42" y="90"/>
                </a:cxn>
                <a:cxn ang="0">
                  <a:pos x="75" y="90"/>
                </a:cxn>
                <a:cxn ang="0">
                  <a:pos x="102" y="84"/>
                </a:cxn>
                <a:cxn ang="0">
                  <a:pos x="21" y="72"/>
                </a:cxn>
                <a:cxn ang="0">
                  <a:pos x="75" y="72"/>
                </a:cxn>
                <a:cxn ang="0">
                  <a:pos x="120" y="75"/>
                </a:cxn>
                <a:cxn ang="0">
                  <a:pos x="117" y="54"/>
                </a:cxn>
              </a:cxnLst>
              <a:rect b="b" l="0" r="r" t="0"/>
              <a:pathLst>
                <a:path h="99" w="132">
                  <a:moveTo>
                    <a:pt x="117" y="54"/>
                  </a:moveTo>
                  <a:cubicBezTo>
                    <a:pt x="117" y="48"/>
                    <a:pt x="117" y="42"/>
                    <a:pt x="117" y="36"/>
                  </a:cubicBezTo>
                  <a:cubicBezTo>
                    <a:pt x="107" y="41"/>
                    <a:pt x="103" y="52"/>
                    <a:pt x="96" y="60"/>
                  </a:cubicBezTo>
                  <a:cubicBezTo>
                    <a:pt x="48" y="64"/>
                    <a:pt x="25" y="43"/>
                    <a:pt x="0" y="24"/>
                  </a:cubicBezTo>
                  <a:cubicBezTo>
                    <a:pt x="36" y="36"/>
                    <a:pt x="116" y="84"/>
                    <a:pt x="111" y="12"/>
                  </a:cubicBezTo>
                  <a:cubicBezTo>
                    <a:pt x="120" y="20"/>
                    <a:pt x="126" y="7"/>
                    <a:pt x="129" y="0"/>
                  </a:cubicBezTo>
                  <a:cubicBezTo>
                    <a:pt x="127" y="13"/>
                    <a:pt x="109" y="62"/>
                    <a:pt x="132" y="78"/>
                  </a:cubicBezTo>
                  <a:cubicBezTo>
                    <a:pt x="127" y="78"/>
                    <a:pt x="122" y="78"/>
                    <a:pt x="123" y="84"/>
                  </a:cubicBezTo>
                  <a:cubicBezTo>
                    <a:pt x="107" y="76"/>
                    <a:pt x="98" y="99"/>
                    <a:pt x="78" y="96"/>
                  </a:cubicBezTo>
                  <a:cubicBezTo>
                    <a:pt x="67" y="96"/>
                    <a:pt x="56" y="96"/>
                    <a:pt x="45" y="96"/>
                  </a:cubicBezTo>
                  <a:cubicBezTo>
                    <a:pt x="30" y="94"/>
                    <a:pt x="16" y="91"/>
                    <a:pt x="6" y="84"/>
                  </a:cubicBezTo>
                  <a:cubicBezTo>
                    <a:pt x="9" y="85"/>
                    <a:pt x="9" y="83"/>
                    <a:pt x="9" y="81"/>
                  </a:cubicBezTo>
                  <a:cubicBezTo>
                    <a:pt x="19" y="85"/>
                    <a:pt x="27" y="91"/>
                    <a:pt x="42" y="90"/>
                  </a:cubicBezTo>
                  <a:cubicBezTo>
                    <a:pt x="46" y="95"/>
                    <a:pt x="71" y="95"/>
                    <a:pt x="75" y="90"/>
                  </a:cubicBezTo>
                  <a:cubicBezTo>
                    <a:pt x="84" y="88"/>
                    <a:pt x="95" y="88"/>
                    <a:pt x="102" y="84"/>
                  </a:cubicBezTo>
                  <a:cubicBezTo>
                    <a:pt x="76" y="79"/>
                    <a:pt x="43" y="81"/>
                    <a:pt x="21" y="72"/>
                  </a:cubicBezTo>
                  <a:cubicBezTo>
                    <a:pt x="33" y="66"/>
                    <a:pt x="55" y="76"/>
                    <a:pt x="75" y="72"/>
                  </a:cubicBezTo>
                  <a:cubicBezTo>
                    <a:pt x="84" y="79"/>
                    <a:pt x="106" y="73"/>
                    <a:pt x="120" y="75"/>
                  </a:cubicBezTo>
                  <a:cubicBezTo>
                    <a:pt x="118" y="69"/>
                    <a:pt x="124" y="55"/>
                    <a:pt x="117" y="5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4" name="Freeform 111"/>
            <p:cNvSpPr/>
            <p:nvPr/>
          </p:nvSpPr>
          <p:spPr bwMode="auto">
            <a:xfrm>
              <a:off x="4700588" y="4338638"/>
              <a:ext cx="26988" cy="95250"/>
            </a:xfrm>
            <a:custGeom>
              <a:cxnLst>
                <a:cxn ang="0">
                  <a:pos x="8" y="15"/>
                </a:cxn>
                <a:cxn ang="0">
                  <a:pos x="8" y="21"/>
                </a:cxn>
                <a:cxn ang="0">
                  <a:pos x="2" y="3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8" y="15"/>
                </a:cxn>
              </a:cxnLst>
              <a:rect b="b" l="0" r="r" t="0"/>
              <a:pathLst>
                <a:path h="35" w="10">
                  <a:moveTo>
                    <a:pt x="8" y="15"/>
                  </a:moveTo>
                  <a:cubicBezTo>
                    <a:pt x="8" y="17"/>
                    <a:pt x="8" y="19"/>
                    <a:pt x="8" y="21"/>
                  </a:cubicBezTo>
                  <a:cubicBezTo>
                    <a:pt x="0" y="19"/>
                    <a:pt x="10" y="35"/>
                    <a:pt x="2" y="33"/>
                  </a:cubicBezTo>
                  <a:cubicBezTo>
                    <a:pt x="2" y="22"/>
                    <a:pt x="2" y="11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4"/>
                    <a:pt x="1" y="16"/>
                    <a:pt x="8" y="15"/>
                  </a:cubicBezTo>
                  <a:close/>
                </a:path>
              </a:pathLst>
            </a:custGeom>
            <a:solidFill>
              <a:srgbClr val="3859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5" name="Freeform 112"/>
            <p:cNvSpPr>
              <a:spLocks noEditPoints="1"/>
            </p:cNvSpPr>
            <p:nvPr/>
          </p:nvSpPr>
          <p:spPr bwMode="auto">
            <a:xfrm>
              <a:off x="4090988" y="4306888"/>
              <a:ext cx="617538" cy="487363"/>
            </a:xfrm>
            <a:custGeom>
              <a:cxnLst>
                <a:cxn ang="0">
                  <a:pos x="4" y="21"/>
                </a:cxn>
                <a:cxn ang="0">
                  <a:pos x="55" y="54"/>
                </a:cxn>
                <a:cxn ang="0">
                  <a:pos x="118" y="39"/>
                </a:cxn>
                <a:cxn ang="0">
                  <a:pos x="130" y="36"/>
                </a:cxn>
                <a:cxn ang="0">
                  <a:pos x="58" y="3"/>
                </a:cxn>
                <a:cxn ang="0">
                  <a:pos x="139" y="21"/>
                </a:cxn>
                <a:cxn ang="0">
                  <a:pos x="139" y="51"/>
                </a:cxn>
                <a:cxn ang="0">
                  <a:pos x="214" y="72"/>
                </a:cxn>
                <a:cxn ang="0">
                  <a:pos x="145" y="75"/>
                </a:cxn>
                <a:cxn ang="0">
                  <a:pos x="142" y="93"/>
                </a:cxn>
                <a:cxn ang="0">
                  <a:pos x="142" y="96"/>
                </a:cxn>
                <a:cxn ang="0">
                  <a:pos x="154" y="120"/>
                </a:cxn>
                <a:cxn ang="0">
                  <a:pos x="163" y="132"/>
                </a:cxn>
                <a:cxn ang="0">
                  <a:pos x="157" y="135"/>
                </a:cxn>
                <a:cxn ang="0">
                  <a:pos x="157" y="141"/>
                </a:cxn>
                <a:cxn ang="0">
                  <a:pos x="169" y="147"/>
                </a:cxn>
                <a:cxn ang="0">
                  <a:pos x="172" y="159"/>
                </a:cxn>
                <a:cxn ang="0">
                  <a:pos x="139" y="159"/>
                </a:cxn>
                <a:cxn ang="0">
                  <a:pos x="91" y="159"/>
                </a:cxn>
                <a:cxn ang="0">
                  <a:pos x="136" y="147"/>
                </a:cxn>
                <a:cxn ang="0">
                  <a:pos x="100" y="138"/>
                </a:cxn>
                <a:cxn ang="0">
                  <a:pos x="100" y="132"/>
                </a:cxn>
                <a:cxn ang="0">
                  <a:pos x="88" y="123"/>
                </a:cxn>
                <a:cxn ang="0">
                  <a:pos x="85" y="114"/>
                </a:cxn>
                <a:cxn ang="0">
                  <a:pos x="58" y="108"/>
                </a:cxn>
                <a:cxn ang="0">
                  <a:pos x="55" y="99"/>
                </a:cxn>
                <a:cxn ang="0">
                  <a:pos x="73" y="96"/>
                </a:cxn>
                <a:cxn ang="0">
                  <a:pos x="1" y="27"/>
                </a:cxn>
                <a:cxn ang="0">
                  <a:pos x="157" y="57"/>
                </a:cxn>
                <a:cxn ang="0">
                  <a:pos x="40" y="84"/>
                </a:cxn>
                <a:cxn ang="0">
                  <a:pos x="40" y="84"/>
                </a:cxn>
                <a:cxn ang="0">
                  <a:pos x="55" y="75"/>
                </a:cxn>
                <a:cxn ang="0">
                  <a:pos x="130" y="63"/>
                </a:cxn>
                <a:cxn ang="0">
                  <a:pos x="130" y="63"/>
                </a:cxn>
                <a:cxn ang="0">
                  <a:pos x="103" y="90"/>
                </a:cxn>
                <a:cxn ang="0">
                  <a:pos x="97" y="129"/>
                </a:cxn>
                <a:cxn ang="0">
                  <a:pos x="97" y="129"/>
                </a:cxn>
              </a:cxnLst>
              <a:rect b="b" l="0" r="r" t="0"/>
              <a:pathLst>
                <a:path h="181" w="230">
                  <a:moveTo>
                    <a:pt x="1" y="27"/>
                  </a:moveTo>
                  <a:cubicBezTo>
                    <a:pt x="2" y="25"/>
                    <a:pt x="1" y="21"/>
                    <a:pt x="4" y="21"/>
                  </a:cubicBezTo>
                  <a:cubicBezTo>
                    <a:pt x="3" y="34"/>
                    <a:pt x="13" y="36"/>
                    <a:pt x="19" y="42"/>
                  </a:cubicBezTo>
                  <a:cubicBezTo>
                    <a:pt x="31" y="46"/>
                    <a:pt x="37" y="56"/>
                    <a:pt x="55" y="54"/>
                  </a:cubicBezTo>
                  <a:cubicBezTo>
                    <a:pt x="58" y="59"/>
                    <a:pt x="82" y="59"/>
                    <a:pt x="85" y="54"/>
                  </a:cubicBezTo>
                  <a:cubicBezTo>
                    <a:pt x="100" y="53"/>
                    <a:pt x="113" y="50"/>
                    <a:pt x="118" y="39"/>
                  </a:cubicBezTo>
                  <a:cubicBezTo>
                    <a:pt x="109" y="39"/>
                    <a:pt x="100" y="39"/>
                    <a:pt x="91" y="39"/>
                  </a:cubicBezTo>
                  <a:cubicBezTo>
                    <a:pt x="98" y="32"/>
                    <a:pt x="118" y="38"/>
                    <a:pt x="130" y="36"/>
                  </a:cubicBezTo>
                  <a:cubicBezTo>
                    <a:pt x="127" y="32"/>
                    <a:pt x="120" y="32"/>
                    <a:pt x="115" y="30"/>
                  </a:cubicBezTo>
                  <a:cubicBezTo>
                    <a:pt x="95" y="22"/>
                    <a:pt x="76" y="13"/>
                    <a:pt x="58" y="3"/>
                  </a:cubicBezTo>
                  <a:cubicBezTo>
                    <a:pt x="90" y="7"/>
                    <a:pt x="105" y="28"/>
                    <a:pt x="139" y="30"/>
                  </a:cubicBezTo>
                  <a:cubicBezTo>
                    <a:pt x="139" y="27"/>
                    <a:pt x="139" y="24"/>
                    <a:pt x="139" y="21"/>
                  </a:cubicBezTo>
                  <a:cubicBezTo>
                    <a:pt x="148" y="21"/>
                    <a:pt x="136" y="0"/>
                    <a:pt x="145" y="0"/>
                  </a:cubicBezTo>
                  <a:cubicBezTo>
                    <a:pt x="146" y="20"/>
                    <a:pt x="144" y="37"/>
                    <a:pt x="139" y="51"/>
                  </a:cubicBezTo>
                  <a:cubicBezTo>
                    <a:pt x="172" y="53"/>
                    <a:pt x="199" y="61"/>
                    <a:pt x="229" y="66"/>
                  </a:cubicBezTo>
                  <a:cubicBezTo>
                    <a:pt x="230" y="74"/>
                    <a:pt x="213" y="64"/>
                    <a:pt x="214" y="72"/>
                  </a:cubicBezTo>
                  <a:cubicBezTo>
                    <a:pt x="206" y="74"/>
                    <a:pt x="190" y="68"/>
                    <a:pt x="187" y="75"/>
                  </a:cubicBezTo>
                  <a:cubicBezTo>
                    <a:pt x="173" y="75"/>
                    <a:pt x="159" y="75"/>
                    <a:pt x="145" y="75"/>
                  </a:cubicBezTo>
                  <a:cubicBezTo>
                    <a:pt x="141" y="75"/>
                    <a:pt x="136" y="74"/>
                    <a:pt x="136" y="78"/>
                  </a:cubicBezTo>
                  <a:cubicBezTo>
                    <a:pt x="139" y="83"/>
                    <a:pt x="148" y="87"/>
                    <a:pt x="142" y="93"/>
                  </a:cubicBezTo>
                  <a:cubicBezTo>
                    <a:pt x="129" y="91"/>
                    <a:pt x="122" y="95"/>
                    <a:pt x="112" y="96"/>
                  </a:cubicBezTo>
                  <a:cubicBezTo>
                    <a:pt x="116" y="102"/>
                    <a:pt x="137" y="100"/>
                    <a:pt x="142" y="96"/>
                  </a:cubicBezTo>
                  <a:cubicBezTo>
                    <a:pt x="152" y="100"/>
                    <a:pt x="133" y="101"/>
                    <a:pt x="133" y="105"/>
                  </a:cubicBezTo>
                  <a:cubicBezTo>
                    <a:pt x="152" y="103"/>
                    <a:pt x="145" y="110"/>
                    <a:pt x="154" y="120"/>
                  </a:cubicBezTo>
                  <a:cubicBezTo>
                    <a:pt x="153" y="126"/>
                    <a:pt x="141" y="121"/>
                    <a:pt x="142" y="129"/>
                  </a:cubicBezTo>
                  <a:cubicBezTo>
                    <a:pt x="148" y="131"/>
                    <a:pt x="162" y="125"/>
                    <a:pt x="163" y="132"/>
                  </a:cubicBezTo>
                  <a:cubicBezTo>
                    <a:pt x="155" y="132"/>
                    <a:pt x="147" y="132"/>
                    <a:pt x="139" y="132"/>
                  </a:cubicBezTo>
                  <a:cubicBezTo>
                    <a:pt x="146" y="141"/>
                    <a:pt x="150" y="130"/>
                    <a:pt x="157" y="135"/>
                  </a:cubicBezTo>
                  <a:cubicBezTo>
                    <a:pt x="169" y="144"/>
                    <a:pt x="144" y="133"/>
                    <a:pt x="142" y="138"/>
                  </a:cubicBezTo>
                  <a:cubicBezTo>
                    <a:pt x="140" y="143"/>
                    <a:pt x="218" y="150"/>
                    <a:pt x="157" y="141"/>
                  </a:cubicBezTo>
                  <a:cubicBezTo>
                    <a:pt x="163" y="142"/>
                    <a:pt x="173" y="144"/>
                    <a:pt x="175" y="147"/>
                  </a:cubicBezTo>
                  <a:cubicBezTo>
                    <a:pt x="173" y="147"/>
                    <a:pt x="171" y="147"/>
                    <a:pt x="169" y="147"/>
                  </a:cubicBezTo>
                  <a:cubicBezTo>
                    <a:pt x="164" y="151"/>
                    <a:pt x="152" y="148"/>
                    <a:pt x="148" y="153"/>
                  </a:cubicBezTo>
                  <a:cubicBezTo>
                    <a:pt x="149" y="161"/>
                    <a:pt x="173" y="143"/>
                    <a:pt x="172" y="159"/>
                  </a:cubicBezTo>
                  <a:cubicBezTo>
                    <a:pt x="152" y="160"/>
                    <a:pt x="123" y="181"/>
                    <a:pt x="106" y="165"/>
                  </a:cubicBezTo>
                  <a:cubicBezTo>
                    <a:pt x="115" y="161"/>
                    <a:pt x="127" y="160"/>
                    <a:pt x="139" y="159"/>
                  </a:cubicBezTo>
                  <a:cubicBezTo>
                    <a:pt x="134" y="147"/>
                    <a:pt x="111" y="158"/>
                    <a:pt x="103" y="162"/>
                  </a:cubicBezTo>
                  <a:cubicBezTo>
                    <a:pt x="99" y="161"/>
                    <a:pt x="92" y="163"/>
                    <a:pt x="91" y="159"/>
                  </a:cubicBezTo>
                  <a:cubicBezTo>
                    <a:pt x="95" y="159"/>
                    <a:pt x="98" y="158"/>
                    <a:pt x="100" y="156"/>
                  </a:cubicBezTo>
                  <a:cubicBezTo>
                    <a:pt x="111" y="152"/>
                    <a:pt x="121" y="147"/>
                    <a:pt x="136" y="147"/>
                  </a:cubicBezTo>
                  <a:cubicBezTo>
                    <a:pt x="125" y="138"/>
                    <a:pt x="108" y="149"/>
                    <a:pt x="100" y="153"/>
                  </a:cubicBezTo>
                  <a:cubicBezTo>
                    <a:pt x="102" y="152"/>
                    <a:pt x="86" y="140"/>
                    <a:pt x="100" y="138"/>
                  </a:cubicBezTo>
                  <a:cubicBezTo>
                    <a:pt x="112" y="141"/>
                    <a:pt x="122" y="142"/>
                    <a:pt x="130" y="135"/>
                  </a:cubicBezTo>
                  <a:cubicBezTo>
                    <a:pt x="123" y="125"/>
                    <a:pt x="105" y="139"/>
                    <a:pt x="100" y="132"/>
                  </a:cubicBezTo>
                  <a:cubicBezTo>
                    <a:pt x="91" y="130"/>
                    <a:pt x="74" y="136"/>
                    <a:pt x="70" y="129"/>
                  </a:cubicBezTo>
                  <a:cubicBezTo>
                    <a:pt x="70" y="121"/>
                    <a:pt x="88" y="131"/>
                    <a:pt x="88" y="123"/>
                  </a:cubicBezTo>
                  <a:cubicBezTo>
                    <a:pt x="77" y="118"/>
                    <a:pt x="56" y="123"/>
                    <a:pt x="46" y="117"/>
                  </a:cubicBezTo>
                  <a:cubicBezTo>
                    <a:pt x="62" y="119"/>
                    <a:pt x="70" y="113"/>
                    <a:pt x="85" y="114"/>
                  </a:cubicBezTo>
                  <a:cubicBezTo>
                    <a:pt x="78" y="106"/>
                    <a:pt x="68" y="109"/>
                    <a:pt x="61" y="114"/>
                  </a:cubicBezTo>
                  <a:cubicBezTo>
                    <a:pt x="61" y="111"/>
                    <a:pt x="60" y="109"/>
                    <a:pt x="58" y="108"/>
                  </a:cubicBezTo>
                  <a:cubicBezTo>
                    <a:pt x="54" y="107"/>
                    <a:pt x="53" y="103"/>
                    <a:pt x="49" y="102"/>
                  </a:cubicBezTo>
                  <a:cubicBezTo>
                    <a:pt x="49" y="99"/>
                    <a:pt x="53" y="100"/>
                    <a:pt x="55" y="99"/>
                  </a:cubicBezTo>
                  <a:cubicBezTo>
                    <a:pt x="53" y="111"/>
                    <a:pt x="71" y="103"/>
                    <a:pt x="79" y="105"/>
                  </a:cubicBezTo>
                  <a:cubicBezTo>
                    <a:pt x="81" y="98"/>
                    <a:pt x="73" y="101"/>
                    <a:pt x="73" y="96"/>
                  </a:cubicBezTo>
                  <a:cubicBezTo>
                    <a:pt x="77" y="87"/>
                    <a:pt x="40" y="99"/>
                    <a:pt x="40" y="96"/>
                  </a:cubicBezTo>
                  <a:cubicBezTo>
                    <a:pt x="30" y="70"/>
                    <a:pt x="0" y="64"/>
                    <a:pt x="1" y="27"/>
                  </a:cubicBezTo>
                  <a:close/>
                  <a:moveTo>
                    <a:pt x="139" y="60"/>
                  </a:moveTo>
                  <a:cubicBezTo>
                    <a:pt x="144" y="58"/>
                    <a:pt x="157" y="64"/>
                    <a:pt x="157" y="57"/>
                  </a:cubicBezTo>
                  <a:cubicBezTo>
                    <a:pt x="153" y="53"/>
                    <a:pt x="139" y="52"/>
                    <a:pt x="139" y="60"/>
                  </a:cubicBezTo>
                  <a:close/>
                  <a:moveTo>
                    <a:pt x="40" y="84"/>
                  </a:moveTo>
                  <a:cubicBezTo>
                    <a:pt x="35" y="93"/>
                    <a:pt x="60" y="93"/>
                    <a:pt x="55" y="84"/>
                  </a:cubicBezTo>
                  <a:cubicBezTo>
                    <a:pt x="50" y="84"/>
                    <a:pt x="45" y="84"/>
                    <a:pt x="40" y="84"/>
                  </a:cubicBezTo>
                  <a:close/>
                  <a:moveTo>
                    <a:pt x="31" y="72"/>
                  </a:moveTo>
                  <a:cubicBezTo>
                    <a:pt x="26" y="88"/>
                    <a:pt x="60" y="76"/>
                    <a:pt x="55" y="75"/>
                  </a:cubicBezTo>
                  <a:cubicBezTo>
                    <a:pt x="45" y="76"/>
                    <a:pt x="42" y="70"/>
                    <a:pt x="31" y="72"/>
                  </a:cubicBezTo>
                  <a:close/>
                  <a:moveTo>
                    <a:pt x="130" y="63"/>
                  </a:moveTo>
                  <a:cubicBezTo>
                    <a:pt x="136" y="73"/>
                    <a:pt x="169" y="72"/>
                    <a:pt x="178" y="69"/>
                  </a:cubicBezTo>
                  <a:cubicBezTo>
                    <a:pt x="162" y="67"/>
                    <a:pt x="149" y="62"/>
                    <a:pt x="130" y="63"/>
                  </a:cubicBezTo>
                  <a:close/>
                  <a:moveTo>
                    <a:pt x="82" y="87"/>
                  </a:moveTo>
                  <a:cubicBezTo>
                    <a:pt x="59" y="90"/>
                    <a:pt x="95" y="91"/>
                    <a:pt x="103" y="90"/>
                  </a:cubicBezTo>
                  <a:cubicBezTo>
                    <a:pt x="127" y="84"/>
                    <a:pt x="87" y="80"/>
                    <a:pt x="82" y="87"/>
                  </a:cubicBezTo>
                  <a:close/>
                  <a:moveTo>
                    <a:pt x="97" y="129"/>
                  </a:moveTo>
                  <a:cubicBezTo>
                    <a:pt x="108" y="129"/>
                    <a:pt x="121" y="131"/>
                    <a:pt x="124" y="123"/>
                  </a:cubicBezTo>
                  <a:cubicBezTo>
                    <a:pt x="114" y="124"/>
                    <a:pt x="98" y="119"/>
                    <a:pt x="97" y="12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6" name="Freeform 113"/>
            <p:cNvSpPr/>
            <p:nvPr/>
          </p:nvSpPr>
          <p:spPr bwMode="auto">
            <a:xfrm>
              <a:off x="4125913" y="4298950"/>
              <a:ext cx="209550" cy="107950"/>
            </a:xfrm>
            <a:custGeom>
              <a:cxnLst>
                <a:cxn ang="0">
                  <a:pos x="66" y="39"/>
                </a:cxn>
                <a:cxn ang="0">
                  <a:pos x="0" y="0"/>
                </a:cxn>
                <a:cxn ang="0">
                  <a:pos x="78" y="36"/>
                </a:cxn>
                <a:cxn ang="0">
                  <a:pos x="66" y="39"/>
                </a:cxn>
              </a:cxnLst>
              <a:rect b="b" l="0" r="r" t="0"/>
              <a:pathLst>
                <a:path h="40" w="78">
                  <a:moveTo>
                    <a:pt x="66" y="39"/>
                  </a:moveTo>
                  <a:cubicBezTo>
                    <a:pt x="39" y="32"/>
                    <a:pt x="3" y="20"/>
                    <a:pt x="0" y="0"/>
                  </a:cubicBezTo>
                  <a:cubicBezTo>
                    <a:pt x="19" y="19"/>
                    <a:pt x="45" y="31"/>
                    <a:pt x="78" y="36"/>
                  </a:cubicBezTo>
                  <a:cubicBezTo>
                    <a:pt x="77" y="40"/>
                    <a:pt x="70" y="38"/>
                    <a:pt x="66" y="3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7" name="Freeform 114"/>
            <p:cNvSpPr/>
            <p:nvPr/>
          </p:nvSpPr>
          <p:spPr bwMode="auto">
            <a:xfrm>
              <a:off x="4722813" y="4379913"/>
              <a:ext cx="73025" cy="58738"/>
            </a:xfrm>
            <a:custGeom>
              <a:cxnLst>
                <a:cxn ang="0">
                  <a:pos x="0" y="6"/>
                </a:cxn>
                <a:cxn ang="0">
                  <a:pos x="0" y="0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0" y="6"/>
                </a:cxn>
              </a:cxnLst>
              <a:rect b="b" l="0" r="r" t="0"/>
              <a:pathLst>
                <a:path h="22" w="27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9" y="6"/>
                    <a:pt x="16" y="14"/>
                    <a:pt x="27" y="18"/>
                  </a:cubicBezTo>
                  <a:cubicBezTo>
                    <a:pt x="27" y="20"/>
                    <a:pt x="27" y="22"/>
                    <a:pt x="24" y="21"/>
                  </a:cubicBezTo>
                  <a:cubicBezTo>
                    <a:pt x="11" y="21"/>
                    <a:pt x="9" y="10"/>
                    <a:pt x="0" y="6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8" name="Freeform 115"/>
            <p:cNvSpPr/>
            <p:nvPr/>
          </p:nvSpPr>
          <p:spPr bwMode="auto">
            <a:xfrm>
              <a:off x="4700588" y="4389438"/>
              <a:ext cx="425450" cy="157163"/>
            </a:xfrm>
            <a:custGeom>
              <a:cxnLst>
                <a:cxn ang="0">
                  <a:pos x="8" y="2"/>
                </a:cxn>
                <a:cxn ang="0">
                  <a:pos x="32" y="17"/>
                </a:cxn>
                <a:cxn ang="0">
                  <a:pos x="71" y="29"/>
                </a:cxn>
                <a:cxn ang="0">
                  <a:pos x="104" y="29"/>
                </a:cxn>
                <a:cxn ang="0">
                  <a:pos x="149" y="17"/>
                </a:cxn>
                <a:cxn ang="0">
                  <a:pos x="158" y="26"/>
                </a:cxn>
                <a:cxn ang="0">
                  <a:pos x="149" y="35"/>
                </a:cxn>
                <a:cxn ang="0">
                  <a:pos x="134" y="47"/>
                </a:cxn>
                <a:cxn ang="0">
                  <a:pos x="20" y="26"/>
                </a:cxn>
                <a:cxn ang="0">
                  <a:pos x="2" y="23"/>
                </a:cxn>
                <a:cxn ang="0">
                  <a:pos x="2" y="14"/>
                </a:cxn>
                <a:cxn ang="0">
                  <a:pos x="8" y="2"/>
                </a:cxn>
              </a:cxnLst>
              <a:rect b="b" l="0" r="r" t="0"/>
              <a:pathLst>
                <a:path h="57" w="158">
                  <a:moveTo>
                    <a:pt x="8" y="2"/>
                  </a:moveTo>
                  <a:cubicBezTo>
                    <a:pt x="17" y="6"/>
                    <a:pt x="19" y="17"/>
                    <a:pt x="32" y="17"/>
                  </a:cubicBezTo>
                  <a:cubicBezTo>
                    <a:pt x="42" y="24"/>
                    <a:pt x="56" y="27"/>
                    <a:pt x="71" y="29"/>
                  </a:cubicBezTo>
                  <a:cubicBezTo>
                    <a:pt x="75" y="34"/>
                    <a:pt x="100" y="34"/>
                    <a:pt x="104" y="29"/>
                  </a:cubicBezTo>
                  <a:cubicBezTo>
                    <a:pt x="124" y="32"/>
                    <a:pt x="133" y="9"/>
                    <a:pt x="149" y="17"/>
                  </a:cubicBezTo>
                  <a:cubicBezTo>
                    <a:pt x="148" y="29"/>
                    <a:pt x="149" y="29"/>
                    <a:pt x="158" y="26"/>
                  </a:cubicBezTo>
                  <a:cubicBezTo>
                    <a:pt x="156" y="30"/>
                    <a:pt x="153" y="33"/>
                    <a:pt x="149" y="35"/>
                  </a:cubicBezTo>
                  <a:cubicBezTo>
                    <a:pt x="147" y="28"/>
                    <a:pt x="120" y="48"/>
                    <a:pt x="134" y="47"/>
                  </a:cubicBezTo>
                  <a:cubicBezTo>
                    <a:pt x="105" y="55"/>
                    <a:pt x="35" y="58"/>
                    <a:pt x="20" y="26"/>
                  </a:cubicBezTo>
                  <a:cubicBezTo>
                    <a:pt x="15" y="24"/>
                    <a:pt x="12" y="30"/>
                    <a:pt x="2" y="23"/>
                  </a:cubicBezTo>
                  <a:cubicBezTo>
                    <a:pt x="2" y="20"/>
                    <a:pt x="2" y="17"/>
                    <a:pt x="2" y="14"/>
                  </a:cubicBezTo>
                  <a:cubicBezTo>
                    <a:pt x="10" y="16"/>
                    <a:pt x="0" y="0"/>
                    <a:pt x="8" y="2"/>
                  </a:cubicBezTo>
                  <a:close/>
                </a:path>
              </a:pathLst>
            </a:custGeom>
            <a:solidFill>
              <a:srgbClr val="567C9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9" name="Freeform 119"/>
            <p:cNvSpPr>
              <a:spLocks noEditPoints="1"/>
            </p:cNvSpPr>
            <p:nvPr/>
          </p:nvSpPr>
          <p:spPr bwMode="auto">
            <a:xfrm>
              <a:off x="4691063" y="3652838"/>
              <a:ext cx="484188" cy="1181100"/>
            </a:xfrm>
            <a:custGeom>
              <a:cxnLst>
                <a:cxn ang="0">
                  <a:pos x="6" y="297"/>
                </a:cxn>
                <a:cxn ang="0">
                  <a:pos x="138" y="321"/>
                </a:cxn>
                <a:cxn ang="0">
                  <a:pos x="144" y="321"/>
                </a:cxn>
                <a:cxn ang="0">
                  <a:pos x="153" y="348"/>
                </a:cxn>
                <a:cxn ang="0">
                  <a:pos x="96" y="366"/>
                </a:cxn>
                <a:cxn ang="0">
                  <a:pos x="147" y="363"/>
                </a:cxn>
                <a:cxn ang="0">
                  <a:pos x="150" y="375"/>
                </a:cxn>
                <a:cxn ang="0">
                  <a:pos x="168" y="384"/>
                </a:cxn>
                <a:cxn ang="0">
                  <a:pos x="141" y="396"/>
                </a:cxn>
                <a:cxn ang="0">
                  <a:pos x="156" y="399"/>
                </a:cxn>
                <a:cxn ang="0">
                  <a:pos x="141" y="411"/>
                </a:cxn>
                <a:cxn ang="0">
                  <a:pos x="177" y="411"/>
                </a:cxn>
                <a:cxn ang="0">
                  <a:pos x="165" y="417"/>
                </a:cxn>
                <a:cxn ang="0">
                  <a:pos x="120" y="429"/>
                </a:cxn>
                <a:cxn ang="0">
                  <a:pos x="144" y="420"/>
                </a:cxn>
                <a:cxn ang="0">
                  <a:pos x="132" y="408"/>
                </a:cxn>
                <a:cxn ang="0">
                  <a:pos x="126" y="396"/>
                </a:cxn>
                <a:cxn ang="0">
                  <a:pos x="99" y="396"/>
                </a:cxn>
                <a:cxn ang="0">
                  <a:pos x="96" y="393"/>
                </a:cxn>
                <a:cxn ang="0">
                  <a:pos x="93" y="387"/>
                </a:cxn>
                <a:cxn ang="0">
                  <a:pos x="96" y="381"/>
                </a:cxn>
                <a:cxn ang="0">
                  <a:pos x="75" y="381"/>
                </a:cxn>
                <a:cxn ang="0">
                  <a:pos x="54" y="381"/>
                </a:cxn>
                <a:cxn ang="0">
                  <a:pos x="21" y="330"/>
                </a:cxn>
                <a:cxn ang="0">
                  <a:pos x="9" y="315"/>
                </a:cxn>
                <a:cxn ang="0">
                  <a:pos x="3" y="294"/>
                </a:cxn>
                <a:cxn ang="0">
                  <a:pos x="18" y="192"/>
                </a:cxn>
                <a:cxn ang="0">
                  <a:pos x="45" y="105"/>
                </a:cxn>
                <a:cxn ang="0">
                  <a:pos x="42" y="198"/>
                </a:cxn>
                <a:cxn ang="0">
                  <a:pos x="39" y="147"/>
                </a:cxn>
                <a:cxn ang="0">
                  <a:pos x="36" y="132"/>
                </a:cxn>
                <a:cxn ang="0">
                  <a:pos x="27" y="228"/>
                </a:cxn>
                <a:cxn ang="0">
                  <a:pos x="9" y="225"/>
                </a:cxn>
                <a:cxn ang="0">
                  <a:pos x="6" y="288"/>
                </a:cxn>
                <a:cxn ang="0">
                  <a:pos x="153" y="366"/>
                </a:cxn>
              </a:cxnLst>
              <a:rect b="b" l="0" r="r" t="0"/>
              <a:pathLst>
                <a:path h="439" w="180">
                  <a:moveTo>
                    <a:pt x="6" y="288"/>
                  </a:moveTo>
                  <a:cubicBezTo>
                    <a:pt x="6" y="291"/>
                    <a:pt x="6" y="294"/>
                    <a:pt x="6" y="297"/>
                  </a:cubicBezTo>
                  <a:cubicBezTo>
                    <a:pt x="16" y="304"/>
                    <a:pt x="19" y="298"/>
                    <a:pt x="24" y="300"/>
                  </a:cubicBezTo>
                  <a:cubicBezTo>
                    <a:pt x="39" y="332"/>
                    <a:pt x="109" y="329"/>
                    <a:pt x="138" y="321"/>
                  </a:cubicBezTo>
                  <a:cubicBezTo>
                    <a:pt x="124" y="322"/>
                    <a:pt x="151" y="302"/>
                    <a:pt x="153" y="309"/>
                  </a:cubicBezTo>
                  <a:cubicBezTo>
                    <a:pt x="149" y="312"/>
                    <a:pt x="143" y="313"/>
                    <a:pt x="144" y="321"/>
                  </a:cubicBezTo>
                  <a:cubicBezTo>
                    <a:pt x="161" y="331"/>
                    <a:pt x="148" y="324"/>
                    <a:pt x="147" y="342"/>
                  </a:cubicBezTo>
                  <a:cubicBezTo>
                    <a:pt x="146" y="347"/>
                    <a:pt x="169" y="345"/>
                    <a:pt x="153" y="348"/>
                  </a:cubicBezTo>
                  <a:cubicBezTo>
                    <a:pt x="145" y="349"/>
                    <a:pt x="133" y="351"/>
                    <a:pt x="126" y="360"/>
                  </a:cubicBezTo>
                  <a:cubicBezTo>
                    <a:pt x="112" y="358"/>
                    <a:pt x="109" y="367"/>
                    <a:pt x="96" y="366"/>
                  </a:cubicBezTo>
                  <a:cubicBezTo>
                    <a:pt x="106" y="375"/>
                    <a:pt x="122" y="364"/>
                    <a:pt x="132" y="363"/>
                  </a:cubicBezTo>
                  <a:cubicBezTo>
                    <a:pt x="139" y="363"/>
                    <a:pt x="141" y="357"/>
                    <a:pt x="147" y="363"/>
                  </a:cubicBezTo>
                  <a:cubicBezTo>
                    <a:pt x="154" y="363"/>
                    <a:pt x="159" y="365"/>
                    <a:pt x="162" y="369"/>
                  </a:cubicBezTo>
                  <a:cubicBezTo>
                    <a:pt x="156" y="369"/>
                    <a:pt x="152" y="371"/>
                    <a:pt x="150" y="375"/>
                  </a:cubicBezTo>
                  <a:cubicBezTo>
                    <a:pt x="160" y="380"/>
                    <a:pt x="171" y="365"/>
                    <a:pt x="171" y="378"/>
                  </a:cubicBezTo>
                  <a:cubicBezTo>
                    <a:pt x="150" y="378"/>
                    <a:pt x="177" y="382"/>
                    <a:pt x="168" y="384"/>
                  </a:cubicBezTo>
                  <a:cubicBezTo>
                    <a:pt x="165" y="390"/>
                    <a:pt x="154" y="388"/>
                    <a:pt x="150" y="393"/>
                  </a:cubicBezTo>
                  <a:cubicBezTo>
                    <a:pt x="146" y="393"/>
                    <a:pt x="143" y="394"/>
                    <a:pt x="141" y="396"/>
                  </a:cubicBezTo>
                  <a:cubicBezTo>
                    <a:pt x="138" y="398"/>
                    <a:pt x="134" y="399"/>
                    <a:pt x="129" y="399"/>
                  </a:cubicBezTo>
                  <a:cubicBezTo>
                    <a:pt x="131" y="404"/>
                    <a:pt x="154" y="404"/>
                    <a:pt x="156" y="399"/>
                  </a:cubicBezTo>
                  <a:cubicBezTo>
                    <a:pt x="165" y="399"/>
                    <a:pt x="177" y="390"/>
                    <a:pt x="180" y="402"/>
                  </a:cubicBezTo>
                  <a:cubicBezTo>
                    <a:pt x="166" y="404"/>
                    <a:pt x="150" y="404"/>
                    <a:pt x="141" y="411"/>
                  </a:cubicBezTo>
                  <a:cubicBezTo>
                    <a:pt x="147" y="411"/>
                    <a:pt x="153" y="411"/>
                    <a:pt x="159" y="411"/>
                  </a:cubicBezTo>
                  <a:cubicBezTo>
                    <a:pt x="165" y="411"/>
                    <a:pt x="171" y="411"/>
                    <a:pt x="177" y="411"/>
                  </a:cubicBezTo>
                  <a:cubicBezTo>
                    <a:pt x="177" y="412"/>
                    <a:pt x="177" y="413"/>
                    <a:pt x="177" y="414"/>
                  </a:cubicBezTo>
                  <a:cubicBezTo>
                    <a:pt x="171" y="413"/>
                    <a:pt x="170" y="417"/>
                    <a:pt x="165" y="417"/>
                  </a:cubicBezTo>
                  <a:cubicBezTo>
                    <a:pt x="157" y="419"/>
                    <a:pt x="148" y="420"/>
                    <a:pt x="144" y="426"/>
                  </a:cubicBezTo>
                  <a:cubicBezTo>
                    <a:pt x="133" y="423"/>
                    <a:pt x="127" y="439"/>
                    <a:pt x="120" y="429"/>
                  </a:cubicBezTo>
                  <a:cubicBezTo>
                    <a:pt x="124" y="426"/>
                    <a:pt x="131" y="426"/>
                    <a:pt x="135" y="423"/>
                  </a:cubicBezTo>
                  <a:cubicBezTo>
                    <a:pt x="137" y="421"/>
                    <a:pt x="140" y="420"/>
                    <a:pt x="144" y="420"/>
                  </a:cubicBezTo>
                  <a:cubicBezTo>
                    <a:pt x="144" y="411"/>
                    <a:pt x="123" y="423"/>
                    <a:pt x="123" y="414"/>
                  </a:cubicBezTo>
                  <a:cubicBezTo>
                    <a:pt x="127" y="413"/>
                    <a:pt x="130" y="411"/>
                    <a:pt x="132" y="408"/>
                  </a:cubicBezTo>
                  <a:cubicBezTo>
                    <a:pt x="123" y="408"/>
                    <a:pt x="109" y="416"/>
                    <a:pt x="102" y="408"/>
                  </a:cubicBezTo>
                  <a:cubicBezTo>
                    <a:pt x="112" y="406"/>
                    <a:pt x="120" y="402"/>
                    <a:pt x="126" y="396"/>
                  </a:cubicBezTo>
                  <a:cubicBezTo>
                    <a:pt x="111" y="392"/>
                    <a:pt x="102" y="407"/>
                    <a:pt x="93" y="399"/>
                  </a:cubicBezTo>
                  <a:cubicBezTo>
                    <a:pt x="94" y="397"/>
                    <a:pt x="96" y="396"/>
                    <a:pt x="99" y="396"/>
                  </a:cubicBezTo>
                  <a:cubicBezTo>
                    <a:pt x="110" y="397"/>
                    <a:pt x="113" y="390"/>
                    <a:pt x="123" y="390"/>
                  </a:cubicBezTo>
                  <a:cubicBezTo>
                    <a:pt x="119" y="385"/>
                    <a:pt x="101" y="390"/>
                    <a:pt x="96" y="393"/>
                  </a:cubicBezTo>
                  <a:cubicBezTo>
                    <a:pt x="94" y="393"/>
                    <a:pt x="92" y="393"/>
                    <a:pt x="90" y="393"/>
                  </a:cubicBezTo>
                  <a:cubicBezTo>
                    <a:pt x="91" y="391"/>
                    <a:pt x="93" y="390"/>
                    <a:pt x="93" y="387"/>
                  </a:cubicBezTo>
                  <a:cubicBezTo>
                    <a:pt x="103" y="389"/>
                    <a:pt x="107" y="385"/>
                    <a:pt x="114" y="384"/>
                  </a:cubicBezTo>
                  <a:cubicBezTo>
                    <a:pt x="114" y="377"/>
                    <a:pt x="101" y="383"/>
                    <a:pt x="96" y="381"/>
                  </a:cubicBezTo>
                  <a:cubicBezTo>
                    <a:pt x="89" y="381"/>
                    <a:pt x="91" y="377"/>
                    <a:pt x="96" y="378"/>
                  </a:cubicBezTo>
                  <a:cubicBezTo>
                    <a:pt x="92" y="371"/>
                    <a:pt x="78" y="378"/>
                    <a:pt x="75" y="381"/>
                  </a:cubicBezTo>
                  <a:cubicBezTo>
                    <a:pt x="76" y="385"/>
                    <a:pt x="80" y="386"/>
                    <a:pt x="81" y="390"/>
                  </a:cubicBezTo>
                  <a:cubicBezTo>
                    <a:pt x="72" y="387"/>
                    <a:pt x="69" y="378"/>
                    <a:pt x="54" y="381"/>
                  </a:cubicBezTo>
                  <a:cubicBezTo>
                    <a:pt x="70" y="364"/>
                    <a:pt x="31" y="355"/>
                    <a:pt x="30" y="342"/>
                  </a:cubicBezTo>
                  <a:cubicBezTo>
                    <a:pt x="31" y="334"/>
                    <a:pt x="23" y="335"/>
                    <a:pt x="21" y="330"/>
                  </a:cubicBezTo>
                  <a:cubicBezTo>
                    <a:pt x="20" y="323"/>
                    <a:pt x="19" y="316"/>
                    <a:pt x="9" y="318"/>
                  </a:cubicBezTo>
                  <a:cubicBezTo>
                    <a:pt x="9" y="317"/>
                    <a:pt x="9" y="316"/>
                    <a:pt x="9" y="315"/>
                  </a:cubicBezTo>
                  <a:cubicBezTo>
                    <a:pt x="11" y="315"/>
                    <a:pt x="13" y="315"/>
                    <a:pt x="15" y="315"/>
                  </a:cubicBezTo>
                  <a:cubicBezTo>
                    <a:pt x="25" y="306"/>
                    <a:pt x="0" y="307"/>
                    <a:pt x="3" y="294"/>
                  </a:cubicBezTo>
                  <a:cubicBezTo>
                    <a:pt x="3" y="267"/>
                    <a:pt x="3" y="240"/>
                    <a:pt x="3" y="213"/>
                  </a:cubicBezTo>
                  <a:cubicBezTo>
                    <a:pt x="9" y="207"/>
                    <a:pt x="15" y="201"/>
                    <a:pt x="18" y="192"/>
                  </a:cubicBezTo>
                  <a:cubicBezTo>
                    <a:pt x="25" y="121"/>
                    <a:pt x="52" y="70"/>
                    <a:pt x="60" y="0"/>
                  </a:cubicBezTo>
                  <a:cubicBezTo>
                    <a:pt x="67" y="35"/>
                    <a:pt x="46" y="68"/>
                    <a:pt x="45" y="105"/>
                  </a:cubicBezTo>
                  <a:cubicBezTo>
                    <a:pt x="45" y="115"/>
                    <a:pt x="45" y="125"/>
                    <a:pt x="45" y="135"/>
                  </a:cubicBezTo>
                  <a:cubicBezTo>
                    <a:pt x="47" y="159"/>
                    <a:pt x="42" y="176"/>
                    <a:pt x="42" y="198"/>
                  </a:cubicBezTo>
                  <a:cubicBezTo>
                    <a:pt x="38" y="197"/>
                    <a:pt x="40" y="190"/>
                    <a:pt x="39" y="186"/>
                  </a:cubicBezTo>
                  <a:cubicBezTo>
                    <a:pt x="39" y="173"/>
                    <a:pt x="39" y="160"/>
                    <a:pt x="39" y="147"/>
                  </a:cubicBezTo>
                  <a:cubicBezTo>
                    <a:pt x="46" y="142"/>
                    <a:pt x="40" y="124"/>
                    <a:pt x="42" y="114"/>
                  </a:cubicBezTo>
                  <a:cubicBezTo>
                    <a:pt x="37" y="117"/>
                    <a:pt x="35" y="123"/>
                    <a:pt x="36" y="132"/>
                  </a:cubicBezTo>
                  <a:cubicBezTo>
                    <a:pt x="33" y="158"/>
                    <a:pt x="24" y="178"/>
                    <a:pt x="21" y="204"/>
                  </a:cubicBezTo>
                  <a:cubicBezTo>
                    <a:pt x="24" y="216"/>
                    <a:pt x="11" y="228"/>
                    <a:pt x="27" y="228"/>
                  </a:cubicBezTo>
                  <a:cubicBezTo>
                    <a:pt x="23" y="233"/>
                    <a:pt x="10" y="229"/>
                    <a:pt x="15" y="243"/>
                  </a:cubicBezTo>
                  <a:cubicBezTo>
                    <a:pt x="7" y="243"/>
                    <a:pt x="17" y="225"/>
                    <a:pt x="9" y="225"/>
                  </a:cubicBezTo>
                  <a:cubicBezTo>
                    <a:pt x="4" y="231"/>
                    <a:pt x="7" y="245"/>
                    <a:pt x="6" y="255"/>
                  </a:cubicBezTo>
                  <a:cubicBezTo>
                    <a:pt x="6" y="266"/>
                    <a:pt x="6" y="277"/>
                    <a:pt x="6" y="288"/>
                  </a:cubicBezTo>
                  <a:close/>
                  <a:moveTo>
                    <a:pt x="114" y="375"/>
                  </a:moveTo>
                  <a:cubicBezTo>
                    <a:pt x="131" y="376"/>
                    <a:pt x="145" y="374"/>
                    <a:pt x="153" y="366"/>
                  </a:cubicBezTo>
                  <a:cubicBezTo>
                    <a:pt x="140" y="367"/>
                    <a:pt x="112" y="369"/>
                    <a:pt x="114" y="37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0" name="Freeform 125"/>
            <p:cNvSpPr/>
            <p:nvPr/>
          </p:nvSpPr>
          <p:spPr bwMode="auto">
            <a:xfrm>
              <a:off x="4424363" y="4741863"/>
              <a:ext cx="201613" cy="122238"/>
            </a:xfrm>
            <a:custGeom>
              <a:cxnLst>
                <a:cxn ang="0">
                  <a:pos x="12" y="21"/>
                </a:cxn>
                <a:cxn ang="0">
                  <a:pos x="0" y="18"/>
                </a:cxn>
                <a:cxn ang="0">
                  <a:pos x="72" y="0"/>
                </a:cxn>
                <a:cxn ang="0">
                  <a:pos x="51" y="6"/>
                </a:cxn>
                <a:cxn ang="0">
                  <a:pos x="63" y="9"/>
                </a:cxn>
                <a:cxn ang="0">
                  <a:pos x="42" y="15"/>
                </a:cxn>
                <a:cxn ang="0">
                  <a:pos x="75" y="15"/>
                </a:cxn>
                <a:cxn ang="0">
                  <a:pos x="42" y="30"/>
                </a:cxn>
                <a:cxn ang="0">
                  <a:pos x="63" y="33"/>
                </a:cxn>
                <a:cxn ang="0">
                  <a:pos x="12" y="45"/>
                </a:cxn>
                <a:cxn ang="0">
                  <a:pos x="39" y="36"/>
                </a:cxn>
                <a:cxn ang="0">
                  <a:pos x="27" y="33"/>
                </a:cxn>
                <a:cxn ang="0">
                  <a:pos x="42" y="21"/>
                </a:cxn>
                <a:cxn ang="0">
                  <a:pos x="12" y="21"/>
                </a:cxn>
              </a:cxnLst>
              <a:rect b="b" l="0" r="r" t="0"/>
              <a:pathLst>
                <a:path h="45" w="75">
                  <a:moveTo>
                    <a:pt x="12" y="21"/>
                  </a:moveTo>
                  <a:cubicBezTo>
                    <a:pt x="22" y="18"/>
                    <a:pt x="4" y="18"/>
                    <a:pt x="0" y="18"/>
                  </a:cubicBezTo>
                  <a:cubicBezTo>
                    <a:pt x="21" y="9"/>
                    <a:pt x="42" y="0"/>
                    <a:pt x="72" y="0"/>
                  </a:cubicBezTo>
                  <a:cubicBezTo>
                    <a:pt x="67" y="4"/>
                    <a:pt x="59" y="5"/>
                    <a:pt x="51" y="6"/>
                  </a:cubicBezTo>
                  <a:cubicBezTo>
                    <a:pt x="52" y="10"/>
                    <a:pt x="59" y="8"/>
                    <a:pt x="63" y="9"/>
                  </a:cubicBezTo>
                  <a:cubicBezTo>
                    <a:pt x="58" y="13"/>
                    <a:pt x="50" y="14"/>
                    <a:pt x="42" y="15"/>
                  </a:cubicBezTo>
                  <a:cubicBezTo>
                    <a:pt x="50" y="24"/>
                    <a:pt x="62" y="11"/>
                    <a:pt x="75" y="15"/>
                  </a:cubicBezTo>
                  <a:cubicBezTo>
                    <a:pt x="64" y="20"/>
                    <a:pt x="55" y="27"/>
                    <a:pt x="42" y="30"/>
                  </a:cubicBezTo>
                  <a:cubicBezTo>
                    <a:pt x="43" y="37"/>
                    <a:pt x="57" y="31"/>
                    <a:pt x="63" y="33"/>
                  </a:cubicBezTo>
                  <a:cubicBezTo>
                    <a:pt x="51" y="42"/>
                    <a:pt x="29" y="41"/>
                    <a:pt x="12" y="45"/>
                  </a:cubicBezTo>
                  <a:cubicBezTo>
                    <a:pt x="18" y="39"/>
                    <a:pt x="27" y="36"/>
                    <a:pt x="39" y="36"/>
                  </a:cubicBezTo>
                  <a:cubicBezTo>
                    <a:pt x="38" y="32"/>
                    <a:pt x="31" y="34"/>
                    <a:pt x="27" y="33"/>
                  </a:cubicBezTo>
                  <a:cubicBezTo>
                    <a:pt x="36" y="29"/>
                    <a:pt x="25" y="20"/>
                    <a:pt x="42" y="21"/>
                  </a:cubicBezTo>
                  <a:cubicBezTo>
                    <a:pt x="34" y="10"/>
                    <a:pt x="19" y="31"/>
                    <a:pt x="12" y="2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1" name="Freeform 126"/>
            <p:cNvSpPr/>
            <p:nvPr/>
          </p:nvSpPr>
          <p:spPr bwMode="auto">
            <a:xfrm>
              <a:off x="5118100" y="4879975"/>
              <a:ext cx="198438" cy="57150"/>
            </a:xfrm>
            <a:custGeom>
              <a:cxnLst>
                <a:cxn ang="0">
                  <a:pos x="27" y="9"/>
                </a:cxn>
                <a:cxn ang="0">
                  <a:pos x="42" y="9"/>
                </a:cxn>
                <a:cxn ang="0">
                  <a:pos x="63" y="15"/>
                </a:cxn>
                <a:cxn ang="0">
                  <a:pos x="0" y="18"/>
                </a:cxn>
                <a:cxn ang="0">
                  <a:pos x="27" y="9"/>
                </a:cxn>
              </a:cxnLst>
              <a:rect b="b" l="0" r="r" t="0"/>
              <a:pathLst>
                <a:path h="21" w="74">
                  <a:moveTo>
                    <a:pt x="27" y="9"/>
                  </a:moveTo>
                  <a:cubicBezTo>
                    <a:pt x="32" y="11"/>
                    <a:pt x="39" y="0"/>
                    <a:pt x="42" y="9"/>
                  </a:cubicBezTo>
                  <a:cubicBezTo>
                    <a:pt x="31" y="16"/>
                    <a:pt x="74" y="8"/>
                    <a:pt x="63" y="15"/>
                  </a:cubicBezTo>
                  <a:cubicBezTo>
                    <a:pt x="47" y="17"/>
                    <a:pt x="2" y="21"/>
                    <a:pt x="0" y="18"/>
                  </a:cubicBezTo>
                  <a:cubicBezTo>
                    <a:pt x="10" y="16"/>
                    <a:pt x="16" y="10"/>
                    <a:pt x="27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2" name="Freeform 128"/>
            <p:cNvSpPr/>
            <p:nvPr/>
          </p:nvSpPr>
          <p:spPr bwMode="auto">
            <a:xfrm>
              <a:off x="4529138" y="4918075"/>
              <a:ext cx="80963" cy="34925"/>
            </a:xfrm>
            <a:custGeom>
              <a:cxnLst>
                <a:cxn ang="0">
                  <a:pos x="6" y="7"/>
                </a:cxn>
                <a:cxn ang="0">
                  <a:pos x="30" y="1"/>
                </a:cxn>
                <a:cxn ang="0">
                  <a:pos x="6" y="7"/>
                </a:cxn>
              </a:cxnLst>
              <a:rect b="b" l="0" r="r" t="0"/>
              <a:pathLst>
                <a:path h="13" w="30">
                  <a:moveTo>
                    <a:pt x="6" y="7"/>
                  </a:moveTo>
                  <a:cubicBezTo>
                    <a:pt x="13" y="4"/>
                    <a:pt x="19" y="0"/>
                    <a:pt x="30" y="1"/>
                  </a:cubicBezTo>
                  <a:cubicBezTo>
                    <a:pt x="28" y="7"/>
                    <a:pt x="0" y="13"/>
                    <a:pt x="6" y="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3" name="Freeform 129"/>
            <p:cNvSpPr/>
            <p:nvPr/>
          </p:nvSpPr>
          <p:spPr bwMode="auto">
            <a:xfrm>
              <a:off x="5183188" y="4964113"/>
              <a:ext cx="96838" cy="52388"/>
            </a:xfrm>
            <a:custGeom>
              <a:cxnLst>
                <a:cxn ang="0">
                  <a:pos x="30" y="8"/>
                </a:cxn>
                <a:cxn ang="0">
                  <a:pos x="12" y="5"/>
                </a:cxn>
                <a:cxn ang="0">
                  <a:pos x="36" y="2"/>
                </a:cxn>
                <a:cxn ang="0">
                  <a:pos x="0" y="20"/>
                </a:cxn>
                <a:cxn ang="0">
                  <a:pos x="30" y="8"/>
                </a:cxn>
              </a:cxnLst>
              <a:rect b="b" l="0" r="r" t="0"/>
              <a:pathLst>
                <a:path h="20" w="36">
                  <a:moveTo>
                    <a:pt x="30" y="8"/>
                  </a:moveTo>
                  <a:cubicBezTo>
                    <a:pt x="30" y="1"/>
                    <a:pt x="17" y="7"/>
                    <a:pt x="12" y="5"/>
                  </a:cubicBezTo>
                  <a:cubicBezTo>
                    <a:pt x="4" y="0"/>
                    <a:pt x="30" y="3"/>
                    <a:pt x="36" y="2"/>
                  </a:cubicBezTo>
                  <a:cubicBezTo>
                    <a:pt x="33" y="17"/>
                    <a:pt x="14" y="16"/>
                    <a:pt x="0" y="20"/>
                  </a:cubicBezTo>
                  <a:cubicBezTo>
                    <a:pt x="6" y="12"/>
                    <a:pt x="19" y="11"/>
                    <a:pt x="30" y="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4" name="Freeform 130"/>
            <p:cNvSpPr/>
            <p:nvPr/>
          </p:nvSpPr>
          <p:spPr bwMode="auto">
            <a:xfrm>
              <a:off x="5316538" y="123825"/>
              <a:ext cx="30163" cy="128588"/>
            </a:xfrm>
            <a:custGeom>
              <a:cxnLst>
                <a:cxn ang="0">
                  <a:pos x="7" y="48"/>
                </a:cxn>
                <a:cxn ang="0">
                  <a:pos x="4" y="0"/>
                </a:cxn>
                <a:cxn ang="0">
                  <a:pos x="7" y="48"/>
                </a:cxn>
              </a:cxnLst>
              <a:rect b="b" l="0" r="r" t="0"/>
              <a:pathLst>
                <a:path h="48" w="11">
                  <a:moveTo>
                    <a:pt x="7" y="48"/>
                  </a:moveTo>
                  <a:cubicBezTo>
                    <a:pt x="0" y="38"/>
                    <a:pt x="6" y="15"/>
                    <a:pt x="4" y="0"/>
                  </a:cubicBezTo>
                  <a:cubicBezTo>
                    <a:pt x="11" y="10"/>
                    <a:pt x="5" y="33"/>
                    <a:pt x="7" y="48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5" name="Freeform 131"/>
            <p:cNvSpPr/>
            <p:nvPr/>
          </p:nvSpPr>
          <p:spPr bwMode="auto">
            <a:xfrm>
              <a:off x="5322888" y="266700"/>
              <a:ext cx="39688" cy="82550"/>
            </a:xfrm>
            <a:custGeom>
              <a:cxnLst>
                <a:cxn ang="0">
                  <a:pos x="5" y="31"/>
                </a:cxn>
                <a:cxn ang="0">
                  <a:pos x="2" y="1"/>
                </a:cxn>
                <a:cxn ang="0">
                  <a:pos x="14" y="4"/>
                </a:cxn>
                <a:cxn ang="0">
                  <a:pos x="5" y="31"/>
                </a:cxn>
              </a:cxnLst>
              <a:rect b="b" l="0" r="r" t="0"/>
              <a:pathLst>
                <a:path h="31" w="15">
                  <a:moveTo>
                    <a:pt x="5" y="31"/>
                  </a:moveTo>
                  <a:cubicBezTo>
                    <a:pt x="4" y="21"/>
                    <a:pt x="7" y="7"/>
                    <a:pt x="2" y="1"/>
                  </a:cubicBezTo>
                  <a:cubicBezTo>
                    <a:pt x="6" y="2"/>
                    <a:pt x="13" y="0"/>
                    <a:pt x="14" y="4"/>
                  </a:cubicBezTo>
                  <a:cubicBezTo>
                    <a:pt x="0" y="2"/>
                    <a:pt x="15" y="29"/>
                    <a:pt x="5" y="31"/>
                  </a:cubicBezTo>
                  <a:close/>
                </a:path>
              </a:pathLst>
            </a:custGeom>
            <a:solidFill>
              <a:srgbClr val="A9B7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6" name="Freeform 132"/>
            <p:cNvSpPr/>
            <p:nvPr/>
          </p:nvSpPr>
          <p:spPr bwMode="auto">
            <a:xfrm>
              <a:off x="5292725" y="269875"/>
              <a:ext cx="38100" cy="136525"/>
            </a:xfrm>
            <a:custGeom>
              <a:cxnLst>
                <a:cxn ang="0">
                  <a:pos x="4" y="51"/>
                </a:cxn>
                <a:cxn ang="0">
                  <a:pos x="10" y="0"/>
                </a:cxn>
                <a:cxn ang="0">
                  <a:pos x="10" y="33"/>
                </a:cxn>
                <a:cxn ang="0">
                  <a:pos x="4" y="51"/>
                </a:cxn>
              </a:cxnLst>
              <a:rect b="b" l="0" r="r" t="0"/>
              <a:pathLst>
                <a:path h="51" w="14">
                  <a:moveTo>
                    <a:pt x="4" y="51"/>
                  </a:moveTo>
                  <a:cubicBezTo>
                    <a:pt x="2" y="42"/>
                    <a:pt x="0" y="7"/>
                    <a:pt x="10" y="0"/>
                  </a:cubicBezTo>
                  <a:cubicBezTo>
                    <a:pt x="14" y="13"/>
                    <a:pt x="1" y="25"/>
                    <a:pt x="10" y="33"/>
                  </a:cubicBezTo>
                  <a:cubicBezTo>
                    <a:pt x="7" y="38"/>
                    <a:pt x="2" y="41"/>
                    <a:pt x="4" y="51"/>
                  </a:cubicBezTo>
                  <a:close/>
                </a:path>
              </a:pathLst>
            </a:custGeom>
            <a:solidFill>
              <a:srgbClr val="4055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7" name="Freeform 133"/>
            <p:cNvSpPr/>
            <p:nvPr/>
          </p:nvSpPr>
          <p:spPr bwMode="auto">
            <a:xfrm>
              <a:off x="5360988" y="261938"/>
              <a:ext cx="23813" cy="112713"/>
            </a:xfrm>
            <a:custGeom>
              <a:cxnLst>
                <a:cxn ang="0">
                  <a:pos x="3" y="0"/>
                </a:cxn>
                <a:cxn ang="0">
                  <a:pos x="0" y="42"/>
                </a:cxn>
                <a:cxn ang="0">
                  <a:pos x="0" y="6"/>
                </a:cxn>
                <a:cxn ang="0">
                  <a:pos x="3" y="0"/>
                </a:cxn>
              </a:cxnLst>
              <a:rect b="b" l="0" r="r" t="0"/>
              <a:pathLst>
                <a:path h="42" w="9">
                  <a:moveTo>
                    <a:pt x="3" y="0"/>
                  </a:moveTo>
                  <a:cubicBezTo>
                    <a:pt x="8" y="8"/>
                    <a:pt x="9" y="38"/>
                    <a:pt x="0" y="42"/>
                  </a:cubicBezTo>
                  <a:cubicBezTo>
                    <a:pt x="0" y="30"/>
                    <a:pt x="0" y="18"/>
                    <a:pt x="0" y="6"/>
                  </a:cubicBezTo>
                  <a:cubicBezTo>
                    <a:pt x="2" y="5"/>
                    <a:pt x="3" y="3"/>
                    <a:pt x="3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8" name="Freeform 134"/>
            <p:cNvSpPr/>
            <p:nvPr/>
          </p:nvSpPr>
          <p:spPr bwMode="auto">
            <a:xfrm>
              <a:off x="5322888" y="271463"/>
              <a:ext cx="39688" cy="130175"/>
            </a:xfrm>
            <a:custGeom>
              <a:cxnLst>
                <a:cxn ang="0">
                  <a:pos x="14" y="2"/>
                </a:cxn>
                <a:cxn ang="0">
                  <a:pos x="14" y="38"/>
                </a:cxn>
                <a:cxn ang="0">
                  <a:pos x="11" y="41"/>
                </a:cxn>
                <a:cxn ang="0">
                  <a:pos x="5" y="47"/>
                </a:cxn>
                <a:cxn ang="0">
                  <a:pos x="5" y="38"/>
                </a:cxn>
                <a:cxn ang="0">
                  <a:pos x="5" y="29"/>
                </a:cxn>
                <a:cxn ang="0">
                  <a:pos x="14" y="2"/>
                </a:cxn>
              </a:cxnLst>
              <a:rect b="b" l="0" r="r" t="0"/>
              <a:pathLst>
                <a:path h="48" w="15">
                  <a:moveTo>
                    <a:pt x="14" y="2"/>
                  </a:moveTo>
                  <a:cubicBezTo>
                    <a:pt x="14" y="14"/>
                    <a:pt x="14" y="26"/>
                    <a:pt x="14" y="38"/>
                  </a:cubicBezTo>
                  <a:cubicBezTo>
                    <a:pt x="12" y="38"/>
                    <a:pt x="10" y="38"/>
                    <a:pt x="11" y="41"/>
                  </a:cubicBezTo>
                  <a:cubicBezTo>
                    <a:pt x="11" y="45"/>
                    <a:pt x="10" y="48"/>
                    <a:pt x="5" y="47"/>
                  </a:cubicBezTo>
                  <a:cubicBezTo>
                    <a:pt x="5" y="44"/>
                    <a:pt x="5" y="41"/>
                    <a:pt x="5" y="38"/>
                  </a:cubicBezTo>
                  <a:cubicBezTo>
                    <a:pt x="5" y="35"/>
                    <a:pt x="5" y="32"/>
                    <a:pt x="5" y="29"/>
                  </a:cubicBezTo>
                  <a:cubicBezTo>
                    <a:pt x="15" y="27"/>
                    <a:pt x="0" y="0"/>
                    <a:pt x="14" y="2"/>
                  </a:cubicBezTo>
                  <a:close/>
                </a:path>
              </a:pathLst>
            </a:custGeom>
            <a:solidFill>
              <a:srgbClr val="E2EDE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9" name="Freeform 135"/>
            <p:cNvSpPr/>
            <p:nvPr/>
          </p:nvSpPr>
          <p:spPr bwMode="auto">
            <a:xfrm>
              <a:off x="4997450" y="374650"/>
              <a:ext cx="42863" cy="177800"/>
            </a:xfrm>
            <a:custGeom>
              <a:cxnLst>
                <a:cxn ang="0">
                  <a:pos x="9" y="66"/>
                </a:cxn>
                <a:cxn ang="0">
                  <a:pos x="6" y="45"/>
                </a:cxn>
                <a:cxn ang="0">
                  <a:pos x="12" y="0"/>
                </a:cxn>
                <a:cxn ang="0">
                  <a:pos x="9" y="66"/>
                </a:cxn>
              </a:cxnLst>
              <a:rect b="b" l="0" r="r" t="0"/>
              <a:pathLst>
                <a:path h="66" w="16">
                  <a:moveTo>
                    <a:pt x="9" y="66"/>
                  </a:moveTo>
                  <a:cubicBezTo>
                    <a:pt x="7" y="60"/>
                    <a:pt x="13" y="46"/>
                    <a:pt x="6" y="45"/>
                  </a:cubicBezTo>
                  <a:cubicBezTo>
                    <a:pt x="9" y="31"/>
                    <a:pt x="0" y="5"/>
                    <a:pt x="12" y="0"/>
                  </a:cubicBezTo>
                  <a:cubicBezTo>
                    <a:pt x="10" y="21"/>
                    <a:pt x="16" y="50"/>
                    <a:pt x="9" y="66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0" name="Freeform 136"/>
            <p:cNvSpPr/>
            <p:nvPr/>
          </p:nvSpPr>
          <p:spPr bwMode="auto">
            <a:xfrm>
              <a:off x="5070475" y="519113"/>
              <a:ext cx="31750" cy="96838"/>
            </a:xfrm>
            <a:custGeom>
              <a:cxnLst>
                <a:cxn ang="0">
                  <a:pos x="3" y="12"/>
                </a:cxn>
                <a:cxn ang="0">
                  <a:pos x="9" y="0"/>
                </a:cxn>
                <a:cxn ang="0">
                  <a:pos x="9" y="36"/>
                </a:cxn>
                <a:cxn ang="0">
                  <a:pos x="3" y="12"/>
                </a:cxn>
              </a:cxnLst>
              <a:rect b="b" l="0" r="r" t="0"/>
              <a:pathLst>
                <a:path h="36" w="12">
                  <a:moveTo>
                    <a:pt x="3" y="12"/>
                  </a:moveTo>
                  <a:cubicBezTo>
                    <a:pt x="3" y="6"/>
                    <a:pt x="5" y="2"/>
                    <a:pt x="9" y="0"/>
                  </a:cubicBezTo>
                  <a:cubicBezTo>
                    <a:pt x="9" y="12"/>
                    <a:pt x="9" y="24"/>
                    <a:pt x="9" y="36"/>
                  </a:cubicBezTo>
                  <a:cubicBezTo>
                    <a:pt x="0" y="35"/>
                    <a:pt x="12" y="13"/>
                    <a:pt x="3" y="12"/>
                  </a:cubicBezTo>
                  <a:close/>
                </a:path>
              </a:pathLst>
            </a:custGeom>
            <a:solidFill>
              <a:srgbClr val="A9B7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1" name="Freeform 137"/>
            <p:cNvSpPr/>
            <p:nvPr/>
          </p:nvSpPr>
          <p:spPr bwMode="auto">
            <a:xfrm>
              <a:off x="4981575" y="471488"/>
              <a:ext cx="23813" cy="152400"/>
            </a:xfrm>
            <a:custGeom>
              <a:cxnLst>
                <a:cxn ang="0">
                  <a:pos x="9" y="48"/>
                </a:cxn>
                <a:cxn ang="0">
                  <a:pos x="6" y="57"/>
                </a:cxn>
                <a:cxn ang="0">
                  <a:pos x="3" y="54"/>
                </a:cxn>
                <a:cxn ang="0">
                  <a:pos x="0" y="12"/>
                </a:cxn>
                <a:cxn ang="0">
                  <a:pos x="6" y="0"/>
                </a:cxn>
                <a:cxn ang="0">
                  <a:pos x="9" y="48"/>
                </a:cxn>
              </a:cxnLst>
              <a:rect b="b" l="0" r="r" t="0"/>
              <a:pathLst>
                <a:path h="57" w="9">
                  <a:moveTo>
                    <a:pt x="9" y="48"/>
                  </a:moveTo>
                  <a:cubicBezTo>
                    <a:pt x="9" y="52"/>
                    <a:pt x="9" y="56"/>
                    <a:pt x="6" y="57"/>
                  </a:cubicBezTo>
                  <a:cubicBezTo>
                    <a:pt x="6" y="55"/>
                    <a:pt x="6" y="53"/>
                    <a:pt x="3" y="54"/>
                  </a:cubicBezTo>
                  <a:cubicBezTo>
                    <a:pt x="1" y="41"/>
                    <a:pt x="7" y="20"/>
                    <a:pt x="0" y="12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8" y="15"/>
                    <a:pt x="2" y="38"/>
                    <a:pt x="9" y="48"/>
                  </a:cubicBezTo>
                  <a:close/>
                </a:path>
              </a:pathLst>
            </a:custGeom>
            <a:solidFill>
              <a:srgbClr val="C8CEC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2" name="Freeform 138"/>
            <p:cNvSpPr/>
            <p:nvPr/>
          </p:nvSpPr>
          <p:spPr bwMode="auto">
            <a:xfrm>
              <a:off x="4943475" y="495300"/>
              <a:ext cx="185738" cy="193675"/>
            </a:xfrm>
            <a:custGeom>
              <a:cxnLst>
                <a:cxn ang="0">
                  <a:pos x="20" y="69"/>
                </a:cxn>
                <a:cxn ang="0">
                  <a:pos x="20" y="48"/>
                </a:cxn>
                <a:cxn ang="0">
                  <a:pos x="23" y="39"/>
                </a:cxn>
                <a:cxn ang="0">
                  <a:pos x="26" y="0"/>
                </a:cxn>
                <a:cxn ang="0">
                  <a:pos x="29" y="21"/>
                </a:cxn>
                <a:cxn ang="0">
                  <a:pos x="29" y="36"/>
                </a:cxn>
                <a:cxn ang="0">
                  <a:pos x="41" y="48"/>
                </a:cxn>
                <a:cxn ang="0">
                  <a:pos x="50" y="21"/>
                </a:cxn>
                <a:cxn ang="0">
                  <a:pos x="56" y="45"/>
                </a:cxn>
                <a:cxn ang="0">
                  <a:pos x="65" y="72"/>
                </a:cxn>
                <a:cxn ang="0">
                  <a:pos x="44" y="72"/>
                </a:cxn>
                <a:cxn ang="0">
                  <a:pos x="20" y="69"/>
                </a:cxn>
              </a:cxnLst>
              <a:rect b="b" l="0" r="r" t="0"/>
              <a:pathLst>
                <a:path h="72" w="69">
                  <a:moveTo>
                    <a:pt x="20" y="69"/>
                  </a:moveTo>
                  <a:cubicBezTo>
                    <a:pt x="0" y="69"/>
                    <a:pt x="23" y="58"/>
                    <a:pt x="20" y="48"/>
                  </a:cubicBezTo>
                  <a:cubicBezTo>
                    <a:pt x="23" y="47"/>
                    <a:pt x="23" y="43"/>
                    <a:pt x="23" y="39"/>
                  </a:cubicBezTo>
                  <a:cubicBezTo>
                    <a:pt x="25" y="27"/>
                    <a:pt x="19" y="7"/>
                    <a:pt x="26" y="0"/>
                  </a:cubicBezTo>
                  <a:cubicBezTo>
                    <a:pt x="33" y="1"/>
                    <a:pt x="27" y="15"/>
                    <a:pt x="29" y="21"/>
                  </a:cubicBezTo>
                  <a:cubicBezTo>
                    <a:pt x="29" y="26"/>
                    <a:pt x="29" y="31"/>
                    <a:pt x="29" y="36"/>
                  </a:cubicBezTo>
                  <a:cubicBezTo>
                    <a:pt x="36" y="37"/>
                    <a:pt x="32" y="49"/>
                    <a:pt x="41" y="48"/>
                  </a:cubicBezTo>
                  <a:cubicBezTo>
                    <a:pt x="39" y="34"/>
                    <a:pt x="47" y="30"/>
                    <a:pt x="50" y="21"/>
                  </a:cubicBezTo>
                  <a:cubicBezTo>
                    <a:pt x="59" y="22"/>
                    <a:pt x="47" y="44"/>
                    <a:pt x="56" y="45"/>
                  </a:cubicBezTo>
                  <a:cubicBezTo>
                    <a:pt x="54" y="59"/>
                    <a:pt x="69" y="56"/>
                    <a:pt x="65" y="72"/>
                  </a:cubicBezTo>
                  <a:cubicBezTo>
                    <a:pt x="58" y="72"/>
                    <a:pt x="51" y="72"/>
                    <a:pt x="44" y="72"/>
                  </a:cubicBezTo>
                  <a:cubicBezTo>
                    <a:pt x="42" y="65"/>
                    <a:pt x="27" y="71"/>
                    <a:pt x="20" y="69"/>
                  </a:cubicBezTo>
                  <a:close/>
                </a:path>
              </a:pathLst>
            </a:custGeom>
            <a:solidFill>
              <a:srgbClr val="E2EDE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3" name="Freeform 139"/>
            <p:cNvSpPr/>
            <p:nvPr/>
          </p:nvSpPr>
          <p:spPr bwMode="auto">
            <a:xfrm>
              <a:off x="4981575" y="669925"/>
              <a:ext cx="79375" cy="26988"/>
            </a:xfrm>
            <a:custGeom>
              <a:cxnLst>
                <a:cxn ang="0">
                  <a:pos x="6" y="4"/>
                </a:cxn>
                <a:cxn ang="0">
                  <a:pos x="30" y="7"/>
                </a:cxn>
                <a:cxn ang="0">
                  <a:pos x="9" y="10"/>
                </a:cxn>
                <a:cxn ang="0">
                  <a:pos x="0" y="7"/>
                </a:cxn>
                <a:cxn ang="0">
                  <a:pos x="6" y="4"/>
                </a:cxn>
              </a:cxnLst>
              <a:rect b="b" l="0" r="r" t="0"/>
              <a:pathLst>
                <a:path h="10" w="30">
                  <a:moveTo>
                    <a:pt x="6" y="4"/>
                  </a:moveTo>
                  <a:cubicBezTo>
                    <a:pt x="13" y="6"/>
                    <a:pt x="28" y="0"/>
                    <a:pt x="30" y="7"/>
                  </a:cubicBezTo>
                  <a:cubicBezTo>
                    <a:pt x="24" y="9"/>
                    <a:pt x="10" y="3"/>
                    <a:pt x="9" y="10"/>
                  </a:cubicBezTo>
                  <a:cubicBezTo>
                    <a:pt x="5" y="10"/>
                    <a:pt x="1" y="10"/>
                    <a:pt x="0" y="7"/>
                  </a:cubicBezTo>
                  <a:cubicBezTo>
                    <a:pt x="2" y="6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4055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4" name="Freeform 140"/>
            <p:cNvSpPr/>
            <p:nvPr/>
          </p:nvSpPr>
          <p:spPr bwMode="auto">
            <a:xfrm>
              <a:off x="5133975" y="738188"/>
              <a:ext cx="209550" cy="363538"/>
            </a:xfrm>
            <a:custGeom>
              <a:cxnLst>
                <a:cxn ang="0">
                  <a:pos x="0" y="18"/>
                </a:cxn>
                <a:cxn ang="0">
                  <a:pos x="18" y="0"/>
                </a:cxn>
                <a:cxn ang="0">
                  <a:pos x="78" y="102"/>
                </a:cxn>
                <a:cxn ang="0">
                  <a:pos x="78" y="111"/>
                </a:cxn>
                <a:cxn ang="0">
                  <a:pos x="72" y="135"/>
                </a:cxn>
                <a:cxn ang="0">
                  <a:pos x="66" y="111"/>
                </a:cxn>
                <a:cxn ang="0">
                  <a:pos x="57" y="111"/>
                </a:cxn>
                <a:cxn ang="0">
                  <a:pos x="0" y="18"/>
                </a:cxn>
              </a:cxnLst>
              <a:rect b="b" l="0" r="r" t="0"/>
              <a:pathLst>
                <a:path h="135" w="78">
                  <a:moveTo>
                    <a:pt x="0" y="18"/>
                  </a:moveTo>
                  <a:cubicBezTo>
                    <a:pt x="11" y="17"/>
                    <a:pt x="14" y="8"/>
                    <a:pt x="18" y="0"/>
                  </a:cubicBezTo>
                  <a:cubicBezTo>
                    <a:pt x="42" y="30"/>
                    <a:pt x="65" y="61"/>
                    <a:pt x="78" y="102"/>
                  </a:cubicBezTo>
                  <a:cubicBezTo>
                    <a:pt x="78" y="105"/>
                    <a:pt x="78" y="108"/>
                    <a:pt x="78" y="111"/>
                  </a:cubicBezTo>
                  <a:cubicBezTo>
                    <a:pt x="66" y="109"/>
                    <a:pt x="74" y="127"/>
                    <a:pt x="72" y="135"/>
                  </a:cubicBezTo>
                  <a:cubicBezTo>
                    <a:pt x="68" y="129"/>
                    <a:pt x="66" y="121"/>
                    <a:pt x="66" y="111"/>
                  </a:cubicBezTo>
                  <a:cubicBezTo>
                    <a:pt x="61" y="110"/>
                    <a:pt x="58" y="115"/>
                    <a:pt x="57" y="111"/>
                  </a:cubicBezTo>
                  <a:cubicBezTo>
                    <a:pt x="49" y="69"/>
                    <a:pt x="32" y="36"/>
                    <a:pt x="0" y="18"/>
                  </a:cubicBezTo>
                  <a:close/>
                </a:path>
              </a:pathLst>
            </a:custGeom>
            <a:solidFill>
              <a:srgbClr val="CAE6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5" name="Freeform 141"/>
            <p:cNvSpPr/>
            <p:nvPr/>
          </p:nvSpPr>
          <p:spPr bwMode="auto">
            <a:xfrm>
              <a:off x="4284663" y="835025"/>
              <a:ext cx="438150" cy="1235075"/>
            </a:xfrm>
            <a:custGeom>
              <a:cxnLst>
                <a:cxn ang="0">
                  <a:pos x="163" y="24"/>
                </a:cxn>
                <a:cxn ang="0">
                  <a:pos x="160" y="24"/>
                </a:cxn>
                <a:cxn ang="0">
                  <a:pos x="151" y="39"/>
                </a:cxn>
                <a:cxn ang="0">
                  <a:pos x="148" y="36"/>
                </a:cxn>
                <a:cxn ang="0">
                  <a:pos x="145" y="36"/>
                </a:cxn>
                <a:cxn ang="0">
                  <a:pos x="70" y="231"/>
                </a:cxn>
                <a:cxn ang="0">
                  <a:pos x="70" y="234"/>
                </a:cxn>
                <a:cxn ang="0">
                  <a:pos x="58" y="291"/>
                </a:cxn>
                <a:cxn ang="0">
                  <a:pos x="58" y="330"/>
                </a:cxn>
                <a:cxn ang="0">
                  <a:pos x="49" y="396"/>
                </a:cxn>
                <a:cxn ang="0">
                  <a:pos x="7" y="459"/>
                </a:cxn>
                <a:cxn ang="0">
                  <a:pos x="19" y="411"/>
                </a:cxn>
                <a:cxn ang="0">
                  <a:pos x="22" y="408"/>
                </a:cxn>
                <a:cxn ang="0">
                  <a:pos x="19" y="426"/>
                </a:cxn>
                <a:cxn ang="0">
                  <a:pos x="28" y="396"/>
                </a:cxn>
                <a:cxn ang="0">
                  <a:pos x="31" y="390"/>
                </a:cxn>
                <a:cxn ang="0">
                  <a:pos x="37" y="348"/>
                </a:cxn>
                <a:cxn ang="0">
                  <a:pos x="40" y="324"/>
                </a:cxn>
                <a:cxn ang="0">
                  <a:pos x="40" y="309"/>
                </a:cxn>
                <a:cxn ang="0">
                  <a:pos x="43" y="246"/>
                </a:cxn>
                <a:cxn ang="0">
                  <a:pos x="163" y="0"/>
                </a:cxn>
                <a:cxn ang="0">
                  <a:pos x="163" y="24"/>
                </a:cxn>
              </a:cxnLst>
              <a:rect b="b" l="0" r="r" t="0"/>
              <a:pathLst>
                <a:path h="459" w="163">
                  <a:moveTo>
                    <a:pt x="163" y="24"/>
                  </a:moveTo>
                  <a:cubicBezTo>
                    <a:pt x="162" y="24"/>
                    <a:pt x="161" y="24"/>
                    <a:pt x="160" y="24"/>
                  </a:cubicBezTo>
                  <a:cubicBezTo>
                    <a:pt x="161" y="33"/>
                    <a:pt x="156" y="36"/>
                    <a:pt x="151" y="39"/>
                  </a:cubicBezTo>
                  <a:cubicBezTo>
                    <a:pt x="151" y="37"/>
                    <a:pt x="151" y="35"/>
                    <a:pt x="148" y="36"/>
                  </a:cubicBezTo>
                  <a:cubicBezTo>
                    <a:pt x="147" y="36"/>
                    <a:pt x="146" y="36"/>
                    <a:pt x="145" y="36"/>
                  </a:cubicBezTo>
                  <a:cubicBezTo>
                    <a:pt x="148" y="129"/>
                    <a:pt x="94" y="165"/>
                    <a:pt x="70" y="231"/>
                  </a:cubicBezTo>
                  <a:cubicBezTo>
                    <a:pt x="67" y="232"/>
                    <a:pt x="68" y="234"/>
                    <a:pt x="70" y="234"/>
                  </a:cubicBezTo>
                  <a:cubicBezTo>
                    <a:pt x="64" y="251"/>
                    <a:pt x="61" y="271"/>
                    <a:pt x="58" y="291"/>
                  </a:cubicBezTo>
                  <a:cubicBezTo>
                    <a:pt x="53" y="297"/>
                    <a:pt x="53" y="324"/>
                    <a:pt x="58" y="330"/>
                  </a:cubicBezTo>
                  <a:cubicBezTo>
                    <a:pt x="60" y="357"/>
                    <a:pt x="55" y="377"/>
                    <a:pt x="49" y="396"/>
                  </a:cubicBezTo>
                  <a:cubicBezTo>
                    <a:pt x="38" y="420"/>
                    <a:pt x="21" y="438"/>
                    <a:pt x="7" y="459"/>
                  </a:cubicBezTo>
                  <a:cubicBezTo>
                    <a:pt x="0" y="434"/>
                    <a:pt x="18" y="418"/>
                    <a:pt x="19" y="411"/>
                  </a:cubicBezTo>
                  <a:cubicBezTo>
                    <a:pt x="19" y="409"/>
                    <a:pt x="19" y="407"/>
                    <a:pt x="22" y="408"/>
                  </a:cubicBezTo>
                  <a:cubicBezTo>
                    <a:pt x="30" y="416"/>
                    <a:pt x="18" y="417"/>
                    <a:pt x="19" y="426"/>
                  </a:cubicBezTo>
                  <a:cubicBezTo>
                    <a:pt x="29" y="420"/>
                    <a:pt x="39" y="408"/>
                    <a:pt x="28" y="396"/>
                  </a:cubicBezTo>
                  <a:cubicBezTo>
                    <a:pt x="29" y="394"/>
                    <a:pt x="28" y="390"/>
                    <a:pt x="31" y="390"/>
                  </a:cubicBezTo>
                  <a:cubicBezTo>
                    <a:pt x="40" y="383"/>
                    <a:pt x="36" y="363"/>
                    <a:pt x="37" y="348"/>
                  </a:cubicBezTo>
                  <a:cubicBezTo>
                    <a:pt x="44" y="346"/>
                    <a:pt x="38" y="331"/>
                    <a:pt x="40" y="324"/>
                  </a:cubicBezTo>
                  <a:cubicBezTo>
                    <a:pt x="40" y="319"/>
                    <a:pt x="40" y="314"/>
                    <a:pt x="40" y="309"/>
                  </a:cubicBezTo>
                  <a:cubicBezTo>
                    <a:pt x="47" y="294"/>
                    <a:pt x="41" y="266"/>
                    <a:pt x="43" y="246"/>
                  </a:cubicBezTo>
                  <a:cubicBezTo>
                    <a:pt x="101" y="182"/>
                    <a:pt x="102" y="61"/>
                    <a:pt x="163" y="0"/>
                  </a:cubicBezTo>
                  <a:cubicBezTo>
                    <a:pt x="163" y="8"/>
                    <a:pt x="163" y="16"/>
                    <a:pt x="163" y="24"/>
                  </a:cubicBezTo>
                  <a:close/>
                </a:path>
              </a:pathLst>
            </a:custGeom>
            <a:solidFill>
              <a:srgbClr val="CAE6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6" name="Freeform 142"/>
            <p:cNvSpPr/>
            <p:nvPr/>
          </p:nvSpPr>
          <p:spPr bwMode="auto">
            <a:xfrm>
              <a:off x="4768850" y="793750"/>
              <a:ext cx="28575" cy="161925"/>
            </a:xfrm>
            <a:custGeom>
              <a:cxnLst>
                <a:cxn ang="0">
                  <a:pos x="4" y="0"/>
                </a:cxn>
                <a:cxn ang="0">
                  <a:pos x="7" y="60"/>
                </a:cxn>
                <a:cxn ang="0">
                  <a:pos x="4" y="0"/>
                </a:cxn>
              </a:cxnLst>
              <a:rect b="b" l="0" r="r" t="0"/>
              <a:pathLst>
                <a:path h="60" w="11">
                  <a:moveTo>
                    <a:pt x="4" y="0"/>
                  </a:moveTo>
                  <a:cubicBezTo>
                    <a:pt x="11" y="14"/>
                    <a:pt x="5" y="41"/>
                    <a:pt x="7" y="60"/>
                  </a:cubicBezTo>
                  <a:cubicBezTo>
                    <a:pt x="0" y="46"/>
                    <a:pt x="6" y="19"/>
                    <a:pt x="4" y="0"/>
                  </a:cubicBezTo>
                  <a:close/>
                </a:path>
              </a:pathLst>
            </a:custGeom>
            <a:solidFill>
              <a:srgbClr val="1E4C5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7" name="Freeform 143"/>
            <p:cNvSpPr/>
            <p:nvPr/>
          </p:nvSpPr>
          <p:spPr bwMode="auto">
            <a:xfrm>
              <a:off x="5311775" y="1030288"/>
              <a:ext cx="42863" cy="95250"/>
            </a:xfrm>
            <a:custGeom>
              <a:cxnLst>
                <a:cxn ang="0">
                  <a:pos x="12" y="2"/>
                </a:cxn>
                <a:cxn ang="0">
                  <a:pos x="9" y="35"/>
                </a:cxn>
                <a:cxn ang="0">
                  <a:pos x="6" y="26"/>
                </a:cxn>
                <a:cxn ang="0">
                  <a:pos x="12" y="2"/>
                </a:cxn>
              </a:cxnLst>
              <a:rect b="b" l="0" r="r" t="0"/>
              <a:pathLst>
                <a:path h="35" w="16">
                  <a:moveTo>
                    <a:pt x="12" y="2"/>
                  </a:moveTo>
                  <a:cubicBezTo>
                    <a:pt x="10" y="12"/>
                    <a:pt x="16" y="30"/>
                    <a:pt x="9" y="35"/>
                  </a:cubicBezTo>
                  <a:cubicBezTo>
                    <a:pt x="9" y="31"/>
                    <a:pt x="10" y="26"/>
                    <a:pt x="6" y="26"/>
                  </a:cubicBezTo>
                  <a:cubicBezTo>
                    <a:pt x="8" y="18"/>
                    <a:pt x="0" y="0"/>
                    <a:pt x="12" y="2"/>
                  </a:cubicBezTo>
                  <a:close/>
                </a:path>
              </a:pathLst>
            </a:custGeom>
            <a:solidFill>
              <a:srgbClr val="4055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8" name="Freeform 144"/>
            <p:cNvSpPr/>
            <p:nvPr/>
          </p:nvSpPr>
          <p:spPr bwMode="auto">
            <a:xfrm>
              <a:off x="4471988" y="931863"/>
              <a:ext cx="227013" cy="531813"/>
            </a:xfrm>
            <a:custGeom>
              <a:cxnLst>
                <a:cxn ang="0">
                  <a:pos x="78" y="0"/>
                </a:cxn>
                <a:cxn ang="0">
                  <a:pos x="45" y="174"/>
                </a:cxn>
                <a:cxn ang="0">
                  <a:pos x="42" y="195"/>
                </a:cxn>
                <a:cxn ang="0">
                  <a:pos x="42" y="198"/>
                </a:cxn>
                <a:cxn ang="0">
                  <a:pos x="39" y="198"/>
                </a:cxn>
                <a:cxn ang="0">
                  <a:pos x="36" y="198"/>
                </a:cxn>
                <a:cxn ang="0">
                  <a:pos x="0" y="195"/>
                </a:cxn>
                <a:cxn ang="0">
                  <a:pos x="75" y="0"/>
                </a:cxn>
                <a:cxn ang="0">
                  <a:pos x="78" y="0"/>
                </a:cxn>
              </a:cxnLst>
              <a:rect b="b" l="0" r="r" t="0"/>
              <a:pathLst>
                <a:path h="198" w="84">
                  <a:moveTo>
                    <a:pt x="78" y="0"/>
                  </a:moveTo>
                  <a:cubicBezTo>
                    <a:pt x="84" y="75"/>
                    <a:pt x="72" y="132"/>
                    <a:pt x="45" y="174"/>
                  </a:cubicBezTo>
                  <a:cubicBezTo>
                    <a:pt x="38" y="175"/>
                    <a:pt x="44" y="189"/>
                    <a:pt x="42" y="195"/>
                  </a:cubicBezTo>
                  <a:cubicBezTo>
                    <a:pt x="42" y="196"/>
                    <a:pt x="42" y="197"/>
                    <a:pt x="42" y="198"/>
                  </a:cubicBezTo>
                  <a:cubicBezTo>
                    <a:pt x="41" y="198"/>
                    <a:pt x="40" y="198"/>
                    <a:pt x="39" y="198"/>
                  </a:cubicBezTo>
                  <a:cubicBezTo>
                    <a:pt x="38" y="198"/>
                    <a:pt x="37" y="198"/>
                    <a:pt x="36" y="198"/>
                  </a:cubicBezTo>
                  <a:cubicBezTo>
                    <a:pt x="30" y="191"/>
                    <a:pt x="11" y="197"/>
                    <a:pt x="0" y="195"/>
                  </a:cubicBezTo>
                  <a:cubicBezTo>
                    <a:pt x="24" y="129"/>
                    <a:pt x="78" y="93"/>
                    <a:pt x="75" y="0"/>
                  </a:cubicBezTo>
                  <a:cubicBezTo>
                    <a:pt x="76" y="0"/>
                    <a:pt x="77" y="0"/>
                    <a:pt x="78" y="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9" name="Freeform 145"/>
            <p:cNvSpPr/>
            <p:nvPr/>
          </p:nvSpPr>
          <p:spPr bwMode="auto">
            <a:xfrm>
              <a:off x="5327650" y="1009650"/>
              <a:ext cx="34925" cy="196850"/>
            </a:xfrm>
            <a:custGeom>
              <a:cxnLst>
                <a:cxn ang="0">
                  <a:pos x="3" y="49"/>
                </a:cxn>
                <a:cxn ang="0">
                  <a:pos x="3" y="43"/>
                </a:cxn>
                <a:cxn ang="0">
                  <a:pos x="6" y="10"/>
                </a:cxn>
                <a:cxn ang="0">
                  <a:pos x="6" y="1"/>
                </a:cxn>
                <a:cxn ang="0">
                  <a:pos x="9" y="16"/>
                </a:cxn>
                <a:cxn ang="0">
                  <a:pos x="9" y="34"/>
                </a:cxn>
                <a:cxn ang="0">
                  <a:pos x="9" y="73"/>
                </a:cxn>
                <a:cxn ang="0">
                  <a:pos x="3" y="49"/>
                </a:cxn>
              </a:cxnLst>
              <a:rect b="b" l="0" r="r" t="0"/>
              <a:pathLst>
                <a:path h="73" w="13">
                  <a:moveTo>
                    <a:pt x="3" y="49"/>
                  </a:moveTo>
                  <a:cubicBezTo>
                    <a:pt x="3" y="47"/>
                    <a:pt x="3" y="45"/>
                    <a:pt x="3" y="43"/>
                  </a:cubicBezTo>
                  <a:cubicBezTo>
                    <a:pt x="10" y="38"/>
                    <a:pt x="4" y="20"/>
                    <a:pt x="6" y="10"/>
                  </a:cubicBezTo>
                  <a:cubicBezTo>
                    <a:pt x="6" y="7"/>
                    <a:pt x="6" y="4"/>
                    <a:pt x="6" y="1"/>
                  </a:cubicBezTo>
                  <a:cubicBezTo>
                    <a:pt x="13" y="0"/>
                    <a:pt x="7" y="12"/>
                    <a:pt x="9" y="16"/>
                  </a:cubicBezTo>
                  <a:cubicBezTo>
                    <a:pt x="9" y="22"/>
                    <a:pt x="9" y="28"/>
                    <a:pt x="9" y="34"/>
                  </a:cubicBezTo>
                  <a:cubicBezTo>
                    <a:pt x="9" y="47"/>
                    <a:pt x="9" y="60"/>
                    <a:pt x="9" y="73"/>
                  </a:cubicBezTo>
                  <a:cubicBezTo>
                    <a:pt x="0" y="72"/>
                    <a:pt x="12" y="50"/>
                    <a:pt x="3" y="49"/>
                  </a:cubicBezTo>
                  <a:close/>
                </a:path>
              </a:pathLst>
            </a:custGeom>
            <a:solidFill>
              <a:srgbClr val="A9B7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0" name="Freeform 146"/>
            <p:cNvSpPr/>
            <p:nvPr/>
          </p:nvSpPr>
          <p:spPr bwMode="auto">
            <a:xfrm>
              <a:off x="5357813" y="1141413"/>
              <a:ext cx="28575" cy="169863"/>
            </a:xfrm>
            <a:custGeom>
              <a:cxnLst>
                <a:cxn ang="0">
                  <a:pos x="4" y="0"/>
                </a:cxn>
                <a:cxn ang="0">
                  <a:pos x="7" y="63"/>
                </a:cxn>
                <a:cxn ang="0">
                  <a:pos x="4" y="0"/>
                </a:cxn>
              </a:cxnLst>
              <a:rect b="b" l="0" r="r" t="0"/>
              <a:pathLst>
                <a:path h="62" w="11">
                  <a:moveTo>
                    <a:pt x="4" y="0"/>
                  </a:moveTo>
                  <a:cubicBezTo>
                    <a:pt x="11" y="15"/>
                    <a:pt x="5" y="43"/>
                    <a:pt x="7" y="63"/>
                  </a:cubicBezTo>
                  <a:cubicBezTo>
                    <a:pt x="0" y="48"/>
                    <a:pt x="6" y="20"/>
                    <a:pt x="4" y="0"/>
                  </a:cubicBezTo>
                  <a:close/>
                </a:path>
              </a:pathLst>
            </a:custGeom>
            <a:solidFill>
              <a:srgbClr val="C8CEC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1" name="Freeform 147"/>
            <p:cNvSpPr/>
            <p:nvPr/>
          </p:nvSpPr>
          <p:spPr bwMode="auto">
            <a:xfrm>
              <a:off x="5335588" y="1214438"/>
              <a:ext cx="84138" cy="762000"/>
            </a:xfrm>
            <a:custGeom>
              <a:cxnLst>
                <a:cxn ang="0">
                  <a:pos x="9" y="60"/>
                </a:cxn>
                <a:cxn ang="0">
                  <a:pos x="24" y="114"/>
                </a:cxn>
                <a:cxn ang="0">
                  <a:pos x="27" y="138"/>
                </a:cxn>
                <a:cxn ang="0">
                  <a:pos x="30" y="231"/>
                </a:cxn>
                <a:cxn ang="0">
                  <a:pos x="27" y="258"/>
                </a:cxn>
                <a:cxn ang="0">
                  <a:pos x="24" y="279"/>
                </a:cxn>
                <a:cxn ang="0">
                  <a:pos x="15" y="282"/>
                </a:cxn>
                <a:cxn ang="0">
                  <a:pos x="0" y="63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9" y="60"/>
                </a:cxn>
              </a:cxnLst>
              <a:rect b="b" l="0" r="r" t="0"/>
              <a:pathLst>
                <a:path h="283" w="31">
                  <a:moveTo>
                    <a:pt x="9" y="60"/>
                  </a:moveTo>
                  <a:cubicBezTo>
                    <a:pt x="20" y="51"/>
                    <a:pt x="22" y="95"/>
                    <a:pt x="24" y="114"/>
                  </a:cubicBezTo>
                  <a:cubicBezTo>
                    <a:pt x="26" y="121"/>
                    <a:pt x="20" y="136"/>
                    <a:pt x="27" y="138"/>
                  </a:cubicBezTo>
                  <a:cubicBezTo>
                    <a:pt x="30" y="167"/>
                    <a:pt x="31" y="198"/>
                    <a:pt x="30" y="231"/>
                  </a:cubicBezTo>
                  <a:cubicBezTo>
                    <a:pt x="23" y="234"/>
                    <a:pt x="29" y="250"/>
                    <a:pt x="27" y="258"/>
                  </a:cubicBezTo>
                  <a:cubicBezTo>
                    <a:pt x="26" y="265"/>
                    <a:pt x="22" y="269"/>
                    <a:pt x="24" y="279"/>
                  </a:cubicBezTo>
                  <a:cubicBezTo>
                    <a:pt x="20" y="279"/>
                    <a:pt x="20" y="283"/>
                    <a:pt x="15" y="282"/>
                  </a:cubicBezTo>
                  <a:cubicBezTo>
                    <a:pt x="15" y="211"/>
                    <a:pt x="19" y="124"/>
                    <a:pt x="0" y="63"/>
                  </a:cubicBezTo>
                  <a:cubicBezTo>
                    <a:pt x="0" y="52"/>
                    <a:pt x="0" y="41"/>
                    <a:pt x="0" y="30"/>
                  </a:cubicBezTo>
                  <a:cubicBezTo>
                    <a:pt x="0" y="25"/>
                    <a:pt x="0" y="20"/>
                    <a:pt x="0" y="15"/>
                  </a:cubicBezTo>
                  <a:cubicBezTo>
                    <a:pt x="0" y="12"/>
                    <a:pt x="0" y="9"/>
                    <a:pt x="0" y="6"/>
                  </a:cubicBezTo>
                  <a:cubicBezTo>
                    <a:pt x="4" y="6"/>
                    <a:pt x="3" y="1"/>
                    <a:pt x="6" y="0"/>
                  </a:cubicBezTo>
                  <a:cubicBezTo>
                    <a:pt x="8" y="19"/>
                    <a:pt x="2" y="46"/>
                    <a:pt x="9" y="60"/>
                  </a:cubicBezTo>
                  <a:close/>
                </a:path>
              </a:pathLst>
            </a:custGeom>
            <a:solidFill>
              <a:srgbClr val="CAE6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2" name="Freeform 148"/>
            <p:cNvSpPr/>
            <p:nvPr/>
          </p:nvSpPr>
          <p:spPr bwMode="auto">
            <a:xfrm>
              <a:off x="4575175" y="1400175"/>
              <a:ext cx="26988" cy="63500"/>
            </a:xfrm>
            <a:custGeom>
              <a:cxnLst>
                <a:cxn ang="0">
                  <a:pos x="7" y="0"/>
                </a:cxn>
                <a:cxn ang="0">
                  <a:pos x="10" y="15"/>
                </a:cxn>
                <a:cxn ang="0">
                  <a:pos x="7" y="24"/>
                </a:cxn>
                <a:cxn ang="0">
                  <a:pos x="4" y="21"/>
                </a:cxn>
                <a:cxn ang="0">
                  <a:pos x="7" y="0"/>
                </a:cxn>
              </a:cxnLst>
              <a:rect b="b" l="0" r="r" t="0"/>
              <a:pathLst>
                <a:path h="24" w="10">
                  <a:moveTo>
                    <a:pt x="7" y="0"/>
                  </a:moveTo>
                  <a:cubicBezTo>
                    <a:pt x="9" y="4"/>
                    <a:pt x="3" y="16"/>
                    <a:pt x="10" y="15"/>
                  </a:cubicBezTo>
                  <a:cubicBezTo>
                    <a:pt x="10" y="19"/>
                    <a:pt x="10" y="23"/>
                    <a:pt x="7" y="24"/>
                  </a:cubicBezTo>
                  <a:cubicBezTo>
                    <a:pt x="7" y="22"/>
                    <a:pt x="7" y="20"/>
                    <a:pt x="4" y="21"/>
                  </a:cubicBezTo>
                  <a:cubicBezTo>
                    <a:pt x="6" y="15"/>
                    <a:pt x="0" y="1"/>
                    <a:pt x="7" y="0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3" name="Freeform 149"/>
            <p:cNvSpPr/>
            <p:nvPr/>
          </p:nvSpPr>
          <p:spPr bwMode="auto">
            <a:xfrm>
              <a:off x="5389563" y="1489075"/>
              <a:ext cx="38100" cy="96838"/>
            </a:xfrm>
            <a:custGeom>
              <a:cxnLst>
                <a:cxn ang="0">
                  <a:pos x="7" y="0"/>
                </a:cxn>
                <a:cxn ang="0">
                  <a:pos x="10" y="27"/>
                </a:cxn>
                <a:cxn ang="0">
                  <a:pos x="7" y="36"/>
                </a:cxn>
                <a:cxn ang="0">
                  <a:pos x="4" y="12"/>
                </a:cxn>
                <a:cxn ang="0">
                  <a:pos x="7" y="0"/>
                </a:cxn>
              </a:cxnLst>
              <a:rect b="b" l="0" r="r" t="0"/>
              <a:pathLst>
                <a:path h="36" w="14">
                  <a:moveTo>
                    <a:pt x="7" y="0"/>
                  </a:moveTo>
                  <a:cubicBezTo>
                    <a:pt x="14" y="3"/>
                    <a:pt x="8" y="19"/>
                    <a:pt x="10" y="27"/>
                  </a:cubicBezTo>
                  <a:cubicBezTo>
                    <a:pt x="7" y="28"/>
                    <a:pt x="7" y="32"/>
                    <a:pt x="7" y="36"/>
                  </a:cubicBezTo>
                  <a:cubicBezTo>
                    <a:pt x="0" y="34"/>
                    <a:pt x="6" y="19"/>
                    <a:pt x="4" y="12"/>
                  </a:cubicBezTo>
                  <a:cubicBezTo>
                    <a:pt x="8" y="11"/>
                    <a:pt x="7" y="5"/>
                    <a:pt x="7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4" name="Freeform 150"/>
            <p:cNvSpPr/>
            <p:nvPr/>
          </p:nvSpPr>
          <p:spPr bwMode="auto">
            <a:xfrm>
              <a:off x="4657725" y="1404938"/>
              <a:ext cx="53975" cy="188913"/>
            </a:xfrm>
            <a:custGeom>
              <a:cxnLst>
                <a:cxn ang="0">
                  <a:pos x="3" y="70"/>
                </a:cxn>
                <a:cxn ang="0">
                  <a:pos x="15" y="25"/>
                </a:cxn>
                <a:cxn ang="0">
                  <a:pos x="18" y="34"/>
                </a:cxn>
                <a:cxn ang="0">
                  <a:pos x="3" y="70"/>
                </a:cxn>
              </a:cxnLst>
              <a:rect b="b" l="0" r="r" t="0"/>
              <a:pathLst>
                <a:path h="70" w="20">
                  <a:moveTo>
                    <a:pt x="3" y="70"/>
                  </a:moveTo>
                  <a:cubicBezTo>
                    <a:pt x="0" y="60"/>
                    <a:pt x="14" y="41"/>
                    <a:pt x="15" y="25"/>
                  </a:cubicBezTo>
                  <a:cubicBezTo>
                    <a:pt x="15" y="0"/>
                    <a:pt x="20" y="20"/>
                    <a:pt x="18" y="34"/>
                  </a:cubicBezTo>
                  <a:cubicBezTo>
                    <a:pt x="16" y="49"/>
                    <a:pt x="5" y="65"/>
                    <a:pt x="3" y="7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5" name="Freeform 151"/>
            <p:cNvSpPr/>
            <p:nvPr/>
          </p:nvSpPr>
          <p:spPr bwMode="auto">
            <a:xfrm>
              <a:off x="4835525" y="1481138"/>
              <a:ext cx="49213" cy="241300"/>
            </a:xfrm>
            <a:custGeom>
              <a:cxnLst>
                <a:cxn ang="0">
                  <a:pos x="12" y="9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2" y="90"/>
                </a:cxn>
              </a:cxnLst>
              <a:rect b="b" l="0" r="r" t="0"/>
              <a:pathLst>
                <a:path h="90" w="18">
                  <a:moveTo>
                    <a:pt x="12" y="90"/>
                  </a:moveTo>
                  <a:cubicBezTo>
                    <a:pt x="10" y="59"/>
                    <a:pt x="2" y="3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7" y="25"/>
                    <a:pt x="18" y="62"/>
                    <a:pt x="12" y="9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6" name="Freeform 152"/>
            <p:cNvSpPr/>
            <p:nvPr/>
          </p:nvSpPr>
          <p:spPr bwMode="auto">
            <a:xfrm>
              <a:off x="5211763" y="1585913"/>
              <a:ext cx="30163" cy="80963"/>
            </a:xfrm>
            <a:custGeom>
              <a:cxnLst>
                <a:cxn ang="0">
                  <a:pos x="4" y="30"/>
                </a:cxn>
                <a:cxn ang="0">
                  <a:pos x="7" y="0"/>
                </a:cxn>
                <a:cxn ang="0">
                  <a:pos x="4" y="30"/>
                </a:cxn>
              </a:cxnLst>
              <a:rect b="b" l="0" r="r" t="0"/>
              <a:pathLst>
                <a:path h="30" w="11">
                  <a:moveTo>
                    <a:pt x="4" y="30"/>
                  </a:moveTo>
                  <a:cubicBezTo>
                    <a:pt x="6" y="21"/>
                    <a:pt x="0" y="4"/>
                    <a:pt x="7" y="0"/>
                  </a:cubicBezTo>
                  <a:cubicBezTo>
                    <a:pt x="5" y="9"/>
                    <a:pt x="11" y="26"/>
                    <a:pt x="4" y="30"/>
                  </a:cubicBezTo>
                  <a:close/>
                </a:path>
              </a:pathLst>
            </a:custGeom>
            <a:solidFill>
              <a:srgbClr val="697A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7" name="Freeform 153"/>
            <p:cNvSpPr/>
            <p:nvPr/>
          </p:nvSpPr>
          <p:spPr bwMode="auto">
            <a:xfrm>
              <a:off x="4375150" y="1690688"/>
              <a:ext cx="26988" cy="80963"/>
            </a:xfrm>
            <a:custGeom>
              <a:cxnLst>
                <a:cxn ang="0">
                  <a:pos x="3" y="30"/>
                </a:cxn>
                <a:cxn ang="0">
                  <a:pos x="0" y="27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6" y="6"/>
                </a:cxn>
                <a:cxn ang="0">
                  <a:pos x="3" y="30"/>
                </a:cxn>
              </a:cxnLst>
              <a:rect b="b" l="0" r="r" t="0"/>
              <a:pathLst>
                <a:path h="30" w="10">
                  <a:moveTo>
                    <a:pt x="3" y="30"/>
                  </a:moveTo>
                  <a:cubicBezTo>
                    <a:pt x="4" y="27"/>
                    <a:pt x="2" y="27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2"/>
                    <a:pt x="3" y="6"/>
                    <a:pt x="6" y="6"/>
                  </a:cubicBezTo>
                  <a:cubicBezTo>
                    <a:pt x="4" y="13"/>
                    <a:pt x="10" y="28"/>
                    <a:pt x="3" y="3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8" name="Freeform 154"/>
            <p:cNvSpPr/>
            <p:nvPr/>
          </p:nvSpPr>
          <p:spPr bwMode="auto">
            <a:xfrm>
              <a:off x="4362450" y="1763713"/>
              <a:ext cx="28575" cy="120650"/>
            </a:xfrm>
            <a:custGeom>
              <a:cxnLst>
                <a:cxn ang="0">
                  <a:pos x="8" y="3"/>
                </a:cxn>
                <a:cxn ang="0">
                  <a:pos x="2" y="45"/>
                </a:cxn>
                <a:cxn ang="0">
                  <a:pos x="5" y="0"/>
                </a:cxn>
                <a:cxn ang="0">
                  <a:pos x="8" y="3"/>
                </a:cxn>
              </a:cxnLst>
              <a:rect b="b" l="0" r="r" t="0"/>
              <a:pathLst>
                <a:path h="45" w="11">
                  <a:moveTo>
                    <a:pt x="8" y="3"/>
                  </a:moveTo>
                  <a:cubicBezTo>
                    <a:pt x="7" y="18"/>
                    <a:pt x="11" y="38"/>
                    <a:pt x="2" y="45"/>
                  </a:cubicBezTo>
                  <a:cubicBezTo>
                    <a:pt x="0" y="27"/>
                    <a:pt x="6" y="17"/>
                    <a:pt x="5" y="0"/>
                  </a:cubicBezTo>
                  <a:cubicBezTo>
                    <a:pt x="7" y="0"/>
                    <a:pt x="9" y="0"/>
                    <a:pt x="8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9" name="Freeform 155"/>
            <p:cNvSpPr/>
            <p:nvPr/>
          </p:nvSpPr>
          <p:spPr bwMode="auto">
            <a:xfrm>
              <a:off x="5397500" y="1835150"/>
              <a:ext cx="38100" cy="100013"/>
            </a:xfrm>
            <a:custGeom>
              <a:cxnLst>
                <a:cxn ang="0">
                  <a:pos x="7" y="0"/>
                </a:cxn>
                <a:cxn ang="0">
                  <a:pos x="10" y="21"/>
                </a:cxn>
                <a:cxn ang="0">
                  <a:pos x="7" y="36"/>
                </a:cxn>
                <a:cxn ang="0">
                  <a:pos x="4" y="27"/>
                </a:cxn>
                <a:cxn ang="0">
                  <a:pos x="7" y="0"/>
                </a:cxn>
              </a:cxnLst>
              <a:rect b="b" l="0" r="r" t="0"/>
              <a:pathLst>
                <a:path h="37" w="14">
                  <a:moveTo>
                    <a:pt x="7" y="0"/>
                  </a:moveTo>
                  <a:cubicBezTo>
                    <a:pt x="9" y="6"/>
                    <a:pt x="3" y="20"/>
                    <a:pt x="10" y="21"/>
                  </a:cubicBezTo>
                  <a:cubicBezTo>
                    <a:pt x="8" y="25"/>
                    <a:pt x="14" y="37"/>
                    <a:pt x="7" y="36"/>
                  </a:cubicBezTo>
                  <a:cubicBezTo>
                    <a:pt x="7" y="32"/>
                    <a:pt x="8" y="27"/>
                    <a:pt x="4" y="27"/>
                  </a:cubicBezTo>
                  <a:cubicBezTo>
                    <a:pt x="6" y="19"/>
                    <a:pt x="0" y="3"/>
                    <a:pt x="7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0" name="Freeform 156"/>
            <p:cNvSpPr/>
            <p:nvPr/>
          </p:nvSpPr>
          <p:spPr bwMode="auto">
            <a:xfrm>
              <a:off x="4332288" y="1900238"/>
              <a:ext cx="57150" cy="80963"/>
            </a:xfrm>
            <a:custGeom>
              <a:cxnLst>
                <a:cxn ang="0">
                  <a:pos x="10" y="0"/>
                </a:cxn>
                <a:cxn ang="0">
                  <a:pos x="1" y="30"/>
                </a:cxn>
                <a:cxn ang="0">
                  <a:pos x="4" y="12"/>
                </a:cxn>
                <a:cxn ang="0">
                  <a:pos x="10" y="0"/>
                </a:cxn>
              </a:cxnLst>
              <a:rect b="b" l="0" r="r" t="0"/>
              <a:pathLst>
                <a:path h="30" w="21">
                  <a:moveTo>
                    <a:pt x="10" y="0"/>
                  </a:moveTo>
                  <a:cubicBezTo>
                    <a:pt x="21" y="12"/>
                    <a:pt x="11" y="24"/>
                    <a:pt x="1" y="30"/>
                  </a:cubicBezTo>
                  <a:cubicBezTo>
                    <a:pt x="0" y="21"/>
                    <a:pt x="12" y="20"/>
                    <a:pt x="4" y="12"/>
                  </a:cubicBezTo>
                  <a:cubicBezTo>
                    <a:pt x="13" y="15"/>
                    <a:pt x="9" y="5"/>
                    <a:pt x="1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1" name="Freeform 157"/>
            <p:cNvSpPr/>
            <p:nvPr/>
          </p:nvSpPr>
          <p:spPr bwMode="auto">
            <a:xfrm>
              <a:off x="4978400" y="1939925"/>
              <a:ext cx="38100" cy="65088"/>
            </a:xfrm>
            <a:custGeom>
              <a:cxnLst>
                <a:cxn ang="0">
                  <a:pos x="13" y="24"/>
                </a:cxn>
                <a:cxn ang="0">
                  <a:pos x="7" y="0"/>
                </a:cxn>
                <a:cxn ang="0">
                  <a:pos x="13" y="24"/>
                </a:cxn>
              </a:cxnLst>
              <a:rect b="b" l="0" r="r" t="0"/>
              <a:pathLst>
                <a:path h="24" w="14">
                  <a:moveTo>
                    <a:pt x="13" y="24"/>
                  </a:moveTo>
                  <a:cubicBezTo>
                    <a:pt x="9" y="20"/>
                    <a:pt x="0" y="5"/>
                    <a:pt x="7" y="0"/>
                  </a:cubicBezTo>
                  <a:cubicBezTo>
                    <a:pt x="7" y="10"/>
                    <a:pt x="14" y="13"/>
                    <a:pt x="13" y="2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2" name="Freeform 158"/>
            <p:cNvSpPr/>
            <p:nvPr/>
          </p:nvSpPr>
          <p:spPr bwMode="auto">
            <a:xfrm>
              <a:off x="5295900" y="1973263"/>
              <a:ext cx="117475" cy="31750"/>
            </a:xfrm>
            <a:custGeom>
              <a:cxnLst>
                <a:cxn ang="0">
                  <a:pos x="33" y="9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4" y="3"/>
                </a:cxn>
                <a:cxn ang="0">
                  <a:pos x="33" y="9"/>
                </a:cxn>
              </a:cxnLst>
              <a:rect b="b" l="0" r="r" t="0"/>
              <a:pathLst>
                <a:path h="12" w="44">
                  <a:moveTo>
                    <a:pt x="33" y="9"/>
                  </a:moveTo>
                  <a:cubicBezTo>
                    <a:pt x="21" y="8"/>
                    <a:pt x="4" y="1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4" y="5"/>
                    <a:pt x="15" y="3"/>
                    <a:pt x="24" y="3"/>
                  </a:cubicBezTo>
                  <a:cubicBezTo>
                    <a:pt x="21" y="9"/>
                    <a:pt x="44" y="4"/>
                    <a:pt x="33" y="9"/>
                  </a:cubicBezTo>
                  <a:close/>
                </a:path>
              </a:pathLst>
            </a:custGeom>
            <a:solidFill>
              <a:srgbClr val="21393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3" name="Freeform 159"/>
            <p:cNvSpPr/>
            <p:nvPr/>
          </p:nvSpPr>
          <p:spPr bwMode="auto">
            <a:xfrm>
              <a:off x="5264150" y="1965325"/>
              <a:ext cx="120650" cy="88900"/>
            </a:xfrm>
            <a:custGeom>
              <a:cxnLst>
                <a:cxn ang="0">
                  <a:pos x="12" y="33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12" y="6"/>
                </a:cxn>
                <a:cxn ang="0">
                  <a:pos x="45" y="12"/>
                </a:cxn>
                <a:cxn ang="0">
                  <a:pos x="42" y="33"/>
                </a:cxn>
                <a:cxn ang="0">
                  <a:pos x="12" y="33"/>
                </a:cxn>
              </a:cxnLst>
              <a:rect b="b" l="0" r="r" t="0"/>
              <a:pathLst>
                <a:path h="33" w="45">
                  <a:moveTo>
                    <a:pt x="12" y="33"/>
                  </a:moveTo>
                  <a:cubicBezTo>
                    <a:pt x="1" y="33"/>
                    <a:pt x="6" y="17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6" y="5"/>
                    <a:pt x="1" y="11"/>
                    <a:pt x="12" y="6"/>
                  </a:cubicBezTo>
                  <a:cubicBezTo>
                    <a:pt x="16" y="15"/>
                    <a:pt x="33" y="11"/>
                    <a:pt x="45" y="12"/>
                  </a:cubicBezTo>
                  <a:cubicBezTo>
                    <a:pt x="42" y="23"/>
                    <a:pt x="45" y="26"/>
                    <a:pt x="42" y="33"/>
                  </a:cubicBezTo>
                  <a:cubicBezTo>
                    <a:pt x="32" y="33"/>
                    <a:pt x="22" y="33"/>
                    <a:pt x="12" y="33"/>
                  </a:cubicBezTo>
                  <a:close/>
                </a:path>
              </a:pathLst>
            </a:custGeom>
            <a:solidFill>
              <a:srgbClr val="567C9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4" name="Freeform 160"/>
            <p:cNvSpPr/>
            <p:nvPr/>
          </p:nvSpPr>
          <p:spPr bwMode="auto">
            <a:xfrm>
              <a:off x="5094288" y="1892300"/>
              <a:ext cx="23813" cy="161925"/>
            </a:xfrm>
            <a:custGeom>
              <a:cxnLst>
                <a:cxn ang="0">
                  <a:pos x="9" y="60"/>
                </a:cxn>
                <a:cxn ang="0">
                  <a:pos x="0" y="51"/>
                </a:cxn>
                <a:cxn ang="0">
                  <a:pos x="6" y="0"/>
                </a:cxn>
                <a:cxn ang="0">
                  <a:pos x="9" y="18"/>
                </a:cxn>
                <a:cxn ang="0">
                  <a:pos x="9" y="60"/>
                </a:cxn>
              </a:cxnLst>
              <a:rect b="b" l="0" r="r" t="0"/>
              <a:pathLst>
                <a:path h="60" w="9">
                  <a:moveTo>
                    <a:pt x="9" y="60"/>
                  </a:moveTo>
                  <a:cubicBezTo>
                    <a:pt x="2" y="47"/>
                    <a:pt x="8" y="26"/>
                    <a:pt x="0" y="51"/>
                  </a:cubicBezTo>
                  <a:cubicBezTo>
                    <a:pt x="0" y="32"/>
                    <a:pt x="1" y="14"/>
                    <a:pt x="6" y="0"/>
                  </a:cubicBezTo>
                  <a:cubicBezTo>
                    <a:pt x="8" y="5"/>
                    <a:pt x="2" y="18"/>
                    <a:pt x="9" y="18"/>
                  </a:cubicBezTo>
                  <a:cubicBezTo>
                    <a:pt x="9" y="32"/>
                    <a:pt x="9" y="46"/>
                    <a:pt x="9" y="60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5" name="Freeform 161"/>
            <p:cNvSpPr/>
            <p:nvPr/>
          </p:nvSpPr>
          <p:spPr bwMode="auto">
            <a:xfrm>
              <a:off x="5121275" y="1965325"/>
              <a:ext cx="31750" cy="169863"/>
            </a:xfrm>
            <a:custGeom>
              <a:cxnLst>
                <a:cxn ang="0">
                  <a:pos x="2" y="36"/>
                </a:cxn>
                <a:cxn ang="0">
                  <a:pos x="2" y="33"/>
                </a:cxn>
                <a:cxn ang="0">
                  <a:pos x="5" y="0"/>
                </a:cxn>
                <a:cxn ang="0">
                  <a:pos x="8" y="42"/>
                </a:cxn>
                <a:cxn ang="0">
                  <a:pos x="5" y="63"/>
                </a:cxn>
                <a:cxn ang="0">
                  <a:pos x="2" y="36"/>
                </a:cxn>
              </a:cxnLst>
              <a:rect b="b" l="0" r="r" t="0"/>
              <a:pathLst>
                <a:path h="62" w="12">
                  <a:moveTo>
                    <a:pt x="2" y="36"/>
                  </a:moveTo>
                  <a:cubicBezTo>
                    <a:pt x="2" y="35"/>
                    <a:pt x="2" y="34"/>
                    <a:pt x="2" y="33"/>
                  </a:cubicBezTo>
                  <a:cubicBezTo>
                    <a:pt x="9" y="28"/>
                    <a:pt x="3" y="10"/>
                    <a:pt x="5" y="0"/>
                  </a:cubicBezTo>
                  <a:cubicBezTo>
                    <a:pt x="12" y="8"/>
                    <a:pt x="6" y="29"/>
                    <a:pt x="8" y="42"/>
                  </a:cubicBezTo>
                  <a:cubicBezTo>
                    <a:pt x="6" y="48"/>
                    <a:pt x="12" y="62"/>
                    <a:pt x="5" y="63"/>
                  </a:cubicBezTo>
                  <a:cubicBezTo>
                    <a:pt x="7" y="51"/>
                    <a:pt x="0" y="48"/>
                    <a:pt x="2" y="36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6" name="Freeform 162"/>
            <p:cNvSpPr/>
            <p:nvPr/>
          </p:nvSpPr>
          <p:spPr bwMode="auto">
            <a:xfrm>
              <a:off x="5287963" y="2046288"/>
              <a:ext cx="88900" cy="31750"/>
            </a:xfrm>
            <a:custGeom>
              <a:cxnLst>
                <a:cxn ang="0">
                  <a:pos x="3" y="3"/>
                </a:cxn>
                <a:cxn ang="0">
                  <a:pos x="33" y="3"/>
                </a:cxn>
                <a:cxn ang="0">
                  <a:pos x="6" y="9"/>
                </a:cxn>
                <a:cxn ang="0">
                  <a:pos x="0" y="6"/>
                </a:cxn>
                <a:cxn ang="0">
                  <a:pos x="3" y="3"/>
                </a:cxn>
              </a:cxnLst>
              <a:rect b="b" l="0" r="r" t="0"/>
              <a:pathLst>
                <a:path h="12" w="33">
                  <a:moveTo>
                    <a:pt x="3" y="3"/>
                  </a:moveTo>
                  <a:cubicBezTo>
                    <a:pt x="13" y="3"/>
                    <a:pt x="23" y="3"/>
                    <a:pt x="33" y="3"/>
                  </a:cubicBezTo>
                  <a:cubicBezTo>
                    <a:pt x="31" y="12"/>
                    <a:pt x="8" y="0"/>
                    <a:pt x="6" y="9"/>
                  </a:cubicBezTo>
                  <a:cubicBezTo>
                    <a:pt x="3" y="9"/>
                    <a:pt x="1" y="8"/>
                    <a:pt x="0" y="6"/>
                  </a:cubicBezTo>
                  <a:cubicBezTo>
                    <a:pt x="2" y="6"/>
                    <a:pt x="4" y="6"/>
                    <a:pt x="3" y="3"/>
                  </a:cubicBezTo>
                  <a:close/>
                </a:path>
              </a:pathLst>
            </a:custGeom>
            <a:solidFill>
              <a:srgbClr val="3859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7" name="Freeform 163"/>
            <p:cNvSpPr/>
            <p:nvPr/>
          </p:nvSpPr>
          <p:spPr bwMode="auto">
            <a:xfrm>
              <a:off x="5219700" y="2054225"/>
              <a:ext cx="157163" cy="71438"/>
            </a:xfrm>
            <a:custGeom>
              <a:cxnLst>
                <a:cxn ang="0">
                  <a:pos x="31" y="6"/>
                </a:cxn>
                <a:cxn ang="0">
                  <a:pos x="58" y="9"/>
                </a:cxn>
                <a:cxn ang="0">
                  <a:pos x="49" y="27"/>
                </a:cxn>
                <a:cxn ang="0">
                  <a:pos x="13" y="27"/>
                </a:cxn>
                <a:cxn ang="0">
                  <a:pos x="19" y="6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31" y="6"/>
                </a:cxn>
              </a:cxnLst>
              <a:rect b="b" l="0" r="r" t="0"/>
              <a:pathLst>
                <a:path h="27" w="57">
                  <a:moveTo>
                    <a:pt x="31" y="6"/>
                  </a:moveTo>
                  <a:cubicBezTo>
                    <a:pt x="39" y="8"/>
                    <a:pt x="55" y="2"/>
                    <a:pt x="58" y="9"/>
                  </a:cubicBezTo>
                  <a:cubicBezTo>
                    <a:pt x="54" y="14"/>
                    <a:pt x="52" y="21"/>
                    <a:pt x="49" y="27"/>
                  </a:cubicBezTo>
                  <a:cubicBezTo>
                    <a:pt x="37" y="27"/>
                    <a:pt x="25" y="27"/>
                    <a:pt x="13" y="27"/>
                  </a:cubicBezTo>
                  <a:cubicBezTo>
                    <a:pt x="0" y="23"/>
                    <a:pt x="11" y="7"/>
                    <a:pt x="19" y="6"/>
                  </a:cubicBezTo>
                  <a:cubicBezTo>
                    <a:pt x="17" y="5"/>
                    <a:pt x="16" y="3"/>
                    <a:pt x="16" y="0"/>
                  </a:cubicBezTo>
                  <a:cubicBezTo>
                    <a:pt x="20" y="0"/>
                    <a:pt x="23" y="1"/>
                    <a:pt x="25" y="3"/>
                  </a:cubicBezTo>
                  <a:cubicBezTo>
                    <a:pt x="26" y="5"/>
                    <a:pt x="28" y="6"/>
                    <a:pt x="31" y="6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8" name="Freeform 164"/>
            <p:cNvSpPr/>
            <p:nvPr/>
          </p:nvSpPr>
          <p:spPr bwMode="auto">
            <a:xfrm>
              <a:off x="5157788" y="2043113"/>
              <a:ext cx="474663" cy="796925"/>
            </a:xfrm>
            <a:custGeom>
              <a:cxnLst>
                <a:cxn ang="0">
                  <a:pos x="102" y="10"/>
                </a:cxn>
                <a:cxn ang="0">
                  <a:pos x="108" y="43"/>
                </a:cxn>
                <a:cxn ang="0">
                  <a:pos x="111" y="49"/>
                </a:cxn>
                <a:cxn ang="0">
                  <a:pos x="159" y="202"/>
                </a:cxn>
                <a:cxn ang="0">
                  <a:pos x="156" y="232"/>
                </a:cxn>
                <a:cxn ang="0">
                  <a:pos x="93" y="289"/>
                </a:cxn>
                <a:cxn ang="0">
                  <a:pos x="69" y="289"/>
                </a:cxn>
                <a:cxn ang="0">
                  <a:pos x="39" y="193"/>
                </a:cxn>
                <a:cxn ang="0">
                  <a:pos x="36" y="160"/>
                </a:cxn>
                <a:cxn ang="0">
                  <a:pos x="15" y="67"/>
                </a:cxn>
                <a:cxn ang="0">
                  <a:pos x="72" y="79"/>
                </a:cxn>
                <a:cxn ang="0">
                  <a:pos x="27" y="67"/>
                </a:cxn>
                <a:cxn ang="0">
                  <a:pos x="51" y="49"/>
                </a:cxn>
                <a:cxn ang="0">
                  <a:pos x="84" y="46"/>
                </a:cxn>
                <a:cxn ang="0">
                  <a:pos x="90" y="1"/>
                </a:cxn>
                <a:cxn ang="0">
                  <a:pos x="102" y="10"/>
                </a:cxn>
              </a:cxnLst>
              <a:rect b="b" l="0" r="r" t="0"/>
              <a:pathLst>
                <a:path h="296" w="176">
                  <a:moveTo>
                    <a:pt x="102" y="10"/>
                  </a:moveTo>
                  <a:cubicBezTo>
                    <a:pt x="101" y="12"/>
                    <a:pt x="105" y="35"/>
                    <a:pt x="108" y="43"/>
                  </a:cubicBezTo>
                  <a:cubicBezTo>
                    <a:pt x="110" y="44"/>
                    <a:pt x="111" y="46"/>
                    <a:pt x="111" y="49"/>
                  </a:cubicBezTo>
                  <a:cubicBezTo>
                    <a:pt x="103" y="112"/>
                    <a:pt x="176" y="120"/>
                    <a:pt x="159" y="202"/>
                  </a:cubicBezTo>
                  <a:cubicBezTo>
                    <a:pt x="157" y="211"/>
                    <a:pt x="163" y="228"/>
                    <a:pt x="156" y="232"/>
                  </a:cubicBezTo>
                  <a:cubicBezTo>
                    <a:pt x="119" y="235"/>
                    <a:pt x="104" y="260"/>
                    <a:pt x="93" y="289"/>
                  </a:cubicBezTo>
                  <a:cubicBezTo>
                    <a:pt x="81" y="286"/>
                    <a:pt x="76" y="296"/>
                    <a:pt x="69" y="289"/>
                  </a:cubicBezTo>
                  <a:cubicBezTo>
                    <a:pt x="57" y="259"/>
                    <a:pt x="36" y="238"/>
                    <a:pt x="39" y="193"/>
                  </a:cubicBezTo>
                  <a:cubicBezTo>
                    <a:pt x="37" y="183"/>
                    <a:pt x="43" y="165"/>
                    <a:pt x="36" y="160"/>
                  </a:cubicBezTo>
                  <a:cubicBezTo>
                    <a:pt x="35" y="123"/>
                    <a:pt x="0" y="102"/>
                    <a:pt x="15" y="67"/>
                  </a:cubicBezTo>
                  <a:cubicBezTo>
                    <a:pt x="31" y="73"/>
                    <a:pt x="53" y="96"/>
                    <a:pt x="72" y="79"/>
                  </a:cubicBezTo>
                  <a:cubicBezTo>
                    <a:pt x="52" y="88"/>
                    <a:pt x="39" y="75"/>
                    <a:pt x="27" y="67"/>
                  </a:cubicBezTo>
                  <a:cubicBezTo>
                    <a:pt x="40" y="66"/>
                    <a:pt x="46" y="58"/>
                    <a:pt x="51" y="49"/>
                  </a:cubicBezTo>
                  <a:cubicBezTo>
                    <a:pt x="61" y="47"/>
                    <a:pt x="79" y="53"/>
                    <a:pt x="84" y="46"/>
                  </a:cubicBezTo>
                  <a:cubicBezTo>
                    <a:pt x="82" y="25"/>
                    <a:pt x="83" y="17"/>
                    <a:pt x="90" y="1"/>
                  </a:cubicBezTo>
                  <a:cubicBezTo>
                    <a:pt x="98" y="0"/>
                    <a:pt x="99" y="6"/>
                    <a:pt x="102" y="10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9" name="Freeform 165"/>
            <p:cNvSpPr/>
            <p:nvPr/>
          </p:nvSpPr>
          <p:spPr bwMode="auto">
            <a:xfrm>
              <a:off x="4276725" y="1989138"/>
              <a:ext cx="28575" cy="104775"/>
            </a:xfrm>
            <a:custGeom>
              <a:cxnLst>
                <a:cxn ang="0">
                  <a:pos x="4" y="39"/>
                </a:cxn>
                <a:cxn ang="0">
                  <a:pos x="7" y="0"/>
                </a:cxn>
                <a:cxn ang="0">
                  <a:pos x="4" y="39"/>
                </a:cxn>
              </a:cxnLst>
              <a:rect b="b" l="0" r="r" t="0"/>
              <a:pathLst>
                <a:path h="39" w="11">
                  <a:moveTo>
                    <a:pt x="4" y="39"/>
                  </a:moveTo>
                  <a:cubicBezTo>
                    <a:pt x="6" y="27"/>
                    <a:pt x="0" y="7"/>
                    <a:pt x="7" y="0"/>
                  </a:cubicBezTo>
                  <a:cubicBezTo>
                    <a:pt x="5" y="12"/>
                    <a:pt x="11" y="32"/>
                    <a:pt x="4" y="39"/>
                  </a:cubicBezTo>
                  <a:close/>
                </a:path>
              </a:pathLst>
            </a:custGeom>
            <a:solidFill>
              <a:srgbClr val="89969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0" name="Freeform 166"/>
            <p:cNvSpPr/>
            <p:nvPr/>
          </p:nvSpPr>
          <p:spPr bwMode="auto">
            <a:xfrm>
              <a:off x="5026025" y="2070100"/>
              <a:ext cx="52388" cy="88900"/>
            </a:xfrm>
            <a:custGeom>
              <a:cxnLst>
                <a:cxn ang="0">
                  <a:pos x="19" y="33"/>
                </a:cxn>
                <a:cxn ang="0">
                  <a:pos x="7" y="0"/>
                </a:cxn>
                <a:cxn ang="0">
                  <a:pos x="19" y="30"/>
                </a:cxn>
                <a:cxn ang="0">
                  <a:pos x="19" y="33"/>
                </a:cxn>
              </a:cxnLst>
              <a:rect b="b" l="0" r="r" t="0"/>
              <a:pathLst>
                <a:path h="33" w="19">
                  <a:moveTo>
                    <a:pt x="19" y="33"/>
                  </a:moveTo>
                  <a:cubicBezTo>
                    <a:pt x="14" y="25"/>
                    <a:pt x="0" y="10"/>
                    <a:pt x="7" y="0"/>
                  </a:cubicBezTo>
                  <a:cubicBezTo>
                    <a:pt x="9" y="12"/>
                    <a:pt x="17" y="18"/>
                    <a:pt x="19" y="30"/>
                  </a:cubicBezTo>
                  <a:cubicBezTo>
                    <a:pt x="19" y="31"/>
                    <a:pt x="19" y="32"/>
                    <a:pt x="19" y="3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1" name="Freeform 167"/>
            <p:cNvSpPr/>
            <p:nvPr/>
          </p:nvSpPr>
          <p:spPr bwMode="auto">
            <a:xfrm>
              <a:off x="5254625" y="2125663"/>
              <a:ext cx="96838" cy="17463"/>
            </a:xfrm>
            <a:custGeom>
              <a:cxnLst>
                <a:cxn ang="0">
                  <a:pos x="36" y="0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36" y="0"/>
                </a:cxn>
              </a:cxnLst>
              <a:rect b="b" l="0" r="r" t="0"/>
              <a:pathLst>
                <a:path h="6" w="36">
                  <a:moveTo>
                    <a:pt x="36" y="0"/>
                  </a:moveTo>
                  <a:cubicBezTo>
                    <a:pt x="29" y="5"/>
                    <a:pt x="15" y="3"/>
                    <a:pt x="6" y="6"/>
                  </a:cubicBezTo>
                  <a:cubicBezTo>
                    <a:pt x="6" y="2"/>
                    <a:pt x="1" y="3"/>
                    <a:pt x="0" y="0"/>
                  </a:cubicBezTo>
                  <a:cubicBezTo>
                    <a:pt x="12" y="0"/>
                    <a:pt x="24" y="0"/>
                    <a:pt x="36" y="0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2" name="Freeform 168"/>
            <p:cNvSpPr/>
            <p:nvPr/>
          </p:nvSpPr>
          <p:spPr bwMode="auto">
            <a:xfrm>
              <a:off x="5184775" y="2043113"/>
              <a:ext cx="200025" cy="171450"/>
            </a:xfrm>
            <a:custGeom>
              <a:cxnLst>
                <a:cxn ang="0">
                  <a:pos x="32" y="37"/>
                </a:cxn>
                <a:cxn ang="0">
                  <a:pos x="62" y="31"/>
                </a:cxn>
                <a:cxn ang="0">
                  <a:pos x="68" y="34"/>
                </a:cxn>
                <a:cxn ang="0">
                  <a:pos x="50" y="46"/>
                </a:cxn>
                <a:cxn ang="0">
                  <a:pos x="41" y="46"/>
                </a:cxn>
                <a:cxn ang="0">
                  <a:pos x="17" y="61"/>
                </a:cxn>
                <a:cxn ang="0">
                  <a:pos x="2" y="49"/>
                </a:cxn>
                <a:cxn ang="0">
                  <a:pos x="2" y="40"/>
                </a:cxn>
                <a:cxn ang="0">
                  <a:pos x="17" y="16"/>
                </a:cxn>
                <a:cxn ang="0">
                  <a:pos x="17" y="37"/>
                </a:cxn>
                <a:cxn ang="0">
                  <a:pos x="32" y="37"/>
                </a:cxn>
              </a:cxnLst>
              <a:rect b="b" l="0" r="r" t="0"/>
              <a:pathLst>
                <a:path h="64" w="74">
                  <a:moveTo>
                    <a:pt x="32" y="37"/>
                  </a:moveTo>
                  <a:cubicBezTo>
                    <a:pt x="41" y="34"/>
                    <a:pt x="55" y="36"/>
                    <a:pt x="62" y="31"/>
                  </a:cubicBezTo>
                  <a:cubicBezTo>
                    <a:pt x="64" y="32"/>
                    <a:pt x="68" y="31"/>
                    <a:pt x="68" y="34"/>
                  </a:cubicBezTo>
                  <a:cubicBezTo>
                    <a:pt x="74" y="50"/>
                    <a:pt x="52" y="38"/>
                    <a:pt x="50" y="46"/>
                  </a:cubicBezTo>
                  <a:cubicBezTo>
                    <a:pt x="47" y="46"/>
                    <a:pt x="44" y="46"/>
                    <a:pt x="41" y="46"/>
                  </a:cubicBezTo>
                  <a:cubicBezTo>
                    <a:pt x="29" y="47"/>
                    <a:pt x="33" y="64"/>
                    <a:pt x="17" y="61"/>
                  </a:cubicBezTo>
                  <a:cubicBezTo>
                    <a:pt x="15" y="54"/>
                    <a:pt x="3" y="57"/>
                    <a:pt x="2" y="49"/>
                  </a:cubicBezTo>
                  <a:cubicBezTo>
                    <a:pt x="2" y="46"/>
                    <a:pt x="2" y="43"/>
                    <a:pt x="2" y="40"/>
                  </a:cubicBezTo>
                  <a:cubicBezTo>
                    <a:pt x="8" y="35"/>
                    <a:pt x="0" y="0"/>
                    <a:pt x="17" y="16"/>
                  </a:cubicBezTo>
                  <a:cubicBezTo>
                    <a:pt x="14" y="24"/>
                    <a:pt x="8" y="32"/>
                    <a:pt x="17" y="37"/>
                  </a:cubicBezTo>
                  <a:cubicBezTo>
                    <a:pt x="20" y="28"/>
                    <a:pt x="25" y="41"/>
                    <a:pt x="32" y="37"/>
                  </a:cubicBezTo>
                  <a:close/>
                </a:path>
              </a:pathLst>
            </a:custGeom>
            <a:solidFill>
              <a:srgbClr val="E2EDE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3" name="Freeform 169"/>
            <p:cNvSpPr/>
            <p:nvPr/>
          </p:nvSpPr>
          <p:spPr bwMode="auto">
            <a:xfrm>
              <a:off x="5157788" y="1973263"/>
              <a:ext cx="34925" cy="258763"/>
            </a:xfrm>
            <a:custGeom>
              <a:cxnLst>
                <a:cxn ang="0">
                  <a:pos x="9" y="39"/>
                </a:cxn>
                <a:cxn ang="0">
                  <a:pos x="6" y="96"/>
                </a:cxn>
                <a:cxn ang="0">
                  <a:pos x="3" y="93"/>
                </a:cxn>
                <a:cxn ang="0">
                  <a:pos x="0" y="0"/>
                </a:cxn>
                <a:cxn ang="0">
                  <a:pos x="9" y="36"/>
                </a:cxn>
                <a:cxn ang="0">
                  <a:pos x="9" y="39"/>
                </a:cxn>
              </a:cxnLst>
              <a:rect b="b" l="0" r="r" t="0"/>
              <a:pathLst>
                <a:path h="96" w="13">
                  <a:moveTo>
                    <a:pt x="9" y="39"/>
                  </a:moveTo>
                  <a:cubicBezTo>
                    <a:pt x="7" y="57"/>
                    <a:pt x="13" y="83"/>
                    <a:pt x="6" y="96"/>
                  </a:cubicBezTo>
                  <a:cubicBezTo>
                    <a:pt x="6" y="94"/>
                    <a:pt x="6" y="92"/>
                    <a:pt x="3" y="93"/>
                  </a:cubicBezTo>
                  <a:cubicBezTo>
                    <a:pt x="4" y="60"/>
                    <a:pt x="3" y="29"/>
                    <a:pt x="0" y="0"/>
                  </a:cubicBezTo>
                  <a:cubicBezTo>
                    <a:pt x="9" y="6"/>
                    <a:pt x="2" y="28"/>
                    <a:pt x="9" y="36"/>
                  </a:cubicBezTo>
                  <a:cubicBezTo>
                    <a:pt x="9" y="37"/>
                    <a:pt x="9" y="38"/>
                    <a:pt x="9" y="39"/>
                  </a:cubicBezTo>
                  <a:close/>
                </a:path>
              </a:pathLst>
            </a:custGeom>
            <a:solidFill>
              <a:srgbClr val="75A6B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4" name="Freeform 170"/>
            <p:cNvSpPr/>
            <p:nvPr/>
          </p:nvSpPr>
          <p:spPr bwMode="auto">
            <a:xfrm>
              <a:off x="5319713" y="2135188"/>
              <a:ext cx="65088" cy="42863"/>
            </a:xfrm>
            <a:custGeom>
              <a:cxnLst>
                <a:cxn ang="0">
                  <a:pos x="18" y="0"/>
                </a:cxn>
                <a:cxn ang="0">
                  <a:pos x="21" y="12"/>
                </a:cxn>
                <a:cxn ang="0">
                  <a:pos x="0" y="12"/>
                </a:cxn>
                <a:cxn ang="0">
                  <a:pos x="18" y="0"/>
                </a:cxn>
              </a:cxnLst>
              <a:rect b="b" l="0" r="r" t="0"/>
              <a:pathLst>
                <a:path h="16" w="24">
                  <a:moveTo>
                    <a:pt x="18" y="0"/>
                  </a:moveTo>
                  <a:cubicBezTo>
                    <a:pt x="22" y="1"/>
                    <a:pt x="21" y="7"/>
                    <a:pt x="21" y="12"/>
                  </a:cubicBezTo>
                  <a:cubicBezTo>
                    <a:pt x="14" y="12"/>
                    <a:pt x="7" y="12"/>
                    <a:pt x="0" y="12"/>
                  </a:cubicBezTo>
                  <a:cubicBezTo>
                    <a:pt x="2" y="4"/>
                    <a:pt x="24" y="16"/>
                    <a:pt x="18" y="0"/>
                  </a:cubicBezTo>
                  <a:close/>
                </a:path>
              </a:pathLst>
            </a:custGeom>
            <a:solidFill>
              <a:srgbClr val="708B9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5" name="Freeform 171"/>
            <p:cNvSpPr/>
            <p:nvPr/>
          </p:nvSpPr>
          <p:spPr bwMode="auto">
            <a:xfrm>
              <a:off x="5295900" y="2166938"/>
              <a:ext cx="88900" cy="19050"/>
            </a:xfrm>
            <a:custGeom>
              <a:cxnLst>
                <a:cxn ang="0">
                  <a:pos x="30" y="0"/>
                </a:cxn>
                <a:cxn ang="0">
                  <a:pos x="33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30" y="0"/>
                </a:cxn>
              </a:cxnLst>
              <a:rect b="b" l="0" r="r" t="0"/>
              <a:pathLst>
                <a:path h="7" w="33">
                  <a:moveTo>
                    <a:pt x="30" y="0"/>
                  </a:moveTo>
                  <a:cubicBezTo>
                    <a:pt x="31" y="0"/>
                    <a:pt x="32" y="0"/>
                    <a:pt x="33" y="0"/>
                  </a:cubicBezTo>
                  <a:cubicBezTo>
                    <a:pt x="28" y="7"/>
                    <a:pt x="10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16" y="0"/>
                    <a:pt x="23" y="0"/>
                    <a:pt x="30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6" name="Freeform 172"/>
            <p:cNvSpPr/>
            <p:nvPr/>
          </p:nvSpPr>
          <p:spPr bwMode="auto">
            <a:xfrm>
              <a:off x="5005388" y="2125663"/>
              <a:ext cx="39688" cy="65088"/>
            </a:xfrm>
            <a:custGeom>
              <a:cxnLst>
                <a:cxn ang="0">
                  <a:pos x="12" y="24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5" y="24"/>
                </a:cxn>
                <a:cxn ang="0">
                  <a:pos x="12" y="24"/>
                </a:cxn>
              </a:cxnLst>
              <a:rect b="b" l="0" r="r" t="0"/>
              <a:pathLst>
                <a:path h="24" w="15">
                  <a:moveTo>
                    <a:pt x="12" y="24"/>
                  </a:moveTo>
                  <a:cubicBezTo>
                    <a:pt x="8" y="16"/>
                    <a:pt x="4" y="8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" y="6"/>
                    <a:pt x="13" y="14"/>
                    <a:pt x="15" y="24"/>
                  </a:cubicBezTo>
                  <a:cubicBezTo>
                    <a:pt x="14" y="24"/>
                    <a:pt x="13" y="24"/>
                    <a:pt x="12" y="24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7" name="Freeform 173"/>
            <p:cNvSpPr/>
            <p:nvPr/>
          </p:nvSpPr>
          <p:spPr bwMode="auto">
            <a:xfrm>
              <a:off x="4292600" y="2190750"/>
              <a:ext cx="115888" cy="104775"/>
            </a:xfrm>
            <a:custGeom>
              <a:cxnLst>
                <a:cxn ang="0">
                  <a:pos x="16" y="0"/>
                </a:cxn>
                <a:cxn ang="0">
                  <a:pos x="16" y="12"/>
                </a:cxn>
                <a:cxn ang="0">
                  <a:pos x="25" y="12"/>
                </a:cxn>
                <a:cxn ang="0">
                  <a:pos x="34" y="12"/>
                </a:cxn>
                <a:cxn ang="0">
                  <a:pos x="1" y="24"/>
                </a:cxn>
                <a:cxn ang="0">
                  <a:pos x="10" y="0"/>
                </a:cxn>
                <a:cxn ang="0">
                  <a:pos x="16" y="0"/>
                </a:cxn>
              </a:cxnLst>
              <a:rect b="b" l="0" r="r" t="0"/>
              <a:pathLst>
                <a:path h="39" w="43">
                  <a:moveTo>
                    <a:pt x="16" y="0"/>
                  </a:moveTo>
                  <a:cubicBezTo>
                    <a:pt x="16" y="4"/>
                    <a:pt x="16" y="8"/>
                    <a:pt x="16" y="12"/>
                  </a:cubicBezTo>
                  <a:cubicBezTo>
                    <a:pt x="19" y="12"/>
                    <a:pt x="22" y="12"/>
                    <a:pt x="25" y="12"/>
                  </a:cubicBezTo>
                  <a:cubicBezTo>
                    <a:pt x="28" y="12"/>
                    <a:pt x="31" y="12"/>
                    <a:pt x="34" y="12"/>
                  </a:cubicBezTo>
                  <a:cubicBezTo>
                    <a:pt x="43" y="37"/>
                    <a:pt x="6" y="39"/>
                    <a:pt x="1" y="24"/>
                  </a:cubicBezTo>
                  <a:cubicBezTo>
                    <a:pt x="8" y="20"/>
                    <a:pt x="0" y="1"/>
                    <a:pt x="10" y="0"/>
                  </a:cubicBezTo>
                  <a:cubicBezTo>
                    <a:pt x="12" y="0"/>
                    <a:pt x="14" y="0"/>
                    <a:pt x="16" y="0"/>
                  </a:cubicBezTo>
                  <a:close/>
                </a:path>
              </a:pathLst>
            </a:custGeom>
            <a:solidFill>
              <a:srgbClr val="E2EDE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8" name="Freeform 176"/>
            <p:cNvSpPr/>
            <p:nvPr/>
          </p:nvSpPr>
          <p:spPr bwMode="auto">
            <a:xfrm>
              <a:off x="4278313" y="2352675"/>
              <a:ext cx="127000" cy="201613"/>
            </a:xfrm>
            <a:custGeom>
              <a:cxnLst>
                <a:cxn ang="0">
                  <a:pos x="18" y="36"/>
                </a:cxn>
                <a:cxn ang="0">
                  <a:pos x="30" y="0"/>
                </a:cxn>
                <a:cxn ang="0">
                  <a:pos x="45" y="0"/>
                </a:cxn>
                <a:cxn ang="0">
                  <a:pos x="27" y="66"/>
                </a:cxn>
                <a:cxn ang="0">
                  <a:pos x="0" y="75"/>
                </a:cxn>
                <a:cxn ang="0">
                  <a:pos x="3" y="57"/>
                </a:cxn>
                <a:cxn ang="0">
                  <a:pos x="18" y="36"/>
                </a:cxn>
              </a:cxnLst>
              <a:rect b="b" l="0" r="r" t="0"/>
              <a:pathLst>
                <a:path h="75" w="47">
                  <a:moveTo>
                    <a:pt x="18" y="36"/>
                  </a:moveTo>
                  <a:cubicBezTo>
                    <a:pt x="26" y="28"/>
                    <a:pt x="25" y="11"/>
                    <a:pt x="30" y="0"/>
                  </a:cubicBezTo>
                  <a:cubicBezTo>
                    <a:pt x="35" y="0"/>
                    <a:pt x="40" y="0"/>
                    <a:pt x="45" y="0"/>
                  </a:cubicBezTo>
                  <a:cubicBezTo>
                    <a:pt x="47" y="30"/>
                    <a:pt x="31" y="42"/>
                    <a:pt x="27" y="66"/>
                  </a:cubicBezTo>
                  <a:cubicBezTo>
                    <a:pt x="13" y="64"/>
                    <a:pt x="7" y="70"/>
                    <a:pt x="0" y="75"/>
                  </a:cubicBezTo>
                  <a:cubicBezTo>
                    <a:pt x="0" y="68"/>
                    <a:pt x="0" y="61"/>
                    <a:pt x="3" y="57"/>
                  </a:cubicBezTo>
                  <a:cubicBezTo>
                    <a:pt x="8" y="50"/>
                    <a:pt x="14" y="44"/>
                    <a:pt x="18" y="36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9" name="Freeform 177"/>
            <p:cNvSpPr/>
            <p:nvPr/>
          </p:nvSpPr>
          <p:spPr bwMode="auto">
            <a:xfrm>
              <a:off x="5133975" y="2336800"/>
              <a:ext cx="34925" cy="55563"/>
            </a:xfrm>
            <a:custGeom>
              <a:cxnLst>
                <a:cxn ang="0">
                  <a:pos x="0" y="3"/>
                </a:cxn>
                <a:cxn ang="0">
                  <a:pos x="12" y="21"/>
                </a:cxn>
                <a:cxn ang="0">
                  <a:pos x="3" y="21"/>
                </a:cxn>
                <a:cxn ang="0">
                  <a:pos x="0" y="3"/>
                </a:cxn>
              </a:cxnLst>
              <a:rect b="b" l="0" r="r" t="0"/>
              <a:pathLst>
                <a:path h="21" w="13">
                  <a:moveTo>
                    <a:pt x="0" y="3"/>
                  </a:moveTo>
                  <a:cubicBezTo>
                    <a:pt x="13" y="0"/>
                    <a:pt x="13" y="10"/>
                    <a:pt x="12" y="21"/>
                  </a:cubicBezTo>
                  <a:cubicBezTo>
                    <a:pt x="9" y="21"/>
                    <a:pt x="6" y="21"/>
                    <a:pt x="3" y="21"/>
                  </a:cubicBezTo>
                  <a:cubicBezTo>
                    <a:pt x="0" y="17"/>
                    <a:pt x="0" y="1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0" name="Freeform 178"/>
            <p:cNvSpPr/>
            <p:nvPr/>
          </p:nvSpPr>
          <p:spPr bwMode="auto">
            <a:xfrm>
              <a:off x="4851400" y="2390775"/>
              <a:ext cx="80963" cy="28575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0" y="7"/>
                </a:cxn>
              </a:cxnLst>
              <a:rect b="b" l="0" r="r" t="0"/>
              <a:pathLst>
                <a:path h="11" w="30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26" y="11"/>
                    <a:pt x="9" y="5"/>
                    <a:pt x="0" y="7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1" name="Freeform 179"/>
            <p:cNvSpPr/>
            <p:nvPr/>
          </p:nvSpPr>
          <p:spPr bwMode="auto">
            <a:xfrm>
              <a:off x="4730750" y="2398713"/>
              <a:ext cx="96838" cy="28575"/>
            </a:xfrm>
            <a:custGeom>
              <a:cxnLst>
                <a:cxn ang="0">
                  <a:pos x="0" y="7"/>
                </a:cxn>
                <a:cxn ang="0">
                  <a:pos x="36" y="4"/>
                </a:cxn>
                <a:cxn ang="0">
                  <a:pos x="0" y="7"/>
                </a:cxn>
              </a:cxnLst>
              <a:rect b="b" l="0" r="r" t="0"/>
              <a:pathLst>
                <a:path h="11" w="36">
                  <a:moveTo>
                    <a:pt x="0" y="7"/>
                  </a:moveTo>
                  <a:cubicBezTo>
                    <a:pt x="6" y="0"/>
                    <a:pt x="25" y="6"/>
                    <a:pt x="36" y="4"/>
                  </a:cubicBezTo>
                  <a:cubicBezTo>
                    <a:pt x="30" y="11"/>
                    <a:pt x="11" y="5"/>
                    <a:pt x="0" y="7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2" name="Freeform 180"/>
            <p:cNvSpPr/>
            <p:nvPr/>
          </p:nvSpPr>
          <p:spPr bwMode="auto">
            <a:xfrm>
              <a:off x="4789488" y="2417763"/>
              <a:ext cx="92075" cy="55563"/>
            </a:xfrm>
            <a:custGeom>
              <a:cxnLst>
                <a:cxn ang="0">
                  <a:pos x="20" y="21"/>
                </a:cxn>
                <a:cxn ang="0">
                  <a:pos x="2" y="9"/>
                </a:cxn>
                <a:cxn ang="0">
                  <a:pos x="23" y="0"/>
                </a:cxn>
                <a:cxn ang="0">
                  <a:pos x="20" y="3"/>
                </a:cxn>
                <a:cxn ang="0">
                  <a:pos x="29" y="6"/>
                </a:cxn>
                <a:cxn ang="0">
                  <a:pos x="17" y="12"/>
                </a:cxn>
                <a:cxn ang="0">
                  <a:pos x="29" y="21"/>
                </a:cxn>
                <a:cxn ang="0">
                  <a:pos x="20" y="21"/>
                </a:cxn>
              </a:cxnLst>
              <a:rect b="b" l="0" r="r" t="0"/>
              <a:pathLst>
                <a:path h="21" w="34">
                  <a:moveTo>
                    <a:pt x="20" y="21"/>
                  </a:moveTo>
                  <a:cubicBezTo>
                    <a:pt x="12" y="16"/>
                    <a:pt x="0" y="16"/>
                    <a:pt x="2" y="9"/>
                  </a:cubicBezTo>
                  <a:cubicBezTo>
                    <a:pt x="6" y="3"/>
                    <a:pt x="15" y="2"/>
                    <a:pt x="23" y="0"/>
                  </a:cubicBezTo>
                  <a:cubicBezTo>
                    <a:pt x="24" y="3"/>
                    <a:pt x="22" y="3"/>
                    <a:pt x="20" y="3"/>
                  </a:cubicBezTo>
                  <a:cubicBezTo>
                    <a:pt x="20" y="7"/>
                    <a:pt x="25" y="6"/>
                    <a:pt x="29" y="6"/>
                  </a:cubicBezTo>
                  <a:cubicBezTo>
                    <a:pt x="28" y="11"/>
                    <a:pt x="24" y="13"/>
                    <a:pt x="17" y="12"/>
                  </a:cubicBezTo>
                  <a:cubicBezTo>
                    <a:pt x="16" y="20"/>
                    <a:pt x="34" y="9"/>
                    <a:pt x="29" y="21"/>
                  </a:cubicBezTo>
                  <a:cubicBezTo>
                    <a:pt x="26" y="21"/>
                    <a:pt x="23" y="21"/>
                    <a:pt x="20" y="21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3" name="Freeform 181"/>
            <p:cNvSpPr/>
            <p:nvPr/>
          </p:nvSpPr>
          <p:spPr bwMode="auto">
            <a:xfrm>
              <a:off x="4513263" y="2441575"/>
              <a:ext cx="55563" cy="55563"/>
            </a:xfrm>
            <a:custGeom>
              <a:cxnLst>
                <a:cxn ang="0">
                  <a:pos x="18" y="12"/>
                </a:cxn>
                <a:cxn ang="0">
                  <a:pos x="21" y="12"/>
                </a:cxn>
                <a:cxn ang="0">
                  <a:pos x="0" y="9"/>
                </a:cxn>
                <a:cxn ang="0">
                  <a:pos x="18" y="12"/>
                </a:cxn>
              </a:cxnLst>
              <a:rect b="b" l="0" r="r" t="0"/>
              <a:pathLst>
                <a:path h="21" w="21">
                  <a:moveTo>
                    <a:pt x="18" y="12"/>
                  </a:moveTo>
                  <a:cubicBezTo>
                    <a:pt x="19" y="12"/>
                    <a:pt x="20" y="12"/>
                    <a:pt x="21" y="12"/>
                  </a:cubicBezTo>
                  <a:cubicBezTo>
                    <a:pt x="16" y="21"/>
                    <a:pt x="5" y="11"/>
                    <a:pt x="0" y="9"/>
                  </a:cubicBezTo>
                  <a:cubicBezTo>
                    <a:pt x="4" y="0"/>
                    <a:pt x="15" y="10"/>
                    <a:pt x="18" y="12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4" name="Freeform 182"/>
            <p:cNvSpPr/>
            <p:nvPr/>
          </p:nvSpPr>
          <p:spPr bwMode="auto">
            <a:xfrm>
              <a:off x="5075238" y="2368550"/>
              <a:ext cx="38100" cy="120650"/>
            </a:xfrm>
            <a:custGeom>
              <a:cxnLst>
                <a:cxn ang="0">
                  <a:pos x="7" y="45"/>
                </a:cxn>
                <a:cxn ang="0">
                  <a:pos x="4" y="24"/>
                </a:cxn>
                <a:cxn ang="0">
                  <a:pos x="7" y="0"/>
                </a:cxn>
                <a:cxn ang="0">
                  <a:pos x="10" y="24"/>
                </a:cxn>
                <a:cxn ang="0">
                  <a:pos x="10" y="27"/>
                </a:cxn>
                <a:cxn ang="0">
                  <a:pos x="7" y="45"/>
                </a:cxn>
              </a:cxnLst>
              <a:rect b="b" l="0" r="r" t="0"/>
              <a:pathLst>
                <a:path h="45" w="14">
                  <a:moveTo>
                    <a:pt x="7" y="45"/>
                  </a:moveTo>
                  <a:cubicBezTo>
                    <a:pt x="0" y="44"/>
                    <a:pt x="6" y="30"/>
                    <a:pt x="4" y="24"/>
                  </a:cubicBezTo>
                  <a:cubicBezTo>
                    <a:pt x="11" y="22"/>
                    <a:pt x="5" y="7"/>
                    <a:pt x="7" y="0"/>
                  </a:cubicBezTo>
                  <a:cubicBezTo>
                    <a:pt x="14" y="2"/>
                    <a:pt x="8" y="17"/>
                    <a:pt x="10" y="24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3" y="27"/>
                    <a:pt x="9" y="40"/>
                    <a:pt x="7" y="45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5" name="Freeform 184"/>
            <p:cNvSpPr/>
            <p:nvPr/>
          </p:nvSpPr>
          <p:spPr bwMode="auto">
            <a:xfrm>
              <a:off x="4249738" y="2524125"/>
              <a:ext cx="104775" cy="490538"/>
            </a:xfrm>
            <a:custGeom>
              <a:cxnLst>
                <a:cxn ang="0">
                  <a:pos x="38" y="2"/>
                </a:cxn>
                <a:cxn ang="0">
                  <a:pos x="35" y="14"/>
                </a:cxn>
                <a:cxn ang="0">
                  <a:pos x="26" y="131"/>
                </a:cxn>
                <a:cxn ang="0">
                  <a:pos x="2" y="182"/>
                </a:cxn>
                <a:cxn ang="0">
                  <a:pos x="5" y="149"/>
                </a:cxn>
                <a:cxn ang="0">
                  <a:pos x="11" y="149"/>
                </a:cxn>
                <a:cxn ang="0">
                  <a:pos x="2" y="32"/>
                </a:cxn>
                <a:cxn ang="0">
                  <a:pos x="5" y="32"/>
                </a:cxn>
                <a:cxn ang="0">
                  <a:pos x="11" y="53"/>
                </a:cxn>
                <a:cxn ang="0">
                  <a:pos x="11" y="17"/>
                </a:cxn>
                <a:cxn ang="0">
                  <a:pos x="11" y="11"/>
                </a:cxn>
                <a:cxn ang="0">
                  <a:pos x="38" y="2"/>
                </a:cxn>
              </a:cxnLst>
              <a:rect b="b" l="0" r="r" t="0"/>
              <a:pathLst>
                <a:path h="182" w="39">
                  <a:moveTo>
                    <a:pt x="38" y="2"/>
                  </a:moveTo>
                  <a:cubicBezTo>
                    <a:pt x="39" y="8"/>
                    <a:pt x="35" y="9"/>
                    <a:pt x="35" y="14"/>
                  </a:cubicBezTo>
                  <a:cubicBezTo>
                    <a:pt x="28" y="49"/>
                    <a:pt x="37" y="100"/>
                    <a:pt x="26" y="131"/>
                  </a:cubicBezTo>
                  <a:cubicBezTo>
                    <a:pt x="25" y="155"/>
                    <a:pt x="13" y="168"/>
                    <a:pt x="2" y="182"/>
                  </a:cubicBezTo>
                  <a:cubicBezTo>
                    <a:pt x="2" y="170"/>
                    <a:pt x="1" y="157"/>
                    <a:pt x="5" y="149"/>
                  </a:cubicBezTo>
                  <a:cubicBezTo>
                    <a:pt x="8" y="151"/>
                    <a:pt x="10" y="153"/>
                    <a:pt x="11" y="149"/>
                  </a:cubicBezTo>
                  <a:cubicBezTo>
                    <a:pt x="7" y="111"/>
                    <a:pt x="0" y="76"/>
                    <a:pt x="2" y="32"/>
                  </a:cubicBezTo>
                  <a:cubicBezTo>
                    <a:pt x="3" y="32"/>
                    <a:pt x="4" y="32"/>
                    <a:pt x="5" y="32"/>
                  </a:cubicBezTo>
                  <a:cubicBezTo>
                    <a:pt x="5" y="39"/>
                    <a:pt x="3" y="64"/>
                    <a:pt x="11" y="53"/>
                  </a:cubicBezTo>
                  <a:cubicBezTo>
                    <a:pt x="11" y="41"/>
                    <a:pt x="11" y="29"/>
                    <a:pt x="11" y="17"/>
                  </a:cubicBezTo>
                  <a:cubicBezTo>
                    <a:pt x="11" y="15"/>
                    <a:pt x="11" y="13"/>
                    <a:pt x="11" y="11"/>
                  </a:cubicBezTo>
                  <a:cubicBezTo>
                    <a:pt x="18" y="6"/>
                    <a:pt x="24" y="0"/>
                    <a:pt x="38" y="2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6" name="Freeform 185"/>
            <p:cNvSpPr/>
            <p:nvPr/>
          </p:nvSpPr>
          <p:spPr bwMode="auto">
            <a:xfrm>
              <a:off x="5245100" y="2473325"/>
              <a:ext cx="28575" cy="88900"/>
            </a:xfrm>
            <a:custGeom>
              <a:cxnLst>
                <a:cxn ang="0">
                  <a:pos x="4" y="0"/>
                </a:cxn>
                <a:cxn ang="0">
                  <a:pos x="7" y="33"/>
                </a:cxn>
                <a:cxn ang="0">
                  <a:pos x="4" y="0"/>
                </a:cxn>
              </a:cxnLst>
              <a:rect b="b" l="0" r="r" t="0"/>
              <a:pathLst>
                <a:path h="33" w="11">
                  <a:moveTo>
                    <a:pt x="4" y="0"/>
                  </a:moveTo>
                  <a:cubicBezTo>
                    <a:pt x="11" y="5"/>
                    <a:pt x="5" y="23"/>
                    <a:pt x="7" y="33"/>
                  </a:cubicBezTo>
                  <a:cubicBezTo>
                    <a:pt x="0" y="28"/>
                    <a:pt x="6" y="10"/>
                    <a:pt x="4" y="0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7" name="Freeform 186"/>
            <p:cNvSpPr/>
            <p:nvPr/>
          </p:nvSpPr>
          <p:spPr bwMode="auto">
            <a:xfrm>
              <a:off x="4900613" y="2527300"/>
              <a:ext cx="123825" cy="46038"/>
            </a:xfrm>
            <a:custGeom>
              <a:cxnLst>
                <a:cxn ang="0">
                  <a:pos x="42" y="7"/>
                </a:cxn>
                <a:cxn ang="0">
                  <a:pos x="45" y="10"/>
                </a:cxn>
                <a:cxn ang="0">
                  <a:pos x="0" y="4"/>
                </a:cxn>
                <a:cxn ang="0">
                  <a:pos x="42" y="7"/>
                </a:cxn>
              </a:cxnLst>
              <a:rect b="b" l="0" r="r" t="0"/>
              <a:pathLst>
                <a:path h="17" w="46">
                  <a:moveTo>
                    <a:pt x="42" y="7"/>
                  </a:moveTo>
                  <a:cubicBezTo>
                    <a:pt x="44" y="7"/>
                    <a:pt x="46" y="7"/>
                    <a:pt x="45" y="10"/>
                  </a:cubicBezTo>
                  <a:cubicBezTo>
                    <a:pt x="26" y="11"/>
                    <a:pt x="10" y="17"/>
                    <a:pt x="0" y="4"/>
                  </a:cubicBezTo>
                  <a:cubicBezTo>
                    <a:pt x="7" y="0"/>
                    <a:pt x="24" y="11"/>
                    <a:pt x="42" y="7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8" name="Freeform 187"/>
            <p:cNvSpPr/>
            <p:nvPr/>
          </p:nvSpPr>
          <p:spPr bwMode="auto">
            <a:xfrm>
              <a:off x="5048250" y="2433638"/>
              <a:ext cx="255588" cy="425450"/>
            </a:xfrm>
            <a:custGeom>
              <a:cxnLst>
                <a:cxn ang="0">
                  <a:pos x="20" y="0"/>
                </a:cxn>
                <a:cxn ang="0">
                  <a:pos x="95" y="138"/>
                </a:cxn>
                <a:cxn ang="0">
                  <a:pos x="23" y="93"/>
                </a:cxn>
                <a:cxn ang="0">
                  <a:pos x="23" y="42"/>
                </a:cxn>
                <a:cxn ang="0">
                  <a:pos x="20" y="3"/>
                </a:cxn>
                <a:cxn ang="0">
                  <a:pos x="20" y="0"/>
                </a:cxn>
              </a:cxnLst>
              <a:rect b="b" l="0" r="r" t="0"/>
              <a:pathLst>
                <a:path h="158" w="95">
                  <a:moveTo>
                    <a:pt x="20" y="0"/>
                  </a:moveTo>
                  <a:cubicBezTo>
                    <a:pt x="62" y="29"/>
                    <a:pt x="51" y="111"/>
                    <a:pt x="95" y="138"/>
                  </a:cubicBezTo>
                  <a:cubicBezTo>
                    <a:pt x="72" y="158"/>
                    <a:pt x="0" y="139"/>
                    <a:pt x="23" y="93"/>
                  </a:cubicBezTo>
                  <a:cubicBezTo>
                    <a:pt x="28" y="83"/>
                    <a:pt x="28" y="52"/>
                    <a:pt x="23" y="42"/>
                  </a:cubicBezTo>
                  <a:cubicBezTo>
                    <a:pt x="24" y="27"/>
                    <a:pt x="18" y="19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9" name="Freeform 188"/>
            <p:cNvSpPr/>
            <p:nvPr/>
          </p:nvSpPr>
          <p:spPr bwMode="auto">
            <a:xfrm>
              <a:off x="3802063" y="2573338"/>
              <a:ext cx="138113" cy="34925"/>
            </a:xfrm>
            <a:custGeom>
              <a:cxnLst>
                <a:cxn ang="0">
                  <a:pos x="6" y="2"/>
                </a:cxn>
                <a:cxn ang="0">
                  <a:pos x="27" y="2"/>
                </a:cxn>
                <a:cxn ang="0">
                  <a:pos x="51" y="5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6" y="2"/>
                </a:cxn>
              </a:cxnLst>
              <a:rect b="b" l="0" r="r" t="0"/>
              <a:pathLst>
                <a:path h="13" w="51">
                  <a:moveTo>
                    <a:pt x="6" y="2"/>
                  </a:moveTo>
                  <a:cubicBezTo>
                    <a:pt x="11" y="11"/>
                    <a:pt x="19" y="0"/>
                    <a:pt x="27" y="2"/>
                  </a:cubicBezTo>
                  <a:cubicBezTo>
                    <a:pt x="29" y="9"/>
                    <a:pt x="44" y="3"/>
                    <a:pt x="51" y="5"/>
                  </a:cubicBezTo>
                  <a:cubicBezTo>
                    <a:pt x="40" y="13"/>
                    <a:pt x="12" y="4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4"/>
                    <a:pt x="1" y="1"/>
                    <a:pt x="6" y="2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0" name="Freeform 189"/>
            <p:cNvSpPr/>
            <p:nvPr/>
          </p:nvSpPr>
          <p:spPr bwMode="auto">
            <a:xfrm>
              <a:off x="5575300" y="2586038"/>
              <a:ext cx="30163" cy="92075"/>
            </a:xfrm>
            <a:custGeom>
              <a:cxnLst>
                <a:cxn ang="0">
                  <a:pos x="7" y="0"/>
                </a:cxn>
                <a:cxn ang="0">
                  <a:pos x="10" y="15"/>
                </a:cxn>
                <a:cxn ang="0">
                  <a:pos x="10" y="18"/>
                </a:cxn>
                <a:cxn ang="0">
                  <a:pos x="7" y="18"/>
                </a:cxn>
                <a:cxn ang="0">
                  <a:pos x="4" y="33"/>
                </a:cxn>
                <a:cxn ang="0">
                  <a:pos x="1" y="30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34" w="11">
                  <a:moveTo>
                    <a:pt x="7" y="0"/>
                  </a:moveTo>
                  <a:cubicBezTo>
                    <a:pt x="9" y="4"/>
                    <a:pt x="3" y="16"/>
                    <a:pt x="10" y="15"/>
                  </a:cubicBezTo>
                  <a:cubicBezTo>
                    <a:pt x="10" y="16"/>
                    <a:pt x="10" y="17"/>
                    <a:pt x="10" y="18"/>
                  </a:cubicBezTo>
                  <a:cubicBezTo>
                    <a:pt x="9" y="18"/>
                    <a:pt x="8" y="18"/>
                    <a:pt x="7" y="18"/>
                  </a:cubicBezTo>
                  <a:cubicBezTo>
                    <a:pt x="5" y="22"/>
                    <a:pt x="11" y="34"/>
                    <a:pt x="4" y="33"/>
                  </a:cubicBezTo>
                  <a:cubicBezTo>
                    <a:pt x="2" y="33"/>
                    <a:pt x="0" y="33"/>
                    <a:pt x="1" y="30"/>
                  </a:cubicBezTo>
                  <a:cubicBezTo>
                    <a:pt x="8" y="26"/>
                    <a:pt x="2" y="9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1" name="Freeform 190"/>
            <p:cNvSpPr/>
            <p:nvPr/>
          </p:nvSpPr>
          <p:spPr bwMode="auto">
            <a:xfrm>
              <a:off x="4559300" y="2619375"/>
              <a:ext cx="166688" cy="541338"/>
            </a:xfrm>
            <a:custGeom>
              <a:cxnLst>
                <a:cxn ang="0">
                  <a:pos x="10" y="135"/>
                </a:cxn>
                <a:cxn ang="0">
                  <a:pos x="13" y="144"/>
                </a:cxn>
                <a:cxn ang="0">
                  <a:pos x="49" y="0"/>
                </a:cxn>
                <a:cxn ang="0">
                  <a:pos x="58" y="81"/>
                </a:cxn>
                <a:cxn ang="0">
                  <a:pos x="55" y="114"/>
                </a:cxn>
                <a:cxn ang="0">
                  <a:pos x="55" y="135"/>
                </a:cxn>
                <a:cxn ang="0">
                  <a:pos x="46" y="168"/>
                </a:cxn>
                <a:cxn ang="0">
                  <a:pos x="25" y="195"/>
                </a:cxn>
                <a:cxn ang="0">
                  <a:pos x="13" y="201"/>
                </a:cxn>
                <a:cxn ang="0">
                  <a:pos x="1" y="198"/>
                </a:cxn>
                <a:cxn ang="0">
                  <a:pos x="4" y="174"/>
                </a:cxn>
                <a:cxn ang="0">
                  <a:pos x="7" y="144"/>
                </a:cxn>
                <a:cxn ang="0">
                  <a:pos x="10" y="135"/>
                </a:cxn>
              </a:cxnLst>
              <a:rect b="b" l="0" r="r" t="0"/>
              <a:pathLst>
                <a:path h="201" w="62">
                  <a:moveTo>
                    <a:pt x="10" y="135"/>
                  </a:moveTo>
                  <a:cubicBezTo>
                    <a:pt x="8" y="137"/>
                    <a:pt x="12" y="145"/>
                    <a:pt x="13" y="144"/>
                  </a:cubicBezTo>
                  <a:cubicBezTo>
                    <a:pt x="31" y="108"/>
                    <a:pt x="22" y="32"/>
                    <a:pt x="49" y="0"/>
                  </a:cubicBezTo>
                  <a:cubicBezTo>
                    <a:pt x="62" y="16"/>
                    <a:pt x="56" y="62"/>
                    <a:pt x="58" y="81"/>
                  </a:cubicBezTo>
                  <a:cubicBezTo>
                    <a:pt x="53" y="87"/>
                    <a:pt x="49" y="105"/>
                    <a:pt x="55" y="114"/>
                  </a:cubicBezTo>
                  <a:cubicBezTo>
                    <a:pt x="52" y="117"/>
                    <a:pt x="49" y="133"/>
                    <a:pt x="55" y="135"/>
                  </a:cubicBezTo>
                  <a:cubicBezTo>
                    <a:pt x="48" y="142"/>
                    <a:pt x="52" y="160"/>
                    <a:pt x="46" y="168"/>
                  </a:cubicBezTo>
                  <a:cubicBezTo>
                    <a:pt x="44" y="180"/>
                    <a:pt x="28" y="194"/>
                    <a:pt x="25" y="195"/>
                  </a:cubicBezTo>
                  <a:cubicBezTo>
                    <a:pt x="25" y="201"/>
                    <a:pt x="15" y="197"/>
                    <a:pt x="13" y="201"/>
                  </a:cubicBezTo>
                  <a:cubicBezTo>
                    <a:pt x="12" y="197"/>
                    <a:pt x="6" y="198"/>
                    <a:pt x="1" y="198"/>
                  </a:cubicBezTo>
                  <a:cubicBezTo>
                    <a:pt x="0" y="188"/>
                    <a:pt x="6" y="185"/>
                    <a:pt x="4" y="174"/>
                  </a:cubicBezTo>
                  <a:cubicBezTo>
                    <a:pt x="7" y="168"/>
                    <a:pt x="14" y="150"/>
                    <a:pt x="7" y="144"/>
                  </a:cubicBezTo>
                  <a:cubicBezTo>
                    <a:pt x="7" y="140"/>
                    <a:pt x="7" y="136"/>
                    <a:pt x="10" y="135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2" name="Freeform 191"/>
            <p:cNvSpPr/>
            <p:nvPr/>
          </p:nvSpPr>
          <p:spPr bwMode="auto">
            <a:xfrm>
              <a:off x="3890963" y="2654300"/>
              <a:ext cx="80963" cy="47625"/>
            </a:xfrm>
            <a:custGeom>
              <a:cxnLst>
                <a:cxn ang="0">
                  <a:pos x="21" y="8"/>
                </a:cxn>
                <a:cxn ang="0">
                  <a:pos x="24" y="14"/>
                </a:cxn>
                <a:cxn ang="0">
                  <a:pos x="0" y="11"/>
                </a:cxn>
                <a:cxn ang="0">
                  <a:pos x="21" y="8"/>
                </a:cxn>
              </a:cxnLst>
              <a:rect b="b" l="0" r="r" t="0"/>
              <a:pathLst>
                <a:path h="18" w="30">
                  <a:moveTo>
                    <a:pt x="21" y="8"/>
                  </a:moveTo>
                  <a:cubicBezTo>
                    <a:pt x="21" y="12"/>
                    <a:pt x="30" y="11"/>
                    <a:pt x="24" y="14"/>
                  </a:cubicBezTo>
                  <a:cubicBezTo>
                    <a:pt x="17" y="12"/>
                    <a:pt x="2" y="18"/>
                    <a:pt x="0" y="11"/>
                  </a:cubicBezTo>
                  <a:cubicBezTo>
                    <a:pt x="13" y="17"/>
                    <a:pt x="16" y="0"/>
                    <a:pt x="21" y="8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3" name="Freeform 192"/>
            <p:cNvSpPr/>
            <p:nvPr/>
          </p:nvSpPr>
          <p:spPr bwMode="auto">
            <a:xfrm>
              <a:off x="3802063" y="2692400"/>
              <a:ext cx="393700" cy="282575"/>
            </a:xfrm>
            <a:custGeom>
              <a:cxnLst>
                <a:cxn ang="0">
                  <a:pos x="0" y="0"/>
                </a:cxn>
                <a:cxn ang="0">
                  <a:pos x="75" y="9"/>
                </a:cxn>
                <a:cxn ang="0">
                  <a:pos x="105" y="9"/>
                </a:cxn>
                <a:cxn ang="0">
                  <a:pos x="123" y="18"/>
                </a:cxn>
                <a:cxn ang="0">
                  <a:pos x="135" y="36"/>
                </a:cxn>
                <a:cxn ang="0">
                  <a:pos x="144" y="105"/>
                </a:cxn>
                <a:cxn ang="0">
                  <a:pos x="123" y="105"/>
                </a:cxn>
                <a:cxn ang="0">
                  <a:pos x="75" y="45"/>
                </a:cxn>
                <a:cxn ang="0">
                  <a:pos x="0" y="0"/>
                </a:cxn>
              </a:cxnLst>
              <a:rect b="b" l="0" r="r" t="0"/>
              <a:pathLst>
                <a:path h="105" w="146">
                  <a:moveTo>
                    <a:pt x="0" y="0"/>
                  </a:moveTo>
                  <a:cubicBezTo>
                    <a:pt x="25" y="3"/>
                    <a:pt x="49" y="7"/>
                    <a:pt x="75" y="9"/>
                  </a:cubicBezTo>
                  <a:cubicBezTo>
                    <a:pt x="78" y="14"/>
                    <a:pt x="102" y="14"/>
                    <a:pt x="105" y="9"/>
                  </a:cubicBezTo>
                  <a:cubicBezTo>
                    <a:pt x="113" y="1"/>
                    <a:pt x="122" y="10"/>
                    <a:pt x="123" y="18"/>
                  </a:cubicBezTo>
                  <a:cubicBezTo>
                    <a:pt x="125" y="26"/>
                    <a:pt x="132" y="29"/>
                    <a:pt x="135" y="36"/>
                  </a:cubicBezTo>
                  <a:cubicBezTo>
                    <a:pt x="146" y="51"/>
                    <a:pt x="144" y="79"/>
                    <a:pt x="144" y="105"/>
                  </a:cubicBezTo>
                  <a:cubicBezTo>
                    <a:pt x="137" y="105"/>
                    <a:pt x="130" y="105"/>
                    <a:pt x="123" y="105"/>
                  </a:cubicBezTo>
                  <a:cubicBezTo>
                    <a:pt x="104" y="88"/>
                    <a:pt x="81" y="75"/>
                    <a:pt x="75" y="45"/>
                  </a:cubicBezTo>
                  <a:cubicBezTo>
                    <a:pt x="51" y="29"/>
                    <a:pt x="25" y="15"/>
                    <a:pt x="0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4" name="Freeform 193"/>
            <p:cNvSpPr>
              <a:spLocks noEditPoints="1"/>
            </p:cNvSpPr>
            <p:nvPr/>
          </p:nvSpPr>
          <p:spPr bwMode="auto">
            <a:xfrm>
              <a:off x="5070475" y="2286000"/>
              <a:ext cx="233363" cy="519113"/>
            </a:xfrm>
            <a:custGeom>
              <a:cxnLst>
                <a:cxn ang="0">
                  <a:pos x="87" y="193"/>
                </a:cxn>
                <a:cxn ang="0">
                  <a:pos x="12" y="55"/>
                </a:cxn>
                <a:cxn ang="0">
                  <a:pos x="9" y="31"/>
                </a:cxn>
                <a:cxn ang="0">
                  <a:pos x="33" y="7"/>
                </a:cxn>
                <a:cxn ang="0">
                  <a:pos x="39" y="1"/>
                </a:cxn>
                <a:cxn ang="0">
                  <a:pos x="63" y="70"/>
                </a:cxn>
                <a:cxn ang="0">
                  <a:pos x="66" y="103"/>
                </a:cxn>
                <a:cxn ang="0">
                  <a:pos x="87" y="193"/>
                </a:cxn>
                <a:cxn ang="0">
                  <a:pos x="39" y="22"/>
                </a:cxn>
                <a:cxn ang="0">
                  <a:pos x="18" y="16"/>
                </a:cxn>
                <a:cxn ang="0">
                  <a:pos x="21" y="40"/>
                </a:cxn>
                <a:cxn ang="0">
                  <a:pos x="42" y="46"/>
                </a:cxn>
                <a:cxn ang="0">
                  <a:pos x="39" y="22"/>
                </a:cxn>
              </a:cxnLst>
              <a:rect b="b" l="0" r="r" t="0"/>
              <a:pathLst>
                <a:path h="193" w="87">
                  <a:moveTo>
                    <a:pt x="87" y="193"/>
                  </a:moveTo>
                  <a:cubicBezTo>
                    <a:pt x="43" y="166"/>
                    <a:pt x="54" y="84"/>
                    <a:pt x="12" y="55"/>
                  </a:cubicBezTo>
                  <a:cubicBezTo>
                    <a:pt x="10" y="48"/>
                    <a:pt x="16" y="33"/>
                    <a:pt x="9" y="31"/>
                  </a:cubicBezTo>
                  <a:cubicBezTo>
                    <a:pt x="0" y="0"/>
                    <a:pt x="24" y="21"/>
                    <a:pt x="33" y="7"/>
                  </a:cubicBezTo>
                  <a:cubicBezTo>
                    <a:pt x="37" y="7"/>
                    <a:pt x="36" y="2"/>
                    <a:pt x="39" y="1"/>
                  </a:cubicBezTo>
                  <a:cubicBezTo>
                    <a:pt x="44" y="27"/>
                    <a:pt x="60" y="42"/>
                    <a:pt x="63" y="70"/>
                  </a:cubicBezTo>
                  <a:cubicBezTo>
                    <a:pt x="65" y="80"/>
                    <a:pt x="59" y="98"/>
                    <a:pt x="66" y="103"/>
                  </a:cubicBezTo>
                  <a:cubicBezTo>
                    <a:pt x="62" y="144"/>
                    <a:pt x="83" y="160"/>
                    <a:pt x="87" y="193"/>
                  </a:cubicBezTo>
                  <a:close/>
                  <a:moveTo>
                    <a:pt x="39" y="22"/>
                  </a:moveTo>
                  <a:cubicBezTo>
                    <a:pt x="41" y="11"/>
                    <a:pt x="25" y="18"/>
                    <a:pt x="18" y="16"/>
                  </a:cubicBezTo>
                  <a:cubicBezTo>
                    <a:pt x="18" y="25"/>
                    <a:pt x="16" y="36"/>
                    <a:pt x="21" y="40"/>
                  </a:cubicBezTo>
                  <a:cubicBezTo>
                    <a:pt x="21" y="49"/>
                    <a:pt x="34" y="45"/>
                    <a:pt x="42" y="46"/>
                  </a:cubicBezTo>
                  <a:cubicBezTo>
                    <a:pt x="40" y="39"/>
                    <a:pt x="46" y="24"/>
                    <a:pt x="39" y="22"/>
                  </a:cubicBezTo>
                  <a:close/>
                </a:path>
              </a:pathLst>
            </a:custGeom>
            <a:solidFill>
              <a:srgbClr val="1F445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5" name="Freeform 194"/>
            <p:cNvSpPr/>
            <p:nvPr/>
          </p:nvSpPr>
          <p:spPr bwMode="auto">
            <a:xfrm>
              <a:off x="5343525" y="2813050"/>
              <a:ext cx="65088" cy="26988"/>
            </a:xfrm>
            <a:custGeom>
              <a:cxnLst>
                <a:cxn ang="0">
                  <a:pos x="0" y="9"/>
                </a:cxn>
                <a:cxn ang="0">
                  <a:pos x="0" y="3"/>
                </a:cxn>
                <a:cxn ang="0">
                  <a:pos x="24" y="3"/>
                </a:cxn>
                <a:cxn ang="0">
                  <a:pos x="15" y="9"/>
                </a:cxn>
                <a:cxn ang="0">
                  <a:pos x="0" y="9"/>
                </a:cxn>
              </a:cxnLst>
              <a:rect b="b" l="0" r="r" t="0"/>
              <a:pathLst>
                <a:path h="10" w="24">
                  <a:moveTo>
                    <a:pt x="0" y="9"/>
                  </a:moveTo>
                  <a:cubicBezTo>
                    <a:pt x="0" y="7"/>
                    <a:pt x="0" y="5"/>
                    <a:pt x="0" y="3"/>
                  </a:cubicBezTo>
                  <a:cubicBezTo>
                    <a:pt x="7" y="10"/>
                    <a:pt x="12" y="0"/>
                    <a:pt x="24" y="3"/>
                  </a:cubicBezTo>
                  <a:cubicBezTo>
                    <a:pt x="24" y="8"/>
                    <a:pt x="16" y="5"/>
                    <a:pt x="15" y="9"/>
                  </a:cubicBezTo>
                  <a:cubicBezTo>
                    <a:pt x="10" y="9"/>
                    <a:pt x="5" y="9"/>
                    <a:pt x="0" y="9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6" name="Freeform 195"/>
            <p:cNvSpPr/>
            <p:nvPr/>
          </p:nvSpPr>
          <p:spPr bwMode="auto">
            <a:xfrm>
              <a:off x="4197350" y="2828925"/>
              <a:ext cx="19050" cy="136525"/>
            </a:xfrm>
            <a:custGeom>
              <a:cxnLst>
                <a:cxn ang="0">
                  <a:pos x="3" y="0"/>
                </a:cxn>
                <a:cxn ang="0">
                  <a:pos x="0" y="51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51" w="7">
                  <a:moveTo>
                    <a:pt x="3" y="0"/>
                  </a:moveTo>
                  <a:cubicBezTo>
                    <a:pt x="1" y="16"/>
                    <a:pt x="7" y="40"/>
                    <a:pt x="0" y="51"/>
                  </a:cubicBezTo>
                  <a:cubicBezTo>
                    <a:pt x="0" y="34"/>
                    <a:pt x="0" y="17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7" name="Freeform 196"/>
            <p:cNvSpPr/>
            <p:nvPr/>
          </p:nvSpPr>
          <p:spPr bwMode="auto">
            <a:xfrm>
              <a:off x="4913313" y="2860675"/>
              <a:ext cx="26988" cy="65088"/>
            </a:xfrm>
            <a:custGeom>
              <a:cxnLst>
                <a:cxn ang="0">
                  <a:pos x="4" y="0"/>
                </a:cxn>
                <a:cxn ang="0">
                  <a:pos x="10" y="24"/>
                </a:cxn>
                <a:cxn ang="0">
                  <a:pos x="7" y="24"/>
                </a:cxn>
                <a:cxn ang="0">
                  <a:pos x="4" y="0"/>
                </a:cxn>
              </a:cxnLst>
              <a:rect b="b" l="0" r="r" t="0"/>
              <a:pathLst>
                <a:path h="24" w="10">
                  <a:moveTo>
                    <a:pt x="4" y="0"/>
                  </a:moveTo>
                  <a:cubicBezTo>
                    <a:pt x="10" y="4"/>
                    <a:pt x="6" y="18"/>
                    <a:pt x="10" y="24"/>
                  </a:cubicBezTo>
                  <a:cubicBezTo>
                    <a:pt x="9" y="24"/>
                    <a:pt x="8" y="24"/>
                    <a:pt x="7" y="24"/>
                  </a:cubicBezTo>
                  <a:cubicBezTo>
                    <a:pt x="0" y="22"/>
                    <a:pt x="6" y="7"/>
                    <a:pt x="4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8" name="Freeform 197"/>
            <p:cNvSpPr/>
            <p:nvPr/>
          </p:nvSpPr>
          <p:spPr bwMode="auto">
            <a:xfrm>
              <a:off x="5156200" y="2836863"/>
              <a:ext cx="34925" cy="128588"/>
            </a:xfrm>
            <a:custGeom>
              <a:cxnLst>
                <a:cxn ang="0">
                  <a:pos x="10" y="27"/>
                </a:cxn>
                <a:cxn ang="0">
                  <a:pos x="10" y="33"/>
                </a:cxn>
                <a:cxn ang="0">
                  <a:pos x="7" y="48"/>
                </a:cxn>
                <a:cxn ang="0">
                  <a:pos x="4" y="0"/>
                </a:cxn>
                <a:cxn ang="0">
                  <a:pos x="10" y="27"/>
                </a:cxn>
              </a:cxnLst>
              <a:rect b="b" l="0" r="r" t="0"/>
              <a:pathLst>
                <a:path h="48" w="13">
                  <a:moveTo>
                    <a:pt x="10" y="27"/>
                  </a:moveTo>
                  <a:cubicBezTo>
                    <a:pt x="10" y="29"/>
                    <a:pt x="10" y="31"/>
                    <a:pt x="10" y="33"/>
                  </a:cubicBezTo>
                  <a:cubicBezTo>
                    <a:pt x="3" y="32"/>
                    <a:pt x="9" y="44"/>
                    <a:pt x="7" y="48"/>
                  </a:cubicBezTo>
                  <a:cubicBezTo>
                    <a:pt x="0" y="38"/>
                    <a:pt x="6" y="15"/>
                    <a:pt x="4" y="0"/>
                  </a:cubicBezTo>
                  <a:cubicBezTo>
                    <a:pt x="13" y="2"/>
                    <a:pt x="1" y="25"/>
                    <a:pt x="10" y="27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9" name="Freeform 198"/>
            <p:cNvSpPr/>
            <p:nvPr/>
          </p:nvSpPr>
          <p:spPr bwMode="auto">
            <a:xfrm>
              <a:off x="4311650" y="2860675"/>
              <a:ext cx="39688" cy="122238"/>
            </a:xfrm>
            <a:custGeom>
              <a:cxnLst>
                <a:cxn ang="0">
                  <a:pos x="0" y="36"/>
                </a:cxn>
                <a:cxn ang="0">
                  <a:pos x="12" y="0"/>
                </a:cxn>
                <a:cxn ang="0">
                  <a:pos x="9" y="39"/>
                </a:cxn>
                <a:cxn ang="0">
                  <a:pos x="6" y="45"/>
                </a:cxn>
                <a:cxn ang="0">
                  <a:pos x="3" y="45"/>
                </a:cxn>
                <a:cxn ang="0">
                  <a:pos x="0" y="36"/>
                </a:cxn>
              </a:cxnLst>
              <a:rect b="b" l="0" r="r" t="0"/>
              <a:pathLst>
                <a:path h="45" w="15">
                  <a:moveTo>
                    <a:pt x="0" y="36"/>
                  </a:moveTo>
                  <a:cubicBezTo>
                    <a:pt x="15" y="28"/>
                    <a:pt x="1" y="11"/>
                    <a:pt x="12" y="0"/>
                  </a:cubicBezTo>
                  <a:cubicBezTo>
                    <a:pt x="11" y="13"/>
                    <a:pt x="15" y="31"/>
                    <a:pt x="9" y="39"/>
                  </a:cubicBezTo>
                  <a:cubicBezTo>
                    <a:pt x="7" y="40"/>
                    <a:pt x="6" y="42"/>
                    <a:pt x="6" y="45"/>
                  </a:cubicBezTo>
                  <a:cubicBezTo>
                    <a:pt x="5" y="45"/>
                    <a:pt x="4" y="45"/>
                    <a:pt x="3" y="45"/>
                  </a:cubicBezTo>
                  <a:cubicBezTo>
                    <a:pt x="3" y="41"/>
                    <a:pt x="3" y="37"/>
                    <a:pt x="0" y="36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0" name="Freeform 199"/>
            <p:cNvSpPr/>
            <p:nvPr/>
          </p:nvSpPr>
          <p:spPr bwMode="auto">
            <a:xfrm>
              <a:off x="4211638" y="2957513"/>
              <a:ext cx="107950" cy="157163"/>
            </a:xfrm>
            <a:custGeom>
              <a:cxnLst>
                <a:cxn ang="0">
                  <a:pos x="4" y="42"/>
                </a:cxn>
                <a:cxn ang="0">
                  <a:pos x="37" y="0"/>
                </a:cxn>
                <a:cxn ang="0">
                  <a:pos x="40" y="9"/>
                </a:cxn>
                <a:cxn ang="0">
                  <a:pos x="7" y="57"/>
                </a:cxn>
                <a:cxn ang="0">
                  <a:pos x="4" y="42"/>
                </a:cxn>
              </a:cxnLst>
              <a:rect b="b" l="0" r="r" t="0"/>
              <a:pathLst>
                <a:path h="57" w="40">
                  <a:moveTo>
                    <a:pt x="4" y="42"/>
                  </a:moveTo>
                  <a:cubicBezTo>
                    <a:pt x="17" y="30"/>
                    <a:pt x="32" y="20"/>
                    <a:pt x="37" y="0"/>
                  </a:cubicBezTo>
                  <a:cubicBezTo>
                    <a:pt x="40" y="1"/>
                    <a:pt x="40" y="5"/>
                    <a:pt x="40" y="9"/>
                  </a:cubicBezTo>
                  <a:cubicBezTo>
                    <a:pt x="33" y="29"/>
                    <a:pt x="15" y="38"/>
                    <a:pt x="7" y="57"/>
                  </a:cubicBezTo>
                  <a:cubicBezTo>
                    <a:pt x="0" y="58"/>
                    <a:pt x="6" y="46"/>
                    <a:pt x="4" y="42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1" name="Freeform 200"/>
            <p:cNvSpPr/>
            <p:nvPr/>
          </p:nvSpPr>
          <p:spPr bwMode="auto">
            <a:xfrm>
              <a:off x="3584575" y="2957513"/>
              <a:ext cx="30163" cy="106363"/>
            </a:xfrm>
            <a:custGeom>
              <a:cxnLst>
                <a:cxn ang="0">
                  <a:pos x="0" y="9"/>
                </a:cxn>
                <a:cxn ang="0">
                  <a:pos x="6" y="0"/>
                </a:cxn>
                <a:cxn ang="0">
                  <a:pos x="9" y="9"/>
                </a:cxn>
                <a:cxn ang="0">
                  <a:pos x="6" y="39"/>
                </a:cxn>
                <a:cxn ang="0">
                  <a:pos x="3" y="39"/>
                </a:cxn>
                <a:cxn ang="0">
                  <a:pos x="0" y="9"/>
                </a:cxn>
              </a:cxnLst>
              <a:rect b="b" l="0" r="r" t="0"/>
              <a:pathLst>
                <a:path h="39" w="11">
                  <a:moveTo>
                    <a:pt x="0" y="9"/>
                  </a:moveTo>
                  <a:cubicBezTo>
                    <a:pt x="0" y="4"/>
                    <a:pt x="2" y="1"/>
                    <a:pt x="6" y="0"/>
                  </a:cubicBezTo>
                  <a:cubicBezTo>
                    <a:pt x="6" y="4"/>
                    <a:pt x="5" y="9"/>
                    <a:pt x="9" y="9"/>
                  </a:cubicBezTo>
                  <a:cubicBezTo>
                    <a:pt x="8" y="19"/>
                    <a:pt x="11" y="33"/>
                    <a:pt x="6" y="39"/>
                  </a:cubicBezTo>
                  <a:cubicBezTo>
                    <a:pt x="5" y="39"/>
                    <a:pt x="4" y="39"/>
                    <a:pt x="3" y="39"/>
                  </a:cubicBezTo>
                  <a:cubicBezTo>
                    <a:pt x="1" y="30"/>
                    <a:pt x="7" y="13"/>
                    <a:pt x="0" y="9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2" name="Freeform 201"/>
            <p:cNvSpPr/>
            <p:nvPr/>
          </p:nvSpPr>
          <p:spPr bwMode="auto">
            <a:xfrm>
              <a:off x="4681538" y="2974975"/>
              <a:ext cx="33338" cy="128588"/>
            </a:xfrm>
            <a:custGeom>
              <a:cxnLst>
                <a:cxn ang="0">
                  <a:pos x="0" y="36"/>
                </a:cxn>
                <a:cxn ang="0">
                  <a:pos x="9" y="3"/>
                </a:cxn>
                <a:cxn ang="0">
                  <a:pos x="12" y="3"/>
                </a:cxn>
                <a:cxn ang="0">
                  <a:pos x="0" y="48"/>
                </a:cxn>
                <a:cxn ang="0">
                  <a:pos x="0" y="36"/>
                </a:cxn>
              </a:cxnLst>
              <a:rect b="b" l="0" r="r" t="0"/>
              <a:pathLst>
                <a:path h="48" w="12">
                  <a:moveTo>
                    <a:pt x="0" y="36"/>
                  </a:moveTo>
                  <a:cubicBezTo>
                    <a:pt x="6" y="28"/>
                    <a:pt x="2" y="10"/>
                    <a:pt x="9" y="3"/>
                  </a:cubicBezTo>
                  <a:cubicBezTo>
                    <a:pt x="9" y="1"/>
                    <a:pt x="11" y="0"/>
                    <a:pt x="12" y="3"/>
                  </a:cubicBezTo>
                  <a:cubicBezTo>
                    <a:pt x="6" y="16"/>
                    <a:pt x="8" y="37"/>
                    <a:pt x="0" y="48"/>
                  </a:cubicBezTo>
                  <a:cubicBezTo>
                    <a:pt x="0" y="44"/>
                    <a:pt x="0" y="40"/>
                    <a:pt x="0" y="36"/>
                  </a:cubicBezTo>
                  <a:close/>
                </a:path>
              </a:pathLst>
            </a:custGeom>
            <a:solidFill>
              <a:srgbClr val="1F445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3" name="Freeform 202"/>
            <p:cNvSpPr/>
            <p:nvPr/>
          </p:nvSpPr>
          <p:spPr bwMode="auto">
            <a:xfrm>
              <a:off x="4044950" y="2949575"/>
              <a:ext cx="19050" cy="122238"/>
            </a:xfrm>
            <a:custGeom>
              <a:cxnLst>
                <a:cxn ang="0">
                  <a:pos x="0" y="0"/>
                </a:cxn>
                <a:cxn ang="0">
                  <a:pos x="3" y="45"/>
                </a:cxn>
                <a:cxn ang="0">
                  <a:pos x="0" y="45"/>
                </a:cxn>
                <a:cxn ang="0">
                  <a:pos x="0" y="0"/>
                </a:cxn>
              </a:cxnLst>
              <a:rect b="b" l="0" r="r" t="0"/>
              <a:pathLst>
                <a:path h="45" w="7">
                  <a:moveTo>
                    <a:pt x="0" y="0"/>
                  </a:moveTo>
                  <a:cubicBezTo>
                    <a:pt x="7" y="9"/>
                    <a:pt x="1" y="31"/>
                    <a:pt x="3" y="45"/>
                  </a:cubicBezTo>
                  <a:cubicBezTo>
                    <a:pt x="2" y="45"/>
                    <a:pt x="1" y="45"/>
                    <a:pt x="0" y="45"/>
                  </a:cubicBezTo>
                  <a:cubicBezTo>
                    <a:pt x="0" y="30"/>
                    <a:pt x="0" y="15"/>
                    <a:pt x="0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4" name="Freeform 203"/>
            <p:cNvSpPr/>
            <p:nvPr/>
          </p:nvSpPr>
          <p:spPr bwMode="auto">
            <a:xfrm>
              <a:off x="4560888" y="3006725"/>
              <a:ext cx="34925" cy="80963"/>
            </a:xfrm>
            <a:custGeom>
              <a:cxnLst>
                <a:cxn ang="0">
                  <a:pos x="6" y="0"/>
                </a:cxn>
                <a:cxn ang="0">
                  <a:pos x="3" y="30"/>
                </a:cxn>
                <a:cxn ang="0">
                  <a:pos x="0" y="27"/>
                </a:cxn>
                <a:cxn ang="0">
                  <a:pos x="6" y="0"/>
                </a:cxn>
              </a:cxnLst>
              <a:rect b="b" l="0" r="r" t="0"/>
              <a:pathLst>
                <a:path h="30" w="13">
                  <a:moveTo>
                    <a:pt x="6" y="0"/>
                  </a:moveTo>
                  <a:cubicBezTo>
                    <a:pt x="13" y="6"/>
                    <a:pt x="6" y="24"/>
                    <a:pt x="3" y="30"/>
                  </a:cubicBezTo>
                  <a:cubicBezTo>
                    <a:pt x="3" y="28"/>
                    <a:pt x="3" y="26"/>
                    <a:pt x="0" y="27"/>
                  </a:cubicBezTo>
                  <a:cubicBezTo>
                    <a:pt x="1" y="17"/>
                    <a:pt x="6" y="11"/>
                    <a:pt x="6" y="0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5" name="Freeform 204"/>
            <p:cNvSpPr/>
            <p:nvPr/>
          </p:nvSpPr>
          <p:spPr bwMode="auto">
            <a:xfrm>
              <a:off x="5164138" y="2922588"/>
              <a:ext cx="19050" cy="234950"/>
            </a:xfrm>
            <a:custGeom>
              <a:cxnLst>
                <a:cxn ang="0">
                  <a:pos x="7" y="1"/>
                </a:cxn>
                <a:cxn ang="0">
                  <a:pos x="7" y="67"/>
                </a:cxn>
                <a:cxn ang="0">
                  <a:pos x="4" y="16"/>
                </a:cxn>
                <a:cxn ang="0">
                  <a:pos x="7" y="1"/>
                </a:cxn>
              </a:cxnLst>
              <a:rect b="b" l="0" r="r" t="0"/>
              <a:pathLst>
                <a:path h="87" w="7">
                  <a:moveTo>
                    <a:pt x="7" y="1"/>
                  </a:moveTo>
                  <a:cubicBezTo>
                    <a:pt x="7" y="23"/>
                    <a:pt x="7" y="45"/>
                    <a:pt x="7" y="67"/>
                  </a:cubicBezTo>
                  <a:cubicBezTo>
                    <a:pt x="2" y="87"/>
                    <a:pt x="5" y="29"/>
                    <a:pt x="4" y="16"/>
                  </a:cubicBezTo>
                  <a:cubicBezTo>
                    <a:pt x="6" y="12"/>
                    <a:pt x="0" y="0"/>
                    <a:pt x="7" y="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6" name="Freeform 206"/>
            <p:cNvSpPr/>
            <p:nvPr/>
          </p:nvSpPr>
          <p:spPr bwMode="auto">
            <a:xfrm>
              <a:off x="4200525" y="3065463"/>
              <a:ext cx="30163" cy="61913"/>
            </a:xfrm>
            <a:custGeom>
              <a:cxnLst>
                <a:cxn ang="0">
                  <a:pos x="2" y="14"/>
                </a:cxn>
                <a:cxn ang="0">
                  <a:pos x="8" y="2"/>
                </a:cxn>
                <a:cxn ang="0">
                  <a:pos x="11" y="17"/>
                </a:cxn>
                <a:cxn ang="0">
                  <a:pos x="5" y="23"/>
                </a:cxn>
                <a:cxn ang="0">
                  <a:pos x="2" y="14"/>
                </a:cxn>
              </a:cxnLst>
              <a:rect b="b" l="0" r="r" t="0"/>
              <a:pathLst>
                <a:path h="23" w="11">
                  <a:moveTo>
                    <a:pt x="2" y="14"/>
                  </a:moveTo>
                  <a:cubicBezTo>
                    <a:pt x="10" y="16"/>
                    <a:pt x="0" y="0"/>
                    <a:pt x="8" y="2"/>
                  </a:cubicBezTo>
                  <a:cubicBezTo>
                    <a:pt x="10" y="6"/>
                    <a:pt x="4" y="18"/>
                    <a:pt x="11" y="17"/>
                  </a:cubicBezTo>
                  <a:cubicBezTo>
                    <a:pt x="10" y="20"/>
                    <a:pt x="8" y="22"/>
                    <a:pt x="5" y="23"/>
                  </a:cubicBezTo>
                  <a:cubicBezTo>
                    <a:pt x="2" y="22"/>
                    <a:pt x="2" y="18"/>
                    <a:pt x="2" y="14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7" name="Freeform 207"/>
            <p:cNvSpPr/>
            <p:nvPr/>
          </p:nvSpPr>
          <p:spPr bwMode="auto">
            <a:xfrm>
              <a:off x="3738563" y="3084513"/>
              <a:ext cx="63500" cy="61913"/>
            </a:xfrm>
            <a:custGeom>
              <a:cxnLst>
                <a:cxn ang="0">
                  <a:pos x="24" y="13"/>
                </a:cxn>
                <a:cxn ang="0">
                  <a:pos x="0" y="10"/>
                </a:cxn>
                <a:cxn ang="0">
                  <a:pos x="24" y="13"/>
                </a:cxn>
              </a:cxnLst>
              <a:rect b="b" l="0" r="r" t="0"/>
              <a:pathLst>
                <a:path h="23" w="24">
                  <a:moveTo>
                    <a:pt x="24" y="13"/>
                  </a:moveTo>
                  <a:cubicBezTo>
                    <a:pt x="17" y="23"/>
                    <a:pt x="8" y="9"/>
                    <a:pt x="0" y="10"/>
                  </a:cubicBezTo>
                  <a:cubicBezTo>
                    <a:pt x="7" y="0"/>
                    <a:pt x="16" y="14"/>
                    <a:pt x="24" y="13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8" name="Freeform 209"/>
            <p:cNvSpPr/>
            <p:nvPr/>
          </p:nvSpPr>
          <p:spPr bwMode="auto">
            <a:xfrm>
              <a:off x="4044950" y="3071813"/>
              <a:ext cx="19050" cy="128588"/>
            </a:xfrm>
            <a:custGeom>
              <a:cxnLst>
                <a:cxn ang="0">
                  <a:pos x="3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48" w="7">
                  <a:moveTo>
                    <a:pt x="3" y="0"/>
                  </a:moveTo>
                  <a:cubicBezTo>
                    <a:pt x="1" y="15"/>
                    <a:pt x="7" y="38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9" name="Freeform 210"/>
            <p:cNvSpPr/>
            <p:nvPr/>
          </p:nvSpPr>
          <p:spPr bwMode="auto">
            <a:xfrm>
              <a:off x="5191125" y="3208338"/>
              <a:ext cx="12700" cy="120650"/>
            </a:xfrm>
            <a:custGeom>
              <a:cxnLst>
                <a:cxn ang="0">
                  <a:pos x="0" y="45"/>
                </a:cxn>
                <a:cxn ang="0">
                  <a:pos x="0" y="0"/>
                </a:cxn>
                <a:cxn ang="0">
                  <a:pos x="0" y="45"/>
                </a:cxn>
              </a:cxnLst>
              <a:rect b="b" l="0" r="r" t="0"/>
              <a:pathLst>
                <a:path h="45" w="5">
                  <a:moveTo>
                    <a:pt x="0" y="45"/>
                  </a:moveTo>
                  <a:cubicBezTo>
                    <a:pt x="0" y="30"/>
                    <a:pt x="0" y="15"/>
                    <a:pt x="0" y="0"/>
                  </a:cubicBezTo>
                  <a:cubicBezTo>
                    <a:pt x="5" y="8"/>
                    <a:pt x="5" y="37"/>
                    <a:pt x="0" y="45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0" name="Freeform 211"/>
            <p:cNvSpPr/>
            <p:nvPr/>
          </p:nvSpPr>
          <p:spPr bwMode="auto">
            <a:xfrm>
              <a:off x="5176838" y="3135313"/>
              <a:ext cx="19050" cy="258763"/>
            </a:xfrm>
            <a:custGeom>
              <a:cxnLst>
                <a:cxn ang="0">
                  <a:pos x="2" y="96"/>
                </a:cxn>
                <a:cxn ang="0">
                  <a:pos x="5" y="0"/>
                </a:cxn>
                <a:cxn ang="0">
                  <a:pos x="5" y="27"/>
                </a:cxn>
                <a:cxn ang="0">
                  <a:pos x="5" y="72"/>
                </a:cxn>
                <a:cxn ang="0">
                  <a:pos x="2" y="96"/>
                </a:cxn>
              </a:cxnLst>
              <a:rect b="b" l="0" r="r" t="0"/>
              <a:pathLst>
                <a:path h="96" w="7">
                  <a:moveTo>
                    <a:pt x="2" y="96"/>
                  </a:moveTo>
                  <a:cubicBezTo>
                    <a:pt x="0" y="73"/>
                    <a:pt x="0" y="26"/>
                    <a:pt x="5" y="0"/>
                  </a:cubicBezTo>
                  <a:cubicBezTo>
                    <a:pt x="5" y="9"/>
                    <a:pt x="5" y="18"/>
                    <a:pt x="5" y="27"/>
                  </a:cubicBezTo>
                  <a:cubicBezTo>
                    <a:pt x="5" y="42"/>
                    <a:pt x="5" y="57"/>
                    <a:pt x="5" y="72"/>
                  </a:cubicBezTo>
                  <a:cubicBezTo>
                    <a:pt x="7" y="83"/>
                    <a:pt x="0" y="85"/>
                    <a:pt x="2" y="9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1" name="Freeform 212"/>
            <p:cNvSpPr/>
            <p:nvPr/>
          </p:nvSpPr>
          <p:spPr bwMode="auto">
            <a:xfrm>
              <a:off x="3835400" y="3382963"/>
              <a:ext cx="96838" cy="30163"/>
            </a:xfrm>
            <a:custGeom>
              <a:cxnLst>
                <a:cxn ang="0">
                  <a:pos x="0" y="4"/>
                </a:cxn>
                <a:cxn ang="0">
                  <a:pos x="36" y="7"/>
                </a:cxn>
                <a:cxn ang="0">
                  <a:pos x="0" y="4"/>
                </a:cxn>
              </a:cxnLst>
              <a:rect b="b" l="0" r="r" t="0"/>
              <a:pathLst>
                <a:path h="11" w="36">
                  <a:moveTo>
                    <a:pt x="0" y="4"/>
                  </a:moveTo>
                  <a:cubicBezTo>
                    <a:pt x="11" y="6"/>
                    <a:pt x="30" y="0"/>
                    <a:pt x="36" y="7"/>
                  </a:cubicBezTo>
                  <a:cubicBezTo>
                    <a:pt x="25" y="5"/>
                    <a:pt x="6" y="11"/>
                    <a:pt x="0" y="4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2" name="Freeform 213"/>
            <p:cNvSpPr/>
            <p:nvPr/>
          </p:nvSpPr>
          <p:spPr bwMode="auto">
            <a:xfrm>
              <a:off x="4865688" y="3505200"/>
              <a:ext cx="39688" cy="82550"/>
            </a:xfrm>
            <a:custGeom>
              <a:cxnLst>
                <a:cxn ang="0">
                  <a:pos x="7" y="1"/>
                </a:cxn>
                <a:cxn ang="0">
                  <a:pos x="4" y="16"/>
                </a:cxn>
                <a:cxn ang="0">
                  <a:pos x="7" y="1"/>
                </a:cxn>
              </a:cxnLst>
              <a:rect b="b" l="0" r="r" t="0"/>
              <a:pathLst>
                <a:path h="31" w="15">
                  <a:moveTo>
                    <a:pt x="7" y="1"/>
                  </a:moveTo>
                  <a:cubicBezTo>
                    <a:pt x="14" y="0"/>
                    <a:pt x="15" y="31"/>
                    <a:pt x="4" y="16"/>
                  </a:cubicBezTo>
                  <a:cubicBezTo>
                    <a:pt x="6" y="12"/>
                    <a:pt x="0" y="0"/>
                    <a:pt x="7" y="1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3" name="Freeform 214"/>
            <p:cNvSpPr/>
            <p:nvPr/>
          </p:nvSpPr>
          <p:spPr bwMode="auto">
            <a:xfrm>
              <a:off x="5137150" y="3522663"/>
              <a:ext cx="26988" cy="96838"/>
            </a:xfrm>
            <a:custGeom>
              <a:cxnLst>
                <a:cxn ang="0">
                  <a:pos x="2" y="27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5" y="36"/>
                </a:cxn>
                <a:cxn ang="0">
                  <a:pos x="2" y="27"/>
                </a:cxn>
              </a:cxnLst>
              <a:rect b="b" l="0" r="r" t="0"/>
              <a:pathLst>
                <a:path h="36" w="10">
                  <a:moveTo>
                    <a:pt x="2" y="27"/>
                  </a:moveTo>
                  <a:cubicBezTo>
                    <a:pt x="0" y="15"/>
                    <a:pt x="7" y="12"/>
                    <a:pt x="5" y="0"/>
                  </a:cubicBezTo>
                  <a:cubicBezTo>
                    <a:pt x="8" y="0"/>
                    <a:pt x="7" y="4"/>
                    <a:pt x="8" y="6"/>
                  </a:cubicBezTo>
                  <a:cubicBezTo>
                    <a:pt x="10" y="19"/>
                    <a:pt x="6" y="26"/>
                    <a:pt x="5" y="36"/>
                  </a:cubicBezTo>
                  <a:cubicBezTo>
                    <a:pt x="2" y="35"/>
                    <a:pt x="2" y="31"/>
                    <a:pt x="2" y="27"/>
                  </a:cubicBezTo>
                  <a:close/>
                </a:path>
              </a:pathLst>
            </a:custGeom>
            <a:solidFill>
              <a:srgbClr val="1E4C5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4" name="Freeform 215"/>
            <p:cNvSpPr/>
            <p:nvPr/>
          </p:nvSpPr>
          <p:spPr bwMode="auto">
            <a:xfrm>
              <a:off x="4179888" y="3846513"/>
              <a:ext cx="273050" cy="330200"/>
            </a:xfrm>
            <a:custGeom>
              <a:cxnLst>
                <a:cxn ang="0">
                  <a:pos x="97" y="123"/>
                </a:cxn>
                <a:cxn ang="0">
                  <a:pos x="40" y="105"/>
                </a:cxn>
                <a:cxn ang="0">
                  <a:pos x="4" y="78"/>
                </a:cxn>
                <a:cxn ang="0">
                  <a:pos x="4" y="60"/>
                </a:cxn>
                <a:cxn ang="0">
                  <a:pos x="97" y="0"/>
                </a:cxn>
                <a:cxn ang="0">
                  <a:pos x="82" y="78"/>
                </a:cxn>
                <a:cxn ang="0">
                  <a:pos x="97" y="123"/>
                </a:cxn>
              </a:cxnLst>
              <a:rect b="b" l="0" r="r" t="0"/>
              <a:pathLst>
                <a:path h="123" w="102">
                  <a:moveTo>
                    <a:pt x="97" y="123"/>
                  </a:moveTo>
                  <a:cubicBezTo>
                    <a:pt x="74" y="123"/>
                    <a:pt x="57" y="101"/>
                    <a:pt x="40" y="105"/>
                  </a:cubicBezTo>
                  <a:cubicBezTo>
                    <a:pt x="28" y="96"/>
                    <a:pt x="14" y="89"/>
                    <a:pt x="4" y="78"/>
                  </a:cubicBezTo>
                  <a:cubicBezTo>
                    <a:pt x="12" y="75"/>
                    <a:pt x="0" y="69"/>
                    <a:pt x="4" y="60"/>
                  </a:cubicBezTo>
                  <a:cubicBezTo>
                    <a:pt x="53" y="60"/>
                    <a:pt x="72" y="14"/>
                    <a:pt x="97" y="0"/>
                  </a:cubicBezTo>
                  <a:cubicBezTo>
                    <a:pt x="92" y="26"/>
                    <a:pt x="81" y="46"/>
                    <a:pt x="82" y="78"/>
                  </a:cubicBezTo>
                  <a:cubicBezTo>
                    <a:pt x="88" y="92"/>
                    <a:pt x="102" y="98"/>
                    <a:pt x="97" y="123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5" name="Freeform 216"/>
            <p:cNvSpPr/>
            <p:nvPr/>
          </p:nvSpPr>
          <p:spPr bwMode="auto">
            <a:xfrm>
              <a:off x="4859338" y="4064000"/>
              <a:ext cx="250825" cy="166688"/>
            </a:xfrm>
            <a:custGeom>
              <a:cxnLst>
                <a:cxn ang="0">
                  <a:pos x="84" y="54"/>
                </a:cxn>
                <a:cxn ang="0">
                  <a:pos x="69" y="0"/>
                </a:cxn>
                <a:cxn ang="0">
                  <a:pos x="78" y="3"/>
                </a:cxn>
                <a:cxn ang="0">
                  <a:pos x="93" y="54"/>
                </a:cxn>
                <a:cxn ang="0">
                  <a:pos x="84" y="60"/>
                </a:cxn>
                <a:cxn ang="0">
                  <a:pos x="72" y="60"/>
                </a:cxn>
                <a:cxn ang="0">
                  <a:pos x="21" y="60"/>
                </a:cxn>
                <a:cxn ang="0">
                  <a:pos x="0" y="60"/>
                </a:cxn>
                <a:cxn ang="0">
                  <a:pos x="9" y="57"/>
                </a:cxn>
                <a:cxn ang="0">
                  <a:pos x="84" y="54"/>
                </a:cxn>
              </a:cxnLst>
              <a:rect b="b" l="0" r="r" t="0"/>
              <a:pathLst>
                <a:path h="62" w="93">
                  <a:moveTo>
                    <a:pt x="84" y="54"/>
                  </a:moveTo>
                  <a:cubicBezTo>
                    <a:pt x="89" y="26"/>
                    <a:pt x="66" y="26"/>
                    <a:pt x="69" y="0"/>
                  </a:cubicBezTo>
                  <a:cubicBezTo>
                    <a:pt x="75" y="2"/>
                    <a:pt x="71" y="9"/>
                    <a:pt x="78" y="3"/>
                  </a:cubicBezTo>
                  <a:cubicBezTo>
                    <a:pt x="75" y="28"/>
                    <a:pt x="91" y="34"/>
                    <a:pt x="93" y="54"/>
                  </a:cubicBezTo>
                  <a:cubicBezTo>
                    <a:pt x="88" y="54"/>
                    <a:pt x="91" y="62"/>
                    <a:pt x="84" y="60"/>
                  </a:cubicBezTo>
                  <a:cubicBezTo>
                    <a:pt x="80" y="60"/>
                    <a:pt x="76" y="60"/>
                    <a:pt x="72" y="60"/>
                  </a:cubicBezTo>
                  <a:cubicBezTo>
                    <a:pt x="55" y="60"/>
                    <a:pt x="38" y="60"/>
                    <a:pt x="21" y="60"/>
                  </a:cubicBezTo>
                  <a:cubicBezTo>
                    <a:pt x="14" y="60"/>
                    <a:pt x="7" y="60"/>
                    <a:pt x="0" y="60"/>
                  </a:cubicBezTo>
                  <a:cubicBezTo>
                    <a:pt x="0" y="56"/>
                    <a:pt x="5" y="57"/>
                    <a:pt x="9" y="57"/>
                  </a:cubicBezTo>
                  <a:cubicBezTo>
                    <a:pt x="33" y="55"/>
                    <a:pt x="65" y="61"/>
                    <a:pt x="84" y="5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6" name="Freeform 217"/>
            <p:cNvSpPr/>
            <p:nvPr/>
          </p:nvSpPr>
          <p:spPr bwMode="auto">
            <a:xfrm>
              <a:off x="4754563" y="4171950"/>
              <a:ext cx="130175" cy="77788"/>
            </a:xfrm>
            <a:custGeom>
              <a:cxnLst>
                <a:cxn ang="0">
                  <a:pos x="12" y="8"/>
                </a:cxn>
                <a:cxn ang="0">
                  <a:pos x="48" y="17"/>
                </a:cxn>
                <a:cxn ang="0">
                  <a:pos x="39" y="20"/>
                </a:cxn>
                <a:cxn ang="0">
                  <a:pos x="12" y="29"/>
                </a:cxn>
                <a:cxn ang="0">
                  <a:pos x="0" y="11"/>
                </a:cxn>
                <a:cxn ang="0">
                  <a:pos x="12" y="8"/>
                </a:cxn>
              </a:cxnLst>
              <a:rect b="b" l="0" r="r" t="0"/>
              <a:pathLst>
                <a:path h="28" w="48">
                  <a:moveTo>
                    <a:pt x="12" y="8"/>
                  </a:moveTo>
                  <a:cubicBezTo>
                    <a:pt x="20" y="15"/>
                    <a:pt x="39" y="11"/>
                    <a:pt x="48" y="17"/>
                  </a:cubicBezTo>
                  <a:cubicBezTo>
                    <a:pt x="44" y="17"/>
                    <a:pt x="39" y="16"/>
                    <a:pt x="39" y="20"/>
                  </a:cubicBezTo>
                  <a:cubicBezTo>
                    <a:pt x="27" y="17"/>
                    <a:pt x="12" y="14"/>
                    <a:pt x="12" y="29"/>
                  </a:cubicBezTo>
                  <a:cubicBezTo>
                    <a:pt x="7" y="25"/>
                    <a:pt x="17" y="9"/>
                    <a:pt x="0" y="11"/>
                  </a:cubicBezTo>
                  <a:cubicBezTo>
                    <a:pt x="1" y="0"/>
                    <a:pt x="13" y="16"/>
                    <a:pt x="12" y="8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7" name="Freeform 218"/>
            <p:cNvSpPr/>
            <p:nvPr/>
          </p:nvSpPr>
          <p:spPr bwMode="auto">
            <a:xfrm>
              <a:off x="4776788" y="4129088"/>
              <a:ext cx="309563" cy="100013"/>
            </a:xfrm>
            <a:custGeom>
              <a:cxnLst>
                <a:cxn ang="0">
                  <a:pos x="10" y="21"/>
                </a:cxn>
                <a:cxn ang="0">
                  <a:pos x="55" y="0"/>
                </a:cxn>
                <a:cxn ang="0">
                  <a:pos x="115" y="30"/>
                </a:cxn>
                <a:cxn ang="0">
                  <a:pos x="40" y="33"/>
                </a:cxn>
                <a:cxn ang="0">
                  <a:pos x="4" y="24"/>
                </a:cxn>
                <a:cxn ang="0">
                  <a:pos x="7" y="9"/>
                </a:cxn>
                <a:cxn ang="0">
                  <a:pos x="10" y="21"/>
                </a:cxn>
              </a:cxnLst>
              <a:rect b="b" l="0" r="r" t="0"/>
              <a:pathLst>
                <a:path h="37" w="115">
                  <a:moveTo>
                    <a:pt x="10" y="21"/>
                  </a:moveTo>
                  <a:cubicBezTo>
                    <a:pt x="24" y="13"/>
                    <a:pt x="36" y="3"/>
                    <a:pt x="55" y="0"/>
                  </a:cubicBezTo>
                  <a:cubicBezTo>
                    <a:pt x="74" y="11"/>
                    <a:pt x="82" y="33"/>
                    <a:pt x="115" y="30"/>
                  </a:cubicBezTo>
                  <a:cubicBezTo>
                    <a:pt x="96" y="37"/>
                    <a:pt x="64" y="31"/>
                    <a:pt x="40" y="33"/>
                  </a:cubicBezTo>
                  <a:cubicBezTo>
                    <a:pt x="31" y="27"/>
                    <a:pt x="12" y="31"/>
                    <a:pt x="4" y="24"/>
                  </a:cubicBezTo>
                  <a:cubicBezTo>
                    <a:pt x="6" y="20"/>
                    <a:pt x="0" y="8"/>
                    <a:pt x="7" y="9"/>
                  </a:cubicBezTo>
                  <a:cubicBezTo>
                    <a:pt x="8" y="13"/>
                    <a:pt x="6" y="20"/>
                    <a:pt x="10" y="21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8" name="Freeform 219"/>
            <p:cNvSpPr/>
            <p:nvPr/>
          </p:nvSpPr>
          <p:spPr bwMode="auto">
            <a:xfrm>
              <a:off x="4719638" y="4195763"/>
              <a:ext cx="366713" cy="239713"/>
            </a:xfrm>
            <a:custGeom>
              <a:cxnLst>
                <a:cxn ang="0">
                  <a:pos x="13" y="2"/>
                </a:cxn>
                <a:cxn ang="0">
                  <a:pos x="25" y="20"/>
                </a:cxn>
                <a:cxn ang="0">
                  <a:pos x="52" y="11"/>
                </a:cxn>
                <a:cxn ang="0">
                  <a:pos x="73" y="11"/>
                </a:cxn>
                <a:cxn ang="0">
                  <a:pos x="124" y="11"/>
                </a:cxn>
                <a:cxn ang="0">
                  <a:pos x="136" y="11"/>
                </a:cxn>
                <a:cxn ang="0">
                  <a:pos x="130" y="17"/>
                </a:cxn>
                <a:cxn ang="0">
                  <a:pos x="19" y="29"/>
                </a:cxn>
                <a:cxn ang="0">
                  <a:pos x="16" y="26"/>
                </a:cxn>
                <a:cxn ang="0">
                  <a:pos x="10" y="2"/>
                </a:cxn>
                <a:cxn ang="0">
                  <a:pos x="13" y="2"/>
                </a:cxn>
              </a:cxnLst>
              <a:rect b="b" l="0" r="r" t="0"/>
              <a:pathLst>
                <a:path h="89" w="136">
                  <a:moveTo>
                    <a:pt x="13" y="2"/>
                  </a:moveTo>
                  <a:cubicBezTo>
                    <a:pt x="30" y="0"/>
                    <a:pt x="20" y="16"/>
                    <a:pt x="25" y="20"/>
                  </a:cubicBezTo>
                  <a:cubicBezTo>
                    <a:pt x="25" y="5"/>
                    <a:pt x="40" y="8"/>
                    <a:pt x="52" y="11"/>
                  </a:cubicBezTo>
                  <a:cubicBezTo>
                    <a:pt x="59" y="11"/>
                    <a:pt x="66" y="11"/>
                    <a:pt x="73" y="11"/>
                  </a:cubicBezTo>
                  <a:cubicBezTo>
                    <a:pt x="83" y="16"/>
                    <a:pt x="114" y="16"/>
                    <a:pt x="124" y="11"/>
                  </a:cubicBezTo>
                  <a:cubicBezTo>
                    <a:pt x="128" y="11"/>
                    <a:pt x="132" y="11"/>
                    <a:pt x="136" y="11"/>
                  </a:cubicBezTo>
                  <a:cubicBezTo>
                    <a:pt x="136" y="15"/>
                    <a:pt x="131" y="14"/>
                    <a:pt x="130" y="17"/>
                  </a:cubicBezTo>
                  <a:cubicBezTo>
                    <a:pt x="135" y="89"/>
                    <a:pt x="55" y="41"/>
                    <a:pt x="19" y="29"/>
                  </a:cubicBezTo>
                  <a:cubicBezTo>
                    <a:pt x="20" y="26"/>
                    <a:pt x="18" y="26"/>
                    <a:pt x="16" y="26"/>
                  </a:cubicBezTo>
                  <a:cubicBezTo>
                    <a:pt x="0" y="26"/>
                    <a:pt x="13" y="14"/>
                    <a:pt x="10" y="2"/>
                  </a:cubicBezTo>
                  <a:cubicBezTo>
                    <a:pt x="11" y="2"/>
                    <a:pt x="12" y="2"/>
                    <a:pt x="13" y="2"/>
                  </a:cubicBezTo>
                  <a:close/>
                </a:path>
              </a:pathLst>
            </a:custGeom>
            <a:solidFill>
              <a:srgbClr val="BDDD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9" name="Freeform 221"/>
            <p:cNvSpPr/>
            <p:nvPr/>
          </p:nvSpPr>
          <p:spPr bwMode="auto">
            <a:xfrm>
              <a:off x="4181475" y="4283075"/>
              <a:ext cx="65088" cy="31750"/>
            </a:xfrm>
            <a:custGeom>
              <a:cxnLst>
                <a:cxn ang="0">
                  <a:pos x="0" y="0"/>
                </a:cxn>
                <a:cxn ang="0">
                  <a:pos x="24" y="12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12" w="24">
                  <a:moveTo>
                    <a:pt x="0" y="0"/>
                  </a:moveTo>
                  <a:cubicBezTo>
                    <a:pt x="6" y="6"/>
                    <a:pt x="19" y="5"/>
                    <a:pt x="24" y="12"/>
                  </a:cubicBezTo>
                  <a:cubicBezTo>
                    <a:pt x="14" y="11"/>
                    <a:pt x="5" y="9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0" name="Freeform 222"/>
            <p:cNvSpPr/>
            <p:nvPr/>
          </p:nvSpPr>
          <p:spPr bwMode="auto">
            <a:xfrm>
              <a:off x="4452938" y="4257675"/>
              <a:ext cx="34925" cy="104775"/>
            </a:xfrm>
            <a:custGeom>
              <a:cxnLst>
                <a:cxn ang="0">
                  <a:pos x="10" y="18"/>
                </a:cxn>
                <a:cxn ang="0">
                  <a:pos x="4" y="39"/>
                </a:cxn>
                <a:cxn ang="0">
                  <a:pos x="7" y="0"/>
                </a:cxn>
                <a:cxn ang="0">
                  <a:pos x="10" y="18"/>
                </a:cxn>
              </a:cxnLst>
              <a:rect b="b" l="0" r="r" t="0"/>
              <a:pathLst>
                <a:path h="39" w="13">
                  <a:moveTo>
                    <a:pt x="10" y="18"/>
                  </a:moveTo>
                  <a:cubicBezTo>
                    <a:pt x="1" y="18"/>
                    <a:pt x="13" y="39"/>
                    <a:pt x="4" y="39"/>
                  </a:cubicBezTo>
                  <a:cubicBezTo>
                    <a:pt x="6" y="27"/>
                    <a:pt x="0" y="7"/>
                    <a:pt x="7" y="0"/>
                  </a:cubicBezTo>
                  <a:cubicBezTo>
                    <a:pt x="5" y="9"/>
                    <a:pt x="10" y="11"/>
                    <a:pt x="10" y="18"/>
                  </a:cubicBezTo>
                  <a:close/>
                </a:path>
              </a:pathLst>
            </a:custGeom>
            <a:solidFill>
              <a:srgbClr val="3859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1" name="Freeform 223"/>
            <p:cNvSpPr>
              <a:spLocks noEditPoints="1"/>
            </p:cNvSpPr>
            <p:nvPr/>
          </p:nvSpPr>
          <p:spPr bwMode="auto">
            <a:xfrm>
              <a:off x="4703763" y="4265613"/>
              <a:ext cx="392113" cy="188913"/>
            </a:xfrm>
            <a:custGeom>
              <a:cxnLst>
                <a:cxn ang="0">
                  <a:pos x="25" y="3"/>
                </a:cxn>
                <a:cxn ang="0">
                  <a:pos x="121" y="39"/>
                </a:cxn>
                <a:cxn ang="0">
                  <a:pos x="142" y="15"/>
                </a:cxn>
                <a:cxn ang="0">
                  <a:pos x="142" y="33"/>
                </a:cxn>
                <a:cxn ang="0">
                  <a:pos x="139" y="51"/>
                </a:cxn>
                <a:cxn ang="0">
                  <a:pos x="100" y="51"/>
                </a:cxn>
                <a:cxn ang="0">
                  <a:pos x="46" y="51"/>
                </a:cxn>
                <a:cxn ang="0">
                  <a:pos x="127" y="63"/>
                </a:cxn>
                <a:cxn ang="0">
                  <a:pos x="100" y="69"/>
                </a:cxn>
                <a:cxn ang="0">
                  <a:pos x="67" y="69"/>
                </a:cxn>
                <a:cxn ang="0">
                  <a:pos x="34" y="60"/>
                </a:cxn>
                <a:cxn ang="0">
                  <a:pos x="7" y="42"/>
                </a:cxn>
                <a:cxn ang="0">
                  <a:pos x="4" y="27"/>
                </a:cxn>
                <a:cxn ang="0">
                  <a:pos x="10" y="15"/>
                </a:cxn>
                <a:cxn ang="0">
                  <a:pos x="22" y="0"/>
                </a:cxn>
                <a:cxn ang="0">
                  <a:pos x="25" y="3"/>
                </a:cxn>
                <a:cxn ang="0">
                  <a:pos x="46" y="45"/>
                </a:cxn>
                <a:cxn ang="0">
                  <a:pos x="10" y="39"/>
                </a:cxn>
                <a:cxn ang="0">
                  <a:pos x="46" y="45"/>
                </a:cxn>
              </a:cxnLst>
              <a:rect b="b" l="0" r="r" t="0"/>
              <a:pathLst>
                <a:path h="70" w="146">
                  <a:moveTo>
                    <a:pt x="25" y="3"/>
                  </a:moveTo>
                  <a:cubicBezTo>
                    <a:pt x="50" y="22"/>
                    <a:pt x="73" y="43"/>
                    <a:pt x="121" y="39"/>
                  </a:cubicBezTo>
                  <a:cubicBezTo>
                    <a:pt x="128" y="31"/>
                    <a:pt x="132" y="20"/>
                    <a:pt x="142" y="15"/>
                  </a:cubicBezTo>
                  <a:cubicBezTo>
                    <a:pt x="142" y="21"/>
                    <a:pt x="142" y="27"/>
                    <a:pt x="142" y="33"/>
                  </a:cubicBezTo>
                  <a:cubicBezTo>
                    <a:pt x="140" y="38"/>
                    <a:pt x="146" y="51"/>
                    <a:pt x="139" y="51"/>
                  </a:cubicBezTo>
                  <a:cubicBezTo>
                    <a:pt x="126" y="51"/>
                    <a:pt x="113" y="51"/>
                    <a:pt x="100" y="51"/>
                  </a:cubicBezTo>
                  <a:cubicBezTo>
                    <a:pt x="80" y="55"/>
                    <a:pt x="58" y="45"/>
                    <a:pt x="46" y="51"/>
                  </a:cubicBezTo>
                  <a:cubicBezTo>
                    <a:pt x="68" y="60"/>
                    <a:pt x="101" y="58"/>
                    <a:pt x="127" y="63"/>
                  </a:cubicBezTo>
                  <a:cubicBezTo>
                    <a:pt x="120" y="67"/>
                    <a:pt x="109" y="67"/>
                    <a:pt x="100" y="69"/>
                  </a:cubicBezTo>
                  <a:cubicBezTo>
                    <a:pt x="89" y="69"/>
                    <a:pt x="78" y="69"/>
                    <a:pt x="67" y="69"/>
                  </a:cubicBezTo>
                  <a:cubicBezTo>
                    <a:pt x="52" y="70"/>
                    <a:pt x="44" y="64"/>
                    <a:pt x="34" y="60"/>
                  </a:cubicBezTo>
                  <a:cubicBezTo>
                    <a:pt x="23" y="56"/>
                    <a:pt x="16" y="48"/>
                    <a:pt x="7" y="42"/>
                  </a:cubicBezTo>
                  <a:cubicBezTo>
                    <a:pt x="0" y="43"/>
                    <a:pt x="6" y="31"/>
                    <a:pt x="4" y="27"/>
                  </a:cubicBezTo>
                  <a:cubicBezTo>
                    <a:pt x="1" y="18"/>
                    <a:pt x="9" y="20"/>
                    <a:pt x="10" y="15"/>
                  </a:cubicBezTo>
                  <a:cubicBezTo>
                    <a:pt x="5" y="1"/>
                    <a:pt x="18" y="5"/>
                    <a:pt x="22" y="0"/>
                  </a:cubicBezTo>
                  <a:cubicBezTo>
                    <a:pt x="24" y="0"/>
                    <a:pt x="26" y="0"/>
                    <a:pt x="25" y="3"/>
                  </a:cubicBezTo>
                  <a:close/>
                  <a:moveTo>
                    <a:pt x="46" y="45"/>
                  </a:moveTo>
                  <a:cubicBezTo>
                    <a:pt x="32" y="47"/>
                    <a:pt x="20" y="31"/>
                    <a:pt x="10" y="39"/>
                  </a:cubicBezTo>
                  <a:cubicBezTo>
                    <a:pt x="22" y="39"/>
                    <a:pt x="35" y="53"/>
                    <a:pt x="46" y="45"/>
                  </a:cubicBezTo>
                  <a:close/>
                </a:path>
              </a:pathLst>
            </a:custGeom>
            <a:solidFill>
              <a:srgbClr val="567C9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2" name="Freeform 224"/>
            <p:cNvSpPr/>
            <p:nvPr/>
          </p:nvSpPr>
          <p:spPr bwMode="auto">
            <a:xfrm>
              <a:off x="4730750" y="4349750"/>
              <a:ext cx="96838" cy="58738"/>
            </a:xfrm>
            <a:custGeom>
              <a:cxnLst>
                <a:cxn ang="0">
                  <a:pos x="0" y="8"/>
                </a:cxn>
                <a:cxn ang="0">
                  <a:pos x="36" y="14"/>
                </a:cxn>
                <a:cxn ang="0">
                  <a:pos x="0" y="8"/>
                </a:cxn>
              </a:cxnLst>
              <a:rect b="b" l="0" r="r" t="0"/>
              <a:pathLst>
                <a:path h="22" w="36">
                  <a:moveTo>
                    <a:pt x="0" y="8"/>
                  </a:moveTo>
                  <a:cubicBezTo>
                    <a:pt x="10" y="0"/>
                    <a:pt x="22" y="16"/>
                    <a:pt x="36" y="14"/>
                  </a:cubicBezTo>
                  <a:cubicBezTo>
                    <a:pt x="25" y="22"/>
                    <a:pt x="12" y="8"/>
                    <a:pt x="0" y="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3" name="Freeform 225"/>
            <p:cNvSpPr/>
            <p:nvPr/>
          </p:nvSpPr>
          <p:spPr bwMode="auto">
            <a:xfrm>
              <a:off x="4303713" y="4387850"/>
              <a:ext cx="136525" cy="26988"/>
            </a:xfrm>
            <a:custGeom>
              <a:cxnLst>
                <a:cxn ang="0">
                  <a:pos x="12" y="3"/>
                </a:cxn>
                <a:cxn ang="0">
                  <a:pos x="36" y="0"/>
                </a:cxn>
                <a:cxn ang="0">
                  <a:pos x="51" y="6"/>
                </a:cxn>
                <a:cxn ang="0">
                  <a:pos x="12" y="9"/>
                </a:cxn>
                <a:cxn ang="0">
                  <a:pos x="0" y="6"/>
                </a:cxn>
                <a:cxn ang="0">
                  <a:pos x="12" y="3"/>
                </a:cxn>
              </a:cxnLst>
              <a:rect b="b" l="0" r="r" t="0"/>
              <a:pathLst>
                <a:path h="10" w="51">
                  <a:moveTo>
                    <a:pt x="12" y="3"/>
                  </a:moveTo>
                  <a:cubicBezTo>
                    <a:pt x="19" y="1"/>
                    <a:pt x="34" y="7"/>
                    <a:pt x="36" y="0"/>
                  </a:cubicBezTo>
                  <a:cubicBezTo>
                    <a:pt x="41" y="2"/>
                    <a:pt x="48" y="2"/>
                    <a:pt x="51" y="6"/>
                  </a:cubicBezTo>
                  <a:cubicBezTo>
                    <a:pt x="39" y="8"/>
                    <a:pt x="19" y="2"/>
                    <a:pt x="12" y="9"/>
                  </a:cubicBezTo>
                  <a:cubicBezTo>
                    <a:pt x="8" y="8"/>
                    <a:pt x="1" y="10"/>
                    <a:pt x="0" y="6"/>
                  </a:cubicBezTo>
                  <a:cubicBezTo>
                    <a:pt x="4" y="5"/>
                    <a:pt x="11" y="7"/>
                    <a:pt x="12" y="3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4" name="Freeform 226"/>
            <p:cNvSpPr/>
            <p:nvPr/>
          </p:nvSpPr>
          <p:spPr bwMode="auto">
            <a:xfrm>
              <a:off x="4238625" y="4451350"/>
              <a:ext cx="80963" cy="14288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0" y="0"/>
                </a:cxn>
              </a:cxnLst>
              <a:rect b="b" l="0" r="r" t="0"/>
              <a:pathLst>
                <a:path h="5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27" y="5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3859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5" name="Freeform 227"/>
            <p:cNvSpPr/>
            <p:nvPr/>
          </p:nvSpPr>
          <p:spPr bwMode="auto">
            <a:xfrm>
              <a:off x="4884738" y="4451350"/>
              <a:ext cx="87313" cy="14288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0" y="0"/>
                </a:cxn>
              </a:cxnLst>
              <a:rect b="b" l="0" r="r" t="0"/>
              <a:pathLst>
                <a:path h="5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29" y="5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21393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6" name="Freeform 250"/>
            <p:cNvSpPr/>
            <p:nvPr/>
          </p:nvSpPr>
          <p:spPr bwMode="auto">
            <a:xfrm>
              <a:off x="4424363" y="4768850"/>
              <a:ext cx="112713" cy="76200"/>
            </a:xfrm>
            <a:custGeom>
              <a:cxnLst>
                <a:cxn ang="0">
                  <a:pos x="12" y="11"/>
                </a:cxn>
                <a:cxn ang="0">
                  <a:pos x="42" y="11"/>
                </a:cxn>
                <a:cxn ang="0">
                  <a:pos x="27" y="23"/>
                </a:cxn>
                <a:cxn ang="0">
                  <a:pos x="0" y="26"/>
                </a:cxn>
                <a:cxn ang="0">
                  <a:pos x="12" y="20"/>
                </a:cxn>
                <a:cxn ang="0">
                  <a:pos x="9" y="11"/>
                </a:cxn>
                <a:cxn ang="0">
                  <a:pos x="12" y="11"/>
                </a:cxn>
              </a:cxnLst>
              <a:rect b="b" l="0" r="r" t="0"/>
              <a:pathLst>
                <a:path h="28" w="42">
                  <a:moveTo>
                    <a:pt x="12" y="11"/>
                  </a:moveTo>
                  <a:cubicBezTo>
                    <a:pt x="19" y="21"/>
                    <a:pt x="34" y="0"/>
                    <a:pt x="42" y="11"/>
                  </a:cubicBezTo>
                  <a:cubicBezTo>
                    <a:pt x="25" y="10"/>
                    <a:pt x="36" y="19"/>
                    <a:pt x="27" y="23"/>
                  </a:cubicBezTo>
                  <a:cubicBezTo>
                    <a:pt x="17" y="14"/>
                    <a:pt x="12" y="28"/>
                    <a:pt x="0" y="26"/>
                  </a:cubicBezTo>
                  <a:cubicBezTo>
                    <a:pt x="2" y="22"/>
                    <a:pt x="6" y="20"/>
                    <a:pt x="12" y="20"/>
                  </a:cubicBezTo>
                  <a:cubicBezTo>
                    <a:pt x="10" y="18"/>
                    <a:pt x="9" y="15"/>
                    <a:pt x="9" y="11"/>
                  </a:cubicBezTo>
                  <a:cubicBezTo>
                    <a:pt x="10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21393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7" name="Freeform 252"/>
            <p:cNvSpPr/>
            <p:nvPr/>
          </p:nvSpPr>
          <p:spPr bwMode="auto">
            <a:xfrm>
              <a:off x="5094288" y="4852988"/>
              <a:ext cx="80963" cy="26988"/>
            </a:xfrm>
            <a:custGeom>
              <a:cxnLst>
                <a:cxn ang="0">
                  <a:pos x="30" y="1"/>
                </a:cxn>
                <a:cxn ang="0">
                  <a:pos x="9" y="10"/>
                </a:cxn>
                <a:cxn ang="0">
                  <a:pos x="30" y="1"/>
                </a:cxn>
              </a:cxnLst>
              <a:rect b="b" l="0" r="r" t="0"/>
              <a:pathLst>
                <a:path h="10" w="30">
                  <a:moveTo>
                    <a:pt x="30" y="1"/>
                  </a:moveTo>
                  <a:cubicBezTo>
                    <a:pt x="27" y="8"/>
                    <a:pt x="13" y="4"/>
                    <a:pt x="9" y="10"/>
                  </a:cubicBezTo>
                  <a:cubicBezTo>
                    <a:pt x="0" y="3"/>
                    <a:pt x="21" y="0"/>
                    <a:pt x="30" y="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8" name="Freeform 253"/>
            <p:cNvSpPr/>
            <p:nvPr/>
          </p:nvSpPr>
          <p:spPr bwMode="auto">
            <a:xfrm>
              <a:off x="4479925" y="4856163"/>
              <a:ext cx="153988" cy="50800"/>
            </a:xfrm>
            <a:custGeom>
              <a:cxnLst>
                <a:cxn ang="0">
                  <a:pos x="48" y="12"/>
                </a:cxn>
                <a:cxn ang="0">
                  <a:pos x="30" y="12"/>
                </a:cxn>
                <a:cxn ang="0">
                  <a:pos x="0" y="18"/>
                </a:cxn>
                <a:cxn ang="0">
                  <a:pos x="57" y="0"/>
                </a:cxn>
                <a:cxn ang="0">
                  <a:pos x="48" y="12"/>
                </a:cxn>
              </a:cxnLst>
              <a:rect b="b" l="0" r="r" t="0"/>
              <a:pathLst>
                <a:path h="19" w="57">
                  <a:moveTo>
                    <a:pt x="48" y="12"/>
                  </a:moveTo>
                  <a:cubicBezTo>
                    <a:pt x="40" y="15"/>
                    <a:pt x="34" y="3"/>
                    <a:pt x="30" y="12"/>
                  </a:cubicBezTo>
                  <a:cubicBezTo>
                    <a:pt x="16" y="10"/>
                    <a:pt x="13" y="19"/>
                    <a:pt x="0" y="18"/>
                  </a:cubicBezTo>
                  <a:cubicBezTo>
                    <a:pt x="13" y="6"/>
                    <a:pt x="37" y="5"/>
                    <a:pt x="57" y="0"/>
                  </a:cubicBezTo>
                  <a:cubicBezTo>
                    <a:pt x="56" y="6"/>
                    <a:pt x="49" y="6"/>
                    <a:pt x="48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9" name="Freeform 260"/>
            <p:cNvSpPr/>
            <p:nvPr/>
          </p:nvSpPr>
          <p:spPr bwMode="auto">
            <a:xfrm>
              <a:off x="5207000" y="5033963"/>
              <a:ext cx="120650" cy="31750"/>
            </a:xfrm>
            <a:custGeom>
              <a:cxnLst>
                <a:cxn ang="0">
                  <a:pos x="0" y="12"/>
                </a:cxn>
                <a:cxn ang="0">
                  <a:pos x="45" y="0"/>
                </a:cxn>
                <a:cxn ang="0">
                  <a:pos x="0" y="12"/>
                </a:cxn>
              </a:cxnLst>
              <a:rect b="b" l="0" r="r" t="0"/>
              <a:pathLst>
                <a:path h="12" w="45">
                  <a:moveTo>
                    <a:pt x="0" y="12"/>
                  </a:moveTo>
                  <a:cubicBezTo>
                    <a:pt x="10" y="3"/>
                    <a:pt x="31" y="5"/>
                    <a:pt x="45" y="0"/>
                  </a:cubicBezTo>
                  <a:cubicBezTo>
                    <a:pt x="34" y="8"/>
                    <a:pt x="19" y="12"/>
                    <a:pt x="0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0" name="Freeform 261"/>
            <p:cNvSpPr/>
            <p:nvPr/>
          </p:nvSpPr>
          <p:spPr bwMode="auto">
            <a:xfrm>
              <a:off x="4189413" y="2338388"/>
              <a:ext cx="1003300" cy="1879600"/>
            </a:xfrm>
            <a:custGeom>
              <a:cxnLst>
                <a:cxn ang="0">
                  <a:pos x="120" y="47"/>
                </a:cxn>
                <a:cxn ang="0">
                  <a:pos x="138" y="50"/>
                </a:cxn>
                <a:cxn ang="0">
                  <a:pos x="237" y="26"/>
                </a:cxn>
                <a:cxn ang="0">
                  <a:pos x="276" y="23"/>
                </a:cxn>
                <a:cxn ang="0">
                  <a:pos x="333" y="35"/>
                </a:cxn>
                <a:cxn ang="0">
                  <a:pos x="336" y="68"/>
                </a:cxn>
                <a:cxn ang="0">
                  <a:pos x="264" y="74"/>
                </a:cxn>
                <a:cxn ang="0">
                  <a:pos x="336" y="71"/>
                </a:cxn>
                <a:cxn ang="0">
                  <a:pos x="363" y="185"/>
                </a:cxn>
                <a:cxn ang="0">
                  <a:pos x="369" y="284"/>
                </a:cxn>
                <a:cxn ang="0">
                  <a:pos x="369" y="392"/>
                </a:cxn>
                <a:cxn ang="0">
                  <a:pos x="357" y="440"/>
                </a:cxn>
                <a:cxn ang="0">
                  <a:pos x="330" y="638"/>
                </a:cxn>
                <a:cxn ang="0">
                  <a:pos x="318" y="641"/>
                </a:cxn>
                <a:cxn ang="0">
                  <a:pos x="273" y="665"/>
                </a:cxn>
                <a:cxn ang="0">
                  <a:pos x="231" y="623"/>
                </a:cxn>
                <a:cxn ang="0">
                  <a:pos x="246" y="488"/>
                </a:cxn>
                <a:cxn ang="0">
                  <a:pos x="252" y="485"/>
                </a:cxn>
                <a:cxn ang="0">
                  <a:pos x="279" y="218"/>
                </a:cxn>
                <a:cxn ang="0">
                  <a:pos x="270" y="182"/>
                </a:cxn>
                <a:cxn ang="0">
                  <a:pos x="300" y="149"/>
                </a:cxn>
                <a:cxn ang="0">
                  <a:pos x="243" y="50"/>
                </a:cxn>
                <a:cxn ang="0">
                  <a:pos x="240" y="41"/>
                </a:cxn>
                <a:cxn ang="0">
                  <a:pos x="243" y="32"/>
                </a:cxn>
                <a:cxn ang="0">
                  <a:pos x="225" y="38"/>
                </a:cxn>
                <a:cxn ang="0">
                  <a:pos x="168" y="65"/>
                </a:cxn>
                <a:cxn ang="0">
                  <a:pos x="198" y="62"/>
                </a:cxn>
                <a:cxn ang="0">
                  <a:pos x="144" y="248"/>
                </a:cxn>
                <a:cxn ang="0">
                  <a:pos x="120" y="311"/>
                </a:cxn>
                <a:cxn ang="0">
                  <a:pos x="96" y="683"/>
                </a:cxn>
                <a:cxn ang="0">
                  <a:pos x="78" y="638"/>
                </a:cxn>
                <a:cxn ang="0">
                  <a:pos x="0" y="620"/>
                </a:cxn>
                <a:cxn ang="0">
                  <a:pos x="48" y="347"/>
                </a:cxn>
                <a:cxn ang="0">
                  <a:pos x="63" y="173"/>
                </a:cxn>
                <a:cxn ang="0">
                  <a:pos x="69" y="59"/>
                </a:cxn>
              </a:cxnLst>
              <a:rect b="b" l="0" r="r" t="0"/>
              <a:pathLst>
                <a:path h="698" w="373">
                  <a:moveTo>
                    <a:pt x="69" y="59"/>
                  </a:moveTo>
                  <a:cubicBezTo>
                    <a:pt x="85" y="54"/>
                    <a:pt x="98" y="46"/>
                    <a:pt x="120" y="47"/>
                  </a:cubicBezTo>
                  <a:cubicBezTo>
                    <a:pt x="125" y="49"/>
                    <a:pt x="136" y="59"/>
                    <a:pt x="141" y="50"/>
                  </a:cubicBezTo>
                  <a:cubicBezTo>
                    <a:pt x="140" y="50"/>
                    <a:pt x="139" y="50"/>
                    <a:pt x="138" y="50"/>
                  </a:cubicBezTo>
                  <a:cubicBezTo>
                    <a:pt x="160" y="44"/>
                    <a:pt x="180" y="36"/>
                    <a:pt x="201" y="29"/>
                  </a:cubicBezTo>
                  <a:cubicBezTo>
                    <a:pt x="212" y="27"/>
                    <a:pt x="231" y="33"/>
                    <a:pt x="237" y="26"/>
                  </a:cubicBezTo>
                  <a:cubicBezTo>
                    <a:pt x="240" y="26"/>
                    <a:pt x="243" y="26"/>
                    <a:pt x="246" y="26"/>
                  </a:cubicBezTo>
                  <a:cubicBezTo>
                    <a:pt x="255" y="24"/>
                    <a:pt x="272" y="30"/>
                    <a:pt x="276" y="23"/>
                  </a:cubicBezTo>
                  <a:cubicBezTo>
                    <a:pt x="300" y="27"/>
                    <a:pt x="321" y="0"/>
                    <a:pt x="333" y="11"/>
                  </a:cubicBezTo>
                  <a:cubicBezTo>
                    <a:pt x="333" y="19"/>
                    <a:pt x="333" y="27"/>
                    <a:pt x="333" y="35"/>
                  </a:cubicBezTo>
                  <a:cubicBezTo>
                    <a:pt x="335" y="41"/>
                    <a:pt x="329" y="55"/>
                    <a:pt x="336" y="56"/>
                  </a:cubicBezTo>
                  <a:cubicBezTo>
                    <a:pt x="336" y="60"/>
                    <a:pt x="336" y="64"/>
                    <a:pt x="336" y="68"/>
                  </a:cubicBezTo>
                  <a:cubicBezTo>
                    <a:pt x="328" y="73"/>
                    <a:pt x="312" y="70"/>
                    <a:pt x="306" y="77"/>
                  </a:cubicBezTo>
                  <a:cubicBezTo>
                    <a:pt x="288" y="81"/>
                    <a:pt x="271" y="70"/>
                    <a:pt x="264" y="74"/>
                  </a:cubicBezTo>
                  <a:cubicBezTo>
                    <a:pt x="274" y="87"/>
                    <a:pt x="290" y="81"/>
                    <a:pt x="309" y="80"/>
                  </a:cubicBezTo>
                  <a:cubicBezTo>
                    <a:pt x="317" y="76"/>
                    <a:pt x="329" y="76"/>
                    <a:pt x="336" y="71"/>
                  </a:cubicBezTo>
                  <a:cubicBezTo>
                    <a:pt x="344" y="99"/>
                    <a:pt x="335" y="130"/>
                    <a:pt x="336" y="161"/>
                  </a:cubicBezTo>
                  <a:cubicBezTo>
                    <a:pt x="343" y="171"/>
                    <a:pt x="351" y="180"/>
                    <a:pt x="363" y="185"/>
                  </a:cubicBezTo>
                  <a:cubicBezTo>
                    <a:pt x="365" y="200"/>
                    <a:pt x="359" y="223"/>
                    <a:pt x="366" y="233"/>
                  </a:cubicBezTo>
                  <a:cubicBezTo>
                    <a:pt x="367" y="246"/>
                    <a:pt x="364" y="304"/>
                    <a:pt x="369" y="284"/>
                  </a:cubicBezTo>
                  <a:cubicBezTo>
                    <a:pt x="373" y="285"/>
                    <a:pt x="372" y="291"/>
                    <a:pt x="372" y="296"/>
                  </a:cubicBezTo>
                  <a:cubicBezTo>
                    <a:pt x="367" y="322"/>
                    <a:pt x="367" y="369"/>
                    <a:pt x="369" y="392"/>
                  </a:cubicBezTo>
                  <a:cubicBezTo>
                    <a:pt x="364" y="408"/>
                    <a:pt x="367" y="432"/>
                    <a:pt x="360" y="446"/>
                  </a:cubicBezTo>
                  <a:cubicBezTo>
                    <a:pt x="359" y="444"/>
                    <a:pt x="360" y="440"/>
                    <a:pt x="357" y="440"/>
                  </a:cubicBezTo>
                  <a:cubicBezTo>
                    <a:pt x="359" y="452"/>
                    <a:pt x="352" y="455"/>
                    <a:pt x="354" y="467"/>
                  </a:cubicBezTo>
                  <a:cubicBezTo>
                    <a:pt x="346" y="522"/>
                    <a:pt x="327" y="582"/>
                    <a:pt x="330" y="638"/>
                  </a:cubicBezTo>
                  <a:cubicBezTo>
                    <a:pt x="330" y="641"/>
                    <a:pt x="328" y="642"/>
                    <a:pt x="327" y="644"/>
                  </a:cubicBezTo>
                  <a:cubicBezTo>
                    <a:pt x="320" y="650"/>
                    <a:pt x="324" y="643"/>
                    <a:pt x="318" y="641"/>
                  </a:cubicBezTo>
                  <a:cubicBezTo>
                    <a:pt x="315" y="667"/>
                    <a:pt x="338" y="667"/>
                    <a:pt x="333" y="695"/>
                  </a:cubicBezTo>
                  <a:cubicBezTo>
                    <a:pt x="300" y="698"/>
                    <a:pt x="292" y="676"/>
                    <a:pt x="273" y="665"/>
                  </a:cubicBezTo>
                  <a:cubicBezTo>
                    <a:pt x="254" y="668"/>
                    <a:pt x="242" y="678"/>
                    <a:pt x="228" y="686"/>
                  </a:cubicBezTo>
                  <a:cubicBezTo>
                    <a:pt x="228" y="664"/>
                    <a:pt x="233" y="647"/>
                    <a:pt x="231" y="623"/>
                  </a:cubicBezTo>
                  <a:cubicBezTo>
                    <a:pt x="236" y="620"/>
                    <a:pt x="236" y="596"/>
                    <a:pt x="231" y="593"/>
                  </a:cubicBezTo>
                  <a:cubicBezTo>
                    <a:pt x="232" y="556"/>
                    <a:pt x="253" y="523"/>
                    <a:pt x="246" y="488"/>
                  </a:cubicBezTo>
                  <a:cubicBezTo>
                    <a:pt x="246" y="486"/>
                    <a:pt x="246" y="484"/>
                    <a:pt x="246" y="482"/>
                  </a:cubicBezTo>
                  <a:cubicBezTo>
                    <a:pt x="249" y="482"/>
                    <a:pt x="250" y="484"/>
                    <a:pt x="252" y="485"/>
                  </a:cubicBezTo>
                  <a:cubicBezTo>
                    <a:pt x="276" y="444"/>
                    <a:pt x="265" y="368"/>
                    <a:pt x="276" y="314"/>
                  </a:cubicBezTo>
                  <a:cubicBezTo>
                    <a:pt x="290" y="289"/>
                    <a:pt x="275" y="252"/>
                    <a:pt x="279" y="218"/>
                  </a:cubicBezTo>
                  <a:cubicBezTo>
                    <a:pt x="275" y="212"/>
                    <a:pt x="279" y="198"/>
                    <a:pt x="273" y="194"/>
                  </a:cubicBezTo>
                  <a:cubicBezTo>
                    <a:pt x="272" y="190"/>
                    <a:pt x="269" y="188"/>
                    <a:pt x="270" y="182"/>
                  </a:cubicBezTo>
                  <a:cubicBezTo>
                    <a:pt x="279" y="150"/>
                    <a:pt x="266" y="114"/>
                    <a:pt x="261" y="86"/>
                  </a:cubicBezTo>
                  <a:cubicBezTo>
                    <a:pt x="279" y="102"/>
                    <a:pt x="286" y="129"/>
                    <a:pt x="300" y="149"/>
                  </a:cubicBezTo>
                  <a:cubicBezTo>
                    <a:pt x="301" y="114"/>
                    <a:pt x="255" y="78"/>
                    <a:pt x="264" y="68"/>
                  </a:cubicBezTo>
                  <a:cubicBezTo>
                    <a:pt x="255" y="67"/>
                    <a:pt x="230" y="53"/>
                    <a:pt x="243" y="50"/>
                  </a:cubicBezTo>
                  <a:cubicBezTo>
                    <a:pt x="246" y="50"/>
                    <a:pt x="249" y="50"/>
                    <a:pt x="252" y="50"/>
                  </a:cubicBezTo>
                  <a:cubicBezTo>
                    <a:pt x="257" y="38"/>
                    <a:pt x="239" y="49"/>
                    <a:pt x="240" y="41"/>
                  </a:cubicBezTo>
                  <a:cubicBezTo>
                    <a:pt x="247" y="42"/>
                    <a:pt x="251" y="40"/>
                    <a:pt x="252" y="35"/>
                  </a:cubicBezTo>
                  <a:cubicBezTo>
                    <a:pt x="248" y="35"/>
                    <a:pt x="243" y="36"/>
                    <a:pt x="243" y="32"/>
                  </a:cubicBezTo>
                  <a:cubicBezTo>
                    <a:pt x="245" y="32"/>
                    <a:pt x="247" y="32"/>
                    <a:pt x="246" y="29"/>
                  </a:cubicBezTo>
                  <a:cubicBezTo>
                    <a:pt x="238" y="31"/>
                    <a:pt x="229" y="32"/>
                    <a:pt x="225" y="38"/>
                  </a:cubicBezTo>
                  <a:cubicBezTo>
                    <a:pt x="204" y="50"/>
                    <a:pt x="175" y="61"/>
                    <a:pt x="150" y="59"/>
                  </a:cubicBezTo>
                  <a:cubicBezTo>
                    <a:pt x="155" y="62"/>
                    <a:pt x="165" y="60"/>
                    <a:pt x="168" y="65"/>
                  </a:cubicBezTo>
                  <a:cubicBezTo>
                    <a:pt x="159" y="67"/>
                    <a:pt x="151" y="70"/>
                    <a:pt x="147" y="77"/>
                  </a:cubicBezTo>
                  <a:cubicBezTo>
                    <a:pt x="164" y="74"/>
                    <a:pt x="182" y="56"/>
                    <a:pt x="198" y="62"/>
                  </a:cubicBezTo>
                  <a:cubicBezTo>
                    <a:pt x="170" y="110"/>
                    <a:pt x="157" y="173"/>
                    <a:pt x="147" y="239"/>
                  </a:cubicBezTo>
                  <a:cubicBezTo>
                    <a:pt x="144" y="240"/>
                    <a:pt x="144" y="244"/>
                    <a:pt x="144" y="248"/>
                  </a:cubicBezTo>
                  <a:cubicBezTo>
                    <a:pt x="144" y="259"/>
                    <a:pt x="139" y="265"/>
                    <a:pt x="138" y="275"/>
                  </a:cubicBezTo>
                  <a:cubicBezTo>
                    <a:pt x="136" y="291"/>
                    <a:pt x="132" y="304"/>
                    <a:pt x="120" y="311"/>
                  </a:cubicBezTo>
                  <a:cubicBezTo>
                    <a:pt x="124" y="311"/>
                    <a:pt x="129" y="310"/>
                    <a:pt x="129" y="314"/>
                  </a:cubicBezTo>
                  <a:cubicBezTo>
                    <a:pt x="100" y="425"/>
                    <a:pt x="149" y="596"/>
                    <a:pt x="96" y="683"/>
                  </a:cubicBezTo>
                  <a:cubicBezTo>
                    <a:pt x="95" y="683"/>
                    <a:pt x="94" y="683"/>
                    <a:pt x="93" y="683"/>
                  </a:cubicBezTo>
                  <a:cubicBezTo>
                    <a:pt x="98" y="658"/>
                    <a:pt x="84" y="652"/>
                    <a:pt x="78" y="638"/>
                  </a:cubicBezTo>
                  <a:cubicBezTo>
                    <a:pt x="77" y="606"/>
                    <a:pt x="88" y="586"/>
                    <a:pt x="93" y="560"/>
                  </a:cubicBezTo>
                  <a:cubicBezTo>
                    <a:pt x="68" y="574"/>
                    <a:pt x="49" y="620"/>
                    <a:pt x="0" y="620"/>
                  </a:cubicBezTo>
                  <a:cubicBezTo>
                    <a:pt x="19" y="555"/>
                    <a:pt x="34" y="486"/>
                    <a:pt x="45" y="413"/>
                  </a:cubicBezTo>
                  <a:cubicBezTo>
                    <a:pt x="52" y="397"/>
                    <a:pt x="46" y="368"/>
                    <a:pt x="48" y="347"/>
                  </a:cubicBezTo>
                  <a:cubicBezTo>
                    <a:pt x="54" y="311"/>
                    <a:pt x="62" y="277"/>
                    <a:pt x="60" y="233"/>
                  </a:cubicBezTo>
                  <a:cubicBezTo>
                    <a:pt x="67" y="219"/>
                    <a:pt x="61" y="192"/>
                    <a:pt x="63" y="173"/>
                  </a:cubicBezTo>
                  <a:cubicBezTo>
                    <a:pt x="61" y="155"/>
                    <a:pt x="67" y="129"/>
                    <a:pt x="60" y="116"/>
                  </a:cubicBezTo>
                  <a:cubicBezTo>
                    <a:pt x="60" y="94"/>
                    <a:pt x="61" y="73"/>
                    <a:pt x="69" y="59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1" name="Freeform 262"/>
            <p:cNvSpPr/>
            <p:nvPr/>
          </p:nvSpPr>
          <p:spPr bwMode="auto">
            <a:xfrm>
              <a:off x="4714875" y="788988"/>
              <a:ext cx="422275" cy="1501775"/>
            </a:xfrm>
            <a:custGeom>
              <a:cxnLst>
                <a:cxn ang="0">
                  <a:pos x="24" y="2"/>
                </a:cxn>
                <a:cxn ang="0">
                  <a:pos x="27" y="62"/>
                </a:cxn>
                <a:cxn ang="0">
                  <a:pos x="102" y="422"/>
                </a:cxn>
                <a:cxn ang="0">
                  <a:pos x="105" y="428"/>
                </a:cxn>
                <a:cxn ang="0">
                  <a:pos x="111" y="452"/>
                </a:cxn>
                <a:cxn ang="0">
                  <a:pos x="123" y="476"/>
                </a:cxn>
                <a:cxn ang="0">
                  <a:pos x="135" y="509"/>
                </a:cxn>
                <a:cxn ang="0">
                  <a:pos x="147" y="530"/>
                </a:cxn>
                <a:cxn ang="0">
                  <a:pos x="156" y="551"/>
                </a:cxn>
                <a:cxn ang="0">
                  <a:pos x="141" y="554"/>
                </a:cxn>
                <a:cxn ang="0">
                  <a:pos x="123" y="521"/>
                </a:cxn>
                <a:cxn ang="0">
                  <a:pos x="111" y="497"/>
                </a:cxn>
                <a:cxn ang="0">
                  <a:pos x="60" y="353"/>
                </a:cxn>
                <a:cxn ang="0">
                  <a:pos x="57" y="347"/>
                </a:cxn>
                <a:cxn ang="0">
                  <a:pos x="45" y="257"/>
                </a:cxn>
                <a:cxn ang="0">
                  <a:pos x="45" y="260"/>
                </a:cxn>
                <a:cxn ang="0">
                  <a:pos x="42" y="254"/>
                </a:cxn>
                <a:cxn ang="0">
                  <a:pos x="9" y="8"/>
                </a:cxn>
                <a:cxn ang="0">
                  <a:pos x="24" y="2"/>
                </a:cxn>
              </a:cxnLst>
              <a:rect b="b" l="0" r="r" t="0"/>
              <a:pathLst>
                <a:path h="558" w="157">
                  <a:moveTo>
                    <a:pt x="24" y="2"/>
                  </a:moveTo>
                  <a:cubicBezTo>
                    <a:pt x="26" y="21"/>
                    <a:pt x="20" y="48"/>
                    <a:pt x="27" y="62"/>
                  </a:cubicBezTo>
                  <a:cubicBezTo>
                    <a:pt x="50" y="182"/>
                    <a:pt x="73" y="318"/>
                    <a:pt x="102" y="422"/>
                  </a:cubicBezTo>
                  <a:cubicBezTo>
                    <a:pt x="104" y="423"/>
                    <a:pt x="105" y="425"/>
                    <a:pt x="105" y="428"/>
                  </a:cubicBezTo>
                  <a:cubicBezTo>
                    <a:pt x="98" y="433"/>
                    <a:pt x="107" y="448"/>
                    <a:pt x="111" y="452"/>
                  </a:cubicBezTo>
                  <a:cubicBezTo>
                    <a:pt x="118" y="457"/>
                    <a:pt x="117" y="470"/>
                    <a:pt x="123" y="476"/>
                  </a:cubicBezTo>
                  <a:cubicBezTo>
                    <a:pt x="116" y="486"/>
                    <a:pt x="130" y="501"/>
                    <a:pt x="135" y="509"/>
                  </a:cubicBezTo>
                  <a:cubicBezTo>
                    <a:pt x="137" y="518"/>
                    <a:pt x="140" y="526"/>
                    <a:pt x="147" y="530"/>
                  </a:cubicBezTo>
                  <a:cubicBezTo>
                    <a:pt x="149" y="538"/>
                    <a:pt x="154" y="543"/>
                    <a:pt x="156" y="551"/>
                  </a:cubicBezTo>
                  <a:cubicBezTo>
                    <a:pt x="157" y="558"/>
                    <a:pt x="145" y="552"/>
                    <a:pt x="141" y="554"/>
                  </a:cubicBezTo>
                  <a:cubicBezTo>
                    <a:pt x="139" y="539"/>
                    <a:pt x="130" y="531"/>
                    <a:pt x="123" y="521"/>
                  </a:cubicBezTo>
                  <a:cubicBezTo>
                    <a:pt x="121" y="511"/>
                    <a:pt x="117" y="503"/>
                    <a:pt x="111" y="497"/>
                  </a:cubicBezTo>
                  <a:cubicBezTo>
                    <a:pt x="90" y="455"/>
                    <a:pt x="71" y="395"/>
                    <a:pt x="60" y="353"/>
                  </a:cubicBezTo>
                  <a:cubicBezTo>
                    <a:pt x="58" y="352"/>
                    <a:pt x="57" y="350"/>
                    <a:pt x="57" y="347"/>
                  </a:cubicBezTo>
                  <a:cubicBezTo>
                    <a:pt x="63" y="319"/>
                    <a:pt x="52" y="282"/>
                    <a:pt x="45" y="257"/>
                  </a:cubicBezTo>
                  <a:cubicBezTo>
                    <a:pt x="45" y="258"/>
                    <a:pt x="45" y="259"/>
                    <a:pt x="45" y="260"/>
                  </a:cubicBezTo>
                  <a:cubicBezTo>
                    <a:pt x="43" y="259"/>
                    <a:pt x="42" y="257"/>
                    <a:pt x="42" y="254"/>
                  </a:cubicBezTo>
                  <a:cubicBezTo>
                    <a:pt x="45" y="170"/>
                    <a:pt x="0" y="108"/>
                    <a:pt x="9" y="8"/>
                  </a:cubicBezTo>
                  <a:cubicBezTo>
                    <a:pt x="18" y="10"/>
                    <a:pt x="15" y="0"/>
                    <a:pt x="24" y="2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2" name="Freeform 263"/>
            <p:cNvSpPr/>
            <p:nvPr/>
          </p:nvSpPr>
          <p:spPr bwMode="auto">
            <a:xfrm>
              <a:off x="3600450" y="2860675"/>
              <a:ext cx="436563" cy="285750"/>
            </a:xfrm>
            <a:custGeom>
              <a:cxnLst>
                <a:cxn ang="0">
                  <a:pos x="150" y="42"/>
                </a:cxn>
                <a:cxn ang="0">
                  <a:pos x="162" y="42"/>
                </a:cxn>
                <a:cxn ang="0">
                  <a:pos x="162" y="66"/>
                </a:cxn>
                <a:cxn ang="0">
                  <a:pos x="3" y="33"/>
                </a:cxn>
                <a:cxn ang="0">
                  <a:pos x="9" y="0"/>
                </a:cxn>
                <a:cxn ang="0">
                  <a:pos x="15" y="9"/>
                </a:cxn>
                <a:cxn ang="0">
                  <a:pos x="24" y="18"/>
                </a:cxn>
                <a:cxn ang="0">
                  <a:pos x="93" y="42"/>
                </a:cxn>
                <a:cxn ang="0">
                  <a:pos x="150" y="42"/>
                </a:cxn>
              </a:cxnLst>
              <a:rect b="b" l="0" r="r" t="0"/>
              <a:pathLst>
                <a:path h="105" w="162">
                  <a:moveTo>
                    <a:pt x="150" y="42"/>
                  </a:moveTo>
                  <a:cubicBezTo>
                    <a:pt x="154" y="42"/>
                    <a:pt x="158" y="42"/>
                    <a:pt x="162" y="42"/>
                  </a:cubicBezTo>
                  <a:cubicBezTo>
                    <a:pt x="162" y="50"/>
                    <a:pt x="162" y="58"/>
                    <a:pt x="162" y="66"/>
                  </a:cubicBezTo>
                  <a:cubicBezTo>
                    <a:pt x="107" y="106"/>
                    <a:pt x="35" y="68"/>
                    <a:pt x="3" y="33"/>
                  </a:cubicBezTo>
                  <a:cubicBezTo>
                    <a:pt x="4" y="21"/>
                    <a:pt x="0" y="4"/>
                    <a:pt x="9" y="0"/>
                  </a:cubicBezTo>
                  <a:cubicBezTo>
                    <a:pt x="10" y="4"/>
                    <a:pt x="12" y="7"/>
                    <a:pt x="15" y="9"/>
                  </a:cubicBezTo>
                  <a:cubicBezTo>
                    <a:pt x="17" y="13"/>
                    <a:pt x="20" y="16"/>
                    <a:pt x="24" y="18"/>
                  </a:cubicBezTo>
                  <a:cubicBezTo>
                    <a:pt x="41" y="32"/>
                    <a:pt x="61" y="43"/>
                    <a:pt x="93" y="42"/>
                  </a:cubicBezTo>
                  <a:cubicBezTo>
                    <a:pt x="105" y="47"/>
                    <a:pt x="138" y="47"/>
                    <a:pt x="150" y="42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3" name="Freeform 264"/>
            <p:cNvSpPr/>
            <p:nvPr/>
          </p:nvSpPr>
          <p:spPr bwMode="auto">
            <a:xfrm>
              <a:off x="4300538" y="3273425"/>
              <a:ext cx="28575" cy="177800"/>
            </a:xfrm>
            <a:custGeom>
              <a:cxnLst>
                <a:cxn ang="0">
                  <a:pos x="7" y="0"/>
                </a:cxn>
                <a:cxn ang="0">
                  <a:pos x="4" y="66"/>
                </a:cxn>
                <a:cxn ang="0">
                  <a:pos x="7" y="0"/>
                </a:cxn>
              </a:cxnLst>
              <a:rect b="b" l="0" r="r" t="0"/>
              <a:pathLst>
                <a:path h="66" w="11">
                  <a:moveTo>
                    <a:pt x="7" y="0"/>
                  </a:moveTo>
                  <a:cubicBezTo>
                    <a:pt x="5" y="21"/>
                    <a:pt x="11" y="50"/>
                    <a:pt x="4" y="66"/>
                  </a:cubicBezTo>
                  <a:cubicBezTo>
                    <a:pt x="6" y="45"/>
                    <a:pt x="0" y="16"/>
                    <a:pt x="7" y="0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4" name="Freeform 265"/>
            <p:cNvSpPr/>
            <p:nvPr/>
          </p:nvSpPr>
          <p:spPr bwMode="auto">
            <a:xfrm>
              <a:off x="4784725" y="3959225"/>
              <a:ext cx="30163" cy="88900"/>
            </a:xfrm>
            <a:custGeom>
              <a:cxnLst>
                <a:cxn ang="0">
                  <a:pos x="1" y="18"/>
                </a:cxn>
                <a:cxn ang="0">
                  <a:pos x="7" y="0"/>
                </a:cxn>
                <a:cxn ang="0">
                  <a:pos x="4" y="33"/>
                </a:cxn>
                <a:cxn ang="0">
                  <a:pos x="1" y="18"/>
                </a:cxn>
              </a:cxnLst>
              <a:rect b="b" l="0" r="r" t="0"/>
              <a:pathLst>
                <a:path h="33" w="11">
                  <a:moveTo>
                    <a:pt x="1" y="18"/>
                  </a:moveTo>
                  <a:cubicBezTo>
                    <a:pt x="0" y="9"/>
                    <a:pt x="2" y="3"/>
                    <a:pt x="7" y="0"/>
                  </a:cubicBezTo>
                  <a:cubicBezTo>
                    <a:pt x="5" y="10"/>
                    <a:pt x="11" y="28"/>
                    <a:pt x="4" y="33"/>
                  </a:cubicBezTo>
                  <a:cubicBezTo>
                    <a:pt x="2" y="29"/>
                    <a:pt x="8" y="17"/>
                    <a:pt x="1" y="18"/>
                  </a:cubicBezTo>
                  <a:close/>
                </a:path>
              </a:pathLst>
            </a:custGeom>
            <a:solidFill>
              <a:srgbClr val="2051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5" name="Freeform 266"/>
            <p:cNvSpPr/>
            <p:nvPr/>
          </p:nvSpPr>
          <p:spPr bwMode="auto">
            <a:xfrm>
              <a:off x="5156200" y="1303338"/>
              <a:ext cx="93663" cy="766763"/>
            </a:xfrm>
            <a:custGeom>
              <a:cxnLst>
                <a:cxn ang="0">
                  <a:pos x="34" y="0"/>
                </a:cxn>
                <a:cxn ang="0">
                  <a:pos x="28" y="105"/>
                </a:cxn>
                <a:cxn ang="0">
                  <a:pos x="25" y="135"/>
                </a:cxn>
                <a:cxn ang="0">
                  <a:pos x="25" y="216"/>
                </a:cxn>
                <a:cxn ang="0">
                  <a:pos x="22" y="228"/>
                </a:cxn>
                <a:cxn ang="0">
                  <a:pos x="19" y="216"/>
                </a:cxn>
                <a:cxn ang="0">
                  <a:pos x="13" y="276"/>
                </a:cxn>
                <a:cxn ang="0">
                  <a:pos x="10" y="285"/>
                </a:cxn>
                <a:cxn ang="0">
                  <a:pos x="1" y="249"/>
                </a:cxn>
                <a:cxn ang="0">
                  <a:pos x="1" y="246"/>
                </a:cxn>
                <a:cxn ang="0">
                  <a:pos x="4" y="225"/>
                </a:cxn>
                <a:cxn ang="0">
                  <a:pos x="4" y="195"/>
                </a:cxn>
                <a:cxn ang="0">
                  <a:pos x="1" y="150"/>
                </a:cxn>
                <a:cxn ang="0">
                  <a:pos x="4" y="108"/>
                </a:cxn>
                <a:cxn ang="0">
                  <a:pos x="34" y="0"/>
                </a:cxn>
              </a:cxnLst>
              <a:rect b="b" l="0" r="r" t="0"/>
              <a:pathLst>
                <a:path h="285" w="35">
                  <a:moveTo>
                    <a:pt x="34" y="0"/>
                  </a:moveTo>
                  <a:cubicBezTo>
                    <a:pt x="35" y="38"/>
                    <a:pt x="28" y="68"/>
                    <a:pt x="28" y="105"/>
                  </a:cubicBezTo>
                  <a:cubicBezTo>
                    <a:pt x="21" y="109"/>
                    <a:pt x="27" y="126"/>
                    <a:pt x="25" y="135"/>
                  </a:cubicBezTo>
                  <a:cubicBezTo>
                    <a:pt x="29" y="164"/>
                    <a:pt x="19" y="195"/>
                    <a:pt x="25" y="216"/>
                  </a:cubicBezTo>
                  <a:cubicBezTo>
                    <a:pt x="25" y="221"/>
                    <a:pt x="26" y="227"/>
                    <a:pt x="22" y="228"/>
                  </a:cubicBezTo>
                  <a:cubicBezTo>
                    <a:pt x="21" y="224"/>
                    <a:pt x="23" y="217"/>
                    <a:pt x="19" y="216"/>
                  </a:cubicBezTo>
                  <a:cubicBezTo>
                    <a:pt x="19" y="238"/>
                    <a:pt x="11" y="252"/>
                    <a:pt x="13" y="276"/>
                  </a:cubicBezTo>
                  <a:cubicBezTo>
                    <a:pt x="10" y="277"/>
                    <a:pt x="10" y="281"/>
                    <a:pt x="10" y="285"/>
                  </a:cubicBezTo>
                  <a:cubicBezTo>
                    <a:pt x="3" y="277"/>
                    <a:pt x="10" y="255"/>
                    <a:pt x="1" y="249"/>
                  </a:cubicBezTo>
                  <a:cubicBezTo>
                    <a:pt x="1" y="248"/>
                    <a:pt x="1" y="247"/>
                    <a:pt x="1" y="246"/>
                  </a:cubicBezTo>
                  <a:cubicBezTo>
                    <a:pt x="0" y="237"/>
                    <a:pt x="6" y="235"/>
                    <a:pt x="4" y="225"/>
                  </a:cubicBezTo>
                  <a:cubicBezTo>
                    <a:pt x="9" y="222"/>
                    <a:pt x="9" y="198"/>
                    <a:pt x="4" y="195"/>
                  </a:cubicBezTo>
                  <a:cubicBezTo>
                    <a:pt x="2" y="181"/>
                    <a:pt x="0" y="167"/>
                    <a:pt x="1" y="150"/>
                  </a:cubicBezTo>
                  <a:cubicBezTo>
                    <a:pt x="8" y="142"/>
                    <a:pt x="2" y="121"/>
                    <a:pt x="4" y="108"/>
                  </a:cubicBezTo>
                  <a:cubicBezTo>
                    <a:pt x="14" y="72"/>
                    <a:pt x="21" y="33"/>
                    <a:pt x="34" y="0"/>
                  </a:cubicBezTo>
                  <a:close/>
                </a:path>
              </a:pathLst>
            </a:custGeom>
            <a:solidFill>
              <a:srgbClr val="CAE6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6" name="Freeform 267"/>
            <p:cNvSpPr/>
            <p:nvPr/>
          </p:nvSpPr>
          <p:spPr bwMode="auto">
            <a:xfrm>
              <a:off x="4230688" y="1455738"/>
              <a:ext cx="419100" cy="742950"/>
            </a:xfrm>
            <a:custGeom>
              <a:cxnLst>
                <a:cxn ang="0">
                  <a:pos x="102" y="84"/>
                </a:cxn>
                <a:cxn ang="0">
                  <a:pos x="153" y="0"/>
                </a:cxn>
                <a:cxn ang="0">
                  <a:pos x="120" y="153"/>
                </a:cxn>
                <a:cxn ang="0">
                  <a:pos x="117" y="183"/>
                </a:cxn>
                <a:cxn ang="0">
                  <a:pos x="78" y="267"/>
                </a:cxn>
                <a:cxn ang="0">
                  <a:pos x="72" y="264"/>
                </a:cxn>
                <a:cxn ang="0">
                  <a:pos x="42" y="267"/>
                </a:cxn>
                <a:cxn ang="0">
                  <a:pos x="0" y="276"/>
                </a:cxn>
                <a:cxn ang="0">
                  <a:pos x="96" y="105"/>
                </a:cxn>
                <a:cxn ang="0">
                  <a:pos x="102" y="84"/>
                </a:cxn>
              </a:cxnLst>
              <a:rect b="b" l="0" r="r" t="0"/>
              <a:pathLst>
                <a:path h="276" w="156">
                  <a:moveTo>
                    <a:pt x="102" y="84"/>
                  </a:moveTo>
                  <a:cubicBezTo>
                    <a:pt x="119" y="56"/>
                    <a:pt x="134" y="26"/>
                    <a:pt x="153" y="0"/>
                  </a:cubicBezTo>
                  <a:cubicBezTo>
                    <a:pt x="156" y="65"/>
                    <a:pt x="120" y="91"/>
                    <a:pt x="120" y="153"/>
                  </a:cubicBezTo>
                  <a:cubicBezTo>
                    <a:pt x="113" y="157"/>
                    <a:pt x="119" y="174"/>
                    <a:pt x="117" y="183"/>
                  </a:cubicBezTo>
                  <a:cubicBezTo>
                    <a:pt x="117" y="224"/>
                    <a:pt x="95" y="243"/>
                    <a:pt x="78" y="267"/>
                  </a:cubicBezTo>
                  <a:cubicBezTo>
                    <a:pt x="75" y="267"/>
                    <a:pt x="74" y="265"/>
                    <a:pt x="72" y="264"/>
                  </a:cubicBezTo>
                  <a:cubicBezTo>
                    <a:pt x="63" y="266"/>
                    <a:pt x="46" y="260"/>
                    <a:pt x="42" y="267"/>
                  </a:cubicBezTo>
                  <a:cubicBezTo>
                    <a:pt x="27" y="269"/>
                    <a:pt x="11" y="270"/>
                    <a:pt x="0" y="276"/>
                  </a:cubicBezTo>
                  <a:cubicBezTo>
                    <a:pt x="33" y="220"/>
                    <a:pt x="84" y="182"/>
                    <a:pt x="96" y="105"/>
                  </a:cubicBezTo>
                  <a:cubicBezTo>
                    <a:pt x="101" y="101"/>
                    <a:pt x="102" y="93"/>
                    <a:pt x="102" y="84"/>
                  </a:cubicBezTo>
                  <a:close/>
                </a:path>
              </a:pathLst>
            </a:custGeom>
            <a:solidFill>
              <a:srgbClr val="CAE6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7" name="Freeform 268"/>
            <p:cNvSpPr/>
            <p:nvPr/>
          </p:nvSpPr>
          <p:spPr bwMode="auto">
            <a:xfrm>
              <a:off x="5253038" y="1254125"/>
              <a:ext cx="133350" cy="731838"/>
            </a:xfrm>
            <a:custGeom>
              <a:cxnLst>
                <a:cxn ang="0">
                  <a:pos x="7" y="153"/>
                </a:cxn>
                <a:cxn ang="0">
                  <a:pos x="1" y="42"/>
                </a:cxn>
                <a:cxn ang="0">
                  <a:pos x="31" y="0"/>
                </a:cxn>
                <a:cxn ang="0">
                  <a:pos x="31" y="15"/>
                </a:cxn>
                <a:cxn ang="0">
                  <a:pos x="31" y="48"/>
                </a:cxn>
                <a:cxn ang="0">
                  <a:pos x="46" y="267"/>
                </a:cxn>
                <a:cxn ang="0">
                  <a:pos x="40" y="270"/>
                </a:cxn>
                <a:cxn ang="0">
                  <a:pos x="16" y="267"/>
                </a:cxn>
                <a:cxn ang="0">
                  <a:pos x="7" y="153"/>
                </a:cxn>
              </a:cxnLst>
              <a:rect b="b" l="0" r="r" t="0"/>
              <a:pathLst>
                <a:path h="272" w="50">
                  <a:moveTo>
                    <a:pt x="7" y="153"/>
                  </a:moveTo>
                  <a:cubicBezTo>
                    <a:pt x="1" y="120"/>
                    <a:pt x="8" y="74"/>
                    <a:pt x="1" y="42"/>
                  </a:cubicBezTo>
                  <a:cubicBezTo>
                    <a:pt x="12" y="29"/>
                    <a:pt x="24" y="17"/>
                    <a:pt x="31" y="0"/>
                  </a:cubicBezTo>
                  <a:cubicBezTo>
                    <a:pt x="31" y="5"/>
                    <a:pt x="31" y="10"/>
                    <a:pt x="31" y="15"/>
                  </a:cubicBezTo>
                  <a:cubicBezTo>
                    <a:pt x="26" y="19"/>
                    <a:pt x="26" y="44"/>
                    <a:pt x="31" y="48"/>
                  </a:cubicBezTo>
                  <a:cubicBezTo>
                    <a:pt x="50" y="109"/>
                    <a:pt x="46" y="196"/>
                    <a:pt x="46" y="267"/>
                  </a:cubicBezTo>
                  <a:cubicBezTo>
                    <a:pt x="45" y="269"/>
                    <a:pt x="43" y="270"/>
                    <a:pt x="40" y="270"/>
                  </a:cubicBezTo>
                  <a:cubicBezTo>
                    <a:pt x="31" y="270"/>
                    <a:pt x="20" y="272"/>
                    <a:pt x="16" y="267"/>
                  </a:cubicBezTo>
                  <a:cubicBezTo>
                    <a:pt x="0" y="242"/>
                    <a:pt x="18" y="183"/>
                    <a:pt x="7" y="153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8" name="Freeform 269"/>
            <p:cNvSpPr/>
            <p:nvPr/>
          </p:nvSpPr>
          <p:spPr bwMode="auto">
            <a:xfrm>
              <a:off x="4241800" y="2530475"/>
              <a:ext cx="36513" cy="406400"/>
            </a:xfrm>
            <a:custGeom>
              <a:cxnLst>
                <a:cxn ang="0">
                  <a:pos x="2" y="0"/>
                </a:cxn>
                <a:cxn ang="0">
                  <a:pos x="5" y="30"/>
                </a:cxn>
                <a:cxn ang="0">
                  <a:pos x="14" y="147"/>
                </a:cxn>
                <a:cxn ang="0">
                  <a:pos x="8" y="147"/>
                </a:cxn>
                <a:cxn ang="0">
                  <a:pos x="2" y="84"/>
                </a:cxn>
                <a:cxn ang="0">
                  <a:pos x="2" y="0"/>
                </a:cxn>
              </a:cxnLst>
              <a:rect b="b" l="0" r="r" t="0"/>
              <a:pathLst>
                <a:path h="151" w="14">
                  <a:moveTo>
                    <a:pt x="2" y="0"/>
                  </a:moveTo>
                  <a:cubicBezTo>
                    <a:pt x="9" y="4"/>
                    <a:pt x="3" y="21"/>
                    <a:pt x="5" y="30"/>
                  </a:cubicBezTo>
                  <a:cubicBezTo>
                    <a:pt x="3" y="74"/>
                    <a:pt x="10" y="109"/>
                    <a:pt x="14" y="147"/>
                  </a:cubicBezTo>
                  <a:cubicBezTo>
                    <a:pt x="13" y="151"/>
                    <a:pt x="11" y="149"/>
                    <a:pt x="8" y="147"/>
                  </a:cubicBezTo>
                  <a:cubicBezTo>
                    <a:pt x="8" y="124"/>
                    <a:pt x="0" y="109"/>
                    <a:pt x="2" y="84"/>
                  </a:cubicBezTo>
                  <a:cubicBezTo>
                    <a:pt x="2" y="56"/>
                    <a:pt x="2" y="28"/>
                    <a:pt x="2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9" name="Freeform 270"/>
            <p:cNvSpPr/>
            <p:nvPr/>
          </p:nvSpPr>
          <p:spPr bwMode="auto">
            <a:xfrm>
              <a:off x="5148263" y="1593850"/>
              <a:ext cx="28575" cy="112713"/>
            </a:xfrm>
            <a:custGeom>
              <a:cxnLst>
                <a:cxn ang="0">
                  <a:pos x="7" y="0"/>
                </a:cxn>
                <a:cxn ang="0">
                  <a:pos x="4" y="42"/>
                </a:cxn>
                <a:cxn ang="0">
                  <a:pos x="7" y="0"/>
                </a:cxn>
              </a:cxnLst>
              <a:rect b="b" l="0" r="r" t="0"/>
              <a:pathLst>
                <a:path h="42" w="11">
                  <a:moveTo>
                    <a:pt x="7" y="0"/>
                  </a:moveTo>
                  <a:cubicBezTo>
                    <a:pt x="5" y="13"/>
                    <a:pt x="11" y="34"/>
                    <a:pt x="4" y="42"/>
                  </a:cubicBezTo>
                  <a:cubicBezTo>
                    <a:pt x="6" y="29"/>
                    <a:pt x="0" y="8"/>
                    <a:pt x="7" y="0"/>
                  </a:cubicBezTo>
                  <a:close/>
                </a:path>
              </a:pathLst>
            </a:custGeom>
            <a:solidFill>
              <a:srgbClr val="BDDD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0" name="Freeform 274"/>
            <p:cNvSpPr/>
            <p:nvPr/>
          </p:nvSpPr>
          <p:spPr bwMode="auto">
            <a:xfrm>
              <a:off x="4746625" y="4005263"/>
              <a:ext cx="58738" cy="209550"/>
            </a:xfrm>
            <a:custGeom>
              <a:cxnLst>
                <a:cxn ang="0">
                  <a:pos x="0" y="73"/>
                </a:cxn>
                <a:cxn ang="0">
                  <a:pos x="15" y="1"/>
                </a:cxn>
                <a:cxn ang="0">
                  <a:pos x="18" y="16"/>
                </a:cxn>
                <a:cxn ang="0">
                  <a:pos x="18" y="55"/>
                </a:cxn>
                <a:cxn ang="0">
                  <a:pos x="15" y="70"/>
                </a:cxn>
                <a:cxn ang="0">
                  <a:pos x="3" y="73"/>
                </a:cxn>
                <a:cxn ang="0">
                  <a:pos x="0" y="73"/>
                </a:cxn>
              </a:cxnLst>
              <a:rect b="b" l="0" r="r" t="0"/>
              <a:pathLst>
                <a:path h="78" w="22">
                  <a:moveTo>
                    <a:pt x="0" y="73"/>
                  </a:moveTo>
                  <a:cubicBezTo>
                    <a:pt x="3" y="47"/>
                    <a:pt x="12" y="27"/>
                    <a:pt x="15" y="1"/>
                  </a:cubicBezTo>
                  <a:cubicBezTo>
                    <a:pt x="22" y="0"/>
                    <a:pt x="16" y="12"/>
                    <a:pt x="18" y="16"/>
                  </a:cubicBezTo>
                  <a:cubicBezTo>
                    <a:pt x="18" y="29"/>
                    <a:pt x="18" y="42"/>
                    <a:pt x="18" y="55"/>
                  </a:cubicBezTo>
                  <a:cubicBezTo>
                    <a:pt x="11" y="54"/>
                    <a:pt x="17" y="66"/>
                    <a:pt x="15" y="70"/>
                  </a:cubicBezTo>
                  <a:cubicBezTo>
                    <a:pt x="16" y="78"/>
                    <a:pt x="4" y="62"/>
                    <a:pt x="3" y="73"/>
                  </a:cubicBezTo>
                  <a:cubicBezTo>
                    <a:pt x="2" y="73"/>
                    <a:pt x="1" y="73"/>
                    <a:pt x="0" y="73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1" name="Freeform 275"/>
            <p:cNvSpPr/>
            <p:nvPr/>
          </p:nvSpPr>
          <p:spPr bwMode="auto">
            <a:xfrm>
              <a:off x="4811713" y="2320925"/>
              <a:ext cx="152400" cy="12700"/>
            </a:xfrm>
            <a:custGeom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0" y="0"/>
                </a:cxn>
              </a:cxnLst>
              <a:rect b="b" l="0" r="r" t="0"/>
              <a:pathLst>
                <a:path h="5" w="57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45" y="5"/>
                    <a:pt x="12" y="5"/>
                    <a:pt x="0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2" name="Freeform 276"/>
            <p:cNvSpPr/>
            <p:nvPr/>
          </p:nvSpPr>
          <p:spPr bwMode="auto">
            <a:xfrm>
              <a:off x="5227638" y="2473325"/>
              <a:ext cx="30163" cy="88900"/>
            </a:xfrm>
            <a:custGeom>
              <a:cxnLst>
                <a:cxn ang="0">
                  <a:pos x="4" y="0"/>
                </a:cxn>
                <a:cxn ang="0">
                  <a:pos x="7" y="33"/>
                </a:cxn>
                <a:cxn ang="0">
                  <a:pos x="4" y="0"/>
                </a:cxn>
              </a:cxnLst>
              <a:rect b="b" l="0" r="r" t="0"/>
              <a:pathLst>
                <a:path h="33" w="11">
                  <a:moveTo>
                    <a:pt x="4" y="0"/>
                  </a:moveTo>
                  <a:cubicBezTo>
                    <a:pt x="11" y="5"/>
                    <a:pt x="5" y="23"/>
                    <a:pt x="7" y="33"/>
                  </a:cubicBezTo>
                  <a:cubicBezTo>
                    <a:pt x="0" y="28"/>
                    <a:pt x="6" y="10"/>
                    <a:pt x="4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3" name="Freeform 277"/>
            <p:cNvSpPr/>
            <p:nvPr/>
          </p:nvSpPr>
          <p:spPr bwMode="auto">
            <a:xfrm>
              <a:off x="4203700" y="2805113"/>
              <a:ext cx="28575" cy="217488"/>
            </a:xfrm>
            <a:custGeom>
              <a:cxnLst>
                <a:cxn ang="0">
                  <a:pos x="4" y="0"/>
                </a:cxn>
                <a:cxn ang="0">
                  <a:pos x="7" y="81"/>
                </a:cxn>
                <a:cxn ang="0">
                  <a:pos x="4" y="0"/>
                </a:cxn>
              </a:cxnLst>
              <a:rect b="b" l="0" r="r" t="0"/>
              <a:pathLst>
                <a:path h="81" w="11">
                  <a:moveTo>
                    <a:pt x="4" y="0"/>
                  </a:moveTo>
                  <a:cubicBezTo>
                    <a:pt x="11" y="21"/>
                    <a:pt x="5" y="55"/>
                    <a:pt x="7" y="81"/>
                  </a:cubicBezTo>
                  <a:cubicBezTo>
                    <a:pt x="0" y="60"/>
                    <a:pt x="6" y="26"/>
                    <a:pt x="4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4" name="Freeform 278"/>
            <p:cNvSpPr/>
            <p:nvPr/>
          </p:nvSpPr>
          <p:spPr bwMode="auto">
            <a:xfrm>
              <a:off x="3851275" y="2974975"/>
              <a:ext cx="152400" cy="12700"/>
            </a:xfrm>
            <a:custGeom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0" y="0"/>
                </a:cxn>
              </a:cxnLst>
              <a:rect b="b" l="0" r="r" t="0"/>
              <a:pathLst>
                <a:path h="5" w="57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45" y="5"/>
                    <a:pt x="12" y="5"/>
                    <a:pt x="0" y="0"/>
                  </a:cubicBezTo>
                  <a:close/>
                </a:path>
              </a:pathLst>
            </a:custGeom>
            <a:solidFill>
              <a:srgbClr val="16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5" name="Freeform 280"/>
            <p:cNvSpPr/>
            <p:nvPr/>
          </p:nvSpPr>
          <p:spPr bwMode="auto">
            <a:xfrm>
              <a:off x="4365625" y="1497013"/>
              <a:ext cx="17463" cy="193675"/>
            </a:xfrm>
            <a:custGeom>
              <a:cxnLst>
                <a:cxn ang="0">
                  <a:pos x="7" y="0"/>
                </a:cxn>
                <a:cxn ang="0">
                  <a:pos x="7" y="72"/>
                </a:cxn>
                <a:cxn ang="0">
                  <a:pos x="4" y="72"/>
                </a:cxn>
                <a:cxn ang="0">
                  <a:pos x="7" y="0"/>
                </a:cxn>
              </a:cxnLst>
              <a:rect b="b" l="0" r="r" t="0"/>
              <a:pathLst>
                <a:path h="72" w="7">
                  <a:moveTo>
                    <a:pt x="7" y="0"/>
                  </a:moveTo>
                  <a:cubicBezTo>
                    <a:pt x="7" y="24"/>
                    <a:pt x="7" y="48"/>
                    <a:pt x="7" y="72"/>
                  </a:cubicBezTo>
                  <a:cubicBezTo>
                    <a:pt x="6" y="72"/>
                    <a:pt x="5" y="72"/>
                    <a:pt x="4" y="72"/>
                  </a:cubicBezTo>
                  <a:cubicBezTo>
                    <a:pt x="6" y="49"/>
                    <a:pt x="0" y="18"/>
                    <a:pt x="7" y="0"/>
                  </a:cubicBezTo>
                  <a:close/>
                </a:path>
              </a:pathLst>
            </a:custGeom>
            <a:solidFill>
              <a:srgbClr val="A9B7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6" name="Freeform 282"/>
            <p:cNvSpPr/>
            <p:nvPr/>
          </p:nvSpPr>
          <p:spPr bwMode="auto">
            <a:xfrm>
              <a:off x="4232275" y="2530475"/>
              <a:ext cx="14288" cy="225425"/>
            </a:xfrm>
            <a:custGeom>
              <a:cxnLst>
                <a:cxn ang="0">
                  <a:pos x="5" y="0"/>
                </a:cxn>
                <a:cxn ang="0">
                  <a:pos x="5" y="84"/>
                </a:cxn>
                <a:cxn ang="0">
                  <a:pos x="5" y="0"/>
                </a:cxn>
              </a:cxnLst>
              <a:rect b="b" l="0" r="r" t="0"/>
              <a:pathLst>
                <a:path h="84" w="5">
                  <a:moveTo>
                    <a:pt x="5" y="0"/>
                  </a:moveTo>
                  <a:cubicBezTo>
                    <a:pt x="5" y="28"/>
                    <a:pt x="5" y="56"/>
                    <a:pt x="5" y="84"/>
                  </a:cubicBezTo>
                  <a:cubicBezTo>
                    <a:pt x="0" y="63"/>
                    <a:pt x="0" y="21"/>
                    <a:pt x="5" y="0"/>
                  </a:cubicBezTo>
                  <a:close/>
                </a:path>
              </a:pathLst>
            </a:custGeom>
            <a:solidFill>
              <a:srgbClr val="1739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7" name="Freeform 283"/>
            <p:cNvSpPr/>
            <p:nvPr/>
          </p:nvSpPr>
          <p:spPr bwMode="auto">
            <a:xfrm>
              <a:off x="4916488" y="4225925"/>
              <a:ext cx="136525" cy="12700"/>
            </a:xfrm>
            <a:custGeom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0" y="0"/>
                </a:cxn>
              </a:cxnLst>
              <a:rect b="b" l="0" r="r" t="0"/>
              <a:pathLst>
                <a:path h="5" w="51">
                  <a:moveTo>
                    <a:pt x="0" y="0"/>
                  </a:moveTo>
                  <a:cubicBezTo>
                    <a:pt x="17" y="0"/>
                    <a:pt x="34" y="0"/>
                    <a:pt x="51" y="0"/>
                  </a:cubicBezTo>
                  <a:cubicBezTo>
                    <a:pt x="41" y="5"/>
                    <a:pt x="10" y="5"/>
                    <a:pt x="0" y="0"/>
                  </a:cubicBezTo>
                  <a:close/>
                </a:path>
              </a:pathLst>
            </a:custGeom>
            <a:solidFill>
              <a:srgbClr val="4055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8" name="Freeform 284"/>
            <p:cNvSpPr/>
            <p:nvPr/>
          </p:nvSpPr>
          <p:spPr bwMode="auto">
            <a:xfrm>
              <a:off x="4691063" y="1003300"/>
              <a:ext cx="12700" cy="114300"/>
            </a:xfrm>
            <a:custGeom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0" y="0"/>
                </a:cxn>
              </a:cxnLst>
              <a:rect b="b" l="0" r="r" t="0"/>
              <a:pathLst>
                <a:path h="42" w="5">
                  <a:moveTo>
                    <a:pt x="0" y="0"/>
                  </a:moveTo>
                  <a:cubicBezTo>
                    <a:pt x="5" y="7"/>
                    <a:pt x="5" y="35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9" name="Freeform 285"/>
            <p:cNvSpPr/>
            <p:nvPr/>
          </p:nvSpPr>
          <p:spPr bwMode="auto">
            <a:xfrm>
              <a:off x="4464050" y="1446213"/>
              <a:ext cx="104775" cy="28575"/>
            </a:xfrm>
            <a:custGeom>
              <a:cxnLst>
                <a:cxn ang="0">
                  <a:pos x="3" y="4"/>
                </a:cxn>
                <a:cxn ang="0">
                  <a:pos x="39" y="7"/>
                </a:cxn>
                <a:cxn ang="0">
                  <a:pos x="24" y="10"/>
                </a:cxn>
                <a:cxn ang="0">
                  <a:pos x="3" y="7"/>
                </a:cxn>
                <a:cxn ang="0">
                  <a:pos x="3" y="4"/>
                </a:cxn>
              </a:cxnLst>
              <a:rect b="b" l="0" r="r" t="0"/>
              <a:pathLst>
                <a:path h="11" w="39">
                  <a:moveTo>
                    <a:pt x="3" y="4"/>
                  </a:moveTo>
                  <a:cubicBezTo>
                    <a:pt x="14" y="6"/>
                    <a:pt x="33" y="0"/>
                    <a:pt x="39" y="7"/>
                  </a:cubicBezTo>
                  <a:cubicBezTo>
                    <a:pt x="35" y="9"/>
                    <a:pt x="23" y="3"/>
                    <a:pt x="24" y="10"/>
                  </a:cubicBezTo>
                  <a:cubicBezTo>
                    <a:pt x="15" y="11"/>
                    <a:pt x="13" y="5"/>
                    <a:pt x="3" y="7"/>
                  </a:cubicBezTo>
                  <a:cubicBezTo>
                    <a:pt x="1" y="7"/>
                    <a:pt x="0" y="5"/>
                    <a:pt x="3" y="4"/>
                  </a:cubicBezTo>
                  <a:close/>
                </a:path>
              </a:pathLst>
            </a:custGeom>
            <a:solidFill>
              <a:srgbClr val="2F4A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0" name="Freeform 286"/>
            <p:cNvSpPr/>
            <p:nvPr/>
          </p:nvSpPr>
          <p:spPr bwMode="auto">
            <a:xfrm>
              <a:off x="4843463" y="649288"/>
              <a:ext cx="352425" cy="163513"/>
            </a:xfrm>
            <a:custGeom>
              <a:cxnLst>
                <a:cxn ang="0">
                  <a:pos x="30" y="39"/>
                </a:cxn>
                <a:cxn ang="0">
                  <a:pos x="30" y="36"/>
                </a:cxn>
                <a:cxn ang="0">
                  <a:pos x="48" y="0"/>
                </a:cxn>
                <a:cxn ang="0">
                  <a:pos x="51" y="15"/>
                </a:cxn>
                <a:cxn ang="0">
                  <a:pos x="60" y="18"/>
                </a:cxn>
                <a:cxn ang="0">
                  <a:pos x="123" y="15"/>
                </a:cxn>
                <a:cxn ang="0">
                  <a:pos x="39" y="42"/>
                </a:cxn>
                <a:cxn ang="0">
                  <a:pos x="30" y="39"/>
                </a:cxn>
              </a:cxnLst>
              <a:rect b="b" l="0" r="r" t="0"/>
              <a:pathLst>
                <a:path h="61" w="131">
                  <a:moveTo>
                    <a:pt x="30" y="39"/>
                  </a:moveTo>
                  <a:cubicBezTo>
                    <a:pt x="30" y="38"/>
                    <a:pt x="30" y="37"/>
                    <a:pt x="30" y="36"/>
                  </a:cubicBezTo>
                  <a:cubicBezTo>
                    <a:pt x="0" y="27"/>
                    <a:pt x="43" y="7"/>
                    <a:pt x="48" y="0"/>
                  </a:cubicBezTo>
                  <a:cubicBezTo>
                    <a:pt x="48" y="10"/>
                    <a:pt x="29" y="16"/>
                    <a:pt x="51" y="15"/>
                  </a:cubicBezTo>
                  <a:cubicBezTo>
                    <a:pt x="52" y="18"/>
                    <a:pt x="56" y="18"/>
                    <a:pt x="60" y="18"/>
                  </a:cubicBezTo>
                  <a:cubicBezTo>
                    <a:pt x="78" y="20"/>
                    <a:pt x="110" y="26"/>
                    <a:pt x="123" y="15"/>
                  </a:cubicBezTo>
                  <a:cubicBezTo>
                    <a:pt x="131" y="61"/>
                    <a:pt x="67" y="43"/>
                    <a:pt x="39" y="42"/>
                  </a:cubicBezTo>
                  <a:cubicBezTo>
                    <a:pt x="35" y="42"/>
                    <a:pt x="32" y="41"/>
                    <a:pt x="30" y="39"/>
                  </a:cubicBezTo>
                  <a:close/>
                </a:path>
              </a:pathLst>
            </a:custGeom>
            <a:solidFill>
              <a:srgbClr val="81C6C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1" name="Freeform 287"/>
            <p:cNvSpPr/>
            <p:nvPr/>
          </p:nvSpPr>
          <p:spPr bwMode="auto">
            <a:xfrm>
              <a:off x="5056188" y="4772025"/>
              <a:ext cx="174625" cy="88900"/>
            </a:xfrm>
            <a:custGeom>
              <a:cxnLst>
                <a:cxn ang="0">
                  <a:pos x="32" y="4"/>
                </a:cxn>
                <a:cxn ang="0">
                  <a:pos x="38" y="10"/>
                </a:cxn>
                <a:cxn ang="0">
                  <a:pos x="14" y="19"/>
                </a:cxn>
                <a:cxn ang="0">
                  <a:pos x="65" y="16"/>
                </a:cxn>
                <a:cxn ang="0">
                  <a:pos x="2" y="31"/>
                </a:cxn>
                <a:cxn ang="0">
                  <a:pos x="14" y="25"/>
                </a:cxn>
                <a:cxn ang="0">
                  <a:pos x="8" y="13"/>
                </a:cxn>
                <a:cxn ang="0">
                  <a:pos x="32" y="4"/>
                </a:cxn>
              </a:cxnLst>
              <a:rect b="b" l="0" r="r" t="0"/>
              <a:pathLst>
                <a:path h="33" w="65">
                  <a:moveTo>
                    <a:pt x="32" y="4"/>
                  </a:moveTo>
                  <a:cubicBezTo>
                    <a:pt x="49" y="0"/>
                    <a:pt x="62" y="13"/>
                    <a:pt x="38" y="10"/>
                  </a:cubicBezTo>
                  <a:cubicBezTo>
                    <a:pt x="30" y="13"/>
                    <a:pt x="18" y="12"/>
                    <a:pt x="14" y="19"/>
                  </a:cubicBezTo>
                  <a:cubicBezTo>
                    <a:pt x="31" y="18"/>
                    <a:pt x="45" y="14"/>
                    <a:pt x="65" y="16"/>
                  </a:cubicBezTo>
                  <a:cubicBezTo>
                    <a:pt x="45" y="20"/>
                    <a:pt x="18" y="33"/>
                    <a:pt x="2" y="31"/>
                  </a:cubicBezTo>
                  <a:cubicBezTo>
                    <a:pt x="8" y="31"/>
                    <a:pt x="12" y="29"/>
                    <a:pt x="14" y="25"/>
                  </a:cubicBezTo>
                  <a:cubicBezTo>
                    <a:pt x="0" y="26"/>
                    <a:pt x="2" y="19"/>
                    <a:pt x="8" y="13"/>
                  </a:cubicBezTo>
                  <a:cubicBezTo>
                    <a:pt x="13" y="7"/>
                    <a:pt x="26" y="9"/>
                    <a:pt x="32" y="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2" name="Freeform 288"/>
            <p:cNvSpPr/>
            <p:nvPr/>
          </p:nvSpPr>
          <p:spPr bwMode="auto">
            <a:xfrm>
              <a:off x="5157788" y="4864100"/>
              <a:ext cx="106363" cy="28575"/>
            </a:xfrm>
            <a:custGeom>
              <a:cxnLst>
                <a:cxn ang="0">
                  <a:pos x="0" y="9"/>
                </a:cxn>
                <a:cxn ang="0">
                  <a:pos x="39" y="6"/>
                </a:cxn>
                <a:cxn ang="0">
                  <a:pos x="0" y="9"/>
                </a:cxn>
              </a:cxnLst>
              <a:rect b="b" l="0" r="r" t="0"/>
              <a:pathLst>
                <a:path h="11" w="39">
                  <a:moveTo>
                    <a:pt x="0" y="9"/>
                  </a:moveTo>
                  <a:cubicBezTo>
                    <a:pt x="8" y="0"/>
                    <a:pt x="25" y="0"/>
                    <a:pt x="39" y="6"/>
                  </a:cubicBezTo>
                  <a:cubicBezTo>
                    <a:pt x="24" y="5"/>
                    <a:pt x="16" y="11"/>
                    <a:pt x="0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3" name="Freeform 290"/>
            <p:cNvSpPr/>
            <p:nvPr/>
          </p:nvSpPr>
          <p:spPr bwMode="auto">
            <a:xfrm>
              <a:off x="4514850" y="3232150"/>
              <a:ext cx="14288" cy="146050"/>
            </a:xfrm>
            <a:custGeom>
              <a:cxnLst>
                <a:cxn ang="0">
                  <a:pos x="5" y="0"/>
                </a:cxn>
                <a:cxn ang="0">
                  <a:pos x="5" y="54"/>
                </a:cxn>
                <a:cxn ang="0">
                  <a:pos x="5" y="0"/>
                </a:cxn>
              </a:cxnLst>
              <a:rect b="b" l="0" r="r" t="0"/>
              <a:pathLst>
                <a:path h="54" w="5">
                  <a:moveTo>
                    <a:pt x="5" y="0"/>
                  </a:moveTo>
                  <a:cubicBezTo>
                    <a:pt x="5" y="18"/>
                    <a:pt x="5" y="36"/>
                    <a:pt x="5" y="54"/>
                  </a:cubicBezTo>
                  <a:cubicBezTo>
                    <a:pt x="0" y="43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4F65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4" name="Freeform 291"/>
            <p:cNvSpPr/>
            <p:nvPr/>
          </p:nvSpPr>
          <p:spPr bwMode="auto">
            <a:xfrm>
              <a:off x="5140325" y="1965325"/>
              <a:ext cx="31750" cy="260350"/>
            </a:xfrm>
            <a:custGeom>
              <a:cxnLst>
                <a:cxn ang="0">
                  <a:pos x="7" y="3"/>
                </a:cxn>
                <a:cxn ang="0">
                  <a:pos x="10" y="96"/>
                </a:cxn>
                <a:cxn ang="0">
                  <a:pos x="4" y="81"/>
                </a:cxn>
                <a:cxn ang="0">
                  <a:pos x="4" y="42"/>
                </a:cxn>
                <a:cxn ang="0">
                  <a:pos x="7" y="0"/>
                </a:cxn>
                <a:cxn ang="0">
                  <a:pos x="7" y="3"/>
                </a:cxn>
              </a:cxnLst>
              <a:rect b="b" l="0" r="r" t="0"/>
              <a:pathLst>
                <a:path h="97" w="12">
                  <a:moveTo>
                    <a:pt x="7" y="3"/>
                  </a:moveTo>
                  <a:cubicBezTo>
                    <a:pt x="10" y="32"/>
                    <a:pt x="11" y="63"/>
                    <a:pt x="10" y="96"/>
                  </a:cubicBezTo>
                  <a:cubicBezTo>
                    <a:pt x="2" y="97"/>
                    <a:pt x="12" y="80"/>
                    <a:pt x="4" y="81"/>
                  </a:cubicBezTo>
                  <a:cubicBezTo>
                    <a:pt x="4" y="68"/>
                    <a:pt x="4" y="55"/>
                    <a:pt x="4" y="42"/>
                  </a:cubicBezTo>
                  <a:cubicBezTo>
                    <a:pt x="6" y="29"/>
                    <a:pt x="0" y="8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5" name="Freeform 292"/>
            <p:cNvSpPr/>
            <p:nvPr/>
          </p:nvSpPr>
          <p:spPr bwMode="auto">
            <a:xfrm>
              <a:off x="5341938" y="1214438"/>
              <a:ext cx="28575" cy="160338"/>
            </a:xfrm>
            <a:custGeom>
              <a:cxnLst>
                <a:cxn ang="0">
                  <a:pos x="4" y="0"/>
                </a:cxn>
                <a:cxn ang="0">
                  <a:pos x="7" y="60"/>
                </a:cxn>
                <a:cxn ang="0">
                  <a:pos x="4" y="0"/>
                </a:cxn>
              </a:cxnLst>
              <a:rect b="b" l="0" r="r" t="0"/>
              <a:pathLst>
                <a:path h="60" w="11">
                  <a:moveTo>
                    <a:pt x="4" y="0"/>
                  </a:moveTo>
                  <a:cubicBezTo>
                    <a:pt x="11" y="14"/>
                    <a:pt x="5" y="41"/>
                    <a:pt x="7" y="60"/>
                  </a:cubicBezTo>
                  <a:cubicBezTo>
                    <a:pt x="0" y="46"/>
                    <a:pt x="6" y="19"/>
                    <a:pt x="4" y="0"/>
                  </a:cubicBezTo>
                  <a:close/>
                </a:path>
              </a:pathLst>
            </a:custGeom>
            <a:solidFill>
              <a:srgbClr val="708B9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6" name="Freeform 293"/>
            <p:cNvSpPr/>
            <p:nvPr/>
          </p:nvSpPr>
          <p:spPr bwMode="auto">
            <a:xfrm>
              <a:off x="4381500" y="1497013"/>
              <a:ext cx="28575" cy="169863"/>
            </a:xfrm>
            <a:custGeom>
              <a:cxnLst>
                <a:cxn ang="0">
                  <a:pos x="7" y="0"/>
                </a:cxn>
                <a:cxn ang="0">
                  <a:pos x="4" y="63"/>
                </a:cxn>
                <a:cxn ang="0">
                  <a:pos x="7" y="0"/>
                </a:cxn>
              </a:cxnLst>
              <a:rect b="b" l="0" r="r" t="0"/>
              <a:pathLst>
                <a:path h="62" w="11">
                  <a:moveTo>
                    <a:pt x="7" y="0"/>
                  </a:moveTo>
                  <a:cubicBezTo>
                    <a:pt x="5" y="20"/>
                    <a:pt x="11" y="48"/>
                    <a:pt x="4" y="63"/>
                  </a:cubicBezTo>
                  <a:cubicBezTo>
                    <a:pt x="6" y="43"/>
                    <a:pt x="0" y="15"/>
                    <a:pt x="7" y="0"/>
                  </a:cubicBezTo>
                  <a:close/>
                </a:path>
              </a:pathLst>
            </a:custGeom>
            <a:solidFill>
              <a:srgbClr val="A9B7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947" name="TextBox 946"/>
          <p:cNvSpPr txBox="1"/>
          <p:nvPr/>
        </p:nvSpPr>
        <p:spPr>
          <a:xfrm>
            <a:off x="1000100" y="2859782"/>
            <a:ext cx="2976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留寄在偌大的城市好久，</a:t>
            </a:r>
          </a:p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却没有一个自己的避风港</a:t>
            </a:r>
          </a:p>
        </p:txBody>
      </p:sp>
      <p:sp>
        <p:nvSpPr>
          <p:cNvPr id="2" name="矩形 1"/>
          <p:cNvSpPr/>
          <p:nvPr/>
        </p:nvSpPr>
        <p:spPr>
          <a:xfrm>
            <a:off x="7524328" y="-1100658"/>
            <a:ext cx="6480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p:transition advClick="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xit" presetID="10" presetSubtype="0">
                                  <p:stCondLst>
                                    <p:cond delay="6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9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xit" presetID="10" presetSubtype="0">
                                  <p:stCondLst>
                                    <p:cond delay="19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15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xit" presetID="10" presetSubtype="0">
                                  <p:stCondLst>
                                    <p:cond delay="3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21"/>
                                        <p:tgtEl>
                                          <p:spTgt spid="1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5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4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8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47"/>
      <p:bldP grpId="0" spid="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037.bmp" id="4" name="图片 3"/>
          <p:cNvPicPr>
            <a:picLocks noChangeAspect="1"/>
          </p:cNvPicPr>
          <p:nvPr/>
        </p:nvPicPr>
        <p:blipFill>
          <a:blip r:embed="rId3"/>
          <a:srcRect b="18055" t="18055"/>
          <a:stretch>
            <a:fillRect/>
          </a:stretch>
        </p:blipFill>
        <p:spPr>
          <a:xfrm>
            <a:off x="-744402" y="0"/>
            <a:ext cx="10289810" cy="51435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 rot="2174962">
            <a:off x="3584891" y="397364"/>
            <a:ext cx="2786082" cy="7143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rot="18376284">
            <a:off x="3576693" y="3763295"/>
            <a:ext cx="2786082" cy="7143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 rot="20683948">
            <a:off x="3207284" y="2180769"/>
            <a:ext cx="2352312" cy="7143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 rot="19612850">
            <a:off x="6960436" y="1026887"/>
            <a:ext cx="1865635" cy="6681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 rot="14544890">
            <a:off x="6129748" y="3510700"/>
            <a:ext cx="1986598" cy="7143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5400000">
            <a:off x="5893603" y="821519"/>
            <a:ext cx="714380" cy="7143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rot="16200000">
            <a:off x="6929454" y="2643188"/>
            <a:ext cx="357190" cy="35719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rot="16200000">
            <a:off x="6501620" y="3001172"/>
            <a:ext cx="571504" cy="1412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10800000">
            <a:off x="4857752" y="1714494"/>
            <a:ext cx="1000132" cy="21431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>
            <a:off x="5500694" y="3000378"/>
            <a:ext cx="357190" cy="21431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rot="10800000">
            <a:off x="4929190" y="1071552"/>
            <a:ext cx="785818" cy="42862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 rot="16200000">
            <a:off x="5536413" y="892957"/>
            <a:ext cx="428628" cy="35719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 rot="10800000">
            <a:off x="5143504" y="2500312"/>
            <a:ext cx="571504" cy="42862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 rot="10800000">
            <a:off x="7429520" y="1785932"/>
            <a:ext cx="428628" cy="14287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>
            <a:off x="7072330" y="928676"/>
            <a:ext cx="357190" cy="21431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5400000">
            <a:off x="6357950" y="1357304"/>
            <a:ext cx="500066" cy="21431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 rot="10800000">
            <a:off x="7000892" y="2214560"/>
            <a:ext cx="428628" cy="7143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10800000">
            <a:off x="7358082" y="2571750"/>
            <a:ext cx="642942" cy="35719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5400000">
            <a:off x="5464975" y="2678907"/>
            <a:ext cx="1143008" cy="35719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 rot="10800000">
            <a:off x="4429124" y="2214560"/>
            <a:ext cx="928694" cy="7143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 rot="10800000">
            <a:off x="6858016" y="1428742"/>
            <a:ext cx="785818" cy="50006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rot="10800000">
            <a:off x="4286248" y="1928808"/>
            <a:ext cx="928694" cy="7143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rot="10800000">
            <a:off x="4786314" y="1428742"/>
            <a:ext cx="857256" cy="28575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 rot="10800000">
            <a:off x="5429256" y="2071684"/>
            <a:ext cx="714380" cy="28575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6322231" y="2607469"/>
            <a:ext cx="357190" cy="15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rot="5400000">
            <a:off x="6107917" y="2678907"/>
            <a:ext cx="571504" cy="7143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H="1" rot="16200000">
            <a:off x="6785784" y="2858296"/>
            <a:ext cx="500066" cy="35560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8604448" y="5308054"/>
            <a:ext cx="403844" cy="279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矩形 33"/>
          <p:cNvSpPr/>
          <p:nvPr/>
        </p:nvSpPr>
        <p:spPr>
          <a:xfrm>
            <a:off x="-697291" y="-380578"/>
            <a:ext cx="10597883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2" typeface="时尚中黑简体"/>
              <a:ea charset="-122" pitchFamily="2" typeface="时尚中黑简体"/>
            </a:endParaRPr>
          </a:p>
        </p:txBody>
      </p:sp>
      <p:pic>
        <p:nvPicPr>
          <p:cNvPr id="3" name="Fx13774_bliksem.mp3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96736" y="2481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val="281777249"/>
      </p:ext>
    </p:extLst>
  </p:cSld>
  <p:clrMapOvr>
    <a:masterClrMapping/>
  </p:clrMapOvr>
  <p:transition advClick="0" spd="slow">
    <p:fade thruBlk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" nodeType="withEffect" presetClass="exit" presetID="10" presetSubtype="0">
                                  <p:stCondLst>
                                    <p:cond delay="4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mediacall" presetID="1" presetSubtype="0">
                                  <p:stCondLst>
                                    <p:cond delay="450"/>
                                  </p:stCondLst>
                                  <p:childTnLst>
                                    <p:cmd cmd="playFrom(0.0)" type="call">
                                      <p:cBhvr>
                                        <p:cTn dur="2546" fill="hold" id="12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996"/>
                            </p:stCondLst>
                            <p:childTnLst>
                              <p:par>
                                <p:cTn fill="hold" grpId="2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6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5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9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06 -5.74297E-06 L -0.17326 -0.39235" pathEditMode="relative" ptsTypes="AA">
                                      <p:cBhvr>
                                        <p:cTn dur="500" fill="hold" id="9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98" nodeType="withEffect" presetClass="path" presetID="0" presetSubtype="0" repeatCount="indefinite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26 0.01174 L 0.02101 -0.42261" pathEditMode="relative" ptsTypes="AA">
                                      <p:cBhvr>
                                        <p:cTn dur="500" fill="hold" id="9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0" nodeType="withEffect" presetClass="path" presetID="0" presetSubtype="0" repeatCount="indefinite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06 -1.54464E-08 L 0.11024 -0.44825" pathEditMode="relative" ptsTypes="AA">
                                      <p:cBhvr>
                                        <p:cTn dur="500" fill="hold" id="10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2" nodeType="withEffect" presetClass="path" presetID="0" presetSubtype="0" repeatCount="indefinite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6.38889E-06 -2.15941E-06 L 0.14167 -0.37843" pathEditMode="relative" ptsTypes="AA">
                                      <p:cBhvr>
                                        <p:cTn dur="500" fill="hold" id="10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4" nodeType="withEffect" presetClass="path" presetID="0" presetSubtype="0" repeatCount="indefinite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94444E-06 3.0831E-06 L 0.35278 -0.37257" pathEditMode="relative" ptsTypes="AA" rAng="0">
                                      <p:cBhvr>
                                        <p:cTn dur="500" fill="hold" id="10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0" y="-186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6" nodeType="withEffect" presetClass="path" presetID="0" presetSubtype="0" repeatCount="indefinite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16667E-06 -4.28792E-06 L 0.3309 -0.19617" pathEditMode="relative" ptsTypes="AA">
                                      <p:cBhvr>
                                        <p:cTn dur="500" fill="hold" id="10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8" nodeType="withEffect" presetClass="path" presetID="0" presetSubtype="0" repeatCount="indefinite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05556E-06 3.58357E-06 L 0.36233 -0.12635" pathEditMode="relative" ptsTypes="AA">
                                      <p:cBhvr>
                                        <p:cTn dur="500" fill="hold" id="10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10" nodeType="withEffect" presetClass="path" presetID="0" presetSubtype="0" repeatCount="indefinite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8.33333E-07 5.72753E-06 L 0.34653 0.30832" pathEditMode="relative" ptsTypes="AA">
                                      <p:cBhvr>
                                        <p:cTn dur="500" fill="hold" id="11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12" nodeType="withEffect" presetClass="path" presetID="0" presetSubtype="0" repeatCount="indefinite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44444E-06 -1.81341E-06 L 0.30711 0.44857" pathEditMode="relative" ptsTypes="AA" rAng="0">
                                      <p:cBhvr>
                                        <p:cTn dur="500" fill="hold" id="1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224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1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06 7.40741E-07 L 0.07865 0.62963" pathEditMode="relative" ptsTypes="AA" rAng="0">
                                      <p:cBhvr>
                                        <p:cTn dur="500" fill="hold" id="1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315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16" nodeType="withEffect" presetClass="path" presetID="0" presetSubtype="0" repeatCount="indefinite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66667E-06 6.73772E-06 L -0.11823 0.67254" pathEditMode="relative" ptsTypes="AA">
                                      <p:cBhvr>
                                        <p:cTn dur="500" fill="hold" id="11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18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06 -2.12851E-06 L -0.18125 0.5604" pathEditMode="relative" ptsTypes="AA">
                                      <p:cBhvr>
                                        <p:cTn dur="500" fill="hold" id="1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20" nodeType="withEffect" presetClass="path" presetID="0" presetSubtype="0" repeatCount="indefinite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069 0.00031 L -0.52691 0.61693" pathEditMode="relative" ptsTypes="AA">
                                      <p:cBhvr>
                                        <p:cTn dur="500" fill="hold" id="1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22" nodeType="withEffect" presetClass="path" presetID="0" presetSubtype="0" repeatCount="indefinite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77778E-07 3.58357E-06 L -0.74028 0.09793" pathEditMode="relative" ptsTypes="AA">
                                      <p:cBhvr>
                                        <p:cTn dur="500" fill="hold" id="12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2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6 3.67624E-07 L -0.7875 -0.2941" pathEditMode="relative" ptsTypes="AA">
                                      <p:cBhvr>
                                        <p:cTn dur="500" fill="hold" id="1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26" nodeType="withEffect" presetClass="path" presetID="0" presetSubtype="0" repeatCount="indefinite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06 3.56812E-06 L -0.43316 -0.39265" pathEditMode="relative" ptsTypes="AA">
                                      <p:cBhvr>
                                        <p:cTn dur="500" fill="hold" id="1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8" nodeType="withEffect" presetClass="path" presetID="0" presetSubtype="0" repeatCount="indefinite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38889E-06 1.79178E-06 L -0.27552 -0.35033" pathEditMode="relative" ptsTypes="AA">
                                      <p:cBhvr>
                                        <p:cTn dur="500" fill="hold" id="1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0" nodeType="withEffect" presetClass="path" presetID="0" presetSubtype="0" repeatCount="indefinite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88889E-06 -7.48842E-06 L -0.70886 0.35032" pathEditMode="relative" ptsTypes="AA">
                                      <p:cBhvr>
                                        <p:cTn dur="500" fill="hold" id="1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2" nodeType="withEffect" presetClass="path" presetID="0" presetSubtype="0" repeatCount="indefinite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07 1.13377E-06 L -0.18107 0.50448" pathEditMode="relative" ptsTypes="AA">
                                      <p:cBhvr>
                                        <p:cTn dur="500" fill="hold" id="1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1.76089E-06 L 0.18108 0.56039" pathEditMode="relative" ptsTypes="AA">
                                      <p:cBhvr>
                                        <p:cTn dur="500" fill="hold" id="1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6" nodeType="withEffect" presetClass="path" presetID="0" presetSubtype="0" repeatCount="indefinite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44444E-06 -1.31294E-06 L 0.28247 -0.29688" pathEditMode="relative" ptsTypes="AA" rAng="0">
                                      <p:cBhvr>
                                        <p:cTn dur="500" fill="hold" id="1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0" y="-14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3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6 -3.96046E-06 L -0.73611 -0.07785" pathEditMode="relative" ptsTypes="AA" rAng="0">
                                      <p:cBhvr>
                                        <p:cTn dur="500" fill="hold" id="13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00" y="-3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40" nodeType="withEffect" presetClass="path" presetID="0" presetSubtype="0" repeatCount="indefinite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5E-06 1.26043E-06 L -0.66875 -0.422" pathEditMode="relative" ptsTypes="AA" rAng="0">
                                      <p:cBhvr>
                                        <p:cTn dur="500" fill="hold" id="14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00" y="-211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42" nodeType="withEffect" presetClass="path" presetID="0" presetSubtype="0" repeatCount="indefinite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069 0.00031 L -0.76337 0.54599" pathEditMode="relative" ptsTypes="AA" rAng="0">
                                      <p:cBhvr>
                                        <p:cTn dur="500" fill="hold" id="14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00" y="273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4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1.23457E-06 L -0.01406 0.62284" pathEditMode="relative" ptsTypes="AA" rAng="0">
                                      <p:cBhvr>
                                        <p:cTn dur="500" fill="hold" id="14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311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46" nodeType="withEffect" presetClass="path" presetID="0" presetSubtype="0" repeatCount="indefinite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44444E-06 3.08619E-06 L -0.05764 0.68674" pathEditMode="relative" ptsTypes="AA" rAng="0">
                                      <p:cBhvr>
                                        <p:cTn dur="500" fill="hold" id="14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343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4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6 -2.09877E-06 L 0.25035 0.58148" pathEditMode="relative" ptsTypes="AA" rAng="0">
                                      <p:cBhvr>
                                        <p:cTn dur="500" fill="hold" id="14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91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150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1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52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153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4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55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156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7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58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159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6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1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162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63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4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65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66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7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68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69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70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71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72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73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74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75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76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77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78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79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80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1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82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83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4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85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86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7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88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89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91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92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3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94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95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6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97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98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9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00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01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02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03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04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05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06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07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08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09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10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1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12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13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4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15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16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7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18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19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21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22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3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24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25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6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27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28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9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0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31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3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vol="80000">
                <p:cTn display="0" fill="hold" id="13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grpId="0" spid="8"/>
      <p:bldP grpId="1" spid="8"/>
      <p:bldP grpId="2" spid="8"/>
      <p:bldP grpId="0" spid="9"/>
      <p:bldP grpId="1" spid="9"/>
      <p:bldP grpId="2" spid="9"/>
      <p:bldP grpId="0" spid="10"/>
      <p:bldP grpId="1" spid="10"/>
      <p:bldP grpId="2" spid="10"/>
      <p:bldP grpId="0" spid="11"/>
      <p:bldP grpId="1" spid="11"/>
      <p:bldP grpId="2" spid="11"/>
      <p:bldP grpId="0" spid="12"/>
      <p:bldP grpId="1" spid="12"/>
      <p:bldP grpId="2" spid="12"/>
      <p:bldP grpId="0" spid="30"/>
      <p:bldP grpId="0" spid="34"/>
      <p:bldP grpId="1" spid="3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75" name="Freeform 24"/>
          <p:cNvSpPr/>
          <p:nvPr/>
        </p:nvSpPr>
        <p:spPr bwMode="auto">
          <a:xfrm>
            <a:off x="6582160" y="569709"/>
            <a:ext cx="1295396" cy="1353969"/>
          </a:xfrm>
          <a:custGeom>
            <a:gdLst>
              <a:gd fmla="*/ 308 w 956" name="T0"/>
              <a:gd fmla="*/ 31 h 998" name="T1"/>
              <a:gd fmla="*/ 50 w 956" name="T2"/>
              <a:gd fmla="*/ 382 h 998" name="T3"/>
              <a:gd fmla="*/ 50 w 956" name="T4"/>
              <a:gd fmla="*/ 475 h 998" name="T5"/>
              <a:gd fmla="*/ 167 w 956" name="T6"/>
              <a:gd fmla="*/ 670 h 998" name="T7"/>
              <a:gd fmla="*/ 311 w 956" name="T8"/>
              <a:gd fmla="*/ 739 h 998" name="T9"/>
              <a:gd fmla="*/ 341 w 956" name="T10"/>
              <a:gd fmla="*/ 739 h 998" name="T11"/>
              <a:gd fmla="*/ 563 w 956" name="T12"/>
              <a:gd fmla="*/ 721 h 998" name="T13"/>
              <a:gd fmla="*/ 575 w 956" name="T14"/>
              <a:gd fmla="*/ 718 h 998" name="T15"/>
              <a:gd fmla="*/ 545 w 956" name="T16"/>
              <a:gd fmla="*/ 715 h 998" name="T17"/>
              <a:gd fmla="*/ 509 w 956" name="T18"/>
              <a:gd fmla="*/ 688 h 998" name="T19"/>
              <a:gd fmla="*/ 479 w 956" name="T20"/>
              <a:gd fmla="*/ 688 h 998" name="T21"/>
              <a:gd fmla="*/ 467 w 956" name="T22"/>
              <a:gd fmla="*/ 688 h 998" name="T23"/>
              <a:gd fmla="*/ 401 w 956" name="T24"/>
              <a:gd fmla="*/ 688 h 998" name="T25"/>
              <a:gd fmla="*/ 359 w 956" name="T26"/>
              <a:gd fmla="*/ 685 h 998" name="T27"/>
              <a:gd fmla="*/ 416 w 956" name="T28"/>
              <a:gd fmla="*/ 649 h 998" name="T29"/>
              <a:gd fmla="*/ 752 w 956" name="T30"/>
              <a:gd fmla="*/ 613 h 998" name="T31"/>
              <a:gd fmla="*/ 785 w 956" name="T32"/>
              <a:gd fmla="*/ 610 h 998" name="T33"/>
              <a:gd fmla="*/ 923 w 956" name="T34"/>
              <a:gd fmla="*/ 415 h 998" name="T35"/>
              <a:gd fmla="*/ 923 w 956" name="T36"/>
              <a:gd fmla="*/ 337 h 998" name="T37"/>
              <a:gd fmla="*/ 431 w 956" name="T38"/>
              <a:gd fmla="*/ 172 h 998" name="T39"/>
              <a:gd fmla="*/ 494 w 956" name="T40"/>
              <a:gd fmla="*/ 151 h 998" name="T41"/>
              <a:gd fmla="*/ 953 w 956" name="T42"/>
              <a:gd fmla="*/ 319 h 998" name="T43"/>
              <a:gd fmla="*/ 953 w 956" name="T44"/>
              <a:gd fmla="*/ 346 h 998" name="T45"/>
              <a:gd fmla="*/ 953 w 956" name="T46"/>
              <a:gd fmla="*/ 379 h 998" name="T47"/>
              <a:gd fmla="*/ 851 w 956" name="T48"/>
              <a:gd fmla="*/ 616 h 998" name="T49"/>
              <a:gd fmla="*/ 953 w 956" name="T50"/>
              <a:gd fmla="*/ 640 h 998" name="T51"/>
              <a:gd fmla="*/ 890 w 956" name="T52"/>
              <a:gd fmla="*/ 676 h 998" name="T53"/>
              <a:gd fmla="*/ 656 w 956" name="T54"/>
              <a:gd fmla="*/ 739 h 998" name="T55"/>
              <a:gd fmla="*/ 803 w 956" name="T56"/>
              <a:gd fmla="*/ 802 h 998" name="T57"/>
              <a:gd fmla="*/ 716 w 956" name="T58"/>
              <a:gd fmla="*/ 853 h 998" name="T59"/>
              <a:gd fmla="*/ 590 w 956" name="T60"/>
              <a:gd fmla="*/ 862 h 998" name="T61"/>
              <a:gd fmla="*/ 740 w 956" name="T62"/>
              <a:gd fmla="*/ 904 h 998" name="T63"/>
              <a:gd fmla="*/ 677 w 956" name="T64"/>
              <a:gd fmla="*/ 955 h 998" name="T65"/>
              <a:gd fmla="*/ 683 w 956" name="T66"/>
              <a:gd fmla="*/ 979 h 998" name="T67"/>
              <a:gd fmla="*/ 626 w 956" name="T68"/>
              <a:gd fmla="*/ 982 h 998" name="T69"/>
              <a:gd fmla="*/ 626 w 956" name="T70"/>
              <a:gd fmla="*/ 949 h 998" name="T71"/>
              <a:gd fmla="*/ 698 w 956" name="T72"/>
              <a:gd fmla="*/ 916 h 998" name="T73"/>
              <a:gd fmla="*/ 473 w 956" name="T74"/>
              <a:gd fmla="*/ 868 h 998" name="T75"/>
              <a:gd fmla="*/ 497 w 956" name="T76"/>
              <a:gd fmla="*/ 841 h 998" name="T77"/>
              <a:gd fmla="*/ 536 w 956" name="T78"/>
              <a:gd fmla="*/ 838 h 998" name="T79"/>
              <a:gd fmla="*/ 764 w 956" name="T80"/>
              <a:gd fmla="*/ 811 h 998" name="T81"/>
              <a:gd fmla="*/ 605 w 956" name="T82"/>
              <a:gd fmla="*/ 772 h 998" name="T83"/>
              <a:gd fmla="*/ 566 w 956" name="T84"/>
              <a:gd fmla="*/ 769 h 998" name="T85"/>
              <a:gd fmla="*/ 419 w 956" name="T86"/>
              <a:gd fmla="*/ 784 h 998" name="T87"/>
              <a:gd fmla="*/ 377 w 956" name="T88"/>
              <a:gd fmla="*/ 784 h 998" name="T89"/>
              <a:gd fmla="*/ 170 w 956" name="T90"/>
              <a:gd fmla="*/ 703 h 998" name="T91"/>
              <a:gd fmla="*/ 20 w 956" name="T92"/>
              <a:gd fmla="*/ 517 h 998" name="T93"/>
              <a:gd fmla="*/ 128 w 956" name="T94"/>
              <a:gd fmla="*/ 73 h 998" name="T95"/>
              <a:gd fmla="*/ 338 w 956" name="T96"/>
              <a:gd fmla="*/ 7 h 998" name="T97"/>
              <a:gd fmla="*/ 404 w 956" name="T98"/>
              <a:gd fmla="*/ 19 h 998" name="T99"/>
              <a:gd fmla="*/ 395 w 956" name="T100"/>
              <a:gd fmla="*/ 28 h 998" name="T101"/>
              <a:gd fmla="*/ 365 w 956" name="T102"/>
              <a:gd fmla="*/ 28 h 998" name="T103"/>
              <a:gd fmla="*/ 308 w 956" name="T104"/>
              <a:gd fmla="*/ 31 h 998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998" w="956">
                <a:moveTo>
                  <a:pt x="308" y="31"/>
                </a:moveTo>
                <a:cubicBezTo>
                  <a:pt x="121" y="47"/>
                  <a:pt x="66" y="195"/>
                  <a:pt x="50" y="382"/>
                </a:cubicBezTo>
                <a:cubicBezTo>
                  <a:pt x="45" y="406"/>
                  <a:pt x="45" y="451"/>
                  <a:pt x="50" y="475"/>
                </a:cubicBezTo>
                <a:cubicBezTo>
                  <a:pt x="47" y="576"/>
                  <a:pt x="106" y="626"/>
                  <a:pt x="167" y="670"/>
                </a:cubicBezTo>
                <a:cubicBezTo>
                  <a:pt x="210" y="702"/>
                  <a:pt x="261" y="729"/>
                  <a:pt x="311" y="739"/>
                </a:cubicBezTo>
                <a:cubicBezTo>
                  <a:pt x="314" y="744"/>
                  <a:pt x="338" y="744"/>
                  <a:pt x="341" y="739"/>
                </a:cubicBezTo>
                <a:cubicBezTo>
                  <a:pt x="414" y="732"/>
                  <a:pt x="496" y="734"/>
                  <a:pt x="563" y="721"/>
                </a:cubicBezTo>
                <a:cubicBezTo>
                  <a:pt x="568" y="721"/>
                  <a:pt x="569" y="717"/>
                  <a:pt x="575" y="718"/>
                </a:cubicBezTo>
                <a:cubicBezTo>
                  <a:pt x="571" y="711"/>
                  <a:pt x="554" y="717"/>
                  <a:pt x="545" y="715"/>
                </a:cubicBezTo>
                <a:cubicBezTo>
                  <a:pt x="512" y="722"/>
                  <a:pt x="516" y="701"/>
                  <a:pt x="509" y="688"/>
                </a:cubicBezTo>
                <a:cubicBezTo>
                  <a:pt x="506" y="683"/>
                  <a:pt x="482" y="683"/>
                  <a:pt x="479" y="688"/>
                </a:cubicBezTo>
                <a:cubicBezTo>
                  <a:pt x="475" y="688"/>
                  <a:pt x="471" y="688"/>
                  <a:pt x="467" y="688"/>
                </a:cubicBezTo>
                <a:cubicBezTo>
                  <a:pt x="445" y="688"/>
                  <a:pt x="423" y="688"/>
                  <a:pt x="401" y="688"/>
                </a:cubicBezTo>
                <a:cubicBezTo>
                  <a:pt x="387" y="687"/>
                  <a:pt x="368" y="691"/>
                  <a:pt x="359" y="685"/>
                </a:cubicBezTo>
                <a:cubicBezTo>
                  <a:pt x="364" y="662"/>
                  <a:pt x="393" y="652"/>
                  <a:pt x="416" y="649"/>
                </a:cubicBezTo>
                <a:cubicBezTo>
                  <a:pt x="516" y="636"/>
                  <a:pt x="655" y="639"/>
                  <a:pt x="752" y="613"/>
                </a:cubicBezTo>
                <a:cubicBezTo>
                  <a:pt x="762" y="611"/>
                  <a:pt x="780" y="617"/>
                  <a:pt x="785" y="610"/>
                </a:cubicBezTo>
                <a:cubicBezTo>
                  <a:pt x="848" y="562"/>
                  <a:pt x="921" y="524"/>
                  <a:pt x="923" y="415"/>
                </a:cubicBezTo>
                <a:cubicBezTo>
                  <a:pt x="928" y="396"/>
                  <a:pt x="928" y="356"/>
                  <a:pt x="923" y="337"/>
                </a:cubicBezTo>
                <a:cubicBezTo>
                  <a:pt x="830" y="211"/>
                  <a:pt x="619" y="203"/>
                  <a:pt x="431" y="172"/>
                </a:cubicBezTo>
                <a:cubicBezTo>
                  <a:pt x="436" y="140"/>
                  <a:pt x="472" y="148"/>
                  <a:pt x="494" y="151"/>
                </a:cubicBezTo>
                <a:cubicBezTo>
                  <a:pt x="675" y="176"/>
                  <a:pt x="852" y="217"/>
                  <a:pt x="953" y="319"/>
                </a:cubicBezTo>
                <a:cubicBezTo>
                  <a:pt x="953" y="328"/>
                  <a:pt x="953" y="337"/>
                  <a:pt x="953" y="346"/>
                </a:cubicBezTo>
                <a:cubicBezTo>
                  <a:pt x="953" y="357"/>
                  <a:pt x="953" y="368"/>
                  <a:pt x="953" y="379"/>
                </a:cubicBezTo>
                <a:cubicBezTo>
                  <a:pt x="956" y="495"/>
                  <a:pt x="909" y="561"/>
                  <a:pt x="851" y="616"/>
                </a:cubicBezTo>
                <a:cubicBezTo>
                  <a:pt x="892" y="617"/>
                  <a:pt x="933" y="618"/>
                  <a:pt x="953" y="640"/>
                </a:cubicBezTo>
                <a:cubicBezTo>
                  <a:pt x="944" y="664"/>
                  <a:pt x="912" y="669"/>
                  <a:pt x="890" y="676"/>
                </a:cubicBezTo>
                <a:cubicBezTo>
                  <a:pt x="822" y="699"/>
                  <a:pt x="743" y="731"/>
                  <a:pt x="656" y="739"/>
                </a:cubicBezTo>
                <a:cubicBezTo>
                  <a:pt x="686" y="756"/>
                  <a:pt x="799" y="759"/>
                  <a:pt x="803" y="802"/>
                </a:cubicBezTo>
                <a:cubicBezTo>
                  <a:pt x="806" y="835"/>
                  <a:pt x="751" y="848"/>
                  <a:pt x="716" y="853"/>
                </a:cubicBezTo>
                <a:cubicBezTo>
                  <a:pt x="670" y="860"/>
                  <a:pt x="633" y="860"/>
                  <a:pt x="590" y="862"/>
                </a:cubicBezTo>
                <a:cubicBezTo>
                  <a:pt x="639" y="877"/>
                  <a:pt x="710" y="870"/>
                  <a:pt x="740" y="904"/>
                </a:cubicBezTo>
                <a:cubicBezTo>
                  <a:pt x="737" y="939"/>
                  <a:pt x="708" y="948"/>
                  <a:pt x="677" y="955"/>
                </a:cubicBezTo>
                <a:cubicBezTo>
                  <a:pt x="668" y="963"/>
                  <a:pt x="702" y="971"/>
                  <a:pt x="683" y="979"/>
                </a:cubicBezTo>
                <a:cubicBezTo>
                  <a:pt x="679" y="998"/>
                  <a:pt x="635" y="992"/>
                  <a:pt x="626" y="982"/>
                </a:cubicBezTo>
                <a:cubicBezTo>
                  <a:pt x="626" y="971"/>
                  <a:pt x="626" y="960"/>
                  <a:pt x="626" y="949"/>
                </a:cubicBezTo>
                <a:cubicBezTo>
                  <a:pt x="646" y="934"/>
                  <a:pt x="674" y="927"/>
                  <a:pt x="698" y="916"/>
                </a:cubicBezTo>
                <a:cubicBezTo>
                  <a:pt x="638" y="885"/>
                  <a:pt x="533" y="899"/>
                  <a:pt x="473" y="868"/>
                </a:cubicBezTo>
                <a:cubicBezTo>
                  <a:pt x="469" y="847"/>
                  <a:pt x="481" y="842"/>
                  <a:pt x="497" y="841"/>
                </a:cubicBezTo>
                <a:cubicBezTo>
                  <a:pt x="509" y="839"/>
                  <a:pt x="529" y="845"/>
                  <a:pt x="536" y="838"/>
                </a:cubicBezTo>
                <a:cubicBezTo>
                  <a:pt x="621" y="838"/>
                  <a:pt x="689" y="821"/>
                  <a:pt x="764" y="811"/>
                </a:cubicBezTo>
                <a:cubicBezTo>
                  <a:pt x="741" y="780"/>
                  <a:pt x="671" y="770"/>
                  <a:pt x="605" y="772"/>
                </a:cubicBezTo>
                <a:cubicBezTo>
                  <a:pt x="598" y="765"/>
                  <a:pt x="578" y="771"/>
                  <a:pt x="566" y="769"/>
                </a:cubicBezTo>
                <a:cubicBezTo>
                  <a:pt x="506" y="763"/>
                  <a:pt x="469" y="780"/>
                  <a:pt x="419" y="784"/>
                </a:cubicBezTo>
                <a:cubicBezTo>
                  <a:pt x="405" y="784"/>
                  <a:pt x="391" y="784"/>
                  <a:pt x="377" y="784"/>
                </a:cubicBezTo>
                <a:cubicBezTo>
                  <a:pt x="296" y="776"/>
                  <a:pt x="233" y="745"/>
                  <a:pt x="170" y="703"/>
                </a:cubicBezTo>
                <a:cubicBezTo>
                  <a:pt x="103" y="658"/>
                  <a:pt x="31" y="608"/>
                  <a:pt x="20" y="517"/>
                </a:cubicBezTo>
                <a:cubicBezTo>
                  <a:pt x="0" y="355"/>
                  <a:pt x="42" y="159"/>
                  <a:pt x="128" y="73"/>
                </a:cubicBezTo>
                <a:cubicBezTo>
                  <a:pt x="177" y="24"/>
                  <a:pt x="245" y="2"/>
                  <a:pt x="338" y="7"/>
                </a:cubicBezTo>
                <a:cubicBezTo>
                  <a:pt x="359" y="8"/>
                  <a:pt x="387" y="0"/>
                  <a:pt x="404" y="19"/>
                </a:cubicBezTo>
                <a:cubicBezTo>
                  <a:pt x="398" y="19"/>
                  <a:pt x="402" y="29"/>
                  <a:pt x="395" y="28"/>
                </a:cubicBezTo>
                <a:cubicBezTo>
                  <a:pt x="385" y="28"/>
                  <a:pt x="375" y="28"/>
                  <a:pt x="365" y="28"/>
                </a:cubicBezTo>
                <a:cubicBezTo>
                  <a:pt x="347" y="30"/>
                  <a:pt x="321" y="24"/>
                  <a:pt x="308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itchFamily="2" typeface="时尚中黑简体"/>
              <a:ea charset="-122" pitchFamily="2" typeface="时尚中黑简体"/>
            </a:endParaRPr>
          </a:p>
        </p:txBody>
      </p:sp>
      <p:grpSp>
        <p:nvGrpSpPr>
          <p:cNvPr id="1776" name="组合 1775"/>
          <p:cNvGrpSpPr/>
          <p:nvPr/>
        </p:nvGrpSpPr>
        <p:grpSpPr>
          <a:xfrm>
            <a:off x="6497274" y="457383"/>
            <a:ext cx="1531110" cy="1318477"/>
            <a:chOff x="790981" y="-3172"/>
            <a:chExt cx="7704332" cy="5618200"/>
          </a:xfrm>
        </p:grpSpPr>
        <p:sp>
          <p:nvSpPr>
            <p:cNvPr id="1777" name="Freeform 13"/>
            <p:cNvSpPr/>
            <p:nvPr/>
          </p:nvSpPr>
          <p:spPr bwMode="auto">
            <a:xfrm>
              <a:off x="790981" y="-3172"/>
              <a:ext cx="5470526" cy="5618200"/>
            </a:xfrm>
            <a:custGeom>
              <a:gdLst>
                <a:gd fmla="*/ 714 w 1568" name="T0"/>
                <a:gd fmla="*/ 3 h 1473" name="T1"/>
                <a:gd fmla="*/ 783 w 1568" name="T2"/>
                <a:gd fmla="*/ 21 h 1473" name="T3"/>
                <a:gd fmla="*/ 690 w 1568" name="T4"/>
                <a:gd fmla="*/ 27 h 1473" name="T5"/>
                <a:gd fmla="*/ 633 w 1568" name="T6"/>
                <a:gd fmla="*/ 27 h 1473" name="T7"/>
                <a:gd fmla="*/ 30 w 1568" name="T8"/>
                <a:gd fmla="*/ 759 h 1473" name="T9"/>
                <a:gd fmla="*/ 27 w 1568" name="T10"/>
                <a:gd fmla="*/ 906 h 1473" name="T11"/>
                <a:gd fmla="*/ 30 w 1568" name="T12"/>
                <a:gd fmla="*/ 987 h 1473" name="T13"/>
                <a:gd fmla="*/ 369 w 1568" name="T14"/>
                <a:gd fmla="*/ 1293 h 1473" name="T15"/>
                <a:gd fmla="*/ 876 w 1568" name="T16"/>
                <a:gd fmla="*/ 1428 h 1473" name="T17"/>
                <a:gd fmla="*/ 918 w 1568" name="T18"/>
                <a:gd fmla="*/ 1431 h 1473" name="T19"/>
                <a:gd fmla="*/ 945 w 1568" name="T20"/>
                <a:gd fmla="*/ 1431 h 1473" name="T21"/>
                <a:gd fmla="*/ 987 w 1568" name="T22"/>
                <a:gd fmla="*/ 1434 h 1473" name="T23"/>
                <a:gd fmla="*/ 1014 w 1568" name="T24"/>
                <a:gd fmla="*/ 1434 h 1473" name="T25"/>
                <a:gd fmla="*/ 1044 w 1568" name="T26"/>
                <a:gd fmla="*/ 1437 h 1473" name="T27"/>
                <a:gd fmla="*/ 1182 w 1568" name="T28"/>
                <a:gd fmla="*/ 1437 h 1473" name="T29"/>
                <a:gd fmla="*/ 1242 w 1568" name="T30"/>
                <a:gd fmla="*/ 1434 h 1473" name="T31"/>
                <a:gd fmla="*/ 1494 w 1568" name="T32"/>
                <a:gd fmla="*/ 1380 h 1473" name="T33"/>
                <a:gd fmla="*/ 1563 w 1568" name="T34"/>
                <a:gd fmla="*/ 1368 h 1473" name="T35"/>
                <a:gd fmla="*/ 1533 w 1568" name="T36"/>
                <a:gd fmla="*/ 1392 h 1473" name="T37"/>
                <a:gd fmla="*/ 1191 w 1568" name="T38"/>
                <a:gd fmla="*/ 1470 h 1473" name="T39"/>
                <a:gd fmla="*/ 1152 w 1568" name="T40"/>
                <a:gd fmla="*/ 1473 h 1473" name="T41"/>
                <a:gd fmla="*/ 1026 w 1568" name="T42"/>
                <a:gd fmla="*/ 1473 h 1473" name="T43"/>
                <a:gd fmla="*/ 981 w 1568" name="T44"/>
                <a:gd fmla="*/ 1470 h 1473" name="T45"/>
                <a:gd fmla="*/ 252 w 1568" name="T46"/>
                <a:gd fmla="*/ 1257 h 1473" name="T47"/>
                <a:gd fmla="*/ 81 w 1568" name="T48"/>
                <a:gd fmla="*/ 1116 h 1473" name="T49"/>
                <a:gd fmla="*/ 0 w 1568" name="T50"/>
                <a:gd fmla="*/ 948 h 1473" name="T51"/>
                <a:gd fmla="*/ 0 w 1568" name="T52"/>
                <a:gd fmla="*/ 807 h 1473" name="T53"/>
                <a:gd fmla="*/ 156 w 1568" name="T54"/>
                <a:gd fmla="*/ 258 h 1473" name="T55"/>
                <a:gd fmla="*/ 267 w 1568" name="T56"/>
                <a:gd fmla="*/ 135 h 1473" name="T57"/>
                <a:gd fmla="*/ 594 w 1568" name="T58"/>
                <a:gd fmla="*/ 0 h 1473" name="T59"/>
                <a:gd fmla="*/ 678 w 1568" name="T60"/>
                <a:gd fmla="*/ 0 h 1473" name="T61"/>
                <a:gd fmla="*/ 714 w 1568" name="T62"/>
                <a:gd fmla="*/ 3 h 1473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473" w="1568">
                  <a:moveTo>
                    <a:pt x="714" y="3"/>
                  </a:moveTo>
                  <a:cubicBezTo>
                    <a:pt x="743" y="3"/>
                    <a:pt x="775" y="0"/>
                    <a:pt x="783" y="21"/>
                  </a:cubicBezTo>
                  <a:cubicBezTo>
                    <a:pt x="770" y="53"/>
                    <a:pt x="725" y="20"/>
                    <a:pt x="690" y="27"/>
                  </a:cubicBezTo>
                  <a:cubicBezTo>
                    <a:pt x="678" y="22"/>
                    <a:pt x="645" y="22"/>
                    <a:pt x="633" y="27"/>
                  </a:cubicBezTo>
                  <a:cubicBezTo>
                    <a:pt x="245" y="84"/>
                    <a:pt x="55" y="339"/>
                    <a:pt x="30" y="759"/>
                  </a:cubicBezTo>
                  <a:cubicBezTo>
                    <a:pt x="23" y="802"/>
                    <a:pt x="29" y="858"/>
                    <a:pt x="27" y="906"/>
                  </a:cubicBezTo>
                  <a:cubicBezTo>
                    <a:pt x="29" y="932"/>
                    <a:pt x="23" y="966"/>
                    <a:pt x="30" y="987"/>
                  </a:cubicBezTo>
                  <a:cubicBezTo>
                    <a:pt x="108" y="1121"/>
                    <a:pt x="232" y="1218"/>
                    <a:pt x="369" y="1293"/>
                  </a:cubicBezTo>
                  <a:cubicBezTo>
                    <a:pt x="508" y="1368"/>
                    <a:pt x="676" y="1417"/>
                    <a:pt x="876" y="1428"/>
                  </a:cubicBezTo>
                  <a:cubicBezTo>
                    <a:pt x="884" y="1435"/>
                    <a:pt x="905" y="1429"/>
                    <a:pt x="918" y="1431"/>
                  </a:cubicBezTo>
                  <a:cubicBezTo>
                    <a:pt x="927" y="1431"/>
                    <a:pt x="936" y="1431"/>
                    <a:pt x="945" y="1431"/>
                  </a:cubicBezTo>
                  <a:cubicBezTo>
                    <a:pt x="953" y="1438"/>
                    <a:pt x="974" y="1432"/>
                    <a:pt x="987" y="1434"/>
                  </a:cubicBezTo>
                  <a:cubicBezTo>
                    <a:pt x="996" y="1434"/>
                    <a:pt x="1005" y="1434"/>
                    <a:pt x="1014" y="1434"/>
                  </a:cubicBezTo>
                  <a:cubicBezTo>
                    <a:pt x="1018" y="1441"/>
                    <a:pt x="1035" y="1435"/>
                    <a:pt x="1044" y="1437"/>
                  </a:cubicBezTo>
                  <a:cubicBezTo>
                    <a:pt x="1090" y="1437"/>
                    <a:pt x="1136" y="1437"/>
                    <a:pt x="1182" y="1437"/>
                  </a:cubicBezTo>
                  <a:cubicBezTo>
                    <a:pt x="1201" y="1435"/>
                    <a:pt x="1228" y="1441"/>
                    <a:pt x="1242" y="1434"/>
                  </a:cubicBezTo>
                  <a:cubicBezTo>
                    <a:pt x="1340" y="1433"/>
                    <a:pt x="1420" y="1407"/>
                    <a:pt x="1494" y="1380"/>
                  </a:cubicBezTo>
                  <a:cubicBezTo>
                    <a:pt x="1515" y="1372"/>
                    <a:pt x="1541" y="1353"/>
                    <a:pt x="1563" y="1368"/>
                  </a:cubicBezTo>
                  <a:cubicBezTo>
                    <a:pt x="1568" y="1385"/>
                    <a:pt x="1543" y="1387"/>
                    <a:pt x="1533" y="1392"/>
                  </a:cubicBezTo>
                  <a:cubicBezTo>
                    <a:pt x="1446" y="1434"/>
                    <a:pt x="1327" y="1473"/>
                    <a:pt x="1191" y="1470"/>
                  </a:cubicBezTo>
                  <a:cubicBezTo>
                    <a:pt x="1179" y="1472"/>
                    <a:pt x="1159" y="1466"/>
                    <a:pt x="1152" y="1473"/>
                  </a:cubicBezTo>
                  <a:cubicBezTo>
                    <a:pt x="1110" y="1473"/>
                    <a:pt x="1068" y="1473"/>
                    <a:pt x="1026" y="1473"/>
                  </a:cubicBezTo>
                  <a:cubicBezTo>
                    <a:pt x="1017" y="1466"/>
                    <a:pt x="995" y="1472"/>
                    <a:pt x="981" y="1470"/>
                  </a:cubicBezTo>
                  <a:cubicBezTo>
                    <a:pt x="687" y="1468"/>
                    <a:pt x="437" y="1383"/>
                    <a:pt x="252" y="1257"/>
                  </a:cubicBezTo>
                  <a:cubicBezTo>
                    <a:pt x="190" y="1215"/>
                    <a:pt x="126" y="1168"/>
                    <a:pt x="81" y="1116"/>
                  </a:cubicBezTo>
                  <a:cubicBezTo>
                    <a:pt x="44" y="1074"/>
                    <a:pt x="6" y="1015"/>
                    <a:pt x="0" y="948"/>
                  </a:cubicBezTo>
                  <a:cubicBezTo>
                    <a:pt x="0" y="901"/>
                    <a:pt x="0" y="854"/>
                    <a:pt x="0" y="807"/>
                  </a:cubicBezTo>
                  <a:cubicBezTo>
                    <a:pt x="11" y="581"/>
                    <a:pt x="53" y="394"/>
                    <a:pt x="156" y="258"/>
                  </a:cubicBezTo>
                  <a:cubicBezTo>
                    <a:pt x="189" y="214"/>
                    <a:pt x="228" y="165"/>
                    <a:pt x="267" y="135"/>
                  </a:cubicBezTo>
                  <a:cubicBezTo>
                    <a:pt x="355" y="66"/>
                    <a:pt x="471" y="39"/>
                    <a:pt x="594" y="0"/>
                  </a:cubicBezTo>
                  <a:cubicBezTo>
                    <a:pt x="622" y="0"/>
                    <a:pt x="650" y="0"/>
                    <a:pt x="678" y="0"/>
                  </a:cubicBezTo>
                  <a:cubicBezTo>
                    <a:pt x="684" y="7"/>
                    <a:pt x="703" y="1"/>
                    <a:pt x="71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778" name="Freeform 44"/>
            <p:cNvSpPr/>
            <p:nvPr/>
          </p:nvSpPr>
          <p:spPr bwMode="auto">
            <a:xfrm>
              <a:off x="4303421" y="179835"/>
              <a:ext cx="4191892" cy="4278280"/>
            </a:xfrm>
            <a:custGeom>
              <a:gdLst>
                <a:gd fmla="*/ 0 w 1145" name="T0"/>
                <a:gd fmla="*/ 18 h 965" name="T1"/>
                <a:gd fmla="*/ 0 w 1145" name="T2"/>
                <a:gd fmla="*/ 9 h 965" name="T3"/>
                <a:gd fmla="*/ 15 w 1145" name="T4"/>
                <a:gd fmla="*/ 3 h 965" name="T5"/>
                <a:gd fmla="*/ 63 w 1145" name="T6"/>
                <a:gd fmla="*/ 3 h 965" name="T7"/>
                <a:gd fmla="*/ 90 w 1145" name="T8"/>
                <a:gd fmla="*/ 3 h 965" name="T9"/>
                <a:gd fmla="*/ 138 w 1145" name="T10"/>
                <a:gd fmla="*/ 6 h 965" name="T11"/>
                <a:gd fmla="*/ 210 w 1145" name="T12"/>
                <a:gd fmla="*/ 6 h 965" name="T13"/>
                <a:gd fmla="*/ 258 w 1145" name="T14"/>
                <a:gd fmla="*/ 9 h 965" name="T15"/>
                <a:gd fmla="*/ 285 w 1145" name="T16"/>
                <a:gd fmla="*/ 9 h 965" name="T17"/>
                <a:gd fmla="*/ 333 w 1145" name="T18"/>
                <a:gd fmla="*/ 12 h 965" name="T19"/>
                <a:gd fmla="*/ 1056 w 1145" name="T20"/>
                <a:gd fmla="*/ 264 h 965" name="T21"/>
                <a:gd fmla="*/ 1143 w 1145" name="T22"/>
                <a:gd fmla="*/ 471 h 965" name="T23"/>
                <a:gd fmla="*/ 1143 w 1145" name="T24"/>
                <a:gd fmla="*/ 516 h 965" name="T25"/>
                <a:gd fmla="*/ 1140 w 1145" name="T26"/>
                <a:gd fmla="*/ 588 h 965" name="T27"/>
                <a:gd fmla="*/ 1140 w 1145" name="T28"/>
                <a:gd fmla="*/ 678 h 965" name="T29"/>
                <a:gd fmla="*/ 1092 w 1145" name="T30"/>
                <a:gd fmla="*/ 921 h 965" name="T31"/>
                <a:gd fmla="*/ 1059 w 1145" name="T32"/>
                <a:gd fmla="*/ 963 h 965" name="T33"/>
                <a:gd fmla="*/ 1083 w 1145" name="T34"/>
                <a:gd fmla="*/ 867 h 965" name="T35"/>
                <a:gd fmla="*/ 1104 w 1145" name="T36"/>
                <a:gd fmla="*/ 753 h 965" name="T37"/>
                <a:gd fmla="*/ 1107 w 1145" name="T38"/>
                <a:gd fmla="*/ 723 h 965" name="T39"/>
                <a:gd fmla="*/ 1107 w 1145" name="T40"/>
                <a:gd fmla="*/ 690 h 965" name="T41"/>
                <a:gd fmla="*/ 1110 w 1145" name="T42"/>
                <a:gd fmla="*/ 657 h 965" name="T43"/>
                <a:gd fmla="*/ 1110 w 1145" name="T44"/>
                <a:gd fmla="*/ 624 h 965" name="T45"/>
                <a:gd fmla="*/ 1113 w 1145" name="T46"/>
                <a:gd fmla="*/ 591 h 965" name="T47"/>
                <a:gd fmla="*/ 1038 w 1145" name="T48"/>
                <a:gd fmla="*/ 285 h 965" name="T49"/>
                <a:gd fmla="*/ 876 w 1145" name="T50"/>
                <a:gd fmla="*/ 174 h 965" name="T51"/>
                <a:gd fmla="*/ 204 w 1145" name="T52"/>
                <a:gd fmla="*/ 27 h 965" name="T53"/>
                <a:gd fmla="*/ 171 w 1145" name="T54"/>
                <a:gd fmla="*/ 24 h 965" name="T55"/>
                <a:gd fmla="*/ 114 w 1145" name="T56"/>
                <a:gd fmla="*/ 24 h 965" name="T57"/>
                <a:gd fmla="*/ 39 w 1145" name="T58"/>
                <a:gd fmla="*/ 21 h 965" name="T59"/>
                <a:gd fmla="*/ 0 w 1145" name="T60"/>
                <a:gd fmla="*/ 18 h 965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964" w="1145">
                  <a:moveTo>
                    <a:pt x="0" y="18"/>
                  </a:moveTo>
                  <a:cubicBezTo>
                    <a:pt x="0" y="15"/>
                    <a:pt x="0" y="12"/>
                    <a:pt x="0" y="9"/>
                  </a:cubicBezTo>
                  <a:cubicBezTo>
                    <a:pt x="6" y="8"/>
                    <a:pt x="5" y="0"/>
                    <a:pt x="15" y="3"/>
                  </a:cubicBezTo>
                  <a:cubicBezTo>
                    <a:pt x="31" y="3"/>
                    <a:pt x="47" y="3"/>
                    <a:pt x="63" y="3"/>
                  </a:cubicBezTo>
                  <a:cubicBezTo>
                    <a:pt x="72" y="3"/>
                    <a:pt x="81" y="3"/>
                    <a:pt x="90" y="3"/>
                  </a:cubicBezTo>
                  <a:cubicBezTo>
                    <a:pt x="100" y="10"/>
                    <a:pt x="123" y="4"/>
                    <a:pt x="138" y="6"/>
                  </a:cubicBezTo>
                  <a:cubicBezTo>
                    <a:pt x="162" y="6"/>
                    <a:pt x="186" y="6"/>
                    <a:pt x="210" y="6"/>
                  </a:cubicBezTo>
                  <a:cubicBezTo>
                    <a:pt x="220" y="13"/>
                    <a:pt x="243" y="7"/>
                    <a:pt x="258" y="9"/>
                  </a:cubicBezTo>
                  <a:cubicBezTo>
                    <a:pt x="267" y="9"/>
                    <a:pt x="276" y="9"/>
                    <a:pt x="285" y="9"/>
                  </a:cubicBezTo>
                  <a:cubicBezTo>
                    <a:pt x="295" y="16"/>
                    <a:pt x="318" y="10"/>
                    <a:pt x="333" y="12"/>
                  </a:cubicBezTo>
                  <a:cubicBezTo>
                    <a:pt x="615" y="29"/>
                    <a:pt x="906" y="108"/>
                    <a:pt x="1056" y="264"/>
                  </a:cubicBezTo>
                  <a:cubicBezTo>
                    <a:pt x="1105" y="315"/>
                    <a:pt x="1139" y="383"/>
                    <a:pt x="1143" y="471"/>
                  </a:cubicBezTo>
                  <a:cubicBezTo>
                    <a:pt x="1143" y="486"/>
                    <a:pt x="1143" y="501"/>
                    <a:pt x="1143" y="516"/>
                  </a:cubicBezTo>
                  <a:cubicBezTo>
                    <a:pt x="1145" y="543"/>
                    <a:pt x="1138" y="561"/>
                    <a:pt x="1140" y="588"/>
                  </a:cubicBezTo>
                  <a:cubicBezTo>
                    <a:pt x="1135" y="611"/>
                    <a:pt x="1135" y="655"/>
                    <a:pt x="1140" y="678"/>
                  </a:cubicBezTo>
                  <a:cubicBezTo>
                    <a:pt x="1145" y="774"/>
                    <a:pt x="1123" y="856"/>
                    <a:pt x="1092" y="921"/>
                  </a:cubicBezTo>
                  <a:cubicBezTo>
                    <a:pt x="1085" y="936"/>
                    <a:pt x="1081" y="965"/>
                    <a:pt x="1059" y="963"/>
                  </a:cubicBezTo>
                  <a:cubicBezTo>
                    <a:pt x="1039" y="932"/>
                    <a:pt x="1072" y="899"/>
                    <a:pt x="1083" y="867"/>
                  </a:cubicBezTo>
                  <a:cubicBezTo>
                    <a:pt x="1095" y="832"/>
                    <a:pt x="1101" y="795"/>
                    <a:pt x="1104" y="753"/>
                  </a:cubicBezTo>
                  <a:cubicBezTo>
                    <a:pt x="1111" y="749"/>
                    <a:pt x="1105" y="732"/>
                    <a:pt x="1107" y="723"/>
                  </a:cubicBezTo>
                  <a:cubicBezTo>
                    <a:pt x="1107" y="712"/>
                    <a:pt x="1107" y="701"/>
                    <a:pt x="1107" y="690"/>
                  </a:cubicBezTo>
                  <a:cubicBezTo>
                    <a:pt x="1114" y="685"/>
                    <a:pt x="1108" y="667"/>
                    <a:pt x="1110" y="657"/>
                  </a:cubicBezTo>
                  <a:cubicBezTo>
                    <a:pt x="1110" y="646"/>
                    <a:pt x="1110" y="635"/>
                    <a:pt x="1110" y="624"/>
                  </a:cubicBezTo>
                  <a:cubicBezTo>
                    <a:pt x="1117" y="619"/>
                    <a:pt x="1111" y="601"/>
                    <a:pt x="1113" y="591"/>
                  </a:cubicBezTo>
                  <a:cubicBezTo>
                    <a:pt x="1112" y="466"/>
                    <a:pt x="1100" y="354"/>
                    <a:pt x="1038" y="285"/>
                  </a:cubicBezTo>
                  <a:cubicBezTo>
                    <a:pt x="999" y="242"/>
                    <a:pt x="934" y="205"/>
                    <a:pt x="876" y="174"/>
                  </a:cubicBezTo>
                  <a:cubicBezTo>
                    <a:pt x="702" y="80"/>
                    <a:pt x="457" y="33"/>
                    <a:pt x="204" y="27"/>
                  </a:cubicBezTo>
                  <a:cubicBezTo>
                    <a:pt x="199" y="20"/>
                    <a:pt x="181" y="26"/>
                    <a:pt x="171" y="24"/>
                  </a:cubicBezTo>
                  <a:cubicBezTo>
                    <a:pt x="152" y="24"/>
                    <a:pt x="133" y="24"/>
                    <a:pt x="114" y="24"/>
                  </a:cubicBezTo>
                  <a:cubicBezTo>
                    <a:pt x="95" y="17"/>
                    <a:pt x="63" y="23"/>
                    <a:pt x="39" y="21"/>
                  </a:cubicBezTo>
                  <a:cubicBezTo>
                    <a:pt x="26" y="20"/>
                    <a:pt x="8" y="24"/>
                    <a:pt x="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</p:grpSp>
      <p:grpSp>
        <p:nvGrpSpPr>
          <p:cNvPr id="1779" name="组合 1778"/>
          <p:cNvGrpSpPr/>
          <p:nvPr/>
        </p:nvGrpSpPr>
        <p:grpSpPr>
          <a:xfrm rot="544174">
            <a:off x="6392957" y="649968"/>
            <a:ext cx="1995467" cy="877444"/>
            <a:chOff x="566738" y="992188"/>
            <a:chExt cx="8016875" cy="3141663"/>
          </a:xfrm>
        </p:grpSpPr>
        <p:sp>
          <p:nvSpPr>
            <p:cNvPr id="1780" name="Freeform 62"/>
            <p:cNvSpPr>
              <a:spLocks noEditPoints="1"/>
            </p:cNvSpPr>
            <p:nvPr/>
          </p:nvSpPr>
          <p:spPr bwMode="auto">
            <a:xfrm>
              <a:off x="985838" y="1274763"/>
              <a:ext cx="7461250" cy="2776538"/>
            </a:xfrm>
            <a:custGeom>
              <a:gdLst>
                <a:gd fmla="*/ 291 w 2139" name="T0"/>
                <a:gd fmla="*/ 591 h 795" name="T1"/>
                <a:gd fmla="*/ 228 w 2139" name="T2"/>
                <a:gd fmla="*/ 528 h 795" name="T3"/>
                <a:gd fmla="*/ 0 w 2139" name="T4"/>
                <a:gd fmla="*/ 354 h 795" name="T5"/>
                <a:gd fmla="*/ 255 w 2139" name="T6"/>
                <a:gd fmla="*/ 249 h 795" name="T7"/>
                <a:gd fmla="*/ 873 w 2139" name="T8"/>
                <a:gd fmla="*/ 138 h 795" name="T9"/>
                <a:gd fmla="*/ 1374 w 2139" name="T10"/>
                <a:gd fmla="*/ 297 h 795" name="T11"/>
                <a:gd fmla="*/ 1599 w 2139" name="T12"/>
                <a:gd fmla="*/ 345 h 795" name="T13"/>
                <a:gd fmla="*/ 1437 w 2139" name="T14"/>
                <a:gd fmla="*/ 444 h 795" name="T15"/>
                <a:gd fmla="*/ 1275 w 2139" name="T16"/>
                <a:gd fmla="*/ 384 h 795" name="T17"/>
                <a:gd fmla="*/ 1278 w 2139" name="T18"/>
                <a:gd fmla="*/ 465 h 795" name="T19"/>
                <a:gd fmla="*/ 1224 w 2139" name="T20"/>
                <a:gd fmla="*/ 468 h 795" name="T21"/>
                <a:gd fmla="*/ 1140 w 2139" name="T22"/>
                <a:gd fmla="*/ 468 h 795" name="T23"/>
                <a:gd fmla="*/ 981 w 2139" name="T24"/>
                <a:gd fmla="*/ 306 h 795" name="T25"/>
                <a:gd fmla="*/ 930 w 2139" name="T26"/>
                <a:gd fmla="*/ 306 h 795" name="T27"/>
                <a:gd fmla="*/ 771 w 2139" name="T28"/>
                <a:gd fmla="*/ 330 h 795" name="T29"/>
                <a:gd fmla="*/ 963 w 2139" name="T30"/>
                <a:gd fmla="*/ 327 h 795" name="T31"/>
                <a:gd fmla="*/ 1104 w 2139" name="T32"/>
                <a:gd fmla="*/ 471 h 795" name="T33"/>
                <a:gd fmla="*/ 1002 w 2139" name="T34"/>
                <a:gd fmla="*/ 471 h 795" name="T35"/>
                <a:gd fmla="*/ 900 w 2139" name="T36"/>
                <a:gd fmla="*/ 474 h 795" name="T37"/>
                <a:gd fmla="*/ 636 w 2139" name="T38"/>
                <a:gd fmla="*/ 393 h 795" name="T39"/>
                <a:gd fmla="*/ 426 w 2139" name="T40"/>
                <a:gd fmla="*/ 312 h 795" name="T41"/>
                <a:gd fmla="*/ 549 w 2139" name="T42"/>
                <a:gd fmla="*/ 378 h 795" name="T43"/>
                <a:gd fmla="*/ 447 w 2139" name="T44"/>
                <a:gd fmla="*/ 375 h 795" name="T45"/>
                <a:gd fmla="*/ 372 w 2139" name="T46"/>
                <a:gd fmla="*/ 372 h 795" name="T47"/>
                <a:gd fmla="*/ 294 w 2139" name="T48"/>
                <a:gd fmla="*/ 369 h 795" name="T49"/>
                <a:gd fmla="*/ 279 w 2139" name="T50"/>
                <a:gd fmla="*/ 378 h 795" name="T51"/>
                <a:gd fmla="*/ 477 w 2139" name="T52"/>
                <a:gd fmla="*/ 501 h 795" name="T53"/>
                <a:gd fmla="*/ 531 w 2139" name="T54"/>
                <a:gd fmla="*/ 504 h 795" name="T55"/>
                <a:gd fmla="*/ 993 w 2139" name="T56"/>
                <a:gd fmla="*/ 489 h 795" name="T57"/>
                <a:gd fmla="*/ 1062 w 2139" name="T58"/>
                <a:gd fmla="*/ 492 h 795" name="T59"/>
                <a:gd fmla="*/ 1290 w 2139" name="T60"/>
                <a:gd fmla="*/ 489 h 795" name="T61"/>
                <a:gd fmla="*/ 1158 w 2139" name="T62"/>
                <a:gd fmla="*/ 609 h 795" name="T63"/>
                <a:gd fmla="*/ 816 w 2139" name="T64"/>
                <a:gd fmla="*/ 639 h 795" name="T65"/>
                <a:gd fmla="*/ 915 w 2139" name="T66"/>
                <a:gd fmla="*/ 678 h 795" name="T67"/>
                <a:gd fmla="*/ 747 w 2139" name="T68"/>
                <a:gd fmla="*/ 699 h 795" name="T69"/>
                <a:gd fmla="*/ 1041 w 2139" name="T70"/>
                <a:gd fmla="*/ 678 h 795" name="T71"/>
                <a:gd fmla="*/ 1176 w 2139" name="T72"/>
                <a:gd fmla="*/ 621 h 795" name="T73"/>
                <a:gd fmla="*/ 1254 w 2139" name="T74"/>
                <a:gd fmla="*/ 666 h 795" name="T75"/>
                <a:gd fmla="*/ 1335 w 2139" name="T76"/>
                <a:gd fmla="*/ 483 h 795" name="T77"/>
                <a:gd fmla="*/ 1560 w 2139" name="T78"/>
                <a:gd fmla="*/ 408 h 795" name="T79"/>
                <a:gd fmla="*/ 1839 w 2139" name="T80"/>
                <a:gd fmla="*/ 258 h 795" name="T81"/>
                <a:gd fmla="*/ 2100 w 2139" name="T82"/>
                <a:gd fmla="*/ 21 h 795" name="T83"/>
                <a:gd fmla="*/ 2124 w 2139" name="T84"/>
                <a:gd fmla="*/ 27 h 795" name="T85"/>
                <a:gd fmla="*/ 1656 w 2139" name="T86"/>
                <a:gd fmla="*/ 378 h 795" name="T87"/>
                <a:gd fmla="*/ 1440 w 2139" name="T88"/>
                <a:gd fmla="*/ 543 h 795" name="T89"/>
                <a:gd fmla="*/ 1140 w 2139" name="T90"/>
                <a:gd fmla="*/ 783 h 795" name="T91"/>
                <a:gd fmla="*/ 1050 w 2139" name="T92"/>
                <a:gd fmla="*/ 786 h 795" name="T93"/>
                <a:gd fmla="*/ 960 w 2139" name="T94"/>
                <a:gd fmla="*/ 789 h 795" name="T95"/>
                <a:gd fmla="*/ 870 w 2139" name="T96"/>
                <a:gd fmla="*/ 792 h 795" name="T97"/>
                <a:gd fmla="*/ 759 w 2139" name="T98"/>
                <a:gd fmla="*/ 795 h 795" name="T99"/>
                <a:gd fmla="*/ 1047 w 2139" name="T100"/>
                <a:gd fmla="*/ 288 h 795" name="T101"/>
                <a:gd fmla="*/ 1062 w 2139" name="T102"/>
                <a:gd fmla="*/ 324 h 795" name="T103"/>
                <a:gd fmla="*/ 1047 w 2139" name="T104"/>
                <a:gd fmla="*/ 288 h 795" name="T105"/>
                <a:gd fmla="*/ 831 w 2139" name="T106"/>
                <a:gd fmla="*/ 447 h 795" name="T107"/>
                <a:gd fmla="*/ 822 w 2139" name="T108"/>
                <a:gd fmla="*/ 435 h 795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795" w="2139">
                  <a:moveTo>
                    <a:pt x="657" y="795"/>
                  </a:moveTo>
                  <a:cubicBezTo>
                    <a:pt x="481" y="781"/>
                    <a:pt x="391" y="681"/>
                    <a:pt x="291" y="591"/>
                  </a:cubicBezTo>
                  <a:cubicBezTo>
                    <a:pt x="282" y="580"/>
                    <a:pt x="272" y="570"/>
                    <a:pt x="261" y="561"/>
                  </a:cubicBezTo>
                  <a:cubicBezTo>
                    <a:pt x="249" y="551"/>
                    <a:pt x="238" y="540"/>
                    <a:pt x="228" y="528"/>
                  </a:cubicBezTo>
                  <a:cubicBezTo>
                    <a:pt x="204" y="502"/>
                    <a:pt x="179" y="477"/>
                    <a:pt x="153" y="453"/>
                  </a:cubicBezTo>
                  <a:cubicBezTo>
                    <a:pt x="108" y="414"/>
                    <a:pt x="53" y="385"/>
                    <a:pt x="0" y="354"/>
                  </a:cubicBezTo>
                  <a:cubicBezTo>
                    <a:pt x="49" y="334"/>
                    <a:pt x="95" y="330"/>
                    <a:pt x="141" y="315"/>
                  </a:cubicBezTo>
                  <a:cubicBezTo>
                    <a:pt x="185" y="300"/>
                    <a:pt x="214" y="271"/>
                    <a:pt x="255" y="249"/>
                  </a:cubicBezTo>
                  <a:cubicBezTo>
                    <a:pt x="307" y="222"/>
                    <a:pt x="375" y="207"/>
                    <a:pt x="441" y="189"/>
                  </a:cubicBezTo>
                  <a:cubicBezTo>
                    <a:pt x="559" y="156"/>
                    <a:pt x="709" y="113"/>
                    <a:pt x="873" y="138"/>
                  </a:cubicBezTo>
                  <a:cubicBezTo>
                    <a:pt x="913" y="144"/>
                    <a:pt x="954" y="167"/>
                    <a:pt x="993" y="183"/>
                  </a:cubicBezTo>
                  <a:cubicBezTo>
                    <a:pt x="1111" y="231"/>
                    <a:pt x="1216" y="293"/>
                    <a:pt x="1374" y="297"/>
                  </a:cubicBezTo>
                  <a:cubicBezTo>
                    <a:pt x="1391" y="302"/>
                    <a:pt x="1429" y="302"/>
                    <a:pt x="1446" y="297"/>
                  </a:cubicBezTo>
                  <a:cubicBezTo>
                    <a:pt x="1519" y="291"/>
                    <a:pt x="1556" y="321"/>
                    <a:pt x="1599" y="345"/>
                  </a:cubicBezTo>
                  <a:cubicBezTo>
                    <a:pt x="1608" y="338"/>
                    <a:pt x="1637" y="338"/>
                    <a:pt x="1668" y="339"/>
                  </a:cubicBezTo>
                  <a:cubicBezTo>
                    <a:pt x="1589" y="372"/>
                    <a:pt x="1493" y="388"/>
                    <a:pt x="1437" y="444"/>
                  </a:cubicBezTo>
                  <a:cubicBezTo>
                    <a:pt x="1389" y="453"/>
                    <a:pt x="1357" y="458"/>
                    <a:pt x="1308" y="465"/>
                  </a:cubicBezTo>
                  <a:cubicBezTo>
                    <a:pt x="1277" y="458"/>
                    <a:pt x="1285" y="412"/>
                    <a:pt x="1275" y="384"/>
                  </a:cubicBezTo>
                  <a:cubicBezTo>
                    <a:pt x="1251" y="392"/>
                    <a:pt x="1262" y="456"/>
                    <a:pt x="1278" y="462"/>
                  </a:cubicBezTo>
                  <a:cubicBezTo>
                    <a:pt x="1278" y="463"/>
                    <a:pt x="1278" y="464"/>
                    <a:pt x="1278" y="465"/>
                  </a:cubicBezTo>
                  <a:cubicBezTo>
                    <a:pt x="1270" y="465"/>
                    <a:pt x="1262" y="465"/>
                    <a:pt x="1254" y="465"/>
                  </a:cubicBezTo>
                  <a:cubicBezTo>
                    <a:pt x="1245" y="467"/>
                    <a:pt x="1228" y="461"/>
                    <a:pt x="1224" y="468"/>
                  </a:cubicBezTo>
                  <a:cubicBezTo>
                    <a:pt x="1215" y="468"/>
                    <a:pt x="1206" y="468"/>
                    <a:pt x="1197" y="468"/>
                  </a:cubicBezTo>
                  <a:cubicBezTo>
                    <a:pt x="1178" y="468"/>
                    <a:pt x="1159" y="468"/>
                    <a:pt x="1140" y="468"/>
                  </a:cubicBezTo>
                  <a:cubicBezTo>
                    <a:pt x="1086" y="424"/>
                    <a:pt x="1055" y="357"/>
                    <a:pt x="990" y="324"/>
                  </a:cubicBezTo>
                  <a:cubicBezTo>
                    <a:pt x="982" y="317"/>
                    <a:pt x="984" y="316"/>
                    <a:pt x="981" y="306"/>
                  </a:cubicBezTo>
                  <a:cubicBezTo>
                    <a:pt x="907" y="288"/>
                    <a:pt x="833" y="238"/>
                    <a:pt x="744" y="255"/>
                  </a:cubicBezTo>
                  <a:cubicBezTo>
                    <a:pt x="806" y="272"/>
                    <a:pt x="878" y="279"/>
                    <a:pt x="930" y="306"/>
                  </a:cubicBezTo>
                  <a:cubicBezTo>
                    <a:pt x="897" y="328"/>
                    <a:pt x="792" y="296"/>
                    <a:pt x="771" y="327"/>
                  </a:cubicBezTo>
                  <a:cubicBezTo>
                    <a:pt x="771" y="328"/>
                    <a:pt x="771" y="329"/>
                    <a:pt x="771" y="330"/>
                  </a:cubicBezTo>
                  <a:cubicBezTo>
                    <a:pt x="795" y="335"/>
                    <a:pt x="840" y="335"/>
                    <a:pt x="864" y="330"/>
                  </a:cubicBezTo>
                  <a:cubicBezTo>
                    <a:pt x="902" y="337"/>
                    <a:pt x="934" y="322"/>
                    <a:pt x="963" y="327"/>
                  </a:cubicBezTo>
                  <a:cubicBezTo>
                    <a:pt x="993" y="332"/>
                    <a:pt x="1063" y="398"/>
                    <a:pt x="1080" y="423"/>
                  </a:cubicBezTo>
                  <a:cubicBezTo>
                    <a:pt x="1090" y="438"/>
                    <a:pt x="1093" y="462"/>
                    <a:pt x="1104" y="471"/>
                  </a:cubicBezTo>
                  <a:cubicBezTo>
                    <a:pt x="1088" y="471"/>
                    <a:pt x="1072" y="471"/>
                    <a:pt x="1056" y="471"/>
                  </a:cubicBezTo>
                  <a:cubicBezTo>
                    <a:pt x="1038" y="471"/>
                    <a:pt x="1020" y="471"/>
                    <a:pt x="1002" y="471"/>
                  </a:cubicBezTo>
                  <a:cubicBezTo>
                    <a:pt x="985" y="471"/>
                    <a:pt x="968" y="471"/>
                    <a:pt x="951" y="471"/>
                  </a:cubicBezTo>
                  <a:cubicBezTo>
                    <a:pt x="935" y="473"/>
                    <a:pt x="911" y="467"/>
                    <a:pt x="900" y="474"/>
                  </a:cubicBezTo>
                  <a:cubicBezTo>
                    <a:pt x="860" y="473"/>
                    <a:pt x="833" y="447"/>
                    <a:pt x="798" y="450"/>
                  </a:cubicBezTo>
                  <a:cubicBezTo>
                    <a:pt x="749" y="418"/>
                    <a:pt x="691" y="413"/>
                    <a:pt x="636" y="393"/>
                  </a:cubicBezTo>
                  <a:cubicBezTo>
                    <a:pt x="551" y="362"/>
                    <a:pt x="477" y="299"/>
                    <a:pt x="387" y="288"/>
                  </a:cubicBezTo>
                  <a:cubicBezTo>
                    <a:pt x="386" y="306"/>
                    <a:pt x="413" y="307"/>
                    <a:pt x="426" y="312"/>
                  </a:cubicBezTo>
                  <a:cubicBezTo>
                    <a:pt x="470" y="330"/>
                    <a:pt x="522" y="357"/>
                    <a:pt x="567" y="375"/>
                  </a:cubicBezTo>
                  <a:cubicBezTo>
                    <a:pt x="567" y="382"/>
                    <a:pt x="554" y="376"/>
                    <a:pt x="549" y="378"/>
                  </a:cubicBezTo>
                  <a:cubicBezTo>
                    <a:pt x="543" y="378"/>
                    <a:pt x="537" y="378"/>
                    <a:pt x="531" y="378"/>
                  </a:cubicBezTo>
                  <a:cubicBezTo>
                    <a:pt x="509" y="371"/>
                    <a:pt x="474" y="377"/>
                    <a:pt x="447" y="375"/>
                  </a:cubicBezTo>
                  <a:cubicBezTo>
                    <a:pt x="434" y="375"/>
                    <a:pt x="421" y="375"/>
                    <a:pt x="408" y="375"/>
                  </a:cubicBezTo>
                  <a:cubicBezTo>
                    <a:pt x="402" y="368"/>
                    <a:pt x="383" y="374"/>
                    <a:pt x="372" y="372"/>
                  </a:cubicBezTo>
                  <a:cubicBezTo>
                    <a:pt x="359" y="372"/>
                    <a:pt x="346" y="372"/>
                    <a:pt x="333" y="372"/>
                  </a:cubicBezTo>
                  <a:cubicBezTo>
                    <a:pt x="326" y="365"/>
                    <a:pt x="306" y="371"/>
                    <a:pt x="294" y="369"/>
                  </a:cubicBezTo>
                  <a:cubicBezTo>
                    <a:pt x="279" y="372"/>
                    <a:pt x="250" y="361"/>
                    <a:pt x="249" y="378"/>
                  </a:cubicBezTo>
                  <a:cubicBezTo>
                    <a:pt x="252" y="383"/>
                    <a:pt x="276" y="383"/>
                    <a:pt x="279" y="378"/>
                  </a:cubicBezTo>
                  <a:cubicBezTo>
                    <a:pt x="481" y="369"/>
                    <a:pt x="621" y="406"/>
                    <a:pt x="765" y="456"/>
                  </a:cubicBezTo>
                  <a:cubicBezTo>
                    <a:pt x="677" y="479"/>
                    <a:pt x="577" y="490"/>
                    <a:pt x="477" y="501"/>
                  </a:cubicBezTo>
                  <a:cubicBezTo>
                    <a:pt x="477" y="504"/>
                    <a:pt x="481" y="503"/>
                    <a:pt x="483" y="504"/>
                  </a:cubicBezTo>
                  <a:cubicBezTo>
                    <a:pt x="492" y="509"/>
                    <a:pt x="522" y="509"/>
                    <a:pt x="531" y="504"/>
                  </a:cubicBezTo>
                  <a:cubicBezTo>
                    <a:pt x="623" y="502"/>
                    <a:pt x="705" y="475"/>
                    <a:pt x="792" y="471"/>
                  </a:cubicBezTo>
                  <a:cubicBezTo>
                    <a:pt x="857" y="468"/>
                    <a:pt x="921" y="498"/>
                    <a:pt x="993" y="489"/>
                  </a:cubicBezTo>
                  <a:cubicBezTo>
                    <a:pt x="999" y="496"/>
                    <a:pt x="1018" y="490"/>
                    <a:pt x="1029" y="492"/>
                  </a:cubicBezTo>
                  <a:cubicBezTo>
                    <a:pt x="1040" y="492"/>
                    <a:pt x="1051" y="492"/>
                    <a:pt x="1062" y="492"/>
                  </a:cubicBezTo>
                  <a:cubicBezTo>
                    <a:pt x="1068" y="499"/>
                    <a:pt x="1087" y="493"/>
                    <a:pt x="1098" y="495"/>
                  </a:cubicBezTo>
                  <a:cubicBezTo>
                    <a:pt x="1165" y="498"/>
                    <a:pt x="1233" y="486"/>
                    <a:pt x="1290" y="489"/>
                  </a:cubicBezTo>
                  <a:cubicBezTo>
                    <a:pt x="1275" y="512"/>
                    <a:pt x="1248" y="525"/>
                    <a:pt x="1224" y="546"/>
                  </a:cubicBezTo>
                  <a:cubicBezTo>
                    <a:pt x="1202" y="565"/>
                    <a:pt x="1182" y="594"/>
                    <a:pt x="1158" y="609"/>
                  </a:cubicBezTo>
                  <a:cubicBezTo>
                    <a:pt x="1125" y="629"/>
                    <a:pt x="1042" y="658"/>
                    <a:pt x="996" y="663"/>
                  </a:cubicBezTo>
                  <a:cubicBezTo>
                    <a:pt x="935" y="670"/>
                    <a:pt x="864" y="654"/>
                    <a:pt x="816" y="639"/>
                  </a:cubicBezTo>
                  <a:cubicBezTo>
                    <a:pt x="794" y="632"/>
                    <a:pt x="772" y="611"/>
                    <a:pt x="750" y="621"/>
                  </a:cubicBezTo>
                  <a:cubicBezTo>
                    <a:pt x="791" y="654"/>
                    <a:pt x="854" y="665"/>
                    <a:pt x="915" y="678"/>
                  </a:cubicBezTo>
                  <a:cubicBezTo>
                    <a:pt x="869" y="693"/>
                    <a:pt x="803" y="688"/>
                    <a:pt x="750" y="696"/>
                  </a:cubicBezTo>
                  <a:cubicBezTo>
                    <a:pt x="747" y="695"/>
                    <a:pt x="747" y="697"/>
                    <a:pt x="747" y="699"/>
                  </a:cubicBezTo>
                  <a:cubicBezTo>
                    <a:pt x="763" y="711"/>
                    <a:pt x="813" y="705"/>
                    <a:pt x="834" y="702"/>
                  </a:cubicBezTo>
                  <a:cubicBezTo>
                    <a:pt x="913" y="704"/>
                    <a:pt x="965" y="679"/>
                    <a:pt x="1041" y="678"/>
                  </a:cubicBezTo>
                  <a:cubicBezTo>
                    <a:pt x="1053" y="683"/>
                    <a:pt x="1042" y="665"/>
                    <a:pt x="1050" y="666"/>
                  </a:cubicBezTo>
                  <a:cubicBezTo>
                    <a:pt x="1096" y="655"/>
                    <a:pt x="1136" y="638"/>
                    <a:pt x="1176" y="621"/>
                  </a:cubicBezTo>
                  <a:cubicBezTo>
                    <a:pt x="1202" y="580"/>
                    <a:pt x="1252" y="547"/>
                    <a:pt x="1287" y="525"/>
                  </a:cubicBezTo>
                  <a:cubicBezTo>
                    <a:pt x="1285" y="579"/>
                    <a:pt x="1257" y="623"/>
                    <a:pt x="1254" y="666"/>
                  </a:cubicBezTo>
                  <a:cubicBezTo>
                    <a:pt x="1291" y="637"/>
                    <a:pt x="1297" y="572"/>
                    <a:pt x="1308" y="516"/>
                  </a:cubicBezTo>
                  <a:cubicBezTo>
                    <a:pt x="1320" y="508"/>
                    <a:pt x="1326" y="494"/>
                    <a:pt x="1335" y="483"/>
                  </a:cubicBezTo>
                  <a:cubicBezTo>
                    <a:pt x="1427" y="477"/>
                    <a:pt x="1472" y="432"/>
                    <a:pt x="1539" y="402"/>
                  </a:cubicBezTo>
                  <a:cubicBezTo>
                    <a:pt x="1551" y="399"/>
                    <a:pt x="1548" y="411"/>
                    <a:pt x="1560" y="408"/>
                  </a:cubicBezTo>
                  <a:cubicBezTo>
                    <a:pt x="1615" y="359"/>
                    <a:pt x="1693" y="363"/>
                    <a:pt x="1755" y="330"/>
                  </a:cubicBezTo>
                  <a:cubicBezTo>
                    <a:pt x="1785" y="314"/>
                    <a:pt x="1809" y="281"/>
                    <a:pt x="1839" y="258"/>
                  </a:cubicBezTo>
                  <a:cubicBezTo>
                    <a:pt x="1926" y="192"/>
                    <a:pt x="2033" y="141"/>
                    <a:pt x="2097" y="54"/>
                  </a:cubicBezTo>
                  <a:cubicBezTo>
                    <a:pt x="2104" y="49"/>
                    <a:pt x="2098" y="31"/>
                    <a:pt x="2100" y="21"/>
                  </a:cubicBezTo>
                  <a:cubicBezTo>
                    <a:pt x="2106" y="13"/>
                    <a:pt x="2113" y="6"/>
                    <a:pt x="2121" y="0"/>
                  </a:cubicBezTo>
                  <a:cubicBezTo>
                    <a:pt x="2123" y="8"/>
                    <a:pt x="2117" y="24"/>
                    <a:pt x="2124" y="27"/>
                  </a:cubicBezTo>
                  <a:cubicBezTo>
                    <a:pt x="2123" y="39"/>
                    <a:pt x="2125" y="48"/>
                    <a:pt x="2139" y="45"/>
                  </a:cubicBezTo>
                  <a:cubicBezTo>
                    <a:pt x="1997" y="175"/>
                    <a:pt x="1865" y="315"/>
                    <a:pt x="1656" y="378"/>
                  </a:cubicBezTo>
                  <a:cubicBezTo>
                    <a:pt x="1599" y="426"/>
                    <a:pt x="1527" y="474"/>
                    <a:pt x="1476" y="537"/>
                  </a:cubicBezTo>
                  <a:cubicBezTo>
                    <a:pt x="1460" y="535"/>
                    <a:pt x="1451" y="540"/>
                    <a:pt x="1440" y="543"/>
                  </a:cubicBezTo>
                  <a:cubicBezTo>
                    <a:pt x="1395" y="656"/>
                    <a:pt x="1259" y="704"/>
                    <a:pt x="1170" y="783"/>
                  </a:cubicBezTo>
                  <a:cubicBezTo>
                    <a:pt x="1160" y="783"/>
                    <a:pt x="1150" y="783"/>
                    <a:pt x="1140" y="783"/>
                  </a:cubicBezTo>
                  <a:cubicBezTo>
                    <a:pt x="1126" y="785"/>
                    <a:pt x="1104" y="779"/>
                    <a:pt x="1095" y="786"/>
                  </a:cubicBezTo>
                  <a:cubicBezTo>
                    <a:pt x="1080" y="786"/>
                    <a:pt x="1065" y="786"/>
                    <a:pt x="1050" y="786"/>
                  </a:cubicBezTo>
                  <a:cubicBezTo>
                    <a:pt x="1036" y="788"/>
                    <a:pt x="1014" y="782"/>
                    <a:pt x="1005" y="789"/>
                  </a:cubicBezTo>
                  <a:cubicBezTo>
                    <a:pt x="990" y="789"/>
                    <a:pt x="975" y="789"/>
                    <a:pt x="960" y="789"/>
                  </a:cubicBezTo>
                  <a:cubicBezTo>
                    <a:pt x="946" y="791"/>
                    <a:pt x="924" y="785"/>
                    <a:pt x="915" y="792"/>
                  </a:cubicBezTo>
                  <a:cubicBezTo>
                    <a:pt x="900" y="792"/>
                    <a:pt x="885" y="792"/>
                    <a:pt x="870" y="792"/>
                  </a:cubicBezTo>
                  <a:cubicBezTo>
                    <a:pt x="856" y="794"/>
                    <a:pt x="834" y="788"/>
                    <a:pt x="825" y="795"/>
                  </a:cubicBezTo>
                  <a:cubicBezTo>
                    <a:pt x="803" y="795"/>
                    <a:pt x="781" y="795"/>
                    <a:pt x="759" y="795"/>
                  </a:cubicBezTo>
                  <a:cubicBezTo>
                    <a:pt x="725" y="795"/>
                    <a:pt x="691" y="795"/>
                    <a:pt x="657" y="795"/>
                  </a:cubicBezTo>
                  <a:close/>
                  <a:moveTo>
                    <a:pt x="1047" y="288"/>
                  </a:moveTo>
                  <a:cubicBezTo>
                    <a:pt x="1042" y="291"/>
                    <a:pt x="1042" y="315"/>
                    <a:pt x="1047" y="318"/>
                  </a:cubicBezTo>
                  <a:cubicBezTo>
                    <a:pt x="1042" y="331"/>
                    <a:pt x="1059" y="328"/>
                    <a:pt x="1062" y="324"/>
                  </a:cubicBezTo>
                  <a:cubicBezTo>
                    <a:pt x="1067" y="320"/>
                    <a:pt x="1067" y="295"/>
                    <a:pt x="1062" y="291"/>
                  </a:cubicBezTo>
                  <a:cubicBezTo>
                    <a:pt x="1063" y="285"/>
                    <a:pt x="1048" y="281"/>
                    <a:pt x="1047" y="288"/>
                  </a:cubicBezTo>
                  <a:close/>
                  <a:moveTo>
                    <a:pt x="822" y="435"/>
                  </a:moveTo>
                  <a:cubicBezTo>
                    <a:pt x="814" y="438"/>
                    <a:pt x="824" y="448"/>
                    <a:pt x="831" y="447"/>
                  </a:cubicBezTo>
                  <a:cubicBezTo>
                    <a:pt x="839" y="444"/>
                    <a:pt x="836" y="426"/>
                    <a:pt x="828" y="435"/>
                  </a:cubicBezTo>
                  <a:cubicBezTo>
                    <a:pt x="826" y="435"/>
                    <a:pt x="824" y="435"/>
                    <a:pt x="822" y="435"/>
                  </a:cubicBezTo>
                  <a:close/>
                </a:path>
              </a:pathLst>
            </a:custGeom>
            <a:solidFill>
              <a:srgbClr val="317D9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781" name="Freeform 68"/>
            <p:cNvSpPr>
              <a:spLocks noEditPoints="1"/>
            </p:cNvSpPr>
            <p:nvPr/>
          </p:nvSpPr>
          <p:spPr bwMode="auto">
            <a:xfrm>
              <a:off x="566738" y="992188"/>
              <a:ext cx="8016875" cy="3141663"/>
            </a:xfrm>
            <a:custGeom>
              <a:gdLst>
                <a:gd fmla="*/ 2250 w 2298" name="T0"/>
                <a:gd fmla="*/ 177 h 900" name="T1"/>
                <a:gd fmla="*/ 2124 w 2298" name="T2"/>
                <a:gd fmla="*/ 264 h 900" name="T3"/>
                <a:gd fmla="*/ 1782 w 2298" name="T4"/>
                <a:gd fmla="*/ 477 h 900" name="T5"/>
                <a:gd fmla="*/ 1533 w 2298" name="T6"/>
                <a:gd fmla="*/ 699 h 900" name="T7"/>
                <a:gd fmla="*/ 1380 w 2298" name="T8"/>
                <a:gd fmla="*/ 825 h 900" name="T9"/>
                <a:gd fmla="*/ 1221 w 2298" name="T10"/>
                <a:gd fmla="*/ 897 h 900" name="T11"/>
                <a:gd fmla="*/ 999 w 2298" name="T12"/>
                <a:gd fmla="*/ 900 h 900" name="T13"/>
                <a:gd fmla="*/ 669 w 2298" name="T14"/>
                <a:gd fmla="*/ 876 h 900" name="T15"/>
                <a:gd fmla="*/ 396 w 2298" name="T16"/>
                <a:gd fmla="*/ 693 h 900" name="T17"/>
                <a:gd fmla="*/ 66 w 2298" name="T18"/>
                <a:gd fmla="*/ 435 h 900" name="T19"/>
                <a:gd fmla="*/ 0 w 2298" name="T20"/>
                <a:gd fmla="*/ 426 h 900" name="T21"/>
                <a:gd fmla="*/ 276 w 2298" name="T22"/>
                <a:gd fmla="*/ 372 h 900" name="T23"/>
                <a:gd fmla="*/ 834 w 2298" name="T24"/>
                <a:gd fmla="*/ 204 h 900" name="T25"/>
                <a:gd fmla="*/ 1503 w 2298" name="T26"/>
                <a:gd fmla="*/ 363 h 900" name="T27"/>
                <a:gd fmla="*/ 1803 w 2298" name="T28"/>
                <a:gd fmla="*/ 405 h 900" name="T29"/>
                <a:gd fmla="*/ 2202 w 2298" name="T30"/>
                <a:gd fmla="*/ 96 h 900" name="T31"/>
                <a:gd fmla="*/ 2283 w 2298" name="T32"/>
                <a:gd fmla="*/ 51 h 900" name="T33"/>
                <a:gd fmla="*/ 2265 w 2298" name="T34"/>
                <a:gd fmla="*/ 63 h 900" name="T35"/>
                <a:gd fmla="*/ 2265 w 2298" name="T36"/>
                <a:gd fmla="*/ 63 h 900" name="T37"/>
                <a:gd fmla="*/ 2217 w 2298" name="T38"/>
                <a:gd fmla="*/ 135 h 900" name="T39"/>
                <a:gd fmla="*/ 1680 w 2298" name="T40"/>
                <a:gd fmla="*/ 489 h 900" name="T41"/>
                <a:gd fmla="*/ 1428 w 2298" name="T42"/>
                <a:gd fmla="*/ 597 h 900" name="T43"/>
                <a:gd fmla="*/ 1296 w 2298" name="T44"/>
                <a:gd fmla="*/ 702 h 900" name="T45"/>
                <a:gd fmla="*/ 954 w 2298" name="T46"/>
                <a:gd fmla="*/ 783 h 900" name="T47"/>
                <a:gd fmla="*/ 870 w 2298" name="T48"/>
                <a:gd fmla="*/ 702 h 900" name="T49"/>
                <a:gd fmla="*/ 1278 w 2298" name="T50"/>
                <a:gd fmla="*/ 690 h 900" name="T51"/>
                <a:gd fmla="*/ 1218 w 2298" name="T52"/>
                <a:gd fmla="*/ 576 h 900" name="T53"/>
                <a:gd fmla="*/ 1113 w 2298" name="T54"/>
                <a:gd fmla="*/ 570 h 900" name="T55"/>
                <a:gd fmla="*/ 603 w 2298" name="T56"/>
                <a:gd fmla="*/ 585 h 900" name="T57"/>
                <a:gd fmla="*/ 399 w 2298" name="T58"/>
                <a:gd fmla="*/ 459 h 900" name="T59"/>
                <a:gd fmla="*/ 453 w 2298" name="T60"/>
                <a:gd fmla="*/ 453 h 900" name="T61"/>
                <a:gd fmla="*/ 567 w 2298" name="T62"/>
                <a:gd fmla="*/ 456 h 900" name="T63"/>
                <a:gd fmla="*/ 696 w 2298" name="T64"/>
                <a:gd fmla="*/ 459 h 900" name="T65"/>
                <a:gd fmla="*/ 507 w 2298" name="T66"/>
                <a:gd fmla="*/ 369 h 900" name="T67"/>
                <a:gd fmla="*/ 1020 w 2298" name="T68"/>
                <a:gd fmla="*/ 555 h 900" name="T69"/>
                <a:gd fmla="*/ 1176 w 2298" name="T70"/>
                <a:gd fmla="*/ 552 h 900" name="T71"/>
                <a:gd fmla="*/ 1083 w 2298" name="T72"/>
                <a:gd fmla="*/ 408 h 900" name="T73"/>
                <a:gd fmla="*/ 891 w 2298" name="T74"/>
                <a:gd fmla="*/ 408 h 900" name="T75"/>
                <a:gd fmla="*/ 1101 w 2298" name="T76"/>
                <a:gd fmla="*/ 387 h 900" name="T77"/>
                <a:gd fmla="*/ 1317 w 2298" name="T78"/>
                <a:gd fmla="*/ 549 h 900" name="T79"/>
                <a:gd fmla="*/ 1398 w 2298" name="T80"/>
                <a:gd fmla="*/ 543 h 900" name="T81"/>
                <a:gd fmla="*/ 1557 w 2298" name="T82"/>
                <a:gd fmla="*/ 525 h 900" name="T83"/>
                <a:gd fmla="*/ 1566 w 2298" name="T84"/>
                <a:gd fmla="*/ 378 h 900" name="T85"/>
                <a:gd fmla="*/ 993 w 2298" name="T86"/>
                <a:gd fmla="*/ 219 h 900" name="T87"/>
                <a:gd fmla="*/ 261 w 2298" name="T88"/>
                <a:gd fmla="*/ 396 h 900" name="T89"/>
                <a:gd fmla="*/ 348 w 2298" name="T90"/>
                <a:gd fmla="*/ 609 h 900" name="T91"/>
                <a:gd fmla="*/ 777 w 2298" name="T92"/>
                <a:gd fmla="*/ 876 h 900" name="T93"/>
                <a:gd fmla="*/ 990 w 2298" name="T94"/>
                <a:gd fmla="*/ 873 h 900" name="T95"/>
                <a:gd fmla="*/ 1125 w 2298" name="T96"/>
                <a:gd fmla="*/ 870 h 900" name="T97"/>
                <a:gd fmla="*/ 1260 w 2298" name="T98"/>
                <a:gd fmla="*/ 864 h 900" name="T99"/>
                <a:gd fmla="*/ 1596 w 2298" name="T100"/>
                <a:gd fmla="*/ 618 h 900" name="T101"/>
                <a:gd fmla="*/ 2244 w 2298" name="T102"/>
                <a:gd fmla="*/ 108 h 900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00" w="2298">
                  <a:moveTo>
                    <a:pt x="2298" y="57"/>
                  </a:moveTo>
                  <a:cubicBezTo>
                    <a:pt x="2298" y="70"/>
                    <a:pt x="2298" y="83"/>
                    <a:pt x="2298" y="96"/>
                  </a:cubicBezTo>
                  <a:cubicBezTo>
                    <a:pt x="2281" y="121"/>
                    <a:pt x="2272" y="154"/>
                    <a:pt x="2250" y="177"/>
                  </a:cubicBezTo>
                  <a:cubicBezTo>
                    <a:pt x="2232" y="195"/>
                    <a:pt x="2206" y="203"/>
                    <a:pt x="2187" y="219"/>
                  </a:cubicBezTo>
                  <a:cubicBezTo>
                    <a:pt x="2176" y="228"/>
                    <a:pt x="2170" y="239"/>
                    <a:pt x="2160" y="246"/>
                  </a:cubicBezTo>
                  <a:cubicBezTo>
                    <a:pt x="2149" y="254"/>
                    <a:pt x="2136" y="256"/>
                    <a:pt x="2124" y="264"/>
                  </a:cubicBezTo>
                  <a:cubicBezTo>
                    <a:pt x="2101" y="279"/>
                    <a:pt x="2084" y="304"/>
                    <a:pt x="2064" y="321"/>
                  </a:cubicBezTo>
                  <a:cubicBezTo>
                    <a:pt x="1998" y="376"/>
                    <a:pt x="1935" y="428"/>
                    <a:pt x="1848" y="459"/>
                  </a:cubicBezTo>
                  <a:cubicBezTo>
                    <a:pt x="1829" y="466"/>
                    <a:pt x="1802" y="467"/>
                    <a:pt x="1782" y="477"/>
                  </a:cubicBezTo>
                  <a:cubicBezTo>
                    <a:pt x="1760" y="488"/>
                    <a:pt x="1732" y="522"/>
                    <a:pt x="1707" y="543"/>
                  </a:cubicBezTo>
                  <a:cubicBezTo>
                    <a:pt x="1664" y="580"/>
                    <a:pt x="1626" y="601"/>
                    <a:pt x="1602" y="642"/>
                  </a:cubicBezTo>
                  <a:cubicBezTo>
                    <a:pt x="1563" y="647"/>
                    <a:pt x="1555" y="676"/>
                    <a:pt x="1533" y="699"/>
                  </a:cubicBezTo>
                  <a:cubicBezTo>
                    <a:pt x="1519" y="714"/>
                    <a:pt x="1506" y="728"/>
                    <a:pt x="1491" y="741"/>
                  </a:cubicBezTo>
                  <a:cubicBezTo>
                    <a:pt x="1465" y="763"/>
                    <a:pt x="1431" y="777"/>
                    <a:pt x="1404" y="798"/>
                  </a:cubicBezTo>
                  <a:cubicBezTo>
                    <a:pt x="1394" y="806"/>
                    <a:pt x="1389" y="817"/>
                    <a:pt x="1380" y="825"/>
                  </a:cubicBezTo>
                  <a:cubicBezTo>
                    <a:pt x="1352" y="850"/>
                    <a:pt x="1305" y="869"/>
                    <a:pt x="1284" y="894"/>
                  </a:cubicBezTo>
                  <a:cubicBezTo>
                    <a:pt x="1273" y="896"/>
                    <a:pt x="1254" y="890"/>
                    <a:pt x="1248" y="897"/>
                  </a:cubicBezTo>
                  <a:cubicBezTo>
                    <a:pt x="1239" y="897"/>
                    <a:pt x="1230" y="897"/>
                    <a:pt x="1221" y="897"/>
                  </a:cubicBezTo>
                  <a:cubicBezTo>
                    <a:pt x="1209" y="899"/>
                    <a:pt x="1189" y="893"/>
                    <a:pt x="1182" y="900"/>
                  </a:cubicBezTo>
                  <a:cubicBezTo>
                    <a:pt x="1173" y="900"/>
                    <a:pt x="1164" y="900"/>
                    <a:pt x="1155" y="900"/>
                  </a:cubicBezTo>
                  <a:cubicBezTo>
                    <a:pt x="1103" y="900"/>
                    <a:pt x="1051" y="900"/>
                    <a:pt x="999" y="900"/>
                  </a:cubicBezTo>
                  <a:cubicBezTo>
                    <a:pt x="991" y="900"/>
                    <a:pt x="983" y="900"/>
                    <a:pt x="975" y="900"/>
                  </a:cubicBezTo>
                  <a:cubicBezTo>
                    <a:pt x="969" y="893"/>
                    <a:pt x="950" y="899"/>
                    <a:pt x="939" y="897"/>
                  </a:cubicBezTo>
                  <a:cubicBezTo>
                    <a:pt x="845" y="894"/>
                    <a:pt x="759" y="883"/>
                    <a:pt x="669" y="876"/>
                  </a:cubicBezTo>
                  <a:cubicBezTo>
                    <a:pt x="639" y="865"/>
                    <a:pt x="620" y="849"/>
                    <a:pt x="597" y="837"/>
                  </a:cubicBezTo>
                  <a:cubicBezTo>
                    <a:pt x="583" y="829"/>
                    <a:pt x="565" y="826"/>
                    <a:pt x="552" y="819"/>
                  </a:cubicBezTo>
                  <a:cubicBezTo>
                    <a:pt x="495" y="788"/>
                    <a:pt x="441" y="738"/>
                    <a:pt x="396" y="693"/>
                  </a:cubicBezTo>
                  <a:cubicBezTo>
                    <a:pt x="348" y="645"/>
                    <a:pt x="309" y="589"/>
                    <a:pt x="258" y="546"/>
                  </a:cubicBezTo>
                  <a:cubicBezTo>
                    <a:pt x="237" y="529"/>
                    <a:pt x="208" y="511"/>
                    <a:pt x="180" y="492"/>
                  </a:cubicBezTo>
                  <a:cubicBezTo>
                    <a:pt x="144" y="468"/>
                    <a:pt x="111" y="439"/>
                    <a:pt x="66" y="435"/>
                  </a:cubicBezTo>
                  <a:cubicBezTo>
                    <a:pt x="60" y="428"/>
                    <a:pt x="41" y="434"/>
                    <a:pt x="30" y="432"/>
                  </a:cubicBezTo>
                  <a:cubicBezTo>
                    <a:pt x="20" y="432"/>
                    <a:pt x="10" y="432"/>
                    <a:pt x="0" y="432"/>
                  </a:cubicBezTo>
                  <a:cubicBezTo>
                    <a:pt x="0" y="430"/>
                    <a:pt x="0" y="428"/>
                    <a:pt x="0" y="426"/>
                  </a:cubicBezTo>
                  <a:cubicBezTo>
                    <a:pt x="25" y="426"/>
                    <a:pt x="49" y="425"/>
                    <a:pt x="69" y="420"/>
                  </a:cubicBezTo>
                  <a:cubicBezTo>
                    <a:pt x="77" y="415"/>
                    <a:pt x="48" y="408"/>
                    <a:pt x="57" y="402"/>
                  </a:cubicBezTo>
                  <a:cubicBezTo>
                    <a:pt x="124" y="435"/>
                    <a:pt x="208" y="385"/>
                    <a:pt x="276" y="372"/>
                  </a:cubicBezTo>
                  <a:cubicBezTo>
                    <a:pt x="307" y="353"/>
                    <a:pt x="335" y="327"/>
                    <a:pt x="369" y="309"/>
                  </a:cubicBezTo>
                  <a:cubicBezTo>
                    <a:pt x="475" y="252"/>
                    <a:pt x="618" y="242"/>
                    <a:pt x="741" y="204"/>
                  </a:cubicBezTo>
                  <a:cubicBezTo>
                    <a:pt x="772" y="204"/>
                    <a:pt x="803" y="204"/>
                    <a:pt x="834" y="204"/>
                  </a:cubicBezTo>
                  <a:cubicBezTo>
                    <a:pt x="864" y="204"/>
                    <a:pt x="894" y="204"/>
                    <a:pt x="924" y="204"/>
                  </a:cubicBezTo>
                  <a:cubicBezTo>
                    <a:pt x="1067" y="193"/>
                    <a:pt x="1133" y="259"/>
                    <a:pt x="1227" y="300"/>
                  </a:cubicBezTo>
                  <a:cubicBezTo>
                    <a:pt x="1304" y="334"/>
                    <a:pt x="1399" y="357"/>
                    <a:pt x="1503" y="363"/>
                  </a:cubicBezTo>
                  <a:cubicBezTo>
                    <a:pt x="1522" y="368"/>
                    <a:pt x="1562" y="368"/>
                    <a:pt x="1581" y="363"/>
                  </a:cubicBezTo>
                  <a:cubicBezTo>
                    <a:pt x="1667" y="344"/>
                    <a:pt x="1691" y="405"/>
                    <a:pt x="1758" y="405"/>
                  </a:cubicBezTo>
                  <a:cubicBezTo>
                    <a:pt x="1766" y="410"/>
                    <a:pt x="1795" y="410"/>
                    <a:pt x="1803" y="405"/>
                  </a:cubicBezTo>
                  <a:cubicBezTo>
                    <a:pt x="1866" y="406"/>
                    <a:pt x="1893" y="372"/>
                    <a:pt x="1935" y="339"/>
                  </a:cubicBezTo>
                  <a:cubicBezTo>
                    <a:pt x="1999" y="289"/>
                    <a:pt x="2048" y="255"/>
                    <a:pt x="2112" y="210"/>
                  </a:cubicBezTo>
                  <a:cubicBezTo>
                    <a:pt x="2155" y="179"/>
                    <a:pt x="2206" y="157"/>
                    <a:pt x="2202" y="96"/>
                  </a:cubicBezTo>
                  <a:cubicBezTo>
                    <a:pt x="2228" y="65"/>
                    <a:pt x="2245" y="25"/>
                    <a:pt x="2277" y="0"/>
                  </a:cubicBezTo>
                  <a:cubicBezTo>
                    <a:pt x="2277" y="3"/>
                    <a:pt x="2279" y="4"/>
                    <a:pt x="2280" y="6"/>
                  </a:cubicBezTo>
                  <a:cubicBezTo>
                    <a:pt x="2282" y="20"/>
                    <a:pt x="2276" y="42"/>
                    <a:pt x="2283" y="51"/>
                  </a:cubicBezTo>
                  <a:cubicBezTo>
                    <a:pt x="2283" y="55"/>
                    <a:pt x="2287" y="55"/>
                    <a:pt x="2286" y="60"/>
                  </a:cubicBezTo>
                  <a:cubicBezTo>
                    <a:pt x="2292" y="61"/>
                    <a:pt x="2293" y="57"/>
                    <a:pt x="2298" y="57"/>
                  </a:cubicBezTo>
                  <a:close/>
                  <a:moveTo>
                    <a:pt x="2265" y="63"/>
                  </a:moveTo>
                  <a:cubicBezTo>
                    <a:pt x="2268" y="86"/>
                    <a:pt x="2250" y="109"/>
                    <a:pt x="2268" y="120"/>
                  </a:cubicBezTo>
                  <a:cubicBezTo>
                    <a:pt x="2275" y="109"/>
                    <a:pt x="2278" y="94"/>
                    <a:pt x="2283" y="81"/>
                  </a:cubicBezTo>
                  <a:cubicBezTo>
                    <a:pt x="2268" y="91"/>
                    <a:pt x="2278" y="64"/>
                    <a:pt x="2265" y="63"/>
                  </a:cubicBezTo>
                  <a:close/>
                  <a:moveTo>
                    <a:pt x="2241" y="81"/>
                  </a:moveTo>
                  <a:cubicBezTo>
                    <a:pt x="2233" y="87"/>
                    <a:pt x="2226" y="94"/>
                    <a:pt x="2220" y="102"/>
                  </a:cubicBezTo>
                  <a:cubicBezTo>
                    <a:pt x="2213" y="107"/>
                    <a:pt x="2219" y="125"/>
                    <a:pt x="2217" y="135"/>
                  </a:cubicBezTo>
                  <a:cubicBezTo>
                    <a:pt x="2153" y="222"/>
                    <a:pt x="2046" y="273"/>
                    <a:pt x="1959" y="339"/>
                  </a:cubicBezTo>
                  <a:cubicBezTo>
                    <a:pt x="1929" y="362"/>
                    <a:pt x="1905" y="395"/>
                    <a:pt x="1875" y="411"/>
                  </a:cubicBezTo>
                  <a:cubicBezTo>
                    <a:pt x="1813" y="444"/>
                    <a:pt x="1735" y="440"/>
                    <a:pt x="1680" y="489"/>
                  </a:cubicBezTo>
                  <a:cubicBezTo>
                    <a:pt x="1668" y="492"/>
                    <a:pt x="1671" y="480"/>
                    <a:pt x="1659" y="483"/>
                  </a:cubicBezTo>
                  <a:cubicBezTo>
                    <a:pt x="1592" y="513"/>
                    <a:pt x="1547" y="558"/>
                    <a:pt x="1455" y="564"/>
                  </a:cubicBezTo>
                  <a:cubicBezTo>
                    <a:pt x="1446" y="575"/>
                    <a:pt x="1440" y="589"/>
                    <a:pt x="1428" y="597"/>
                  </a:cubicBezTo>
                  <a:cubicBezTo>
                    <a:pt x="1417" y="653"/>
                    <a:pt x="1411" y="718"/>
                    <a:pt x="1374" y="747"/>
                  </a:cubicBezTo>
                  <a:cubicBezTo>
                    <a:pt x="1377" y="704"/>
                    <a:pt x="1405" y="660"/>
                    <a:pt x="1407" y="606"/>
                  </a:cubicBezTo>
                  <a:cubicBezTo>
                    <a:pt x="1372" y="628"/>
                    <a:pt x="1322" y="661"/>
                    <a:pt x="1296" y="702"/>
                  </a:cubicBezTo>
                  <a:cubicBezTo>
                    <a:pt x="1256" y="719"/>
                    <a:pt x="1216" y="736"/>
                    <a:pt x="1170" y="747"/>
                  </a:cubicBezTo>
                  <a:cubicBezTo>
                    <a:pt x="1162" y="746"/>
                    <a:pt x="1173" y="764"/>
                    <a:pt x="1161" y="759"/>
                  </a:cubicBezTo>
                  <a:cubicBezTo>
                    <a:pt x="1085" y="760"/>
                    <a:pt x="1033" y="785"/>
                    <a:pt x="954" y="783"/>
                  </a:cubicBezTo>
                  <a:cubicBezTo>
                    <a:pt x="928" y="779"/>
                    <a:pt x="886" y="791"/>
                    <a:pt x="870" y="777"/>
                  </a:cubicBezTo>
                  <a:cubicBezTo>
                    <a:pt x="923" y="769"/>
                    <a:pt x="989" y="774"/>
                    <a:pt x="1035" y="759"/>
                  </a:cubicBezTo>
                  <a:cubicBezTo>
                    <a:pt x="974" y="746"/>
                    <a:pt x="911" y="735"/>
                    <a:pt x="870" y="702"/>
                  </a:cubicBezTo>
                  <a:cubicBezTo>
                    <a:pt x="892" y="692"/>
                    <a:pt x="914" y="713"/>
                    <a:pt x="936" y="720"/>
                  </a:cubicBezTo>
                  <a:cubicBezTo>
                    <a:pt x="984" y="735"/>
                    <a:pt x="1055" y="751"/>
                    <a:pt x="1116" y="744"/>
                  </a:cubicBezTo>
                  <a:cubicBezTo>
                    <a:pt x="1162" y="739"/>
                    <a:pt x="1245" y="710"/>
                    <a:pt x="1278" y="690"/>
                  </a:cubicBezTo>
                  <a:cubicBezTo>
                    <a:pt x="1302" y="675"/>
                    <a:pt x="1322" y="646"/>
                    <a:pt x="1344" y="627"/>
                  </a:cubicBezTo>
                  <a:cubicBezTo>
                    <a:pt x="1368" y="606"/>
                    <a:pt x="1395" y="593"/>
                    <a:pt x="1410" y="570"/>
                  </a:cubicBezTo>
                  <a:cubicBezTo>
                    <a:pt x="1353" y="567"/>
                    <a:pt x="1285" y="579"/>
                    <a:pt x="1218" y="576"/>
                  </a:cubicBezTo>
                  <a:cubicBezTo>
                    <a:pt x="1212" y="569"/>
                    <a:pt x="1193" y="575"/>
                    <a:pt x="1182" y="573"/>
                  </a:cubicBezTo>
                  <a:cubicBezTo>
                    <a:pt x="1171" y="573"/>
                    <a:pt x="1160" y="573"/>
                    <a:pt x="1149" y="573"/>
                  </a:cubicBezTo>
                  <a:cubicBezTo>
                    <a:pt x="1143" y="566"/>
                    <a:pt x="1124" y="572"/>
                    <a:pt x="1113" y="570"/>
                  </a:cubicBezTo>
                  <a:cubicBezTo>
                    <a:pt x="1041" y="579"/>
                    <a:pt x="977" y="549"/>
                    <a:pt x="912" y="552"/>
                  </a:cubicBezTo>
                  <a:cubicBezTo>
                    <a:pt x="825" y="556"/>
                    <a:pt x="743" y="583"/>
                    <a:pt x="651" y="585"/>
                  </a:cubicBezTo>
                  <a:cubicBezTo>
                    <a:pt x="635" y="585"/>
                    <a:pt x="619" y="585"/>
                    <a:pt x="603" y="585"/>
                  </a:cubicBezTo>
                  <a:cubicBezTo>
                    <a:pt x="601" y="584"/>
                    <a:pt x="597" y="585"/>
                    <a:pt x="597" y="582"/>
                  </a:cubicBezTo>
                  <a:cubicBezTo>
                    <a:pt x="697" y="571"/>
                    <a:pt x="797" y="560"/>
                    <a:pt x="885" y="537"/>
                  </a:cubicBezTo>
                  <a:cubicBezTo>
                    <a:pt x="741" y="487"/>
                    <a:pt x="601" y="450"/>
                    <a:pt x="399" y="459"/>
                  </a:cubicBezTo>
                  <a:cubicBezTo>
                    <a:pt x="389" y="459"/>
                    <a:pt x="379" y="459"/>
                    <a:pt x="369" y="459"/>
                  </a:cubicBezTo>
                  <a:cubicBezTo>
                    <a:pt x="370" y="442"/>
                    <a:pt x="399" y="453"/>
                    <a:pt x="414" y="450"/>
                  </a:cubicBezTo>
                  <a:cubicBezTo>
                    <a:pt x="421" y="457"/>
                    <a:pt x="441" y="451"/>
                    <a:pt x="453" y="453"/>
                  </a:cubicBezTo>
                  <a:cubicBezTo>
                    <a:pt x="466" y="453"/>
                    <a:pt x="479" y="453"/>
                    <a:pt x="492" y="453"/>
                  </a:cubicBezTo>
                  <a:cubicBezTo>
                    <a:pt x="498" y="460"/>
                    <a:pt x="517" y="454"/>
                    <a:pt x="528" y="456"/>
                  </a:cubicBezTo>
                  <a:cubicBezTo>
                    <a:pt x="541" y="456"/>
                    <a:pt x="554" y="456"/>
                    <a:pt x="567" y="456"/>
                  </a:cubicBezTo>
                  <a:cubicBezTo>
                    <a:pt x="589" y="463"/>
                    <a:pt x="624" y="457"/>
                    <a:pt x="651" y="459"/>
                  </a:cubicBezTo>
                  <a:cubicBezTo>
                    <a:pt x="657" y="459"/>
                    <a:pt x="663" y="459"/>
                    <a:pt x="669" y="459"/>
                  </a:cubicBezTo>
                  <a:cubicBezTo>
                    <a:pt x="671" y="464"/>
                    <a:pt x="694" y="464"/>
                    <a:pt x="696" y="459"/>
                  </a:cubicBezTo>
                  <a:cubicBezTo>
                    <a:pt x="692" y="459"/>
                    <a:pt x="692" y="455"/>
                    <a:pt x="687" y="456"/>
                  </a:cubicBezTo>
                  <a:cubicBezTo>
                    <a:pt x="642" y="438"/>
                    <a:pt x="590" y="411"/>
                    <a:pt x="546" y="393"/>
                  </a:cubicBezTo>
                  <a:cubicBezTo>
                    <a:pt x="533" y="388"/>
                    <a:pt x="506" y="387"/>
                    <a:pt x="507" y="369"/>
                  </a:cubicBezTo>
                  <a:cubicBezTo>
                    <a:pt x="597" y="380"/>
                    <a:pt x="671" y="443"/>
                    <a:pt x="756" y="474"/>
                  </a:cubicBezTo>
                  <a:cubicBezTo>
                    <a:pt x="811" y="494"/>
                    <a:pt x="869" y="499"/>
                    <a:pt x="918" y="531"/>
                  </a:cubicBezTo>
                  <a:cubicBezTo>
                    <a:pt x="953" y="528"/>
                    <a:pt x="980" y="554"/>
                    <a:pt x="1020" y="555"/>
                  </a:cubicBezTo>
                  <a:cubicBezTo>
                    <a:pt x="1037" y="555"/>
                    <a:pt x="1054" y="555"/>
                    <a:pt x="1071" y="555"/>
                  </a:cubicBezTo>
                  <a:cubicBezTo>
                    <a:pt x="1088" y="555"/>
                    <a:pt x="1105" y="555"/>
                    <a:pt x="1122" y="555"/>
                  </a:cubicBezTo>
                  <a:cubicBezTo>
                    <a:pt x="1139" y="553"/>
                    <a:pt x="1164" y="559"/>
                    <a:pt x="1176" y="552"/>
                  </a:cubicBezTo>
                  <a:cubicBezTo>
                    <a:pt x="1192" y="552"/>
                    <a:pt x="1208" y="552"/>
                    <a:pt x="1224" y="552"/>
                  </a:cubicBezTo>
                  <a:cubicBezTo>
                    <a:pt x="1213" y="543"/>
                    <a:pt x="1210" y="519"/>
                    <a:pt x="1200" y="504"/>
                  </a:cubicBezTo>
                  <a:cubicBezTo>
                    <a:pt x="1183" y="479"/>
                    <a:pt x="1113" y="413"/>
                    <a:pt x="1083" y="408"/>
                  </a:cubicBezTo>
                  <a:cubicBezTo>
                    <a:pt x="1054" y="403"/>
                    <a:pt x="1022" y="418"/>
                    <a:pt x="984" y="411"/>
                  </a:cubicBezTo>
                  <a:cubicBezTo>
                    <a:pt x="953" y="411"/>
                    <a:pt x="922" y="411"/>
                    <a:pt x="891" y="411"/>
                  </a:cubicBezTo>
                  <a:cubicBezTo>
                    <a:pt x="891" y="410"/>
                    <a:pt x="891" y="409"/>
                    <a:pt x="891" y="408"/>
                  </a:cubicBezTo>
                  <a:cubicBezTo>
                    <a:pt x="912" y="377"/>
                    <a:pt x="1017" y="409"/>
                    <a:pt x="1050" y="387"/>
                  </a:cubicBezTo>
                  <a:cubicBezTo>
                    <a:pt x="998" y="360"/>
                    <a:pt x="926" y="353"/>
                    <a:pt x="864" y="336"/>
                  </a:cubicBezTo>
                  <a:cubicBezTo>
                    <a:pt x="953" y="319"/>
                    <a:pt x="1027" y="369"/>
                    <a:pt x="1101" y="387"/>
                  </a:cubicBezTo>
                  <a:cubicBezTo>
                    <a:pt x="1104" y="397"/>
                    <a:pt x="1102" y="398"/>
                    <a:pt x="1110" y="405"/>
                  </a:cubicBezTo>
                  <a:cubicBezTo>
                    <a:pt x="1175" y="438"/>
                    <a:pt x="1206" y="505"/>
                    <a:pt x="1260" y="549"/>
                  </a:cubicBezTo>
                  <a:cubicBezTo>
                    <a:pt x="1272" y="554"/>
                    <a:pt x="1305" y="554"/>
                    <a:pt x="1317" y="549"/>
                  </a:cubicBezTo>
                  <a:cubicBezTo>
                    <a:pt x="1326" y="549"/>
                    <a:pt x="1335" y="549"/>
                    <a:pt x="1344" y="549"/>
                  </a:cubicBezTo>
                  <a:cubicBezTo>
                    <a:pt x="1354" y="549"/>
                    <a:pt x="1364" y="549"/>
                    <a:pt x="1374" y="549"/>
                  </a:cubicBezTo>
                  <a:cubicBezTo>
                    <a:pt x="1382" y="548"/>
                    <a:pt x="1409" y="552"/>
                    <a:pt x="1398" y="543"/>
                  </a:cubicBezTo>
                  <a:cubicBezTo>
                    <a:pt x="1382" y="537"/>
                    <a:pt x="1371" y="473"/>
                    <a:pt x="1395" y="465"/>
                  </a:cubicBezTo>
                  <a:cubicBezTo>
                    <a:pt x="1405" y="493"/>
                    <a:pt x="1397" y="539"/>
                    <a:pt x="1428" y="546"/>
                  </a:cubicBezTo>
                  <a:cubicBezTo>
                    <a:pt x="1477" y="539"/>
                    <a:pt x="1509" y="534"/>
                    <a:pt x="1557" y="525"/>
                  </a:cubicBezTo>
                  <a:cubicBezTo>
                    <a:pt x="1613" y="469"/>
                    <a:pt x="1709" y="453"/>
                    <a:pt x="1788" y="420"/>
                  </a:cubicBezTo>
                  <a:cubicBezTo>
                    <a:pt x="1757" y="419"/>
                    <a:pt x="1728" y="419"/>
                    <a:pt x="1719" y="426"/>
                  </a:cubicBezTo>
                  <a:cubicBezTo>
                    <a:pt x="1676" y="402"/>
                    <a:pt x="1639" y="372"/>
                    <a:pt x="1566" y="378"/>
                  </a:cubicBezTo>
                  <a:cubicBezTo>
                    <a:pt x="1542" y="378"/>
                    <a:pt x="1518" y="378"/>
                    <a:pt x="1494" y="378"/>
                  </a:cubicBezTo>
                  <a:cubicBezTo>
                    <a:pt x="1336" y="374"/>
                    <a:pt x="1231" y="312"/>
                    <a:pt x="1113" y="264"/>
                  </a:cubicBezTo>
                  <a:cubicBezTo>
                    <a:pt x="1074" y="248"/>
                    <a:pt x="1033" y="225"/>
                    <a:pt x="993" y="219"/>
                  </a:cubicBezTo>
                  <a:cubicBezTo>
                    <a:pt x="829" y="194"/>
                    <a:pt x="679" y="237"/>
                    <a:pt x="561" y="270"/>
                  </a:cubicBezTo>
                  <a:cubicBezTo>
                    <a:pt x="495" y="288"/>
                    <a:pt x="427" y="303"/>
                    <a:pt x="375" y="330"/>
                  </a:cubicBezTo>
                  <a:cubicBezTo>
                    <a:pt x="334" y="352"/>
                    <a:pt x="305" y="381"/>
                    <a:pt x="261" y="396"/>
                  </a:cubicBezTo>
                  <a:cubicBezTo>
                    <a:pt x="215" y="411"/>
                    <a:pt x="169" y="415"/>
                    <a:pt x="120" y="435"/>
                  </a:cubicBezTo>
                  <a:cubicBezTo>
                    <a:pt x="173" y="466"/>
                    <a:pt x="228" y="495"/>
                    <a:pt x="273" y="534"/>
                  </a:cubicBezTo>
                  <a:cubicBezTo>
                    <a:pt x="297" y="560"/>
                    <a:pt x="322" y="585"/>
                    <a:pt x="348" y="609"/>
                  </a:cubicBezTo>
                  <a:cubicBezTo>
                    <a:pt x="358" y="621"/>
                    <a:pt x="369" y="632"/>
                    <a:pt x="381" y="642"/>
                  </a:cubicBezTo>
                  <a:cubicBezTo>
                    <a:pt x="390" y="653"/>
                    <a:pt x="400" y="663"/>
                    <a:pt x="411" y="672"/>
                  </a:cubicBezTo>
                  <a:cubicBezTo>
                    <a:pt x="511" y="762"/>
                    <a:pt x="601" y="862"/>
                    <a:pt x="777" y="876"/>
                  </a:cubicBezTo>
                  <a:cubicBezTo>
                    <a:pt x="804" y="881"/>
                    <a:pt x="852" y="881"/>
                    <a:pt x="879" y="876"/>
                  </a:cubicBezTo>
                  <a:cubicBezTo>
                    <a:pt x="901" y="876"/>
                    <a:pt x="923" y="876"/>
                    <a:pt x="945" y="876"/>
                  </a:cubicBezTo>
                  <a:cubicBezTo>
                    <a:pt x="959" y="874"/>
                    <a:pt x="981" y="880"/>
                    <a:pt x="990" y="873"/>
                  </a:cubicBezTo>
                  <a:cubicBezTo>
                    <a:pt x="1005" y="873"/>
                    <a:pt x="1020" y="873"/>
                    <a:pt x="1035" y="873"/>
                  </a:cubicBezTo>
                  <a:cubicBezTo>
                    <a:pt x="1049" y="871"/>
                    <a:pt x="1071" y="877"/>
                    <a:pt x="1080" y="870"/>
                  </a:cubicBezTo>
                  <a:cubicBezTo>
                    <a:pt x="1095" y="870"/>
                    <a:pt x="1110" y="870"/>
                    <a:pt x="1125" y="870"/>
                  </a:cubicBezTo>
                  <a:cubicBezTo>
                    <a:pt x="1139" y="868"/>
                    <a:pt x="1161" y="874"/>
                    <a:pt x="1170" y="867"/>
                  </a:cubicBezTo>
                  <a:cubicBezTo>
                    <a:pt x="1185" y="867"/>
                    <a:pt x="1200" y="867"/>
                    <a:pt x="1215" y="867"/>
                  </a:cubicBezTo>
                  <a:cubicBezTo>
                    <a:pt x="1229" y="865"/>
                    <a:pt x="1251" y="871"/>
                    <a:pt x="1260" y="864"/>
                  </a:cubicBezTo>
                  <a:cubicBezTo>
                    <a:pt x="1270" y="864"/>
                    <a:pt x="1280" y="864"/>
                    <a:pt x="1290" y="864"/>
                  </a:cubicBezTo>
                  <a:cubicBezTo>
                    <a:pt x="1379" y="785"/>
                    <a:pt x="1515" y="737"/>
                    <a:pt x="1560" y="624"/>
                  </a:cubicBezTo>
                  <a:cubicBezTo>
                    <a:pt x="1571" y="621"/>
                    <a:pt x="1580" y="616"/>
                    <a:pt x="1596" y="618"/>
                  </a:cubicBezTo>
                  <a:cubicBezTo>
                    <a:pt x="1647" y="555"/>
                    <a:pt x="1719" y="507"/>
                    <a:pt x="1776" y="459"/>
                  </a:cubicBezTo>
                  <a:cubicBezTo>
                    <a:pt x="1985" y="396"/>
                    <a:pt x="2117" y="256"/>
                    <a:pt x="2259" y="126"/>
                  </a:cubicBezTo>
                  <a:cubicBezTo>
                    <a:pt x="2245" y="129"/>
                    <a:pt x="2243" y="120"/>
                    <a:pt x="2244" y="108"/>
                  </a:cubicBezTo>
                  <a:cubicBezTo>
                    <a:pt x="2244" y="100"/>
                    <a:pt x="2245" y="65"/>
                    <a:pt x="2241" y="81"/>
                  </a:cubicBezTo>
                  <a:close/>
                </a:path>
              </a:pathLst>
            </a:custGeom>
            <a:solidFill>
              <a:srgbClr val="132B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</p:grpSp>
      <p:grpSp>
        <p:nvGrpSpPr>
          <p:cNvPr id="1782" name="组合 1781"/>
          <p:cNvGrpSpPr/>
          <p:nvPr/>
        </p:nvGrpSpPr>
        <p:grpSpPr>
          <a:xfrm>
            <a:off x="922369" y="1875681"/>
            <a:ext cx="3096345" cy="2816070"/>
            <a:chOff x="790981" y="-3172"/>
            <a:chExt cx="6315251" cy="5618200"/>
          </a:xfrm>
        </p:grpSpPr>
        <p:sp>
          <p:nvSpPr>
            <p:cNvPr id="1783" name="Freeform 13"/>
            <p:cNvSpPr/>
            <p:nvPr/>
          </p:nvSpPr>
          <p:spPr bwMode="auto">
            <a:xfrm>
              <a:off x="790981" y="-3172"/>
              <a:ext cx="5470526" cy="5618200"/>
            </a:xfrm>
            <a:custGeom>
              <a:gdLst>
                <a:gd fmla="*/ 714 w 1568" name="T0"/>
                <a:gd fmla="*/ 3 h 1473" name="T1"/>
                <a:gd fmla="*/ 783 w 1568" name="T2"/>
                <a:gd fmla="*/ 21 h 1473" name="T3"/>
                <a:gd fmla="*/ 690 w 1568" name="T4"/>
                <a:gd fmla="*/ 27 h 1473" name="T5"/>
                <a:gd fmla="*/ 633 w 1568" name="T6"/>
                <a:gd fmla="*/ 27 h 1473" name="T7"/>
                <a:gd fmla="*/ 30 w 1568" name="T8"/>
                <a:gd fmla="*/ 759 h 1473" name="T9"/>
                <a:gd fmla="*/ 27 w 1568" name="T10"/>
                <a:gd fmla="*/ 906 h 1473" name="T11"/>
                <a:gd fmla="*/ 30 w 1568" name="T12"/>
                <a:gd fmla="*/ 987 h 1473" name="T13"/>
                <a:gd fmla="*/ 369 w 1568" name="T14"/>
                <a:gd fmla="*/ 1293 h 1473" name="T15"/>
                <a:gd fmla="*/ 876 w 1568" name="T16"/>
                <a:gd fmla="*/ 1428 h 1473" name="T17"/>
                <a:gd fmla="*/ 918 w 1568" name="T18"/>
                <a:gd fmla="*/ 1431 h 1473" name="T19"/>
                <a:gd fmla="*/ 945 w 1568" name="T20"/>
                <a:gd fmla="*/ 1431 h 1473" name="T21"/>
                <a:gd fmla="*/ 987 w 1568" name="T22"/>
                <a:gd fmla="*/ 1434 h 1473" name="T23"/>
                <a:gd fmla="*/ 1014 w 1568" name="T24"/>
                <a:gd fmla="*/ 1434 h 1473" name="T25"/>
                <a:gd fmla="*/ 1044 w 1568" name="T26"/>
                <a:gd fmla="*/ 1437 h 1473" name="T27"/>
                <a:gd fmla="*/ 1182 w 1568" name="T28"/>
                <a:gd fmla="*/ 1437 h 1473" name="T29"/>
                <a:gd fmla="*/ 1242 w 1568" name="T30"/>
                <a:gd fmla="*/ 1434 h 1473" name="T31"/>
                <a:gd fmla="*/ 1494 w 1568" name="T32"/>
                <a:gd fmla="*/ 1380 h 1473" name="T33"/>
                <a:gd fmla="*/ 1563 w 1568" name="T34"/>
                <a:gd fmla="*/ 1368 h 1473" name="T35"/>
                <a:gd fmla="*/ 1533 w 1568" name="T36"/>
                <a:gd fmla="*/ 1392 h 1473" name="T37"/>
                <a:gd fmla="*/ 1191 w 1568" name="T38"/>
                <a:gd fmla="*/ 1470 h 1473" name="T39"/>
                <a:gd fmla="*/ 1152 w 1568" name="T40"/>
                <a:gd fmla="*/ 1473 h 1473" name="T41"/>
                <a:gd fmla="*/ 1026 w 1568" name="T42"/>
                <a:gd fmla="*/ 1473 h 1473" name="T43"/>
                <a:gd fmla="*/ 981 w 1568" name="T44"/>
                <a:gd fmla="*/ 1470 h 1473" name="T45"/>
                <a:gd fmla="*/ 252 w 1568" name="T46"/>
                <a:gd fmla="*/ 1257 h 1473" name="T47"/>
                <a:gd fmla="*/ 81 w 1568" name="T48"/>
                <a:gd fmla="*/ 1116 h 1473" name="T49"/>
                <a:gd fmla="*/ 0 w 1568" name="T50"/>
                <a:gd fmla="*/ 948 h 1473" name="T51"/>
                <a:gd fmla="*/ 0 w 1568" name="T52"/>
                <a:gd fmla="*/ 807 h 1473" name="T53"/>
                <a:gd fmla="*/ 156 w 1568" name="T54"/>
                <a:gd fmla="*/ 258 h 1473" name="T55"/>
                <a:gd fmla="*/ 267 w 1568" name="T56"/>
                <a:gd fmla="*/ 135 h 1473" name="T57"/>
                <a:gd fmla="*/ 594 w 1568" name="T58"/>
                <a:gd fmla="*/ 0 h 1473" name="T59"/>
                <a:gd fmla="*/ 678 w 1568" name="T60"/>
                <a:gd fmla="*/ 0 h 1473" name="T61"/>
                <a:gd fmla="*/ 714 w 1568" name="T62"/>
                <a:gd fmla="*/ 3 h 1473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473" w="1568">
                  <a:moveTo>
                    <a:pt x="714" y="3"/>
                  </a:moveTo>
                  <a:cubicBezTo>
                    <a:pt x="743" y="3"/>
                    <a:pt x="775" y="0"/>
                    <a:pt x="783" y="21"/>
                  </a:cubicBezTo>
                  <a:cubicBezTo>
                    <a:pt x="770" y="53"/>
                    <a:pt x="725" y="20"/>
                    <a:pt x="690" y="27"/>
                  </a:cubicBezTo>
                  <a:cubicBezTo>
                    <a:pt x="678" y="22"/>
                    <a:pt x="645" y="22"/>
                    <a:pt x="633" y="27"/>
                  </a:cubicBezTo>
                  <a:cubicBezTo>
                    <a:pt x="245" y="84"/>
                    <a:pt x="55" y="339"/>
                    <a:pt x="30" y="759"/>
                  </a:cubicBezTo>
                  <a:cubicBezTo>
                    <a:pt x="23" y="802"/>
                    <a:pt x="29" y="858"/>
                    <a:pt x="27" y="906"/>
                  </a:cubicBezTo>
                  <a:cubicBezTo>
                    <a:pt x="29" y="932"/>
                    <a:pt x="23" y="966"/>
                    <a:pt x="30" y="987"/>
                  </a:cubicBezTo>
                  <a:cubicBezTo>
                    <a:pt x="108" y="1121"/>
                    <a:pt x="232" y="1218"/>
                    <a:pt x="369" y="1293"/>
                  </a:cubicBezTo>
                  <a:cubicBezTo>
                    <a:pt x="508" y="1368"/>
                    <a:pt x="676" y="1417"/>
                    <a:pt x="876" y="1428"/>
                  </a:cubicBezTo>
                  <a:cubicBezTo>
                    <a:pt x="884" y="1435"/>
                    <a:pt x="905" y="1429"/>
                    <a:pt x="918" y="1431"/>
                  </a:cubicBezTo>
                  <a:cubicBezTo>
                    <a:pt x="927" y="1431"/>
                    <a:pt x="936" y="1431"/>
                    <a:pt x="945" y="1431"/>
                  </a:cubicBezTo>
                  <a:cubicBezTo>
                    <a:pt x="953" y="1438"/>
                    <a:pt x="974" y="1432"/>
                    <a:pt x="987" y="1434"/>
                  </a:cubicBezTo>
                  <a:cubicBezTo>
                    <a:pt x="996" y="1434"/>
                    <a:pt x="1005" y="1434"/>
                    <a:pt x="1014" y="1434"/>
                  </a:cubicBezTo>
                  <a:cubicBezTo>
                    <a:pt x="1018" y="1441"/>
                    <a:pt x="1035" y="1435"/>
                    <a:pt x="1044" y="1437"/>
                  </a:cubicBezTo>
                  <a:cubicBezTo>
                    <a:pt x="1090" y="1437"/>
                    <a:pt x="1136" y="1437"/>
                    <a:pt x="1182" y="1437"/>
                  </a:cubicBezTo>
                  <a:cubicBezTo>
                    <a:pt x="1201" y="1435"/>
                    <a:pt x="1228" y="1441"/>
                    <a:pt x="1242" y="1434"/>
                  </a:cubicBezTo>
                  <a:cubicBezTo>
                    <a:pt x="1340" y="1433"/>
                    <a:pt x="1420" y="1407"/>
                    <a:pt x="1494" y="1380"/>
                  </a:cubicBezTo>
                  <a:cubicBezTo>
                    <a:pt x="1515" y="1372"/>
                    <a:pt x="1541" y="1353"/>
                    <a:pt x="1563" y="1368"/>
                  </a:cubicBezTo>
                  <a:cubicBezTo>
                    <a:pt x="1568" y="1385"/>
                    <a:pt x="1543" y="1387"/>
                    <a:pt x="1533" y="1392"/>
                  </a:cubicBezTo>
                  <a:cubicBezTo>
                    <a:pt x="1446" y="1434"/>
                    <a:pt x="1327" y="1473"/>
                    <a:pt x="1191" y="1470"/>
                  </a:cubicBezTo>
                  <a:cubicBezTo>
                    <a:pt x="1179" y="1472"/>
                    <a:pt x="1159" y="1466"/>
                    <a:pt x="1152" y="1473"/>
                  </a:cubicBezTo>
                  <a:cubicBezTo>
                    <a:pt x="1110" y="1473"/>
                    <a:pt x="1068" y="1473"/>
                    <a:pt x="1026" y="1473"/>
                  </a:cubicBezTo>
                  <a:cubicBezTo>
                    <a:pt x="1017" y="1466"/>
                    <a:pt x="995" y="1472"/>
                    <a:pt x="981" y="1470"/>
                  </a:cubicBezTo>
                  <a:cubicBezTo>
                    <a:pt x="687" y="1468"/>
                    <a:pt x="437" y="1383"/>
                    <a:pt x="252" y="1257"/>
                  </a:cubicBezTo>
                  <a:cubicBezTo>
                    <a:pt x="190" y="1215"/>
                    <a:pt x="126" y="1168"/>
                    <a:pt x="81" y="1116"/>
                  </a:cubicBezTo>
                  <a:cubicBezTo>
                    <a:pt x="44" y="1074"/>
                    <a:pt x="6" y="1015"/>
                    <a:pt x="0" y="948"/>
                  </a:cubicBezTo>
                  <a:cubicBezTo>
                    <a:pt x="0" y="901"/>
                    <a:pt x="0" y="854"/>
                    <a:pt x="0" y="807"/>
                  </a:cubicBezTo>
                  <a:cubicBezTo>
                    <a:pt x="11" y="581"/>
                    <a:pt x="53" y="394"/>
                    <a:pt x="156" y="258"/>
                  </a:cubicBezTo>
                  <a:cubicBezTo>
                    <a:pt x="189" y="214"/>
                    <a:pt x="228" y="165"/>
                    <a:pt x="267" y="135"/>
                  </a:cubicBezTo>
                  <a:cubicBezTo>
                    <a:pt x="355" y="66"/>
                    <a:pt x="471" y="39"/>
                    <a:pt x="594" y="0"/>
                  </a:cubicBezTo>
                  <a:cubicBezTo>
                    <a:pt x="622" y="0"/>
                    <a:pt x="650" y="0"/>
                    <a:pt x="678" y="0"/>
                  </a:cubicBezTo>
                  <a:cubicBezTo>
                    <a:pt x="684" y="7"/>
                    <a:pt x="703" y="1"/>
                    <a:pt x="714" y="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784" name="Freeform 44"/>
            <p:cNvSpPr/>
            <p:nvPr/>
          </p:nvSpPr>
          <p:spPr bwMode="auto">
            <a:xfrm>
              <a:off x="4264433" y="-3172"/>
              <a:ext cx="2841799" cy="4746963"/>
            </a:xfrm>
            <a:custGeom>
              <a:gdLst>
                <a:gd fmla="*/ 0 w 1145" name="T0"/>
                <a:gd fmla="*/ 18 h 965" name="T1"/>
                <a:gd fmla="*/ 0 w 1145" name="T2"/>
                <a:gd fmla="*/ 9 h 965" name="T3"/>
                <a:gd fmla="*/ 15 w 1145" name="T4"/>
                <a:gd fmla="*/ 3 h 965" name="T5"/>
                <a:gd fmla="*/ 63 w 1145" name="T6"/>
                <a:gd fmla="*/ 3 h 965" name="T7"/>
                <a:gd fmla="*/ 90 w 1145" name="T8"/>
                <a:gd fmla="*/ 3 h 965" name="T9"/>
                <a:gd fmla="*/ 138 w 1145" name="T10"/>
                <a:gd fmla="*/ 6 h 965" name="T11"/>
                <a:gd fmla="*/ 210 w 1145" name="T12"/>
                <a:gd fmla="*/ 6 h 965" name="T13"/>
                <a:gd fmla="*/ 258 w 1145" name="T14"/>
                <a:gd fmla="*/ 9 h 965" name="T15"/>
                <a:gd fmla="*/ 285 w 1145" name="T16"/>
                <a:gd fmla="*/ 9 h 965" name="T17"/>
                <a:gd fmla="*/ 333 w 1145" name="T18"/>
                <a:gd fmla="*/ 12 h 965" name="T19"/>
                <a:gd fmla="*/ 1056 w 1145" name="T20"/>
                <a:gd fmla="*/ 264 h 965" name="T21"/>
                <a:gd fmla="*/ 1143 w 1145" name="T22"/>
                <a:gd fmla="*/ 471 h 965" name="T23"/>
                <a:gd fmla="*/ 1143 w 1145" name="T24"/>
                <a:gd fmla="*/ 516 h 965" name="T25"/>
                <a:gd fmla="*/ 1140 w 1145" name="T26"/>
                <a:gd fmla="*/ 588 h 965" name="T27"/>
                <a:gd fmla="*/ 1140 w 1145" name="T28"/>
                <a:gd fmla="*/ 678 h 965" name="T29"/>
                <a:gd fmla="*/ 1092 w 1145" name="T30"/>
                <a:gd fmla="*/ 921 h 965" name="T31"/>
                <a:gd fmla="*/ 1059 w 1145" name="T32"/>
                <a:gd fmla="*/ 963 h 965" name="T33"/>
                <a:gd fmla="*/ 1083 w 1145" name="T34"/>
                <a:gd fmla="*/ 867 h 965" name="T35"/>
                <a:gd fmla="*/ 1104 w 1145" name="T36"/>
                <a:gd fmla="*/ 753 h 965" name="T37"/>
                <a:gd fmla="*/ 1107 w 1145" name="T38"/>
                <a:gd fmla="*/ 723 h 965" name="T39"/>
                <a:gd fmla="*/ 1107 w 1145" name="T40"/>
                <a:gd fmla="*/ 690 h 965" name="T41"/>
                <a:gd fmla="*/ 1110 w 1145" name="T42"/>
                <a:gd fmla="*/ 657 h 965" name="T43"/>
                <a:gd fmla="*/ 1110 w 1145" name="T44"/>
                <a:gd fmla="*/ 624 h 965" name="T45"/>
                <a:gd fmla="*/ 1113 w 1145" name="T46"/>
                <a:gd fmla="*/ 591 h 965" name="T47"/>
                <a:gd fmla="*/ 1038 w 1145" name="T48"/>
                <a:gd fmla="*/ 285 h 965" name="T49"/>
                <a:gd fmla="*/ 876 w 1145" name="T50"/>
                <a:gd fmla="*/ 174 h 965" name="T51"/>
                <a:gd fmla="*/ 204 w 1145" name="T52"/>
                <a:gd fmla="*/ 27 h 965" name="T53"/>
                <a:gd fmla="*/ 171 w 1145" name="T54"/>
                <a:gd fmla="*/ 24 h 965" name="T55"/>
                <a:gd fmla="*/ 114 w 1145" name="T56"/>
                <a:gd fmla="*/ 24 h 965" name="T57"/>
                <a:gd fmla="*/ 39 w 1145" name="T58"/>
                <a:gd fmla="*/ 21 h 965" name="T59"/>
                <a:gd fmla="*/ 0 w 1145" name="T60"/>
                <a:gd fmla="*/ 18 h 965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964" w="1145">
                  <a:moveTo>
                    <a:pt x="0" y="18"/>
                  </a:moveTo>
                  <a:cubicBezTo>
                    <a:pt x="0" y="15"/>
                    <a:pt x="0" y="12"/>
                    <a:pt x="0" y="9"/>
                  </a:cubicBezTo>
                  <a:cubicBezTo>
                    <a:pt x="6" y="8"/>
                    <a:pt x="5" y="0"/>
                    <a:pt x="15" y="3"/>
                  </a:cubicBezTo>
                  <a:cubicBezTo>
                    <a:pt x="31" y="3"/>
                    <a:pt x="47" y="3"/>
                    <a:pt x="63" y="3"/>
                  </a:cubicBezTo>
                  <a:cubicBezTo>
                    <a:pt x="72" y="3"/>
                    <a:pt x="81" y="3"/>
                    <a:pt x="90" y="3"/>
                  </a:cubicBezTo>
                  <a:cubicBezTo>
                    <a:pt x="100" y="10"/>
                    <a:pt x="123" y="4"/>
                    <a:pt x="138" y="6"/>
                  </a:cubicBezTo>
                  <a:cubicBezTo>
                    <a:pt x="162" y="6"/>
                    <a:pt x="186" y="6"/>
                    <a:pt x="210" y="6"/>
                  </a:cubicBezTo>
                  <a:cubicBezTo>
                    <a:pt x="220" y="13"/>
                    <a:pt x="243" y="7"/>
                    <a:pt x="258" y="9"/>
                  </a:cubicBezTo>
                  <a:cubicBezTo>
                    <a:pt x="267" y="9"/>
                    <a:pt x="276" y="9"/>
                    <a:pt x="285" y="9"/>
                  </a:cubicBezTo>
                  <a:cubicBezTo>
                    <a:pt x="295" y="16"/>
                    <a:pt x="318" y="10"/>
                    <a:pt x="333" y="12"/>
                  </a:cubicBezTo>
                  <a:cubicBezTo>
                    <a:pt x="615" y="29"/>
                    <a:pt x="906" y="108"/>
                    <a:pt x="1056" y="264"/>
                  </a:cubicBezTo>
                  <a:cubicBezTo>
                    <a:pt x="1105" y="315"/>
                    <a:pt x="1139" y="383"/>
                    <a:pt x="1143" y="471"/>
                  </a:cubicBezTo>
                  <a:cubicBezTo>
                    <a:pt x="1143" y="486"/>
                    <a:pt x="1143" y="501"/>
                    <a:pt x="1143" y="516"/>
                  </a:cubicBezTo>
                  <a:cubicBezTo>
                    <a:pt x="1145" y="543"/>
                    <a:pt x="1138" y="561"/>
                    <a:pt x="1140" y="588"/>
                  </a:cubicBezTo>
                  <a:cubicBezTo>
                    <a:pt x="1135" y="611"/>
                    <a:pt x="1135" y="655"/>
                    <a:pt x="1140" y="678"/>
                  </a:cubicBezTo>
                  <a:cubicBezTo>
                    <a:pt x="1145" y="774"/>
                    <a:pt x="1123" y="856"/>
                    <a:pt x="1092" y="921"/>
                  </a:cubicBezTo>
                  <a:cubicBezTo>
                    <a:pt x="1085" y="936"/>
                    <a:pt x="1081" y="965"/>
                    <a:pt x="1059" y="963"/>
                  </a:cubicBezTo>
                  <a:cubicBezTo>
                    <a:pt x="1039" y="932"/>
                    <a:pt x="1072" y="899"/>
                    <a:pt x="1083" y="867"/>
                  </a:cubicBezTo>
                  <a:cubicBezTo>
                    <a:pt x="1095" y="832"/>
                    <a:pt x="1101" y="795"/>
                    <a:pt x="1104" y="753"/>
                  </a:cubicBezTo>
                  <a:cubicBezTo>
                    <a:pt x="1111" y="749"/>
                    <a:pt x="1105" y="732"/>
                    <a:pt x="1107" y="723"/>
                  </a:cubicBezTo>
                  <a:cubicBezTo>
                    <a:pt x="1107" y="712"/>
                    <a:pt x="1107" y="701"/>
                    <a:pt x="1107" y="690"/>
                  </a:cubicBezTo>
                  <a:cubicBezTo>
                    <a:pt x="1114" y="685"/>
                    <a:pt x="1108" y="667"/>
                    <a:pt x="1110" y="657"/>
                  </a:cubicBezTo>
                  <a:cubicBezTo>
                    <a:pt x="1110" y="646"/>
                    <a:pt x="1110" y="635"/>
                    <a:pt x="1110" y="624"/>
                  </a:cubicBezTo>
                  <a:cubicBezTo>
                    <a:pt x="1117" y="619"/>
                    <a:pt x="1111" y="601"/>
                    <a:pt x="1113" y="591"/>
                  </a:cubicBezTo>
                  <a:cubicBezTo>
                    <a:pt x="1112" y="466"/>
                    <a:pt x="1100" y="354"/>
                    <a:pt x="1038" y="285"/>
                  </a:cubicBezTo>
                  <a:cubicBezTo>
                    <a:pt x="999" y="242"/>
                    <a:pt x="934" y="205"/>
                    <a:pt x="876" y="174"/>
                  </a:cubicBezTo>
                  <a:cubicBezTo>
                    <a:pt x="702" y="80"/>
                    <a:pt x="457" y="33"/>
                    <a:pt x="204" y="27"/>
                  </a:cubicBezTo>
                  <a:cubicBezTo>
                    <a:pt x="199" y="20"/>
                    <a:pt x="181" y="26"/>
                    <a:pt x="171" y="24"/>
                  </a:cubicBezTo>
                  <a:cubicBezTo>
                    <a:pt x="152" y="24"/>
                    <a:pt x="133" y="24"/>
                    <a:pt x="114" y="24"/>
                  </a:cubicBezTo>
                  <a:cubicBezTo>
                    <a:pt x="95" y="17"/>
                    <a:pt x="63" y="23"/>
                    <a:pt x="39" y="21"/>
                  </a:cubicBezTo>
                  <a:cubicBezTo>
                    <a:pt x="26" y="20"/>
                    <a:pt x="8" y="24"/>
                    <a:pt x="0" y="18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</p:grpSp>
      <p:sp>
        <p:nvSpPr>
          <p:cNvPr id="1785" name="Freeform 24"/>
          <p:cNvSpPr/>
          <p:nvPr/>
        </p:nvSpPr>
        <p:spPr bwMode="auto">
          <a:xfrm flipH="1">
            <a:off x="1259631" y="1923678"/>
            <a:ext cx="2440823" cy="2906055"/>
          </a:xfrm>
          <a:custGeom>
            <a:gdLst>
              <a:gd fmla="*/ 308 w 956" name="T0"/>
              <a:gd fmla="*/ 31 h 998" name="T1"/>
              <a:gd fmla="*/ 50 w 956" name="T2"/>
              <a:gd fmla="*/ 382 h 998" name="T3"/>
              <a:gd fmla="*/ 50 w 956" name="T4"/>
              <a:gd fmla="*/ 475 h 998" name="T5"/>
              <a:gd fmla="*/ 167 w 956" name="T6"/>
              <a:gd fmla="*/ 670 h 998" name="T7"/>
              <a:gd fmla="*/ 311 w 956" name="T8"/>
              <a:gd fmla="*/ 739 h 998" name="T9"/>
              <a:gd fmla="*/ 341 w 956" name="T10"/>
              <a:gd fmla="*/ 739 h 998" name="T11"/>
              <a:gd fmla="*/ 563 w 956" name="T12"/>
              <a:gd fmla="*/ 721 h 998" name="T13"/>
              <a:gd fmla="*/ 575 w 956" name="T14"/>
              <a:gd fmla="*/ 718 h 998" name="T15"/>
              <a:gd fmla="*/ 545 w 956" name="T16"/>
              <a:gd fmla="*/ 715 h 998" name="T17"/>
              <a:gd fmla="*/ 509 w 956" name="T18"/>
              <a:gd fmla="*/ 688 h 998" name="T19"/>
              <a:gd fmla="*/ 479 w 956" name="T20"/>
              <a:gd fmla="*/ 688 h 998" name="T21"/>
              <a:gd fmla="*/ 467 w 956" name="T22"/>
              <a:gd fmla="*/ 688 h 998" name="T23"/>
              <a:gd fmla="*/ 401 w 956" name="T24"/>
              <a:gd fmla="*/ 688 h 998" name="T25"/>
              <a:gd fmla="*/ 359 w 956" name="T26"/>
              <a:gd fmla="*/ 685 h 998" name="T27"/>
              <a:gd fmla="*/ 416 w 956" name="T28"/>
              <a:gd fmla="*/ 649 h 998" name="T29"/>
              <a:gd fmla="*/ 752 w 956" name="T30"/>
              <a:gd fmla="*/ 613 h 998" name="T31"/>
              <a:gd fmla="*/ 785 w 956" name="T32"/>
              <a:gd fmla="*/ 610 h 998" name="T33"/>
              <a:gd fmla="*/ 923 w 956" name="T34"/>
              <a:gd fmla="*/ 415 h 998" name="T35"/>
              <a:gd fmla="*/ 923 w 956" name="T36"/>
              <a:gd fmla="*/ 337 h 998" name="T37"/>
              <a:gd fmla="*/ 431 w 956" name="T38"/>
              <a:gd fmla="*/ 172 h 998" name="T39"/>
              <a:gd fmla="*/ 494 w 956" name="T40"/>
              <a:gd fmla="*/ 151 h 998" name="T41"/>
              <a:gd fmla="*/ 953 w 956" name="T42"/>
              <a:gd fmla="*/ 319 h 998" name="T43"/>
              <a:gd fmla="*/ 953 w 956" name="T44"/>
              <a:gd fmla="*/ 346 h 998" name="T45"/>
              <a:gd fmla="*/ 953 w 956" name="T46"/>
              <a:gd fmla="*/ 379 h 998" name="T47"/>
              <a:gd fmla="*/ 851 w 956" name="T48"/>
              <a:gd fmla="*/ 616 h 998" name="T49"/>
              <a:gd fmla="*/ 953 w 956" name="T50"/>
              <a:gd fmla="*/ 640 h 998" name="T51"/>
              <a:gd fmla="*/ 890 w 956" name="T52"/>
              <a:gd fmla="*/ 676 h 998" name="T53"/>
              <a:gd fmla="*/ 656 w 956" name="T54"/>
              <a:gd fmla="*/ 739 h 998" name="T55"/>
              <a:gd fmla="*/ 803 w 956" name="T56"/>
              <a:gd fmla="*/ 802 h 998" name="T57"/>
              <a:gd fmla="*/ 716 w 956" name="T58"/>
              <a:gd fmla="*/ 853 h 998" name="T59"/>
              <a:gd fmla="*/ 590 w 956" name="T60"/>
              <a:gd fmla="*/ 862 h 998" name="T61"/>
              <a:gd fmla="*/ 740 w 956" name="T62"/>
              <a:gd fmla="*/ 904 h 998" name="T63"/>
              <a:gd fmla="*/ 677 w 956" name="T64"/>
              <a:gd fmla="*/ 955 h 998" name="T65"/>
              <a:gd fmla="*/ 683 w 956" name="T66"/>
              <a:gd fmla="*/ 979 h 998" name="T67"/>
              <a:gd fmla="*/ 626 w 956" name="T68"/>
              <a:gd fmla="*/ 982 h 998" name="T69"/>
              <a:gd fmla="*/ 626 w 956" name="T70"/>
              <a:gd fmla="*/ 949 h 998" name="T71"/>
              <a:gd fmla="*/ 698 w 956" name="T72"/>
              <a:gd fmla="*/ 916 h 998" name="T73"/>
              <a:gd fmla="*/ 473 w 956" name="T74"/>
              <a:gd fmla="*/ 868 h 998" name="T75"/>
              <a:gd fmla="*/ 497 w 956" name="T76"/>
              <a:gd fmla="*/ 841 h 998" name="T77"/>
              <a:gd fmla="*/ 536 w 956" name="T78"/>
              <a:gd fmla="*/ 838 h 998" name="T79"/>
              <a:gd fmla="*/ 764 w 956" name="T80"/>
              <a:gd fmla="*/ 811 h 998" name="T81"/>
              <a:gd fmla="*/ 605 w 956" name="T82"/>
              <a:gd fmla="*/ 772 h 998" name="T83"/>
              <a:gd fmla="*/ 566 w 956" name="T84"/>
              <a:gd fmla="*/ 769 h 998" name="T85"/>
              <a:gd fmla="*/ 419 w 956" name="T86"/>
              <a:gd fmla="*/ 784 h 998" name="T87"/>
              <a:gd fmla="*/ 377 w 956" name="T88"/>
              <a:gd fmla="*/ 784 h 998" name="T89"/>
              <a:gd fmla="*/ 170 w 956" name="T90"/>
              <a:gd fmla="*/ 703 h 998" name="T91"/>
              <a:gd fmla="*/ 20 w 956" name="T92"/>
              <a:gd fmla="*/ 517 h 998" name="T93"/>
              <a:gd fmla="*/ 128 w 956" name="T94"/>
              <a:gd fmla="*/ 73 h 998" name="T95"/>
              <a:gd fmla="*/ 338 w 956" name="T96"/>
              <a:gd fmla="*/ 7 h 998" name="T97"/>
              <a:gd fmla="*/ 404 w 956" name="T98"/>
              <a:gd fmla="*/ 19 h 998" name="T99"/>
              <a:gd fmla="*/ 395 w 956" name="T100"/>
              <a:gd fmla="*/ 28 h 998" name="T101"/>
              <a:gd fmla="*/ 365 w 956" name="T102"/>
              <a:gd fmla="*/ 28 h 998" name="T103"/>
              <a:gd fmla="*/ 308 w 956" name="T104"/>
              <a:gd fmla="*/ 31 h 998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998" w="956">
                <a:moveTo>
                  <a:pt x="308" y="31"/>
                </a:moveTo>
                <a:cubicBezTo>
                  <a:pt x="121" y="47"/>
                  <a:pt x="66" y="195"/>
                  <a:pt x="50" y="382"/>
                </a:cubicBezTo>
                <a:cubicBezTo>
                  <a:pt x="45" y="406"/>
                  <a:pt x="45" y="451"/>
                  <a:pt x="50" y="475"/>
                </a:cubicBezTo>
                <a:cubicBezTo>
                  <a:pt x="47" y="576"/>
                  <a:pt x="106" y="626"/>
                  <a:pt x="167" y="670"/>
                </a:cubicBezTo>
                <a:cubicBezTo>
                  <a:pt x="210" y="702"/>
                  <a:pt x="261" y="729"/>
                  <a:pt x="311" y="739"/>
                </a:cubicBezTo>
                <a:cubicBezTo>
                  <a:pt x="314" y="744"/>
                  <a:pt x="338" y="744"/>
                  <a:pt x="341" y="739"/>
                </a:cubicBezTo>
                <a:cubicBezTo>
                  <a:pt x="414" y="732"/>
                  <a:pt x="496" y="734"/>
                  <a:pt x="563" y="721"/>
                </a:cubicBezTo>
                <a:cubicBezTo>
                  <a:pt x="568" y="721"/>
                  <a:pt x="569" y="717"/>
                  <a:pt x="575" y="718"/>
                </a:cubicBezTo>
                <a:cubicBezTo>
                  <a:pt x="571" y="711"/>
                  <a:pt x="554" y="717"/>
                  <a:pt x="545" y="715"/>
                </a:cubicBezTo>
                <a:cubicBezTo>
                  <a:pt x="512" y="722"/>
                  <a:pt x="516" y="701"/>
                  <a:pt x="509" y="688"/>
                </a:cubicBezTo>
                <a:cubicBezTo>
                  <a:pt x="506" y="683"/>
                  <a:pt x="482" y="683"/>
                  <a:pt x="479" y="688"/>
                </a:cubicBezTo>
                <a:cubicBezTo>
                  <a:pt x="475" y="688"/>
                  <a:pt x="471" y="688"/>
                  <a:pt x="467" y="688"/>
                </a:cubicBezTo>
                <a:cubicBezTo>
                  <a:pt x="445" y="688"/>
                  <a:pt x="423" y="688"/>
                  <a:pt x="401" y="688"/>
                </a:cubicBezTo>
                <a:cubicBezTo>
                  <a:pt x="387" y="687"/>
                  <a:pt x="368" y="691"/>
                  <a:pt x="359" y="685"/>
                </a:cubicBezTo>
                <a:cubicBezTo>
                  <a:pt x="364" y="662"/>
                  <a:pt x="393" y="652"/>
                  <a:pt x="416" y="649"/>
                </a:cubicBezTo>
                <a:cubicBezTo>
                  <a:pt x="516" y="636"/>
                  <a:pt x="655" y="639"/>
                  <a:pt x="752" y="613"/>
                </a:cubicBezTo>
                <a:cubicBezTo>
                  <a:pt x="762" y="611"/>
                  <a:pt x="780" y="617"/>
                  <a:pt x="785" y="610"/>
                </a:cubicBezTo>
                <a:cubicBezTo>
                  <a:pt x="848" y="562"/>
                  <a:pt x="921" y="524"/>
                  <a:pt x="923" y="415"/>
                </a:cubicBezTo>
                <a:cubicBezTo>
                  <a:pt x="928" y="396"/>
                  <a:pt x="928" y="356"/>
                  <a:pt x="923" y="337"/>
                </a:cubicBezTo>
                <a:cubicBezTo>
                  <a:pt x="830" y="211"/>
                  <a:pt x="619" y="203"/>
                  <a:pt x="431" y="172"/>
                </a:cubicBezTo>
                <a:cubicBezTo>
                  <a:pt x="436" y="140"/>
                  <a:pt x="472" y="148"/>
                  <a:pt x="494" y="151"/>
                </a:cubicBezTo>
                <a:cubicBezTo>
                  <a:pt x="675" y="176"/>
                  <a:pt x="852" y="217"/>
                  <a:pt x="953" y="319"/>
                </a:cubicBezTo>
                <a:cubicBezTo>
                  <a:pt x="953" y="328"/>
                  <a:pt x="953" y="337"/>
                  <a:pt x="953" y="346"/>
                </a:cubicBezTo>
                <a:cubicBezTo>
                  <a:pt x="953" y="357"/>
                  <a:pt x="953" y="368"/>
                  <a:pt x="953" y="379"/>
                </a:cubicBezTo>
                <a:cubicBezTo>
                  <a:pt x="956" y="495"/>
                  <a:pt x="909" y="561"/>
                  <a:pt x="851" y="616"/>
                </a:cubicBezTo>
                <a:cubicBezTo>
                  <a:pt x="892" y="617"/>
                  <a:pt x="933" y="618"/>
                  <a:pt x="953" y="640"/>
                </a:cubicBezTo>
                <a:cubicBezTo>
                  <a:pt x="944" y="664"/>
                  <a:pt x="912" y="669"/>
                  <a:pt x="890" y="676"/>
                </a:cubicBezTo>
                <a:cubicBezTo>
                  <a:pt x="822" y="699"/>
                  <a:pt x="743" y="731"/>
                  <a:pt x="656" y="739"/>
                </a:cubicBezTo>
                <a:cubicBezTo>
                  <a:pt x="686" y="756"/>
                  <a:pt x="799" y="759"/>
                  <a:pt x="803" y="802"/>
                </a:cubicBezTo>
                <a:cubicBezTo>
                  <a:pt x="806" y="835"/>
                  <a:pt x="751" y="848"/>
                  <a:pt x="716" y="853"/>
                </a:cubicBezTo>
                <a:cubicBezTo>
                  <a:pt x="670" y="860"/>
                  <a:pt x="633" y="860"/>
                  <a:pt x="590" y="862"/>
                </a:cubicBezTo>
                <a:cubicBezTo>
                  <a:pt x="639" y="877"/>
                  <a:pt x="710" y="870"/>
                  <a:pt x="740" y="904"/>
                </a:cubicBezTo>
                <a:cubicBezTo>
                  <a:pt x="737" y="939"/>
                  <a:pt x="708" y="948"/>
                  <a:pt x="677" y="955"/>
                </a:cubicBezTo>
                <a:cubicBezTo>
                  <a:pt x="668" y="963"/>
                  <a:pt x="702" y="971"/>
                  <a:pt x="683" y="979"/>
                </a:cubicBezTo>
                <a:cubicBezTo>
                  <a:pt x="679" y="998"/>
                  <a:pt x="635" y="992"/>
                  <a:pt x="626" y="982"/>
                </a:cubicBezTo>
                <a:cubicBezTo>
                  <a:pt x="626" y="971"/>
                  <a:pt x="626" y="960"/>
                  <a:pt x="626" y="949"/>
                </a:cubicBezTo>
                <a:cubicBezTo>
                  <a:pt x="646" y="934"/>
                  <a:pt x="674" y="927"/>
                  <a:pt x="698" y="916"/>
                </a:cubicBezTo>
                <a:cubicBezTo>
                  <a:pt x="638" y="885"/>
                  <a:pt x="533" y="899"/>
                  <a:pt x="473" y="868"/>
                </a:cubicBezTo>
                <a:cubicBezTo>
                  <a:pt x="469" y="847"/>
                  <a:pt x="481" y="842"/>
                  <a:pt x="497" y="841"/>
                </a:cubicBezTo>
                <a:cubicBezTo>
                  <a:pt x="509" y="839"/>
                  <a:pt x="529" y="845"/>
                  <a:pt x="536" y="838"/>
                </a:cubicBezTo>
                <a:cubicBezTo>
                  <a:pt x="621" y="838"/>
                  <a:pt x="689" y="821"/>
                  <a:pt x="764" y="811"/>
                </a:cubicBezTo>
                <a:cubicBezTo>
                  <a:pt x="741" y="780"/>
                  <a:pt x="671" y="770"/>
                  <a:pt x="605" y="772"/>
                </a:cubicBezTo>
                <a:cubicBezTo>
                  <a:pt x="598" y="765"/>
                  <a:pt x="578" y="771"/>
                  <a:pt x="566" y="769"/>
                </a:cubicBezTo>
                <a:cubicBezTo>
                  <a:pt x="506" y="763"/>
                  <a:pt x="469" y="780"/>
                  <a:pt x="419" y="784"/>
                </a:cubicBezTo>
                <a:cubicBezTo>
                  <a:pt x="405" y="784"/>
                  <a:pt x="391" y="784"/>
                  <a:pt x="377" y="784"/>
                </a:cubicBezTo>
                <a:cubicBezTo>
                  <a:pt x="296" y="776"/>
                  <a:pt x="233" y="745"/>
                  <a:pt x="170" y="703"/>
                </a:cubicBezTo>
                <a:cubicBezTo>
                  <a:pt x="103" y="658"/>
                  <a:pt x="31" y="608"/>
                  <a:pt x="20" y="517"/>
                </a:cubicBezTo>
                <a:cubicBezTo>
                  <a:pt x="0" y="355"/>
                  <a:pt x="42" y="159"/>
                  <a:pt x="128" y="73"/>
                </a:cubicBezTo>
                <a:cubicBezTo>
                  <a:pt x="177" y="24"/>
                  <a:pt x="245" y="2"/>
                  <a:pt x="338" y="7"/>
                </a:cubicBezTo>
                <a:cubicBezTo>
                  <a:pt x="359" y="8"/>
                  <a:pt x="387" y="0"/>
                  <a:pt x="404" y="19"/>
                </a:cubicBezTo>
                <a:cubicBezTo>
                  <a:pt x="398" y="19"/>
                  <a:pt x="402" y="29"/>
                  <a:pt x="395" y="28"/>
                </a:cubicBezTo>
                <a:cubicBezTo>
                  <a:pt x="385" y="28"/>
                  <a:pt x="375" y="28"/>
                  <a:pt x="365" y="28"/>
                </a:cubicBezTo>
                <a:cubicBezTo>
                  <a:pt x="347" y="30"/>
                  <a:pt x="321" y="24"/>
                  <a:pt x="308" y="31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itchFamily="2" typeface="时尚中黑简体"/>
              <a:ea charset="-122" pitchFamily="2" typeface="时尚中黑简体"/>
            </a:endParaRPr>
          </a:p>
        </p:txBody>
      </p:sp>
      <p:grpSp>
        <p:nvGrpSpPr>
          <p:cNvPr id="1786" name="组合 1785"/>
          <p:cNvGrpSpPr/>
          <p:nvPr/>
        </p:nvGrpSpPr>
        <p:grpSpPr>
          <a:xfrm flipH="1">
            <a:off x="-294580" y="1918202"/>
            <a:ext cx="5112568" cy="2147883"/>
            <a:chOff x="566738" y="992188"/>
            <a:chExt cx="8016875" cy="3141663"/>
          </a:xfrm>
        </p:grpSpPr>
        <p:sp>
          <p:nvSpPr>
            <p:cNvPr id="1787" name="Freeform 62"/>
            <p:cNvSpPr>
              <a:spLocks noEditPoints="1"/>
            </p:cNvSpPr>
            <p:nvPr/>
          </p:nvSpPr>
          <p:spPr bwMode="auto">
            <a:xfrm>
              <a:off x="985838" y="1274763"/>
              <a:ext cx="7461250" cy="2776538"/>
            </a:xfrm>
            <a:custGeom>
              <a:gdLst>
                <a:gd fmla="*/ 291 w 2139" name="T0"/>
                <a:gd fmla="*/ 591 h 795" name="T1"/>
                <a:gd fmla="*/ 228 w 2139" name="T2"/>
                <a:gd fmla="*/ 528 h 795" name="T3"/>
                <a:gd fmla="*/ 0 w 2139" name="T4"/>
                <a:gd fmla="*/ 354 h 795" name="T5"/>
                <a:gd fmla="*/ 255 w 2139" name="T6"/>
                <a:gd fmla="*/ 249 h 795" name="T7"/>
                <a:gd fmla="*/ 873 w 2139" name="T8"/>
                <a:gd fmla="*/ 138 h 795" name="T9"/>
                <a:gd fmla="*/ 1374 w 2139" name="T10"/>
                <a:gd fmla="*/ 297 h 795" name="T11"/>
                <a:gd fmla="*/ 1599 w 2139" name="T12"/>
                <a:gd fmla="*/ 345 h 795" name="T13"/>
                <a:gd fmla="*/ 1437 w 2139" name="T14"/>
                <a:gd fmla="*/ 444 h 795" name="T15"/>
                <a:gd fmla="*/ 1275 w 2139" name="T16"/>
                <a:gd fmla="*/ 384 h 795" name="T17"/>
                <a:gd fmla="*/ 1278 w 2139" name="T18"/>
                <a:gd fmla="*/ 465 h 795" name="T19"/>
                <a:gd fmla="*/ 1224 w 2139" name="T20"/>
                <a:gd fmla="*/ 468 h 795" name="T21"/>
                <a:gd fmla="*/ 1140 w 2139" name="T22"/>
                <a:gd fmla="*/ 468 h 795" name="T23"/>
                <a:gd fmla="*/ 981 w 2139" name="T24"/>
                <a:gd fmla="*/ 306 h 795" name="T25"/>
                <a:gd fmla="*/ 930 w 2139" name="T26"/>
                <a:gd fmla="*/ 306 h 795" name="T27"/>
                <a:gd fmla="*/ 771 w 2139" name="T28"/>
                <a:gd fmla="*/ 330 h 795" name="T29"/>
                <a:gd fmla="*/ 963 w 2139" name="T30"/>
                <a:gd fmla="*/ 327 h 795" name="T31"/>
                <a:gd fmla="*/ 1104 w 2139" name="T32"/>
                <a:gd fmla="*/ 471 h 795" name="T33"/>
                <a:gd fmla="*/ 1002 w 2139" name="T34"/>
                <a:gd fmla="*/ 471 h 795" name="T35"/>
                <a:gd fmla="*/ 900 w 2139" name="T36"/>
                <a:gd fmla="*/ 474 h 795" name="T37"/>
                <a:gd fmla="*/ 636 w 2139" name="T38"/>
                <a:gd fmla="*/ 393 h 795" name="T39"/>
                <a:gd fmla="*/ 426 w 2139" name="T40"/>
                <a:gd fmla="*/ 312 h 795" name="T41"/>
                <a:gd fmla="*/ 549 w 2139" name="T42"/>
                <a:gd fmla="*/ 378 h 795" name="T43"/>
                <a:gd fmla="*/ 447 w 2139" name="T44"/>
                <a:gd fmla="*/ 375 h 795" name="T45"/>
                <a:gd fmla="*/ 372 w 2139" name="T46"/>
                <a:gd fmla="*/ 372 h 795" name="T47"/>
                <a:gd fmla="*/ 294 w 2139" name="T48"/>
                <a:gd fmla="*/ 369 h 795" name="T49"/>
                <a:gd fmla="*/ 279 w 2139" name="T50"/>
                <a:gd fmla="*/ 378 h 795" name="T51"/>
                <a:gd fmla="*/ 477 w 2139" name="T52"/>
                <a:gd fmla="*/ 501 h 795" name="T53"/>
                <a:gd fmla="*/ 531 w 2139" name="T54"/>
                <a:gd fmla="*/ 504 h 795" name="T55"/>
                <a:gd fmla="*/ 993 w 2139" name="T56"/>
                <a:gd fmla="*/ 489 h 795" name="T57"/>
                <a:gd fmla="*/ 1062 w 2139" name="T58"/>
                <a:gd fmla="*/ 492 h 795" name="T59"/>
                <a:gd fmla="*/ 1290 w 2139" name="T60"/>
                <a:gd fmla="*/ 489 h 795" name="T61"/>
                <a:gd fmla="*/ 1158 w 2139" name="T62"/>
                <a:gd fmla="*/ 609 h 795" name="T63"/>
                <a:gd fmla="*/ 816 w 2139" name="T64"/>
                <a:gd fmla="*/ 639 h 795" name="T65"/>
                <a:gd fmla="*/ 915 w 2139" name="T66"/>
                <a:gd fmla="*/ 678 h 795" name="T67"/>
                <a:gd fmla="*/ 747 w 2139" name="T68"/>
                <a:gd fmla="*/ 699 h 795" name="T69"/>
                <a:gd fmla="*/ 1041 w 2139" name="T70"/>
                <a:gd fmla="*/ 678 h 795" name="T71"/>
                <a:gd fmla="*/ 1176 w 2139" name="T72"/>
                <a:gd fmla="*/ 621 h 795" name="T73"/>
                <a:gd fmla="*/ 1254 w 2139" name="T74"/>
                <a:gd fmla="*/ 666 h 795" name="T75"/>
                <a:gd fmla="*/ 1335 w 2139" name="T76"/>
                <a:gd fmla="*/ 483 h 795" name="T77"/>
                <a:gd fmla="*/ 1560 w 2139" name="T78"/>
                <a:gd fmla="*/ 408 h 795" name="T79"/>
                <a:gd fmla="*/ 1839 w 2139" name="T80"/>
                <a:gd fmla="*/ 258 h 795" name="T81"/>
                <a:gd fmla="*/ 2100 w 2139" name="T82"/>
                <a:gd fmla="*/ 21 h 795" name="T83"/>
                <a:gd fmla="*/ 2124 w 2139" name="T84"/>
                <a:gd fmla="*/ 27 h 795" name="T85"/>
                <a:gd fmla="*/ 1656 w 2139" name="T86"/>
                <a:gd fmla="*/ 378 h 795" name="T87"/>
                <a:gd fmla="*/ 1440 w 2139" name="T88"/>
                <a:gd fmla="*/ 543 h 795" name="T89"/>
                <a:gd fmla="*/ 1140 w 2139" name="T90"/>
                <a:gd fmla="*/ 783 h 795" name="T91"/>
                <a:gd fmla="*/ 1050 w 2139" name="T92"/>
                <a:gd fmla="*/ 786 h 795" name="T93"/>
                <a:gd fmla="*/ 960 w 2139" name="T94"/>
                <a:gd fmla="*/ 789 h 795" name="T95"/>
                <a:gd fmla="*/ 870 w 2139" name="T96"/>
                <a:gd fmla="*/ 792 h 795" name="T97"/>
                <a:gd fmla="*/ 759 w 2139" name="T98"/>
                <a:gd fmla="*/ 795 h 795" name="T99"/>
                <a:gd fmla="*/ 1047 w 2139" name="T100"/>
                <a:gd fmla="*/ 288 h 795" name="T101"/>
                <a:gd fmla="*/ 1062 w 2139" name="T102"/>
                <a:gd fmla="*/ 324 h 795" name="T103"/>
                <a:gd fmla="*/ 1047 w 2139" name="T104"/>
                <a:gd fmla="*/ 288 h 795" name="T105"/>
                <a:gd fmla="*/ 831 w 2139" name="T106"/>
                <a:gd fmla="*/ 447 h 795" name="T107"/>
                <a:gd fmla="*/ 822 w 2139" name="T108"/>
                <a:gd fmla="*/ 435 h 795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795" w="2139">
                  <a:moveTo>
                    <a:pt x="657" y="795"/>
                  </a:moveTo>
                  <a:cubicBezTo>
                    <a:pt x="481" y="781"/>
                    <a:pt x="391" y="681"/>
                    <a:pt x="291" y="591"/>
                  </a:cubicBezTo>
                  <a:cubicBezTo>
                    <a:pt x="282" y="580"/>
                    <a:pt x="272" y="570"/>
                    <a:pt x="261" y="561"/>
                  </a:cubicBezTo>
                  <a:cubicBezTo>
                    <a:pt x="249" y="551"/>
                    <a:pt x="238" y="540"/>
                    <a:pt x="228" y="528"/>
                  </a:cubicBezTo>
                  <a:cubicBezTo>
                    <a:pt x="204" y="502"/>
                    <a:pt x="179" y="477"/>
                    <a:pt x="153" y="453"/>
                  </a:cubicBezTo>
                  <a:cubicBezTo>
                    <a:pt x="108" y="414"/>
                    <a:pt x="53" y="385"/>
                    <a:pt x="0" y="354"/>
                  </a:cubicBezTo>
                  <a:cubicBezTo>
                    <a:pt x="49" y="334"/>
                    <a:pt x="95" y="330"/>
                    <a:pt x="141" y="315"/>
                  </a:cubicBezTo>
                  <a:cubicBezTo>
                    <a:pt x="185" y="300"/>
                    <a:pt x="214" y="271"/>
                    <a:pt x="255" y="249"/>
                  </a:cubicBezTo>
                  <a:cubicBezTo>
                    <a:pt x="307" y="222"/>
                    <a:pt x="375" y="207"/>
                    <a:pt x="441" y="189"/>
                  </a:cubicBezTo>
                  <a:cubicBezTo>
                    <a:pt x="559" y="156"/>
                    <a:pt x="709" y="113"/>
                    <a:pt x="873" y="138"/>
                  </a:cubicBezTo>
                  <a:cubicBezTo>
                    <a:pt x="913" y="144"/>
                    <a:pt x="954" y="167"/>
                    <a:pt x="993" y="183"/>
                  </a:cubicBezTo>
                  <a:cubicBezTo>
                    <a:pt x="1111" y="231"/>
                    <a:pt x="1216" y="293"/>
                    <a:pt x="1374" y="297"/>
                  </a:cubicBezTo>
                  <a:cubicBezTo>
                    <a:pt x="1391" y="302"/>
                    <a:pt x="1429" y="302"/>
                    <a:pt x="1446" y="297"/>
                  </a:cubicBezTo>
                  <a:cubicBezTo>
                    <a:pt x="1519" y="291"/>
                    <a:pt x="1556" y="321"/>
                    <a:pt x="1599" y="345"/>
                  </a:cubicBezTo>
                  <a:cubicBezTo>
                    <a:pt x="1608" y="338"/>
                    <a:pt x="1637" y="338"/>
                    <a:pt x="1668" y="339"/>
                  </a:cubicBezTo>
                  <a:cubicBezTo>
                    <a:pt x="1589" y="372"/>
                    <a:pt x="1493" y="388"/>
                    <a:pt x="1437" y="444"/>
                  </a:cubicBezTo>
                  <a:cubicBezTo>
                    <a:pt x="1389" y="453"/>
                    <a:pt x="1357" y="458"/>
                    <a:pt x="1308" y="465"/>
                  </a:cubicBezTo>
                  <a:cubicBezTo>
                    <a:pt x="1277" y="458"/>
                    <a:pt x="1285" y="412"/>
                    <a:pt x="1275" y="384"/>
                  </a:cubicBezTo>
                  <a:cubicBezTo>
                    <a:pt x="1251" y="392"/>
                    <a:pt x="1262" y="456"/>
                    <a:pt x="1278" y="462"/>
                  </a:cubicBezTo>
                  <a:cubicBezTo>
                    <a:pt x="1278" y="463"/>
                    <a:pt x="1278" y="464"/>
                    <a:pt x="1278" y="465"/>
                  </a:cubicBezTo>
                  <a:cubicBezTo>
                    <a:pt x="1270" y="465"/>
                    <a:pt x="1262" y="465"/>
                    <a:pt x="1254" y="465"/>
                  </a:cubicBezTo>
                  <a:cubicBezTo>
                    <a:pt x="1245" y="467"/>
                    <a:pt x="1228" y="461"/>
                    <a:pt x="1224" y="468"/>
                  </a:cubicBezTo>
                  <a:cubicBezTo>
                    <a:pt x="1215" y="468"/>
                    <a:pt x="1206" y="468"/>
                    <a:pt x="1197" y="468"/>
                  </a:cubicBezTo>
                  <a:cubicBezTo>
                    <a:pt x="1178" y="468"/>
                    <a:pt x="1159" y="468"/>
                    <a:pt x="1140" y="468"/>
                  </a:cubicBezTo>
                  <a:cubicBezTo>
                    <a:pt x="1086" y="424"/>
                    <a:pt x="1055" y="357"/>
                    <a:pt x="990" y="324"/>
                  </a:cubicBezTo>
                  <a:cubicBezTo>
                    <a:pt x="982" y="317"/>
                    <a:pt x="984" y="316"/>
                    <a:pt x="981" y="306"/>
                  </a:cubicBezTo>
                  <a:cubicBezTo>
                    <a:pt x="907" y="288"/>
                    <a:pt x="833" y="238"/>
                    <a:pt x="744" y="255"/>
                  </a:cubicBezTo>
                  <a:cubicBezTo>
                    <a:pt x="806" y="272"/>
                    <a:pt x="878" y="279"/>
                    <a:pt x="930" y="306"/>
                  </a:cubicBezTo>
                  <a:cubicBezTo>
                    <a:pt x="897" y="328"/>
                    <a:pt x="792" y="296"/>
                    <a:pt x="771" y="327"/>
                  </a:cubicBezTo>
                  <a:cubicBezTo>
                    <a:pt x="771" y="328"/>
                    <a:pt x="771" y="329"/>
                    <a:pt x="771" y="330"/>
                  </a:cubicBezTo>
                  <a:cubicBezTo>
                    <a:pt x="795" y="335"/>
                    <a:pt x="840" y="335"/>
                    <a:pt x="864" y="330"/>
                  </a:cubicBezTo>
                  <a:cubicBezTo>
                    <a:pt x="902" y="337"/>
                    <a:pt x="934" y="322"/>
                    <a:pt x="963" y="327"/>
                  </a:cubicBezTo>
                  <a:cubicBezTo>
                    <a:pt x="993" y="332"/>
                    <a:pt x="1063" y="398"/>
                    <a:pt x="1080" y="423"/>
                  </a:cubicBezTo>
                  <a:cubicBezTo>
                    <a:pt x="1090" y="438"/>
                    <a:pt x="1093" y="462"/>
                    <a:pt x="1104" y="471"/>
                  </a:cubicBezTo>
                  <a:cubicBezTo>
                    <a:pt x="1088" y="471"/>
                    <a:pt x="1072" y="471"/>
                    <a:pt x="1056" y="471"/>
                  </a:cubicBezTo>
                  <a:cubicBezTo>
                    <a:pt x="1038" y="471"/>
                    <a:pt x="1020" y="471"/>
                    <a:pt x="1002" y="471"/>
                  </a:cubicBezTo>
                  <a:cubicBezTo>
                    <a:pt x="985" y="471"/>
                    <a:pt x="968" y="471"/>
                    <a:pt x="951" y="471"/>
                  </a:cubicBezTo>
                  <a:cubicBezTo>
                    <a:pt x="935" y="473"/>
                    <a:pt x="911" y="467"/>
                    <a:pt x="900" y="474"/>
                  </a:cubicBezTo>
                  <a:cubicBezTo>
                    <a:pt x="860" y="473"/>
                    <a:pt x="833" y="447"/>
                    <a:pt x="798" y="450"/>
                  </a:cubicBezTo>
                  <a:cubicBezTo>
                    <a:pt x="749" y="418"/>
                    <a:pt x="691" y="413"/>
                    <a:pt x="636" y="393"/>
                  </a:cubicBezTo>
                  <a:cubicBezTo>
                    <a:pt x="551" y="362"/>
                    <a:pt x="477" y="299"/>
                    <a:pt x="387" y="288"/>
                  </a:cubicBezTo>
                  <a:cubicBezTo>
                    <a:pt x="386" y="306"/>
                    <a:pt x="413" y="307"/>
                    <a:pt x="426" y="312"/>
                  </a:cubicBezTo>
                  <a:cubicBezTo>
                    <a:pt x="470" y="330"/>
                    <a:pt x="522" y="357"/>
                    <a:pt x="567" y="375"/>
                  </a:cubicBezTo>
                  <a:cubicBezTo>
                    <a:pt x="567" y="382"/>
                    <a:pt x="554" y="376"/>
                    <a:pt x="549" y="378"/>
                  </a:cubicBezTo>
                  <a:cubicBezTo>
                    <a:pt x="543" y="378"/>
                    <a:pt x="537" y="378"/>
                    <a:pt x="531" y="378"/>
                  </a:cubicBezTo>
                  <a:cubicBezTo>
                    <a:pt x="509" y="371"/>
                    <a:pt x="474" y="377"/>
                    <a:pt x="447" y="375"/>
                  </a:cubicBezTo>
                  <a:cubicBezTo>
                    <a:pt x="434" y="375"/>
                    <a:pt x="421" y="375"/>
                    <a:pt x="408" y="375"/>
                  </a:cubicBezTo>
                  <a:cubicBezTo>
                    <a:pt x="402" y="368"/>
                    <a:pt x="383" y="374"/>
                    <a:pt x="372" y="372"/>
                  </a:cubicBezTo>
                  <a:cubicBezTo>
                    <a:pt x="359" y="372"/>
                    <a:pt x="346" y="372"/>
                    <a:pt x="333" y="372"/>
                  </a:cubicBezTo>
                  <a:cubicBezTo>
                    <a:pt x="326" y="365"/>
                    <a:pt x="306" y="371"/>
                    <a:pt x="294" y="369"/>
                  </a:cubicBezTo>
                  <a:cubicBezTo>
                    <a:pt x="279" y="372"/>
                    <a:pt x="250" y="361"/>
                    <a:pt x="249" y="378"/>
                  </a:cubicBezTo>
                  <a:cubicBezTo>
                    <a:pt x="252" y="383"/>
                    <a:pt x="276" y="383"/>
                    <a:pt x="279" y="378"/>
                  </a:cubicBezTo>
                  <a:cubicBezTo>
                    <a:pt x="481" y="369"/>
                    <a:pt x="621" y="406"/>
                    <a:pt x="765" y="456"/>
                  </a:cubicBezTo>
                  <a:cubicBezTo>
                    <a:pt x="677" y="479"/>
                    <a:pt x="577" y="490"/>
                    <a:pt x="477" y="501"/>
                  </a:cubicBezTo>
                  <a:cubicBezTo>
                    <a:pt x="477" y="504"/>
                    <a:pt x="481" y="503"/>
                    <a:pt x="483" y="504"/>
                  </a:cubicBezTo>
                  <a:cubicBezTo>
                    <a:pt x="492" y="509"/>
                    <a:pt x="522" y="509"/>
                    <a:pt x="531" y="504"/>
                  </a:cubicBezTo>
                  <a:cubicBezTo>
                    <a:pt x="623" y="502"/>
                    <a:pt x="705" y="475"/>
                    <a:pt x="792" y="471"/>
                  </a:cubicBezTo>
                  <a:cubicBezTo>
                    <a:pt x="857" y="468"/>
                    <a:pt x="921" y="498"/>
                    <a:pt x="993" y="489"/>
                  </a:cubicBezTo>
                  <a:cubicBezTo>
                    <a:pt x="999" y="496"/>
                    <a:pt x="1018" y="490"/>
                    <a:pt x="1029" y="492"/>
                  </a:cubicBezTo>
                  <a:cubicBezTo>
                    <a:pt x="1040" y="492"/>
                    <a:pt x="1051" y="492"/>
                    <a:pt x="1062" y="492"/>
                  </a:cubicBezTo>
                  <a:cubicBezTo>
                    <a:pt x="1068" y="499"/>
                    <a:pt x="1087" y="493"/>
                    <a:pt x="1098" y="495"/>
                  </a:cubicBezTo>
                  <a:cubicBezTo>
                    <a:pt x="1165" y="498"/>
                    <a:pt x="1233" y="486"/>
                    <a:pt x="1290" y="489"/>
                  </a:cubicBezTo>
                  <a:cubicBezTo>
                    <a:pt x="1275" y="512"/>
                    <a:pt x="1248" y="525"/>
                    <a:pt x="1224" y="546"/>
                  </a:cubicBezTo>
                  <a:cubicBezTo>
                    <a:pt x="1202" y="565"/>
                    <a:pt x="1182" y="594"/>
                    <a:pt x="1158" y="609"/>
                  </a:cubicBezTo>
                  <a:cubicBezTo>
                    <a:pt x="1125" y="629"/>
                    <a:pt x="1042" y="658"/>
                    <a:pt x="996" y="663"/>
                  </a:cubicBezTo>
                  <a:cubicBezTo>
                    <a:pt x="935" y="670"/>
                    <a:pt x="864" y="654"/>
                    <a:pt x="816" y="639"/>
                  </a:cubicBezTo>
                  <a:cubicBezTo>
                    <a:pt x="794" y="632"/>
                    <a:pt x="772" y="611"/>
                    <a:pt x="750" y="621"/>
                  </a:cubicBezTo>
                  <a:cubicBezTo>
                    <a:pt x="791" y="654"/>
                    <a:pt x="854" y="665"/>
                    <a:pt x="915" y="678"/>
                  </a:cubicBezTo>
                  <a:cubicBezTo>
                    <a:pt x="869" y="693"/>
                    <a:pt x="803" y="688"/>
                    <a:pt x="750" y="696"/>
                  </a:cubicBezTo>
                  <a:cubicBezTo>
                    <a:pt x="747" y="695"/>
                    <a:pt x="747" y="697"/>
                    <a:pt x="747" y="699"/>
                  </a:cubicBezTo>
                  <a:cubicBezTo>
                    <a:pt x="763" y="711"/>
                    <a:pt x="813" y="705"/>
                    <a:pt x="834" y="702"/>
                  </a:cubicBezTo>
                  <a:cubicBezTo>
                    <a:pt x="913" y="704"/>
                    <a:pt x="965" y="679"/>
                    <a:pt x="1041" y="678"/>
                  </a:cubicBezTo>
                  <a:cubicBezTo>
                    <a:pt x="1053" y="683"/>
                    <a:pt x="1042" y="665"/>
                    <a:pt x="1050" y="666"/>
                  </a:cubicBezTo>
                  <a:cubicBezTo>
                    <a:pt x="1096" y="655"/>
                    <a:pt x="1136" y="638"/>
                    <a:pt x="1176" y="621"/>
                  </a:cubicBezTo>
                  <a:cubicBezTo>
                    <a:pt x="1202" y="580"/>
                    <a:pt x="1252" y="547"/>
                    <a:pt x="1287" y="525"/>
                  </a:cubicBezTo>
                  <a:cubicBezTo>
                    <a:pt x="1285" y="579"/>
                    <a:pt x="1257" y="623"/>
                    <a:pt x="1254" y="666"/>
                  </a:cubicBezTo>
                  <a:cubicBezTo>
                    <a:pt x="1291" y="637"/>
                    <a:pt x="1297" y="572"/>
                    <a:pt x="1308" y="516"/>
                  </a:cubicBezTo>
                  <a:cubicBezTo>
                    <a:pt x="1320" y="508"/>
                    <a:pt x="1326" y="494"/>
                    <a:pt x="1335" y="483"/>
                  </a:cubicBezTo>
                  <a:cubicBezTo>
                    <a:pt x="1427" y="477"/>
                    <a:pt x="1472" y="432"/>
                    <a:pt x="1539" y="402"/>
                  </a:cubicBezTo>
                  <a:cubicBezTo>
                    <a:pt x="1551" y="399"/>
                    <a:pt x="1548" y="411"/>
                    <a:pt x="1560" y="408"/>
                  </a:cubicBezTo>
                  <a:cubicBezTo>
                    <a:pt x="1615" y="359"/>
                    <a:pt x="1693" y="363"/>
                    <a:pt x="1755" y="330"/>
                  </a:cubicBezTo>
                  <a:cubicBezTo>
                    <a:pt x="1785" y="314"/>
                    <a:pt x="1809" y="281"/>
                    <a:pt x="1839" y="258"/>
                  </a:cubicBezTo>
                  <a:cubicBezTo>
                    <a:pt x="1926" y="192"/>
                    <a:pt x="2033" y="141"/>
                    <a:pt x="2097" y="54"/>
                  </a:cubicBezTo>
                  <a:cubicBezTo>
                    <a:pt x="2104" y="49"/>
                    <a:pt x="2098" y="31"/>
                    <a:pt x="2100" y="21"/>
                  </a:cubicBezTo>
                  <a:cubicBezTo>
                    <a:pt x="2106" y="13"/>
                    <a:pt x="2113" y="6"/>
                    <a:pt x="2121" y="0"/>
                  </a:cubicBezTo>
                  <a:cubicBezTo>
                    <a:pt x="2123" y="8"/>
                    <a:pt x="2117" y="24"/>
                    <a:pt x="2124" y="27"/>
                  </a:cubicBezTo>
                  <a:cubicBezTo>
                    <a:pt x="2123" y="39"/>
                    <a:pt x="2125" y="48"/>
                    <a:pt x="2139" y="45"/>
                  </a:cubicBezTo>
                  <a:cubicBezTo>
                    <a:pt x="1997" y="175"/>
                    <a:pt x="1865" y="315"/>
                    <a:pt x="1656" y="378"/>
                  </a:cubicBezTo>
                  <a:cubicBezTo>
                    <a:pt x="1599" y="426"/>
                    <a:pt x="1527" y="474"/>
                    <a:pt x="1476" y="537"/>
                  </a:cubicBezTo>
                  <a:cubicBezTo>
                    <a:pt x="1460" y="535"/>
                    <a:pt x="1451" y="540"/>
                    <a:pt x="1440" y="543"/>
                  </a:cubicBezTo>
                  <a:cubicBezTo>
                    <a:pt x="1395" y="656"/>
                    <a:pt x="1259" y="704"/>
                    <a:pt x="1170" y="783"/>
                  </a:cubicBezTo>
                  <a:cubicBezTo>
                    <a:pt x="1160" y="783"/>
                    <a:pt x="1150" y="783"/>
                    <a:pt x="1140" y="783"/>
                  </a:cubicBezTo>
                  <a:cubicBezTo>
                    <a:pt x="1126" y="785"/>
                    <a:pt x="1104" y="779"/>
                    <a:pt x="1095" y="786"/>
                  </a:cubicBezTo>
                  <a:cubicBezTo>
                    <a:pt x="1080" y="786"/>
                    <a:pt x="1065" y="786"/>
                    <a:pt x="1050" y="786"/>
                  </a:cubicBezTo>
                  <a:cubicBezTo>
                    <a:pt x="1036" y="788"/>
                    <a:pt x="1014" y="782"/>
                    <a:pt x="1005" y="789"/>
                  </a:cubicBezTo>
                  <a:cubicBezTo>
                    <a:pt x="990" y="789"/>
                    <a:pt x="975" y="789"/>
                    <a:pt x="960" y="789"/>
                  </a:cubicBezTo>
                  <a:cubicBezTo>
                    <a:pt x="946" y="791"/>
                    <a:pt x="924" y="785"/>
                    <a:pt x="915" y="792"/>
                  </a:cubicBezTo>
                  <a:cubicBezTo>
                    <a:pt x="900" y="792"/>
                    <a:pt x="885" y="792"/>
                    <a:pt x="870" y="792"/>
                  </a:cubicBezTo>
                  <a:cubicBezTo>
                    <a:pt x="856" y="794"/>
                    <a:pt x="834" y="788"/>
                    <a:pt x="825" y="795"/>
                  </a:cubicBezTo>
                  <a:cubicBezTo>
                    <a:pt x="803" y="795"/>
                    <a:pt x="781" y="795"/>
                    <a:pt x="759" y="795"/>
                  </a:cubicBezTo>
                  <a:cubicBezTo>
                    <a:pt x="725" y="795"/>
                    <a:pt x="691" y="795"/>
                    <a:pt x="657" y="795"/>
                  </a:cubicBezTo>
                  <a:close/>
                  <a:moveTo>
                    <a:pt x="1047" y="288"/>
                  </a:moveTo>
                  <a:cubicBezTo>
                    <a:pt x="1042" y="291"/>
                    <a:pt x="1042" y="315"/>
                    <a:pt x="1047" y="318"/>
                  </a:cubicBezTo>
                  <a:cubicBezTo>
                    <a:pt x="1042" y="331"/>
                    <a:pt x="1059" y="328"/>
                    <a:pt x="1062" y="324"/>
                  </a:cubicBezTo>
                  <a:cubicBezTo>
                    <a:pt x="1067" y="320"/>
                    <a:pt x="1067" y="295"/>
                    <a:pt x="1062" y="291"/>
                  </a:cubicBezTo>
                  <a:cubicBezTo>
                    <a:pt x="1063" y="285"/>
                    <a:pt x="1048" y="281"/>
                    <a:pt x="1047" y="288"/>
                  </a:cubicBezTo>
                  <a:close/>
                  <a:moveTo>
                    <a:pt x="822" y="435"/>
                  </a:moveTo>
                  <a:cubicBezTo>
                    <a:pt x="814" y="438"/>
                    <a:pt x="824" y="448"/>
                    <a:pt x="831" y="447"/>
                  </a:cubicBezTo>
                  <a:cubicBezTo>
                    <a:pt x="839" y="444"/>
                    <a:pt x="836" y="426"/>
                    <a:pt x="828" y="435"/>
                  </a:cubicBezTo>
                  <a:cubicBezTo>
                    <a:pt x="826" y="435"/>
                    <a:pt x="824" y="435"/>
                    <a:pt x="822" y="435"/>
                  </a:cubicBezTo>
                  <a:close/>
                </a:path>
              </a:pathLst>
            </a:custGeom>
            <a:solidFill>
              <a:srgbClr val="317D9D">
                <a:alpha val="54000"/>
              </a:srgbClr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788" name="Freeform 68"/>
            <p:cNvSpPr>
              <a:spLocks noEditPoints="1"/>
            </p:cNvSpPr>
            <p:nvPr/>
          </p:nvSpPr>
          <p:spPr bwMode="auto">
            <a:xfrm>
              <a:off x="566738" y="992188"/>
              <a:ext cx="8016875" cy="3141663"/>
            </a:xfrm>
            <a:custGeom>
              <a:gdLst>
                <a:gd fmla="*/ 2250 w 2298" name="T0"/>
                <a:gd fmla="*/ 177 h 900" name="T1"/>
                <a:gd fmla="*/ 2124 w 2298" name="T2"/>
                <a:gd fmla="*/ 264 h 900" name="T3"/>
                <a:gd fmla="*/ 1782 w 2298" name="T4"/>
                <a:gd fmla="*/ 477 h 900" name="T5"/>
                <a:gd fmla="*/ 1533 w 2298" name="T6"/>
                <a:gd fmla="*/ 699 h 900" name="T7"/>
                <a:gd fmla="*/ 1380 w 2298" name="T8"/>
                <a:gd fmla="*/ 825 h 900" name="T9"/>
                <a:gd fmla="*/ 1221 w 2298" name="T10"/>
                <a:gd fmla="*/ 897 h 900" name="T11"/>
                <a:gd fmla="*/ 999 w 2298" name="T12"/>
                <a:gd fmla="*/ 900 h 900" name="T13"/>
                <a:gd fmla="*/ 669 w 2298" name="T14"/>
                <a:gd fmla="*/ 876 h 900" name="T15"/>
                <a:gd fmla="*/ 396 w 2298" name="T16"/>
                <a:gd fmla="*/ 693 h 900" name="T17"/>
                <a:gd fmla="*/ 66 w 2298" name="T18"/>
                <a:gd fmla="*/ 435 h 900" name="T19"/>
                <a:gd fmla="*/ 0 w 2298" name="T20"/>
                <a:gd fmla="*/ 426 h 900" name="T21"/>
                <a:gd fmla="*/ 276 w 2298" name="T22"/>
                <a:gd fmla="*/ 372 h 900" name="T23"/>
                <a:gd fmla="*/ 834 w 2298" name="T24"/>
                <a:gd fmla="*/ 204 h 900" name="T25"/>
                <a:gd fmla="*/ 1503 w 2298" name="T26"/>
                <a:gd fmla="*/ 363 h 900" name="T27"/>
                <a:gd fmla="*/ 1803 w 2298" name="T28"/>
                <a:gd fmla="*/ 405 h 900" name="T29"/>
                <a:gd fmla="*/ 2202 w 2298" name="T30"/>
                <a:gd fmla="*/ 96 h 900" name="T31"/>
                <a:gd fmla="*/ 2283 w 2298" name="T32"/>
                <a:gd fmla="*/ 51 h 900" name="T33"/>
                <a:gd fmla="*/ 2265 w 2298" name="T34"/>
                <a:gd fmla="*/ 63 h 900" name="T35"/>
                <a:gd fmla="*/ 2265 w 2298" name="T36"/>
                <a:gd fmla="*/ 63 h 900" name="T37"/>
                <a:gd fmla="*/ 2217 w 2298" name="T38"/>
                <a:gd fmla="*/ 135 h 900" name="T39"/>
                <a:gd fmla="*/ 1680 w 2298" name="T40"/>
                <a:gd fmla="*/ 489 h 900" name="T41"/>
                <a:gd fmla="*/ 1428 w 2298" name="T42"/>
                <a:gd fmla="*/ 597 h 900" name="T43"/>
                <a:gd fmla="*/ 1296 w 2298" name="T44"/>
                <a:gd fmla="*/ 702 h 900" name="T45"/>
                <a:gd fmla="*/ 954 w 2298" name="T46"/>
                <a:gd fmla="*/ 783 h 900" name="T47"/>
                <a:gd fmla="*/ 870 w 2298" name="T48"/>
                <a:gd fmla="*/ 702 h 900" name="T49"/>
                <a:gd fmla="*/ 1278 w 2298" name="T50"/>
                <a:gd fmla="*/ 690 h 900" name="T51"/>
                <a:gd fmla="*/ 1218 w 2298" name="T52"/>
                <a:gd fmla="*/ 576 h 900" name="T53"/>
                <a:gd fmla="*/ 1113 w 2298" name="T54"/>
                <a:gd fmla="*/ 570 h 900" name="T55"/>
                <a:gd fmla="*/ 603 w 2298" name="T56"/>
                <a:gd fmla="*/ 585 h 900" name="T57"/>
                <a:gd fmla="*/ 399 w 2298" name="T58"/>
                <a:gd fmla="*/ 459 h 900" name="T59"/>
                <a:gd fmla="*/ 453 w 2298" name="T60"/>
                <a:gd fmla="*/ 453 h 900" name="T61"/>
                <a:gd fmla="*/ 567 w 2298" name="T62"/>
                <a:gd fmla="*/ 456 h 900" name="T63"/>
                <a:gd fmla="*/ 696 w 2298" name="T64"/>
                <a:gd fmla="*/ 459 h 900" name="T65"/>
                <a:gd fmla="*/ 507 w 2298" name="T66"/>
                <a:gd fmla="*/ 369 h 900" name="T67"/>
                <a:gd fmla="*/ 1020 w 2298" name="T68"/>
                <a:gd fmla="*/ 555 h 900" name="T69"/>
                <a:gd fmla="*/ 1176 w 2298" name="T70"/>
                <a:gd fmla="*/ 552 h 900" name="T71"/>
                <a:gd fmla="*/ 1083 w 2298" name="T72"/>
                <a:gd fmla="*/ 408 h 900" name="T73"/>
                <a:gd fmla="*/ 891 w 2298" name="T74"/>
                <a:gd fmla="*/ 408 h 900" name="T75"/>
                <a:gd fmla="*/ 1101 w 2298" name="T76"/>
                <a:gd fmla="*/ 387 h 900" name="T77"/>
                <a:gd fmla="*/ 1317 w 2298" name="T78"/>
                <a:gd fmla="*/ 549 h 900" name="T79"/>
                <a:gd fmla="*/ 1398 w 2298" name="T80"/>
                <a:gd fmla="*/ 543 h 900" name="T81"/>
                <a:gd fmla="*/ 1557 w 2298" name="T82"/>
                <a:gd fmla="*/ 525 h 900" name="T83"/>
                <a:gd fmla="*/ 1566 w 2298" name="T84"/>
                <a:gd fmla="*/ 378 h 900" name="T85"/>
                <a:gd fmla="*/ 993 w 2298" name="T86"/>
                <a:gd fmla="*/ 219 h 900" name="T87"/>
                <a:gd fmla="*/ 261 w 2298" name="T88"/>
                <a:gd fmla="*/ 396 h 900" name="T89"/>
                <a:gd fmla="*/ 348 w 2298" name="T90"/>
                <a:gd fmla="*/ 609 h 900" name="T91"/>
                <a:gd fmla="*/ 777 w 2298" name="T92"/>
                <a:gd fmla="*/ 876 h 900" name="T93"/>
                <a:gd fmla="*/ 990 w 2298" name="T94"/>
                <a:gd fmla="*/ 873 h 900" name="T95"/>
                <a:gd fmla="*/ 1125 w 2298" name="T96"/>
                <a:gd fmla="*/ 870 h 900" name="T97"/>
                <a:gd fmla="*/ 1260 w 2298" name="T98"/>
                <a:gd fmla="*/ 864 h 900" name="T99"/>
                <a:gd fmla="*/ 1596 w 2298" name="T100"/>
                <a:gd fmla="*/ 618 h 900" name="T101"/>
                <a:gd fmla="*/ 2244 w 2298" name="T102"/>
                <a:gd fmla="*/ 108 h 900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00" w="2298">
                  <a:moveTo>
                    <a:pt x="2298" y="57"/>
                  </a:moveTo>
                  <a:cubicBezTo>
                    <a:pt x="2298" y="70"/>
                    <a:pt x="2298" y="83"/>
                    <a:pt x="2298" y="96"/>
                  </a:cubicBezTo>
                  <a:cubicBezTo>
                    <a:pt x="2281" y="121"/>
                    <a:pt x="2272" y="154"/>
                    <a:pt x="2250" y="177"/>
                  </a:cubicBezTo>
                  <a:cubicBezTo>
                    <a:pt x="2232" y="195"/>
                    <a:pt x="2206" y="203"/>
                    <a:pt x="2187" y="219"/>
                  </a:cubicBezTo>
                  <a:cubicBezTo>
                    <a:pt x="2176" y="228"/>
                    <a:pt x="2170" y="239"/>
                    <a:pt x="2160" y="246"/>
                  </a:cubicBezTo>
                  <a:cubicBezTo>
                    <a:pt x="2149" y="254"/>
                    <a:pt x="2136" y="256"/>
                    <a:pt x="2124" y="264"/>
                  </a:cubicBezTo>
                  <a:cubicBezTo>
                    <a:pt x="2101" y="279"/>
                    <a:pt x="2084" y="304"/>
                    <a:pt x="2064" y="321"/>
                  </a:cubicBezTo>
                  <a:cubicBezTo>
                    <a:pt x="1998" y="376"/>
                    <a:pt x="1935" y="428"/>
                    <a:pt x="1848" y="459"/>
                  </a:cubicBezTo>
                  <a:cubicBezTo>
                    <a:pt x="1829" y="466"/>
                    <a:pt x="1802" y="467"/>
                    <a:pt x="1782" y="477"/>
                  </a:cubicBezTo>
                  <a:cubicBezTo>
                    <a:pt x="1760" y="488"/>
                    <a:pt x="1732" y="522"/>
                    <a:pt x="1707" y="543"/>
                  </a:cubicBezTo>
                  <a:cubicBezTo>
                    <a:pt x="1664" y="580"/>
                    <a:pt x="1626" y="601"/>
                    <a:pt x="1602" y="642"/>
                  </a:cubicBezTo>
                  <a:cubicBezTo>
                    <a:pt x="1563" y="647"/>
                    <a:pt x="1555" y="676"/>
                    <a:pt x="1533" y="699"/>
                  </a:cubicBezTo>
                  <a:cubicBezTo>
                    <a:pt x="1519" y="714"/>
                    <a:pt x="1506" y="728"/>
                    <a:pt x="1491" y="741"/>
                  </a:cubicBezTo>
                  <a:cubicBezTo>
                    <a:pt x="1465" y="763"/>
                    <a:pt x="1431" y="777"/>
                    <a:pt x="1404" y="798"/>
                  </a:cubicBezTo>
                  <a:cubicBezTo>
                    <a:pt x="1394" y="806"/>
                    <a:pt x="1389" y="817"/>
                    <a:pt x="1380" y="825"/>
                  </a:cubicBezTo>
                  <a:cubicBezTo>
                    <a:pt x="1352" y="850"/>
                    <a:pt x="1305" y="869"/>
                    <a:pt x="1284" y="894"/>
                  </a:cubicBezTo>
                  <a:cubicBezTo>
                    <a:pt x="1273" y="896"/>
                    <a:pt x="1254" y="890"/>
                    <a:pt x="1248" y="897"/>
                  </a:cubicBezTo>
                  <a:cubicBezTo>
                    <a:pt x="1239" y="897"/>
                    <a:pt x="1230" y="897"/>
                    <a:pt x="1221" y="897"/>
                  </a:cubicBezTo>
                  <a:cubicBezTo>
                    <a:pt x="1209" y="899"/>
                    <a:pt x="1189" y="893"/>
                    <a:pt x="1182" y="900"/>
                  </a:cubicBezTo>
                  <a:cubicBezTo>
                    <a:pt x="1173" y="900"/>
                    <a:pt x="1164" y="900"/>
                    <a:pt x="1155" y="900"/>
                  </a:cubicBezTo>
                  <a:cubicBezTo>
                    <a:pt x="1103" y="900"/>
                    <a:pt x="1051" y="900"/>
                    <a:pt x="999" y="900"/>
                  </a:cubicBezTo>
                  <a:cubicBezTo>
                    <a:pt x="991" y="900"/>
                    <a:pt x="983" y="900"/>
                    <a:pt x="975" y="900"/>
                  </a:cubicBezTo>
                  <a:cubicBezTo>
                    <a:pt x="969" y="893"/>
                    <a:pt x="950" y="899"/>
                    <a:pt x="939" y="897"/>
                  </a:cubicBezTo>
                  <a:cubicBezTo>
                    <a:pt x="845" y="894"/>
                    <a:pt x="759" y="883"/>
                    <a:pt x="669" y="876"/>
                  </a:cubicBezTo>
                  <a:cubicBezTo>
                    <a:pt x="639" y="865"/>
                    <a:pt x="620" y="849"/>
                    <a:pt x="597" y="837"/>
                  </a:cubicBezTo>
                  <a:cubicBezTo>
                    <a:pt x="583" y="829"/>
                    <a:pt x="565" y="826"/>
                    <a:pt x="552" y="819"/>
                  </a:cubicBezTo>
                  <a:cubicBezTo>
                    <a:pt x="495" y="788"/>
                    <a:pt x="441" y="738"/>
                    <a:pt x="396" y="693"/>
                  </a:cubicBezTo>
                  <a:cubicBezTo>
                    <a:pt x="348" y="645"/>
                    <a:pt x="309" y="589"/>
                    <a:pt x="258" y="546"/>
                  </a:cubicBezTo>
                  <a:cubicBezTo>
                    <a:pt x="237" y="529"/>
                    <a:pt x="208" y="511"/>
                    <a:pt x="180" y="492"/>
                  </a:cubicBezTo>
                  <a:cubicBezTo>
                    <a:pt x="144" y="468"/>
                    <a:pt x="111" y="439"/>
                    <a:pt x="66" y="435"/>
                  </a:cubicBezTo>
                  <a:cubicBezTo>
                    <a:pt x="60" y="428"/>
                    <a:pt x="41" y="434"/>
                    <a:pt x="30" y="432"/>
                  </a:cubicBezTo>
                  <a:cubicBezTo>
                    <a:pt x="20" y="432"/>
                    <a:pt x="10" y="432"/>
                    <a:pt x="0" y="432"/>
                  </a:cubicBezTo>
                  <a:cubicBezTo>
                    <a:pt x="0" y="430"/>
                    <a:pt x="0" y="428"/>
                    <a:pt x="0" y="426"/>
                  </a:cubicBezTo>
                  <a:cubicBezTo>
                    <a:pt x="25" y="426"/>
                    <a:pt x="49" y="425"/>
                    <a:pt x="69" y="420"/>
                  </a:cubicBezTo>
                  <a:cubicBezTo>
                    <a:pt x="77" y="415"/>
                    <a:pt x="48" y="408"/>
                    <a:pt x="57" y="402"/>
                  </a:cubicBezTo>
                  <a:cubicBezTo>
                    <a:pt x="124" y="435"/>
                    <a:pt x="208" y="385"/>
                    <a:pt x="276" y="372"/>
                  </a:cubicBezTo>
                  <a:cubicBezTo>
                    <a:pt x="307" y="353"/>
                    <a:pt x="335" y="327"/>
                    <a:pt x="369" y="309"/>
                  </a:cubicBezTo>
                  <a:cubicBezTo>
                    <a:pt x="475" y="252"/>
                    <a:pt x="618" y="242"/>
                    <a:pt x="741" y="204"/>
                  </a:cubicBezTo>
                  <a:cubicBezTo>
                    <a:pt x="772" y="204"/>
                    <a:pt x="803" y="204"/>
                    <a:pt x="834" y="204"/>
                  </a:cubicBezTo>
                  <a:cubicBezTo>
                    <a:pt x="864" y="204"/>
                    <a:pt x="894" y="204"/>
                    <a:pt x="924" y="204"/>
                  </a:cubicBezTo>
                  <a:cubicBezTo>
                    <a:pt x="1067" y="193"/>
                    <a:pt x="1133" y="259"/>
                    <a:pt x="1227" y="300"/>
                  </a:cubicBezTo>
                  <a:cubicBezTo>
                    <a:pt x="1304" y="334"/>
                    <a:pt x="1399" y="357"/>
                    <a:pt x="1503" y="363"/>
                  </a:cubicBezTo>
                  <a:cubicBezTo>
                    <a:pt x="1522" y="368"/>
                    <a:pt x="1562" y="368"/>
                    <a:pt x="1581" y="363"/>
                  </a:cubicBezTo>
                  <a:cubicBezTo>
                    <a:pt x="1667" y="344"/>
                    <a:pt x="1691" y="405"/>
                    <a:pt x="1758" y="405"/>
                  </a:cubicBezTo>
                  <a:cubicBezTo>
                    <a:pt x="1766" y="410"/>
                    <a:pt x="1795" y="410"/>
                    <a:pt x="1803" y="405"/>
                  </a:cubicBezTo>
                  <a:cubicBezTo>
                    <a:pt x="1866" y="406"/>
                    <a:pt x="1893" y="372"/>
                    <a:pt x="1935" y="339"/>
                  </a:cubicBezTo>
                  <a:cubicBezTo>
                    <a:pt x="1999" y="289"/>
                    <a:pt x="2048" y="255"/>
                    <a:pt x="2112" y="210"/>
                  </a:cubicBezTo>
                  <a:cubicBezTo>
                    <a:pt x="2155" y="179"/>
                    <a:pt x="2206" y="157"/>
                    <a:pt x="2202" y="96"/>
                  </a:cubicBezTo>
                  <a:cubicBezTo>
                    <a:pt x="2228" y="65"/>
                    <a:pt x="2245" y="25"/>
                    <a:pt x="2277" y="0"/>
                  </a:cubicBezTo>
                  <a:cubicBezTo>
                    <a:pt x="2277" y="3"/>
                    <a:pt x="2279" y="4"/>
                    <a:pt x="2280" y="6"/>
                  </a:cubicBezTo>
                  <a:cubicBezTo>
                    <a:pt x="2282" y="20"/>
                    <a:pt x="2276" y="42"/>
                    <a:pt x="2283" y="51"/>
                  </a:cubicBezTo>
                  <a:cubicBezTo>
                    <a:pt x="2283" y="55"/>
                    <a:pt x="2287" y="55"/>
                    <a:pt x="2286" y="60"/>
                  </a:cubicBezTo>
                  <a:cubicBezTo>
                    <a:pt x="2292" y="61"/>
                    <a:pt x="2293" y="57"/>
                    <a:pt x="2298" y="57"/>
                  </a:cubicBezTo>
                  <a:close/>
                  <a:moveTo>
                    <a:pt x="2265" y="63"/>
                  </a:moveTo>
                  <a:cubicBezTo>
                    <a:pt x="2268" y="86"/>
                    <a:pt x="2250" y="109"/>
                    <a:pt x="2268" y="120"/>
                  </a:cubicBezTo>
                  <a:cubicBezTo>
                    <a:pt x="2275" y="109"/>
                    <a:pt x="2278" y="94"/>
                    <a:pt x="2283" y="81"/>
                  </a:cubicBezTo>
                  <a:cubicBezTo>
                    <a:pt x="2268" y="91"/>
                    <a:pt x="2278" y="64"/>
                    <a:pt x="2265" y="63"/>
                  </a:cubicBezTo>
                  <a:close/>
                  <a:moveTo>
                    <a:pt x="2241" y="81"/>
                  </a:moveTo>
                  <a:cubicBezTo>
                    <a:pt x="2233" y="87"/>
                    <a:pt x="2226" y="94"/>
                    <a:pt x="2220" y="102"/>
                  </a:cubicBezTo>
                  <a:cubicBezTo>
                    <a:pt x="2213" y="107"/>
                    <a:pt x="2219" y="125"/>
                    <a:pt x="2217" y="135"/>
                  </a:cubicBezTo>
                  <a:cubicBezTo>
                    <a:pt x="2153" y="222"/>
                    <a:pt x="2046" y="273"/>
                    <a:pt x="1959" y="339"/>
                  </a:cubicBezTo>
                  <a:cubicBezTo>
                    <a:pt x="1929" y="362"/>
                    <a:pt x="1905" y="395"/>
                    <a:pt x="1875" y="411"/>
                  </a:cubicBezTo>
                  <a:cubicBezTo>
                    <a:pt x="1813" y="444"/>
                    <a:pt x="1735" y="440"/>
                    <a:pt x="1680" y="489"/>
                  </a:cubicBezTo>
                  <a:cubicBezTo>
                    <a:pt x="1668" y="492"/>
                    <a:pt x="1671" y="480"/>
                    <a:pt x="1659" y="483"/>
                  </a:cubicBezTo>
                  <a:cubicBezTo>
                    <a:pt x="1592" y="513"/>
                    <a:pt x="1547" y="558"/>
                    <a:pt x="1455" y="564"/>
                  </a:cubicBezTo>
                  <a:cubicBezTo>
                    <a:pt x="1446" y="575"/>
                    <a:pt x="1440" y="589"/>
                    <a:pt x="1428" y="597"/>
                  </a:cubicBezTo>
                  <a:cubicBezTo>
                    <a:pt x="1417" y="653"/>
                    <a:pt x="1411" y="718"/>
                    <a:pt x="1374" y="747"/>
                  </a:cubicBezTo>
                  <a:cubicBezTo>
                    <a:pt x="1377" y="704"/>
                    <a:pt x="1405" y="660"/>
                    <a:pt x="1407" y="606"/>
                  </a:cubicBezTo>
                  <a:cubicBezTo>
                    <a:pt x="1372" y="628"/>
                    <a:pt x="1322" y="661"/>
                    <a:pt x="1296" y="702"/>
                  </a:cubicBezTo>
                  <a:cubicBezTo>
                    <a:pt x="1256" y="719"/>
                    <a:pt x="1216" y="736"/>
                    <a:pt x="1170" y="747"/>
                  </a:cubicBezTo>
                  <a:cubicBezTo>
                    <a:pt x="1162" y="746"/>
                    <a:pt x="1173" y="764"/>
                    <a:pt x="1161" y="759"/>
                  </a:cubicBezTo>
                  <a:cubicBezTo>
                    <a:pt x="1085" y="760"/>
                    <a:pt x="1033" y="785"/>
                    <a:pt x="954" y="783"/>
                  </a:cubicBezTo>
                  <a:cubicBezTo>
                    <a:pt x="928" y="779"/>
                    <a:pt x="886" y="791"/>
                    <a:pt x="870" y="777"/>
                  </a:cubicBezTo>
                  <a:cubicBezTo>
                    <a:pt x="923" y="769"/>
                    <a:pt x="989" y="774"/>
                    <a:pt x="1035" y="759"/>
                  </a:cubicBezTo>
                  <a:cubicBezTo>
                    <a:pt x="974" y="746"/>
                    <a:pt x="911" y="735"/>
                    <a:pt x="870" y="702"/>
                  </a:cubicBezTo>
                  <a:cubicBezTo>
                    <a:pt x="892" y="692"/>
                    <a:pt x="914" y="713"/>
                    <a:pt x="936" y="720"/>
                  </a:cubicBezTo>
                  <a:cubicBezTo>
                    <a:pt x="984" y="735"/>
                    <a:pt x="1055" y="751"/>
                    <a:pt x="1116" y="744"/>
                  </a:cubicBezTo>
                  <a:cubicBezTo>
                    <a:pt x="1162" y="739"/>
                    <a:pt x="1245" y="710"/>
                    <a:pt x="1278" y="690"/>
                  </a:cubicBezTo>
                  <a:cubicBezTo>
                    <a:pt x="1302" y="675"/>
                    <a:pt x="1322" y="646"/>
                    <a:pt x="1344" y="627"/>
                  </a:cubicBezTo>
                  <a:cubicBezTo>
                    <a:pt x="1368" y="606"/>
                    <a:pt x="1395" y="593"/>
                    <a:pt x="1410" y="570"/>
                  </a:cubicBezTo>
                  <a:cubicBezTo>
                    <a:pt x="1353" y="567"/>
                    <a:pt x="1285" y="579"/>
                    <a:pt x="1218" y="576"/>
                  </a:cubicBezTo>
                  <a:cubicBezTo>
                    <a:pt x="1212" y="569"/>
                    <a:pt x="1193" y="575"/>
                    <a:pt x="1182" y="573"/>
                  </a:cubicBezTo>
                  <a:cubicBezTo>
                    <a:pt x="1171" y="573"/>
                    <a:pt x="1160" y="573"/>
                    <a:pt x="1149" y="573"/>
                  </a:cubicBezTo>
                  <a:cubicBezTo>
                    <a:pt x="1143" y="566"/>
                    <a:pt x="1124" y="572"/>
                    <a:pt x="1113" y="570"/>
                  </a:cubicBezTo>
                  <a:cubicBezTo>
                    <a:pt x="1041" y="579"/>
                    <a:pt x="977" y="549"/>
                    <a:pt x="912" y="552"/>
                  </a:cubicBezTo>
                  <a:cubicBezTo>
                    <a:pt x="825" y="556"/>
                    <a:pt x="743" y="583"/>
                    <a:pt x="651" y="585"/>
                  </a:cubicBezTo>
                  <a:cubicBezTo>
                    <a:pt x="635" y="585"/>
                    <a:pt x="619" y="585"/>
                    <a:pt x="603" y="585"/>
                  </a:cubicBezTo>
                  <a:cubicBezTo>
                    <a:pt x="601" y="584"/>
                    <a:pt x="597" y="585"/>
                    <a:pt x="597" y="582"/>
                  </a:cubicBezTo>
                  <a:cubicBezTo>
                    <a:pt x="697" y="571"/>
                    <a:pt x="797" y="560"/>
                    <a:pt x="885" y="537"/>
                  </a:cubicBezTo>
                  <a:cubicBezTo>
                    <a:pt x="741" y="487"/>
                    <a:pt x="601" y="450"/>
                    <a:pt x="399" y="459"/>
                  </a:cubicBezTo>
                  <a:cubicBezTo>
                    <a:pt x="389" y="459"/>
                    <a:pt x="379" y="459"/>
                    <a:pt x="369" y="459"/>
                  </a:cubicBezTo>
                  <a:cubicBezTo>
                    <a:pt x="370" y="442"/>
                    <a:pt x="399" y="453"/>
                    <a:pt x="414" y="450"/>
                  </a:cubicBezTo>
                  <a:cubicBezTo>
                    <a:pt x="421" y="457"/>
                    <a:pt x="441" y="451"/>
                    <a:pt x="453" y="453"/>
                  </a:cubicBezTo>
                  <a:cubicBezTo>
                    <a:pt x="466" y="453"/>
                    <a:pt x="479" y="453"/>
                    <a:pt x="492" y="453"/>
                  </a:cubicBezTo>
                  <a:cubicBezTo>
                    <a:pt x="498" y="460"/>
                    <a:pt x="517" y="454"/>
                    <a:pt x="528" y="456"/>
                  </a:cubicBezTo>
                  <a:cubicBezTo>
                    <a:pt x="541" y="456"/>
                    <a:pt x="554" y="456"/>
                    <a:pt x="567" y="456"/>
                  </a:cubicBezTo>
                  <a:cubicBezTo>
                    <a:pt x="589" y="463"/>
                    <a:pt x="624" y="457"/>
                    <a:pt x="651" y="459"/>
                  </a:cubicBezTo>
                  <a:cubicBezTo>
                    <a:pt x="657" y="459"/>
                    <a:pt x="663" y="459"/>
                    <a:pt x="669" y="459"/>
                  </a:cubicBezTo>
                  <a:cubicBezTo>
                    <a:pt x="671" y="464"/>
                    <a:pt x="694" y="464"/>
                    <a:pt x="696" y="459"/>
                  </a:cubicBezTo>
                  <a:cubicBezTo>
                    <a:pt x="692" y="459"/>
                    <a:pt x="692" y="455"/>
                    <a:pt x="687" y="456"/>
                  </a:cubicBezTo>
                  <a:cubicBezTo>
                    <a:pt x="642" y="438"/>
                    <a:pt x="590" y="411"/>
                    <a:pt x="546" y="393"/>
                  </a:cubicBezTo>
                  <a:cubicBezTo>
                    <a:pt x="533" y="388"/>
                    <a:pt x="506" y="387"/>
                    <a:pt x="507" y="369"/>
                  </a:cubicBezTo>
                  <a:cubicBezTo>
                    <a:pt x="597" y="380"/>
                    <a:pt x="671" y="443"/>
                    <a:pt x="756" y="474"/>
                  </a:cubicBezTo>
                  <a:cubicBezTo>
                    <a:pt x="811" y="494"/>
                    <a:pt x="869" y="499"/>
                    <a:pt x="918" y="531"/>
                  </a:cubicBezTo>
                  <a:cubicBezTo>
                    <a:pt x="953" y="528"/>
                    <a:pt x="980" y="554"/>
                    <a:pt x="1020" y="555"/>
                  </a:cubicBezTo>
                  <a:cubicBezTo>
                    <a:pt x="1037" y="555"/>
                    <a:pt x="1054" y="555"/>
                    <a:pt x="1071" y="555"/>
                  </a:cubicBezTo>
                  <a:cubicBezTo>
                    <a:pt x="1088" y="555"/>
                    <a:pt x="1105" y="555"/>
                    <a:pt x="1122" y="555"/>
                  </a:cubicBezTo>
                  <a:cubicBezTo>
                    <a:pt x="1139" y="553"/>
                    <a:pt x="1164" y="559"/>
                    <a:pt x="1176" y="552"/>
                  </a:cubicBezTo>
                  <a:cubicBezTo>
                    <a:pt x="1192" y="552"/>
                    <a:pt x="1208" y="552"/>
                    <a:pt x="1224" y="552"/>
                  </a:cubicBezTo>
                  <a:cubicBezTo>
                    <a:pt x="1213" y="543"/>
                    <a:pt x="1210" y="519"/>
                    <a:pt x="1200" y="504"/>
                  </a:cubicBezTo>
                  <a:cubicBezTo>
                    <a:pt x="1183" y="479"/>
                    <a:pt x="1113" y="413"/>
                    <a:pt x="1083" y="408"/>
                  </a:cubicBezTo>
                  <a:cubicBezTo>
                    <a:pt x="1054" y="403"/>
                    <a:pt x="1022" y="418"/>
                    <a:pt x="984" y="411"/>
                  </a:cubicBezTo>
                  <a:cubicBezTo>
                    <a:pt x="953" y="411"/>
                    <a:pt x="922" y="411"/>
                    <a:pt x="891" y="411"/>
                  </a:cubicBezTo>
                  <a:cubicBezTo>
                    <a:pt x="891" y="410"/>
                    <a:pt x="891" y="409"/>
                    <a:pt x="891" y="408"/>
                  </a:cubicBezTo>
                  <a:cubicBezTo>
                    <a:pt x="912" y="377"/>
                    <a:pt x="1017" y="409"/>
                    <a:pt x="1050" y="387"/>
                  </a:cubicBezTo>
                  <a:cubicBezTo>
                    <a:pt x="998" y="360"/>
                    <a:pt x="926" y="353"/>
                    <a:pt x="864" y="336"/>
                  </a:cubicBezTo>
                  <a:cubicBezTo>
                    <a:pt x="953" y="319"/>
                    <a:pt x="1027" y="369"/>
                    <a:pt x="1101" y="387"/>
                  </a:cubicBezTo>
                  <a:cubicBezTo>
                    <a:pt x="1104" y="397"/>
                    <a:pt x="1102" y="398"/>
                    <a:pt x="1110" y="405"/>
                  </a:cubicBezTo>
                  <a:cubicBezTo>
                    <a:pt x="1175" y="438"/>
                    <a:pt x="1206" y="505"/>
                    <a:pt x="1260" y="549"/>
                  </a:cubicBezTo>
                  <a:cubicBezTo>
                    <a:pt x="1272" y="554"/>
                    <a:pt x="1305" y="554"/>
                    <a:pt x="1317" y="549"/>
                  </a:cubicBezTo>
                  <a:cubicBezTo>
                    <a:pt x="1326" y="549"/>
                    <a:pt x="1335" y="549"/>
                    <a:pt x="1344" y="549"/>
                  </a:cubicBezTo>
                  <a:cubicBezTo>
                    <a:pt x="1354" y="549"/>
                    <a:pt x="1364" y="549"/>
                    <a:pt x="1374" y="549"/>
                  </a:cubicBezTo>
                  <a:cubicBezTo>
                    <a:pt x="1382" y="548"/>
                    <a:pt x="1409" y="552"/>
                    <a:pt x="1398" y="543"/>
                  </a:cubicBezTo>
                  <a:cubicBezTo>
                    <a:pt x="1382" y="537"/>
                    <a:pt x="1371" y="473"/>
                    <a:pt x="1395" y="465"/>
                  </a:cubicBezTo>
                  <a:cubicBezTo>
                    <a:pt x="1405" y="493"/>
                    <a:pt x="1397" y="539"/>
                    <a:pt x="1428" y="546"/>
                  </a:cubicBezTo>
                  <a:cubicBezTo>
                    <a:pt x="1477" y="539"/>
                    <a:pt x="1509" y="534"/>
                    <a:pt x="1557" y="525"/>
                  </a:cubicBezTo>
                  <a:cubicBezTo>
                    <a:pt x="1613" y="469"/>
                    <a:pt x="1709" y="453"/>
                    <a:pt x="1788" y="420"/>
                  </a:cubicBezTo>
                  <a:cubicBezTo>
                    <a:pt x="1757" y="419"/>
                    <a:pt x="1728" y="419"/>
                    <a:pt x="1719" y="426"/>
                  </a:cubicBezTo>
                  <a:cubicBezTo>
                    <a:pt x="1676" y="402"/>
                    <a:pt x="1639" y="372"/>
                    <a:pt x="1566" y="378"/>
                  </a:cubicBezTo>
                  <a:cubicBezTo>
                    <a:pt x="1542" y="378"/>
                    <a:pt x="1518" y="378"/>
                    <a:pt x="1494" y="378"/>
                  </a:cubicBezTo>
                  <a:cubicBezTo>
                    <a:pt x="1336" y="374"/>
                    <a:pt x="1231" y="312"/>
                    <a:pt x="1113" y="264"/>
                  </a:cubicBezTo>
                  <a:cubicBezTo>
                    <a:pt x="1074" y="248"/>
                    <a:pt x="1033" y="225"/>
                    <a:pt x="993" y="219"/>
                  </a:cubicBezTo>
                  <a:cubicBezTo>
                    <a:pt x="829" y="194"/>
                    <a:pt x="679" y="237"/>
                    <a:pt x="561" y="270"/>
                  </a:cubicBezTo>
                  <a:cubicBezTo>
                    <a:pt x="495" y="288"/>
                    <a:pt x="427" y="303"/>
                    <a:pt x="375" y="330"/>
                  </a:cubicBezTo>
                  <a:cubicBezTo>
                    <a:pt x="334" y="352"/>
                    <a:pt x="305" y="381"/>
                    <a:pt x="261" y="396"/>
                  </a:cubicBezTo>
                  <a:cubicBezTo>
                    <a:pt x="215" y="411"/>
                    <a:pt x="169" y="415"/>
                    <a:pt x="120" y="435"/>
                  </a:cubicBezTo>
                  <a:cubicBezTo>
                    <a:pt x="173" y="466"/>
                    <a:pt x="228" y="495"/>
                    <a:pt x="273" y="534"/>
                  </a:cubicBezTo>
                  <a:cubicBezTo>
                    <a:pt x="297" y="560"/>
                    <a:pt x="322" y="585"/>
                    <a:pt x="348" y="609"/>
                  </a:cubicBezTo>
                  <a:cubicBezTo>
                    <a:pt x="358" y="621"/>
                    <a:pt x="369" y="632"/>
                    <a:pt x="381" y="642"/>
                  </a:cubicBezTo>
                  <a:cubicBezTo>
                    <a:pt x="390" y="653"/>
                    <a:pt x="400" y="663"/>
                    <a:pt x="411" y="672"/>
                  </a:cubicBezTo>
                  <a:cubicBezTo>
                    <a:pt x="511" y="762"/>
                    <a:pt x="601" y="862"/>
                    <a:pt x="777" y="876"/>
                  </a:cubicBezTo>
                  <a:cubicBezTo>
                    <a:pt x="804" y="881"/>
                    <a:pt x="852" y="881"/>
                    <a:pt x="879" y="876"/>
                  </a:cubicBezTo>
                  <a:cubicBezTo>
                    <a:pt x="901" y="876"/>
                    <a:pt x="923" y="876"/>
                    <a:pt x="945" y="876"/>
                  </a:cubicBezTo>
                  <a:cubicBezTo>
                    <a:pt x="959" y="874"/>
                    <a:pt x="981" y="880"/>
                    <a:pt x="990" y="873"/>
                  </a:cubicBezTo>
                  <a:cubicBezTo>
                    <a:pt x="1005" y="873"/>
                    <a:pt x="1020" y="873"/>
                    <a:pt x="1035" y="873"/>
                  </a:cubicBezTo>
                  <a:cubicBezTo>
                    <a:pt x="1049" y="871"/>
                    <a:pt x="1071" y="877"/>
                    <a:pt x="1080" y="870"/>
                  </a:cubicBezTo>
                  <a:cubicBezTo>
                    <a:pt x="1095" y="870"/>
                    <a:pt x="1110" y="870"/>
                    <a:pt x="1125" y="870"/>
                  </a:cubicBezTo>
                  <a:cubicBezTo>
                    <a:pt x="1139" y="868"/>
                    <a:pt x="1161" y="874"/>
                    <a:pt x="1170" y="867"/>
                  </a:cubicBezTo>
                  <a:cubicBezTo>
                    <a:pt x="1185" y="867"/>
                    <a:pt x="1200" y="867"/>
                    <a:pt x="1215" y="867"/>
                  </a:cubicBezTo>
                  <a:cubicBezTo>
                    <a:pt x="1229" y="865"/>
                    <a:pt x="1251" y="871"/>
                    <a:pt x="1260" y="864"/>
                  </a:cubicBezTo>
                  <a:cubicBezTo>
                    <a:pt x="1270" y="864"/>
                    <a:pt x="1280" y="864"/>
                    <a:pt x="1290" y="864"/>
                  </a:cubicBezTo>
                  <a:cubicBezTo>
                    <a:pt x="1379" y="785"/>
                    <a:pt x="1515" y="737"/>
                    <a:pt x="1560" y="624"/>
                  </a:cubicBezTo>
                  <a:cubicBezTo>
                    <a:pt x="1571" y="621"/>
                    <a:pt x="1580" y="616"/>
                    <a:pt x="1596" y="618"/>
                  </a:cubicBezTo>
                  <a:cubicBezTo>
                    <a:pt x="1647" y="555"/>
                    <a:pt x="1719" y="507"/>
                    <a:pt x="1776" y="459"/>
                  </a:cubicBezTo>
                  <a:cubicBezTo>
                    <a:pt x="1985" y="396"/>
                    <a:pt x="2117" y="256"/>
                    <a:pt x="2259" y="126"/>
                  </a:cubicBezTo>
                  <a:cubicBezTo>
                    <a:pt x="2245" y="129"/>
                    <a:pt x="2243" y="120"/>
                    <a:pt x="2244" y="108"/>
                  </a:cubicBezTo>
                  <a:cubicBezTo>
                    <a:pt x="2244" y="100"/>
                    <a:pt x="2245" y="65"/>
                    <a:pt x="2241" y="81"/>
                  </a:cubicBezTo>
                  <a:close/>
                </a:path>
              </a:pathLst>
            </a:custGeom>
            <a:solidFill>
              <a:srgbClr val="132B2D">
                <a:alpha val="47000"/>
              </a:srgbClr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</p:grpSp>
      <p:grpSp>
        <p:nvGrpSpPr>
          <p:cNvPr id="6114" name="组合 6113"/>
          <p:cNvGrpSpPr/>
          <p:nvPr/>
        </p:nvGrpSpPr>
        <p:grpSpPr>
          <a:xfrm>
            <a:off x="3572566" y="357172"/>
            <a:ext cx="2071004" cy="4467846"/>
            <a:chOff x="3367088" y="3175"/>
            <a:chExt cx="2381250" cy="5137150"/>
          </a:xfrm>
        </p:grpSpPr>
        <p:sp>
          <p:nvSpPr>
            <p:cNvPr id="6115" name="Freeform 5"/>
            <p:cNvSpPr/>
            <p:nvPr/>
          </p:nvSpPr>
          <p:spPr bwMode="auto">
            <a:xfrm>
              <a:off x="3871913" y="261938"/>
              <a:ext cx="30163" cy="96838"/>
            </a:xfrm>
            <a:custGeom>
              <a:cxnLst>
                <a:cxn ang="0">
                  <a:pos x="4" y="0"/>
                </a:cxn>
                <a:cxn ang="0">
                  <a:pos x="7" y="36"/>
                </a:cxn>
                <a:cxn ang="0">
                  <a:pos x="4" y="0"/>
                </a:cxn>
              </a:cxnLst>
              <a:rect b="b" l="0" r="r" t="0"/>
              <a:pathLst>
                <a:path h="36" w="11">
                  <a:moveTo>
                    <a:pt x="4" y="0"/>
                  </a:moveTo>
                  <a:cubicBezTo>
                    <a:pt x="11" y="6"/>
                    <a:pt x="5" y="25"/>
                    <a:pt x="7" y="36"/>
                  </a:cubicBezTo>
                  <a:cubicBezTo>
                    <a:pt x="0" y="30"/>
                    <a:pt x="6" y="11"/>
                    <a:pt x="4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16" name="Freeform 6"/>
            <p:cNvSpPr/>
            <p:nvPr/>
          </p:nvSpPr>
          <p:spPr bwMode="auto">
            <a:xfrm>
              <a:off x="4567238" y="1690688"/>
              <a:ext cx="20638" cy="112713"/>
            </a:xfrm>
            <a:custGeom>
              <a:cxnLst>
                <a:cxn ang="0">
                  <a:pos x="1" y="9"/>
                </a:cxn>
                <a:cxn ang="0">
                  <a:pos x="4" y="0"/>
                </a:cxn>
                <a:cxn ang="0">
                  <a:pos x="4" y="15"/>
                </a:cxn>
                <a:cxn ang="0">
                  <a:pos x="1" y="42"/>
                </a:cxn>
                <a:cxn ang="0">
                  <a:pos x="1" y="9"/>
                </a:cxn>
              </a:cxnLst>
              <a:rect b="b" l="0" r="r" t="0"/>
              <a:pathLst>
                <a:path h="42" w="8">
                  <a:moveTo>
                    <a:pt x="1" y="9"/>
                  </a:moveTo>
                  <a:cubicBezTo>
                    <a:pt x="1" y="5"/>
                    <a:pt x="0" y="0"/>
                    <a:pt x="4" y="0"/>
                  </a:cubicBezTo>
                  <a:cubicBezTo>
                    <a:pt x="4" y="5"/>
                    <a:pt x="4" y="10"/>
                    <a:pt x="4" y="15"/>
                  </a:cubicBezTo>
                  <a:cubicBezTo>
                    <a:pt x="2" y="23"/>
                    <a:pt x="8" y="39"/>
                    <a:pt x="1" y="42"/>
                  </a:cubicBezTo>
                  <a:cubicBezTo>
                    <a:pt x="1" y="31"/>
                    <a:pt x="1" y="20"/>
                    <a:pt x="1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17" name="Freeform 7"/>
            <p:cNvSpPr/>
            <p:nvPr/>
          </p:nvSpPr>
          <p:spPr bwMode="auto">
            <a:xfrm>
              <a:off x="4964113" y="1843088"/>
              <a:ext cx="19050" cy="80963"/>
            </a:xfrm>
            <a:custGeom>
              <a:cxnLst>
                <a:cxn ang="0">
                  <a:pos x="0" y="0"/>
                </a:cxn>
                <a:cxn ang="0">
                  <a:pos x="3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0"/>
                </a:cxn>
              </a:cxnLst>
              <a:rect b="b" l="0" r="r" t="0"/>
              <a:pathLst>
                <a:path h="30" w="7">
                  <a:moveTo>
                    <a:pt x="0" y="0"/>
                  </a:moveTo>
                  <a:cubicBezTo>
                    <a:pt x="7" y="4"/>
                    <a:pt x="1" y="21"/>
                    <a:pt x="3" y="30"/>
                  </a:cubicBezTo>
                  <a:cubicBezTo>
                    <a:pt x="2" y="30"/>
                    <a:pt x="1" y="30"/>
                    <a:pt x="0" y="30"/>
                  </a:cubicBezTo>
                  <a:cubicBezTo>
                    <a:pt x="0" y="28"/>
                    <a:pt x="0" y="26"/>
                    <a:pt x="0" y="24"/>
                  </a:cubicBezTo>
                  <a:cubicBezTo>
                    <a:pt x="0" y="16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6F9C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18" name="Freeform 8"/>
            <p:cNvSpPr/>
            <p:nvPr/>
          </p:nvSpPr>
          <p:spPr bwMode="auto">
            <a:xfrm>
              <a:off x="5059363" y="1884363"/>
              <a:ext cx="19050" cy="88900"/>
            </a:xfrm>
            <a:custGeom>
              <a:cxnLst>
                <a:cxn ang="0">
                  <a:pos x="4" y="33"/>
                </a:cxn>
                <a:cxn ang="0">
                  <a:pos x="7" y="0"/>
                </a:cxn>
                <a:cxn ang="0">
                  <a:pos x="7" y="33"/>
                </a:cxn>
                <a:cxn ang="0">
                  <a:pos x="4" y="33"/>
                </a:cxn>
              </a:cxnLst>
              <a:rect b="b" l="0" r="r" t="0"/>
              <a:pathLst>
                <a:path h="33" w="7">
                  <a:moveTo>
                    <a:pt x="4" y="33"/>
                  </a:moveTo>
                  <a:cubicBezTo>
                    <a:pt x="6" y="23"/>
                    <a:pt x="0" y="5"/>
                    <a:pt x="7" y="0"/>
                  </a:cubicBezTo>
                  <a:cubicBezTo>
                    <a:pt x="7" y="11"/>
                    <a:pt x="7" y="22"/>
                    <a:pt x="7" y="33"/>
                  </a:cubicBezTo>
                  <a:cubicBezTo>
                    <a:pt x="6" y="33"/>
                    <a:pt x="5" y="33"/>
                    <a:pt x="4" y="3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19" name="Freeform 9"/>
            <p:cNvSpPr/>
            <p:nvPr/>
          </p:nvSpPr>
          <p:spPr bwMode="auto">
            <a:xfrm>
              <a:off x="4230688" y="1981200"/>
              <a:ext cx="11113" cy="144463"/>
            </a:xfrm>
            <a:custGeom>
              <a:cxnLst>
                <a:cxn ang="0">
                  <a:pos x="0" y="0"/>
                </a:cxn>
                <a:cxn ang="0">
                  <a:pos x="3" y="3"/>
                </a:cxn>
                <a:cxn ang="0">
                  <a:pos x="3" y="54"/>
                </a:cxn>
                <a:cxn ang="0">
                  <a:pos x="0" y="54"/>
                </a:cxn>
                <a:cxn ang="0">
                  <a:pos x="0" y="27"/>
                </a:cxn>
                <a:cxn ang="0">
                  <a:pos x="0" y="0"/>
                </a:cxn>
              </a:cxnLst>
              <a:rect b="b" l="0" r="r" t="0"/>
              <a:pathLst>
                <a:path h="54" w="4">
                  <a:moveTo>
                    <a:pt x="0" y="0"/>
                  </a:moveTo>
                  <a:cubicBezTo>
                    <a:pt x="2" y="0"/>
                    <a:pt x="4" y="0"/>
                    <a:pt x="3" y="3"/>
                  </a:cubicBezTo>
                  <a:cubicBezTo>
                    <a:pt x="3" y="20"/>
                    <a:pt x="3" y="37"/>
                    <a:pt x="3" y="54"/>
                  </a:cubicBezTo>
                  <a:cubicBezTo>
                    <a:pt x="2" y="54"/>
                    <a:pt x="1" y="54"/>
                    <a:pt x="0" y="54"/>
                  </a:cubicBezTo>
                  <a:cubicBezTo>
                    <a:pt x="0" y="45"/>
                    <a:pt x="0" y="36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20" name="Freeform 10"/>
            <p:cNvSpPr/>
            <p:nvPr/>
          </p:nvSpPr>
          <p:spPr bwMode="auto">
            <a:xfrm>
              <a:off x="4498975" y="2311400"/>
              <a:ext cx="14288" cy="88900"/>
            </a:xfrm>
            <a:custGeom>
              <a:cxnLst>
                <a:cxn ang="0">
                  <a:pos x="5" y="33"/>
                </a:cxn>
                <a:cxn ang="0">
                  <a:pos x="5" y="0"/>
                </a:cxn>
                <a:cxn ang="0">
                  <a:pos x="5" y="33"/>
                </a:cxn>
              </a:cxnLst>
              <a:rect b="b" l="0" r="r" t="0"/>
              <a:pathLst>
                <a:path h="33" w="5">
                  <a:moveTo>
                    <a:pt x="5" y="33"/>
                  </a:moveTo>
                  <a:cubicBezTo>
                    <a:pt x="0" y="29"/>
                    <a:pt x="0" y="4"/>
                    <a:pt x="5" y="0"/>
                  </a:cubicBezTo>
                  <a:cubicBezTo>
                    <a:pt x="5" y="11"/>
                    <a:pt x="5" y="22"/>
                    <a:pt x="5" y="33"/>
                  </a:cubicBezTo>
                  <a:close/>
                </a:path>
              </a:pathLst>
            </a:custGeom>
            <a:solidFill>
              <a:srgbClr val="B0CED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21" name="Freeform 11"/>
            <p:cNvSpPr/>
            <p:nvPr/>
          </p:nvSpPr>
          <p:spPr bwMode="auto">
            <a:xfrm>
              <a:off x="4972050" y="2376488"/>
              <a:ext cx="9525" cy="180975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12"/>
                </a:cxn>
                <a:cxn ang="0">
                  <a:pos x="3" y="63"/>
                </a:cxn>
                <a:cxn ang="0">
                  <a:pos x="0" y="66"/>
                </a:cxn>
                <a:cxn ang="0">
                  <a:pos x="0" y="0"/>
                </a:cxn>
              </a:cxnLst>
              <a:rect b="b" l="0" r="r" t="0"/>
              <a:pathLst>
                <a:path h="67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4"/>
                    <a:pt x="3" y="8"/>
                    <a:pt x="3" y="12"/>
                  </a:cubicBezTo>
                  <a:cubicBezTo>
                    <a:pt x="3" y="29"/>
                    <a:pt x="3" y="46"/>
                    <a:pt x="3" y="63"/>
                  </a:cubicBezTo>
                  <a:cubicBezTo>
                    <a:pt x="3" y="65"/>
                    <a:pt x="3" y="67"/>
                    <a:pt x="0" y="66"/>
                  </a:cubicBezTo>
                  <a:cubicBezTo>
                    <a:pt x="0" y="44"/>
                    <a:pt x="0" y="22"/>
                    <a:pt x="0" y="0"/>
                  </a:cubicBezTo>
                  <a:close/>
                </a:path>
              </a:pathLst>
            </a:custGeom>
            <a:solidFill>
              <a:srgbClr val="738C8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22" name="Freeform 12"/>
            <p:cNvSpPr/>
            <p:nvPr/>
          </p:nvSpPr>
          <p:spPr bwMode="auto">
            <a:xfrm>
              <a:off x="4981575" y="2409825"/>
              <a:ext cx="7938" cy="136525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51"/>
                </a:cxn>
                <a:cxn ang="0">
                  <a:pos x="0" y="51"/>
                </a:cxn>
                <a:cxn ang="0">
                  <a:pos x="0" y="0"/>
                </a:cxn>
              </a:cxnLst>
              <a:rect b="b" l="0" r="r" t="0"/>
              <a:pathLst>
                <a:path h="51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17"/>
                    <a:pt x="3" y="34"/>
                    <a:pt x="3" y="51"/>
                  </a:cubicBezTo>
                  <a:cubicBezTo>
                    <a:pt x="2" y="51"/>
                    <a:pt x="1" y="51"/>
                    <a:pt x="0" y="51"/>
                  </a:cubicBezTo>
                  <a:cubicBezTo>
                    <a:pt x="0" y="34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23" name="Freeform 13"/>
            <p:cNvSpPr/>
            <p:nvPr/>
          </p:nvSpPr>
          <p:spPr bwMode="auto">
            <a:xfrm>
              <a:off x="4962525" y="2578100"/>
              <a:ext cx="23813" cy="80963"/>
            </a:xfrm>
            <a:custGeom>
              <a:cxnLst>
                <a:cxn ang="0">
                  <a:pos x="1" y="12"/>
                </a:cxn>
                <a:cxn ang="0">
                  <a:pos x="4" y="0"/>
                </a:cxn>
                <a:cxn ang="0">
                  <a:pos x="4" y="30"/>
                </a:cxn>
                <a:cxn ang="0">
                  <a:pos x="1" y="12"/>
                </a:cxn>
              </a:cxnLst>
              <a:rect b="b" l="0" r="r" t="0"/>
              <a:pathLst>
                <a:path h="30" w="9">
                  <a:moveTo>
                    <a:pt x="1" y="12"/>
                  </a:moveTo>
                  <a:cubicBezTo>
                    <a:pt x="2" y="8"/>
                    <a:pt x="0" y="1"/>
                    <a:pt x="4" y="0"/>
                  </a:cubicBezTo>
                  <a:cubicBezTo>
                    <a:pt x="9" y="3"/>
                    <a:pt x="9" y="27"/>
                    <a:pt x="4" y="30"/>
                  </a:cubicBezTo>
                  <a:cubicBezTo>
                    <a:pt x="4" y="23"/>
                    <a:pt x="4" y="16"/>
                    <a:pt x="1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24" name="Freeform 14"/>
            <p:cNvSpPr/>
            <p:nvPr/>
          </p:nvSpPr>
          <p:spPr bwMode="auto">
            <a:xfrm>
              <a:off x="4416425" y="2852738"/>
              <a:ext cx="106363" cy="26988"/>
            </a:xfrm>
            <a:custGeom>
              <a:cxnLst>
                <a:cxn ang="0">
                  <a:pos x="6" y="3"/>
                </a:cxn>
                <a:cxn ang="0">
                  <a:pos x="33" y="6"/>
                </a:cxn>
                <a:cxn ang="0">
                  <a:pos x="0" y="3"/>
                </a:cxn>
                <a:cxn ang="0">
                  <a:pos x="6" y="3"/>
                </a:cxn>
              </a:cxnLst>
              <a:rect b="b" l="0" r="r" t="0"/>
              <a:pathLst>
                <a:path h="10" w="40">
                  <a:moveTo>
                    <a:pt x="6" y="3"/>
                  </a:moveTo>
                  <a:cubicBezTo>
                    <a:pt x="13" y="4"/>
                    <a:pt x="40" y="0"/>
                    <a:pt x="33" y="6"/>
                  </a:cubicBezTo>
                  <a:cubicBezTo>
                    <a:pt x="23" y="4"/>
                    <a:pt x="5" y="10"/>
                    <a:pt x="0" y="3"/>
                  </a:cubicBezTo>
                  <a:cubicBezTo>
                    <a:pt x="2" y="3"/>
                    <a:pt x="4" y="3"/>
                    <a:pt x="6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25" name="Freeform 15"/>
            <p:cNvSpPr/>
            <p:nvPr/>
          </p:nvSpPr>
          <p:spPr bwMode="auto">
            <a:xfrm>
              <a:off x="4416425" y="2860675"/>
              <a:ext cx="128588" cy="30163"/>
            </a:xfrm>
            <a:custGeom>
              <a:cxnLst>
                <a:cxn ang="0">
                  <a:pos x="36" y="9"/>
                </a:cxn>
                <a:cxn ang="0">
                  <a:pos x="48" y="9"/>
                </a:cxn>
                <a:cxn ang="0">
                  <a:pos x="36" y="9"/>
                </a:cxn>
              </a:cxnLst>
              <a:rect b="b" l="0" r="r" t="0"/>
              <a:pathLst>
                <a:path h="11" w="48">
                  <a:moveTo>
                    <a:pt x="36" y="9"/>
                  </a:moveTo>
                  <a:cubicBezTo>
                    <a:pt x="0" y="11"/>
                    <a:pt x="38" y="0"/>
                    <a:pt x="48" y="9"/>
                  </a:cubicBezTo>
                  <a:cubicBezTo>
                    <a:pt x="44" y="9"/>
                    <a:pt x="40" y="9"/>
                    <a:pt x="36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26" name="Freeform 16"/>
            <p:cNvSpPr/>
            <p:nvPr/>
          </p:nvSpPr>
          <p:spPr bwMode="auto">
            <a:xfrm>
              <a:off x="4254500" y="3684588"/>
              <a:ext cx="7938" cy="193675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72"/>
                </a:cxn>
                <a:cxn ang="0">
                  <a:pos x="0" y="72"/>
                </a:cxn>
                <a:cxn ang="0">
                  <a:pos x="0" y="9"/>
                </a:cxn>
                <a:cxn ang="0">
                  <a:pos x="0" y="0"/>
                </a:cxn>
              </a:cxnLst>
              <a:rect b="b" l="0" r="r" t="0"/>
              <a:pathLst>
                <a:path h="72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24"/>
                    <a:pt x="3" y="48"/>
                    <a:pt x="3" y="72"/>
                  </a:cubicBezTo>
                  <a:cubicBezTo>
                    <a:pt x="2" y="72"/>
                    <a:pt x="1" y="72"/>
                    <a:pt x="0" y="72"/>
                  </a:cubicBezTo>
                  <a:cubicBezTo>
                    <a:pt x="0" y="51"/>
                    <a:pt x="0" y="30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27" name="Freeform 17"/>
            <p:cNvSpPr/>
            <p:nvPr/>
          </p:nvSpPr>
          <p:spPr bwMode="auto">
            <a:xfrm>
              <a:off x="4254500" y="3983038"/>
              <a:ext cx="7938" cy="114300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42"/>
                </a:cxn>
                <a:cxn ang="0">
                  <a:pos x="0" y="42"/>
                </a:cxn>
                <a:cxn ang="0">
                  <a:pos x="0" y="0"/>
                </a:cxn>
              </a:cxnLst>
              <a:rect b="b" l="0" r="r" t="0"/>
              <a:pathLst>
                <a:path h="42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14"/>
                    <a:pt x="3" y="28"/>
                    <a:pt x="3" y="42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28" name="Freeform 18"/>
            <p:cNvSpPr/>
            <p:nvPr/>
          </p:nvSpPr>
          <p:spPr bwMode="auto">
            <a:xfrm>
              <a:off x="4514850" y="4168775"/>
              <a:ext cx="26988" cy="88900"/>
            </a:xfrm>
            <a:custGeom>
              <a:cxnLst>
                <a:cxn ang="0">
                  <a:pos x="5" y="33"/>
                </a:cxn>
                <a:cxn ang="0">
                  <a:pos x="5" y="0"/>
                </a:cxn>
                <a:cxn ang="0">
                  <a:pos x="5" y="33"/>
                </a:cxn>
              </a:cxnLst>
              <a:rect b="b" l="0" r="r" t="0"/>
              <a:pathLst>
                <a:path h="33" w="10">
                  <a:moveTo>
                    <a:pt x="5" y="33"/>
                  </a:moveTo>
                  <a:cubicBezTo>
                    <a:pt x="0" y="29"/>
                    <a:pt x="0" y="4"/>
                    <a:pt x="5" y="0"/>
                  </a:cubicBezTo>
                  <a:cubicBezTo>
                    <a:pt x="3" y="15"/>
                    <a:pt x="10" y="23"/>
                    <a:pt x="5" y="33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29" name="Freeform 20"/>
            <p:cNvSpPr/>
            <p:nvPr/>
          </p:nvSpPr>
          <p:spPr bwMode="auto">
            <a:xfrm>
              <a:off x="4884738" y="3328988"/>
              <a:ext cx="23813" cy="114300"/>
            </a:xfrm>
            <a:custGeom>
              <a:cxnLst>
                <a:cxn ang="0">
                  <a:pos x="0" y="6"/>
                </a:cxn>
                <a:cxn ang="0">
                  <a:pos x="9" y="0"/>
                </a:cxn>
                <a:cxn ang="0">
                  <a:pos x="6" y="42"/>
                </a:cxn>
                <a:cxn ang="0">
                  <a:pos x="3" y="42"/>
                </a:cxn>
                <a:cxn ang="0">
                  <a:pos x="0" y="9"/>
                </a:cxn>
                <a:cxn ang="0">
                  <a:pos x="0" y="6"/>
                </a:cxn>
              </a:cxnLst>
              <a:rect b="b" l="0" r="r" t="0"/>
              <a:pathLst>
                <a:path h="42" w="9">
                  <a:moveTo>
                    <a:pt x="0" y="6"/>
                  </a:moveTo>
                  <a:cubicBezTo>
                    <a:pt x="4" y="5"/>
                    <a:pt x="5" y="1"/>
                    <a:pt x="9" y="0"/>
                  </a:cubicBezTo>
                  <a:cubicBezTo>
                    <a:pt x="3" y="9"/>
                    <a:pt x="7" y="28"/>
                    <a:pt x="6" y="42"/>
                  </a:cubicBezTo>
                  <a:cubicBezTo>
                    <a:pt x="5" y="42"/>
                    <a:pt x="4" y="42"/>
                    <a:pt x="3" y="42"/>
                  </a:cubicBezTo>
                  <a:cubicBezTo>
                    <a:pt x="1" y="32"/>
                    <a:pt x="7" y="14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30" name="Freeform 21"/>
            <p:cNvSpPr/>
            <p:nvPr/>
          </p:nvSpPr>
          <p:spPr bwMode="auto">
            <a:xfrm>
              <a:off x="4456113" y="3175"/>
              <a:ext cx="317500" cy="260350"/>
            </a:xfrm>
            <a:custGeom>
              <a:cxnLst>
                <a:cxn ang="0">
                  <a:pos x="15" y="0"/>
                </a:cxn>
                <a:cxn ang="0">
                  <a:pos x="12" y="45"/>
                </a:cxn>
                <a:cxn ang="0">
                  <a:pos x="117" y="90"/>
                </a:cxn>
                <a:cxn ang="0">
                  <a:pos x="102" y="93"/>
                </a:cxn>
                <a:cxn ang="0">
                  <a:pos x="12" y="48"/>
                </a:cxn>
                <a:cxn ang="0">
                  <a:pos x="12" y="90"/>
                </a:cxn>
                <a:cxn ang="0">
                  <a:pos x="9" y="90"/>
                </a:cxn>
                <a:cxn ang="0">
                  <a:pos x="0" y="51"/>
                </a:cxn>
                <a:cxn ang="0">
                  <a:pos x="12" y="0"/>
                </a:cxn>
                <a:cxn ang="0">
                  <a:pos x="15" y="0"/>
                </a:cxn>
              </a:cxnLst>
              <a:rect b="b" l="0" r="r" t="0"/>
              <a:pathLst>
                <a:path h="97" w="118">
                  <a:moveTo>
                    <a:pt x="15" y="0"/>
                  </a:moveTo>
                  <a:cubicBezTo>
                    <a:pt x="14" y="15"/>
                    <a:pt x="17" y="34"/>
                    <a:pt x="12" y="45"/>
                  </a:cubicBezTo>
                  <a:cubicBezTo>
                    <a:pt x="56" y="51"/>
                    <a:pt x="69" y="88"/>
                    <a:pt x="117" y="90"/>
                  </a:cubicBezTo>
                  <a:cubicBezTo>
                    <a:pt x="118" y="97"/>
                    <a:pt x="106" y="91"/>
                    <a:pt x="102" y="93"/>
                  </a:cubicBezTo>
                  <a:cubicBezTo>
                    <a:pt x="69" y="81"/>
                    <a:pt x="44" y="61"/>
                    <a:pt x="12" y="48"/>
                  </a:cubicBezTo>
                  <a:cubicBezTo>
                    <a:pt x="5" y="59"/>
                    <a:pt x="12" y="77"/>
                    <a:pt x="12" y="90"/>
                  </a:cubicBezTo>
                  <a:cubicBezTo>
                    <a:pt x="11" y="90"/>
                    <a:pt x="10" y="90"/>
                    <a:pt x="9" y="90"/>
                  </a:cubicBezTo>
                  <a:cubicBezTo>
                    <a:pt x="2" y="81"/>
                    <a:pt x="6" y="61"/>
                    <a:pt x="0" y="51"/>
                  </a:cubicBezTo>
                  <a:cubicBezTo>
                    <a:pt x="9" y="39"/>
                    <a:pt x="15" y="24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31" name="Freeform 22"/>
            <p:cNvSpPr/>
            <p:nvPr/>
          </p:nvSpPr>
          <p:spPr bwMode="auto">
            <a:xfrm>
              <a:off x="3856038" y="155575"/>
              <a:ext cx="212725" cy="292100"/>
            </a:xfrm>
            <a:custGeom>
              <a:cxnLst>
                <a:cxn ang="0">
                  <a:pos x="4" y="18"/>
                </a:cxn>
                <a:cxn ang="0">
                  <a:pos x="7" y="0"/>
                </a:cxn>
                <a:cxn ang="0">
                  <a:pos x="22" y="24"/>
                </a:cxn>
                <a:cxn ang="0">
                  <a:pos x="79" y="30"/>
                </a:cxn>
                <a:cxn ang="0">
                  <a:pos x="16" y="27"/>
                </a:cxn>
                <a:cxn ang="0">
                  <a:pos x="16" y="108"/>
                </a:cxn>
                <a:cxn ang="0">
                  <a:pos x="13" y="75"/>
                </a:cxn>
                <a:cxn ang="0">
                  <a:pos x="10" y="39"/>
                </a:cxn>
                <a:cxn ang="0">
                  <a:pos x="4" y="18"/>
                </a:cxn>
              </a:cxnLst>
              <a:rect b="b" l="0" r="r" t="0"/>
              <a:pathLst>
                <a:path h="108" w="79">
                  <a:moveTo>
                    <a:pt x="4" y="18"/>
                  </a:moveTo>
                  <a:cubicBezTo>
                    <a:pt x="6" y="13"/>
                    <a:pt x="0" y="0"/>
                    <a:pt x="7" y="0"/>
                  </a:cubicBezTo>
                  <a:cubicBezTo>
                    <a:pt x="8" y="31"/>
                    <a:pt x="19" y="4"/>
                    <a:pt x="22" y="24"/>
                  </a:cubicBezTo>
                  <a:cubicBezTo>
                    <a:pt x="40" y="27"/>
                    <a:pt x="61" y="27"/>
                    <a:pt x="79" y="30"/>
                  </a:cubicBezTo>
                  <a:cubicBezTo>
                    <a:pt x="62" y="37"/>
                    <a:pt x="37" y="26"/>
                    <a:pt x="16" y="27"/>
                  </a:cubicBezTo>
                  <a:cubicBezTo>
                    <a:pt x="13" y="43"/>
                    <a:pt x="21" y="90"/>
                    <a:pt x="16" y="108"/>
                  </a:cubicBezTo>
                  <a:cubicBezTo>
                    <a:pt x="16" y="96"/>
                    <a:pt x="11" y="89"/>
                    <a:pt x="13" y="75"/>
                  </a:cubicBezTo>
                  <a:cubicBezTo>
                    <a:pt x="11" y="64"/>
                    <a:pt x="17" y="45"/>
                    <a:pt x="10" y="39"/>
                  </a:cubicBezTo>
                  <a:cubicBezTo>
                    <a:pt x="12" y="28"/>
                    <a:pt x="7" y="24"/>
                    <a:pt x="4" y="1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32" name="Freeform 23"/>
            <p:cNvSpPr/>
            <p:nvPr/>
          </p:nvSpPr>
          <p:spPr bwMode="auto">
            <a:xfrm>
              <a:off x="4133850" y="147638"/>
              <a:ext cx="314325" cy="157163"/>
            </a:xfrm>
            <a:custGeom>
              <a:cxnLst>
                <a:cxn ang="0">
                  <a:pos x="0" y="42"/>
                </a:cxn>
                <a:cxn ang="0">
                  <a:pos x="117" y="0"/>
                </a:cxn>
                <a:cxn ang="0">
                  <a:pos x="0" y="45"/>
                </a:cxn>
                <a:cxn ang="0">
                  <a:pos x="0" y="42"/>
                </a:cxn>
              </a:cxnLst>
              <a:rect b="b" l="0" r="r" t="0"/>
              <a:pathLst>
                <a:path h="57" w="117">
                  <a:moveTo>
                    <a:pt x="0" y="42"/>
                  </a:moveTo>
                  <a:cubicBezTo>
                    <a:pt x="45" y="55"/>
                    <a:pt x="74" y="9"/>
                    <a:pt x="117" y="0"/>
                  </a:cubicBezTo>
                  <a:cubicBezTo>
                    <a:pt x="83" y="17"/>
                    <a:pt x="45" y="58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33" name="Freeform 24"/>
            <p:cNvSpPr/>
            <p:nvPr/>
          </p:nvSpPr>
          <p:spPr bwMode="auto">
            <a:xfrm>
              <a:off x="5691188" y="220663"/>
              <a:ext cx="57150" cy="57150"/>
            </a:xfrm>
            <a:custGeom>
              <a:cxnLst>
                <a:cxn ang="0">
                  <a:pos x="0" y="18"/>
                </a:cxn>
                <a:cxn ang="0">
                  <a:pos x="21" y="3"/>
                </a:cxn>
                <a:cxn ang="0">
                  <a:pos x="15" y="18"/>
                </a:cxn>
                <a:cxn ang="0">
                  <a:pos x="0" y="21"/>
                </a:cxn>
                <a:cxn ang="0">
                  <a:pos x="0" y="18"/>
                </a:cxn>
              </a:cxnLst>
              <a:rect b="b" l="0" r="r" t="0"/>
              <a:pathLst>
                <a:path h="21" w="21">
                  <a:moveTo>
                    <a:pt x="0" y="18"/>
                  </a:moveTo>
                  <a:cubicBezTo>
                    <a:pt x="7" y="15"/>
                    <a:pt x="18" y="0"/>
                    <a:pt x="21" y="3"/>
                  </a:cubicBezTo>
                  <a:cubicBezTo>
                    <a:pt x="18" y="7"/>
                    <a:pt x="18" y="14"/>
                    <a:pt x="15" y="18"/>
                  </a:cubicBezTo>
                  <a:cubicBezTo>
                    <a:pt x="10" y="12"/>
                    <a:pt x="6" y="19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lose/>
                </a:path>
              </a:pathLst>
            </a:custGeom>
            <a:solidFill>
              <a:srgbClr val="13303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34" name="Freeform 25"/>
            <p:cNvSpPr/>
            <p:nvPr/>
          </p:nvSpPr>
          <p:spPr bwMode="auto">
            <a:xfrm>
              <a:off x="4487863" y="236538"/>
              <a:ext cx="1171575" cy="669925"/>
            </a:xfrm>
            <a:custGeom>
              <a:cxnLst>
                <a:cxn ang="0">
                  <a:pos x="183" y="0"/>
                </a:cxn>
                <a:cxn ang="0">
                  <a:pos x="213" y="21"/>
                </a:cxn>
                <a:cxn ang="0">
                  <a:pos x="234" y="36"/>
                </a:cxn>
                <a:cxn ang="0">
                  <a:pos x="270" y="42"/>
                </a:cxn>
                <a:cxn ang="0">
                  <a:pos x="303" y="39"/>
                </a:cxn>
                <a:cxn ang="0">
                  <a:pos x="354" y="36"/>
                </a:cxn>
                <a:cxn ang="0">
                  <a:pos x="435" y="30"/>
                </a:cxn>
                <a:cxn ang="0">
                  <a:pos x="420" y="45"/>
                </a:cxn>
                <a:cxn ang="0">
                  <a:pos x="411" y="51"/>
                </a:cxn>
                <a:cxn ang="0">
                  <a:pos x="336" y="102"/>
                </a:cxn>
                <a:cxn ang="0">
                  <a:pos x="288" y="147"/>
                </a:cxn>
                <a:cxn ang="0">
                  <a:pos x="270" y="165"/>
                </a:cxn>
                <a:cxn ang="0">
                  <a:pos x="228" y="183"/>
                </a:cxn>
                <a:cxn ang="0">
                  <a:pos x="204" y="189"/>
                </a:cxn>
                <a:cxn ang="0">
                  <a:pos x="168" y="192"/>
                </a:cxn>
                <a:cxn ang="0">
                  <a:pos x="159" y="195"/>
                </a:cxn>
                <a:cxn ang="0">
                  <a:pos x="90" y="204"/>
                </a:cxn>
                <a:cxn ang="0">
                  <a:pos x="84" y="204"/>
                </a:cxn>
                <a:cxn ang="0">
                  <a:pos x="63" y="216"/>
                </a:cxn>
                <a:cxn ang="0">
                  <a:pos x="42" y="216"/>
                </a:cxn>
                <a:cxn ang="0">
                  <a:pos x="51" y="183"/>
                </a:cxn>
                <a:cxn ang="0">
                  <a:pos x="39" y="216"/>
                </a:cxn>
                <a:cxn ang="0">
                  <a:pos x="33" y="240"/>
                </a:cxn>
                <a:cxn ang="0">
                  <a:pos x="30" y="243"/>
                </a:cxn>
                <a:cxn ang="0">
                  <a:pos x="27" y="240"/>
                </a:cxn>
                <a:cxn ang="0">
                  <a:pos x="6" y="246"/>
                </a:cxn>
                <a:cxn ang="0">
                  <a:pos x="3" y="246"/>
                </a:cxn>
                <a:cxn ang="0">
                  <a:pos x="0" y="234"/>
                </a:cxn>
                <a:cxn ang="0">
                  <a:pos x="3" y="228"/>
                </a:cxn>
                <a:cxn ang="0">
                  <a:pos x="9" y="213"/>
                </a:cxn>
                <a:cxn ang="0">
                  <a:pos x="33" y="192"/>
                </a:cxn>
                <a:cxn ang="0">
                  <a:pos x="69" y="144"/>
                </a:cxn>
                <a:cxn ang="0">
                  <a:pos x="87" y="120"/>
                </a:cxn>
                <a:cxn ang="0">
                  <a:pos x="108" y="96"/>
                </a:cxn>
                <a:cxn ang="0">
                  <a:pos x="156" y="33"/>
                </a:cxn>
                <a:cxn ang="0">
                  <a:pos x="174" y="9"/>
                </a:cxn>
                <a:cxn ang="0">
                  <a:pos x="183" y="0"/>
                </a:cxn>
              </a:cxnLst>
              <a:rect b="b" l="0" r="r" t="0"/>
              <a:pathLst>
                <a:path h="249" w="435">
                  <a:moveTo>
                    <a:pt x="183" y="0"/>
                  </a:moveTo>
                  <a:cubicBezTo>
                    <a:pt x="197" y="3"/>
                    <a:pt x="199" y="18"/>
                    <a:pt x="213" y="21"/>
                  </a:cubicBezTo>
                  <a:cubicBezTo>
                    <a:pt x="217" y="29"/>
                    <a:pt x="228" y="30"/>
                    <a:pt x="234" y="36"/>
                  </a:cubicBezTo>
                  <a:cubicBezTo>
                    <a:pt x="242" y="40"/>
                    <a:pt x="259" y="51"/>
                    <a:pt x="270" y="42"/>
                  </a:cubicBezTo>
                  <a:cubicBezTo>
                    <a:pt x="280" y="40"/>
                    <a:pt x="298" y="46"/>
                    <a:pt x="303" y="39"/>
                  </a:cubicBezTo>
                  <a:cubicBezTo>
                    <a:pt x="319" y="37"/>
                    <a:pt x="343" y="43"/>
                    <a:pt x="354" y="36"/>
                  </a:cubicBezTo>
                  <a:cubicBezTo>
                    <a:pt x="384" y="37"/>
                    <a:pt x="409" y="33"/>
                    <a:pt x="435" y="30"/>
                  </a:cubicBezTo>
                  <a:cubicBezTo>
                    <a:pt x="433" y="38"/>
                    <a:pt x="421" y="36"/>
                    <a:pt x="420" y="45"/>
                  </a:cubicBezTo>
                  <a:cubicBezTo>
                    <a:pt x="419" y="49"/>
                    <a:pt x="416" y="51"/>
                    <a:pt x="411" y="51"/>
                  </a:cubicBezTo>
                  <a:cubicBezTo>
                    <a:pt x="382" y="64"/>
                    <a:pt x="356" y="80"/>
                    <a:pt x="336" y="102"/>
                  </a:cubicBezTo>
                  <a:cubicBezTo>
                    <a:pt x="318" y="115"/>
                    <a:pt x="306" y="134"/>
                    <a:pt x="288" y="147"/>
                  </a:cubicBezTo>
                  <a:cubicBezTo>
                    <a:pt x="281" y="152"/>
                    <a:pt x="275" y="158"/>
                    <a:pt x="270" y="165"/>
                  </a:cubicBezTo>
                  <a:cubicBezTo>
                    <a:pt x="263" y="176"/>
                    <a:pt x="229" y="176"/>
                    <a:pt x="228" y="183"/>
                  </a:cubicBezTo>
                  <a:cubicBezTo>
                    <a:pt x="223" y="188"/>
                    <a:pt x="212" y="187"/>
                    <a:pt x="204" y="189"/>
                  </a:cubicBezTo>
                  <a:cubicBezTo>
                    <a:pt x="197" y="181"/>
                    <a:pt x="165" y="190"/>
                    <a:pt x="168" y="192"/>
                  </a:cubicBezTo>
                  <a:cubicBezTo>
                    <a:pt x="167" y="195"/>
                    <a:pt x="163" y="195"/>
                    <a:pt x="159" y="195"/>
                  </a:cubicBezTo>
                  <a:cubicBezTo>
                    <a:pt x="132" y="190"/>
                    <a:pt x="93" y="188"/>
                    <a:pt x="90" y="204"/>
                  </a:cubicBezTo>
                  <a:cubicBezTo>
                    <a:pt x="88" y="204"/>
                    <a:pt x="86" y="204"/>
                    <a:pt x="84" y="204"/>
                  </a:cubicBezTo>
                  <a:cubicBezTo>
                    <a:pt x="77" y="208"/>
                    <a:pt x="68" y="210"/>
                    <a:pt x="63" y="216"/>
                  </a:cubicBezTo>
                  <a:cubicBezTo>
                    <a:pt x="53" y="215"/>
                    <a:pt x="33" y="233"/>
                    <a:pt x="42" y="216"/>
                  </a:cubicBezTo>
                  <a:cubicBezTo>
                    <a:pt x="43" y="203"/>
                    <a:pt x="50" y="196"/>
                    <a:pt x="51" y="183"/>
                  </a:cubicBezTo>
                  <a:cubicBezTo>
                    <a:pt x="40" y="187"/>
                    <a:pt x="42" y="204"/>
                    <a:pt x="39" y="216"/>
                  </a:cubicBezTo>
                  <a:cubicBezTo>
                    <a:pt x="37" y="222"/>
                    <a:pt x="25" y="234"/>
                    <a:pt x="33" y="240"/>
                  </a:cubicBezTo>
                  <a:cubicBezTo>
                    <a:pt x="34" y="243"/>
                    <a:pt x="32" y="243"/>
                    <a:pt x="30" y="243"/>
                  </a:cubicBezTo>
                  <a:cubicBezTo>
                    <a:pt x="31" y="240"/>
                    <a:pt x="29" y="240"/>
                    <a:pt x="27" y="240"/>
                  </a:cubicBezTo>
                  <a:cubicBezTo>
                    <a:pt x="21" y="231"/>
                    <a:pt x="16" y="249"/>
                    <a:pt x="6" y="246"/>
                  </a:cubicBezTo>
                  <a:cubicBezTo>
                    <a:pt x="5" y="246"/>
                    <a:pt x="4" y="246"/>
                    <a:pt x="3" y="246"/>
                  </a:cubicBezTo>
                  <a:cubicBezTo>
                    <a:pt x="3" y="241"/>
                    <a:pt x="4" y="235"/>
                    <a:pt x="0" y="234"/>
                  </a:cubicBezTo>
                  <a:cubicBezTo>
                    <a:pt x="0" y="231"/>
                    <a:pt x="1" y="229"/>
                    <a:pt x="3" y="228"/>
                  </a:cubicBezTo>
                  <a:cubicBezTo>
                    <a:pt x="9" y="227"/>
                    <a:pt x="4" y="215"/>
                    <a:pt x="9" y="213"/>
                  </a:cubicBezTo>
                  <a:cubicBezTo>
                    <a:pt x="21" y="210"/>
                    <a:pt x="29" y="203"/>
                    <a:pt x="33" y="192"/>
                  </a:cubicBezTo>
                  <a:cubicBezTo>
                    <a:pt x="48" y="179"/>
                    <a:pt x="59" y="162"/>
                    <a:pt x="69" y="144"/>
                  </a:cubicBezTo>
                  <a:cubicBezTo>
                    <a:pt x="76" y="137"/>
                    <a:pt x="84" y="131"/>
                    <a:pt x="87" y="120"/>
                  </a:cubicBezTo>
                  <a:cubicBezTo>
                    <a:pt x="93" y="111"/>
                    <a:pt x="98" y="101"/>
                    <a:pt x="108" y="96"/>
                  </a:cubicBezTo>
                  <a:cubicBezTo>
                    <a:pt x="126" y="77"/>
                    <a:pt x="143" y="57"/>
                    <a:pt x="156" y="33"/>
                  </a:cubicBezTo>
                  <a:cubicBezTo>
                    <a:pt x="164" y="27"/>
                    <a:pt x="169" y="18"/>
                    <a:pt x="174" y="9"/>
                  </a:cubicBezTo>
                  <a:cubicBezTo>
                    <a:pt x="178" y="7"/>
                    <a:pt x="181" y="4"/>
                    <a:pt x="183" y="0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35" name="Freeform 26"/>
            <p:cNvSpPr/>
            <p:nvPr/>
          </p:nvSpPr>
          <p:spPr bwMode="auto">
            <a:xfrm>
              <a:off x="5214938" y="631825"/>
              <a:ext cx="49213" cy="57150"/>
            </a:xfrm>
            <a:custGeom>
              <a:cxnLst>
                <a:cxn ang="0">
                  <a:pos x="0" y="18"/>
                </a:cxn>
                <a:cxn ang="0">
                  <a:pos x="18" y="0"/>
                </a:cxn>
                <a:cxn ang="0">
                  <a:pos x="15" y="6"/>
                </a:cxn>
                <a:cxn ang="0">
                  <a:pos x="0" y="21"/>
                </a:cxn>
                <a:cxn ang="0">
                  <a:pos x="0" y="18"/>
                </a:cxn>
              </a:cxnLst>
              <a:rect b="b" l="0" r="r" t="0"/>
              <a:pathLst>
                <a:path h="21" w="18">
                  <a:moveTo>
                    <a:pt x="0" y="18"/>
                  </a:moveTo>
                  <a:cubicBezTo>
                    <a:pt x="5" y="11"/>
                    <a:pt x="11" y="5"/>
                    <a:pt x="18" y="0"/>
                  </a:cubicBezTo>
                  <a:cubicBezTo>
                    <a:pt x="17" y="2"/>
                    <a:pt x="15" y="3"/>
                    <a:pt x="15" y="6"/>
                  </a:cubicBezTo>
                  <a:cubicBezTo>
                    <a:pt x="11" y="12"/>
                    <a:pt x="6" y="17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36" name="Freeform 27"/>
            <p:cNvSpPr/>
            <p:nvPr/>
          </p:nvSpPr>
          <p:spPr bwMode="auto">
            <a:xfrm>
              <a:off x="4981575" y="220663"/>
              <a:ext cx="79375" cy="73025"/>
            </a:xfrm>
            <a:custGeom>
              <a:cxnLst>
                <a:cxn ang="0">
                  <a:pos x="30" y="27"/>
                </a:cxn>
                <a:cxn ang="0">
                  <a:pos x="0" y="6"/>
                </a:cxn>
                <a:cxn ang="0">
                  <a:pos x="9" y="0"/>
                </a:cxn>
                <a:cxn ang="0">
                  <a:pos x="9" y="6"/>
                </a:cxn>
                <a:cxn ang="0">
                  <a:pos x="30" y="24"/>
                </a:cxn>
                <a:cxn ang="0">
                  <a:pos x="30" y="27"/>
                </a:cxn>
              </a:cxnLst>
              <a:rect b="b" l="0" r="r" t="0"/>
              <a:pathLst>
                <a:path h="27" w="30">
                  <a:moveTo>
                    <a:pt x="30" y="27"/>
                  </a:moveTo>
                  <a:cubicBezTo>
                    <a:pt x="16" y="24"/>
                    <a:pt x="14" y="9"/>
                    <a:pt x="0" y="6"/>
                  </a:cubicBezTo>
                  <a:cubicBezTo>
                    <a:pt x="2" y="3"/>
                    <a:pt x="5" y="1"/>
                    <a:pt x="9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18" y="10"/>
                    <a:pt x="21" y="20"/>
                    <a:pt x="30" y="24"/>
                  </a:cubicBezTo>
                  <a:cubicBezTo>
                    <a:pt x="30" y="25"/>
                    <a:pt x="30" y="26"/>
                    <a:pt x="30" y="27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37" name="Freeform 28"/>
            <p:cNvSpPr/>
            <p:nvPr/>
          </p:nvSpPr>
          <p:spPr bwMode="auto">
            <a:xfrm>
              <a:off x="5408613" y="269875"/>
              <a:ext cx="320675" cy="88900"/>
            </a:xfrm>
            <a:custGeom>
              <a:cxnLst>
                <a:cxn ang="0">
                  <a:pos x="105" y="3"/>
                </a:cxn>
                <a:cxn ang="0">
                  <a:pos x="117" y="9"/>
                </a:cxn>
                <a:cxn ang="0">
                  <a:pos x="78" y="33"/>
                </a:cxn>
                <a:cxn ang="0">
                  <a:pos x="93" y="18"/>
                </a:cxn>
                <a:cxn ang="0">
                  <a:pos x="12" y="24"/>
                </a:cxn>
                <a:cxn ang="0">
                  <a:pos x="0" y="21"/>
                </a:cxn>
                <a:cxn ang="0">
                  <a:pos x="102" y="9"/>
                </a:cxn>
                <a:cxn ang="0">
                  <a:pos x="105" y="0"/>
                </a:cxn>
                <a:cxn ang="0">
                  <a:pos x="105" y="3"/>
                </a:cxn>
              </a:cxnLst>
              <a:rect b="b" l="0" r="r" t="0"/>
              <a:pathLst>
                <a:path h="33" w="119">
                  <a:moveTo>
                    <a:pt x="105" y="3"/>
                  </a:moveTo>
                  <a:cubicBezTo>
                    <a:pt x="103" y="11"/>
                    <a:pt x="119" y="1"/>
                    <a:pt x="117" y="9"/>
                  </a:cubicBezTo>
                  <a:cubicBezTo>
                    <a:pt x="99" y="12"/>
                    <a:pt x="96" y="30"/>
                    <a:pt x="78" y="33"/>
                  </a:cubicBezTo>
                  <a:cubicBezTo>
                    <a:pt x="79" y="24"/>
                    <a:pt x="91" y="26"/>
                    <a:pt x="93" y="18"/>
                  </a:cubicBezTo>
                  <a:cubicBezTo>
                    <a:pt x="67" y="21"/>
                    <a:pt x="42" y="25"/>
                    <a:pt x="12" y="24"/>
                  </a:cubicBezTo>
                  <a:cubicBezTo>
                    <a:pt x="7" y="24"/>
                    <a:pt x="1" y="25"/>
                    <a:pt x="0" y="21"/>
                  </a:cubicBezTo>
                  <a:cubicBezTo>
                    <a:pt x="33" y="16"/>
                    <a:pt x="76" y="21"/>
                    <a:pt x="102" y="9"/>
                  </a:cubicBezTo>
                  <a:cubicBezTo>
                    <a:pt x="109" y="7"/>
                    <a:pt x="91" y="3"/>
                    <a:pt x="105" y="0"/>
                  </a:cubicBezTo>
                  <a:cubicBezTo>
                    <a:pt x="105" y="1"/>
                    <a:pt x="105" y="2"/>
                    <a:pt x="105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38" name="Freeform 29"/>
            <p:cNvSpPr/>
            <p:nvPr/>
          </p:nvSpPr>
          <p:spPr bwMode="auto">
            <a:xfrm>
              <a:off x="5114925" y="325438"/>
              <a:ext cx="100013" cy="49213"/>
            </a:xfrm>
            <a:custGeom>
              <a:cxnLst>
                <a:cxn ang="0">
                  <a:pos x="1" y="3"/>
                </a:cxn>
                <a:cxn ang="0">
                  <a:pos x="4" y="0"/>
                </a:cxn>
                <a:cxn ang="0">
                  <a:pos x="34" y="6"/>
                </a:cxn>
                <a:cxn ang="0">
                  <a:pos x="37" y="9"/>
                </a:cxn>
                <a:cxn ang="0">
                  <a:pos x="1" y="3"/>
                </a:cxn>
              </a:cxnLst>
              <a:rect b="b" l="0" r="r" t="0"/>
              <a:pathLst>
                <a:path h="18" w="37">
                  <a:moveTo>
                    <a:pt x="1" y="3"/>
                  </a:moveTo>
                  <a:cubicBezTo>
                    <a:pt x="0" y="0"/>
                    <a:pt x="2" y="0"/>
                    <a:pt x="4" y="0"/>
                  </a:cubicBezTo>
                  <a:cubicBezTo>
                    <a:pt x="12" y="4"/>
                    <a:pt x="21" y="7"/>
                    <a:pt x="34" y="6"/>
                  </a:cubicBezTo>
                  <a:cubicBezTo>
                    <a:pt x="33" y="9"/>
                    <a:pt x="35" y="9"/>
                    <a:pt x="37" y="9"/>
                  </a:cubicBezTo>
                  <a:cubicBezTo>
                    <a:pt x="26" y="18"/>
                    <a:pt x="9" y="7"/>
                    <a:pt x="1" y="3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39" name="Freeform 30"/>
            <p:cNvSpPr/>
            <p:nvPr/>
          </p:nvSpPr>
          <p:spPr bwMode="auto">
            <a:xfrm>
              <a:off x="5384800" y="374650"/>
              <a:ext cx="209550" cy="152400"/>
            </a:xfrm>
            <a:custGeom>
              <a:cxnLst>
                <a:cxn ang="0">
                  <a:pos x="3" y="51"/>
                </a:cxn>
                <a:cxn ang="0">
                  <a:pos x="78" y="0"/>
                </a:cxn>
                <a:cxn ang="0">
                  <a:pos x="0" y="57"/>
                </a:cxn>
                <a:cxn ang="0">
                  <a:pos x="3" y="51"/>
                </a:cxn>
              </a:cxnLst>
              <a:rect b="b" l="0" r="r" t="0"/>
              <a:pathLst>
                <a:path h="57" w="78">
                  <a:moveTo>
                    <a:pt x="3" y="51"/>
                  </a:moveTo>
                  <a:cubicBezTo>
                    <a:pt x="23" y="29"/>
                    <a:pt x="49" y="13"/>
                    <a:pt x="78" y="0"/>
                  </a:cubicBezTo>
                  <a:cubicBezTo>
                    <a:pt x="53" y="20"/>
                    <a:pt x="23" y="35"/>
                    <a:pt x="0" y="57"/>
                  </a:cubicBezTo>
                  <a:cubicBezTo>
                    <a:pt x="1" y="55"/>
                    <a:pt x="3" y="54"/>
                    <a:pt x="3" y="51"/>
                  </a:cubicBezTo>
                  <a:close/>
                </a:path>
              </a:pathLst>
            </a:custGeom>
            <a:solidFill>
              <a:srgbClr val="13303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40" name="Freeform 31"/>
            <p:cNvSpPr/>
            <p:nvPr/>
          </p:nvSpPr>
          <p:spPr bwMode="auto">
            <a:xfrm>
              <a:off x="5254625" y="511175"/>
              <a:ext cx="138113" cy="138113"/>
            </a:xfrm>
            <a:custGeom>
              <a:cxnLst>
                <a:cxn ang="0">
                  <a:pos x="3" y="45"/>
                </a:cxn>
                <a:cxn ang="0">
                  <a:pos x="51" y="0"/>
                </a:cxn>
                <a:cxn ang="0">
                  <a:pos x="48" y="6"/>
                </a:cxn>
                <a:cxn ang="0">
                  <a:pos x="0" y="51"/>
                </a:cxn>
                <a:cxn ang="0">
                  <a:pos x="3" y="45"/>
                </a:cxn>
              </a:cxnLst>
              <a:rect b="b" l="0" r="r" t="0"/>
              <a:pathLst>
                <a:path h="51" w="51">
                  <a:moveTo>
                    <a:pt x="3" y="45"/>
                  </a:moveTo>
                  <a:cubicBezTo>
                    <a:pt x="21" y="32"/>
                    <a:pt x="33" y="13"/>
                    <a:pt x="51" y="0"/>
                  </a:cubicBezTo>
                  <a:cubicBezTo>
                    <a:pt x="51" y="3"/>
                    <a:pt x="49" y="4"/>
                    <a:pt x="48" y="6"/>
                  </a:cubicBezTo>
                  <a:cubicBezTo>
                    <a:pt x="34" y="23"/>
                    <a:pt x="16" y="36"/>
                    <a:pt x="0" y="51"/>
                  </a:cubicBezTo>
                  <a:cubicBezTo>
                    <a:pt x="0" y="48"/>
                    <a:pt x="2" y="47"/>
                    <a:pt x="3" y="4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41" name="Freeform 32"/>
            <p:cNvSpPr/>
            <p:nvPr/>
          </p:nvSpPr>
          <p:spPr bwMode="auto">
            <a:xfrm>
              <a:off x="3890963" y="436563"/>
              <a:ext cx="49213" cy="147638"/>
            </a:xfrm>
            <a:custGeom>
              <a:cxnLst>
                <a:cxn ang="0">
                  <a:pos x="6" y="10"/>
                </a:cxn>
                <a:cxn ang="0">
                  <a:pos x="6" y="31"/>
                </a:cxn>
                <a:cxn ang="0">
                  <a:pos x="18" y="55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6" y="10"/>
                </a:cxn>
              </a:cxnLst>
              <a:rect b="b" l="0" r="r" t="0"/>
              <a:pathLst>
                <a:path h="55" w="18">
                  <a:moveTo>
                    <a:pt x="6" y="10"/>
                  </a:moveTo>
                  <a:cubicBezTo>
                    <a:pt x="9" y="0"/>
                    <a:pt x="12" y="31"/>
                    <a:pt x="6" y="31"/>
                  </a:cubicBezTo>
                  <a:cubicBezTo>
                    <a:pt x="13" y="36"/>
                    <a:pt x="15" y="46"/>
                    <a:pt x="18" y="55"/>
                  </a:cubicBezTo>
                  <a:cubicBezTo>
                    <a:pt x="8" y="54"/>
                    <a:pt x="11" y="31"/>
                    <a:pt x="0" y="40"/>
                  </a:cubicBezTo>
                  <a:cubicBezTo>
                    <a:pt x="2" y="37"/>
                    <a:pt x="4" y="35"/>
                    <a:pt x="0" y="34"/>
                  </a:cubicBezTo>
                  <a:cubicBezTo>
                    <a:pt x="5" y="29"/>
                    <a:pt x="7" y="21"/>
                    <a:pt x="6" y="10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42" name="Freeform 33"/>
            <p:cNvSpPr/>
            <p:nvPr/>
          </p:nvSpPr>
          <p:spPr bwMode="auto">
            <a:xfrm>
              <a:off x="3721100" y="527050"/>
              <a:ext cx="180975" cy="146050"/>
            </a:xfrm>
            <a:custGeom>
              <a:cxnLst>
                <a:cxn ang="0">
                  <a:pos x="0" y="54"/>
                </a:cxn>
                <a:cxn ang="0">
                  <a:pos x="63" y="0"/>
                </a:cxn>
                <a:cxn ang="0">
                  <a:pos x="63" y="6"/>
                </a:cxn>
                <a:cxn ang="0">
                  <a:pos x="0" y="54"/>
                </a:cxn>
              </a:cxnLst>
              <a:rect b="b" l="0" r="r" t="0"/>
              <a:pathLst>
                <a:path h="54" w="67">
                  <a:moveTo>
                    <a:pt x="0" y="54"/>
                  </a:moveTo>
                  <a:cubicBezTo>
                    <a:pt x="21" y="36"/>
                    <a:pt x="50" y="26"/>
                    <a:pt x="63" y="0"/>
                  </a:cubicBezTo>
                  <a:cubicBezTo>
                    <a:pt x="67" y="1"/>
                    <a:pt x="65" y="3"/>
                    <a:pt x="63" y="6"/>
                  </a:cubicBezTo>
                  <a:cubicBezTo>
                    <a:pt x="49" y="29"/>
                    <a:pt x="27" y="44"/>
                    <a:pt x="0" y="5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43" name="Freeform 34"/>
            <p:cNvSpPr/>
            <p:nvPr/>
          </p:nvSpPr>
          <p:spPr bwMode="auto">
            <a:xfrm>
              <a:off x="3471863" y="519113"/>
              <a:ext cx="887413" cy="379413"/>
            </a:xfrm>
            <a:custGeom>
              <a:cxnLst>
                <a:cxn ang="0">
                  <a:pos x="174" y="27"/>
                </a:cxn>
                <a:cxn ang="0">
                  <a:pos x="192" y="42"/>
                </a:cxn>
                <a:cxn ang="0">
                  <a:pos x="210" y="54"/>
                </a:cxn>
                <a:cxn ang="0">
                  <a:pos x="240" y="72"/>
                </a:cxn>
                <a:cxn ang="0">
                  <a:pos x="276" y="90"/>
                </a:cxn>
                <a:cxn ang="0">
                  <a:pos x="309" y="102"/>
                </a:cxn>
                <a:cxn ang="0">
                  <a:pos x="312" y="105"/>
                </a:cxn>
                <a:cxn ang="0">
                  <a:pos x="321" y="120"/>
                </a:cxn>
                <a:cxn ang="0">
                  <a:pos x="324" y="129"/>
                </a:cxn>
                <a:cxn ang="0">
                  <a:pos x="309" y="126"/>
                </a:cxn>
                <a:cxn ang="0">
                  <a:pos x="324" y="135"/>
                </a:cxn>
                <a:cxn ang="0">
                  <a:pos x="330" y="141"/>
                </a:cxn>
                <a:cxn ang="0">
                  <a:pos x="300" y="135"/>
                </a:cxn>
                <a:cxn ang="0">
                  <a:pos x="309" y="126"/>
                </a:cxn>
                <a:cxn ang="0">
                  <a:pos x="249" y="99"/>
                </a:cxn>
                <a:cxn ang="0">
                  <a:pos x="171" y="102"/>
                </a:cxn>
                <a:cxn ang="0">
                  <a:pos x="117" y="126"/>
                </a:cxn>
                <a:cxn ang="0">
                  <a:pos x="90" y="126"/>
                </a:cxn>
                <a:cxn ang="0">
                  <a:pos x="0" y="114"/>
                </a:cxn>
                <a:cxn ang="0">
                  <a:pos x="12" y="105"/>
                </a:cxn>
                <a:cxn ang="0">
                  <a:pos x="93" y="57"/>
                </a:cxn>
                <a:cxn ang="0">
                  <a:pos x="156" y="9"/>
                </a:cxn>
                <a:cxn ang="0">
                  <a:pos x="174" y="24"/>
                </a:cxn>
                <a:cxn ang="0">
                  <a:pos x="174" y="27"/>
                </a:cxn>
              </a:cxnLst>
              <a:rect b="b" l="0" r="r" t="0"/>
              <a:pathLst>
                <a:path h="141" w="330">
                  <a:moveTo>
                    <a:pt x="174" y="27"/>
                  </a:moveTo>
                  <a:cubicBezTo>
                    <a:pt x="179" y="33"/>
                    <a:pt x="182" y="41"/>
                    <a:pt x="192" y="42"/>
                  </a:cubicBezTo>
                  <a:cubicBezTo>
                    <a:pt x="196" y="48"/>
                    <a:pt x="202" y="52"/>
                    <a:pt x="210" y="54"/>
                  </a:cubicBezTo>
                  <a:cubicBezTo>
                    <a:pt x="218" y="62"/>
                    <a:pt x="228" y="68"/>
                    <a:pt x="240" y="72"/>
                  </a:cubicBezTo>
                  <a:cubicBezTo>
                    <a:pt x="249" y="81"/>
                    <a:pt x="265" y="83"/>
                    <a:pt x="276" y="90"/>
                  </a:cubicBezTo>
                  <a:cubicBezTo>
                    <a:pt x="283" y="98"/>
                    <a:pt x="296" y="100"/>
                    <a:pt x="309" y="102"/>
                  </a:cubicBezTo>
                  <a:cubicBezTo>
                    <a:pt x="308" y="105"/>
                    <a:pt x="310" y="105"/>
                    <a:pt x="312" y="105"/>
                  </a:cubicBezTo>
                  <a:cubicBezTo>
                    <a:pt x="320" y="105"/>
                    <a:pt x="317" y="116"/>
                    <a:pt x="321" y="120"/>
                  </a:cubicBezTo>
                  <a:cubicBezTo>
                    <a:pt x="323" y="122"/>
                    <a:pt x="324" y="125"/>
                    <a:pt x="324" y="129"/>
                  </a:cubicBezTo>
                  <a:cubicBezTo>
                    <a:pt x="317" y="130"/>
                    <a:pt x="317" y="124"/>
                    <a:pt x="309" y="126"/>
                  </a:cubicBezTo>
                  <a:cubicBezTo>
                    <a:pt x="312" y="131"/>
                    <a:pt x="320" y="131"/>
                    <a:pt x="324" y="135"/>
                  </a:cubicBezTo>
                  <a:cubicBezTo>
                    <a:pt x="329" y="134"/>
                    <a:pt x="330" y="137"/>
                    <a:pt x="330" y="141"/>
                  </a:cubicBezTo>
                  <a:cubicBezTo>
                    <a:pt x="318" y="141"/>
                    <a:pt x="307" y="140"/>
                    <a:pt x="300" y="135"/>
                  </a:cubicBezTo>
                  <a:cubicBezTo>
                    <a:pt x="298" y="127"/>
                    <a:pt x="301" y="124"/>
                    <a:pt x="309" y="126"/>
                  </a:cubicBezTo>
                  <a:cubicBezTo>
                    <a:pt x="293" y="111"/>
                    <a:pt x="278" y="105"/>
                    <a:pt x="249" y="99"/>
                  </a:cubicBezTo>
                  <a:cubicBezTo>
                    <a:pt x="232" y="89"/>
                    <a:pt x="185" y="90"/>
                    <a:pt x="171" y="102"/>
                  </a:cubicBezTo>
                  <a:cubicBezTo>
                    <a:pt x="147" y="104"/>
                    <a:pt x="136" y="119"/>
                    <a:pt x="117" y="126"/>
                  </a:cubicBezTo>
                  <a:cubicBezTo>
                    <a:pt x="108" y="126"/>
                    <a:pt x="99" y="126"/>
                    <a:pt x="90" y="126"/>
                  </a:cubicBezTo>
                  <a:cubicBezTo>
                    <a:pt x="57" y="125"/>
                    <a:pt x="24" y="124"/>
                    <a:pt x="0" y="114"/>
                  </a:cubicBezTo>
                  <a:cubicBezTo>
                    <a:pt x="1" y="108"/>
                    <a:pt x="11" y="111"/>
                    <a:pt x="12" y="105"/>
                  </a:cubicBezTo>
                  <a:cubicBezTo>
                    <a:pt x="40" y="90"/>
                    <a:pt x="65" y="72"/>
                    <a:pt x="93" y="57"/>
                  </a:cubicBezTo>
                  <a:cubicBezTo>
                    <a:pt x="120" y="47"/>
                    <a:pt x="142" y="32"/>
                    <a:pt x="156" y="9"/>
                  </a:cubicBezTo>
                  <a:cubicBezTo>
                    <a:pt x="167" y="0"/>
                    <a:pt x="164" y="23"/>
                    <a:pt x="174" y="24"/>
                  </a:cubicBezTo>
                  <a:cubicBezTo>
                    <a:pt x="174" y="25"/>
                    <a:pt x="174" y="26"/>
                    <a:pt x="174" y="27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44" name="Freeform 35"/>
            <p:cNvSpPr/>
            <p:nvPr/>
          </p:nvSpPr>
          <p:spPr bwMode="auto">
            <a:xfrm>
              <a:off x="3940175" y="592138"/>
              <a:ext cx="47625" cy="39688"/>
            </a:xfrm>
            <a:custGeom>
              <a:cxnLst>
                <a:cxn ang="0">
                  <a:pos x="18" y="15"/>
                </a:cxn>
                <a:cxn ang="0">
                  <a:pos x="0" y="0"/>
                </a:cxn>
                <a:cxn ang="0">
                  <a:pos x="18" y="15"/>
                </a:cxn>
              </a:cxnLst>
              <a:rect b="b" l="0" r="r" t="0"/>
              <a:pathLst>
                <a:path h="15" w="18">
                  <a:moveTo>
                    <a:pt x="18" y="15"/>
                  </a:moveTo>
                  <a:cubicBezTo>
                    <a:pt x="8" y="14"/>
                    <a:pt x="5" y="6"/>
                    <a:pt x="0" y="0"/>
                  </a:cubicBezTo>
                  <a:cubicBezTo>
                    <a:pt x="10" y="1"/>
                    <a:pt x="13" y="9"/>
                    <a:pt x="18" y="15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45" name="Freeform 36"/>
            <p:cNvSpPr/>
            <p:nvPr/>
          </p:nvSpPr>
          <p:spPr bwMode="auto">
            <a:xfrm>
              <a:off x="5102225" y="681038"/>
              <a:ext cx="112713" cy="49213"/>
            </a:xfrm>
            <a:custGeom>
              <a:cxnLst>
                <a:cxn ang="0">
                  <a:pos x="0" y="18"/>
                </a:cxn>
                <a:cxn ang="0">
                  <a:pos x="42" y="0"/>
                </a:cxn>
                <a:cxn ang="0">
                  <a:pos x="42" y="3"/>
                </a:cxn>
                <a:cxn ang="0">
                  <a:pos x="0" y="18"/>
                </a:cxn>
              </a:cxnLst>
              <a:rect b="b" l="0" r="r" t="0"/>
              <a:pathLst>
                <a:path h="18" w="42">
                  <a:moveTo>
                    <a:pt x="0" y="18"/>
                  </a:moveTo>
                  <a:cubicBezTo>
                    <a:pt x="1" y="11"/>
                    <a:pt x="35" y="11"/>
                    <a:pt x="42" y="0"/>
                  </a:cubicBezTo>
                  <a:cubicBezTo>
                    <a:pt x="42" y="1"/>
                    <a:pt x="42" y="2"/>
                    <a:pt x="42" y="3"/>
                  </a:cubicBezTo>
                  <a:cubicBezTo>
                    <a:pt x="31" y="11"/>
                    <a:pt x="19" y="18"/>
                    <a:pt x="0" y="1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46" name="Freeform 37"/>
            <p:cNvSpPr>
              <a:spLocks noEditPoints="1"/>
            </p:cNvSpPr>
            <p:nvPr/>
          </p:nvSpPr>
          <p:spPr bwMode="auto">
            <a:xfrm>
              <a:off x="4044950" y="665163"/>
              <a:ext cx="476250" cy="581025"/>
            </a:xfrm>
            <a:custGeom>
              <a:cxnLst>
                <a:cxn ang="0">
                  <a:pos x="171" y="39"/>
                </a:cxn>
                <a:cxn ang="0">
                  <a:pos x="171" y="15"/>
                </a:cxn>
                <a:cxn ang="0">
                  <a:pos x="153" y="60"/>
                </a:cxn>
                <a:cxn ang="0">
                  <a:pos x="168" y="54"/>
                </a:cxn>
                <a:cxn ang="0">
                  <a:pos x="174" y="54"/>
                </a:cxn>
                <a:cxn ang="0">
                  <a:pos x="168" y="69"/>
                </a:cxn>
                <a:cxn ang="0">
                  <a:pos x="168" y="60"/>
                </a:cxn>
                <a:cxn ang="0">
                  <a:pos x="156" y="84"/>
                </a:cxn>
                <a:cxn ang="0">
                  <a:pos x="165" y="75"/>
                </a:cxn>
                <a:cxn ang="0">
                  <a:pos x="168" y="87"/>
                </a:cxn>
                <a:cxn ang="0">
                  <a:pos x="171" y="87"/>
                </a:cxn>
                <a:cxn ang="0">
                  <a:pos x="162" y="111"/>
                </a:cxn>
                <a:cxn ang="0">
                  <a:pos x="159" y="135"/>
                </a:cxn>
                <a:cxn ang="0">
                  <a:pos x="165" y="132"/>
                </a:cxn>
                <a:cxn ang="0">
                  <a:pos x="171" y="123"/>
                </a:cxn>
                <a:cxn ang="0">
                  <a:pos x="177" y="129"/>
                </a:cxn>
                <a:cxn ang="0">
                  <a:pos x="162" y="141"/>
                </a:cxn>
                <a:cxn ang="0">
                  <a:pos x="159" y="138"/>
                </a:cxn>
                <a:cxn ang="0">
                  <a:pos x="159" y="150"/>
                </a:cxn>
                <a:cxn ang="0">
                  <a:pos x="153" y="138"/>
                </a:cxn>
                <a:cxn ang="0">
                  <a:pos x="150" y="177"/>
                </a:cxn>
                <a:cxn ang="0">
                  <a:pos x="159" y="168"/>
                </a:cxn>
                <a:cxn ang="0">
                  <a:pos x="171" y="162"/>
                </a:cxn>
                <a:cxn ang="0">
                  <a:pos x="159" y="216"/>
                </a:cxn>
                <a:cxn ang="0">
                  <a:pos x="156" y="210"/>
                </a:cxn>
                <a:cxn ang="0">
                  <a:pos x="156" y="177"/>
                </a:cxn>
                <a:cxn ang="0">
                  <a:pos x="147" y="183"/>
                </a:cxn>
                <a:cxn ang="0">
                  <a:pos x="144" y="183"/>
                </a:cxn>
                <a:cxn ang="0">
                  <a:pos x="105" y="123"/>
                </a:cxn>
                <a:cxn ang="0">
                  <a:pos x="96" y="90"/>
                </a:cxn>
                <a:cxn ang="0">
                  <a:pos x="93" y="102"/>
                </a:cxn>
                <a:cxn ang="0">
                  <a:pos x="63" y="87"/>
                </a:cxn>
                <a:cxn ang="0">
                  <a:pos x="66" y="114"/>
                </a:cxn>
                <a:cxn ang="0">
                  <a:pos x="51" y="84"/>
                </a:cxn>
                <a:cxn ang="0">
                  <a:pos x="9" y="81"/>
                </a:cxn>
                <a:cxn ang="0">
                  <a:pos x="45" y="78"/>
                </a:cxn>
                <a:cxn ang="0">
                  <a:pos x="84" y="84"/>
                </a:cxn>
                <a:cxn ang="0">
                  <a:pos x="81" y="69"/>
                </a:cxn>
                <a:cxn ang="0">
                  <a:pos x="36" y="45"/>
                </a:cxn>
                <a:cxn ang="0">
                  <a:pos x="96" y="72"/>
                </a:cxn>
                <a:cxn ang="0">
                  <a:pos x="87" y="81"/>
                </a:cxn>
                <a:cxn ang="0">
                  <a:pos x="117" y="87"/>
                </a:cxn>
                <a:cxn ang="0">
                  <a:pos x="111" y="81"/>
                </a:cxn>
                <a:cxn ang="0">
                  <a:pos x="123" y="81"/>
                </a:cxn>
                <a:cxn ang="0">
                  <a:pos x="138" y="84"/>
                </a:cxn>
                <a:cxn ang="0">
                  <a:pos x="144" y="69"/>
                </a:cxn>
                <a:cxn ang="0">
                  <a:pos x="111" y="66"/>
                </a:cxn>
                <a:cxn ang="0">
                  <a:pos x="108" y="66"/>
                </a:cxn>
                <a:cxn ang="0">
                  <a:pos x="99" y="51"/>
                </a:cxn>
                <a:cxn ang="0">
                  <a:pos x="105" y="39"/>
                </a:cxn>
                <a:cxn ang="0">
                  <a:pos x="141" y="63"/>
                </a:cxn>
                <a:cxn ang="0">
                  <a:pos x="174" y="0"/>
                </a:cxn>
                <a:cxn ang="0">
                  <a:pos x="174" y="39"/>
                </a:cxn>
                <a:cxn ang="0">
                  <a:pos x="171" y="39"/>
                </a:cxn>
                <a:cxn ang="0">
                  <a:pos x="153" y="126"/>
                </a:cxn>
                <a:cxn ang="0">
                  <a:pos x="147" y="105"/>
                </a:cxn>
                <a:cxn ang="0">
                  <a:pos x="153" y="126"/>
                </a:cxn>
                <a:cxn ang="0">
                  <a:pos x="108" y="90"/>
                </a:cxn>
                <a:cxn ang="0">
                  <a:pos x="144" y="156"/>
                </a:cxn>
                <a:cxn ang="0">
                  <a:pos x="138" y="114"/>
                </a:cxn>
                <a:cxn ang="0">
                  <a:pos x="144" y="93"/>
                </a:cxn>
                <a:cxn ang="0">
                  <a:pos x="123" y="99"/>
                </a:cxn>
                <a:cxn ang="0">
                  <a:pos x="108" y="90"/>
                </a:cxn>
              </a:cxnLst>
              <a:rect b="b" l="0" r="r" t="0"/>
              <a:pathLst>
                <a:path h="216" w="177">
                  <a:moveTo>
                    <a:pt x="171" y="39"/>
                  </a:moveTo>
                  <a:cubicBezTo>
                    <a:pt x="171" y="31"/>
                    <a:pt x="171" y="23"/>
                    <a:pt x="171" y="15"/>
                  </a:cubicBezTo>
                  <a:cubicBezTo>
                    <a:pt x="163" y="28"/>
                    <a:pt x="154" y="40"/>
                    <a:pt x="153" y="60"/>
                  </a:cubicBezTo>
                  <a:cubicBezTo>
                    <a:pt x="160" y="60"/>
                    <a:pt x="165" y="58"/>
                    <a:pt x="168" y="54"/>
                  </a:cubicBezTo>
                  <a:cubicBezTo>
                    <a:pt x="170" y="54"/>
                    <a:pt x="172" y="54"/>
                    <a:pt x="174" y="54"/>
                  </a:cubicBezTo>
                  <a:cubicBezTo>
                    <a:pt x="169" y="56"/>
                    <a:pt x="174" y="68"/>
                    <a:pt x="168" y="69"/>
                  </a:cubicBezTo>
                  <a:cubicBezTo>
                    <a:pt x="168" y="66"/>
                    <a:pt x="168" y="63"/>
                    <a:pt x="168" y="60"/>
                  </a:cubicBezTo>
                  <a:cubicBezTo>
                    <a:pt x="158" y="62"/>
                    <a:pt x="154" y="70"/>
                    <a:pt x="156" y="84"/>
                  </a:cubicBezTo>
                  <a:cubicBezTo>
                    <a:pt x="164" y="86"/>
                    <a:pt x="167" y="83"/>
                    <a:pt x="165" y="75"/>
                  </a:cubicBezTo>
                  <a:cubicBezTo>
                    <a:pt x="169" y="76"/>
                    <a:pt x="168" y="82"/>
                    <a:pt x="168" y="87"/>
                  </a:cubicBezTo>
                  <a:cubicBezTo>
                    <a:pt x="169" y="87"/>
                    <a:pt x="170" y="87"/>
                    <a:pt x="171" y="87"/>
                  </a:cubicBezTo>
                  <a:cubicBezTo>
                    <a:pt x="165" y="92"/>
                    <a:pt x="161" y="99"/>
                    <a:pt x="162" y="111"/>
                  </a:cubicBezTo>
                  <a:cubicBezTo>
                    <a:pt x="157" y="118"/>
                    <a:pt x="157" y="128"/>
                    <a:pt x="159" y="135"/>
                  </a:cubicBezTo>
                  <a:cubicBezTo>
                    <a:pt x="162" y="135"/>
                    <a:pt x="164" y="134"/>
                    <a:pt x="165" y="132"/>
                  </a:cubicBezTo>
                  <a:cubicBezTo>
                    <a:pt x="166" y="128"/>
                    <a:pt x="170" y="127"/>
                    <a:pt x="171" y="123"/>
                  </a:cubicBezTo>
                  <a:cubicBezTo>
                    <a:pt x="174" y="124"/>
                    <a:pt x="176" y="126"/>
                    <a:pt x="177" y="129"/>
                  </a:cubicBezTo>
                  <a:cubicBezTo>
                    <a:pt x="163" y="130"/>
                    <a:pt x="176" y="151"/>
                    <a:pt x="162" y="141"/>
                  </a:cubicBezTo>
                  <a:cubicBezTo>
                    <a:pt x="159" y="142"/>
                    <a:pt x="159" y="140"/>
                    <a:pt x="159" y="138"/>
                  </a:cubicBezTo>
                  <a:cubicBezTo>
                    <a:pt x="150" y="140"/>
                    <a:pt x="162" y="144"/>
                    <a:pt x="159" y="150"/>
                  </a:cubicBezTo>
                  <a:cubicBezTo>
                    <a:pt x="145" y="152"/>
                    <a:pt x="152" y="145"/>
                    <a:pt x="153" y="138"/>
                  </a:cubicBezTo>
                  <a:cubicBezTo>
                    <a:pt x="143" y="141"/>
                    <a:pt x="146" y="170"/>
                    <a:pt x="150" y="177"/>
                  </a:cubicBezTo>
                  <a:cubicBezTo>
                    <a:pt x="154" y="175"/>
                    <a:pt x="157" y="172"/>
                    <a:pt x="159" y="168"/>
                  </a:cubicBezTo>
                  <a:cubicBezTo>
                    <a:pt x="164" y="166"/>
                    <a:pt x="177" y="148"/>
                    <a:pt x="171" y="162"/>
                  </a:cubicBezTo>
                  <a:cubicBezTo>
                    <a:pt x="153" y="166"/>
                    <a:pt x="160" y="195"/>
                    <a:pt x="159" y="216"/>
                  </a:cubicBezTo>
                  <a:cubicBezTo>
                    <a:pt x="156" y="216"/>
                    <a:pt x="157" y="212"/>
                    <a:pt x="156" y="210"/>
                  </a:cubicBezTo>
                  <a:cubicBezTo>
                    <a:pt x="156" y="199"/>
                    <a:pt x="156" y="188"/>
                    <a:pt x="156" y="177"/>
                  </a:cubicBezTo>
                  <a:cubicBezTo>
                    <a:pt x="153" y="179"/>
                    <a:pt x="153" y="184"/>
                    <a:pt x="147" y="183"/>
                  </a:cubicBezTo>
                  <a:cubicBezTo>
                    <a:pt x="146" y="183"/>
                    <a:pt x="145" y="183"/>
                    <a:pt x="144" y="183"/>
                  </a:cubicBezTo>
                  <a:cubicBezTo>
                    <a:pt x="136" y="159"/>
                    <a:pt x="113" y="147"/>
                    <a:pt x="105" y="123"/>
                  </a:cubicBezTo>
                  <a:cubicBezTo>
                    <a:pt x="108" y="130"/>
                    <a:pt x="113" y="84"/>
                    <a:pt x="96" y="90"/>
                  </a:cubicBezTo>
                  <a:cubicBezTo>
                    <a:pt x="84" y="89"/>
                    <a:pt x="97" y="94"/>
                    <a:pt x="93" y="102"/>
                  </a:cubicBezTo>
                  <a:cubicBezTo>
                    <a:pt x="88" y="92"/>
                    <a:pt x="82" y="83"/>
                    <a:pt x="63" y="87"/>
                  </a:cubicBezTo>
                  <a:cubicBezTo>
                    <a:pt x="52" y="95"/>
                    <a:pt x="76" y="108"/>
                    <a:pt x="66" y="114"/>
                  </a:cubicBezTo>
                  <a:cubicBezTo>
                    <a:pt x="58" y="107"/>
                    <a:pt x="62" y="88"/>
                    <a:pt x="51" y="84"/>
                  </a:cubicBezTo>
                  <a:cubicBezTo>
                    <a:pt x="39" y="81"/>
                    <a:pt x="25" y="80"/>
                    <a:pt x="9" y="81"/>
                  </a:cubicBezTo>
                  <a:cubicBezTo>
                    <a:pt x="0" y="76"/>
                    <a:pt x="32" y="77"/>
                    <a:pt x="45" y="78"/>
                  </a:cubicBezTo>
                  <a:cubicBezTo>
                    <a:pt x="60" y="79"/>
                    <a:pt x="75" y="85"/>
                    <a:pt x="84" y="84"/>
                  </a:cubicBezTo>
                  <a:cubicBezTo>
                    <a:pt x="85" y="77"/>
                    <a:pt x="79" y="77"/>
                    <a:pt x="81" y="69"/>
                  </a:cubicBezTo>
                  <a:cubicBezTo>
                    <a:pt x="69" y="58"/>
                    <a:pt x="46" y="58"/>
                    <a:pt x="36" y="45"/>
                  </a:cubicBezTo>
                  <a:cubicBezTo>
                    <a:pt x="65" y="51"/>
                    <a:pt x="80" y="57"/>
                    <a:pt x="96" y="72"/>
                  </a:cubicBezTo>
                  <a:cubicBezTo>
                    <a:pt x="88" y="70"/>
                    <a:pt x="85" y="73"/>
                    <a:pt x="87" y="81"/>
                  </a:cubicBezTo>
                  <a:cubicBezTo>
                    <a:pt x="94" y="86"/>
                    <a:pt x="105" y="87"/>
                    <a:pt x="117" y="87"/>
                  </a:cubicBezTo>
                  <a:cubicBezTo>
                    <a:pt x="117" y="83"/>
                    <a:pt x="116" y="80"/>
                    <a:pt x="111" y="81"/>
                  </a:cubicBezTo>
                  <a:cubicBezTo>
                    <a:pt x="113" y="72"/>
                    <a:pt x="117" y="84"/>
                    <a:pt x="123" y="81"/>
                  </a:cubicBezTo>
                  <a:cubicBezTo>
                    <a:pt x="131" y="79"/>
                    <a:pt x="131" y="85"/>
                    <a:pt x="138" y="84"/>
                  </a:cubicBezTo>
                  <a:cubicBezTo>
                    <a:pt x="139" y="79"/>
                    <a:pt x="144" y="80"/>
                    <a:pt x="144" y="69"/>
                  </a:cubicBezTo>
                  <a:cubicBezTo>
                    <a:pt x="136" y="68"/>
                    <a:pt x="112" y="46"/>
                    <a:pt x="111" y="66"/>
                  </a:cubicBezTo>
                  <a:cubicBezTo>
                    <a:pt x="110" y="66"/>
                    <a:pt x="109" y="66"/>
                    <a:pt x="108" y="66"/>
                  </a:cubicBezTo>
                  <a:cubicBezTo>
                    <a:pt x="104" y="62"/>
                    <a:pt x="107" y="51"/>
                    <a:pt x="99" y="51"/>
                  </a:cubicBezTo>
                  <a:cubicBezTo>
                    <a:pt x="100" y="46"/>
                    <a:pt x="108" y="48"/>
                    <a:pt x="105" y="39"/>
                  </a:cubicBezTo>
                  <a:cubicBezTo>
                    <a:pt x="109" y="55"/>
                    <a:pt x="129" y="55"/>
                    <a:pt x="141" y="63"/>
                  </a:cubicBezTo>
                  <a:cubicBezTo>
                    <a:pt x="148" y="41"/>
                    <a:pt x="162" y="24"/>
                    <a:pt x="174" y="0"/>
                  </a:cubicBezTo>
                  <a:cubicBezTo>
                    <a:pt x="174" y="13"/>
                    <a:pt x="174" y="26"/>
                    <a:pt x="174" y="39"/>
                  </a:cubicBezTo>
                  <a:cubicBezTo>
                    <a:pt x="173" y="39"/>
                    <a:pt x="172" y="39"/>
                    <a:pt x="171" y="39"/>
                  </a:cubicBezTo>
                  <a:close/>
                  <a:moveTo>
                    <a:pt x="153" y="126"/>
                  </a:moveTo>
                  <a:cubicBezTo>
                    <a:pt x="151" y="119"/>
                    <a:pt x="158" y="103"/>
                    <a:pt x="147" y="105"/>
                  </a:cubicBezTo>
                  <a:cubicBezTo>
                    <a:pt x="148" y="113"/>
                    <a:pt x="144" y="126"/>
                    <a:pt x="153" y="126"/>
                  </a:cubicBezTo>
                  <a:close/>
                  <a:moveTo>
                    <a:pt x="108" y="90"/>
                  </a:moveTo>
                  <a:cubicBezTo>
                    <a:pt x="111" y="121"/>
                    <a:pt x="121" y="145"/>
                    <a:pt x="144" y="156"/>
                  </a:cubicBezTo>
                  <a:cubicBezTo>
                    <a:pt x="145" y="139"/>
                    <a:pt x="145" y="123"/>
                    <a:pt x="138" y="114"/>
                  </a:cubicBezTo>
                  <a:cubicBezTo>
                    <a:pt x="148" y="124"/>
                    <a:pt x="143" y="101"/>
                    <a:pt x="144" y="93"/>
                  </a:cubicBezTo>
                  <a:cubicBezTo>
                    <a:pt x="133" y="86"/>
                    <a:pt x="121" y="90"/>
                    <a:pt x="123" y="99"/>
                  </a:cubicBezTo>
                  <a:cubicBezTo>
                    <a:pt x="121" y="93"/>
                    <a:pt x="118" y="88"/>
                    <a:pt x="108" y="9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47" name="Freeform 38"/>
            <p:cNvSpPr/>
            <p:nvPr/>
          </p:nvSpPr>
          <p:spPr bwMode="auto">
            <a:xfrm>
              <a:off x="4486275" y="754063"/>
              <a:ext cx="90488" cy="55563"/>
            </a:xfrm>
            <a:custGeom>
              <a:cxnLst>
                <a:cxn ang="0">
                  <a:pos x="10" y="6"/>
                </a:cxn>
                <a:cxn ang="0">
                  <a:pos x="10" y="18"/>
                </a:cxn>
                <a:cxn ang="0">
                  <a:pos x="34" y="0"/>
                </a:cxn>
                <a:cxn ang="0">
                  <a:pos x="10" y="21"/>
                </a:cxn>
                <a:cxn ang="0">
                  <a:pos x="4" y="21"/>
                </a:cxn>
                <a:cxn ang="0">
                  <a:pos x="7" y="6"/>
                </a:cxn>
                <a:cxn ang="0">
                  <a:pos x="10" y="6"/>
                </a:cxn>
              </a:cxnLst>
              <a:rect b="b" l="0" r="r" t="0"/>
              <a:pathLst>
                <a:path h="21" w="34">
                  <a:moveTo>
                    <a:pt x="10" y="6"/>
                  </a:moveTo>
                  <a:cubicBezTo>
                    <a:pt x="10" y="10"/>
                    <a:pt x="10" y="14"/>
                    <a:pt x="10" y="18"/>
                  </a:cubicBezTo>
                  <a:cubicBezTo>
                    <a:pt x="19" y="13"/>
                    <a:pt x="26" y="6"/>
                    <a:pt x="34" y="0"/>
                  </a:cubicBezTo>
                  <a:cubicBezTo>
                    <a:pt x="30" y="11"/>
                    <a:pt x="22" y="18"/>
                    <a:pt x="10" y="21"/>
                  </a:cubicBezTo>
                  <a:cubicBezTo>
                    <a:pt x="8" y="21"/>
                    <a:pt x="6" y="21"/>
                    <a:pt x="4" y="21"/>
                  </a:cubicBezTo>
                  <a:cubicBezTo>
                    <a:pt x="6" y="17"/>
                    <a:pt x="0" y="5"/>
                    <a:pt x="7" y="6"/>
                  </a:cubicBezTo>
                  <a:cubicBezTo>
                    <a:pt x="8" y="6"/>
                    <a:pt x="9" y="6"/>
                    <a:pt x="10" y="6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48" name="Freeform 39"/>
            <p:cNvSpPr/>
            <p:nvPr/>
          </p:nvSpPr>
          <p:spPr bwMode="auto">
            <a:xfrm>
              <a:off x="4730750" y="742950"/>
              <a:ext cx="185738" cy="50800"/>
            </a:xfrm>
            <a:custGeom>
              <a:cxnLst>
                <a:cxn ang="0">
                  <a:pos x="0" y="16"/>
                </a:cxn>
                <a:cxn ang="0">
                  <a:pos x="69" y="7"/>
                </a:cxn>
                <a:cxn ang="0">
                  <a:pos x="6" y="19"/>
                </a:cxn>
                <a:cxn ang="0">
                  <a:pos x="0" y="16"/>
                </a:cxn>
              </a:cxnLst>
              <a:rect b="b" l="0" r="r" t="0"/>
              <a:pathLst>
                <a:path h="19" w="69">
                  <a:moveTo>
                    <a:pt x="0" y="16"/>
                  </a:moveTo>
                  <a:cubicBezTo>
                    <a:pt x="3" y="0"/>
                    <a:pt x="42" y="2"/>
                    <a:pt x="69" y="7"/>
                  </a:cubicBezTo>
                  <a:cubicBezTo>
                    <a:pt x="48" y="11"/>
                    <a:pt x="21" y="9"/>
                    <a:pt x="6" y="19"/>
                  </a:cubicBezTo>
                  <a:cubicBezTo>
                    <a:pt x="4" y="18"/>
                    <a:pt x="3" y="16"/>
                    <a:pt x="0" y="1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49" name="Freeform 40"/>
            <p:cNvSpPr/>
            <p:nvPr/>
          </p:nvSpPr>
          <p:spPr bwMode="auto">
            <a:xfrm>
              <a:off x="4214813" y="762000"/>
              <a:ext cx="88900" cy="31750"/>
            </a:xfrm>
            <a:custGeom>
              <a:cxnLst>
                <a:cxn ang="0">
                  <a:pos x="0" y="0"/>
                </a:cxn>
                <a:cxn ang="0">
                  <a:pos x="33" y="12"/>
                </a:cxn>
                <a:cxn ang="0">
                  <a:pos x="0" y="0"/>
                </a:cxn>
              </a:cxnLst>
              <a:rect b="b" l="0" r="r" t="0"/>
              <a:pathLst>
                <a:path h="12" w="33">
                  <a:moveTo>
                    <a:pt x="0" y="0"/>
                  </a:moveTo>
                  <a:cubicBezTo>
                    <a:pt x="13" y="2"/>
                    <a:pt x="23" y="7"/>
                    <a:pt x="33" y="12"/>
                  </a:cubicBezTo>
                  <a:cubicBezTo>
                    <a:pt x="20" y="10"/>
                    <a:pt x="7" y="8"/>
                    <a:pt x="0" y="0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50" name="Freeform 41"/>
            <p:cNvSpPr/>
            <p:nvPr/>
          </p:nvSpPr>
          <p:spPr bwMode="auto">
            <a:xfrm>
              <a:off x="4408488" y="1141413"/>
              <a:ext cx="55563" cy="357188"/>
            </a:xfrm>
            <a:custGeom>
              <a:cxnLst>
                <a:cxn ang="0">
                  <a:pos x="12" y="6"/>
                </a:cxn>
                <a:cxn ang="0">
                  <a:pos x="21" y="0"/>
                </a:cxn>
                <a:cxn ang="0">
                  <a:pos x="21" y="33"/>
                </a:cxn>
                <a:cxn ang="0">
                  <a:pos x="18" y="57"/>
                </a:cxn>
                <a:cxn ang="0">
                  <a:pos x="18" y="84"/>
                </a:cxn>
                <a:cxn ang="0">
                  <a:pos x="15" y="120"/>
                </a:cxn>
                <a:cxn ang="0">
                  <a:pos x="15" y="129"/>
                </a:cxn>
                <a:cxn ang="0">
                  <a:pos x="6" y="105"/>
                </a:cxn>
                <a:cxn ang="0">
                  <a:pos x="9" y="57"/>
                </a:cxn>
                <a:cxn ang="0">
                  <a:pos x="12" y="6"/>
                </a:cxn>
              </a:cxnLst>
              <a:rect b="b" l="0" r="r" t="0"/>
              <a:pathLst>
                <a:path h="133" w="21">
                  <a:moveTo>
                    <a:pt x="12" y="6"/>
                  </a:moveTo>
                  <a:cubicBezTo>
                    <a:pt x="18" y="7"/>
                    <a:pt x="18" y="2"/>
                    <a:pt x="21" y="0"/>
                  </a:cubicBezTo>
                  <a:cubicBezTo>
                    <a:pt x="21" y="11"/>
                    <a:pt x="21" y="22"/>
                    <a:pt x="21" y="33"/>
                  </a:cubicBezTo>
                  <a:cubicBezTo>
                    <a:pt x="14" y="35"/>
                    <a:pt x="20" y="50"/>
                    <a:pt x="18" y="57"/>
                  </a:cubicBezTo>
                  <a:cubicBezTo>
                    <a:pt x="18" y="66"/>
                    <a:pt x="18" y="75"/>
                    <a:pt x="18" y="84"/>
                  </a:cubicBezTo>
                  <a:cubicBezTo>
                    <a:pt x="11" y="90"/>
                    <a:pt x="17" y="109"/>
                    <a:pt x="15" y="120"/>
                  </a:cubicBezTo>
                  <a:cubicBezTo>
                    <a:pt x="15" y="123"/>
                    <a:pt x="15" y="126"/>
                    <a:pt x="15" y="129"/>
                  </a:cubicBezTo>
                  <a:cubicBezTo>
                    <a:pt x="0" y="133"/>
                    <a:pt x="8" y="114"/>
                    <a:pt x="6" y="105"/>
                  </a:cubicBezTo>
                  <a:cubicBezTo>
                    <a:pt x="5" y="87"/>
                    <a:pt x="7" y="72"/>
                    <a:pt x="9" y="57"/>
                  </a:cubicBezTo>
                  <a:cubicBezTo>
                    <a:pt x="16" y="46"/>
                    <a:pt x="10" y="22"/>
                    <a:pt x="12" y="6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51" name="Freeform 42"/>
            <p:cNvSpPr/>
            <p:nvPr/>
          </p:nvSpPr>
          <p:spPr bwMode="auto">
            <a:xfrm>
              <a:off x="3786188" y="793750"/>
              <a:ext cx="146050" cy="73025"/>
            </a:xfrm>
            <a:custGeom>
              <a:cxnLst>
                <a:cxn ang="0">
                  <a:pos x="0" y="24"/>
                </a:cxn>
                <a:cxn ang="0">
                  <a:pos x="54" y="0"/>
                </a:cxn>
                <a:cxn ang="0">
                  <a:pos x="0" y="27"/>
                </a:cxn>
                <a:cxn ang="0">
                  <a:pos x="0" y="24"/>
                </a:cxn>
              </a:cxnLst>
              <a:rect b="b" l="0" r="r" t="0"/>
              <a:pathLst>
                <a:path h="27" w="54">
                  <a:moveTo>
                    <a:pt x="0" y="24"/>
                  </a:moveTo>
                  <a:cubicBezTo>
                    <a:pt x="19" y="17"/>
                    <a:pt x="30" y="2"/>
                    <a:pt x="54" y="0"/>
                  </a:cubicBezTo>
                  <a:cubicBezTo>
                    <a:pt x="38" y="11"/>
                    <a:pt x="20" y="20"/>
                    <a:pt x="0" y="27"/>
                  </a:cubicBezTo>
                  <a:cubicBezTo>
                    <a:pt x="0" y="26"/>
                    <a:pt x="0" y="25"/>
                    <a:pt x="0" y="2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52" name="Freeform 44"/>
            <p:cNvSpPr/>
            <p:nvPr/>
          </p:nvSpPr>
          <p:spPr bwMode="auto">
            <a:xfrm>
              <a:off x="4343400" y="788988"/>
              <a:ext cx="88900" cy="104775"/>
            </a:xfrm>
            <a:custGeom>
              <a:cxnLst>
                <a:cxn ang="0">
                  <a:pos x="0" y="20"/>
                </a:cxn>
                <a:cxn ang="0">
                  <a:pos x="33" y="23"/>
                </a:cxn>
                <a:cxn ang="0">
                  <a:pos x="27" y="38"/>
                </a:cxn>
                <a:cxn ang="0">
                  <a:pos x="12" y="35"/>
                </a:cxn>
                <a:cxn ang="0">
                  <a:pos x="0" y="20"/>
                </a:cxn>
              </a:cxnLst>
              <a:rect b="b" l="0" r="r" t="0"/>
              <a:pathLst>
                <a:path h="39" w="33">
                  <a:moveTo>
                    <a:pt x="0" y="20"/>
                  </a:moveTo>
                  <a:cubicBezTo>
                    <a:pt x="1" y="0"/>
                    <a:pt x="25" y="22"/>
                    <a:pt x="33" y="23"/>
                  </a:cubicBezTo>
                  <a:cubicBezTo>
                    <a:pt x="33" y="34"/>
                    <a:pt x="28" y="33"/>
                    <a:pt x="27" y="38"/>
                  </a:cubicBezTo>
                  <a:cubicBezTo>
                    <a:pt x="20" y="39"/>
                    <a:pt x="20" y="33"/>
                    <a:pt x="12" y="35"/>
                  </a:cubicBezTo>
                  <a:cubicBezTo>
                    <a:pt x="6" y="32"/>
                    <a:pt x="4" y="25"/>
                    <a:pt x="0" y="2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53" name="Freeform 45"/>
            <p:cNvSpPr/>
            <p:nvPr/>
          </p:nvSpPr>
          <p:spPr bwMode="auto">
            <a:xfrm>
              <a:off x="4505325" y="785813"/>
              <a:ext cx="241300" cy="227013"/>
            </a:xfrm>
            <a:custGeom>
              <a:cxnLst>
                <a:cxn ang="0">
                  <a:pos x="90" y="3"/>
                </a:cxn>
                <a:cxn ang="0">
                  <a:pos x="33" y="75"/>
                </a:cxn>
                <a:cxn ang="0">
                  <a:pos x="30" y="75"/>
                </a:cxn>
                <a:cxn ang="0">
                  <a:pos x="33" y="60"/>
                </a:cxn>
                <a:cxn ang="0">
                  <a:pos x="6" y="84"/>
                </a:cxn>
                <a:cxn ang="0">
                  <a:pos x="0" y="78"/>
                </a:cxn>
                <a:cxn ang="0">
                  <a:pos x="9" y="66"/>
                </a:cxn>
                <a:cxn ang="0">
                  <a:pos x="12" y="66"/>
                </a:cxn>
                <a:cxn ang="0">
                  <a:pos x="9" y="78"/>
                </a:cxn>
                <a:cxn ang="0">
                  <a:pos x="81" y="9"/>
                </a:cxn>
                <a:cxn ang="0">
                  <a:pos x="78" y="3"/>
                </a:cxn>
                <a:cxn ang="0">
                  <a:pos x="78" y="0"/>
                </a:cxn>
                <a:cxn ang="0">
                  <a:pos x="84" y="0"/>
                </a:cxn>
                <a:cxn ang="0">
                  <a:pos x="90" y="3"/>
                </a:cxn>
              </a:cxnLst>
              <a:rect b="b" l="0" r="r" t="0"/>
              <a:pathLst>
                <a:path h="84" w="90">
                  <a:moveTo>
                    <a:pt x="90" y="3"/>
                  </a:moveTo>
                  <a:cubicBezTo>
                    <a:pt x="69" y="25"/>
                    <a:pt x="47" y="46"/>
                    <a:pt x="33" y="75"/>
                  </a:cubicBezTo>
                  <a:cubicBezTo>
                    <a:pt x="32" y="75"/>
                    <a:pt x="31" y="75"/>
                    <a:pt x="30" y="75"/>
                  </a:cubicBezTo>
                  <a:cubicBezTo>
                    <a:pt x="27" y="67"/>
                    <a:pt x="43" y="64"/>
                    <a:pt x="33" y="60"/>
                  </a:cubicBezTo>
                  <a:cubicBezTo>
                    <a:pt x="27" y="71"/>
                    <a:pt x="15" y="76"/>
                    <a:pt x="6" y="84"/>
                  </a:cubicBezTo>
                  <a:cubicBezTo>
                    <a:pt x="5" y="81"/>
                    <a:pt x="3" y="79"/>
                    <a:pt x="0" y="78"/>
                  </a:cubicBezTo>
                  <a:cubicBezTo>
                    <a:pt x="3" y="74"/>
                    <a:pt x="5" y="69"/>
                    <a:pt x="9" y="66"/>
                  </a:cubicBezTo>
                  <a:cubicBezTo>
                    <a:pt x="10" y="66"/>
                    <a:pt x="11" y="66"/>
                    <a:pt x="12" y="66"/>
                  </a:cubicBezTo>
                  <a:cubicBezTo>
                    <a:pt x="12" y="70"/>
                    <a:pt x="0" y="75"/>
                    <a:pt x="9" y="78"/>
                  </a:cubicBezTo>
                  <a:cubicBezTo>
                    <a:pt x="31" y="58"/>
                    <a:pt x="66" y="30"/>
                    <a:pt x="81" y="9"/>
                  </a:cubicBezTo>
                  <a:cubicBezTo>
                    <a:pt x="83" y="6"/>
                    <a:pt x="85" y="2"/>
                    <a:pt x="78" y="3"/>
                  </a:cubicBezTo>
                  <a:cubicBezTo>
                    <a:pt x="78" y="2"/>
                    <a:pt x="78" y="1"/>
                    <a:pt x="78" y="0"/>
                  </a:cubicBezTo>
                  <a:cubicBezTo>
                    <a:pt x="80" y="0"/>
                    <a:pt x="82" y="0"/>
                    <a:pt x="84" y="0"/>
                  </a:cubicBezTo>
                  <a:cubicBezTo>
                    <a:pt x="87" y="0"/>
                    <a:pt x="88" y="2"/>
                    <a:pt x="90" y="3"/>
                  </a:cubicBezTo>
                  <a:close/>
                </a:path>
              </a:pathLst>
            </a:custGeom>
            <a:solidFill>
              <a:srgbClr val="13303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54" name="Freeform 46"/>
            <p:cNvSpPr/>
            <p:nvPr/>
          </p:nvSpPr>
          <p:spPr bwMode="auto">
            <a:xfrm>
              <a:off x="4303713" y="842963"/>
              <a:ext cx="71438" cy="47625"/>
            </a:xfrm>
            <a:custGeom>
              <a:cxnLst>
                <a:cxn ang="0">
                  <a:pos x="15" y="15"/>
                </a:cxn>
                <a:cxn ang="0">
                  <a:pos x="0" y="6"/>
                </a:cxn>
                <a:cxn ang="0">
                  <a:pos x="15" y="9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27" y="15"/>
                </a:cxn>
                <a:cxn ang="0">
                  <a:pos x="15" y="15"/>
                </a:cxn>
              </a:cxnLst>
              <a:rect b="b" l="0" r="r" t="0"/>
              <a:pathLst>
                <a:path h="18" w="27">
                  <a:moveTo>
                    <a:pt x="15" y="15"/>
                  </a:moveTo>
                  <a:cubicBezTo>
                    <a:pt x="11" y="11"/>
                    <a:pt x="3" y="11"/>
                    <a:pt x="0" y="6"/>
                  </a:cubicBezTo>
                  <a:cubicBezTo>
                    <a:pt x="8" y="4"/>
                    <a:pt x="8" y="10"/>
                    <a:pt x="15" y="9"/>
                  </a:cubicBezTo>
                  <a:cubicBezTo>
                    <a:pt x="15" y="5"/>
                    <a:pt x="14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9" y="5"/>
                    <a:pt x="21" y="12"/>
                    <a:pt x="27" y="15"/>
                  </a:cubicBezTo>
                  <a:cubicBezTo>
                    <a:pt x="21" y="18"/>
                    <a:pt x="17" y="6"/>
                    <a:pt x="15" y="15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55" name="Freeform 48"/>
            <p:cNvSpPr>
              <a:spLocks noEditPoints="1"/>
            </p:cNvSpPr>
            <p:nvPr/>
          </p:nvSpPr>
          <p:spPr bwMode="auto">
            <a:xfrm>
              <a:off x="4576763" y="858838"/>
              <a:ext cx="509588" cy="879475"/>
            </a:xfrm>
            <a:custGeom>
              <a:cxnLst>
                <a:cxn ang="0">
                  <a:pos x="84" y="30"/>
                </a:cxn>
                <a:cxn ang="0">
                  <a:pos x="90" y="42"/>
                </a:cxn>
                <a:cxn ang="0">
                  <a:pos x="105" y="12"/>
                </a:cxn>
                <a:cxn ang="0">
                  <a:pos x="117" y="21"/>
                </a:cxn>
                <a:cxn ang="0">
                  <a:pos x="144" y="33"/>
                </a:cxn>
                <a:cxn ang="0">
                  <a:pos x="159" y="36"/>
                </a:cxn>
                <a:cxn ang="0">
                  <a:pos x="135" y="9"/>
                </a:cxn>
                <a:cxn ang="0">
                  <a:pos x="180" y="129"/>
                </a:cxn>
                <a:cxn ang="0">
                  <a:pos x="162" y="138"/>
                </a:cxn>
                <a:cxn ang="0">
                  <a:pos x="123" y="222"/>
                </a:cxn>
                <a:cxn ang="0">
                  <a:pos x="102" y="258"/>
                </a:cxn>
                <a:cxn ang="0">
                  <a:pos x="129" y="291"/>
                </a:cxn>
                <a:cxn ang="0">
                  <a:pos x="126" y="327"/>
                </a:cxn>
                <a:cxn ang="0">
                  <a:pos x="126" y="294"/>
                </a:cxn>
                <a:cxn ang="0">
                  <a:pos x="99" y="273"/>
                </a:cxn>
                <a:cxn ang="0">
                  <a:pos x="93" y="255"/>
                </a:cxn>
                <a:cxn ang="0">
                  <a:pos x="84" y="246"/>
                </a:cxn>
                <a:cxn ang="0">
                  <a:pos x="69" y="231"/>
                </a:cxn>
                <a:cxn ang="0">
                  <a:pos x="66" y="219"/>
                </a:cxn>
                <a:cxn ang="0">
                  <a:pos x="120" y="207"/>
                </a:cxn>
                <a:cxn ang="0">
                  <a:pos x="147" y="141"/>
                </a:cxn>
                <a:cxn ang="0">
                  <a:pos x="138" y="120"/>
                </a:cxn>
                <a:cxn ang="0">
                  <a:pos x="117" y="126"/>
                </a:cxn>
                <a:cxn ang="0">
                  <a:pos x="120" y="105"/>
                </a:cxn>
                <a:cxn ang="0">
                  <a:pos x="93" y="111"/>
                </a:cxn>
                <a:cxn ang="0">
                  <a:pos x="99" y="87"/>
                </a:cxn>
                <a:cxn ang="0">
                  <a:pos x="75" y="102"/>
                </a:cxn>
                <a:cxn ang="0">
                  <a:pos x="57" y="108"/>
                </a:cxn>
                <a:cxn ang="0">
                  <a:pos x="72" y="120"/>
                </a:cxn>
                <a:cxn ang="0">
                  <a:pos x="51" y="123"/>
                </a:cxn>
                <a:cxn ang="0">
                  <a:pos x="36" y="129"/>
                </a:cxn>
                <a:cxn ang="0">
                  <a:pos x="48" y="192"/>
                </a:cxn>
                <a:cxn ang="0">
                  <a:pos x="9" y="153"/>
                </a:cxn>
                <a:cxn ang="0">
                  <a:pos x="24" y="27"/>
                </a:cxn>
                <a:cxn ang="0">
                  <a:pos x="96" y="0"/>
                </a:cxn>
                <a:cxn ang="0">
                  <a:pos x="57" y="15"/>
                </a:cxn>
                <a:cxn ang="0">
                  <a:pos x="90" y="21"/>
                </a:cxn>
                <a:cxn ang="0">
                  <a:pos x="54" y="96"/>
                </a:cxn>
                <a:cxn ang="0">
                  <a:pos x="18" y="84"/>
                </a:cxn>
                <a:cxn ang="0">
                  <a:pos x="18" y="84"/>
                </a:cxn>
                <a:cxn ang="0">
                  <a:pos x="24" y="126"/>
                </a:cxn>
                <a:cxn ang="0">
                  <a:pos x="27" y="153"/>
                </a:cxn>
              </a:cxnLst>
              <a:rect b="b" l="0" r="r" t="0"/>
              <a:pathLst>
                <a:path h="327" w="189">
                  <a:moveTo>
                    <a:pt x="90" y="21"/>
                  </a:moveTo>
                  <a:cubicBezTo>
                    <a:pt x="90" y="26"/>
                    <a:pt x="88" y="29"/>
                    <a:pt x="84" y="30"/>
                  </a:cubicBezTo>
                  <a:cubicBezTo>
                    <a:pt x="85" y="37"/>
                    <a:pt x="92" y="27"/>
                    <a:pt x="93" y="24"/>
                  </a:cubicBezTo>
                  <a:cubicBezTo>
                    <a:pt x="102" y="28"/>
                    <a:pt x="88" y="34"/>
                    <a:pt x="90" y="42"/>
                  </a:cubicBezTo>
                  <a:cubicBezTo>
                    <a:pt x="99" y="40"/>
                    <a:pt x="97" y="27"/>
                    <a:pt x="102" y="21"/>
                  </a:cubicBezTo>
                  <a:cubicBezTo>
                    <a:pt x="101" y="16"/>
                    <a:pt x="105" y="16"/>
                    <a:pt x="105" y="12"/>
                  </a:cubicBezTo>
                  <a:cubicBezTo>
                    <a:pt x="112" y="21"/>
                    <a:pt x="111" y="36"/>
                    <a:pt x="108" y="48"/>
                  </a:cubicBezTo>
                  <a:cubicBezTo>
                    <a:pt x="112" y="40"/>
                    <a:pt x="118" y="34"/>
                    <a:pt x="117" y="21"/>
                  </a:cubicBezTo>
                  <a:cubicBezTo>
                    <a:pt x="122" y="39"/>
                    <a:pt x="143" y="12"/>
                    <a:pt x="150" y="36"/>
                  </a:cubicBezTo>
                  <a:cubicBezTo>
                    <a:pt x="148" y="35"/>
                    <a:pt x="147" y="33"/>
                    <a:pt x="144" y="33"/>
                  </a:cubicBezTo>
                  <a:cubicBezTo>
                    <a:pt x="144" y="38"/>
                    <a:pt x="148" y="39"/>
                    <a:pt x="147" y="45"/>
                  </a:cubicBezTo>
                  <a:cubicBezTo>
                    <a:pt x="153" y="44"/>
                    <a:pt x="147" y="31"/>
                    <a:pt x="159" y="36"/>
                  </a:cubicBezTo>
                  <a:cubicBezTo>
                    <a:pt x="154" y="24"/>
                    <a:pt x="142" y="19"/>
                    <a:pt x="132" y="12"/>
                  </a:cubicBezTo>
                  <a:cubicBezTo>
                    <a:pt x="131" y="9"/>
                    <a:pt x="133" y="9"/>
                    <a:pt x="135" y="9"/>
                  </a:cubicBezTo>
                  <a:cubicBezTo>
                    <a:pt x="174" y="26"/>
                    <a:pt x="189" y="67"/>
                    <a:pt x="186" y="126"/>
                  </a:cubicBezTo>
                  <a:cubicBezTo>
                    <a:pt x="181" y="119"/>
                    <a:pt x="180" y="113"/>
                    <a:pt x="180" y="129"/>
                  </a:cubicBezTo>
                  <a:cubicBezTo>
                    <a:pt x="172" y="121"/>
                    <a:pt x="169" y="131"/>
                    <a:pt x="171" y="141"/>
                  </a:cubicBezTo>
                  <a:cubicBezTo>
                    <a:pt x="169" y="139"/>
                    <a:pt x="166" y="138"/>
                    <a:pt x="162" y="138"/>
                  </a:cubicBezTo>
                  <a:cubicBezTo>
                    <a:pt x="163" y="152"/>
                    <a:pt x="161" y="163"/>
                    <a:pt x="156" y="171"/>
                  </a:cubicBezTo>
                  <a:cubicBezTo>
                    <a:pt x="142" y="185"/>
                    <a:pt x="135" y="206"/>
                    <a:pt x="123" y="222"/>
                  </a:cubicBezTo>
                  <a:cubicBezTo>
                    <a:pt x="120" y="216"/>
                    <a:pt x="132" y="212"/>
                    <a:pt x="123" y="210"/>
                  </a:cubicBezTo>
                  <a:cubicBezTo>
                    <a:pt x="118" y="229"/>
                    <a:pt x="97" y="224"/>
                    <a:pt x="102" y="258"/>
                  </a:cubicBezTo>
                  <a:cubicBezTo>
                    <a:pt x="114" y="269"/>
                    <a:pt x="125" y="266"/>
                    <a:pt x="135" y="282"/>
                  </a:cubicBezTo>
                  <a:cubicBezTo>
                    <a:pt x="134" y="288"/>
                    <a:pt x="126" y="277"/>
                    <a:pt x="129" y="291"/>
                  </a:cubicBezTo>
                  <a:cubicBezTo>
                    <a:pt x="129" y="303"/>
                    <a:pt x="129" y="315"/>
                    <a:pt x="129" y="327"/>
                  </a:cubicBezTo>
                  <a:cubicBezTo>
                    <a:pt x="128" y="327"/>
                    <a:pt x="127" y="327"/>
                    <a:pt x="126" y="327"/>
                  </a:cubicBezTo>
                  <a:cubicBezTo>
                    <a:pt x="126" y="321"/>
                    <a:pt x="126" y="315"/>
                    <a:pt x="126" y="309"/>
                  </a:cubicBezTo>
                  <a:cubicBezTo>
                    <a:pt x="126" y="304"/>
                    <a:pt x="126" y="299"/>
                    <a:pt x="126" y="294"/>
                  </a:cubicBezTo>
                  <a:cubicBezTo>
                    <a:pt x="126" y="288"/>
                    <a:pt x="116" y="292"/>
                    <a:pt x="114" y="288"/>
                  </a:cubicBezTo>
                  <a:cubicBezTo>
                    <a:pt x="110" y="282"/>
                    <a:pt x="105" y="277"/>
                    <a:pt x="99" y="273"/>
                  </a:cubicBezTo>
                  <a:cubicBezTo>
                    <a:pt x="98" y="260"/>
                    <a:pt x="104" y="273"/>
                    <a:pt x="108" y="273"/>
                  </a:cubicBezTo>
                  <a:cubicBezTo>
                    <a:pt x="106" y="266"/>
                    <a:pt x="97" y="251"/>
                    <a:pt x="93" y="255"/>
                  </a:cubicBezTo>
                  <a:cubicBezTo>
                    <a:pt x="92" y="255"/>
                    <a:pt x="91" y="255"/>
                    <a:pt x="90" y="255"/>
                  </a:cubicBezTo>
                  <a:cubicBezTo>
                    <a:pt x="92" y="248"/>
                    <a:pt x="84" y="251"/>
                    <a:pt x="84" y="246"/>
                  </a:cubicBezTo>
                  <a:cubicBezTo>
                    <a:pt x="87" y="246"/>
                    <a:pt x="90" y="246"/>
                    <a:pt x="93" y="246"/>
                  </a:cubicBezTo>
                  <a:cubicBezTo>
                    <a:pt x="89" y="237"/>
                    <a:pt x="77" y="236"/>
                    <a:pt x="69" y="231"/>
                  </a:cubicBezTo>
                  <a:cubicBezTo>
                    <a:pt x="67" y="229"/>
                    <a:pt x="64" y="228"/>
                    <a:pt x="60" y="228"/>
                  </a:cubicBezTo>
                  <a:cubicBezTo>
                    <a:pt x="62" y="225"/>
                    <a:pt x="67" y="225"/>
                    <a:pt x="66" y="219"/>
                  </a:cubicBezTo>
                  <a:cubicBezTo>
                    <a:pt x="79" y="226"/>
                    <a:pt x="109" y="230"/>
                    <a:pt x="114" y="213"/>
                  </a:cubicBezTo>
                  <a:cubicBezTo>
                    <a:pt x="117" y="212"/>
                    <a:pt x="119" y="210"/>
                    <a:pt x="120" y="207"/>
                  </a:cubicBezTo>
                  <a:cubicBezTo>
                    <a:pt x="144" y="181"/>
                    <a:pt x="156" y="159"/>
                    <a:pt x="153" y="108"/>
                  </a:cubicBezTo>
                  <a:cubicBezTo>
                    <a:pt x="148" y="116"/>
                    <a:pt x="148" y="129"/>
                    <a:pt x="147" y="141"/>
                  </a:cubicBezTo>
                  <a:cubicBezTo>
                    <a:pt x="146" y="141"/>
                    <a:pt x="145" y="141"/>
                    <a:pt x="144" y="141"/>
                  </a:cubicBezTo>
                  <a:cubicBezTo>
                    <a:pt x="148" y="128"/>
                    <a:pt x="135" y="132"/>
                    <a:pt x="138" y="120"/>
                  </a:cubicBezTo>
                  <a:cubicBezTo>
                    <a:pt x="135" y="121"/>
                    <a:pt x="123" y="130"/>
                    <a:pt x="135" y="129"/>
                  </a:cubicBezTo>
                  <a:cubicBezTo>
                    <a:pt x="127" y="144"/>
                    <a:pt x="122" y="115"/>
                    <a:pt x="117" y="126"/>
                  </a:cubicBezTo>
                  <a:cubicBezTo>
                    <a:pt x="108" y="119"/>
                    <a:pt x="128" y="115"/>
                    <a:pt x="129" y="108"/>
                  </a:cubicBezTo>
                  <a:cubicBezTo>
                    <a:pt x="129" y="104"/>
                    <a:pt x="124" y="105"/>
                    <a:pt x="120" y="105"/>
                  </a:cubicBezTo>
                  <a:cubicBezTo>
                    <a:pt x="137" y="101"/>
                    <a:pt x="140" y="83"/>
                    <a:pt x="138" y="60"/>
                  </a:cubicBezTo>
                  <a:cubicBezTo>
                    <a:pt x="122" y="76"/>
                    <a:pt x="116" y="102"/>
                    <a:pt x="93" y="111"/>
                  </a:cubicBezTo>
                  <a:cubicBezTo>
                    <a:pt x="98" y="97"/>
                    <a:pt x="108" y="88"/>
                    <a:pt x="114" y="75"/>
                  </a:cubicBezTo>
                  <a:cubicBezTo>
                    <a:pt x="109" y="67"/>
                    <a:pt x="106" y="87"/>
                    <a:pt x="99" y="87"/>
                  </a:cubicBezTo>
                  <a:cubicBezTo>
                    <a:pt x="95" y="86"/>
                    <a:pt x="99" y="84"/>
                    <a:pt x="99" y="81"/>
                  </a:cubicBezTo>
                  <a:cubicBezTo>
                    <a:pt x="86" y="83"/>
                    <a:pt x="83" y="95"/>
                    <a:pt x="75" y="102"/>
                  </a:cubicBezTo>
                  <a:cubicBezTo>
                    <a:pt x="68" y="102"/>
                    <a:pt x="60" y="101"/>
                    <a:pt x="60" y="108"/>
                  </a:cubicBezTo>
                  <a:cubicBezTo>
                    <a:pt x="59" y="108"/>
                    <a:pt x="58" y="108"/>
                    <a:pt x="57" y="108"/>
                  </a:cubicBezTo>
                  <a:cubicBezTo>
                    <a:pt x="60" y="109"/>
                    <a:pt x="67" y="124"/>
                    <a:pt x="66" y="111"/>
                  </a:cubicBezTo>
                  <a:cubicBezTo>
                    <a:pt x="69" y="113"/>
                    <a:pt x="71" y="116"/>
                    <a:pt x="72" y="120"/>
                  </a:cubicBezTo>
                  <a:cubicBezTo>
                    <a:pt x="69" y="120"/>
                    <a:pt x="70" y="124"/>
                    <a:pt x="69" y="126"/>
                  </a:cubicBezTo>
                  <a:cubicBezTo>
                    <a:pt x="57" y="132"/>
                    <a:pt x="56" y="113"/>
                    <a:pt x="51" y="123"/>
                  </a:cubicBezTo>
                  <a:cubicBezTo>
                    <a:pt x="37" y="119"/>
                    <a:pt x="58" y="113"/>
                    <a:pt x="48" y="105"/>
                  </a:cubicBezTo>
                  <a:cubicBezTo>
                    <a:pt x="44" y="113"/>
                    <a:pt x="32" y="113"/>
                    <a:pt x="36" y="129"/>
                  </a:cubicBezTo>
                  <a:cubicBezTo>
                    <a:pt x="31" y="130"/>
                    <a:pt x="31" y="152"/>
                    <a:pt x="36" y="153"/>
                  </a:cubicBezTo>
                  <a:cubicBezTo>
                    <a:pt x="36" y="170"/>
                    <a:pt x="45" y="178"/>
                    <a:pt x="48" y="192"/>
                  </a:cubicBezTo>
                  <a:cubicBezTo>
                    <a:pt x="48" y="193"/>
                    <a:pt x="48" y="194"/>
                    <a:pt x="48" y="195"/>
                  </a:cubicBezTo>
                  <a:cubicBezTo>
                    <a:pt x="32" y="184"/>
                    <a:pt x="37" y="152"/>
                    <a:pt x="9" y="153"/>
                  </a:cubicBezTo>
                  <a:cubicBezTo>
                    <a:pt x="4" y="147"/>
                    <a:pt x="7" y="133"/>
                    <a:pt x="6" y="123"/>
                  </a:cubicBezTo>
                  <a:cubicBezTo>
                    <a:pt x="9" y="94"/>
                    <a:pt x="0" y="51"/>
                    <a:pt x="24" y="27"/>
                  </a:cubicBezTo>
                  <a:cubicBezTo>
                    <a:pt x="39" y="12"/>
                    <a:pt x="61" y="10"/>
                    <a:pt x="81" y="0"/>
                  </a:cubicBezTo>
                  <a:cubicBezTo>
                    <a:pt x="86" y="0"/>
                    <a:pt x="91" y="0"/>
                    <a:pt x="96" y="0"/>
                  </a:cubicBezTo>
                  <a:cubicBezTo>
                    <a:pt x="99" y="11"/>
                    <a:pt x="84" y="4"/>
                    <a:pt x="78" y="6"/>
                  </a:cubicBezTo>
                  <a:cubicBezTo>
                    <a:pt x="72" y="10"/>
                    <a:pt x="64" y="12"/>
                    <a:pt x="57" y="15"/>
                  </a:cubicBezTo>
                  <a:cubicBezTo>
                    <a:pt x="61" y="23"/>
                    <a:pt x="70" y="11"/>
                    <a:pt x="78" y="12"/>
                  </a:cubicBezTo>
                  <a:cubicBezTo>
                    <a:pt x="75" y="22"/>
                    <a:pt x="88" y="16"/>
                    <a:pt x="90" y="21"/>
                  </a:cubicBezTo>
                  <a:close/>
                  <a:moveTo>
                    <a:pt x="72" y="72"/>
                  </a:moveTo>
                  <a:cubicBezTo>
                    <a:pt x="66" y="80"/>
                    <a:pt x="59" y="87"/>
                    <a:pt x="54" y="96"/>
                  </a:cubicBezTo>
                  <a:cubicBezTo>
                    <a:pt x="63" y="93"/>
                    <a:pt x="77" y="79"/>
                    <a:pt x="72" y="72"/>
                  </a:cubicBezTo>
                  <a:close/>
                  <a:moveTo>
                    <a:pt x="18" y="84"/>
                  </a:moveTo>
                  <a:cubicBezTo>
                    <a:pt x="20" y="95"/>
                    <a:pt x="9" y="109"/>
                    <a:pt x="18" y="117"/>
                  </a:cubicBezTo>
                  <a:cubicBezTo>
                    <a:pt x="14" y="104"/>
                    <a:pt x="27" y="92"/>
                    <a:pt x="18" y="84"/>
                  </a:cubicBezTo>
                  <a:close/>
                  <a:moveTo>
                    <a:pt x="27" y="153"/>
                  </a:moveTo>
                  <a:cubicBezTo>
                    <a:pt x="27" y="143"/>
                    <a:pt x="22" y="138"/>
                    <a:pt x="24" y="126"/>
                  </a:cubicBezTo>
                  <a:cubicBezTo>
                    <a:pt x="16" y="127"/>
                    <a:pt x="14" y="134"/>
                    <a:pt x="12" y="141"/>
                  </a:cubicBezTo>
                  <a:cubicBezTo>
                    <a:pt x="16" y="146"/>
                    <a:pt x="18" y="153"/>
                    <a:pt x="27" y="15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56" name="Freeform 49"/>
            <p:cNvSpPr/>
            <p:nvPr/>
          </p:nvSpPr>
          <p:spPr bwMode="auto">
            <a:xfrm>
              <a:off x="5021263" y="1163638"/>
              <a:ext cx="57150" cy="147638"/>
            </a:xfrm>
            <a:custGeom>
              <a:cxnLst>
                <a:cxn ang="0">
                  <a:pos x="6" y="28"/>
                </a:cxn>
                <a:cxn ang="0">
                  <a:pos x="15" y="16"/>
                </a:cxn>
                <a:cxn ang="0">
                  <a:pos x="21" y="13"/>
                </a:cxn>
                <a:cxn ang="0">
                  <a:pos x="0" y="55"/>
                </a:cxn>
                <a:cxn ang="0">
                  <a:pos x="6" y="28"/>
                </a:cxn>
              </a:cxnLst>
              <a:rect b="b" l="0" r="r" t="0"/>
              <a:pathLst>
                <a:path h="55" w="21">
                  <a:moveTo>
                    <a:pt x="6" y="28"/>
                  </a:moveTo>
                  <a:cubicBezTo>
                    <a:pt x="4" y="18"/>
                    <a:pt x="7" y="8"/>
                    <a:pt x="15" y="16"/>
                  </a:cubicBezTo>
                  <a:cubicBezTo>
                    <a:pt x="15" y="0"/>
                    <a:pt x="16" y="6"/>
                    <a:pt x="21" y="13"/>
                  </a:cubicBezTo>
                  <a:cubicBezTo>
                    <a:pt x="8" y="21"/>
                    <a:pt x="18" y="52"/>
                    <a:pt x="0" y="55"/>
                  </a:cubicBezTo>
                  <a:cubicBezTo>
                    <a:pt x="6" y="50"/>
                    <a:pt x="7" y="40"/>
                    <a:pt x="6" y="28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57" name="Freeform 50"/>
            <p:cNvSpPr/>
            <p:nvPr/>
          </p:nvSpPr>
          <p:spPr bwMode="auto">
            <a:xfrm>
              <a:off x="4778375" y="855663"/>
              <a:ext cx="227013" cy="131763"/>
            </a:xfrm>
            <a:custGeom>
              <a:cxnLst>
                <a:cxn ang="0">
                  <a:pos x="57" y="13"/>
                </a:cxn>
                <a:cxn ang="0">
                  <a:pos x="84" y="37"/>
                </a:cxn>
                <a:cxn ang="0">
                  <a:pos x="72" y="46"/>
                </a:cxn>
                <a:cxn ang="0">
                  <a:pos x="69" y="34"/>
                </a:cxn>
                <a:cxn ang="0">
                  <a:pos x="75" y="37"/>
                </a:cxn>
                <a:cxn ang="0">
                  <a:pos x="42" y="22"/>
                </a:cxn>
                <a:cxn ang="0">
                  <a:pos x="33" y="49"/>
                </a:cxn>
                <a:cxn ang="0">
                  <a:pos x="30" y="13"/>
                </a:cxn>
                <a:cxn ang="0">
                  <a:pos x="27" y="22"/>
                </a:cxn>
                <a:cxn ang="0">
                  <a:pos x="15" y="22"/>
                </a:cxn>
                <a:cxn ang="0">
                  <a:pos x="3" y="13"/>
                </a:cxn>
                <a:cxn ang="0">
                  <a:pos x="3" y="7"/>
                </a:cxn>
                <a:cxn ang="0">
                  <a:pos x="21" y="1"/>
                </a:cxn>
                <a:cxn ang="0">
                  <a:pos x="33" y="4"/>
                </a:cxn>
                <a:cxn ang="0">
                  <a:pos x="57" y="13"/>
                </a:cxn>
              </a:cxnLst>
              <a:rect b="b" l="0" r="r" t="0"/>
              <a:pathLst>
                <a:path h="49" w="84">
                  <a:moveTo>
                    <a:pt x="57" y="13"/>
                  </a:moveTo>
                  <a:cubicBezTo>
                    <a:pt x="67" y="20"/>
                    <a:pt x="79" y="25"/>
                    <a:pt x="84" y="37"/>
                  </a:cubicBezTo>
                  <a:cubicBezTo>
                    <a:pt x="72" y="32"/>
                    <a:pt x="78" y="45"/>
                    <a:pt x="72" y="46"/>
                  </a:cubicBezTo>
                  <a:cubicBezTo>
                    <a:pt x="73" y="40"/>
                    <a:pt x="69" y="39"/>
                    <a:pt x="69" y="34"/>
                  </a:cubicBezTo>
                  <a:cubicBezTo>
                    <a:pt x="72" y="34"/>
                    <a:pt x="73" y="36"/>
                    <a:pt x="75" y="37"/>
                  </a:cubicBezTo>
                  <a:cubicBezTo>
                    <a:pt x="68" y="13"/>
                    <a:pt x="47" y="40"/>
                    <a:pt x="42" y="22"/>
                  </a:cubicBezTo>
                  <a:cubicBezTo>
                    <a:pt x="43" y="35"/>
                    <a:pt x="37" y="41"/>
                    <a:pt x="33" y="49"/>
                  </a:cubicBezTo>
                  <a:cubicBezTo>
                    <a:pt x="36" y="37"/>
                    <a:pt x="37" y="22"/>
                    <a:pt x="30" y="13"/>
                  </a:cubicBezTo>
                  <a:cubicBezTo>
                    <a:pt x="30" y="17"/>
                    <a:pt x="26" y="17"/>
                    <a:pt x="27" y="22"/>
                  </a:cubicBezTo>
                  <a:cubicBezTo>
                    <a:pt x="21" y="25"/>
                    <a:pt x="17" y="13"/>
                    <a:pt x="15" y="22"/>
                  </a:cubicBezTo>
                  <a:cubicBezTo>
                    <a:pt x="13" y="17"/>
                    <a:pt x="0" y="23"/>
                    <a:pt x="3" y="13"/>
                  </a:cubicBezTo>
                  <a:cubicBezTo>
                    <a:pt x="7" y="12"/>
                    <a:pt x="3" y="10"/>
                    <a:pt x="3" y="7"/>
                  </a:cubicBezTo>
                  <a:cubicBezTo>
                    <a:pt x="9" y="5"/>
                    <a:pt x="24" y="12"/>
                    <a:pt x="21" y="1"/>
                  </a:cubicBezTo>
                  <a:cubicBezTo>
                    <a:pt x="26" y="1"/>
                    <a:pt x="32" y="0"/>
                    <a:pt x="33" y="4"/>
                  </a:cubicBezTo>
                  <a:cubicBezTo>
                    <a:pt x="38" y="10"/>
                    <a:pt x="51" y="8"/>
                    <a:pt x="57" y="13"/>
                  </a:cubicBezTo>
                  <a:close/>
                </a:path>
              </a:pathLst>
            </a:custGeom>
            <a:solidFill>
              <a:srgbClr val="29698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58" name="Freeform 51"/>
            <p:cNvSpPr/>
            <p:nvPr/>
          </p:nvSpPr>
          <p:spPr bwMode="auto">
            <a:xfrm>
              <a:off x="4867275" y="866775"/>
              <a:ext cx="73025" cy="23813"/>
            </a:xfrm>
            <a:custGeom>
              <a:cxnLst>
                <a:cxn ang="0">
                  <a:pos x="12" y="0"/>
                </a:cxn>
                <a:cxn ang="0">
                  <a:pos x="27" y="6"/>
                </a:cxn>
                <a:cxn ang="0">
                  <a:pos x="24" y="9"/>
                </a:cxn>
                <a:cxn ang="0">
                  <a:pos x="0" y="0"/>
                </a:cxn>
                <a:cxn ang="0">
                  <a:pos x="12" y="0"/>
                </a:cxn>
              </a:cxnLst>
              <a:rect b="b" l="0" r="r" t="0"/>
              <a:pathLst>
                <a:path h="9" w="27">
                  <a:moveTo>
                    <a:pt x="12" y="0"/>
                  </a:moveTo>
                  <a:cubicBezTo>
                    <a:pt x="17" y="2"/>
                    <a:pt x="24" y="2"/>
                    <a:pt x="27" y="6"/>
                  </a:cubicBezTo>
                  <a:cubicBezTo>
                    <a:pt x="25" y="6"/>
                    <a:pt x="23" y="6"/>
                    <a:pt x="24" y="9"/>
                  </a:cubicBezTo>
                  <a:cubicBezTo>
                    <a:pt x="18" y="4"/>
                    <a:pt x="5" y="6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lose/>
                </a:path>
              </a:pathLst>
            </a:custGeom>
            <a:solidFill>
              <a:srgbClr val="13303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59" name="Freeform 52"/>
            <p:cNvSpPr/>
            <p:nvPr/>
          </p:nvSpPr>
          <p:spPr bwMode="auto">
            <a:xfrm>
              <a:off x="4467225" y="963613"/>
              <a:ext cx="20638" cy="65088"/>
            </a:xfrm>
            <a:custGeom>
              <a:cxnLst>
                <a:cxn ang="0">
                  <a:pos x="5" y="0"/>
                </a:cxn>
                <a:cxn ang="0">
                  <a:pos x="8" y="21"/>
                </a:cxn>
                <a:cxn ang="0">
                  <a:pos x="2" y="24"/>
                </a:cxn>
                <a:cxn ang="0">
                  <a:pos x="5" y="0"/>
                </a:cxn>
              </a:cxnLst>
              <a:rect b="b" l="0" r="r" t="0"/>
              <a:pathLst>
                <a:path h="24" w="8">
                  <a:moveTo>
                    <a:pt x="5" y="0"/>
                  </a:moveTo>
                  <a:cubicBezTo>
                    <a:pt x="7" y="6"/>
                    <a:pt x="1" y="20"/>
                    <a:pt x="8" y="21"/>
                  </a:cubicBezTo>
                  <a:cubicBezTo>
                    <a:pt x="7" y="23"/>
                    <a:pt x="5" y="24"/>
                    <a:pt x="2" y="24"/>
                  </a:cubicBezTo>
                  <a:cubicBezTo>
                    <a:pt x="0" y="17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60" name="Freeform 53"/>
            <p:cNvSpPr/>
            <p:nvPr/>
          </p:nvSpPr>
          <p:spPr bwMode="auto">
            <a:xfrm>
              <a:off x="4803775" y="890588"/>
              <a:ext cx="47625" cy="80963"/>
            </a:xfrm>
            <a:custGeom>
              <a:cxnLst>
                <a:cxn ang="0">
                  <a:pos x="18" y="9"/>
                </a:cxn>
                <a:cxn ang="0">
                  <a:pos x="6" y="30"/>
                </a:cxn>
                <a:cxn ang="0">
                  <a:pos x="9" y="12"/>
                </a:cxn>
                <a:cxn ang="0">
                  <a:pos x="0" y="18"/>
                </a:cxn>
                <a:cxn ang="0">
                  <a:pos x="6" y="9"/>
                </a:cxn>
                <a:cxn ang="0">
                  <a:pos x="18" y="9"/>
                </a:cxn>
              </a:cxnLst>
              <a:rect b="b" l="0" r="r" t="0"/>
              <a:pathLst>
                <a:path h="30" w="18">
                  <a:moveTo>
                    <a:pt x="18" y="9"/>
                  </a:moveTo>
                  <a:cubicBezTo>
                    <a:pt x="13" y="15"/>
                    <a:pt x="15" y="28"/>
                    <a:pt x="6" y="30"/>
                  </a:cubicBezTo>
                  <a:cubicBezTo>
                    <a:pt x="4" y="22"/>
                    <a:pt x="18" y="16"/>
                    <a:pt x="9" y="12"/>
                  </a:cubicBezTo>
                  <a:cubicBezTo>
                    <a:pt x="8" y="15"/>
                    <a:pt x="1" y="25"/>
                    <a:pt x="0" y="18"/>
                  </a:cubicBezTo>
                  <a:cubicBezTo>
                    <a:pt x="4" y="17"/>
                    <a:pt x="6" y="14"/>
                    <a:pt x="6" y="9"/>
                  </a:cubicBezTo>
                  <a:cubicBezTo>
                    <a:pt x="8" y="0"/>
                    <a:pt x="12" y="12"/>
                    <a:pt x="18" y="9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61" name="Freeform 54"/>
            <p:cNvSpPr/>
            <p:nvPr/>
          </p:nvSpPr>
          <p:spPr bwMode="auto">
            <a:xfrm>
              <a:off x="3762375" y="955675"/>
              <a:ext cx="55563" cy="50800"/>
            </a:xfrm>
            <a:custGeom>
              <a:cxnLst>
                <a:cxn ang="0">
                  <a:pos x="3" y="9"/>
                </a:cxn>
                <a:cxn ang="0">
                  <a:pos x="6" y="0"/>
                </a:cxn>
                <a:cxn ang="0">
                  <a:pos x="21" y="9"/>
                </a:cxn>
                <a:cxn ang="0">
                  <a:pos x="0" y="15"/>
                </a:cxn>
                <a:cxn ang="0">
                  <a:pos x="3" y="9"/>
                </a:cxn>
              </a:cxnLst>
              <a:rect b="b" l="0" r="r" t="0"/>
              <a:pathLst>
                <a:path h="19" w="21">
                  <a:moveTo>
                    <a:pt x="3" y="9"/>
                  </a:moveTo>
                  <a:cubicBezTo>
                    <a:pt x="7" y="9"/>
                    <a:pt x="6" y="4"/>
                    <a:pt x="6" y="0"/>
                  </a:cubicBezTo>
                  <a:cubicBezTo>
                    <a:pt x="7" y="7"/>
                    <a:pt x="18" y="4"/>
                    <a:pt x="21" y="9"/>
                  </a:cubicBezTo>
                  <a:cubicBezTo>
                    <a:pt x="14" y="10"/>
                    <a:pt x="1" y="19"/>
                    <a:pt x="0" y="15"/>
                  </a:cubicBezTo>
                  <a:cubicBezTo>
                    <a:pt x="0" y="12"/>
                    <a:pt x="2" y="11"/>
                    <a:pt x="3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62" name="Freeform 55"/>
            <p:cNvSpPr/>
            <p:nvPr/>
          </p:nvSpPr>
          <p:spPr bwMode="auto">
            <a:xfrm>
              <a:off x="4448175" y="1028700"/>
              <a:ext cx="96838" cy="98425"/>
            </a:xfrm>
            <a:custGeom>
              <a:cxnLst>
                <a:cxn ang="0">
                  <a:pos x="12" y="6"/>
                </a:cxn>
                <a:cxn ang="0">
                  <a:pos x="12" y="21"/>
                </a:cxn>
                <a:cxn ang="0">
                  <a:pos x="36" y="9"/>
                </a:cxn>
                <a:cxn ang="0">
                  <a:pos x="21" y="27"/>
                </a:cxn>
                <a:cxn ang="0">
                  <a:pos x="9" y="33"/>
                </a:cxn>
                <a:cxn ang="0">
                  <a:pos x="9" y="15"/>
                </a:cxn>
                <a:cxn ang="0">
                  <a:pos x="9" y="3"/>
                </a:cxn>
                <a:cxn ang="0">
                  <a:pos x="12" y="6"/>
                </a:cxn>
              </a:cxnLst>
              <a:rect b="b" l="0" r="r" t="0"/>
              <a:pathLst>
                <a:path h="37" w="36">
                  <a:moveTo>
                    <a:pt x="12" y="6"/>
                  </a:moveTo>
                  <a:cubicBezTo>
                    <a:pt x="12" y="11"/>
                    <a:pt x="12" y="16"/>
                    <a:pt x="12" y="21"/>
                  </a:cubicBezTo>
                  <a:cubicBezTo>
                    <a:pt x="15" y="37"/>
                    <a:pt x="30" y="0"/>
                    <a:pt x="36" y="9"/>
                  </a:cubicBezTo>
                  <a:cubicBezTo>
                    <a:pt x="31" y="15"/>
                    <a:pt x="28" y="23"/>
                    <a:pt x="21" y="27"/>
                  </a:cubicBezTo>
                  <a:cubicBezTo>
                    <a:pt x="27" y="13"/>
                    <a:pt x="14" y="31"/>
                    <a:pt x="9" y="33"/>
                  </a:cubicBezTo>
                  <a:cubicBezTo>
                    <a:pt x="9" y="27"/>
                    <a:pt x="9" y="21"/>
                    <a:pt x="9" y="15"/>
                  </a:cubicBezTo>
                  <a:cubicBezTo>
                    <a:pt x="12" y="9"/>
                    <a:pt x="0" y="5"/>
                    <a:pt x="9" y="3"/>
                  </a:cubicBezTo>
                  <a:cubicBezTo>
                    <a:pt x="9" y="5"/>
                    <a:pt x="9" y="7"/>
                    <a:pt x="12" y="6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63" name="Freeform 57"/>
            <p:cNvSpPr>
              <a:spLocks noEditPoints="1"/>
            </p:cNvSpPr>
            <p:nvPr/>
          </p:nvSpPr>
          <p:spPr bwMode="auto">
            <a:xfrm>
              <a:off x="4664075" y="1020763"/>
              <a:ext cx="333375" cy="457200"/>
            </a:xfrm>
            <a:custGeom>
              <a:cxnLst>
                <a:cxn ang="0">
                  <a:pos x="115" y="81"/>
                </a:cxn>
                <a:cxn ang="0">
                  <a:pos x="121" y="48"/>
                </a:cxn>
                <a:cxn ang="0">
                  <a:pos x="88" y="147"/>
                </a:cxn>
                <a:cxn ang="0">
                  <a:pos x="79" y="144"/>
                </a:cxn>
                <a:cxn ang="0">
                  <a:pos x="40" y="144"/>
                </a:cxn>
                <a:cxn ang="0">
                  <a:pos x="43" y="156"/>
                </a:cxn>
                <a:cxn ang="0">
                  <a:pos x="76" y="153"/>
                </a:cxn>
                <a:cxn ang="0">
                  <a:pos x="82" y="153"/>
                </a:cxn>
                <a:cxn ang="0">
                  <a:pos x="34" y="159"/>
                </a:cxn>
                <a:cxn ang="0">
                  <a:pos x="16" y="132"/>
                </a:cxn>
                <a:cxn ang="0">
                  <a:pos x="4" y="93"/>
                </a:cxn>
                <a:cxn ang="0">
                  <a:pos x="4" y="69"/>
                </a:cxn>
                <a:cxn ang="0">
                  <a:pos x="16" y="45"/>
                </a:cxn>
                <a:cxn ang="0">
                  <a:pos x="19" y="63"/>
                </a:cxn>
                <a:cxn ang="0">
                  <a:pos x="37" y="66"/>
                </a:cxn>
                <a:cxn ang="0">
                  <a:pos x="40" y="60"/>
                </a:cxn>
                <a:cxn ang="0">
                  <a:pos x="28" y="48"/>
                </a:cxn>
                <a:cxn ang="0">
                  <a:pos x="43" y="42"/>
                </a:cxn>
                <a:cxn ang="0">
                  <a:pos x="67" y="27"/>
                </a:cxn>
                <a:cxn ang="0">
                  <a:pos x="82" y="15"/>
                </a:cxn>
                <a:cxn ang="0">
                  <a:pos x="61" y="51"/>
                </a:cxn>
                <a:cxn ang="0">
                  <a:pos x="106" y="0"/>
                </a:cxn>
                <a:cxn ang="0">
                  <a:pos x="88" y="45"/>
                </a:cxn>
                <a:cxn ang="0">
                  <a:pos x="97" y="48"/>
                </a:cxn>
                <a:cxn ang="0">
                  <a:pos x="85" y="66"/>
                </a:cxn>
                <a:cxn ang="0">
                  <a:pos x="103" y="69"/>
                </a:cxn>
                <a:cxn ang="0">
                  <a:pos x="106" y="60"/>
                </a:cxn>
                <a:cxn ang="0">
                  <a:pos x="112" y="81"/>
                </a:cxn>
                <a:cxn ang="0">
                  <a:pos x="106" y="99"/>
                </a:cxn>
                <a:cxn ang="0">
                  <a:pos x="115" y="81"/>
                </a:cxn>
                <a:cxn ang="0">
                  <a:pos x="46" y="114"/>
                </a:cxn>
                <a:cxn ang="0">
                  <a:pos x="58" y="123"/>
                </a:cxn>
                <a:cxn ang="0">
                  <a:pos x="61" y="114"/>
                </a:cxn>
                <a:cxn ang="0">
                  <a:pos x="46" y="114"/>
                </a:cxn>
              </a:cxnLst>
              <a:rect b="b" l="0" r="r" t="0"/>
              <a:pathLst>
                <a:path h="170" w="124">
                  <a:moveTo>
                    <a:pt x="115" y="81"/>
                  </a:moveTo>
                  <a:cubicBezTo>
                    <a:pt x="116" y="69"/>
                    <a:pt x="116" y="56"/>
                    <a:pt x="121" y="48"/>
                  </a:cubicBezTo>
                  <a:cubicBezTo>
                    <a:pt x="124" y="99"/>
                    <a:pt x="112" y="121"/>
                    <a:pt x="88" y="147"/>
                  </a:cubicBezTo>
                  <a:cubicBezTo>
                    <a:pt x="84" y="149"/>
                    <a:pt x="81" y="135"/>
                    <a:pt x="79" y="144"/>
                  </a:cubicBezTo>
                  <a:cubicBezTo>
                    <a:pt x="63" y="141"/>
                    <a:pt x="49" y="150"/>
                    <a:pt x="40" y="144"/>
                  </a:cubicBezTo>
                  <a:cubicBezTo>
                    <a:pt x="40" y="149"/>
                    <a:pt x="44" y="150"/>
                    <a:pt x="43" y="156"/>
                  </a:cubicBezTo>
                  <a:cubicBezTo>
                    <a:pt x="56" y="157"/>
                    <a:pt x="65" y="159"/>
                    <a:pt x="76" y="153"/>
                  </a:cubicBezTo>
                  <a:cubicBezTo>
                    <a:pt x="77" y="149"/>
                    <a:pt x="82" y="150"/>
                    <a:pt x="82" y="153"/>
                  </a:cubicBezTo>
                  <a:cubicBezTo>
                    <a:pt x="77" y="170"/>
                    <a:pt x="47" y="166"/>
                    <a:pt x="34" y="159"/>
                  </a:cubicBezTo>
                  <a:cubicBezTo>
                    <a:pt x="28" y="150"/>
                    <a:pt x="20" y="143"/>
                    <a:pt x="16" y="132"/>
                  </a:cubicBezTo>
                  <a:cubicBezTo>
                    <a:pt x="13" y="118"/>
                    <a:pt x="4" y="110"/>
                    <a:pt x="4" y="93"/>
                  </a:cubicBezTo>
                  <a:cubicBezTo>
                    <a:pt x="7" y="85"/>
                    <a:pt x="16" y="74"/>
                    <a:pt x="4" y="69"/>
                  </a:cubicBezTo>
                  <a:cubicBezTo>
                    <a:pt x="0" y="53"/>
                    <a:pt x="12" y="53"/>
                    <a:pt x="16" y="45"/>
                  </a:cubicBezTo>
                  <a:cubicBezTo>
                    <a:pt x="26" y="53"/>
                    <a:pt x="5" y="59"/>
                    <a:pt x="19" y="63"/>
                  </a:cubicBezTo>
                  <a:cubicBezTo>
                    <a:pt x="24" y="53"/>
                    <a:pt x="25" y="72"/>
                    <a:pt x="37" y="66"/>
                  </a:cubicBezTo>
                  <a:cubicBezTo>
                    <a:pt x="38" y="64"/>
                    <a:pt x="37" y="60"/>
                    <a:pt x="40" y="60"/>
                  </a:cubicBezTo>
                  <a:cubicBezTo>
                    <a:pt x="54" y="55"/>
                    <a:pt x="42" y="43"/>
                    <a:pt x="28" y="48"/>
                  </a:cubicBezTo>
                  <a:cubicBezTo>
                    <a:pt x="28" y="41"/>
                    <a:pt x="36" y="42"/>
                    <a:pt x="43" y="42"/>
                  </a:cubicBezTo>
                  <a:cubicBezTo>
                    <a:pt x="50" y="48"/>
                    <a:pt x="59" y="30"/>
                    <a:pt x="67" y="27"/>
                  </a:cubicBezTo>
                  <a:cubicBezTo>
                    <a:pt x="74" y="27"/>
                    <a:pt x="77" y="7"/>
                    <a:pt x="82" y="15"/>
                  </a:cubicBezTo>
                  <a:cubicBezTo>
                    <a:pt x="76" y="28"/>
                    <a:pt x="66" y="37"/>
                    <a:pt x="61" y="51"/>
                  </a:cubicBezTo>
                  <a:cubicBezTo>
                    <a:pt x="84" y="42"/>
                    <a:pt x="90" y="16"/>
                    <a:pt x="106" y="0"/>
                  </a:cubicBezTo>
                  <a:cubicBezTo>
                    <a:pt x="108" y="23"/>
                    <a:pt x="105" y="41"/>
                    <a:pt x="88" y="45"/>
                  </a:cubicBezTo>
                  <a:cubicBezTo>
                    <a:pt x="92" y="45"/>
                    <a:pt x="97" y="44"/>
                    <a:pt x="97" y="48"/>
                  </a:cubicBezTo>
                  <a:cubicBezTo>
                    <a:pt x="96" y="55"/>
                    <a:pt x="76" y="59"/>
                    <a:pt x="85" y="66"/>
                  </a:cubicBezTo>
                  <a:cubicBezTo>
                    <a:pt x="90" y="55"/>
                    <a:pt x="95" y="84"/>
                    <a:pt x="103" y="69"/>
                  </a:cubicBezTo>
                  <a:cubicBezTo>
                    <a:pt x="91" y="70"/>
                    <a:pt x="103" y="61"/>
                    <a:pt x="106" y="60"/>
                  </a:cubicBezTo>
                  <a:cubicBezTo>
                    <a:pt x="103" y="72"/>
                    <a:pt x="116" y="68"/>
                    <a:pt x="112" y="81"/>
                  </a:cubicBezTo>
                  <a:cubicBezTo>
                    <a:pt x="109" y="86"/>
                    <a:pt x="104" y="89"/>
                    <a:pt x="106" y="99"/>
                  </a:cubicBezTo>
                  <a:cubicBezTo>
                    <a:pt x="116" y="100"/>
                    <a:pt x="111" y="86"/>
                    <a:pt x="115" y="81"/>
                  </a:cubicBezTo>
                  <a:close/>
                  <a:moveTo>
                    <a:pt x="46" y="114"/>
                  </a:moveTo>
                  <a:cubicBezTo>
                    <a:pt x="45" y="122"/>
                    <a:pt x="52" y="122"/>
                    <a:pt x="58" y="123"/>
                  </a:cubicBezTo>
                  <a:cubicBezTo>
                    <a:pt x="58" y="119"/>
                    <a:pt x="59" y="116"/>
                    <a:pt x="61" y="114"/>
                  </a:cubicBezTo>
                  <a:cubicBezTo>
                    <a:pt x="51" y="116"/>
                    <a:pt x="52" y="108"/>
                    <a:pt x="46" y="114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64" name="Freeform 58"/>
            <p:cNvSpPr/>
            <p:nvPr/>
          </p:nvSpPr>
          <p:spPr bwMode="auto">
            <a:xfrm>
              <a:off x="4660900" y="1206500"/>
              <a:ext cx="46038" cy="63500"/>
            </a:xfrm>
            <a:custGeom>
              <a:cxnLst>
                <a:cxn ang="0">
                  <a:pos x="5" y="0"/>
                </a:cxn>
                <a:cxn ang="0">
                  <a:pos x="5" y="24"/>
                </a:cxn>
                <a:cxn ang="0">
                  <a:pos x="5" y="0"/>
                </a:cxn>
              </a:cxnLst>
              <a:rect b="b" l="0" r="r" t="0"/>
              <a:pathLst>
                <a:path h="24" w="17">
                  <a:moveTo>
                    <a:pt x="5" y="0"/>
                  </a:moveTo>
                  <a:cubicBezTo>
                    <a:pt x="17" y="5"/>
                    <a:pt x="8" y="16"/>
                    <a:pt x="5" y="24"/>
                  </a:cubicBezTo>
                  <a:cubicBezTo>
                    <a:pt x="0" y="23"/>
                    <a:pt x="0" y="1"/>
                    <a:pt x="5" y="0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65" name="Freeform 59"/>
            <p:cNvSpPr/>
            <p:nvPr/>
          </p:nvSpPr>
          <p:spPr bwMode="auto">
            <a:xfrm>
              <a:off x="4784725" y="1311275"/>
              <a:ext cx="42863" cy="39688"/>
            </a:xfrm>
            <a:custGeom>
              <a:cxnLst>
                <a:cxn ang="0">
                  <a:pos x="16" y="6"/>
                </a:cxn>
                <a:cxn ang="0">
                  <a:pos x="13" y="15"/>
                </a:cxn>
                <a:cxn ang="0">
                  <a:pos x="1" y="6"/>
                </a:cxn>
                <a:cxn ang="0">
                  <a:pos x="16" y="6"/>
                </a:cxn>
              </a:cxnLst>
              <a:rect b="b" l="0" r="r" t="0"/>
              <a:pathLst>
                <a:path h="15" w="16">
                  <a:moveTo>
                    <a:pt x="16" y="6"/>
                  </a:moveTo>
                  <a:cubicBezTo>
                    <a:pt x="14" y="8"/>
                    <a:pt x="13" y="11"/>
                    <a:pt x="13" y="15"/>
                  </a:cubicBezTo>
                  <a:cubicBezTo>
                    <a:pt x="7" y="14"/>
                    <a:pt x="0" y="14"/>
                    <a:pt x="1" y="6"/>
                  </a:cubicBezTo>
                  <a:cubicBezTo>
                    <a:pt x="7" y="0"/>
                    <a:pt x="6" y="8"/>
                    <a:pt x="16" y="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66" name="Freeform 60"/>
            <p:cNvSpPr/>
            <p:nvPr/>
          </p:nvSpPr>
          <p:spPr bwMode="auto">
            <a:xfrm>
              <a:off x="4706938" y="1374775"/>
              <a:ext cx="50800" cy="146050"/>
            </a:xfrm>
            <a:custGeom>
              <a:cxnLst>
                <a:cxn ang="0">
                  <a:pos x="0" y="0"/>
                </a:cxn>
                <a:cxn ang="0">
                  <a:pos x="18" y="27"/>
                </a:cxn>
                <a:cxn ang="0">
                  <a:pos x="12" y="36"/>
                </a:cxn>
                <a:cxn ang="0">
                  <a:pos x="12" y="54"/>
                </a:cxn>
                <a:cxn ang="0">
                  <a:pos x="9" y="54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54" w="19">
                  <a:moveTo>
                    <a:pt x="0" y="0"/>
                  </a:moveTo>
                  <a:cubicBezTo>
                    <a:pt x="4" y="11"/>
                    <a:pt x="12" y="18"/>
                    <a:pt x="18" y="27"/>
                  </a:cubicBezTo>
                  <a:cubicBezTo>
                    <a:pt x="19" y="33"/>
                    <a:pt x="14" y="33"/>
                    <a:pt x="12" y="36"/>
                  </a:cubicBezTo>
                  <a:cubicBezTo>
                    <a:pt x="12" y="42"/>
                    <a:pt x="12" y="48"/>
                    <a:pt x="12" y="54"/>
                  </a:cubicBezTo>
                  <a:cubicBezTo>
                    <a:pt x="11" y="54"/>
                    <a:pt x="10" y="54"/>
                    <a:pt x="9" y="54"/>
                  </a:cubicBezTo>
                  <a:cubicBezTo>
                    <a:pt x="13" y="30"/>
                    <a:pt x="4" y="19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67" name="Freeform 61"/>
            <p:cNvSpPr/>
            <p:nvPr/>
          </p:nvSpPr>
          <p:spPr bwMode="auto">
            <a:xfrm>
              <a:off x="4819650" y="1384300"/>
              <a:ext cx="80963" cy="58738"/>
            </a:xfrm>
            <a:custGeom>
              <a:cxnLst>
                <a:cxn ang="0">
                  <a:pos x="21" y="9"/>
                </a:cxn>
                <a:cxn ang="0">
                  <a:pos x="30" y="12"/>
                </a:cxn>
                <a:cxn ang="0">
                  <a:pos x="24" y="18"/>
                </a:cxn>
                <a:cxn ang="0">
                  <a:pos x="18" y="18"/>
                </a:cxn>
                <a:cxn ang="0">
                  <a:pos x="3" y="12"/>
                </a:cxn>
                <a:cxn ang="0">
                  <a:pos x="24" y="12"/>
                </a:cxn>
                <a:cxn ang="0">
                  <a:pos x="21" y="9"/>
                </a:cxn>
              </a:cxnLst>
              <a:rect b="b" l="0" r="r" t="0"/>
              <a:pathLst>
                <a:path h="22" w="30">
                  <a:moveTo>
                    <a:pt x="21" y="9"/>
                  </a:moveTo>
                  <a:cubicBezTo>
                    <a:pt x="23" y="0"/>
                    <a:pt x="26" y="14"/>
                    <a:pt x="30" y="12"/>
                  </a:cubicBezTo>
                  <a:cubicBezTo>
                    <a:pt x="29" y="15"/>
                    <a:pt x="27" y="17"/>
                    <a:pt x="24" y="18"/>
                  </a:cubicBezTo>
                  <a:cubicBezTo>
                    <a:pt x="24" y="15"/>
                    <a:pt x="19" y="14"/>
                    <a:pt x="18" y="18"/>
                  </a:cubicBezTo>
                  <a:cubicBezTo>
                    <a:pt x="12" y="17"/>
                    <a:pt x="0" y="22"/>
                    <a:pt x="3" y="12"/>
                  </a:cubicBezTo>
                  <a:cubicBezTo>
                    <a:pt x="10" y="12"/>
                    <a:pt x="17" y="12"/>
                    <a:pt x="24" y="12"/>
                  </a:cubicBezTo>
                  <a:cubicBezTo>
                    <a:pt x="25" y="9"/>
                    <a:pt x="23" y="9"/>
                    <a:pt x="21" y="9"/>
                  </a:cubicBezTo>
                  <a:close/>
                </a:path>
              </a:pathLst>
            </a:custGeom>
            <a:solidFill>
              <a:srgbClr val="6F9C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68" name="Freeform 62"/>
            <p:cNvSpPr/>
            <p:nvPr/>
          </p:nvSpPr>
          <p:spPr bwMode="auto">
            <a:xfrm>
              <a:off x="4629150" y="1471613"/>
              <a:ext cx="295275" cy="566738"/>
            </a:xfrm>
            <a:custGeom>
              <a:cxnLst>
                <a:cxn ang="0">
                  <a:pos x="50" y="3"/>
                </a:cxn>
                <a:cxn ang="0">
                  <a:pos x="65" y="18"/>
                </a:cxn>
                <a:cxn ang="0">
                  <a:pos x="71" y="27"/>
                </a:cxn>
                <a:cxn ang="0">
                  <a:pos x="68" y="60"/>
                </a:cxn>
                <a:cxn ang="0">
                  <a:pos x="65" y="66"/>
                </a:cxn>
                <a:cxn ang="0">
                  <a:pos x="101" y="72"/>
                </a:cxn>
                <a:cxn ang="0">
                  <a:pos x="107" y="81"/>
                </a:cxn>
                <a:cxn ang="0">
                  <a:pos x="107" y="99"/>
                </a:cxn>
                <a:cxn ang="0">
                  <a:pos x="110" y="153"/>
                </a:cxn>
                <a:cxn ang="0">
                  <a:pos x="107" y="162"/>
                </a:cxn>
                <a:cxn ang="0">
                  <a:pos x="104" y="156"/>
                </a:cxn>
                <a:cxn ang="0">
                  <a:pos x="74" y="210"/>
                </a:cxn>
                <a:cxn ang="0">
                  <a:pos x="44" y="210"/>
                </a:cxn>
                <a:cxn ang="0">
                  <a:pos x="38" y="204"/>
                </a:cxn>
                <a:cxn ang="0">
                  <a:pos x="17" y="177"/>
                </a:cxn>
                <a:cxn ang="0">
                  <a:pos x="2" y="159"/>
                </a:cxn>
                <a:cxn ang="0">
                  <a:pos x="5" y="108"/>
                </a:cxn>
                <a:cxn ang="0">
                  <a:pos x="5" y="63"/>
                </a:cxn>
                <a:cxn ang="0">
                  <a:pos x="44" y="66"/>
                </a:cxn>
                <a:cxn ang="0">
                  <a:pos x="23" y="57"/>
                </a:cxn>
                <a:cxn ang="0">
                  <a:pos x="2" y="57"/>
                </a:cxn>
                <a:cxn ang="0">
                  <a:pos x="8" y="48"/>
                </a:cxn>
                <a:cxn ang="0">
                  <a:pos x="11" y="48"/>
                </a:cxn>
                <a:cxn ang="0">
                  <a:pos x="41" y="18"/>
                </a:cxn>
                <a:cxn ang="0">
                  <a:pos x="41" y="0"/>
                </a:cxn>
                <a:cxn ang="0">
                  <a:pos x="50" y="3"/>
                </a:cxn>
              </a:cxnLst>
              <a:rect b="b" l="0" r="r" t="0"/>
              <a:pathLst>
                <a:path h="210" w="110">
                  <a:moveTo>
                    <a:pt x="50" y="3"/>
                  </a:moveTo>
                  <a:cubicBezTo>
                    <a:pt x="51" y="12"/>
                    <a:pt x="56" y="17"/>
                    <a:pt x="65" y="18"/>
                  </a:cubicBezTo>
                  <a:cubicBezTo>
                    <a:pt x="65" y="23"/>
                    <a:pt x="73" y="20"/>
                    <a:pt x="71" y="27"/>
                  </a:cubicBezTo>
                  <a:cubicBezTo>
                    <a:pt x="73" y="41"/>
                    <a:pt x="68" y="48"/>
                    <a:pt x="68" y="60"/>
                  </a:cubicBezTo>
                  <a:cubicBezTo>
                    <a:pt x="65" y="60"/>
                    <a:pt x="66" y="64"/>
                    <a:pt x="65" y="66"/>
                  </a:cubicBezTo>
                  <a:cubicBezTo>
                    <a:pt x="71" y="74"/>
                    <a:pt x="95" y="64"/>
                    <a:pt x="101" y="72"/>
                  </a:cubicBezTo>
                  <a:cubicBezTo>
                    <a:pt x="104" y="74"/>
                    <a:pt x="103" y="80"/>
                    <a:pt x="107" y="81"/>
                  </a:cubicBezTo>
                  <a:cubicBezTo>
                    <a:pt x="107" y="87"/>
                    <a:pt x="107" y="93"/>
                    <a:pt x="107" y="99"/>
                  </a:cubicBezTo>
                  <a:cubicBezTo>
                    <a:pt x="109" y="116"/>
                    <a:pt x="103" y="141"/>
                    <a:pt x="110" y="153"/>
                  </a:cubicBezTo>
                  <a:cubicBezTo>
                    <a:pt x="110" y="157"/>
                    <a:pt x="110" y="161"/>
                    <a:pt x="107" y="162"/>
                  </a:cubicBezTo>
                  <a:cubicBezTo>
                    <a:pt x="107" y="159"/>
                    <a:pt x="106" y="157"/>
                    <a:pt x="104" y="156"/>
                  </a:cubicBezTo>
                  <a:cubicBezTo>
                    <a:pt x="105" y="185"/>
                    <a:pt x="90" y="198"/>
                    <a:pt x="74" y="210"/>
                  </a:cubicBezTo>
                  <a:cubicBezTo>
                    <a:pt x="64" y="210"/>
                    <a:pt x="54" y="210"/>
                    <a:pt x="44" y="210"/>
                  </a:cubicBezTo>
                  <a:cubicBezTo>
                    <a:pt x="43" y="207"/>
                    <a:pt x="41" y="205"/>
                    <a:pt x="38" y="204"/>
                  </a:cubicBezTo>
                  <a:cubicBezTo>
                    <a:pt x="32" y="194"/>
                    <a:pt x="26" y="184"/>
                    <a:pt x="17" y="177"/>
                  </a:cubicBezTo>
                  <a:cubicBezTo>
                    <a:pt x="9" y="174"/>
                    <a:pt x="7" y="165"/>
                    <a:pt x="2" y="159"/>
                  </a:cubicBezTo>
                  <a:cubicBezTo>
                    <a:pt x="9" y="148"/>
                    <a:pt x="3" y="124"/>
                    <a:pt x="5" y="108"/>
                  </a:cubicBezTo>
                  <a:cubicBezTo>
                    <a:pt x="5" y="93"/>
                    <a:pt x="5" y="78"/>
                    <a:pt x="5" y="63"/>
                  </a:cubicBezTo>
                  <a:cubicBezTo>
                    <a:pt x="19" y="63"/>
                    <a:pt x="34" y="62"/>
                    <a:pt x="44" y="66"/>
                  </a:cubicBezTo>
                  <a:cubicBezTo>
                    <a:pt x="41" y="59"/>
                    <a:pt x="34" y="56"/>
                    <a:pt x="23" y="57"/>
                  </a:cubicBezTo>
                  <a:cubicBezTo>
                    <a:pt x="16" y="57"/>
                    <a:pt x="9" y="57"/>
                    <a:pt x="2" y="57"/>
                  </a:cubicBezTo>
                  <a:cubicBezTo>
                    <a:pt x="0" y="50"/>
                    <a:pt x="8" y="53"/>
                    <a:pt x="8" y="48"/>
                  </a:cubicBezTo>
                  <a:cubicBezTo>
                    <a:pt x="9" y="48"/>
                    <a:pt x="10" y="48"/>
                    <a:pt x="11" y="48"/>
                  </a:cubicBezTo>
                  <a:cubicBezTo>
                    <a:pt x="34" y="45"/>
                    <a:pt x="28" y="31"/>
                    <a:pt x="41" y="18"/>
                  </a:cubicBezTo>
                  <a:cubicBezTo>
                    <a:pt x="41" y="12"/>
                    <a:pt x="41" y="6"/>
                    <a:pt x="41" y="0"/>
                  </a:cubicBezTo>
                  <a:cubicBezTo>
                    <a:pt x="45" y="0"/>
                    <a:pt x="48" y="1"/>
                    <a:pt x="50" y="3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69" name="Freeform 63"/>
            <p:cNvSpPr/>
            <p:nvPr/>
          </p:nvSpPr>
          <p:spPr bwMode="auto">
            <a:xfrm>
              <a:off x="4762500" y="1481138"/>
              <a:ext cx="65088" cy="39688"/>
            </a:xfrm>
            <a:custGeom>
              <a:cxnLst>
                <a:cxn ang="0">
                  <a:pos x="0" y="0"/>
                </a:cxn>
                <a:cxn ang="0">
                  <a:pos x="24" y="15"/>
                </a:cxn>
                <a:cxn ang="0">
                  <a:pos x="15" y="15"/>
                </a:cxn>
                <a:cxn ang="0">
                  <a:pos x="0" y="0"/>
                </a:cxn>
              </a:cxnLst>
              <a:rect b="b" l="0" r="r" t="0"/>
              <a:pathLst>
                <a:path h="15" w="24">
                  <a:moveTo>
                    <a:pt x="0" y="0"/>
                  </a:moveTo>
                  <a:cubicBezTo>
                    <a:pt x="8" y="5"/>
                    <a:pt x="20" y="6"/>
                    <a:pt x="24" y="15"/>
                  </a:cubicBezTo>
                  <a:cubicBezTo>
                    <a:pt x="21" y="15"/>
                    <a:pt x="18" y="15"/>
                    <a:pt x="15" y="15"/>
                  </a:cubicBezTo>
                  <a:cubicBezTo>
                    <a:pt x="6" y="14"/>
                    <a:pt x="1" y="9"/>
                    <a:pt x="0" y="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70" name="Freeform 64"/>
            <p:cNvSpPr>
              <a:spLocks noEditPoints="1"/>
            </p:cNvSpPr>
            <p:nvPr/>
          </p:nvSpPr>
          <p:spPr bwMode="auto">
            <a:xfrm>
              <a:off x="4224338" y="1501775"/>
              <a:ext cx="312738" cy="831850"/>
            </a:xfrm>
            <a:custGeom>
              <a:cxnLst>
                <a:cxn ang="0">
                  <a:pos x="50" y="187"/>
                </a:cxn>
                <a:cxn ang="0">
                  <a:pos x="53" y="202"/>
                </a:cxn>
                <a:cxn ang="0">
                  <a:pos x="74" y="100"/>
                </a:cxn>
                <a:cxn ang="0">
                  <a:pos x="80" y="127"/>
                </a:cxn>
                <a:cxn ang="0">
                  <a:pos x="116" y="121"/>
                </a:cxn>
                <a:cxn ang="0">
                  <a:pos x="86" y="187"/>
                </a:cxn>
                <a:cxn ang="0">
                  <a:pos x="80" y="229"/>
                </a:cxn>
                <a:cxn ang="0">
                  <a:pos x="74" y="259"/>
                </a:cxn>
                <a:cxn ang="0">
                  <a:pos x="47" y="274"/>
                </a:cxn>
                <a:cxn ang="0">
                  <a:pos x="59" y="277"/>
                </a:cxn>
                <a:cxn ang="0">
                  <a:pos x="47" y="301"/>
                </a:cxn>
                <a:cxn ang="0">
                  <a:pos x="17" y="292"/>
                </a:cxn>
                <a:cxn ang="0">
                  <a:pos x="5" y="271"/>
                </a:cxn>
                <a:cxn ang="0">
                  <a:pos x="5" y="232"/>
                </a:cxn>
                <a:cxn ang="0">
                  <a:pos x="5" y="181"/>
                </a:cxn>
                <a:cxn ang="0">
                  <a:pos x="8" y="136"/>
                </a:cxn>
                <a:cxn ang="0">
                  <a:pos x="47" y="7"/>
                </a:cxn>
                <a:cxn ang="0">
                  <a:pos x="65" y="1"/>
                </a:cxn>
                <a:cxn ang="0">
                  <a:pos x="68" y="4"/>
                </a:cxn>
                <a:cxn ang="0">
                  <a:pos x="62" y="22"/>
                </a:cxn>
                <a:cxn ang="0">
                  <a:pos x="89" y="22"/>
                </a:cxn>
                <a:cxn ang="0">
                  <a:pos x="74" y="16"/>
                </a:cxn>
                <a:cxn ang="0">
                  <a:pos x="74" y="4"/>
                </a:cxn>
                <a:cxn ang="0">
                  <a:pos x="95" y="4"/>
                </a:cxn>
                <a:cxn ang="0">
                  <a:pos x="98" y="22"/>
                </a:cxn>
                <a:cxn ang="0">
                  <a:pos x="98" y="37"/>
                </a:cxn>
                <a:cxn ang="0">
                  <a:pos x="62" y="43"/>
                </a:cxn>
                <a:cxn ang="0">
                  <a:pos x="101" y="40"/>
                </a:cxn>
                <a:cxn ang="0">
                  <a:pos x="80" y="61"/>
                </a:cxn>
                <a:cxn ang="0">
                  <a:pos x="95" y="61"/>
                </a:cxn>
                <a:cxn ang="0">
                  <a:pos x="95" y="64"/>
                </a:cxn>
                <a:cxn ang="0">
                  <a:pos x="80" y="70"/>
                </a:cxn>
                <a:cxn ang="0">
                  <a:pos x="50" y="151"/>
                </a:cxn>
                <a:cxn ang="0">
                  <a:pos x="50" y="187"/>
                </a:cxn>
                <a:cxn ang="0">
                  <a:pos x="56" y="205"/>
                </a:cxn>
                <a:cxn ang="0">
                  <a:pos x="62" y="256"/>
                </a:cxn>
                <a:cxn ang="0">
                  <a:pos x="56" y="205"/>
                </a:cxn>
              </a:cxnLst>
              <a:rect b="b" l="0" r="r" t="0"/>
              <a:pathLst>
                <a:path h="309" w="115">
                  <a:moveTo>
                    <a:pt x="50" y="187"/>
                  </a:moveTo>
                  <a:cubicBezTo>
                    <a:pt x="49" y="194"/>
                    <a:pt x="55" y="194"/>
                    <a:pt x="53" y="202"/>
                  </a:cubicBezTo>
                  <a:cubicBezTo>
                    <a:pt x="58" y="166"/>
                    <a:pt x="65" y="132"/>
                    <a:pt x="74" y="100"/>
                  </a:cubicBezTo>
                  <a:cubicBezTo>
                    <a:pt x="82" y="103"/>
                    <a:pt x="73" y="123"/>
                    <a:pt x="80" y="127"/>
                  </a:cubicBezTo>
                  <a:cubicBezTo>
                    <a:pt x="96" y="129"/>
                    <a:pt x="106" y="125"/>
                    <a:pt x="116" y="121"/>
                  </a:cubicBezTo>
                  <a:cubicBezTo>
                    <a:pt x="116" y="153"/>
                    <a:pt x="100" y="169"/>
                    <a:pt x="86" y="187"/>
                  </a:cubicBezTo>
                  <a:cubicBezTo>
                    <a:pt x="99" y="196"/>
                    <a:pt x="80" y="214"/>
                    <a:pt x="80" y="229"/>
                  </a:cubicBezTo>
                  <a:cubicBezTo>
                    <a:pt x="81" y="242"/>
                    <a:pt x="72" y="245"/>
                    <a:pt x="74" y="259"/>
                  </a:cubicBezTo>
                  <a:cubicBezTo>
                    <a:pt x="68" y="267"/>
                    <a:pt x="53" y="266"/>
                    <a:pt x="47" y="274"/>
                  </a:cubicBezTo>
                  <a:cubicBezTo>
                    <a:pt x="47" y="283"/>
                    <a:pt x="60" y="260"/>
                    <a:pt x="59" y="277"/>
                  </a:cubicBezTo>
                  <a:cubicBezTo>
                    <a:pt x="58" y="288"/>
                    <a:pt x="51" y="293"/>
                    <a:pt x="47" y="301"/>
                  </a:cubicBezTo>
                  <a:cubicBezTo>
                    <a:pt x="33" y="309"/>
                    <a:pt x="25" y="298"/>
                    <a:pt x="17" y="292"/>
                  </a:cubicBezTo>
                  <a:cubicBezTo>
                    <a:pt x="16" y="282"/>
                    <a:pt x="10" y="277"/>
                    <a:pt x="5" y="271"/>
                  </a:cubicBezTo>
                  <a:cubicBezTo>
                    <a:pt x="0" y="257"/>
                    <a:pt x="6" y="249"/>
                    <a:pt x="5" y="232"/>
                  </a:cubicBezTo>
                  <a:cubicBezTo>
                    <a:pt x="5" y="215"/>
                    <a:pt x="5" y="198"/>
                    <a:pt x="5" y="181"/>
                  </a:cubicBezTo>
                  <a:cubicBezTo>
                    <a:pt x="12" y="172"/>
                    <a:pt x="6" y="150"/>
                    <a:pt x="8" y="136"/>
                  </a:cubicBezTo>
                  <a:cubicBezTo>
                    <a:pt x="24" y="96"/>
                    <a:pt x="21" y="37"/>
                    <a:pt x="47" y="7"/>
                  </a:cubicBezTo>
                  <a:cubicBezTo>
                    <a:pt x="53" y="5"/>
                    <a:pt x="56" y="0"/>
                    <a:pt x="65" y="1"/>
                  </a:cubicBezTo>
                  <a:cubicBezTo>
                    <a:pt x="68" y="0"/>
                    <a:pt x="68" y="2"/>
                    <a:pt x="68" y="4"/>
                  </a:cubicBezTo>
                  <a:cubicBezTo>
                    <a:pt x="66" y="10"/>
                    <a:pt x="73" y="25"/>
                    <a:pt x="62" y="22"/>
                  </a:cubicBezTo>
                  <a:cubicBezTo>
                    <a:pt x="68" y="31"/>
                    <a:pt x="81" y="21"/>
                    <a:pt x="89" y="22"/>
                  </a:cubicBezTo>
                  <a:cubicBezTo>
                    <a:pt x="90" y="14"/>
                    <a:pt x="73" y="24"/>
                    <a:pt x="74" y="16"/>
                  </a:cubicBezTo>
                  <a:cubicBezTo>
                    <a:pt x="74" y="12"/>
                    <a:pt x="74" y="8"/>
                    <a:pt x="74" y="4"/>
                  </a:cubicBezTo>
                  <a:cubicBezTo>
                    <a:pt x="81" y="4"/>
                    <a:pt x="88" y="4"/>
                    <a:pt x="95" y="4"/>
                  </a:cubicBezTo>
                  <a:cubicBezTo>
                    <a:pt x="95" y="18"/>
                    <a:pt x="85" y="16"/>
                    <a:pt x="98" y="22"/>
                  </a:cubicBezTo>
                  <a:cubicBezTo>
                    <a:pt x="98" y="27"/>
                    <a:pt x="98" y="32"/>
                    <a:pt x="98" y="37"/>
                  </a:cubicBezTo>
                  <a:cubicBezTo>
                    <a:pt x="88" y="41"/>
                    <a:pt x="71" y="38"/>
                    <a:pt x="62" y="43"/>
                  </a:cubicBezTo>
                  <a:cubicBezTo>
                    <a:pt x="73" y="52"/>
                    <a:pt x="91" y="42"/>
                    <a:pt x="101" y="40"/>
                  </a:cubicBezTo>
                  <a:cubicBezTo>
                    <a:pt x="102" y="55"/>
                    <a:pt x="88" y="55"/>
                    <a:pt x="80" y="61"/>
                  </a:cubicBezTo>
                  <a:cubicBezTo>
                    <a:pt x="82" y="72"/>
                    <a:pt x="94" y="52"/>
                    <a:pt x="95" y="61"/>
                  </a:cubicBezTo>
                  <a:cubicBezTo>
                    <a:pt x="95" y="62"/>
                    <a:pt x="95" y="63"/>
                    <a:pt x="95" y="64"/>
                  </a:cubicBezTo>
                  <a:cubicBezTo>
                    <a:pt x="92" y="66"/>
                    <a:pt x="80" y="84"/>
                    <a:pt x="80" y="70"/>
                  </a:cubicBezTo>
                  <a:cubicBezTo>
                    <a:pt x="69" y="96"/>
                    <a:pt x="44" y="108"/>
                    <a:pt x="50" y="151"/>
                  </a:cubicBezTo>
                  <a:cubicBezTo>
                    <a:pt x="45" y="156"/>
                    <a:pt x="45" y="182"/>
                    <a:pt x="50" y="187"/>
                  </a:cubicBezTo>
                  <a:close/>
                  <a:moveTo>
                    <a:pt x="56" y="205"/>
                  </a:moveTo>
                  <a:cubicBezTo>
                    <a:pt x="61" y="219"/>
                    <a:pt x="56" y="243"/>
                    <a:pt x="62" y="256"/>
                  </a:cubicBezTo>
                  <a:cubicBezTo>
                    <a:pt x="68" y="241"/>
                    <a:pt x="65" y="215"/>
                    <a:pt x="56" y="205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71" name="Freeform 65"/>
            <p:cNvSpPr/>
            <p:nvPr/>
          </p:nvSpPr>
          <p:spPr bwMode="auto">
            <a:xfrm>
              <a:off x="4227513" y="1520825"/>
              <a:ext cx="123825" cy="349250"/>
            </a:xfrm>
            <a:custGeom>
              <a:cxnLst>
                <a:cxn ang="0">
                  <a:pos x="4" y="114"/>
                </a:cxn>
                <a:cxn ang="0">
                  <a:pos x="46" y="0"/>
                </a:cxn>
                <a:cxn ang="0">
                  <a:pos x="7" y="129"/>
                </a:cxn>
                <a:cxn ang="0">
                  <a:pos x="4" y="114"/>
                </a:cxn>
              </a:cxnLst>
              <a:rect b="b" l="0" r="r" t="0"/>
              <a:pathLst>
                <a:path h="130" w="46">
                  <a:moveTo>
                    <a:pt x="4" y="114"/>
                  </a:moveTo>
                  <a:cubicBezTo>
                    <a:pt x="28" y="86"/>
                    <a:pt x="10" y="16"/>
                    <a:pt x="46" y="0"/>
                  </a:cubicBezTo>
                  <a:cubicBezTo>
                    <a:pt x="20" y="30"/>
                    <a:pt x="23" y="89"/>
                    <a:pt x="7" y="129"/>
                  </a:cubicBezTo>
                  <a:cubicBezTo>
                    <a:pt x="0" y="130"/>
                    <a:pt x="6" y="118"/>
                    <a:pt x="4" y="11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72" name="Freeform 66"/>
            <p:cNvSpPr/>
            <p:nvPr/>
          </p:nvSpPr>
          <p:spPr bwMode="auto">
            <a:xfrm>
              <a:off x="4657725" y="1520825"/>
              <a:ext cx="80963" cy="80963"/>
            </a:xfrm>
            <a:custGeom>
              <a:cxnLst>
                <a:cxn ang="0">
                  <a:pos x="0" y="30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0" y="30"/>
                </a:cxn>
              </a:cxnLst>
              <a:rect b="b" l="0" r="r" t="0"/>
              <a:pathLst>
                <a:path h="30" w="30">
                  <a:moveTo>
                    <a:pt x="0" y="30"/>
                  </a:moveTo>
                  <a:cubicBezTo>
                    <a:pt x="6" y="17"/>
                    <a:pt x="16" y="8"/>
                    <a:pt x="27" y="0"/>
                  </a:cubicBezTo>
                  <a:cubicBezTo>
                    <a:pt x="28" y="0"/>
                    <a:pt x="29" y="0"/>
                    <a:pt x="30" y="0"/>
                  </a:cubicBezTo>
                  <a:cubicBezTo>
                    <a:pt x="17" y="13"/>
                    <a:pt x="23" y="27"/>
                    <a:pt x="0" y="3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73" name="Freeform 67"/>
            <p:cNvSpPr/>
            <p:nvPr/>
          </p:nvSpPr>
          <p:spPr bwMode="auto">
            <a:xfrm>
              <a:off x="4827588" y="1533525"/>
              <a:ext cx="39688" cy="60325"/>
            </a:xfrm>
            <a:custGeom>
              <a:cxnLst>
                <a:cxn ang="0">
                  <a:pos x="6" y="22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15" y="22"/>
                </a:cxn>
                <a:cxn ang="0">
                  <a:pos x="6" y="22"/>
                </a:cxn>
              </a:cxnLst>
              <a:rect b="b" l="0" r="r" t="0"/>
              <a:pathLst>
                <a:path h="22" w="15">
                  <a:moveTo>
                    <a:pt x="6" y="22"/>
                  </a:moveTo>
                  <a:cubicBezTo>
                    <a:pt x="4" y="21"/>
                    <a:pt x="3" y="19"/>
                    <a:pt x="0" y="19"/>
                  </a:cubicBezTo>
                  <a:cubicBezTo>
                    <a:pt x="0" y="14"/>
                    <a:pt x="0" y="9"/>
                    <a:pt x="0" y="4"/>
                  </a:cubicBezTo>
                  <a:cubicBezTo>
                    <a:pt x="4" y="0"/>
                    <a:pt x="13" y="15"/>
                    <a:pt x="15" y="22"/>
                  </a:cubicBezTo>
                  <a:cubicBezTo>
                    <a:pt x="11" y="22"/>
                    <a:pt x="5" y="9"/>
                    <a:pt x="6" y="22"/>
                  </a:cubicBezTo>
                  <a:close/>
                </a:path>
              </a:pathLst>
            </a:custGeom>
            <a:solidFill>
              <a:srgbClr val="6F9C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74" name="Freeform 68"/>
            <p:cNvSpPr/>
            <p:nvPr/>
          </p:nvSpPr>
          <p:spPr bwMode="auto">
            <a:xfrm>
              <a:off x="4391025" y="1552575"/>
              <a:ext cx="115888" cy="142875"/>
            </a:xfrm>
            <a:custGeom>
              <a:cxnLst>
                <a:cxn ang="0">
                  <a:pos x="42" y="12"/>
                </a:cxn>
                <a:cxn ang="0">
                  <a:pos x="42" y="36"/>
                </a:cxn>
                <a:cxn ang="0">
                  <a:pos x="33" y="42"/>
                </a:cxn>
                <a:cxn ang="0">
                  <a:pos x="18" y="42"/>
                </a:cxn>
                <a:cxn ang="0">
                  <a:pos x="39" y="21"/>
                </a:cxn>
                <a:cxn ang="0">
                  <a:pos x="0" y="24"/>
                </a:cxn>
                <a:cxn ang="0">
                  <a:pos x="36" y="18"/>
                </a:cxn>
                <a:cxn ang="0">
                  <a:pos x="36" y="3"/>
                </a:cxn>
                <a:cxn ang="0">
                  <a:pos x="39" y="0"/>
                </a:cxn>
                <a:cxn ang="0">
                  <a:pos x="42" y="12"/>
                </a:cxn>
              </a:cxnLst>
              <a:rect b="b" l="0" r="r" t="0"/>
              <a:pathLst>
                <a:path h="52" w="43">
                  <a:moveTo>
                    <a:pt x="42" y="12"/>
                  </a:moveTo>
                  <a:cubicBezTo>
                    <a:pt x="42" y="20"/>
                    <a:pt x="42" y="28"/>
                    <a:pt x="42" y="36"/>
                  </a:cubicBezTo>
                  <a:cubicBezTo>
                    <a:pt x="35" y="34"/>
                    <a:pt x="38" y="42"/>
                    <a:pt x="33" y="42"/>
                  </a:cubicBezTo>
                  <a:cubicBezTo>
                    <a:pt x="32" y="33"/>
                    <a:pt x="20" y="53"/>
                    <a:pt x="18" y="42"/>
                  </a:cubicBezTo>
                  <a:cubicBezTo>
                    <a:pt x="26" y="36"/>
                    <a:pt x="40" y="36"/>
                    <a:pt x="39" y="21"/>
                  </a:cubicBezTo>
                  <a:cubicBezTo>
                    <a:pt x="29" y="23"/>
                    <a:pt x="11" y="33"/>
                    <a:pt x="0" y="24"/>
                  </a:cubicBezTo>
                  <a:cubicBezTo>
                    <a:pt x="9" y="19"/>
                    <a:pt x="26" y="22"/>
                    <a:pt x="36" y="18"/>
                  </a:cubicBezTo>
                  <a:cubicBezTo>
                    <a:pt x="36" y="13"/>
                    <a:pt x="36" y="8"/>
                    <a:pt x="36" y="3"/>
                  </a:cubicBezTo>
                  <a:cubicBezTo>
                    <a:pt x="39" y="4"/>
                    <a:pt x="39" y="2"/>
                    <a:pt x="39" y="0"/>
                  </a:cubicBezTo>
                  <a:cubicBezTo>
                    <a:pt x="43" y="1"/>
                    <a:pt x="41" y="8"/>
                    <a:pt x="42" y="12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75" name="Freeform 69"/>
            <p:cNvSpPr/>
            <p:nvPr/>
          </p:nvSpPr>
          <p:spPr bwMode="auto">
            <a:xfrm>
              <a:off x="4811713" y="1544638"/>
              <a:ext cx="20638" cy="88900"/>
            </a:xfrm>
            <a:custGeom>
              <a:cxnLst>
                <a:cxn ang="0">
                  <a:pos x="0" y="33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6" y="15"/>
                </a:cxn>
                <a:cxn ang="0">
                  <a:pos x="3" y="33"/>
                </a:cxn>
                <a:cxn ang="0">
                  <a:pos x="0" y="33"/>
                </a:cxn>
              </a:cxnLst>
              <a:rect b="b" l="0" r="r" t="0"/>
              <a:pathLst>
                <a:path h="33" w="8">
                  <a:moveTo>
                    <a:pt x="0" y="33"/>
                  </a:moveTo>
                  <a:cubicBezTo>
                    <a:pt x="0" y="21"/>
                    <a:pt x="5" y="14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5"/>
                    <a:pt x="6" y="10"/>
                    <a:pt x="6" y="15"/>
                  </a:cubicBezTo>
                  <a:cubicBezTo>
                    <a:pt x="8" y="24"/>
                    <a:pt x="3" y="26"/>
                    <a:pt x="3" y="33"/>
                  </a:cubicBezTo>
                  <a:cubicBezTo>
                    <a:pt x="2" y="33"/>
                    <a:pt x="1" y="33"/>
                    <a:pt x="0" y="33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76" name="Freeform 70"/>
            <p:cNvSpPr>
              <a:spLocks noEditPoints="1"/>
            </p:cNvSpPr>
            <p:nvPr/>
          </p:nvSpPr>
          <p:spPr bwMode="auto">
            <a:xfrm>
              <a:off x="4432300" y="1609725"/>
              <a:ext cx="577850" cy="1246188"/>
            </a:xfrm>
            <a:custGeom>
              <a:cxnLst>
                <a:cxn ang="0">
                  <a:pos x="186" y="246"/>
                </a:cxn>
                <a:cxn ang="0">
                  <a:pos x="156" y="264"/>
                </a:cxn>
                <a:cxn ang="0">
                  <a:pos x="180" y="255"/>
                </a:cxn>
                <a:cxn ang="0">
                  <a:pos x="201" y="285"/>
                </a:cxn>
                <a:cxn ang="0">
                  <a:pos x="201" y="360"/>
                </a:cxn>
                <a:cxn ang="0">
                  <a:pos x="186" y="396"/>
                </a:cxn>
                <a:cxn ang="0">
                  <a:pos x="201" y="420"/>
                </a:cxn>
                <a:cxn ang="0">
                  <a:pos x="198" y="447"/>
                </a:cxn>
                <a:cxn ang="0">
                  <a:pos x="189" y="447"/>
                </a:cxn>
                <a:cxn ang="0">
                  <a:pos x="114" y="447"/>
                </a:cxn>
                <a:cxn ang="0">
                  <a:pos x="81" y="462"/>
                </a:cxn>
                <a:cxn ang="0">
                  <a:pos x="63" y="459"/>
                </a:cxn>
                <a:cxn ang="0">
                  <a:pos x="3" y="435"/>
                </a:cxn>
                <a:cxn ang="0">
                  <a:pos x="33" y="372"/>
                </a:cxn>
                <a:cxn ang="0">
                  <a:pos x="27" y="330"/>
                </a:cxn>
                <a:cxn ang="0">
                  <a:pos x="39" y="315"/>
                </a:cxn>
                <a:cxn ang="0">
                  <a:pos x="30" y="294"/>
                </a:cxn>
                <a:cxn ang="0">
                  <a:pos x="42" y="180"/>
                </a:cxn>
                <a:cxn ang="0">
                  <a:pos x="54" y="132"/>
                </a:cxn>
                <a:cxn ang="0">
                  <a:pos x="54" y="30"/>
                </a:cxn>
                <a:cxn ang="0">
                  <a:pos x="51" y="9"/>
                </a:cxn>
                <a:cxn ang="0">
                  <a:pos x="72" y="12"/>
                </a:cxn>
                <a:cxn ang="0">
                  <a:pos x="75" y="108"/>
                </a:cxn>
                <a:cxn ang="0">
                  <a:pos x="108" y="153"/>
                </a:cxn>
                <a:cxn ang="0">
                  <a:pos x="180" y="111"/>
                </a:cxn>
                <a:cxn ang="0">
                  <a:pos x="183" y="48"/>
                </a:cxn>
                <a:cxn ang="0">
                  <a:pos x="189" y="18"/>
                </a:cxn>
                <a:cxn ang="0">
                  <a:pos x="195" y="66"/>
                </a:cxn>
                <a:cxn ang="0">
                  <a:pos x="198" y="174"/>
                </a:cxn>
                <a:cxn ang="0">
                  <a:pos x="210" y="207"/>
                </a:cxn>
                <a:cxn ang="0">
                  <a:pos x="198" y="225"/>
                </a:cxn>
                <a:cxn ang="0">
                  <a:pos x="159" y="408"/>
                </a:cxn>
                <a:cxn ang="0">
                  <a:pos x="168" y="399"/>
                </a:cxn>
                <a:cxn ang="0">
                  <a:pos x="144" y="405"/>
                </a:cxn>
                <a:cxn ang="0">
                  <a:pos x="117" y="411"/>
                </a:cxn>
                <a:cxn ang="0">
                  <a:pos x="159" y="408"/>
                </a:cxn>
                <a:cxn ang="0">
                  <a:pos x="63" y="324"/>
                </a:cxn>
                <a:cxn ang="0">
                  <a:pos x="111" y="300"/>
                </a:cxn>
                <a:cxn ang="0">
                  <a:pos x="96" y="315"/>
                </a:cxn>
                <a:cxn ang="0">
                  <a:pos x="105" y="315"/>
                </a:cxn>
                <a:cxn ang="0">
                  <a:pos x="132" y="291"/>
                </a:cxn>
              </a:cxnLst>
              <a:rect b="b" l="0" r="r" t="0"/>
              <a:pathLst>
                <a:path h="462" w="215">
                  <a:moveTo>
                    <a:pt x="195" y="237"/>
                  </a:moveTo>
                  <a:cubicBezTo>
                    <a:pt x="191" y="239"/>
                    <a:pt x="188" y="242"/>
                    <a:pt x="186" y="246"/>
                  </a:cubicBezTo>
                  <a:cubicBezTo>
                    <a:pt x="182" y="246"/>
                    <a:pt x="183" y="241"/>
                    <a:pt x="183" y="237"/>
                  </a:cubicBezTo>
                  <a:cubicBezTo>
                    <a:pt x="176" y="248"/>
                    <a:pt x="165" y="255"/>
                    <a:pt x="156" y="264"/>
                  </a:cubicBezTo>
                  <a:cubicBezTo>
                    <a:pt x="161" y="264"/>
                    <a:pt x="162" y="260"/>
                    <a:pt x="168" y="261"/>
                  </a:cubicBezTo>
                  <a:cubicBezTo>
                    <a:pt x="168" y="267"/>
                    <a:pt x="180" y="259"/>
                    <a:pt x="180" y="255"/>
                  </a:cubicBezTo>
                  <a:cubicBezTo>
                    <a:pt x="190" y="253"/>
                    <a:pt x="193" y="244"/>
                    <a:pt x="198" y="237"/>
                  </a:cubicBezTo>
                  <a:cubicBezTo>
                    <a:pt x="204" y="236"/>
                    <a:pt x="199" y="271"/>
                    <a:pt x="201" y="285"/>
                  </a:cubicBezTo>
                  <a:cubicBezTo>
                    <a:pt x="201" y="307"/>
                    <a:pt x="201" y="329"/>
                    <a:pt x="201" y="351"/>
                  </a:cubicBezTo>
                  <a:cubicBezTo>
                    <a:pt x="201" y="354"/>
                    <a:pt x="201" y="357"/>
                    <a:pt x="201" y="360"/>
                  </a:cubicBezTo>
                  <a:cubicBezTo>
                    <a:pt x="197" y="361"/>
                    <a:pt x="199" y="368"/>
                    <a:pt x="198" y="372"/>
                  </a:cubicBezTo>
                  <a:cubicBezTo>
                    <a:pt x="192" y="378"/>
                    <a:pt x="194" y="392"/>
                    <a:pt x="186" y="396"/>
                  </a:cubicBezTo>
                  <a:cubicBezTo>
                    <a:pt x="190" y="404"/>
                    <a:pt x="192" y="387"/>
                    <a:pt x="201" y="390"/>
                  </a:cubicBezTo>
                  <a:cubicBezTo>
                    <a:pt x="201" y="400"/>
                    <a:pt x="201" y="410"/>
                    <a:pt x="201" y="420"/>
                  </a:cubicBezTo>
                  <a:cubicBezTo>
                    <a:pt x="197" y="421"/>
                    <a:pt x="199" y="428"/>
                    <a:pt x="198" y="432"/>
                  </a:cubicBezTo>
                  <a:cubicBezTo>
                    <a:pt x="198" y="437"/>
                    <a:pt x="198" y="442"/>
                    <a:pt x="198" y="447"/>
                  </a:cubicBezTo>
                  <a:cubicBezTo>
                    <a:pt x="194" y="447"/>
                    <a:pt x="195" y="442"/>
                    <a:pt x="195" y="438"/>
                  </a:cubicBezTo>
                  <a:cubicBezTo>
                    <a:pt x="191" y="439"/>
                    <a:pt x="194" y="447"/>
                    <a:pt x="189" y="447"/>
                  </a:cubicBezTo>
                  <a:cubicBezTo>
                    <a:pt x="187" y="447"/>
                    <a:pt x="185" y="447"/>
                    <a:pt x="183" y="447"/>
                  </a:cubicBezTo>
                  <a:cubicBezTo>
                    <a:pt x="166" y="442"/>
                    <a:pt x="130" y="435"/>
                    <a:pt x="114" y="447"/>
                  </a:cubicBezTo>
                  <a:cubicBezTo>
                    <a:pt x="111" y="446"/>
                    <a:pt x="111" y="448"/>
                    <a:pt x="111" y="450"/>
                  </a:cubicBezTo>
                  <a:cubicBezTo>
                    <a:pt x="100" y="453"/>
                    <a:pt x="92" y="459"/>
                    <a:pt x="81" y="462"/>
                  </a:cubicBezTo>
                  <a:cubicBezTo>
                    <a:pt x="79" y="462"/>
                    <a:pt x="77" y="462"/>
                    <a:pt x="75" y="462"/>
                  </a:cubicBezTo>
                  <a:cubicBezTo>
                    <a:pt x="69" y="463"/>
                    <a:pt x="67" y="460"/>
                    <a:pt x="63" y="459"/>
                  </a:cubicBezTo>
                  <a:cubicBezTo>
                    <a:pt x="64" y="456"/>
                    <a:pt x="62" y="456"/>
                    <a:pt x="60" y="456"/>
                  </a:cubicBezTo>
                  <a:cubicBezTo>
                    <a:pt x="44" y="446"/>
                    <a:pt x="23" y="441"/>
                    <a:pt x="3" y="435"/>
                  </a:cubicBezTo>
                  <a:cubicBezTo>
                    <a:pt x="4" y="432"/>
                    <a:pt x="2" y="432"/>
                    <a:pt x="0" y="432"/>
                  </a:cubicBezTo>
                  <a:cubicBezTo>
                    <a:pt x="12" y="408"/>
                    <a:pt x="14" y="391"/>
                    <a:pt x="33" y="372"/>
                  </a:cubicBezTo>
                  <a:cubicBezTo>
                    <a:pt x="35" y="355"/>
                    <a:pt x="28" y="347"/>
                    <a:pt x="27" y="333"/>
                  </a:cubicBezTo>
                  <a:cubicBezTo>
                    <a:pt x="27" y="332"/>
                    <a:pt x="27" y="331"/>
                    <a:pt x="27" y="330"/>
                  </a:cubicBezTo>
                  <a:cubicBezTo>
                    <a:pt x="47" y="328"/>
                    <a:pt x="58" y="317"/>
                    <a:pt x="75" y="312"/>
                  </a:cubicBezTo>
                  <a:cubicBezTo>
                    <a:pt x="68" y="306"/>
                    <a:pt x="51" y="316"/>
                    <a:pt x="39" y="315"/>
                  </a:cubicBezTo>
                  <a:cubicBezTo>
                    <a:pt x="48" y="309"/>
                    <a:pt x="55" y="301"/>
                    <a:pt x="66" y="297"/>
                  </a:cubicBezTo>
                  <a:cubicBezTo>
                    <a:pt x="60" y="290"/>
                    <a:pt x="41" y="296"/>
                    <a:pt x="30" y="294"/>
                  </a:cubicBezTo>
                  <a:cubicBezTo>
                    <a:pt x="30" y="283"/>
                    <a:pt x="30" y="272"/>
                    <a:pt x="30" y="261"/>
                  </a:cubicBezTo>
                  <a:cubicBezTo>
                    <a:pt x="50" y="238"/>
                    <a:pt x="30" y="208"/>
                    <a:pt x="42" y="180"/>
                  </a:cubicBezTo>
                  <a:cubicBezTo>
                    <a:pt x="43" y="178"/>
                    <a:pt x="45" y="177"/>
                    <a:pt x="45" y="174"/>
                  </a:cubicBezTo>
                  <a:cubicBezTo>
                    <a:pt x="52" y="164"/>
                    <a:pt x="52" y="147"/>
                    <a:pt x="54" y="132"/>
                  </a:cubicBezTo>
                  <a:cubicBezTo>
                    <a:pt x="56" y="107"/>
                    <a:pt x="61" y="69"/>
                    <a:pt x="54" y="45"/>
                  </a:cubicBezTo>
                  <a:cubicBezTo>
                    <a:pt x="54" y="40"/>
                    <a:pt x="54" y="35"/>
                    <a:pt x="54" y="30"/>
                  </a:cubicBezTo>
                  <a:cubicBezTo>
                    <a:pt x="54" y="25"/>
                    <a:pt x="55" y="19"/>
                    <a:pt x="51" y="18"/>
                  </a:cubicBezTo>
                  <a:cubicBezTo>
                    <a:pt x="51" y="15"/>
                    <a:pt x="51" y="12"/>
                    <a:pt x="51" y="9"/>
                  </a:cubicBezTo>
                  <a:cubicBezTo>
                    <a:pt x="59" y="7"/>
                    <a:pt x="64" y="2"/>
                    <a:pt x="72" y="0"/>
                  </a:cubicBezTo>
                  <a:cubicBezTo>
                    <a:pt x="72" y="4"/>
                    <a:pt x="72" y="8"/>
                    <a:pt x="72" y="12"/>
                  </a:cubicBezTo>
                  <a:cubicBezTo>
                    <a:pt x="74" y="42"/>
                    <a:pt x="68" y="80"/>
                    <a:pt x="75" y="105"/>
                  </a:cubicBezTo>
                  <a:cubicBezTo>
                    <a:pt x="75" y="106"/>
                    <a:pt x="75" y="107"/>
                    <a:pt x="75" y="108"/>
                  </a:cubicBezTo>
                  <a:cubicBezTo>
                    <a:pt x="80" y="114"/>
                    <a:pt x="82" y="123"/>
                    <a:pt x="90" y="126"/>
                  </a:cubicBezTo>
                  <a:cubicBezTo>
                    <a:pt x="93" y="138"/>
                    <a:pt x="103" y="143"/>
                    <a:pt x="108" y="153"/>
                  </a:cubicBezTo>
                  <a:cubicBezTo>
                    <a:pt x="110" y="167"/>
                    <a:pt x="139" y="167"/>
                    <a:pt x="147" y="165"/>
                  </a:cubicBezTo>
                  <a:cubicBezTo>
                    <a:pt x="164" y="153"/>
                    <a:pt x="181" y="141"/>
                    <a:pt x="180" y="111"/>
                  </a:cubicBezTo>
                  <a:cubicBezTo>
                    <a:pt x="183" y="110"/>
                    <a:pt x="183" y="106"/>
                    <a:pt x="183" y="102"/>
                  </a:cubicBezTo>
                  <a:cubicBezTo>
                    <a:pt x="180" y="82"/>
                    <a:pt x="192" y="64"/>
                    <a:pt x="183" y="48"/>
                  </a:cubicBezTo>
                  <a:cubicBezTo>
                    <a:pt x="183" y="36"/>
                    <a:pt x="183" y="24"/>
                    <a:pt x="183" y="12"/>
                  </a:cubicBezTo>
                  <a:cubicBezTo>
                    <a:pt x="187" y="12"/>
                    <a:pt x="186" y="17"/>
                    <a:pt x="189" y="18"/>
                  </a:cubicBezTo>
                  <a:cubicBezTo>
                    <a:pt x="194" y="22"/>
                    <a:pt x="192" y="33"/>
                    <a:pt x="192" y="42"/>
                  </a:cubicBezTo>
                  <a:cubicBezTo>
                    <a:pt x="194" y="49"/>
                    <a:pt x="188" y="64"/>
                    <a:pt x="195" y="66"/>
                  </a:cubicBezTo>
                  <a:cubicBezTo>
                    <a:pt x="195" y="81"/>
                    <a:pt x="195" y="96"/>
                    <a:pt x="195" y="111"/>
                  </a:cubicBezTo>
                  <a:cubicBezTo>
                    <a:pt x="197" y="131"/>
                    <a:pt x="191" y="159"/>
                    <a:pt x="198" y="174"/>
                  </a:cubicBezTo>
                  <a:cubicBezTo>
                    <a:pt x="201" y="178"/>
                    <a:pt x="206" y="180"/>
                    <a:pt x="210" y="183"/>
                  </a:cubicBezTo>
                  <a:cubicBezTo>
                    <a:pt x="209" y="196"/>
                    <a:pt x="215" y="197"/>
                    <a:pt x="210" y="207"/>
                  </a:cubicBezTo>
                  <a:cubicBezTo>
                    <a:pt x="208" y="216"/>
                    <a:pt x="201" y="220"/>
                    <a:pt x="204" y="234"/>
                  </a:cubicBezTo>
                  <a:cubicBezTo>
                    <a:pt x="200" y="233"/>
                    <a:pt x="203" y="225"/>
                    <a:pt x="198" y="225"/>
                  </a:cubicBezTo>
                  <a:cubicBezTo>
                    <a:pt x="194" y="226"/>
                    <a:pt x="196" y="233"/>
                    <a:pt x="195" y="237"/>
                  </a:cubicBezTo>
                  <a:close/>
                  <a:moveTo>
                    <a:pt x="159" y="408"/>
                  </a:moveTo>
                  <a:cubicBezTo>
                    <a:pt x="169" y="404"/>
                    <a:pt x="189" y="394"/>
                    <a:pt x="183" y="384"/>
                  </a:cubicBezTo>
                  <a:cubicBezTo>
                    <a:pt x="179" y="390"/>
                    <a:pt x="174" y="395"/>
                    <a:pt x="168" y="399"/>
                  </a:cubicBezTo>
                  <a:cubicBezTo>
                    <a:pt x="167" y="399"/>
                    <a:pt x="166" y="399"/>
                    <a:pt x="165" y="399"/>
                  </a:cubicBezTo>
                  <a:cubicBezTo>
                    <a:pt x="170" y="384"/>
                    <a:pt x="153" y="406"/>
                    <a:pt x="144" y="405"/>
                  </a:cubicBezTo>
                  <a:cubicBezTo>
                    <a:pt x="140" y="404"/>
                    <a:pt x="138" y="401"/>
                    <a:pt x="132" y="402"/>
                  </a:cubicBezTo>
                  <a:cubicBezTo>
                    <a:pt x="125" y="408"/>
                    <a:pt x="122" y="408"/>
                    <a:pt x="117" y="411"/>
                  </a:cubicBezTo>
                  <a:cubicBezTo>
                    <a:pt x="97" y="420"/>
                    <a:pt x="120" y="408"/>
                    <a:pt x="144" y="411"/>
                  </a:cubicBezTo>
                  <a:cubicBezTo>
                    <a:pt x="146" y="418"/>
                    <a:pt x="158" y="411"/>
                    <a:pt x="159" y="408"/>
                  </a:cubicBezTo>
                  <a:close/>
                  <a:moveTo>
                    <a:pt x="45" y="333"/>
                  </a:moveTo>
                  <a:cubicBezTo>
                    <a:pt x="53" y="334"/>
                    <a:pt x="72" y="330"/>
                    <a:pt x="63" y="324"/>
                  </a:cubicBezTo>
                  <a:cubicBezTo>
                    <a:pt x="60" y="330"/>
                    <a:pt x="46" y="325"/>
                    <a:pt x="45" y="333"/>
                  </a:cubicBezTo>
                  <a:close/>
                  <a:moveTo>
                    <a:pt x="111" y="300"/>
                  </a:moveTo>
                  <a:cubicBezTo>
                    <a:pt x="99" y="309"/>
                    <a:pt x="82" y="313"/>
                    <a:pt x="72" y="324"/>
                  </a:cubicBezTo>
                  <a:cubicBezTo>
                    <a:pt x="83" y="324"/>
                    <a:pt x="85" y="315"/>
                    <a:pt x="96" y="315"/>
                  </a:cubicBezTo>
                  <a:cubicBezTo>
                    <a:pt x="96" y="323"/>
                    <a:pt x="84" y="319"/>
                    <a:pt x="84" y="327"/>
                  </a:cubicBezTo>
                  <a:cubicBezTo>
                    <a:pt x="95" y="327"/>
                    <a:pt x="97" y="318"/>
                    <a:pt x="105" y="315"/>
                  </a:cubicBezTo>
                  <a:cubicBezTo>
                    <a:pt x="109" y="313"/>
                    <a:pt x="112" y="310"/>
                    <a:pt x="114" y="306"/>
                  </a:cubicBezTo>
                  <a:cubicBezTo>
                    <a:pt x="122" y="303"/>
                    <a:pt x="131" y="301"/>
                    <a:pt x="132" y="291"/>
                  </a:cubicBezTo>
                  <a:cubicBezTo>
                    <a:pt x="123" y="292"/>
                    <a:pt x="119" y="298"/>
                    <a:pt x="111" y="300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77" name="Freeform 71"/>
            <p:cNvSpPr/>
            <p:nvPr/>
          </p:nvSpPr>
          <p:spPr bwMode="auto">
            <a:xfrm>
              <a:off x="4641850" y="1622425"/>
              <a:ext cx="104775" cy="26988"/>
            </a:xfrm>
            <a:custGeom>
              <a:cxnLst>
                <a:cxn ang="0">
                  <a:pos x="18" y="1"/>
                </a:cxn>
                <a:cxn ang="0">
                  <a:pos x="39" y="10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18" y="1"/>
                </a:cxn>
              </a:cxnLst>
              <a:rect b="b" l="0" r="r" t="0"/>
              <a:pathLst>
                <a:path h="10" w="39">
                  <a:moveTo>
                    <a:pt x="18" y="1"/>
                  </a:moveTo>
                  <a:cubicBezTo>
                    <a:pt x="29" y="0"/>
                    <a:pt x="36" y="3"/>
                    <a:pt x="39" y="10"/>
                  </a:cubicBezTo>
                  <a:cubicBezTo>
                    <a:pt x="29" y="6"/>
                    <a:pt x="14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5" y="2"/>
                    <a:pt x="18" y="8"/>
                    <a:pt x="18" y="1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78" name="Freeform 72"/>
            <p:cNvSpPr/>
            <p:nvPr/>
          </p:nvSpPr>
          <p:spPr bwMode="auto">
            <a:xfrm>
              <a:off x="4479925" y="1585913"/>
              <a:ext cx="42863" cy="104775"/>
            </a:xfrm>
            <a:custGeom>
              <a:cxnLst>
                <a:cxn ang="0">
                  <a:pos x="0" y="30"/>
                </a:cxn>
                <a:cxn ang="0">
                  <a:pos x="9" y="24"/>
                </a:cxn>
                <a:cxn ang="0">
                  <a:pos x="9" y="0"/>
                </a:cxn>
                <a:cxn ang="0">
                  <a:pos x="15" y="9"/>
                </a:cxn>
                <a:cxn ang="0">
                  <a:pos x="12" y="27"/>
                </a:cxn>
                <a:cxn ang="0">
                  <a:pos x="3" y="39"/>
                </a:cxn>
                <a:cxn ang="0">
                  <a:pos x="0" y="33"/>
                </a:cxn>
                <a:cxn ang="0">
                  <a:pos x="0" y="30"/>
                </a:cxn>
              </a:cxnLst>
              <a:rect b="b" l="0" r="r" t="0"/>
              <a:pathLst>
                <a:path h="39" w="16">
                  <a:moveTo>
                    <a:pt x="0" y="30"/>
                  </a:moveTo>
                  <a:cubicBezTo>
                    <a:pt x="5" y="30"/>
                    <a:pt x="2" y="22"/>
                    <a:pt x="9" y="24"/>
                  </a:cubicBezTo>
                  <a:cubicBezTo>
                    <a:pt x="9" y="16"/>
                    <a:pt x="9" y="8"/>
                    <a:pt x="9" y="0"/>
                  </a:cubicBezTo>
                  <a:cubicBezTo>
                    <a:pt x="13" y="1"/>
                    <a:pt x="10" y="9"/>
                    <a:pt x="15" y="9"/>
                  </a:cubicBezTo>
                  <a:cubicBezTo>
                    <a:pt x="16" y="16"/>
                    <a:pt x="6" y="25"/>
                    <a:pt x="12" y="27"/>
                  </a:cubicBezTo>
                  <a:cubicBezTo>
                    <a:pt x="7" y="29"/>
                    <a:pt x="7" y="36"/>
                    <a:pt x="3" y="39"/>
                  </a:cubicBezTo>
                  <a:cubicBezTo>
                    <a:pt x="3" y="36"/>
                    <a:pt x="2" y="34"/>
                    <a:pt x="0" y="33"/>
                  </a:cubicBezTo>
                  <a:cubicBezTo>
                    <a:pt x="0" y="32"/>
                    <a:pt x="0" y="31"/>
                    <a:pt x="0" y="30"/>
                  </a:cubicBezTo>
                  <a:close/>
                </a:path>
              </a:pathLst>
            </a:custGeom>
            <a:solidFill>
              <a:srgbClr val="6F9C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79" name="Freeform 73"/>
            <p:cNvSpPr/>
            <p:nvPr/>
          </p:nvSpPr>
          <p:spPr bwMode="auto">
            <a:xfrm>
              <a:off x="4800600" y="1633538"/>
              <a:ext cx="115888" cy="57150"/>
            </a:xfrm>
            <a:custGeom>
              <a:cxnLst>
                <a:cxn ang="0">
                  <a:pos x="7" y="3"/>
                </a:cxn>
                <a:cxn ang="0">
                  <a:pos x="31" y="0"/>
                </a:cxn>
                <a:cxn ang="0">
                  <a:pos x="43" y="6"/>
                </a:cxn>
                <a:cxn ang="0">
                  <a:pos x="43" y="21"/>
                </a:cxn>
                <a:cxn ang="0">
                  <a:pos x="37" y="12"/>
                </a:cxn>
                <a:cxn ang="0">
                  <a:pos x="37" y="6"/>
                </a:cxn>
                <a:cxn ang="0">
                  <a:pos x="7" y="3"/>
                </a:cxn>
              </a:cxnLst>
              <a:rect b="b" l="0" r="r" t="0"/>
              <a:pathLst>
                <a:path h="21" w="43">
                  <a:moveTo>
                    <a:pt x="7" y="3"/>
                  </a:moveTo>
                  <a:cubicBezTo>
                    <a:pt x="14" y="1"/>
                    <a:pt x="29" y="7"/>
                    <a:pt x="31" y="0"/>
                  </a:cubicBezTo>
                  <a:cubicBezTo>
                    <a:pt x="33" y="4"/>
                    <a:pt x="43" y="0"/>
                    <a:pt x="43" y="6"/>
                  </a:cubicBezTo>
                  <a:cubicBezTo>
                    <a:pt x="43" y="11"/>
                    <a:pt x="43" y="16"/>
                    <a:pt x="43" y="21"/>
                  </a:cubicBezTo>
                  <a:cubicBezTo>
                    <a:pt x="39" y="20"/>
                    <a:pt x="40" y="14"/>
                    <a:pt x="37" y="12"/>
                  </a:cubicBezTo>
                  <a:cubicBezTo>
                    <a:pt x="41" y="11"/>
                    <a:pt x="37" y="9"/>
                    <a:pt x="37" y="6"/>
                  </a:cubicBezTo>
                  <a:cubicBezTo>
                    <a:pt x="29" y="5"/>
                    <a:pt x="0" y="9"/>
                    <a:pt x="7" y="3"/>
                  </a:cubicBezTo>
                  <a:close/>
                </a:path>
              </a:pathLst>
            </a:custGeom>
            <a:solidFill>
              <a:srgbClr val="6F9C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80" name="Freeform 74"/>
            <p:cNvSpPr>
              <a:spLocks noEditPoints="1"/>
            </p:cNvSpPr>
            <p:nvPr/>
          </p:nvSpPr>
          <p:spPr bwMode="auto">
            <a:xfrm>
              <a:off x="4343400" y="1674813"/>
              <a:ext cx="209550" cy="492125"/>
            </a:xfrm>
            <a:custGeom>
              <a:cxnLst>
                <a:cxn ang="0">
                  <a:pos x="51" y="0"/>
                </a:cxn>
                <a:cxn ang="0">
                  <a:pos x="54" y="6"/>
                </a:cxn>
                <a:cxn ang="0">
                  <a:pos x="45" y="30"/>
                </a:cxn>
                <a:cxn ang="0">
                  <a:pos x="45" y="33"/>
                </a:cxn>
                <a:cxn ang="0">
                  <a:pos x="39" y="54"/>
                </a:cxn>
                <a:cxn ang="0">
                  <a:pos x="72" y="48"/>
                </a:cxn>
                <a:cxn ang="0">
                  <a:pos x="75" y="48"/>
                </a:cxn>
                <a:cxn ang="0">
                  <a:pos x="75" y="51"/>
                </a:cxn>
                <a:cxn ang="0">
                  <a:pos x="60" y="165"/>
                </a:cxn>
                <a:cxn ang="0">
                  <a:pos x="57" y="171"/>
                </a:cxn>
                <a:cxn ang="0">
                  <a:pos x="57" y="183"/>
                </a:cxn>
                <a:cxn ang="0">
                  <a:pos x="51" y="177"/>
                </a:cxn>
                <a:cxn ang="0">
                  <a:pos x="54" y="159"/>
                </a:cxn>
                <a:cxn ang="0">
                  <a:pos x="54" y="144"/>
                </a:cxn>
                <a:cxn ang="0">
                  <a:pos x="54" y="141"/>
                </a:cxn>
                <a:cxn ang="0">
                  <a:pos x="39" y="165"/>
                </a:cxn>
                <a:cxn ang="0">
                  <a:pos x="36" y="165"/>
                </a:cxn>
                <a:cxn ang="0">
                  <a:pos x="42" y="123"/>
                </a:cxn>
                <a:cxn ang="0">
                  <a:pos x="72" y="57"/>
                </a:cxn>
                <a:cxn ang="0">
                  <a:pos x="36" y="63"/>
                </a:cxn>
                <a:cxn ang="0">
                  <a:pos x="30" y="36"/>
                </a:cxn>
                <a:cxn ang="0">
                  <a:pos x="9" y="138"/>
                </a:cxn>
                <a:cxn ang="0">
                  <a:pos x="6" y="123"/>
                </a:cxn>
                <a:cxn ang="0">
                  <a:pos x="6" y="87"/>
                </a:cxn>
                <a:cxn ang="0">
                  <a:pos x="36" y="6"/>
                </a:cxn>
                <a:cxn ang="0">
                  <a:pos x="51" y="0"/>
                </a:cxn>
                <a:cxn ang="0">
                  <a:pos x="21" y="45"/>
                </a:cxn>
                <a:cxn ang="0">
                  <a:pos x="30" y="21"/>
                </a:cxn>
                <a:cxn ang="0">
                  <a:pos x="18" y="45"/>
                </a:cxn>
                <a:cxn ang="0">
                  <a:pos x="12" y="54"/>
                </a:cxn>
                <a:cxn ang="0">
                  <a:pos x="12" y="102"/>
                </a:cxn>
                <a:cxn ang="0">
                  <a:pos x="15" y="87"/>
                </a:cxn>
                <a:cxn ang="0">
                  <a:pos x="21" y="45"/>
                </a:cxn>
              </a:cxnLst>
              <a:rect b="b" l="0" r="r" t="0"/>
              <a:pathLst>
                <a:path h="183" w="78">
                  <a:moveTo>
                    <a:pt x="51" y="0"/>
                  </a:moveTo>
                  <a:cubicBezTo>
                    <a:pt x="53" y="1"/>
                    <a:pt x="54" y="3"/>
                    <a:pt x="54" y="6"/>
                  </a:cubicBezTo>
                  <a:cubicBezTo>
                    <a:pt x="46" y="9"/>
                    <a:pt x="44" y="18"/>
                    <a:pt x="45" y="30"/>
                  </a:cubicBezTo>
                  <a:cubicBezTo>
                    <a:pt x="45" y="31"/>
                    <a:pt x="45" y="32"/>
                    <a:pt x="45" y="33"/>
                  </a:cubicBezTo>
                  <a:cubicBezTo>
                    <a:pt x="35" y="23"/>
                    <a:pt x="40" y="46"/>
                    <a:pt x="39" y="54"/>
                  </a:cubicBezTo>
                  <a:cubicBezTo>
                    <a:pt x="48" y="64"/>
                    <a:pt x="66" y="5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5" y="49"/>
                    <a:pt x="75" y="50"/>
                    <a:pt x="75" y="51"/>
                  </a:cubicBezTo>
                  <a:cubicBezTo>
                    <a:pt x="78" y="99"/>
                    <a:pt x="40" y="116"/>
                    <a:pt x="60" y="165"/>
                  </a:cubicBezTo>
                  <a:cubicBezTo>
                    <a:pt x="59" y="167"/>
                    <a:pt x="57" y="168"/>
                    <a:pt x="57" y="171"/>
                  </a:cubicBezTo>
                  <a:cubicBezTo>
                    <a:pt x="57" y="175"/>
                    <a:pt x="57" y="179"/>
                    <a:pt x="57" y="183"/>
                  </a:cubicBezTo>
                  <a:cubicBezTo>
                    <a:pt x="54" y="182"/>
                    <a:pt x="55" y="177"/>
                    <a:pt x="51" y="177"/>
                  </a:cubicBezTo>
                  <a:cubicBezTo>
                    <a:pt x="54" y="173"/>
                    <a:pt x="54" y="166"/>
                    <a:pt x="54" y="159"/>
                  </a:cubicBezTo>
                  <a:cubicBezTo>
                    <a:pt x="50" y="155"/>
                    <a:pt x="50" y="148"/>
                    <a:pt x="54" y="144"/>
                  </a:cubicBezTo>
                  <a:cubicBezTo>
                    <a:pt x="54" y="143"/>
                    <a:pt x="54" y="142"/>
                    <a:pt x="54" y="141"/>
                  </a:cubicBezTo>
                  <a:cubicBezTo>
                    <a:pt x="41" y="141"/>
                    <a:pt x="45" y="158"/>
                    <a:pt x="39" y="165"/>
                  </a:cubicBezTo>
                  <a:cubicBezTo>
                    <a:pt x="38" y="165"/>
                    <a:pt x="37" y="165"/>
                    <a:pt x="36" y="165"/>
                  </a:cubicBezTo>
                  <a:cubicBezTo>
                    <a:pt x="36" y="150"/>
                    <a:pt x="55" y="132"/>
                    <a:pt x="42" y="123"/>
                  </a:cubicBezTo>
                  <a:cubicBezTo>
                    <a:pt x="56" y="105"/>
                    <a:pt x="72" y="89"/>
                    <a:pt x="72" y="57"/>
                  </a:cubicBezTo>
                  <a:cubicBezTo>
                    <a:pt x="62" y="61"/>
                    <a:pt x="52" y="65"/>
                    <a:pt x="36" y="63"/>
                  </a:cubicBezTo>
                  <a:cubicBezTo>
                    <a:pt x="29" y="59"/>
                    <a:pt x="38" y="39"/>
                    <a:pt x="30" y="36"/>
                  </a:cubicBezTo>
                  <a:cubicBezTo>
                    <a:pt x="21" y="68"/>
                    <a:pt x="14" y="102"/>
                    <a:pt x="9" y="138"/>
                  </a:cubicBezTo>
                  <a:cubicBezTo>
                    <a:pt x="11" y="130"/>
                    <a:pt x="5" y="130"/>
                    <a:pt x="6" y="123"/>
                  </a:cubicBezTo>
                  <a:cubicBezTo>
                    <a:pt x="6" y="111"/>
                    <a:pt x="6" y="99"/>
                    <a:pt x="6" y="87"/>
                  </a:cubicBezTo>
                  <a:cubicBezTo>
                    <a:pt x="0" y="44"/>
                    <a:pt x="25" y="32"/>
                    <a:pt x="36" y="6"/>
                  </a:cubicBezTo>
                  <a:cubicBezTo>
                    <a:pt x="36" y="20"/>
                    <a:pt x="48" y="2"/>
                    <a:pt x="51" y="0"/>
                  </a:cubicBezTo>
                  <a:close/>
                  <a:moveTo>
                    <a:pt x="21" y="45"/>
                  </a:moveTo>
                  <a:cubicBezTo>
                    <a:pt x="23" y="38"/>
                    <a:pt x="39" y="29"/>
                    <a:pt x="30" y="21"/>
                  </a:cubicBezTo>
                  <a:cubicBezTo>
                    <a:pt x="28" y="31"/>
                    <a:pt x="21" y="36"/>
                    <a:pt x="18" y="45"/>
                  </a:cubicBezTo>
                  <a:cubicBezTo>
                    <a:pt x="17" y="49"/>
                    <a:pt x="13" y="50"/>
                    <a:pt x="12" y="54"/>
                  </a:cubicBezTo>
                  <a:cubicBezTo>
                    <a:pt x="7" y="63"/>
                    <a:pt x="7" y="93"/>
                    <a:pt x="12" y="102"/>
                  </a:cubicBezTo>
                  <a:cubicBezTo>
                    <a:pt x="10" y="94"/>
                    <a:pt x="16" y="94"/>
                    <a:pt x="15" y="87"/>
                  </a:cubicBezTo>
                  <a:cubicBezTo>
                    <a:pt x="18" y="74"/>
                    <a:pt x="21" y="61"/>
                    <a:pt x="21" y="4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81" name="Freeform 75"/>
            <p:cNvSpPr>
              <a:spLocks noEditPoints="1"/>
            </p:cNvSpPr>
            <p:nvPr/>
          </p:nvSpPr>
          <p:spPr bwMode="auto">
            <a:xfrm>
              <a:off x="4951413" y="1631950"/>
              <a:ext cx="128588" cy="1414463"/>
            </a:xfrm>
            <a:custGeom>
              <a:cxnLst>
                <a:cxn ang="0">
                  <a:pos x="2" y="31"/>
                </a:cxn>
                <a:cxn ang="0">
                  <a:pos x="26" y="34"/>
                </a:cxn>
                <a:cxn ang="0">
                  <a:pos x="38" y="49"/>
                </a:cxn>
                <a:cxn ang="0">
                  <a:pos x="41" y="163"/>
                </a:cxn>
                <a:cxn ang="0">
                  <a:pos x="38" y="178"/>
                </a:cxn>
                <a:cxn ang="0">
                  <a:pos x="38" y="205"/>
                </a:cxn>
                <a:cxn ang="0">
                  <a:pos x="44" y="319"/>
                </a:cxn>
                <a:cxn ang="0">
                  <a:pos x="44" y="367"/>
                </a:cxn>
                <a:cxn ang="0">
                  <a:pos x="38" y="397"/>
                </a:cxn>
                <a:cxn ang="0">
                  <a:pos x="35" y="424"/>
                </a:cxn>
                <a:cxn ang="0">
                  <a:pos x="35" y="454"/>
                </a:cxn>
                <a:cxn ang="0">
                  <a:pos x="35" y="487"/>
                </a:cxn>
                <a:cxn ang="0">
                  <a:pos x="14" y="526"/>
                </a:cxn>
                <a:cxn ang="0">
                  <a:pos x="14" y="517"/>
                </a:cxn>
                <a:cxn ang="0">
                  <a:pos x="20" y="481"/>
                </a:cxn>
                <a:cxn ang="0">
                  <a:pos x="17" y="436"/>
                </a:cxn>
                <a:cxn ang="0">
                  <a:pos x="17" y="481"/>
                </a:cxn>
                <a:cxn ang="0">
                  <a:pos x="5" y="424"/>
                </a:cxn>
                <a:cxn ang="0">
                  <a:pos x="8" y="412"/>
                </a:cxn>
                <a:cxn ang="0">
                  <a:pos x="11" y="418"/>
                </a:cxn>
                <a:cxn ang="0">
                  <a:pos x="14" y="340"/>
                </a:cxn>
                <a:cxn ang="0">
                  <a:pos x="14" y="289"/>
                </a:cxn>
                <a:cxn ang="0">
                  <a:pos x="14" y="241"/>
                </a:cxn>
                <a:cxn ang="0">
                  <a:pos x="20" y="202"/>
                </a:cxn>
                <a:cxn ang="0">
                  <a:pos x="17" y="175"/>
                </a:cxn>
                <a:cxn ang="0">
                  <a:pos x="8" y="154"/>
                </a:cxn>
                <a:cxn ang="0">
                  <a:pos x="8" y="139"/>
                </a:cxn>
                <a:cxn ang="0">
                  <a:pos x="8" y="109"/>
                </a:cxn>
                <a:cxn ang="0">
                  <a:pos x="5" y="79"/>
                </a:cxn>
                <a:cxn ang="0">
                  <a:pos x="5" y="58"/>
                </a:cxn>
                <a:cxn ang="0">
                  <a:pos x="2" y="31"/>
                </a:cxn>
                <a:cxn ang="0">
                  <a:pos x="29" y="265"/>
                </a:cxn>
                <a:cxn ang="0">
                  <a:pos x="23" y="241"/>
                </a:cxn>
                <a:cxn ang="0">
                  <a:pos x="29" y="265"/>
                </a:cxn>
              </a:cxnLst>
              <a:rect b="b" l="0" r="r" t="0"/>
              <a:pathLst>
                <a:path h="526" w="48">
                  <a:moveTo>
                    <a:pt x="2" y="31"/>
                  </a:moveTo>
                  <a:cubicBezTo>
                    <a:pt x="1" y="0"/>
                    <a:pt x="13" y="35"/>
                    <a:pt x="26" y="34"/>
                  </a:cubicBezTo>
                  <a:cubicBezTo>
                    <a:pt x="41" y="28"/>
                    <a:pt x="30" y="48"/>
                    <a:pt x="38" y="49"/>
                  </a:cubicBezTo>
                  <a:cubicBezTo>
                    <a:pt x="43" y="83"/>
                    <a:pt x="40" y="125"/>
                    <a:pt x="41" y="163"/>
                  </a:cubicBezTo>
                  <a:cubicBezTo>
                    <a:pt x="34" y="168"/>
                    <a:pt x="38" y="167"/>
                    <a:pt x="38" y="178"/>
                  </a:cubicBezTo>
                  <a:cubicBezTo>
                    <a:pt x="38" y="187"/>
                    <a:pt x="38" y="196"/>
                    <a:pt x="38" y="205"/>
                  </a:cubicBezTo>
                  <a:cubicBezTo>
                    <a:pt x="28" y="248"/>
                    <a:pt x="48" y="275"/>
                    <a:pt x="44" y="319"/>
                  </a:cubicBezTo>
                  <a:cubicBezTo>
                    <a:pt x="44" y="335"/>
                    <a:pt x="44" y="351"/>
                    <a:pt x="44" y="367"/>
                  </a:cubicBezTo>
                  <a:cubicBezTo>
                    <a:pt x="39" y="374"/>
                    <a:pt x="40" y="387"/>
                    <a:pt x="38" y="397"/>
                  </a:cubicBezTo>
                  <a:cubicBezTo>
                    <a:pt x="31" y="400"/>
                    <a:pt x="37" y="416"/>
                    <a:pt x="35" y="424"/>
                  </a:cubicBezTo>
                  <a:cubicBezTo>
                    <a:pt x="25" y="432"/>
                    <a:pt x="33" y="443"/>
                    <a:pt x="35" y="454"/>
                  </a:cubicBezTo>
                  <a:cubicBezTo>
                    <a:pt x="35" y="465"/>
                    <a:pt x="35" y="476"/>
                    <a:pt x="35" y="487"/>
                  </a:cubicBezTo>
                  <a:cubicBezTo>
                    <a:pt x="32" y="504"/>
                    <a:pt x="24" y="516"/>
                    <a:pt x="14" y="526"/>
                  </a:cubicBezTo>
                  <a:cubicBezTo>
                    <a:pt x="0" y="525"/>
                    <a:pt x="18" y="525"/>
                    <a:pt x="14" y="517"/>
                  </a:cubicBezTo>
                  <a:cubicBezTo>
                    <a:pt x="14" y="503"/>
                    <a:pt x="12" y="487"/>
                    <a:pt x="20" y="481"/>
                  </a:cubicBezTo>
                  <a:cubicBezTo>
                    <a:pt x="24" y="472"/>
                    <a:pt x="20" y="448"/>
                    <a:pt x="17" y="436"/>
                  </a:cubicBezTo>
                  <a:cubicBezTo>
                    <a:pt x="8" y="448"/>
                    <a:pt x="21" y="464"/>
                    <a:pt x="17" y="481"/>
                  </a:cubicBezTo>
                  <a:cubicBezTo>
                    <a:pt x="4" y="471"/>
                    <a:pt x="13" y="439"/>
                    <a:pt x="5" y="424"/>
                  </a:cubicBezTo>
                  <a:cubicBezTo>
                    <a:pt x="6" y="420"/>
                    <a:pt x="4" y="413"/>
                    <a:pt x="8" y="412"/>
                  </a:cubicBezTo>
                  <a:cubicBezTo>
                    <a:pt x="8" y="415"/>
                    <a:pt x="9" y="417"/>
                    <a:pt x="11" y="418"/>
                  </a:cubicBezTo>
                  <a:cubicBezTo>
                    <a:pt x="14" y="394"/>
                    <a:pt x="15" y="368"/>
                    <a:pt x="14" y="340"/>
                  </a:cubicBezTo>
                  <a:cubicBezTo>
                    <a:pt x="14" y="323"/>
                    <a:pt x="14" y="306"/>
                    <a:pt x="14" y="289"/>
                  </a:cubicBezTo>
                  <a:cubicBezTo>
                    <a:pt x="14" y="273"/>
                    <a:pt x="14" y="257"/>
                    <a:pt x="14" y="241"/>
                  </a:cubicBezTo>
                  <a:cubicBezTo>
                    <a:pt x="14" y="226"/>
                    <a:pt x="13" y="210"/>
                    <a:pt x="20" y="202"/>
                  </a:cubicBezTo>
                  <a:cubicBezTo>
                    <a:pt x="27" y="197"/>
                    <a:pt x="22" y="179"/>
                    <a:pt x="17" y="175"/>
                  </a:cubicBezTo>
                  <a:cubicBezTo>
                    <a:pt x="12" y="170"/>
                    <a:pt x="19" y="153"/>
                    <a:pt x="8" y="154"/>
                  </a:cubicBezTo>
                  <a:cubicBezTo>
                    <a:pt x="8" y="149"/>
                    <a:pt x="8" y="144"/>
                    <a:pt x="8" y="139"/>
                  </a:cubicBezTo>
                  <a:cubicBezTo>
                    <a:pt x="8" y="129"/>
                    <a:pt x="8" y="119"/>
                    <a:pt x="8" y="109"/>
                  </a:cubicBezTo>
                  <a:cubicBezTo>
                    <a:pt x="6" y="100"/>
                    <a:pt x="12" y="83"/>
                    <a:pt x="5" y="79"/>
                  </a:cubicBezTo>
                  <a:cubicBezTo>
                    <a:pt x="5" y="72"/>
                    <a:pt x="5" y="65"/>
                    <a:pt x="5" y="58"/>
                  </a:cubicBezTo>
                  <a:cubicBezTo>
                    <a:pt x="3" y="50"/>
                    <a:pt x="9" y="34"/>
                    <a:pt x="2" y="31"/>
                  </a:cubicBezTo>
                  <a:close/>
                  <a:moveTo>
                    <a:pt x="29" y="265"/>
                  </a:moveTo>
                  <a:cubicBezTo>
                    <a:pt x="29" y="255"/>
                    <a:pt x="30" y="244"/>
                    <a:pt x="23" y="241"/>
                  </a:cubicBezTo>
                  <a:cubicBezTo>
                    <a:pt x="23" y="256"/>
                    <a:pt x="21" y="291"/>
                    <a:pt x="29" y="265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82" name="Freeform 76"/>
            <p:cNvSpPr/>
            <p:nvPr/>
          </p:nvSpPr>
          <p:spPr bwMode="auto">
            <a:xfrm>
              <a:off x="4940300" y="1631950"/>
              <a:ext cx="80963" cy="93663"/>
            </a:xfrm>
            <a:custGeom>
              <a:cxnLst>
                <a:cxn ang="0">
                  <a:pos x="0" y="10"/>
                </a:cxn>
                <a:cxn ang="0">
                  <a:pos x="30" y="34"/>
                </a:cxn>
                <a:cxn ang="0">
                  <a:pos x="6" y="31"/>
                </a:cxn>
                <a:cxn ang="0">
                  <a:pos x="3" y="34"/>
                </a:cxn>
                <a:cxn ang="0">
                  <a:pos x="0" y="10"/>
                </a:cxn>
              </a:cxnLst>
              <a:rect b="b" l="0" r="r" t="0"/>
              <a:pathLst>
                <a:path h="35" w="30">
                  <a:moveTo>
                    <a:pt x="0" y="10"/>
                  </a:moveTo>
                  <a:cubicBezTo>
                    <a:pt x="5" y="0"/>
                    <a:pt x="22" y="27"/>
                    <a:pt x="30" y="34"/>
                  </a:cubicBezTo>
                  <a:cubicBezTo>
                    <a:pt x="17" y="35"/>
                    <a:pt x="5" y="0"/>
                    <a:pt x="6" y="31"/>
                  </a:cubicBezTo>
                  <a:cubicBezTo>
                    <a:pt x="7" y="34"/>
                    <a:pt x="5" y="34"/>
                    <a:pt x="3" y="34"/>
                  </a:cubicBezTo>
                  <a:cubicBezTo>
                    <a:pt x="3" y="25"/>
                    <a:pt x="5" y="14"/>
                    <a:pt x="0" y="1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83" name="Freeform 77"/>
            <p:cNvSpPr/>
            <p:nvPr/>
          </p:nvSpPr>
          <p:spPr bwMode="auto">
            <a:xfrm>
              <a:off x="4529138" y="1690688"/>
              <a:ext cx="31750" cy="120650"/>
            </a:xfrm>
            <a:custGeom>
              <a:cxnLst>
                <a:cxn ang="0">
                  <a:pos x="0" y="12"/>
                </a:cxn>
                <a:cxn ang="0">
                  <a:pos x="6" y="45"/>
                </a:cxn>
                <a:cxn ang="0">
                  <a:pos x="6" y="42"/>
                </a:cxn>
                <a:cxn ang="0">
                  <a:pos x="0" y="12"/>
                </a:cxn>
              </a:cxnLst>
              <a:rect b="b" l="0" r="r" t="0"/>
              <a:pathLst>
                <a:path h="45" w="12">
                  <a:moveTo>
                    <a:pt x="0" y="12"/>
                  </a:moveTo>
                  <a:cubicBezTo>
                    <a:pt x="12" y="0"/>
                    <a:pt x="12" y="40"/>
                    <a:pt x="6" y="45"/>
                  </a:cubicBezTo>
                  <a:cubicBezTo>
                    <a:pt x="6" y="44"/>
                    <a:pt x="6" y="43"/>
                    <a:pt x="6" y="42"/>
                  </a:cubicBezTo>
                  <a:cubicBezTo>
                    <a:pt x="3" y="33"/>
                    <a:pt x="12" y="12"/>
                    <a:pt x="0" y="12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84" name="Freeform 78"/>
            <p:cNvSpPr/>
            <p:nvPr/>
          </p:nvSpPr>
          <p:spPr bwMode="auto">
            <a:xfrm>
              <a:off x="4529138" y="1722438"/>
              <a:ext cx="31750" cy="80963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6" y="30"/>
                </a:cxn>
                <a:cxn ang="0">
                  <a:pos x="3" y="30"/>
                </a:cxn>
                <a:cxn ang="0">
                  <a:pos x="0" y="3"/>
                </a:cxn>
              </a:cxnLst>
              <a:rect b="b" l="0" r="r" t="0"/>
              <a:pathLst>
                <a:path h="30" w="12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2" y="0"/>
                    <a:pt x="3" y="21"/>
                    <a:pt x="6" y="30"/>
                  </a:cubicBezTo>
                  <a:cubicBezTo>
                    <a:pt x="5" y="30"/>
                    <a:pt x="4" y="30"/>
                    <a:pt x="3" y="30"/>
                  </a:cubicBezTo>
                  <a:cubicBezTo>
                    <a:pt x="1" y="22"/>
                    <a:pt x="7" y="6"/>
                    <a:pt x="0" y="3"/>
                  </a:cubicBezTo>
                  <a:close/>
                </a:path>
              </a:pathLst>
            </a:custGeom>
            <a:solidFill>
              <a:srgbClr val="405F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85" name="Freeform 79"/>
            <p:cNvSpPr/>
            <p:nvPr/>
          </p:nvSpPr>
          <p:spPr bwMode="auto">
            <a:xfrm>
              <a:off x="4937125" y="1714500"/>
              <a:ext cx="38100" cy="73025"/>
            </a:xfrm>
            <a:custGeom>
              <a:cxnLst>
                <a:cxn ang="0">
                  <a:pos x="7" y="0"/>
                </a:cxn>
                <a:cxn ang="0">
                  <a:pos x="10" y="27"/>
                </a:cxn>
                <a:cxn ang="0">
                  <a:pos x="7" y="27"/>
                </a:cxn>
                <a:cxn ang="0">
                  <a:pos x="4" y="3"/>
                </a:cxn>
                <a:cxn ang="0">
                  <a:pos x="7" y="0"/>
                </a:cxn>
              </a:cxnLst>
              <a:rect b="b" l="0" r="r" t="0"/>
              <a:pathLst>
                <a:path h="27" w="14">
                  <a:moveTo>
                    <a:pt x="7" y="0"/>
                  </a:moveTo>
                  <a:cubicBezTo>
                    <a:pt x="14" y="3"/>
                    <a:pt x="8" y="19"/>
                    <a:pt x="10" y="27"/>
                  </a:cubicBezTo>
                  <a:cubicBezTo>
                    <a:pt x="9" y="27"/>
                    <a:pt x="8" y="27"/>
                    <a:pt x="7" y="27"/>
                  </a:cubicBezTo>
                  <a:cubicBezTo>
                    <a:pt x="0" y="25"/>
                    <a:pt x="6" y="10"/>
                    <a:pt x="4" y="3"/>
                  </a:cubicBezTo>
                  <a:cubicBezTo>
                    <a:pt x="6" y="3"/>
                    <a:pt x="8" y="3"/>
                    <a:pt x="7" y="0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86" name="Freeform 80"/>
            <p:cNvSpPr/>
            <p:nvPr/>
          </p:nvSpPr>
          <p:spPr bwMode="auto">
            <a:xfrm>
              <a:off x="4456113" y="1722438"/>
              <a:ext cx="73025" cy="68263"/>
            </a:xfrm>
            <a:custGeom>
              <a:cxnLst>
                <a:cxn ang="0">
                  <a:pos x="27" y="3"/>
                </a:cxn>
                <a:cxn ang="0">
                  <a:pos x="18" y="21"/>
                </a:cxn>
                <a:cxn ang="0">
                  <a:pos x="3" y="15"/>
                </a:cxn>
                <a:cxn ang="0">
                  <a:pos x="3" y="12"/>
                </a:cxn>
                <a:cxn ang="0">
                  <a:pos x="27" y="0"/>
                </a:cxn>
                <a:cxn ang="0">
                  <a:pos x="27" y="3"/>
                </a:cxn>
              </a:cxnLst>
              <a:rect b="b" l="0" r="r" t="0"/>
              <a:pathLst>
                <a:path h="25" w="27">
                  <a:moveTo>
                    <a:pt x="27" y="3"/>
                  </a:moveTo>
                  <a:cubicBezTo>
                    <a:pt x="22" y="7"/>
                    <a:pt x="24" y="18"/>
                    <a:pt x="18" y="21"/>
                  </a:cubicBezTo>
                  <a:cubicBezTo>
                    <a:pt x="12" y="20"/>
                    <a:pt x="0" y="25"/>
                    <a:pt x="3" y="15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18" y="24"/>
                    <a:pt x="19" y="3"/>
                    <a:pt x="27" y="0"/>
                  </a:cubicBezTo>
                  <a:cubicBezTo>
                    <a:pt x="27" y="1"/>
                    <a:pt x="27" y="2"/>
                    <a:pt x="27" y="3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87" name="Freeform 82"/>
            <p:cNvSpPr/>
            <p:nvPr/>
          </p:nvSpPr>
          <p:spPr bwMode="auto">
            <a:xfrm>
              <a:off x="4827588" y="1892300"/>
              <a:ext cx="92075" cy="161925"/>
            </a:xfrm>
            <a:custGeom>
              <a:cxnLst>
                <a:cxn ang="0">
                  <a:pos x="0" y="54"/>
                </a:cxn>
                <a:cxn ang="0">
                  <a:pos x="30" y="0"/>
                </a:cxn>
                <a:cxn ang="0">
                  <a:pos x="33" y="6"/>
                </a:cxn>
                <a:cxn ang="0">
                  <a:pos x="0" y="60"/>
                </a:cxn>
                <a:cxn ang="0">
                  <a:pos x="0" y="54"/>
                </a:cxn>
              </a:cxnLst>
              <a:rect b="b" l="0" r="r" t="0"/>
              <a:pathLst>
                <a:path h="60" w="34">
                  <a:moveTo>
                    <a:pt x="0" y="54"/>
                  </a:moveTo>
                  <a:cubicBezTo>
                    <a:pt x="16" y="42"/>
                    <a:pt x="31" y="29"/>
                    <a:pt x="30" y="0"/>
                  </a:cubicBezTo>
                  <a:cubicBezTo>
                    <a:pt x="32" y="1"/>
                    <a:pt x="33" y="3"/>
                    <a:pt x="33" y="6"/>
                  </a:cubicBezTo>
                  <a:cubicBezTo>
                    <a:pt x="34" y="36"/>
                    <a:pt x="17" y="48"/>
                    <a:pt x="0" y="60"/>
                  </a:cubicBezTo>
                  <a:cubicBezTo>
                    <a:pt x="0" y="58"/>
                    <a:pt x="0" y="56"/>
                    <a:pt x="0" y="54"/>
                  </a:cubicBezTo>
                  <a:close/>
                </a:path>
              </a:pathLst>
            </a:custGeom>
            <a:solidFill>
              <a:srgbClr val="405F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88" name="Freeform 83"/>
            <p:cNvSpPr/>
            <p:nvPr/>
          </p:nvSpPr>
          <p:spPr bwMode="auto">
            <a:xfrm>
              <a:off x="4722813" y="2020888"/>
              <a:ext cx="104775" cy="38100"/>
            </a:xfrm>
            <a:custGeom>
              <a:cxnLst>
                <a:cxn ang="0">
                  <a:pos x="3" y="0"/>
                </a:cxn>
                <a:cxn ang="0">
                  <a:pos x="9" y="6"/>
                </a:cxn>
                <a:cxn ang="0">
                  <a:pos x="39" y="6"/>
                </a:cxn>
                <a:cxn ang="0">
                  <a:pos x="39" y="12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14" w="39">
                  <a:moveTo>
                    <a:pt x="3" y="0"/>
                  </a:moveTo>
                  <a:cubicBezTo>
                    <a:pt x="6" y="1"/>
                    <a:pt x="8" y="3"/>
                    <a:pt x="9" y="6"/>
                  </a:cubicBezTo>
                  <a:cubicBezTo>
                    <a:pt x="19" y="6"/>
                    <a:pt x="29" y="6"/>
                    <a:pt x="39" y="6"/>
                  </a:cubicBezTo>
                  <a:cubicBezTo>
                    <a:pt x="39" y="8"/>
                    <a:pt x="39" y="10"/>
                    <a:pt x="39" y="12"/>
                  </a:cubicBezTo>
                  <a:cubicBezTo>
                    <a:pt x="31" y="14"/>
                    <a:pt x="2" y="14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89" name="Freeform 85"/>
            <p:cNvSpPr/>
            <p:nvPr/>
          </p:nvSpPr>
          <p:spPr bwMode="auto">
            <a:xfrm>
              <a:off x="4497388" y="2063750"/>
              <a:ext cx="55563" cy="71438"/>
            </a:xfrm>
            <a:custGeom>
              <a:cxnLst>
                <a:cxn ang="0">
                  <a:pos x="21" y="5"/>
                </a:cxn>
                <a:cxn ang="0">
                  <a:pos x="18" y="11"/>
                </a:cxn>
                <a:cxn ang="0">
                  <a:pos x="0" y="26"/>
                </a:cxn>
                <a:cxn ang="0">
                  <a:pos x="3" y="20"/>
                </a:cxn>
                <a:cxn ang="0">
                  <a:pos x="21" y="5"/>
                </a:cxn>
              </a:cxnLst>
              <a:rect b="b" l="0" r="r" t="0"/>
              <a:pathLst>
                <a:path h="26" w="21">
                  <a:moveTo>
                    <a:pt x="21" y="5"/>
                  </a:moveTo>
                  <a:cubicBezTo>
                    <a:pt x="21" y="8"/>
                    <a:pt x="19" y="9"/>
                    <a:pt x="18" y="11"/>
                  </a:cubicBezTo>
                  <a:cubicBezTo>
                    <a:pt x="10" y="14"/>
                    <a:pt x="8" y="23"/>
                    <a:pt x="0" y="26"/>
                  </a:cubicBezTo>
                  <a:cubicBezTo>
                    <a:pt x="0" y="23"/>
                    <a:pt x="2" y="22"/>
                    <a:pt x="3" y="20"/>
                  </a:cubicBezTo>
                  <a:cubicBezTo>
                    <a:pt x="7" y="15"/>
                    <a:pt x="17" y="0"/>
                    <a:pt x="21" y="5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90" name="Freeform 86"/>
            <p:cNvSpPr>
              <a:spLocks noEditPoints="1"/>
            </p:cNvSpPr>
            <p:nvPr/>
          </p:nvSpPr>
          <p:spPr bwMode="auto">
            <a:xfrm>
              <a:off x="4160838" y="2093913"/>
              <a:ext cx="449263" cy="677863"/>
            </a:xfrm>
            <a:custGeom>
              <a:cxnLst>
                <a:cxn ang="0">
                  <a:pos x="125" y="15"/>
                </a:cxn>
                <a:cxn ang="0">
                  <a:pos x="143" y="0"/>
                </a:cxn>
                <a:cxn ang="0">
                  <a:pos x="131" y="81"/>
                </a:cxn>
                <a:cxn ang="0">
                  <a:pos x="131" y="114"/>
                </a:cxn>
                <a:cxn ang="0">
                  <a:pos x="167" y="117"/>
                </a:cxn>
                <a:cxn ang="0">
                  <a:pos x="140" y="135"/>
                </a:cxn>
                <a:cxn ang="0">
                  <a:pos x="95" y="147"/>
                </a:cxn>
                <a:cxn ang="0">
                  <a:pos x="122" y="147"/>
                </a:cxn>
                <a:cxn ang="0">
                  <a:pos x="128" y="153"/>
                </a:cxn>
                <a:cxn ang="0">
                  <a:pos x="134" y="192"/>
                </a:cxn>
                <a:cxn ang="0">
                  <a:pos x="101" y="252"/>
                </a:cxn>
                <a:cxn ang="0">
                  <a:pos x="77" y="243"/>
                </a:cxn>
                <a:cxn ang="0">
                  <a:pos x="14" y="252"/>
                </a:cxn>
                <a:cxn ang="0">
                  <a:pos x="26" y="231"/>
                </a:cxn>
                <a:cxn ang="0">
                  <a:pos x="29" y="228"/>
                </a:cxn>
                <a:cxn ang="0">
                  <a:pos x="53" y="216"/>
                </a:cxn>
                <a:cxn ang="0">
                  <a:pos x="56" y="195"/>
                </a:cxn>
                <a:cxn ang="0">
                  <a:pos x="83" y="147"/>
                </a:cxn>
                <a:cxn ang="0">
                  <a:pos x="86" y="132"/>
                </a:cxn>
                <a:cxn ang="0">
                  <a:pos x="110" y="120"/>
                </a:cxn>
                <a:cxn ang="0">
                  <a:pos x="119" y="117"/>
                </a:cxn>
                <a:cxn ang="0">
                  <a:pos x="119" y="105"/>
                </a:cxn>
                <a:cxn ang="0">
                  <a:pos x="119" y="96"/>
                </a:cxn>
                <a:cxn ang="0">
                  <a:pos x="122" y="84"/>
                </a:cxn>
                <a:cxn ang="0">
                  <a:pos x="122" y="72"/>
                </a:cxn>
                <a:cxn ang="0">
                  <a:pos x="125" y="27"/>
                </a:cxn>
                <a:cxn ang="0">
                  <a:pos x="125" y="15"/>
                </a:cxn>
                <a:cxn ang="0">
                  <a:pos x="80" y="210"/>
                </a:cxn>
                <a:cxn ang="0">
                  <a:pos x="53" y="231"/>
                </a:cxn>
                <a:cxn ang="0">
                  <a:pos x="80" y="210"/>
                </a:cxn>
                <a:cxn ang="0">
                  <a:pos x="71" y="225"/>
                </a:cxn>
                <a:cxn ang="0">
                  <a:pos x="98" y="219"/>
                </a:cxn>
                <a:cxn ang="0">
                  <a:pos x="98" y="216"/>
                </a:cxn>
                <a:cxn ang="0">
                  <a:pos x="101" y="213"/>
                </a:cxn>
                <a:cxn ang="0">
                  <a:pos x="71" y="225"/>
                </a:cxn>
              </a:cxnLst>
              <a:rect b="b" l="0" r="r" t="0"/>
              <a:pathLst>
                <a:path h="251" w="167">
                  <a:moveTo>
                    <a:pt x="125" y="15"/>
                  </a:moveTo>
                  <a:cubicBezTo>
                    <a:pt x="133" y="12"/>
                    <a:pt x="135" y="3"/>
                    <a:pt x="143" y="0"/>
                  </a:cubicBezTo>
                  <a:cubicBezTo>
                    <a:pt x="131" y="28"/>
                    <a:pt x="151" y="58"/>
                    <a:pt x="131" y="81"/>
                  </a:cubicBezTo>
                  <a:cubicBezTo>
                    <a:pt x="126" y="85"/>
                    <a:pt x="126" y="110"/>
                    <a:pt x="131" y="114"/>
                  </a:cubicBezTo>
                  <a:cubicBezTo>
                    <a:pt x="142" y="116"/>
                    <a:pt x="161" y="110"/>
                    <a:pt x="167" y="117"/>
                  </a:cubicBezTo>
                  <a:cubicBezTo>
                    <a:pt x="156" y="121"/>
                    <a:pt x="149" y="129"/>
                    <a:pt x="140" y="135"/>
                  </a:cubicBezTo>
                  <a:cubicBezTo>
                    <a:pt x="127" y="141"/>
                    <a:pt x="110" y="143"/>
                    <a:pt x="95" y="147"/>
                  </a:cubicBezTo>
                  <a:cubicBezTo>
                    <a:pt x="101" y="156"/>
                    <a:pt x="111" y="143"/>
                    <a:pt x="122" y="147"/>
                  </a:cubicBezTo>
                  <a:cubicBezTo>
                    <a:pt x="118" y="152"/>
                    <a:pt x="119" y="154"/>
                    <a:pt x="128" y="153"/>
                  </a:cubicBezTo>
                  <a:cubicBezTo>
                    <a:pt x="129" y="167"/>
                    <a:pt x="136" y="175"/>
                    <a:pt x="134" y="192"/>
                  </a:cubicBezTo>
                  <a:cubicBezTo>
                    <a:pt x="115" y="211"/>
                    <a:pt x="113" y="228"/>
                    <a:pt x="101" y="252"/>
                  </a:cubicBezTo>
                  <a:cubicBezTo>
                    <a:pt x="94" y="248"/>
                    <a:pt x="86" y="245"/>
                    <a:pt x="77" y="243"/>
                  </a:cubicBezTo>
                  <a:cubicBezTo>
                    <a:pt x="52" y="242"/>
                    <a:pt x="32" y="246"/>
                    <a:pt x="14" y="252"/>
                  </a:cubicBezTo>
                  <a:cubicBezTo>
                    <a:pt x="0" y="249"/>
                    <a:pt x="25" y="239"/>
                    <a:pt x="26" y="231"/>
                  </a:cubicBezTo>
                  <a:cubicBezTo>
                    <a:pt x="26" y="229"/>
                    <a:pt x="26" y="227"/>
                    <a:pt x="29" y="228"/>
                  </a:cubicBezTo>
                  <a:cubicBezTo>
                    <a:pt x="40" y="227"/>
                    <a:pt x="42" y="217"/>
                    <a:pt x="53" y="216"/>
                  </a:cubicBezTo>
                  <a:cubicBezTo>
                    <a:pt x="52" y="207"/>
                    <a:pt x="58" y="205"/>
                    <a:pt x="56" y="195"/>
                  </a:cubicBezTo>
                  <a:cubicBezTo>
                    <a:pt x="62" y="178"/>
                    <a:pt x="93" y="171"/>
                    <a:pt x="83" y="147"/>
                  </a:cubicBezTo>
                  <a:cubicBezTo>
                    <a:pt x="85" y="143"/>
                    <a:pt x="79" y="131"/>
                    <a:pt x="86" y="132"/>
                  </a:cubicBezTo>
                  <a:cubicBezTo>
                    <a:pt x="97" y="125"/>
                    <a:pt x="105" y="127"/>
                    <a:pt x="110" y="120"/>
                  </a:cubicBezTo>
                  <a:cubicBezTo>
                    <a:pt x="115" y="121"/>
                    <a:pt x="115" y="117"/>
                    <a:pt x="119" y="117"/>
                  </a:cubicBezTo>
                  <a:cubicBezTo>
                    <a:pt x="119" y="113"/>
                    <a:pt x="119" y="109"/>
                    <a:pt x="119" y="105"/>
                  </a:cubicBezTo>
                  <a:cubicBezTo>
                    <a:pt x="119" y="102"/>
                    <a:pt x="119" y="99"/>
                    <a:pt x="119" y="96"/>
                  </a:cubicBezTo>
                  <a:cubicBezTo>
                    <a:pt x="123" y="95"/>
                    <a:pt x="121" y="88"/>
                    <a:pt x="122" y="84"/>
                  </a:cubicBezTo>
                  <a:cubicBezTo>
                    <a:pt x="122" y="80"/>
                    <a:pt x="122" y="76"/>
                    <a:pt x="122" y="72"/>
                  </a:cubicBezTo>
                  <a:cubicBezTo>
                    <a:pt x="129" y="63"/>
                    <a:pt x="123" y="41"/>
                    <a:pt x="125" y="27"/>
                  </a:cubicBezTo>
                  <a:cubicBezTo>
                    <a:pt x="125" y="23"/>
                    <a:pt x="125" y="19"/>
                    <a:pt x="125" y="15"/>
                  </a:cubicBezTo>
                  <a:close/>
                  <a:moveTo>
                    <a:pt x="80" y="210"/>
                  </a:moveTo>
                  <a:cubicBezTo>
                    <a:pt x="67" y="211"/>
                    <a:pt x="48" y="221"/>
                    <a:pt x="53" y="231"/>
                  </a:cubicBezTo>
                  <a:cubicBezTo>
                    <a:pt x="58" y="220"/>
                    <a:pt x="72" y="218"/>
                    <a:pt x="80" y="210"/>
                  </a:cubicBezTo>
                  <a:close/>
                  <a:moveTo>
                    <a:pt x="71" y="225"/>
                  </a:moveTo>
                  <a:cubicBezTo>
                    <a:pt x="89" y="218"/>
                    <a:pt x="84" y="236"/>
                    <a:pt x="98" y="219"/>
                  </a:cubicBezTo>
                  <a:cubicBezTo>
                    <a:pt x="96" y="219"/>
                    <a:pt x="95" y="217"/>
                    <a:pt x="98" y="216"/>
                  </a:cubicBezTo>
                  <a:cubicBezTo>
                    <a:pt x="100" y="216"/>
                    <a:pt x="102" y="216"/>
                    <a:pt x="101" y="213"/>
                  </a:cubicBezTo>
                  <a:cubicBezTo>
                    <a:pt x="89" y="215"/>
                    <a:pt x="79" y="219"/>
                    <a:pt x="71" y="225"/>
                  </a:cubicBezTo>
                  <a:close/>
                </a:path>
              </a:pathLst>
            </a:custGeom>
            <a:solidFill>
              <a:srgbClr val="71B7C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91" name="Freeform 87"/>
            <p:cNvSpPr/>
            <p:nvPr/>
          </p:nvSpPr>
          <p:spPr bwMode="auto">
            <a:xfrm>
              <a:off x="4303713" y="2489200"/>
              <a:ext cx="106363" cy="130175"/>
            </a:xfrm>
            <a:custGeom>
              <a:cxnLst>
                <a:cxn ang="0">
                  <a:pos x="30" y="0"/>
                </a:cxn>
                <a:cxn ang="0">
                  <a:pos x="3" y="48"/>
                </a:cxn>
                <a:cxn ang="0">
                  <a:pos x="0" y="48"/>
                </a:cxn>
                <a:cxn ang="0">
                  <a:pos x="30" y="0"/>
                </a:cxn>
              </a:cxnLst>
              <a:rect b="b" l="0" r="r" t="0"/>
              <a:pathLst>
                <a:path h="48" w="40">
                  <a:moveTo>
                    <a:pt x="30" y="0"/>
                  </a:moveTo>
                  <a:cubicBezTo>
                    <a:pt x="40" y="24"/>
                    <a:pt x="9" y="31"/>
                    <a:pt x="3" y="48"/>
                  </a:cubicBezTo>
                  <a:cubicBezTo>
                    <a:pt x="2" y="48"/>
                    <a:pt x="1" y="48"/>
                    <a:pt x="0" y="48"/>
                  </a:cubicBezTo>
                  <a:cubicBezTo>
                    <a:pt x="7" y="29"/>
                    <a:pt x="27" y="23"/>
                    <a:pt x="3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92" name="Freeform 89"/>
            <p:cNvSpPr/>
            <p:nvPr/>
          </p:nvSpPr>
          <p:spPr bwMode="auto">
            <a:xfrm>
              <a:off x="4994275" y="2101850"/>
              <a:ext cx="30163" cy="73025"/>
            </a:xfrm>
            <a:custGeom>
              <a:cxnLst>
                <a:cxn ang="0">
                  <a:pos x="1" y="24"/>
                </a:cxn>
                <a:cxn ang="0">
                  <a:pos x="1" y="0"/>
                </a:cxn>
                <a:cxn ang="0">
                  <a:pos x="4" y="27"/>
                </a:cxn>
                <a:cxn ang="0">
                  <a:pos x="1" y="24"/>
                </a:cxn>
              </a:cxnLst>
              <a:rect b="b" l="0" r="r" t="0"/>
              <a:pathLst>
                <a:path h="27" w="11">
                  <a:moveTo>
                    <a:pt x="1" y="24"/>
                  </a:moveTo>
                  <a:cubicBezTo>
                    <a:pt x="6" y="14"/>
                    <a:pt x="0" y="13"/>
                    <a:pt x="1" y="0"/>
                  </a:cubicBezTo>
                  <a:cubicBezTo>
                    <a:pt x="6" y="4"/>
                    <a:pt x="11" y="22"/>
                    <a:pt x="4" y="27"/>
                  </a:cubicBezTo>
                  <a:cubicBezTo>
                    <a:pt x="5" y="24"/>
                    <a:pt x="3" y="24"/>
                    <a:pt x="1" y="24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93" name="Freeform 90"/>
            <p:cNvSpPr/>
            <p:nvPr/>
          </p:nvSpPr>
          <p:spPr bwMode="auto">
            <a:xfrm>
              <a:off x="4972050" y="2166938"/>
              <a:ext cx="36513" cy="112713"/>
            </a:xfrm>
            <a:custGeom>
              <a:cxnLst>
                <a:cxn ang="0">
                  <a:pos x="3" y="27"/>
                </a:cxn>
                <a:cxn ang="0">
                  <a:pos x="9" y="0"/>
                </a:cxn>
                <a:cxn ang="0">
                  <a:pos x="12" y="3"/>
                </a:cxn>
                <a:cxn ang="0">
                  <a:pos x="6" y="42"/>
                </a:cxn>
                <a:cxn ang="0">
                  <a:pos x="3" y="42"/>
                </a:cxn>
                <a:cxn ang="0">
                  <a:pos x="3" y="27"/>
                </a:cxn>
              </a:cxnLst>
              <a:rect b="b" l="0" r="r" t="0"/>
              <a:pathLst>
                <a:path h="42" w="13">
                  <a:moveTo>
                    <a:pt x="3" y="27"/>
                  </a:moveTo>
                  <a:cubicBezTo>
                    <a:pt x="0" y="13"/>
                    <a:pt x="7" y="9"/>
                    <a:pt x="9" y="0"/>
                  </a:cubicBezTo>
                  <a:cubicBezTo>
                    <a:pt x="11" y="0"/>
                    <a:pt x="13" y="0"/>
                    <a:pt x="12" y="3"/>
                  </a:cubicBezTo>
                  <a:cubicBezTo>
                    <a:pt x="5" y="11"/>
                    <a:pt x="6" y="27"/>
                    <a:pt x="6" y="42"/>
                  </a:cubicBezTo>
                  <a:cubicBezTo>
                    <a:pt x="5" y="42"/>
                    <a:pt x="4" y="42"/>
                    <a:pt x="3" y="42"/>
                  </a:cubicBezTo>
                  <a:cubicBezTo>
                    <a:pt x="3" y="37"/>
                    <a:pt x="3" y="32"/>
                    <a:pt x="3" y="2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94" name="Freeform 91"/>
            <p:cNvSpPr/>
            <p:nvPr/>
          </p:nvSpPr>
          <p:spPr bwMode="auto">
            <a:xfrm>
              <a:off x="4206875" y="2125663"/>
              <a:ext cx="34925" cy="106363"/>
            </a:xfrm>
            <a:custGeom>
              <a:cxnLst>
                <a:cxn ang="0">
                  <a:pos x="12" y="39"/>
                </a:cxn>
                <a:cxn ang="0">
                  <a:pos x="6" y="9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2" y="39"/>
                </a:cxn>
              </a:cxnLst>
              <a:rect b="b" l="0" r="r" t="0"/>
              <a:pathLst>
                <a:path h="39" w="13">
                  <a:moveTo>
                    <a:pt x="12" y="39"/>
                  </a:moveTo>
                  <a:cubicBezTo>
                    <a:pt x="0" y="25"/>
                    <a:pt x="1" y="32"/>
                    <a:pt x="6" y="9"/>
                  </a:cubicBezTo>
                  <a:cubicBezTo>
                    <a:pt x="10" y="9"/>
                    <a:pt x="9" y="4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17"/>
                    <a:pt x="7" y="25"/>
                    <a:pt x="12" y="39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95" name="Freeform 92"/>
            <p:cNvSpPr/>
            <p:nvPr/>
          </p:nvSpPr>
          <p:spPr bwMode="auto">
            <a:xfrm>
              <a:off x="4954588" y="2214563"/>
              <a:ext cx="26988" cy="161925"/>
            </a:xfrm>
            <a:custGeom>
              <a:cxnLst>
                <a:cxn ang="0">
                  <a:pos x="1" y="12"/>
                </a:cxn>
                <a:cxn ang="0">
                  <a:pos x="4" y="0"/>
                </a:cxn>
                <a:cxn ang="0">
                  <a:pos x="10" y="9"/>
                </a:cxn>
                <a:cxn ang="0">
                  <a:pos x="10" y="24"/>
                </a:cxn>
                <a:cxn ang="0">
                  <a:pos x="10" y="60"/>
                </a:cxn>
                <a:cxn ang="0">
                  <a:pos x="7" y="60"/>
                </a:cxn>
                <a:cxn ang="0">
                  <a:pos x="4" y="12"/>
                </a:cxn>
                <a:cxn ang="0">
                  <a:pos x="1" y="12"/>
                </a:cxn>
              </a:cxnLst>
              <a:rect b="b" l="0" r="r" t="0"/>
              <a:pathLst>
                <a:path h="60" w="10">
                  <a:moveTo>
                    <a:pt x="1" y="12"/>
                  </a:moveTo>
                  <a:cubicBezTo>
                    <a:pt x="2" y="8"/>
                    <a:pt x="0" y="1"/>
                    <a:pt x="4" y="0"/>
                  </a:cubicBezTo>
                  <a:cubicBezTo>
                    <a:pt x="9" y="0"/>
                    <a:pt x="6" y="8"/>
                    <a:pt x="10" y="9"/>
                  </a:cubicBezTo>
                  <a:cubicBezTo>
                    <a:pt x="10" y="14"/>
                    <a:pt x="10" y="19"/>
                    <a:pt x="10" y="24"/>
                  </a:cubicBezTo>
                  <a:cubicBezTo>
                    <a:pt x="10" y="36"/>
                    <a:pt x="10" y="48"/>
                    <a:pt x="10" y="60"/>
                  </a:cubicBezTo>
                  <a:cubicBezTo>
                    <a:pt x="9" y="60"/>
                    <a:pt x="8" y="60"/>
                    <a:pt x="7" y="60"/>
                  </a:cubicBezTo>
                  <a:cubicBezTo>
                    <a:pt x="5" y="46"/>
                    <a:pt x="10" y="11"/>
                    <a:pt x="4" y="12"/>
                  </a:cubicBezTo>
                  <a:cubicBezTo>
                    <a:pt x="3" y="12"/>
                    <a:pt x="2" y="12"/>
                    <a:pt x="1" y="12"/>
                  </a:cubicBezTo>
                  <a:close/>
                </a:path>
              </a:pathLst>
            </a:custGeom>
            <a:solidFill>
              <a:srgbClr val="405F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96" name="Freeform 93"/>
            <p:cNvSpPr/>
            <p:nvPr/>
          </p:nvSpPr>
          <p:spPr bwMode="auto">
            <a:xfrm>
              <a:off x="4351338" y="2198688"/>
              <a:ext cx="80963" cy="65088"/>
            </a:xfrm>
            <a:custGeom>
              <a:cxnLst>
                <a:cxn ang="0">
                  <a:pos x="12" y="18"/>
                </a:cxn>
                <a:cxn ang="0">
                  <a:pos x="0" y="15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12" y="18"/>
                </a:cxn>
              </a:cxnLst>
              <a:rect b="b" l="0" r="r" t="0"/>
              <a:pathLst>
                <a:path h="24" w="30">
                  <a:moveTo>
                    <a:pt x="12" y="18"/>
                  </a:moveTo>
                  <a:cubicBezTo>
                    <a:pt x="13" y="1"/>
                    <a:pt x="0" y="24"/>
                    <a:pt x="0" y="15"/>
                  </a:cubicBezTo>
                  <a:cubicBezTo>
                    <a:pt x="6" y="7"/>
                    <a:pt x="21" y="8"/>
                    <a:pt x="27" y="0"/>
                  </a:cubicBezTo>
                  <a:cubicBezTo>
                    <a:pt x="27" y="1"/>
                    <a:pt x="27" y="2"/>
                    <a:pt x="27" y="3"/>
                  </a:cubicBezTo>
                  <a:cubicBezTo>
                    <a:pt x="30" y="16"/>
                    <a:pt x="18" y="14"/>
                    <a:pt x="12" y="1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97" name="Freeform 94"/>
            <p:cNvSpPr/>
            <p:nvPr/>
          </p:nvSpPr>
          <p:spPr bwMode="auto">
            <a:xfrm>
              <a:off x="4851400" y="2247900"/>
              <a:ext cx="112713" cy="73025"/>
            </a:xfrm>
            <a:custGeom>
              <a:cxnLst>
                <a:cxn ang="0">
                  <a:pos x="24" y="18"/>
                </a:cxn>
                <a:cxn ang="0">
                  <a:pos x="27" y="12"/>
                </a:cxn>
                <a:cxn ang="0">
                  <a:pos x="12" y="24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30" y="9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24" y="18"/>
                </a:cxn>
              </a:cxnLst>
              <a:rect b="b" l="0" r="r" t="0"/>
              <a:pathLst>
                <a:path h="27" w="42">
                  <a:moveTo>
                    <a:pt x="24" y="18"/>
                  </a:moveTo>
                  <a:cubicBezTo>
                    <a:pt x="25" y="16"/>
                    <a:pt x="27" y="15"/>
                    <a:pt x="27" y="12"/>
                  </a:cubicBezTo>
                  <a:cubicBezTo>
                    <a:pt x="18" y="12"/>
                    <a:pt x="16" y="19"/>
                    <a:pt x="12" y="24"/>
                  </a:cubicBezTo>
                  <a:cubicBezTo>
                    <a:pt x="6" y="23"/>
                    <a:pt x="5" y="27"/>
                    <a:pt x="0" y="27"/>
                  </a:cubicBezTo>
                  <a:cubicBezTo>
                    <a:pt x="9" y="18"/>
                    <a:pt x="20" y="11"/>
                    <a:pt x="27" y="0"/>
                  </a:cubicBezTo>
                  <a:cubicBezTo>
                    <a:pt x="27" y="4"/>
                    <a:pt x="26" y="9"/>
                    <a:pt x="30" y="9"/>
                  </a:cubicBezTo>
                  <a:cubicBezTo>
                    <a:pt x="32" y="5"/>
                    <a:pt x="35" y="2"/>
                    <a:pt x="39" y="0"/>
                  </a:cubicBezTo>
                  <a:cubicBezTo>
                    <a:pt x="40" y="0"/>
                    <a:pt x="41" y="0"/>
                    <a:pt x="42" y="0"/>
                  </a:cubicBezTo>
                  <a:cubicBezTo>
                    <a:pt x="37" y="7"/>
                    <a:pt x="34" y="16"/>
                    <a:pt x="24" y="1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98" name="Freeform 95"/>
            <p:cNvSpPr/>
            <p:nvPr/>
          </p:nvSpPr>
          <p:spPr bwMode="auto">
            <a:xfrm>
              <a:off x="4884738" y="2279650"/>
              <a:ext cx="39688" cy="49213"/>
            </a:xfrm>
            <a:custGeom>
              <a:cxnLst>
                <a:cxn ang="0">
                  <a:pos x="0" y="12"/>
                </a:cxn>
                <a:cxn ang="0">
                  <a:pos x="15" y="0"/>
                </a:cxn>
                <a:cxn ang="0">
                  <a:pos x="12" y="6"/>
                </a:cxn>
                <a:cxn ang="0">
                  <a:pos x="0" y="12"/>
                </a:cxn>
              </a:cxnLst>
              <a:rect b="b" l="0" r="r" t="0"/>
              <a:pathLst>
                <a:path h="18" w="15">
                  <a:moveTo>
                    <a:pt x="0" y="12"/>
                  </a:moveTo>
                  <a:cubicBezTo>
                    <a:pt x="4" y="7"/>
                    <a:pt x="6" y="0"/>
                    <a:pt x="15" y="0"/>
                  </a:cubicBezTo>
                  <a:cubicBezTo>
                    <a:pt x="15" y="3"/>
                    <a:pt x="13" y="4"/>
                    <a:pt x="12" y="6"/>
                  </a:cubicBezTo>
                  <a:cubicBezTo>
                    <a:pt x="12" y="10"/>
                    <a:pt x="0" y="18"/>
                    <a:pt x="0" y="12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99" name="Freeform 96"/>
            <p:cNvSpPr/>
            <p:nvPr/>
          </p:nvSpPr>
          <p:spPr bwMode="auto">
            <a:xfrm>
              <a:off x="4462463" y="2287588"/>
              <a:ext cx="28575" cy="65088"/>
            </a:xfrm>
            <a:custGeom>
              <a:cxnLst>
                <a:cxn ang="0">
                  <a:pos x="1" y="9"/>
                </a:cxn>
                <a:cxn ang="0">
                  <a:pos x="4" y="0"/>
                </a:cxn>
                <a:cxn ang="0">
                  <a:pos x="10" y="12"/>
                </a:cxn>
                <a:cxn ang="0">
                  <a:pos x="7" y="24"/>
                </a:cxn>
                <a:cxn ang="0">
                  <a:pos x="1" y="9"/>
                </a:cxn>
              </a:cxnLst>
              <a:rect b="b" l="0" r="r" t="0"/>
              <a:pathLst>
                <a:path h="24" w="11">
                  <a:moveTo>
                    <a:pt x="1" y="9"/>
                  </a:moveTo>
                  <a:cubicBezTo>
                    <a:pt x="1" y="5"/>
                    <a:pt x="0" y="0"/>
                    <a:pt x="4" y="0"/>
                  </a:cubicBezTo>
                  <a:cubicBezTo>
                    <a:pt x="3" y="7"/>
                    <a:pt x="5" y="11"/>
                    <a:pt x="10" y="12"/>
                  </a:cubicBezTo>
                  <a:cubicBezTo>
                    <a:pt x="9" y="16"/>
                    <a:pt x="11" y="23"/>
                    <a:pt x="7" y="24"/>
                  </a:cubicBezTo>
                  <a:cubicBezTo>
                    <a:pt x="2" y="22"/>
                    <a:pt x="7" y="10"/>
                    <a:pt x="1" y="9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00" name="Freeform 97"/>
            <p:cNvSpPr/>
            <p:nvPr/>
          </p:nvSpPr>
          <p:spPr bwMode="auto">
            <a:xfrm>
              <a:off x="4391025" y="2311400"/>
              <a:ext cx="88900" cy="138113"/>
            </a:xfrm>
            <a:custGeom>
              <a:cxnLst>
                <a:cxn ang="0">
                  <a:pos x="0" y="51"/>
                </a:cxn>
                <a:cxn ang="0">
                  <a:pos x="27" y="0"/>
                </a:cxn>
                <a:cxn ang="0">
                  <a:pos x="33" y="15"/>
                </a:cxn>
                <a:cxn ang="0">
                  <a:pos x="33" y="24"/>
                </a:cxn>
                <a:cxn ang="0">
                  <a:pos x="24" y="39"/>
                </a:cxn>
                <a:cxn ang="0">
                  <a:pos x="0" y="51"/>
                </a:cxn>
              </a:cxnLst>
              <a:rect b="b" l="0" r="r" t="0"/>
              <a:pathLst>
                <a:path h="51" w="33">
                  <a:moveTo>
                    <a:pt x="0" y="51"/>
                  </a:moveTo>
                  <a:cubicBezTo>
                    <a:pt x="12" y="37"/>
                    <a:pt x="28" y="27"/>
                    <a:pt x="27" y="0"/>
                  </a:cubicBezTo>
                  <a:cubicBezTo>
                    <a:pt x="33" y="1"/>
                    <a:pt x="28" y="13"/>
                    <a:pt x="33" y="15"/>
                  </a:cubicBezTo>
                  <a:cubicBezTo>
                    <a:pt x="33" y="18"/>
                    <a:pt x="33" y="21"/>
                    <a:pt x="33" y="24"/>
                  </a:cubicBezTo>
                  <a:cubicBezTo>
                    <a:pt x="25" y="24"/>
                    <a:pt x="24" y="31"/>
                    <a:pt x="24" y="39"/>
                  </a:cubicBezTo>
                  <a:cubicBezTo>
                    <a:pt x="19" y="46"/>
                    <a:pt x="11" y="44"/>
                    <a:pt x="0" y="51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01" name="Freeform 98"/>
            <p:cNvSpPr/>
            <p:nvPr/>
          </p:nvSpPr>
          <p:spPr bwMode="auto">
            <a:xfrm>
              <a:off x="4730750" y="2392363"/>
              <a:ext cx="57150" cy="41275"/>
            </a:xfrm>
            <a:custGeom>
              <a:cxnLst>
                <a:cxn ang="0">
                  <a:pos x="0" y="9"/>
                </a:cxn>
                <a:cxn ang="0">
                  <a:pos x="21" y="0"/>
                </a:cxn>
                <a:cxn ang="0">
                  <a:pos x="3" y="15"/>
                </a:cxn>
                <a:cxn ang="0">
                  <a:pos x="0" y="9"/>
                </a:cxn>
              </a:cxnLst>
              <a:rect b="b" l="0" r="r" t="0"/>
              <a:pathLst>
                <a:path h="15" w="21">
                  <a:moveTo>
                    <a:pt x="0" y="9"/>
                  </a:moveTo>
                  <a:cubicBezTo>
                    <a:pt x="8" y="7"/>
                    <a:pt x="12" y="1"/>
                    <a:pt x="21" y="0"/>
                  </a:cubicBezTo>
                  <a:cubicBezTo>
                    <a:pt x="20" y="10"/>
                    <a:pt x="11" y="12"/>
                    <a:pt x="3" y="15"/>
                  </a:cubicBezTo>
                  <a:cubicBezTo>
                    <a:pt x="1" y="14"/>
                    <a:pt x="0" y="12"/>
                    <a:pt x="0" y="9"/>
                  </a:cubicBezTo>
                  <a:close/>
                </a:path>
              </a:pathLst>
            </a:custGeom>
            <a:solidFill>
              <a:srgbClr val="405F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02" name="Freeform 99"/>
            <p:cNvSpPr/>
            <p:nvPr/>
          </p:nvSpPr>
          <p:spPr bwMode="auto">
            <a:xfrm>
              <a:off x="4657725" y="2446338"/>
              <a:ext cx="57150" cy="42863"/>
            </a:xfrm>
            <a:custGeom>
              <a:cxnLst>
                <a:cxn ang="0">
                  <a:pos x="12" y="4"/>
                </a:cxn>
                <a:cxn ang="0">
                  <a:pos x="21" y="4"/>
                </a:cxn>
                <a:cxn ang="0">
                  <a:pos x="0" y="16"/>
                </a:cxn>
                <a:cxn ang="0">
                  <a:pos x="12" y="4"/>
                </a:cxn>
              </a:cxnLst>
              <a:rect b="b" l="0" r="r" t="0"/>
              <a:pathLst>
                <a:path h="16" w="21">
                  <a:moveTo>
                    <a:pt x="12" y="4"/>
                  </a:moveTo>
                  <a:cubicBezTo>
                    <a:pt x="17" y="5"/>
                    <a:pt x="20" y="0"/>
                    <a:pt x="21" y="4"/>
                  </a:cubicBezTo>
                  <a:cubicBezTo>
                    <a:pt x="13" y="7"/>
                    <a:pt x="11" y="16"/>
                    <a:pt x="0" y="16"/>
                  </a:cubicBezTo>
                  <a:cubicBezTo>
                    <a:pt x="0" y="8"/>
                    <a:pt x="12" y="12"/>
                    <a:pt x="12" y="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03" name="Freeform 100"/>
            <p:cNvSpPr/>
            <p:nvPr/>
          </p:nvSpPr>
          <p:spPr bwMode="auto">
            <a:xfrm>
              <a:off x="4625975" y="2417763"/>
              <a:ext cx="112713" cy="63500"/>
            </a:xfrm>
            <a:custGeom>
              <a:cxnLst>
                <a:cxn ang="0">
                  <a:pos x="24" y="15"/>
                </a:cxn>
                <a:cxn ang="0">
                  <a:pos x="0" y="24"/>
                </a:cxn>
                <a:cxn ang="0">
                  <a:pos x="39" y="0"/>
                </a:cxn>
                <a:cxn ang="0">
                  <a:pos x="42" y="6"/>
                </a:cxn>
                <a:cxn ang="0">
                  <a:pos x="33" y="15"/>
                </a:cxn>
                <a:cxn ang="0">
                  <a:pos x="24" y="15"/>
                </a:cxn>
              </a:cxnLst>
              <a:rect b="b" l="0" r="r" t="0"/>
              <a:pathLst>
                <a:path h="24" w="42">
                  <a:moveTo>
                    <a:pt x="24" y="15"/>
                  </a:moveTo>
                  <a:cubicBezTo>
                    <a:pt x="13" y="15"/>
                    <a:pt x="11" y="24"/>
                    <a:pt x="0" y="24"/>
                  </a:cubicBezTo>
                  <a:cubicBezTo>
                    <a:pt x="10" y="13"/>
                    <a:pt x="27" y="9"/>
                    <a:pt x="39" y="0"/>
                  </a:cubicBezTo>
                  <a:cubicBezTo>
                    <a:pt x="39" y="3"/>
                    <a:pt x="40" y="5"/>
                    <a:pt x="42" y="6"/>
                  </a:cubicBezTo>
                  <a:cubicBezTo>
                    <a:pt x="40" y="10"/>
                    <a:pt x="37" y="13"/>
                    <a:pt x="33" y="15"/>
                  </a:cubicBezTo>
                  <a:cubicBezTo>
                    <a:pt x="32" y="11"/>
                    <a:pt x="29" y="16"/>
                    <a:pt x="24" y="15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04" name="Freeform 101"/>
            <p:cNvSpPr/>
            <p:nvPr/>
          </p:nvSpPr>
          <p:spPr bwMode="auto">
            <a:xfrm>
              <a:off x="4552950" y="2481263"/>
              <a:ext cx="73025" cy="26988"/>
            </a:xfrm>
            <a:custGeom>
              <a:cxnLst>
                <a:cxn ang="0">
                  <a:pos x="18" y="0"/>
                </a:cxn>
                <a:cxn ang="0">
                  <a:pos x="0" y="9"/>
                </a:cxn>
                <a:cxn ang="0">
                  <a:pos x="18" y="0"/>
                </a:cxn>
              </a:cxnLst>
              <a:rect b="b" l="0" r="r" t="0"/>
              <a:pathLst>
                <a:path h="10" w="27">
                  <a:moveTo>
                    <a:pt x="18" y="0"/>
                  </a:moveTo>
                  <a:cubicBezTo>
                    <a:pt x="27" y="6"/>
                    <a:pt x="8" y="10"/>
                    <a:pt x="0" y="9"/>
                  </a:cubicBezTo>
                  <a:cubicBezTo>
                    <a:pt x="1" y="1"/>
                    <a:pt x="15" y="6"/>
                    <a:pt x="18" y="0"/>
                  </a:cubicBezTo>
                  <a:close/>
                </a:path>
              </a:pathLst>
            </a:custGeom>
            <a:solidFill>
              <a:srgbClr val="405F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05" name="Freeform 102"/>
            <p:cNvSpPr/>
            <p:nvPr/>
          </p:nvSpPr>
          <p:spPr bwMode="auto">
            <a:xfrm>
              <a:off x="4972050" y="2546350"/>
              <a:ext cx="19050" cy="209550"/>
            </a:xfrm>
            <a:custGeom>
              <a:cxnLst>
                <a:cxn ang="0">
                  <a:pos x="0" y="72"/>
                </a:cxn>
                <a:cxn ang="0">
                  <a:pos x="0" y="42"/>
                </a:cxn>
                <a:cxn ang="0">
                  <a:pos x="0" y="12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3" y="78"/>
                </a:cxn>
                <a:cxn ang="0">
                  <a:pos x="0" y="72"/>
                </a:cxn>
              </a:cxnLst>
              <a:rect b="b" l="0" r="r" t="0"/>
              <a:pathLst>
                <a:path h="78" w="7">
                  <a:moveTo>
                    <a:pt x="0" y="72"/>
                  </a:moveTo>
                  <a:cubicBezTo>
                    <a:pt x="0" y="62"/>
                    <a:pt x="0" y="52"/>
                    <a:pt x="0" y="42"/>
                  </a:cubicBezTo>
                  <a:cubicBezTo>
                    <a:pt x="5" y="39"/>
                    <a:pt x="5" y="15"/>
                    <a:pt x="0" y="12"/>
                  </a:cubicBezTo>
                  <a:cubicBezTo>
                    <a:pt x="0" y="9"/>
                    <a:pt x="0" y="6"/>
                    <a:pt x="0" y="3"/>
                  </a:cubicBezTo>
                  <a:cubicBezTo>
                    <a:pt x="3" y="4"/>
                    <a:pt x="3" y="2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28"/>
                    <a:pt x="6" y="54"/>
                    <a:pt x="3" y="78"/>
                  </a:cubicBezTo>
                  <a:cubicBezTo>
                    <a:pt x="1" y="77"/>
                    <a:pt x="0" y="75"/>
                    <a:pt x="0" y="72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06" name="Freeform 103"/>
            <p:cNvSpPr/>
            <p:nvPr/>
          </p:nvSpPr>
          <p:spPr bwMode="auto">
            <a:xfrm>
              <a:off x="4351338" y="2667000"/>
              <a:ext cx="84138" cy="61913"/>
            </a:xfrm>
            <a:custGeom>
              <a:cxnLst>
                <a:cxn ang="0">
                  <a:pos x="30" y="0"/>
                </a:cxn>
                <a:cxn ang="0">
                  <a:pos x="27" y="3"/>
                </a:cxn>
                <a:cxn ang="0">
                  <a:pos x="27" y="6"/>
                </a:cxn>
                <a:cxn ang="0">
                  <a:pos x="0" y="12"/>
                </a:cxn>
                <a:cxn ang="0">
                  <a:pos x="30" y="0"/>
                </a:cxn>
              </a:cxnLst>
              <a:rect b="b" l="0" r="r" t="0"/>
              <a:pathLst>
                <a:path h="23" w="31">
                  <a:moveTo>
                    <a:pt x="30" y="0"/>
                  </a:moveTo>
                  <a:cubicBezTo>
                    <a:pt x="31" y="3"/>
                    <a:pt x="29" y="3"/>
                    <a:pt x="27" y="3"/>
                  </a:cubicBezTo>
                  <a:cubicBezTo>
                    <a:pt x="24" y="4"/>
                    <a:pt x="25" y="6"/>
                    <a:pt x="27" y="6"/>
                  </a:cubicBezTo>
                  <a:cubicBezTo>
                    <a:pt x="13" y="23"/>
                    <a:pt x="18" y="5"/>
                    <a:pt x="0" y="12"/>
                  </a:cubicBezTo>
                  <a:cubicBezTo>
                    <a:pt x="8" y="6"/>
                    <a:pt x="18" y="2"/>
                    <a:pt x="30" y="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07" name="Freeform 104"/>
            <p:cNvSpPr/>
            <p:nvPr/>
          </p:nvSpPr>
          <p:spPr bwMode="auto">
            <a:xfrm>
              <a:off x="4238625" y="2619375"/>
              <a:ext cx="77788" cy="88900"/>
            </a:xfrm>
            <a:custGeom>
              <a:cxnLst>
                <a:cxn ang="0">
                  <a:pos x="0" y="33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24" y="21"/>
                </a:cxn>
                <a:cxn ang="0">
                  <a:pos x="0" y="33"/>
                </a:cxn>
              </a:cxnLst>
              <a:rect b="b" l="0" r="r" t="0"/>
              <a:pathLst>
                <a:path h="33" w="28">
                  <a:moveTo>
                    <a:pt x="0" y="33"/>
                  </a:moveTo>
                  <a:cubicBezTo>
                    <a:pt x="7" y="21"/>
                    <a:pt x="24" y="19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9" y="10"/>
                    <a:pt x="23" y="12"/>
                    <a:pt x="24" y="21"/>
                  </a:cubicBezTo>
                  <a:cubicBezTo>
                    <a:pt x="13" y="22"/>
                    <a:pt x="11" y="32"/>
                    <a:pt x="0" y="33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08" name="Freeform 105"/>
            <p:cNvSpPr/>
            <p:nvPr/>
          </p:nvSpPr>
          <p:spPr bwMode="auto">
            <a:xfrm>
              <a:off x="4692650" y="2643188"/>
              <a:ext cx="196850" cy="96838"/>
            </a:xfrm>
            <a:custGeom>
              <a:cxnLst>
                <a:cxn ang="0">
                  <a:pos x="47" y="27"/>
                </a:cxn>
                <a:cxn ang="0">
                  <a:pos x="20" y="27"/>
                </a:cxn>
                <a:cxn ang="0">
                  <a:pos x="35" y="18"/>
                </a:cxn>
                <a:cxn ang="0">
                  <a:pos x="47" y="21"/>
                </a:cxn>
                <a:cxn ang="0">
                  <a:pos x="68" y="15"/>
                </a:cxn>
                <a:cxn ang="0">
                  <a:pos x="47" y="27"/>
                </a:cxn>
              </a:cxnLst>
              <a:rect b="b" l="0" r="r" t="0"/>
              <a:pathLst>
                <a:path h="36" w="73">
                  <a:moveTo>
                    <a:pt x="47" y="27"/>
                  </a:moveTo>
                  <a:cubicBezTo>
                    <a:pt x="23" y="24"/>
                    <a:pt x="0" y="36"/>
                    <a:pt x="20" y="27"/>
                  </a:cubicBezTo>
                  <a:cubicBezTo>
                    <a:pt x="25" y="24"/>
                    <a:pt x="28" y="24"/>
                    <a:pt x="35" y="18"/>
                  </a:cubicBezTo>
                  <a:cubicBezTo>
                    <a:pt x="41" y="17"/>
                    <a:pt x="43" y="20"/>
                    <a:pt x="47" y="21"/>
                  </a:cubicBezTo>
                  <a:cubicBezTo>
                    <a:pt x="56" y="22"/>
                    <a:pt x="73" y="0"/>
                    <a:pt x="68" y="15"/>
                  </a:cubicBezTo>
                  <a:cubicBezTo>
                    <a:pt x="61" y="19"/>
                    <a:pt x="52" y="21"/>
                    <a:pt x="47" y="27"/>
                  </a:cubicBezTo>
                  <a:close/>
                </a:path>
              </a:pathLst>
            </a:custGeom>
            <a:solidFill>
              <a:srgbClr val="405F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09" name="Freeform 106"/>
            <p:cNvSpPr/>
            <p:nvPr/>
          </p:nvSpPr>
          <p:spPr bwMode="auto">
            <a:xfrm>
              <a:off x="4133850" y="2716213"/>
              <a:ext cx="233363" cy="120650"/>
            </a:xfrm>
            <a:custGeom>
              <a:cxnLst>
                <a:cxn ang="0">
                  <a:pos x="36" y="0"/>
                </a:cxn>
                <a:cxn ang="0">
                  <a:pos x="24" y="21"/>
                </a:cxn>
                <a:cxn ang="0">
                  <a:pos x="87" y="12"/>
                </a:cxn>
                <a:cxn ang="0">
                  <a:pos x="75" y="33"/>
                </a:cxn>
                <a:cxn ang="0">
                  <a:pos x="78" y="15"/>
                </a:cxn>
                <a:cxn ang="0">
                  <a:pos x="66" y="21"/>
                </a:cxn>
                <a:cxn ang="0">
                  <a:pos x="66" y="15"/>
                </a:cxn>
                <a:cxn ang="0">
                  <a:pos x="36" y="24"/>
                </a:cxn>
                <a:cxn ang="0">
                  <a:pos x="6" y="33"/>
                </a:cxn>
                <a:cxn ang="0">
                  <a:pos x="0" y="30"/>
                </a:cxn>
                <a:cxn ang="0">
                  <a:pos x="36" y="0"/>
                </a:cxn>
              </a:cxnLst>
              <a:rect b="b" l="0" r="r" t="0"/>
              <a:pathLst>
                <a:path h="45" w="87">
                  <a:moveTo>
                    <a:pt x="36" y="0"/>
                  </a:moveTo>
                  <a:cubicBezTo>
                    <a:pt x="35" y="8"/>
                    <a:pt x="10" y="18"/>
                    <a:pt x="24" y="21"/>
                  </a:cubicBezTo>
                  <a:cubicBezTo>
                    <a:pt x="42" y="15"/>
                    <a:pt x="62" y="11"/>
                    <a:pt x="87" y="12"/>
                  </a:cubicBezTo>
                  <a:cubicBezTo>
                    <a:pt x="82" y="18"/>
                    <a:pt x="77" y="24"/>
                    <a:pt x="75" y="33"/>
                  </a:cubicBezTo>
                  <a:cubicBezTo>
                    <a:pt x="66" y="29"/>
                    <a:pt x="76" y="18"/>
                    <a:pt x="78" y="15"/>
                  </a:cubicBezTo>
                  <a:cubicBezTo>
                    <a:pt x="63" y="7"/>
                    <a:pt x="70" y="45"/>
                    <a:pt x="66" y="21"/>
                  </a:cubicBezTo>
                  <a:cubicBezTo>
                    <a:pt x="66" y="19"/>
                    <a:pt x="66" y="17"/>
                    <a:pt x="66" y="15"/>
                  </a:cubicBezTo>
                  <a:cubicBezTo>
                    <a:pt x="57" y="17"/>
                    <a:pt x="32" y="19"/>
                    <a:pt x="36" y="24"/>
                  </a:cubicBezTo>
                  <a:cubicBezTo>
                    <a:pt x="26" y="34"/>
                    <a:pt x="8" y="17"/>
                    <a:pt x="6" y="33"/>
                  </a:cubicBezTo>
                  <a:cubicBezTo>
                    <a:pt x="4" y="32"/>
                    <a:pt x="0" y="33"/>
                    <a:pt x="0" y="30"/>
                  </a:cubicBezTo>
                  <a:cubicBezTo>
                    <a:pt x="12" y="20"/>
                    <a:pt x="21" y="7"/>
                    <a:pt x="36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10" name="Freeform 107"/>
            <p:cNvSpPr/>
            <p:nvPr/>
          </p:nvSpPr>
          <p:spPr bwMode="auto">
            <a:xfrm>
              <a:off x="4303713" y="2735263"/>
              <a:ext cx="55563" cy="101600"/>
            </a:xfrm>
            <a:custGeom>
              <a:cxnLst>
                <a:cxn ang="0">
                  <a:pos x="3" y="14"/>
                </a:cxn>
                <a:cxn ang="0">
                  <a:pos x="15" y="8"/>
                </a:cxn>
                <a:cxn ang="0">
                  <a:pos x="12" y="26"/>
                </a:cxn>
                <a:cxn ang="0">
                  <a:pos x="12" y="38"/>
                </a:cxn>
                <a:cxn ang="0">
                  <a:pos x="6" y="38"/>
                </a:cxn>
                <a:cxn ang="0">
                  <a:pos x="0" y="14"/>
                </a:cxn>
                <a:cxn ang="0">
                  <a:pos x="3" y="14"/>
                </a:cxn>
              </a:cxnLst>
              <a:rect b="b" l="0" r="r" t="0"/>
              <a:pathLst>
                <a:path h="38" w="21">
                  <a:moveTo>
                    <a:pt x="3" y="14"/>
                  </a:moveTo>
                  <a:cubicBezTo>
                    <a:pt x="7" y="38"/>
                    <a:pt x="0" y="0"/>
                    <a:pt x="15" y="8"/>
                  </a:cubicBezTo>
                  <a:cubicBezTo>
                    <a:pt x="13" y="11"/>
                    <a:pt x="3" y="22"/>
                    <a:pt x="12" y="26"/>
                  </a:cubicBezTo>
                  <a:cubicBezTo>
                    <a:pt x="9" y="32"/>
                    <a:pt x="21" y="36"/>
                    <a:pt x="12" y="38"/>
                  </a:cubicBezTo>
                  <a:cubicBezTo>
                    <a:pt x="11" y="34"/>
                    <a:pt x="6" y="35"/>
                    <a:pt x="6" y="38"/>
                  </a:cubicBezTo>
                  <a:cubicBezTo>
                    <a:pt x="1" y="33"/>
                    <a:pt x="2" y="22"/>
                    <a:pt x="0" y="14"/>
                  </a:cubicBezTo>
                  <a:cubicBezTo>
                    <a:pt x="1" y="14"/>
                    <a:pt x="2" y="14"/>
                    <a:pt x="3" y="14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11" name="Freeform 108"/>
            <p:cNvSpPr/>
            <p:nvPr/>
          </p:nvSpPr>
          <p:spPr bwMode="auto">
            <a:xfrm>
              <a:off x="4219575" y="2755900"/>
              <a:ext cx="92075" cy="38100"/>
            </a:xfrm>
            <a:custGeom>
              <a:cxnLst>
                <a:cxn ang="0">
                  <a:pos x="4" y="9"/>
                </a:cxn>
                <a:cxn ang="0">
                  <a:pos x="34" y="0"/>
                </a:cxn>
                <a:cxn ang="0">
                  <a:pos x="34" y="6"/>
                </a:cxn>
                <a:cxn ang="0">
                  <a:pos x="31" y="6"/>
                </a:cxn>
                <a:cxn ang="0">
                  <a:pos x="28" y="12"/>
                </a:cxn>
                <a:cxn ang="0">
                  <a:pos x="4" y="9"/>
                </a:cxn>
              </a:cxnLst>
              <a:rect b="b" l="0" r="r" t="0"/>
              <a:pathLst>
                <a:path h="14" w="34">
                  <a:moveTo>
                    <a:pt x="4" y="9"/>
                  </a:moveTo>
                  <a:cubicBezTo>
                    <a:pt x="0" y="4"/>
                    <a:pt x="25" y="2"/>
                    <a:pt x="34" y="0"/>
                  </a:cubicBezTo>
                  <a:cubicBezTo>
                    <a:pt x="34" y="2"/>
                    <a:pt x="34" y="4"/>
                    <a:pt x="34" y="6"/>
                  </a:cubicBezTo>
                  <a:cubicBezTo>
                    <a:pt x="33" y="6"/>
                    <a:pt x="32" y="6"/>
                    <a:pt x="31" y="6"/>
                  </a:cubicBezTo>
                  <a:cubicBezTo>
                    <a:pt x="29" y="1"/>
                    <a:pt x="28" y="8"/>
                    <a:pt x="28" y="12"/>
                  </a:cubicBezTo>
                  <a:cubicBezTo>
                    <a:pt x="19" y="12"/>
                    <a:pt x="8" y="14"/>
                    <a:pt x="4" y="9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12" name="Freeform 109"/>
            <p:cNvSpPr/>
            <p:nvPr/>
          </p:nvSpPr>
          <p:spPr bwMode="auto">
            <a:xfrm>
              <a:off x="4319588" y="2747963"/>
              <a:ext cx="274638" cy="120650"/>
            </a:xfrm>
            <a:custGeom>
              <a:cxnLst>
                <a:cxn ang="0">
                  <a:pos x="6" y="21"/>
                </a:cxn>
                <a:cxn ang="0">
                  <a:pos x="18" y="0"/>
                </a:cxn>
                <a:cxn ang="0">
                  <a:pos x="42" y="9"/>
                </a:cxn>
                <a:cxn ang="0">
                  <a:pos x="45" y="12"/>
                </a:cxn>
                <a:cxn ang="0">
                  <a:pos x="99" y="36"/>
                </a:cxn>
                <a:cxn ang="0">
                  <a:pos x="102" y="45"/>
                </a:cxn>
                <a:cxn ang="0">
                  <a:pos x="0" y="36"/>
                </a:cxn>
                <a:cxn ang="0">
                  <a:pos x="6" y="33"/>
                </a:cxn>
                <a:cxn ang="0">
                  <a:pos x="6" y="21"/>
                </a:cxn>
              </a:cxnLst>
              <a:rect b="b" l="0" r="r" t="0"/>
              <a:pathLst>
                <a:path h="45" w="102">
                  <a:moveTo>
                    <a:pt x="6" y="21"/>
                  </a:moveTo>
                  <a:cubicBezTo>
                    <a:pt x="8" y="12"/>
                    <a:pt x="13" y="6"/>
                    <a:pt x="18" y="0"/>
                  </a:cubicBezTo>
                  <a:cubicBezTo>
                    <a:pt x="27" y="2"/>
                    <a:pt x="35" y="5"/>
                    <a:pt x="42" y="9"/>
                  </a:cubicBezTo>
                  <a:cubicBezTo>
                    <a:pt x="44" y="9"/>
                    <a:pt x="46" y="9"/>
                    <a:pt x="45" y="12"/>
                  </a:cubicBezTo>
                  <a:cubicBezTo>
                    <a:pt x="48" y="23"/>
                    <a:pt x="85" y="26"/>
                    <a:pt x="99" y="36"/>
                  </a:cubicBezTo>
                  <a:cubicBezTo>
                    <a:pt x="101" y="38"/>
                    <a:pt x="102" y="41"/>
                    <a:pt x="102" y="45"/>
                  </a:cubicBezTo>
                  <a:cubicBezTo>
                    <a:pt x="70" y="40"/>
                    <a:pt x="27" y="27"/>
                    <a:pt x="0" y="36"/>
                  </a:cubicBezTo>
                  <a:cubicBezTo>
                    <a:pt x="2" y="35"/>
                    <a:pt x="3" y="33"/>
                    <a:pt x="6" y="33"/>
                  </a:cubicBezTo>
                  <a:cubicBezTo>
                    <a:pt x="15" y="31"/>
                    <a:pt x="3" y="27"/>
                    <a:pt x="6" y="21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13" name="Freeform 110"/>
            <p:cNvSpPr/>
            <p:nvPr/>
          </p:nvSpPr>
          <p:spPr bwMode="auto">
            <a:xfrm>
              <a:off x="4440238" y="2779713"/>
              <a:ext cx="155575" cy="65088"/>
            </a:xfrm>
            <a:custGeom>
              <a:cxnLst>
                <a:cxn ang="0">
                  <a:pos x="0" y="0"/>
                </a:cxn>
                <a:cxn ang="0">
                  <a:pos x="57" y="21"/>
                </a:cxn>
                <a:cxn ang="0">
                  <a:pos x="54" y="24"/>
                </a:cxn>
                <a:cxn ang="0">
                  <a:pos x="0" y="0"/>
                </a:cxn>
              </a:cxnLst>
              <a:rect b="b" l="0" r="r" t="0"/>
              <a:pathLst>
                <a:path h="24" w="57">
                  <a:moveTo>
                    <a:pt x="0" y="0"/>
                  </a:moveTo>
                  <a:cubicBezTo>
                    <a:pt x="20" y="6"/>
                    <a:pt x="41" y="11"/>
                    <a:pt x="57" y="21"/>
                  </a:cubicBezTo>
                  <a:cubicBezTo>
                    <a:pt x="58" y="24"/>
                    <a:pt x="56" y="24"/>
                    <a:pt x="54" y="24"/>
                  </a:cubicBezTo>
                  <a:cubicBezTo>
                    <a:pt x="40" y="14"/>
                    <a:pt x="3" y="11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14" name="Freeform 111"/>
            <p:cNvSpPr/>
            <p:nvPr/>
          </p:nvSpPr>
          <p:spPr bwMode="auto">
            <a:xfrm>
              <a:off x="4738688" y="2779713"/>
              <a:ext cx="185738" cy="53975"/>
            </a:xfrm>
            <a:custGeom>
              <a:cxnLst>
                <a:cxn ang="0">
                  <a:pos x="0" y="12"/>
                </a:cxn>
                <a:cxn ang="0">
                  <a:pos x="69" y="12"/>
                </a:cxn>
                <a:cxn ang="0">
                  <a:pos x="69" y="15"/>
                </a:cxn>
                <a:cxn ang="0">
                  <a:pos x="51" y="12"/>
                </a:cxn>
                <a:cxn ang="0">
                  <a:pos x="18" y="12"/>
                </a:cxn>
                <a:cxn ang="0">
                  <a:pos x="0" y="12"/>
                </a:cxn>
              </a:cxnLst>
              <a:rect b="b" l="0" r="r" t="0"/>
              <a:pathLst>
                <a:path h="20" w="69">
                  <a:moveTo>
                    <a:pt x="0" y="12"/>
                  </a:moveTo>
                  <a:cubicBezTo>
                    <a:pt x="16" y="0"/>
                    <a:pt x="52" y="7"/>
                    <a:pt x="69" y="12"/>
                  </a:cubicBezTo>
                  <a:cubicBezTo>
                    <a:pt x="69" y="13"/>
                    <a:pt x="69" y="14"/>
                    <a:pt x="69" y="15"/>
                  </a:cubicBezTo>
                  <a:cubicBezTo>
                    <a:pt x="60" y="17"/>
                    <a:pt x="58" y="12"/>
                    <a:pt x="51" y="12"/>
                  </a:cubicBezTo>
                  <a:cubicBezTo>
                    <a:pt x="47" y="7"/>
                    <a:pt x="22" y="7"/>
                    <a:pt x="18" y="12"/>
                  </a:cubicBezTo>
                  <a:cubicBezTo>
                    <a:pt x="9" y="8"/>
                    <a:pt x="3" y="20"/>
                    <a:pt x="0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15" name="Freeform 112"/>
            <p:cNvSpPr/>
            <p:nvPr/>
          </p:nvSpPr>
          <p:spPr bwMode="auto">
            <a:xfrm>
              <a:off x="4924425" y="2813050"/>
              <a:ext cx="34925" cy="112713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3"/>
                </a:cxn>
                <a:cxn ang="0">
                  <a:pos x="6" y="42"/>
                </a:cxn>
                <a:cxn ang="0">
                  <a:pos x="6" y="21"/>
                </a:cxn>
                <a:cxn ang="0">
                  <a:pos x="0" y="3"/>
                </a:cxn>
              </a:cxnLst>
              <a:rect b="b" l="0" r="r" t="0"/>
              <a:pathLst>
                <a:path h="42" w="1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5" y="3"/>
                    <a:pt x="7" y="3"/>
                    <a:pt x="9" y="3"/>
                  </a:cubicBezTo>
                  <a:cubicBezTo>
                    <a:pt x="7" y="15"/>
                    <a:pt x="13" y="35"/>
                    <a:pt x="6" y="42"/>
                  </a:cubicBezTo>
                  <a:cubicBezTo>
                    <a:pt x="6" y="35"/>
                    <a:pt x="6" y="28"/>
                    <a:pt x="6" y="21"/>
                  </a:cubicBezTo>
                  <a:cubicBezTo>
                    <a:pt x="4" y="15"/>
                    <a:pt x="11" y="0"/>
                    <a:pt x="0" y="3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16" name="Freeform 113"/>
            <p:cNvSpPr/>
            <p:nvPr/>
          </p:nvSpPr>
          <p:spPr bwMode="auto">
            <a:xfrm>
              <a:off x="4646613" y="2801938"/>
              <a:ext cx="307975" cy="236538"/>
            </a:xfrm>
            <a:custGeom>
              <a:cxnLst>
                <a:cxn ang="0">
                  <a:pos x="34" y="4"/>
                </a:cxn>
                <a:cxn ang="0">
                  <a:pos x="52" y="4"/>
                </a:cxn>
                <a:cxn ang="0">
                  <a:pos x="85" y="4"/>
                </a:cxn>
                <a:cxn ang="0">
                  <a:pos x="103" y="7"/>
                </a:cxn>
                <a:cxn ang="0">
                  <a:pos x="109" y="25"/>
                </a:cxn>
                <a:cxn ang="0">
                  <a:pos x="4" y="88"/>
                </a:cxn>
                <a:cxn ang="0">
                  <a:pos x="13" y="46"/>
                </a:cxn>
                <a:cxn ang="0">
                  <a:pos x="43" y="46"/>
                </a:cxn>
                <a:cxn ang="0">
                  <a:pos x="28" y="40"/>
                </a:cxn>
                <a:cxn ang="0">
                  <a:pos x="28" y="37"/>
                </a:cxn>
                <a:cxn ang="0">
                  <a:pos x="82" y="19"/>
                </a:cxn>
                <a:cxn ang="0">
                  <a:pos x="22" y="28"/>
                </a:cxn>
                <a:cxn ang="0">
                  <a:pos x="31" y="7"/>
                </a:cxn>
                <a:cxn ang="0">
                  <a:pos x="34" y="4"/>
                </a:cxn>
              </a:cxnLst>
              <a:rect b="b" l="0" r="r" t="0"/>
              <a:pathLst>
                <a:path h="88" w="114">
                  <a:moveTo>
                    <a:pt x="34" y="4"/>
                  </a:moveTo>
                  <a:cubicBezTo>
                    <a:pt x="37" y="12"/>
                    <a:pt x="43" y="0"/>
                    <a:pt x="52" y="4"/>
                  </a:cubicBezTo>
                  <a:cubicBezTo>
                    <a:pt x="63" y="4"/>
                    <a:pt x="74" y="4"/>
                    <a:pt x="85" y="4"/>
                  </a:cubicBezTo>
                  <a:cubicBezTo>
                    <a:pt x="92" y="4"/>
                    <a:pt x="94" y="9"/>
                    <a:pt x="103" y="7"/>
                  </a:cubicBezTo>
                  <a:cubicBezTo>
                    <a:pt x="114" y="4"/>
                    <a:pt x="107" y="19"/>
                    <a:pt x="109" y="25"/>
                  </a:cubicBezTo>
                  <a:cubicBezTo>
                    <a:pt x="71" y="43"/>
                    <a:pt x="37" y="65"/>
                    <a:pt x="4" y="88"/>
                  </a:cubicBezTo>
                  <a:cubicBezTo>
                    <a:pt x="12" y="72"/>
                    <a:pt x="0" y="55"/>
                    <a:pt x="13" y="46"/>
                  </a:cubicBezTo>
                  <a:cubicBezTo>
                    <a:pt x="23" y="46"/>
                    <a:pt x="33" y="46"/>
                    <a:pt x="43" y="46"/>
                  </a:cubicBezTo>
                  <a:cubicBezTo>
                    <a:pt x="46" y="36"/>
                    <a:pt x="34" y="41"/>
                    <a:pt x="28" y="40"/>
                  </a:cubicBezTo>
                  <a:cubicBezTo>
                    <a:pt x="28" y="39"/>
                    <a:pt x="28" y="38"/>
                    <a:pt x="28" y="37"/>
                  </a:cubicBezTo>
                  <a:cubicBezTo>
                    <a:pt x="45" y="30"/>
                    <a:pt x="64" y="25"/>
                    <a:pt x="82" y="19"/>
                  </a:cubicBezTo>
                  <a:cubicBezTo>
                    <a:pt x="63" y="9"/>
                    <a:pt x="39" y="36"/>
                    <a:pt x="22" y="28"/>
                  </a:cubicBezTo>
                  <a:cubicBezTo>
                    <a:pt x="18" y="14"/>
                    <a:pt x="27" y="13"/>
                    <a:pt x="31" y="7"/>
                  </a:cubicBezTo>
                  <a:cubicBezTo>
                    <a:pt x="31" y="5"/>
                    <a:pt x="31" y="3"/>
                    <a:pt x="34" y="4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17" name="Freeform 114"/>
            <p:cNvSpPr/>
            <p:nvPr/>
          </p:nvSpPr>
          <p:spPr bwMode="auto">
            <a:xfrm>
              <a:off x="4937125" y="2771775"/>
              <a:ext cx="68263" cy="254000"/>
            </a:xfrm>
            <a:custGeom>
              <a:cxnLst>
                <a:cxn ang="0">
                  <a:pos x="10" y="69"/>
                </a:cxn>
                <a:cxn ang="0">
                  <a:pos x="4" y="60"/>
                </a:cxn>
                <a:cxn ang="0">
                  <a:pos x="10" y="66"/>
                </a:cxn>
                <a:cxn ang="0">
                  <a:pos x="4" y="18"/>
                </a:cxn>
                <a:cxn ang="0">
                  <a:pos x="1" y="15"/>
                </a:cxn>
                <a:cxn ang="0">
                  <a:pos x="7" y="6"/>
                </a:cxn>
                <a:cxn ang="0">
                  <a:pos x="10" y="15"/>
                </a:cxn>
                <a:cxn ang="0">
                  <a:pos x="10" y="0"/>
                </a:cxn>
                <a:cxn ang="0">
                  <a:pos x="22" y="57"/>
                </a:cxn>
                <a:cxn ang="0">
                  <a:pos x="25" y="57"/>
                </a:cxn>
                <a:cxn ang="0">
                  <a:pos x="19" y="93"/>
                </a:cxn>
                <a:cxn ang="0">
                  <a:pos x="16" y="78"/>
                </a:cxn>
                <a:cxn ang="0">
                  <a:pos x="10" y="87"/>
                </a:cxn>
                <a:cxn ang="0">
                  <a:pos x="10" y="69"/>
                </a:cxn>
              </a:cxnLst>
              <a:rect b="b" l="0" r="r" t="0"/>
              <a:pathLst>
                <a:path h="94" w="25">
                  <a:moveTo>
                    <a:pt x="10" y="69"/>
                  </a:moveTo>
                  <a:cubicBezTo>
                    <a:pt x="8" y="66"/>
                    <a:pt x="3" y="66"/>
                    <a:pt x="4" y="60"/>
                  </a:cubicBezTo>
                  <a:cubicBezTo>
                    <a:pt x="7" y="61"/>
                    <a:pt x="9" y="63"/>
                    <a:pt x="10" y="66"/>
                  </a:cubicBezTo>
                  <a:cubicBezTo>
                    <a:pt x="16" y="56"/>
                    <a:pt x="10" y="16"/>
                    <a:pt x="4" y="18"/>
                  </a:cubicBezTo>
                  <a:cubicBezTo>
                    <a:pt x="2" y="18"/>
                    <a:pt x="0" y="18"/>
                    <a:pt x="1" y="15"/>
                  </a:cubicBezTo>
                  <a:cubicBezTo>
                    <a:pt x="6" y="15"/>
                    <a:pt x="3" y="7"/>
                    <a:pt x="7" y="6"/>
                  </a:cubicBezTo>
                  <a:cubicBezTo>
                    <a:pt x="7" y="10"/>
                    <a:pt x="6" y="15"/>
                    <a:pt x="10" y="15"/>
                  </a:cubicBezTo>
                  <a:cubicBezTo>
                    <a:pt x="10" y="10"/>
                    <a:pt x="10" y="5"/>
                    <a:pt x="10" y="0"/>
                  </a:cubicBezTo>
                  <a:cubicBezTo>
                    <a:pt x="18" y="15"/>
                    <a:pt x="9" y="47"/>
                    <a:pt x="22" y="57"/>
                  </a:cubicBezTo>
                  <a:cubicBezTo>
                    <a:pt x="23" y="57"/>
                    <a:pt x="24" y="57"/>
                    <a:pt x="25" y="57"/>
                  </a:cubicBezTo>
                  <a:cubicBezTo>
                    <a:pt x="17" y="63"/>
                    <a:pt x="19" y="79"/>
                    <a:pt x="19" y="93"/>
                  </a:cubicBezTo>
                  <a:cubicBezTo>
                    <a:pt x="12" y="94"/>
                    <a:pt x="18" y="82"/>
                    <a:pt x="16" y="78"/>
                  </a:cubicBezTo>
                  <a:cubicBezTo>
                    <a:pt x="12" y="79"/>
                    <a:pt x="15" y="87"/>
                    <a:pt x="10" y="87"/>
                  </a:cubicBezTo>
                  <a:cubicBezTo>
                    <a:pt x="10" y="81"/>
                    <a:pt x="10" y="75"/>
                    <a:pt x="10" y="6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18" name="Freeform 115"/>
            <p:cNvSpPr/>
            <p:nvPr/>
          </p:nvSpPr>
          <p:spPr bwMode="auto">
            <a:xfrm>
              <a:off x="4284663" y="2820988"/>
              <a:ext cx="325438" cy="82550"/>
            </a:xfrm>
            <a:custGeom>
              <a:cxnLst>
                <a:cxn ang="0">
                  <a:pos x="13" y="9"/>
                </a:cxn>
                <a:cxn ang="0">
                  <a:pos x="115" y="18"/>
                </a:cxn>
                <a:cxn ang="0">
                  <a:pos x="112" y="9"/>
                </a:cxn>
                <a:cxn ang="0">
                  <a:pos x="115" y="6"/>
                </a:cxn>
                <a:cxn ang="0">
                  <a:pos x="118" y="9"/>
                </a:cxn>
                <a:cxn ang="0">
                  <a:pos x="121" y="18"/>
                </a:cxn>
                <a:cxn ang="0">
                  <a:pos x="118" y="24"/>
                </a:cxn>
                <a:cxn ang="0">
                  <a:pos x="97" y="24"/>
                </a:cxn>
                <a:cxn ang="0">
                  <a:pos x="85" y="24"/>
                </a:cxn>
                <a:cxn ang="0">
                  <a:pos x="49" y="27"/>
                </a:cxn>
                <a:cxn ang="0">
                  <a:pos x="31" y="21"/>
                </a:cxn>
                <a:cxn ang="0">
                  <a:pos x="49" y="15"/>
                </a:cxn>
                <a:cxn ang="0">
                  <a:pos x="82" y="18"/>
                </a:cxn>
                <a:cxn ang="0">
                  <a:pos x="55" y="15"/>
                </a:cxn>
                <a:cxn ang="0">
                  <a:pos x="1" y="27"/>
                </a:cxn>
                <a:cxn ang="0">
                  <a:pos x="13" y="9"/>
                </a:cxn>
              </a:cxnLst>
              <a:rect b="b" l="0" r="r" t="0"/>
              <a:pathLst>
                <a:path h="31" w="120">
                  <a:moveTo>
                    <a:pt x="13" y="9"/>
                  </a:moveTo>
                  <a:cubicBezTo>
                    <a:pt x="40" y="0"/>
                    <a:pt x="83" y="13"/>
                    <a:pt x="115" y="18"/>
                  </a:cubicBezTo>
                  <a:cubicBezTo>
                    <a:pt x="115" y="14"/>
                    <a:pt x="114" y="11"/>
                    <a:pt x="112" y="9"/>
                  </a:cubicBezTo>
                  <a:cubicBezTo>
                    <a:pt x="114" y="9"/>
                    <a:pt x="116" y="9"/>
                    <a:pt x="115" y="6"/>
                  </a:cubicBezTo>
                  <a:cubicBezTo>
                    <a:pt x="117" y="6"/>
                    <a:pt x="119" y="6"/>
                    <a:pt x="118" y="9"/>
                  </a:cubicBezTo>
                  <a:cubicBezTo>
                    <a:pt x="117" y="14"/>
                    <a:pt x="121" y="14"/>
                    <a:pt x="121" y="18"/>
                  </a:cubicBezTo>
                  <a:cubicBezTo>
                    <a:pt x="118" y="18"/>
                    <a:pt x="119" y="22"/>
                    <a:pt x="118" y="24"/>
                  </a:cubicBezTo>
                  <a:cubicBezTo>
                    <a:pt x="111" y="24"/>
                    <a:pt x="104" y="24"/>
                    <a:pt x="97" y="24"/>
                  </a:cubicBezTo>
                  <a:cubicBezTo>
                    <a:pt x="87" y="15"/>
                    <a:pt x="49" y="26"/>
                    <a:pt x="85" y="24"/>
                  </a:cubicBezTo>
                  <a:cubicBezTo>
                    <a:pt x="79" y="31"/>
                    <a:pt x="60" y="25"/>
                    <a:pt x="49" y="27"/>
                  </a:cubicBezTo>
                  <a:cubicBezTo>
                    <a:pt x="58" y="18"/>
                    <a:pt x="39" y="22"/>
                    <a:pt x="31" y="21"/>
                  </a:cubicBezTo>
                  <a:cubicBezTo>
                    <a:pt x="35" y="17"/>
                    <a:pt x="41" y="15"/>
                    <a:pt x="49" y="15"/>
                  </a:cubicBezTo>
                  <a:cubicBezTo>
                    <a:pt x="54" y="22"/>
                    <a:pt x="72" y="16"/>
                    <a:pt x="82" y="18"/>
                  </a:cubicBezTo>
                  <a:cubicBezTo>
                    <a:pt x="89" y="12"/>
                    <a:pt x="62" y="16"/>
                    <a:pt x="55" y="15"/>
                  </a:cubicBezTo>
                  <a:cubicBezTo>
                    <a:pt x="34" y="4"/>
                    <a:pt x="13" y="19"/>
                    <a:pt x="1" y="27"/>
                  </a:cubicBezTo>
                  <a:cubicBezTo>
                    <a:pt x="0" y="16"/>
                    <a:pt x="7" y="13"/>
                    <a:pt x="13" y="9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19" name="Freeform 116"/>
            <p:cNvSpPr/>
            <p:nvPr/>
          </p:nvSpPr>
          <p:spPr bwMode="auto">
            <a:xfrm>
              <a:off x="4276725" y="2832100"/>
              <a:ext cx="422275" cy="131763"/>
            </a:xfrm>
            <a:custGeom>
              <a:cxnLst>
                <a:cxn ang="0">
                  <a:pos x="124" y="14"/>
                </a:cxn>
                <a:cxn ang="0">
                  <a:pos x="130" y="32"/>
                </a:cxn>
                <a:cxn ang="0">
                  <a:pos x="133" y="8"/>
                </a:cxn>
                <a:cxn ang="0">
                  <a:pos x="139" y="8"/>
                </a:cxn>
                <a:cxn ang="0">
                  <a:pos x="133" y="11"/>
                </a:cxn>
                <a:cxn ang="0">
                  <a:pos x="154" y="14"/>
                </a:cxn>
                <a:cxn ang="0">
                  <a:pos x="157" y="20"/>
                </a:cxn>
                <a:cxn ang="0">
                  <a:pos x="157" y="26"/>
                </a:cxn>
                <a:cxn ang="0">
                  <a:pos x="148" y="20"/>
                </a:cxn>
                <a:cxn ang="0">
                  <a:pos x="136" y="32"/>
                </a:cxn>
                <a:cxn ang="0">
                  <a:pos x="145" y="41"/>
                </a:cxn>
                <a:cxn ang="0">
                  <a:pos x="139" y="38"/>
                </a:cxn>
                <a:cxn ang="0">
                  <a:pos x="1" y="44"/>
                </a:cxn>
                <a:cxn ang="0">
                  <a:pos x="4" y="23"/>
                </a:cxn>
                <a:cxn ang="0">
                  <a:pos x="58" y="11"/>
                </a:cxn>
                <a:cxn ang="0">
                  <a:pos x="52" y="11"/>
                </a:cxn>
                <a:cxn ang="0">
                  <a:pos x="34" y="17"/>
                </a:cxn>
                <a:cxn ang="0">
                  <a:pos x="52" y="23"/>
                </a:cxn>
                <a:cxn ang="0">
                  <a:pos x="88" y="20"/>
                </a:cxn>
                <a:cxn ang="0">
                  <a:pos x="100" y="20"/>
                </a:cxn>
                <a:cxn ang="0">
                  <a:pos x="121" y="20"/>
                </a:cxn>
                <a:cxn ang="0">
                  <a:pos x="124" y="14"/>
                </a:cxn>
              </a:cxnLst>
              <a:rect b="b" l="0" r="r" t="0"/>
              <a:pathLst>
                <a:path h="49" w="157">
                  <a:moveTo>
                    <a:pt x="124" y="14"/>
                  </a:moveTo>
                  <a:cubicBezTo>
                    <a:pt x="132" y="14"/>
                    <a:pt x="122" y="32"/>
                    <a:pt x="130" y="32"/>
                  </a:cubicBezTo>
                  <a:cubicBezTo>
                    <a:pt x="140" y="26"/>
                    <a:pt x="125" y="13"/>
                    <a:pt x="133" y="8"/>
                  </a:cubicBezTo>
                  <a:cubicBezTo>
                    <a:pt x="135" y="8"/>
                    <a:pt x="137" y="8"/>
                    <a:pt x="139" y="8"/>
                  </a:cubicBezTo>
                  <a:cubicBezTo>
                    <a:pt x="139" y="11"/>
                    <a:pt x="135" y="10"/>
                    <a:pt x="133" y="11"/>
                  </a:cubicBezTo>
                  <a:cubicBezTo>
                    <a:pt x="138" y="20"/>
                    <a:pt x="142" y="13"/>
                    <a:pt x="154" y="14"/>
                  </a:cubicBezTo>
                  <a:cubicBezTo>
                    <a:pt x="154" y="17"/>
                    <a:pt x="155" y="19"/>
                    <a:pt x="157" y="20"/>
                  </a:cubicBezTo>
                  <a:cubicBezTo>
                    <a:pt x="157" y="22"/>
                    <a:pt x="157" y="24"/>
                    <a:pt x="157" y="26"/>
                  </a:cubicBezTo>
                  <a:cubicBezTo>
                    <a:pt x="152" y="26"/>
                    <a:pt x="149" y="24"/>
                    <a:pt x="148" y="20"/>
                  </a:cubicBezTo>
                  <a:cubicBezTo>
                    <a:pt x="144" y="24"/>
                    <a:pt x="144" y="32"/>
                    <a:pt x="136" y="32"/>
                  </a:cubicBezTo>
                  <a:cubicBezTo>
                    <a:pt x="135" y="39"/>
                    <a:pt x="150" y="30"/>
                    <a:pt x="145" y="41"/>
                  </a:cubicBezTo>
                  <a:cubicBezTo>
                    <a:pt x="143" y="40"/>
                    <a:pt x="142" y="38"/>
                    <a:pt x="139" y="38"/>
                  </a:cubicBezTo>
                  <a:cubicBezTo>
                    <a:pt x="86" y="49"/>
                    <a:pt x="42" y="20"/>
                    <a:pt x="1" y="44"/>
                  </a:cubicBezTo>
                  <a:cubicBezTo>
                    <a:pt x="0" y="35"/>
                    <a:pt x="6" y="33"/>
                    <a:pt x="4" y="23"/>
                  </a:cubicBezTo>
                  <a:cubicBezTo>
                    <a:pt x="16" y="15"/>
                    <a:pt x="37" y="0"/>
                    <a:pt x="58" y="11"/>
                  </a:cubicBezTo>
                  <a:cubicBezTo>
                    <a:pt x="56" y="11"/>
                    <a:pt x="54" y="11"/>
                    <a:pt x="52" y="11"/>
                  </a:cubicBezTo>
                  <a:cubicBezTo>
                    <a:pt x="44" y="11"/>
                    <a:pt x="38" y="13"/>
                    <a:pt x="34" y="17"/>
                  </a:cubicBezTo>
                  <a:cubicBezTo>
                    <a:pt x="42" y="18"/>
                    <a:pt x="61" y="14"/>
                    <a:pt x="52" y="23"/>
                  </a:cubicBezTo>
                  <a:cubicBezTo>
                    <a:pt x="63" y="21"/>
                    <a:pt x="82" y="27"/>
                    <a:pt x="88" y="20"/>
                  </a:cubicBezTo>
                  <a:cubicBezTo>
                    <a:pt x="92" y="20"/>
                    <a:pt x="96" y="20"/>
                    <a:pt x="100" y="20"/>
                  </a:cubicBezTo>
                  <a:cubicBezTo>
                    <a:pt x="107" y="20"/>
                    <a:pt x="114" y="20"/>
                    <a:pt x="121" y="20"/>
                  </a:cubicBezTo>
                  <a:cubicBezTo>
                    <a:pt x="122" y="18"/>
                    <a:pt x="121" y="14"/>
                    <a:pt x="124" y="14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20" name="Freeform 117"/>
            <p:cNvSpPr/>
            <p:nvPr/>
          </p:nvSpPr>
          <p:spPr bwMode="auto">
            <a:xfrm>
              <a:off x="4598988" y="2844800"/>
              <a:ext cx="53975" cy="73025"/>
            </a:xfrm>
            <a:custGeom>
              <a:cxnLst>
                <a:cxn ang="0">
                  <a:pos x="1" y="0"/>
                </a:cxn>
                <a:cxn ang="0">
                  <a:pos x="13" y="3"/>
                </a:cxn>
                <a:cxn ang="0">
                  <a:pos x="10" y="27"/>
                </a:cxn>
                <a:cxn ang="0">
                  <a:pos x="4" y="9"/>
                </a:cxn>
                <a:cxn ang="0">
                  <a:pos x="1" y="0"/>
                </a:cxn>
              </a:cxnLst>
              <a:rect b="b" l="0" r="r" t="0"/>
              <a:pathLst>
                <a:path h="27" w="20">
                  <a:moveTo>
                    <a:pt x="1" y="0"/>
                  </a:moveTo>
                  <a:cubicBezTo>
                    <a:pt x="5" y="1"/>
                    <a:pt x="7" y="4"/>
                    <a:pt x="13" y="3"/>
                  </a:cubicBezTo>
                  <a:cubicBezTo>
                    <a:pt x="5" y="8"/>
                    <a:pt x="20" y="21"/>
                    <a:pt x="10" y="27"/>
                  </a:cubicBezTo>
                  <a:cubicBezTo>
                    <a:pt x="2" y="27"/>
                    <a:pt x="12" y="9"/>
                    <a:pt x="4" y="9"/>
                  </a:cubicBezTo>
                  <a:cubicBezTo>
                    <a:pt x="4" y="5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13303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21" name="Freeform 118"/>
            <p:cNvSpPr/>
            <p:nvPr/>
          </p:nvSpPr>
          <p:spPr bwMode="auto">
            <a:xfrm>
              <a:off x="4622800" y="2825750"/>
              <a:ext cx="244475" cy="288925"/>
            </a:xfrm>
            <a:custGeom>
              <a:cxnLst>
                <a:cxn ang="0">
                  <a:pos x="28" y="22"/>
                </a:cxn>
                <a:cxn ang="0">
                  <a:pos x="31" y="19"/>
                </a:cxn>
                <a:cxn ang="0">
                  <a:pos x="91" y="10"/>
                </a:cxn>
                <a:cxn ang="0">
                  <a:pos x="37" y="28"/>
                </a:cxn>
                <a:cxn ang="0">
                  <a:pos x="22" y="37"/>
                </a:cxn>
                <a:cxn ang="0">
                  <a:pos x="13" y="79"/>
                </a:cxn>
                <a:cxn ang="0">
                  <a:pos x="10" y="91"/>
                </a:cxn>
                <a:cxn ang="0">
                  <a:pos x="10" y="67"/>
                </a:cxn>
                <a:cxn ang="0">
                  <a:pos x="7" y="73"/>
                </a:cxn>
                <a:cxn ang="0">
                  <a:pos x="10" y="40"/>
                </a:cxn>
                <a:cxn ang="0">
                  <a:pos x="16" y="43"/>
                </a:cxn>
                <a:cxn ang="0">
                  <a:pos x="7" y="34"/>
                </a:cxn>
                <a:cxn ang="0">
                  <a:pos x="19" y="22"/>
                </a:cxn>
                <a:cxn ang="0">
                  <a:pos x="28" y="28"/>
                </a:cxn>
                <a:cxn ang="0">
                  <a:pos x="28" y="22"/>
                </a:cxn>
              </a:cxnLst>
              <a:rect b="b" l="0" r="r" t="0"/>
              <a:pathLst>
                <a:path h="107" w="91">
                  <a:moveTo>
                    <a:pt x="28" y="22"/>
                  </a:moveTo>
                  <a:cubicBezTo>
                    <a:pt x="27" y="19"/>
                    <a:pt x="29" y="19"/>
                    <a:pt x="31" y="19"/>
                  </a:cubicBezTo>
                  <a:cubicBezTo>
                    <a:pt x="48" y="27"/>
                    <a:pt x="72" y="0"/>
                    <a:pt x="91" y="10"/>
                  </a:cubicBezTo>
                  <a:cubicBezTo>
                    <a:pt x="73" y="16"/>
                    <a:pt x="54" y="21"/>
                    <a:pt x="37" y="28"/>
                  </a:cubicBezTo>
                  <a:cubicBezTo>
                    <a:pt x="34" y="38"/>
                    <a:pt x="15" y="25"/>
                    <a:pt x="22" y="37"/>
                  </a:cubicBezTo>
                  <a:cubicBezTo>
                    <a:pt x="9" y="46"/>
                    <a:pt x="21" y="63"/>
                    <a:pt x="13" y="79"/>
                  </a:cubicBezTo>
                  <a:cubicBezTo>
                    <a:pt x="14" y="85"/>
                    <a:pt x="12" y="107"/>
                    <a:pt x="10" y="91"/>
                  </a:cubicBezTo>
                  <a:cubicBezTo>
                    <a:pt x="10" y="83"/>
                    <a:pt x="10" y="75"/>
                    <a:pt x="10" y="67"/>
                  </a:cubicBezTo>
                  <a:cubicBezTo>
                    <a:pt x="7" y="67"/>
                    <a:pt x="8" y="71"/>
                    <a:pt x="7" y="73"/>
                  </a:cubicBezTo>
                  <a:cubicBezTo>
                    <a:pt x="0" y="66"/>
                    <a:pt x="11" y="51"/>
                    <a:pt x="10" y="40"/>
                  </a:cubicBezTo>
                  <a:cubicBezTo>
                    <a:pt x="13" y="40"/>
                    <a:pt x="14" y="42"/>
                    <a:pt x="16" y="43"/>
                  </a:cubicBezTo>
                  <a:cubicBezTo>
                    <a:pt x="21" y="32"/>
                    <a:pt x="6" y="41"/>
                    <a:pt x="7" y="34"/>
                  </a:cubicBezTo>
                  <a:cubicBezTo>
                    <a:pt x="15" y="34"/>
                    <a:pt x="15" y="26"/>
                    <a:pt x="19" y="22"/>
                  </a:cubicBezTo>
                  <a:cubicBezTo>
                    <a:pt x="20" y="26"/>
                    <a:pt x="23" y="28"/>
                    <a:pt x="28" y="28"/>
                  </a:cubicBezTo>
                  <a:cubicBezTo>
                    <a:pt x="28" y="26"/>
                    <a:pt x="28" y="24"/>
                    <a:pt x="28" y="2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22" name="Freeform 119"/>
            <p:cNvSpPr/>
            <p:nvPr/>
          </p:nvSpPr>
          <p:spPr bwMode="auto">
            <a:xfrm>
              <a:off x="4940300" y="2816225"/>
              <a:ext cx="41275" cy="187325"/>
            </a:xfrm>
            <a:custGeom>
              <a:cxnLst>
                <a:cxn ang="0">
                  <a:pos x="3" y="2"/>
                </a:cxn>
                <a:cxn ang="0">
                  <a:pos x="9" y="50"/>
                </a:cxn>
                <a:cxn ang="0">
                  <a:pos x="3" y="44"/>
                </a:cxn>
                <a:cxn ang="0">
                  <a:pos x="9" y="53"/>
                </a:cxn>
                <a:cxn ang="0">
                  <a:pos x="0" y="65"/>
                </a:cxn>
                <a:cxn ang="0">
                  <a:pos x="0" y="41"/>
                </a:cxn>
                <a:cxn ang="0">
                  <a:pos x="3" y="2"/>
                </a:cxn>
              </a:cxnLst>
              <a:rect b="b" l="0" r="r" t="0"/>
              <a:pathLst>
                <a:path h="70" w="15">
                  <a:moveTo>
                    <a:pt x="3" y="2"/>
                  </a:moveTo>
                  <a:cubicBezTo>
                    <a:pt x="9" y="0"/>
                    <a:pt x="15" y="40"/>
                    <a:pt x="9" y="50"/>
                  </a:cubicBezTo>
                  <a:cubicBezTo>
                    <a:pt x="8" y="47"/>
                    <a:pt x="6" y="45"/>
                    <a:pt x="3" y="44"/>
                  </a:cubicBezTo>
                  <a:cubicBezTo>
                    <a:pt x="2" y="50"/>
                    <a:pt x="7" y="50"/>
                    <a:pt x="9" y="53"/>
                  </a:cubicBezTo>
                  <a:cubicBezTo>
                    <a:pt x="1" y="52"/>
                    <a:pt x="12" y="70"/>
                    <a:pt x="0" y="65"/>
                  </a:cubicBezTo>
                  <a:cubicBezTo>
                    <a:pt x="0" y="57"/>
                    <a:pt x="0" y="49"/>
                    <a:pt x="0" y="41"/>
                  </a:cubicBezTo>
                  <a:cubicBezTo>
                    <a:pt x="7" y="34"/>
                    <a:pt x="1" y="14"/>
                    <a:pt x="3" y="2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23" name="Freeform 120"/>
            <p:cNvSpPr/>
            <p:nvPr/>
          </p:nvSpPr>
          <p:spPr bwMode="auto">
            <a:xfrm>
              <a:off x="4497388" y="3149600"/>
              <a:ext cx="55563" cy="50800"/>
            </a:xfrm>
            <a:custGeom>
              <a:cxnLst>
                <a:cxn ang="0">
                  <a:pos x="3" y="7"/>
                </a:cxn>
                <a:cxn ang="0">
                  <a:pos x="21" y="4"/>
                </a:cxn>
                <a:cxn ang="0">
                  <a:pos x="21" y="10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3" y="7"/>
                </a:cxn>
              </a:cxnLst>
              <a:rect b="b" l="0" r="r" t="0"/>
              <a:pathLst>
                <a:path h="19" w="21">
                  <a:moveTo>
                    <a:pt x="3" y="7"/>
                  </a:moveTo>
                  <a:cubicBezTo>
                    <a:pt x="7" y="0"/>
                    <a:pt x="13" y="2"/>
                    <a:pt x="21" y="4"/>
                  </a:cubicBezTo>
                  <a:cubicBezTo>
                    <a:pt x="19" y="7"/>
                    <a:pt x="17" y="9"/>
                    <a:pt x="21" y="10"/>
                  </a:cubicBezTo>
                  <a:cubicBezTo>
                    <a:pt x="15" y="14"/>
                    <a:pt x="8" y="17"/>
                    <a:pt x="0" y="19"/>
                  </a:cubicBezTo>
                  <a:cubicBezTo>
                    <a:pt x="2" y="16"/>
                    <a:pt x="4" y="14"/>
                    <a:pt x="0" y="13"/>
                  </a:cubicBezTo>
                  <a:cubicBezTo>
                    <a:pt x="2" y="10"/>
                    <a:pt x="8" y="8"/>
                    <a:pt x="3" y="7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24" name="Freeform 121"/>
            <p:cNvSpPr/>
            <p:nvPr/>
          </p:nvSpPr>
          <p:spPr bwMode="auto">
            <a:xfrm>
              <a:off x="4989513" y="2852738"/>
              <a:ext cx="90488" cy="204788"/>
            </a:xfrm>
            <a:custGeom>
              <a:cxnLst>
                <a:cxn ang="0">
                  <a:pos x="0" y="72"/>
                </a:cxn>
                <a:cxn ang="0">
                  <a:pos x="21" y="33"/>
                </a:cxn>
                <a:cxn ang="0">
                  <a:pos x="24" y="0"/>
                </a:cxn>
                <a:cxn ang="0">
                  <a:pos x="3" y="75"/>
                </a:cxn>
                <a:cxn ang="0">
                  <a:pos x="0" y="72"/>
                </a:cxn>
              </a:cxnLst>
              <a:rect b="b" l="0" r="r" t="0"/>
              <a:pathLst>
                <a:path h="76" w="34">
                  <a:moveTo>
                    <a:pt x="0" y="72"/>
                  </a:moveTo>
                  <a:cubicBezTo>
                    <a:pt x="10" y="62"/>
                    <a:pt x="18" y="50"/>
                    <a:pt x="21" y="33"/>
                  </a:cubicBezTo>
                  <a:cubicBezTo>
                    <a:pt x="28" y="28"/>
                    <a:pt x="22" y="10"/>
                    <a:pt x="24" y="0"/>
                  </a:cubicBezTo>
                  <a:cubicBezTo>
                    <a:pt x="34" y="30"/>
                    <a:pt x="19" y="61"/>
                    <a:pt x="3" y="75"/>
                  </a:cubicBezTo>
                  <a:cubicBezTo>
                    <a:pt x="0" y="76"/>
                    <a:pt x="0" y="74"/>
                    <a:pt x="0" y="7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25" name="Freeform 122"/>
            <p:cNvSpPr/>
            <p:nvPr/>
          </p:nvSpPr>
          <p:spPr bwMode="auto">
            <a:xfrm>
              <a:off x="4568825" y="3027363"/>
              <a:ext cx="65088" cy="141288"/>
            </a:xfrm>
            <a:custGeom>
              <a:cxnLst>
                <a:cxn ang="0">
                  <a:pos x="6" y="52"/>
                </a:cxn>
                <a:cxn ang="0">
                  <a:pos x="0" y="46"/>
                </a:cxn>
                <a:cxn ang="0">
                  <a:pos x="24" y="1"/>
                </a:cxn>
                <a:cxn ang="0">
                  <a:pos x="9" y="52"/>
                </a:cxn>
                <a:cxn ang="0">
                  <a:pos x="6" y="52"/>
                </a:cxn>
              </a:cxnLst>
              <a:rect b="b" l="0" r="r" t="0"/>
              <a:pathLst>
                <a:path h="52" w="24">
                  <a:moveTo>
                    <a:pt x="6" y="52"/>
                  </a:moveTo>
                  <a:cubicBezTo>
                    <a:pt x="7" y="47"/>
                    <a:pt x="4" y="46"/>
                    <a:pt x="0" y="46"/>
                  </a:cubicBezTo>
                  <a:cubicBezTo>
                    <a:pt x="15" y="40"/>
                    <a:pt x="12" y="0"/>
                    <a:pt x="24" y="1"/>
                  </a:cubicBezTo>
                  <a:cubicBezTo>
                    <a:pt x="21" y="20"/>
                    <a:pt x="12" y="33"/>
                    <a:pt x="9" y="52"/>
                  </a:cubicBezTo>
                  <a:cubicBezTo>
                    <a:pt x="8" y="52"/>
                    <a:pt x="7" y="52"/>
                    <a:pt x="6" y="5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26" name="Freeform 124"/>
            <p:cNvSpPr/>
            <p:nvPr/>
          </p:nvSpPr>
          <p:spPr bwMode="auto">
            <a:xfrm>
              <a:off x="4424363" y="3165475"/>
              <a:ext cx="169863" cy="57150"/>
            </a:xfrm>
            <a:custGeom>
              <a:cxnLst>
                <a:cxn ang="0">
                  <a:pos x="0" y="13"/>
                </a:cxn>
                <a:cxn ang="0">
                  <a:pos x="30" y="1"/>
                </a:cxn>
                <a:cxn ang="0">
                  <a:pos x="27" y="7"/>
                </a:cxn>
                <a:cxn ang="0">
                  <a:pos x="27" y="13"/>
                </a:cxn>
                <a:cxn ang="0">
                  <a:pos x="48" y="4"/>
                </a:cxn>
                <a:cxn ang="0">
                  <a:pos x="60" y="1"/>
                </a:cxn>
                <a:cxn ang="0">
                  <a:pos x="63" y="1"/>
                </a:cxn>
                <a:cxn ang="0">
                  <a:pos x="57" y="16"/>
                </a:cxn>
                <a:cxn ang="0">
                  <a:pos x="54" y="16"/>
                </a:cxn>
                <a:cxn ang="0">
                  <a:pos x="57" y="4"/>
                </a:cxn>
                <a:cxn ang="0">
                  <a:pos x="6" y="19"/>
                </a:cxn>
                <a:cxn ang="0">
                  <a:pos x="0" y="13"/>
                </a:cxn>
              </a:cxnLst>
              <a:rect b="b" l="0" r="r" t="0"/>
              <a:pathLst>
                <a:path h="21" w="62">
                  <a:moveTo>
                    <a:pt x="0" y="13"/>
                  </a:moveTo>
                  <a:cubicBezTo>
                    <a:pt x="11" y="10"/>
                    <a:pt x="19" y="4"/>
                    <a:pt x="30" y="1"/>
                  </a:cubicBezTo>
                  <a:cubicBezTo>
                    <a:pt x="35" y="2"/>
                    <a:pt x="29" y="4"/>
                    <a:pt x="27" y="7"/>
                  </a:cubicBezTo>
                  <a:cubicBezTo>
                    <a:pt x="31" y="8"/>
                    <a:pt x="29" y="10"/>
                    <a:pt x="27" y="13"/>
                  </a:cubicBezTo>
                  <a:cubicBezTo>
                    <a:pt x="35" y="11"/>
                    <a:pt x="42" y="8"/>
                    <a:pt x="48" y="4"/>
                  </a:cubicBezTo>
                  <a:cubicBezTo>
                    <a:pt x="53" y="4"/>
                    <a:pt x="54" y="0"/>
                    <a:pt x="60" y="1"/>
                  </a:cubicBezTo>
                  <a:cubicBezTo>
                    <a:pt x="61" y="1"/>
                    <a:pt x="62" y="1"/>
                    <a:pt x="63" y="1"/>
                  </a:cubicBezTo>
                  <a:cubicBezTo>
                    <a:pt x="58" y="3"/>
                    <a:pt x="63" y="15"/>
                    <a:pt x="57" y="16"/>
                  </a:cubicBezTo>
                  <a:cubicBezTo>
                    <a:pt x="56" y="16"/>
                    <a:pt x="55" y="16"/>
                    <a:pt x="54" y="16"/>
                  </a:cubicBezTo>
                  <a:cubicBezTo>
                    <a:pt x="56" y="13"/>
                    <a:pt x="57" y="9"/>
                    <a:pt x="57" y="4"/>
                  </a:cubicBezTo>
                  <a:cubicBezTo>
                    <a:pt x="43" y="12"/>
                    <a:pt x="30" y="21"/>
                    <a:pt x="6" y="19"/>
                  </a:cubicBezTo>
                  <a:cubicBezTo>
                    <a:pt x="3" y="18"/>
                    <a:pt x="1" y="16"/>
                    <a:pt x="0" y="13"/>
                  </a:cubicBezTo>
                  <a:close/>
                </a:path>
              </a:pathLst>
            </a:custGeom>
            <a:solidFill>
              <a:srgbClr val="13303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27" name="Freeform 125"/>
            <p:cNvSpPr/>
            <p:nvPr/>
          </p:nvSpPr>
          <p:spPr bwMode="auto">
            <a:xfrm>
              <a:off x="4576763" y="3160713"/>
              <a:ext cx="382588" cy="206375"/>
            </a:xfrm>
            <a:custGeom>
              <a:cxnLst>
                <a:cxn ang="0">
                  <a:pos x="99" y="45"/>
                </a:cxn>
                <a:cxn ang="0">
                  <a:pos x="123" y="45"/>
                </a:cxn>
                <a:cxn ang="0">
                  <a:pos x="132" y="9"/>
                </a:cxn>
                <a:cxn ang="0">
                  <a:pos x="141" y="6"/>
                </a:cxn>
                <a:cxn ang="0">
                  <a:pos x="123" y="63"/>
                </a:cxn>
                <a:cxn ang="0">
                  <a:pos x="114" y="69"/>
                </a:cxn>
                <a:cxn ang="0">
                  <a:pos x="78" y="69"/>
                </a:cxn>
                <a:cxn ang="0">
                  <a:pos x="66" y="66"/>
                </a:cxn>
                <a:cxn ang="0">
                  <a:pos x="57" y="45"/>
                </a:cxn>
                <a:cxn ang="0">
                  <a:pos x="0" y="42"/>
                </a:cxn>
                <a:cxn ang="0">
                  <a:pos x="0" y="39"/>
                </a:cxn>
                <a:cxn ang="0">
                  <a:pos x="78" y="45"/>
                </a:cxn>
                <a:cxn ang="0">
                  <a:pos x="69" y="45"/>
                </a:cxn>
                <a:cxn ang="0">
                  <a:pos x="87" y="48"/>
                </a:cxn>
                <a:cxn ang="0">
                  <a:pos x="81" y="51"/>
                </a:cxn>
                <a:cxn ang="0">
                  <a:pos x="99" y="45"/>
                </a:cxn>
              </a:cxnLst>
              <a:rect b="b" l="0" r="r" t="0"/>
              <a:pathLst>
                <a:path h="77" w="142">
                  <a:moveTo>
                    <a:pt x="99" y="45"/>
                  </a:moveTo>
                  <a:cubicBezTo>
                    <a:pt x="107" y="40"/>
                    <a:pt x="114" y="45"/>
                    <a:pt x="123" y="45"/>
                  </a:cubicBezTo>
                  <a:cubicBezTo>
                    <a:pt x="127" y="36"/>
                    <a:pt x="138" y="18"/>
                    <a:pt x="132" y="9"/>
                  </a:cubicBezTo>
                  <a:cubicBezTo>
                    <a:pt x="132" y="7"/>
                    <a:pt x="142" y="0"/>
                    <a:pt x="141" y="6"/>
                  </a:cubicBezTo>
                  <a:cubicBezTo>
                    <a:pt x="139" y="29"/>
                    <a:pt x="129" y="44"/>
                    <a:pt x="123" y="63"/>
                  </a:cubicBezTo>
                  <a:cubicBezTo>
                    <a:pt x="119" y="64"/>
                    <a:pt x="118" y="68"/>
                    <a:pt x="114" y="69"/>
                  </a:cubicBezTo>
                  <a:cubicBezTo>
                    <a:pt x="115" y="41"/>
                    <a:pt x="83" y="60"/>
                    <a:pt x="78" y="69"/>
                  </a:cubicBezTo>
                  <a:cubicBezTo>
                    <a:pt x="73" y="69"/>
                    <a:pt x="72" y="65"/>
                    <a:pt x="66" y="66"/>
                  </a:cubicBezTo>
                  <a:cubicBezTo>
                    <a:pt x="50" y="77"/>
                    <a:pt x="82" y="42"/>
                    <a:pt x="57" y="45"/>
                  </a:cubicBezTo>
                  <a:cubicBezTo>
                    <a:pt x="39" y="43"/>
                    <a:pt x="13" y="49"/>
                    <a:pt x="0" y="42"/>
                  </a:cubicBezTo>
                  <a:cubicBezTo>
                    <a:pt x="0" y="41"/>
                    <a:pt x="0" y="40"/>
                    <a:pt x="0" y="39"/>
                  </a:cubicBezTo>
                  <a:cubicBezTo>
                    <a:pt x="24" y="49"/>
                    <a:pt x="60" y="35"/>
                    <a:pt x="78" y="45"/>
                  </a:cubicBezTo>
                  <a:cubicBezTo>
                    <a:pt x="75" y="45"/>
                    <a:pt x="72" y="45"/>
                    <a:pt x="69" y="45"/>
                  </a:cubicBezTo>
                  <a:cubicBezTo>
                    <a:pt x="69" y="52"/>
                    <a:pt x="82" y="46"/>
                    <a:pt x="87" y="48"/>
                  </a:cubicBezTo>
                  <a:cubicBezTo>
                    <a:pt x="87" y="51"/>
                    <a:pt x="83" y="50"/>
                    <a:pt x="81" y="51"/>
                  </a:cubicBezTo>
                  <a:cubicBezTo>
                    <a:pt x="83" y="59"/>
                    <a:pt x="116" y="46"/>
                    <a:pt x="99" y="4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28" name="Freeform 126"/>
            <p:cNvSpPr/>
            <p:nvPr/>
          </p:nvSpPr>
          <p:spPr bwMode="auto">
            <a:xfrm>
              <a:off x="4811713" y="3168650"/>
              <a:ext cx="112713" cy="55563"/>
            </a:xfrm>
            <a:custGeom>
              <a:cxnLst>
                <a:cxn ang="0">
                  <a:pos x="42" y="9"/>
                </a:cxn>
                <a:cxn ang="0">
                  <a:pos x="0" y="21"/>
                </a:cxn>
                <a:cxn ang="0">
                  <a:pos x="39" y="0"/>
                </a:cxn>
                <a:cxn ang="0">
                  <a:pos x="42" y="9"/>
                </a:cxn>
              </a:cxnLst>
              <a:rect b="b" l="0" r="r" t="0"/>
              <a:pathLst>
                <a:path h="21" w="42">
                  <a:moveTo>
                    <a:pt x="42" y="9"/>
                  </a:moveTo>
                  <a:cubicBezTo>
                    <a:pt x="29" y="14"/>
                    <a:pt x="15" y="18"/>
                    <a:pt x="0" y="21"/>
                  </a:cubicBezTo>
                  <a:cubicBezTo>
                    <a:pt x="7" y="8"/>
                    <a:pt x="26" y="7"/>
                    <a:pt x="39" y="0"/>
                  </a:cubicBezTo>
                  <a:cubicBezTo>
                    <a:pt x="33" y="7"/>
                    <a:pt x="40" y="3"/>
                    <a:pt x="42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29" name="Freeform 127"/>
            <p:cNvSpPr/>
            <p:nvPr/>
          </p:nvSpPr>
          <p:spPr bwMode="auto">
            <a:xfrm>
              <a:off x="4594225" y="3192463"/>
              <a:ext cx="44450" cy="55563"/>
            </a:xfrm>
            <a:custGeom>
              <a:cxnLst>
                <a:cxn ang="0">
                  <a:pos x="0" y="21"/>
                </a:cxn>
                <a:cxn ang="0">
                  <a:pos x="9" y="0"/>
                </a:cxn>
                <a:cxn ang="0">
                  <a:pos x="0" y="21"/>
                </a:cxn>
              </a:cxnLst>
              <a:rect b="b" l="0" r="r" t="0"/>
              <a:pathLst>
                <a:path h="21" w="17">
                  <a:moveTo>
                    <a:pt x="0" y="21"/>
                  </a:moveTo>
                  <a:cubicBezTo>
                    <a:pt x="0" y="11"/>
                    <a:pt x="10" y="11"/>
                    <a:pt x="9" y="0"/>
                  </a:cubicBezTo>
                  <a:cubicBezTo>
                    <a:pt x="17" y="6"/>
                    <a:pt x="6" y="19"/>
                    <a:pt x="0" y="2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30" name="Freeform 128"/>
            <p:cNvSpPr/>
            <p:nvPr/>
          </p:nvSpPr>
          <p:spPr bwMode="auto">
            <a:xfrm>
              <a:off x="4657725" y="3160713"/>
              <a:ext cx="234950" cy="98425"/>
            </a:xfrm>
            <a:custGeom>
              <a:cxnLst>
                <a:cxn ang="0">
                  <a:pos x="30" y="27"/>
                </a:cxn>
                <a:cxn ang="0">
                  <a:pos x="0" y="36"/>
                </a:cxn>
                <a:cxn ang="0">
                  <a:pos x="87" y="0"/>
                </a:cxn>
                <a:cxn ang="0">
                  <a:pos x="42" y="24"/>
                </a:cxn>
                <a:cxn ang="0">
                  <a:pos x="30" y="27"/>
                </a:cxn>
              </a:cxnLst>
              <a:rect b="b" l="0" r="r" t="0"/>
              <a:pathLst>
                <a:path h="37" w="87">
                  <a:moveTo>
                    <a:pt x="30" y="27"/>
                  </a:moveTo>
                  <a:cubicBezTo>
                    <a:pt x="16" y="26"/>
                    <a:pt x="14" y="37"/>
                    <a:pt x="0" y="36"/>
                  </a:cubicBezTo>
                  <a:cubicBezTo>
                    <a:pt x="25" y="20"/>
                    <a:pt x="55" y="9"/>
                    <a:pt x="87" y="0"/>
                  </a:cubicBezTo>
                  <a:cubicBezTo>
                    <a:pt x="78" y="12"/>
                    <a:pt x="42" y="13"/>
                    <a:pt x="42" y="24"/>
                  </a:cubicBezTo>
                  <a:cubicBezTo>
                    <a:pt x="41" y="28"/>
                    <a:pt x="34" y="26"/>
                    <a:pt x="30" y="2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31" name="Freeform 129"/>
            <p:cNvSpPr/>
            <p:nvPr/>
          </p:nvSpPr>
          <p:spPr bwMode="auto">
            <a:xfrm>
              <a:off x="4343400" y="3200400"/>
              <a:ext cx="96838" cy="31750"/>
            </a:xfrm>
            <a:custGeom>
              <a:cxnLst>
                <a:cxn ang="0">
                  <a:pos x="0" y="9"/>
                </a:cxn>
                <a:cxn ang="0">
                  <a:pos x="30" y="0"/>
                </a:cxn>
                <a:cxn ang="0">
                  <a:pos x="36" y="6"/>
                </a:cxn>
                <a:cxn ang="0">
                  <a:pos x="9" y="12"/>
                </a:cxn>
                <a:cxn ang="0">
                  <a:pos x="0" y="9"/>
                </a:cxn>
              </a:cxnLst>
              <a:rect b="b" l="0" r="r" t="0"/>
              <a:pathLst>
                <a:path h="12" w="36">
                  <a:moveTo>
                    <a:pt x="0" y="9"/>
                  </a:moveTo>
                  <a:cubicBezTo>
                    <a:pt x="9" y="5"/>
                    <a:pt x="22" y="5"/>
                    <a:pt x="30" y="0"/>
                  </a:cubicBezTo>
                  <a:cubicBezTo>
                    <a:pt x="31" y="3"/>
                    <a:pt x="33" y="5"/>
                    <a:pt x="36" y="6"/>
                  </a:cubicBezTo>
                  <a:cubicBezTo>
                    <a:pt x="30" y="11"/>
                    <a:pt x="20" y="12"/>
                    <a:pt x="9" y="12"/>
                  </a:cubicBezTo>
                  <a:cubicBezTo>
                    <a:pt x="9" y="8"/>
                    <a:pt x="4" y="9"/>
                    <a:pt x="0" y="9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32" name="Freeform 130"/>
            <p:cNvSpPr/>
            <p:nvPr/>
          </p:nvSpPr>
          <p:spPr bwMode="auto">
            <a:xfrm>
              <a:off x="4513263" y="3208338"/>
              <a:ext cx="63500" cy="57150"/>
            </a:xfrm>
            <a:custGeom>
              <a:cxnLst>
                <a:cxn ang="0">
                  <a:pos x="24" y="0"/>
                </a:cxn>
                <a:cxn ang="0">
                  <a:pos x="18" y="21"/>
                </a:cxn>
                <a:cxn ang="0">
                  <a:pos x="0" y="18"/>
                </a:cxn>
                <a:cxn ang="0">
                  <a:pos x="18" y="12"/>
                </a:cxn>
                <a:cxn ang="0">
                  <a:pos x="21" y="0"/>
                </a:cxn>
                <a:cxn ang="0">
                  <a:pos x="24" y="0"/>
                </a:cxn>
              </a:cxnLst>
              <a:rect b="b" l="0" r="r" t="0"/>
              <a:pathLst>
                <a:path h="21" w="24">
                  <a:moveTo>
                    <a:pt x="24" y="0"/>
                  </a:moveTo>
                  <a:cubicBezTo>
                    <a:pt x="22" y="7"/>
                    <a:pt x="21" y="15"/>
                    <a:pt x="18" y="21"/>
                  </a:cubicBezTo>
                  <a:cubicBezTo>
                    <a:pt x="14" y="18"/>
                    <a:pt x="7" y="18"/>
                    <a:pt x="0" y="18"/>
                  </a:cubicBezTo>
                  <a:cubicBezTo>
                    <a:pt x="4" y="14"/>
                    <a:pt x="10" y="12"/>
                    <a:pt x="18" y="12"/>
                  </a:cubicBezTo>
                  <a:cubicBezTo>
                    <a:pt x="17" y="6"/>
                    <a:pt x="20" y="4"/>
                    <a:pt x="21" y="0"/>
                  </a:cubicBezTo>
                  <a:cubicBezTo>
                    <a:pt x="22" y="0"/>
                    <a:pt x="23" y="0"/>
                    <a:pt x="24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33" name="Freeform 131"/>
            <p:cNvSpPr/>
            <p:nvPr/>
          </p:nvSpPr>
          <p:spPr bwMode="auto">
            <a:xfrm>
              <a:off x="4416425" y="3265488"/>
              <a:ext cx="71438" cy="80963"/>
            </a:xfrm>
            <a:custGeom>
              <a:cxnLst>
                <a:cxn ang="0">
                  <a:pos x="0" y="15"/>
                </a:cxn>
                <a:cxn ang="0">
                  <a:pos x="27" y="0"/>
                </a:cxn>
                <a:cxn ang="0">
                  <a:pos x="18" y="6"/>
                </a:cxn>
                <a:cxn ang="0">
                  <a:pos x="18" y="30"/>
                </a:cxn>
                <a:cxn ang="0">
                  <a:pos x="12" y="12"/>
                </a:cxn>
                <a:cxn ang="0">
                  <a:pos x="0" y="15"/>
                </a:cxn>
              </a:cxnLst>
              <a:rect b="b" l="0" r="r" t="0"/>
              <a:pathLst>
                <a:path h="30" w="27">
                  <a:moveTo>
                    <a:pt x="0" y="15"/>
                  </a:moveTo>
                  <a:cubicBezTo>
                    <a:pt x="7" y="8"/>
                    <a:pt x="14" y="1"/>
                    <a:pt x="27" y="0"/>
                  </a:cubicBezTo>
                  <a:cubicBezTo>
                    <a:pt x="26" y="4"/>
                    <a:pt x="20" y="3"/>
                    <a:pt x="18" y="6"/>
                  </a:cubicBezTo>
                  <a:cubicBezTo>
                    <a:pt x="18" y="14"/>
                    <a:pt x="18" y="22"/>
                    <a:pt x="18" y="30"/>
                  </a:cubicBezTo>
                  <a:cubicBezTo>
                    <a:pt x="10" y="30"/>
                    <a:pt x="20" y="12"/>
                    <a:pt x="12" y="12"/>
                  </a:cubicBezTo>
                  <a:cubicBezTo>
                    <a:pt x="7" y="12"/>
                    <a:pt x="6" y="16"/>
                    <a:pt x="0" y="1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34" name="Freeform 132"/>
            <p:cNvSpPr/>
            <p:nvPr/>
          </p:nvSpPr>
          <p:spPr bwMode="auto">
            <a:xfrm>
              <a:off x="4157663" y="3267075"/>
              <a:ext cx="250825" cy="417513"/>
            </a:xfrm>
            <a:custGeom>
              <a:cxnLst>
                <a:cxn ang="0">
                  <a:pos x="0" y="5"/>
                </a:cxn>
                <a:cxn ang="0">
                  <a:pos x="63" y="11"/>
                </a:cxn>
                <a:cxn ang="0">
                  <a:pos x="63" y="17"/>
                </a:cxn>
                <a:cxn ang="0">
                  <a:pos x="51" y="23"/>
                </a:cxn>
                <a:cxn ang="0">
                  <a:pos x="75" y="20"/>
                </a:cxn>
                <a:cxn ang="0">
                  <a:pos x="66" y="14"/>
                </a:cxn>
                <a:cxn ang="0">
                  <a:pos x="93" y="17"/>
                </a:cxn>
                <a:cxn ang="0">
                  <a:pos x="45" y="50"/>
                </a:cxn>
                <a:cxn ang="0">
                  <a:pos x="45" y="62"/>
                </a:cxn>
                <a:cxn ang="0">
                  <a:pos x="42" y="74"/>
                </a:cxn>
                <a:cxn ang="0">
                  <a:pos x="39" y="155"/>
                </a:cxn>
                <a:cxn ang="0">
                  <a:pos x="36" y="155"/>
                </a:cxn>
                <a:cxn ang="0">
                  <a:pos x="36" y="80"/>
                </a:cxn>
                <a:cxn ang="0">
                  <a:pos x="42" y="38"/>
                </a:cxn>
                <a:cxn ang="0">
                  <a:pos x="66" y="35"/>
                </a:cxn>
                <a:cxn ang="0">
                  <a:pos x="45" y="20"/>
                </a:cxn>
                <a:cxn ang="0">
                  <a:pos x="45" y="8"/>
                </a:cxn>
                <a:cxn ang="0">
                  <a:pos x="0" y="5"/>
                </a:cxn>
              </a:cxnLst>
              <a:rect b="b" l="0" r="r" t="0"/>
              <a:pathLst>
                <a:path h="155" w="93">
                  <a:moveTo>
                    <a:pt x="0" y="5"/>
                  </a:moveTo>
                  <a:cubicBezTo>
                    <a:pt x="20" y="0"/>
                    <a:pt x="59" y="4"/>
                    <a:pt x="63" y="11"/>
                  </a:cubicBezTo>
                  <a:cubicBezTo>
                    <a:pt x="59" y="12"/>
                    <a:pt x="60" y="17"/>
                    <a:pt x="63" y="17"/>
                  </a:cubicBezTo>
                  <a:cubicBezTo>
                    <a:pt x="65" y="25"/>
                    <a:pt x="49" y="15"/>
                    <a:pt x="51" y="23"/>
                  </a:cubicBezTo>
                  <a:cubicBezTo>
                    <a:pt x="56" y="31"/>
                    <a:pt x="65" y="17"/>
                    <a:pt x="75" y="20"/>
                  </a:cubicBezTo>
                  <a:cubicBezTo>
                    <a:pt x="74" y="16"/>
                    <a:pt x="66" y="19"/>
                    <a:pt x="66" y="14"/>
                  </a:cubicBezTo>
                  <a:cubicBezTo>
                    <a:pt x="70" y="9"/>
                    <a:pt x="88" y="14"/>
                    <a:pt x="93" y="17"/>
                  </a:cubicBezTo>
                  <a:cubicBezTo>
                    <a:pt x="65" y="21"/>
                    <a:pt x="73" y="44"/>
                    <a:pt x="45" y="50"/>
                  </a:cubicBezTo>
                  <a:cubicBezTo>
                    <a:pt x="45" y="54"/>
                    <a:pt x="45" y="58"/>
                    <a:pt x="45" y="62"/>
                  </a:cubicBezTo>
                  <a:cubicBezTo>
                    <a:pt x="41" y="63"/>
                    <a:pt x="43" y="70"/>
                    <a:pt x="42" y="74"/>
                  </a:cubicBezTo>
                  <a:cubicBezTo>
                    <a:pt x="36" y="96"/>
                    <a:pt x="40" y="128"/>
                    <a:pt x="39" y="155"/>
                  </a:cubicBezTo>
                  <a:cubicBezTo>
                    <a:pt x="38" y="155"/>
                    <a:pt x="37" y="155"/>
                    <a:pt x="36" y="155"/>
                  </a:cubicBezTo>
                  <a:cubicBezTo>
                    <a:pt x="36" y="130"/>
                    <a:pt x="36" y="105"/>
                    <a:pt x="36" y="80"/>
                  </a:cubicBezTo>
                  <a:cubicBezTo>
                    <a:pt x="40" y="68"/>
                    <a:pt x="40" y="52"/>
                    <a:pt x="42" y="38"/>
                  </a:cubicBezTo>
                  <a:cubicBezTo>
                    <a:pt x="47" y="50"/>
                    <a:pt x="58" y="38"/>
                    <a:pt x="66" y="35"/>
                  </a:cubicBezTo>
                  <a:cubicBezTo>
                    <a:pt x="60" y="32"/>
                    <a:pt x="49" y="32"/>
                    <a:pt x="45" y="20"/>
                  </a:cubicBezTo>
                  <a:cubicBezTo>
                    <a:pt x="45" y="12"/>
                    <a:pt x="40" y="14"/>
                    <a:pt x="45" y="8"/>
                  </a:cubicBezTo>
                  <a:cubicBezTo>
                    <a:pt x="29" y="8"/>
                    <a:pt x="13" y="8"/>
                    <a:pt x="0" y="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35" name="Freeform 133"/>
            <p:cNvSpPr/>
            <p:nvPr/>
          </p:nvSpPr>
          <p:spPr bwMode="auto">
            <a:xfrm>
              <a:off x="4711700" y="3273425"/>
              <a:ext cx="85725" cy="144463"/>
            </a:xfrm>
            <a:custGeom>
              <a:cxnLst>
                <a:cxn ang="0">
                  <a:pos x="7" y="3"/>
                </a:cxn>
                <a:cxn ang="0">
                  <a:pos x="16" y="24"/>
                </a:cxn>
                <a:cxn ang="0">
                  <a:pos x="13" y="39"/>
                </a:cxn>
                <a:cxn ang="0">
                  <a:pos x="13" y="48"/>
                </a:cxn>
                <a:cxn ang="0">
                  <a:pos x="13" y="51"/>
                </a:cxn>
                <a:cxn ang="0">
                  <a:pos x="10" y="54"/>
                </a:cxn>
                <a:cxn ang="0">
                  <a:pos x="7" y="51"/>
                </a:cxn>
                <a:cxn ang="0">
                  <a:pos x="7" y="3"/>
                </a:cxn>
              </a:cxnLst>
              <a:rect b="b" l="0" r="r" t="0"/>
              <a:pathLst>
                <a:path h="54" w="32">
                  <a:moveTo>
                    <a:pt x="7" y="3"/>
                  </a:moveTo>
                  <a:cubicBezTo>
                    <a:pt x="32" y="0"/>
                    <a:pt x="0" y="35"/>
                    <a:pt x="16" y="24"/>
                  </a:cubicBezTo>
                  <a:cubicBezTo>
                    <a:pt x="13" y="27"/>
                    <a:pt x="12" y="32"/>
                    <a:pt x="13" y="39"/>
                  </a:cubicBezTo>
                  <a:cubicBezTo>
                    <a:pt x="13" y="42"/>
                    <a:pt x="13" y="45"/>
                    <a:pt x="13" y="48"/>
                  </a:cubicBezTo>
                  <a:cubicBezTo>
                    <a:pt x="13" y="49"/>
                    <a:pt x="13" y="50"/>
                    <a:pt x="13" y="51"/>
                  </a:cubicBezTo>
                  <a:cubicBezTo>
                    <a:pt x="14" y="54"/>
                    <a:pt x="12" y="54"/>
                    <a:pt x="10" y="54"/>
                  </a:cubicBezTo>
                  <a:cubicBezTo>
                    <a:pt x="11" y="51"/>
                    <a:pt x="9" y="51"/>
                    <a:pt x="7" y="51"/>
                  </a:cubicBezTo>
                  <a:cubicBezTo>
                    <a:pt x="7" y="35"/>
                    <a:pt x="7" y="19"/>
                    <a:pt x="7" y="3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36" name="Freeform 134"/>
            <p:cNvSpPr>
              <a:spLocks noEditPoints="1"/>
            </p:cNvSpPr>
            <p:nvPr/>
          </p:nvSpPr>
          <p:spPr bwMode="auto">
            <a:xfrm>
              <a:off x="4235450" y="3297238"/>
              <a:ext cx="212725" cy="960438"/>
            </a:xfrm>
            <a:custGeom>
              <a:cxnLst>
                <a:cxn ang="0">
                  <a:pos x="79" y="0"/>
                </a:cxn>
                <a:cxn ang="0">
                  <a:pos x="79" y="21"/>
                </a:cxn>
                <a:cxn ang="0">
                  <a:pos x="67" y="99"/>
                </a:cxn>
                <a:cxn ang="0">
                  <a:pos x="58" y="174"/>
                </a:cxn>
                <a:cxn ang="0">
                  <a:pos x="58" y="183"/>
                </a:cxn>
                <a:cxn ang="0">
                  <a:pos x="52" y="219"/>
                </a:cxn>
                <a:cxn ang="0">
                  <a:pos x="52" y="348"/>
                </a:cxn>
                <a:cxn ang="0">
                  <a:pos x="46" y="348"/>
                </a:cxn>
                <a:cxn ang="0">
                  <a:pos x="7" y="357"/>
                </a:cxn>
                <a:cxn ang="0">
                  <a:pos x="1" y="357"/>
                </a:cxn>
                <a:cxn ang="0">
                  <a:pos x="7" y="327"/>
                </a:cxn>
                <a:cxn ang="0">
                  <a:pos x="10" y="297"/>
                </a:cxn>
                <a:cxn ang="0">
                  <a:pos x="10" y="255"/>
                </a:cxn>
                <a:cxn ang="0">
                  <a:pos x="10" y="216"/>
                </a:cxn>
                <a:cxn ang="0">
                  <a:pos x="10" y="144"/>
                </a:cxn>
                <a:cxn ang="0">
                  <a:pos x="13" y="63"/>
                </a:cxn>
                <a:cxn ang="0">
                  <a:pos x="31" y="54"/>
                </a:cxn>
                <a:cxn ang="0">
                  <a:pos x="16" y="51"/>
                </a:cxn>
                <a:cxn ang="0">
                  <a:pos x="16" y="39"/>
                </a:cxn>
                <a:cxn ang="0">
                  <a:pos x="64" y="6"/>
                </a:cxn>
                <a:cxn ang="0">
                  <a:pos x="67" y="3"/>
                </a:cxn>
                <a:cxn ang="0">
                  <a:pos x="79" y="0"/>
                </a:cxn>
                <a:cxn ang="0">
                  <a:pos x="19" y="48"/>
                </a:cxn>
                <a:cxn ang="0">
                  <a:pos x="43" y="30"/>
                </a:cxn>
                <a:cxn ang="0">
                  <a:pos x="19" y="48"/>
                </a:cxn>
              </a:cxnLst>
              <a:rect b="b" l="0" r="r" t="0"/>
              <a:pathLst>
                <a:path h="357" w="79">
                  <a:moveTo>
                    <a:pt x="79" y="0"/>
                  </a:moveTo>
                  <a:cubicBezTo>
                    <a:pt x="79" y="7"/>
                    <a:pt x="79" y="14"/>
                    <a:pt x="79" y="21"/>
                  </a:cubicBezTo>
                  <a:cubicBezTo>
                    <a:pt x="78" y="50"/>
                    <a:pt x="69" y="71"/>
                    <a:pt x="67" y="99"/>
                  </a:cubicBezTo>
                  <a:cubicBezTo>
                    <a:pt x="60" y="120"/>
                    <a:pt x="57" y="145"/>
                    <a:pt x="58" y="174"/>
                  </a:cubicBezTo>
                  <a:cubicBezTo>
                    <a:pt x="58" y="177"/>
                    <a:pt x="58" y="180"/>
                    <a:pt x="58" y="183"/>
                  </a:cubicBezTo>
                  <a:cubicBezTo>
                    <a:pt x="53" y="192"/>
                    <a:pt x="53" y="206"/>
                    <a:pt x="52" y="219"/>
                  </a:cubicBezTo>
                  <a:cubicBezTo>
                    <a:pt x="46" y="266"/>
                    <a:pt x="47" y="310"/>
                    <a:pt x="52" y="348"/>
                  </a:cubicBezTo>
                  <a:cubicBezTo>
                    <a:pt x="52" y="348"/>
                    <a:pt x="46" y="348"/>
                    <a:pt x="46" y="348"/>
                  </a:cubicBezTo>
                  <a:cubicBezTo>
                    <a:pt x="35" y="353"/>
                    <a:pt x="17" y="351"/>
                    <a:pt x="7" y="357"/>
                  </a:cubicBezTo>
                  <a:cubicBezTo>
                    <a:pt x="5" y="357"/>
                    <a:pt x="3" y="357"/>
                    <a:pt x="1" y="357"/>
                  </a:cubicBezTo>
                  <a:cubicBezTo>
                    <a:pt x="1" y="345"/>
                    <a:pt x="0" y="332"/>
                    <a:pt x="7" y="327"/>
                  </a:cubicBezTo>
                  <a:cubicBezTo>
                    <a:pt x="14" y="323"/>
                    <a:pt x="8" y="306"/>
                    <a:pt x="10" y="297"/>
                  </a:cubicBezTo>
                  <a:cubicBezTo>
                    <a:pt x="10" y="283"/>
                    <a:pt x="10" y="269"/>
                    <a:pt x="10" y="255"/>
                  </a:cubicBezTo>
                  <a:cubicBezTo>
                    <a:pt x="10" y="242"/>
                    <a:pt x="10" y="229"/>
                    <a:pt x="10" y="216"/>
                  </a:cubicBezTo>
                  <a:cubicBezTo>
                    <a:pt x="10" y="192"/>
                    <a:pt x="10" y="168"/>
                    <a:pt x="10" y="144"/>
                  </a:cubicBezTo>
                  <a:cubicBezTo>
                    <a:pt x="11" y="117"/>
                    <a:pt x="7" y="85"/>
                    <a:pt x="13" y="63"/>
                  </a:cubicBezTo>
                  <a:cubicBezTo>
                    <a:pt x="19" y="60"/>
                    <a:pt x="26" y="58"/>
                    <a:pt x="31" y="54"/>
                  </a:cubicBezTo>
                  <a:cubicBezTo>
                    <a:pt x="28" y="43"/>
                    <a:pt x="14" y="67"/>
                    <a:pt x="16" y="51"/>
                  </a:cubicBezTo>
                  <a:cubicBezTo>
                    <a:pt x="16" y="47"/>
                    <a:pt x="16" y="43"/>
                    <a:pt x="16" y="39"/>
                  </a:cubicBezTo>
                  <a:cubicBezTo>
                    <a:pt x="44" y="33"/>
                    <a:pt x="36" y="10"/>
                    <a:pt x="64" y="6"/>
                  </a:cubicBezTo>
                  <a:cubicBezTo>
                    <a:pt x="67" y="7"/>
                    <a:pt x="67" y="5"/>
                    <a:pt x="67" y="3"/>
                  </a:cubicBezTo>
                  <a:cubicBezTo>
                    <a:pt x="73" y="4"/>
                    <a:pt x="74" y="0"/>
                    <a:pt x="79" y="0"/>
                  </a:cubicBezTo>
                  <a:close/>
                  <a:moveTo>
                    <a:pt x="19" y="48"/>
                  </a:moveTo>
                  <a:cubicBezTo>
                    <a:pt x="29" y="44"/>
                    <a:pt x="37" y="38"/>
                    <a:pt x="43" y="30"/>
                  </a:cubicBezTo>
                  <a:cubicBezTo>
                    <a:pt x="32" y="33"/>
                    <a:pt x="24" y="39"/>
                    <a:pt x="19" y="48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37" name="Freeform 135"/>
            <p:cNvSpPr/>
            <p:nvPr/>
          </p:nvSpPr>
          <p:spPr bwMode="auto">
            <a:xfrm>
              <a:off x="4289425" y="3297238"/>
              <a:ext cx="69850" cy="53975"/>
            </a:xfrm>
            <a:custGeom>
              <a:cxnLst>
                <a:cxn ang="0">
                  <a:pos x="17" y="3"/>
                </a:cxn>
                <a:cxn ang="0">
                  <a:pos x="26" y="9"/>
                </a:cxn>
                <a:cxn ang="0">
                  <a:pos x="2" y="12"/>
                </a:cxn>
                <a:cxn ang="0">
                  <a:pos x="14" y="6"/>
                </a:cxn>
                <a:cxn ang="0">
                  <a:pos x="14" y="0"/>
                </a:cxn>
                <a:cxn ang="0">
                  <a:pos x="17" y="3"/>
                </a:cxn>
              </a:cxnLst>
              <a:rect b="b" l="0" r="r" t="0"/>
              <a:pathLst>
                <a:path h="20" w="26">
                  <a:moveTo>
                    <a:pt x="17" y="3"/>
                  </a:moveTo>
                  <a:cubicBezTo>
                    <a:pt x="17" y="8"/>
                    <a:pt x="25" y="5"/>
                    <a:pt x="26" y="9"/>
                  </a:cubicBezTo>
                  <a:cubicBezTo>
                    <a:pt x="16" y="6"/>
                    <a:pt x="7" y="20"/>
                    <a:pt x="2" y="12"/>
                  </a:cubicBezTo>
                  <a:cubicBezTo>
                    <a:pt x="0" y="4"/>
                    <a:pt x="16" y="14"/>
                    <a:pt x="14" y="6"/>
                  </a:cubicBezTo>
                  <a:cubicBezTo>
                    <a:pt x="11" y="6"/>
                    <a:pt x="10" y="1"/>
                    <a:pt x="14" y="0"/>
                  </a:cubicBezTo>
                  <a:cubicBezTo>
                    <a:pt x="13" y="3"/>
                    <a:pt x="15" y="3"/>
                    <a:pt x="17" y="3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38" name="Freeform 136"/>
            <p:cNvSpPr/>
            <p:nvPr/>
          </p:nvSpPr>
          <p:spPr bwMode="auto">
            <a:xfrm>
              <a:off x="4259263" y="3321050"/>
              <a:ext cx="76200" cy="80963"/>
            </a:xfrm>
            <a:custGeom>
              <a:cxnLst>
                <a:cxn ang="0">
                  <a:pos x="7" y="0"/>
                </a:cxn>
                <a:cxn ang="0">
                  <a:pos x="28" y="15"/>
                </a:cxn>
                <a:cxn ang="0">
                  <a:pos x="4" y="18"/>
                </a:cxn>
                <a:cxn ang="0">
                  <a:pos x="7" y="0"/>
                </a:cxn>
              </a:cxnLst>
              <a:rect b="b" l="0" r="r" t="0"/>
              <a:pathLst>
                <a:path h="30" w="28">
                  <a:moveTo>
                    <a:pt x="7" y="0"/>
                  </a:moveTo>
                  <a:cubicBezTo>
                    <a:pt x="11" y="12"/>
                    <a:pt x="22" y="12"/>
                    <a:pt x="28" y="15"/>
                  </a:cubicBezTo>
                  <a:cubicBezTo>
                    <a:pt x="20" y="18"/>
                    <a:pt x="9" y="30"/>
                    <a:pt x="4" y="18"/>
                  </a:cubicBezTo>
                  <a:cubicBezTo>
                    <a:pt x="6" y="13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39" name="Freeform 137"/>
            <p:cNvSpPr/>
            <p:nvPr/>
          </p:nvSpPr>
          <p:spPr bwMode="auto">
            <a:xfrm>
              <a:off x="4416425" y="3351213"/>
              <a:ext cx="50800" cy="212725"/>
            </a:xfrm>
            <a:custGeom>
              <a:cxnLst>
                <a:cxn ang="0">
                  <a:pos x="0" y="79"/>
                </a:cxn>
                <a:cxn ang="0">
                  <a:pos x="12" y="1"/>
                </a:cxn>
                <a:cxn ang="0">
                  <a:pos x="15" y="16"/>
                </a:cxn>
                <a:cxn ang="0">
                  <a:pos x="3" y="79"/>
                </a:cxn>
                <a:cxn ang="0">
                  <a:pos x="0" y="79"/>
                </a:cxn>
              </a:cxnLst>
              <a:rect b="b" l="0" r="r" t="0"/>
              <a:pathLst>
                <a:path h="79" w="19">
                  <a:moveTo>
                    <a:pt x="0" y="79"/>
                  </a:moveTo>
                  <a:cubicBezTo>
                    <a:pt x="2" y="51"/>
                    <a:pt x="11" y="30"/>
                    <a:pt x="12" y="1"/>
                  </a:cubicBezTo>
                  <a:cubicBezTo>
                    <a:pt x="19" y="0"/>
                    <a:pt x="13" y="12"/>
                    <a:pt x="15" y="16"/>
                  </a:cubicBezTo>
                  <a:cubicBezTo>
                    <a:pt x="15" y="41"/>
                    <a:pt x="5" y="56"/>
                    <a:pt x="3" y="79"/>
                  </a:cubicBezTo>
                  <a:cubicBezTo>
                    <a:pt x="2" y="79"/>
                    <a:pt x="1" y="79"/>
                    <a:pt x="0" y="7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40" name="Freeform 138"/>
            <p:cNvSpPr/>
            <p:nvPr/>
          </p:nvSpPr>
          <p:spPr bwMode="auto">
            <a:xfrm>
              <a:off x="4746625" y="3378200"/>
              <a:ext cx="49213" cy="31750"/>
            </a:xfrm>
            <a:custGeom>
              <a:cxnLst>
                <a:cxn ang="0">
                  <a:pos x="0" y="9"/>
                </a:cxn>
                <a:cxn ang="0">
                  <a:pos x="18" y="0"/>
                </a:cxn>
                <a:cxn ang="0">
                  <a:pos x="0" y="12"/>
                </a:cxn>
                <a:cxn ang="0">
                  <a:pos x="0" y="9"/>
                </a:cxn>
              </a:cxnLst>
              <a:rect b="b" l="0" r="r" t="0"/>
              <a:pathLst>
                <a:path h="12" w="18">
                  <a:moveTo>
                    <a:pt x="0" y="9"/>
                  </a:moveTo>
                  <a:cubicBezTo>
                    <a:pt x="6" y="6"/>
                    <a:pt x="9" y="0"/>
                    <a:pt x="18" y="0"/>
                  </a:cubicBezTo>
                  <a:cubicBezTo>
                    <a:pt x="15" y="7"/>
                    <a:pt x="9" y="11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41" name="Freeform 139"/>
            <p:cNvSpPr/>
            <p:nvPr/>
          </p:nvSpPr>
          <p:spPr bwMode="auto">
            <a:xfrm>
              <a:off x="4795838" y="3556000"/>
              <a:ext cx="96838" cy="274638"/>
            </a:xfrm>
            <a:custGeom>
              <a:cxnLst>
                <a:cxn ang="0">
                  <a:pos x="0" y="99"/>
                </a:cxn>
                <a:cxn ang="0">
                  <a:pos x="33" y="0"/>
                </a:cxn>
                <a:cxn ang="0">
                  <a:pos x="36" y="0"/>
                </a:cxn>
                <a:cxn ang="0">
                  <a:pos x="36" y="9"/>
                </a:cxn>
                <a:cxn ang="0">
                  <a:pos x="0" y="102"/>
                </a:cxn>
                <a:cxn ang="0">
                  <a:pos x="0" y="99"/>
                </a:cxn>
              </a:cxnLst>
              <a:rect b="b" l="0" r="r" t="0"/>
              <a:pathLst>
                <a:path h="102" w="36">
                  <a:moveTo>
                    <a:pt x="0" y="99"/>
                  </a:moveTo>
                  <a:cubicBezTo>
                    <a:pt x="6" y="61"/>
                    <a:pt x="30" y="41"/>
                    <a:pt x="33" y="0"/>
                  </a:cubicBezTo>
                  <a:cubicBezTo>
                    <a:pt x="34" y="0"/>
                    <a:pt x="35" y="0"/>
                    <a:pt x="36" y="0"/>
                  </a:cubicBezTo>
                  <a:cubicBezTo>
                    <a:pt x="36" y="3"/>
                    <a:pt x="36" y="6"/>
                    <a:pt x="36" y="9"/>
                  </a:cubicBezTo>
                  <a:cubicBezTo>
                    <a:pt x="28" y="44"/>
                    <a:pt x="12" y="71"/>
                    <a:pt x="0" y="102"/>
                  </a:cubicBezTo>
                  <a:cubicBezTo>
                    <a:pt x="0" y="101"/>
                    <a:pt x="0" y="100"/>
                    <a:pt x="0" y="9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42" name="Freeform 140"/>
            <p:cNvSpPr>
              <a:spLocks noEditPoints="1"/>
            </p:cNvSpPr>
            <p:nvPr/>
          </p:nvSpPr>
          <p:spPr bwMode="auto">
            <a:xfrm>
              <a:off x="4445000" y="3830638"/>
              <a:ext cx="463550" cy="661988"/>
            </a:xfrm>
            <a:custGeom>
              <a:cxnLst>
                <a:cxn ang="0">
                  <a:pos x="31" y="126"/>
                </a:cxn>
                <a:cxn ang="0">
                  <a:pos x="43" y="75"/>
                </a:cxn>
                <a:cxn ang="0">
                  <a:pos x="79" y="0"/>
                </a:cxn>
                <a:cxn ang="0">
                  <a:pos x="61" y="177"/>
                </a:cxn>
                <a:cxn ang="0">
                  <a:pos x="145" y="165"/>
                </a:cxn>
                <a:cxn ang="0">
                  <a:pos x="121" y="150"/>
                </a:cxn>
                <a:cxn ang="0">
                  <a:pos x="124" y="156"/>
                </a:cxn>
                <a:cxn ang="0">
                  <a:pos x="97" y="150"/>
                </a:cxn>
                <a:cxn ang="0">
                  <a:pos x="103" y="147"/>
                </a:cxn>
                <a:cxn ang="0">
                  <a:pos x="112" y="144"/>
                </a:cxn>
                <a:cxn ang="0">
                  <a:pos x="163" y="174"/>
                </a:cxn>
                <a:cxn ang="0">
                  <a:pos x="121" y="183"/>
                </a:cxn>
                <a:cxn ang="0">
                  <a:pos x="70" y="204"/>
                </a:cxn>
                <a:cxn ang="0">
                  <a:pos x="100" y="195"/>
                </a:cxn>
                <a:cxn ang="0">
                  <a:pos x="100" y="198"/>
                </a:cxn>
                <a:cxn ang="0">
                  <a:pos x="85" y="204"/>
                </a:cxn>
                <a:cxn ang="0">
                  <a:pos x="85" y="228"/>
                </a:cxn>
                <a:cxn ang="0">
                  <a:pos x="100" y="228"/>
                </a:cxn>
                <a:cxn ang="0">
                  <a:pos x="106" y="222"/>
                </a:cxn>
                <a:cxn ang="0">
                  <a:pos x="127" y="216"/>
                </a:cxn>
                <a:cxn ang="0">
                  <a:pos x="124" y="228"/>
                </a:cxn>
                <a:cxn ang="0">
                  <a:pos x="169" y="189"/>
                </a:cxn>
                <a:cxn ang="0">
                  <a:pos x="169" y="225"/>
                </a:cxn>
                <a:cxn ang="0">
                  <a:pos x="157" y="240"/>
                </a:cxn>
                <a:cxn ang="0">
                  <a:pos x="163" y="216"/>
                </a:cxn>
                <a:cxn ang="0">
                  <a:pos x="85" y="234"/>
                </a:cxn>
                <a:cxn ang="0">
                  <a:pos x="82" y="213"/>
                </a:cxn>
                <a:cxn ang="0">
                  <a:pos x="67" y="213"/>
                </a:cxn>
                <a:cxn ang="0">
                  <a:pos x="37" y="174"/>
                </a:cxn>
                <a:cxn ang="0">
                  <a:pos x="31" y="162"/>
                </a:cxn>
                <a:cxn ang="0">
                  <a:pos x="31" y="159"/>
                </a:cxn>
                <a:cxn ang="0">
                  <a:pos x="31" y="126"/>
                </a:cxn>
                <a:cxn ang="0">
                  <a:pos x="139" y="174"/>
                </a:cxn>
                <a:cxn ang="0">
                  <a:pos x="157" y="171"/>
                </a:cxn>
                <a:cxn ang="0">
                  <a:pos x="139" y="174"/>
                </a:cxn>
              </a:cxnLst>
              <a:rect b="b" l="0" r="r" t="0"/>
              <a:pathLst>
                <a:path h="246" w="172">
                  <a:moveTo>
                    <a:pt x="31" y="126"/>
                  </a:moveTo>
                  <a:cubicBezTo>
                    <a:pt x="28" y="104"/>
                    <a:pt x="59" y="73"/>
                    <a:pt x="43" y="75"/>
                  </a:cubicBezTo>
                  <a:cubicBezTo>
                    <a:pt x="54" y="49"/>
                    <a:pt x="66" y="24"/>
                    <a:pt x="79" y="0"/>
                  </a:cubicBezTo>
                  <a:cubicBezTo>
                    <a:pt x="73" y="59"/>
                    <a:pt x="0" y="132"/>
                    <a:pt x="61" y="177"/>
                  </a:cubicBezTo>
                  <a:cubicBezTo>
                    <a:pt x="75" y="222"/>
                    <a:pt x="113" y="165"/>
                    <a:pt x="145" y="165"/>
                  </a:cubicBezTo>
                  <a:cubicBezTo>
                    <a:pt x="143" y="154"/>
                    <a:pt x="134" y="150"/>
                    <a:pt x="121" y="150"/>
                  </a:cubicBezTo>
                  <a:cubicBezTo>
                    <a:pt x="117" y="151"/>
                    <a:pt x="121" y="155"/>
                    <a:pt x="124" y="156"/>
                  </a:cubicBezTo>
                  <a:cubicBezTo>
                    <a:pt x="118" y="160"/>
                    <a:pt x="105" y="147"/>
                    <a:pt x="97" y="150"/>
                  </a:cubicBezTo>
                  <a:cubicBezTo>
                    <a:pt x="99" y="149"/>
                    <a:pt x="100" y="147"/>
                    <a:pt x="103" y="147"/>
                  </a:cubicBezTo>
                  <a:cubicBezTo>
                    <a:pt x="108" y="148"/>
                    <a:pt x="108" y="144"/>
                    <a:pt x="112" y="144"/>
                  </a:cubicBezTo>
                  <a:cubicBezTo>
                    <a:pt x="143" y="140"/>
                    <a:pt x="151" y="159"/>
                    <a:pt x="163" y="174"/>
                  </a:cubicBezTo>
                  <a:cubicBezTo>
                    <a:pt x="149" y="177"/>
                    <a:pt x="133" y="178"/>
                    <a:pt x="121" y="183"/>
                  </a:cubicBezTo>
                  <a:cubicBezTo>
                    <a:pt x="106" y="180"/>
                    <a:pt x="86" y="198"/>
                    <a:pt x="70" y="204"/>
                  </a:cubicBezTo>
                  <a:cubicBezTo>
                    <a:pt x="78" y="211"/>
                    <a:pt x="88" y="194"/>
                    <a:pt x="100" y="195"/>
                  </a:cubicBezTo>
                  <a:cubicBezTo>
                    <a:pt x="100" y="196"/>
                    <a:pt x="100" y="197"/>
                    <a:pt x="100" y="198"/>
                  </a:cubicBezTo>
                  <a:cubicBezTo>
                    <a:pt x="94" y="199"/>
                    <a:pt x="92" y="204"/>
                    <a:pt x="85" y="204"/>
                  </a:cubicBezTo>
                  <a:cubicBezTo>
                    <a:pt x="85" y="212"/>
                    <a:pt x="85" y="220"/>
                    <a:pt x="85" y="228"/>
                  </a:cubicBezTo>
                  <a:cubicBezTo>
                    <a:pt x="90" y="228"/>
                    <a:pt x="95" y="228"/>
                    <a:pt x="100" y="228"/>
                  </a:cubicBezTo>
                  <a:cubicBezTo>
                    <a:pt x="103" y="227"/>
                    <a:pt x="102" y="222"/>
                    <a:pt x="106" y="222"/>
                  </a:cubicBezTo>
                  <a:cubicBezTo>
                    <a:pt x="116" y="232"/>
                    <a:pt x="119" y="217"/>
                    <a:pt x="127" y="216"/>
                  </a:cubicBezTo>
                  <a:cubicBezTo>
                    <a:pt x="125" y="219"/>
                    <a:pt x="124" y="223"/>
                    <a:pt x="124" y="228"/>
                  </a:cubicBezTo>
                  <a:cubicBezTo>
                    <a:pt x="145" y="221"/>
                    <a:pt x="165" y="213"/>
                    <a:pt x="169" y="189"/>
                  </a:cubicBezTo>
                  <a:cubicBezTo>
                    <a:pt x="169" y="201"/>
                    <a:pt x="169" y="213"/>
                    <a:pt x="169" y="225"/>
                  </a:cubicBezTo>
                  <a:cubicBezTo>
                    <a:pt x="161" y="226"/>
                    <a:pt x="172" y="246"/>
                    <a:pt x="157" y="240"/>
                  </a:cubicBezTo>
                  <a:cubicBezTo>
                    <a:pt x="160" y="233"/>
                    <a:pt x="162" y="225"/>
                    <a:pt x="163" y="216"/>
                  </a:cubicBezTo>
                  <a:cubicBezTo>
                    <a:pt x="152" y="225"/>
                    <a:pt x="115" y="234"/>
                    <a:pt x="85" y="234"/>
                  </a:cubicBezTo>
                  <a:cubicBezTo>
                    <a:pt x="84" y="227"/>
                    <a:pt x="80" y="223"/>
                    <a:pt x="82" y="213"/>
                  </a:cubicBezTo>
                  <a:cubicBezTo>
                    <a:pt x="82" y="206"/>
                    <a:pt x="74" y="217"/>
                    <a:pt x="67" y="213"/>
                  </a:cubicBezTo>
                  <a:cubicBezTo>
                    <a:pt x="68" y="196"/>
                    <a:pt x="46" y="168"/>
                    <a:pt x="37" y="174"/>
                  </a:cubicBezTo>
                  <a:cubicBezTo>
                    <a:pt x="29" y="176"/>
                    <a:pt x="39" y="160"/>
                    <a:pt x="31" y="162"/>
                  </a:cubicBezTo>
                  <a:cubicBezTo>
                    <a:pt x="31" y="161"/>
                    <a:pt x="31" y="160"/>
                    <a:pt x="31" y="159"/>
                  </a:cubicBezTo>
                  <a:cubicBezTo>
                    <a:pt x="36" y="149"/>
                    <a:pt x="29" y="141"/>
                    <a:pt x="31" y="126"/>
                  </a:cubicBezTo>
                  <a:close/>
                  <a:moveTo>
                    <a:pt x="139" y="174"/>
                  </a:moveTo>
                  <a:cubicBezTo>
                    <a:pt x="144" y="172"/>
                    <a:pt x="157" y="178"/>
                    <a:pt x="157" y="171"/>
                  </a:cubicBezTo>
                  <a:cubicBezTo>
                    <a:pt x="151" y="164"/>
                    <a:pt x="143" y="165"/>
                    <a:pt x="139" y="17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43" name="Freeform 141"/>
            <p:cNvSpPr/>
            <p:nvPr/>
          </p:nvSpPr>
          <p:spPr bwMode="auto">
            <a:xfrm>
              <a:off x="4560888" y="4113213"/>
              <a:ext cx="30163" cy="63500"/>
            </a:xfrm>
            <a:custGeom>
              <a:cxnLst>
                <a:cxn ang="0">
                  <a:pos x="6" y="0"/>
                </a:cxn>
                <a:cxn ang="0">
                  <a:pos x="9" y="24"/>
                </a:cxn>
                <a:cxn ang="0">
                  <a:pos x="6" y="0"/>
                </a:cxn>
              </a:cxnLst>
              <a:rect b="b" l="0" r="r" t="0"/>
              <a:pathLst>
                <a:path h="24" w="11">
                  <a:moveTo>
                    <a:pt x="6" y="0"/>
                  </a:moveTo>
                  <a:cubicBezTo>
                    <a:pt x="11" y="4"/>
                    <a:pt x="2" y="16"/>
                    <a:pt x="9" y="24"/>
                  </a:cubicBezTo>
                  <a:cubicBezTo>
                    <a:pt x="0" y="24"/>
                    <a:pt x="2" y="4"/>
                    <a:pt x="6" y="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44" name="Freeform 142"/>
            <p:cNvSpPr/>
            <p:nvPr/>
          </p:nvSpPr>
          <p:spPr bwMode="auto">
            <a:xfrm>
              <a:off x="4681538" y="4079875"/>
              <a:ext cx="44450" cy="96838"/>
            </a:xfrm>
            <a:custGeom>
              <a:cxnLst>
                <a:cxn ang="0">
                  <a:pos x="12" y="30"/>
                </a:cxn>
                <a:cxn ang="0">
                  <a:pos x="9" y="36"/>
                </a:cxn>
                <a:cxn ang="0">
                  <a:pos x="15" y="0"/>
                </a:cxn>
                <a:cxn ang="0">
                  <a:pos x="12" y="30"/>
                </a:cxn>
              </a:cxnLst>
              <a:rect b="b" l="0" r="r" t="0"/>
              <a:pathLst>
                <a:path h="36" w="16">
                  <a:moveTo>
                    <a:pt x="12" y="30"/>
                  </a:moveTo>
                  <a:cubicBezTo>
                    <a:pt x="9" y="30"/>
                    <a:pt x="10" y="34"/>
                    <a:pt x="9" y="36"/>
                  </a:cubicBezTo>
                  <a:cubicBezTo>
                    <a:pt x="0" y="30"/>
                    <a:pt x="13" y="12"/>
                    <a:pt x="15" y="0"/>
                  </a:cubicBezTo>
                  <a:cubicBezTo>
                    <a:pt x="16" y="12"/>
                    <a:pt x="15" y="22"/>
                    <a:pt x="12" y="30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45" name="Freeform 143"/>
            <p:cNvSpPr/>
            <p:nvPr/>
          </p:nvSpPr>
          <p:spPr bwMode="auto">
            <a:xfrm>
              <a:off x="4214813" y="4160838"/>
              <a:ext cx="52388" cy="161925"/>
            </a:xfrm>
            <a:custGeom>
              <a:cxnLst>
                <a:cxn ang="0">
                  <a:pos x="0" y="5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5" y="6"/>
                </a:cxn>
                <a:cxn ang="0">
                  <a:pos x="9" y="36"/>
                </a:cxn>
                <a:cxn ang="0">
                  <a:pos x="15" y="36"/>
                </a:cxn>
                <a:cxn ang="0">
                  <a:pos x="12" y="39"/>
                </a:cxn>
                <a:cxn ang="0">
                  <a:pos x="6" y="60"/>
                </a:cxn>
                <a:cxn ang="0">
                  <a:pos x="0" y="51"/>
                </a:cxn>
              </a:cxnLst>
              <a:rect b="b" l="0" r="r" t="0"/>
              <a:pathLst>
                <a:path h="60" w="20">
                  <a:moveTo>
                    <a:pt x="0" y="51"/>
                  </a:moveTo>
                  <a:cubicBezTo>
                    <a:pt x="8" y="38"/>
                    <a:pt x="3" y="1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5" y="2"/>
                    <a:pt x="15" y="4"/>
                    <a:pt x="15" y="6"/>
                  </a:cubicBezTo>
                  <a:cubicBezTo>
                    <a:pt x="8" y="11"/>
                    <a:pt x="9" y="24"/>
                    <a:pt x="9" y="36"/>
                  </a:cubicBezTo>
                  <a:cubicBezTo>
                    <a:pt x="11" y="36"/>
                    <a:pt x="13" y="36"/>
                    <a:pt x="15" y="36"/>
                  </a:cubicBezTo>
                  <a:cubicBezTo>
                    <a:pt x="20" y="38"/>
                    <a:pt x="15" y="39"/>
                    <a:pt x="12" y="39"/>
                  </a:cubicBezTo>
                  <a:cubicBezTo>
                    <a:pt x="8" y="44"/>
                    <a:pt x="7" y="52"/>
                    <a:pt x="6" y="60"/>
                  </a:cubicBezTo>
                  <a:cubicBezTo>
                    <a:pt x="3" y="58"/>
                    <a:pt x="1" y="55"/>
                    <a:pt x="0" y="5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46" name="Freeform 144"/>
            <p:cNvSpPr/>
            <p:nvPr/>
          </p:nvSpPr>
          <p:spPr bwMode="auto">
            <a:xfrm>
              <a:off x="4391025" y="4225925"/>
              <a:ext cx="41275" cy="61913"/>
            </a:xfrm>
            <a:custGeom>
              <a:cxnLst>
                <a:cxn ang="0">
                  <a:pos x="15" y="3"/>
                </a:cxn>
                <a:cxn ang="0">
                  <a:pos x="3" y="6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5" y="3"/>
                </a:cxn>
              </a:cxnLst>
              <a:rect b="b" l="0" r="r" t="0"/>
              <a:pathLst>
                <a:path h="23" w="15">
                  <a:moveTo>
                    <a:pt x="15" y="3"/>
                  </a:moveTo>
                  <a:cubicBezTo>
                    <a:pt x="14" y="7"/>
                    <a:pt x="7" y="5"/>
                    <a:pt x="3" y="6"/>
                  </a:cubicBezTo>
                  <a:cubicBezTo>
                    <a:pt x="9" y="16"/>
                    <a:pt x="2" y="23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4"/>
                    <a:pt x="11" y="3"/>
                    <a:pt x="15" y="3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47" name="Freeform 145"/>
            <p:cNvSpPr/>
            <p:nvPr/>
          </p:nvSpPr>
          <p:spPr bwMode="auto">
            <a:xfrm>
              <a:off x="4160838" y="4354513"/>
              <a:ext cx="77788" cy="68263"/>
            </a:xfrm>
            <a:custGeom>
              <a:cxnLst>
                <a:cxn ang="0">
                  <a:pos x="17" y="3"/>
                </a:cxn>
                <a:cxn ang="0">
                  <a:pos x="17" y="0"/>
                </a:cxn>
                <a:cxn ang="0">
                  <a:pos x="20" y="9"/>
                </a:cxn>
                <a:cxn ang="0">
                  <a:pos x="29" y="3"/>
                </a:cxn>
                <a:cxn ang="0">
                  <a:pos x="17" y="12"/>
                </a:cxn>
                <a:cxn ang="0">
                  <a:pos x="23" y="21"/>
                </a:cxn>
                <a:cxn ang="0">
                  <a:pos x="14" y="24"/>
                </a:cxn>
                <a:cxn ang="0">
                  <a:pos x="11" y="9"/>
                </a:cxn>
                <a:cxn ang="0">
                  <a:pos x="17" y="3"/>
                </a:cxn>
              </a:cxnLst>
              <a:rect b="b" l="0" r="r" t="0"/>
              <a:pathLst>
                <a:path h="25" w="28">
                  <a:moveTo>
                    <a:pt x="17" y="3"/>
                  </a:moveTo>
                  <a:cubicBezTo>
                    <a:pt x="17" y="2"/>
                    <a:pt x="17" y="1"/>
                    <a:pt x="17" y="0"/>
                  </a:cubicBezTo>
                  <a:cubicBezTo>
                    <a:pt x="21" y="0"/>
                    <a:pt x="20" y="5"/>
                    <a:pt x="20" y="9"/>
                  </a:cubicBezTo>
                  <a:cubicBezTo>
                    <a:pt x="24" y="8"/>
                    <a:pt x="25" y="4"/>
                    <a:pt x="29" y="3"/>
                  </a:cubicBezTo>
                  <a:cubicBezTo>
                    <a:pt x="26" y="7"/>
                    <a:pt x="25" y="13"/>
                    <a:pt x="17" y="12"/>
                  </a:cubicBezTo>
                  <a:cubicBezTo>
                    <a:pt x="16" y="18"/>
                    <a:pt x="18" y="21"/>
                    <a:pt x="23" y="21"/>
                  </a:cubicBezTo>
                  <a:cubicBezTo>
                    <a:pt x="23" y="25"/>
                    <a:pt x="18" y="24"/>
                    <a:pt x="14" y="24"/>
                  </a:cubicBezTo>
                  <a:cubicBezTo>
                    <a:pt x="12" y="20"/>
                    <a:pt x="18" y="8"/>
                    <a:pt x="11" y="9"/>
                  </a:cubicBezTo>
                  <a:cubicBezTo>
                    <a:pt x="0" y="5"/>
                    <a:pt x="20" y="9"/>
                    <a:pt x="17" y="3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48" name="Freeform 146"/>
            <p:cNvSpPr/>
            <p:nvPr/>
          </p:nvSpPr>
          <p:spPr bwMode="auto">
            <a:xfrm>
              <a:off x="4618038" y="4273550"/>
              <a:ext cx="58738" cy="52388"/>
            </a:xfrm>
            <a:custGeom>
              <a:cxnLst>
                <a:cxn ang="0">
                  <a:pos x="0" y="12"/>
                </a:cxn>
                <a:cxn ang="0">
                  <a:pos x="15" y="0"/>
                </a:cxn>
                <a:cxn ang="0">
                  <a:pos x="0" y="12"/>
                </a:cxn>
              </a:cxnLst>
              <a:rect b="b" l="0" r="r" t="0"/>
              <a:pathLst>
                <a:path h="19" w="22">
                  <a:moveTo>
                    <a:pt x="0" y="12"/>
                  </a:moveTo>
                  <a:cubicBezTo>
                    <a:pt x="4" y="7"/>
                    <a:pt x="6" y="0"/>
                    <a:pt x="15" y="0"/>
                  </a:cubicBezTo>
                  <a:cubicBezTo>
                    <a:pt x="22" y="2"/>
                    <a:pt x="2" y="19"/>
                    <a:pt x="0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49" name="Freeform 147"/>
            <p:cNvSpPr/>
            <p:nvPr/>
          </p:nvSpPr>
          <p:spPr bwMode="auto">
            <a:xfrm>
              <a:off x="4522788" y="4260850"/>
              <a:ext cx="361950" cy="266700"/>
            </a:xfrm>
            <a:custGeom>
              <a:cxnLst>
                <a:cxn ang="0">
                  <a:pos x="2" y="2"/>
                </a:cxn>
                <a:cxn ang="0">
                  <a:pos x="8" y="14"/>
                </a:cxn>
                <a:cxn ang="0">
                  <a:pos x="38" y="53"/>
                </a:cxn>
                <a:cxn ang="0">
                  <a:pos x="53" y="53"/>
                </a:cxn>
                <a:cxn ang="0">
                  <a:pos x="56" y="74"/>
                </a:cxn>
                <a:cxn ang="0">
                  <a:pos x="134" y="56"/>
                </a:cxn>
                <a:cxn ang="0">
                  <a:pos x="128" y="80"/>
                </a:cxn>
                <a:cxn ang="0">
                  <a:pos x="122" y="86"/>
                </a:cxn>
                <a:cxn ang="0">
                  <a:pos x="53" y="98"/>
                </a:cxn>
                <a:cxn ang="0">
                  <a:pos x="38" y="59"/>
                </a:cxn>
                <a:cxn ang="0">
                  <a:pos x="2" y="14"/>
                </a:cxn>
                <a:cxn ang="0">
                  <a:pos x="2" y="2"/>
                </a:cxn>
              </a:cxnLst>
              <a:rect b="b" l="0" r="r" t="0"/>
              <a:pathLst>
                <a:path h="99" w="134">
                  <a:moveTo>
                    <a:pt x="2" y="2"/>
                  </a:moveTo>
                  <a:cubicBezTo>
                    <a:pt x="10" y="0"/>
                    <a:pt x="0" y="16"/>
                    <a:pt x="8" y="14"/>
                  </a:cubicBezTo>
                  <a:cubicBezTo>
                    <a:pt x="17" y="8"/>
                    <a:pt x="39" y="36"/>
                    <a:pt x="38" y="53"/>
                  </a:cubicBezTo>
                  <a:cubicBezTo>
                    <a:pt x="45" y="57"/>
                    <a:pt x="53" y="46"/>
                    <a:pt x="53" y="53"/>
                  </a:cubicBezTo>
                  <a:cubicBezTo>
                    <a:pt x="51" y="63"/>
                    <a:pt x="55" y="67"/>
                    <a:pt x="56" y="74"/>
                  </a:cubicBezTo>
                  <a:cubicBezTo>
                    <a:pt x="86" y="74"/>
                    <a:pt x="123" y="65"/>
                    <a:pt x="134" y="56"/>
                  </a:cubicBezTo>
                  <a:cubicBezTo>
                    <a:pt x="133" y="65"/>
                    <a:pt x="131" y="73"/>
                    <a:pt x="128" y="80"/>
                  </a:cubicBezTo>
                  <a:cubicBezTo>
                    <a:pt x="127" y="83"/>
                    <a:pt x="125" y="85"/>
                    <a:pt x="122" y="86"/>
                  </a:cubicBezTo>
                  <a:cubicBezTo>
                    <a:pt x="103" y="82"/>
                    <a:pt x="79" y="99"/>
                    <a:pt x="53" y="98"/>
                  </a:cubicBezTo>
                  <a:cubicBezTo>
                    <a:pt x="51" y="82"/>
                    <a:pt x="39" y="76"/>
                    <a:pt x="38" y="59"/>
                  </a:cubicBezTo>
                  <a:cubicBezTo>
                    <a:pt x="22" y="58"/>
                    <a:pt x="8" y="34"/>
                    <a:pt x="2" y="14"/>
                  </a:cubicBezTo>
                  <a:cubicBezTo>
                    <a:pt x="2" y="10"/>
                    <a:pt x="2" y="6"/>
                    <a:pt x="2" y="2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50" name="Freeform 148"/>
            <p:cNvSpPr/>
            <p:nvPr/>
          </p:nvSpPr>
          <p:spPr bwMode="auto">
            <a:xfrm>
              <a:off x="4819650" y="4271963"/>
              <a:ext cx="47625" cy="38100"/>
            </a:xfrm>
            <a:custGeom>
              <a:cxnLst>
                <a:cxn ang="0">
                  <a:pos x="18" y="7"/>
                </a:cxn>
                <a:cxn ang="0">
                  <a:pos x="0" y="10"/>
                </a:cxn>
                <a:cxn ang="0">
                  <a:pos x="18" y="7"/>
                </a:cxn>
              </a:cxnLst>
              <a:rect b="b" l="0" r="r" t="0"/>
              <a:pathLst>
                <a:path h="14" w="18">
                  <a:moveTo>
                    <a:pt x="18" y="7"/>
                  </a:moveTo>
                  <a:cubicBezTo>
                    <a:pt x="18" y="14"/>
                    <a:pt x="5" y="8"/>
                    <a:pt x="0" y="10"/>
                  </a:cubicBezTo>
                  <a:cubicBezTo>
                    <a:pt x="4" y="1"/>
                    <a:pt x="12" y="0"/>
                    <a:pt x="18" y="7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51" name="Freeform 149"/>
            <p:cNvSpPr>
              <a:spLocks noEditPoints="1"/>
            </p:cNvSpPr>
            <p:nvPr/>
          </p:nvSpPr>
          <p:spPr bwMode="auto">
            <a:xfrm>
              <a:off x="4203700" y="4225925"/>
              <a:ext cx="647700" cy="515938"/>
            </a:xfrm>
            <a:custGeom>
              <a:cxnLst>
                <a:cxn ang="0">
                  <a:pos x="76" y="0"/>
                </a:cxn>
                <a:cxn ang="0">
                  <a:pos x="103" y="0"/>
                </a:cxn>
                <a:cxn ang="0">
                  <a:pos x="121" y="27"/>
                </a:cxn>
                <a:cxn ang="0">
                  <a:pos x="157" y="72"/>
                </a:cxn>
                <a:cxn ang="0">
                  <a:pos x="172" y="111"/>
                </a:cxn>
                <a:cxn ang="0">
                  <a:pos x="241" y="99"/>
                </a:cxn>
                <a:cxn ang="0">
                  <a:pos x="181" y="141"/>
                </a:cxn>
                <a:cxn ang="0">
                  <a:pos x="226" y="141"/>
                </a:cxn>
                <a:cxn ang="0">
                  <a:pos x="55" y="192"/>
                </a:cxn>
                <a:cxn ang="0">
                  <a:pos x="142" y="156"/>
                </a:cxn>
                <a:cxn ang="0">
                  <a:pos x="43" y="177"/>
                </a:cxn>
                <a:cxn ang="0">
                  <a:pos x="118" y="141"/>
                </a:cxn>
                <a:cxn ang="0">
                  <a:pos x="40" y="150"/>
                </a:cxn>
                <a:cxn ang="0">
                  <a:pos x="61" y="141"/>
                </a:cxn>
                <a:cxn ang="0">
                  <a:pos x="40" y="138"/>
                </a:cxn>
                <a:cxn ang="0">
                  <a:pos x="43" y="138"/>
                </a:cxn>
                <a:cxn ang="0">
                  <a:pos x="70" y="138"/>
                </a:cxn>
                <a:cxn ang="0">
                  <a:pos x="55" y="132"/>
                </a:cxn>
                <a:cxn ang="0">
                  <a:pos x="58" y="114"/>
                </a:cxn>
                <a:cxn ang="0">
                  <a:pos x="19" y="108"/>
                </a:cxn>
                <a:cxn ang="0">
                  <a:pos x="118" y="81"/>
                </a:cxn>
                <a:cxn ang="0">
                  <a:pos x="118" y="30"/>
                </a:cxn>
                <a:cxn ang="0">
                  <a:pos x="109" y="42"/>
                </a:cxn>
                <a:cxn ang="0">
                  <a:pos x="103" y="39"/>
                </a:cxn>
                <a:cxn ang="0">
                  <a:pos x="103" y="18"/>
                </a:cxn>
                <a:cxn ang="0">
                  <a:pos x="85" y="18"/>
                </a:cxn>
                <a:cxn ang="0">
                  <a:pos x="88" y="39"/>
                </a:cxn>
                <a:cxn ang="0">
                  <a:pos x="67" y="30"/>
                </a:cxn>
                <a:cxn ang="0">
                  <a:pos x="61" y="51"/>
                </a:cxn>
                <a:cxn ang="0">
                  <a:pos x="97" y="51"/>
                </a:cxn>
                <a:cxn ang="0">
                  <a:pos x="37" y="69"/>
                </a:cxn>
                <a:cxn ang="0">
                  <a:pos x="37" y="66"/>
                </a:cxn>
                <a:cxn ang="0">
                  <a:pos x="34" y="51"/>
                </a:cxn>
                <a:cxn ang="0">
                  <a:pos x="58" y="39"/>
                </a:cxn>
                <a:cxn ang="0">
                  <a:pos x="31" y="51"/>
                </a:cxn>
                <a:cxn ang="0">
                  <a:pos x="31" y="54"/>
                </a:cxn>
                <a:cxn ang="0">
                  <a:pos x="16" y="60"/>
                </a:cxn>
                <a:cxn ang="0">
                  <a:pos x="7" y="63"/>
                </a:cxn>
                <a:cxn ang="0">
                  <a:pos x="13" y="69"/>
                </a:cxn>
                <a:cxn ang="0">
                  <a:pos x="7" y="69"/>
                </a:cxn>
                <a:cxn ang="0">
                  <a:pos x="1" y="60"/>
                </a:cxn>
                <a:cxn ang="0">
                  <a:pos x="13" y="51"/>
                </a:cxn>
                <a:cxn ang="0">
                  <a:pos x="103" y="15"/>
                </a:cxn>
                <a:cxn ang="0">
                  <a:pos x="85" y="3"/>
                </a:cxn>
                <a:cxn ang="0">
                  <a:pos x="76" y="0"/>
                </a:cxn>
                <a:cxn ang="0">
                  <a:pos x="121" y="45"/>
                </a:cxn>
                <a:cxn ang="0">
                  <a:pos x="121" y="66"/>
                </a:cxn>
                <a:cxn ang="0">
                  <a:pos x="151" y="84"/>
                </a:cxn>
                <a:cxn ang="0">
                  <a:pos x="121" y="45"/>
                </a:cxn>
                <a:cxn ang="0">
                  <a:pos x="130" y="129"/>
                </a:cxn>
                <a:cxn ang="0">
                  <a:pos x="169" y="120"/>
                </a:cxn>
                <a:cxn ang="0">
                  <a:pos x="130" y="129"/>
                </a:cxn>
                <a:cxn ang="0">
                  <a:pos x="46" y="42"/>
                </a:cxn>
                <a:cxn ang="0">
                  <a:pos x="55" y="60"/>
                </a:cxn>
                <a:cxn ang="0">
                  <a:pos x="46" y="42"/>
                </a:cxn>
              </a:cxnLst>
              <a:rect b="b" l="0" r="r" t="0"/>
              <a:pathLst>
                <a:path h="192" w="241">
                  <a:moveTo>
                    <a:pt x="76" y="0"/>
                  </a:moveTo>
                  <a:cubicBezTo>
                    <a:pt x="85" y="0"/>
                    <a:pt x="94" y="0"/>
                    <a:pt x="103" y="0"/>
                  </a:cubicBezTo>
                  <a:cubicBezTo>
                    <a:pt x="109" y="9"/>
                    <a:pt x="102" y="31"/>
                    <a:pt x="121" y="27"/>
                  </a:cubicBezTo>
                  <a:cubicBezTo>
                    <a:pt x="127" y="47"/>
                    <a:pt x="141" y="71"/>
                    <a:pt x="157" y="72"/>
                  </a:cubicBezTo>
                  <a:cubicBezTo>
                    <a:pt x="158" y="89"/>
                    <a:pt x="170" y="95"/>
                    <a:pt x="172" y="111"/>
                  </a:cubicBezTo>
                  <a:cubicBezTo>
                    <a:pt x="198" y="112"/>
                    <a:pt x="222" y="95"/>
                    <a:pt x="241" y="99"/>
                  </a:cubicBezTo>
                  <a:cubicBezTo>
                    <a:pt x="223" y="120"/>
                    <a:pt x="217" y="132"/>
                    <a:pt x="181" y="141"/>
                  </a:cubicBezTo>
                  <a:cubicBezTo>
                    <a:pt x="194" y="141"/>
                    <a:pt x="215" y="133"/>
                    <a:pt x="226" y="141"/>
                  </a:cubicBezTo>
                  <a:cubicBezTo>
                    <a:pt x="173" y="160"/>
                    <a:pt x="108" y="183"/>
                    <a:pt x="55" y="192"/>
                  </a:cubicBezTo>
                  <a:cubicBezTo>
                    <a:pt x="84" y="180"/>
                    <a:pt x="117" y="172"/>
                    <a:pt x="142" y="156"/>
                  </a:cubicBezTo>
                  <a:cubicBezTo>
                    <a:pt x="110" y="162"/>
                    <a:pt x="73" y="179"/>
                    <a:pt x="43" y="177"/>
                  </a:cubicBezTo>
                  <a:cubicBezTo>
                    <a:pt x="75" y="172"/>
                    <a:pt x="94" y="154"/>
                    <a:pt x="118" y="141"/>
                  </a:cubicBezTo>
                  <a:cubicBezTo>
                    <a:pt x="90" y="140"/>
                    <a:pt x="63" y="156"/>
                    <a:pt x="40" y="150"/>
                  </a:cubicBezTo>
                  <a:cubicBezTo>
                    <a:pt x="50" y="150"/>
                    <a:pt x="56" y="146"/>
                    <a:pt x="61" y="141"/>
                  </a:cubicBezTo>
                  <a:cubicBezTo>
                    <a:pt x="55" y="139"/>
                    <a:pt x="41" y="145"/>
                    <a:pt x="40" y="138"/>
                  </a:cubicBezTo>
                  <a:cubicBezTo>
                    <a:pt x="41" y="138"/>
                    <a:pt x="42" y="138"/>
                    <a:pt x="43" y="138"/>
                  </a:cubicBezTo>
                  <a:cubicBezTo>
                    <a:pt x="52" y="138"/>
                    <a:pt x="61" y="138"/>
                    <a:pt x="70" y="138"/>
                  </a:cubicBezTo>
                  <a:cubicBezTo>
                    <a:pt x="69" y="132"/>
                    <a:pt x="57" y="137"/>
                    <a:pt x="55" y="132"/>
                  </a:cubicBezTo>
                  <a:cubicBezTo>
                    <a:pt x="15" y="131"/>
                    <a:pt x="62" y="120"/>
                    <a:pt x="58" y="114"/>
                  </a:cubicBezTo>
                  <a:cubicBezTo>
                    <a:pt x="62" y="106"/>
                    <a:pt x="23" y="123"/>
                    <a:pt x="19" y="108"/>
                  </a:cubicBezTo>
                  <a:cubicBezTo>
                    <a:pt x="53" y="112"/>
                    <a:pt x="98" y="101"/>
                    <a:pt x="118" y="81"/>
                  </a:cubicBezTo>
                  <a:cubicBezTo>
                    <a:pt x="118" y="64"/>
                    <a:pt x="118" y="47"/>
                    <a:pt x="118" y="30"/>
                  </a:cubicBezTo>
                  <a:cubicBezTo>
                    <a:pt x="108" y="27"/>
                    <a:pt x="108" y="34"/>
                    <a:pt x="109" y="42"/>
                  </a:cubicBezTo>
                  <a:cubicBezTo>
                    <a:pt x="107" y="41"/>
                    <a:pt x="106" y="39"/>
                    <a:pt x="103" y="39"/>
                  </a:cubicBezTo>
                  <a:cubicBezTo>
                    <a:pt x="101" y="27"/>
                    <a:pt x="101" y="30"/>
                    <a:pt x="103" y="18"/>
                  </a:cubicBezTo>
                  <a:cubicBezTo>
                    <a:pt x="97" y="18"/>
                    <a:pt x="91" y="18"/>
                    <a:pt x="85" y="18"/>
                  </a:cubicBezTo>
                  <a:cubicBezTo>
                    <a:pt x="81" y="29"/>
                    <a:pt x="95" y="36"/>
                    <a:pt x="88" y="39"/>
                  </a:cubicBezTo>
                  <a:cubicBezTo>
                    <a:pt x="74" y="43"/>
                    <a:pt x="83" y="24"/>
                    <a:pt x="67" y="30"/>
                  </a:cubicBezTo>
                  <a:cubicBezTo>
                    <a:pt x="58" y="30"/>
                    <a:pt x="62" y="43"/>
                    <a:pt x="61" y="51"/>
                  </a:cubicBezTo>
                  <a:cubicBezTo>
                    <a:pt x="78" y="49"/>
                    <a:pt x="80" y="49"/>
                    <a:pt x="97" y="51"/>
                  </a:cubicBezTo>
                  <a:cubicBezTo>
                    <a:pt x="81" y="61"/>
                    <a:pt x="52" y="58"/>
                    <a:pt x="37" y="69"/>
                  </a:cubicBezTo>
                  <a:cubicBezTo>
                    <a:pt x="37" y="68"/>
                    <a:pt x="37" y="67"/>
                    <a:pt x="37" y="66"/>
                  </a:cubicBezTo>
                  <a:cubicBezTo>
                    <a:pt x="34" y="63"/>
                    <a:pt x="33" y="58"/>
                    <a:pt x="34" y="51"/>
                  </a:cubicBezTo>
                  <a:cubicBezTo>
                    <a:pt x="36" y="41"/>
                    <a:pt x="44" y="37"/>
                    <a:pt x="58" y="39"/>
                  </a:cubicBezTo>
                  <a:cubicBezTo>
                    <a:pt x="53" y="24"/>
                    <a:pt x="27" y="37"/>
                    <a:pt x="31" y="51"/>
                  </a:cubicBezTo>
                  <a:cubicBezTo>
                    <a:pt x="31" y="52"/>
                    <a:pt x="31" y="53"/>
                    <a:pt x="31" y="54"/>
                  </a:cubicBezTo>
                  <a:cubicBezTo>
                    <a:pt x="27" y="49"/>
                    <a:pt x="14" y="50"/>
                    <a:pt x="16" y="60"/>
                  </a:cubicBezTo>
                  <a:cubicBezTo>
                    <a:pt x="16" y="64"/>
                    <a:pt x="11" y="63"/>
                    <a:pt x="7" y="63"/>
                  </a:cubicBezTo>
                  <a:cubicBezTo>
                    <a:pt x="4" y="69"/>
                    <a:pt x="24" y="65"/>
                    <a:pt x="13" y="69"/>
                  </a:cubicBezTo>
                  <a:cubicBezTo>
                    <a:pt x="11" y="69"/>
                    <a:pt x="9" y="69"/>
                    <a:pt x="7" y="69"/>
                  </a:cubicBezTo>
                  <a:cubicBezTo>
                    <a:pt x="2" y="69"/>
                    <a:pt x="0" y="66"/>
                    <a:pt x="1" y="60"/>
                  </a:cubicBezTo>
                  <a:cubicBezTo>
                    <a:pt x="9" y="61"/>
                    <a:pt x="10" y="55"/>
                    <a:pt x="13" y="51"/>
                  </a:cubicBezTo>
                  <a:cubicBezTo>
                    <a:pt x="36" y="26"/>
                    <a:pt x="63" y="23"/>
                    <a:pt x="103" y="15"/>
                  </a:cubicBezTo>
                  <a:cubicBezTo>
                    <a:pt x="106" y="2"/>
                    <a:pt x="96" y="2"/>
                    <a:pt x="85" y="3"/>
                  </a:cubicBezTo>
                  <a:cubicBezTo>
                    <a:pt x="81" y="3"/>
                    <a:pt x="76" y="4"/>
                    <a:pt x="76" y="0"/>
                  </a:cubicBezTo>
                  <a:close/>
                  <a:moveTo>
                    <a:pt x="121" y="45"/>
                  </a:moveTo>
                  <a:cubicBezTo>
                    <a:pt x="121" y="52"/>
                    <a:pt x="121" y="59"/>
                    <a:pt x="121" y="66"/>
                  </a:cubicBezTo>
                  <a:cubicBezTo>
                    <a:pt x="138" y="65"/>
                    <a:pt x="133" y="86"/>
                    <a:pt x="151" y="84"/>
                  </a:cubicBezTo>
                  <a:cubicBezTo>
                    <a:pt x="147" y="65"/>
                    <a:pt x="130" y="59"/>
                    <a:pt x="121" y="45"/>
                  </a:cubicBezTo>
                  <a:close/>
                  <a:moveTo>
                    <a:pt x="130" y="129"/>
                  </a:moveTo>
                  <a:cubicBezTo>
                    <a:pt x="146" y="129"/>
                    <a:pt x="159" y="126"/>
                    <a:pt x="169" y="120"/>
                  </a:cubicBezTo>
                  <a:cubicBezTo>
                    <a:pt x="155" y="122"/>
                    <a:pt x="135" y="118"/>
                    <a:pt x="130" y="129"/>
                  </a:cubicBezTo>
                  <a:close/>
                  <a:moveTo>
                    <a:pt x="46" y="42"/>
                  </a:moveTo>
                  <a:cubicBezTo>
                    <a:pt x="35" y="45"/>
                    <a:pt x="39" y="66"/>
                    <a:pt x="55" y="60"/>
                  </a:cubicBezTo>
                  <a:cubicBezTo>
                    <a:pt x="55" y="51"/>
                    <a:pt x="55" y="42"/>
                    <a:pt x="46" y="4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52" name="Freeform 150"/>
            <p:cNvSpPr>
              <a:spLocks noEditPoints="1"/>
            </p:cNvSpPr>
            <p:nvPr/>
          </p:nvSpPr>
          <p:spPr bwMode="auto">
            <a:xfrm>
              <a:off x="4181475" y="4298950"/>
              <a:ext cx="339725" cy="228600"/>
            </a:xfrm>
            <a:custGeom>
              <a:cxnLst>
                <a:cxn ang="0">
                  <a:pos x="111" y="12"/>
                </a:cxn>
                <a:cxn ang="0">
                  <a:pos x="117" y="15"/>
                </a:cxn>
                <a:cxn ang="0">
                  <a:pos x="126" y="3"/>
                </a:cxn>
                <a:cxn ang="0">
                  <a:pos x="126" y="54"/>
                </a:cxn>
                <a:cxn ang="0">
                  <a:pos x="27" y="81"/>
                </a:cxn>
                <a:cxn ang="0">
                  <a:pos x="24" y="78"/>
                </a:cxn>
                <a:cxn ang="0">
                  <a:pos x="27" y="72"/>
                </a:cxn>
                <a:cxn ang="0">
                  <a:pos x="0" y="72"/>
                </a:cxn>
                <a:cxn ang="0">
                  <a:pos x="0" y="51"/>
                </a:cxn>
                <a:cxn ang="0">
                  <a:pos x="3" y="30"/>
                </a:cxn>
                <a:cxn ang="0">
                  <a:pos x="6" y="45"/>
                </a:cxn>
                <a:cxn ang="0">
                  <a:pos x="15" y="42"/>
                </a:cxn>
                <a:cxn ang="0">
                  <a:pos x="21" y="42"/>
                </a:cxn>
                <a:cxn ang="0">
                  <a:pos x="45" y="42"/>
                </a:cxn>
                <a:cxn ang="0">
                  <a:pos x="105" y="24"/>
                </a:cxn>
                <a:cxn ang="0">
                  <a:pos x="114" y="21"/>
                </a:cxn>
                <a:cxn ang="0">
                  <a:pos x="111" y="12"/>
                </a:cxn>
                <a:cxn ang="0">
                  <a:pos x="90" y="54"/>
                </a:cxn>
                <a:cxn ang="0">
                  <a:pos x="120" y="33"/>
                </a:cxn>
                <a:cxn ang="0">
                  <a:pos x="90" y="54"/>
                </a:cxn>
              </a:cxnLst>
              <a:rect b="b" l="0" r="r" t="0"/>
              <a:pathLst>
                <a:path h="85" w="125">
                  <a:moveTo>
                    <a:pt x="111" y="12"/>
                  </a:moveTo>
                  <a:cubicBezTo>
                    <a:pt x="114" y="12"/>
                    <a:pt x="115" y="14"/>
                    <a:pt x="117" y="15"/>
                  </a:cubicBezTo>
                  <a:cubicBezTo>
                    <a:pt x="116" y="7"/>
                    <a:pt x="116" y="0"/>
                    <a:pt x="126" y="3"/>
                  </a:cubicBezTo>
                  <a:cubicBezTo>
                    <a:pt x="126" y="20"/>
                    <a:pt x="126" y="37"/>
                    <a:pt x="126" y="54"/>
                  </a:cubicBezTo>
                  <a:cubicBezTo>
                    <a:pt x="106" y="74"/>
                    <a:pt x="61" y="85"/>
                    <a:pt x="27" y="81"/>
                  </a:cubicBezTo>
                  <a:cubicBezTo>
                    <a:pt x="25" y="81"/>
                    <a:pt x="23" y="81"/>
                    <a:pt x="24" y="78"/>
                  </a:cubicBezTo>
                  <a:cubicBezTo>
                    <a:pt x="27" y="78"/>
                    <a:pt x="26" y="74"/>
                    <a:pt x="27" y="72"/>
                  </a:cubicBezTo>
                  <a:cubicBezTo>
                    <a:pt x="23" y="71"/>
                    <a:pt x="15" y="74"/>
                    <a:pt x="0" y="72"/>
                  </a:cubicBezTo>
                  <a:cubicBezTo>
                    <a:pt x="0" y="65"/>
                    <a:pt x="0" y="58"/>
                    <a:pt x="0" y="51"/>
                  </a:cubicBezTo>
                  <a:cubicBezTo>
                    <a:pt x="1" y="44"/>
                    <a:pt x="5" y="40"/>
                    <a:pt x="3" y="30"/>
                  </a:cubicBezTo>
                  <a:cubicBezTo>
                    <a:pt x="10" y="29"/>
                    <a:pt x="4" y="41"/>
                    <a:pt x="6" y="45"/>
                  </a:cubicBezTo>
                  <a:cubicBezTo>
                    <a:pt x="10" y="45"/>
                    <a:pt x="15" y="46"/>
                    <a:pt x="15" y="42"/>
                  </a:cubicBezTo>
                  <a:cubicBezTo>
                    <a:pt x="17" y="42"/>
                    <a:pt x="19" y="42"/>
                    <a:pt x="21" y="42"/>
                  </a:cubicBezTo>
                  <a:cubicBezTo>
                    <a:pt x="22" y="47"/>
                    <a:pt x="44" y="47"/>
                    <a:pt x="45" y="42"/>
                  </a:cubicBezTo>
                  <a:cubicBezTo>
                    <a:pt x="60" y="31"/>
                    <a:pt x="89" y="34"/>
                    <a:pt x="105" y="24"/>
                  </a:cubicBezTo>
                  <a:cubicBezTo>
                    <a:pt x="110" y="25"/>
                    <a:pt x="110" y="21"/>
                    <a:pt x="114" y="21"/>
                  </a:cubicBezTo>
                  <a:cubicBezTo>
                    <a:pt x="115" y="16"/>
                    <a:pt x="111" y="16"/>
                    <a:pt x="111" y="12"/>
                  </a:cubicBezTo>
                  <a:close/>
                  <a:moveTo>
                    <a:pt x="90" y="54"/>
                  </a:moveTo>
                  <a:cubicBezTo>
                    <a:pt x="103" y="50"/>
                    <a:pt x="113" y="43"/>
                    <a:pt x="120" y="33"/>
                  </a:cubicBezTo>
                  <a:cubicBezTo>
                    <a:pt x="108" y="38"/>
                    <a:pt x="98" y="45"/>
                    <a:pt x="90" y="54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53" name="Freeform 151"/>
            <p:cNvSpPr/>
            <p:nvPr/>
          </p:nvSpPr>
          <p:spPr bwMode="auto">
            <a:xfrm>
              <a:off x="4297363" y="4338638"/>
              <a:ext cx="53975" cy="65088"/>
            </a:xfrm>
            <a:custGeom>
              <a:cxnLst>
                <a:cxn ang="0">
                  <a:pos x="20" y="18"/>
                </a:cxn>
                <a:cxn ang="0">
                  <a:pos x="11" y="0"/>
                </a:cxn>
                <a:cxn ang="0">
                  <a:pos x="20" y="18"/>
                </a:cxn>
              </a:cxnLst>
              <a:rect b="b" l="0" r="r" t="0"/>
              <a:pathLst>
                <a:path h="24" w="20">
                  <a:moveTo>
                    <a:pt x="20" y="18"/>
                  </a:moveTo>
                  <a:cubicBezTo>
                    <a:pt x="4" y="24"/>
                    <a:pt x="0" y="3"/>
                    <a:pt x="11" y="0"/>
                  </a:cubicBezTo>
                  <a:cubicBezTo>
                    <a:pt x="20" y="0"/>
                    <a:pt x="20" y="9"/>
                    <a:pt x="20" y="18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54" name="Freeform 152"/>
            <p:cNvSpPr/>
            <p:nvPr/>
          </p:nvSpPr>
          <p:spPr bwMode="auto">
            <a:xfrm>
              <a:off x="4778375" y="4330700"/>
              <a:ext cx="122238" cy="112713"/>
            </a:xfrm>
            <a:custGeom>
              <a:cxnLst>
                <a:cxn ang="0">
                  <a:pos x="18" y="24"/>
                </a:cxn>
                <a:cxn ang="0">
                  <a:pos x="36" y="6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45" y="3"/>
                </a:cxn>
                <a:cxn ang="0">
                  <a:pos x="0" y="42"/>
                </a:cxn>
                <a:cxn ang="0">
                  <a:pos x="3" y="30"/>
                </a:cxn>
                <a:cxn ang="0">
                  <a:pos x="3" y="27"/>
                </a:cxn>
                <a:cxn ang="0">
                  <a:pos x="18" y="30"/>
                </a:cxn>
                <a:cxn ang="0">
                  <a:pos x="18" y="24"/>
                </a:cxn>
              </a:cxnLst>
              <a:rect b="b" l="0" r="r" t="0"/>
              <a:pathLst>
                <a:path h="42" w="45">
                  <a:moveTo>
                    <a:pt x="18" y="24"/>
                  </a:moveTo>
                  <a:cubicBezTo>
                    <a:pt x="27" y="23"/>
                    <a:pt x="42" y="12"/>
                    <a:pt x="36" y="6"/>
                  </a:cubicBezTo>
                  <a:cubicBezTo>
                    <a:pt x="36" y="3"/>
                    <a:pt x="37" y="1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1"/>
                    <a:pt x="45" y="2"/>
                    <a:pt x="45" y="3"/>
                  </a:cubicBezTo>
                  <a:cubicBezTo>
                    <a:pt x="41" y="27"/>
                    <a:pt x="21" y="35"/>
                    <a:pt x="0" y="42"/>
                  </a:cubicBezTo>
                  <a:cubicBezTo>
                    <a:pt x="0" y="37"/>
                    <a:pt x="1" y="33"/>
                    <a:pt x="3" y="30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6" y="30"/>
                    <a:pt x="11" y="31"/>
                    <a:pt x="18" y="30"/>
                  </a:cubicBezTo>
                  <a:cubicBezTo>
                    <a:pt x="18" y="28"/>
                    <a:pt x="18" y="26"/>
                    <a:pt x="18" y="24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55" name="Freeform 153"/>
            <p:cNvSpPr/>
            <p:nvPr/>
          </p:nvSpPr>
          <p:spPr bwMode="auto">
            <a:xfrm>
              <a:off x="4214813" y="4387850"/>
              <a:ext cx="88900" cy="36513"/>
            </a:xfrm>
            <a:custGeom>
              <a:cxnLst>
                <a:cxn ang="0">
                  <a:pos x="9" y="9"/>
                </a:cxn>
                <a:cxn ang="0">
                  <a:pos x="3" y="3"/>
                </a:cxn>
                <a:cxn ang="0">
                  <a:pos x="12" y="0"/>
                </a:cxn>
                <a:cxn ang="0">
                  <a:pos x="15" y="9"/>
                </a:cxn>
                <a:cxn ang="0">
                  <a:pos x="33" y="6"/>
                </a:cxn>
                <a:cxn ang="0">
                  <a:pos x="33" y="9"/>
                </a:cxn>
                <a:cxn ang="0">
                  <a:pos x="9" y="9"/>
                </a:cxn>
              </a:cxnLst>
              <a:rect b="b" l="0" r="r" t="0"/>
              <a:pathLst>
                <a:path h="14" w="33">
                  <a:moveTo>
                    <a:pt x="9" y="9"/>
                  </a:moveTo>
                  <a:cubicBezTo>
                    <a:pt x="20" y="5"/>
                    <a:pt x="0" y="9"/>
                    <a:pt x="3" y="3"/>
                  </a:cubicBezTo>
                  <a:cubicBezTo>
                    <a:pt x="7" y="3"/>
                    <a:pt x="12" y="4"/>
                    <a:pt x="12" y="0"/>
                  </a:cubicBezTo>
                  <a:cubicBezTo>
                    <a:pt x="16" y="0"/>
                    <a:pt x="15" y="5"/>
                    <a:pt x="15" y="9"/>
                  </a:cubicBezTo>
                  <a:cubicBezTo>
                    <a:pt x="22" y="9"/>
                    <a:pt x="29" y="9"/>
                    <a:pt x="33" y="6"/>
                  </a:cubicBezTo>
                  <a:cubicBezTo>
                    <a:pt x="33" y="7"/>
                    <a:pt x="33" y="8"/>
                    <a:pt x="33" y="9"/>
                  </a:cubicBezTo>
                  <a:cubicBezTo>
                    <a:pt x="32" y="14"/>
                    <a:pt x="10" y="14"/>
                    <a:pt x="9" y="9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56" name="Freeform 154"/>
            <p:cNvSpPr/>
            <p:nvPr/>
          </p:nvSpPr>
          <p:spPr bwMode="auto">
            <a:xfrm>
              <a:off x="4241800" y="4357688"/>
              <a:ext cx="61913" cy="53975"/>
            </a:xfrm>
            <a:custGeom>
              <a:cxnLst>
                <a:cxn ang="0">
                  <a:pos x="2" y="11"/>
                </a:cxn>
                <a:cxn ang="0">
                  <a:pos x="17" y="5"/>
                </a:cxn>
                <a:cxn ang="0">
                  <a:pos x="17" y="2"/>
                </a:cxn>
                <a:cxn ang="0">
                  <a:pos x="20" y="2"/>
                </a:cxn>
                <a:cxn ang="0">
                  <a:pos x="23" y="17"/>
                </a:cxn>
                <a:cxn ang="0">
                  <a:pos x="5" y="20"/>
                </a:cxn>
                <a:cxn ang="0">
                  <a:pos x="2" y="11"/>
                </a:cxn>
              </a:cxnLst>
              <a:rect b="b" l="0" r="r" t="0"/>
              <a:pathLst>
                <a:path h="20" w="23">
                  <a:moveTo>
                    <a:pt x="2" y="11"/>
                  </a:moveTo>
                  <a:cubicBezTo>
                    <a:pt x="0" y="1"/>
                    <a:pt x="13" y="0"/>
                    <a:pt x="17" y="5"/>
                  </a:cubicBezTo>
                  <a:cubicBezTo>
                    <a:pt x="17" y="4"/>
                    <a:pt x="17" y="3"/>
                    <a:pt x="17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19" y="9"/>
                    <a:pt x="20" y="14"/>
                    <a:pt x="23" y="17"/>
                  </a:cubicBezTo>
                  <a:cubicBezTo>
                    <a:pt x="19" y="20"/>
                    <a:pt x="12" y="20"/>
                    <a:pt x="5" y="20"/>
                  </a:cubicBezTo>
                  <a:cubicBezTo>
                    <a:pt x="5" y="16"/>
                    <a:pt x="6" y="11"/>
                    <a:pt x="2" y="11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57" name="Freeform 156"/>
            <p:cNvSpPr/>
            <p:nvPr/>
          </p:nvSpPr>
          <p:spPr bwMode="auto">
            <a:xfrm>
              <a:off x="4424363" y="4387850"/>
              <a:ext cx="80963" cy="55563"/>
            </a:xfrm>
            <a:custGeom>
              <a:cxnLst>
                <a:cxn ang="0">
                  <a:pos x="30" y="0"/>
                </a:cxn>
                <a:cxn ang="0">
                  <a:pos x="0" y="21"/>
                </a:cxn>
                <a:cxn ang="0">
                  <a:pos x="30" y="0"/>
                </a:cxn>
              </a:cxnLst>
              <a:rect b="b" l="0" r="r" t="0"/>
              <a:pathLst>
                <a:path h="21" w="30">
                  <a:moveTo>
                    <a:pt x="30" y="0"/>
                  </a:moveTo>
                  <a:cubicBezTo>
                    <a:pt x="23" y="10"/>
                    <a:pt x="13" y="17"/>
                    <a:pt x="0" y="21"/>
                  </a:cubicBezTo>
                  <a:cubicBezTo>
                    <a:pt x="8" y="12"/>
                    <a:pt x="18" y="5"/>
                    <a:pt x="30" y="0"/>
                  </a:cubicBezTo>
                  <a:close/>
                </a:path>
              </a:pathLst>
            </a:custGeom>
            <a:solidFill>
              <a:srgbClr val="13303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58" name="Freeform 157"/>
            <p:cNvSpPr/>
            <p:nvPr/>
          </p:nvSpPr>
          <p:spPr bwMode="auto">
            <a:xfrm>
              <a:off x="4162425" y="4435475"/>
              <a:ext cx="92075" cy="77788"/>
            </a:xfrm>
            <a:custGeom>
              <a:cxnLst>
                <a:cxn ang="0">
                  <a:pos x="7" y="0"/>
                </a:cxn>
                <a:cxn ang="0">
                  <a:pos x="7" y="21"/>
                </a:cxn>
                <a:cxn ang="0">
                  <a:pos x="34" y="21"/>
                </a:cxn>
                <a:cxn ang="0">
                  <a:pos x="31" y="27"/>
                </a:cxn>
                <a:cxn ang="0">
                  <a:pos x="4" y="24"/>
                </a:cxn>
                <a:cxn ang="0">
                  <a:pos x="1" y="9"/>
                </a:cxn>
                <a:cxn ang="0">
                  <a:pos x="7" y="0"/>
                </a:cxn>
              </a:cxnLst>
              <a:rect b="b" l="0" r="r" t="0"/>
              <a:pathLst>
                <a:path h="28" w="34">
                  <a:moveTo>
                    <a:pt x="7" y="0"/>
                  </a:moveTo>
                  <a:cubicBezTo>
                    <a:pt x="7" y="7"/>
                    <a:pt x="7" y="14"/>
                    <a:pt x="7" y="21"/>
                  </a:cubicBezTo>
                  <a:cubicBezTo>
                    <a:pt x="22" y="23"/>
                    <a:pt x="30" y="20"/>
                    <a:pt x="34" y="21"/>
                  </a:cubicBezTo>
                  <a:cubicBezTo>
                    <a:pt x="33" y="23"/>
                    <a:pt x="34" y="27"/>
                    <a:pt x="31" y="27"/>
                  </a:cubicBezTo>
                  <a:cubicBezTo>
                    <a:pt x="22" y="26"/>
                    <a:pt x="9" y="29"/>
                    <a:pt x="4" y="24"/>
                  </a:cubicBezTo>
                  <a:cubicBezTo>
                    <a:pt x="6" y="16"/>
                    <a:pt x="0" y="16"/>
                    <a:pt x="1" y="9"/>
                  </a:cubicBezTo>
                  <a:cubicBezTo>
                    <a:pt x="5" y="8"/>
                    <a:pt x="2" y="0"/>
                    <a:pt x="7" y="0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59" name="Freeform 159"/>
            <p:cNvSpPr/>
            <p:nvPr/>
          </p:nvSpPr>
          <p:spPr bwMode="auto">
            <a:xfrm>
              <a:off x="4560888" y="4637088"/>
              <a:ext cx="227013" cy="76200"/>
            </a:xfrm>
            <a:custGeom>
              <a:cxnLst>
                <a:cxn ang="0">
                  <a:pos x="12" y="27"/>
                </a:cxn>
                <a:cxn ang="0">
                  <a:pos x="0" y="27"/>
                </a:cxn>
                <a:cxn ang="0">
                  <a:pos x="84" y="0"/>
                </a:cxn>
                <a:cxn ang="0">
                  <a:pos x="36" y="21"/>
                </a:cxn>
                <a:cxn ang="0">
                  <a:pos x="12" y="27"/>
                </a:cxn>
              </a:cxnLst>
              <a:rect b="b" l="0" r="r" t="0"/>
              <a:pathLst>
                <a:path h="28" w="84">
                  <a:moveTo>
                    <a:pt x="12" y="27"/>
                  </a:moveTo>
                  <a:cubicBezTo>
                    <a:pt x="10" y="28"/>
                    <a:pt x="1" y="25"/>
                    <a:pt x="0" y="27"/>
                  </a:cubicBezTo>
                  <a:cubicBezTo>
                    <a:pt x="8" y="12"/>
                    <a:pt x="70" y="12"/>
                    <a:pt x="84" y="0"/>
                  </a:cubicBezTo>
                  <a:cubicBezTo>
                    <a:pt x="73" y="12"/>
                    <a:pt x="55" y="17"/>
                    <a:pt x="36" y="21"/>
                  </a:cubicBezTo>
                  <a:cubicBezTo>
                    <a:pt x="29" y="24"/>
                    <a:pt x="18" y="23"/>
                    <a:pt x="12" y="2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60" name="Freeform 160"/>
            <p:cNvSpPr/>
            <p:nvPr/>
          </p:nvSpPr>
          <p:spPr bwMode="auto">
            <a:xfrm>
              <a:off x="4594225" y="4694238"/>
              <a:ext cx="63500" cy="23813"/>
            </a:xfrm>
            <a:custGeom>
              <a:cxnLst>
                <a:cxn ang="0">
                  <a:pos x="0" y="6"/>
                </a:cxn>
                <a:cxn ang="0">
                  <a:pos x="24" y="0"/>
                </a:cxn>
                <a:cxn ang="0">
                  <a:pos x="24" y="3"/>
                </a:cxn>
                <a:cxn ang="0">
                  <a:pos x="0" y="9"/>
                </a:cxn>
                <a:cxn ang="0">
                  <a:pos x="0" y="6"/>
                </a:cxn>
              </a:cxnLst>
              <a:rect b="b" l="0" r="r" t="0"/>
              <a:pathLst>
                <a:path h="9" w="24">
                  <a:moveTo>
                    <a:pt x="0" y="6"/>
                  </a:moveTo>
                  <a:cubicBezTo>
                    <a:pt x="6" y="2"/>
                    <a:pt x="17" y="3"/>
                    <a:pt x="24" y="0"/>
                  </a:cubicBezTo>
                  <a:cubicBezTo>
                    <a:pt x="24" y="1"/>
                    <a:pt x="24" y="2"/>
                    <a:pt x="24" y="3"/>
                  </a:cubicBezTo>
                  <a:cubicBezTo>
                    <a:pt x="20" y="9"/>
                    <a:pt x="6" y="5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61" name="Freeform 161"/>
            <p:cNvSpPr/>
            <p:nvPr/>
          </p:nvSpPr>
          <p:spPr bwMode="auto">
            <a:xfrm>
              <a:off x="4383088" y="4686300"/>
              <a:ext cx="412750" cy="104775"/>
            </a:xfrm>
            <a:custGeom>
              <a:cxnLst>
                <a:cxn ang="0">
                  <a:pos x="78" y="12"/>
                </a:cxn>
                <a:cxn ang="0">
                  <a:pos x="102" y="6"/>
                </a:cxn>
                <a:cxn ang="0">
                  <a:pos x="111" y="9"/>
                </a:cxn>
                <a:cxn ang="0">
                  <a:pos x="81" y="15"/>
                </a:cxn>
                <a:cxn ang="0">
                  <a:pos x="114" y="9"/>
                </a:cxn>
                <a:cxn ang="0">
                  <a:pos x="153" y="0"/>
                </a:cxn>
                <a:cxn ang="0">
                  <a:pos x="75" y="24"/>
                </a:cxn>
                <a:cxn ang="0">
                  <a:pos x="0" y="39"/>
                </a:cxn>
                <a:cxn ang="0">
                  <a:pos x="78" y="12"/>
                </a:cxn>
              </a:cxnLst>
              <a:rect b="b" l="0" r="r" t="0"/>
              <a:pathLst>
                <a:path h="39" w="153">
                  <a:moveTo>
                    <a:pt x="78" y="12"/>
                  </a:moveTo>
                  <a:cubicBezTo>
                    <a:pt x="84" y="8"/>
                    <a:pt x="98" y="12"/>
                    <a:pt x="102" y="6"/>
                  </a:cubicBezTo>
                  <a:cubicBezTo>
                    <a:pt x="106" y="6"/>
                    <a:pt x="110" y="6"/>
                    <a:pt x="111" y="9"/>
                  </a:cubicBezTo>
                  <a:cubicBezTo>
                    <a:pt x="99" y="9"/>
                    <a:pt x="93" y="15"/>
                    <a:pt x="81" y="15"/>
                  </a:cubicBezTo>
                  <a:cubicBezTo>
                    <a:pt x="89" y="22"/>
                    <a:pt x="107" y="13"/>
                    <a:pt x="114" y="9"/>
                  </a:cubicBezTo>
                  <a:cubicBezTo>
                    <a:pt x="129" y="8"/>
                    <a:pt x="138" y="1"/>
                    <a:pt x="153" y="0"/>
                  </a:cubicBezTo>
                  <a:cubicBezTo>
                    <a:pt x="133" y="14"/>
                    <a:pt x="111" y="26"/>
                    <a:pt x="75" y="24"/>
                  </a:cubicBezTo>
                  <a:cubicBezTo>
                    <a:pt x="87" y="9"/>
                    <a:pt x="22" y="38"/>
                    <a:pt x="0" y="39"/>
                  </a:cubicBezTo>
                  <a:cubicBezTo>
                    <a:pt x="22" y="26"/>
                    <a:pt x="50" y="19"/>
                    <a:pt x="78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62" name="Freeform 162"/>
            <p:cNvSpPr/>
            <p:nvPr/>
          </p:nvSpPr>
          <p:spPr bwMode="auto">
            <a:xfrm>
              <a:off x="4602163" y="4710113"/>
              <a:ext cx="88900" cy="34925"/>
            </a:xfrm>
            <a:custGeom>
              <a:cxnLst>
                <a:cxn ang="0">
                  <a:pos x="33" y="0"/>
                </a:cxn>
                <a:cxn ang="0">
                  <a:pos x="0" y="6"/>
                </a:cxn>
                <a:cxn ang="0">
                  <a:pos x="30" y="0"/>
                </a:cxn>
                <a:cxn ang="0">
                  <a:pos x="33" y="0"/>
                </a:cxn>
              </a:cxnLst>
              <a:rect b="b" l="0" r="r" t="0"/>
              <a:pathLst>
                <a:path h="13" w="33">
                  <a:moveTo>
                    <a:pt x="33" y="0"/>
                  </a:moveTo>
                  <a:cubicBezTo>
                    <a:pt x="26" y="4"/>
                    <a:pt x="8" y="13"/>
                    <a:pt x="0" y="6"/>
                  </a:cubicBezTo>
                  <a:cubicBezTo>
                    <a:pt x="12" y="6"/>
                    <a:pt x="18" y="0"/>
                    <a:pt x="30" y="0"/>
                  </a:cubicBezTo>
                  <a:cubicBezTo>
                    <a:pt x="31" y="0"/>
                    <a:pt x="32" y="0"/>
                    <a:pt x="33" y="0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63" name="Freeform 163"/>
            <p:cNvSpPr/>
            <p:nvPr/>
          </p:nvSpPr>
          <p:spPr bwMode="auto">
            <a:xfrm>
              <a:off x="4649788" y="4725988"/>
              <a:ext cx="131763" cy="52388"/>
            </a:xfrm>
            <a:custGeom>
              <a:cxnLst>
                <a:cxn ang="0">
                  <a:pos x="39" y="0"/>
                </a:cxn>
                <a:cxn ang="0">
                  <a:pos x="0" y="18"/>
                </a:cxn>
                <a:cxn ang="0">
                  <a:pos x="39" y="0"/>
                </a:cxn>
              </a:cxnLst>
              <a:rect b="b" l="0" r="r" t="0"/>
              <a:pathLst>
                <a:path h="19" w="49">
                  <a:moveTo>
                    <a:pt x="39" y="0"/>
                  </a:moveTo>
                  <a:cubicBezTo>
                    <a:pt x="49" y="6"/>
                    <a:pt x="17" y="19"/>
                    <a:pt x="0" y="18"/>
                  </a:cubicBezTo>
                  <a:cubicBezTo>
                    <a:pt x="9" y="8"/>
                    <a:pt x="26" y="6"/>
                    <a:pt x="39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64" name="Freeform 164"/>
            <p:cNvSpPr/>
            <p:nvPr/>
          </p:nvSpPr>
          <p:spPr bwMode="auto">
            <a:xfrm>
              <a:off x="4424363" y="4767263"/>
              <a:ext cx="177800" cy="63500"/>
            </a:xfrm>
            <a:custGeom>
              <a:cxnLst>
                <a:cxn ang="0">
                  <a:pos x="66" y="0"/>
                </a:cxn>
                <a:cxn ang="0">
                  <a:pos x="0" y="24"/>
                </a:cxn>
                <a:cxn ang="0">
                  <a:pos x="66" y="0"/>
                </a:cxn>
              </a:cxnLst>
              <a:rect b="b" l="0" r="r" t="0"/>
              <a:pathLst>
                <a:path h="24" w="66">
                  <a:moveTo>
                    <a:pt x="66" y="0"/>
                  </a:moveTo>
                  <a:cubicBezTo>
                    <a:pt x="52" y="16"/>
                    <a:pt x="28" y="22"/>
                    <a:pt x="0" y="24"/>
                  </a:cubicBezTo>
                  <a:cubicBezTo>
                    <a:pt x="21" y="15"/>
                    <a:pt x="39" y="3"/>
                    <a:pt x="66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65" name="Freeform 165"/>
            <p:cNvSpPr/>
            <p:nvPr/>
          </p:nvSpPr>
          <p:spPr bwMode="auto">
            <a:xfrm>
              <a:off x="4673600" y="4783138"/>
              <a:ext cx="41275" cy="39688"/>
            </a:xfrm>
            <a:custGeom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15"/>
                </a:cxn>
                <a:cxn ang="0">
                  <a:pos x="0" y="0"/>
                </a:cxn>
              </a:cxnLst>
              <a:rect b="b" l="0" r="r" t="0"/>
              <a:pathLst>
                <a:path h="15" w="15">
                  <a:moveTo>
                    <a:pt x="0" y="0"/>
                  </a:moveTo>
                  <a:cubicBezTo>
                    <a:pt x="5" y="0"/>
                    <a:pt x="10" y="0"/>
                    <a:pt x="15" y="0"/>
                  </a:cubicBezTo>
                  <a:cubicBezTo>
                    <a:pt x="14" y="9"/>
                    <a:pt x="7" y="12"/>
                    <a:pt x="0" y="15"/>
                  </a:cubicBezTo>
                  <a:cubicBezTo>
                    <a:pt x="2" y="6"/>
                    <a:pt x="2" y="9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66" name="Freeform 166"/>
            <p:cNvSpPr/>
            <p:nvPr/>
          </p:nvSpPr>
          <p:spPr bwMode="auto">
            <a:xfrm>
              <a:off x="4497388" y="4822825"/>
              <a:ext cx="128588" cy="65088"/>
            </a:xfrm>
            <a:custGeom>
              <a:cxnLst>
                <a:cxn ang="0">
                  <a:pos x="48" y="0"/>
                </a:cxn>
                <a:cxn ang="0">
                  <a:pos x="0" y="24"/>
                </a:cxn>
                <a:cxn ang="0">
                  <a:pos x="48" y="0"/>
                </a:cxn>
              </a:cxnLst>
              <a:rect b="b" l="0" r="r" t="0"/>
              <a:pathLst>
                <a:path h="24" w="48">
                  <a:moveTo>
                    <a:pt x="48" y="0"/>
                  </a:moveTo>
                  <a:cubicBezTo>
                    <a:pt x="33" y="9"/>
                    <a:pt x="20" y="20"/>
                    <a:pt x="0" y="24"/>
                  </a:cubicBezTo>
                  <a:cubicBezTo>
                    <a:pt x="11" y="11"/>
                    <a:pt x="26" y="2"/>
                    <a:pt x="48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67" name="Freeform 167"/>
            <p:cNvSpPr/>
            <p:nvPr/>
          </p:nvSpPr>
          <p:spPr bwMode="auto">
            <a:xfrm>
              <a:off x="4470400" y="131763"/>
              <a:ext cx="504825" cy="669925"/>
            </a:xfrm>
            <a:custGeom>
              <a:cxnLst>
                <a:cxn ang="0">
                  <a:pos x="7" y="42"/>
                </a:cxn>
                <a:cxn ang="0">
                  <a:pos x="7" y="0"/>
                </a:cxn>
                <a:cxn ang="0">
                  <a:pos x="97" y="45"/>
                </a:cxn>
                <a:cxn ang="0">
                  <a:pos x="136" y="45"/>
                </a:cxn>
                <a:cxn ang="0">
                  <a:pos x="166" y="36"/>
                </a:cxn>
                <a:cxn ang="0">
                  <a:pos x="187" y="33"/>
                </a:cxn>
                <a:cxn ang="0">
                  <a:pos x="178" y="48"/>
                </a:cxn>
                <a:cxn ang="0">
                  <a:pos x="160" y="72"/>
                </a:cxn>
                <a:cxn ang="0">
                  <a:pos x="115" y="135"/>
                </a:cxn>
                <a:cxn ang="0">
                  <a:pos x="94" y="159"/>
                </a:cxn>
                <a:cxn ang="0">
                  <a:pos x="76" y="183"/>
                </a:cxn>
                <a:cxn ang="0">
                  <a:pos x="40" y="231"/>
                </a:cxn>
                <a:cxn ang="0">
                  <a:pos x="16" y="249"/>
                </a:cxn>
                <a:cxn ang="0">
                  <a:pos x="16" y="237"/>
                </a:cxn>
                <a:cxn ang="0">
                  <a:pos x="16" y="198"/>
                </a:cxn>
                <a:cxn ang="0">
                  <a:pos x="25" y="168"/>
                </a:cxn>
                <a:cxn ang="0">
                  <a:pos x="25" y="141"/>
                </a:cxn>
                <a:cxn ang="0">
                  <a:pos x="19" y="111"/>
                </a:cxn>
                <a:cxn ang="0">
                  <a:pos x="10" y="69"/>
                </a:cxn>
                <a:cxn ang="0">
                  <a:pos x="7" y="42"/>
                </a:cxn>
              </a:cxnLst>
              <a:rect b="b" l="0" r="r" t="0"/>
              <a:pathLst>
                <a:path h="249" w="188">
                  <a:moveTo>
                    <a:pt x="7" y="42"/>
                  </a:moveTo>
                  <a:cubicBezTo>
                    <a:pt x="7" y="29"/>
                    <a:pt x="0" y="11"/>
                    <a:pt x="7" y="0"/>
                  </a:cubicBezTo>
                  <a:cubicBezTo>
                    <a:pt x="39" y="13"/>
                    <a:pt x="64" y="33"/>
                    <a:pt x="97" y="45"/>
                  </a:cubicBezTo>
                  <a:cubicBezTo>
                    <a:pt x="103" y="50"/>
                    <a:pt x="130" y="50"/>
                    <a:pt x="136" y="45"/>
                  </a:cubicBezTo>
                  <a:cubicBezTo>
                    <a:pt x="150" y="46"/>
                    <a:pt x="158" y="41"/>
                    <a:pt x="166" y="36"/>
                  </a:cubicBezTo>
                  <a:cubicBezTo>
                    <a:pt x="176" y="38"/>
                    <a:pt x="178" y="32"/>
                    <a:pt x="187" y="33"/>
                  </a:cubicBezTo>
                  <a:cubicBezTo>
                    <a:pt x="188" y="42"/>
                    <a:pt x="179" y="41"/>
                    <a:pt x="178" y="48"/>
                  </a:cubicBezTo>
                  <a:cubicBezTo>
                    <a:pt x="172" y="56"/>
                    <a:pt x="166" y="64"/>
                    <a:pt x="160" y="72"/>
                  </a:cubicBezTo>
                  <a:cubicBezTo>
                    <a:pt x="145" y="93"/>
                    <a:pt x="127" y="111"/>
                    <a:pt x="115" y="135"/>
                  </a:cubicBezTo>
                  <a:cubicBezTo>
                    <a:pt x="105" y="140"/>
                    <a:pt x="100" y="150"/>
                    <a:pt x="94" y="159"/>
                  </a:cubicBezTo>
                  <a:cubicBezTo>
                    <a:pt x="85" y="164"/>
                    <a:pt x="79" y="172"/>
                    <a:pt x="76" y="183"/>
                  </a:cubicBezTo>
                  <a:cubicBezTo>
                    <a:pt x="62" y="197"/>
                    <a:pt x="50" y="213"/>
                    <a:pt x="40" y="231"/>
                  </a:cubicBezTo>
                  <a:cubicBezTo>
                    <a:pt x="32" y="237"/>
                    <a:pt x="25" y="244"/>
                    <a:pt x="16" y="249"/>
                  </a:cubicBezTo>
                  <a:cubicBezTo>
                    <a:pt x="16" y="245"/>
                    <a:pt x="16" y="241"/>
                    <a:pt x="16" y="237"/>
                  </a:cubicBezTo>
                  <a:cubicBezTo>
                    <a:pt x="16" y="224"/>
                    <a:pt x="16" y="211"/>
                    <a:pt x="16" y="198"/>
                  </a:cubicBezTo>
                  <a:cubicBezTo>
                    <a:pt x="23" y="192"/>
                    <a:pt x="26" y="182"/>
                    <a:pt x="25" y="168"/>
                  </a:cubicBezTo>
                  <a:cubicBezTo>
                    <a:pt x="34" y="162"/>
                    <a:pt x="24" y="149"/>
                    <a:pt x="25" y="141"/>
                  </a:cubicBezTo>
                  <a:cubicBezTo>
                    <a:pt x="25" y="129"/>
                    <a:pt x="24" y="118"/>
                    <a:pt x="19" y="111"/>
                  </a:cubicBezTo>
                  <a:cubicBezTo>
                    <a:pt x="19" y="94"/>
                    <a:pt x="17" y="79"/>
                    <a:pt x="10" y="69"/>
                  </a:cubicBezTo>
                  <a:cubicBezTo>
                    <a:pt x="12" y="57"/>
                    <a:pt x="5" y="54"/>
                    <a:pt x="7" y="42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68" name="Freeform 168"/>
            <p:cNvSpPr/>
            <p:nvPr/>
          </p:nvSpPr>
          <p:spPr bwMode="auto">
            <a:xfrm>
              <a:off x="3854450" y="131763"/>
              <a:ext cx="55563" cy="73025"/>
            </a:xfrm>
            <a:custGeom>
              <a:cxnLst>
                <a:cxn ang="0">
                  <a:pos x="5" y="27"/>
                </a:cxn>
                <a:cxn ang="0">
                  <a:pos x="5" y="0"/>
                </a:cxn>
                <a:cxn ang="0">
                  <a:pos x="14" y="21"/>
                </a:cxn>
                <a:cxn ang="0">
                  <a:pos x="8" y="9"/>
                </a:cxn>
                <a:cxn ang="0">
                  <a:pos x="5" y="27"/>
                </a:cxn>
              </a:cxnLst>
              <a:rect b="b" l="0" r="r" t="0"/>
              <a:pathLst>
                <a:path h="27" w="21">
                  <a:moveTo>
                    <a:pt x="5" y="27"/>
                  </a:moveTo>
                  <a:cubicBezTo>
                    <a:pt x="0" y="25"/>
                    <a:pt x="0" y="2"/>
                    <a:pt x="5" y="0"/>
                  </a:cubicBezTo>
                  <a:cubicBezTo>
                    <a:pt x="13" y="0"/>
                    <a:pt x="21" y="16"/>
                    <a:pt x="14" y="21"/>
                  </a:cubicBezTo>
                  <a:cubicBezTo>
                    <a:pt x="14" y="15"/>
                    <a:pt x="12" y="11"/>
                    <a:pt x="8" y="9"/>
                  </a:cubicBezTo>
                  <a:cubicBezTo>
                    <a:pt x="1" y="9"/>
                    <a:pt x="7" y="22"/>
                    <a:pt x="5" y="27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69" name="Freeform 169"/>
            <p:cNvSpPr/>
            <p:nvPr/>
          </p:nvSpPr>
          <p:spPr bwMode="auto">
            <a:xfrm>
              <a:off x="4819650" y="228600"/>
              <a:ext cx="96838" cy="26988"/>
            </a:xfrm>
            <a:custGeom>
              <a:cxnLst>
                <a:cxn ang="0">
                  <a:pos x="36" y="0"/>
                </a:cxn>
                <a:cxn ang="0">
                  <a:pos x="6" y="9"/>
                </a:cxn>
                <a:cxn ang="0">
                  <a:pos x="0" y="6"/>
                </a:cxn>
                <a:cxn ang="0">
                  <a:pos x="36" y="0"/>
                </a:cxn>
              </a:cxnLst>
              <a:rect b="b" l="0" r="r" t="0"/>
              <a:pathLst>
                <a:path h="10" w="36">
                  <a:moveTo>
                    <a:pt x="36" y="0"/>
                  </a:moveTo>
                  <a:cubicBezTo>
                    <a:pt x="28" y="5"/>
                    <a:pt x="20" y="10"/>
                    <a:pt x="6" y="9"/>
                  </a:cubicBezTo>
                  <a:cubicBezTo>
                    <a:pt x="3" y="9"/>
                    <a:pt x="1" y="8"/>
                    <a:pt x="0" y="6"/>
                  </a:cubicBezTo>
                  <a:cubicBezTo>
                    <a:pt x="13" y="5"/>
                    <a:pt x="22" y="0"/>
                    <a:pt x="36" y="0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70" name="Freeform 170"/>
            <p:cNvSpPr/>
            <p:nvPr/>
          </p:nvSpPr>
          <p:spPr bwMode="auto">
            <a:xfrm>
              <a:off x="4916488" y="139700"/>
              <a:ext cx="104775" cy="122238"/>
            </a:xfrm>
            <a:custGeom>
              <a:cxnLst>
                <a:cxn ang="0">
                  <a:pos x="24" y="36"/>
                </a:cxn>
                <a:cxn ang="0">
                  <a:pos x="15" y="45"/>
                </a:cxn>
                <a:cxn ang="0">
                  <a:pos x="12" y="45"/>
                </a:cxn>
                <a:cxn ang="0">
                  <a:pos x="21" y="30"/>
                </a:cxn>
                <a:cxn ang="0">
                  <a:pos x="0" y="33"/>
                </a:cxn>
                <a:cxn ang="0">
                  <a:pos x="24" y="24"/>
                </a:cxn>
                <a:cxn ang="0">
                  <a:pos x="33" y="0"/>
                </a:cxn>
                <a:cxn ang="0">
                  <a:pos x="33" y="30"/>
                </a:cxn>
                <a:cxn ang="0">
                  <a:pos x="24" y="36"/>
                </a:cxn>
              </a:cxnLst>
              <a:rect b="b" l="0" r="r" t="0"/>
              <a:pathLst>
                <a:path h="45" w="39">
                  <a:moveTo>
                    <a:pt x="24" y="36"/>
                  </a:moveTo>
                  <a:cubicBezTo>
                    <a:pt x="22" y="40"/>
                    <a:pt x="19" y="43"/>
                    <a:pt x="15" y="45"/>
                  </a:cubicBezTo>
                  <a:cubicBezTo>
                    <a:pt x="14" y="45"/>
                    <a:pt x="13" y="45"/>
                    <a:pt x="12" y="45"/>
                  </a:cubicBezTo>
                  <a:cubicBezTo>
                    <a:pt x="13" y="38"/>
                    <a:pt x="22" y="39"/>
                    <a:pt x="21" y="30"/>
                  </a:cubicBezTo>
                  <a:cubicBezTo>
                    <a:pt x="12" y="29"/>
                    <a:pt x="10" y="35"/>
                    <a:pt x="0" y="33"/>
                  </a:cubicBezTo>
                  <a:cubicBezTo>
                    <a:pt x="4" y="26"/>
                    <a:pt x="18" y="29"/>
                    <a:pt x="24" y="24"/>
                  </a:cubicBezTo>
                  <a:cubicBezTo>
                    <a:pt x="32" y="21"/>
                    <a:pt x="27" y="5"/>
                    <a:pt x="33" y="0"/>
                  </a:cubicBezTo>
                  <a:cubicBezTo>
                    <a:pt x="36" y="7"/>
                    <a:pt x="39" y="23"/>
                    <a:pt x="33" y="30"/>
                  </a:cubicBezTo>
                  <a:cubicBezTo>
                    <a:pt x="29" y="31"/>
                    <a:pt x="26" y="33"/>
                    <a:pt x="24" y="3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71" name="Freeform 171"/>
            <p:cNvSpPr/>
            <p:nvPr/>
          </p:nvSpPr>
          <p:spPr bwMode="auto">
            <a:xfrm>
              <a:off x="4730750" y="244475"/>
              <a:ext cx="104775" cy="22225"/>
            </a:xfrm>
            <a:custGeom>
              <a:cxnLst>
                <a:cxn ang="0">
                  <a:pos x="0" y="3"/>
                </a:cxn>
                <a:cxn ang="0">
                  <a:pos x="15" y="0"/>
                </a:cxn>
                <a:cxn ang="0">
                  <a:pos x="33" y="0"/>
                </a:cxn>
                <a:cxn ang="0">
                  <a:pos x="39" y="3"/>
                </a:cxn>
                <a:cxn ang="0">
                  <a:pos x="0" y="3"/>
                </a:cxn>
              </a:cxnLst>
              <a:rect b="b" l="0" r="r" t="0"/>
              <a:pathLst>
                <a:path h="8" w="39">
                  <a:moveTo>
                    <a:pt x="0" y="3"/>
                  </a:moveTo>
                  <a:cubicBezTo>
                    <a:pt x="4" y="1"/>
                    <a:pt x="16" y="7"/>
                    <a:pt x="15" y="0"/>
                  </a:cubicBezTo>
                  <a:cubicBezTo>
                    <a:pt x="21" y="0"/>
                    <a:pt x="27" y="0"/>
                    <a:pt x="33" y="0"/>
                  </a:cubicBezTo>
                  <a:cubicBezTo>
                    <a:pt x="34" y="2"/>
                    <a:pt x="36" y="3"/>
                    <a:pt x="39" y="3"/>
                  </a:cubicBezTo>
                  <a:cubicBezTo>
                    <a:pt x="33" y="8"/>
                    <a:pt x="6" y="8"/>
                    <a:pt x="0" y="3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72" name="Freeform 172"/>
            <p:cNvSpPr/>
            <p:nvPr/>
          </p:nvSpPr>
          <p:spPr bwMode="auto">
            <a:xfrm>
              <a:off x="3890963" y="138113"/>
              <a:ext cx="649288" cy="696913"/>
            </a:xfrm>
            <a:custGeom>
              <a:cxnLst>
                <a:cxn ang="0">
                  <a:pos x="219" y="40"/>
                </a:cxn>
                <a:cxn ang="0">
                  <a:pos x="222" y="67"/>
                </a:cxn>
                <a:cxn ang="0">
                  <a:pos x="234" y="109"/>
                </a:cxn>
                <a:cxn ang="0">
                  <a:pos x="237" y="139"/>
                </a:cxn>
                <a:cxn ang="0">
                  <a:pos x="240" y="166"/>
                </a:cxn>
                <a:cxn ang="0">
                  <a:pos x="231" y="196"/>
                </a:cxn>
                <a:cxn ang="0">
                  <a:pos x="198" y="259"/>
                </a:cxn>
                <a:cxn ang="0">
                  <a:pos x="162" y="235"/>
                </a:cxn>
                <a:cxn ang="0">
                  <a:pos x="156" y="247"/>
                </a:cxn>
                <a:cxn ang="0">
                  <a:pos x="153" y="244"/>
                </a:cxn>
                <a:cxn ang="0">
                  <a:pos x="120" y="232"/>
                </a:cxn>
                <a:cxn ang="0">
                  <a:pos x="84" y="214"/>
                </a:cxn>
                <a:cxn ang="0">
                  <a:pos x="54" y="196"/>
                </a:cxn>
                <a:cxn ang="0">
                  <a:pos x="36" y="184"/>
                </a:cxn>
                <a:cxn ang="0">
                  <a:pos x="18" y="169"/>
                </a:cxn>
                <a:cxn ang="0">
                  <a:pos x="18" y="166"/>
                </a:cxn>
                <a:cxn ang="0">
                  <a:pos x="6" y="142"/>
                </a:cxn>
                <a:cxn ang="0">
                  <a:pos x="6" y="121"/>
                </a:cxn>
                <a:cxn ang="0">
                  <a:pos x="3" y="115"/>
                </a:cxn>
                <a:cxn ang="0">
                  <a:pos x="3" y="34"/>
                </a:cxn>
                <a:cxn ang="0">
                  <a:pos x="66" y="37"/>
                </a:cxn>
                <a:cxn ang="0">
                  <a:pos x="90" y="46"/>
                </a:cxn>
                <a:cxn ang="0">
                  <a:pos x="90" y="49"/>
                </a:cxn>
                <a:cxn ang="0">
                  <a:pos x="207" y="4"/>
                </a:cxn>
                <a:cxn ang="0">
                  <a:pos x="210" y="1"/>
                </a:cxn>
                <a:cxn ang="0">
                  <a:pos x="219" y="40"/>
                </a:cxn>
              </a:cxnLst>
              <a:rect b="b" l="0" r="r" t="0"/>
              <a:pathLst>
                <a:path h="259" w="241">
                  <a:moveTo>
                    <a:pt x="219" y="40"/>
                  </a:moveTo>
                  <a:cubicBezTo>
                    <a:pt x="217" y="52"/>
                    <a:pt x="222" y="57"/>
                    <a:pt x="222" y="67"/>
                  </a:cubicBezTo>
                  <a:cubicBezTo>
                    <a:pt x="228" y="79"/>
                    <a:pt x="228" y="97"/>
                    <a:pt x="234" y="109"/>
                  </a:cubicBezTo>
                  <a:cubicBezTo>
                    <a:pt x="236" y="118"/>
                    <a:pt x="230" y="135"/>
                    <a:pt x="237" y="139"/>
                  </a:cubicBezTo>
                  <a:cubicBezTo>
                    <a:pt x="236" y="150"/>
                    <a:pt x="237" y="159"/>
                    <a:pt x="240" y="166"/>
                  </a:cubicBezTo>
                  <a:cubicBezTo>
                    <a:pt x="241" y="180"/>
                    <a:pt x="238" y="190"/>
                    <a:pt x="231" y="196"/>
                  </a:cubicBezTo>
                  <a:cubicBezTo>
                    <a:pt x="219" y="220"/>
                    <a:pt x="205" y="237"/>
                    <a:pt x="198" y="259"/>
                  </a:cubicBezTo>
                  <a:cubicBezTo>
                    <a:pt x="186" y="251"/>
                    <a:pt x="166" y="251"/>
                    <a:pt x="162" y="235"/>
                  </a:cubicBezTo>
                  <a:cubicBezTo>
                    <a:pt x="165" y="244"/>
                    <a:pt x="157" y="242"/>
                    <a:pt x="156" y="247"/>
                  </a:cubicBezTo>
                  <a:cubicBezTo>
                    <a:pt x="154" y="247"/>
                    <a:pt x="152" y="247"/>
                    <a:pt x="153" y="244"/>
                  </a:cubicBezTo>
                  <a:cubicBezTo>
                    <a:pt x="143" y="239"/>
                    <a:pt x="133" y="234"/>
                    <a:pt x="120" y="232"/>
                  </a:cubicBezTo>
                  <a:cubicBezTo>
                    <a:pt x="109" y="225"/>
                    <a:pt x="93" y="223"/>
                    <a:pt x="84" y="214"/>
                  </a:cubicBezTo>
                  <a:cubicBezTo>
                    <a:pt x="77" y="205"/>
                    <a:pt x="67" y="199"/>
                    <a:pt x="54" y="196"/>
                  </a:cubicBezTo>
                  <a:cubicBezTo>
                    <a:pt x="46" y="194"/>
                    <a:pt x="40" y="190"/>
                    <a:pt x="36" y="184"/>
                  </a:cubicBezTo>
                  <a:cubicBezTo>
                    <a:pt x="31" y="178"/>
                    <a:pt x="28" y="170"/>
                    <a:pt x="18" y="169"/>
                  </a:cubicBezTo>
                  <a:cubicBezTo>
                    <a:pt x="18" y="168"/>
                    <a:pt x="18" y="167"/>
                    <a:pt x="18" y="166"/>
                  </a:cubicBezTo>
                  <a:cubicBezTo>
                    <a:pt x="15" y="157"/>
                    <a:pt x="13" y="147"/>
                    <a:pt x="6" y="142"/>
                  </a:cubicBezTo>
                  <a:cubicBezTo>
                    <a:pt x="12" y="142"/>
                    <a:pt x="9" y="111"/>
                    <a:pt x="6" y="121"/>
                  </a:cubicBezTo>
                  <a:cubicBezTo>
                    <a:pt x="4" y="120"/>
                    <a:pt x="3" y="118"/>
                    <a:pt x="3" y="115"/>
                  </a:cubicBezTo>
                  <a:cubicBezTo>
                    <a:pt x="8" y="97"/>
                    <a:pt x="0" y="50"/>
                    <a:pt x="3" y="34"/>
                  </a:cubicBezTo>
                  <a:cubicBezTo>
                    <a:pt x="24" y="33"/>
                    <a:pt x="49" y="44"/>
                    <a:pt x="66" y="37"/>
                  </a:cubicBezTo>
                  <a:cubicBezTo>
                    <a:pt x="74" y="40"/>
                    <a:pt x="84" y="41"/>
                    <a:pt x="90" y="46"/>
                  </a:cubicBezTo>
                  <a:cubicBezTo>
                    <a:pt x="90" y="47"/>
                    <a:pt x="90" y="48"/>
                    <a:pt x="90" y="49"/>
                  </a:cubicBezTo>
                  <a:cubicBezTo>
                    <a:pt x="135" y="62"/>
                    <a:pt x="173" y="21"/>
                    <a:pt x="207" y="4"/>
                  </a:cubicBezTo>
                  <a:cubicBezTo>
                    <a:pt x="207" y="2"/>
                    <a:pt x="207" y="0"/>
                    <a:pt x="210" y="1"/>
                  </a:cubicBezTo>
                  <a:cubicBezTo>
                    <a:pt x="216" y="11"/>
                    <a:pt x="212" y="31"/>
                    <a:pt x="219" y="40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73" name="Freeform 173"/>
            <p:cNvSpPr/>
            <p:nvPr/>
          </p:nvSpPr>
          <p:spPr bwMode="auto">
            <a:xfrm>
              <a:off x="4475163" y="244475"/>
              <a:ext cx="26988" cy="73025"/>
            </a:xfrm>
            <a:custGeom>
              <a:cxnLst>
                <a:cxn ang="0">
                  <a:pos x="5" y="27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8" y="27"/>
                </a:cxn>
                <a:cxn ang="0">
                  <a:pos x="5" y="27"/>
                </a:cxn>
              </a:cxnLst>
              <a:rect b="b" l="0" r="r" t="0"/>
              <a:pathLst>
                <a:path h="27" w="10">
                  <a:moveTo>
                    <a:pt x="5" y="27"/>
                  </a:moveTo>
                  <a:cubicBezTo>
                    <a:pt x="5" y="17"/>
                    <a:pt x="0" y="12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3" y="12"/>
                    <a:pt x="10" y="15"/>
                    <a:pt x="8" y="27"/>
                  </a:cubicBezTo>
                  <a:cubicBezTo>
                    <a:pt x="7" y="27"/>
                    <a:pt x="6" y="27"/>
                    <a:pt x="5" y="27"/>
                  </a:cubicBezTo>
                  <a:close/>
                </a:path>
              </a:pathLst>
            </a:custGeom>
            <a:solidFill>
              <a:srgbClr val="13303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74" name="Freeform 174"/>
            <p:cNvSpPr/>
            <p:nvPr/>
          </p:nvSpPr>
          <p:spPr bwMode="auto">
            <a:xfrm>
              <a:off x="5686425" y="252413"/>
              <a:ext cx="61913" cy="46038"/>
            </a:xfrm>
            <a:custGeom>
              <a:cxnLst>
                <a:cxn ang="0">
                  <a:pos x="14" y="15"/>
                </a:cxn>
                <a:cxn ang="0">
                  <a:pos x="2" y="9"/>
                </a:cxn>
                <a:cxn ang="0">
                  <a:pos x="17" y="6"/>
                </a:cxn>
                <a:cxn ang="0">
                  <a:pos x="23" y="12"/>
                </a:cxn>
                <a:cxn ang="0">
                  <a:pos x="14" y="15"/>
                </a:cxn>
              </a:cxnLst>
              <a:rect b="b" l="0" r="r" t="0"/>
              <a:pathLst>
                <a:path h="17" w="23">
                  <a:moveTo>
                    <a:pt x="14" y="15"/>
                  </a:moveTo>
                  <a:cubicBezTo>
                    <a:pt x="16" y="7"/>
                    <a:pt x="0" y="17"/>
                    <a:pt x="2" y="9"/>
                  </a:cubicBezTo>
                  <a:cubicBezTo>
                    <a:pt x="8" y="7"/>
                    <a:pt x="12" y="0"/>
                    <a:pt x="17" y="6"/>
                  </a:cubicBezTo>
                  <a:cubicBezTo>
                    <a:pt x="17" y="10"/>
                    <a:pt x="22" y="9"/>
                    <a:pt x="23" y="12"/>
                  </a:cubicBezTo>
                  <a:cubicBezTo>
                    <a:pt x="19" y="12"/>
                    <a:pt x="16" y="13"/>
                    <a:pt x="14" y="15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75" name="Freeform 175"/>
            <p:cNvSpPr/>
            <p:nvPr/>
          </p:nvSpPr>
          <p:spPr bwMode="auto">
            <a:xfrm>
              <a:off x="5060950" y="285750"/>
              <a:ext cx="65088" cy="47625"/>
            </a:xfrm>
            <a:custGeom>
              <a:cxnLst>
                <a:cxn ang="0">
                  <a:pos x="0" y="0"/>
                </a:cxn>
                <a:cxn ang="0">
                  <a:pos x="24" y="15"/>
                </a:cxn>
                <a:cxn ang="0">
                  <a:pos x="21" y="18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18" w="24">
                  <a:moveTo>
                    <a:pt x="0" y="0"/>
                  </a:moveTo>
                  <a:cubicBezTo>
                    <a:pt x="7" y="6"/>
                    <a:pt x="16" y="10"/>
                    <a:pt x="24" y="15"/>
                  </a:cubicBezTo>
                  <a:cubicBezTo>
                    <a:pt x="22" y="15"/>
                    <a:pt x="20" y="15"/>
                    <a:pt x="21" y="18"/>
                  </a:cubicBezTo>
                  <a:cubicBezTo>
                    <a:pt x="15" y="12"/>
                    <a:pt x="4" y="1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76" name="Freeform 176"/>
            <p:cNvSpPr/>
            <p:nvPr/>
          </p:nvSpPr>
          <p:spPr bwMode="auto">
            <a:xfrm>
              <a:off x="4900613" y="261938"/>
              <a:ext cx="55563" cy="63500"/>
            </a:xfrm>
            <a:custGeom>
              <a:cxnLst>
                <a:cxn ang="0">
                  <a:pos x="21" y="0"/>
                </a:cxn>
                <a:cxn ang="0">
                  <a:pos x="3" y="24"/>
                </a:cxn>
                <a:cxn ang="0">
                  <a:pos x="0" y="24"/>
                </a:cxn>
                <a:cxn ang="0">
                  <a:pos x="18" y="0"/>
                </a:cxn>
                <a:cxn ang="0">
                  <a:pos x="21" y="0"/>
                </a:cxn>
              </a:cxnLst>
              <a:rect b="b" l="0" r="r" t="0"/>
              <a:pathLst>
                <a:path h="24" w="21">
                  <a:moveTo>
                    <a:pt x="21" y="0"/>
                  </a:moveTo>
                  <a:cubicBezTo>
                    <a:pt x="16" y="9"/>
                    <a:pt x="11" y="18"/>
                    <a:pt x="3" y="24"/>
                  </a:cubicBezTo>
                  <a:cubicBezTo>
                    <a:pt x="2" y="24"/>
                    <a:pt x="1" y="24"/>
                    <a:pt x="0" y="24"/>
                  </a:cubicBezTo>
                  <a:cubicBezTo>
                    <a:pt x="6" y="16"/>
                    <a:pt x="12" y="8"/>
                    <a:pt x="18" y="0"/>
                  </a:cubicBezTo>
                  <a:cubicBezTo>
                    <a:pt x="19" y="0"/>
                    <a:pt x="20" y="0"/>
                    <a:pt x="21" y="0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77" name="Freeform 177"/>
            <p:cNvSpPr/>
            <p:nvPr/>
          </p:nvSpPr>
          <p:spPr bwMode="auto">
            <a:xfrm>
              <a:off x="5303838" y="325438"/>
              <a:ext cx="136525" cy="26988"/>
            </a:xfrm>
            <a:custGeom>
              <a:cxnLst>
                <a:cxn ang="0">
                  <a:pos x="0" y="3"/>
                </a:cxn>
                <a:cxn ang="0">
                  <a:pos x="39" y="0"/>
                </a:cxn>
                <a:cxn ang="0">
                  <a:pos x="51" y="3"/>
                </a:cxn>
                <a:cxn ang="0">
                  <a:pos x="0" y="6"/>
                </a:cxn>
                <a:cxn ang="0">
                  <a:pos x="0" y="3"/>
                </a:cxn>
              </a:cxnLst>
              <a:rect b="b" l="0" r="r" t="0"/>
              <a:pathLst>
                <a:path h="10" w="51">
                  <a:moveTo>
                    <a:pt x="0" y="3"/>
                  </a:moveTo>
                  <a:cubicBezTo>
                    <a:pt x="15" y="4"/>
                    <a:pt x="28" y="3"/>
                    <a:pt x="39" y="0"/>
                  </a:cubicBezTo>
                  <a:cubicBezTo>
                    <a:pt x="40" y="4"/>
                    <a:pt x="46" y="3"/>
                    <a:pt x="51" y="3"/>
                  </a:cubicBezTo>
                  <a:cubicBezTo>
                    <a:pt x="40" y="10"/>
                    <a:pt x="16" y="4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78" name="Freeform 178"/>
            <p:cNvSpPr/>
            <p:nvPr/>
          </p:nvSpPr>
          <p:spPr bwMode="auto">
            <a:xfrm>
              <a:off x="5203825" y="333375"/>
              <a:ext cx="100013" cy="26988"/>
            </a:xfrm>
            <a:custGeom>
              <a:cxnLst>
                <a:cxn ang="0">
                  <a:pos x="1" y="3"/>
                </a:cxn>
                <a:cxn ang="0">
                  <a:pos x="37" y="0"/>
                </a:cxn>
                <a:cxn ang="0">
                  <a:pos x="37" y="3"/>
                </a:cxn>
                <a:cxn ang="0">
                  <a:pos x="4" y="6"/>
                </a:cxn>
                <a:cxn ang="0">
                  <a:pos x="1" y="3"/>
                </a:cxn>
              </a:cxnLst>
              <a:rect b="b" l="0" r="r" t="0"/>
              <a:pathLst>
                <a:path h="10" w="37">
                  <a:moveTo>
                    <a:pt x="1" y="3"/>
                  </a:moveTo>
                  <a:cubicBezTo>
                    <a:pt x="15" y="4"/>
                    <a:pt x="26" y="2"/>
                    <a:pt x="37" y="0"/>
                  </a:cubicBezTo>
                  <a:cubicBezTo>
                    <a:pt x="37" y="1"/>
                    <a:pt x="37" y="2"/>
                    <a:pt x="37" y="3"/>
                  </a:cubicBezTo>
                  <a:cubicBezTo>
                    <a:pt x="32" y="10"/>
                    <a:pt x="14" y="4"/>
                    <a:pt x="4" y="6"/>
                  </a:cubicBezTo>
                  <a:cubicBezTo>
                    <a:pt x="2" y="6"/>
                    <a:pt x="0" y="6"/>
                    <a:pt x="1" y="3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79" name="Freeform 179"/>
            <p:cNvSpPr/>
            <p:nvPr/>
          </p:nvSpPr>
          <p:spPr bwMode="auto">
            <a:xfrm>
              <a:off x="4487863" y="317500"/>
              <a:ext cx="33338" cy="112713"/>
            </a:xfrm>
            <a:custGeom>
              <a:cxnLst>
                <a:cxn ang="0">
                  <a:pos x="12" y="4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2" y="42"/>
                </a:cxn>
              </a:cxnLst>
              <a:rect b="b" l="0" r="r" t="0"/>
              <a:pathLst>
                <a:path h="42" w="12">
                  <a:moveTo>
                    <a:pt x="12" y="42"/>
                  </a:moveTo>
                  <a:cubicBezTo>
                    <a:pt x="6" y="30"/>
                    <a:pt x="6" y="12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0" y="10"/>
                    <a:pt x="12" y="25"/>
                    <a:pt x="12" y="4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80" name="Freeform 180"/>
            <p:cNvSpPr/>
            <p:nvPr/>
          </p:nvSpPr>
          <p:spPr bwMode="auto">
            <a:xfrm>
              <a:off x="4778375" y="325438"/>
              <a:ext cx="130175" cy="169863"/>
            </a:xfrm>
            <a:custGeom>
              <a:cxnLst>
                <a:cxn ang="0">
                  <a:pos x="48" y="0"/>
                </a:cxn>
                <a:cxn ang="0">
                  <a:pos x="0" y="63"/>
                </a:cxn>
                <a:cxn ang="0">
                  <a:pos x="45" y="0"/>
                </a:cxn>
                <a:cxn ang="0">
                  <a:pos x="48" y="0"/>
                </a:cxn>
              </a:cxnLst>
              <a:rect b="b" l="0" r="r" t="0"/>
              <a:pathLst>
                <a:path h="62" w="48">
                  <a:moveTo>
                    <a:pt x="48" y="0"/>
                  </a:moveTo>
                  <a:cubicBezTo>
                    <a:pt x="35" y="24"/>
                    <a:pt x="18" y="44"/>
                    <a:pt x="0" y="63"/>
                  </a:cubicBezTo>
                  <a:cubicBezTo>
                    <a:pt x="12" y="39"/>
                    <a:pt x="30" y="21"/>
                    <a:pt x="45" y="0"/>
                  </a:cubicBezTo>
                  <a:cubicBezTo>
                    <a:pt x="46" y="0"/>
                    <a:pt x="47" y="0"/>
                    <a:pt x="48" y="0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81" name="Freeform 181"/>
            <p:cNvSpPr/>
            <p:nvPr/>
          </p:nvSpPr>
          <p:spPr bwMode="auto">
            <a:xfrm>
              <a:off x="4510088" y="430213"/>
              <a:ext cx="26988" cy="80963"/>
            </a:xfrm>
            <a:custGeom>
              <a:cxnLst>
                <a:cxn ang="0">
                  <a:pos x="7" y="30"/>
                </a:cxn>
                <a:cxn ang="0">
                  <a:pos x="4" y="0"/>
                </a:cxn>
                <a:cxn ang="0">
                  <a:pos x="10" y="30"/>
                </a:cxn>
                <a:cxn ang="0">
                  <a:pos x="7" y="30"/>
                </a:cxn>
              </a:cxnLst>
              <a:rect b="b" l="0" r="r" t="0"/>
              <a:pathLst>
                <a:path h="30" w="10">
                  <a:moveTo>
                    <a:pt x="7" y="30"/>
                  </a:moveTo>
                  <a:cubicBezTo>
                    <a:pt x="0" y="26"/>
                    <a:pt x="6" y="9"/>
                    <a:pt x="4" y="0"/>
                  </a:cubicBezTo>
                  <a:cubicBezTo>
                    <a:pt x="9" y="7"/>
                    <a:pt x="10" y="18"/>
                    <a:pt x="10" y="30"/>
                  </a:cubicBezTo>
                  <a:cubicBezTo>
                    <a:pt x="9" y="30"/>
                    <a:pt x="8" y="30"/>
                    <a:pt x="7" y="3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82" name="Freeform 182"/>
            <p:cNvSpPr/>
            <p:nvPr/>
          </p:nvSpPr>
          <p:spPr bwMode="auto">
            <a:xfrm>
              <a:off x="4525963" y="511175"/>
              <a:ext cx="34925" cy="73025"/>
            </a:xfrm>
            <a:custGeom>
              <a:cxnLst>
                <a:cxn ang="0">
                  <a:pos x="4" y="0"/>
                </a:cxn>
                <a:cxn ang="0">
                  <a:pos x="4" y="27"/>
                </a:cxn>
                <a:cxn ang="0">
                  <a:pos x="1" y="0"/>
                </a:cxn>
                <a:cxn ang="0">
                  <a:pos x="4" y="0"/>
                </a:cxn>
              </a:cxnLst>
              <a:rect b="b" l="0" r="r" t="0"/>
              <a:pathLst>
                <a:path h="27" w="13">
                  <a:moveTo>
                    <a:pt x="4" y="0"/>
                  </a:moveTo>
                  <a:cubicBezTo>
                    <a:pt x="3" y="8"/>
                    <a:pt x="13" y="21"/>
                    <a:pt x="4" y="27"/>
                  </a:cubicBezTo>
                  <a:cubicBezTo>
                    <a:pt x="1" y="20"/>
                    <a:pt x="0" y="1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83" name="Freeform 183"/>
            <p:cNvSpPr/>
            <p:nvPr/>
          </p:nvSpPr>
          <p:spPr bwMode="auto">
            <a:xfrm>
              <a:off x="4673600" y="560388"/>
              <a:ext cx="49213" cy="63500"/>
            </a:xfrm>
            <a:custGeom>
              <a:cxnLst>
                <a:cxn ang="0">
                  <a:pos x="18" y="0"/>
                </a:cxn>
                <a:cxn ang="0">
                  <a:pos x="0" y="24"/>
                </a:cxn>
                <a:cxn ang="0">
                  <a:pos x="18" y="0"/>
                </a:cxn>
              </a:cxnLst>
              <a:rect b="b" l="0" r="r" t="0"/>
              <a:pathLst>
                <a:path h="24" w="18">
                  <a:moveTo>
                    <a:pt x="18" y="0"/>
                  </a:moveTo>
                  <a:cubicBezTo>
                    <a:pt x="15" y="11"/>
                    <a:pt x="7" y="17"/>
                    <a:pt x="0" y="24"/>
                  </a:cubicBezTo>
                  <a:cubicBezTo>
                    <a:pt x="3" y="13"/>
                    <a:pt x="9" y="5"/>
                    <a:pt x="18" y="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84" name="Freeform 184"/>
            <p:cNvSpPr/>
            <p:nvPr/>
          </p:nvSpPr>
          <p:spPr bwMode="auto">
            <a:xfrm>
              <a:off x="4037013" y="665163"/>
              <a:ext cx="80963" cy="47625"/>
            </a:xfrm>
            <a:custGeom>
              <a:cxnLst>
                <a:cxn ang="0">
                  <a:pos x="0" y="0"/>
                </a:cxn>
                <a:cxn ang="0">
                  <a:pos x="30" y="18"/>
                </a:cxn>
                <a:cxn ang="0">
                  <a:pos x="0" y="0"/>
                </a:cxn>
              </a:cxnLst>
              <a:rect b="b" l="0" r="r" t="0"/>
              <a:pathLst>
                <a:path h="18" w="30">
                  <a:moveTo>
                    <a:pt x="0" y="0"/>
                  </a:moveTo>
                  <a:cubicBezTo>
                    <a:pt x="13" y="3"/>
                    <a:pt x="23" y="9"/>
                    <a:pt x="30" y="18"/>
                  </a:cubicBezTo>
                  <a:cubicBezTo>
                    <a:pt x="18" y="14"/>
                    <a:pt x="8" y="8"/>
                    <a:pt x="0" y="0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85" name="Freeform 185"/>
            <p:cNvSpPr/>
            <p:nvPr/>
          </p:nvSpPr>
          <p:spPr bwMode="auto">
            <a:xfrm>
              <a:off x="4576763" y="623888"/>
              <a:ext cx="96838" cy="130175"/>
            </a:xfrm>
            <a:custGeom>
              <a:cxnLst>
                <a:cxn ang="0">
                  <a:pos x="0" y="48"/>
                </a:cxn>
                <a:cxn ang="0">
                  <a:pos x="36" y="0"/>
                </a:cxn>
                <a:cxn ang="0">
                  <a:pos x="0" y="48"/>
                </a:cxn>
              </a:cxnLst>
              <a:rect b="b" l="0" r="r" t="0"/>
              <a:pathLst>
                <a:path h="48" w="36">
                  <a:moveTo>
                    <a:pt x="0" y="48"/>
                  </a:moveTo>
                  <a:cubicBezTo>
                    <a:pt x="10" y="30"/>
                    <a:pt x="22" y="14"/>
                    <a:pt x="36" y="0"/>
                  </a:cubicBezTo>
                  <a:cubicBezTo>
                    <a:pt x="26" y="18"/>
                    <a:pt x="15" y="35"/>
                    <a:pt x="0" y="48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86" name="Freeform 186"/>
            <p:cNvSpPr/>
            <p:nvPr/>
          </p:nvSpPr>
          <p:spPr bwMode="auto">
            <a:xfrm>
              <a:off x="4932363" y="723900"/>
              <a:ext cx="104775" cy="34925"/>
            </a:xfrm>
            <a:custGeom>
              <a:cxnLst>
                <a:cxn ang="0">
                  <a:pos x="3" y="11"/>
                </a:cxn>
                <a:cxn ang="0">
                  <a:pos x="39" y="8"/>
                </a:cxn>
                <a:cxn ang="0">
                  <a:pos x="3" y="11"/>
                </a:cxn>
              </a:cxnLst>
              <a:rect b="b" l="0" r="r" t="0"/>
              <a:pathLst>
                <a:path h="13" w="39">
                  <a:moveTo>
                    <a:pt x="3" y="11"/>
                  </a:moveTo>
                  <a:cubicBezTo>
                    <a:pt x="0" y="9"/>
                    <a:pt x="32" y="0"/>
                    <a:pt x="39" y="8"/>
                  </a:cubicBezTo>
                  <a:cubicBezTo>
                    <a:pt x="24" y="6"/>
                    <a:pt x="18" y="13"/>
                    <a:pt x="3" y="11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87" name="Freeform 187"/>
            <p:cNvSpPr/>
            <p:nvPr/>
          </p:nvSpPr>
          <p:spPr bwMode="auto">
            <a:xfrm>
              <a:off x="4594225" y="730250"/>
              <a:ext cx="31750" cy="87313"/>
            </a:xfrm>
            <a:custGeom>
              <a:cxnLst>
                <a:cxn ang="0">
                  <a:pos x="0" y="33"/>
                </a:cxn>
                <a:cxn ang="0">
                  <a:pos x="12" y="0"/>
                </a:cxn>
                <a:cxn ang="0">
                  <a:pos x="3" y="33"/>
                </a:cxn>
                <a:cxn ang="0">
                  <a:pos x="0" y="33"/>
                </a:cxn>
              </a:cxnLst>
              <a:rect b="b" l="0" r="r" t="0"/>
              <a:pathLst>
                <a:path h="33" w="12">
                  <a:moveTo>
                    <a:pt x="0" y="33"/>
                  </a:moveTo>
                  <a:cubicBezTo>
                    <a:pt x="3" y="21"/>
                    <a:pt x="1" y="4"/>
                    <a:pt x="12" y="0"/>
                  </a:cubicBezTo>
                  <a:cubicBezTo>
                    <a:pt x="11" y="13"/>
                    <a:pt x="4" y="20"/>
                    <a:pt x="3" y="33"/>
                  </a:cubicBezTo>
                  <a:cubicBezTo>
                    <a:pt x="2" y="33"/>
                    <a:pt x="1" y="33"/>
                    <a:pt x="0" y="3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88" name="Freeform 188"/>
            <p:cNvSpPr/>
            <p:nvPr/>
          </p:nvSpPr>
          <p:spPr bwMode="auto">
            <a:xfrm>
              <a:off x="3770313" y="758825"/>
              <a:ext cx="503238" cy="220663"/>
            </a:xfrm>
            <a:custGeom>
              <a:cxnLst>
                <a:cxn ang="0">
                  <a:pos x="138" y="10"/>
                </a:cxn>
                <a:cxn ang="0">
                  <a:pos x="183" y="34"/>
                </a:cxn>
                <a:cxn ang="0">
                  <a:pos x="186" y="49"/>
                </a:cxn>
                <a:cxn ang="0">
                  <a:pos x="147" y="43"/>
                </a:cxn>
                <a:cxn ang="0">
                  <a:pos x="111" y="46"/>
                </a:cxn>
                <a:cxn ang="0">
                  <a:pos x="102" y="49"/>
                </a:cxn>
                <a:cxn ang="0">
                  <a:pos x="54" y="61"/>
                </a:cxn>
                <a:cxn ang="0">
                  <a:pos x="18" y="82"/>
                </a:cxn>
                <a:cxn ang="0">
                  <a:pos x="3" y="73"/>
                </a:cxn>
                <a:cxn ang="0">
                  <a:pos x="0" y="82"/>
                </a:cxn>
                <a:cxn ang="0">
                  <a:pos x="0" y="70"/>
                </a:cxn>
                <a:cxn ang="0">
                  <a:pos x="3" y="43"/>
                </a:cxn>
                <a:cxn ang="0">
                  <a:pos x="6" y="40"/>
                </a:cxn>
                <a:cxn ang="0">
                  <a:pos x="60" y="13"/>
                </a:cxn>
                <a:cxn ang="0">
                  <a:pos x="138" y="10"/>
                </a:cxn>
              </a:cxnLst>
              <a:rect b="b" l="0" r="r" t="0"/>
              <a:pathLst>
                <a:path h="82" w="187">
                  <a:moveTo>
                    <a:pt x="138" y="10"/>
                  </a:moveTo>
                  <a:cubicBezTo>
                    <a:pt x="148" y="23"/>
                    <a:pt x="171" y="23"/>
                    <a:pt x="183" y="34"/>
                  </a:cubicBezTo>
                  <a:cubicBezTo>
                    <a:pt x="181" y="42"/>
                    <a:pt x="187" y="42"/>
                    <a:pt x="186" y="49"/>
                  </a:cubicBezTo>
                  <a:cubicBezTo>
                    <a:pt x="177" y="50"/>
                    <a:pt x="162" y="44"/>
                    <a:pt x="147" y="43"/>
                  </a:cubicBezTo>
                  <a:cubicBezTo>
                    <a:pt x="134" y="42"/>
                    <a:pt x="102" y="41"/>
                    <a:pt x="111" y="46"/>
                  </a:cubicBezTo>
                  <a:cubicBezTo>
                    <a:pt x="110" y="49"/>
                    <a:pt x="106" y="49"/>
                    <a:pt x="102" y="49"/>
                  </a:cubicBezTo>
                  <a:cubicBezTo>
                    <a:pt x="87" y="42"/>
                    <a:pt x="64" y="53"/>
                    <a:pt x="54" y="61"/>
                  </a:cubicBezTo>
                  <a:cubicBezTo>
                    <a:pt x="44" y="70"/>
                    <a:pt x="28" y="73"/>
                    <a:pt x="18" y="82"/>
                  </a:cubicBezTo>
                  <a:cubicBezTo>
                    <a:pt x="15" y="77"/>
                    <a:pt x="4" y="80"/>
                    <a:pt x="3" y="73"/>
                  </a:cubicBezTo>
                  <a:cubicBezTo>
                    <a:pt x="3" y="77"/>
                    <a:pt x="4" y="82"/>
                    <a:pt x="0" y="82"/>
                  </a:cubicBezTo>
                  <a:cubicBezTo>
                    <a:pt x="0" y="78"/>
                    <a:pt x="0" y="74"/>
                    <a:pt x="0" y="70"/>
                  </a:cubicBezTo>
                  <a:cubicBezTo>
                    <a:pt x="7" y="67"/>
                    <a:pt x="1" y="51"/>
                    <a:pt x="3" y="43"/>
                  </a:cubicBezTo>
                  <a:cubicBezTo>
                    <a:pt x="6" y="44"/>
                    <a:pt x="6" y="42"/>
                    <a:pt x="6" y="40"/>
                  </a:cubicBezTo>
                  <a:cubicBezTo>
                    <a:pt x="26" y="33"/>
                    <a:pt x="44" y="24"/>
                    <a:pt x="60" y="13"/>
                  </a:cubicBezTo>
                  <a:cubicBezTo>
                    <a:pt x="74" y="1"/>
                    <a:pt x="121" y="0"/>
                    <a:pt x="138" y="10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89" name="Freeform 189"/>
            <p:cNvSpPr/>
            <p:nvPr/>
          </p:nvSpPr>
          <p:spPr bwMode="auto">
            <a:xfrm>
              <a:off x="3390900" y="762000"/>
              <a:ext cx="112713" cy="31750"/>
            </a:xfrm>
            <a:custGeom>
              <a:cxnLst>
                <a:cxn ang="0">
                  <a:pos x="9" y="12"/>
                </a:cxn>
                <a:cxn ang="0">
                  <a:pos x="0" y="6"/>
                </a:cxn>
                <a:cxn ang="0">
                  <a:pos x="33" y="12"/>
                </a:cxn>
                <a:cxn ang="0">
                  <a:pos x="9" y="12"/>
                </a:cxn>
              </a:cxnLst>
              <a:rect b="b" l="0" r="r" t="0"/>
              <a:pathLst>
                <a:path h="12" w="42">
                  <a:moveTo>
                    <a:pt x="9" y="12"/>
                  </a:moveTo>
                  <a:cubicBezTo>
                    <a:pt x="7" y="9"/>
                    <a:pt x="1" y="10"/>
                    <a:pt x="0" y="6"/>
                  </a:cubicBezTo>
                  <a:cubicBezTo>
                    <a:pt x="10" y="8"/>
                    <a:pt x="42" y="0"/>
                    <a:pt x="33" y="12"/>
                  </a:cubicBezTo>
                  <a:cubicBezTo>
                    <a:pt x="30" y="9"/>
                    <a:pt x="12" y="6"/>
                    <a:pt x="9" y="12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90" name="Freeform 190"/>
            <p:cNvSpPr/>
            <p:nvPr/>
          </p:nvSpPr>
          <p:spPr bwMode="auto">
            <a:xfrm>
              <a:off x="4456113" y="704850"/>
              <a:ext cx="49213" cy="122238"/>
            </a:xfrm>
            <a:custGeom>
              <a:cxnLst>
                <a:cxn ang="0">
                  <a:pos x="15" y="39"/>
                </a:cxn>
                <a:cxn ang="0">
                  <a:pos x="0" y="45"/>
                </a:cxn>
                <a:cxn ang="0">
                  <a:pos x="18" y="0"/>
                </a:cxn>
                <a:cxn ang="0">
                  <a:pos x="18" y="24"/>
                </a:cxn>
                <a:cxn ang="0">
                  <a:pos x="15" y="39"/>
                </a:cxn>
              </a:cxnLst>
              <a:rect b="b" l="0" r="r" t="0"/>
              <a:pathLst>
                <a:path h="45" w="18">
                  <a:moveTo>
                    <a:pt x="15" y="39"/>
                  </a:moveTo>
                  <a:cubicBezTo>
                    <a:pt x="12" y="43"/>
                    <a:pt x="7" y="45"/>
                    <a:pt x="0" y="45"/>
                  </a:cubicBezTo>
                  <a:cubicBezTo>
                    <a:pt x="1" y="25"/>
                    <a:pt x="10" y="13"/>
                    <a:pt x="18" y="0"/>
                  </a:cubicBezTo>
                  <a:cubicBezTo>
                    <a:pt x="18" y="8"/>
                    <a:pt x="18" y="16"/>
                    <a:pt x="18" y="24"/>
                  </a:cubicBezTo>
                  <a:cubicBezTo>
                    <a:pt x="11" y="23"/>
                    <a:pt x="17" y="35"/>
                    <a:pt x="15" y="39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91" name="Freeform 191"/>
            <p:cNvSpPr/>
            <p:nvPr/>
          </p:nvSpPr>
          <p:spPr bwMode="auto">
            <a:xfrm>
              <a:off x="4657725" y="785813"/>
              <a:ext cx="57150" cy="31750"/>
            </a:xfrm>
            <a:custGeom>
              <a:cxnLst>
                <a:cxn ang="0">
                  <a:pos x="21" y="3"/>
                </a:cxn>
                <a:cxn ang="0">
                  <a:pos x="0" y="12"/>
                </a:cxn>
                <a:cxn ang="0">
                  <a:pos x="21" y="0"/>
                </a:cxn>
                <a:cxn ang="0">
                  <a:pos x="21" y="3"/>
                </a:cxn>
              </a:cxnLst>
              <a:rect b="b" l="0" r="r" t="0"/>
              <a:pathLst>
                <a:path h="12" w="21">
                  <a:moveTo>
                    <a:pt x="21" y="3"/>
                  </a:moveTo>
                  <a:cubicBezTo>
                    <a:pt x="16" y="8"/>
                    <a:pt x="10" y="12"/>
                    <a:pt x="0" y="12"/>
                  </a:cubicBezTo>
                  <a:cubicBezTo>
                    <a:pt x="5" y="6"/>
                    <a:pt x="14" y="4"/>
                    <a:pt x="21" y="0"/>
                  </a:cubicBezTo>
                  <a:cubicBezTo>
                    <a:pt x="21" y="1"/>
                    <a:pt x="21" y="2"/>
                    <a:pt x="21" y="3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92" name="Freeform 192"/>
            <p:cNvSpPr/>
            <p:nvPr/>
          </p:nvSpPr>
          <p:spPr bwMode="auto">
            <a:xfrm>
              <a:off x="3390900" y="777875"/>
              <a:ext cx="398463" cy="169863"/>
            </a:xfrm>
            <a:custGeom>
              <a:cxnLst>
                <a:cxn ang="0">
                  <a:pos x="69" y="33"/>
                </a:cxn>
                <a:cxn ang="0">
                  <a:pos x="0" y="18"/>
                </a:cxn>
                <a:cxn ang="0">
                  <a:pos x="15" y="15"/>
                </a:cxn>
                <a:cxn ang="0">
                  <a:pos x="33" y="12"/>
                </a:cxn>
                <a:cxn ang="0">
                  <a:pos x="9" y="6"/>
                </a:cxn>
                <a:cxn ang="0">
                  <a:pos x="33" y="6"/>
                </a:cxn>
                <a:cxn ang="0">
                  <a:pos x="42" y="9"/>
                </a:cxn>
                <a:cxn ang="0">
                  <a:pos x="30" y="18"/>
                </a:cxn>
                <a:cxn ang="0">
                  <a:pos x="120" y="30"/>
                </a:cxn>
                <a:cxn ang="0">
                  <a:pos x="144" y="36"/>
                </a:cxn>
                <a:cxn ang="0">
                  <a:pos x="141" y="63"/>
                </a:cxn>
                <a:cxn ang="0">
                  <a:pos x="141" y="36"/>
                </a:cxn>
                <a:cxn ang="0">
                  <a:pos x="99" y="36"/>
                </a:cxn>
                <a:cxn ang="0">
                  <a:pos x="69" y="33"/>
                </a:cxn>
              </a:cxnLst>
              <a:rect b="b" l="0" r="r" t="0"/>
              <a:pathLst>
                <a:path h="62" w="148">
                  <a:moveTo>
                    <a:pt x="69" y="33"/>
                  </a:moveTo>
                  <a:cubicBezTo>
                    <a:pt x="46" y="28"/>
                    <a:pt x="26" y="20"/>
                    <a:pt x="0" y="18"/>
                  </a:cubicBezTo>
                  <a:cubicBezTo>
                    <a:pt x="7" y="19"/>
                    <a:pt x="7" y="13"/>
                    <a:pt x="15" y="15"/>
                  </a:cubicBezTo>
                  <a:cubicBezTo>
                    <a:pt x="24" y="17"/>
                    <a:pt x="24" y="10"/>
                    <a:pt x="33" y="12"/>
                  </a:cubicBezTo>
                  <a:cubicBezTo>
                    <a:pt x="30" y="5"/>
                    <a:pt x="12" y="13"/>
                    <a:pt x="9" y="6"/>
                  </a:cubicBezTo>
                  <a:cubicBezTo>
                    <a:pt x="12" y="0"/>
                    <a:pt x="30" y="3"/>
                    <a:pt x="33" y="6"/>
                  </a:cubicBezTo>
                  <a:cubicBezTo>
                    <a:pt x="37" y="6"/>
                    <a:pt x="37" y="10"/>
                    <a:pt x="42" y="9"/>
                  </a:cubicBezTo>
                  <a:cubicBezTo>
                    <a:pt x="41" y="15"/>
                    <a:pt x="31" y="12"/>
                    <a:pt x="30" y="18"/>
                  </a:cubicBezTo>
                  <a:cubicBezTo>
                    <a:pt x="54" y="28"/>
                    <a:pt x="87" y="29"/>
                    <a:pt x="120" y="30"/>
                  </a:cubicBezTo>
                  <a:cubicBezTo>
                    <a:pt x="121" y="39"/>
                    <a:pt x="143" y="27"/>
                    <a:pt x="144" y="36"/>
                  </a:cubicBezTo>
                  <a:cubicBezTo>
                    <a:pt x="142" y="44"/>
                    <a:pt x="148" y="60"/>
                    <a:pt x="141" y="63"/>
                  </a:cubicBezTo>
                  <a:cubicBezTo>
                    <a:pt x="141" y="54"/>
                    <a:pt x="141" y="45"/>
                    <a:pt x="141" y="36"/>
                  </a:cubicBezTo>
                  <a:cubicBezTo>
                    <a:pt x="127" y="36"/>
                    <a:pt x="113" y="36"/>
                    <a:pt x="99" y="36"/>
                  </a:cubicBezTo>
                  <a:cubicBezTo>
                    <a:pt x="95" y="29"/>
                    <a:pt x="78" y="35"/>
                    <a:pt x="69" y="3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93" name="Freeform 193"/>
            <p:cNvSpPr/>
            <p:nvPr/>
          </p:nvSpPr>
          <p:spPr bwMode="auto">
            <a:xfrm>
              <a:off x="3713163" y="850900"/>
              <a:ext cx="73025" cy="31750"/>
            </a:xfrm>
            <a:custGeom>
              <a:cxnLst>
                <a:cxn ang="0">
                  <a:pos x="0" y="3"/>
                </a:cxn>
                <a:cxn ang="0">
                  <a:pos x="27" y="3"/>
                </a:cxn>
                <a:cxn ang="0">
                  <a:pos x="27" y="6"/>
                </a:cxn>
                <a:cxn ang="0">
                  <a:pos x="24" y="9"/>
                </a:cxn>
                <a:cxn ang="0">
                  <a:pos x="0" y="3"/>
                </a:cxn>
              </a:cxnLst>
              <a:rect b="b" l="0" r="r" t="0"/>
              <a:pathLst>
                <a:path h="12" w="27">
                  <a:moveTo>
                    <a:pt x="0" y="3"/>
                  </a:moveTo>
                  <a:cubicBezTo>
                    <a:pt x="9" y="3"/>
                    <a:pt x="18" y="3"/>
                    <a:pt x="27" y="3"/>
                  </a:cubicBezTo>
                  <a:cubicBezTo>
                    <a:pt x="27" y="4"/>
                    <a:pt x="27" y="5"/>
                    <a:pt x="27" y="6"/>
                  </a:cubicBezTo>
                  <a:cubicBezTo>
                    <a:pt x="27" y="8"/>
                    <a:pt x="27" y="10"/>
                    <a:pt x="24" y="9"/>
                  </a:cubicBezTo>
                  <a:cubicBezTo>
                    <a:pt x="23" y="0"/>
                    <a:pt x="1" y="12"/>
                    <a:pt x="0" y="3"/>
                  </a:cubicBezTo>
                  <a:close/>
                </a:path>
              </a:pathLst>
            </a:custGeom>
            <a:solidFill>
              <a:srgbClr val="405F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94" name="Freeform 194"/>
            <p:cNvSpPr/>
            <p:nvPr/>
          </p:nvSpPr>
          <p:spPr bwMode="auto">
            <a:xfrm>
              <a:off x="3576638" y="855663"/>
              <a:ext cx="80963" cy="30163"/>
            </a:xfrm>
            <a:custGeom>
              <a:cxnLst>
                <a:cxn ang="0">
                  <a:pos x="0" y="4"/>
                </a:cxn>
                <a:cxn ang="0">
                  <a:pos x="30" y="7"/>
                </a:cxn>
                <a:cxn ang="0">
                  <a:pos x="0" y="4"/>
                </a:cxn>
              </a:cxnLst>
              <a:rect b="b" l="0" r="r" t="0"/>
              <a:pathLst>
                <a:path h="11" w="30">
                  <a:moveTo>
                    <a:pt x="0" y="4"/>
                  </a:moveTo>
                  <a:cubicBezTo>
                    <a:pt x="9" y="6"/>
                    <a:pt x="26" y="0"/>
                    <a:pt x="30" y="7"/>
                  </a:cubicBezTo>
                  <a:cubicBezTo>
                    <a:pt x="21" y="5"/>
                    <a:pt x="4" y="11"/>
                    <a:pt x="0" y="4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95" name="Freeform 195"/>
            <p:cNvSpPr/>
            <p:nvPr/>
          </p:nvSpPr>
          <p:spPr bwMode="auto">
            <a:xfrm>
              <a:off x="4459288" y="827088"/>
              <a:ext cx="38100" cy="69850"/>
            </a:xfrm>
            <a:custGeom>
              <a:cxnLst>
                <a:cxn ang="0">
                  <a:pos x="11" y="15"/>
                </a:cxn>
                <a:cxn ang="0">
                  <a:pos x="2" y="24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11" y="15"/>
                </a:cxn>
              </a:cxnLst>
              <a:rect b="b" l="0" r="r" t="0"/>
              <a:pathLst>
                <a:path h="26" w="14">
                  <a:moveTo>
                    <a:pt x="11" y="15"/>
                  </a:moveTo>
                  <a:cubicBezTo>
                    <a:pt x="13" y="23"/>
                    <a:pt x="10" y="26"/>
                    <a:pt x="2" y="24"/>
                  </a:cubicBezTo>
                  <a:cubicBezTo>
                    <a:pt x="0" y="10"/>
                    <a:pt x="4" y="2"/>
                    <a:pt x="14" y="0"/>
                  </a:cubicBezTo>
                  <a:cubicBezTo>
                    <a:pt x="14" y="3"/>
                    <a:pt x="14" y="6"/>
                    <a:pt x="14" y="9"/>
                  </a:cubicBezTo>
                  <a:cubicBezTo>
                    <a:pt x="12" y="10"/>
                    <a:pt x="11" y="12"/>
                    <a:pt x="11" y="15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96" name="Freeform 196"/>
            <p:cNvSpPr/>
            <p:nvPr/>
          </p:nvSpPr>
          <p:spPr bwMode="auto">
            <a:xfrm>
              <a:off x="4730750" y="874713"/>
              <a:ext cx="66675" cy="46038"/>
            </a:xfrm>
            <a:custGeom>
              <a:cxnLst>
                <a:cxn ang="0">
                  <a:pos x="21" y="6"/>
                </a:cxn>
                <a:cxn ang="0">
                  <a:pos x="0" y="9"/>
                </a:cxn>
                <a:cxn ang="0">
                  <a:pos x="21" y="0"/>
                </a:cxn>
                <a:cxn ang="0">
                  <a:pos x="21" y="6"/>
                </a:cxn>
              </a:cxnLst>
              <a:rect b="b" l="0" r="r" t="0"/>
              <a:pathLst>
                <a:path h="17" w="25">
                  <a:moveTo>
                    <a:pt x="21" y="6"/>
                  </a:moveTo>
                  <a:cubicBezTo>
                    <a:pt x="13" y="5"/>
                    <a:pt x="4" y="17"/>
                    <a:pt x="0" y="9"/>
                  </a:cubicBezTo>
                  <a:cubicBezTo>
                    <a:pt x="7" y="6"/>
                    <a:pt x="15" y="4"/>
                    <a:pt x="21" y="0"/>
                  </a:cubicBezTo>
                  <a:cubicBezTo>
                    <a:pt x="21" y="3"/>
                    <a:pt x="25" y="5"/>
                    <a:pt x="21" y="6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97" name="Freeform 197"/>
            <p:cNvSpPr/>
            <p:nvPr/>
          </p:nvSpPr>
          <p:spPr bwMode="auto">
            <a:xfrm>
              <a:off x="4529138" y="882650"/>
              <a:ext cx="42863" cy="80963"/>
            </a:xfrm>
            <a:custGeom>
              <a:cxnLst>
                <a:cxn ang="0">
                  <a:pos x="15" y="3"/>
                </a:cxn>
                <a:cxn ang="0">
                  <a:pos x="3" y="30"/>
                </a:cxn>
                <a:cxn ang="0">
                  <a:pos x="0" y="30"/>
                </a:cxn>
                <a:cxn ang="0">
                  <a:pos x="12" y="0"/>
                </a:cxn>
                <a:cxn ang="0">
                  <a:pos x="15" y="3"/>
                </a:cxn>
              </a:cxnLst>
              <a:rect b="b" l="0" r="r" t="0"/>
              <a:pathLst>
                <a:path h="30" w="16">
                  <a:moveTo>
                    <a:pt x="15" y="3"/>
                  </a:moveTo>
                  <a:cubicBezTo>
                    <a:pt x="13" y="14"/>
                    <a:pt x="7" y="21"/>
                    <a:pt x="3" y="30"/>
                  </a:cubicBezTo>
                  <a:cubicBezTo>
                    <a:pt x="2" y="30"/>
                    <a:pt x="1" y="30"/>
                    <a:pt x="0" y="30"/>
                  </a:cubicBezTo>
                  <a:cubicBezTo>
                    <a:pt x="2" y="18"/>
                    <a:pt x="10" y="12"/>
                    <a:pt x="12" y="0"/>
                  </a:cubicBezTo>
                  <a:cubicBezTo>
                    <a:pt x="14" y="0"/>
                    <a:pt x="16" y="0"/>
                    <a:pt x="15" y="3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98" name="Freeform 198"/>
            <p:cNvSpPr/>
            <p:nvPr/>
          </p:nvSpPr>
          <p:spPr bwMode="auto">
            <a:xfrm>
              <a:off x="3914775" y="871538"/>
              <a:ext cx="130175" cy="52388"/>
            </a:xfrm>
            <a:custGeom>
              <a:cxnLst>
                <a:cxn ang="0">
                  <a:pos x="48" y="7"/>
                </a:cxn>
                <a:cxn ang="0">
                  <a:pos x="0" y="19"/>
                </a:cxn>
                <a:cxn ang="0">
                  <a:pos x="48" y="7"/>
                </a:cxn>
              </a:cxnLst>
              <a:rect b="b" l="0" r="r" t="0"/>
              <a:pathLst>
                <a:path h="19" w="48">
                  <a:moveTo>
                    <a:pt x="48" y="7"/>
                  </a:moveTo>
                  <a:cubicBezTo>
                    <a:pt x="28" y="7"/>
                    <a:pt x="18" y="17"/>
                    <a:pt x="0" y="19"/>
                  </a:cubicBezTo>
                  <a:cubicBezTo>
                    <a:pt x="10" y="11"/>
                    <a:pt x="33" y="0"/>
                    <a:pt x="48" y="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99" name="Freeform 201"/>
            <p:cNvSpPr/>
            <p:nvPr/>
          </p:nvSpPr>
          <p:spPr bwMode="auto">
            <a:xfrm>
              <a:off x="4432300" y="941388"/>
              <a:ext cx="38100" cy="61913"/>
            </a:xfrm>
            <a:custGeom>
              <a:cxnLst>
                <a:cxn ang="0">
                  <a:pos x="3" y="2"/>
                </a:cxn>
                <a:cxn ang="0">
                  <a:pos x="9" y="23"/>
                </a:cxn>
                <a:cxn ang="0">
                  <a:pos x="3" y="2"/>
                </a:cxn>
              </a:cxnLst>
              <a:rect b="b" l="0" r="r" t="0"/>
              <a:pathLst>
                <a:path h="23" w="14">
                  <a:moveTo>
                    <a:pt x="3" y="2"/>
                  </a:moveTo>
                  <a:cubicBezTo>
                    <a:pt x="14" y="0"/>
                    <a:pt x="7" y="16"/>
                    <a:pt x="9" y="23"/>
                  </a:cubicBezTo>
                  <a:cubicBezTo>
                    <a:pt x="0" y="23"/>
                    <a:pt x="4" y="10"/>
                    <a:pt x="3" y="2"/>
                  </a:cubicBezTo>
                  <a:close/>
                </a:path>
              </a:pathLst>
            </a:custGeom>
            <a:solidFill>
              <a:srgbClr val="9EB7B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00" name="Freeform 202"/>
            <p:cNvSpPr/>
            <p:nvPr/>
          </p:nvSpPr>
          <p:spPr bwMode="auto">
            <a:xfrm>
              <a:off x="4552950" y="987425"/>
              <a:ext cx="41275" cy="49213"/>
            </a:xfrm>
            <a:custGeom>
              <a:cxnLst>
                <a:cxn ang="0">
                  <a:pos x="15" y="0"/>
                </a:cxn>
                <a:cxn ang="0">
                  <a:pos x="0" y="18"/>
                </a:cxn>
                <a:cxn ang="0">
                  <a:pos x="12" y="0"/>
                </a:cxn>
                <a:cxn ang="0">
                  <a:pos x="15" y="0"/>
                </a:cxn>
              </a:cxnLst>
              <a:rect b="b" l="0" r="r" t="0"/>
              <a:pathLst>
                <a:path h="18" w="15">
                  <a:moveTo>
                    <a:pt x="15" y="0"/>
                  </a:moveTo>
                  <a:cubicBezTo>
                    <a:pt x="10" y="6"/>
                    <a:pt x="8" y="15"/>
                    <a:pt x="0" y="18"/>
                  </a:cubicBezTo>
                  <a:cubicBezTo>
                    <a:pt x="2" y="10"/>
                    <a:pt x="6" y="4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01" name="Freeform 203"/>
            <p:cNvSpPr/>
            <p:nvPr/>
          </p:nvSpPr>
          <p:spPr bwMode="auto">
            <a:xfrm>
              <a:off x="4722813" y="1052513"/>
              <a:ext cx="61913" cy="65088"/>
            </a:xfrm>
            <a:custGeom>
              <a:cxnLst>
                <a:cxn ang="0">
                  <a:pos x="0" y="24"/>
                </a:cxn>
                <a:cxn ang="0">
                  <a:pos x="18" y="0"/>
                </a:cxn>
                <a:cxn ang="0">
                  <a:pos x="0" y="24"/>
                </a:cxn>
              </a:cxnLst>
              <a:rect b="b" l="0" r="r" t="0"/>
              <a:pathLst>
                <a:path h="24" w="23">
                  <a:moveTo>
                    <a:pt x="0" y="24"/>
                  </a:moveTo>
                  <a:cubicBezTo>
                    <a:pt x="5" y="15"/>
                    <a:pt x="12" y="8"/>
                    <a:pt x="18" y="0"/>
                  </a:cubicBezTo>
                  <a:cubicBezTo>
                    <a:pt x="23" y="7"/>
                    <a:pt x="9" y="21"/>
                    <a:pt x="0" y="24"/>
                  </a:cubicBezTo>
                  <a:close/>
                </a:path>
              </a:pathLst>
            </a:custGeom>
            <a:solidFill>
              <a:srgbClr val="75A8B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02" name="Freeform 204"/>
            <p:cNvSpPr/>
            <p:nvPr/>
          </p:nvSpPr>
          <p:spPr bwMode="auto">
            <a:xfrm>
              <a:off x="4327525" y="1049338"/>
              <a:ext cx="73025" cy="76200"/>
            </a:xfrm>
            <a:custGeom>
              <a:cxnLst>
                <a:cxn ang="0">
                  <a:pos x="0" y="7"/>
                </a:cxn>
                <a:cxn ang="0">
                  <a:pos x="27" y="22"/>
                </a:cxn>
                <a:cxn ang="0">
                  <a:pos x="0" y="7"/>
                </a:cxn>
              </a:cxnLst>
              <a:rect b="b" l="0" r="r" t="0"/>
              <a:pathLst>
                <a:path h="28" w="27">
                  <a:moveTo>
                    <a:pt x="0" y="7"/>
                  </a:moveTo>
                  <a:cubicBezTo>
                    <a:pt x="9" y="0"/>
                    <a:pt x="17" y="20"/>
                    <a:pt x="27" y="22"/>
                  </a:cubicBezTo>
                  <a:cubicBezTo>
                    <a:pt x="19" y="28"/>
                    <a:pt x="9" y="10"/>
                    <a:pt x="0" y="7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03" name="Freeform 206"/>
            <p:cNvSpPr/>
            <p:nvPr/>
          </p:nvSpPr>
          <p:spPr bwMode="auto">
            <a:xfrm>
              <a:off x="4778375" y="1076325"/>
              <a:ext cx="65088" cy="73025"/>
            </a:xfrm>
            <a:custGeom>
              <a:cxnLst>
                <a:cxn ang="0">
                  <a:pos x="0" y="21"/>
                </a:cxn>
                <a:cxn ang="0">
                  <a:pos x="24" y="0"/>
                </a:cxn>
                <a:cxn ang="0">
                  <a:pos x="24" y="6"/>
                </a:cxn>
                <a:cxn ang="0">
                  <a:pos x="0" y="21"/>
                </a:cxn>
              </a:cxnLst>
              <a:rect b="b" l="0" r="r" t="0"/>
              <a:pathLst>
                <a:path h="27" w="24">
                  <a:moveTo>
                    <a:pt x="0" y="21"/>
                  </a:moveTo>
                  <a:cubicBezTo>
                    <a:pt x="8" y="14"/>
                    <a:pt x="11" y="2"/>
                    <a:pt x="24" y="0"/>
                  </a:cubicBezTo>
                  <a:cubicBezTo>
                    <a:pt x="24" y="3"/>
                    <a:pt x="20" y="5"/>
                    <a:pt x="24" y="6"/>
                  </a:cubicBezTo>
                  <a:cubicBezTo>
                    <a:pt x="16" y="9"/>
                    <a:pt x="7" y="27"/>
                    <a:pt x="0" y="21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04" name="Freeform 207"/>
            <p:cNvSpPr/>
            <p:nvPr/>
          </p:nvSpPr>
          <p:spPr bwMode="auto">
            <a:xfrm>
              <a:off x="4429125" y="1036638"/>
              <a:ext cx="42863" cy="104775"/>
            </a:xfrm>
            <a:custGeom>
              <a:cxnLst>
                <a:cxn ang="0">
                  <a:pos x="16" y="30"/>
                </a:cxn>
                <a:cxn ang="0">
                  <a:pos x="7" y="39"/>
                </a:cxn>
                <a:cxn ang="0">
                  <a:pos x="10" y="0"/>
                </a:cxn>
                <a:cxn ang="0">
                  <a:pos x="16" y="12"/>
                </a:cxn>
                <a:cxn ang="0">
                  <a:pos x="16" y="30"/>
                </a:cxn>
              </a:cxnLst>
              <a:rect b="b" l="0" r="r" t="0"/>
              <a:pathLst>
                <a:path h="39" w="16">
                  <a:moveTo>
                    <a:pt x="16" y="30"/>
                  </a:moveTo>
                  <a:cubicBezTo>
                    <a:pt x="14" y="34"/>
                    <a:pt x="11" y="37"/>
                    <a:pt x="7" y="39"/>
                  </a:cubicBezTo>
                  <a:cubicBezTo>
                    <a:pt x="3" y="32"/>
                    <a:pt x="0" y="3"/>
                    <a:pt x="10" y="0"/>
                  </a:cubicBezTo>
                  <a:cubicBezTo>
                    <a:pt x="9" y="7"/>
                    <a:pt x="2" y="14"/>
                    <a:pt x="16" y="12"/>
                  </a:cubicBezTo>
                  <a:cubicBezTo>
                    <a:pt x="16" y="18"/>
                    <a:pt x="16" y="24"/>
                    <a:pt x="16" y="30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05" name="Freeform 208"/>
            <p:cNvSpPr/>
            <p:nvPr/>
          </p:nvSpPr>
          <p:spPr bwMode="auto">
            <a:xfrm>
              <a:off x="4602163" y="1084263"/>
              <a:ext cx="47625" cy="88900"/>
            </a:xfrm>
            <a:custGeom>
              <a:cxnLst>
                <a:cxn ang="0">
                  <a:pos x="9" y="33"/>
                </a:cxn>
                <a:cxn ang="0">
                  <a:pos x="9" y="0"/>
                </a:cxn>
                <a:cxn ang="0">
                  <a:pos x="9" y="33"/>
                </a:cxn>
              </a:cxnLst>
              <a:rect b="b" l="0" r="r" t="0"/>
              <a:pathLst>
                <a:path h="33" w="18">
                  <a:moveTo>
                    <a:pt x="9" y="33"/>
                  </a:moveTo>
                  <a:cubicBezTo>
                    <a:pt x="0" y="25"/>
                    <a:pt x="11" y="11"/>
                    <a:pt x="9" y="0"/>
                  </a:cubicBezTo>
                  <a:cubicBezTo>
                    <a:pt x="18" y="8"/>
                    <a:pt x="5" y="20"/>
                    <a:pt x="9" y="33"/>
                  </a:cubicBezTo>
                  <a:close/>
                </a:path>
              </a:pathLst>
            </a:custGeom>
            <a:solidFill>
              <a:srgbClr val="086C8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06" name="Freeform 209"/>
            <p:cNvSpPr/>
            <p:nvPr/>
          </p:nvSpPr>
          <p:spPr bwMode="auto">
            <a:xfrm>
              <a:off x="4730750" y="1136650"/>
              <a:ext cx="77788" cy="55563"/>
            </a:xfrm>
            <a:custGeom>
              <a:cxnLst>
                <a:cxn ang="0">
                  <a:pos x="3" y="5"/>
                </a:cxn>
                <a:cxn ang="0">
                  <a:pos x="15" y="17"/>
                </a:cxn>
                <a:cxn ang="0">
                  <a:pos x="9" y="8"/>
                </a:cxn>
                <a:cxn ang="0">
                  <a:pos x="0" y="5"/>
                </a:cxn>
                <a:cxn ang="0">
                  <a:pos x="3" y="5"/>
                </a:cxn>
              </a:cxnLst>
              <a:rect b="b" l="0" r="r" t="0"/>
              <a:pathLst>
                <a:path h="21" w="28">
                  <a:moveTo>
                    <a:pt x="3" y="5"/>
                  </a:moveTo>
                  <a:cubicBezTo>
                    <a:pt x="17" y="0"/>
                    <a:pt x="29" y="12"/>
                    <a:pt x="15" y="17"/>
                  </a:cubicBezTo>
                  <a:cubicBezTo>
                    <a:pt x="14" y="13"/>
                    <a:pt x="12" y="10"/>
                    <a:pt x="9" y="8"/>
                  </a:cubicBezTo>
                  <a:cubicBezTo>
                    <a:pt x="10" y="21"/>
                    <a:pt x="3" y="6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07" name="Freeform 210"/>
            <p:cNvSpPr/>
            <p:nvPr/>
          </p:nvSpPr>
          <p:spPr bwMode="auto">
            <a:xfrm>
              <a:off x="4416425" y="1222375"/>
              <a:ext cx="15875" cy="201613"/>
            </a:xfrm>
            <a:custGeom>
              <a:cxnLst>
                <a:cxn ang="0">
                  <a:pos x="0" y="57"/>
                </a:cxn>
                <a:cxn ang="0">
                  <a:pos x="6" y="0"/>
                </a:cxn>
                <a:cxn ang="0">
                  <a:pos x="6" y="27"/>
                </a:cxn>
                <a:cxn ang="0">
                  <a:pos x="3" y="75"/>
                </a:cxn>
                <a:cxn ang="0">
                  <a:pos x="0" y="75"/>
                </a:cxn>
                <a:cxn ang="0">
                  <a:pos x="0" y="57"/>
                </a:cxn>
              </a:cxnLst>
              <a:rect b="b" l="0" r="r" t="0"/>
              <a:pathLst>
                <a:path h="75" w="6">
                  <a:moveTo>
                    <a:pt x="0" y="57"/>
                  </a:moveTo>
                  <a:cubicBezTo>
                    <a:pt x="1" y="37"/>
                    <a:pt x="1" y="16"/>
                    <a:pt x="6" y="0"/>
                  </a:cubicBezTo>
                  <a:cubicBezTo>
                    <a:pt x="6" y="9"/>
                    <a:pt x="6" y="18"/>
                    <a:pt x="6" y="27"/>
                  </a:cubicBezTo>
                  <a:cubicBezTo>
                    <a:pt x="4" y="42"/>
                    <a:pt x="2" y="57"/>
                    <a:pt x="3" y="75"/>
                  </a:cubicBezTo>
                  <a:cubicBezTo>
                    <a:pt x="2" y="75"/>
                    <a:pt x="1" y="75"/>
                    <a:pt x="0" y="75"/>
                  </a:cubicBezTo>
                  <a:cubicBezTo>
                    <a:pt x="0" y="69"/>
                    <a:pt x="0" y="63"/>
                    <a:pt x="0" y="5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08" name="Freeform 211"/>
            <p:cNvSpPr/>
            <p:nvPr/>
          </p:nvSpPr>
          <p:spPr bwMode="auto">
            <a:xfrm>
              <a:off x="4610100" y="1198563"/>
              <a:ext cx="39688" cy="71438"/>
            </a:xfrm>
            <a:custGeom>
              <a:cxnLst>
                <a:cxn ang="0">
                  <a:pos x="0" y="15"/>
                </a:cxn>
                <a:cxn ang="0">
                  <a:pos x="12" y="0"/>
                </a:cxn>
                <a:cxn ang="0">
                  <a:pos x="15" y="27"/>
                </a:cxn>
                <a:cxn ang="0">
                  <a:pos x="0" y="15"/>
                </a:cxn>
              </a:cxnLst>
              <a:rect b="b" l="0" r="r" t="0"/>
              <a:pathLst>
                <a:path h="27" w="15">
                  <a:moveTo>
                    <a:pt x="0" y="15"/>
                  </a:moveTo>
                  <a:cubicBezTo>
                    <a:pt x="2" y="8"/>
                    <a:pt x="4" y="1"/>
                    <a:pt x="12" y="0"/>
                  </a:cubicBezTo>
                  <a:cubicBezTo>
                    <a:pt x="10" y="12"/>
                    <a:pt x="15" y="17"/>
                    <a:pt x="15" y="27"/>
                  </a:cubicBezTo>
                  <a:cubicBezTo>
                    <a:pt x="6" y="27"/>
                    <a:pt x="4" y="20"/>
                    <a:pt x="0" y="15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09" name="Freeform 212"/>
            <p:cNvSpPr/>
            <p:nvPr/>
          </p:nvSpPr>
          <p:spPr bwMode="auto">
            <a:xfrm>
              <a:off x="4943475" y="1238250"/>
              <a:ext cx="31750" cy="50800"/>
            </a:xfrm>
            <a:custGeom>
              <a:cxnLst>
                <a:cxn ang="0">
                  <a:pos x="11" y="0"/>
                </a:cxn>
                <a:cxn ang="0">
                  <a:pos x="2" y="18"/>
                </a:cxn>
                <a:cxn ang="0">
                  <a:pos x="8" y="0"/>
                </a:cxn>
                <a:cxn ang="0">
                  <a:pos x="11" y="0"/>
                </a:cxn>
              </a:cxnLst>
              <a:rect b="b" l="0" r="r" t="0"/>
              <a:pathLst>
                <a:path h="19" w="12">
                  <a:moveTo>
                    <a:pt x="11" y="0"/>
                  </a:moveTo>
                  <a:cubicBezTo>
                    <a:pt x="7" y="5"/>
                    <a:pt x="12" y="19"/>
                    <a:pt x="2" y="18"/>
                  </a:cubicBezTo>
                  <a:cubicBezTo>
                    <a:pt x="0" y="8"/>
                    <a:pt x="5" y="5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10" name="Freeform 213"/>
            <p:cNvSpPr/>
            <p:nvPr/>
          </p:nvSpPr>
          <p:spPr bwMode="auto">
            <a:xfrm>
              <a:off x="4445000" y="1230313"/>
              <a:ext cx="38100" cy="120650"/>
            </a:xfrm>
            <a:custGeom>
              <a:cxnLst>
                <a:cxn ang="0">
                  <a:pos x="7" y="45"/>
                </a:cxn>
                <a:cxn ang="0">
                  <a:pos x="4" y="24"/>
                </a:cxn>
                <a:cxn ang="0">
                  <a:pos x="7" y="0"/>
                </a:cxn>
                <a:cxn ang="0">
                  <a:pos x="10" y="6"/>
                </a:cxn>
                <a:cxn ang="0">
                  <a:pos x="7" y="45"/>
                </a:cxn>
              </a:cxnLst>
              <a:rect b="b" l="0" r="r" t="0"/>
              <a:pathLst>
                <a:path h="45" w="14">
                  <a:moveTo>
                    <a:pt x="7" y="45"/>
                  </a:moveTo>
                  <a:cubicBezTo>
                    <a:pt x="5" y="39"/>
                    <a:pt x="11" y="25"/>
                    <a:pt x="4" y="24"/>
                  </a:cubicBezTo>
                  <a:cubicBezTo>
                    <a:pt x="6" y="17"/>
                    <a:pt x="0" y="2"/>
                    <a:pt x="7" y="0"/>
                  </a:cubicBezTo>
                  <a:cubicBezTo>
                    <a:pt x="8" y="2"/>
                    <a:pt x="7" y="6"/>
                    <a:pt x="10" y="6"/>
                  </a:cubicBezTo>
                  <a:cubicBezTo>
                    <a:pt x="8" y="18"/>
                    <a:pt x="14" y="38"/>
                    <a:pt x="7" y="45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11" name="Freeform 215"/>
            <p:cNvSpPr/>
            <p:nvPr/>
          </p:nvSpPr>
          <p:spPr bwMode="auto">
            <a:xfrm>
              <a:off x="4437063" y="1366838"/>
              <a:ext cx="30163" cy="96838"/>
            </a:xfrm>
            <a:custGeom>
              <a:cxnLst>
                <a:cxn ang="0">
                  <a:pos x="4" y="36"/>
                </a:cxn>
                <a:cxn ang="0">
                  <a:pos x="7" y="0"/>
                </a:cxn>
                <a:cxn ang="0">
                  <a:pos x="4" y="36"/>
                </a:cxn>
              </a:cxnLst>
              <a:rect b="b" l="0" r="r" t="0"/>
              <a:pathLst>
                <a:path h="36" w="11">
                  <a:moveTo>
                    <a:pt x="4" y="36"/>
                  </a:moveTo>
                  <a:cubicBezTo>
                    <a:pt x="6" y="25"/>
                    <a:pt x="0" y="6"/>
                    <a:pt x="7" y="0"/>
                  </a:cubicBezTo>
                  <a:cubicBezTo>
                    <a:pt x="5" y="11"/>
                    <a:pt x="11" y="30"/>
                    <a:pt x="4" y="36"/>
                  </a:cubicBezTo>
                  <a:close/>
                </a:path>
              </a:pathLst>
            </a:custGeom>
            <a:solidFill>
              <a:srgbClr val="5B869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12" name="Freeform 216"/>
            <p:cNvSpPr/>
            <p:nvPr/>
          </p:nvSpPr>
          <p:spPr bwMode="auto">
            <a:xfrm>
              <a:off x="4770438" y="1400175"/>
              <a:ext cx="115888" cy="47625"/>
            </a:xfrm>
            <a:custGeom>
              <a:cxnLst>
                <a:cxn ang="0">
                  <a:pos x="36" y="12"/>
                </a:cxn>
                <a:cxn ang="0">
                  <a:pos x="3" y="15"/>
                </a:cxn>
                <a:cxn ang="0">
                  <a:pos x="0" y="3"/>
                </a:cxn>
                <a:cxn ang="0">
                  <a:pos x="39" y="3"/>
                </a:cxn>
                <a:cxn ang="0">
                  <a:pos x="42" y="6"/>
                </a:cxn>
                <a:cxn ang="0">
                  <a:pos x="21" y="6"/>
                </a:cxn>
                <a:cxn ang="0">
                  <a:pos x="36" y="12"/>
                </a:cxn>
              </a:cxnLst>
              <a:rect b="b" l="0" r="r" t="0"/>
              <a:pathLst>
                <a:path h="18" w="43">
                  <a:moveTo>
                    <a:pt x="36" y="12"/>
                  </a:moveTo>
                  <a:cubicBezTo>
                    <a:pt x="25" y="18"/>
                    <a:pt x="16" y="16"/>
                    <a:pt x="3" y="15"/>
                  </a:cubicBezTo>
                  <a:cubicBezTo>
                    <a:pt x="4" y="9"/>
                    <a:pt x="0" y="8"/>
                    <a:pt x="0" y="3"/>
                  </a:cubicBezTo>
                  <a:cubicBezTo>
                    <a:pt x="9" y="9"/>
                    <a:pt x="23" y="0"/>
                    <a:pt x="39" y="3"/>
                  </a:cubicBezTo>
                  <a:cubicBezTo>
                    <a:pt x="41" y="3"/>
                    <a:pt x="43" y="3"/>
                    <a:pt x="42" y="6"/>
                  </a:cubicBezTo>
                  <a:cubicBezTo>
                    <a:pt x="35" y="6"/>
                    <a:pt x="28" y="6"/>
                    <a:pt x="21" y="6"/>
                  </a:cubicBezTo>
                  <a:cubicBezTo>
                    <a:pt x="18" y="16"/>
                    <a:pt x="30" y="11"/>
                    <a:pt x="36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13" name="Freeform 217"/>
            <p:cNvSpPr/>
            <p:nvPr/>
          </p:nvSpPr>
          <p:spPr bwMode="auto">
            <a:xfrm>
              <a:off x="4408488" y="1423988"/>
              <a:ext cx="39688" cy="74613"/>
            </a:xfrm>
            <a:custGeom>
              <a:cxnLst>
                <a:cxn ang="0">
                  <a:pos x="6" y="0"/>
                </a:cxn>
                <a:cxn ang="0">
                  <a:pos x="15" y="24"/>
                </a:cxn>
                <a:cxn ang="0">
                  <a:pos x="3" y="27"/>
                </a:cxn>
                <a:cxn ang="0">
                  <a:pos x="3" y="0"/>
                </a:cxn>
                <a:cxn ang="0">
                  <a:pos x="6" y="0"/>
                </a:cxn>
              </a:cxnLst>
              <a:rect b="b" l="0" r="r" t="0"/>
              <a:pathLst>
                <a:path h="28" w="15">
                  <a:moveTo>
                    <a:pt x="6" y="0"/>
                  </a:moveTo>
                  <a:cubicBezTo>
                    <a:pt x="8" y="9"/>
                    <a:pt x="0" y="28"/>
                    <a:pt x="15" y="24"/>
                  </a:cubicBezTo>
                  <a:cubicBezTo>
                    <a:pt x="14" y="28"/>
                    <a:pt x="7" y="26"/>
                    <a:pt x="3" y="27"/>
                  </a:cubicBezTo>
                  <a:cubicBezTo>
                    <a:pt x="3" y="18"/>
                    <a:pt x="3" y="9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738C8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14" name="Freeform 218"/>
            <p:cNvSpPr/>
            <p:nvPr/>
          </p:nvSpPr>
          <p:spPr bwMode="auto">
            <a:xfrm>
              <a:off x="4391025" y="1493838"/>
              <a:ext cx="88900" cy="92075"/>
            </a:xfrm>
            <a:custGeom>
              <a:cxnLst>
                <a:cxn ang="0">
                  <a:pos x="9" y="4"/>
                </a:cxn>
                <a:cxn ang="0">
                  <a:pos x="33" y="7"/>
                </a:cxn>
                <a:cxn ang="0">
                  <a:pos x="12" y="7"/>
                </a:cxn>
                <a:cxn ang="0">
                  <a:pos x="12" y="19"/>
                </a:cxn>
                <a:cxn ang="0">
                  <a:pos x="27" y="25"/>
                </a:cxn>
                <a:cxn ang="0">
                  <a:pos x="0" y="25"/>
                </a:cxn>
                <a:cxn ang="0">
                  <a:pos x="6" y="7"/>
                </a:cxn>
                <a:cxn ang="0">
                  <a:pos x="9" y="4"/>
                </a:cxn>
              </a:cxnLst>
              <a:rect b="b" l="0" r="r" t="0"/>
              <a:pathLst>
                <a:path h="34" w="33">
                  <a:moveTo>
                    <a:pt x="9" y="4"/>
                  </a:moveTo>
                  <a:cubicBezTo>
                    <a:pt x="16" y="6"/>
                    <a:pt x="31" y="0"/>
                    <a:pt x="33" y="7"/>
                  </a:cubicBezTo>
                  <a:cubicBezTo>
                    <a:pt x="26" y="7"/>
                    <a:pt x="19" y="7"/>
                    <a:pt x="12" y="7"/>
                  </a:cubicBezTo>
                  <a:cubicBezTo>
                    <a:pt x="12" y="11"/>
                    <a:pt x="12" y="15"/>
                    <a:pt x="12" y="19"/>
                  </a:cubicBezTo>
                  <a:cubicBezTo>
                    <a:pt x="11" y="27"/>
                    <a:pt x="28" y="17"/>
                    <a:pt x="27" y="25"/>
                  </a:cubicBezTo>
                  <a:cubicBezTo>
                    <a:pt x="19" y="24"/>
                    <a:pt x="6" y="34"/>
                    <a:pt x="0" y="25"/>
                  </a:cubicBezTo>
                  <a:cubicBezTo>
                    <a:pt x="11" y="28"/>
                    <a:pt x="4" y="13"/>
                    <a:pt x="6" y="7"/>
                  </a:cubicBezTo>
                  <a:cubicBezTo>
                    <a:pt x="8" y="7"/>
                    <a:pt x="10" y="7"/>
                    <a:pt x="9" y="4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15" name="Freeform 219"/>
            <p:cNvSpPr/>
            <p:nvPr/>
          </p:nvSpPr>
          <p:spPr bwMode="auto">
            <a:xfrm>
              <a:off x="4497388" y="1520825"/>
              <a:ext cx="36513" cy="88900"/>
            </a:xfrm>
            <a:custGeom>
              <a:cxnLst>
                <a:cxn ang="0">
                  <a:pos x="0" y="12"/>
                </a:cxn>
                <a:cxn ang="0">
                  <a:pos x="0" y="0"/>
                </a:cxn>
                <a:cxn ang="0">
                  <a:pos x="9" y="33"/>
                </a:cxn>
                <a:cxn ang="0">
                  <a:pos x="3" y="24"/>
                </a:cxn>
                <a:cxn ang="0">
                  <a:pos x="0" y="12"/>
                </a:cxn>
              </a:cxnLst>
              <a:rect b="b" l="0" r="r" t="0"/>
              <a:pathLst>
                <a:path h="33" w="14">
                  <a:moveTo>
                    <a:pt x="0" y="12"/>
                  </a:moveTo>
                  <a:cubicBezTo>
                    <a:pt x="0" y="8"/>
                    <a:pt x="0" y="4"/>
                    <a:pt x="0" y="0"/>
                  </a:cubicBezTo>
                  <a:cubicBezTo>
                    <a:pt x="14" y="0"/>
                    <a:pt x="8" y="20"/>
                    <a:pt x="9" y="33"/>
                  </a:cubicBezTo>
                  <a:cubicBezTo>
                    <a:pt x="4" y="33"/>
                    <a:pt x="7" y="25"/>
                    <a:pt x="3" y="24"/>
                  </a:cubicBezTo>
                  <a:cubicBezTo>
                    <a:pt x="2" y="20"/>
                    <a:pt x="4" y="13"/>
                    <a:pt x="0" y="12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16" name="Freeform 220"/>
            <p:cNvSpPr/>
            <p:nvPr/>
          </p:nvSpPr>
          <p:spPr bwMode="auto">
            <a:xfrm>
              <a:off x="4416425" y="1295400"/>
              <a:ext cx="274638" cy="392113"/>
            </a:xfrm>
            <a:custGeom>
              <a:cxnLst>
                <a:cxn ang="0">
                  <a:pos x="78" y="129"/>
                </a:cxn>
                <a:cxn ang="0">
                  <a:pos x="78" y="117"/>
                </a:cxn>
                <a:cxn ang="0">
                  <a:pos x="57" y="126"/>
                </a:cxn>
                <a:cxn ang="0">
                  <a:pos x="57" y="135"/>
                </a:cxn>
                <a:cxn ang="0">
                  <a:pos x="54" y="138"/>
                </a:cxn>
                <a:cxn ang="0">
                  <a:pos x="36" y="135"/>
                </a:cxn>
                <a:cxn ang="0">
                  <a:pos x="39" y="117"/>
                </a:cxn>
                <a:cxn ang="0">
                  <a:pos x="30" y="84"/>
                </a:cxn>
                <a:cxn ang="0">
                  <a:pos x="30" y="96"/>
                </a:cxn>
                <a:cxn ang="0">
                  <a:pos x="27" y="99"/>
                </a:cxn>
                <a:cxn ang="0">
                  <a:pos x="24" y="81"/>
                </a:cxn>
                <a:cxn ang="0">
                  <a:pos x="0" y="78"/>
                </a:cxn>
                <a:cxn ang="0">
                  <a:pos x="0" y="75"/>
                </a:cxn>
                <a:cxn ang="0">
                  <a:pos x="12" y="72"/>
                </a:cxn>
                <a:cxn ang="0">
                  <a:pos x="12" y="63"/>
                </a:cxn>
                <a:cxn ang="0">
                  <a:pos x="15" y="27"/>
                </a:cxn>
                <a:cxn ang="0">
                  <a:pos x="15" y="0"/>
                </a:cxn>
                <a:cxn ang="0">
                  <a:pos x="18" y="21"/>
                </a:cxn>
                <a:cxn ang="0">
                  <a:pos x="15" y="75"/>
                </a:cxn>
                <a:cxn ang="0">
                  <a:pos x="39" y="84"/>
                </a:cxn>
                <a:cxn ang="0">
                  <a:pos x="42" y="132"/>
                </a:cxn>
                <a:cxn ang="0">
                  <a:pos x="87" y="114"/>
                </a:cxn>
                <a:cxn ang="0">
                  <a:pos x="81" y="123"/>
                </a:cxn>
                <a:cxn ang="0">
                  <a:pos x="102" y="123"/>
                </a:cxn>
                <a:cxn ang="0">
                  <a:pos x="84" y="126"/>
                </a:cxn>
                <a:cxn ang="0">
                  <a:pos x="81" y="129"/>
                </a:cxn>
                <a:cxn ang="0">
                  <a:pos x="78" y="129"/>
                </a:cxn>
              </a:cxnLst>
              <a:rect b="b" l="0" r="r" t="0"/>
              <a:pathLst>
                <a:path h="146" w="102">
                  <a:moveTo>
                    <a:pt x="78" y="129"/>
                  </a:moveTo>
                  <a:cubicBezTo>
                    <a:pt x="78" y="125"/>
                    <a:pt x="78" y="121"/>
                    <a:pt x="78" y="117"/>
                  </a:cubicBezTo>
                  <a:cubicBezTo>
                    <a:pt x="70" y="119"/>
                    <a:pt x="65" y="124"/>
                    <a:pt x="57" y="126"/>
                  </a:cubicBezTo>
                  <a:cubicBezTo>
                    <a:pt x="57" y="129"/>
                    <a:pt x="57" y="132"/>
                    <a:pt x="57" y="135"/>
                  </a:cubicBezTo>
                  <a:cubicBezTo>
                    <a:pt x="58" y="138"/>
                    <a:pt x="56" y="138"/>
                    <a:pt x="54" y="138"/>
                  </a:cubicBezTo>
                  <a:cubicBezTo>
                    <a:pt x="52" y="121"/>
                    <a:pt x="42" y="146"/>
                    <a:pt x="36" y="135"/>
                  </a:cubicBezTo>
                  <a:cubicBezTo>
                    <a:pt x="30" y="133"/>
                    <a:pt x="40" y="124"/>
                    <a:pt x="39" y="117"/>
                  </a:cubicBezTo>
                  <a:cubicBezTo>
                    <a:pt x="38" y="104"/>
                    <a:pt x="44" y="84"/>
                    <a:pt x="30" y="84"/>
                  </a:cubicBezTo>
                  <a:cubicBezTo>
                    <a:pt x="30" y="88"/>
                    <a:pt x="30" y="92"/>
                    <a:pt x="30" y="96"/>
                  </a:cubicBezTo>
                  <a:cubicBezTo>
                    <a:pt x="30" y="98"/>
                    <a:pt x="30" y="100"/>
                    <a:pt x="27" y="99"/>
                  </a:cubicBezTo>
                  <a:cubicBezTo>
                    <a:pt x="14" y="93"/>
                    <a:pt x="24" y="95"/>
                    <a:pt x="24" y="81"/>
                  </a:cubicBezTo>
                  <a:cubicBezTo>
                    <a:pt x="22" y="74"/>
                    <a:pt x="7" y="80"/>
                    <a:pt x="0" y="78"/>
                  </a:cubicBezTo>
                  <a:cubicBezTo>
                    <a:pt x="0" y="77"/>
                    <a:pt x="0" y="76"/>
                    <a:pt x="0" y="75"/>
                  </a:cubicBezTo>
                  <a:cubicBezTo>
                    <a:pt x="4" y="74"/>
                    <a:pt x="11" y="76"/>
                    <a:pt x="12" y="72"/>
                  </a:cubicBezTo>
                  <a:cubicBezTo>
                    <a:pt x="12" y="69"/>
                    <a:pt x="12" y="66"/>
                    <a:pt x="12" y="63"/>
                  </a:cubicBezTo>
                  <a:cubicBezTo>
                    <a:pt x="19" y="57"/>
                    <a:pt x="13" y="38"/>
                    <a:pt x="15" y="27"/>
                  </a:cubicBezTo>
                  <a:cubicBezTo>
                    <a:pt x="15" y="18"/>
                    <a:pt x="15" y="9"/>
                    <a:pt x="15" y="0"/>
                  </a:cubicBezTo>
                  <a:cubicBezTo>
                    <a:pt x="22" y="1"/>
                    <a:pt x="16" y="15"/>
                    <a:pt x="18" y="21"/>
                  </a:cubicBezTo>
                  <a:cubicBezTo>
                    <a:pt x="18" y="40"/>
                    <a:pt x="19" y="60"/>
                    <a:pt x="15" y="75"/>
                  </a:cubicBezTo>
                  <a:cubicBezTo>
                    <a:pt x="29" y="72"/>
                    <a:pt x="32" y="80"/>
                    <a:pt x="39" y="84"/>
                  </a:cubicBezTo>
                  <a:cubicBezTo>
                    <a:pt x="47" y="95"/>
                    <a:pt x="38" y="126"/>
                    <a:pt x="42" y="132"/>
                  </a:cubicBezTo>
                  <a:cubicBezTo>
                    <a:pt x="51" y="120"/>
                    <a:pt x="66" y="114"/>
                    <a:pt x="87" y="114"/>
                  </a:cubicBezTo>
                  <a:cubicBezTo>
                    <a:pt x="87" y="119"/>
                    <a:pt x="79" y="116"/>
                    <a:pt x="81" y="123"/>
                  </a:cubicBezTo>
                  <a:cubicBezTo>
                    <a:pt x="88" y="123"/>
                    <a:pt x="95" y="123"/>
                    <a:pt x="102" y="123"/>
                  </a:cubicBezTo>
                  <a:cubicBezTo>
                    <a:pt x="102" y="130"/>
                    <a:pt x="89" y="124"/>
                    <a:pt x="84" y="126"/>
                  </a:cubicBezTo>
                  <a:cubicBezTo>
                    <a:pt x="81" y="125"/>
                    <a:pt x="81" y="127"/>
                    <a:pt x="81" y="129"/>
                  </a:cubicBezTo>
                  <a:cubicBezTo>
                    <a:pt x="80" y="129"/>
                    <a:pt x="79" y="129"/>
                    <a:pt x="78" y="12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17" name="Freeform 221"/>
            <p:cNvSpPr/>
            <p:nvPr/>
          </p:nvSpPr>
          <p:spPr bwMode="auto">
            <a:xfrm>
              <a:off x="4819650" y="1585913"/>
              <a:ext cx="65088" cy="66675"/>
            </a:xfrm>
            <a:custGeom>
              <a:cxnLst>
                <a:cxn ang="0">
                  <a:pos x="0" y="18"/>
                </a:cxn>
                <a:cxn ang="0">
                  <a:pos x="3" y="0"/>
                </a:cxn>
                <a:cxn ang="0">
                  <a:pos x="9" y="3"/>
                </a:cxn>
                <a:cxn ang="0">
                  <a:pos x="24" y="18"/>
                </a:cxn>
                <a:cxn ang="0">
                  <a:pos x="0" y="21"/>
                </a:cxn>
                <a:cxn ang="0">
                  <a:pos x="0" y="18"/>
                </a:cxn>
              </a:cxnLst>
              <a:rect b="b" l="0" r="r" t="0"/>
              <a:pathLst>
                <a:path h="25" w="24">
                  <a:moveTo>
                    <a:pt x="0" y="18"/>
                  </a:moveTo>
                  <a:cubicBezTo>
                    <a:pt x="0" y="11"/>
                    <a:pt x="5" y="9"/>
                    <a:pt x="3" y="0"/>
                  </a:cubicBezTo>
                  <a:cubicBezTo>
                    <a:pt x="6" y="0"/>
                    <a:pt x="7" y="2"/>
                    <a:pt x="9" y="3"/>
                  </a:cubicBezTo>
                  <a:cubicBezTo>
                    <a:pt x="15" y="7"/>
                    <a:pt x="20" y="12"/>
                    <a:pt x="24" y="18"/>
                  </a:cubicBezTo>
                  <a:cubicBezTo>
                    <a:pt x="22" y="25"/>
                    <a:pt x="7" y="19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18" name="Freeform 222"/>
            <p:cNvSpPr/>
            <p:nvPr/>
          </p:nvSpPr>
          <p:spPr bwMode="auto">
            <a:xfrm>
              <a:off x="4800600" y="1633538"/>
              <a:ext cx="111125" cy="38100"/>
            </a:xfrm>
            <a:custGeom>
              <a:cxnLst>
                <a:cxn ang="0">
                  <a:pos x="7" y="3"/>
                </a:cxn>
                <a:cxn ang="0">
                  <a:pos x="37" y="6"/>
                </a:cxn>
                <a:cxn ang="0">
                  <a:pos x="37" y="12"/>
                </a:cxn>
                <a:cxn ang="0">
                  <a:pos x="1" y="6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3"/>
                </a:cxn>
              </a:cxnLst>
              <a:rect b="b" l="0" r="r" t="0"/>
              <a:pathLst>
                <a:path h="14" w="41">
                  <a:moveTo>
                    <a:pt x="7" y="3"/>
                  </a:moveTo>
                  <a:cubicBezTo>
                    <a:pt x="0" y="9"/>
                    <a:pt x="29" y="5"/>
                    <a:pt x="37" y="6"/>
                  </a:cubicBezTo>
                  <a:cubicBezTo>
                    <a:pt x="37" y="9"/>
                    <a:pt x="41" y="11"/>
                    <a:pt x="37" y="12"/>
                  </a:cubicBezTo>
                  <a:cubicBezTo>
                    <a:pt x="31" y="4"/>
                    <a:pt x="7" y="14"/>
                    <a:pt x="1" y="6"/>
                  </a:cubicBezTo>
                  <a:cubicBezTo>
                    <a:pt x="2" y="4"/>
                    <a:pt x="1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19" name="Freeform 223"/>
            <p:cNvSpPr/>
            <p:nvPr/>
          </p:nvSpPr>
          <p:spPr bwMode="auto">
            <a:xfrm>
              <a:off x="4549775" y="1657350"/>
              <a:ext cx="30163" cy="57150"/>
            </a:xfrm>
            <a:custGeom>
              <a:cxnLst>
                <a:cxn ang="0">
                  <a:pos x="7" y="0"/>
                </a:cxn>
                <a:cxn ang="0">
                  <a:pos x="10" y="12"/>
                </a:cxn>
                <a:cxn ang="0">
                  <a:pos x="7" y="21"/>
                </a:cxn>
                <a:cxn ang="0">
                  <a:pos x="4" y="3"/>
                </a:cxn>
                <a:cxn ang="0">
                  <a:pos x="7" y="0"/>
                </a:cxn>
              </a:cxnLst>
              <a:rect b="b" l="0" r="r" t="0"/>
              <a:pathLst>
                <a:path h="21" w="11">
                  <a:moveTo>
                    <a:pt x="7" y="0"/>
                  </a:moveTo>
                  <a:cubicBezTo>
                    <a:pt x="11" y="1"/>
                    <a:pt x="10" y="7"/>
                    <a:pt x="10" y="12"/>
                  </a:cubicBezTo>
                  <a:cubicBezTo>
                    <a:pt x="6" y="12"/>
                    <a:pt x="7" y="17"/>
                    <a:pt x="7" y="21"/>
                  </a:cubicBezTo>
                  <a:cubicBezTo>
                    <a:pt x="0" y="21"/>
                    <a:pt x="6" y="8"/>
                    <a:pt x="4" y="3"/>
                  </a:cubicBezTo>
                  <a:cubicBezTo>
                    <a:pt x="6" y="3"/>
                    <a:pt x="8" y="3"/>
                    <a:pt x="7" y="0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20" name="Freeform 225"/>
            <p:cNvSpPr/>
            <p:nvPr/>
          </p:nvSpPr>
          <p:spPr bwMode="auto">
            <a:xfrm>
              <a:off x="4437063" y="1730375"/>
              <a:ext cx="111125" cy="115888"/>
            </a:xfrm>
            <a:custGeom>
              <a:cxnLst>
                <a:cxn ang="0">
                  <a:pos x="10" y="12"/>
                </a:cxn>
                <a:cxn ang="0">
                  <a:pos x="25" y="18"/>
                </a:cxn>
                <a:cxn ang="0">
                  <a:pos x="34" y="0"/>
                </a:cxn>
                <a:cxn ang="0">
                  <a:pos x="37" y="27"/>
                </a:cxn>
                <a:cxn ang="0">
                  <a:pos x="4" y="33"/>
                </a:cxn>
                <a:cxn ang="0">
                  <a:pos x="10" y="12"/>
                </a:cxn>
              </a:cxnLst>
              <a:rect b="b" l="0" r="r" t="0"/>
              <a:pathLst>
                <a:path h="43" w="41">
                  <a:moveTo>
                    <a:pt x="10" y="12"/>
                  </a:moveTo>
                  <a:cubicBezTo>
                    <a:pt x="7" y="22"/>
                    <a:pt x="19" y="17"/>
                    <a:pt x="25" y="18"/>
                  </a:cubicBezTo>
                  <a:cubicBezTo>
                    <a:pt x="31" y="15"/>
                    <a:pt x="29" y="4"/>
                    <a:pt x="34" y="0"/>
                  </a:cubicBezTo>
                  <a:cubicBezTo>
                    <a:pt x="41" y="3"/>
                    <a:pt x="35" y="19"/>
                    <a:pt x="37" y="27"/>
                  </a:cubicBezTo>
                  <a:cubicBezTo>
                    <a:pt x="31" y="37"/>
                    <a:pt x="13" y="43"/>
                    <a:pt x="4" y="33"/>
                  </a:cubicBezTo>
                  <a:cubicBezTo>
                    <a:pt x="5" y="25"/>
                    <a:pt x="0" y="2"/>
                    <a:pt x="10" y="12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anose="020b0804020202020204" pitchFamily="34" typeface="汉仪雅酷黑 75W"/>
              </a:endParaRPr>
            </a:p>
          </p:txBody>
        </p:sp>
        <p:sp>
          <p:nvSpPr>
            <p:cNvPr id="6321" name="Freeform 226"/>
            <p:cNvSpPr/>
            <p:nvPr/>
          </p:nvSpPr>
          <p:spPr bwMode="auto">
            <a:xfrm>
              <a:off x="5053013" y="1763713"/>
              <a:ext cx="25400" cy="306388"/>
            </a:xfrm>
            <a:custGeom>
              <a:cxnLst>
                <a:cxn ang="0">
                  <a:pos x="3" y="114"/>
                </a:cxn>
                <a:cxn ang="0">
                  <a:pos x="0" y="0"/>
                </a:cxn>
                <a:cxn ang="0">
                  <a:pos x="9" y="45"/>
                </a:cxn>
                <a:cxn ang="0">
                  <a:pos x="6" y="78"/>
                </a:cxn>
                <a:cxn ang="0">
                  <a:pos x="6" y="114"/>
                </a:cxn>
                <a:cxn ang="0">
                  <a:pos x="3" y="114"/>
                </a:cxn>
              </a:cxnLst>
              <a:rect b="b" l="0" r="r" t="0"/>
              <a:pathLst>
                <a:path h="114" w="9">
                  <a:moveTo>
                    <a:pt x="3" y="114"/>
                  </a:moveTo>
                  <a:cubicBezTo>
                    <a:pt x="2" y="76"/>
                    <a:pt x="5" y="34"/>
                    <a:pt x="0" y="0"/>
                  </a:cubicBezTo>
                  <a:cubicBezTo>
                    <a:pt x="8" y="10"/>
                    <a:pt x="7" y="29"/>
                    <a:pt x="9" y="45"/>
                  </a:cubicBezTo>
                  <a:cubicBezTo>
                    <a:pt x="2" y="50"/>
                    <a:pt x="8" y="68"/>
                    <a:pt x="6" y="78"/>
                  </a:cubicBezTo>
                  <a:cubicBezTo>
                    <a:pt x="6" y="90"/>
                    <a:pt x="6" y="102"/>
                    <a:pt x="6" y="114"/>
                  </a:cubicBezTo>
                  <a:cubicBezTo>
                    <a:pt x="5" y="114"/>
                    <a:pt x="4" y="114"/>
                    <a:pt x="3" y="114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22" name="Freeform 227"/>
            <p:cNvSpPr/>
            <p:nvPr/>
          </p:nvSpPr>
          <p:spPr bwMode="auto">
            <a:xfrm>
              <a:off x="4905375" y="1738313"/>
              <a:ext cx="42863" cy="146050"/>
            </a:xfrm>
            <a:custGeom>
              <a:cxnLst>
                <a:cxn ang="0">
                  <a:pos x="7" y="0"/>
                </a:cxn>
                <a:cxn ang="0">
                  <a:pos x="7" y="54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54" w="16">
                  <a:moveTo>
                    <a:pt x="7" y="0"/>
                  </a:moveTo>
                  <a:cubicBezTo>
                    <a:pt x="16" y="16"/>
                    <a:pt x="4" y="34"/>
                    <a:pt x="7" y="54"/>
                  </a:cubicBezTo>
                  <a:cubicBezTo>
                    <a:pt x="0" y="42"/>
                    <a:pt x="6" y="17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23" name="Freeform 228"/>
            <p:cNvSpPr/>
            <p:nvPr/>
          </p:nvSpPr>
          <p:spPr bwMode="auto">
            <a:xfrm>
              <a:off x="4614863" y="1641475"/>
              <a:ext cx="19050" cy="250825"/>
            </a:xfrm>
            <a:custGeom>
              <a:cxnLst>
                <a:cxn ang="0">
                  <a:pos x="7" y="93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45"/>
                </a:cxn>
                <a:cxn ang="0">
                  <a:pos x="7" y="93"/>
                </a:cxn>
              </a:cxnLst>
              <a:rect b="b" l="0" r="r" t="0"/>
              <a:pathLst>
                <a:path h="93" w="7">
                  <a:moveTo>
                    <a:pt x="7" y="93"/>
                  </a:moveTo>
                  <a:cubicBezTo>
                    <a:pt x="0" y="68"/>
                    <a:pt x="6" y="3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15"/>
                    <a:pt x="7" y="30"/>
                    <a:pt x="7" y="45"/>
                  </a:cubicBezTo>
                  <a:cubicBezTo>
                    <a:pt x="7" y="61"/>
                    <a:pt x="7" y="77"/>
                    <a:pt x="7" y="93"/>
                  </a:cubicBezTo>
                  <a:close/>
                </a:path>
              </a:pathLst>
            </a:custGeom>
            <a:solidFill>
              <a:srgbClr val="405F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24" name="Freeform 229"/>
            <p:cNvSpPr/>
            <p:nvPr/>
          </p:nvSpPr>
          <p:spPr bwMode="auto">
            <a:xfrm>
              <a:off x="4559300" y="1730375"/>
              <a:ext cx="36513" cy="234950"/>
            </a:xfrm>
            <a:custGeom>
              <a:cxnLst>
                <a:cxn ang="0">
                  <a:pos x="7" y="87"/>
                </a:cxn>
                <a:cxn ang="0">
                  <a:pos x="4" y="27"/>
                </a:cxn>
                <a:cxn ang="0">
                  <a:pos x="7" y="0"/>
                </a:cxn>
                <a:cxn ang="0">
                  <a:pos x="7" y="87"/>
                </a:cxn>
              </a:cxnLst>
              <a:rect b="b" l="0" r="r" t="0"/>
              <a:pathLst>
                <a:path h="87" w="14">
                  <a:moveTo>
                    <a:pt x="7" y="87"/>
                  </a:moveTo>
                  <a:cubicBezTo>
                    <a:pt x="0" y="73"/>
                    <a:pt x="6" y="46"/>
                    <a:pt x="4" y="27"/>
                  </a:cubicBezTo>
                  <a:cubicBezTo>
                    <a:pt x="11" y="24"/>
                    <a:pt x="5" y="8"/>
                    <a:pt x="7" y="0"/>
                  </a:cubicBezTo>
                  <a:cubicBezTo>
                    <a:pt x="14" y="24"/>
                    <a:pt x="9" y="62"/>
                    <a:pt x="7" y="87"/>
                  </a:cubicBezTo>
                  <a:close/>
                </a:path>
              </a:pathLst>
            </a:custGeom>
            <a:solidFill>
              <a:srgbClr val="405F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25" name="Freeform 230"/>
            <p:cNvSpPr/>
            <p:nvPr/>
          </p:nvSpPr>
          <p:spPr bwMode="auto">
            <a:xfrm>
              <a:off x="4633913" y="1763713"/>
              <a:ext cx="19050" cy="136525"/>
            </a:xfrm>
            <a:custGeom>
              <a:cxnLst>
                <a:cxn ang="0">
                  <a:pos x="0" y="51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51"/>
                </a:cxn>
              </a:cxnLst>
              <a:rect b="b" l="0" r="r" t="0"/>
              <a:pathLst>
                <a:path h="51" w="7">
                  <a:moveTo>
                    <a:pt x="0" y="51"/>
                  </a:moveTo>
                  <a:cubicBezTo>
                    <a:pt x="0" y="50"/>
                    <a:pt x="0" y="49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" y="16"/>
                    <a:pt x="7" y="40"/>
                    <a:pt x="0" y="5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26" name="Freeform 231"/>
            <p:cNvSpPr/>
            <p:nvPr/>
          </p:nvSpPr>
          <p:spPr bwMode="auto">
            <a:xfrm>
              <a:off x="4219575" y="1827213"/>
              <a:ext cx="38100" cy="161925"/>
            </a:xfrm>
            <a:custGeom>
              <a:cxnLst>
                <a:cxn ang="0">
                  <a:pos x="10" y="15"/>
                </a:cxn>
                <a:cxn ang="0">
                  <a:pos x="7" y="60"/>
                </a:cxn>
                <a:cxn ang="0">
                  <a:pos x="4" y="57"/>
                </a:cxn>
                <a:cxn ang="0">
                  <a:pos x="7" y="0"/>
                </a:cxn>
                <a:cxn ang="0">
                  <a:pos x="10" y="15"/>
                </a:cxn>
              </a:cxnLst>
              <a:rect b="b" l="0" r="r" t="0"/>
              <a:pathLst>
                <a:path h="60" w="14">
                  <a:moveTo>
                    <a:pt x="10" y="15"/>
                  </a:moveTo>
                  <a:cubicBezTo>
                    <a:pt x="8" y="29"/>
                    <a:pt x="14" y="51"/>
                    <a:pt x="7" y="60"/>
                  </a:cubicBezTo>
                  <a:cubicBezTo>
                    <a:pt x="8" y="57"/>
                    <a:pt x="6" y="57"/>
                    <a:pt x="4" y="57"/>
                  </a:cubicBezTo>
                  <a:cubicBezTo>
                    <a:pt x="6" y="39"/>
                    <a:pt x="0" y="13"/>
                    <a:pt x="7" y="0"/>
                  </a:cubicBezTo>
                  <a:cubicBezTo>
                    <a:pt x="9" y="4"/>
                    <a:pt x="3" y="16"/>
                    <a:pt x="10" y="15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27" name="Freeform 232"/>
            <p:cNvSpPr/>
            <p:nvPr/>
          </p:nvSpPr>
          <p:spPr bwMode="auto">
            <a:xfrm>
              <a:off x="4954588" y="1924050"/>
              <a:ext cx="17463" cy="80963"/>
            </a:xfrm>
            <a:custGeom>
              <a:cxnLst>
                <a:cxn ang="0">
                  <a:pos x="7" y="0"/>
                </a:cxn>
                <a:cxn ang="0">
                  <a:pos x="7" y="30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30" w="7">
                  <a:moveTo>
                    <a:pt x="7" y="0"/>
                  </a:moveTo>
                  <a:cubicBezTo>
                    <a:pt x="7" y="10"/>
                    <a:pt x="7" y="20"/>
                    <a:pt x="7" y="30"/>
                  </a:cubicBezTo>
                  <a:cubicBezTo>
                    <a:pt x="0" y="26"/>
                    <a:pt x="6" y="9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28" name="Freeform 233"/>
            <p:cNvSpPr/>
            <p:nvPr/>
          </p:nvSpPr>
          <p:spPr bwMode="auto">
            <a:xfrm>
              <a:off x="4673600" y="1949450"/>
              <a:ext cx="57150" cy="71438"/>
            </a:xfrm>
            <a:custGeom>
              <a:cxnLst>
                <a:cxn ang="0">
                  <a:pos x="0" y="0"/>
                </a:cxn>
                <a:cxn ang="0">
                  <a:pos x="21" y="27"/>
                </a:cxn>
                <a:cxn ang="0">
                  <a:pos x="18" y="27"/>
                </a:cxn>
                <a:cxn ang="0">
                  <a:pos x="0" y="0"/>
                </a:cxn>
              </a:cxnLst>
              <a:rect b="b" l="0" r="r" t="0"/>
              <a:pathLst>
                <a:path h="27" w="21">
                  <a:moveTo>
                    <a:pt x="0" y="0"/>
                  </a:moveTo>
                  <a:cubicBezTo>
                    <a:pt x="9" y="7"/>
                    <a:pt x="15" y="17"/>
                    <a:pt x="21" y="27"/>
                  </a:cubicBezTo>
                  <a:cubicBezTo>
                    <a:pt x="20" y="27"/>
                    <a:pt x="19" y="27"/>
                    <a:pt x="18" y="27"/>
                  </a:cubicBezTo>
                  <a:cubicBezTo>
                    <a:pt x="13" y="17"/>
                    <a:pt x="3" y="12"/>
                    <a:pt x="0" y="0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29" name="Freeform 234"/>
            <p:cNvSpPr/>
            <p:nvPr/>
          </p:nvSpPr>
          <p:spPr bwMode="auto">
            <a:xfrm>
              <a:off x="4346575" y="1908175"/>
              <a:ext cx="12700" cy="96838"/>
            </a:xfrm>
            <a:custGeom>
              <a:cxnLst>
                <a:cxn ang="0">
                  <a:pos x="5" y="0"/>
                </a:cxn>
                <a:cxn ang="0">
                  <a:pos x="5" y="36"/>
                </a:cxn>
                <a:cxn ang="0">
                  <a:pos x="5" y="0"/>
                </a:cxn>
              </a:cxnLst>
              <a:rect b="b" l="0" r="r" t="0"/>
              <a:pathLst>
                <a:path h="36" w="5">
                  <a:moveTo>
                    <a:pt x="5" y="0"/>
                  </a:moveTo>
                  <a:cubicBezTo>
                    <a:pt x="5" y="12"/>
                    <a:pt x="5" y="24"/>
                    <a:pt x="5" y="36"/>
                  </a:cubicBezTo>
                  <a:cubicBezTo>
                    <a:pt x="0" y="31"/>
                    <a:pt x="0" y="5"/>
                    <a:pt x="5" y="0"/>
                  </a:cubicBezTo>
                  <a:close/>
                </a:path>
              </a:pathLst>
            </a:custGeom>
            <a:solidFill>
              <a:srgbClr val="6F9C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30" name="Freeform 235"/>
            <p:cNvSpPr/>
            <p:nvPr/>
          </p:nvSpPr>
          <p:spPr bwMode="auto">
            <a:xfrm>
              <a:off x="4451350" y="1620838"/>
              <a:ext cx="125413" cy="496888"/>
            </a:xfrm>
            <a:custGeom>
              <a:cxnLst>
                <a:cxn ang="0">
                  <a:pos x="23" y="14"/>
                </a:cxn>
                <a:cxn ang="0">
                  <a:pos x="41" y="17"/>
                </a:cxn>
                <a:cxn ang="0">
                  <a:pos x="44" y="35"/>
                </a:cxn>
                <a:cxn ang="0">
                  <a:pos x="44" y="68"/>
                </a:cxn>
                <a:cxn ang="0">
                  <a:pos x="47" y="128"/>
                </a:cxn>
                <a:cxn ang="0">
                  <a:pos x="38" y="170"/>
                </a:cxn>
                <a:cxn ang="0">
                  <a:pos x="20" y="185"/>
                </a:cxn>
                <a:cxn ang="0">
                  <a:pos x="35" y="71"/>
                </a:cxn>
                <a:cxn ang="0">
                  <a:pos x="29" y="38"/>
                </a:cxn>
                <a:cxn ang="0">
                  <a:pos x="5" y="50"/>
                </a:cxn>
                <a:cxn ang="0">
                  <a:pos x="14" y="26"/>
                </a:cxn>
                <a:cxn ang="0">
                  <a:pos x="23" y="14"/>
                </a:cxn>
              </a:cxnLst>
              <a:rect b="b" l="0" r="r" t="0"/>
              <a:pathLst>
                <a:path h="185" w="47">
                  <a:moveTo>
                    <a:pt x="23" y="14"/>
                  </a:moveTo>
                  <a:cubicBezTo>
                    <a:pt x="29" y="25"/>
                    <a:pt x="39" y="0"/>
                    <a:pt x="41" y="17"/>
                  </a:cubicBezTo>
                  <a:cubicBezTo>
                    <a:pt x="43" y="22"/>
                    <a:pt x="37" y="35"/>
                    <a:pt x="44" y="35"/>
                  </a:cubicBezTo>
                  <a:cubicBezTo>
                    <a:pt x="44" y="46"/>
                    <a:pt x="44" y="57"/>
                    <a:pt x="44" y="68"/>
                  </a:cubicBezTo>
                  <a:cubicBezTo>
                    <a:pt x="46" y="87"/>
                    <a:pt x="40" y="114"/>
                    <a:pt x="47" y="128"/>
                  </a:cubicBezTo>
                  <a:cubicBezTo>
                    <a:pt x="45" y="143"/>
                    <a:pt x="45" y="160"/>
                    <a:pt x="38" y="170"/>
                  </a:cubicBezTo>
                  <a:cubicBezTo>
                    <a:pt x="34" y="165"/>
                    <a:pt x="24" y="180"/>
                    <a:pt x="20" y="185"/>
                  </a:cubicBezTo>
                  <a:cubicBezTo>
                    <a:pt x="0" y="136"/>
                    <a:pt x="38" y="119"/>
                    <a:pt x="35" y="71"/>
                  </a:cubicBezTo>
                  <a:cubicBezTo>
                    <a:pt x="41" y="66"/>
                    <a:pt x="41" y="26"/>
                    <a:pt x="29" y="38"/>
                  </a:cubicBezTo>
                  <a:cubicBezTo>
                    <a:pt x="21" y="41"/>
                    <a:pt x="20" y="62"/>
                    <a:pt x="5" y="50"/>
                  </a:cubicBezTo>
                  <a:cubicBezTo>
                    <a:pt x="4" y="38"/>
                    <a:pt x="6" y="29"/>
                    <a:pt x="14" y="26"/>
                  </a:cubicBezTo>
                  <a:cubicBezTo>
                    <a:pt x="18" y="23"/>
                    <a:pt x="18" y="16"/>
                    <a:pt x="23" y="14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31" name="Freeform 236"/>
            <p:cNvSpPr/>
            <p:nvPr/>
          </p:nvSpPr>
          <p:spPr bwMode="auto">
            <a:xfrm>
              <a:off x="4946650" y="1908175"/>
              <a:ext cx="25400" cy="169863"/>
            </a:xfrm>
            <a:custGeom>
              <a:cxnLst>
                <a:cxn ang="0">
                  <a:pos x="10" y="36"/>
                </a:cxn>
                <a:cxn ang="0">
                  <a:pos x="10" y="51"/>
                </a:cxn>
                <a:cxn ang="0">
                  <a:pos x="7" y="63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6"/>
                </a:cxn>
                <a:cxn ang="0">
                  <a:pos x="10" y="36"/>
                </a:cxn>
              </a:cxnLst>
              <a:rect b="b" l="0" r="r" t="0"/>
              <a:pathLst>
                <a:path h="62" w="10">
                  <a:moveTo>
                    <a:pt x="10" y="36"/>
                  </a:moveTo>
                  <a:cubicBezTo>
                    <a:pt x="10" y="41"/>
                    <a:pt x="10" y="46"/>
                    <a:pt x="10" y="51"/>
                  </a:cubicBezTo>
                  <a:cubicBezTo>
                    <a:pt x="6" y="52"/>
                    <a:pt x="8" y="59"/>
                    <a:pt x="7" y="63"/>
                  </a:cubicBezTo>
                  <a:cubicBezTo>
                    <a:pt x="0" y="48"/>
                    <a:pt x="6" y="2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9" y="15"/>
                    <a:pt x="3" y="32"/>
                    <a:pt x="10" y="36"/>
                  </a:cubicBezTo>
                  <a:close/>
                </a:path>
              </a:pathLst>
            </a:custGeom>
            <a:solidFill>
              <a:srgbClr val="405F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32" name="Freeform 237"/>
            <p:cNvSpPr/>
            <p:nvPr/>
          </p:nvSpPr>
          <p:spPr bwMode="auto">
            <a:xfrm>
              <a:off x="5043488" y="2070100"/>
              <a:ext cx="39688" cy="104775"/>
            </a:xfrm>
            <a:custGeom>
              <a:cxnLst>
                <a:cxn ang="0">
                  <a:pos x="4" y="15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3" y="15"/>
                </a:cxn>
                <a:cxn ang="0">
                  <a:pos x="10" y="39"/>
                </a:cxn>
                <a:cxn ang="0">
                  <a:pos x="4" y="15"/>
                </a:cxn>
              </a:cxnLst>
              <a:rect b="b" l="0" r="r" t="0"/>
              <a:pathLst>
                <a:path h="39" w="15">
                  <a:moveTo>
                    <a:pt x="4" y="15"/>
                  </a:moveTo>
                  <a:cubicBezTo>
                    <a:pt x="4" y="4"/>
                    <a:pt x="0" y="5"/>
                    <a:pt x="7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2" y="4"/>
                    <a:pt x="6" y="16"/>
                    <a:pt x="13" y="15"/>
                  </a:cubicBezTo>
                  <a:cubicBezTo>
                    <a:pt x="15" y="26"/>
                    <a:pt x="9" y="29"/>
                    <a:pt x="10" y="39"/>
                  </a:cubicBezTo>
                  <a:cubicBezTo>
                    <a:pt x="1" y="38"/>
                    <a:pt x="13" y="16"/>
                    <a:pt x="4" y="1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33" name="Freeform 238"/>
            <p:cNvSpPr/>
            <p:nvPr/>
          </p:nvSpPr>
          <p:spPr bwMode="auto">
            <a:xfrm>
              <a:off x="4962525" y="2043113"/>
              <a:ext cx="39688" cy="58738"/>
            </a:xfrm>
            <a:custGeom>
              <a:cxnLst>
                <a:cxn ang="0">
                  <a:pos x="13" y="22"/>
                </a:cxn>
                <a:cxn ang="0">
                  <a:pos x="1" y="13"/>
                </a:cxn>
                <a:cxn ang="0">
                  <a:pos x="4" y="1"/>
                </a:cxn>
                <a:cxn ang="0">
                  <a:pos x="13" y="22"/>
                </a:cxn>
              </a:cxnLst>
              <a:rect b="b" l="0" r="r" t="0"/>
              <a:pathLst>
                <a:path h="22" w="15">
                  <a:moveTo>
                    <a:pt x="13" y="22"/>
                  </a:moveTo>
                  <a:cubicBezTo>
                    <a:pt x="9" y="19"/>
                    <a:pt x="4" y="17"/>
                    <a:pt x="1" y="13"/>
                  </a:cubicBezTo>
                  <a:cubicBezTo>
                    <a:pt x="2" y="9"/>
                    <a:pt x="0" y="2"/>
                    <a:pt x="4" y="1"/>
                  </a:cubicBezTo>
                  <a:cubicBezTo>
                    <a:pt x="15" y="0"/>
                    <a:pt x="8" y="17"/>
                    <a:pt x="13" y="22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34" name="Freeform 239"/>
            <p:cNvSpPr/>
            <p:nvPr/>
          </p:nvSpPr>
          <p:spPr bwMode="auto">
            <a:xfrm>
              <a:off x="5059363" y="1973263"/>
              <a:ext cx="19050" cy="139700"/>
            </a:xfrm>
            <a:custGeom>
              <a:cxnLst>
                <a:cxn ang="0">
                  <a:pos x="7" y="0"/>
                </a:cxn>
                <a:cxn ang="0">
                  <a:pos x="7" y="51"/>
                </a:cxn>
                <a:cxn ang="0">
                  <a:pos x="4" y="36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52" w="7">
                  <a:moveTo>
                    <a:pt x="7" y="0"/>
                  </a:moveTo>
                  <a:cubicBezTo>
                    <a:pt x="7" y="17"/>
                    <a:pt x="7" y="34"/>
                    <a:pt x="7" y="51"/>
                  </a:cubicBezTo>
                  <a:cubicBezTo>
                    <a:pt x="0" y="52"/>
                    <a:pt x="6" y="40"/>
                    <a:pt x="4" y="36"/>
                  </a:cubicBezTo>
                  <a:cubicBezTo>
                    <a:pt x="4" y="24"/>
                    <a:pt x="4" y="12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35" name="Freeform 240"/>
            <p:cNvSpPr/>
            <p:nvPr/>
          </p:nvSpPr>
          <p:spPr bwMode="auto">
            <a:xfrm>
              <a:off x="4211638" y="2054225"/>
              <a:ext cx="20638" cy="96838"/>
            </a:xfrm>
            <a:custGeom>
              <a:cxnLst>
                <a:cxn ang="0">
                  <a:pos x="7" y="0"/>
                </a:cxn>
                <a:cxn ang="0">
                  <a:pos x="7" y="27"/>
                </a:cxn>
                <a:cxn ang="0">
                  <a:pos x="4" y="36"/>
                </a:cxn>
                <a:cxn ang="0">
                  <a:pos x="7" y="0"/>
                </a:cxn>
              </a:cxnLst>
              <a:rect b="b" l="0" r="r" t="0"/>
              <a:pathLst>
                <a:path h="36" w="8">
                  <a:moveTo>
                    <a:pt x="7" y="0"/>
                  </a:moveTo>
                  <a:cubicBezTo>
                    <a:pt x="7" y="9"/>
                    <a:pt x="7" y="18"/>
                    <a:pt x="7" y="27"/>
                  </a:cubicBezTo>
                  <a:cubicBezTo>
                    <a:pt x="7" y="31"/>
                    <a:pt x="8" y="36"/>
                    <a:pt x="4" y="36"/>
                  </a:cubicBezTo>
                  <a:cubicBezTo>
                    <a:pt x="6" y="25"/>
                    <a:pt x="0" y="6"/>
                    <a:pt x="7" y="0"/>
                  </a:cubicBezTo>
                  <a:close/>
                </a:path>
              </a:pathLst>
            </a:custGeom>
            <a:solidFill>
              <a:srgbClr val="086C8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36" name="Freeform 241"/>
            <p:cNvSpPr/>
            <p:nvPr/>
          </p:nvSpPr>
          <p:spPr bwMode="auto">
            <a:xfrm>
              <a:off x="4464050" y="2147888"/>
              <a:ext cx="42863" cy="139700"/>
            </a:xfrm>
            <a:custGeom>
              <a:cxnLst>
                <a:cxn ang="0">
                  <a:pos x="3" y="4"/>
                </a:cxn>
                <a:cxn ang="0">
                  <a:pos x="6" y="1"/>
                </a:cxn>
                <a:cxn ang="0">
                  <a:pos x="12" y="7"/>
                </a:cxn>
                <a:cxn ang="0">
                  <a:pos x="9" y="52"/>
                </a:cxn>
                <a:cxn ang="0">
                  <a:pos x="3" y="4"/>
                </a:cxn>
              </a:cxnLst>
              <a:rect b="b" l="0" r="r" t="0"/>
              <a:pathLst>
                <a:path h="52" w="16">
                  <a:moveTo>
                    <a:pt x="3" y="4"/>
                  </a:moveTo>
                  <a:cubicBezTo>
                    <a:pt x="0" y="4"/>
                    <a:pt x="1" y="0"/>
                    <a:pt x="6" y="1"/>
                  </a:cubicBezTo>
                  <a:cubicBezTo>
                    <a:pt x="10" y="1"/>
                    <a:pt x="9" y="6"/>
                    <a:pt x="12" y="7"/>
                  </a:cubicBezTo>
                  <a:cubicBezTo>
                    <a:pt x="10" y="21"/>
                    <a:pt x="16" y="43"/>
                    <a:pt x="9" y="52"/>
                  </a:cubicBezTo>
                  <a:cubicBezTo>
                    <a:pt x="7" y="36"/>
                    <a:pt x="14" y="11"/>
                    <a:pt x="3" y="4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37" name="Freeform 242"/>
            <p:cNvSpPr/>
            <p:nvPr/>
          </p:nvSpPr>
          <p:spPr bwMode="auto">
            <a:xfrm>
              <a:off x="4470400" y="2159000"/>
              <a:ext cx="31750" cy="161925"/>
            </a:xfrm>
            <a:custGeom>
              <a:cxnLst>
                <a:cxn ang="0">
                  <a:pos x="1" y="48"/>
                </a:cxn>
                <a:cxn ang="0">
                  <a:pos x="1" y="0"/>
                </a:cxn>
                <a:cxn ang="0">
                  <a:pos x="7" y="48"/>
                </a:cxn>
                <a:cxn ang="0">
                  <a:pos x="7" y="60"/>
                </a:cxn>
                <a:cxn ang="0">
                  <a:pos x="1" y="48"/>
                </a:cxn>
              </a:cxnLst>
              <a:rect b="b" l="0" r="r" t="0"/>
              <a:pathLst>
                <a:path h="60" w="12">
                  <a:moveTo>
                    <a:pt x="1" y="48"/>
                  </a:moveTo>
                  <a:cubicBezTo>
                    <a:pt x="1" y="32"/>
                    <a:pt x="1" y="16"/>
                    <a:pt x="1" y="0"/>
                  </a:cubicBezTo>
                  <a:cubicBezTo>
                    <a:pt x="12" y="7"/>
                    <a:pt x="5" y="32"/>
                    <a:pt x="7" y="48"/>
                  </a:cubicBezTo>
                  <a:cubicBezTo>
                    <a:pt x="7" y="52"/>
                    <a:pt x="7" y="56"/>
                    <a:pt x="7" y="60"/>
                  </a:cubicBezTo>
                  <a:cubicBezTo>
                    <a:pt x="2" y="59"/>
                    <a:pt x="0" y="55"/>
                    <a:pt x="1" y="4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38" name="Freeform 243"/>
            <p:cNvSpPr/>
            <p:nvPr/>
          </p:nvSpPr>
          <p:spPr bwMode="auto">
            <a:xfrm>
              <a:off x="5045075" y="2109788"/>
              <a:ext cx="33338" cy="80963"/>
            </a:xfrm>
            <a:custGeom>
              <a:cxnLst>
                <a:cxn ang="0">
                  <a:pos x="3" y="0"/>
                </a:cxn>
                <a:cxn ang="0">
                  <a:pos x="9" y="24"/>
                </a:cxn>
                <a:cxn ang="0">
                  <a:pos x="6" y="30"/>
                </a:cxn>
                <a:cxn ang="0">
                  <a:pos x="3" y="27"/>
                </a:cxn>
                <a:cxn ang="0">
                  <a:pos x="3" y="0"/>
                </a:cxn>
              </a:cxnLst>
              <a:rect b="b" l="0" r="r" t="0"/>
              <a:pathLst>
                <a:path h="30" w="12">
                  <a:moveTo>
                    <a:pt x="3" y="0"/>
                  </a:moveTo>
                  <a:cubicBezTo>
                    <a:pt x="12" y="1"/>
                    <a:pt x="0" y="23"/>
                    <a:pt x="9" y="24"/>
                  </a:cubicBezTo>
                  <a:cubicBezTo>
                    <a:pt x="8" y="26"/>
                    <a:pt x="9" y="30"/>
                    <a:pt x="6" y="30"/>
                  </a:cubicBezTo>
                  <a:cubicBezTo>
                    <a:pt x="7" y="27"/>
                    <a:pt x="5" y="27"/>
                    <a:pt x="3" y="27"/>
                  </a:cubicBezTo>
                  <a:cubicBezTo>
                    <a:pt x="3" y="18"/>
                    <a:pt x="3" y="9"/>
                    <a:pt x="3" y="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39" name="Freeform 244"/>
            <p:cNvSpPr/>
            <p:nvPr/>
          </p:nvSpPr>
          <p:spPr bwMode="auto">
            <a:xfrm>
              <a:off x="5026025" y="2182813"/>
              <a:ext cx="57150" cy="306388"/>
            </a:xfrm>
            <a:custGeom>
              <a:cxnLst>
                <a:cxn ang="0">
                  <a:pos x="13" y="3"/>
                </a:cxn>
                <a:cxn ang="0">
                  <a:pos x="19" y="114"/>
                </a:cxn>
                <a:cxn ang="0">
                  <a:pos x="16" y="114"/>
                </a:cxn>
                <a:cxn ang="0">
                  <a:pos x="10" y="0"/>
                </a:cxn>
                <a:cxn ang="0">
                  <a:pos x="13" y="3"/>
                </a:cxn>
              </a:cxnLst>
              <a:rect b="b" l="0" r="r" t="0"/>
              <a:pathLst>
                <a:path h="114" w="21">
                  <a:moveTo>
                    <a:pt x="13" y="3"/>
                  </a:moveTo>
                  <a:cubicBezTo>
                    <a:pt x="9" y="46"/>
                    <a:pt x="21" y="73"/>
                    <a:pt x="19" y="114"/>
                  </a:cubicBezTo>
                  <a:cubicBezTo>
                    <a:pt x="18" y="114"/>
                    <a:pt x="17" y="114"/>
                    <a:pt x="16" y="114"/>
                  </a:cubicBezTo>
                  <a:cubicBezTo>
                    <a:pt x="20" y="70"/>
                    <a:pt x="0" y="43"/>
                    <a:pt x="10" y="0"/>
                  </a:cubicBezTo>
                  <a:cubicBezTo>
                    <a:pt x="12" y="0"/>
                    <a:pt x="14" y="0"/>
                    <a:pt x="13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40" name="Freeform 245"/>
            <p:cNvSpPr/>
            <p:nvPr/>
          </p:nvSpPr>
          <p:spPr bwMode="auto">
            <a:xfrm>
              <a:off x="4238625" y="2232025"/>
              <a:ext cx="31750" cy="55563"/>
            </a:xfrm>
            <a:custGeom>
              <a:cxnLst>
                <a:cxn ang="0">
                  <a:pos x="12" y="21"/>
                </a:cxn>
                <a:cxn ang="0">
                  <a:pos x="0" y="0"/>
                </a:cxn>
                <a:cxn ang="0">
                  <a:pos x="12" y="21"/>
                </a:cxn>
              </a:cxnLst>
              <a:rect b="b" l="0" r="r" t="0"/>
              <a:pathLst>
                <a:path h="21" w="12">
                  <a:moveTo>
                    <a:pt x="12" y="21"/>
                  </a:moveTo>
                  <a:cubicBezTo>
                    <a:pt x="6" y="16"/>
                    <a:pt x="0" y="11"/>
                    <a:pt x="0" y="0"/>
                  </a:cubicBezTo>
                  <a:cubicBezTo>
                    <a:pt x="5" y="6"/>
                    <a:pt x="11" y="11"/>
                    <a:pt x="12" y="21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41" name="Freeform 246"/>
            <p:cNvSpPr/>
            <p:nvPr/>
          </p:nvSpPr>
          <p:spPr bwMode="auto">
            <a:xfrm>
              <a:off x="4265613" y="2287588"/>
              <a:ext cx="85725" cy="60325"/>
            </a:xfrm>
            <a:custGeom>
              <a:cxnLst>
                <a:cxn ang="0">
                  <a:pos x="32" y="9"/>
                </a:cxn>
                <a:cxn ang="0">
                  <a:pos x="2" y="0"/>
                </a:cxn>
                <a:cxn ang="0">
                  <a:pos x="32" y="9"/>
                </a:cxn>
              </a:cxnLst>
              <a:rect b="b" l="0" r="r" t="0"/>
              <a:pathLst>
                <a:path h="22" w="32">
                  <a:moveTo>
                    <a:pt x="32" y="9"/>
                  </a:moveTo>
                  <a:cubicBezTo>
                    <a:pt x="26" y="22"/>
                    <a:pt x="0" y="13"/>
                    <a:pt x="2" y="0"/>
                  </a:cubicBezTo>
                  <a:cubicBezTo>
                    <a:pt x="10" y="6"/>
                    <a:pt x="18" y="17"/>
                    <a:pt x="32" y="9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42" name="Freeform 247"/>
            <p:cNvSpPr/>
            <p:nvPr/>
          </p:nvSpPr>
          <p:spPr bwMode="auto">
            <a:xfrm>
              <a:off x="5008563" y="2279650"/>
              <a:ext cx="23813" cy="134938"/>
            </a:xfrm>
            <a:custGeom>
              <a:cxnLst>
                <a:cxn ang="0">
                  <a:pos x="2" y="0"/>
                </a:cxn>
                <a:cxn ang="0">
                  <a:pos x="8" y="24"/>
                </a:cxn>
                <a:cxn ang="0">
                  <a:pos x="2" y="0"/>
                </a:cxn>
              </a:cxnLst>
              <a:rect b="b" l="0" r="r" t="0"/>
              <a:pathLst>
                <a:path h="50" w="9">
                  <a:moveTo>
                    <a:pt x="2" y="0"/>
                  </a:moveTo>
                  <a:cubicBezTo>
                    <a:pt x="9" y="3"/>
                    <a:pt x="8" y="14"/>
                    <a:pt x="8" y="24"/>
                  </a:cubicBezTo>
                  <a:cubicBezTo>
                    <a:pt x="0" y="50"/>
                    <a:pt x="2" y="15"/>
                    <a:pt x="2" y="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43" name="Freeform 248"/>
            <p:cNvSpPr/>
            <p:nvPr/>
          </p:nvSpPr>
          <p:spPr bwMode="auto">
            <a:xfrm>
              <a:off x="4456113" y="2376488"/>
              <a:ext cx="23813" cy="42863"/>
            </a:xfrm>
            <a:custGeom>
              <a:cxnLst>
                <a:cxn ang="0">
                  <a:pos x="0" y="15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0" y="15"/>
                </a:cxn>
              </a:cxnLst>
              <a:rect b="b" l="0" r="r" t="0"/>
              <a:pathLst>
                <a:path h="16" w="9">
                  <a:moveTo>
                    <a:pt x="0" y="15"/>
                  </a:moveTo>
                  <a:cubicBezTo>
                    <a:pt x="0" y="7"/>
                    <a:pt x="1" y="0"/>
                    <a:pt x="9" y="0"/>
                  </a:cubicBezTo>
                  <a:cubicBezTo>
                    <a:pt x="9" y="4"/>
                    <a:pt x="9" y="8"/>
                    <a:pt x="9" y="12"/>
                  </a:cubicBezTo>
                  <a:cubicBezTo>
                    <a:pt x="5" y="12"/>
                    <a:pt x="5" y="16"/>
                    <a:pt x="0" y="15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44" name="Freeform 249"/>
            <p:cNvSpPr/>
            <p:nvPr/>
          </p:nvSpPr>
          <p:spPr bwMode="auto">
            <a:xfrm>
              <a:off x="4416425" y="2433638"/>
              <a:ext cx="217488" cy="80963"/>
            </a:xfrm>
            <a:custGeom>
              <a:cxnLst>
                <a:cxn ang="0">
                  <a:pos x="45" y="9"/>
                </a:cxn>
                <a:cxn ang="0">
                  <a:pos x="81" y="6"/>
                </a:cxn>
                <a:cxn ang="0">
                  <a:pos x="33" y="24"/>
                </a:cxn>
                <a:cxn ang="0">
                  <a:pos x="33" y="27"/>
                </a:cxn>
                <a:cxn ang="0">
                  <a:pos x="27" y="21"/>
                </a:cxn>
                <a:cxn ang="0">
                  <a:pos x="0" y="21"/>
                </a:cxn>
                <a:cxn ang="0">
                  <a:pos x="45" y="9"/>
                </a:cxn>
              </a:cxnLst>
              <a:rect b="b" l="0" r="r" t="0"/>
              <a:pathLst>
                <a:path h="30" w="81">
                  <a:moveTo>
                    <a:pt x="45" y="9"/>
                  </a:moveTo>
                  <a:cubicBezTo>
                    <a:pt x="57" y="10"/>
                    <a:pt x="74" y="0"/>
                    <a:pt x="81" y="6"/>
                  </a:cubicBezTo>
                  <a:cubicBezTo>
                    <a:pt x="64" y="11"/>
                    <a:pt x="53" y="22"/>
                    <a:pt x="33" y="24"/>
                  </a:cubicBezTo>
                  <a:cubicBezTo>
                    <a:pt x="33" y="25"/>
                    <a:pt x="33" y="26"/>
                    <a:pt x="33" y="27"/>
                  </a:cubicBezTo>
                  <a:cubicBezTo>
                    <a:pt x="24" y="28"/>
                    <a:pt x="23" y="26"/>
                    <a:pt x="27" y="21"/>
                  </a:cubicBezTo>
                  <a:cubicBezTo>
                    <a:pt x="16" y="17"/>
                    <a:pt x="6" y="30"/>
                    <a:pt x="0" y="21"/>
                  </a:cubicBezTo>
                  <a:cubicBezTo>
                    <a:pt x="15" y="17"/>
                    <a:pt x="32" y="15"/>
                    <a:pt x="45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45" name="Freeform 250"/>
            <p:cNvSpPr/>
            <p:nvPr/>
          </p:nvSpPr>
          <p:spPr bwMode="auto">
            <a:xfrm>
              <a:off x="5070475" y="2489200"/>
              <a:ext cx="17463" cy="130175"/>
            </a:xfrm>
            <a:custGeom>
              <a:cxnLst>
                <a:cxn ang="0">
                  <a:pos x="0" y="4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48"/>
                </a:cxn>
              </a:cxnLst>
              <a:rect b="b" l="0" r="r" t="0"/>
              <a:pathLst>
                <a:path h="48" w="7">
                  <a:moveTo>
                    <a:pt x="0" y="48"/>
                  </a:moveTo>
                  <a:cubicBezTo>
                    <a:pt x="0" y="32"/>
                    <a:pt x="0" y="16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" y="15"/>
                    <a:pt x="7" y="38"/>
                    <a:pt x="0" y="48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46" name="Freeform 251"/>
            <p:cNvSpPr/>
            <p:nvPr/>
          </p:nvSpPr>
          <p:spPr bwMode="auto">
            <a:xfrm>
              <a:off x="4932363" y="2611438"/>
              <a:ext cx="39688" cy="85725"/>
            </a:xfrm>
            <a:custGeom>
              <a:cxnLst>
                <a:cxn ang="0">
                  <a:pos x="12" y="0"/>
                </a:cxn>
                <a:cxn ang="0">
                  <a:pos x="15" y="18"/>
                </a:cxn>
                <a:cxn ang="0">
                  <a:pos x="0" y="24"/>
                </a:cxn>
                <a:cxn ang="0">
                  <a:pos x="12" y="0"/>
                </a:cxn>
              </a:cxnLst>
              <a:rect b="b" l="0" r="r" t="0"/>
              <a:pathLst>
                <a:path h="32" w="15">
                  <a:moveTo>
                    <a:pt x="12" y="0"/>
                  </a:moveTo>
                  <a:cubicBezTo>
                    <a:pt x="15" y="4"/>
                    <a:pt x="15" y="11"/>
                    <a:pt x="15" y="18"/>
                  </a:cubicBezTo>
                  <a:cubicBezTo>
                    <a:pt x="6" y="15"/>
                    <a:pt x="4" y="32"/>
                    <a:pt x="0" y="24"/>
                  </a:cubicBezTo>
                  <a:cubicBezTo>
                    <a:pt x="8" y="20"/>
                    <a:pt x="6" y="6"/>
                    <a:pt x="12" y="0"/>
                  </a:cubicBezTo>
                  <a:close/>
                </a:path>
              </a:pathLst>
            </a:custGeom>
            <a:solidFill>
              <a:srgbClr val="405F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47" name="Freeform 252"/>
            <p:cNvSpPr/>
            <p:nvPr/>
          </p:nvSpPr>
          <p:spPr bwMode="auto">
            <a:xfrm>
              <a:off x="5053013" y="2619375"/>
              <a:ext cx="22225" cy="80963"/>
            </a:xfrm>
            <a:custGeom>
              <a:cxnLst>
                <a:cxn ang="0">
                  <a:pos x="0" y="30"/>
                </a:cxn>
                <a:cxn ang="0">
                  <a:pos x="6" y="0"/>
                </a:cxn>
                <a:cxn ang="0">
                  <a:pos x="3" y="30"/>
                </a:cxn>
                <a:cxn ang="0">
                  <a:pos x="0" y="30"/>
                </a:cxn>
              </a:cxnLst>
              <a:rect b="b" l="0" r="r" t="0"/>
              <a:pathLst>
                <a:path h="30" w="8">
                  <a:moveTo>
                    <a:pt x="0" y="30"/>
                  </a:moveTo>
                  <a:cubicBezTo>
                    <a:pt x="2" y="20"/>
                    <a:pt x="1" y="7"/>
                    <a:pt x="6" y="0"/>
                  </a:cubicBezTo>
                  <a:cubicBezTo>
                    <a:pt x="8" y="13"/>
                    <a:pt x="4" y="20"/>
                    <a:pt x="3" y="30"/>
                  </a:cubicBezTo>
                  <a:cubicBezTo>
                    <a:pt x="2" y="30"/>
                    <a:pt x="1" y="30"/>
                    <a:pt x="0" y="30"/>
                  </a:cubicBezTo>
                  <a:close/>
                </a:path>
              </a:pathLst>
            </a:custGeom>
            <a:solidFill>
              <a:srgbClr val="13303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48" name="Freeform 253"/>
            <p:cNvSpPr/>
            <p:nvPr/>
          </p:nvSpPr>
          <p:spPr bwMode="auto">
            <a:xfrm>
              <a:off x="4857750" y="2643188"/>
              <a:ext cx="82550" cy="65088"/>
            </a:xfrm>
            <a:custGeom>
              <a:cxnLst>
                <a:cxn ang="0">
                  <a:pos x="10" y="15"/>
                </a:cxn>
                <a:cxn ang="0">
                  <a:pos x="25" y="0"/>
                </a:cxn>
                <a:cxn ang="0">
                  <a:pos x="1" y="24"/>
                </a:cxn>
                <a:cxn ang="0">
                  <a:pos x="10" y="15"/>
                </a:cxn>
              </a:cxnLst>
              <a:rect b="b" l="0" r="r" t="0"/>
              <a:pathLst>
                <a:path h="24" w="31">
                  <a:moveTo>
                    <a:pt x="10" y="15"/>
                  </a:moveTo>
                  <a:cubicBezTo>
                    <a:pt x="16" y="11"/>
                    <a:pt x="21" y="6"/>
                    <a:pt x="25" y="0"/>
                  </a:cubicBezTo>
                  <a:cubicBezTo>
                    <a:pt x="31" y="10"/>
                    <a:pt x="11" y="20"/>
                    <a:pt x="1" y="24"/>
                  </a:cubicBezTo>
                  <a:cubicBezTo>
                    <a:pt x="0" y="17"/>
                    <a:pt x="10" y="21"/>
                    <a:pt x="10" y="15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49" name="Freeform 254"/>
            <p:cNvSpPr/>
            <p:nvPr/>
          </p:nvSpPr>
          <p:spPr bwMode="auto">
            <a:xfrm>
              <a:off x="4289425" y="2659063"/>
              <a:ext cx="85725" cy="57150"/>
            </a:xfrm>
            <a:custGeom>
              <a:cxnLst>
                <a:cxn ang="0">
                  <a:pos x="5" y="21"/>
                </a:cxn>
                <a:cxn ang="0">
                  <a:pos x="32" y="0"/>
                </a:cxn>
                <a:cxn ang="0">
                  <a:pos x="5" y="21"/>
                </a:cxn>
              </a:cxnLst>
              <a:rect b="b" l="0" r="r" t="0"/>
              <a:pathLst>
                <a:path h="21" w="32">
                  <a:moveTo>
                    <a:pt x="5" y="21"/>
                  </a:moveTo>
                  <a:cubicBezTo>
                    <a:pt x="0" y="11"/>
                    <a:pt x="19" y="1"/>
                    <a:pt x="32" y="0"/>
                  </a:cubicBezTo>
                  <a:cubicBezTo>
                    <a:pt x="24" y="8"/>
                    <a:pt x="10" y="10"/>
                    <a:pt x="5" y="21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50" name="Freeform 255"/>
            <p:cNvSpPr/>
            <p:nvPr/>
          </p:nvSpPr>
          <p:spPr bwMode="auto">
            <a:xfrm>
              <a:off x="4819650" y="2682875"/>
              <a:ext cx="65088" cy="52388"/>
            </a:xfrm>
            <a:custGeom>
              <a:cxnLst>
                <a:cxn ang="0">
                  <a:pos x="15" y="9"/>
                </a:cxn>
                <a:cxn ang="0">
                  <a:pos x="0" y="12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15" y="9"/>
                </a:cxn>
              </a:cxnLst>
              <a:rect b="b" l="0" r="r" t="0"/>
              <a:pathLst>
                <a:path h="19" w="24">
                  <a:moveTo>
                    <a:pt x="15" y="9"/>
                  </a:moveTo>
                  <a:cubicBezTo>
                    <a:pt x="14" y="12"/>
                    <a:pt x="2" y="19"/>
                    <a:pt x="0" y="12"/>
                  </a:cubicBezTo>
                  <a:cubicBezTo>
                    <a:pt x="5" y="6"/>
                    <a:pt x="14" y="4"/>
                    <a:pt x="21" y="0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24" y="6"/>
                    <a:pt x="14" y="2"/>
                    <a:pt x="15" y="9"/>
                  </a:cubicBezTo>
                  <a:close/>
                </a:path>
              </a:pathLst>
            </a:custGeom>
            <a:solidFill>
              <a:srgbClr val="6F9C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51" name="Freeform 256"/>
            <p:cNvSpPr/>
            <p:nvPr/>
          </p:nvSpPr>
          <p:spPr bwMode="auto">
            <a:xfrm>
              <a:off x="5033963" y="2700338"/>
              <a:ext cx="26988" cy="71438"/>
            </a:xfrm>
            <a:custGeom>
              <a:cxnLst>
                <a:cxn ang="0">
                  <a:pos x="4" y="27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4" y="27"/>
                </a:cxn>
              </a:cxnLst>
              <a:rect b="b" l="0" r="r" t="0"/>
              <a:pathLst>
                <a:path h="27" w="10">
                  <a:moveTo>
                    <a:pt x="4" y="27"/>
                  </a:moveTo>
                  <a:cubicBezTo>
                    <a:pt x="6" y="19"/>
                    <a:pt x="0" y="3"/>
                    <a:pt x="7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5" y="6"/>
                    <a:pt x="10" y="22"/>
                    <a:pt x="4" y="2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52" name="Freeform 257"/>
            <p:cNvSpPr/>
            <p:nvPr/>
          </p:nvSpPr>
          <p:spPr bwMode="auto">
            <a:xfrm>
              <a:off x="4149725" y="2762250"/>
              <a:ext cx="144463" cy="44450"/>
            </a:xfrm>
            <a:custGeom>
              <a:cxnLst>
                <a:cxn ang="0">
                  <a:pos x="0" y="16"/>
                </a:cxn>
                <a:cxn ang="0">
                  <a:pos x="30" y="7"/>
                </a:cxn>
                <a:cxn ang="0">
                  <a:pos x="54" y="10"/>
                </a:cxn>
                <a:cxn ang="0">
                  <a:pos x="54" y="16"/>
                </a:cxn>
                <a:cxn ang="0">
                  <a:pos x="0" y="16"/>
                </a:cxn>
              </a:cxnLst>
              <a:rect b="b" l="0" r="r" t="0"/>
              <a:pathLst>
                <a:path h="17" w="54">
                  <a:moveTo>
                    <a:pt x="0" y="16"/>
                  </a:moveTo>
                  <a:cubicBezTo>
                    <a:pt x="2" y="0"/>
                    <a:pt x="20" y="17"/>
                    <a:pt x="30" y="7"/>
                  </a:cubicBezTo>
                  <a:cubicBezTo>
                    <a:pt x="34" y="12"/>
                    <a:pt x="45" y="10"/>
                    <a:pt x="54" y="10"/>
                  </a:cubicBezTo>
                  <a:cubicBezTo>
                    <a:pt x="54" y="12"/>
                    <a:pt x="54" y="14"/>
                    <a:pt x="54" y="16"/>
                  </a:cubicBezTo>
                  <a:cubicBezTo>
                    <a:pt x="36" y="16"/>
                    <a:pt x="18" y="16"/>
                    <a:pt x="0" y="16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53" name="Freeform 258"/>
            <p:cNvSpPr/>
            <p:nvPr/>
          </p:nvSpPr>
          <p:spPr bwMode="auto">
            <a:xfrm>
              <a:off x="5018088" y="2771775"/>
              <a:ext cx="38100" cy="80963"/>
            </a:xfrm>
            <a:custGeom>
              <a:cxnLst>
                <a:cxn ang="0">
                  <a:pos x="10" y="0"/>
                </a:cxn>
                <a:cxn ang="0">
                  <a:pos x="13" y="30"/>
                </a:cxn>
                <a:cxn ang="0">
                  <a:pos x="10" y="30"/>
                </a:cxn>
                <a:cxn ang="0">
                  <a:pos x="10" y="0"/>
                </a:cxn>
              </a:cxnLst>
              <a:rect b="b" l="0" r="r" t="0"/>
              <a:pathLst>
                <a:path h="30" w="14">
                  <a:moveTo>
                    <a:pt x="10" y="0"/>
                  </a:moveTo>
                  <a:cubicBezTo>
                    <a:pt x="8" y="13"/>
                    <a:pt x="14" y="18"/>
                    <a:pt x="13" y="30"/>
                  </a:cubicBezTo>
                  <a:cubicBezTo>
                    <a:pt x="12" y="30"/>
                    <a:pt x="11" y="30"/>
                    <a:pt x="10" y="30"/>
                  </a:cubicBezTo>
                  <a:cubicBezTo>
                    <a:pt x="8" y="19"/>
                    <a:pt x="0" y="8"/>
                    <a:pt x="10" y="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54" name="Freeform 259"/>
            <p:cNvSpPr/>
            <p:nvPr/>
          </p:nvSpPr>
          <p:spPr bwMode="auto">
            <a:xfrm>
              <a:off x="4787900" y="2798763"/>
              <a:ext cx="87313" cy="14288"/>
            </a:xfrm>
            <a:custGeom>
              <a:cxnLst>
                <a:cxn ang="0">
                  <a:pos x="0" y="5"/>
                </a:cxn>
                <a:cxn ang="0">
                  <a:pos x="33" y="5"/>
                </a:cxn>
                <a:cxn ang="0">
                  <a:pos x="0" y="5"/>
                </a:cxn>
              </a:cxnLst>
              <a:rect b="b" l="0" r="r" t="0"/>
              <a:pathLst>
                <a:path h="5" w="33">
                  <a:moveTo>
                    <a:pt x="0" y="5"/>
                  </a:moveTo>
                  <a:cubicBezTo>
                    <a:pt x="4" y="0"/>
                    <a:pt x="29" y="0"/>
                    <a:pt x="33" y="5"/>
                  </a:cubicBezTo>
                  <a:cubicBezTo>
                    <a:pt x="22" y="5"/>
                    <a:pt x="11" y="5"/>
                    <a:pt x="0" y="5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55" name="Freeform 260"/>
            <p:cNvSpPr/>
            <p:nvPr/>
          </p:nvSpPr>
          <p:spPr bwMode="auto">
            <a:xfrm>
              <a:off x="4633913" y="2820988"/>
              <a:ext cx="96838" cy="65088"/>
            </a:xfrm>
            <a:custGeom>
              <a:cxnLst>
                <a:cxn ang="0">
                  <a:pos x="36" y="0"/>
                </a:cxn>
                <a:cxn ang="0">
                  <a:pos x="27" y="21"/>
                </a:cxn>
                <a:cxn ang="0">
                  <a:pos x="24" y="24"/>
                </a:cxn>
                <a:cxn ang="0">
                  <a:pos x="21" y="18"/>
                </a:cxn>
                <a:cxn ang="0">
                  <a:pos x="0" y="15"/>
                </a:cxn>
                <a:cxn ang="0">
                  <a:pos x="6" y="12"/>
                </a:cxn>
                <a:cxn ang="0">
                  <a:pos x="36" y="0"/>
                </a:cxn>
              </a:cxnLst>
              <a:rect b="b" l="0" r="r" t="0"/>
              <a:pathLst>
                <a:path h="24" w="36">
                  <a:moveTo>
                    <a:pt x="36" y="0"/>
                  </a:moveTo>
                  <a:cubicBezTo>
                    <a:pt x="32" y="6"/>
                    <a:pt x="23" y="7"/>
                    <a:pt x="27" y="21"/>
                  </a:cubicBezTo>
                  <a:cubicBezTo>
                    <a:pt x="25" y="21"/>
                    <a:pt x="23" y="21"/>
                    <a:pt x="24" y="24"/>
                  </a:cubicBezTo>
                  <a:cubicBezTo>
                    <a:pt x="22" y="23"/>
                    <a:pt x="21" y="21"/>
                    <a:pt x="21" y="18"/>
                  </a:cubicBezTo>
                  <a:cubicBezTo>
                    <a:pt x="9" y="17"/>
                    <a:pt x="5" y="24"/>
                    <a:pt x="0" y="15"/>
                  </a:cubicBezTo>
                  <a:cubicBezTo>
                    <a:pt x="2" y="14"/>
                    <a:pt x="6" y="15"/>
                    <a:pt x="6" y="12"/>
                  </a:cubicBezTo>
                  <a:cubicBezTo>
                    <a:pt x="17" y="9"/>
                    <a:pt x="25" y="3"/>
                    <a:pt x="36" y="0"/>
                  </a:cubicBezTo>
                  <a:close/>
                </a:path>
              </a:pathLst>
            </a:custGeom>
            <a:solidFill>
              <a:srgbClr val="13303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56" name="Freeform 261"/>
            <p:cNvSpPr/>
            <p:nvPr/>
          </p:nvSpPr>
          <p:spPr bwMode="auto">
            <a:xfrm>
              <a:off x="4972050" y="2805113"/>
              <a:ext cx="44450" cy="120650"/>
            </a:xfrm>
            <a:custGeom>
              <a:cxnLst>
                <a:cxn ang="0">
                  <a:pos x="9" y="45"/>
                </a:cxn>
                <a:cxn ang="0">
                  <a:pos x="9" y="0"/>
                </a:cxn>
                <a:cxn ang="0">
                  <a:pos x="12" y="45"/>
                </a:cxn>
                <a:cxn ang="0">
                  <a:pos x="9" y="45"/>
                </a:cxn>
              </a:cxnLst>
              <a:rect b="b" l="0" r="r" t="0"/>
              <a:pathLst>
                <a:path h="45" w="16">
                  <a:moveTo>
                    <a:pt x="9" y="45"/>
                  </a:moveTo>
                  <a:cubicBezTo>
                    <a:pt x="13" y="28"/>
                    <a:pt x="0" y="12"/>
                    <a:pt x="9" y="0"/>
                  </a:cubicBezTo>
                  <a:cubicBezTo>
                    <a:pt x="12" y="12"/>
                    <a:pt x="16" y="36"/>
                    <a:pt x="12" y="45"/>
                  </a:cubicBezTo>
                  <a:cubicBezTo>
                    <a:pt x="11" y="45"/>
                    <a:pt x="10" y="45"/>
                    <a:pt x="9" y="45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57" name="Freeform 262"/>
            <p:cNvSpPr/>
            <p:nvPr/>
          </p:nvSpPr>
          <p:spPr bwMode="auto">
            <a:xfrm>
              <a:off x="5045075" y="2852738"/>
              <a:ext cx="19050" cy="88900"/>
            </a:xfrm>
            <a:custGeom>
              <a:cxnLst>
                <a:cxn ang="0">
                  <a:pos x="0" y="3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33"/>
                </a:cxn>
              </a:cxnLst>
              <a:rect b="b" l="0" r="r" t="0"/>
              <a:pathLst>
                <a:path h="33" w="7">
                  <a:moveTo>
                    <a:pt x="0" y="33"/>
                  </a:moveTo>
                  <a:cubicBezTo>
                    <a:pt x="0" y="22"/>
                    <a:pt x="0" y="1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" y="10"/>
                    <a:pt x="7" y="28"/>
                    <a:pt x="0" y="33"/>
                  </a:cubicBezTo>
                  <a:close/>
                </a:path>
              </a:pathLst>
            </a:custGeom>
            <a:solidFill>
              <a:srgbClr val="6F9C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58" name="Freeform 263"/>
            <p:cNvSpPr/>
            <p:nvPr/>
          </p:nvSpPr>
          <p:spPr bwMode="auto">
            <a:xfrm>
              <a:off x="4197350" y="2759075"/>
              <a:ext cx="138113" cy="392113"/>
            </a:xfrm>
            <a:custGeom>
              <a:cxnLst>
                <a:cxn ang="0">
                  <a:pos x="0" y="143"/>
                </a:cxn>
                <a:cxn ang="0">
                  <a:pos x="36" y="17"/>
                </a:cxn>
                <a:cxn ang="0">
                  <a:pos x="36" y="11"/>
                </a:cxn>
                <a:cxn ang="0">
                  <a:pos x="39" y="5"/>
                </a:cxn>
                <a:cxn ang="0">
                  <a:pos x="45" y="29"/>
                </a:cxn>
                <a:cxn ang="0">
                  <a:pos x="51" y="29"/>
                </a:cxn>
                <a:cxn ang="0">
                  <a:pos x="45" y="32"/>
                </a:cxn>
                <a:cxn ang="0">
                  <a:pos x="33" y="50"/>
                </a:cxn>
                <a:cxn ang="0">
                  <a:pos x="30" y="71"/>
                </a:cxn>
                <a:cxn ang="0">
                  <a:pos x="0" y="146"/>
                </a:cxn>
                <a:cxn ang="0">
                  <a:pos x="0" y="143"/>
                </a:cxn>
              </a:cxnLst>
              <a:rect b="b" l="0" r="r" t="0"/>
              <a:pathLst>
                <a:path h="146" w="51">
                  <a:moveTo>
                    <a:pt x="0" y="143"/>
                  </a:moveTo>
                  <a:cubicBezTo>
                    <a:pt x="11" y="100"/>
                    <a:pt x="31" y="66"/>
                    <a:pt x="36" y="17"/>
                  </a:cubicBezTo>
                  <a:cubicBezTo>
                    <a:pt x="36" y="15"/>
                    <a:pt x="36" y="13"/>
                    <a:pt x="36" y="11"/>
                  </a:cubicBezTo>
                  <a:cubicBezTo>
                    <a:pt x="36" y="7"/>
                    <a:pt x="37" y="0"/>
                    <a:pt x="39" y="5"/>
                  </a:cubicBezTo>
                  <a:cubicBezTo>
                    <a:pt x="41" y="13"/>
                    <a:pt x="40" y="24"/>
                    <a:pt x="45" y="29"/>
                  </a:cubicBezTo>
                  <a:cubicBezTo>
                    <a:pt x="45" y="26"/>
                    <a:pt x="50" y="25"/>
                    <a:pt x="51" y="29"/>
                  </a:cubicBezTo>
                  <a:cubicBezTo>
                    <a:pt x="48" y="29"/>
                    <a:pt x="47" y="31"/>
                    <a:pt x="45" y="32"/>
                  </a:cubicBezTo>
                  <a:cubicBezTo>
                    <a:pt x="39" y="36"/>
                    <a:pt x="32" y="39"/>
                    <a:pt x="33" y="50"/>
                  </a:cubicBezTo>
                  <a:cubicBezTo>
                    <a:pt x="35" y="60"/>
                    <a:pt x="29" y="62"/>
                    <a:pt x="30" y="71"/>
                  </a:cubicBezTo>
                  <a:cubicBezTo>
                    <a:pt x="20" y="96"/>
                    <a:pt x="12" y="123"/>
                    <a:pt x="0" y="146"/>
                  </a:cubicBezTo>
                  <a:cubicBezTo>
                    <a:pt x="0" y="145"/>
                    <a:pt x="0" y="144"/>
                    <a:pt x="0" y="14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59" name="Freeform 264"/>
            <p:cNvSpPr>
              <a:spLocks noEditPoints="1"/>
            </p:cNvSpPr>
            <p:nvPr/>
          </p:nvSpPr>
          <p:spPr bwMode="auto">
            <a:xfrm>
              <a:off x="4576763" y="2868613"/>
              <a:ext cx="395288" cy="423863"/>
            </a:xfrm>
            <a:custGeom>
              <a:cxnLst>
                <a:cxn ang="0">
                  <a:pos x="135" y="21"/>
                </a:cxn>
                <a:cxn ang="0">
                  <a:pos x="135" y="45"/>
                </a:cxn>
                <a:cxn ang="0">
                  <a:pos x="144" y="33"/>
                </a:cxn>
                <a:cxn ang="0">
                  <a:pos x="144" y="51"/>
                </a:cxn>
                <a:cxn ang="0">
                  <a:pos x="147" y="93"/>
                </a:cxn>
                <a:cxn ang="0">
                  <a:pos x="144" y="99"/>
                </a:cxn>
                <a:cxn ang="0">
                  <a:pos x="126" y="111"/>
                </a:cxn>
                <a:cxn ang="0">
                  <a:pos x="87" y="132"/>
                </a:cxn>
                <a:cxn ang="0">
                  <a:pos x="129" y="120"/>
                </a:cxn>
                <a:cxn ang="0">
                  <a:pos x="132" y="117"/>
                </a:cxn>
                <a:cxn ang="0">
                  <a:pos x="123" y="153"/>
                </a:cxn>
                <a:cxn ang="0">
                  <a:pos x="99" y="153"/>
                </a:cxn>
                <a:cxn ang="0">
                  <a:pos x="78" y="153"/>
                </a:cxn>
                <a:cxn ang="0">
                  <a:pos x="0" y="147"/>
                </a:cxn>
                <a:cxn ang="0">
                  <a:pos x="6" y="141"/>
                </a:cxn>
                <a:cxn ang="0">
                  <a:pos x="15" y="120"/>
                </a:cxn>
                <a:cxn ang="0">
                  <a:pos x="27" y="75"/>
                </a:cxn>
                <a:cxn ang="0">
                  <a:pos x="30" y="63"/>
                </a:cxn>
                <a:cxn ang="0">
                  <a:pos x="135" y="0"/>
                </a:cxn>
                <a:cxn ang="0">
                  <a:pos x="135" y="21"/>
                </a:cxn>
                <a:cxn ang="0">
                  <a:pos x="72" y="132"/>
                </a:cxn>
                <a:cxn ang="0">
                  <a:pos x="117" y="108"/>
                </a:cxn>
                <a:cxn ang="0">
                  <a:pos x="30" y="144"/>
                </a:cxn>
                <a:cxn ang="0">
                  <a:pos x="60" y="135"/>
                </a:cxn>
                <a:cxn ang="0">
                  <a:pos x="54" y="141"/>
                </a:cxn>
                <a:cxn ang="0">
                  <a:pos x="72" y="132"/>
                </a:cxn>
              </a:cxnLst>
              <a:rect b="b" l="0" r="r" t="0"/>
              <a:pathLst>
                <a:path h="157" w="147">
                  <a:moveTo>
                    <a:pt x="135" y="21"/>
                  </a:moveTo>
                  <a:cubicBezTo>
                    <a:pt x="135" y="29"/>
                    <a:pt x="135" y="37"/>
                    <a:pt x="135" y="45"/>
                  </a:cubicBezTo>
                  <a:cubicBezTo>
                    <a:pt x="147" y="50"/>
                    <a:pt x="136" y="32"/>
                    <a:pt x="144" y="33"/>
                  </a:cubicBezTo>
                  <a:cubicBezTo>
                    <a:pt x="144" y="39"/>
                    <a:pt x="144" y="45"/>
                    <a:pt x="144" y="51"/>
                  </a:cubicBezTo>
                  <a:cubicBezTo>
                    <a:pt x="146" y="64"/>
                    <a:pt x="140" y="85"/>
                    <a:pt x="147" y="93"/>
                  </a:cubicBezTo>
                  <a:cubicBezTo>
                    <a:pt x="146" y="95"/>
                    <a:pt x="147" y="99"/>
                    <a:pt x="144" y="99"/>
                  </a:cubicBezTo>
                  <a:cubicBezTo>
                    <a:pt x="145" y="88"/>
                    <a:pt x="135" y="112"/>
                    <a:pt x="126" y="111"/>
                  </a:cubicBezTo>
                  <a:cubicBezTo>
                    <a:pt x="113" y="118"/>
                    <a:pt x="94" y="119"/>
                    <a:pt x="87" y="132"/>
                  </a:cubicBezTo>
                  <a:cubicBezTo>
                    <a:pt x="102" y="129"/>
                    <a:pt x="116" y="125"/>
                    <a:pt x="129" y="120"/>
                  </a:cubicBezTo>
                  <a:cubicBezTo>
                    <a:pt x="132" y="121"/>
                    <a:pt x="132" y="119"/>
                    <a:pt x="132" y="117"/>
                  </a:cubicBezTo>
                  <a:cubicBezTo>
                    <a:pt x="138" y="126"/>
                    <a:pt x="127" y="144"/>
                    <a:pt x="123" y="153"/>
                  </a:cubicBezTo>
                  <a:cubicBezTo>
                    <a:pt x="114" y="153"/>
                    <a:pt x="107" y="148"/>
                    <a:pt x="99" y="153"/>
                  </a:cubicBezTo>
                  <a:cubicBezTo>
                    <a:pt x="90" y="157"/>
                    <a:pt x="90" y="152"/>
                    <a:pt x="78" y="153"/>
                  </a:cubicBezTo>
                  <a:cubicBezTo>
                    <a:pt x="60" y="143"/>
                    <a:pt x="24" y="157"/>
                    <a:pt x="0" y="147"/>
                  </a:cubicBezTo>
                  <a:cubicBezTo>
                    <a:pt x="1" y="144"/>
                    <a:pt x="3" y="142"/>
                    <a:pt x="6" y="141"/>
                  </a:cubicBezTo>
                  <a:cubicBezTo>
                    <a:pt x="12" y="139"/>
                    <a:pt x="23" y="126"/>
                    <a:pt x="15" y="120"/>
                  </a:cubicBezTo>
                  <a:cubicBezTo>
                    <a:pt x="23" y="109"/>
                    <a:pt x="21" y="88"/>
                    <a:pt x="27" y="75"/>
                  </a:cubicBezTo>
                  <a:cubicBezTo>
                    <a:pt x="29" y="91"/>
                    <a:pt x="31" y="69"/>
                    <a:pt x="30" y="63"/>
                  </a:cubicBezTo>
                  <a:cubicBezTo>
                    <a:pt x="63" y="40"/>
                    <a:pt x="97" y="18"/>
                    <a:pt x="135" y="0"/>
                  </a:cubicBezTo>
                  <a:cubicBezTo>
                    <a:pt x="135" y="7"/>
                    <a:pt x="135" y="14"/>
                    <a:pt x="135" y="21"/>
                  </a:cubicBezTo>
                  <a:close/>
                  <a:moveTo>
                    <a:pt x="72" y="132"/>
                  </a:moveTo>
                  <a:cubicBezTo>
                    <a:pt x="72" y="121"/>
                    <a:pt x="108" y="120"/>
                    <a:pt x="117" y="108"/>
                  </a:cubicBezTo>
                  <a:cubicBezTo>
                    <a:pt x="85" y="117"/>
                    <a:pt x="55" y="128"/>
                    <a:pt x="30" y="144"/>
                  </a:cubicBezTo>
                  <a:cubicBezTo>
                    <a:pt x="44" y="145"/>
                    <a:pt x="46" y="134"/>
                    <a:pt x="60" y="135"/>
                  </a:cubicBezTo>
                  <a:cubicBezTo>
                    <a:pt x="60" y="139"/>
                    <a:pt x="55" y="138"/>
                    <a:pt x="54" y="141"/>
                  </a:cubicBezTo>
                  <a:cubicBezTo>
                    <a:pt x="65" y="144"/>
                    <a:pt x="92" y="131"/>
                    <a:pt x="72" y="132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60" name="Freeform 265"/>
            <p:cNvSpPr/>
            <p:nvPr/>
          </p:nvSpPr>
          <p:spPr bwMode="auto">
            <a:xfrm>
              <a:off x="4951413" y="2982913"/>
              <a:ext cx="47625" cy="136525"/>
            </a:xfrm>
            <a:custGeom>
              <a:cxnLst>
                <a:cxn ang="0">
                  <a:pos x="5" y="9"/>
                </a:cxn>
                <a:cxn ang="0">
                  <a:pos x="11" y="0"/>
                </a:cxn>
                <a:cxn ang="0">
                  <a:pos x="14" y="15"/>
                </a:cxn>
                <a:cxn ang="0">
                  <a:pos x="14" y="24"/>
                </a:cxn>
                <a:cxn ang="0">
                  <a:pos x="17" y="27"/>
                </a:cxn>
                <a:cxn ang="0">
                  <a:pos x="8" y="51"/>
                </a:cxn>
                <a:cxn ang="0">
                  <a:pos x="5" y="9"/>
                </a:cxn>
              </a:cxnLst>
              <a:rect b="b" l="0" r="r" t="0"/>
              <a:pathLst>
                <a:path h="51" w="18">
                  <a:moveTo>
                    <a:pt x="5" y="9"/>
                  </a:moveTo>
                  <a:cubicBezTo>
                    <a:pt x="10" y="9"/>
                    <a:pt x="7" y="1"/>
                    <a:pt x="11" y="0"/>
                  </a:cubicBezTo>
                  <a:cubicBezTo>
                    <a:pt x="13" y="4"/>
                    <a:pt x="7" y="16"/>
                    <a:pt x="14" y="15"/>
                  </a:cubicBezTo>
                  <a:cubicBezTo>
                    <a:pt x="18" y="23"/>
                    <a:pt x="0" y="23"/>
                    <a:pt x="14" y="24"/>
                  </a:cubicBezTo>
                  <a:cubicBezTo>
                    <a:pt x="14" y="26"/>
                    <a:pt x="14" y="28"/>
                    <a:pt x="17" y="27"/>
                  </a:cubicBezTo>
                  <a:cubicBezTo>
                    <a:pt x="10" y="31"/>
                    <a:pt x="6" y="38"/>
                    <a:pt x="8" y="51"/>
                  </a:cubicBezTo>
                  <a:cubicBezTo>
                    <a:pt x="1" y="43"/>
                    <a:pt x="7" y="22"/>
                    <a:pt x="5" y="9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61" name="Freeform 266"/>
            <p:cNvSpPr/>
            <p:nvPr/>
          </p:nvSpPr>
          <p:spPr bwMode="auto">
            <a:xfrm>
              <a:off x="4900613" y="3106738"/>
              <a:ext cx="74613" cy="88900"/>
            </a:xfrm>
            <a:custGeom>
              <a:cxnLst>
                <a:cxn ang="0">
                  <a:pos x="6" y="23"/>
                </a:cxn>
                <a:cxn ang="0">
                  <a:pos x="24" y="11"/>
                </a:cxn>
                <a:cxn ang="0">
                  <a:pos x="21" y="26"/>
                </a:cxn>
                <a:cxn ang="0">
                  <a:pos x="12" y="29"/>
                </a:cxn>
                <a:cxn ang="0">
                  <a:pos x="9" y="32"/>
                </a:cxn>
                <a:cxn ang="0">
                  <a:pos x="6" y="23"/>
                </a:cxn>
              </a:cxnLst>
              <a:rect b="b" l="0" r="r" t="0"/>
              <a:pathLst>
                <a:path h="33" w="28">
                  <a:moveTo>
                    <a:pt x="6" y="23"/>
                  </a:moveTo>
                  <a:cubicBezTo>
                    <a:pt x="15" y="24"/>
                    <a:pt x="25" y="0"/>
                    <a:pt x="24" y="11"/>
                  </a:cubicBezTo>
                  <a:cubicBezTo>
                    <a:pt x="22" y="15"/>
                    <a:pt x="28" y="27"/>
                    <a:pt x="21" y="26"/>
                  </a:cubicBezTo>
                  <a:cubicBezTo>
                    <a:pt x="22" y="20"/>
                    <a:pt x="12" y="27"/>
                    <a:pt x="12" y="29"/>
                  </a:cubicBezTo>
                  <a:cubicBezTo>
                    <a:pt x="12" y="31"/>
                    <a:pt x="12" y="33"/>
                    <a:pt x="9" y="32"/>
                  </a:cubicBezTo>
                  <a:cubicBezTo>
                    <a:pt x="7" y="26"/>
                    <a:pt x="0" y="30"/>
                    <a:pt x="6" y="23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62" name="Freeform 267"/>
            <p:cNvSpPr/>
            <p:nvPr/>
          </p:nvSpPr>
          <p:spPr bwMode="auto">
            <a:xfrm>
              <a:off x="4149725" y="3143250"/>
              <a:ext cx="47625" cy="114300"/>
            </a:xfrm>
            <a:custGeom>
              <a:cxnLst>
                <a:cxn ang="0">
                  <a:pos x="18" y="3"/>
                </a:cxn>
                <a:cxn ang="0">
                  <a:pos x="0" y="42"/>
                </a:cxn>
                <a:cxn ang="0">
                  <a:pos x="18" y="0"/>
                </a:cxn>
                <a:cxn ang="0">
                  <a:pos x="18" y="3"/>
                </a:cxn>
              </a:cxnLst>
              <a:rect b="b" l="0" r="r" t="0"/>
              <a:pathLst>
                <a:path h="42" w="18">
                  <a:moveTo>
                    <a:pt x="18" y="3"/>
                  </a:moveTo>
                  <a:cubicBezTo>
                    <a:pt x="12" y="16"/>
                    <a:pt x="10" y="33"/>
                    <a:pt x="0" y="42"/>
                  </a:cubicBezTo>
                  <a:cubicBezTo>
                    <a:pt x="4" y="26"/>
                    <a:pt x="9" y="11"/>
                    <a:pt x="18" y="0"/>
                  </a:cubicBezTo>
                  <a:cubicBezTo>
                    <a:pt x="18" y="1"/>
                    <a:pt x="18" y="2"/>
                    <a:pt x="18" y="3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63" name="Freeform 268"/>
            <p:cNvSpPr/>
            <p:nvPr/>
          </p:nvSpPr>
          <p:spPr bwMode="auto">
            <a:xfrm>
              <a:off x="4214813" y="3222625"/>
              <a:ext cx="120650" cy="39688"/>
            </a:xfrm>
            <a:custGeom>
              <a:cxnLst>
                <a:cxn ang="0">
                  <a:pos x="45" y="7"/>
                </a:cxn>
                <a:cxn ang="0">
                  <a:pos x="0" y="7"/>
                </a:cxn>
                <a:cxn ang="0">
                  <a:pos x="27" y="4"/>
                </a:cxn>
                <a:cxn ang="0">
                  <a:pos x="45" y="7"/>
                </a:cxn>
              </a:cxnLst>
              <a:rect b="b" l="0" r="r" t="0"/>
              <a:pathLst>
                <a:path h="15" w="45">
                  <a:moveTo>
                    <a:pt x="45" y="7"/>
                  </a:moveTo>
                  <a:cubicBezTo>
                    <a:pt x="34" y="15"/>
                    <a:pt x="13" y="7"/>
                    <a:pt x="0" y="7"/>
                  </a:cubicBezTo>
                  <a:cubicBezTo>
                    <a:pt x="3" y="0"/>
                    <a:pt x="19" y="6"/>
                    <a:pt x="27" y="4"/>
                  </a:cubicBezTo>
                  <a:cubicBezTo>
                    <a:pt x="27" y="11"/>
                    <a:pt x="40" y="5"/>
                    <a:pt x="45" y="7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64" name="Freeform 269"/>
            <p:cNvSpPr/>
            <p:nvPr/>
          </p:nvSpPr>
          <p:spPr bwMode="auto">
            <a:xfrm>
              <a:off x="4286250" y="3219450"/>
              <a:ext cx="80963" cy="31750"/>
            </a:xfrm>
            <a:custGeom>
              <a:cxnLst>
                <a:cxn ang="0">
                  <a:pos x="30" y="5"/>
                </a:cxn>
                <a:cxn ang="0">
                  <a:pos x="18" y="8"/>
                </a:cxn>
                <a:cxn ang="0">
                  <a:pos x="0" y="5"/>
                </a:cxn>
                <a:cxn ang="0">
                  <a:pos x="21" y="2"/>
                </a:cxn>
                <a:cxn ang="0">
                  <a:pos x="30" y="5"/>
                </a:cxn>
              </a:cxnLst>
              <a:rect b="b" l="0" r="r" t="0"/>
              <a:pathLst>
                <a:path h="12" w="30">
                  <a:moveTo>
                    <a:pt x="30" y="5"/>
                  </a:moveTo>
                  <a:cubicBezTo>
                    <a:pt x="25" y="5"/>
                    <a:pt x="24" y="9"/>
                    <a:pt x="18" y="8"/>
                  </a:cubicBezTo>
                  <a:cubicBezTo>
                    <a:pt x="13" y="6"/>
                    <a:pt x="0" y="12"/>
                    <a:pt x="0" y="5"/>
                  </a:cubicBezTo>
                  <a:cubicBezTo>
                    <a:pt x="9" y="6"/>
                    <a:pt x="11" y="0"/>
                    <a:pt x="21" y="2"/>
                  </a:cubicBezTo>
                  <a:cubicBezTo>
                    <a:pt x="25" y="2"/>
                    <a:pt x="30" y="1"/>
                    <a:pt x="30" y="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65" name="Freeform 270"/>
            <p:cNvSpPr/>
            <p:nvPr/>
          </p:nvSpPr>
          <p:spPr bwMode="auto">
            <a:xfrm>
              <a:off x="4722813" y="3222625"/>
              <a:ext cx="101600" cy="34925"/>
            </a:xfrm>
            <a:custGeom>
              <a:cxnLst>
                <a:cxn ang="0">
                  <a:pos x="18" y="1"/>
                </a:cxn>
                <a:cxn ang="0">
                  <a:pos x="0" y="10"/>
                </a:cxn>
                <a:cxn ang="0">
                  <a:pos x="6" y="4"/>
                </a:cxn>
                <a:cxn ang="0">
                  <a:pos x="18" y="1"/>
                </a:cxn>
              </a:cxnLst>
              <a:rect b="b" l="0" r="r" t="0"/>
              <a:pathLst>
                <a:path h="13" w="38">
                  <a:moveTo>
                    <a:pt x="18" y="1"/>
                  </a:moveTo>
                  <a:cubicBezTo>
                    <a:pt x="38" y="0"/>
                    <a:pt x="11" y="13"/>
                    <a:pt x="0" y="10"/>
                  </a:cubicBezTo>
                  <a:cubicBezTo>
                    <a:pt x="1" y="7"/>
                    <a:pt x="6" y="8"/>
                    <a:pt x="6" y="4"/>
                  </a:cubicBezTo>
                  <a:cubicBezTo>
                    <a:pt x="10" y="3"/>
                    <a:pt x="17" y="5"/>
                    <a:pt x="18" y="1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66" name="Freeform 273"/>
            <p:cNvSpPr/>
            <p:nvPr/>
          </p:nvSpPr>
          <p:spPr bwMode="auto">
            <a:xfrm>
              <a:off x="4443413" y="3297238"/>
              <a:ext cx="31750" cy="96838"/>
            </a:xfrm>
            <a:custGeom>
              <a:cxnLst>
                <a:cxn ang="0">
                  <a:pos x="5" y="36"/>
                </a:cxn>
                <a:cxn ang="0">
                  <a:pos x="2" y="21"/>
                </a:cxn>
                <a:cxn ang="0">
                  <a:pos x="2" y="0"/>
                </a:cxn>
                <a:cxn ang="0">
                  <a:pos x="8" y="18"/>
                </a:cxn>
                <a:cxn ang="0">
                  <a:pos x="5" y="36"/>
                </a:cxn>
              </a:cxnLst>
              <a:rect b="b" l="0" r="r" t="0"/>
              <a:pathLst>
                <a:path h="36" w="12">
                  <a:moveTo>
                    <a:pt x="5" y="36"/>
                  </a:moveTo>
                  <a:cubicBezTo>
                    <a:pt x="3" y="32"/>
                    <a:pt x="9" y="20"/>
                    <a:pt x="2" y="21"/>
                  </a:cubicBezTo>
                  <a:cubicBezTo>
                    <a:pt x="2" y="14"/>
                    <a:pt x="2" y="7"/>
                    <a:pt x="2" y="0"/>
                  </a:cubicBezTo>
                  <a:cubicBezTo>
                    <a:pt x="10" y="0"/>
                    <a:pt x="0" y="18"/>
                    <a:pt x="8" y="18"/>
                  </a:cubicBezTo>
                  <a:cubicBezTo>
                    <a:pt x="6" y="23"/>
                    <a:pt x="12" y="36"/>
                    <a:pt x="5" y="36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67" name="Freeform 274"/>
            <p:cNvSpPr/>
            <p:nvPr/>
          </p:nvSpPr>
          <p:spPr bwMode="auto">
            <a:xfrm>
              <a:off x="4286250" y="3378200"/>
              <a:ext cx="65088" cy="47625"/>
            </a:xfrm>
            <a:custGeom>
              <a:cxnLst>
                <a:cxn ang="0">
                  <a:pos x="24" y="0"/>
                </a:cxn>
                <a:cxn ang="0">
                  <a:pos x="0" y="18"/>
                </a:cxn>
                <a:cxn ang="0">
                  <a:pos x="24" y="0"/>
                </a:cxn>
              </a:cxnLst>
              <a:rect b="b" l="0" r="r" t="0"/>
              <a:pathLst>
                <a:path h="18" w="24">
                  <a:moveTo>
                    <a:pt x="24" y="0"/>
                  </a:moveTo>
                  <a:cubicBezTo>
                    <a:pt x="18" y="8"/>
                    <a:pt x="10" y="14"/>
                    <a:pt x="0" y="18"/>
                  </a:cubicBezTo>
                  <a:cubicBezTo>
                    <a:pt x="5" y="9"/>
                    <a:pt x="13" y="3"/>
                    <a:pt x="24" y="0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68" name="Freeform 275"/>
            <p:cNvSpPr/>
            <p:nvPr/>
          </p:nvSpPr>
          <p:spPr bwMode="auto">
            <a:xfrm>
              <a:off x="4267200" y="3413125"/>
              <a:ext cx="52388" cy="65088"/>
            </a:xfrm>
            <a:custGeom>
              <a:cxnLst>
                <a:cxn ang="0">
                  <a:pos x="4" y="8"/>
                </a:cxn>
                <a:cxn ang="0">
                  <a:pos x="19" y="11"/>
                </a:cxn>
                <a:cxn ang="0">
                  <a:pos x="1" y="20"/>
                </a:cxn>
                <a:cxn ang="0">
                  <a:pos x="4" y="8"/>
                </a:cxn>
              </a:cxnLst>
              <a:rect b="b" l="0" r="r" t="0"/>
              <a:pathLst>
                <a:path h="24" w="19">
                  <a:moveTo>
                    <a:pt x="4" y="8"/>
                  </a:moveTo>
                  <a:cubicBezTo>
                    <a:pt x="2" y="24"/>
                    <a:pt x="16" y="0"/>
                    <a:pt x="19" y="11"/>
                  </a:cubicBezTo>
                  <a:cubicBezTo>
                    <a:pt x="14" y="15"/>
                    <a:pt x="7" y="17"/>
                    <a:pt x="1" y="20"/>
                  </a:cubicBezTo>
                  <a:cubicBezTo>
                    <a:pt x="2" y="16"/>
                    <a:pt x="0" y="9"/>
                    <a:pt x="4" y="8"/>
                  </a:cubicBezTo>
                  <a:close/>
                </a:path>
              </a:pathLst>
            </a:custGeom>
            <a:solidFill>
              <a:srgbClr val="405F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69" name="Freeform 276"/>
            <p:cNvSpPr/>
            <p:nvPr/>
          </p:nvSpPr>
          <p:spPr bwMode="auto">
            <a:xfrm>
              <a:off x="4892675" y="3443288"/>
              <a:ext cx="19050" cy="136525"/>
            </a:xfrm>
            <a:custGeom>
              <a:cxnLst>
                <a:cxn ang="0">
                  <a:pos x="0" y="4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51"/>
                </a:cxn>
                <a:cxn ang="0">
                  <a:pos x="0" y="42"/>
                </a:cxn>
              </a:cxnLst>
              <a:rect b="b" l="0" r="r" t="0"/>
              <a:pathLst>
                <a:path h="51" w="7">
                  <a:moveTo>
                    <a:pt x="0" y="42"/>
                  </a:moveTo>
                  <a:cubicBezTo>
                    <a:pt x="0" y="28"/>
                    <a:pt x="0" y="14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" y="16"/>
                    <a:pt x="7" y="40"/>
                    <a:pt x="0" y="51"/>
                  </a:cubicBezTo>
                  <a:cubicBezTo>
                    <a:pt x="0" y="48"/>
                    <a:pt x="0" y="45"/>
                    <a:pt x="0" y="42"/>
                  </a:cubicBezTo>
                  <a:close/>
                </a:path>
              </a:pathLst>
            </a:custGeom>
            <a:solidFill>
              <a:srgbClr val="086C8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70" name="Freeform 277"/>
            <p:cNvSpPr/>
            <p:nvPr/>
          </p:nvSpPr>
          <p:spPr bwMode="auto">
            <a:xfrm>
              <a:off x="4884738" y="3354388"/>
              <a:ext cx="17463" cy="201613"/>
            </a:xfrm>
            <a:custGeom>
              <a:cxnLst>
                <a:cxn ang="0">
                  <a:pos x="0" y="75"/>
                </a:cxn>
                <a:cxn ang="0">
                  <a:pos x="0" y="0"/>
                </a:cxn>
                <a:cxn ang="0">
                  <a:pos x="3" y="33"/>
                </a:cxn>
                <a:cxn ang="0">
                  <a:pos x="3" y="75"/>
                </a:cxn>
                <a:cxn ang="0">
                  <a:pos x="0" y="75"/>
                </a:cxn>
              </a:cxnLst>
              <a:rect b="b" l="0" r="r" t="0"/>
              <a:pathLst>
                <a:path h="75" w="7">
                  <a:moveTo>
                    <a:pt x="0" y="75"/>
                  </a:moveTo>
                  <a:cubicBezTo>
                    <a:pt x="0" y="50"/>
                    <a:pt x="0" y="25"/>
                    <a:pt x="0" y="0"/>
                  </a:cubicBezTo>
                  <a:cubicBezTo>
                    <a:pt x="7" y="5"/>
                    <a:pt x="1" y="23"/>
                    <a:pt x="3" y="33"/>
                  </a:cubicBezTo>
                  <a:cubicBezTo>
                    <a:pt x="3" y="47"/>
                    <a:pt x="3" y="61"/>
                    <a:pt x="3" y="75"/>
                  </a:cubicBezTo>
                  <a:cubicBezTo>
                    <a:pt x="2" y="75"/>
                    <a:pt x="1" y="75"/>
                    <a:pt x="0" y="75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71" name="Freeform 278"/>
            <p:cNvSpPr/>
            <p:nvPr/>
          </p:nvSpPr>
          <p:spPr bwMode="auto">
            <a:xfrm>
              <a:off x="4706938" y="3409950"/>
              <a:ext cx="34925" cy="234950"/>
            </a:xfrm>
            <a:custGeom>
              <a:cxnLst>
                <a:cxn ang="0">
                  <a:pos x="0" y="87"/>
                </a:cxn>
                <a:cxn ang="0">
                  <a:pos x="9" y="0"/>
                </a:cxn>
                <a:cxn ang="0">
                  <a:pos x="12" y="3"/>
                </a:cxn>
                <a:cxn ang="0">
                  <a:pos x="0" y="87"/>
                </a:cxn>
              </a:cxnLst>
              <a:rect b="b" l="0" r="r" t="0"/>
              <a:pathLst>
                <a:path h="87" w="13">
                  <a:moveTo>
                    <a:pt x="0" y="87"/>
                  </a:moveTo>
                  <a:cubicBezTo>
                    <a:pt x="0" y="55"/>
                    <a:pt x="11" y="34"/>
                    <a:pt x="9" y="0"/>
                  </a:cubicBezTo>
                  <a:cubicBezTo>
                    <a:pt x="11" y="0"/>
                    <a:pt x="13" y="0"/>
                    <a:pt x="12" y="3"/>
                  </a:cubicBezTo>
                  <a:cubicBezTo>
                    <a:pt x="12" y="35"/>
                    <a:pt x="8" y="63"/>
                    <a:pt x="0" y="8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72" name="Freeform 279"/>
            <p:cNvSpPr>
              <a:spLocks noEditPoints="1"/>
            </p:cNvSpPr>
            <p:nvPr/>
          </p:nvSpPr>
          <p:spPr bwMode="auto">
            <a:xfrm>
              <a:off x="4445000" y="3270250"/>
              <a:ext cx="441325" cy="1036638"/>
            </a:xfrm>
            <a:custGeom>
              <a:cxnLst>
                <a:cxn ang="0">
                  <a:pos x="163" y="106"/>
                </a:cxn>
                <a:cxn ang="0">
                  <a:pos x="130" y="205"/>
                </a:cxn>
                <a:cxn ang="0">
                  <a:pos x="121" y="229"/>
                </a:cxn>
                <a:cxn ang="0">
                  <a:pos x="97" y="277"/>
                </a:cxn>
                <a:cxn ang="0">
                  <a:pos x="103" y="301"/>
                </a:cxn>
                <a:cxn ang="0">
                  <a:pos x="97" y="337"/>
                </a:cxn>
                <a:cxn ang="0">
                  <a:pos x="100" y="331"/>
                </a:cxn>
                <a:cxn ang="0">
                  <a:pos x="103" y="355"/>
                </a:cxn>
                <a:cxn ang="0">
                  <a:pos x="97" y="358"/>
                </a:cxn>
                <a:cxn ang="0">
                  <a:pos x="79" y="373"/>
                </a:cxn>
                <a:cxn ang="0">
                  <a:pos x="64" y="385"/>
                </a:cxn>
                <a:cxn ang="0">
                  <a:pos x="61" y="385"/>
                </a:cxn>
                <a:cxn ang="0">
                  <a:pos x="79" y="208"/>
                </a:cxn>
                <a:cxn ang="0">
                  <a:pos x="88" y="178"/>
                </a:cxn>
                <a:cxn ang="0">
                  <a:pos x="97" y="139"/>
                </a:cxn>
                <a:cxn ang="0">
                  <a:pos x="109" y="55"/>
                </a:cxn>
                <a:cxn ang="0">
                  <a:pos x="112" y="52"/>
                </a:cxn>
                <a:cxn ang="0">
                  <a:pos x="130" y="40"/>
                </a:cxn>
                <a:cxn ang="0">
                  <a:pos x="112" y="49"/>
                </a:cxn>
                <a:cxn ang="0">
                  <a:pos x="112" y="40"/>
                </a:cxn>
                <a:cxn ang="0">
                  <a:pos x="127" y="28"/>
                </a:cxn>
                <a:cxn ang="0">
                  <a:pos x="163" y="28"/>
                </a:cxn>
                <a:cxn ang="0">
                  <a:pos x="163" y="31"/>
                </a:cxn>
                <a:cxn ang="0">
                  <a:pos x="163" y="106"/>
                </a:cxn>
                <a:cxn ang="0">
                  <a:pos x="52" y="337"/>
                </a:cxn>
                <a:cxn ang="0">
                  <a:pos x="49" y="313"/>
                </a:cxn>
                <a:cxn ang="0">
                  <a:pos x="52" y="337"/>
                </a:cxn>
              </a:cxnLst>
              <a:rect b="b" l="0" r="r" t="0"/>
              <a:pathLst>
                <a:path h="385" w="164">
                  <a:moveTo>
                    <a:pt x="163" y="106"/>
                  </a:moveTo>
                  <a:cubicBezTo>
                    <a:pt x="160" y="147"/>
                    <a:pt x="136" y="167"/>
                    <a:pt x="130" y="205"/>
                  </a:cubicBezTo>
                  <a:cubicBezTo>
                    <a:pt x="126" y="212"/>
                    <a:pt x="121" y="218"/>
                    <a:pt x="121" y="229"/>
                  </a:cubicBezTo>
                  <a:cubicBezTo>
                    <a:pt x="110" y="242"/>
                    <a:pt x="106" y="262"/>
                    <a:pt x="97" y="277"/>
                  </a:cubicBezTo>
                  <a:cubicBezTo>
                    <a:pt x="104" y="275"/>
                    <a:pt x="103" y="288"/>
                    <a:pt x="103" y="301"/>
                  </a:cubicBezTo>
                  <a:cubicBezTo>
                    <a:pt x="101" y="313"/>
                    <a:pt x="88" y="331"/>
                    <a:pt x="97" y="337"/>
                  </a:cubicBezTo>
                  <a:cubicBezTo>
                    <a:pt x="98" y="335"/>
                    <a:pt x="97" y="331"/>
                    <a:pt x="100" y="331"/>
                  </a:cubicBezTo>
                  <a:cubicBezTo>
                    <a:pt x="98" y="343"/>
                    <a:pt x="111" y="347"/>
                    <a:pt x="103" y="355"/>
                  </a:cubicBezTo>
                  <a:cubicBezTo>
                    <a:pt x="100" y="355"/>
                    <a:pt x="99" y="357"/>
                    <a:pt x="97" y="358"/>
                  </a:cubicBezTo>
                  <a:cubicBezTo>
                    <a:pt x="90" y="362"/>
                    <a:pt x="85" y="368"/>
                    <a:pt x="79" y="373"/>
                  </a:cubicBezTo>
                  <a:cubicBezTo>
                    <a:pt x="70" y="373"/>
                    <a:pt x="68" y="380"/>
                    <a:pt x="64" y="385"/>
                  </a:cubicBezTo>
                  <a:cubicBezTo>
                    <a:pt x="63" y="385"/>
                    <a:pt x="62" y="385"/>
                    <a:pt x="61" y="385"/>
                  </a:cubicBezTo>
                  <a:cubicBezTo>
                    <a:pt x="0" y="340"/>
                    <a:pt x="73" y="267"/>
                    <a:pt x="79" y="208"/>
                  </a:cubicBezTo>
                  <a:cubicBezTo>
                    <a:pt x="86" y="202"/>
                    <a:pt x="87" y="190"/>
                    <a:pt x="88" y="178"/>
                  </a:cubicBezTo>
                  <a:cubicBezTo>
                    <a:pt x="95" y="169"/>
                    <a:pt x="91" y="149"/>
                    <a:pt x="97" y="139"/>
                  </a:cubicBezTo>
                  <a:cubicBezTo>
                    <a:pt x="105" y="115"/>
                    <a:pt x="109" y="87"/>
                    <a:pt x="109" y="55"/>
                  </a:cubicBezTo>
                  <a:cubicBezTo>
                    <a:pt x="111" y="55"/>
                    <a:pt x="113" y="55"/>
                    <a:pt x="112" y="52"/>
                  </a:cubicBezTo>
                  <a:cubicBezTo>
                    <a:pt x="121" y="51"/>
                    <a:pt x="127" y="47"/>
                    <a:pt x="130" y="40"/>
                  </a:cubicBezTo>
                  <a:cubicBezTo>
                    <a:pt x="121" y="40"/>
                    <a:pt x="118" y="46"/>
                    <a:pt x="112" y="49"/>
                  </a:cubicBezTo>
                  <a:cubicBezTo>
                    <a:pt x="112" y="46"/>
                    <a:pt x="112" y="43"/>
                    <a:pt x="112" y="40"/>
                  </a:cubicBezTo>
                  <a:cubicBezTo>
                    <a:pt x="122" y="40"/>
                    <a:pt x="134" y="35"/>
                    <a:pt x="127" y="28"/>
                  </a:cubicBezTo>
                  <a:cubicBezTo>
                    <a:pt x="132" y="19"/>
                    <a:pt x="164" y="0"/>
                    <a:pt x="163" y="28"/>
                  </a:cubicBezTo>
                  <a:cubicBezTo>
                    <a:pt x="163" y="29"/>
                    <a:pt x="163" y="30"/>
                    <a:pt x="163" y="31"/>
                  </a:cubicBezTo>
                  <a:cubicBezTo>
                    <a:pt x="163" y="56"/>
                    <a:pt x="163" y="81"/>
                    <a:pt x="163" y="106"/>
                  </a:cubicBezTo>
                  <a:close/>
                  <a:moveTo>
                    <a:pt x="52" y="337"/>
                  </a:moveTo>
                  <a:cubicBezTo>
                    <a:pt x="45" y="329"/>
                    <a:pt x="54" y="317"/>
                    <a:pt x="49" y="313"/>
                  </a:cubicBezTo>
                  <a:cubicBezTo>
                    <a:pt x="45" y="317"/>
                    <a:pt x="43" y="337"/>
                    <a:pt x="52" y="337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73" name="Freeform 280"/>
            <p:cNvSpPr/>
            <p:nvPr/>
          </p:nvSpPr>
          <p:spPr bwMode="auto">
            <a:xfrm>
              <a:off x="4389438" y="3563938"/>
              <a:ext cx="34925" cy="201613"/>
            </a:xfrm>
            <a:custGeom>
              <a:cxnLst>
                <a:cxn ang="0">
                  <a:pos x="13" y="0"/>
                </a:cxn>
                <a:cxn ang="0">
                  <a:pos x="1" y="75"/>
                </a:cxn>
                <a:cxn ang="0">
                  <a:pos x="10" y="0"/>
                </a:cxn>
                <a:cxn ang="0">
                  <a:pos x="13" y="0"/>
                </a:cxn>
              </a:cxnLst>
              <a:rect b="b" l="0" r="r" t="0"/>
              <a:pathLst>
                <a:path h="75" w="13">
                  <a:moveTo>
                    <a:pt x="13" y="0"/>
                  </a:moveTo>
                  <a:cubicBezTo>
                    <a:pt x="8" y="24"/>
                    <a:pt x="5" y="50"/>
                    <a:pt x="1" y="75"/>
                  </a:cubicBezTo>
                  <a:cubicBezTo>
                    <a:pt x="0" y="46"/>
                    <a:pt x="3" y="21"/>
                    <a:pt x="10" y="0"/>
                  </a:cubicBezTo>
                  <a:cubicBezTo>
                    <a:pt x="11" y="0"/>
                    <a:pt x="12" y="0"/>
                    <a:pt x="13" y="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74" name="Freeform 281"/>
            <p:cNvSpPr/>
            <p:nvPr/>
          </p:nvSpPr>
          <p:spPr bwMode="auto">
            <a:xfrm>
              <a:off x="4657725" y="3749675"/>
              <a:ext cx="23813" cy="80963"/>
            </a:xfrm>
            <a:custGeom>
              <a:cxnLst>
                <a:cxn ang="0">
                  <a:pos x="9" y="0"/>
                </a:cxn>
                <a:cxn ang="0">
                  <a:pos x="0" y="30"/>
                </a:cxn>
                <a:cxn ang="0">
                  <a:pos x="9" y="0"/>
                </a:cxn>
              </a:cxnLst>
              <a:rect b="b" l="0" r="r" t="0"/>
              <a:pathLst>
                <a:path h="30" w="9">
                  <a:moveTo>
                    <a:pt x="9" y="0"/>
                  </a:moveTo>
                  <a:cubicBezTo>
                    <a:pt x="8" y="12"/>
                    <a:pt x="7" y="24"/>
                    <a:pt x="0" y="30"/>
                  </a:cubicBezTo>
                  <a:cubicBezTo>
                    <a:pt x="0" y="17"/>
                    <a:pt x="4" y="8"/>
                    <a:pt x="9" y="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75" name="Freeform 282"/>
            <p:cNvSpPr/>
            <p:nvPr/>
          </p:nvSpPr>
          <p:spPr bwMode="auto">
            <a:xfrm>
              <a:off x="4375150" y="3789363"/>
              <a:ext cx="26988" cy="104775"/>
            </a:xfrm>
            <a:custGeom>
              <a:cxnLst>
                <a:cxn ang="0">
                  <a:pos x="0" y="36"/>
                </a:cxn>
                <a:cxn ang="0">
                  <a:pos x="6" y="0"/>
                </a:cxn>
                <a:cxn ang="0">
                  <a:pos x="3" y="39"/>
                </a:cxn>
                <a:cxn ang="0">
                  <a:pos x="0" y="36"/>
                </a:cxn>
              </a:cxnLst>
              <a:rect b="b" l="0" r="r" t="0"/>
              <a:pathLst>
                <a:path h="39" w="10">
                  <a:moveTo>
                    <a:pt x="0" y="36"/>
                  </a:moveTo>
                  <a:cubicBezTo>
                    <a:pt x="1" y="23"/>
                    <a:pt x="1" y="9"/>
                    <a:pt x="6" y="0"/>
                  </a:cubicBezTo>
                  <a:cubicBezTo>
                    <a:pt x="4" y="12"/>
                    <a:pt x="10" y="32"/>
                    <a:pt x="3" y="39"/>
                  </a:cubicBezTo>
                  <a:cubicBezTo>
                    <a:pt x="4" y="36"/>
                    <a:pt x="2" y="36"/>
                    <a:pt x="0" y="36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76" name="Freeform 283"/>
            <p:cNvSpPr/>
            <p:nvPr/>
          </p:nvSpPr>
          <p:spPr bwMode="auto">
            <a:xfrm>
              <a:off x="4770438" y="3822700"/>
              <a:ext cx="30163" cy="63500"/>
            </a:xfrm>
            <a:custGeom>
              <a:cxnLst>
                <a:cxn ang="0">
                  <a:pos x="0" y="24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3" y="24"/>
                </a:cxn>
                <a:cxn ang="0">
                  <a:pos x="0" y="24"/>
                </a:cxn>
              </a:cxnLst>
              <a:rect b="b" l="0" r="r" t="0"/>
              <a:pathLst>
                <a:path h="24" w="11">
                  <a:moveTo>
                    <a:pt x="0" y="24"/>
                  </a:moveTo>
                  <a:cubicBezTo>
                    <a:pt x="0" y="13"/>
                    <a:pt x="5" y="7"/>
                    <a:pt x="9" y="0"/>
                  </a:cubicBezTo>
                  <a:cubicBezTo>
                    <a:pt x="9" y="1"/>
                    <a:pt x="9" y="2"/>
                    <a:pt x="9" y="3"/>
                  </a:cubicBezTo>
                  <a:cubicBezTo>
                    <a:pt x="11" y="14"/>
                    <a:pt x="3" y="15"/>
                    <a:pt x="3" y="24"/>
                  </a:cubicBezTo>
                  <a:cubicBezTo>
                    <a:pt x="2" y="24"/>
                    <a:pt x="1" y="24"/>
                    <a:pt x="0" y="24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77" name="Freeform 284"/>
            <p:cNvSpPr/>
            <p:nvPr/>
          </p:nvSpPr>
          <p:spPr bwMode="auto">
            <a:xfrm>
              <a:off x="4246563" y="3708400"/>
              <a:ext cx="19050" cy="219075"/>
            </a:xfrm>
            <a:custGeom>
              <a:cxnLst>
                <a:cxn ang="0">
                  <a:pos x="0" y="8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63"/>
                </a:cxn>
                <a:cxn ang="0">
                  <a:pos x="0" y="81"/>
                </a:cxn>
              </a:cxnLst>
              <a:rect b="b" l="0" r="r" t="0"/>
              <a:pathLst>
                <a:path h="81" w="7">
                  <a:moveTo>
                    <a:pt x="0" y="81"/>
                  </a:moveTo>
                  <a:cubicBezTo>
                    <a:pt x="0" y="54"/>
                    <a:pt x="0" y="27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21"/>
                    <a:pt x="3" y="42"/>
                    <a:pt x="3" y="63"/>
                  </a:cubicBezTo>
                  <a:cubicBezTo>
                    <a:pt x="1" y="68"/>
                    <a:pt x="7" y="81"/>
                    <a:pt x="0" y="81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78" name="Freeform 285"/>
            <p:cNvSpPr/>
            <p:nvPr/>
          </p:nvSpPr>
          <p:spPr bwMode="auto">
            <a:xfrm>
              <a:off x="4246563" y="3878263"/>
              <a:ext cx="19050" cy="104775"/>
            </a:xfrm>
            <a:custGeom>
              <a:cxnLst>
                <a:cxn ang="0">
                  <a:pos x="0" y="21"/>
                </a:cxn>
                <a:cxn ang="0">
                  <a:pos x="0" y="18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6" y="39"/>
                </a:cxn>
                <a:cxn ang="0">
                  <a:pos x="3" y="39"/>
                </a:cxn>
                <a:cxn ang="0">
                  <a:pos x="0" y="21"/>
                </a:cxn>
              </a:cxnLst>
              <a:rect b="b" l="0" r="r" t="0"/>
              <a:pathLst>
                <a:path h="39" w="7">
                  <a:moveTo>
                    <a:pt x="0" y="21"/>
                  </a:moveTo>
                  <a:cubicBezTo>
                    <a:pt x="0" y="20"/>
                    <a:pt x="0" y="19"/>
                    <a:pt x="0" y="18"/>
                  </a:cubicBezTo>
                  <a:cubicBezTo>
                    <a:pt x="7" y="18"/>
                    <a:pt x="1" y="5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13"/>
                    <a:pt x="6" y="26"/>
                    <a:pt x="6" y="39"/>
                  </a:cubicBezTo>
                  <a:cubicBezTo>
                    <a:pt x="5" y="39"/>
                    <a:pt x="4" y="39"/>
                    <a:pt x="3" y="39"/>
                  </a:cubicBezTo>
                  <a:cubicBezTo>
                    <a:pt x="1" y="34"/>
                    <a:pt x="7" y="21"/>
                    <a:pt x="0" y="2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79" name="Freeform 286"/>
            <p:cNvSpPr/>
            <p:nvPr/>
          </p:nvSpPr>
          <p:spPr bwMode="auto">
            <a:xfrm>
              <a:off x="4706938" y="3886200"/>
              <a:ext cx="71438" cy="193675"/>
            </a:xfrm>
            <a:custGeom>
              <a:cxnLst>
                <a:cxn ang="0">
                  <a:pos x="6" y="72"/>
                </a:cxn>
                <a:cxn ang="0">
                  <a:pos x="0" y="48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6" y="72"/>
                </a:cxn>
              </a:cxnLst>
              <a:rect b="b" l="0" r="r" t="0"/>
              <a:pathLst>
                <a:path h="72" w="27">
                  <a:moveTo>
                    <a:pt x="6" y="72"/>
                  </a:moveTo>
                  <a:cubicBezTo>
                    <a:pt x="6" y="59"/>
                    <a:pt x="7" y="46"/>
                    <a:pt x="0" y="48"/>
                  </a:cubicBezTo>
                  <a:cubicBezTo>
                    <a:pt x="9" y="33"/>
                    <a:pt x="13" y="13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14" y="18"/>
                    <a:pt x="13" y="48"/>
                    <a:pt x="6" y="7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80" name="Freeform 287"/>
            <p:cNvSpPr/>
            <p:nvPr/>
          </p:nvSpPr>
          <p:spPr bwMode="auto">
            <a:xfrm>
              <a:off x="4359275" y="3886200"/>
              <a:ext cx="31750" cy="363538"/>
            </a:xfrm>
            <a:custGeom>
              <a:cxnLst>
                <a:cxn ang="0">
                  <a:pos x="9" y="3"/>
                </a:cxn>
                <a:cxn ang="0">
                  <a:pos x="9" y="126"/>
                </a:cxn>
                <a:cxn ang="0">
                  <a:pos x="12" y="126"/>
                </a:cxn>
                <a:cxn ang="0">
                  <a:pos x="12" y="135"/>
                </a:cxn>
                <a:cxn ang="0">
                  <a:pos x="0" y="129"/>
                </a:cxn>
                <a:cxn ang="0">
                  <a:pos x="6" y="129"/>
                </a:cxn>
                <a:cxn ang="0">
                  <a:pos x="6" y="0"/>
                </a:cxn>
                <a:cxn ang="0">
                  <a:pos x="9" y="3"/>
                </a:cxn>
              </a:cxnLst>
              <a:rect b="b" l="0" r="r" t="0"/>
              <a:pathLst>
                <a:path h="135" w="12">
                  <a:moveTo>
                    <a:pt x="9" y="3"/>
                  </a:moveTo>
                  <a:cubicBezTo>
                    <a:pt x="8" y="42"/>
                    <a:pt x="2" y="88"/>
                    <a:pt x="9" y="126"/>
                  </a:cubicBezTo>
                  <a:cubicBezTo>
                    <a:pt x="10" y="126"/>
                    <a:pt x="11" y="126"/>
                    <a:pt x="12" y="126"/>
                  </a:cubicBezTo>
                  <a:cubicBezTo>
                    <a:pt x="12" y="129"/>
                    <a:pt x="12" y="132"/>
                    <a:pt x="12" y="135"/>
                  </a:cubicBezTo>
                  <a:cubicBezTo>
                    <a:pt x="10" y="131"/>
                    <a:pt x="0" y="135"/>
                    <a:pt x="0" y="129"/>
                  </a:cubicBezTo>
                  <a:cubicBezTo>
                    <a:pt x="0" y="129"/>
                    <a:pt x="6" y="129"/>
                    <a:pt x="6" y="129"/>
                  </a:cubicBezTo>
                  <a:cubicBezTo>
                    <a:pt x="1" y="91"/>
                    <a:pt x="0" y="47"/>
                    <a:pt x="6" y="0"/>
                  </a:cubicBezTo>
                  <a:cubicBezTo>
                    <a:pt x="8" y="0"/>
                    <a:pt x="10" y="0"/>
                    <a:pt x="9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81" name="Freeform 288"/>
            <p:cNvSpPr/>
            <p:nvPr/>
          </p:nvSpPr>
          <p:spPr bwMode="auto">
            <a:xfrm>
              <a:off x="4246563" y="3935413"/>
              <a:ext cx="19050" cy="225425"/>
            </a:xfrm>
            <a:custGeom>
              <a:cxnLst>
                <a:cxn ang="0">
                  <a:pos x="0" y="84"/>
                </a:cxn>
                <a:cxn ang="0">
                  <a:pos x="0" y="0"/>
                </a:cxn>
                <a:cxn ang="0">
                  <a:pos x="3" y="18"/>
                </a:cxn>
                <a:cxn ang="0">
                  <a:pos x="3" y="60"/>
                </a:cxn>
                <a:cxn ang="0">
                  <a:pos x="3" y="84"/>
                </a:cxn>
                <a:cxn ang="0">
                  <a:pos x="0" y="84"/>
                </a:cxn>
              </a:cxnLst>
              <a:rect b="b" l="0" r="r" t="0"/>
              <a:pathLst>
                <a:path h="84" w="7">
                  <a:moveTo>
                    <a:pt x="0" y="84"/>
                  </a:moveTo>
                  <a:cubicBezTo>
                    <a:pt x="0" y="56"/>
                    <a:pt x="0" y="28"/>
                    <a:pt x="0" y="0"/>
                  </a:cubicBezTo>
                  <a:cubicBezTo>
                    <a:pt x="7" y="0"/>
                    <a:pt x="1" y="13"/>
                    <a:pt x="3" y="18"/>
                  </a:cubicBezTo>
                  <a:cubicBezTo>
                    <a:pt x="3" y="32"/>
                    <a:pt x="3" y="46"/>
                    <a:pt x="3" y="60"/>
                  </a:cubicBezTo>
                  <a:cubicBezTo>
                    <a:pt x="3" y="68"/>
                    <a:pt x="3" y="76"/>
                    <a:pt x="3" y="84"/>
                  </a:cubicBezTo>
                  <a:cubicBezTo>
                    <a:pt x="2" y="84"/>
                    <a:pt x="1" y="84"/>
                    <a:pt x="0" y="84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82" name="Freeform 289"/>
            <p:cNvSpPr/>
            <p:nvPr/>
          </p:nvSpPr>
          <p:spPr bwMode="auto">
            <a:xfrm>
              <a:off x="4254500" y="4097338"/>
              <a:ext cx="19050" cy="79375"/>
            </a:xfrm>
            <a:custGeom>
              <a:cxnLst>
                <a:cxn ang="0">
                  <a:pos x="0" y="30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30"/>
                </a:cxn>
              </a:cxnLst>
              <a:rect b="b" l="0" r="r" t="0"/>
              <a:pathLst>
                <a:path h="30" w="7">
                  <a:moveTo>
                    <a:pt x="0" y="30"/>
                  </a:moveTo>
                  <a:cubicBezTo>
                    <a:pt x="0" y="28"/>
                    <a:pt x="0" y="26"/>
                    <a:pt x="0" y="24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" y="9"/>
                    <a:pt x="7" y="26"/>
                    <a:pt x="0" y="30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83" name="Freeform 290"/>
            <p:cNvSpPr/>
            <p:nvPr/>
          </p:nvSpPr>
          <p:spPr bwMode="auto">
            <a:xfrm>
              <a:off x="4708525" y="4160838"/>
              <a:ext cx="41275" cy="68263"/>
            </a:xfrm>
            <a:custGeom>
              <a:cxnLst>
                <a:cxn ang="0">
                  <a:pos x="2" y="0"/>
                </a:cxn>
                <a:cxn ang="0">
                  <a:pos x="11" y="18"/>
                </a:cxn>
                <a:cxn ang="0">
                  <a:pos x="14" y="21"/>
                </a:cxn>
                <a:cxn ang="0">
                  <a:pos x="5" y="24"/>
                </a:cxn>
                <a:cxn ang="0">
                  <a:pos x="2" y="0"/>
                </a:cxn>
              </a:cxnLst>
              <a:rect b="b" l="0" r="r" t="0"/>
              <a:pathLst>
                <a:path h="25" w="15">
                  <a:moveTo>
                    <a:pt x="2" y="0"/>
                  </a:moveTo>
                  <a:cubicBezTo>
                    <a:pt x="7" y="4"/>
                    <a:pt x="10" y="10"/>
                    <a:pt x="11" y="18"/>
                  </a:cubicBezTo>
                  <a:cubicBezTo>
                    <a:pt x="13" y="18"/>
                    <a:pt x="15" y="18"/>
                    <a:pt x="14" y="21"/>
                  </a:cubicBezTo>
                  <a:cubicBezTo>
                    <a:pt x="10" y="21"/>
                    <a:pt x="10" y="25"/>
                    <a:pt x="5" y="24"/>
                  </a:cubicBezTo>
                  <a:cubicBezTo>
                    <a:pt x="13" y="16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84" name="Freeform 291"/>
            <p:cNvSpPr/>
            <p:nvPr/>
          </p:nvSpPr>
          <p:spPr bwMode="auto">
            <a:xfrm>
              <a:off x="4152900" y="4306888"/>
              <a:ext cx="79375" cy="152400"/>
            </a:xfrm>
            <a:custGeom>
              <a:cxnLst>
                <a:cxn ang="0">
                  <a:pos x="5" y="57"/>
                </a:cxn>
                <a:cxn ang="0">
                  <a:pos x="20" y="0"/>
                </a:cxn>
                <a:cxn ang="0">
                  <a:pos x="20" y="21"/>
                </a:cxn>
                <a:cxn ang="0">
                  <a:pos x="14" y="27"/>
                </a:cxn>
                <a:cxn ang="0">
                  <a:pos x="11" y="48"/>
                </a:cxn>
                <a:cxn ang="0">
                  <a:pos x="5" y="57"/>
                </a:cxn>
              </a:cxnLst>
              <a:rect b="b" l="0" r="r" t="0"/>
              <a:pathLst>
                <a:path h="57" w="30">
                  <a:moveTo>
                    <a:pt x="5" y="57"/>
                  </a:moveTo>
                  <a:cubicBezTo>
                    <a:pt x="0" y="28"/>
                    <a:pt x="12" y="16"/>
                    <a:pt x="20" y="0"/>
                  </a:cubicBezTo>
                  <a:cubicBezTo>
                    <a:pt x="30" y="3"/>
                    <a:pt x="10" y="18"/>
                    <a:pt x="20" y="21"/>
                  </a:cubicBezTo>
                  <a:cubicBezTo>
                    <a:pt x="23" y="27"/>
                    <a:pt x="3" y="23"/>
                    <a:pt x="14" y="27"/>
                  </a:cubicBezTo>
                  <a:cubicBezTo>
                    <a:pt x="16" y="37"/>
                    <a:pt x="12" y="41"/>
                    <a:pt x="11" y="48"/>
                  </a:cubicBezTo>
                  <a:cubicBezTo>
                    <a:pt x="6" y="48"/>
                    <a:pt x="9" y="56"/>
                    <a:pt x="5" y="5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85" name="Freeform 292"/>
            <p:cNvSpPr/>
            <p:nvPr/>
          </p:nvSpPr>
          <p:spPr bwMode="auto">
            <a:xfrm>
              <a:off x="4276725" y="4291013"/>
              <a:ext cx="82550" cy="71438"/>
            </a:xfrm>
            <a:custGeom>
              <a:cxnLst>
                <a:cxn ang="0">
                  <a:pos x="4" y="27"/>
                </a:cxn>
                <a:cxn ang="0">
                  <a:pos x="31" y="15"/>
                </a:cxn>
                <a:cxn ang="0">
                  <a:pos x="7" y="27"/>
                </a:cxn>
                <a:cxn ang="0">
                  <a:pos x="4" y="27"/>
                </a:cxn>
              </a:cxnLst>
              <a:rect b="b" l="0" r="r" t="0"/>
              <a:pathLst>
                <a:path h="27" w="31">
                  <a:moveTo>
                    <a:pt x="4" y="27"/>
                  </a:moveTo>
                  <a:cubicBezTo>
                    <a:pt x="0" y="13"/>
                    <a:pt x="26" y="0"/>
                    <a:pt x="31" y="15"/>
                  </a:cubicBezTo>
                  <a:cubicBezTo>
                    <a:pt x="17" y="13"/>
                    <a:pt x="9" y="17"/>
                    <a:pt x="7" y="27"/>
                  </a:cubicBezTo>
                  <a:cubicBezTo>
                    <a:pt x="6" y="27"/>
                    <a:pt x="5" y="27"/>
                    <a:pt x="4" y="27"/>
                  </a:cubicBezTo>
                  <a:close/>
                </a:path>
              </a:pathLst>
            </a:custGeom>
            <a:solidFill>
              <a:srgbClr val="6F9C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86" name="Freeform 293"/>
            <p:cNvSpPr/>
            <p:nvPr/>
          </p:nvSpPr>
          <p:spPr bwMode="auto">
            <a:xfrm>
              <a:off x="4359275" y="4273550"/>
              <a:ext cx="131763" cy="92075"/>
            </a:xfrm>
            <a:custGeom>
              <a:cxnLst>
                <a:cxn ang="0">
                  <a:pos x="39" y="33"/>
                </a:cxn>
                <a:cxn ang="0">
                  <a:pos x="3" y="33"/>
                </a:cxn>
                <a:cxn ang="0">
                  <a:pos x="9" y="12"/>
                </a:cxn>
                <a:cxn ang="0">
                  <a:pos x="30" y="21"/>
                </a:cxn>
                <a:cxn ang="0">
                  <a:pos x="27" y="0"/>
                </a:cxn>
                <a:cxn ang="0">
                  <a:pos x="45" y="0"/>
                </a:cxn>
                <a:cxn ang="0">
                  <a:pos x="45" y="21"/>
                </a:cxn>
                <a:cxn ang="0">
                  <a:pos x="48" y="30"/>
                </a:cxn>
                <a:cxn ang="0">
                  <a:pos x="39" y="33"/>
                </a:cxn>
              </a:cxnLst>
              <a:rect b="b" l="0" r="r" t="0"/>
              <a:pathLst>
                <a:path h="34" w="49">
                  <a:moveTo>
                    <a:pt x="39" y="33"/>
                  </a:moveTo>
                  <a:cubicBezTo>
                    <a:pt x="22" y="31"/>
                    <a:pt x="20" y="31"/>
                    <a:pt x="3" y="33"/>
                  </a:cubicBezTo>
                  <a:cubicBezTo>
                    <a:pt x="4" y="25"/>
                    <a:pt x="0" y="12"/>
                    <a:pt x="9" y="12"/>
                  </a:cubicBezTo>
                  <a:cubicBezTo>
                    <a:pt x="25" y="6"/>
                    <a:pt x="16" y="25"/>
                    <a:pt x="30" y="21"/>
                  </a:cubicBezTo>
                  <a:cubicBezTo>
                    <a:pt x="37" y="18"/>
                    <a:pt x="23" y="11"/>
                    <a:pt x="27" y="0"/>
                  </a:cubicBezTo>
                  <a:cubicBezTo>
                    <a:pt x="33" y="0"/>
                    <a:pt x="39" y="0"/>
                    <a:pt x="45" y="0"/>
                  </a:cubicBezTo>
                  <a:cubicBezTo>
                    <a:pt x="43" y="12"/>
                    <a:pt x="43" y="9"/>
                    <a:pt x="45" y="21"/>
                  </a:cubicBezTo>
                  <a:cubicBezTo>
                    <a:pt x="45" y="25"/>
                    <a:pt x="49" y="25"/>
                    <a:pt x="48" y="30"/>
                  </a:cubicBezTo>
                  <a:cubicBezTo>
                    <a:pt x="44" y="30"/>
                    <a:pt x="44" y="34"/>
                    <a:pt x="39" y="33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87" name="Freeform 294"/>
            <p:cNvSpPr/>
            <p:nvPr/>
          </p:nvSpPr>
          <p:spPr bwMode="auto">
            <a:xfrm>
              <a:off x="4633913" y="4314825"/>
              <a:ext cx="136525" cy="82550"/>
            </a:xfrm>
            <a:custGeom>
              <a:cxnLst>
                <a:cxn ang="0">
                  <a:pos x="30" y="18"/>
                </a:cxn>
                <a:cxn ang="0">
                  <a:pos x="30" y="15"/>
                </a:cxn>
                <a:cxn ang="0">
                  <a:pos x="0" y="24"/>
                </a:cxn>
                <a:cxn ang="0">
                  <a:pos x="51" y="3"/>
                </a:cxn>
                <a:cxn ang="0">
                  <a:pos x="30" y="18"/>
                </a:cxn>
              </a:cxnLst>
              <a:rect b="b" l="0" r="r" t="0"/>
              <a:pathLst>
                <a:path h="31" w="51">
                  <a:moveTo>
                    <a:pt x="30" y="18"/>
                  </a:moveTo>
                  <a:cubicBezTo>
                    <a:pt x="30" y="17"/>
                    <a:pt x="30" y="16"/>
                    <a:pt x="30" y="15"/>
                  </a:cubicBezTo>
                  <a:cubicBezTo>
                    <a:pt x="18" y="14"/>
                    <a:pt x="8" y="31"/>
                    <a:pt x="0" y="24"/>
                  </a:cubicBezTo>
                  <a:cubicBezTo>
                    <a:pt x="16" y="18"/>
                    <a:pt x="36" y="0"/>
                    <a:pt x="51" y="3"/>
                  </a:cubicBezTo>
                  <a:cubicBezTo>
                    <a:pt x="45" y="9"/>
                    <a:pt x="37" y="13"/>
                    <a:pt x="30" y="18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88" name="Freeform 295"/>
            <p:cNvSpPr/>
            <p:nvPr/>
          </p:nvSpPr>
          <p:spPr bwMode="auto">
            <a:xfrm>
              <a:off x="4811713" y="4319588"/>
              <a:ext cx="80963" cy="76200"/>
            </a:xfrm>
            <a:custGeom>
              <a:cxnLst>
                <a:cxn ang="0">
                  <a:pos x="24" y="10"/>
                </a:cxn>
                <a:cxn ang="0">
                  <a:pos x="6" y="28"/>
                </a:cxn>
                <a:cxn ang="0">
                  <a:pos x="3" y="28"/>
                </a:cxn>
                <a:cxn ang="0">
                  <a:pos x="0" y="10"/>
                </a:cxn>
                <a:cxn ang="0">
                  <a:pos x="15" y="19"/>
                </a:cxn>
                <a:cxn ang="0">
                  <a:pos x="24" y="10"/>
                </a:cxn>
              </a:cxnLst>
              <a:rect b="b" l="0" r="r" t="0"/>
              <a:pathLst>
                <a:path h="28" w="30">
                  <a:moveTo>
                    <a:pt x="24" y="10"/>
                  </a:moveTo>
                  <a:cubicBezTo>
                    <a:pt x="30" y="16"/>
                    <a:pt x="15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7" y="24"/>
                    <a:pt x="8" y="10"/>
                    <a:pt x="0" y="10"/>
                  </a:cubicBezTo>
                  <a:cubicBezTo>
                    <a:pt x="6" y="0"/>
                    <a:pt x="8" y="20"/>
                    <a:pt x="15" y="19"/>
                  </a:cubicBezTo>
                  <a:cubicBezTo>
                    <a:pt x="22" y="20"/>
                    <a:pt x="18" y="10"/>
                    <a:pt x="24" y="10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89" name="Freeform 296"/>
            <p:cNvSpPr/>
            <p:nvPr/>
          </p:nvSpPr>
          <p:spPr bwMode="auto">
            <a:xfrm>
              <a:off x="4762500" y="4362450"/>
              <a:ext cx="65088" cy="52388"/>
            </a:xfrm>
            <a:custGeom>
              <a:cxnLst>
                <a:cxn ang="0">
                  <a:pos x="9" y="15"/>
                </a:cxn>
                <a:cxn ang="0">
                  <a:pos x="0" y="0"/>
                </a:cxn>
                <a:cxn ang="0">
                  <a:pos x="21" y="12"/>
                </a:cxn>
                <a:cxn ang="0">
                  <a:pos x="24" y="12"/>
                </a:cxn>
                <a:cxn ang="0">
                  <a:pos x="24" y="18"/>
                </a:cxn>
                <a:cxn ang="0">
                  <a:pos x="9" y="15"/>
                </a:cxn>
              </a:cxnLst>
              <a:rect b="b" l="0" r="r" t="0"/>
              <a:pathLst>
                <a:path h="19" w="24">
                  <a:moveTo>
                    <a:pt x="9" y="15"/>
                  </a:moveTo>
                  <a:cubicBezTo>
                    <a:pt x="3" y="13"/>
                    <a:pt x="1" y="7"/>
                    <a:pt x="0" y="0"/>
                  </a:cubicBezTo>
                  <a:cubicBezTo>
                    <a:pt x="8" y="3"/>
                    <a:pt x="6" y="16"/>
                    <a:pt x="21" y="12"/>
                  </a:cubicBezTo>
                  <a:cubicBezTo>
                    <a:pt x="22" y="12"/>
                    <a:pt x="23" y="12"/>
                    <a:pt x="24" y="12"/>
                  </a:cubicBezTo>
                  <a:cubicBezTo>
                    <a:pt x="24" y="14"/>
                    <a:pt x="24" y="16"/>
                    <a:pt x="24" y="18"/>
                  </a:cubicBezTo>
                  <a:cubicBezTo>
                    <a:pt x="17" y="19"/>
                    <a:pt x="12" y="18"/>
                    <a:pt x="9" y="15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90" name="Freeform 297"/>
            <p:cNvSpPr/>
            <p:nvPr/>
          </p:nvSpPr>
          <p:spPr bwMode="auto">
            <a:xfrm>
              <a:off x="4700588" y="4381500"/>
              <a:ext cx="30163" cy="61913"/>
            </a:xfrm>
            <a:custGeom>
              <a:cxnLst>
                <a:cxn ang="0">
                  <a:pos x="5" y="23"/>
                </a:cxn>
                <a:cxn ang="0">
                  <a:pos x="11" y="2"/>
                </a:cxn>
                <a:cxn ang="0">
                  <a:pos x="11" y="17"/>
                </a:cxn>
                <a:cxn ang="0">
                  <a:pos x="5" y="23"/>
                </a:cxn>
              </a:cxnLst>
              <a:rect b="b" l="0" r="r" t="0"/>
              <a:pathLst>
                <a:path h="23" w="11">
                  <a:moveTo>
                    <a:pt x="5" y="23"/>
                  </a:moveTo>
                  <a:cubicBezTo>
                    <a:pt x="7" y="16"/>
                    <a:pt x="0" y="0"/>
                    <a:pt x="11" y="2"/>
                  </a:cubicBezTo>
                  <a:cubicBezTo>
                    <a:pt x="11" y="7"/>
                    <a:pt x="11" y="12"/>
                    <a:pt x="11" y="17"/>
                  </a:cubicBezTo>
                  <a:cubicBezTo>
                    <a:pt x="7" y="17"/>
                    <a:pt x="8" y="22"/>
                    <a:pt x="5" y="23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91" name="Freeform 298"/>
            <p:cNvSpPr/>
            <p:nvPr/>
          </p:nvSpPr>
          <p:spPr bwMode="auto">
            <a:xfrm>
              <a:off x="4313238" y="4575175"/>
              <a:ext cx="77788" cy="26988"/>
            </a:xfrm>
            <a:custGeom>
              <a:cxnLst>
                <a:cxn ang="0">
                  <a:pos x="14" y="2"/>
                </a:cxn>
                <a:cxn ang="0">
                  <a:pos x="29" y="8"/>
                </a:cxn>
                <a:cxn ang="0">
                  <a:pos x="2" y="8"/>
                </a:cxn>
                <a:cxn ang="0">
                  <a:pos x="14" y="2"/>
                </a:cxn>
              </a:cxnLst>
              <a:rect b="b" l="0" r="r" t="0"/>
              <a:pathLst>
                <a:path h="10" w="28">
                  <a:moveTo>
                    <a:pt x="14" y="2"/>
                  </a:moveTo>
                  <a:cubicBezTo>
                    <a:pt x="16" y="7"/>
                    <a:pt x="28" y="2"/>
                    <a:pt x="29" y="8"/>
                  </a:cubicBezTo>
                  <a:cubicBezTo>
                    <a:pt x="20" y="8"/>
                    <a:pt x="11" y="8"/>
                    <a:pt x="2" y="8"/>
                  </a:cubicBezTo>
                  <a:cubicBezTo>
                    <a:pt x="0" y="0"/>
                    <a:pt x="16" y="10"/>
                    <a:pt x="14" y="2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92" name="Freeform 299"/>
            <p:cNvSpPr/>
            <p:nvPr/>
          </p:nvSpPr>
          <p:spPr bwMode="auto">
            <a:xfrm>
              <a:off x="4335463" y="4635500"/>
              <a:ext cx="73025" cy="26988"/>
            </a:xfrm>
            <a:custGeom>
              <a:cxnLst>
                <a:cxn ang="0">
                  <a:pos x="0" y="7"/>
                </a:cxn>
                <a:cxn ang="0">
                  <a:pos x="24" y="10"/>
                </a:cxn>
                <a:cxn ang="0">
                  <a:pos x="18" y="10"/>
                </a:cxn>
                <a:cxn ang="0">
                  <a:pos x="0" y="7"/>
                </a:cxn>
              </a:cxnLst>
              <a:rect b="b" l="0" r="r" t="0"/>
              <a:pathLst>
                <a:path h="10" w="27">
                  <a:moveTo>
                    <a:pt x="0" y="7"/>
                  </a:moveTo>
                  <a:cubicBezTo>
                    <a:pt x="1" y="3"/>
                    <a:pt x="27" y="0"/>
                    <a:pt x="24" y="10"/>
                  </a:cubicBezTo>
                  <a:cubicBezTo>
                    <a:pt x="22" y="10"/>
                    <a:pt x="20" y="10"/>
                    <a:pt x="18" y="10"/>
                  </a:cubicBezTo>
                  <a:cubicBezTo>
                    <a:pt x="18" y="3"/>
                    <a:pt x="5" y="9"/>
                    <a:pt x="0" y="7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93" name="Freeform 300"/>
            <p:cNvSpPr/>
            <p:nvPr/>
          </p:nvSpPr>
          <p:spPr bwMode="auto">
            <a:xfrm>
              <a:off x="4254500" y="4643438"/>
              <a:ext cx="128588" cy="46038"/>
            </a:xfrm>
            <a:custGeom>
              <a:cxnLst>
                <a:cxn ang="0">
                  <a:pos x="48" y="7"/>
                </a:cxn>
                <a:cxn ang="0">
                  <a:pos x="0" y="16"/>
                </a:cxn>
                <a:cxn ang="0">
                  <a:pos x="30" y="4"/>
                </a:cxn>
                <a:cxn ang="0">
                  <a:pos x="48" y="7"/>
                </a:cxn>
              </a:cxnLst>
              <a:rect b="b" l="0" r="r" t="0"/>
              <a:pathLst>
                <a:path h="17" w="48">
                  <a:moveTo>
                    <a:pt x="48" y="7"/>
                  </a:moveTo>
                  <a:cubicBezTo>
                    <a:pt x="35" y="13"/>
                    <a:pt x="20" y="17"/>
                    <a:pt x="0" y="16"/>
                  </a:cubicBezTo>
                  <a:cubicBezTo>
                    <a:pt x="6" y="8"/>
                    <a:pt x="19" y="7"/>
                    <a:pt x="30" y="4"/>
                  </a:cubicBezTo>
                  <a:cubicBezTo>
                    <a:pt x="35" y="6"/>
                    <a:pt x="48" y="0"/>
                    <a:pt x="48" y="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94" name="Freeform 301"/>
            <p:cNvSpPr/>
            <p:nvPr/>
          </p:nvSpPr>
          <p:spPr bwMode="auto">
            <a:xfrm>
              <a:off x="4471988" y="4775200"/>
              <a:ext cx="177800" cy="73025"/>
            </a:xfrm>
            <a:custGeom>
              <a:cxnLst>
                <a:cxn ang="0">
                  <a:pos x="0" y="27"/>
                </a:cxn>
                <a:cxn ang="0">
                  <a:pos x="66" y="0"/>
                </a:cxn>
                <a:cxn ang="0">
                  <a:pos x="0" y="27"/>
                </a:cxn>
              </a:cxnLst>
              <a:rect b="b" l="0" r="r" t="0"/>
              <a:pathLst>
                <a:path h="27" w="66">
                  <a:moveTo>
                    <a:pt x="0" y="27"/>
                  </a:moveTo>
                  <a:cubicBezTo>
                    <a:pt x="20" y="16"/>
                    <a:pt x="43" y="8"/>
                    <a:pt x="66" y="0"/>
                  </a:cubicBezTo>
                  <a:cubicBezTo>
                    <a:pt x="50" y="15"/>
                    <a:pt x="30" y="26"/>
                    <a:pt x="0" y="2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95" name="Freeform 302"/>
            <p:cNvSpPr/>
            <p:nvPr/>
          </p:nvSpPr>
          <p:spPr bwMode="auto">
            <a:xfrm>
              <a:off x="4513263" y="4879975"/>
              <a:ext cx="104775" cy="31750"/>
            </a:xfrm>
            <a:custGeom>
              <a:cxnLst>
                <a:cxn ang="0">
                  <a:pos x="0" y="12"/>
                </a:cxn>
                <a:cxn ang="0">
                  <a:pos x="39" y="0"/>
                </a:cxn>
                <a:cxn ang="0">
                  <a:pos x="0" y="12"/>
                </a:cxn>
              </a:cxnLst>
              <a:rect b="b" l="0" r="r" t="0"/>
              <a:pathLst>
                <a:path h="12" w="39">
                  <a:moveTo>
                    <a:pt x="0" y="12"/>
                  </a:moveTo>
                  <a:cubicBezTo>
                    <a:pt x="9" y="4"/>
                    <a:pt x="22" y="0"/>
                    <a:pt x="39" y="0"/>
                  </a:cubicBezTo>
                  <a:cubicBezTo>
                    <a:pt x="32" y="10"/>
                    <a:pt x="17" y="12"/>
                    <a:pt x="0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96" name="Freeform 303"/>
            <p:cNvSpPr/>
            <p:nvPr/>
          </p:nvSpPr>
          <p:spPr bwMode="auto">
            <a:xfrm>
              <a:off x="4448175" y="4911725"/>
              <a:ext cx="185738" cy="92075"/>
            </a:xfrm>
            <a:custGeom>
              <a:cxnLst>
                <a:cxn ang="0">
                  <a:pos x="0" y="33"/>
                </a:cxn>
                <a:cxn ang="0">
                  <a:pos x="48" y="15"/>
                </a:cxn>
                <a:cxn ang="0">
                  <a:pos x="12" y="15"/>
                </a:cxn>
                <a:cxn ang="0">
                  <a:pos x="69" y="0"/>
                </a:cxn>
                <a:cxn ang="0">
                  <a:pos x="0" y="33"/>
                </a:cxn>
              </a:cxnLst>
              <a:rect b="b" l="0" r="r" t="0"/>
              <a:pathLst>
                <a:path h="34" w="69">
                  <a:moveTo>
                    <a:pt x="0" y="33"/>
                  </a:moveTo>
                  <a:cubicBezTo>
                    <a:pt x="10" y="21"/>
                    <a:pt x="36" y="25"/>
                    <a:pt x="48" y="15"/>
                  </a:cubicBezTo>
                  <a:cubicBezTo>
                    <a:pt x="40" y="7"/>
                    <a:pt x="26" y="19"/>
                    <a:pt x="12" y="15"/>
                  </a:cubicBezTo>
                  <a:cubicBezTo>
                    <a:pt x="26" y="5"/>
                    <a:pt x="50" y="5"/>
                    <a:pt x="69" y="0"/>
                  </a:cubicBezTo>
                  <a:cubicBezTo>
                    <a:pt x="61" y="26"/>
                    <a:pt x="35" y="34"/>
                    <a:pt x="0" y="3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97" name="Freeform 304"/>
            <p:cNvSpPr/>
            <p:nvPr/>
          </p:nvSpPr>
          <p:spPr bwMode="auto">
            <a:xfrm>
              <a:off x="4552950" y="5030788"/>
              <a:ext cx="73025" cy="34925"/>
            </a:xfrm>
            <a:custGeom>
              <a:cxnLst>
                <a:cxn ang="0">
                  <a:pos x="0" y="10"/>
                </a:cxn>
                <a:cxn ang="0">
                  <a:pos x="27" y="1"/>
                </a:cxn>
                <a:cxn ang="0">
                  <a:pos x="0" y="10"/>
                </a:cxn>
              </a:cxnLst>
              <a:rect b="b" l="0" r="r" t="0"/>
              <a:pathLst>
                <a:path h="13" w="27">
                  <a:moveTo>
                    <a:pt x="0" y="10"/>
                  </a:moveTo>
                  <a:cubicBezTo>
                    <a:pt x="3" y="1"/>
                    <a:pt x="14" y="0"/>
                    <a:pt x="27" y="1"/>
                  </a:cubicBezTo>
                  <a:cubicBezTo>
                    <a:pt x="27" y="13"/>
                    <a:pt x="11" y="9"/>
                    <a:pt x="0" y="1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98" name="Freeform 305"/>
            <p:cNvSpPr/>
            <p:nvPr/>
          </p:nvSpPr>
          <p:spPr bwMode="auto">
            <a:xfrm>
              <a:off x="4497388" y="5111750"/>
              <a:ext cx="55563" cy="28575"/>
            </a:xfrm>
            <a:custGeom>
              <a:cxnLst>
                <a:cxn ang="0">
                  <a:pos x="21" y="1"/>
                </a:cxn>
                <a:cxn ang="0">
                  <a:pos x="0" y="10"/>
                </a:cxn>
                <a:cxn ang="0">
                  <a:pos x="21" y="1"/>
                </a:cxn>
              </a:cxnLst>
              <a:rect b="b" l="0" r="r" t="0"/>
              <a:pathLst>
                <a:path h="11" w="21">
                  <a:moveTo>
                    <a:pt x="21" y="1"/>
                  </a:moveTo>
                  <a:cubicBezTo>
                    <a:pt x="18" y="8"/>
                    <a:pt x="11" y="11"/>
                    <a:pt x="0" y="10"/>
                  </a:cubicBezTo>
                  <a:cubicBezTo>
                    <a:pt x="2" y="2"/>
                    <a:pt x="10" y="0"/>
                    <a:pt x="21" y="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99" name="Freeform 306"/>
            <p:cNvSpPr/>
            <p:nvPr/>
          </p:nvSpPr>
          <p:spPr bwMode="auto">
            <a:xfrm>
              <a:off x="4997450" y="1230313"/>
              <a:ext cx="42863" cy="92075"/>
            </a:xfrm>
            <a:custGeom>
              <a:cxnLst>
                <a:cxn ang="0">
                  <a:pos x="15" y="3"/>
                </a:cxn>
                <a:cxn ang="0">
                  <a:pos x="9" y="30"/>
                </a:cxn>
                <a:cxn ang="0">
                  <a:pos x="0" y="33"/>
                </a:cxn>
                <a:cxn ang="0">
                  <a:pos x="6" y="0"/>
                </a:cxn>
                <a:cxn ang="0">
                  <a:pos x="15" y="3"/>
                </a:cxn>
              </a:cxnLst>
              <a:rect b="b" l="0" r="r" t="0"/>
              <a:pathLst>
                <a:path h="34" w="16">
                  <a:moveTo>
                    <a:pt x="15" y="3"/>
                  </a:moveTo>
                  <a:cubicBezTo>
                    <a:pt x="16" y="15"/>
                    <a:pt x="15" y="25"/>
                    <a:pt x="9" y="30"/>
                  </a:cubicBezTo>
                  <a:cubicBezTo>
                    <a:pt x="5" y="30"/>
                    <a:pt x="5" y="34"/>
                    <a:pt x="0" y="33"/>
                  </a:cubicBezTo>
                  <a:cubicBezTo>
                    <a:pt x="5" y="25"/>
                    <a:pt x="7" y="14"/>
                    <a:pt x="6" y="0"/>
                  </a:cubicBezTo>
                  <a:cubicBezTo>
                    <a:pt x="10" y="0"/>
                    <a:pt x="13" y="1"/>
                    <a:pt x="15" y="3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400" name="Freeform 307"/>
            <p:cNvSpPr/>
            <p:nvPr/>
          </p:nvSpPr>
          <p:spPr bwMode="auto">
            <a:xfrm>
              <a:off x="4673600" y="4298950"/>
              <a:ext cx="231775" cy="155575"/>
            </a:xfrm>
            <a:custGeom>
              <a:cxnLst>
                <a:cxn ang="0">
                  <a:pos x="36" y="9"/>
                </a:cxn>
                <a:cxn ang="0">
                  <a:pos x="78" y="0"/>
                </a:cxn>
                <a:cxn ang="0">
                  <a:pos x="78" y="12"/>
                </a:cxn>
                <a:cxn ang="0">
                  <a:pos x="75" y="18"/>
                </a:cxn>
                <a:cxn ang="0">
                  <a:pos x="66" y="27"/>
                </a:cxn>
                <a:cxn ang="0">
                  <a:pos x="51" y="18"/>
                </a:cxn>
                <a:cxn ang="0">
                  <a:pos x="54" y="36"/>
                </a:cxn>
                <a:cxn ang="0">
                  <a:pos x="33" y="24"/>
                </a:cxn>
                <a:cxn ang="0">
                  <a:pos x="42" y="39"/>
                </a:cxn>
                <a:cxn ang="0">
                  <a:pos x="42" y="42"/>
                </a:cxn>
                <a:cxn ang="0">
                  <a:pos x="21" y="48"/>
                </a:cxn>
                <a:cxn ang="0">
                  <a:pos x="21" y="33"/>
                </a:cxn>
                <a:cxn ang="0">
                  <a:pos x="15" y="54"/>
                </a:cxn>
                <a:cxn ang="0">
                  <a:pos x="0" y="54"/>
                </a:cxn>
                <a:cxn ang="0">
                  <a:pos x="0" y="30"/>
                </a:cxn>
                <a:cxn ang="0">
                  <a:pos x="15" y="24"/>
                </a:cxn>
                <a:cxn ang="0">
                  <a:pos x="36" y="9"/>
                </a:cxn>
              </a:cxnLst>
              <a:rect b="b" l="0" r="r" t="0"/>
              <a:pathLst>
                <a:path h="57" w="86">
                  <a:moveTo>
                    <a:pt x="36" y="9"/>
                  </a:moveTo>
                  <a:cubicBezTo>
                    <a:pt x="48" y="4"/>
                    <a:pt x="64" y="3"/>
                    <a:pt x="78" y="0"/>
                  </a:cubicBezTo>
                  <a:cubicBezTo>
                    <a:pt x="86" y="1"/>
                    <a:pt x="74" y="5"/>
                    <a:pt x="78" y="12"/>
                  </a:cubicBezTo>
                  <a:cubicBezTo>
                    <a:pt x="76" y="13"/>
                    <a:pt x="75" y="15"/>
                    <a:pt x="75" y="18"/>
                  </a:cubicBezTo>
                  <a:cubicBezTo>
                    <a:pt x="69" y="18"/>
                    <a:pt x="73" y="28"/>
                    <a:pt x="66" y="27"/>
                  </a:cubicBezTo>
                  <a:cubicBezTo>
                    <a:pt x="59" y="28"/>
                    <a:pt x="57" y="8"/>
                    <a:pt x="51" y="18"/>
                  </a:cubicBezTo>
                  <a:cubicBezTo>
                    <a:pt x="59" y="18"/>
                    <a:pt x="58" y="32"/>
                    <a:pt x="54" y="36"/>
                  </a:cubicBezTo>
                  <a:cubicBezTo>
                    <a:pt x="39" y="40"/>
                    <a:pt x="41" y="27"/>
                    <a:pt x="33" y="24"/>
                  </a:cubicBezTo>
                  <a:cubicBezTo>
                    <a:pt x="34" y="31"/>
                    <a:pt x="36" y="37"/>
                    <a:pt x="42" y="39"/>
                  </a:cubicBezTo>
                  <a:cubicBezTo>
                    <a:pt x="42" y="40"/>
                    <a:pt x="42" y="41"/>
                    <a:pt x="42" y="42"/>
                  </a:cubicBezTo>
                  <a:cubicBezTo>
                    <a:pt x="34" y="43"/>
                    <a:pt x="31" y="58"/>
                    <a:pt x="21" y="48"/>
                  </a:cubicBezTo>
                  <a:cubicBezTo>
                    <a:pt x="21" y="43"/>
                    <a:pt x="21" y="38"/>
                    <a:pt x="21" y="33"/>
                  </a:cubicBezTo>
                  <a:cubicBezTo>
                    <a:pt x="10" y="31"/>
                    <a:pt x="17" y="47"/>
                    <a:pt x="15" y="54"/>
                  </a:cubicBezTo>
                  <a:cubicBezTo>
                    <a:pt x="10" y="54"/>
                    <a:pt x="5" y="54"/>
                    <a:pt x="0" y="54"/>
                  </a:cubicBezTo>
                  <a:cubicBezTo>
                    <a:pt x="0" y="46"/>
                    <a:pt x="0" y="38"/>
                    <a:pt x="0" y="30"/>
                  </a:cubicBezTo>
                  <a:cubicBezTo>
                    <a:pt x="7" y="30"/>
                    <a:pt x="9" y="25"/>
                    <a:pt x="15" y="24"/>
                  </a:cubicBezTo>
                  <a:cubicBezTo>
                    <a:pt x="22" y="19"/>
                    <a:pt x="30" y="15"/>
                    <a:pt x="36" y="9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401" name="Freeform 308"/>
            <p:cNvSpPr/>
            <p:nvPr/>
          </p:nvSpPr>
          <p:spPr bwMode="auto">
            <a:xfrm>
              <a:off x="4664075" y="2894013"/>
              <a:ext cx="106363" cy="34925"/>
            </a:xfrm>
            <a:custGeom>
              <a:cxnLst>
                <a:cxn ang="0">
                  <a:pos x="7" y="12"/>
                </a:cxn>
                <a:cxn ang="0">
                  <a:pos x="22" y="3"/>
                </a:cxn>
                <a:cxn ang="0">
                  <a:pos x="22" y="6"/>
                </a:cxn>
                <a:cxn ang="0">
                  <a:pos x="37" y="12"/>
                </a:cxn>
                <a:cxn ang="0">
                  <a:pos x="7" y="12"/>
                </a:cxn>
              </a:cxnLst>
              <a:rect b="b" l="0" r="r" t="0"/>
              <a:pathLst>
                <a:path h="13" w="40">
                  <a:moveTo>
                    <a:pt x="7" y="12"/>
                  </a:moveTo>
                  <a:cubicBezTo>
                    <a:pt x="0" y="0"/>
                    <a:pt x="19" y="13"/>
                    <a:pt x="22" y="3"/>
                  </a:cubicBezTo>
                  <a:cubicBezTo>
                    <a:pt x="22" y="4"/>
                    <a:pt x="22" y="5"/>
                    <a:pt x="22" y="6"/>
                  </a:cubicBezTo>
                  <a:cubicBezTo>
                    <a:pt x="28" y="7"/>
                    <a:pt x="40" y="2"/>
                    <a:pt x="37" y="12"/>
                  </a:cubicBezTo>
                  <a:cubicBezTo>
                    <a:pt x="27" y="12"/>
                    <a:pt x="17" y="12"/>
                    <a:pt x="7" y="12"/>
                  </a:cubicBezTo>
                  <a:close/>
                </a:path>
              </a:pathLst>
            </a:custGeom>
            <a:solidFill>
              <a:srgbClr val="13303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402" name="Freeform 309"/>
            <p:cNvSpPr/>
            <p:nvPr/>
          </p:nvSpPr>
          <p:spPr bwMode="auto">
            <a:xfrm>
              <a:off x="4900613" y="4330700"/>
              <a:ext cx="12700" cy="104775"/>
            </a:xfrm>
            <a:custGeom>
              <a:cxnLst>
                <a:cxn ang="0">
                  <a:pos x="0" y="39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9"/>
                </a:cxn>
              </a:cxnLst>
              <a:rect b="b" l="0" r="r" t="0"/>
              <a:pathLst>
                <a:path h="39" w="5">
                  <a:moveTo>
                    <a:pt x="0" y="39"/>
                  </a:moveTo>
                  <a:cubicBezTo>
                    <a:pt x="0" y="27"/>
                    <a:pt x="0" y="1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" y="6"/>
                    <a:pt x="5" y="33"/>
                    <a:pt x="0" y="39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403" name="Freeform 310"/>
            <p:cNvSpPr/>
            <p:nvPr/>
          </p:nvSpPr>
          <p:spPr bwMode="auto">
            <a:xfrm>
              <a:off x="3367088" y="774700"/>
              <a:ext cx="112713" cy="53975"/>
            </a:xfrm>
            <a:custGeom>
              <a:cxnLst>
                <a:cxn ang="0">
                  <a:pos x="9" y="1"/>
                </a:cxn>
                <a:cxn ang="0">
                  <a:pos x="18" y="7"/>
                </a:cxn>
                <a:cxn ang="0">
                  <a:pos x="42" y="13"/>
                </a:cxn>
                <a:cxn ang="0">
                  <a:pos x="24" y="16"/>
                </a:cxn>
                <a:cxn ang="0">
                  <a:pos x="6" y="4"/>
                </a:cxn>
                <a:cxn ang="0">
                  <a:pos x="9" y="1"/>
                </a:cxn>
              </a:cxnLst>
              <a:rect b="b" l="0" r="r" t="0"/>
              <a:pathLst>
                <a:path h="20" w="42">
                  <a:moveTo>
                    <a:pt x="9" y="1"/>
                  </a:moveTo>
                  <a:cubicBezTo>
                    <a:pt x="10" y="5"/>
                    <a:pt x="16" y="4"/>
                    <a:pt x="18" y="7"/>
                  </a:cubicBezTo>
                  <a:cubicBezTo>
                    <a:pt x="21" y="14"/>
                    <a:pt x="39" y="6"/>
                    <a:pt x="42" y="13"/>
                  </a:cubicBezTo>
                  <a:cubicBezTo>
                    <a:pt x="33" y="11"/>
                    <a:pt x="33" y="18"/>
                    <a:pt x="24" y="16"/>
                  </a:cubicBezTo>
                  <a:cubicBezTo>
                    <a:pt x="22" y="8"/>
                    <a:pt x="0" y="20"/>
                    <a:pt x="6" y="4"/>
                  </a:cubicBezTo>
                  <a:cubicBezTo>
                    <a:pt x="6" y="2"/>
                    <a:pt x="6" y="0"/>
                    <a:pt x="9" y="1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404" name="Freeform 311"/>
            <p:cNvSpPr/>
            <p:nvPr/>
          </p:nvSpPr>
          <p:spPr bwMode="auto">
            <a:xfrm>
              <a:off x="4795838" y="839788"/>
              <a:ext cx="104775" cy="26988"/>
            </a:xfrm>
            <a:custGeom>
              <a:cxnLst>
                <a:cxn ang="0">
                  <a:pos x="0" y="7"/>
                </a:cxn>
                <a:cxn ang="0">
                  <a:pos x="39" y="10"/>
                </a:cxn>
                <a:cxn ang="0">
                  <a:pos x="27" y="10"/>
                </a:cxn>
                <a:cxn ang="0">
                  <a:pos x="15" y="7"/>
                </a:cxn>
                <a:cxn ang="0">
                  <a:pos x="0" y="7"/>
                </a:cxn>
              </a:cxnLst>
              <a:rect b="b" l="0" r="r" t="0"/>
              <a:pathLst>
                <a:path h="10" w="39">
                  <a:moveTo>
                    <a:pt x="0" y="7"/>
                  </a:moveTo>
                  <a:cubicBezTo>
                    <a:pt x="7" y="3"/>
                    <a:pt x="37" y="0"/>
                    <a:pt x="39" y="10"/>
                  </a:cubicBezTo>
                  <a:cubicBezTo>
                    <a:pt x="35" y="10"/>
                    <a:pt x="31" y="10"/>
                    <a:pt x="27" y="10"/>
                  </a:cubicBezTo>
                  <a:cubicBezTo>
                    <a:pt x="26" y="6"/>
                    <a:pt x="20" y="7"/>
                    <a:pt x="15" y="7"/>
                  </a:cubicBezTo>
                  <a:cubicBezTo>
                    <a:pt x="10" y="7"/>
                    <a:pt x="5" y="7"/>
                    <a:pt x="0" y="7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405" name="Freeform 312"/>
            <p:cNvSpPr/>
            <p:nvPr/>
          </p:nvSpPr>
          <p:spPr bwMode="auto">
            <a:xfrm>
              <a:off x="4235450" y="3482975"/>
              <a:ext cx="19050" cy="225425"/>
            </a:xfrm>
            <a:custGeom>
              <a:cxnLst>
                <a:cxn ang="0">
                  <a:pos x="7" y="0"/>
                </a:cxn>
                <a:cxn ang="0">
                  <a:pos x="7" y="75"/>
                </a:cxn>
                <a:cxn ang="0">
                  <a:pos x="7" y="84"/>
                </a:cxn>
                <a:cxn ang="0">
                  <a:pos x="4" y="84"/>
                </a:cxn>
                <a:cxn ang="0">
                  <a:pos x="7" y="0"/>
                </a:cxn>
              </a:cxnLst>
              <a:rect b="b" l="0" r="r" t="0"/>
              <a:pathLst>
                <a:path h="84" w="7">
                  <a:moveTo>
                    <a:pt x="7" y="0"/>
                  </a:moveTo>
                  <a:cubicBezTo>
                    <a:pt x="7" y="25"/>
                    <a:pt x="7" y="50"/>
                    <a:pt x="7" y="75"/>
                  </a:cubicBezTo>
                  <a:cubicBezTo>
                    <a:pt x="7" y="78"/>
                    <a:pt x="7" y="81"/>
                    <a:pt x="7" y="84"/>
                  </a:cubicBezTo>
                  <a:cubicBezTo>
                    <a:pt x="6" y="84"/>
                    <a:pt x="5" y="84"/>
                    <a:pt x="4" y="84"/>
                  </a:cubicBezTo>
                  <a:cubicBezTo>
                    <a:pt x="6" y="57"/>
                    <a:pt x="0" y="22"/>
                    <a:pt x="7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406" name="Freeform 314"/>
            <p:cNvSpPr/>
            <p:nvPr/>
          </p:nvSpPr>
          <p:spPr bwMode="auto">
            <a:xfrm>
              <a:off x="4956175" y="1787525"/>
              <a:ext cx="7938" cy="120650"/>
            </a:xfrm>
            <a:custGeom>
              <a:cxnLst>
                <a:cxn ang="0">
                  <a:pos x="3" y="0"/>
                </a:cxn>
                <a:cxn ang="0">
                  <a:pos x="3" y="21"/>
                </a:cxn>
                <a:cxn ang="0">
                  <a:pos x="3" y="45"/>
                </a:cxn>
                <a:cxn ang="0">
                  <a:pos x="0" y="45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45" w="3">
                  <a:moveTo>
                    <a:pt x="3" y="0"/>
                  </a:moveTo>
                  <a:cubicBezTo>
                    <a:pt x="3" y="7"/>
                    <a:pt x="3" y="14"/>
                    <a:pt x="3" y="21"/>
                  </a:cubicBezTo>
                  <a:cubicBezTo>
                    <a:pt x="3" y="29"/>
                    <a:pt x="3" y="37"/>
                    <a:pt x="3" y="45"/>
                  </a:cubicBezTo>
                  <a:cubicBezTo>
                    <a:pt x="2" y="45"/>
                    <a:pt x="1" y="45"/>
                    <a:pt x="0" y="45"/>
                  </a:cubicBezTo>
                  <a:cubicBezTo>
                    <a:pt x="0" y="30"/>
                    <a:pt x="0" y="15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407" name="Freeform 315"/>
            <p:cNvSpPr/>
            <p:nvPr/>
          </p:nvSpPr>
          <p:spPr bwMode="auto">
            <a:xfrm>
              <a:off x="4125913" y="2886075"/>
              <a:ext cx="527050" cy="430213"/>
            </a:xfrm>
            <a:custGeom>
              <a:cxnLst>
                <a:cxn ang="0">
                  <a:pos x="57" y="24"/>
                </a:cxn>
                <a:cxn ang="0">
                  <a:pos x="195" y="18"/>
                </a:cxn>
                <a:cxn ang="0">
                  <a:pos x="192" y="51"/>
                </a:cxn>
                <a:cxn ang="0">
                  <a:pos x="189" y="54"/>
                </a:cxn>
                <a:cxn ang="0">
                  <a:pos x="165" y="99"/>
                </a:cxn>
                <a:cxn ang="0">
                  <a:pos x="171" y="105"/>
                </a:cxn>
                <a:cxn ang="0">
                  <a:pos x="159" y="108"/>
                </a:cxn>
                <a:cxn ang="0">
                  <a:pos x="159" y="102"/>
                </a:cxn>
                <a:cxn ang="0">
                  <a:pos x="141" y="105"/>
                </a:cxn>
                <a:cxn ang="0">
                  <a:pos x="111" y="117"/>
                </a:cxn>
                <a:cxn ang="0">
                  <a:pos x="81" y="126"/>
                </a:cxn>
                <a:cxn ang="0">
                  <a:pos x="60" y="129"/>
                </a:cxn>
                <a:cxn ang="0">
                  <a:pos x="33" y="132"/>
                </a:cxn>
                <a:cxn ang="0">
                  <a:pos x="78" y="132"/>
                </a:cxn>
                <a:cxn ang="0">
                  <a:pos x="90" y="129"/>
                </a:cxn>
                <a:cxn ang="0">
                  <a:pos x="117" y="123"/>
                </a:cxn>
                <a:cxn ang="0">
                  <a:pos x="168" y="108"/>
                </a:cxn>
                <a:cxn ang="0">
                  <a:pos x="165" y="120"/>
                </a:cxn>
                <a:cxn ang="0">
                  <a:pos x="162" y="132"/>
                </a:cxn>
                <a:cxn ang="0">
                  <a:pos x="144" y="138"/>
                </a:cxn>
                <a:cxn ang="0">
                  <a:pos x="135" y="141"/>
                </a:cxn>
                <a:cxn ang="0">
                  <a:pos x="108" y="156"/>
                </a:cxn>
                <a:cxn ang="0">
                  <a:pos x="105" y="159"/>
                </a:cxn>
                <a:cxn ang="0">
                  <a:pos x="78" y="156"/>
                </a:cxn>
                <a:cxn ang="0">
                  <a:pos x="75" y="153"/>
                </a:cxn>
                <a:cxn ang="0">
                  <a:pos x="12" y="147"/>
                </a:cxn>
                <a:cxn ang="0">
                  <a:pos x="9" y="138"/>
                </a:cxn>
                <a:cxn ang="0">
                  <a:pos x="27" y="99"/>
                </a:cxn>
                <a:cxn ang="0">
                  <a:pos x="57" y="24"/>
                </a:cxn>
              </a:cxnLst>
              <a:rect b="b" l="0" r="r" t="0"/>
              <a:pathLst>
                <a:path h="160" w="196">
                  <a:moveTo>
                    <a:pt x="57" y="24"/>
                  </a:moveTo>
                  <a:cubicBezTo>
                    <a:pt x="98" y="0"/>
                    <a:pt x="142" y="29"/>
                    <a:pt x="195" y="18"/>
                  </a:cubicBezTo>
                  <a:cubicBezTo>
                    <a:pt x="196" y="29"/>
                    <a:pt x="185" y="44"/>
                    <a:pt x="192" y="51"/>
                  </a:cubicBezTo>
                  <a:cubicBezTo>
                    <a:pt x="192" y="53"/>
                    <a:pt x="192" y="55"/>
                    <a:pt x="189" y="54"/>
                  </a:cubicBezTo>
                  <a:cubicBezTo>
                    <a:pt x="177" y="53"/>
                    <a:pt x="180" y="93"/>
                    <a:pt x="165" y="99"/>
                  </a:cubicBezTo>
                  <a:cubicBezTo>
                    <a:pt x="169" y="99"/>
                    <a:pt x="172" y="100"/>
                    <a:pt x="171" y="105"/>
                  </a:cubicBezTo>
                  <a:cubicBezTo>
                    <a:pt x="165" y="104"/>
                    <a:pt x="164" y="108"/>
                    <a:pt x="159" y="108"/>
                  </a:cubicBezTo>
                  <a:cubicBezTo>
                    <a:pt x="155" y="107"/>
                    <a:pt x="157" y="105"/>
                    <a:pt x="159" y="102"/>
                  </a:cubicBezTo>
                  <a:cubicBezTo>
                    <a:pt x="151" y="100"/>
                    <a:pt x="145" y="98"/>
                    <a:pt x="141" y="105"/>
                  </a:cubicBezTo>
                  <a:cubicBezTo>
                    <a:pt x="130" y="108"/>
                    <a:pt x="122" y="114"/>
                    <a:pt x="111" y="117"/>
                  </a:cubicBezTo>
                  <a:cubicBezTo>
                    <a:pt x="103" y="122"/>
                    <a:pt x="90" y="122"/>
                    <a:pt x="81" y="126"/>
                  </a:cubicBezTo>
                  <a:cubicBezTo>
                    <a:pt x="71" y="124"/>
                    <a:pt x="69" y="130"/>
                    <a:pt x="60" y="129"/>
                  </a:cubicBezTo>
                  <a:cubicBezTo>
                    <a:pt x="52" y="131"/>
                    <a:pt x="36" y="125"/>
                    <a:pt x="33" y="132"/>
                  </a:cubicBezTo>
                  <a:cubicBezTo>
                    <a:pt x="46" y="132"/>
                    <a:pt x="67" y="140"/>
                    <a:pt x="78" y="132"/>
                  </a:cubicBezTo>
                  <a:cubicBezTo>
                    <a:pt x="84" y="133"/>
                    <a:pt x="85" y="129"/>
                    <a:pt x="90" y="129"/>
                  </a:cubicBezTo>
                  <a:cubicBezTo>
                    <a:pt x="101" y="129"/>
                    <a:pt x="111" y="128"/>
                    <a:pt x="117" y="123"/>
                  </a:cubicBezTo>
                  <a:cubicBezTo>
                    <a:pt x="141" y="125"/>
                    <a:pt x="154" y="116"/>
                    <a:pt x="168" y="108"/>
                  </a:cubicBezTo>
                  <a:cubicBezTo>
                    <a:pt x="168" y="113"/>
                    <a:pt x="167" y="117"/>
                    <a:pt x="165" y="120"/>
                  </a:cubicBezTo>
                  <a:cubicBezTo>
                    <a:pt x="164" y="124"/>
                    <a:pt x="161" y="126"/>
                    <a:pt x="162" y="132"/>
                  </a:cubicBezTo>
                  <a:cubicBezTo>
                    <a:pt x="154" y="132"/>
                    <a:pt x="148" y="134"/>
                    <a:pt x="144" y="138"/>
                  </a:cubicBezTo>
                  <a:cubicBezTo>
                    <a:pt x="143" y="141"/>
                    <a:pt x="139" y="141"/>
                    <a:pt x="135" y="141"/>
                  </a:cubicBezTo>
                  <a:cubicBezTo>
                    <a:pt x="122" y="142"/>
                    <a:pt x="115" y="149"/>
                    <a:pt x="108" y="156"/>
                  </a:cubicBezTo>
                  <a:cubicBezTo>
                    <a:pt x="108" y="158"/>
                    <a:pt x="108" y="160"/>
                    <a:pt x="105" y="159"/>
                  </a:cubicBezTo>
                  <a:cubicBezTo>
                    <a:pt x="100" y="156"/>
                    <a:pt x="82" y="151"/>
                    <a:pt x="78" y="156"/>
                  </a:cubicBezTo>
                  <a:cubicBezTo>
                    <a:pt x="76" y="156"/>
                    <a:pt x="74" y="156"/>
                    <a:pt x="75" y="153"/>
                  </a:cubicBezTo>
                  <a:cubicBezTo>
                    <a:pt x="71" y="146"/>
                    <a:pt x="32" y="142"/>
                    <a:pt x="12" y="147"/>
                  </a:cubicBezTo>
                  <a:cubicBezTo>
                    <a:pt x="0" y="151"/>
                    <a:pt x="1" y="138"/>
                    <a:pt x="9" y="138"/>
                  </a:cubicBezTo>
                  <a:cubicBezTo>
                    <a:pt x="19" y="129"/>
                    <a:pt x="21" y="112"/>
                    <a:pt x="27" y="99"/>
                  </a:cubicBezTo>
                  <a:cubicBezTo>
                    <a:pt x="39" y="76"/>
                    <a:pt x="47" y="49"/>
                    <a:pt x="57" y="24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408" name="Freeform 316"/>
            <p:cNvSpPr/>
            <p:nvPr/>
          </p:nvSpPr>
          <p:spPr bwMode="auto">
            <a:xfrm>
              <a:off x="4610100" y="4225925"/>
              <a:ext cx="225425" cy="201613"/>
            </a:xfrm>
            <a:custGeom>
              <a:cxnLst>
                <a:cxn ang="0">
                  <a:pos x="36" y="3"/>
                </a:cxn>
                <a:cxn ang="0">
                  <a:pos x="63" y="9"/>
                </a:cxn>
                <a:cxn ang="0">
                  <a:pos x="60" y="3"/>
                </a:cxn>
                <a:cxn ang="0">
                  <a:pos x="84" y="18"/>
                </a:cxn>
                <a:cxn ang="0">
                  <a:pos x="0" y="30"/>
                </a:cxn>
                <a:cxn ang="0">
                  <a:pos x="3" y="30"/>
                </a:cxn>
                <a:cxn ang="0">
                  <a:pos x="18" y="18"/>
                </a:cxn>
                <a:cxn ang="0">
                  <a:pos x="36" y="3"/>
                </a:cxn>
              </a:cxnLst>
              <a:rect b="b" l="0" r="r" t="0"/>
              <a:pathLst>
                <a:path h="75" w="84">
                  <a:moveTo>
                    <a:pt x="36" y="3"/>
                  </a:moveTo>
                  <a:cubicBezTo>
                    <a:pt x="44" y="0"/>
                    <a:pt x="57" y="13"/>
                    <a:pt x="63" y="9"/>
                  </a:cubicBezTo>
                  <a:cubicBezTo>
                    <a:pt x="60" y="8"/>
                    <a:pt x="56" y="4"/>
                    <a:pt x="60" y="3"/>
                  </a:cubicBezTo>
                  <a:cubicBezTo>
                    <a:pt x="73" y="3"/>
                    <a:pt x="82" y="7"/>
                    <a:pt x="84" y="18"/>
                  </a:cubicBezTo>
                  <a:cubicBezTo>
                    <a:pt x="52" y="18"/>
                    <a:pt x="14" y="75"/>
                    <a:pt x="0" y="30"/>
                  </a:cubicBezTo>
                  <a:cubicBezTo>
                    <a:pt x="1" y="30"/>
                    <a:pt x="2" y="30"/>
                    <a:pt x="3" y="30"/>
                  </a:cubicBezTo>
                  <a:cubicBezTo>
                    <a:pt x="5" y="37"/>
                    <a:pt x="25" y="20"/>
                    <a:pt x="18" y="18"/>
                  </a:cubicBezTo>
                  <a:cubicBezTo>
                    <a:pt x="24" y="13"/>
                    <a:pt x="29" y="7"/>
                    <a:pt x="36" y="3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409" name="Freeform 317"/>
            <p:cNvSpPr/>
            <p:nvPr/>
          </p:nvSpPr>
          <p:spPr bwMode="auto">
            <a:xfrm>
              <a:off x="4179888" y="4230688"/>
              <a:ext cx="307975" cy="149225"/>
            </a:xfrm>
            <a:custGeom>
              <a:cxnLst>
                <a:cxn ang="0">
                  <a:pos x="67" y="1"/>
                </a:cxn>
                <a:cxn ang="0">
                  <a:pos x="79" y="7"/>
                </a:cxn>
                <a:cxn ang="0">
                  <a:pos x="82" y="4"/>
                </a:cxn>
                <a:cxn ang="0">
                  <a:pos x="94" y="1"/>
                </a:cxn>
                <a:cxn ang="0">
                  <a:pos x="112" y="13"/>
                </a:cxn>
                <a:cxn ang="0">
                  <a:pos x="22" y="49"/>
                </a:cxn>
                <a:cxn ang="0">
                  <a:pos x="13" y="55"/>
                </a:cxn>
                <a:cxn ang="0">
                  <a:pos x="10" y="46"/>
                </a:cxn>
                <a:cxn ang="0">
                  <a:pos x="10" y="49"/>
                </a:cxn>
                <a:cxn ang="0">
                  <a:pos x="10" y="28"/>
                </a:cxn>
                <a:cxn ang="0">
                  <a:pos x="13" y="25"/>
                </a:cxn>
                <a:cxn ang="0">
                  <a:pos x="19" y="34"/>
                </a:cxn>
                <a:cxn ang="0">
                  <a:pos x="25" y="13"/>
                </a:cxn>
                <a:cxn ang="0">
                  <a:pos x="28" y="10"/>
                </a:cxn>
                <a:cxn ang="0">
                  <a:pos x="67" y="1"/>
                </a:cxn>
              </a:cxnLst>
              <a:rect b="b" l="0" r="r" t="0"/>
              <a:pathLst>
                <a:path h="55" w="115">
                  <a:moveTo>
                    <a:pt x="67" y="1"/>
                  </a:moveTo>
                  <a:cubicBezTo>
                    <a:pt x="67" y="7"/>
                    <a:pt x="77" y="3"/>
                    <a:pt x="79" y="7"/>
                  </a:cubicBezTo>
                  <a:cubicBezTo>
                    <a:pt x="81" y="21"/>
                    <a:pt x="88" y="14"/>
                    <a:pt x="82" y="4"/>
                  </a:cubicBezTo>
                  <a:cubicBezTo>
                    <a:pt x="86" y="3"/>
                    <a:pt x="93" y="5"/>
                    <a:pt x="94" y="1"/>
                  </a:cubicBezTo>
                  <a:cubicBezTo>
                    <a:pt x="105" y="0"/>
                    <a:pt x="115" y="0"/>
                    <a:pt x="112" y="13"/>
                  </a:cubicBezTo>
                  <a:cubicBezTo>
                    <a:pt x="72" y="21"/>
                    <a:pt x="45" y="24"/>
                    <a:pt x="22" y="49"/>
                  </a:cubicBezTo>
                  <a:cubicBezTo>
                    <a:pt x="18" y="50"/>
                    <a:pt x="17" y="54"/>
                    <a:pt x="13" y="55"/>
                  </a:cubicBezTo>
                  <a:cubicBezTo>
                    <a:pt x="13" y="51"/>
                    <a:pt x="14" y="46"/>
                    <a:pt x="10" y="46"/>
                  </a:cubicBezTo>
                  <a:cubicBezTo>
                    <a:pt x="10" y="47"/>
                    <a:pt x="10" y="48"/>
                    <a:pt x="10" y="49"/>
                  </a:cubicBezTo>
                  <a:cubicBezTo>
                    <a:pt x="0" y="46"/>
                    <a:pt x="20" y="31"/>
                    <a:pt x="10" y="28"/>
                  </a:cubicBezTo>
                  <a:cubicBezTo>
                    <a:pt x="10" y="26"/>
                    <a:pt x="10" y="24"/>
                    <a:pt x="13" y="25"/>
                  </a:cubicBezTo>
                  <a:cubicBezTo>
                    <a:pt x="14" y="29"/>
                    <a:pt x="16" y="32"/>
                    <a:pt x="19" y="34"/>
                  </a:cubicBezTo>
                  <a:cubicBezTo>
                    <a:pt x="20" y="26"/>
                    <a:pt x="21" y="18"/>
                    <a:pt x="25" y="13"/>
                  </a:cubicBezTo>
                  <a:cubicBezTo>
                    <a:pt x="28" y="13"/>
                    <a:pt x="33" y="12"/>
                    <a:pt x="28" y="10"/>
                  </a:cubicBezTo>
                  <a:cubicBezTo>
                    <a:pt x="38" y="4"/>
                    <a:pt x="56" y="6"/>
                    <a:pt x="67" y="1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410" name="Freeform 318"/>
            <p:cNvSpPr/>
            <p:nvPr/>
          </p:nvSpPr>
          <p:spPr bwMode="auto">
            <a:xfrm>
              <a:off x="4375150" y="2054225"/>
              <a:ext cx="33338" cy="136525"/>
            </a:xfrm>
            <a:custGeom>
              <a:cxnLst>
                <a:cxn ang="0">
                  <a:pos x="6" y="51"/>
                </a:cxn>
                <a:cxn ang="0">
                  <a:pos x="0" y="0"/>
                </a:cxn>
                <a:cxn ang="0">
                  <a:pos x="6" y="51"/>
                </a:cxn>
              </a:cxnLst>
              <a:rect b="b" l="0" r="r" t="0"/>
              <a:pathLst>
                <a:path h="51" w="12">
                  <a:moveTo>
                    <a:pt x="6" y="51"/>
                  </a:moveTo>
                  <a:cubicBezTo>
                    <a:pt x="0" y="38"/>
                    <a:pt x="5" y="14"/>
                    <a:pt x="0" y="0"/>
                  </a:cubicBezTo>
                  <a:cubicBezTo>
                    <a:pt x="9" y="10"/>
                    <a:pt x="12" y="36"/>
                    <a:pt x="6" y="51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411" name="Freeform 319"/>
            <p:cNvSpPr/>
            <p:nvPr/>
          </p:nvSpPr>
          <p:spPr bwMode="auto">
            <a:xfrm>
              <a:off x="4633913" y="1631950"/>
              <a:ext cx="7938" cy="131763"/>
            </a:xfrm>
            <a:custGeom>
              <a:cxnLst>
                <a:cxn ang="0">
                  <a:pos x="3" y="4"/>
                </a:cxn>
                <a:cxn ang="0">
                  <a:pos x="3" y="49"/>
                </a:cxn>
                <a:cxn ang="0">
                  <a:pos x="0" y="49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3" y="4"/>
                </a:cxn>
              </a:cxnLst>
              <a:rect b="b" l="0" r="r" t="0"/>
              <a:pathLst>
                <a:path h="49" w="3">
                  <a:moveTo>
                    <a:pt x="3" y="4"/>
                  </a:moveTo>
                  <a:cubicBezTo>
                    <a:pt x="3" y="19"/>
                    <a:pt x="3" y="34"/>
                    <a:pt x="3" y="49"/>
                  </a:cubicBezTo>
                  <a:cubicBezTo>
                    <a:pt x="2" y="49"/>
                    <a:pt x="1" y="49"/>
                    <a:pt x="0" y="49"/>
                  </a:cubicBezTo>
                  <a:cubicBezTo>
                    <a:pt x="0" y="34"/>
                    <a:pt x="0" y="19"/>
                    <a:pt x="0" y="4"/>
                  </a:cubicBezTo>
                  <a:cubicBezTo>
                    <a:pt x="0" y="2"/>
                    <a:pt x="0" y="0"/>
                    <a:pt x="3" y="1"/>
                  </a:cubicBezTo>
                  <a:cubicBezTo>
                    <a:pt x="3" y="2"/>
                    <a:pt x="3" y="3"/>
                    <a:pt x="3" y="4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412" name="Freeform 320"/>
            <p:cNvSpPr/>
            <p:nvPr/>
          </p:nvSpPr>
          <p:spPr bwMode="auto">
            <a:xfrm>
              <a:off x="4981575" y="2279650"/>
              <a:ext cx="7938" cy="130175"/>
            </a:xfrm>
            <a:custGeom>
              <a:cxnLst>
                <a:cxn ang="0">
                  <a:pos x="0" y="3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48"/>
                </a:cxn>
                <a:cxn ang="0">
                  <a:pos x="0" y="48"/>
                </a:cxn>
                <a:cxn ang="0">
                  <a:pos x="0" y="36"/>
                </a:cxn>
              </a:cxnLst>
              <a:rect b="b" l="0" r="r" t="0"/>
              <a:pathLst>
                <a:path h="48" w="3">
                  <a:moveTo>
                    <a:pt x="0" y="36"/>
                  </a:moveTo>
                  <a:cubicBezTo>
                    <a:pt x="0" y="24"/>
                    <a:pt x="0" y="12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16"/>
                    <a:pt x="3" y="32"/>
                    <a:pt x="3" y="48"/>
                  </a:cubicBezTo>
                  <a:cubicBezTo>
                    <a:pt x="2" y="48"/>
                    <a:pt x="1" y="48"/>
                    <a:pt x="0" y="48"/>
                  </a:cubicBezTo>
                  <a:cubicBezTo>
                    <a:pt x="0" y="44"/>
                    <a:pt x="0" y="40"/>
                    <a:pt x="0" y="36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413" name="Freeform 321"/>
            <p:cNvSpPr/>
            <p:nvPr/>
          </p:nvSpPr>
          <p:spPr bwMode="auto">
            <a:xfrm>
              <a:off x="4432300" y="1157288"/>
              <a:ext cx="19050" cy="138113"/>
            </a:xfrm>
            <a:custGeom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51"/>
                </a:cxn>
                <a:cxn ang="0">
                  <a:pos x="0" y="24"/>
                </a:cxn>
              </a:cxnLst>
              <a:rect b="b" l="0" r="r" t="0"/>
              <a:pathLst>
                <a:path h="51" w="7">
                  <a:moveTo>
                    <a:pt x="0" y="24"/>
                  </a:moveTo>
                  <a:cubicBezTo>
                    <a:pt x="0" y="16"/>
                    <a:pt x="0" y="8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" y="16"/>
                    <a:pt x="7" y="40"/>
                    <a:pt x="0" y="51"/>
                  </a:cubicBezTo>
                  <a:cubicBezTo>
                    <a:pt x="0" y="42"/>
                    <a:pt x="0" y="33"/>
                    <a:pt x="0" y="24"/>
                  </a:cubicBezTo>
                  <a:close/>
                </a:path>
              </a:pathLst>
            </a:custGeom>
            <a:solidFill>
              <a:srgbClr val="9EB7B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</p:grpSp>
      <p:grpSp>
        <p:nvGrpSpPr>
          <p:cNvPr id="5813" name="组合 5812"/>
          <p:cNvGrpSpPr/>
          <p:nvPr/>
        </p:nvGrpSpPr>
        <p:grpSpPr>
          <a:xfrm>
            <a:off x="0" y="-785836"/>
            <a:ext cx="4786346" cy="10325744"/>
            <a:chOff x="3367088" y="3175"/>
            <a:chExt cx="2381250" cy="5137150"/>
          </a:xfrm>
        </p:grpSpPr>
        <p:sp>
          <p:nvSpPr>
            <p:cNvPr id="5814" name="Freeform 5"/>
            <p:cNvSpPr/>
            <p:nvPr/>
          </p:nvSpPr>
          <p:spPr bwMode="auto">
            <a:xfrm>
              <a:off x="3871913" y="261938"/>
              <a:ext cx="30163" cy="96838"/>
            </a:xfrm>
            <a:custGeom>
              <a:cxnLst>
                <a:cxn ang="0">
                  <a:pos x="4" y="0"/>
                </a:cxn>
                <a:cxn ang="0">
                  <a:pos x="7" y="36"/>
                </a:cxn>
                <a:cxn ang="0">
                  <a:pos x="4" y="0"/>
                </a:cxn>
              </a:cxnLst>
              <a:rect b="b" l="0" r="r" t="0"/>
              <a:pathLst>
                <a:path h="36" w="11">
                  <a:moveTo>
                    <a:pt x="4" y="0"/>
                  </a:moveTo>
                  <a:cubicBezTo>
                    <a:pt x="11" y="6"/>
                    <a:pt x="5" y="25"/>
                    <a:pt x="7" y="36"/>
                  </a:cubicBezTo>
                  <a:cubicBezTo>
                    <a:pt x="0" y="30"/>
                    <a:pt x="6" y="11"/>
                    <a:pt x="4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15" name="Freeform 6"/>
            <p:cNvSpPr/>
            <p:nvPr/>
          </p:nvSpPr>
          <p:spPr bwMode="auto">
            <a:xfrm>
              <a:off x="4567238" y="1690688"/>
              <a:ext cx="20638" cy="112713"/>
            </a:xfrm>
            <a:custGeom>
              <a:cxnLst>
                <a:cxn ang="0">
                  <a:pos x="1" y="9"/>
                </a:cxn>
                <a:cxn ang="0">
                  <a:pos x="4" y="0"/>
                </a:cxn>
                <a:cxn ang="0">
                  <a:pos x="4" y="15"/>
                </a:cxn>
                <a:cxn ang="0">
                  <a:pos x="1" y="42"/>
                </a:cxn>
                <a:cxn ang="0">
                  <a:pos x="1" y="9"/>
                </a:cxn>
              </a:cxnLst>
              <a:rect b="b" l="0" r="r" t="0"/>
              <a:pathLst>
                <a:path h="42" w="8">
                  <a:moveTo>
                    <a:pt x="1" y="9"/>
                  </a:moveTo>
                  <a:cubicBezTo>
                    <a:pt x="1" y="5"/>
                    <a:pt x="0" y="0"/>
                    <a:pt x="4" y="0"/>
                  </a:cubicBezTo>
                  <a:cubicBezTo>
                    <a:pt x="4" y="5"/>
                    <a:pt x="4" y="10"/>
                    <a:pt x="4" y="15"/>
                  </a:cubicBezTo>
                  <a:cubicBezTo>
                    <a:pt x="2" y="23"/>
                    <a:pt x="8" y="39"/>
                    <a:pt x="1" y="42"/>
                  </a:cubicBezTo>
                  <a:cubicBezTo>
                    <a:pt x="1" y="31"/>
                    <a:pt x="1" y="20"/>
                    <a:pt x="1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16" name="Freeform 7"/>
            <p:cNvSpPr/>
            <p:nvPr/>
          </p:nvSpPr>
          <p:spPr bwMode="auto">
            <a:xfrm>
              <a:off x="4964113" y="1843088"/>
              <a:ext cx="19050" cy="80963"/>
            </a:xfrm>
            <a:custGeom>
              <a:cxnLst>
                <a:cxn ang="0">
                  <a:pos x="0" y="0"/>
                </a:cxn>
                <a:cxn ang="0">
                  <a:pos x="3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0"/>
                </a:cxn>
              </a:cxnLst>
              <a:rect b="b" l="0" r="r" t="0"/>
              <a:pathLst>
                <a:path h="30" w="7">
                  <a:moveTo>
                    <a:pt x="0" y="0"/>
                  </a:moveTo>
                  <a:cubicBezTo>
                    <a:pt x="7" y="4"/>
                    <a:pt x="1" y="21"/>
                    <a:pt x="3" y="30"/>
                  </a:cubicBezTo>
                  <a:cubicBezTo>
                    <a:pt x="2" y="30"/>
                    <a:pt x="1" y="30"/>
                    <a:pt x="0" y="30"/>
                  </a:cubicBezTo>
                  <a:cubicBezTo>
                    <a:pt x="0" y="28"/>
                    <a:pt x="0" y="26"/>
                    <a:pt x="0" y="24"/>
                  </a:cubicBezTo>
                  <a:cubicBezTo>
                    <a:pt x="0" y="16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6F9C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17" name="Freeform 8"/>
            <p:cNvSpPr/>
            <p:nvPr/>
          </p:nvSpPr>
          <p:spPr bwMode="auto">
            <a:xfrm>
              <a:off x="5059363" y="1884363"/>
              <a:ext cx="19050" cy="88900"/>
            </a:xfrm>
            <a:custGeom>
              <a:cxnLst>
                <a:cxn ang="0">
                  <a:pos x="4" y="33"/>
                </a:cxn>
                <a:cxn ang="0">
                  <a:pos x="7" y="0"/>
                </a:cxn>
                <a:cxn ang="0">
                  <a:pos x="7" y="33"/>
                </a:cxn>
                <a:cxn ang="0">
                  <a:pos x="4" y="33"/>
                </a:cxn>
              </a:cxnLst>
              <a:rect b="b" l="0" r="r" t="0"/>
              <a:pathLst>
                <a:path h="33" w="7">
                  <a:moveTo>
                    <a:pt x="4" y="33"/>
                  </a:moveTo>
                  <a:cubicBezTo>
                    <a:pt x="6" y="23"/>
                    <a:pt x="0" y="5"/>
                    <a:pt x="7" y="0"/>
                  </a:cubicBezTo>
                  <a:cubicBezTo>
                    <a:pt x="7" y="11"/>
                    <a:pt x="7" y="22"/>
                    <a:pt x="7" y="33"/>
                  </a:cubicBezTo>
                  <a:cubicBezTo>
                    <a:pt x="6" y="33"/>
                    <a:pt x="5" y="33"/>
                    <a:pt x="4" y="3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18" name="Freeform 9"/>
            <p:cNvSpPr/>
            <p:nvPr/>
          </p:nvSpPr>
          <p:spPr bwMode="auto">
            <a:xfrm>
              <a:off x="4230688" y="1981200"/>
              <a:ext cx="11113" cy="144463"/>
            </a:xfrm>
            <a:custGeom>
              <a:cxnLst>
                <a:cxn ang="0">
                  <a:pos x="0" y="0"/>
                </a:cxn>
                <a:cxn ang="0">
                  <a:pos x="3" y="3"/>
                </a:cxn>
                <a:cxn ang="0">
                  <a:pos x="3" y="54"/>
                </a:cxn>
                <a:cxn ang="0">
                  <a:pos x="0" y="54"/>
                </a:cxn>
                <a:cxn ang="0">
                  <a:pos x="0" y="27"/>
                </a:cxn>
                <a:cxn ang="0">
                  <a:pos x="0" y="0"/>
                </a:cxn>
              </a:cxnLst>
              <a:rect b="b" l="0" r="r" t="0"/>
              <a:pathLst>
                <a:path h="54" w="4">
                  <a:moveTo>
                    <a:pt x="0" y="0"/>
                  </a:moveTo>
                  <a:cubicBezTo>
                    <a:pt x="2" y="0"/>
                    <a:pt x="4" y="0"/>
                    <a:pt x="3" y="3"/>
                  </a:cubicBezTo>
                  <a:cubicBezTo>
                    <a:pt x="3" y="20"/>
                    <a:pt x="3" y="37"/>
                    <a:pt x="3" y="54"/>
                  </a:cubicBezTo>
                  <a:cubicBezTo>
                    <a:pt x="2" y="54"/>
                    <a:pt x="1" y="54"/>
                    <a:pt x="0" y="54"/>
                  </a:cubicBezTo>
                  <a:cubicBezTo>
                    <a:pt x="0" y="45"/>
                    <a:pt x="0" y="36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19" name="Freeform 10"/>
            <p:cNvSpPr/>
            <p:nvPr/>
          </p:nvSpPr>
          <p:spPr bwMode="auto">
            <a:xfrm>
              <a:off x="4498975" y="2311400"/>
              <a:ext cx="14288" cy="88900"/>
            </a:xfrm>
            <a:custGeom>
              <a:cxnLst>
                <a:cxn ang="0">
                  <a:pos x="5" y="33"/>
                </a:cxn>
                <a:cxn ang="0">
                  <a:pos x="5" y="0"/>
                </a:cxn>
                <a:cxn ang="0">
                  <a:pos x="5" y="33"/>
                </a:cxn>
              </a:cxnLst>
              <a:rect b="b" l="0" r="r" t="0"/>
              <a:pathLst>
                <a:path h="33" w="5">
                  <a:moveTo>
                    <a:pt x="5" y="33"/>
                  </a:moveTo>
                  <a:cubicBezTo>
                    <a:pt x="0" y="29"/>
                    <a:pt x="0" y="4"/>
                    <a:pt x="5" y="0"/>
                  </a:cubicBezTo>
                  <a:cubicBezTo>
                    <a:pt x="5" y="11"/>
                    <a:pt x="5" y="22"/>
                    <a:pt x="5" y="33"/>
                  </a:cubicBezTo>
                  <a:close/>
                </a:path>
              </a:pathLst>
            </a:custGeom>
            <a:solidFill>
              <a:srgbClr val="B0CED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20" name="Freeform 11"/>
            <p:cNvSpPr/>
            <p:nvPr/>
          </p:nvSpPr>
          <p:spPr bwMode="auto">
            <a:xfrm>
              <a:off x="4972050" y="2376488"/>
              <a:ext cx="9525" cy="180975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12"/>
                </a:cxn>
                <a:cxn ang="0">
                  <a:pos x="3" y="63"/>
                </a:cxn>
                <a:cxn ang="0">
                  <a:pos x="0" y="66"/>
                </a:cxn>
                <a:cxn ang="0">
                  <a:pos x="0" y="0"/>
                </a:cxn>
              </a:cxnLst>
              <a:rect b="b" l="0" r="r" t="0"/>
              <a:pathLst>
                <a:path h="67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4"/>
                    <a:pt x="3" y="8"/>
                    <a:pt x="3" y="12"/>
                  </a:cubicBezTo>
                  <a:cubicBezTo>
                    <a:pt x="3" y="29"/>
                    <a:pt x="3" y="46"/>
                    <a:pt x="3" y="63"/>
                  </a:cubicBezTo>
                  <a:cubicBezTo>
                    <a:pt x="3" y="65"/>
                    <a:pt x="3" y="67"/>
                    <a:pt x="0" y="66"/>
                  </a:cubicBezTo>
                  <a:cubicBezTo>
                    <a:pt x="0" y="44"/>
                    <a:pt x="0" y="22"/>
                    <a:pt x="0" y="0"/>
                  </a:cubicBezTo>
                  <a:close/>
                </a:path>
              </a:pathLst>
            </a:custGeom>
            <a:solidFill>
              <a:srgbClr val="738C8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21" name="Freeform 12"/>
            <p:cNvSpPr/>
            <p:nvPr/>
          </p:nvSpPr>
          <p:spPr bwMode="auto">
            <a:xfrm>
              <a:off x="4981575" y="2409825"/>
              <a:ext cx="7938" cy="136525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51"/>
                </a:cxn>
                <a:cxn ang="0">
                  <a:pos x="0" y="51"/>
                </a:cxn>
                <a:cxn ang="0">
                  <a:pos x="0" y="0"/>
                </a:cxn>
              </a:cxnLst>
              <a:rect b="b" l="0" r="r" t="0"/>
              <a:pathLst>
                <a:path h="51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17"/>
                    <a:pt x="3" y="34"/>
                    <a:pt x="3" y="51"/>
                  </a:cubicBezTo>
                  <a:cubicBezTo>
                    <a:pt x="2" y="51"/>
                    <a:pt x="1" y="51"/>
                    <a:pt x="0" y="51"/>
                  </a:cubicBezTo>
                  <a:cubicBezTo>
                    <a:pt x="0" y="34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22" name="Freeform 13"/>
            <p:cNvSpPr/>
            <p:nvPr/>
          </p:nvSpPr>
          <p:spPr bwMode="auto">
            <a:xfrm>
              <a:off x="4962525" y="2578100"/>
              <a:ext cx="23813" cy="80963"/>
            </a:xfrm>
            <a:custGeom>
              <a:cxnLst>
                <a:cxn ang="0">
                  <a:pos x="1" y="12"/>
                </a:cxn>
                <a:cxn ang="0">
                  <a:pos x="4" y="0"/>
                </a:cxn>
                <a:cxn ang="0">
                  <a:pos x="4" y="30"/>
                </a:cxn>
                <a:cxn ang="0">
                  <a:pos x="1" y="12"/>
                </a:cxn>
              </a:cxnLst>
              <a:rect b="b" l="0" r="r" t="0"/>
              <a:pathLst>
                <a:path h="30" w="9">
                  <a:moveTo>
                    <a:pt x="1" y="12"/>
                  </a:moveTo>
                  <a:cubicBezTo>
                    <a:pt x="2" y="8"/>
                    <a:pt x="0" y="1"/>
                    <a:pt x="4" y="0"/>
                  </a:cubicBezTo>
                  <a:cubicBezTo>
                    <a:pt x="9" y="3"/>
                    <a:pt x="9" y="27"/>
                    <a:pt x="4" y="30"/>
                  </a:cubicBezTo>
                  <a:cubicBezTo>
                    <a:pt x="4" y="23"/>
                    <a:pt x="4" y="16"/>
                    <a:pt x="1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23" name="Freeform 14"/>
            <p:cNvSpPr/>
            <p:nvPr/>
          </p:nvSpPr>
          <p:spPr bwMode="auto">
            <a:xfrm>
              <a:off x="4416425" y="2852738"/>
              <a:ext cx="106363" cy="26988"/>
            </a:xfrm>
            <a:custGeom>
              <a:cxnLst>
                <a:cxn ang="0">
                  <a:pos x="6" y="3"/>
                </a:cxn>
                <a:cxn ang="0">
                  <a:pos x="33" y="6"/>
                </a:cxn>
                <a:cxn ang="0">
                  <a:pos x="0" y="3"/>
                </a:cxn>
                <a:cxn ang="0">
                  <a:pos x="6" y="3"/>
                </a:cxn>
              </a:cxnLst>
              <a:rect b="b" l="0" r="r" t="0"/>
              <a:pathLst>
                <a:path h="10" w="40">
                  <a:moveTo>
                    <a:pt x="6" y="3"/>
                  </a:moveTo>
                  <a:cubicBezTo>
                    <a:pt x="13" y="4"/>
                    <a:pt x="40" y="0"/>
                    <a:pt x="33" y="6"/>
                  </a:cubicBezTo>
                  <a:cubicBezTo>
                    <a:pt x="23" y="4"/>
                    <a:pt x="5" y="10"/>
                    <a:pt x="0" y="3"/>
                  </a:cubicBezTo>
                  <a:cubicBezTo>
                    <a:pt x="2" y="3"/>
                    <a:pt x="4" y="3"/>
                    <a:pt x="6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24" name="Freeform 15"/>
            <p:cNvSpPr/>
            <p:nvPr/>
          </p:nvSpPr>
          <p:spPr bwMode="auto">
            <a:xfrm>
              <a:off x="4416425" y="2860675"/>
              <a:ext cx="128588" cy="30163"/>
            </a:xfrm>
            <a:custGeom>
              <a:cxnLst>
                <a:cxn ang="0">
                  <a:pos x="36" y="9"/>
                </a:cxn>
                <a:cxn ang="0">
                  <a:pos x="48" y="9"/>
                </a:cxn>
                <a:cxn ang="0">
                  <a:pos x="36" y="9"/>
                </a:cxn>
              </a:cxnLst>
              <a:rect b="b" l="0" r="r" t="0"/>
              <a:pathLst>
                <a:path h="11" w="48">
                  <a:moveTo>
                    <a:pt x="36" y="9"/>
                  </a:moveTo>
                  <a:cubicBezTo>
                    <a:pt x="0" y="11"/>
                    <a:pt x="38" y="0"/>
                    <a:pt x="48" y="9"/>
                  </a:cubicBezTo>
                  <a:cubicBezTo>
                    <a:pt x="44" y="9"/>
                    <a:pt x="40" y="9"/>
                    <a:pt x="36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25" name="Freeform 16"/>
            <p:cNvSpPr/>
            <p:nvPr/>
          </p:nvSpPr>
          <p:spPr bwMode="auto">
            <a:xfrm>
              <a:off x="4254500" y="3684588"/>
              <a:ext cx="7938" cy="193675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72"/>
                </a:cxn>
                <a:cxn ang="0">
                  <a:pos x="0" y="72"/>
                </a:cxn>
                <a:cxn ang="0">
                  <a:pos x="0" y="9"/>
                </a:cxn>
                <a:cxn ang="0">
                  <a:pos x="0" y="0"/>
                </a:cxn>
              </a:cxnLst>
              <a:rect b="b" l="0" r="r" t="0"/>
              <a:pathLst>
                <a:path h="72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24"/>
                    <a:pt x="3" y="48"/>
                    <a:pt x="3" y="72"/>
                  </a:cubicBezTo>
                  <a:cubicBezTo>
                    <a:pt x="2" y="72"/>
                    <a:pt x="1" y="72"/>
                    <a:pt x="0" y="72"/>
                  </a:cubicBezTo>
                  <a:cubicBezTo>
                    <a:pt x="0" y="51"/>
                    <a:pt x="0" y="30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26" name="Freeform 17"/>
            <p:cNvSpPr/>
            <p:nvPr/>
          </p:nvSpPr>
          <p:spPr bwMode="auto">
            <a:xfrm>
              <a:off x="4254500" y="3983038"/>
              <a:ext cx="7938" cy="114300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42"/>
                </a:cxn>
                <a:cxn ang="0">
                  <a:pos x="0" y="42"/>
                </a:cxn>
                <a:cxn ang="0">
                  <a:pos x="0" y="0"/>
                </a:cxn>
              </a:cxnLst>
              <a:rect b="b" l="0" r="r" t="0"/>
              <a:pathLst>
                <a:path h="42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14"/>
                    <a:pt x="3" y="28"/>
                    <a:pt x="3" y="42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27" name="Freeform 18"/>
            <p:cNvSpPr/>
            <p:nvPr/>
          </p:nvSpPr>
          <p:spPr bwMode="auto">
            <a:xfrm>
              <a:off x="4514850" y="4168775"/>
              <a:ext cx="26988" cy="88900"/>
            </a:xfrm>
            <a:custGeom>
              <a:cxnLst>
                <a:cxn ang="0">
                  <a:pos x="5" y="33"/>
                </a:cxn>
                <a:cxn ang="0">
                  <a:pos x="5" y="0"/>
                </a:cxn>
                <a:cxn ang="0">
                  <a:pos x="5" y="33"/>
                </a:cxn>
              </a:cxnLst>
              <a:rect b="b" l="0" r="r" t="0"/>
              <a:pathLst>
                <a:path h="33" w="10">
                  <a:moveTo>
                    <a:pt x="5" y="33"/>
                  </a:moveTo>
                  <a:cubicBezTo>
                    <a:pt x="0" y="29"/>
                    <a:pt x="0" y="4"/>
                    <a:pt x="5" y="0"/>
                  </a:cubicBezTo>
                  <a:cubicBezTo>
                    <a:pt x="3" y="15"/>
                    <a:pt x="10" y="23"/>
                    <a:pt x="5" y="33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28" name="Freeform 20"/>
            <p:cNvSpPr/>
            <p:nvPr/>
          </p:nvSpPr>
          <p:spPr bwMode="auto">
            <a:xfrm>
              <a:off x="4884738" y="3328988"/>
              <a:ext cx="23813" cy="114300"/>
            </a:xfrm>
            <a:custGeom>
              <a:cxnLst>
                <a:cxn ang="0">
                  <a:pos x="0" y="6"/>
                </a:cxn>
                <a:cxn ang="0">
                  <a:pos x="9" y="0"/>
                </a:cxn>
                <a:cxn ang="0">
                  <a:pos x="6" y="42"/>
                </a:cxn>
                <a:cxn ang="0">
                  <a:pos x="3" y="42"/>
                </a:cxn>
                <a:cxn ang="0">
                  <a:pos x="0" y="9"/>
                </a:cxn>
                <a:cxn ang="0">
                  <a:pos x="0" y="6"/>
                </a:cxn>
              </a:cxnLst>
              <a:rect b="b" l="0" r="r" t="0"/>
              <a:pathLst>
                <a:path h="42" w="9">
                  <a:moveTo>
                    <a:pt x="0" y="6"/>
                  </a:moveTo>
                  <a:cubicBezTo>
                    <a:pt x="4" y="5"/>
                    <a:pt x="5" y="1"/>
                    <a:pt x="9" y="0"/>
                  </a:cubicBezTo>
                  <a:cubicBezTo>
                    <a:pt x="3" y="9"/>
                    <a:pt x="7" y="28"/>
                    <a:pt x="6" y="42"/>
                  </a:cubicBezTo>
                  <a:cubicBezTo>
                    <a:pt x="5" y="42"/>
                    <a:pt x="4" y="42"/>
                    <a:pt x="3" y="42"/>
                  </a:cubicBezTo>
                  <a:cubicBezTo>
                    <a:pt x="1" y="32"/>
                    <a:pt x="7" y="14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29" name="Freeform 21"/>
            <p:cNvSpPr/>
            <p:nvPr/>
          </p:nvSpPr>
          <p:spPr bwMode="auto">
            <a:xfrm>
              <a:off x="4456113" y="3175"/>
              <a:ext cx="317500" cy="260350"/>
            </a:xfrm>
            <a:custGeom>
              <a:cxnLst>
                <a:cxn ang="0">
                  <a:pos x="15" y="0"/>
                </a:cxn>
                <a:cxn ang="0">
                  <a:pos x="12" y="45"/>
                </a:cxn>
                <a:cxn ang="0">
                  <a:pos x="117" y="90"/>
                </a:cxn>
                <a:cxn ang="0">
                  <a:pos x="102" y="93"/>
                </a:cxn>
                <a:cxn ang="0">
                  <a:pos x="12" y="48"/>
                </a:cxn>
                <a:cxn ang="0">
                  <a:pos x="12" y="90"/>
                </a:cxn>
                <a:cxn ang="0">
                  <a:pos x="9" y="90"/>
                </a:cxn>
                <a:cxn ang="0">
                  <a:pos x="0" y="51"/>
                </a:cxn>
                <a:cxn ang="0">
                  <a:pos x="12" y="0"/>
                </a:cxn>
                <a:cxn ang="0">
                  <a:pos x="15" y="0"/>
                </a:cxn>
              </a:cxnLst>
              <a:rect b="b" l="0" r="r" t="0"/>
              <a:pathLst>
                <a:path h="97" w="118">
                  <a:moveTo>
                    <a:pt x="15" y="0"/>
                  </a:moveTo>
                  <a:cubicBezTo>
                    <a:pt x="14" y="15"/>
                    <a:pt x="17" y="34"/>
                    <a:pt x="12" y="45"/>
                  </a:cubicBezTo>
                  <a:cubicBezTo>
                    <a:pt x="56" y="51"/>
                    <a:pt x="69" y="88"/>
                    <a:pt x="117" y="90"/>
                  </a:cubicBezTo>
                  <a:cubicBezTo>
                    <a:pt x="118" y="97"/>
                    <a:pt x="106" y="91"/>
                    <a:pt x="102" y="93"/>
                  </a:cubicBezTo>
                  <a:cubicBezTo>
                    <a:pt x="69" y="81"/>
                    <a:pt x="44" y="61"/>
                    <a:pt x="12" y="48"/>
                  </a:cubicBezTo>
                  <a:cubicBezTo>
                    <a:pt x="5" y="59"/>
                    <a:pt x="12" y="77"/>
                    <a:pt x="12" y="90"/>
                  </a:cubicBezTo>
                  <a:cubicBezTo>
                    <a:pt x="11" y="90"/>
                    <a:pt x="10" y="90"/>
                    <a:pt x="9" y="90"/>
                  </a:cubicBezTo>
                  <a:cubicBezTo>
                    <a:pt x="2" y="81"/>
                    <a:pt x="6" y="61"/>
                    <a:pt x="0" y="51"/>
                  </a:cubicBezTo>
                  <a:cubicBezTo>
                    <a:pt x="9" y="39"/>
                    <a:pt x="15" y="24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30" name="Freeform 22"/>
            <p:cNvSpPr/>
            <p:nvPr/>
          </p:nvSpPr>
          <p:spPr bwMode="auto">
            <a:xfrm>
              <a:off x="3856038" y="155575"/>
              <a:ext cx="212725" cy="292100"/>
            </a:xfrm>
            <a:custGeom>
              <a:cxnLst>
                <a:cxn ang="0">
                  <a:pos x="4" y="18"/>
                </a:cxn>
                <a:cxn ang="0">
                  <a:pos x="7" y="0"/>
                </a:cxn>
                <a:cxn ang="0">
                  <a:pos x="22" y="24"/>
                </a:cxn>
                <a:cxn ang="0">
                  <a:pos x="79" y="30"/>
                </a:cxn>
                <a:cxn ang="0">
                  <a:pos x="16" y="27"/>
                </a:cxn>
                <a:cxn ang="0">
                  <a:pos x="16" y="108"/>
                </a:cxn>
                <a:cxn ang="0">
                  <a:pos x="13" y="75"/>
                </a:cxn>
                <a:cxn ang="0">
                  <a:pos x="10" y="39"/>
                </a:cxn>
                <a:cxn ang="0">
                  <a:pos x="4" y="18"/>
                </a:cxn>
              </a:cxnLst>
              <a:rect b="b" l="0" r="r" t="0"/>
              <a:pathLst>
                <a:path h="108" w="79">
                  <a:moveTo>
                    <a:pt x="4" y="18"/>
                  </a:moveTo>
                  <a:cubicBezTo>
                    <a:pt x="6" y="13"/>
                    <a:pt x="0" y="0"/>
                    <a:pt x="7" y="0"/>
                  </a:cubicBezTo>
                  <a:cubicBezTo>
                    <a:pt x="8" y="31"/>
                    <a:pt x="19" y="4"/>
                    <a:pt x="22" y="24"/>
                  </a:cubicBezTo>
                  <a:cubicBezTo>
                    <a:pt x="40" y="27"/>
                    <a:pt x="61" y="27"/>
                    <a:pt x="79" y="30"/>
                  </a:cubicBezTo>
                  <a:cubicBezTo>
                    <a:pt x="62" y="37"/>
                    <a:pt x="37" y="26"/>
                    <a:pt x="16" y="27"/>
                  </a:cubicBezTo>
                  <a:cubicBezTo>
                    <a:pt x="13" y="43"/>
                    <a:pt x="21" y="90"/>
                    <a:pt x="16" y="108"/>
                  </a:cubicBezTo>
                  <a:cubicBezTo>
                    <a:pt x="16" y="96"/>
                    <a:pt x="11" y="89"/>
                    <a:pt x="13" y="75"/>
                  </a:cubicBezTo>
                  <a:cubicBezTo>
                    <a:pt x="11" y="64"/>
                    <a:pt x="17" y="45"/>
                    <a:pt x="10" y="39"/>
                  </a:cubicBezTo>
                  <a:cubicBezTo>
                    <a:pt x="12" y="28"/>
                    <a:pt x="7" y="24"/>
                    <a:pt x="4" y="1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31" name="Freeform 23"/>
            <p:cNvSpPr/>
            <p:nvPr/>
          </p:nvSpPr>
          <p:spPr bwMode="auto">
            <a:xfrm>
              <a:off x="4133850" y="147638"/>
              <a:ext cx="314325" cy="157163"/>
            </a:xfrm>
            <a:custGeom>
              <a:cxnLst>
                <a:cxn ang="0">
                  <a:pos x="0" y="42"/>
                </a:cxn>
                <a:cxn ang="0">
                  <a:pos x="117" y="0"/>
                </a:cxn>
                <a:cxn ang="0">
                  <a:pos x="0" y="45"/>
                </a:cxn>
                <a:cxn ang="0">
                  <a:pos x="0" y="42"/>
                </a:cxn>
              </a:cxnLst>
              <a:rect b="b" l="0" r="r" t="0"/>
              <a:pathLst>
                <a:path h="57" w="117">
                  <a:moveTo>
                    <a:pt x="0" y="42"/>
                  </a:moveTo>
                  <a:cubicBezTo>
                    <a:pt x="45" y="55"/>
                    <a:pt x="74" y="9"/>
                    <a:pt x="117" y="0"/>
                  </a:cubicBezTo>
                  <a:cubicBezTo>
                    <a:pt x="83" y="17"/>
                    <a:pt x="45" y="58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32" name="Freeform 24"/>
            <p:cNvSpPr/>
            <p:nvPr/>
          </p:nvSpPr>
          <p:spPr bwMode="auto">
            <a:xfrm>
              <a:off x="5691188" y="220663"/>
              <a:ext cx="57150" cy="57150"/>
            </a:xfrm>
            <a:custGeom>
              <a:cxnLst>
                <a:cxn ang="0">
                  <a:pos x="0" y="18"/>
                </a:cxn>
                <a:cxn ang="0">
                  <a:pos x="21" y="3"/>
                </a:cxn>
                <a:cxn ang="0">
                  <a:pos x="15" y="18"/>
                </a:cxn>
                <a:cxn ang="0">
                  <a:pos x="0" y="21"/>
                </a:cxn>
                <a:cxn ang="0">
                  <a:pos x="0" y="18"/>
                </a:cxn>
              </a:cxnLst>
              <a:rect b="b" l="0" r="r" t="0"/>
              <a:pathLst>
                <a:path h="21" w="21">
                  <a:moveTo>
                    <a:pt x="0" y="18"/>
                  </a:moveTo>
                  <a:cubicBezTo>
                    <a:pt x="7" y="15"/>
                    <a:pt x="18" y="0"/>
                    <a:pt x="21" y="3"/>
                  </a:cubicBezTo>
                  <a:cubicBezTo>
                    <a:pt x="18" y="7"/>
                    <a:pt x="18" y="14"/>
                    <a:pt x="15" y="18"/>
                  </a:cubicBezTo>
                  <a:cubicBezTo>
                    <a:pt x="10" y="12"/>
                    <a:pt x="6" y="19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lose/>
                </a:path>
              </a:pathLst>
            </a:custGeom>
            <a:solidFill>
              <a:srgbClr val="13303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33" name="Freeform 25"/>
            <p:cNvSpPr/>
            <p:nvPr/>
          </p:nvSpPr>
          <p:spPr bwMode="auto">
            <a:xfrm>
              <a:off x="4487863" y="236538"/>
              <a:ext cx="1171575" cy="669925"/>
            </a:xfrm>
            <a:custGeom>
              <a:cxnLst>
                <a:cxn ang="0">
                  <a:pos x="183" y="0"/>
                </a:cxn>
                <a:cxn ang="0">
                  <a:pos x="213" y="21"/>
                </a:cxn>
                <a:cxn ang="0">
                  <a:pos x="234" y="36"/>
                </a:cxn>
                <a:cxn ang="0">
                  <a:pos x="270" y="42"/>
                </a:cxn>
                <a:cxn ang="0">
                  <a:pos x="303" y="39"/>
                </a:cxn>
                <a:cxn ang="0">
                  <a:pos x="354" y="36"/>
                </a:cxn>
                <a:cxn ang="0">
                  <a:pos x="435" y="30"/>
                </a:cxn>
                <a:cxn ang="0">
                  <a:pos x="420" y="45"/>
                </a:cxn>
                <a:cxn ang="0">
                  <a:pos x="411" y="51"/>
                </a:cxn>
                <a:cxn ang="0">
                  <a:pos x="336" y="102"/>
                </a:cxn>
                <a:cxn ang="0">
                  <a:pos x="288" y="147"/>
                </a:cxn>
                <a:cxn ang="0">
                  <a:pos x="270" y="165"/>
                </a:cxn>
                <a:cxn ang="0">
                  <a:pos x="228" y="183"/>
                </a:cxn>
                <a:cxn ang="0">
                  <a:pos x="204" y="189"/>
                </a:cxn>
                <a:cxn ang="0">
                  <a:pos x="168" y="192"/>
                </a:cxn>
                <a:cxn ang="0">
                  <a:pos x="159" y="195"/>
                </a:cxn>
                <a:cxn ang="0">
                  <a:pos x="90" y="204"/>
                </a:cxn>
                <a:cxn ang="0">
                  <a:pos x="84" y="204"/>
                </a:cxn>
                <a:cxn ang="0">
                  <a:pos x="63" y="216"/>
                </a:cxn>
                <a:cxn ang="0">
                  <a:pos x="42" y="216"/>
                </a:cxn>
                <a:cxn ang="0">
                  <a:pos x="51" y="183"/>
                </a:cxn>
                <a:cxn ang="0">
                  <a:pos x="39" y="216"/>
                </a:cxn>
                <a:cxn ang="0">
                  <a:pos x="33" y="240"/>
                </a:cxn>
                <a:cxn ang="0">
                  <a:pos x="30" y="243"/>
                </a:cxn>
                <a:cxn ang="0">
                  <a:pos x="27" y="240"/>
                </a:cxn>
                <a:cxn ang="0">
                  <a:pos x="6" y="246"/>
                </a:cxn>
                <a:cxn ang="0">
                  <a:pos x="3" y="246"/>
                </a:cxn>
                <a:cxn ang="0">
                  <a:pos x="0" y="234"/>
                </a:cxn>
                <a:cxn ang="0">
                  <a:pos x="3" y="228"/>
                </a:cxn>
                <a:cxn ang="0">
                  <a:pos x="9" y="213"/>
                </a:cxn>
                <a:cxn ang="0">
                  <a:pos x="33" y="192"/>
                </a:cxn>
                <a:cxn ang="0">
                  <a:pos x="69" y="144"/>
                </a:cxn>
                <a:cxn ang="0">
                  <a:pos x="87" y="120"/>
                </a:cxn>
                <a:cxn ang="0">
                  <a:pos x="108" y="96"/>
                </a:cxn>
                <a:cxn ang="0">
                  <a:pos x="156" y="33"/>
                </a:cxn>
                <a:cxn ang="0">
                  <a:pos x="174" y="9"/>
                </a:cxn>
                <a:cxn ang="0">
                  <a:pos x="183" y="0"/>
                </a:cxn>
              </a:cxnLst>
              <a:rect b="b" l="0" r="r" t="0"/>
              <a:pathLst>
                <a:path h="249" w="435">
                  <a:moveTo>
                    <a:pt x="183" y="0"/>
                  </a:moveTo>
                  <a:cubicBezTo>
                    <a:pt x="197" y="3"/>
                    <a:pt x="199" y="18"/>
                    <a:pt x="213" y="21"/>
                  </a:cubicBezTo>
                  <a:cubicBezTo>
                    <a:pt x="217" y="29"/>
                    <a:pt x="228" y="30"/>
                    <a:pt x="234" y="36"/>
                  </a:cubicBezTo>
                  <a:cubicBezTo>
                    <a:pt x="242" y="40"/>
                    <a:pt x="259" y="51"/>
                    <a:pt x="270" y="42"/>
                  </a:cubicBezTo>
                  <a:cubicBezTo>
                    <a:pt x="280" y="40"/>
                    <a:pt x="298" y="46"/>
                    <a:pt x="303" y="39"/>
                  </a:cubicBezTo>
                  <a:cubicBezTo>
                    <a:pt x="319" y="37"/>
                    <a:pt x="343" y="43"/>
                    <a:pt x="354" y="36"/>
                  </a:cubicBezTo>
                  <a:cubicBezTo>
                    <a:pt x="384" y="37"/>
                    <a:pt x="409" y="33"/>
                    <a:pt x="435" y="30"/>
                  </a:cubicBezTo>
                  <a:cubicBezTo>
                    <a:pt x="433" y="38"/>
                    <a:pt x="421" y="36"/>
                    <a:pt x="420" y="45"/>
                  </a:cubicBezTo>
                  <a:cubicBezTo>
                    <a:pt x="419" y="49"/>
                    <a:pt x="416" y="51"/>
                    <a:pt x="411" y="51"/>
                  </a:cubicBezTo>
                  <a:cubicBezTo>
                    <a:pt x="382" y="64"/>
                    <a:pt x="356" y="80"/>
                    <a:pt x="336" y="102"/>
                  </a:cubicBezTo>
                  <a:cubicBezTo>
                    <a:pt x="318" y="115"/>
                    <a:pt x="306" y="134"/>
                    <a:pt x="288" y="147"/>
                  </a:cubicBezTo>
                  <a:cubicBezTo>
                    <a:pt x="281" y="152"/>
                    <a:pt x="275" y="158"/>
                    <a:pt x="270" y="165"/>
                  </a:cubicBezTo>
                  <a:cubicBezTo>
                    <a:pt x="263" y="176"/>
                    <a:pt x="229" y="176"/>
                    <a:pt x="228" y="183"/>
                  </a:cubicBezTo>
                  <a:cubicBezTo>
                    <a:pt x="223" y="188"/>
                    <a:pt x="212" y="187"/>
                    <a:pt x="204" y="189"/>
                  </a:cubicBezTo>
                  <a:cubicBezTo>
                    <a:pt x="197" y="181"/>
                    <a:pt x="165" y="190"/>
                    <a:pt x="168" y="192"/>
                  </a:cubicBezTo>
                  <a:cubicBezTo>
                    <a:pt x="167" y="195"/>
                    <a:pt x="163" y="195"/>
                    <a:pt x="159" y="195"/>
                  </a:cubicBezTo>
                  <a:cubicBezTo>
                    <a:pt x="132" y="190"/>
                    <a:pt x="93" y="188"/>
                    <a:pt x="90" y="204"/>
                  </a:cubicBezTo>
                  <a:cubicBezTo>
                    <a:pt x="88" y="204"/>
                    <a:pt x="86" y="204"/>
                    <a:pt x="84" y="204"/>
                  </a:cubicBezTo>
                  <a:cubicBezTo>
                    <a:pt x="77" y="208"/>
                    <a:pt x="68" y="210"/>
                    <a:pt x="63" y="216"/>
                  </a:cubicBezTo>
                  <a:cubicBezTo>
                    <a:pt x="53" y="215"/>
                    <a:pt x="33" y="233"/>
                    <a:pt x="42" y="216"/>
                  </a:cubicBezTo>
                  <a:cubicBezTo>
                    <a:pt x="43" y="203"/>
                    <a:pt x="50" y="196"/>
                    <a:pt x="51" y="183"/>
                  </a:cubicBezTo>
                  <a:cubicBezTo>
                    <a:pt x="40" y="187"/>
                    <a:pt x="42" y="204"/>
                    <a:pt x="39" y="216"/>
                  </a:cubicBezTo>
                  <a:cubicBezTo>
                    <a:pt x="37" y="222"/>
                    <a:pt x="25" y="234"/>
                    <a:pt x="33" y="240"/>
                  </a:cubicBezTo>
                  <a:cubicBezTo>
                    <a:pt x="34" y="243"/>
                    <a:pt x="32" y="243"/>
                    <a:pt x="30" y="243"/>
                  </a:cubicBezTo>
                  <a:cubicBezTo>
                    <a:pt x="31" y="240"/>
                    <a:pt x="29" y="240"/>
                    <a:pt x="27" y="240"/>
                  </a:cubicBezTo>
                  <a:cubicBezTo>
                    <a:pt x="21" y="231"/>
                    <a:pt x="16" y="249"/>
                    <a:pt x="6" y="246"/>
                  </a:cubicBezTo>
                  <a:cubicBezTo>
                    <a:pt x="5" y="246"/>
                    <a:pt x="4" y="246"/>
                    <a:pt x="3" y="246"/>
                  </a:cubicBezTo>
                  <a:cubicBezTo>
                    <a:pt x="3" y="241"/>
                    <a:pt x="4" y="235"/>
                    <a:pt x="0" y="234"/>
                  </a:cubicBezTo>
                  <a:cubicBezTo>
                    <a:pt x="0" y="231"/>
                    <a:pt x="1" y="229"/>
                    <a:pt x="3" y="228"/>
                  </a:cubicBezTo>
                  <a:cubicBezTo>
                    <a:pt x="9" y="227"/>
                    <a:pt x="4" y="215"/>
                    <a:pt x="9" y="213"/>
                  </a:cubicBezTo>
                  <a:cubicBezTo>
                    <a:pt x="21" y="210"/>
                    <a:pt x="29" y="203"/>
                    <a:pt x="33" y="192"/>
                  </a:cubicBezTo>
                  <a:cubicBezTo>
                    <a:pt x="48" y="179"/>
                    <a:pt x="59" y="162"/>
                    <a:pt x="69" y="144"/>
                  </a:cubicBezTo>
                  <a:cubicBezTo>
                    <a:pt x="76" y="137"/>
                    <a:pt x="84" y="131"/>
                    <a:pt x="87" y="120"/>
                  </a:cubicBezTo>
                  <a:cubicBezTo>
                    <a:pt x="93" y="111"/>
                    <a:pt x="98" y="101"/>
                    <a:pt x="108" y="96"/>
                  </a:cubicBezTo>
                  <a:cubicBezTo>
                    <a:pt x="126" y="77"/>
                    <a:pt x="143" y="57"/>
                    <a:pt x="156" y="33"/>
                  </a:cubicBezTo>
                  <a:cubicBezTo>
                    <a:pt x="164" y="27"/>
                    <a:pt x="169" y="18"/>
                    <a:pt x="174" y="9"/>
                  </a:cubicBezTo>
                  <a:cubicBezTo>
                    <a:pt x="178" y="7"/>
                    <a:pt x="181" y="4"/>
                    <a:pt x="183" y="0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34" name="Freeform 26"/>
            <p:cNvSpPr/>
            <p:nvPr/>
          </p:nvSpPr>
          <p:spPr bwMode="auto">
            <a:xfrm>
              <a:off x="5214938" y="631825"/>
              <a:ext cx="49213" cy="57150"/>
            </a:xfrm>
            <a:custGeom>
              <a:cxnLst>
                <a:cxn ang="0">
                  <a:pos x="0" y="18"/>
                </a:cxn>
                <a:cxn ang="0">
                  <a:pos x="18" y="0"/>
                </a:cxn>
                <a:cxn ang="0">
                  <a:pos x="15" y="6"/>
                </a:cxn>
                <a:cxn ang="0">
                  <a:pos x="0" y="21"/>
                </a:cxn>
                <a:cxn ang="0">
                  <a:pos x="0" y="18"/>
                </a:cxn>
              </a:cxnLst>
              <a:rect b="b" l="0" r="r" t="0"/>
              <a:pathLst>
                <a:path h="21" w="18">
                  <a:moveTo>
                    <a:pt x="0" y="18"/>
                  </a:moveTo>
                  <a:cubicBezTo>
                    <a:pt x="5" y="11"/>
                    <a:pt x="11" y="5"/>
                    <a:pt x="18" y="0"/>
                  </a:cubicBezTo>
                  <a:cubicBezTo>
                    <a:pt x="17" y="2"/>
                    <a:pt x="15" y="3"/>
                    <a:pt x="15" y="6"/>
                  </a:cubicBezTo>
                  <a:cubicBezTo>
                    <a:pt x="11" y="12"/>
                    <a:pt x="6" y="17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35" name="Freeform 27"/>
            <p:cNvSpPr/>
            <p:nvPr/>
          </p:nvSpPr>
          <p:spPr bwMode="auto">
            <a:xfrm>
              <a:off x="4981575" y="220663"/>
              <a:ext cx="79375" cy="73025"/>
            </a:xfrm>
            <a:custGeom>
              <a:cxnLst>
                <a:cxn ang="0">
                  <a:pos x="30" y="27"/>
                </a:cxn>
                <a:cxn ang="0">
                  <a:pos x="0" y="6"/>
                </a:cxn>
                <a:cxn ang="0">
                  <a:pos x="9" y="0"/>
                </a:cxn>
                <a:cxn ang="0">
                  <a:pos x="9" y="6"/>
                </a:cxn>
                <a:cxn ang="0">
                  <a:pos x="30" y="24"/>
                </a:cxn>
                <a:cxn ang="0">
                  <a:pos x="30" y="27"/>
                </a:cxn>
              </a:cxnLst>
              <a:rect b="b" l="0" r="r" t="0"/>
              <a:pathLst>
                <a:path h="27" w="30">
                  <a:moveTo>
                    <a:pt x="30" y="27"/>
                  </a:moveTo>
                  <a:cubicBezTo>
                    <a:pt x="16" y="24"/>
                    <a:pt x="14" y="9"/>
                    <a:pt x="0" y="6"/>
                  </a:cubicBezTo>
                  <a:cubicBezTo>
                    <a:pt x="2" y="3"/>
                    <a:pt x="5" y="1"/>
                    <a:pt x="9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18" y="10"/>
                    <a:pt x="21" y="20"/>
                    <a:pt x="30" y="24"/>
                  </a:cubicBezTo>
                  <a:cubicBezTo>
                    <a:pt x="30" y="25"/>
                    <a:pt x="30" y="26"/>
                    <a:pt x="30" y="27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36" name="Freeform 28"/>
            <p:cNvSpPr/>
            <p:nvPr/>
          </p:nvSpPr>
          <p:spPr bwMode="auto">
            <a:xfrm>
              <a:off x="5408613" y="269875"/>
              <a:ext cx="320675" cy="88900"/>
            </a:xfrm>
            <a:custGeom>
              <a:cxnLst>
                <a:cxn ang="0">
                  <a:pos x="105" y="3"/>
                </a:cxn>
                <a:cxn ang="0">
                  <a:pos x="117" y="9"/>
                </a:cxn>
                <a:cxn ang="0">
                  <a:pos x="78" y="33"/>
                </a:cxn>
                <a:cxn ang="0">
                  <a:pos x="93" y="18"/>
                </a:cxn>
                <a:cxn ang="0">
                  <a:pos x="12" y="24"/>
                </a:cxn>
                <a:cxn ang="0">
                  <a:pos x="0" y="21"/>
                </a:cxn>
                <a:cxn ang="0">
                  <a:pos x="102" y="9"/>
                </a:cxn>
                <a:cxn ang="0">
                  <a:pos x="105" y="0"/>
                </a:cxn>
                <a:cxn ang="0">
                  <a:pos x="105" y="3"/>
                </a:cxn>
              </a:cxnLst>
              <a:rect b="b" l="0" r="r" t="0"/>
              <a:pathLst>
                <a:path h="33" w="119">
                  <a:moveTo>
                    <a:pt x="105" y="3"/>
                  </a:moveTo>
                  <a:cubicBezTo>
                    <a:pt x="103" y="11"/>
                    <a:pt x="119" y="1"/>
                    <a:pt x="117" y="9"/>
                  </a:cubicBezTo>
                  <a:cubicBezTo>
                    <a:pt x="99" y="12"/>
                    <a:pt x="96" y="30"/>
                    <a:pt x="78" y="33"/>
                  </a:cubicBezTo>
                  <a:cubicBezTo>
                    <a:pt x="79" y="24"/>
                    <a:pt x="91" y="26"/>
                    <a:pt x="93" y="18"/>
                  </a:cubicBezTo>
                  <a:cubicBezTo>
                    <a:pt x="67" y="21"/>
                    <a:pt x="42" y="25"/>
                    <a:pt x="12" y="24"/>
                  </a:cubicBezTo>
                  <a:cubicBezTo>
                    <a:pt x="7" y="24"/>
                    <a:pt x="1" y="25"/>
                    <a:pt x="0" y="21"/>
                  </a:cubicBezTo>
                  <a:cubicBezTo>
                    <a:pt x="33" y="16"/>
                    <a:pt x="76" y="21"/>
                    <a:pt x="102" y="9"/>
                  </a:cubicBezTo>
                  <a:cubicBezTo>
                    <a:pt x="109" y="7"/>
                    <a:pt x="91" y="3"/>
                    <a:pt x="105" y="0"/>
                  </a:cubicBezTo>
                  <a:cubicBezTo>
                    <a:pt x="105" y="1"/>
                    <a:pt x="105" y="2"/>
                    <a:pt x="105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37" name="Freeform 29"/>
            <p:cNvSpPr/>
            <p:nvPr/>
          </p:nvSpPr>
          <p:spPr bwMode="auto">
            <a:xfrm>
              <a:off x="5114925" y="325438"/>
              <a:ext cx="100013" cy="49213"/>
            </a:xfrm>
            <a:custGeom>
              <a:cxnLst>
                <a:cxn ang="0">
                  <a:pos x="1" y="3"/>
                </a:cxn>
                <a:cxn ang="0">
                  <a:pos x="4" y="0"/>
                </a:cxn>
                <a:cxn ang="0">
                  <a:pos x="34" y="6"/>
                </a:cxn>
                <a:cxn ang="0">
                  <a:pos x="37" y="9"/>
                </a:cxn>
                <a:cxn ang="0">
                  <a:pos x="1" y="3"/>
                </a:cxn>
              </a:cxnLst>
              <a:rect b="b" l="0" r="r" t="0"/>
              <a:pathLst>
                <a:path h="18" w="37">
                  <a:moveTo>
                    <a:pt x="1" y="3"/>
                  </a:moveTo>
                  <a:cubicBezTo>
                    <a:pt x="0" y="0"/>
                    <a:pt x="2" y="0"/>
                    <a:pt x="4" y="0"/>
                  </a:cubicBezTo>
                  <a:cubicBezTo>
                    <a:pt x="12" y="4"/>
                    <a:pt x="21" y="7"/>
                    <a:pt x="34" y="6"/>
                  </a:cubicBezTo>
                  <a:cubicBezTo>
                    <a:pt x="33" y="9"/>
                    <a:pt x="35" y="9"/>
                    <a:pt x="37" y="9"/>
                  </a:cubicBezTo>
                  <a:cubicBezTo>
                    <a:pt x="26" y="18"/>
                    <a:pt x="9" y="7"/>
                    <a:pt x="1" y="3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38" name="Freeform 30"/>
            <p:cNvSpPr/>
            <p:nvPr/>
          </p:nvSpPr>
          <p:spPr bwMode="auto">
            <a:xfrm>
              <a:off x="5384800" y="374650"/>
              <a:ext cx="209550" cy="152400"/>
            </a:xfrm>
            <a:custGeom>
              <a:cxnLst>
                <a:cxn ang="0">
                  <a:pos x="3" y="51"/>
                </a:cxn>
                <a:cxn ang="0">
                  <a:pos x="78" y="0"/>
                </a:cxn>
                <a:cxn ang="0">
                  <a:pos x="0" y="57"/>
                </a:cxn>
                <a:cxn ang="0">
                  <a:pos x="3" y="51"/>
                </a:cxn>
              </a:cxnLst>
              <a:rect b="b" l="0" r="r" t="0"/>
              <a:pathLst>
                <a:path h="57" w="78">
                  <a:moveTo>
                    <a:pt x="3" y="51"/>
                  </a:moveTo>
                  <a:cubicBezTo>
                    <a:pt x="23" y="29"/>
                    <a:pt x="49" y="13"/>
                    <a:pt x="78" y="0"/>
                  </a:cubicBezTo>
                  <a:cubicBezTo>
                    <a:pt x="53" y="20"/>
                    <a:pt x="23" y="35"/>
                    <a:pt x="0" y="57"/>
                  </a:cubicBezTo>
                  <a:cubicBezTo>
                    <a:pt x="1" y="55"/>
                    <a:pt x="3" y="54"/>
                    <a:pt x="3" y="51"/>
                  </a:cubicBezTo>
                  <a:close/>
                </a:path>
              </a:pathLst>
            </a:custGeom>
            <a:solidFill>
              <a:srgbClr val="13303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39" name="Freeform 31"/>
            <p:cNvSpPr/>
            <p:nvPr/>
          </p:nvSpPr>
          <p:spPr bwMode="auto">
            <a:xfrm>
              <a:off x="5254625" y="511175"/>
              <a:ext cx="138113" cy="138113"/>
            </a:xfrm>
            <a:custGeom>
              <a:cxnLst>
                <a:cxn ang="0">
                  <a:pos x="3" y="45"/>
                </a:cxn>
                <a:cxn ang="0">
                  <a:pos x="51" y="0"/>
                </a:cxn>
                <a:cxn ang="0">
                  <a:pos x="48" y="6"/>
                </a:cxn>
                <a:cxn ang="0">
                  <a:pos x="0" y="51"/>
                </a:cxn>
                <a:cxn ang="0">
                  <a:pos x="3" y="45"/>
                </a:cxn>
              </a:cxnLst>
              <a:rect b="b" l="0" r="r" t="0"/>
              <a:pathLst>
                <a:path h="51" w="51">
                  <a:moveTo>
                    <a:pt x="3" y="45"/>
                  </a:moveTo>
                  <a:cubicBezTo>
                    <a:pt x="21" y="32"/>
                    <a:pt x="33" y="13"/>
                    <a:pt x="51" y="0"/>
                  </a:cubicBezTo>
                  <a:cubicBezTo>
                    <a:pt x="51" y="3"/>
                    <a:pt x="49" y="4"/>
                    <a:pt x="48" y="6"/>
                  </a:cubicBezTo>
                  <a:cubicBezTo>
                    <a:pt x="34" y="23"/>
                    <a:pt x="16" y="36"/>
                    <a:pt x="0" y="51"/>
                  </a:cubicBezTo>
                  <a:cubicBezTo>
                    <a:pt x="0" y="48"/>
                    <a:pt x="2" y="47"/>
                    <a:pt x="3" y="4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40" name="Freeform 32"/>
            <p:cNvSpPr/>
            <p:nvPr/>
          </p:nvSpPr>
          <p:spPr bwMode="auto">
            <a:xfrm>
              <a:off x="3890963" y="436563"/>
              <a:ext cx="49213" cy="147638"/>
            </a:xfrm>
            <a:custGeom>
              <a:cxnLst>
                <a:cxn ang="0">
                  <a:pos x="6" y="10"/>
                </a:cxn>
                <a:cxn ang="0">
                  <a:pos x="6" y="31"/>
                </a:cxn>
                <a:cxn ang="0">
                  <a:pos x="18" y="55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6" y="10"/>
                </a:cxn>
              </a:cxnLst>
              <a:rect b="b" l="0" r="r" t="0"/>
              <a:pathLst>
                <a:path h="55" w="18">
                  <a:moveTo>
                    <a:pt x="6" y="10"/>
                  </a:moveTo>
                  <a:cubicBezTo>
                    <a:pt x="9" y="0"/>
                    <a:pt x="12" y="31"/>
                    <a:pt x="6" y="31"/>
                  </a:cubicBezTo>
                  <a:cubicBezTo>
                    <a:pt x="13" y="36"/>
                    <a:pt x="15" y="46"/>
                    <a:pt x="18" y="55"/>
                  </a:cubicBezTo>
                  <a:cubicBezTo>
                    <a:pt x="8" y="54"/>
                    <a:pt x="11" y="31"/>
                    <a:pt x="0" y="40"/>
                  </a:cubicBezTo>
                  <a:cubicBezTo>
                    <a:pt x="2" y="37"/>
                    <a:pt x="4" y="35"/>
                    <a:pt x="0" y="34"/>
                  </a:cubicBezTo>
                  <a:cubicBezTo>
                    <a:pt x="5" y="29"/>
                    <a:pt x="7" y="21"/>
                    <a:pt x="6" y="10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41" name="Freeform 33"/>
            <p:cNvSpPr/>
            <p:nvPr/>
          </p:nvSpPr>
          <p:spPr bwMode="auto">
            <a:xfrm>
              <a:off x="3721100" y="527050"/>
              <a:ext cx="180975" cy="146050"/>
            </a:xfrm>
            <a:custGeom>
              <a:cxnLst>
                <a:cxn ang="0">
                  <a:pos x="0" y="54"/>
                </a:cxn>
                <a:cxn ang="0">
                  <a:pos x="63" y="0"/>
                </a:cxn>
                <a:cxn ang="0">
                  <a:pos x="63" y="6"/>
                </a:cxn>
                <a:cxn ang="0">
                  <a:pos x="0" y="54"/>
                </a:cxn>
              </a:cxnLst>
              <a:rect b="b" l="0" r="r" t="0"/>
              <a:pathLst>
                <a:path h="54" w="67">
                  <a:moveTo>
                    <a:pt x="0" y="54"/>
                  </a:moveTo>
                  <a:cubicBezTo>
                    <a:pt x="21" y="36"/>
                    <a:pt x="50" y="26"/>
                    <a:pt x="63" y="0"/>
                  </a:cubicBezTo>
                  <a:cubicBezTo>
                    <a:pt x="67" y="1"/>
                    <a:pt x="65" y="3"/>
                    <a:pt x="63" y="6"/>
                  </a:cubicBezTo>
                  <a:cubicBezTo>
                    <a:pt x="49" y="29"/>
                    <a:pt x="27" y="44"/>
                    <a:pt x="0" y="5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42" name="Freeform 34"/>
            <p:cNvSpPr/>
            <p:nvPr/>
          </p:nvSpPr>
          <p:spPr bwMode="auto">
            <a:xfrm>
              <a:off x="3471863" y="519113"/>
              <a:ext cx="887413" cy="379413"/>
            </a:xfrm>
            <a:custGeom>
              <a:cxnLst>
                <a:cxn ang="0">
                  <a:pos x="174" y="27"/>
                </a:cxn>
                <a:cxn ang="0">
                  <a:pos x="192" y="42"/>
                </a:cxn>
                <a:cxn ang="0">
                  <a:pos x="210" y="54"/>
                </a:cxn>
                <a:cxn ang="0">
                  <a:pos x="240" y="72"/>
                </a:cxn>
                <a:cxn ang="0">
                  <a:pos x="276" y="90"/>
                </a:cxn>
                <a:cxn ang="0">
                  <a:pos x="309" y="102"/>
                </a:cxn>
                <a:cxn ang="0">
                  <a:pos x="312" y="105"/>
                </a:cxn>
                <a:cxn ang="0">
                  <a:pos x="321" y="120"/>
                </a:cxn>
                <a:cxn ang="0">
                  <a:pos x="324" y="129"/>
                </a:cxn>
                <a:cxn ang="0">
                  <a:pos x="309" y="126"/>
                </a:cxn>
                <a:cxn ang="0">
                  <a:pos x="324" y="135"/>
                </a:cxn>
                <a:cxn ang="0">
                  <a:pos x="330" y="141"/>
                </a:cxn>
                <a:cxn ang="0">
                  <a:pos x="300" y="135"/>
                </a:cxn>
                <a:cxn ang="0">
                  <a:pos x="309" y="126"/>
                </a:cxn>
                <a:cxn ang="0">
                  <a:pos x="249" y="99"/>
                </a:cxn>
                <a:cxn ang="0">
                  <a:pos x="171" y="102"/>
                </a:cxn>
                <a:cxn ang="0">
                  <a:pos x="117" y="126"/>
                </a:cxn>
                <a:cxn ang="0">
                  <a:pos x="90" y="126"/>
                </a:cxn>
                <a:cxn ang="0">
                  <a:pos x="0" y="114"/>
                </a:cxn>
                <a:cxn ang="0">
                  <a:pos x="12" y="105"/>
                </a:cxn>
                <a:cxn ang="0">
                  <a:pos x="93" y="57"/>
                </a:cxn>
                <a:cxn ang="0">
                  <a:pos x="156" y="9"/>
                </a:cxn>
                <a:cxn ang="0">
                  <a:pos x="174" y="24"/>
                </a:cxn>
                <a:cxn ang="0">
                  <a:pos x="174" y="27"/>
                </a:cxn>
              </a:cxnLst>
              <a:rect b="b" l="0" r="r" t="0"/>
              <a:pathLst>
                <a:path h="141" w="330">
                  <a:moveTo>
                    <a:pt x="174" y="27"/>
                  </a:moveTo>
                  <a:cubicBezTo>
                    <a:pt x="179" y="33"/>
                    <a:pt x="182" y="41"/>
                    <a:pt x="192" y="42"/>
                  </a:cubicBezTo>
                  <a:cubicBezTo>
                    <a:pt x="196" y="48"/>
                    <a:pt x="202" y="52"/>
                    <a:pt x="210" y="54"/>
                  </a:cubicBezTo>
                  <a:cubicBezTo>
                    <a:pt x="218" y="62"/>
                    <a:pt x="228" y="68"/>
                    <a:pt x="240" y="72"/>
                  </a:cubicBezTo>
                  <a:cubicBezTo>
                    <a:pt x="249" y="81"/>
                    <a:pt x="265" y="83"/>
                    <a:pt x="276" y="90"/>
                  </a:cubicBezTo>
                  <a:cubicBezTo>
                    <a:pt x="283" y="98"/>
                    <a:pt x="296" y="100"/>
                    <a:pt x="309" y="102"/>
                  </a:cubicBezTo>
                  <a:cubicBezTo>
                    <a:pt x="308" y="105"/>
                    <a:pt x="310" y="105"/>
                    <a:pt x="312" y="105"/>
                  </a:cubicBezTo>
                  <a:cubicBezTo>
                    <a:pt x="320" y="105"/>
                    <a:pt x="317" y="116"/>
                    <a:pt x="321" y="120"/>
                  </a:cubicBezTo>
                  <a:cubicBezTo>
                    <a:pt x="323" y="122"/>
                    <a:pt x="324" y="125"/>
                    <a:pt x="324" y="129"/>
                  </a:cubicBezTo>
                  <a:cubicBezTo>
                    <a:pt x="317" y="130"/>
                    <a:pt x="317" y="124"/>
                    <a:pt x="309" y="126"/>
                  </a:cubicBezTo>
                  <a:cubicBezTo>
                    <a:pt x="312" y="131"/>
                    <a:pt x="320" y="131"/>
                    <a:pt x="324" y="135"/>
                  </a:cubicBezTo>
                  <a:cubicBezTo>
                    <a:pt x="329" y="134"/>
                    <a:pt x="330" y="137"/>
                    <a:pt x="330" y="141"/>
                  </a:cubicBezTo>
                  <a:cubicBezTo>
                    <a:pt x="318" y="141"/>
                    <a:pt x="307" y="140"/>
                    <a:pt x="300" y="135"/>
                  </a:cubicBezTo>
                  <a:cubicBezTo>
                    <a:pt x="298" y="127"/>
                    <a:pt x="301" y="124"/>
                    <a:pt x="309" y="126"/>
                  </a:cubicBezTo>
                  <a:cubicBezTo>
                    <a:pt x="293" y="111"/>
                    <a:pt x="278" y="105"/>
                    <a:pt x="249" y="99"/>
                  </a:cubicBezTo>
                  <a:cubicBezTo>
                    <a:pt x="232" y="89"/>
                    <a:pt x="185" y="90"/>
                    <a:pt x="171" y="102"/>
                  </a:cubicBezTo>
                  <a:cubicBezTo>
                    <a:pt x="147" y="104"/>
                    <a:pt x="136" y="119"/>
                    <a:pt x="117" y="126"/>
                  </a:cubicBezTo>
                  <a:cubicBezTo>
                    <a:pt x="108" y="126"/>
                    <a:pt x="99" y="126"/>
                    <a:pt x="90" y="126"/>
                  </a:cubicBezTo>
                  <a:cubicBezTo>
                    <a:pt x="57" y="125"/>
                    <a:pt x="24" y="124"/>
                    <a:pt x="0" y="114"/>
                  </a:cubicBezTo>
                  <a:cubicBezTo>
                    <a:pt x="1" y="108"/>
                    <a:pt x="11" y="111"/>
                    <a:pt x="12" y="105"/>
                  </a:cubicBezTo>
                  <a:cubicBezTo>
                    <a:pt x="40" y="90"/>
                    <a:pt x="65" y="72"/>
                    <a:pt x="93" y="57"/>
                  </a:cubicBezTo>
                  <a:cubicBezTo>
                    <a:pt x="120" y="47"/>
                    <a:pt x="142" y="32"/>
                    <a:pt x="156" y="9"/>
                  </a:cubicBezTo>
                  <a:cubicBezTo>
                    <a:pt x="167" y="0"/>
                    <a:pt x="164" y="23"/>
                    <a:pt x="174" y="24"/>
                  </a:cubicBezTo>
                  <a:cubicBezTo>
                    <a:pt x="174" y="25"/>
                    <a:pt x="174" y="26"/>
                    <a:pt x="174" y="27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43" name="Freeform 35"/>
            <p:cNvSpPr/>
            <p:nvPr/>
          </p:nvSpPr>
          <p:spPr bwMode="auto">
            <a:xfrm>
              <a:off x="3940175" y="592138"/>
              <a:ext cx="47625" cy="39688"/>
            </a:xfrm>
            <a:custGeom>
              <a:cxnLst>
                <a:cxn ang="0">
                  <a:pos x="18" y="15"/>
                </a:cxn>
                <a:cxn ang="0">
                  <a:pos x="0" y="0"/>
                </a:cxn>
                <a:cxn ang="0">
                  <a:pos x="18" y="15"/>
                </a:cxn>
              </a:cxnLst>
              <a:rect b="b" l="0" r="r" t="0"/>
              <a:pathLst>
                <a:path h="15" w="18">
                  <a:moveTo>
                    <a:pt x="18" y="15"/>
                  </a:moveTo>
                  <a:cubicBezTo>
                    <a:pt x="8" y="14"/>
                    <a:pt x="5" y="6"/>
                    <a:pt x="0" y="0"/>
                  </a:cubicBezTo>
                  <a:cubicBezTo>
                    <a:pt x="10" y="1"/>
                    <a:pt x="13" y="9"/>
                    <a:pt x="18" y="15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44" name="Freeform 36"/>
            <p:cNvSpPr/>
            <p:nvPr/>
          </p:nvSpPr>
          <p:spPr bwMode="auto">
            <a:xfrm>
              <a:off x="5102225" y="681038"/>
              <a:ext cx="112713" cy="49213"/>
            </a:xfrm>
            <a:custGeom>
              <a:cxnLst>
                <a:cxn ang="0">
                  <a:pos x="0" y="18"/>
                </a:cxn>
                <a:cxn ang="0">
                  <a:pos x="42" y="0"/>
                </a:cxn>
                <a:cxn ang="0">
                  <a:pos x="42" y="3"/>
                </a:cxn>
                <a:cxn ang="0">
                  <a:pos x="0" y="18"/>
                </a:cxn>
              </a:cxnLst>
              <a:rect b="b" l="0" r="r" t="0"/>
              <a:pathLst>
                <a:path h="18" w="42">
                  <a:moveTo>
                    <a:pt x="0" y="18"/>
                  </a:moveTo>
                  <a:cubicBezTo>
                    <a:pt x="1" y="11"/>
                    <a:pt x="35" y="11"/>
                    <a:pt x="42" y="0"/>
                  </a:cubicBezTo>
                  <a:cubicBezTo>
                    <a:pt x="42" y="1"/>
                    <a:pt x="42" y="2"/>
                    <a:pt x="42" y="3"/>
                  </a:cubicBezTo>
                  <a:cubicBezTo>
                    <a:pt x="31" y="11"/>
                    <a:pt x="19" y="18"/>
                    <a:pt x="0" y="1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45" name="Freeform 37"/>
            <p:cNvSpPr>
              <a:spLocks noEditPoints="1"/>
            </p:cNvSpPr>
            <p:nvPr/>
          </p:nvSpPr>
          <p:spPr bwMode="auto">
            <a:xfrm>
              <a:off x="4044950" y="665163"/>
              <a:ext cx="476250" cy="581025"/>
            </a:xfrm>
            <a:custGeom>
              <a:cxnLst>
                <a:cxn ang="0">
                  <a:pos x="171" y="39"/>
                </a:cxn>
                <a:cxn ang="0">
                  <a:pos x="171" y="15"/>
                </a:cxn>
                <a:cxn ang="0">
                  <a:pos x="153" y="60"/>
                </a:cxn>
                <a:cxn ang="0">
                  <a:pos x="168" y="54"/>
                </a:cxn>
                <a:cxn ang="0">
                  <a:pos x="174" y="54"/>
                </a:cxn>
                <a:cxn ang="0">
                  <a:pos x="168" y="69"/>
                </a:cxn>
                <a:cxn ang="0">
                  <a:pos x="168" y="60"/>
                </a:cxn>
                <a:cxn ang="0">
                  <a:pos x="156" y="84"/>
                </a:cxn>
                <a:cxn ang="0">
                  <a:pos x="165" y="75"/>
                </a:cxn>
                <a:cxn ang="0">
                  <a:pos x="168" y="87"/>
                </a:cxn>
                <a:cxn ang="0">
                  <a:pos x="171" y="87"/>
                </a:cxn>
                <a:cxn ang="0">
                  <a:pos x="162" y="111"/>
                </a:cxn>
                <a:cxn ang="0">
                  <a:pos x="159" y="135"/>
                </a:cxn>
                <a:cxn ang="0">
                  <a:pos x="165" y="132"/>
                </a:cxn>
                <a:cxn ang="0">
                  <a:pos x="171" y="123"/>
                </a:cxn>
                <a:cxn ang="0">
                  <a:pos x="177" y="129"/>
                </a:cxn>
                <a:cxn ang="0">
                  <a:pos x="162" y="141"/>
                </a:cxn>
                <a:cxn ang="0">
                  <a:pos x="159" y="138"/>
                </a:cxn>
                <a:cxn ang="0">
                  <a:pos x="159" y="150"/>
                </a:cxn>
                <a:cxn ang="0">
                  <a:pos x="153" y="138"/>
                </a:cxn>
                <a:cxn ang="0">
                  <a:pos x="150" y="177"/>
                </a:cxn>
                <a:cxn ang="0">
                  <a:pos x="159" y="168"/>
                </a:cxn>
                <a:cxn ang="0">
                  <a:pos x="171" y="162"/>
                </a:cxn>
                <a:cxn ang="0">
                  <a:pos x="159" y="216"/>
                </a:cxn>
                <a:cxn ang="0">
                  <a:pos x="156" y="210"/>
                </a:cxn>
                <a:cxn ang="0">
                  <a:pos x="156" y="177"/>
                </a:cxn>
                <a:cxn ang="0">
                  <a:pos x="147" y="183"/>
                </a:cxn>
                <a:cxn ang="0">
                  <a:pos x="144" y="183"/>
                </a:cxn>
                <a:cxn ang="0">
                  <a:pos x="105" y="123"/>
                </a:cxn>
                <a:cxn ang="0">
                  <a:pos x="96" y="90"/>
                </a:cxn>
                <a:cxn ang="0">
                  <a:pos x="93" y="102"/>
                </a:cxn>
                <a:cxn ang="0">
                  <a:pos x="63" y="87"/>
                </a:cxn>
                <a:cxn ang="0">
                  <a:pos x="66" y="114"/>
                </a:cxn>
                <a:cxn ang="0">
                  <a:pos x="51" y="84"/>
                </a:cxn>
                <a:cxn ang="0">
                  <a:pos x="9" y="81"/>
                </a:cxn>
                <a:cxn ang="0">
                  <a:pos x="45" y="78"/>
                </a:cxn>
                <a:cxn ang="0">
                  <a:pos x="84" y="84"/>
                </a:cxn>
                <a:cxn ang="0">
                  <a:pos x="81" y="69"/>
                </a:cxn>
                <a:cxn ang="0">
                  <a:pos x="36" y="45"/>
                </a:cxn>
                <a:cxn ang="0">
                  <a:pos x="96" y="72"/>
                </a:cxn>
                <a:cxn ang="0">
                  <a:pos x="87" y="81"/>
                </a:cxn>
                <a:cxn ang="0">
                  <a:pos x="117" y="87"/>
                </a:cxn>
                <a:cxn ang="0">
                  <a:pos x="111" y="81"/>
                </a:cxn>
                <a:cxn ang="0">
                  <a:pos x="123" y="81"/>
                </a:cxn>
                <a:cxn ang="0">
                  <a:pos x="138" y="84"/>
                </a:cxn>
                <a:cxn ang="0">
                  <a:pos x="144" y="69"/>
                </a:cxn>
                <a:cxn ang="0">
                  <a:pos x="111" y="66"/>
                </a:cxn>
                <a:cxn ang="0">
                  <a:pos x="108" y="66"/>
                </a:cxn>
                <a:cxn ang="0">
                  <a:pos x="99" y="51"/>
                </a:cxn>
                <a:cxn ang="0">
                  <a:pos x="105" y="39"/>
                </a:cxn>
                <a:cxn ang="0">
                  <a:pos x="141" y="63"/>
                </a:cxn>
                <a:cxn ang="0">
                  <a:pos x="174" y="0"/>
                </a:cxn>
                <a:cxn ang="0">
                  <a:pos x="174" y="39"/>
                </a:cxn>
                <a:cxn ang="0">
                  <a:pos x="171" y="39"/>
                </a:cxn>
                <a:cxn ang="0">
                  <a:pos x="153" y="126"/>
                </a:cxn>
                <a:cxn ang="0">
                  <a:pos x="147" y="105"/>
                </a:cxn>
                <a:cxn ang="0">
                  <a:pos x="153" y="126"/>
                </a:cxn>
                <a:cxn ang="0">
                  <a:pos x="108" y="90"/>
                </a:cxn>
                <a:cxn ang="0">
                  <a:pos x="144" y="156"/>
                </a:cxn>
                <a:cxn ang="0">
                  <a:pos x="138" y="114"/>
                </a:cxn>
                <a:cxn ang="0">
                  <a:pos x="144" y="93"/>
                </a:cxn>
                <a:cxn ang="0">
                  <a:pos x="123" y="99"/>
                </a:cxn>
                <a:cxn ang="0">
                  <a:pos x="108" y="90"/>
                </a:cxn>
              </a:cxnLst>
              <a:rect b="b" l="0" r="r" t="0"/>
              <a:pathLst>
                <a:path h="216" w="177">
                  <a:moveTo>
                    <a:pt x="171" y="39"/>
                  </a:moveTo>
                  <a:cubicBezTo>
                    <a:pt x="171" y="31"/>
                    <a:pt x="171" y="23"/>
                    <a:pt x="171" y="15"/>
                  </a:cubicBezTo>
                  <a:cubicBezTo>
                    <a:pt x="163" y="28"/>
                    <a:pt x="154" y="40"/>
                    <a:pt x="153" y="60"/>
                  </a:cubicBezTo>
                  <a:cubicBezTo>
                    <a:pt x="160" y="60"/>
                    <a:pt x="165" y="58"/>
                    <a:pt x="168" y="54"/>
                  </a:cubicBezTo>
                  <a:cubicBezTo>
                    <a:pt x="170" y="54"/>
                    <a:pt x="172" y="54"/>
                    <a:pt x="174" y="54"/>
                  </a:cubicBezTo>
                  <a:cubicBezTo>
                    <a:pt x="169" y="56"/>
                    <a:pt x="174" y="68"/>
                    <a:pt x="168" y="69"/>
                  </a:cubicBezTo>
                  <a:cubicBezTo>
                    <a:pt x="168" y="66"/>
                    <a:pt x="168" y="63"/>
                    <a:pt x="168" y="60"/>
                  </a:cubicBezTo>
                  <a:cubicBezTo>
                    <a:pt x="158" y="62"/>
                    <a:pt x="154" y="70"/>
                    <a:pt x="156" y="84"/>
                  </a:cubicBezTo>
                  <a:cubicBezTo>
                    <a:pt x="164" y="86"/>
                    <a:pt x="167" y="83"/>
                    <a:pt x="165" y="75"/>
                  </a:cubicBezTo>
                  <a:cubicBezTo>
                    <a:pt x="169" y="76"/>
                    <a:pt x="168" y="82"/>
                    <a:pt x="168" y="87"/>
                  </a:cubicBezTo>
                  <a:cubicBezTo>
                    <a:pt x="169" y="87"/>
                    <a:pt x="170" y="87"/>
                    <a:pt x="171" y="87"/>
                  </a:cubicBezTo>
                  <a:cubicBezTo>
                    <a:pt x="165" y="92"/>
                    <a:pt x="161" y="99"/>
                    <a:pt x="162" y="111"/>
                  </a:cubicBezTo>
                  <a:cubicBezTo>
                    <a:pt x="157" y="118"/>
                    <a:pt x="157" y="128"/>
                    <a:pt x="159" y="135"/>
                  </a:cubicBezTo>
                  <a:cubicBezTo>
                    <a:pt x="162" y="135"/>
                    <a:pt x="164" y="134"/>
                    <a:pt x="165" y="132"/>
                  </a:cubicBezTo>
                  <a:cubicBezTo>
                    <a:pt x="166" y="128"/>
                    <a:pt x="170" y="127"/>
                    <a:pt x="171" y="123"/>
                  </a:cubicBezTo>
                  <a:cubicBezTo>
                    <a:pt x="174" y="124"/>
                    <a:pt x="176" y="126"/>
                    <a:pt x="177" y="129"/>
                  </a:cubicBezTo>
                  <a:cubicBezTo>
                    <a:pt x="163" y="130"/>
                    <a:pt x="176" y="151"/>
                    <a:pt x="162" y="141"/>
                  </a:cubicBezTo>
                  <a:cubicBezTo>
                    <a:pt x="159" y="142"/>
                    <a:pt x="159" y="140"/>
                    <a:pt x="159" y="138"/>
                  </a:cubicBezTo>
                  <a:cubicBezTo>
                    <a:pt x="150" y="140"/>
                    <a:pt x="162" y="144"/>
                    <a:pt x="159" y="150"/>
                  </a:cubicBezTo>
                  <a:cubicBezTo>
                    <a:pt x="145" y="152"/>
                    <a:pt x="152" y="145"/>
                    <a:pt x="153" y="138"/>
                  </a:cubicBezTo>
                  <a:cubicBezTo>
                    <a:pt x="143" y="141"/>
                    <a:pt x="146" y="170"/>
                    <a:pt x="150" y="177"/>
                  </a:cubicBezTo>
                  <a:cubicBezTo>
                    <a:pt x="154" y="175"/>
                    <a:pt x="157" y="172"/>
                    <a:pt x="159" y="168"/>
                  </a:cubicBezTo>
                  <a:cubicBezTo>
                    <a:pt x="164" y="166"/>
                    <a:pt x="177" y="148"/>
                    <a:pt x="171" y="162"/>
                  </a:cubicBezTo>
                  <a:cubicBezTo>
                    <a:pt x="153" y="166"/>
                    <a:pt x="160" y="195"/>
                    <a:pt x="159" y="216"/>
                  </a:cubicBezTo>
                  <a:cubicBezTo>
                    <a:pt x="156" y="216"/>
                    <a:pt x="157" y="212"/>
                    <a:pt x="156" y="210"/>
                  </a:cubicBezTo>
                  <a:cubicBezTo>
                    <a:pt x="156" y="199"/>
                    <a:pt x="156" y="188"/>
                    <a:pt x="156" y="177"/>
                  </a:cubicBezTo>
                  <a:cubicBezTo>
                    <a:pt x="153" y="179"/>
                    <a:pt x="153" y="184"/>
                    <a:pt x="147" y="183"/>
                  </a:cubicBezTo>
                  <a:cubicBezTo>
                    <a:pt x="146" y="183"/>
                    <a:pt x="145" y="183"/>
                    <a:pt x="144" y="183"/>
                  </a:cubicBezTo>
                  <a:cubicBezTo>
                    <a:pt x="136" y="159"/>
                    <a:pt x="113" y="147"/>
                    <a:pt x="105" y="123"/>
                  </a:cubicBezTo>
                  <a:cubicBezTo>
                    <a:pt x="108" y="130"/>
                    <a:pt x="113" y="84"/>
                    <a:pt x="96" y="90"/>
                  </a:cubicBezTo>
                  <a:cubicBezTo>
                    <a:pt x="84" y="89"/>
                    <a:pt x="97" y="94"/>
                    <a:pt x="93" y="102"/>
                  </a:cubicBezTo>
                  <a:cubicBezTo>
                    <a:pt x="88" y="92"/>
                    <a:pt x="82" y="83"/>
                    <a:pt x="63" y="87"/>
                  </a:cubicBezTo>
                  <a:cubicBezTo>
                    <a:pt x="52" y="95"/>
                    <a:pt x="76" y="108"/>
                    <a:pt x="66" y="114"/>
                  </a:cubicBezTo>
                  <a:cubicBezTo>
                    <a:pt x="58" y="107"/>
                    <a:pt x="62" y="88"/>
                    <a:pt x="51" y="84"/>
                  </a:cubicBezTo>
                  <a:cubicBezTo>
                    <a:pt x="39" y="81"/>
                    <a:pt x="25" y="80"/>
                    <a:pt x="9" y="81"/>
                  </a:cubicBezTo>
                  <a:cubicBezTo>
                    <a:pt x="0" y="76"/>
                    <a:pt x="32" y="77"/>
                    <a:pt x="45" y="78"/>
                  </a:cubicBezTo>
                  <a:cubicBezTo>
                    <a:pt x="60" y="79"/>
                    <a:pt x="75" y="85"/>
                    <a:pt x="84" y="84"/>
                  </a:cubicBezTo>
                  <a:cubicBezTo>
                    <a:pt x="85" y="77"/>
                    <a:pt x="79" y="77"/>
                    <a:pt x="81" y="69"/>
                  </a:cubicBezTo>
                  <a:cubicBezTo>
                    <a:pt x="69" y="58"/>
                    <a:pt x="46" y="58"/>
                    <a:pt x="36" y="45"/>
                  </a:cubicBezTo>
                  <a:cubicBezTo>
                    <a:pt x="65" y="51"/>
                    <a:pt x="80" y="57"/>
                    <a:pt x="96" y="72"/>
                  </a:cubicBezTo>
                  <a:cubicBezTo>
                    <a:pt x="88" y="70"/>
                    <a:pt x="85" y="73"/>
                    <a:pt x="87" y="81"/>
                  </a:cubicBezTo>
                  <a:cubicBezTo>
                    <a:pt x="94" y="86"/>
                    <a:pt x="105" y="87"/>
                    <a:pt x="117" y="87"/>
                  </a:cubicBezTo>
                  <a:cubicBezTo>
                    <a:pt x="117" y="83"/>
                    <a:pt x="116" y="80"/>
                    <a:pt x="111" y="81"/>
                  </a:cubicBezTo>
                  <a:cubicBezTo>
                    <a:pt x="113" y="72"/>
                    <a:pt x="117" y="84"/>
                    <a:pt x="123" y="81"/>
                  </a:cubicBezTo>
                  <a:cubicBezTo>
                    <a:pt x="131" y="79"/>
                    <a:pt x="131" y="85"/>
                    <a:pt x="138" y="84"/>
                  </a:cubicBezTo>
                  <a:cubicBezTo>
                    <a:pt x="139" y="79"/>
                    <a:pt x="144" y="80"/>
                    <a:pt x="144" y="69"/>
                  </a:cubicBezTo>
                  <a:cubicBezTo>
                    <a:pt x="136" y="68"/>
                    <a:pt x="112" y="46"/>
                    <a:pt x="111" y="66"/>
                  </a:cubicBezTo>
                  <a:cubicBezTo>
                    <a:pt x="110" y="66"/>
                    <a:pt x="109" y="66"/>
                    <a:pt x="108" y="66"/>
                  </a:cubicBezTo>
                  <a:cubicBezTo>
                    <a:pt x="104" y="62"/>
                    <a:pt x="107" y="51"/>
                    <a:pt x="99" y="51"/>
                  </a:cubicBezTo>
                  <a:cubicBezTo>
                    <a:pt x="100" y="46"/>
                    <a:pt x="108" y="48"/>
                    <a:pt x="105" y="39"/>
                  </a:cubicBezTo>
                  <a:cubicBezTo>
                    <a:pt x="109" y="55"/>
                    <a:pt x="129" y="55"/>
                    <a:pt x="141" y="63"/>
                  </a:cubicBezTo>
                  <a:cubicBezTo>
                    <a:pt x="148" y="41"/>
                    <a:pt x="162" y="24"/>
                    <a:pt x="174" y="0"/>
                  </a:cubicBezTo>
                  <a:cubicBezTo>
                    <a:pt x="174" y="13"/>
                    <a:pt x="174" y="26"/>
                    <a:pt x="174" y="39"/>
                  </a:cubicBezTo>
                  <a:cubicBezTo>
                    <a:pt x="173" y="39"/>
                    <a:pt x="172" y="39"/>
                    <a:pt x="171" y="39"/>
                  </a:cubicBezTo>
                  <a:close/>
                  <a:moveTo>
                    <a:pt x="153" y="126"/>
                  </a:moveTo>
                  <a:cubicBezTo>
                    <a:pt x="151" y="119"/>
                    <a:pt x="158" y="103"/>
                    <a:pt x="147" y="105"/>
                  </a:cubicBezTo>
                  <a:cubicBezTo>
                    <a:pt x="148" y="113"/>
                    <a:pt x="144" y="126"/>
                    <a:pt x="153" y="126"/>
                  </a:cubicBezTo>
                  <a:close/>
                  <a:moveTo>
                    <a:pt x="108" y="90"/>
                  </a:moveTo>
                  <a:cubicBezTo>
                    <a:pt x="111" y="121"/>
                    <a:pt x="121" y="145"/>
                    <a:pt x="144" y="156"/>
                  </a:cubicBezTo>
                  <a:cubicBezTo>
                    <a:pt x="145" y="139"/>
                    <a:pt x="145" y="123"/>
                    <a:pt x="138" y="114"/>
                  </a:cubicBezTo>
                  <a:cubicBezTo>
                    <a:pt x="148" y="124"/>
                    <a:pt x="143" y="101"/>
                    <a:pt x="144" y="93"/>
                  </a:cubicBezTo>
                  <a:cubicBezTo>
                    <a:pt x="133" y="86"/>
                    <a:pt x="121" y="90"/>
                    <a:pt x="123" y="99"/>
                  </a:cubicBezTo>
                  <a:cubicBezTo>
                    <a:pt x="121" y="93"/>
                    <a:pt x="118" y="88"/>
                    <a:pt x="108" y="9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46" name="Freeform 38"/>
            <p:cNvSpPr/>
            <p:nvPr/>
          </p:nvSpPr>
          <p:spPr bwMode="auto">
            <a:xfrm>
              <a:off x="4486275" y="754063"/>
              <a:ext cx="90488" cy="55563"/>
            </a:xfrm>
            <a:custGeom>
              <a:cxnLst>
                <a:cxn ang="0">
                  <a:pos x="10" y="6"/>
                </a:cxn>
                <a:cxn ang="0">
                  <a:pos x="10" y="18"/>
                </a:cxn>
                <a:cxn ang="0">
                  <a:pos x="34" y="0"/>
                </a:cxn>
                <a:cxn ang="0">
                  <a:pos x="10" y="21"/>
                </a:cxn>
                <a:cxn ang="0">
                  <a:pos x="4" y="21"/>
                </a:cxn>
                <a:cxn ang="0">
                  <a:pos x="7" y="6"/>
                </a:cxn>
                <a:cxn ang="0">
                  <a:pos x="10" y="6"/>
                </a:cxn>
              </a:cxnLst>
              <a:rect b="b" l="0" r="r" t="0"/>
              <a:pathLst>
                <a:path h="21" w="34">
                  <a:moveTo>
                    <a:pt x="10" y="6"/>
                  </a:moveTo>
                  <a:cubicBezTo>
                    <a:pt x="10" y="10"/>
                    <a:pt x="10" y="14"/>
                    <a:pt x="10" y="18"/>
                  </a:cubicBezTo>
                  <a:cubicBezTo>
                    <a:pt x="19" y="13"/>
                    <a:pt x="26" y="6"/>
                    <a:pt x="34" y="0"/>
                  </a:cubicBezTo>
                  <a:cubicBezTo>
                    <a:pt x="30" y="11"/>
                    <a:pt x="22" y="18"/>
                    <a:pt x="10" y="21"/>
                  </a:cubicBezTo>
                  <a:cubicBezTo>
                    <a:pt x="8" y="21"/>
                    <a:pt x="6" y="21"/>
                    <a:pt x="4" y="21"/>
                  </a:cubicBezTo>
                  <a:cubicBezTo>
                    <a:pt x="6" y="17"/>
                    <a:pt x="0" y="5"/>
                    <a:pt x="7" y="6"/>
                  </a:cubicBezTo>
                  <a:cubicBezTo>
                    <a:pt x="8" y="6"/>
                    <a:pt x="9" y="6"/>
                    <a:pt x="10" y="6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47" name="Freeform 39"/>
            <p:cNvSpPr/>
            <p:nvPr/>
          </p:nvSpPr>
          <p:spPr bwMode="auto">
            <a:xfrm>
              <a:off x="4730750" y="742950"/>
              <a:ext cx="185738" cy="50800"/>
            </a:xfrm>
            <a:custGeom>
              <a:cxnLst>
                <a:cxn ang="0">
                  <a:pos x="0" y="16"/>
                </a:cxn>
                <a:cxn ang="0">
                  <a:pos x="69" y="7"/>
                </a:cxn>
                <a:cxn ang="0">
                  <a:pos x="6" y="19"/>
                </a:cxn>
                <a:cxn ang="0">
                  <a:pos x="0" y="16"/>
                </a:cxn>
              </a:cxnLst>
              <a:rect b="b" l="0" r="r" t="0"/>
              <a:pathLst>
                <a:path h="19" w="69">
                  <a:moveTo>
                    <a:pt x="0" y="16"/>
                  </a:moveTo>
                  <a:cubicBezTo>
                    <a:pt x="3" y="0"/>
                    <a:pt x="42" y="2"/>
                    <a:pt x="69" y="7"/>
                  </a:cubicBezTo>
                  <a:cubicBezTo>
                    <a:pt x="48" y="11"/>
                    <a:pt x="21" y="9"/>
                    <a:pt x="6" y="19"/>
                  </a:cubicBezTo>
                  <a:cubicBezTo>
                    <a:pt x="4" y="18"/>
                    <a:pt x="3" y="16"/>
                    <a:pt x="0" y="1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48" name="Freeform 40"/>
            <p:cNvSpPr/>
            <p:nvPr/>
          </p:nvSpPr>
          <p:spPr bwMode="auto">
            <a:xfrm>
              <a:off x="4214813" y="762000"/>
              <a:ext cx="88900" cy="31750"/>
            </a:xfrm>
            <a:custGeom>
              <a:cxnLst>
                <a:cxn ang="0">
                  <a:pos x="0" y="0"/>
                </a:cxn>
                <a:cxn ang="0">
                  <a:pos x="33" y="12"/>
                </a:cxn>
                <a:cxn ang="0">
                  <a:pos x="0" y="0"/>
                </a:cxn>
              </a:cxnLst>
              <a:rect b="b" l="0" r="r" t="0"/>
              <a:pathLst>
                <a:path h="12" w="33">
                  <a:moveTo>
                    <a:pt x="0" y="0"/>
                  </a:moveTo>
                  <a:cubicBezTo>
                    <a:pt x="13" y="2"/>
                    <a:pt x="23" y="7"/>
                    <a:pt x="33" y="12"/>
                  </a:cubicBezTo>
                  <a:cubicBezTo>
                    <a:pt x="20" y="10"/>
                    <a:pt x="7" y="8"/>
                    <a:pt x="0" y="0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49" name="Freeform 41"/>
            <p:cNvSpPr/>
            <p:nvPr/>
          </p:nvSpPr>
          <p:spPr bwMode="auto">
            <a:xfrm>
              <a:off x="4408488" y="1141413"/>
              <a:ext cx="55563" cy="357188"/>
            </a:xfrm>
            <a:custGeom>
              <a:cxnLst>
                <a:cxn ang="0">
                  <a:pos x="12" y="6"/>
                </a:cxn>
                <a:cxn ang="0">
                  <a:pos x="21" y="0"/>
                </a:cxn>
                <a:cxn ang="0">
                  <a:pos x="21" y="33"/>
                </a:cxn>
                <a:cxn ang="0">
                  <a:pos x="18" y="57"/>
                </a:cxn>
                <a:cxn ang="0">
                  <a:pos x="18" y="84"/>
                </a:cxn>
                <a:cxn ang="0">
                  <a:pos x="15" y="120"/>
                </a:cxn>
                <a:cxn ang="0">
                  <a:pos x="15" y="129"/>
                </a:cxn>
                <a:cxn ang="0">
                  <a:pos x="6" y="105"/>
                </a:cxn>
                <a:cxn ang="0">
                  <a:pos x="9" y="57"/>
                </a:cxn>
                <a:cxn ang="0">
                  <a:pos x="12" y="6"/>
                </a:cxn>
              </a:cxnLst>
              <a:rect b="b" l="0" r="r" t="0"/>
              <a:pathLst>
                <a:path h="133" w="21">
                  <a:moveTo>
                    <a:pt x="12" y="6"/>
                  </a:moveTo>
                  <a:cubicBezTo>
                    <a:pt x="18" y="7"/>
                    <a:pt x="18" y="2"/>
                    <a:pt x="21" y="0"/>
                  </a:cubicBezTo>
                  <a:cubicBezTo>
                    <a:pt x="21" y="11"/>
                    <a:pt x="21" y="22"/>
                    <a:pt x="21" y="33"/>
                  </a:cubicBezTo>
                  <a:cubicBezTo>
                    <a:pt x="14" y="35"/>
                    <a:pt x="20" y="50"/>
                    <a:pt x="18" y="57"/>
                  </a:cubicBezTo>
                  <a:cubicBezTo>
                    <a:pt x="18" y="66"/>
                    <a:pt x="18" y="75"/>
                    <a:pt x="18" y="84"/>
                  </a:cubicBezTo>
                  <a:cubicBezTo>
                    <a:pt x="11" y="90"/>
                    <a:pt x="17" y="109"/>
                    <a:pt x="15" y="120"/>
                  </a:cubicBezTo>
                  <a:cubicBezTo>
                    <a:pt x="15" y="123"/>
                    <a:pt x="15" y="126"/>
                    <a:pt x="15" y="129"/>
                  </a:cubicBezTo>
                  <a:cubicBezTo>
                    <a:pt x="0" y="133"/>
                    <a:pt x="8" y="114"/>
                    <a:pt x="6" y="105"/>
                  </a:cubicBezTo>
                  <a:cubicBezTo>
                    <a:pt x="5" y="87"/>
                    <a:pt x="7" y="72"/>
                    <a:pt x="9" y="57"/>
                  </a:cubicBezTo>
                  <a:cubicBezTo>
                    <a:pt x="16" y="46"/>
                    <a:pt x="10" y="22"/>
                    <a:pt x="12" y="6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50" name="Freeform 42"/>
            <p:cNvSpPr/>
            <p:nvPr/>
          </p:nvSpPr>
          <p:spPr bwMode="auto">
            <a:xfrm>
              <a:off x="3786188" y="793750"/>
              <a:ext cx="146050" cy="73025"/>
            </a:xfrm>
            <a:custGeom>
              <a:cxnLst>
                <a:cxn ang="0">
                  <a:pos x="0" y="24"/>
                </a:cxn>
                <a:cxn ang="0">
                  <a:pos x="54" y="0"/>
                </a:cxn>
                <a:cxn ang="0">
                  <a:pos x="0" y="27"/>
                </a:cxn>
                <a:cxn ang="0">
                  <a:pos x="0" y="24"/>
                </a:cxn>
              </a:cxnLst>
              <a:rect b="b" l="0" r="r" t="0"/>
              <a:pathLst>
                <a:path h="27" w="54">
                  <a:moveTo>
                    <a:pt x="0" y="24"/>
                  </a:moveTo>
                  <a:cubicBezTo>
                    <a:pt x="19" y="17"/>
                    <a:pt x="30" y="2"/>
                    <a:pt x="54" y="0"/>
                  </a:cubicBezTo>
                  <a:cubicBezTo>
                    <a:pt x="38" y="11"/>
                    <a:pt x="20" y="20"/>
                    <a:pt x="0" y="27"/>
                  </a:cubicBezTo>
                  <a:cubicBezTo>
                    <a:pt x="0" y="26"/>
                    <a:pt x="0" y="25"/>
                    <a:pt x="0" y="2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51" name="Freeform 44"/>
            <p:cNvSpPr/>
            <p:nvPr/>
          </p:nvSpPr>
          <p:spPr bwMode="auto">
            <a:xfrm>
              <a:off x="4343400" y="788988"/>
              <a:ext cx="88900" cy="104775"/>
            </a:xfrm>
            <a:custGeom>
              <a:cxnLst>
                <a:cxn ang="0">
                  <a:pos x="0" y="20"/>
                </a:cxn>
                <a:cxn ang="0">
                  <a:pos x="33" y="23"/>
                </a:cxn>
                <a:cxn ang="0">
                  <a:pos x="27" y="38"/>
                </a:cxn>
                <a:cxn ang="0">
                  <a:pos x="12" y="35"/>
                </a:cxn>
                <a:cxn ang="0">
                  <a:pos x="0" y="20"/>
                </a:cxn>
              </a:cxnLst>
              <a:rect b="b" l="0" r="r" t="0"/>
              <a:pathLst>
                <a:path h="39" w="33">
                  <a:moveTo>
                    <a:pt x="0" y="20"/>
                  </a:moveTo>
                  <a:cubicBezTo>
                    <a:pt x="1" y="0"/>
                    <a:pt x="25" y="22"/>
                    <a:pt x="33" y="23"/>
                  </a:cubicBezTo>
                  <a:cubicBezTo>
                    <a:pt x="33" y="34"/>
                    <a:pt x="28" y="33"/>
                    <a:pt x="27" y="38"/>
                  </a:cubicBezTo>
                  <a:cubicBezTo>
                    <a:pt x="20" y="39"/>
                    <a:pt x="20" y="33"/>
                    <a:pt x="12" y="35"/>
                  </a:cubicBezTo>
                  <a:cubicBezTo>
                    <a:pt x="6" y="32"/>
                    <a:pt x="4" y="25"/>
                    <a:pt x="0" y="2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52" name="Freeform 45"/>
            <p:cNvSpPr/>
            <p:nvPr/>
          </p:nvSpPr>
          <p:spPr bwMode="auto">
            <a:xfrm>
              <a:off x="4505325" y="785813"/>
              <a:ext cx="241300" cy="227013"/>
            </a:xfrm>
            <a:custGeom>
              <a:cxnLst>
                <a:cxn ang="0">
                  <a:pos x="90" y="3"/>
                </a:cxn>
                <a:cxn ang="0">
                  <a:pos x="33" y="75"/>
                </a:cxn>
                <a:cxn ang="0">
                  <a:pos x="30" y="75"/>
                </a:cxn>
                <a:cxn ang="0">
                  <a:pos x="33" y="60"/>
                </a:cxn>
                <a:cxn ang="0">
                  <a:pos x="6" y="84"/>
                </a:cxn>
                <a:cxn ang="0">
                  <a:pos x="0" y="78"/>
                </a:cxn>
                <a:cxn ang="0">
                  <a:pos x="9" y="66"/>
                </a:cxn>
                <a:cxn ang="0">
                  <a:pos x="12" y="66"/>
                </a:cxn>
                <a:cxn ang="0">
                  <a:pos x="9" y="78"/>
                </a:cxn>
                <a:cxn ang="0">
                  <a:pos x="81" y="9"/>
                </a:cxn>
                <a:cxn ang="0">
                  <a:pos x="78" y="3"/>
                </a:cxn>
                <a:cxn ang="0">
                  <a:pos x="78" y="0"/>
                </a:cxn>
                <a:cxn ang="0">
                  <a:pos x="84" y="0"/>
                </a:cxn>
                <a:cxn ang="0">
                  <a:pos x="90" y="3"/>
                </a:cxn>
              </a:cxnLst>
              <a:rect b="b" l="0" r="r" t="0"/>
              <a:pathLst>
                <a:path h="84" w="90">
                  <a:moveTo>
                    <a:pt x="90" y="3"/>
                  </a:moveTo>
                  <a:cubicBezTo>
                    <a:pt x="69" y="25"/>
                    <a:pt x="47" y="46"/>
                    <a:pt x="33" y="75"/>
                  </a:cubicBezTo>
                  <a:cubicBezTo>
                    <a:pt x="32" y="75"/>
                    <a:pt x="31" y="75"/>
                    <a:pt x="30" y="75"/>
                  </a:cubicBezTo>
                  <a:cubicBezTo>
                    <a:pt x="27" y="67"/>
                    <a:pt x="43" y="64"/>
                    <a:pt x="33" y="60"/>
                  </a:cubicBezTo>
                  <a:cubicBezTo>
                    <a:pt x="27" y="71"/>
                    <a:pt x="15" y="76"/>
                    <a:pt x="6" y="84"/>
                  </a:cubicBezTo>
                  <a:cubicBezTo>
                    <a:pt x="5" y="81"/>
                    <a:pt x="3" y="79"/>
                    <a:pt x="0" y="78"/>
                  </a:cubicBezTo>
                  <a:cubicBezTo>
                    <a:pt x="3" y="74"/>
                    <a:pt x="5" y="69"/>
                    <a:pt x="9" y="66"/>
                  </a:cubicBezTo>
                  <a:cubicBezTo>
                    <a:pt x="10" y="66"/>
                    <a:pt x="11" y="66"/>
                    <a:pt x="12" y="66"/>
                  </a:cubicBezTo>
                  <a:cubicBezTo>
                    <a:pt x="12" y="70"/>
                    <a:pt x="0" y="75"/>
                    <a:pt x="9" y="78"/>
                  </a:cubicBezTo>
                  <a:cubicBezTo>
                    <a:pt x="31" y="58"/>
                    <a:pt x="66" y="30"/>
                    <a:pt x="81" y="9"/>
                  </a:cubicBezTo>
                  <a:cubicBezTo>
                    <a:pt x="83" y="6"/>
                    <a:pt x="85" y="2"/>
                    <a:pt x="78" y="3"/>
                  </a:cubicBezTo>
                  <a:cubicBezTo>
                    <a:pt x="78" y="2"/>
                    <a:pt x="78" y="1"/>
                    <a:pt x="78" y="0"/>
                  </a:cubicBezTo>
                  <a:cubicBezTo>
                    <a:pt x="80" y="0"/>
                    <a:pt x="82" y="0"/>
                    <a:pt x="84" y="0"/>
                  </a:cubicBezTo>
                  <a:cubicBezTo>
                    <a:pt x="87" y="0"/>
                    <a:pt x="88" y="2"/>
                    <a:pt x="90" y="3"/>
                  </a:cubicBezTo>
                  <a:close/>
                </a:path>
              </a:pathLst>
            </a:custGeom>
            <a:solidFill>
              <a:srgbClr val="13303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53" name="Freeform 46"/>
            <p:cNvSpPr/>
            <p:nvPr/>
          </p:nvSpPr>
          <p:spPr bwMode="auto">
            <a:xfrm>
              <a:off x="4303713" y="842963"/>
              <a:ext cx="71438" cy="47625"/>
            </a:xfrm>
            <a:custGeom>
              <a:cxnLst>
                <a:cxn ang="0">
                  <a:pos x="15" y="15"/>
                </a:cxn>
                <a:cxn ang="0">
                  <a:pos x="0" y="6"/>
                </a:cxn>
                <a:cxn ang="0">
                  <a:pos x="15" y="9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27" y="15"/>
                </a:cxn>
                <a:cxn ang="0">
                  <a:pos x="15" y="15"/>
                </a:cxn>
              </a:cxnLst>
              <a:rect b="b" l="0" r="r" t="0"/>
              <a:pathLst>
                <a:path h="18" w="27">
                  <a:moveTo>
                    <a:pt x="15" y="15"/>
                  </a:moveTo>
                  <a:cubicBezTo>
                    <a:pt x="11" y="11"/>
                    <a:pt x="3" y="11"/>
                    <a:pt x="0" y="6"/>
                  </a:cubicBezTo>
                  <a:cubicBezTo>
                    <a:pt x="8" y="4"/>
                    <a:pt x="8" y="10"/>
                    <a:pt x="15" y="9"/>
                  </a:cubicBezTo>
                  <a:cubicBezTo>
                    <a:pt x="15" y="5"/>
                    <a:pt x="14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9" y="5"/>
                    <a:pt x="21" y="12"/>
                    <a:pt x="27" y="15"/>
                  </a:cubicBezTo>
                  <a:cubicBezTo>
                    <a:pt x="21" y="18"/>
                    <a:pt x="17" y="6"/>
                    <a:pt x="15" y="15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54" name="Freeform 48"/>
            <p:cNvSpPr>
              <a:spLocks noEditPoints="1"/>
            </p:cNvSpPr>
            <p:nvPr/>
          </p:nvSpPr>
          <p:spPr bwMode="auto">
            <a:xfrm>
              <a:off x="4576763" y="858838"/>
              <a:ext cx="509588" cy="879475"/>
            </a:xfrm>
            <a:custGeom>
              <a:cxnLst>
                <a:cxn ang="0">
                  <a:pos x="84" y="30"/>
                </a:cxn>
                <a:cxn ang="0">
                  <a:pos x="90" y="42"/>
                </a:cxn>
                <a:cxn ang="0">
                  <a:pos x="105" y="12"/>
                </a:cxn>
                <a:cxn ang="0">
                  <a:pos x="117" y="21"/>
                </a:cxn>
                <a:cxn ang="0">
                  <a:pos x="144" y="33"/>
                </a:cxn>
                <a:cxn ang="0">
                  <a:pos x="159" y="36"/>
                </a:cxn>
                <a:cxn ang="0">
                  <a:pos x="135" y="9"/>
                </a:cxn>
                <a:cxn ang="0">
                  <a:pos x="180" y="129"/>
                </a:cxn>
                <a:cxn ang="0">
                  <a:pos x="162" y="138"/>
                </a:cxn>
                <a:cxn ang="0">
                  <a:pos x="123" y="222"/>
                </a:cxn>
                <a:cxn ang="0">
                  <a:pos x="102" y="258"/>
                </a:cxn>
                <a:cxn ang="0">
                  <a:pos x="129" y="291"/>
                </a:cxn>
                <a:cxn ang="0">
                  <a:pos x="126" y="327"/>
                </a:cxn>
                <a:cxn ang="0">
                  <a:pos x="126" y="294"/>
                </a:cxn>
                <a:cxn ang="0">
                  <a:pos x="99" y="273"/>
                </a:cxn>
                <a:cxn ang="0">
                  <a:pos x="93" y="255"/>
                </a:cxn>
                <a:cxn ang="0">
                  <a:pos x="84" y="246"/>
                </a:cxn>
                <a:cxn ang="0">
                  <a:pos x="69" y="231"/>
                </a:cxn>
                <a:cxn ang="0">
                  <a:pos x="66" y="219"/>
                </a:cxn>
                <a:cxn ang="0">
                  <a:pos x="120" y="207"/>
                </a:cxn>
                <a:cxn ang="0">
                  <a:pos x="147" y="141"/>
                </a:cxn>
                <a:cxn ang="0">
                  <a:pos x="138" y="120"/>
                </a:cxn>
                <a:cxn ang="0">
                  <a:pos x="117" y="126"/>
                </a:cxn>
                <a:cxn ang="0">
                  <a:pos x="120" y="105"/>
                </a:cxn>
                <a:cxn ang="0">
                  <a:pos x="93" y="111"/>
                </a:cxn>
                <a:cxn ang="0">
                  <a:pos x="99" y="87"/>
                </a:cxn>
                <a:cxn ang="0">
                  <a:pos x="75" y="102"/>
                </a:cxn>
                <a:cxn ang="0">
                  <a:pos x="57" y="108"/>
                </a:cxn>
                <a:cxn ang="0">
                  <a:pos x="72" y="120"/>
                </a:cxn>
                <a:cxn ang="0">
                  <a:pos x="51" y="123"/>
                </a:cxn>
                <a:cxn ang="0">
                  <a:pos x="36" y="129"/>
                </a:cxn>
                <a:cxn ang="0">
                  <a:pos x="48" y="192"/>
                </a:cxn>
                <a:cxn ang="0">
                  <a:pos x="9" y="153"/>
                </a:cxn>
                <a:cxn ang="0">
                  <a:pos x="24" y="27"/>
                </a:cxn>
                <a:cxn ang="0">
                  <a:pos x="96" y="0"/>
                </a:cxn>
                <a:cxn ang="0">
                  <a:pos x="57" y="15"/>
                </a:cxn>
                <a:cxn ang="0">
                  <a:pos x="90" y="21"/>
                </a:cxn>
                <a:cxn ang="0">
                  <a:pos x="54" y="96"/>
                </a:cxn>
                <a:cxn ang="0">
                  <a:pos x="18" y="84"/>
                </a:cxn>
                <a:cxn ang="0">
                  <a:pos x="18" y="84"/>
                </a:cxn>
                <a:cxn ang="0">
                  <a:pos x="24" y="126"/>
                </a:cxn>
                <a:cxn ang="0">
                  <a:pos x="27" y="153"/>
                </a:cxn>
              </a:cxnLst>
              <a:rect b="b" l="0" r="r" t="0"/>
              <a:pathLst>
                <a:path h="327" w="189">
                  <a:moveTo>
                    <a:pt x="90" y="21"/>
                  </a:moveTo>
                  <a:cubicBezTo>
                    <a:pt x="90" y="26"/>
                    <a:pt x="88" y="29"/>
                    <a:pt x="84" y="30"/>
                  </a:cubicBezTo>
                  <a:cubicBezTo>
                    <a:pt x="85" y="37"/>
                    <a:pt x="92" y="27"/>
                    <a:pt x="93" y="24"/>
                  </a:cubicBezTo>
                  <a:cubicBezTo>
                    <a:pt x="102" y="28"/>
                    <a:pt x="88" y="34"/>
                    <a:pt x="90" y="42"/>
                  </a:cubicBezTo>
                  <a:cubicBezTo>
                    <a:pt x="99" y="40"/>
                    <a:pt x="97" y="27"/>
                    <a:pt x="102" y="21"/>
                  </a:cubicBezTo>
                  <a:cubicBezTo>
                    <a:pt x="101" y="16"/>
                    <a:pt x="105" y="16"/>
                    <a:pt x="105" y="12"/>
                  </a:cubicBezTo>
                  <a:cubicBezTo>
                    <a:pt x="112" y="21"/>
                    <a:pt x="111" y="36"/>
                    <a:pt x="108" y="48"/>
                  </a:cubicBezTo>
                  <a:cubicBezTo>
                    <a:pt x="112" y="40"/>
                    <a:pt x="118" y="34"/>
                    <a:pt x="117" y="21"/>
                  </a:cubicBezTo>
                  <a:cubicBezTo>
                    <a:pt x="122" y="39"/>
                    <a:pt x="143" y="12"/>
                    <a:pt x="150" y="36"/>
                  </a:cubicBezTo>
                  <a:cubicBezTo>
                    <a:pt x="148" y="35"/>
                    <a:pt x="147" y="33"/>
                    <a:pt x="144" y="33"/>
                  </a:cubicBezTo>
                  <a:cubicBezTo>
                    <a:pt x="144" y="38"/>
                    <a:pt x="148" y="39"/>
                    <a:pt x="147" y="45"/>
                  </a:cubicBezTo>
                  <a:cubicBezTo>
                    <a:pt x="153" y="44"/>
                    <a:pt x="147" y="31"/>
                    <a:pt x="159" y="36"/>
                  </a:cubicBezTo>
                  <a:cubicBezTo>
                    <a:pt x="154" y="24"/>
                    <a:pt x="142" y="19"/>
                    <a:pt x="132" y="12"/>
                  </a:cubicBezTo>
                  <a:cubicBezTo>
                    <a:pt x="131" y="9"/>
                    <a:pt x="133" y="9"/>
                    <a:pt x="135" y="9"/>
                  </a:cubicBezTo>
                  <a:cubicBezTo>
                    <a:pt x="174" y="26"/>
                    <a:pt x="189" y="67"/>
                    <a:pt x="186" y="126"/>
                  </a:cubicBezTo>
                  <a:cubicBezTo>
                    <a:pt x="181" y="119"/>
                    <a:pt x="180" y="113"/>
                    <a:pt x="180" y="129"/>
                  </a:cubicBezTo>
                  <a:cubicBezTo>
                    <a:pt x="172" y="121"/>
                    <a:pt x="169" y="131"/>
                    <a:pt x="171" y="141"/>
                  </a:cubicBezTo>
                  <a:cubicBezTo>
                    <a:pt x="169" y="139"/>
                    <a:pt x="166" y="138"/>
                    <a:pt x="162" y="138"/>
                  </a:cubicBezTo>
                  <a:cubicBezTo>
                    <a:pt x="163" y="152"/>
                    <a:pt x="161" y="163"/>
                    <a:pt x="156" y="171"/>
                  </a:cubicBezTo>
                  <a:cubicBezTo>
                    <a:pt x="142" y="185"/>
                    <a:pt x="135" y="206"/>
                    <a:pt x="123" y="222"/>
                  </a:cubicBezTo>
                  <a:cubicBezTo>
                    <a:pt x="120" y="216"/>
                    <a:pt x="132" y="212"/>
                    <a:pt x="123" y="210"/>
                  </a:cubicBezTo>
                  <a:cubicBezTo>
                    <a:pt x="118" y="229"/>
                    <a:pt x="97" y="224"/>
                    <a:pt x="102" y="258"/>
                  </a:cubicBezTo>
                  <a:cubicBezTo>
                    <a:pt x="114" y="269"/>
                    <a:pt x="125" y="266"/>
                    <a:pt x="135" y="282"/>
                  </a:cubicBezTo>
                  <a:cubicBezTo>
                    <a:pt x="134" y="288"/>
                    <a:pt x="126" y="277"/>
                    <a:pt x="129" y="291"/>
                  </a:cubicBezTo>
                  <a:cubicBezTo>
                    <a:pt x="129" y="303"/>
                    <a:pt x="129" y="315"/>
                    <a:pt x="129" y="327"/>
                  </a:cubicBezTo>
                  <a:cubicBezTo>
                    <a:pt x="128" y="327"/>
                    <a:pt x="127" y="327"/>
                    <a:pt x="126" y="327"/>
                  </a:cubicBezTo>
                  <a:cubicBezTo>
                    <a:pt x="126" y="321"/>
                    <a:pt x="126" y="315"/>
                    <a:pt x="126" y="309"/>
                  </a:cubicBezTo>
                  <a:cubicBezTo>
                    <a:pt x="126" y="304"/>
                    <a:pt x="126" y="299"/>
                    <a:pt x="126" y="294"/>
                  </a:cubicBezTo>
                  <a:cubicBezTo>
                    <a:pt x="126" y="288"/>
                    <a:pt x="116" y="292"/>
                    <a:pt x="114" y="288"/>
                  </a:cubicBezTo>
                  <a:cubicBezTo>
                    <a:pt x="110" y="282"/>
                    <a:pt x="105" y="277"/>
                    <a:pt x="99" y="273"/>
                  </a:cubicBezTo>
                  <a:cubicBezTo>
                    <a:pt x="98" y="260"/>
                    <a:pt x="104" y="273"/>
                    <a:pt x="108" y="273"/>
                  </a:cubicBezTo>
                  <a:cubicBezTo>
                    <a:pt x="106" y="266"/>
                    <a:pt x="97" y="251"/>
                    <a:pt x="93" y="255"/>
                  </a:cubicBezTo>
                  <a:cubicBezTo>
                    <a:pt x="92" y="255"/>
                    <a:pt x="91" y="255"/>
                    <a:pt x="90" y="255"/>
                  </a:cubicBezTo>
                  <a:cubicBezTo>
                    <a:pt x="92" y="248"/>
                    <a:pt x="84" y="251"/>
                    <a:pt x="84" y="246"/>
                  </a:cubicBezTo>
                  <a:cubicBezTo>
                    <a:pt x="87" y="246"/>
                    <a:pt x="90" y="246"/>
                    <a:pt x="93" y="246"/>
                  </a:cubicBezTo>
                  <a:cubicBezTo>
                    <a:pt x="89" y="237"/>
                    <a:pt x="77" y="236"/>
                    <a:pt x="69" y="231"/>
                  </a:cubicBezTo>
                  <a:cubicBezTo>
                    <a:pt x="67" y="229"/>
                    <a:pt x="64" y="228"/>
                    <a:pt x="60" y="228"/>
                  </a:cubicBezTo>
                  <a:cubicBezTo>
                    <a:pt x="62" y="225"/>
                    <a:pt x="67" y="225"/>
                    <a:pt x="66" y="219"/>
                  </a:cubicBezTo>
                  <a:cubicBezTo>
                    <a:pt x="79" y="226"/>
                    <a:pt x="109" y="230"/>
                    <a:pt x="114" y="213"/>
                  </a:cubicBezTo>
                  <a:cubicBezTo>
                    <a:pt x="117" y="212"/>
                    <a:pt x="119" y="210"/>
                    <a:pt x="120" y="207"/>
                  </a:cubicBezTo>
                  <a:cubicBezTo>
                    <a:pt x="144" y="181"/>
                    <a:pt x="156" y="159"/>
                    <a:pt x="153" y="108"/>
                  </a:cubicBezTo>
                  <a:cubicBezTo>
                    <a:pt x="148" y="116"/>
                    <a:pt x="148" y="129"/>
                    <a:pt x="147" y="141"/>
                  </a:cubicBezTo>
                  <a:cubicBezTo>
                    <a:pt x="146" y="141"/>
                    <a:pt x="145" y="141"/>
                    <a:pt x="144" y="141"/>
                  </a:cubicBezTo>
                  <a:cubicBezTo>
                    <a:pt x="148" y="128"/>
                    <a:pt x="135" y="132"/>
                    <a:pt x="138" y="120"/>
                  </a:cubicBezTo>
                  <a:cubicBezTo>
                    <a:pt x="135" y="121"/>
                    <a:pt x="123" y="130"/>
                    <a:pt x="135" y="129"/>
                  </a:cubicBezTo>
                  <a:cubicBezTo>
                    <a:pt x="127" y="144"/>
                    <a:pt x="122" y="115"/>
                    <a:pt x="117" y="126"/>
                  </a:cubicBezTo>
                  <a:cubicBezTo>
                    <a:pt x="108" y="119"/>
                    <a:pt x="128" y="115"/>
                    <a:pt x="129" y="108"/>
                  </a:cubicBezTo>
                  <a:cubicBezTo>
                    <a:pt x="129" y="104"/>
                    <a:pt x="124" y="105"/>
                    <a:pt x="120" y="105"/>
                  </a:cubicBezTo>
                  <a:cubicBezTo>
                    <a:pt x="137" y="101"/>
                    <a:pt x="140" y="83"/>
                    <a:pt x="138" y="60"/>
                  </a:cubicBezTo>
                  <a:cubicBezTo>
                    <a:pt x="122" y="76"/>
                    <a:pt x="116" y="102"/>
                    <a:pt x="93" y="111"/>
                  </a:cubicBezTo>
                  <a:cubicBezTo>
                    <a:pt x="98" y="97"/>
                    <a:pt x="108" y="88"/>
                    <a:pt x="114" y="75"/>
                  </a:cubicBezTo>
                  <a:cubicBezTo>
                    <a:pt x="109" y="67"/>
                    <a:pt x="106" y="87"/>
                    <a:pt x="99" y="87"/>
                  </a:cubicBezTo>
                  <a:cubicBezTo>
                    <a:pt x="95" y="86"/>
                    <a:pt x="99" y="84"/>
                    <a:pt x="99" y="81"/>
                  </a:cubicBezTo>
                  <a:cubicBezTo>
                    <a:pt x="86" y="83"/>
                    <a:pt x="83" y="95"/>
                    <a:pt x="75" y="102"/>
                  </a:cubicBezTo>
                  <a:cubicBezTo>
                    <a:pt x="68" y="102"/>
                    <a:pt x="60" y="101"/>
                    <a:pt x="60" y="108"/>
                  </a:cubicBezTo>
                  <a:cubicBezTo>
                    <a:pt x="59" y="108"/>
                    <a:pt x="58" y="108"/>
                    <a:pt x="57" y="108"/>
                  </a:cubicBezTo>
                  <a:cubicBezTo>
                    <a:pt x="60" y="109"/>
                    <a:pt x="67" y="124"/>
                    <a:pt x="66" y="111"/>
                  </a:cubicBezTo>
                  <a:cubicBezTo>
                    <a:pt x="69" y="113"/>
                    <a:pt x="71" y="116"/>
                    <a:pt x="72" y="120"/>
                  </a:cubicBezTo>
                  <a:cubicBezTo>
                    <a:pt x="69" y="120"/>
                    <a:pt x="70" y="124"/>
                    <a:pt x="69" y="126"/>
                  </a:cubicBezTo>
                  <a:cubicBezTo>
                    <a:pt x="57" y="132"/>
                    <a:pt x="56" y="113"/>
                    <a:pt x="51" y="123"/>
                  </a:cubicBezTo>
                  <a:cubicBezTo>
                    <a:pt x="37" y="119"/>
                    <a:pt x="58" y="113"/>
                    <a:pt x="48" y="105"/>
                  </a:cubicBezTo>
                  <a:cubicBezTo>
                    <a:pt x="44" y="113"/>
                    <a:pt x="32" y="113"/>
                    <a:pt x="36" y="129"/>
                  </a:cubicBezTo>
                  <a:cubicBezTo>
                    <a:pt x="31" y="130"/>
                    <a:pt x="31" y="152"/>
                    <a:pt x="36" y="153"/>
                  </a:cubicBezTo>
                  <a:cubicBezTo>
                    <a:pt x="36" y="170"/>
                    <a:pt x="45" y="178"/>
                    <a:pt x="48" y="192"/>
                  </a:cubicBezTo>
                  <a:cubicBezTo>
                    <a:pt x="48" y="193"/>
                    <a:pt x="48" y="194"/>
                    <a:pt x="48" y="195"/>
                  </a:cubicBezTo>
                  <a:cubicBezTo>
                    <a:pt x="32" y="184"/>
                    <a:pt x="37" y="152"/>
                    <a:pt x="9" y="153"/>
                  </a:cubicBezTo>
                  <a:cubicBezTo>
                    <a:pt x="4" y="147"/>
                    <a:pt x="7" y="133"/>
                    <a:pt x="6" y="123"/>
                  </a:cubicBezTo>
                  <a:cubicBezTo>
                    <a:pt x="9" y="94"/>
                    <a:pt x="0" y="51"/>
                    <a:pt x="24" y="27"/>
                  </a:cubicBezTo>
                  <a:cubicBezTo>
                    <a:pt x="39" y="12"/>
                    <a:pt x="61" y="10"/>
                    <a:pt x="81" y="0"/>
                  </a:cubicBezTo>
                  <a:cubicBezTo>
                    <a:pt x="86" y="0"/>
                    <a:pt x="91" y="0"/>
                    <a:pt x="96" y="0"/>
                  </a:cubicBezTo>
                  <a:cubicBezTo>
                    <a:pt x="99" y="11"/>
                    <a:pt x="84" y="4"/>
                    <a:pt x="78" y="6"/>
                  </a:cubicBezTo>
                  <a:cubicBezTo>
                    <a:pt x="72" y="10"/>
                    <a:pt x="64" y="12"/>
                    <a:pt x="57" y="15"/>
                  </a:cubicBezTo>
                  <a:cubicBezTo>
                    <a:pt x="61" y="23"/>
                    <a:pt x="70" y="11"/>
                    <a:pt x="78" y="12"/>
                  </a:cubicBezTo>
                  <a:cubicBezTo>
                    <a:pt x="75" y="22"/>
                    <a:pt x="88" y="16"/>
                    <a:pt x="90" y="21"/>
                  </a:cubicBezTo>
                  <a:close/>
                  <a:moveTo>
                    <a:pt x="72" y="72"/>
                  </a:moveTo>
                  <a:cubicBezTo>
                    <a:pt x="66" y="80"/>
                    <a:pt x="59" y="87"/>
                    <a:pt x="54" y="96"/>
                  </a:cubicBezTo>
                  <a:cubicBezTo>
                    <a:pt x="63" y="93"/>
                    <a:pt x="77" y="79"/>
                    <a:pt x="72" y="72"/>
                  </a:cubicBezTo>
                  <a:close/>
                  <a:moveTo>
                    <a:pt x="18" y="84"/>
                  </a:moveTo>
                  <a:cubicBezTo>
                    <a:pt x="20" y="95"/>
                    <a:pt x="9" y="109"/>
                    <a:pt x="18" y="117"/>
                  </a:cubicBezTo>
                  <a:cubicBezTo>
                    <a:pt x="14" y="104"/>
                    <a:pt x="27" y="92"/>
                    <a:pt x="18" y="84"/>
                  </a:cubicBezTo>
                  <a:close/>
                  <a:moveTo>
                    <a:pt x="27" y="153"/>
                  </a:moveTo>
                  <a:cubicBezTo>
                    <a:pt x="27" y="143"/>
                    <a:pt x="22" y="138"/>
                    <a:pt x="24" y="126"/>
                  </a:cubicBezTo>
                  <a:cubicBezTo>
                    <a:pt x="16" y="127"/>
                    <a:pt x="14" y="134"/>
                    <a:pt x="12" y="141"/>
                  </a:cubicBezTo>
                  <a:cubicBezTo>
                    <a:pt x="16" y="146"/>
                    <a:pt x="18" y="153"/>
                    <a:pt x="27" y="15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55" name="Freeform 49"/>
            <p:cNvSpPr/>
            <p:nvPr/>
          </p:nvSpPr>
          <p:spPr bwMode="auto">
            <a:xfrm>
              <a:off x="5021263" y="1163638"/>
              <a:ext cx="57150" cy="147638"/>
            </a:xfrm>
            <a:custGeom>
              <a:cxnLst>
                <a:cxn ang="0">
                  <a:pos x="6" y="28"/>
                </a:cxn>
                <a:cxn ang="0">
                  <a:pos x="15" y="16"/>
                </a:cxn>
                <a:cxn ang="0">
                  <a:pos x="21" y="13"/>
                </a:cxn>
                <a:cxn ang="0">
                  <a:pos x="0" y="55"/>
                </a:cxn>
                <a:cxn ang="0">
                  <a:pos x="6" y="28"/>
                </a:cxn>
              </a:cxnLst>
              <a:rect b="b" l="0" r="r" t="0"/>
              <a:pathLst>
                <a:path h="55" w="21">
                  <a:moveTo>
                    <a:pt x="6" y="28"/>
                  </a:moveTo>
                  <a:cubicBezTo>
                    <a:pt x="4" y="18"/>
                    <a:pt x="7" y="8"/>
                    <a:pt x="15" y="16"/>
                  </a:cubicBezTo>
                  <a:cubicBezTo>
                    <a:pt x="15" y="0"/>
                    <a:pt x="16" y="6"/>
                    <a:pt x="21" y="13"/>
                  </a:cubicBezTo>
                  <a:cubicBezTo>
                    <a:pt x="8" y="21"/>
                    <a:pt x="18" y="52"/>
                    <a:pt x="0" y="55"/>
                  </a:cubicBezTo>
                  <a:cubicBezTo>
                    <a:pt x="6" y="50"/>
                    <a:pt x="7" y="40"/>
                    <a:pt x="6" y="28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56" name="Freeform 50"/>
            <p:cNvSpPr/>
            <p:nvPr/>
          </p:nvSpPr>
          <p:spPr bwMode="auto">
            <a:xfrm>
              <a:off x="4778375" y="855663"/>
              <a:ext cx="227013" cy="131763"/>
            </a:xfrm>
            <a:custGeom>
              <a:cxnLst>
                <a:cxn ang="0">
                  <a:pos x="57" y="13"/>
                </a:cxn>
                <a:cxn ang="0">
                  <a:pos x="84" y="37"/>
                </a:cxn>
                <a:cxn ang="0">
                  <a:pos x="72" y="46"/>
                </a:cxn>
                <a:cxn ang="0">
                  <a:pos x="69" y="34"/>
                </a:cxn>
                <a:cxn ang="0">
                  <a:pos x="75" y="37"/>
                </a:cxn>
                <a:cxn ang="0">
                  <a:pos x="42" y="22"/>
                </a:cxn>
                <a:cxn ang="0">
                  <a:pos x="33" y="49"/>
                </a:cxn>
                <a:cxn ang="0">
                  <a:pos x="30" y="13"/>
                </a:cxn>
                <a:cxn ang="0">
                  <a:pos x="27" y="22"/>
                </a:cxn>
                <a:cxn ang="0">
                  <a:pos x="15" y="22"/>
                </a:cxn>
                <a:cxn ang="0">
                  <a:pos x="3" y="13"/>
                </a:cxn>
                <a:cxn ang="0">
                  <a:pos x="3" y="7"/>
                </a:cxn>
                <a:cxn ang="0">
                  <a:pos x="21" y="1"/>
                </a:cxn>
                <a:cxn ang="0">
                  <a:pos x="33" y="4"/>
                </a:cxn>
                <a:cxn ang="0">
                  <a:pos x="57" y="13"/>
                </a:cxn>
              </a:cxnLst>
              <a:rect b="b" l="0" r="r" t="0"/>
              <a:pathLst>
                <a:path h="49" w="84">
                  <a:moveTo>
                    <a:pt x="57" y="13"/>
                  </a:moveTo>
                  <a:cubicBezTo>
                    <a:pt x="67" y="20"/>
                    <a:pt x="79" y="25"/>
                    <a:pt x="84" y="37"/>
                  </a:cubicBezTo>
                  <a:cubicBezTo>
                    <a:pt x="72" y="32"/>
                    <a:pt x="78" y="45"/>
                    <a:pt x="72" y="46"/>
                  </a:cubicBezTo>
                  <a:cubicBezTo>
                    <a:pt x="73" y="40"/>
                    <a:pt x="69" y="39"/>
                    <a:pt x="69" y="34"/>
                  </a:cubicBezTo>
                  <a:cubicBezTo>
                    <a:pt x="72" y="34"/>
                    <a:pt x="73" y="36"/>
                    <a:pt x="75" y="37"/>
                  </a:cubicBezTo>
                  <a:cubicBezTo>
                    <a:pt x="68" y="13"/>
                    <a:pt x="47" y="40"/>
                    <a:pt x="42" y="22"/>
                  </a:cubicBezTo>
                  <a:cubicBezTo>
                    <a:pt x="43" y="35"/>
                    <a:pt x="37" y="41"/>
                    <a:pt x="33" y="49"/>
                  </a:cubicBezTo>
                  <a:cubicBezTo>
                    <a:pt x="36" y="37"/>
                    <a:pt x="37" y="22"/>
                    <a:pt x="30" y="13"/>
                  </a:cubicBezTo>
                  <a:cubicBezTo>
                    <a:pt x="30" y="17"/>
                    <a:pt x="26" y="17"/>
                    <a:pt x="27" y="22"/>
                  </a:cubicBezTo>
                  <a:cubicBezTo>
                    <a:pt x="21" y="25"/>
                    <a:pt x="17" y="13"/>
                    <a:pt x="15" y="22"/>
                  </a:cubicBezTo>
                  <a:cubicBezTo>
                    <a:pt x="13" y="17"/>
                    <a:pt x="0" y="23"/>
                    <a:pt x="3" y="13"/>
                  </a:cubicBezTo>
                  <a:cubicBezTo>
                    <a:pt x="7" y="12"/>
                    <a:pt x="3" y="10"/>
                    <a:pt x="3" y="7"/>
                  </a:cubicBezTo>
                  <a:cubicBezTo>
                    <a:pt x="9" y="5"/>
                    <a:pt x="24" y="12"/>
                    <a:pt x="21" y="1"/>
                  </a:cubicBezTo>
                  <a:cubicBezTo>
                    <a:pt x="26" y="1"/>
                    <a:pt x="32" y="0"/>
                    <a:pt x="33" y="4"/>
                  </a:cubicBezTo>
                  <a:cubicBezTo>
                    <a:pt x="38" y="10"/>
                    <a:pt x="51" y="8"/>
                    <a:pt x="57" y="13"/>
                  </a:cubicBezTo>
                  <a:close/>
                </a:path>
              </a:pathLst>
            </a:custGeom>
            <a:solidFill>
              <a:srgbClr val="29698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57" name="Freeform 51"/>
            <p:cNvSpPr/>
            <p:nvPr/>
          </p:nvSpPr>
          <p:spPr bwMode="auto">
            <a:xfrm>
              <a:off x="4867275" y="866775"/>
              <a:ext cx="73025" cy="23813"/>
            </a:xfrm>
            <a:custGeom>
              <a:cxnLst>
                <a:cxn ang="0">
                  <a:pos x="12" y="0"/>
                </a:cxn>
                <a:cxn ang="0">
                  <a:pos x="27" y="6"/>
                </a:cxn>
                <a:cxn ang="0">
                  <a:pos x="24" y="9"/>
                </a:cxn>
                <a:cxn ang="0">
                  <a:pos x="0" y="0"/>
                </a:cxn>
                <a:cxn ang="0">
                  <a:pos x="12" y="0"/>
                </a:cxn>
              </a:cxnLst>
              <a:rect b="b" l="0" r="r" t="0"/>
              <a:pathLst>
                <a:path h="9" w="27">
                  <a:moveTo>
                    <a:pt x="12" y="0"/>
                  </a:moveTo>
                  <a:cubicBezTo>
                    <a:pt x="17" y="2"/>
                    <a:pt x="24" y="2"/>
                    <a:pt x="27" y="6"/>
                  </a:cubicBezTo>
                  <a:cubicBezTo>
                    <a:pt x="25" y="6"/>
                    <a:pt x="23" y="6"/>
                    <a:pt x="24" y="9"/>
                  </a:cubicBezTo>
                  <a:cubicBezTo>
                    <a:pt x="18" y="4"/>
                    <a:pt x="5" y="6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lose/>
                </a:path>
              </a:pathLst>
            </a:custGeom>
            <a:solidFill>
              <a:srgbClr val="13303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58" name="Freeform 52"/>
            <p:cNvSpPr/>
            <p:nvPr/>
          </p:nvSpPr>
          <p:spPr bwMode="auto">
            <a:xfrm>
              <a:off x="4467225" y="963613"/>
              <a:ext cx="20638" cy="65088"/>
            </a:xfrm>
            <a:custGeom>
              <a:cxnLst>
                <a:cxn ang="0">
                  <a:pos x="5" y="0"/>
                </a:cxn>
                <a:cxn ang="0">
                  <a:pos x="8" y="21"/>
                </a:cxn>
                <a:cxn ang="0">
                  <a:pos x="2" y="24"/>
                </a:cxn>
                <a:cxn ang="0">
                  <a:pos x="5" y="0"/>
                </a:cxn>
              </a:cxnLst>
              <a:rect b="b" l="0" r="r" t="0"/>
              <a:pathLst>
                <a:path h="24" w="8">
                  <a:moveTo>
                    <a:pt x="5" y="0"/>
                  </a:moveTo>
                  <a:cubicBezTo>
                    <a:pt x="7" y="6"/>
                    <a:pt x="1" y="20"/>
                    <a:pt x="8" y="21"/>
                  </a:cubicBezTo>
                  <a:cubicBezTo>
                    <a:pt x="7" y="23"/>
                    <a:pt x="5" y="24"/>
                    <a:pt x="2" y="24"/>
                  </a:cubicBezTo>
                  <a:cubicBezTo>
                    <a:pt x="0" y="17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59" name="Freeform 53"/>
            <p:cNvSpPr/>
            <p:nvPr/>
          </p:nvSpPr>
          <p:spPr bwMode="auto">
            <a:xfrm>
              <a:off x="4803775" y="890588"/>
              <a:ext cx="47625" cy="80963"/>
            </a:xfrm>
            <a:custGeom>
              <a:cxnLst>
                <a:cxn ang="0">
                  <a:pos x="18" y="9"/>
                </a:cxn>
                <a:cxn ang="0">
                  <a:pos x="6" y="30"/>
                </a:cxn>
                <a:cxn ang="0">
                  <a:pos x="9" y="12"/>
                </a:cxn>
                <a:cxn ang="0">
                  <a:pos x="0" y="18"/>
                </a:cxn>
                <a:cxn ang="0">
                  <a:pos x="6" y="9"/>
                </a:cxn>
                <a:cxn ang="0">
                  <a:pos x="18" y="9"/>
                </a:cxn>
              </a:cxnLst>
              <a:rect b="b" l="0" r="r" t="0"/>
              <a:pathLst>
                <a:path h="30" w="18">
                  <a:moveTo>
                    <a:pt x="18" y="9"/>
                  </a:moveTo>
                  <a:cubicBezTo>
                    <a:pt x="13" y="15"/>
                    <a:pt x="15" y="28"/>
                    <a:pt x="6" y="30"/>
                  </a:cubicBezTo>
                  <a:cubicBezTo>
                    <a:pt x="4" y="22"/>
                    <a:pt x="18" y="16"/>
                    <a:pt x="9" y="12"/>
                  </a:cubicBezTo>
                  <a:cubicBezTo>
                    <a:pt x="8" y="15"/>
                    <a:pt x="1" y="25"/>
                    <a:pt x="0" y="18"/>
                  </a:cubicBezTo>
                  <a:cubicBezTo>
                    <a:pt x="4" y="17"/>
                    <a:pt x="6" y="14"/>
                    <a:pt x="6" y="9"/>
                  </a:cubicBezTo>
                  <a:cubicBezTo>
                    <a:pt x="8" y="0"/>
                    <a:pt x="12" y="12"/>
                    <a:pt x="18" y="9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60" name="Freeform 54"/>
            <p:cNvSpPr/>
            <p:nvPr/>
          </p:nvSpPr>
          <p:spPr bwMode="auto">
            <a:xfrm>
              <a:off x="3762375" y="955675"/>
              <a:ext cx="55563" cy="50800"/>
            </a:xfrm>
            <a:custGeom>
              <a:cxnLst>
                <a:cxn ang="0">
                  <a:pos x="3" y="9"/>
                </a:cxn>
                <a:cxn ang="0">
                  <a:pos x="6" y="0"/>
                </a:cxn>
                <a:cxn ang="0">
                  <a:pos x="21" y="9"/>
                </a:cxn>
                <a:cxn ang="0">
                  <a:pos x="0" y="15"/>
                </a:cxn>
                <a:cxn ang="0">
                  <a:pos x="3" y="9"/>
                </a:cxn>
              </a:cxnLst>
              <a:rect b="b" l="0" r="r" t="0"/>
              <a:pathLst>
                <a:path h="19" w="21">
                  <a:moveTo>
                    <a:pt x="3" y="9"/>
                  </a:moveTo>
                  <a:cubicBezTo>
                    <a:pt x="7" y="9"/>
                    <a:pt x="6" y="4"/>
                    <a:pt x="6" y="0"/>
                  </a:cubicBezTo>
                  <a:cubicBezTo>
                    <a:pt x="7" y="7"/>
                    <a:pt x="18" y="4"/>
                    <a:pt x="21" y="9"/>
                  </a:cubicBezTo>
                  <a:cubicBezTo>
                    <a:pt x="14" y="10"/>
                    <a:pt x="1" y="19"/>
                    <a:pt x="0" y="15"/>
                  </a:cubicBezTo>
                  <a:cubicBezTo>
                    <a:pt x="0" y="12"/>
                    <a:pt x="2" y="11"/>
                    <a:pt x="3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61" name="Freeform 55"/>
            <p:cNvSpPr/>
            <p:nvPr/>
          </p:nvSpPr>
          <p:spPr bwMode="auto">
            <a:xfrm>
              <a:off x="4448175" y="1028700"/>
              <a:ext cx="96838" cy="98425"/>
            </a:xfrm>
            <a:custGeom>
              <a:cxnLst>
                <a:cxn ang="0">
                  <a:pos x="12" y="6"/>
                </a:cxn>
                <a:cxn ang="0">
                  <a:pos x="12" y="21"/>
                </a:cxn>
                <a:cxn ang="0">
                  <a:pos x="36" y="9"/>
                </a:cxn>
                <a:cxn ang="0">
                  <a:pos x="21" y="27"/>
                </a:cxn>
                <a:cxn ang="0">
                  <a:pos x="9" y="33"/>
                </a:cxn>
                <a:cxn ang="0">
                  <a:pos x="9" y="15"/>
                </a:cxn>
                <a:cxn ang="0">
                  <a:pos x="9" y="3"/>
                </a:cxn>
                <a:cxn ang="0">
                  <a:pos x="12" y="6"/>
                </a:cxn>
              </a:cxnLst>
              <a:rect b="b" l="0" r="r" t="0"/>
              <a:pathLst>
                <a:path h="37" w="36">
                  <a:moveTo>
                    <a:pt x="12" y="6"/>
                  </a:moveTo>
                  <a:cubicBezTo>
                    <a:pt x="12" y="11"/>
                    <a:pt x="12" y="16"/>
                    <a:pt x="12" y="21"/>
                  </a:cubicBezTo>
                  <a:cubicBezTo>
                    <a:pt x="15" y="37"/>
                    <a:pt x="30" y="0"/>
                    <a:pt x="36" y="9"/>
                  </a:cubicBezTo>
                  <a:cubicBezTo>
                    <a:pt x="31" y="15"/>
                    <a:pt x="28" y="23"/>
                    <a:pt x="21" y="27"/>
                  </a:cubicBezTo>
                  <a:cubicBezTo>
                    <a:pt x="27" y="13"/>
                    <a:pt x="14" y="31"/>
                    <a:pt x="9" y="33"/>
                  </a:cubicBezTo>
                  <a:cubicBezTo>
                    <a:pt x="9" y="27"/>
                    <a:pt x="9" y="21"/>
                    <a:pt x="9" y="15"/>
                  </a:cubicBezTo>
                  <a:cubicBezTo>
                    <a:pt x="12" y="9"/>
                    <a:pt x="0" y="5"/>
                    <a:pt x="9" y="3"/>
                  </a:cubicBezTo>
                  <a:cubicBezTo>
                    <a:pt x="9" y="5"/>
                    <a:pt x="9" y="7"/>
                    <a:pt x="12" y="6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62" name="Freeform 57"/>
            <p:cNvSpPr>
              <a:spLocks noEditPoints="1"/>
            </p:cNvSpPr>
            <p:nvPr/>
          </p:nvSpPr>
          <p:spPr bwMode="auto">
            <a:xfrm>
              <a:off x="4664075" y="1020763"/>
              <a:ext cx="333375" cy="457200"/>
            </a:xfrm>
            <a:custGeom>
              <a:cxnLst>
                <a:cxn ang="0">
                  <a:pos x="115" y="81"/>
                </a:cxn>
                <a:cxn ang="0">
                  <a:pos x="121" y="48"/>
                </a:cxn>
                <a:cxn ang="0">
                  <a:pos x="88" y="147"/>
                </a:cxn>
                <a:cxn ang="0">
                  <a:pos x="79" y="144"/>
                </a:cxn>
                <a:cxn ang="0">
                  <a:pos x="40" y="144"/>
                </a:cxn>
                <a:cxn ang="0">
                  <a:pos x="43" y="156"/>
                </a:cxn>
                <a:cxn ang="0">
                  <a:pos x="76" y="153"/>
                </a:cxn>
                <a:cxn ang="0">
                  <a:pos x="82" y="153"/>
                </a:cxn>
                <a:cxn ang="0">
                  <a:pos x="34" y="159"/>
                </a:cxn>
                <a:cxn ang="0">
                  <a:pos x="16" y="132"/>
                </a:cxn>
                <a:cxn ang="0">
                  <a:pos x="4" y="93"/>
                </a:cxn>
                <a:cxn ang="0">
                  <a:pos x="4" y="69"/>
                </a:cxn>
                <a:cxn ang="0">
                  <a:pos x="16" y="45"/>
                </a:cxn>
                <a:cxn ang="0">
                  <a:pos x="19" y="63"/>
                </a:cxn>
                <a:cxn ang="0">
                  <a:pos x="37" y="66"/>
                </a:cxn>
                <a:cxn ang="0">
                  <a:pos x="40" y="60"/>
                </a:cxn>
                <a:cxn ang="0">
                  <a:pos x="28" y="48"/>
                </a:cxn>
                <a:cxn ang="0">
                  <a:pos x="43" y="42"/>
                </a:cxn>
                <a:cxn ang="0">
                  <a:pos x="67" y="27"/>
                </a:cxn>
                <a:cxn ang="0">
                  <a:pos x="82" y="15"/>
                </a:cxn>
                <a:cxn ang="0">
                  <a:pos x="61" y="51"/>
                </a:cxn>
                <a:cxn ang="0">
                  <a:pos x="106" y="0"/>
                </a:cxn>
                <a:cxn ang="0">
                  <a:pos x="88" y="45"/>
                </a:cxn>
                <a:cxn ang="0">
                  <a:pos x="97" y="48"/>
                </a:cxn>
                <a:cxn ang="0">
                  <a:pos x="85" y="66"/>
                </a:cxn>
                <a:cxn ang="0">
                  <a:pos x="103" y="69"/>
                </a:cxn>
                <a:cxn ang="0">
                  <a:pos x="106" y="60"/>
                </a:cxn>
                <a:cxn ang="0">
                  <a:pos x="112" y="81"/>
                </a:cxn>
                <a:cxn ang="0">
                  <a:pos x="106" y="99"/>
                </a:cxn>
                <a:cxn ang="0">
                  <a:pos x="115" y="81"/>
                </a:cxn>
                <a:cxn ang="0">
                  <a:pos x="46" y="114"/>
                </a:cxn>
                <a:cxn ang="0">
                  <a:pos x="58" y="123"/>
                </a:cxn>
                <a:cxn ang="0">
                  <a:pos x="61" y="114"/>
                </a:cxn>
                <a:cxn ang="0">
                  <a:pos x="46" y="114"/>
                </a:cxn>
              </a:cxnLst>
              <a:rect b="b" l="0" r="r" t="0"/>
              <a:pathLst>
                <a:path h="170" w="124">
                  <a:moveTo>
                    <a:pt x="115" y="81"/>
                  </a:moveTo>
                  <a:cubicBezTo>
                    <a:pt x="116" y="69"/>
                    <a:pt x="116" y="56"/>
                    <a:pt x="121" y="48"/>
                  </a:cubicBezTo>
                  <a:cubicBezTo>
                    <a:pt x="124" y="99"/>
                    <a:pt x="112" y="121"/>
                    <a:pt x="88" y="147"/>
                  </a:cubicBezTo>
                  <a:cubicBezTo>
                    <a:pt x="84" y="149"/>
                    <a:pt x="81" y="135"/>
                    <a:pt x="79" y="144"/>
                  </a:cubicBezTo>
                  <a:cubicBezTo>
                    <a:pt x="63" y="141"/>
                    <a:pt x="49" y="150"/>
                    <a:pt x="40" y="144"/>
                  </a:cubicBezTo>
                  <a:cubicBezTo>
                    <a:pt x="40" y="149"/>
                    <a:pt x="44" y="150"/>
                    <a:pt x="43" y="156"/>
                  </a:cubicBezTo>
                  <a:cubicBezTo>
                    <a:pt x="56" y="157"/>
                    <a:pt x="65" y="159"/>
                    <a:pt x="76" y="153"/>
                  </a:cubicBezTo>
                  <a:cubicBezTo>
                    <a:pt x="77" y="149"/>
                    <a:pt x="82" y="150"/>
                    <a:pt x="82" y="153"/>
                  </a:cubicBezTo>
                  <a:cubicBezTo>
                    <a:pt x="77" y="170"/>
                    <a:pt x="47" y="166"/>
                    <a:pt x="34" y="159"/>
                  </a:cubicBezTo>
                  <a:cubicBezTo>
                    <a:pt x="28" y="150"/>
                    <a:pt x="20" y="143"/>
                    <a:pt x="16" y="132"/>
                  </a:cubicBezTo>
                  <a:cubicBezTo>
                    <a:pt x="13" y="118"/>
                    <a:pt x="4" y="110"/>
                    <a:pt x="4" y="93"/>
                  </a:cubicBezTo>
                  <a:cubicBezTo>
                    <a:pt x="7" y="85"/>
                    <a:pt x="16" y="74"/>
                    <a:pt x="4" y="69"/>
                  </a:cubicBezTo>
                  <a:cubicBezTo>
                    <a:pt x="0" y="53"/>
                    <a:pt x="12" y="53"/>
                    <a:pt x="16" y="45"/>
                  </a:cubicBezTo>
                  <a:cubicBezTo>
                    <a:pt x="26" y="53"/>
                    <a:pt x="5" y="59"/>
                    <a:pt x="19" y="63"/>
                  </a:cubicBezTo>
                  <a:cubicBezTo>
                    <a:pt x="24" y="53"/>
                    <a:pt x="25" y="72"/>
                    <a:pt x="37" y="66"/>
                  </a:cubicBezTo>
                  <a:cubicBezTo>
                    <a:pt x="38" y="64"/>
                    <a:pt x="37" y="60"/>
                    <a:pt x="40" y="60"/>
                  </a:cubicBezTo>
                  <a:cubicBezTo>
                    <a:pt x="54" y="55"/>
                    <a:pt x="42" y="43"/>
                    <a:pt x="28" y="48"/>
                  </a:cubicBezTo>
                  <a:cubicBezTo>
                    <a:pt x="28" y="41"/>
                    <a:pt x="36" y="42"/>
                    <a:pt x="43" y="42"/>
                  </a:cubicBezTo>
                  <a:cubicBezTo>
                    <a:pt x="50" y="48"/>
                    <a:pt x="59" y="30"/>
                    <a:pt x="67" y="27"/>
                  </a:cubicBezTo>
                  <a:cubicBezTo>
                    <a:pt x="74" y="27"/>
                    <a:pt x="77" y="7"/>
                    <a:pt x="82" y="15"/>
                  </a:cubicBezTo>
                  <a:cubicBezTo>
                    <a:pt x="76" y="28"/>
                    <a:pt x="66" y="37"/>
                    <a:pt x="61" y="51"/>
                  </a:cubicBezTo>
                  <a:cubicBezTo>
                    <a:pt x="84" y="42"/>
                    <a:pt x="90" y="16"/>
                    <a:pt x="106" y="0"/>
                  </a:cubicBezTo>
                  <a:cubicBezTo>
                    <a:pt x="108" y="23"/>
                    <a:pt x="105" y="41"/>
                    <a:pt x="88" y="45"/>
                  </a:cubicBezTo>
                  <a:cubicBezTo>
                    <a:pt x="92" y="45"/>
                    <a:pt x="97" y="44"/>
                    <a:pt x="97" y="48"/>
                  </a:cubicBezTo>
                  <a:cubicBezTo>
                    <a:pt x="96" y="55"/>
                    <a:pt x="76" y="59"/>
                    <a:pt x="85" y="66"/>
                  </a:cubicBezTo>
                  <a:cubicBezTo>
                    <a:pt x="90" y="55"/>
                    <a:pt x="95" y="84"/>
                    <a:pt x="103" y="69"/>
                  </a:cubicBezTo>
                  <a:cubicBezTo>
                    <a:pt x="91" y="70"/>
                    <a:pt x="103" y="61"/>
                    <a:pt x="106" y="60"/>
                  </a:cubicBezTo>
                  <a:cubicBezTo>
                    <a:pt x="103" y="72"/>
                    <a:pt x="116" y="68"/>
                    <a:pt x="112" y="81"/>
                  </a:cubicBezTo>
                  <a:cubicBezTo>
                    <a:pt x="109" y="86"/>
                    <a:pt x="104" y="89"/>
                    <a:pt x="106" y="99"/>
                  </a:cubicBezTo>
                  <a:cubicBezTo>
                    <a:pt x="116" y="100"/>
                    <a:pt x="111" y="86"/>
                    <a:pt x="115" y="81"/>
                  </a:cubicBezTo>
                  <a:close/>
                  <a:moveTo>
                    <a:pt x="46" y="114"/>
                  </a:moveTo>
                  <a:cubicBezTo>
                    <a:pt x="45" y="122"/>
                    <a:pt x="52" y="122"/>
                    <a:pt x="58" y="123"/>
                  </a:cubicBezTo>
                  <a:cubicBezTo>
                    <a:pt x="58" y="119"/>
                    <a:pt x="59" y="116"/>
                    <a:pt x="61" y="114"/>
                  </a:cubicBezTo>
                  <a:cubicBezTo>
                    <a:pt x="51" y="116"/>
                    <a:pt x="52" y="108"/>
                    <a:pt x="46" y="114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63" name="Freeform 58"/>
            <p:cNvSpPr/>
            <p:nvPr/>
          </p:nvSpPr>
          <p:spPr bwMode="auto">
            <a:xfrm>
              <a:off x="4660900" y="1206500"/>
              <a:ext cx="46038" cy="63500"/>
            </a:xfrm>
            <a:custGeom>
              <a:cxnLst>
                <a:cxn ang="0">
                  <a:pos x="5" y="0"/>
                </a:cxn>
                <a:cxn ang="0">
                  <a:pos x="5" y="24"/>
                </a:cxn>
                <a:cxn ang="0">
                  <a:pos x="5" y="0"/>
                </a:cxn>
              </a:cxnLst>
              <a:rect b="b" l="0" r="r" t="0"/>
              <a:pathLst>
                <a:path h="24" w="17">
                  <a:moveTo>
                    <a:pt x="5" y="0"/>
                  </a:moveTo>
                  <a:cubicBezTo>
                    <a:pt x="17" y="5"/>
                    <a:pt x="8" y="16"/>
                    <a:pt x="5" y="24"/>
                  </a:cubicBezTo>
                  <a:cubicBezTo>
                    <a:pt x="0" y="23"/>
                    <a:pt x="0" y="1"/>
                    <a:pt x="5" y="0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64" name="Freeform 59"/>
            <p:cNvSpPr/>
            <p:nvPr/>
          </p:nvSpPr>
          <p:spPr bwMode="auto">
            <a:xfrm>
              <a:off x="4784725" y="1311275"/>
              <a:ext cx="42863" cy="39688"/>
            </a:xfrm>
            <a:custGeom>
              <a:cxnLst>
                <a:cxn ang="0">
                  <a:pos x="16" y="6"/>
                </a:cxn>
                <a:cxn ang="0">
                  <a:pos x="13" y="15"/>
                </a:cxn>
                <a:cxn ang="0">
                  <a:pos x="1" y="6"/>
                </a:cxn>
                <a:cxn ang="0">
                  <a:pos x="16" y="6"/>
                </a:cxn>
              </a:cxnLst>
              <a:rect b="b" l="0" r="r" t="0"/>
              <a:pathLst>
                <a:path h="15" w="16">
                  <a:moveTo>
                    <a:pt x="16" y="6"/>
                  </a:moveTo>
                  <a:cubicBezTo>
                    <a:pt x="14" y="8"/>
                    <a:pt x="13" y="11"/>
                    <a:pt x="13" y="15"/>
                  </a:cubicBezTo>
                  <a:cubicBezTo>
                    <a:pt x="7" y="14"/>
                    <a:pt x="0" y="14"/>
                    <a:pt x="1" y="6"/>
                  </a:cubicBezTo>
                  <a:cubicBezTo>
                    <a:pt x="7" y="0"/>
                    <a:pt x="6" y="8"/>
                    <a:pt x="16" y="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65" name="Freeform 60"/>
            <p:cNvSpPr/>
            <p:nvPr/>
          </p:nvSpPr>
          <p:spPr bwMode="auto">
            <a:xfrm>
              <a:off x="4706938" y="1374775"/>
              <a:ext cx="50800" cy="146050"/>
            </a:xfrm>
            <a:custGeom>
              <a:cxnLst>
                <a:cxn ang="0">
                  <a:pos x="0" y="0"/>
                </a:cxn>
                <a:cxn ang="0">
                  <a:pos x="18" y="27"/>
                </a:cxn>
                <a:cxn ang="0">
                  <a:pos x="12" y="36"/>
                </a:cxn>
                <a:cxn ang="0">
                  <a:pos x="12" y="54"/>
                </a:cxn>
                <a:cxn ang="0">
                  <a:pos x="9" y="54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54" w="19">
                  <a:moveTo>
                    <a:pt x="0" y="0"/>
                  </a:moveTo>
                  <a:cubicBezTo>
                    <a:pt x="4" y="11"/>
                    <a:pt x="12" y="18"/>
                    <a:pt x="18" y="27"/>
                  </a:cubicBezTo>
                  <a:cubicBezTo>
                    <a:pt x="19" y="33"/>
                    <a:pt x="14" y="33"/>
                    <a:pt x="12" y="36"/>
                  </a:cubicBezTo>
                  <a:cubicBezTo>
                    <a:pt x="12" y="42"/>
                    <a:pt x="12" y="48"/>
                    <a:pt x="12" y="54"/>
                  </a:cubicBezTo>
                  <a:cubicBezTo>
                    <a:pt x="11" y="54"/>
                    <a:pt x="10" y="54"/>
                    <a:pt x="9" y="54"/>
                  </a:cubicBezTo>
                  <a:cubicBezTo>
                    <a:pt x="13" y="30"/>
                    <a:pt x="4" y="19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66" name="Freeform 61"/>
            <p:cNvSpPr/>
            <p:nvPr/>
          </p:nvSpPr>
          <p:spPr bwMode="auto">
            <a:xfrm>
              <a:off x="4819650" y="1384300"/>
              <a:ext cx="80963" cy="58738"/>
            </a:xfrm>
            <a:custGeom>
              <a:cxnLst>
                <a:cxn ang="0">
                  <a:pos x="21" y="9"/>
                </a:cxn>
                <a:cxn ang="0">
                  <a:pos x="30" y="12"/>
                </a:cxn>
                <a:cxn ang="0">
                  <a:pos x="24" y="18"/>
                </a:cxn>
                <a:cxn ang="0">
                  <a:pos x="18" y="18"/>
                </a:cxn>
                <a:cxn ang="0">
                  <a:pos x="3" y="12"/>
                </a:cxn>
                <a:cxn ang="0">
                  <a:pos x="24" y="12"/>
                </a:cxn>
                <a:cxn ang="0">
                  <a:pos x="21" y="9"/>
                </a:cxn>
              </a:cxnLst>
              <a:rect b="b" l="0" r="r" t="0"/>
              <a:pathLst>
                <a:path h="22" w="30">
                  <a:moveTo>
                    <a:pt x="21" y="9"/>
                  </a:moveTo>
                  <a:cubicBezTo>
                    <a:pt x="23" y="0"/>
                    <a:pt x="26" y="14"/>
                    <a:pt x="30" y="12"/>
                  </a:cubicBezTo>
                  <a:cubicBezTo>
                    <a:pt x="29" y="15"/>
                    <a:pt x="27" y="17"/>
                    <a:pt x="24" y="18"/>
                  </a:cubicBezTo>
                  <a:cubicBezTo>
                    <a:pt x="24" y="15"/>
                    <a:pt x="19" y="14"/>
                    <a:pt x="18" y="18"/>
                  </a:cubicBezTo>
                  <a:cubicBezTo>
                    <a:pt x="12" y="17"/>
                    <a:pt x="0" y="22"/>
                    <a:pt x="3" y="12"/>
                  </a:cubicBezTo>
                  <a:cubicBezTo>
                    <a:pt x="10" y="12"/>
                    <a:pt x="17" y="12"/>
                    <a:pt x="24" y="12"/>
                  </a:cubicBezTo>
                  <a:cubicBezTo>
                    <a:pt x="25" y="9"/>
                    <a:pt x="23" y="9"/>
                    <a:pt x="21" y="9"/>
                  </a:cubicBezTo>
                  <a:close/>
                </a:path>
              </a:pathLst>
            </a:custGeom>
            <a:solidFill>
              <a:srgbClr val="6F9C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67" name="Freeform 62"/>
            <p:cNvSpPr/>
            <p:nvPr/>
          </p:nvSpPr>
          <p:spPr bwMode="auto">
            <a:xfrm>
              <a:off x="4629150" y="1471613"/>
              <a:ext cx="295275" cy="566738"/>
            </a:xfrm>
            <a:custGeom>
              <a:cxnLst>
                <a:cxn ang="0">
                  <a:pos x="50" y="3"/>
                </a:cxn>
                <a:cxn ang="0">
                  <a:pos x="65" y="18"/>
                </a:cxn>
                <a:cxn ang="0">
                  <a:pos x="71" y="27"/>
                </a:cxn>
                <a:cxn ang="0">
                  <a:pos x="68" y="60"/>
                </a:cxn>
                <a:cxn ang="0">
                  <a:pos x="65" y="66"/>
                </a:cxn>
                <a:cxn ang="0">
                  <a:pos x="101" y="72"/>
                </a:cxn>
                <a:cxn ang="0">
                  <a:pos x="107" y="81"/>
                </a:cxn>
                <a:cxn ang="0">
                  <a:pos x="107" y="99"/>
                </a:cxn>
                <a:cxn ang="0">
                  <a:pos x="110" y="153"/>
                </a:cxn>
                <a:cxn ang="0">
                  <a:pos x="107" y="162"/>
                </a:cxn>
                <a:cxn ang="0">
                  <a:pos x="104" y="156"/>
                </a:cxn>
                <a:cxn ang="0">
                  <a:pos x="74" y="210"/>
                </a:cxn>
                <a:cxn ang="0">
                  <a:pos x="44" y="210"/>
                </a:cxn>
                <a:cxn ang="0">
                  <a:pos x="38" y="204"/>
                </a:cxn>
                <a:cxn ang="0">
                  <a:pos x="17" y="177"/>
                </a:cxn>
                <a:cxn ang="0">
                  <a:pos x="2" y="159"/>
                </a:cxn>
                <a:cxn ang="0">
                  <a:pos x="5" y="108"/>
                </a:cxn>
                <a:cxn ang="0">
                  <a:pos x="5" y="63"/>
                </a:cxn>
                <a:cxn ang="0">
                  <a:pos x="44" y="66"/>
                </a:cxn>
                <a:cxn ang="0">
                  <a:pos x="23" y="57"/>
                </a:cxn>
                <a:cxn ang="0">
                  <a:pos x="2" y="57"/>
                </a:cxn>
                <a:cxn ang="0">
                  <a:pos x="8" y="48"/>
                </a:cxn>
                <a:cxn ang="0">
                  <a:pos x="11" y="48"/>
                </a:cxn>
                <a:cxn ang="0">
                  <a:pos x="41" y="18"/>
                </a:cxn>
                <a:cxn ang="0">
                  <a:pos x="41" y="0"/>
                </a:cxn>
                <a:cxn ang="0">
                  <a:pos x="50" y="3"/>
                </a:cxn>
              </a:cxnLst>
              <a:rect b="b" l="0" r="r" t="0"/>
              <a:pathLst>
                <a:path h="210" w="110">
                  <a:moveTo>
                    <a:pt x="50" y="3"/>
                  </a:moveTo>
                  <a:cubicBezTo>
                    <a:pt x="51" y="12"/>
                    <a:pt x="56" y="17"/>
                    <a:pt x="65" y="18"/>
                  </a:cubicBezTo>
                  <a:cubicBezTo>
                    <a:pt x="65" y="23"/>
                    <a:pt x="73" y="20"/>
                    <a:pt x="71" y="27"/>
                  </a:cubicBezTo>
                  <a:cubicBezTo>
                    <a:pt x="73" y="41"/>
                    <a:pt x="68" y="48"/>
                    <a:pt x="68" y="60"/>
                  </a:cubicBezTo>
                  <a:cubicBezTo>
                    <a:pt x="65" y="60"/>
                    <a:pt x="66" y="64"/>
                    <a:pt x="65" y="66"/>
                  </a:cubicBezTo>
                  <a:cubicBezTo>
                    <a:pt x="71" y="74"/>
                    <a:pt x="95" y="64"/>
                    <a:pt x="101" y="72"/>
                  </a:cubicBezTo>
                  <a:cubicBezTo>
                    <a:pt x="104" y="74"/>
                    <a:pt x="103" y="80"/>
                    <a:pt x="107" y="81"/>
                  </a:cubicBezTo>
                  <a:cubicBezTo>
                    <a:pt x="107" y="87"/>
                    <a:pt x="107" y="93"/>
                    <a:pt x="107" y="99"/>
                  </a:cubicBezTo>
                  <a:cubicBezTo>
                    <a:pt x="109" y="116"/>
                    <a:pt x="103" y="141"/>
                    <a:pt x="110" y="153"/>
                  </a:cubicBezTo>
                  <a:cubicBezTo>
                    <a:pt x="110" y="157"/>
                    <a:pt x="110" y="161"/>
                    <a:pt x="107" y="162"/>
                  </a:cubicBezTo>
                  <a:cubicBezTo>
                    <a:pt x="107" y="159"/>
                    <a:pt x="106" y="157"/>
                    <a:pt x="104" y="156"/>
                  </a:cubicBezTo>
                  <a:cubicBezTo>
                    <a:pt x="105" y="185"/>
                    <a:pt x="90" y="198"/>
                    <a:pt x="74" y="210"/>
                  </a:cubicBezTo>
                  <a:cubicBezTo>
                    <a:pt x="64" y="210"/>
                    <a:pt x="54" y="210"/>
                    <a:pt x="44" y="210"/>
                  </a:cubicBezTo>
                  <a:cubicBezTo>
                    <a:pt x="43" y="207"/>
                    <a:pt x="41" y="205"/>
                    <a:pt x="38" y="204"/>
                  </a:cubicBezTo>
                  <a:cubicBezTo>
                    <a:pt x="32" y="194"/>
                    <a:pt x="26" y="184"/>
                    <a:pt x="17" y="177"/>
                  </a:cubicBezTo>
                  <a:cubicBezTo>
                    <a:pt x="9" y="174"/>
                    <a:pt x="7" y="165"/>
                    <a:pt x="2" y="159"/>
                  </a:cubicBezTo>
                  <a:cubicBezTo>
                    <a:pt x="9" y="148"/>
                    <a:pt x="3" y="124"/>
                    <a:pt x="5" y="108"/>
                  </a:cubicBezTo>
                  <a:cubicBezTo>
                    <a:pt x="5" y="93"/>
                    <a:pt x="5" y="78"/>
                    <a:pt x="5" y="63"/>
                  </a:cubicBezTo>
                  <a:cubicBezTo>
                    <a:pt x="19" y="63"/>
                    <a:pt x="34" y="62"/>
                    <a:pt x="44" y="66"/>
                  </a:cubicBezTo>
                  <a:cubicBezTo>
                    <a:pt x="41" y="59"/>
                    <a:pt x="34" y="56"/>
                    <a:pt x="23" y="57"/>
                  </a:cubicBezTo>
                  <a:cubicBezTo>
                    <a:pt x="16" y="57"/>
                    <a:pt x="9" y="57"/>
                    <a:pt x="2" y="57"/>
                  </a:cubicBezTo>
                  <a:cubicBezTo>
                    <a:pt x="0" y="50"/>
                    <a:pt x="8" y="53"/>
                    <a:pt x="8" y="48"/>
                  </a:cubicBezTo>
                  <a:cubicBezTo>
                    <a:pt x="9" y="48"/>
                    <a:pt x="10" y="48"/>
                    <a:pt x="11" y="48"/>
                  </a:cubicBezTo>
                  <a:cubicBezTo>
                    <a:pt x="34" y="45"/>
                    <a:pt x="28" y="31"/>
                    <a:pt x="41" y="18"/>
                  </a:cubicBezTo>
                  <a:cubicBezTo>
                    <a:pt x="41" y="12"/>
                    <a:pt x="41" y="6"/>
                    <a:pt x="41" y="0"/>
                  </a:cubicBezTo>
                  <a:cubicBezTo>
                    <a:pt x="45" y="0"/>
                    <a:pt x="48" y="1"/>
                    <a:pt x="50" y="3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68" name="Freeform 63"/>
            <p:cNvSpPr/>
            <p:nvPr/>
          </p:nvSpPr>
          <p:spPr bwMode="auto">
            <a:xfrm>
              <a:off x="4762500" y="1481138"/>
              <a:ext cx="65088" cy="39688"/>
            </a:xfrm>
            <a:custGeom>
              <a:cxnLst>
                <a:cxn ang="0">
                  <a:pos x="0" y="0"/>
                </a:cxn>
                <a:cxn ang="0">
                  <a:pos x="24" y="15"/>
                </a:cxn>
                <a:cxn ang="0">
                  <a:pos x="15" y="15"/>
                </a:cxn>
                <a:cxn ang="0">
                  <a:pos x="0" y="0"/>
                </a:cxn>
              </a:cxnLst>
              <a:rect b="b" l="0" r="r" t="0"/>
              <a:pathLst>
                <a:path h="15" w="24">
                  <a:moveTo>
                    <a:pt x="0" y="0"/>
                  </a:moveTo>
                  <a:cubicBezTo>
                    <a:pt x="8" y="5"/>
                    <a:pt x="20" y="6"/>
                    <a:pt x="24" y="15"/>
                  </a:cubicBezTo>
                  <a:cubicBezTo>
                    <a:pt x="21" y="15"/>
                    <a:pt x="18" y="15"/>
                    <a:pt x="15" y="15"/>
                  </a:cubicBezTo>
                  <a:cubicBezTo>
                    <a:pt x="6" y="14"/>
                    <a:pt x="1" y="9"/>
                    <a:pt x="0" y="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69" name="Freeform 64"/>
            <p:cNvSpPr>
              <a:spLocks noEditPoints="1"/>
            </p:cNvSpPr>
            <p:nvPr/>
          </p:nvSpPr>
          <p:spPr bwMode="auto">
            <a:xfrm>
              <a:off x="4224338" y="1501775"/>
              <a:ext cx="312738" cy="831850"/>
            </a:xfrm>
            <a:custGeom>
              <a:cxnLst>
                <a:cxn ang="0">
                  <a:pos x="50" y="187"/>
                </a:cxn>
                <a:cxn ang="0">
                  <a:pos x="53" y="202"/>
                </a:cxn>
                <a:cxn ang="0">
                  <a:pos x="74" y="100"/>
                </a:cxn>
                <a:cxn ang="0">
                  <a:pos x="80" y="127"/>
                </a:cxn>
                <a:cxn ang="0">
                  <a:pos x="116" y="121"/>
                </a:cxn>
                <a:cxn ang="0">
                  <a:pos x="86" y="187"/>
                </a:cxn>
                <a:cxn ang="0">
                  <a:pos x="80" y="229"/>
                </a:cxn>
                <a:cxn ang="0">
                  <a:pos x="74" y="259"/>
                </a:cxn>
                <a:cxn ang="0">
                  <a:pos x="47" y="274"/>
                </a:cxn>
                <a:cxn ang="0">
                  <a:pos x="59" y="277"/>
                </a:cxn>
                <a:cxn ang="0">
                  <a:pos x="47" y="301"/>
                </a:cxn>
                <a:cxn ang="0">
                  <a:pos x="17" y="292"/>
                </a:cxn>
                <a:cxn ang="0">
                  <a:pos x="5" y="271"/>
                </a:cxn>
                <a:cxn ang="0">
                  <a:pos x="5" y="232"/>
                </a:cxn>
                <a:cxn ang="0">
                  <a:pos x="5" y="181"/>
                </a:cxn>
                <a:cxn ang="0">
                  <a:pos x="8" y="136"/>
                </a:cxn>
                <a:cxn ang="0">
                  <a:pos x="47" y="7"/>
                </a:cxn>
                <a:cxn ang="0">
                  <a:pos x="65" y="1"/>
                </a:cxn>
                <a:cxn ang="0">
                  <a:pos x="68" y="4"/>
                </a:cxn>
                <a:cxn ang="0">
                  <a:pos x="62" y="22"/>
                </a:cxn>
                <a:cxn ang="0">
                  <a:pos x="89" y="22"/>
                </a:cxn>
                <a:cxn ang="0">
                  <a:pos x="74" y="16"/>
                </a:cxn>
                <a:cxn ang="0">
                  <a:pos x="74" y="4"/>
                </a:cxn>
                <a:cxn ang="0">
                  <a:pos x="95" y="4"/>
                </a:cxn>
                <a:cxn ang="0">
                  <a:pos x="98" y="22"/>
                </a:cxn>
                <a:cxn ang="0">
                  <a:pos x="98" y="37"/>
                </a:cxn>
                <a:cxn ang="0">
                  <a:pos x="62" y="43"/>
                </a:cxn>
                <a:cxn ang="0">
                  <a:pos x="101" y="40"/>
                </a:cxn>
                <a:cxn ang="0">
                  <a:pos x="80" y="61"/>
                </a:cxn>
                <a:cxn ang="0">
                  <a:pos x="95" y="61"/>
                </a:cxn>
                <a:cxn ang="0">
                  <a:pos x="95" y="64"/>
                </a:cxn>
                <a:cxn ang="0">
                  <a:pos x="80" y="70"/>
                </a:cxn>
                <a:cxn ang="0">
                  <a:pos x="50" y="151"/>
                </a:cxn>
                <a:cxn ang="0">
                  <a:pos x="50" y="187"/>
                </a:cxn>
                <a:cxn ang="0">
                  <a:pos x="56" y="205"/>
                </a:cxn>
                <a:cxn ang="0">
                  <a:pos x="62" y="256"/>
                </a:cxn>
                <a:cxn ang="0">
                  <a:pos x="56" y="205"/>
                </a:cxn>
              </a:cxnLst>
              <a:rect b="b" l="0" r="r" t="0"/>
              <a:pathLst>
                <a:path h="309" w="115">
                  <a:moveTo>
                    <a:pt x="50" y="187"/>
                  </a:moveTo>
                  <a:cubicBezTo>
                    <a:pt x="49" y="194"/>
                    <a:pt x="55" y="194"/>
                    <a:pt x="53" y="202"/>
                  </a:cubicBezTo>
                  <a:cubicBezTo>
                    <a:pt x="58" y="166"/>
                    <a:pt x="65" y="132"/>
                    <a:pt x="74" y="100"/>
                  </a:cubicBezTo>
                  <a:cubicBezTo>
                    <a:pt x="82" y="103"/>
                    <a:pt x="73" y="123"/>
                    <a:pt x="80" y="127"/>
                  </a:cubicBezTo>
                  <a:cubicBezTo>
                    <a:pt x="96" y="129"/>
                    <a:pt x="106" y="125"/>
                    <a:pt x="116" y="121"/>
                  </a:cubicBezTo>
                  <a:cubicBezTo>
                    <a:pt x="116" y="153"/>
                    <a:pt x="100" y="169"/>
                    <a:pt x="86" y="187"/>
                  </a:cubicBezTo>
                  <a:cubicBezTo>
                    <a:pt x="99" y="196"/>
                    <a:pt x="80" y="214"/>
                    <a:pt x="80" y="229"/>
                  </a:cubicBezTo>
                  <a:cubicBezTo>
                    <a:pt x="81" y="242"/>
                    <a:pt x="72" y="245"/>
                    <a:pt x="74" y="259"/>
                  </a:cubicBezTo>
                  <a:cubicBezTo>
                    <a:pt x="68" y="267"/>
                    <a:pt x="53" y="266"/>
                    <a:pt x="47" y="274"/>
                  </a:cubicBezTo>
                  <a:cubicBezTo>
                    <a:pt x="47" y="283"/>
                    <a:pt x="60" y="260"/>
                    <a:pt x="59" y="277"/>
                  </a:cubicBezTo>
                  <a:cubicBezTo>
                    <a:pt x="58" y="288"/>
                    <a:pt x="51" y="293"/>
                    <a:pt x="47" y="301"/>
                  </a:cubicBezTo>
                  <a:cubicBezTo>
                    <a:pt x="33" y="309"/>
                    <a:pt x="25" y="298"/>
                    <a:pt x="17" y="292"/>
                  </a:cubicBezTo>
                  <a:cubicBezTo>
                    <a:pt x="16" y="282"/>
                    <a:pt x="10" y="277"/>
                    <a:pt x="5" y="271"/>
                  </a:cubicBezTo>
                  <a:cubicBezTo>
                    <a:pt x="0" y="257"/>
                    <a:pt x="6" y="249"/>
                    <a:pt x="5" y="232"/>
                  </a:cubicBezTo>
                  <a:cubicBezTo>
                    <a:pt x="5" y="215"/>
                    <a:pt x="5" y="198"/>
                    <a:pt x="5" y="181"/>
                  </a:cubicBezTo>
                  <a:cubicBezTo>
                    <a:pt x="12" y="172"/>
                    <a:pt x="6" y="150"/>
                    <a:pt x="8" y="136"/>
                  </a:cubicBezTo>
                  <a:cubicBezTo>
                    <a:pt x="24" y="96"/>
                    <a:pt x="21" y="37"/>
                    <a:pt x="47" y="7"/>
                  </a:cubicBezTo>
                  <a:cubicBezTo>
                    <a:pt x="53" y="5"/>
                    <a:pt x="56" y="0"/>
                    <a:pt x="65" y="1"/>
                  </a:cubicBezTo>
                  <a:cubicBezTo>
                    <a:pt x="68" y="0"/>
                    <a:pt x="68" y="2"/>
                    <a:pt x="68" y="4"/>
                  </a:cubicBezTo>
                  <a:cubicBezTo>
                    <a:pt x="66" y="10"/>
                    <a:pt x="73" y="25"/>
                    <a:pt x="62" y="22"/>
                  </a:cubicBezTo>
                  <a:cubicBezTo>
                    <a:pt x="68" y="31"/>
                    <a:pt x="81" y="21"/>
                    <a:pt x="89" y="22"/>
                  </a:cubicBezTo>
                  <a:cubicBezTo>
                    <a:pt x="90" y="14"/>
                    <a:pt x="73" y="24"/>
                    <a:pt x="74" y="16"/>
                  </a:cubicBezTo>
                  <a:cubicBezTo>
                    <a:pt x="74" y="12"/>
                    <a:pt x="74" y="8"/>
                    <a:pt x="74" y="4"/>
                  </a:cubicBezTo>
                  <a:cubicBezTo>
                    <a:pt x="81" y="4"/>
                    <a:pt x="88" y="4"/>
                    <a:pt x="95" y="4"/>
                  </a:cubicBezTo>
                  <a:cubicBezTo>
                    <a:pt x="95" y="18"/>
                    <a:pt x="85" y="16"/>
                    <a:pt x="98" y="22"/>
                  </a:cubicBezTo>
                  <a:cubicBezTo>
                    <a:pt x="98" y="27"/>
                    <a:pt x="98" y="32"/>
                    <a:pt x="98" y="37"/>
                  </a:cubicBezTo>
                  <a:cubicBezTo>
                    <a:pt x="88" y="41"/>
                    <a:pt x="71" y="38"/>
                    <a:pt x="62" y="43"/>
                  </a:cubicBezTo>
                  <a:cubicBezTo>
                    <a:pt x="73" y="52"/>
                    <a:pt x="91" y="42"/>
                    <a:pt x="101" y="40"/>
                  </a:cubicBezTo>
                  <a:cubicBezTo>
                    <a:pt x="102" y="55"/>
                    <a:pt x="88" y="55"/>
                    <a:pt x="80" y="61"/>
                  </a:cubicBezTo>
                  <a:cubicBezTo>
                    <a:pt x="82" y="72"/>
                    <a:pt x="94" y="52"/>
                    <a:pt x="95" y="61"/>
                  </a:cubicBezTo>
                  <a:cubicBezTo>
                    <a:pt x="95" y="62"/>
                    <a:pt x="95" y="63"/>
                    <a:pt x="95" y="64"/>
                  </a:cubicBezTo>
                  <a:cubicBezTo>
                    <a:pt x="92" y="66"/>
                    <a:pt x="80" y="84"/>
                    <a:pt x="80" y="70"/>
                  </a:cubicBezTo>
                  <a:cubicBezTo>
                    <a:pt x="69" y="96"/>
                    <a:pt x="44" y="108"/>
                    <a:pt x="50" y="151"/>
                  </a:cubicBezTo>
                  <a:cubicBezTo>
                    <a:pt x="45" y="156"/>
                    <a:pt x="45" y="182"/>
                    <a:pt x="50" y="187"/>
                  </a:cubicBezTo>
                  <a:close/>
                  <a:moveTo>
                    <a:pt x="56" y="205"/>
                  </a:moveTo>
                  <a:cubicBezTo>
                    <a:pt x="61" y="219"/>
                    <a:pt x="56" y="243"/>
                    <a:pt x="62" y="256"/>
                  </a:cubicBezTo>
                  <a:cubicBezTo>
                    <a:pt x="68" y="241"/>
                    <a:pt x="65" y="215"/>
                    <a:pt x="56" y="205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70" name="Freeform 65"/>
            <p:cNvSpPr/>
            <p:nvPr/>
          </p:nvSpPr>
          <p:spPr bwMode="auto">
            <a:xfrm>
              <a:off x="4227513" y="1520825"/>
              <a:ext cx="123825" cy="349250"/>
            </a:xfrm>
            <a:custGeom>
              <a:cxnLst>
                <a:cxn ang="0">
                  <a:pos x="4" y="114"/>
                </a:cxn>
                <a:cxn ang="0">
                  <a:pos x="46" y="0"/>
                </a:cxn>
                <a:cxn ang="0">
                  <a:pos x="7" y="129"/>
                </a:cxn>
                <a:cxn ang="0">
                  <a:pos x="4" y="114"/>
                </a:cxn>
              </a:cxnLst>
              <a:rect b="b" l="0" r="r" t="0"/>
              <a:pathLst>
                <a:path h="130" w="46">
                  <a:moveTo>
                    <a:pt x="4" y="114"/>
                  </a:moveTo>
                  <a:cubicBezTo>
                    <a:pt x="28" y="86"/>
                    <a:pt x="10" y="16"/>
                    <a:pt x="46" y="0"/>
                  </a:cubicBezTo>
                  <a:cubicBezTo>
                    <a:pt x="20" y="30"/>
                    <a:pt x="23" y="89"/>
                    <a:pt x="7" y="129"/>
                  </a:cubicBezTo>
                  <a:cubicBezTo>
                    <a:pt x="0" y="130"/>
                    <a:pt x="6" y="118"/>
                    <a:pt x="4" y="11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71" name="Freeform 66"/>
            <p:cNvSpPr/>
            <p:nvPr/>
          </p:nvSpPr>
          <p:spPr bwMode="auto">
            <a:xfrm>
              <a:off x="4657725" y="1520825"/>
              <a:ext cx="80963" cy="80963"/>
            </a:xfrm>
            <a:custGeom>
              <a:cxnLst>
                <a:cxn ang="0">
                  <a:pos x="0" y="30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0" y="30"/>
                </a:cxn>
              </a:cxnLst>
              <a:rect b="b" l="0" r="r" t="0"/>
              <a:pathLst>
                <a:path h="30" w="30">
                  <a:moveTo>
                    <a:pt x="0" y="30"/>
                  </a:moveTo>
                  <a:cubicBezTo>
                    <a:pt x="6" y="17"/>
                    <a:pt x="16" y="8"/>
                    <a:pt x="27" y="0"/>
                  </a:cubicBezTo>
                  <a:cubicBezTo>
                    <a:pt x="28" y="0"/>
                    <a:pt x="29" y="0"/>
                    <a:pt x="30" y="0"/>
                  </a:cubicBezTo>
                  <a:cubicBezTo>
                    <a:pt x="17" y="13"/>
                    <a:pt x="23" y="27"/>
                    <a:pt x="0" y="3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72" name="Freeform 67"/>
            <p:cNvSpPr/>
            <p:nvPr/>
          </p:nvSpPr>
          <p:spPr bwMode="auto">
            <a:xfrm>
              <a:off x="4827588" y="1533525"/>
              <a:ext cx="39688" cy="60325"/>
            </a:xfrm>
            <a:custGeom>
              <a:cxnLst>
                <a:cxn ang="0">
                  <a:pos x="6" y="22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15" y="22"/>
                </a:cxn>
                <a:cxn ang="0">
                  <a:pos x="6" y="22"/>
                </a:cxn>
              </a:cxnLst>
              <a:rect b="b" l="0" r="r" t="0"/>
              <a:pathLst>
                <a:path h="22" w="15">
                  <a:moveTo>
                    <a:pt x="6" y="22"/>
                  </a:moveTo>
                  <a:cubicBezTo>
                    <a:pt x="4" y="21"/>
                    <a:pt x="3" y="19"/>
                    <a:pt x="0" y="19"/>
                  </a:cubicBezTo>
                  <a:cubicBezTo>
                    <a:pt x="0" y="14"/>
                    <a:pt x="0" y="9"/>
                    <a:pt x="0" y="4"/>
                  </a:cubicBezTo>
                  <a:cubicBezTo>
                    <a:pt x="4" y="0"/>
                    <a:pt x="13" y="15"/>
                    <a:pt x="15" y="22"/>
                  </a:cubicBezTo>
                  <a:cubicBezTo>
                    <a:pt x="11" y="22"/>
                    <a:pt x="5" y="9"/>
                    <a:pt x="6" y="22"/>
                  </a:cubicBezTo>
                  <a:close/>
                </a:path>
              </a:pathLst>
            </a:custGeom>
            <a:solidFill>
              <a:srgbClr val="6F9C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73" name="Freeform 68"/>
            <p:cNvSpPr/>
            <p:nvPr/>
          </p:nvSpPr>
          <p:spPr bwMode="auto">
            <a:xfrm>
              <a:off x="4391025" y="1552575"/>
              <a:ext cx="115888" cy="142875"/>
            </a:xfrm>
            <a:custGeom>
              <a:cxnLst>
                <a:cxn ang="0">
                  <a:pos x="42" y="12"/>
                </a:cxn>
                <a:cxn ang="0">
                  <a:pos x="42" y="36"/>
                </a:cxn>
                <a:cxn ang="0">
                  <a:pos x="33" y="42"/>
                </a:cxn>
                <a:cxn ang="0">
                  <a:pos x="18" y="42"/>
                </a:cxn>
                <a:cxn ang="0">
                  <a:pos x="39" y="21"/>
                </a:cxn>
                <a:cxn ang="0">
                  <a:pos x="0" y="24"/>
                </a:cxn>
                <a:cxn ang="0">
                  <a:pos x="36" y="18"/>
                </a:cxn>
                <a:cxn ang="0">
                  <a:pos x="36" y="3"/>
                </a:cxn>
                <a:cxn ang="0">
                  <a:pos x="39" y="0"/>
                </a:cxn>
                <a:cxn ang="0">
                  <a:pos x="42" y="12"/>
                </a:cxn>
              </a:cxnLst>
              <a:rect b="b" l="0" r="r" t="0"/>
              <a:pathLst>
                <a:path h="52" w="43">
                  <a:moveTo>
                    <a:pt x="42" y="12"/>
                  </a:moveTo>
                  <a:cubicBezTo>
                    <a:pt x="42" y="20"/>
                    <a:pt x="42" y="28"/>
                    <a:pt x="42" y="36"/>
                  </a:cubicBezTo>
                  <a:cubicBezTo>
                    <a:pt x="35" y="34"/>
                    <a:pt x="38" y="42"/>
                    <a:pt x="33" y="42"/>
                  </a:cubicBezTo>
                  <a:cubicBezTo>
                    <a:pt x="32" y="33"/>
                    <a:pt x="20" y="53"/>
                    <a:pt x="18" y="42"/>
                  </a:cubicBezTo>
                  <a:cubicBezTo>
                    <a:pt x="26" y="36"/>
                    <a:pt x="40" y="36"/>
                    <a:pt x="39" y="21"/>
                  </a:cubicBezTo>
                  <a:cubicBezTo>
                    <a:pt x="29" y="23"/>
                    <a:pt x="11" y="33"/>
                    <a:pt x="0" y="24"/>
                  </a:cubicBezTo>
                  <a:cubicBezTo>
                    <a:pt x="9" y="19"/>
                    <a:pt x="26" y="22"/>
                    <a:pt x="36" y="18"/>
                  </a:cubicBezTo>
                  <a:cubicBezTo>
                    <a:pt x="36" y="13"/>
                    <a:pt x="36" y="8"/>
                    <a:pt x="36" y="3"/>
                  </a:cubicBezTo>
                  <a:cubicBezTo>
                    <a:pt x="39" y="4"/>
                    <a:pt x="39" y="2"/>
                    <a:pt x="39" y="0"/>
                  </a:cubicBezTo>
                  <a:cubicBezTo>
                    <a:pt x="43" y="1"/>
                    <a:pt x="41" y="8"/>
                    <a:pt x="42" y="12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74" name="Freeform 69"/>
            <p:cNvSpPr/>
            <p:nvPr/>
          </p:nvSpPr>
          <p:spPr bwMode="auto">
            <a:xfrm>
              <a:off x="4811713" y="1544638"/>
              <a:ext cx="20638" cy="88900"/>
            </a:xfrm>
            <a:custGeom>
              <a:cxnLst>
                <a:cxn ang="0">
                  <a:pos x="0" y="33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6" y="15"/>
                </a:cxn>
                <a:cxn ang="0">
                  <a:pos x="3" y="33"/>
                </a:cxn>
                <a:cxn ang="0">
                  <a:pos x="0" y="33"/>
                </a:cxn>
              </a:cxnLst>
              <a:rect b="b" l="0" r="r" t="0"/>
              <a:pathLst>
                <a:path h="33" w="8">
                  <a:moveTo>
                    <a:pt x="0" y="33"/>
                  </a:moveTo>
                  <a:cubicBezTo>
                    <a:pt x="0" y="21"/>
                    <a:pt x="5" y="14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5"/>
                    <a:pt x="6" y="10"/>
                    <a:pt x="6" y="15"/>
                  </a:cubicBezTo>
                  <a:cubicBezTo>
                    <a:pt x="8" y="24"/>
                    <a:pt x="3" y="26"/>
                    <a:pt x="3" y="33"/>
                  </a:cubicBezTo>
                  <a:cubicBezTo>
                    <a:pt x="2" y="33"/>
                    <a:pt x="1" y="33"/>
                    <a:pt x="0" y="33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75" name="Freeform 70"/>
            <p:cNvSpPr>
              <a:spLocks noEditPoints="1"/>
            </p:cNvSpPr>
            <p:nvPr/>
          </p:nvSpPr>
          <p:spPr bwMode="auto">
            <a:xfrm>
              <a:off x="4432300" y="1609725"/>
              <a:ext cx="577850" cy="1246188"/>
            </a:xfrm>
            <a:custGeom>
              <a:cxnLst>
                <a:cxn ang="0">
                  <a:pos x="186" y="246"/>
                </a:cxn>
                <a:cxn ang="0">
                  <a:pos x="156" y="264"/>
                </a:cxn>
                <a:cxn ang="0">
                  <a:pos x="180" y="255"/>
                </a:cxn>
                <a:cxn ang="0">
                  <a:pos x="201" y="285"/>
                </a:cxn>
                <a:cxn ang="0">
                  <a:pos x="201" y="360"/>
                </a:cxn>
                <a:cxn ang="0">
                  <a:pos x="186" y="396"/>
                </a:cxn>
                <a:cxn ang="0">
                  <a:pos x="201" y="420"/>
                </a:cxn>
                <a:cxn ang="0">
                  <a:pos x="198" y="447"/>
                </a:cxn>
                <a:cxn ang="0">
                  <a:pos x="189" y="447"/>
                </a:cxn>
                <a:cxn ang="0">
                  <a:pos x="114" y="447"/>
                </a:cxn>
                <a:cxn ang="0">
                  <a:pos x="81" y="462"/>
                </a:cxn>
                <a:cxn ang="0">
                  <a:pos x="63" y="459"/>
                </a:cxn>
                <a:cxn ang="0">
                  <a:pos x="3" y="435"/>
                </a:cxn>
                <a:cxn ang="0">
                  <a:pos x="33" y="372"/>
                </a:cxn>
                <a:cxn ang="0">
                  <a:pos x="27" y="330"/>
                </a:cxn>
                <a:cxn ang="0">
                  <a:pos x="39" y="315"/>
                </a:cxn>
                <a:cxn ang="0">
                  <a:pos x="30" y="294"/>
                </a:cxn>
                <a:cxn ang="0">
                  <a:pos x="42" y="180"/>
                </a:cxn>
                <a:cxn ang="0">
                  <a:pos x="54" y="132"/>
                </a:cxn>
                <a:cxn ang="0">
                  <a:pos x="54" y="30"/>
                </a:cxn>
                <a:cxn ang="0">
                  <a:pos x="51" y="9"/>
                </a:cxn>
                <a:cxn ang="0">
                  <a:pos x="72" y="12"/>
                </a:cxn>
                <a:cxn ang="0">
                  <a:pos x="75" y="108"/>
                </a:cxn>
                <a:cxn ang="0">
                  <a:pos x="108" y="153"/>
                </a:cxn>
                <a:cxn ang="0">
                  <a:pos x="180" y="111"/>
                </a:cxn>
                <a:cxn ang="0">
                  <a:pos x="183" y="48"/>
                </a:cxn>
                <a:cxn ang="0">
                  <a:pos x="189" y="18"/>
                </a:cxn>
                <a:cxn ang="0">
                  <a:pos x="195" y="66"/>
                </a:cxn>
                <a:cxn ang="0">
                  <a:pos x="198" y="174"/>
                </a:cxn>
                <a:cxn ang="0">
                  <a:pos x="210" y="207"/>
                </a:cxn>
                <a:cxn ang="0">
                  <a:pos x="198" y="225"/>
                </a:cxn>
                <a:cxn ang="0">
                  <a:pos x="159" y="408"/>
                </a:cxn>
                <a:cxn ang="0">
                  <a:pos x="168" y="399"/>
                </a:cxn>
                <a:cxn ang="0">
                  <a:pos x="144" y="405"/>
                </a:cxn>
                <a:cxn ang="0">
                  <a:pos x="117" y="411"/>
                </a:cxn>
                <a:cxn ang="0">
                  <a:pos x="159" y="408"/>
                </a:cxn>
                <a:cxn ang="0">
                  <a:pos x="63" y="324"/>
                </a:cxn>
                <a:cxn ang="0">
                  <a:pos x="111" y="300"/>
                </a:cxn>
                <a:cxn ang="0">
                  <a:pos x="96" y="315"/>
                </a:cxn>
                <a:cxn ang="0">
                  <a:pos x="105" y="315"/>
                </a:cxn>
                <a:cxn ang="0">
                  <a:pos x="132" y="291"/>
                </a:cxn>
              </a:cxnLst>
              <a:rect b="b" l="0" r="r" t="0"/>
              <a:pathLst>
                <a:path h="462" w="215">
                  <a:moveTo>
                    <a:pt x="195" y="237"/>
                  </a:moveTo>
                  <a:cubicBezTo>
                    <a:pt x="191" y="239"/>
                    <a:pt x="188" y="242"/>
                    <a:pt x="186" y="246"/>
                  </a:cubicBezTo>
                  <a:cubicBezTo>
                    <a:pt x="182" y="246"/>
                    <a:pt x="183" y="241"/>
                    <a:pt x="183" y="237"/>
                  </a:cubicBezTo>
                  <a:cubicBezTo>
                    <a:pt x="176" y="248"/>
                    <a:pt x="165" y="255"/>
                    <a:pt x="156" y="264"/>
                  </a:cubicBezTo>
                  <a:cubicBezTo>
                    <a:pt x="161" y="264"/>
                    <a:pt x="162" y="260"/>
                    <a:pt x="168" y="261"/>
                  </a:cubicBezTo>
                  <a:cubicBezTo>
                    <a:pt x="168" y="267"/>
                    <a:pt x="180" y="259"/>
                    <a:pt x="180" y="255"/>
                  </a:cubicBezTo>
                  <a:cubicBezTo>
                    <a:pt x="190" y="253"/>
                    <a:pt x="193" y="244"/>
                    <a:pt x="198" y="237"/>
                  </a:cubicBezTo>
                  <a:cubicBezTo>
                    <a:pt x="204" y="236"/>
                    <a:pt x="199" y="271"/>
                    <a:pt x="201" y="285"/>
                  </a:cubicBezTo>
                  <a:cubicBezTo>
                    <a:pt x="201" y="307"/>
                    <a:pt x="201" y="329"/>
                    <a:pt x="201" y="351"/>
                  </a:cubicBezTo>
                  <a:cubicBezTo>
                    <a:pt x="201" y="354"/>
                    <a:pt x="201" y="357"/>
                    <a:pt x="201" y="360"/>
                  </a:cubicBezTo>
                  <a:cubicBezTo>
                    <a:pt x="197" y="361"/>
                    <a:pt x="199" y="368"/>
                    <a:pt x="198" y="372"/>
                  </a:cubicBezTo>
                  <a:cubicBezTo>
                    <a:pt x="192" y="378"/>
                    <a:pt x="194" y="392"/>
                    <a:pt x="186" y="396"/>
                  </a:cubicBezTo>
                  <a:cubicBezTo>
                    <a:pt x="190" y="404"/>
                    <a:pt x="192" y="387"/>
                    <a:pt x="201" y="390"/>
                  </a:cubicBezTo>
                  <a:cubicBezTo>
                    <a:pt x="201" y="400"/>
                    <a:pt x="201" y="410"/>
                    <a:pt x="201" y="420"/>
                  </a:cubicBezTo>
                  <a:cubicBezTo>
                    <a:pt x="197" y="421"/>
                    <a:pt x="199" y="428"/>
                    <a:pt x="198" y="432"/>
                  </a:cubicBezTo>
                  <a:cubicBezTo>
                    <a:pt x="198" y="437"/>
                    <a:pt x="198" y="442"/>
                    <a:pt x="198" y="447"/>
                  </a:cubicBezTo>
                  <a:cubicBezTo>
                    <a:pt x="194" y="447"/>
                    <a:pt x="195" y="442"/>
                    <a:pt x="195" y="438"/>
                  </a:cubicBezTo>
                  <a:cubicBezTo>
                    <a:pt x="191" y="439"/>
                    <a:pt x="194" y="447"/>
                    <a:pt x="189" y="447"/>
                  </a:cubicBezTo>
                  <a:cubicBezTo>
                    <a:pt x="187" y="447"/>
                    <a:pt x="185" y="447"/>
                    <a:pt x="183" y="447"/>
                  </a:cubicBezTo>
                  <a:cubicBezTo>
                    <a:pt x="166" y="442"/>
                    <a:pt x="130" y="435"/>
                    <a:pt x="114" y="447"/>
                  </a:cubicBezTo>
                  <a:cubicBezTo>
                    <a:pt x="111" y="446"/>
                    <a:pt x="111" y="448"/>
                    <a:pt x="111" y="450"/>
                  </a:cubicBezTo>
                  <a:cubicBezTo>
                    <a:pt x="100" y="453"/>
                    <a:pt x="92" y="459"/>
                    <a:pt x="81" y="462"/>
                  </a:cubicBezTo>
                  <a:cubicBezTo>
                    <a:pt x="79" y="462"/>
                    <a:pt x="77" y="462"/>
                    <a:pt x="75" y="462"/>
                  </a:cubicBezTo>
                  <a:cubicBezTo>
                    <a:pt x="69" y="463"/>
                    <a:pt x="67" y="460"/>
                    <a:pt x="63" y="459"/>
                  </a:cubicBezTo>
                  <a:cubicBezTo>
                    <a:pt x="64" y="456"/>
                    <a:pt x="62" y="456"/>
                    <a:pt x="60" y="456"/>
                  </a:cubicBezTo>
                  <a:cubicBezTo>
                    <a:pt x="44" y="446"/>
                    <a:pt x="23" y="441"/>
                    <a:pt x="3" y="435"/>
                  </a:cubicBezTo>
                  <a:cubicBezTo>
                    <a:pt x="4" y="432"/>
                    <a:pt x="2" y="432"/>
                    <a:pt x="0" y="432"/>
                  </a:cubicBezTo>
                  <a:cubicBezTo>
                    <a:pt x="12" y="408"/>
                    <a:pt x="14" y="391"/>
                    <a:pt x="33" y="372"/>
                  </a:cubicBezTo>
                  <a:cubicBezTo>
                    <a:pt x="35" y="355"/>
                    <a:pt x="28" y="347"/>
                    <a:pt x="27" y="333"/>
                  </a:cubicBezTo>
                  <a:cubicBezTo>
                    <a:pt x="27" y="332"/>
                    <a:pt x="27" y="331"/>
                    <a:pt x="27" y="330"/>
                  </a:cubicBezTo>
                  <a:cubicBezTo>
                    <a:pt x="47" y="328"/>
                    <a:pt x="58" y="317"/>
                    <a:pt x="75" y="312"/>
                  </a:cubicBezTo>
                  <a:cubicBezTo>
                    <a:pt x="68" y="306"/>
                    <a:pt x="51" y="316"/>
                    <a:pt x="39" y="315"/>
                  </a:cubicBezTo>
                  <a:cubicBezTo>
                    <a:pt x="48" y="309"/>
                    <a:pt x="55" y="301"/>
                    <a:pt x="66" y="297"/>
                  </a:cubicBezTo>
                  <a:cubicBezTo>
                    <a:pt x="60" y="290"/>
                    <a:pt x="41" y="296"/>
                    <a:pt x="30" y="294"/>
                  </a:cubicBezTo>
                  <a:cubicBezTo>
                    <a:pt x="30" y="283"/>
                    <a:pt x="30" y="272"/>
                    <a:pt x="30" y="261"/>
                  </a:cubicBezTo>
                  <a:cubicBezTo>
                    <a:pt x="50" y="238"/>
                    <a:pt x="30" y="208"/>
                    <a:pt x="42" y="180"/>
                  </a:cubicBezTo>
                  <a:cubicBezTo>
                    <a:pt x="43" y="178"/>
                    <a:pt x="45" y="177"/>
                    <a:pt x="45" y="174"/>
                  </a:cubicBezTo>
                  <a:cubicBezTo>
                    <a:pt x="52" y="164"/>
                    <a:pt x="52" y="147"/>
                    <a:pt x="54" y="132"/>
                  </a:cubicBezTo>
                  <a:cubicBezTo>
                    <a:pt x="56" y="107"/>
                    <a:pt x="61" y="69"/>
                    <a:pt x="54" y="45"/>
                  </a:cubicBezTo>
                  <a:cubicBezTo>
                    <a:pt x="54" y="40"/>
                    <a:pt x="54" y="35"/>
                    <a:pt x="54" y="30"/>
                  </a:cubicBezTo>
                  <a:cubicBezTo>
                    <a:pt x="54" y="25"/>
                    <a:pt x="55" y="19"/>
                    <a:pt x="51" y="18"/>
                  </a:cubicBezTo>
                  <a:cubicBezTo>
                    <a:pt x="51" y="15"/>
                    <a:pt x="51" y="12"/>
                    <a:pt x="51" y="9"/>
                  </a:cubicBezTo>
                  <a:cubicBezTo>
                    <a:pt x="59" y="7"/>
                    <a:pt x="64" y="2"/>
                    <a:pt x="72" y="0"/>
                  </a:cubicBezTo>
                  <a:cubicBezTo>
                    <a:pt x="72" y="4"/>
                    <a:pt x="72" y="8"/>
                    <a:pt x="72" y="12"/>
                  </a:cubicBezTo>
                  <a:cubicBezTo>
                    <a:pt x="74" y="42"/>
                    <a:pt x="68" y="80"/>
                    <a:pt x="75" y="105"/>
                  </a:cubicBezTo>
                  <a:cubicBezTo>
                    <a:pt x="75" y="106"/>
                    <a:pt x="75" y="107"/>
                    <a:pt x="75" y="108"/>
                  </a:cubicBezTo>
                  <a:cubicBezTo>
                    <a:pt x="80" y="114"/>
                    <a:pt x="82" y="123"/>
                    <a:pt x="90" y="126"/>
                  </a:cubicBezTo>
                  <a:cubicBezTo>
                    <a:pt x="93" y="138"/>
                    <a:pt x="103" y="143"/>
                    <a:pt x="108" y="153"/>
                  </a:cubicBezTo>
                  <a:cubicBezTo>
                    <a:pt x="110" y="167"/>
                    <a:pt x="139" y="167"/>
                    <a:pt x="147" y="165"/>
                  </a:cubicBezTo>
                  <a:cubicBezTo>
                    <a:pt x="164" y="153"/>
                    <a:pt x="181" y="141"/>
                    <a:pt x="180" y="111"/>
                  </a:cubicBezTo>
                  <a:cubicBezTo>
                    <a:pt x="183" y="110"/>
                    <a:pt x="183" y="106"/>
                    <a:pt x="183" y="102"/>
                  </a:cubicBezTo>
                  <a:cubicBezTo>
                    <a:pt x="180" y="82"/>
                    <a:pt x="192" y="64"/>
                    <a:pt x="183" y="48"/>
                  </a:cubicBezTo>
                  <a:cubicBezTo>
                    <a:pt x="183" y="36"/>
                    <a:pt x="183" y="24"/>
                    <a:pt x="183" y="12"/>
                  </a:cubicBezTo>
                  <a:cubicBezTo>
                    <a:pt x="187" y="12"/>
                    <a:pt x="186" y="17"/>
                    <a:pt x="189" y="18"/>
                  </a:cubicBezTo>
                  <a:cubicBezTo>
                    <a:pt x="194" y="22"/>
                    <a:pt x="192" y="33"/>
                    <a:pt x="192" y="42"/>
                  </a:cubicBezTo>
                  <a:cubicBezTo>
                    <a:pt x="194" y="49"/>
                    <a:pt x="188" y="64"/>
                    <a:pt x="195" y="66"/>
                  </a:cubicBezTo>
                  <a:cubicBezTo>
                    <a:pt x="195" y="81"/>
                    <a:pt x="195" y="96"/>
                    <a:pt x="195" y="111"/>
                  </a:cubicBezTo>
                  <a:cubicBezTo>
                    <a:pt x="197" y="131"/>
                    <a:pt x="191" y="159"/>
                    <a:pt x="198" y="174"/>
                  </a:cubicBezTo>
                  <a:cubicBezTo>
                    <a:pt x="201" y="178"/>
                    <a:pt x="206" y="180"/>
                    <a:pt x="210" y="183"/>
                  </a:cubicBezTo>
                  <a:cubicBezTo>
                    <a:pt x="209" y="196"/>
                    <a:pt x="215" y="197"/>
                    <a:pt x="210" y="207"/>
                  </a:cubicBezTo>
                  <a:cubicBezTo>
                    <a:pt x="208" y="216"/>
                    <a:pt x="201" y="220"/>
                    <a:pt x="204" y="234"/>
                  </a:cubicBezTo>
                  <a:cubicBezTo>
                    <a:pt x="200" y="233"/>
                    <a:pt x="203" y="225"/>
                    <a:pt x="198" y="225"/>
                  </a:cubicBezTo>
                  <a:cubicBezTo>
                    <a:pt x="194" y="226"/>
                    <a:pt x="196" y="233"/>
                    <a:pt x="195" y="237"/>
                  </a:cubicBezTo>
                  <a:close/>
                  <a:moveTo>
                    <a:pt x="159" y="408"/>
                  </a:moveTo>
                  <a:cubicBezTo>
                    <a:pt x="169" y="404"/>
                    <a:pt x="189" y="394"/>
                    <a:pt x="183" y="384"/>
                  </a:cubicBezTo>
                  <a:cubicBezTo>
                    <a:pt x="179" y="390"/>
                    <a:pt x="174" y="395"/>
                    <a:pt x="168" y="399"/>
                  </a:cubicBezTo>
                  <a:cubicBezTo>
                    <a:pt x="167" y="399"/>
                    <a:pt x="166" y="399"/>
                    <a:pt x="165" y="399"/>
                  </a:cubicBezTo>
                  <a:cubicBezTo>
                    <a:pt x="170" y="384"/>
                    <a:pt x="153" y="406"/>
                    <a:pt x="144" y="405"/>
                  </a:cubicBezTo>
                  <a:cubicBezTo>
                    <a:pt x="140" y="404"/>
                    <a:pt x="138" y="401"/>
                    <a:pt x="132" y="402"/>
                  </a:cubicBezTo>
                  <a:cubicBezTo>
                    <a:pt x="125" y="408"/>
                    <a:pt x="122" y="408"/>
                    <a:pt x="117" y="411"/>
                  </a:cubicBezTo>
                  <a:cubicBezTo>
                    <a:pt x="97" y="420"/>
                    <a:pt x="120" y="408"/>
                    <a:pt x="144" y="411"/>
                  </a:cubicBezTo>
                  <a:cubicBezTo>
                    <a:pt x="146" y="418"/>
                    <a:pt x="158" y="411"/>
                    <a:pt x="159" y="408"/>
                  </a:cubicBezTo>
                  <a:close/>
                  <a:moveTo>
                    <a:pt x="45" y="333"/>
                  </a:moveTo>
                  <a:cubicBezTo>
                    <a:pt x="53" y="334"/>
                    <a:pt x="72" y="330"/>
                    <a:pt x="63" y="324"/>
                  </a:cubicBezTo>
                  <a:cubicBezTo>
                    <a:pt x="60" y="330"/>
                    <a:pt x="46" y="325"/>
                    <a:pt x="45" y="333"/>
                  </a:cubicBezTo>
                  <a:close/>
                  <a:moveTo>
                    <a:pt x="111" y="300"/>
                  </a:moveTo>
                  <a:cubicBezTo>
                    <a:pt x="99" y="309"/>
                    <a:pt x="82" y="313"/>
                    <a:pt x="72" y="324"/>
                  </a:cubicBezTo>
                  <a:cubicBezTo>
                    <a:pt x="83" y="324"/>
                    <a:pt x="85" y="315"/>
                    <a:pt x="96" y="315"/>
                  </a:cubicBezTo>
                  <a:cubicBezTo>
                    <a:pt x="96" y="323"/>
                    <a:pt x="84" y="319"/>
                    <a:pt x="84" y="327"/>
                  </a:cubicBezTo>
                  <a:cubicBezTo>
                    <a:pt x="95" y="327"/>
                    <a:pt x="97" y="318"/>
                    <a:pt x="105" y="315"/>
                  </a:cubicBezTo>
                  <a:cubicBezTo>
                    <a:pt x="109" y="313"/>
                    <a:pt x="112" y="310"/>
                    <a:pt x="114" y="306"/>
                  </a:cubicBezTo>
                  <a:cubicBezTo>
                    <a:pt x="122" y="303"/>
                    <a:pt x="131" y="301"/>
                    <a:pt x="132" y="291"/>
                  </a:cubicBezTo>
                  <a:cubicBezTo>
                    <a:pt x="123" y="292"/>
                    <a:pt x="119" y="298"/>
                    <a:pt x="111" y="300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76" name="Freeform 71"/>
            <p:cNvSpPr/>
            <p:nvPr/>
          </p:nvSpPr>
          <p:spPr bwMode="auto">
            <a:xfrm>
              <a:off x="4641850" y="1622425"/>
              <a:ext cx="104775" cy="26988"/>
            </a:xfrm>
            <a:custGeom>
              <a:cxnLst>
                <a:cxn ang="0">
                  <a:pos x="18" y="1"/>
                </a:cxn>
                <a:cxn ang="0">
                  <a:pos x="39" y="10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18" y="1"/>
                </a:cxn>
              </a:cxnLst>
              <a:rect b="b" l="0" r="r" t="0"/>
              <a:pathLst>
                <a:path h="10" w="39">
                  <a:moveTo>
                    <a:pt x="18" y="1"/>
                  </a:moveTo>
                  <a:cubicBezTo>
                    <a:pt x="29" y="0"/>
                    <a:pt x="36" y="3"/>
                    <a:pt x="39" y="10"/>
                  </a:cubicBezTo>
                  <a:cubicBezTo>
                    <a:pt x="29" y="6"/>
                    <a:pt x="14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5" y="2"/>
                    <a:pt x="18" y="8"/>
                    <a:pt x="18" y="1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77" name="Freeform 72"/>
            <p:cNvSpPr/>
            <p:nvPr/>
          </p:nvSpPr>
          <p:spPr bwMode="auto">
            <a:xfrm>
              <a:off x="4479925" y="1585913"/>
              <a:ext cx="42863" cy="104775"/>
            </a:xfrm>
            <a:custGeom>
              <a:cxnLst>
                <a:cxn ang="0">
                  <a:pos x="0" y="30"/>
                </a:cxn>
                <a:cxn ang="0">
                  <a:pos x="9" y="24"/>
                </a:cxn>
                <a:cxn ang="0">
                  <a:pos x="9" y="0"/>
                </a:cxn>
                <a:cxn ang="0">
                  <a:pos x="15" y="9"/>
                </a:cxn>
                <a:cxn ang="0">
                  <a:pos x="12" y="27"/>
                </a:cxn>
                <a:cxn ang="0">
                  <a:pos x="3" y="39"/>
                </a:cxn>
                <a:cxn ang="0">
                  <a:pos x="0" y="33"/>
                </a:cxn>
                <a:cxn ang="0">
                  <a:pos x="0" y="30"/>
                </a:cxn>
              </a:cxnLst>
              <a:rect b="b" l="0" r="r" t="0"/>
              <a:pathLst>
                <a:path h="39" w="16">
                  <a:moveTo>
                    <a:pt x="0" y="30"/>
                  </a:moveTo>
                  <a:cubicBezTo>
                    <a:pt x="5" y="30"/>
                    <a:pt x="2" y="22"/>
                    <a:pt x="9" y="24"/>
                  </a:cubicBezTo>
                  <a:cubicBezTo>
                    <a:pt x="9" y="16"/>
                    <a:pt x="9" y="8"/>
                    <a:pt x="9" y="0"/>
                  </a:cubicBezTo>
                  <a:cubicBezTo>
                    <a:pt x="13" y="1"/>
                    <a:pt x="10" y="9"/>
                    <a:pt x="15" y="9"/>
                  </a:cubicBezTo>
                  <a:cubicBezTo>
                    <a:pt x="16" y="16"/>
                    <a:pt x="6" y="25"/>
                    <a:pt x="12" y="27"/>
                  </a:cubicBezTo>
                  <a:cubicBezTo>
                    <a:pt x="7" y="29"/>
                    <a:pt x="7" y="36"/>
                    <a:pt x="3" y="39"/>
                  </a:cubicBezTo>
                  <a:cubicBezTo>
                    <a:pt x="3" y="36"/>
                    <a:pt x="2" y="34"/>
                    <a:pt x="0" y="33"/>
                  </a:cubicBezTo>
                  <a:cubicBezTo>
                    <a:pt x="0" y="32"/>
                    <a:pt x="0" y="31"/>
                    <a:pt x="0" y="30"/>
                  </a:cubicBezTo>
                  <a:close/>
                </a:path>
              </a:pathLst>
            </a:custGeom>
            <a:solidFill>
              <a:srgbClr val="6F9C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78" name="Freeform 73"/>
            <p:cNvSpPr/>
            <p:nvPr/>
          </p:nvSpPr>
          <p:spPr bwMode="auto">
            <a:xfrm>
              <a:off x="4800600" y="1633538"/>
              <a:ext cx="115888" cy="57150"/>
            </a:xfrm>
            <a:custGeom>
              <a:cxnLst>
                <a:cxn ang="0">
                  <a:pos x="7" y="3"/>
                </a:cxn>
                <a:cxn ang="0">
                  <a:pos x="31" y="0"/>
                </a:cxn>
                <a:cxn ang="0">
                  <a:pos x="43" y="6"/>
                </a:cxn>
                <a:cxn ang="0">
                  <a:pos x="43" y="21"/>
                </a:cxn>
                <a:cxn ang="0">
                  <a:pos x="37" y="12"/>
                </a:cxn>
                <a:cxn ang="0">
                  <a:pos x="37" y="6"/>
                </a:cxn>
                <a:cxn ang="0">
                  <a:pos x="7" y="3"/>
                </a:cxn>
              </a:cxnLst>
              <a:rect b="b" l="0" r="r" t="0"/>
              <a:pathLst>
                <a:path h="21" w="43">
                  <a:moveTo>
                    <a:pt x="7" y="3"/>
                  </a:moveTo>
                  <a:cubicBezTo>
                    <a:pt x="14" y="1"/>
                    <a:pt x="29" y="7"/>
                    <a:pt x="31" y="0"/>
                  </a:cubicBezTo>
                  <a:cubicBezTo>
                    <a:pt x="33" y="4"/>
                    <a:pt x="43" y="0"/>
                    <a:pt x="43" y="6"/>
                  </a:cubicBezTo>
                  <a:cubicBezTo>
                    <a:pt x="43" y="11"/>
                    <a:pt x="43" y="16"/>
                    <a:pt x="43" y="21"/>
                  </a:cubicBezTo>
                  <a:cubicBezTo>
                    <a:pt x="39" y="20"/>
                    <a:pt x="40" y="14"/>
                    <a:pt x="37" y="12"/>
                  </a:cubicBezTo>
                  <a:cubicBezTo>
                    <a:pt x="41" y="11"/>
                    <a:pt x="37" y="9"/>
                    <a:pt x="37" y="6"/>
                  </a:cubicBezTo>
                  <a:cubicBezTo>
                    <a:pt x="29" y="5"/>
                    <a:pt x="0" y="9"/>
                    <a:pt x="7" y="3"/>
                  </a:cubicBezTo>
                  <a:close/>
                </a:path>
              </a:pathLst>
            </a:custGeom>
            <a:solidFill>
              <a:srgbClr val="6F9C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79" name="Freeform 74"/>
            <p:cNvSpPr>
              <a:spLocks noEditPoints="1"/>
            </p:cNvSpPr>
            <p:nvPr/>
          </p:nvSpPr>
          <p:spPr bwMode="auto">
            <a:xfrm>
              <a:off x="4343400" y="1674813"/>
              <a:ext cx="209550" cy="492125"/>
            </a:xfrm>
            <a:custGeom>
              <a:cxnLst>
                <a:cxn ang="0">
                  <a:pos x="51" y="0"/>
                </a:cxn>
                <a:cxn ang="0">
                  <a:pos x="54" y="6"/>
                </a:cxn>
                <a:cxn ang="0">
                  <a:pos x="45" y="30"/>
                </a:cxn>
                <a:cxn ang="0">
                  <a:pos x="45" y="33"/>
                </a:cxn>
                <a:cxn ang="0">
                  <a:pos x="39" y="54"/>
                </a:cxn>
                <a:cxn ang="0">
                  <a:pos x="72" y="48"/>
                </a:cxn>
                <a:cxn ang="0">
                  <a:pos x="75" y="48"/>
                </a:cxn>
                <a:cxn ang="0">
                  <a:pos x="75" y="51"/>
                </a:cxn>
                <a:cxn ang="0">
                  <a:pos x="60" y="165"/>
                </a:cxn>
                <a:cxn ang="0">
                  <a:pos x="57" y="171"/>
                </a:cxn>
                <a:cxn ang="0">
                  <a:pos x="57" y="183"/>
                </a:cxn>
                <a:cxn ang="0">
                  <a:pos x="51" y="177"/>
                </a:cxn>
                <a:cxn ang="0">
                  <a:pos x="54" y="159"/>
                </a:cxn>
                <a:cxn ang="0">
                  <a:pos x="54" y="144"/>
                </a:cxn>
                <a:cxn ang="0">
                  <a:pos x="54" y="141"/>
                </a:cxn>
                <a:cxn ang="0">
                  <a:pos x="39" y="165"/>
                </a:cxn>
                <a:cxn ang="0">
                  <a:pos x="36" y="165"/>
                </a:cxn>
                <a:cxn ang="0">
                  <a:pos x="42" y="123"/>
                </a:cxn>
                <a:cxn ang="0">
                  <a:pos x="72" y="57"/>
                </a:cxn>
                <a:cxn ang="0">
                  <a:pos x="36" y="63"/>
                </a:cxn>
                <a:cxn ang="0">
                  <a:pos x="30" y="36"/>
                </a:cxn>
                <a:cxn ang="0">
                  <a:pos x="9" y="138"/>
                </a:cxn>
                <a:cxn ang="0">
                  <a:pos x="6" y="123"/>
                </a:cxn>
                <a:cxn ang="0">
                  <a:pos x="6" y="87"/>
                </a:cxn>
                <a:cxn ang="0">
                  <a:pos x="36" y="6"/>
                </a:cxn>
                <a:cxn ang="0">
                  <a:pos x="51" y="0"/>
                </a:cxn>
                <a:cxn ang="0">
                  <a:pos x="21" y="45"/>
                </a:cxn>
                <a:cxn ang="0">
                  <a:pos x="30" y="21"/>
                </a:cxn>
                <a:cxn ang="0">
                  <a:pos x="18" y="45"/>
                </a:cxn>
                <a:cxn ang="0">
                  <a:pos x="12" y="54"/>
                </a:cxn>
                <a:cxn ang="0">
                  <a:pos x="12" y="102"/>
                </a:cxn>
                <a:cxn ang="0">
                  <a:pos x="15" y="87"/>
                </a:cxn>
                <a:cxn ang="0">
                  <a:pos x="21" y="45"/>
                </a:cxn>
              </a:cxnLst>
              <a:rect b="b" l="0" r="r" t="0"/>
              <a:pathLst>
                <a:path h="183" w="78">
                  <a:moveTo>
                    <a:pt x="51" y="0"/>
                  </a:moveTo>
                  <a:cubicBezTo>
                    <a:pt x="53" y="1"/>
                    <a:pt x="54" y="3"/>
                    <a:pt x="54" y="6"/>
                  </a:cubicBezTo>
                  <a:cubicBezTo>
                    <a:pt x="46" y="9"/>
                    <a:pt x="44" y="18"/>
                    <a:pt x="45" y="30"/>
                  </a:cubicBezTo>
                  <a:cubicBezTo>
                    <a:pt x="45" y="31"/>
                    <a:pt x="45" y="32"/>
                    <a:pt x="45" y="33"/>
                  </a:cubicBezTo>
                  <a:cubicBezTo>
                    <a:pt x="35" y="23"/>
                    <a:pt x="40" y="46"/>
                    <a:pt x="39" y="54"/>
                  </a:cubicBezTo>
                  <a:cubicBezTo>
                    <a:pt x="48" y="64"/>
                    <a:pt x="66" y="5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5" y="49"/>
                    <a:pt x="75" y="50"/>
                    <a:pt x="75" y="51"/>
                  </a:cubicBezTo>
                  <a:cubicBezTo>
                    <a:pt x="78" y="99"/>
                    <a:pt x="40" y="116"/>
                    <a:pt x="60" y="165"/>
                  </a:cubicBezTo>
                  <a:cubicBezTo>
                    <a:pt x="59" y="167"/>
                    <a:pt x="57" y="168"/>
                    <a:pt x="57" y="171"/>
                  </a:cubicBezTo>
                  <a:cubicBezTo>
                    <a:pt x="57" y="175"/>
                    <a:pt x="57" y="179"/>
                    <a:pt x="57" y="183"/>
                  </a:cubicBezTo>
                  <a:cubicBezTo>
                    <a:pt x="54" y="182"/>
                    <a:pt x="55" y="177"/>
                    <a:pt x="51" y="177"/>
                  </a:cubicBezTo>
                  <a:cubicBezTo>
                    <a:pt x="54" y="173"/>
                    <a:pt x="54" y="166"/>
                    <a:pt x="54" y="159"/>
                  </a:cubicBezTo>
                  <a:cubicBezTo>
                    <a:pt x="50" y="155"/>
                    <a:pt x="50" y="148"/>
                    <a:pt x="54" y="144"/>
                  </a:cubicBezTo>
                  <a:cubicBezTo>
                    <a:pt x="54" y="143"/>
                    <a:pt x="54" y="142"/>
                    <a:pt x="54" y="141"/>
                  </a:cubicBezTo>
                  <a:cubicBezTo>
                    <a:pt x="41" y="141"/>
                    <a:pt x="45" y="158"/>
                    <a:pt x="39" y="165"/>
                  </a:cubicBezTo>
                  <a:cubicBezTo>
                    <a:pt x="38" y="165"/>
                    <a:pt x="37" y="165"/>
                    <a:pt x="36" y="165"/>
                  </a:cubicBezTo>
                  <a:cubicBezTo>
                    <a:pt x="36" y="150"/>
                    <a:pt x="55" y="132"/>
                    <a:pt x="42" y="123"/>
                  </a:cubicBezTo>
                  <a:cubicBezTo>
                    <a:pt x="56" y="105"/>
                    <a:pt x="72" y="89"/>
                    <a:pt x="72" y="57"/>
                  </a:cubicBezTo>
                  <a:cubicBezTo>
                    <a:pt x="62" y="61"/>
                    <a:pt x="52" y="65"/>
                    <a:pt x="36" y="63"/>
                  </a:cubicBezTo>
                  <a:cubicBezTo>
                    <a:pt x="29" y="59"/>
                    <a:pt x="38" y="39"/>
                    <a:pt x="30" y="36"/>
                  </a:cubicBezTo>
                  <a:cubicBezTo>
                    <a:pt x="21" y="68"/>
                    <a:pt x="14" y="102"/>
                    <a:pt x="9" y="138"/>
                  </a:cubicBezTo>
                  <a:cubicBezTo>
                    <a:pt x="11" y="130"/>
                    <a:pt x="5" y="130"/>
                    <a:pt x="6" y="123"/>
                  </a:cubicBezTo>
                  <a:cubicBezTo>
                    <a:pt x="6" y="111"/>
                    <a:pt x="6" y="99"/>
                    <a:pt x="6" y="87"/>
                  </a:cubicBezTo>
                  <a:cubicBezTo>
                    <a:pt x="0" y="44"/>
                    <a:pt x="25" y="32"/>
                    <a:pt x="36" y="6"/>
                  </a:cubicBezTo>
                  <a:cubicBezTo>
                    <a:pt x="36" y="20"/>
                    <a:pt x="48" y="2"/>
                    <a:pt x="51" y="0"/>
                  </a:cubicBezTo>
                  <a:close/>
                  <a:moveTo>
                    <a:pt x="21" y="45"/>
                  </a:moveTo>
                  <a:cubicBezTo>
                    <a:pt x="23" y="38"/>
                    <a:pt x="39" y="29"/>
                    <a:pt x="30" y="21"/>
                  </a:cubicBezTo>
                  <a:cubicBezTo>
                    <a:pt x="28" y="31"/>
                    <a:pt x="21" y="36"/>
                    <a:pt x="18" y="45"/>
                  </a:cubicBezTo>
                  <a:cubicBezTo>
                    <a:pt x="17" y="49"/>
                    <a:pt x="13" y="50"/>
                    <a:pt x="12" y="54"/>
                  </a:cubicBezTo>
                  <a:cubicBezTo>
                    <a:pt x="7" y="63"/>
                    <a:pt x="7" y="93"/>
                    <a:pt x="12" y="102"/>
                  </a:cubicBezTo>
                  <a:cubicBezTo>
                    <a:pt x="10" y="94"/>
                    <a:pt x="16" y="94"/>
                    <a:pt x="15" y="87"/>
                  </a:cubicBezTo>
                  <a:cubicBezTo>
                    <a:pt x="18" y="74"/>
                    <a:pt x="21" y="61"/>
                    <a:pt x="21" y="4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80" name="Freeform 75"/>
            <p:cNvSpPr>
              <a:spLocks noEditPoints="1"/>
            </p:cNvSpPr>
            <p:nvPr/>
          </p:nvSpPr>
          <p:spPr bwMode="auto">
            <a:xfrm>
              <a:off x="4951413" y="1631950"/>
              <a:ext cx="128588" cy="1414463"/>
            </a:xfrm>
            <a:custGeom>
              <a:cxnLst>
                <a:cxn ang="0">
                  <a:pos x="2" y="31"/>
                </a:cxn>
                <a:cxn ang="0">
                  <a:pos x="26" y="34"/>
                </a:cxn>
                <a:cxn ang="0">
                  <a:pos x="38" y="49"/>
                </a:cxn>
                <a:cxn ang="0">
                  <a:pos x="41" y="163"/>
                </a:cxn>
                <a:cxn ang="0">
                  <a:pos x="38" y="178"/>
                </a:cxn>
                <a:cxn ang="0">
                  <a:pos x="38" y="205"/>
                </a:cxn>
                <a:cxn ang="0">
                  <a:pos x="44" y="319"/>
                </a:cxn>
                <a:cxn ang="0">
                  <a:pos x="44" y="367"/>
                </a:cxn>
                <a:cxn ang="0">
                  <a:pos x="38" y="397"/>
                </a:cxn>
                <a:cxn ang="0">
                  <a:pos x="35" y="424"/>
                </a:cxn>
                <a:cxn ang="0">
                  <a:pos x="35" y="454"/>
                </a:cxn>
                <a:cxn ang="0">
                  <a:pos x="35" y="487"/>
                </a:cxn>
                <a:cxn ang="0">
                  <a:pos x="14" y="526"/>
                </a:cxn>
                <a:cxn ang="0">
                  <a:pos x="14" y="517"/>
                </a:cxn>
                <a:cxn ang="0">
                  <a:pos x="20" y="481"/>
                </a:cxn>
                <a:cxn ang="0">
                  <a:pos x="17" y="436"/>
                </a:cxn>
                <a:cxn ang="0">
                  <a:pos x="17" y="481"/>
                </a:cxn>
                <a:cxn ang="0">
                  <a:pos x="5" y="424"/>
                </a:cxn>
                <a:cxn ang="0">
                  <a:pos x="8" y="412"/>
                </a:cxn>
                <a:cxn ang="0">
                  <a:pos x="11" y="418"/>
                </a:cxn>
                <a:cxn ang="0">
                  <a:pos x="14" y="340"/>
                </a:cxn>
                <a:cxn ang="0">
                  <a:pos x="14" y="289"/>
                </a:cxn>
                <a:cxn ang="0">
                  <a:pos x="14" y="241"/>
                </a:cxn>
                <a:cxn ang="0">
                  <a:pos x="20" y="202"/>
                </a:cxn>
                <a:cxn ang="0">
                  <a:pos x="17" y="175"/>
                </a:cxn>
                <a:cxn ang="0">
                  <a:pos x="8" y="154"/>
                </a:cxn>
                <a:cxn ang="0">
                  <a:pos x="8" y="139"/>
                </a:cxn>
                <a:cxn ang="0">
                  <a:pos x="8" y="109"/>
                </a:cxn>
                <a:cxn ang="0">
                  <a:pos x="5" y="79"/>
                </a:cxn>
                <a:cxn ang="0">
                  <a:pos x="5" y="58"/>
                </a:cxn>
                <a:cxn ang="0">
                  <a:pos x="2" y="31"/>
                </a:cxn>
                <a:cxn ang="0">
                  <a:pos x="29" y="265"/>
                </a:cxn>
                <a:cxn ang="0">
                  <a:pos x="23" y="241"/>
                </a:cxn>
                <a:cxn ang="0">
                  <a:pos x="29" y="265"/>
                </a:cxn>
              </a:cxnLst>
              <a:rect b="b" l="0" r="r" t="0"/>
              <a:pathLst>
                <a:path h="526" w="48">
                  <a:moveTo>
                    <a:pt x="2" y="31"/>
                  </a:moveTo>
                  <a:cubicBezTo>
                    <a:pt x="1" y="0"/>
                    <a:pt x="13" y="35"/>
                    <a:pt x="26" y="34"/>
                  </a:cubicBezTo>
                  <a:cubicBezTo>
                    <a:pt x="41" y="28"/>
                    <a:pt x="30" y="48"/>
                    <a:pt x="38" y="49"/>
                  </a:cubicBezTo>
                  <a:cubicBezTo>
                    <a:pt x="43" y="83"/>
                    <a:pt x="40" y="125"/>
                    <a:pt x="41" y="163"/>
                  </a:cubicBezTo>
                  <a:cubicBezTo>
                    <a:pt x="34" y="168"/>
                    <a:pt x="38" y="167"/>
                    <a:pt x="38" y="178"/>
                  </a:cubicBezTo>
                  <a:cubicBezTo>
                    <a:pt x="38" y="187"/>
                    <a:pt x="38" y="196"/>
                    <a:pt x="38" y="205"/>
                  </a:cubicBezTo>
                  <a:cubicBezTo>
                    <a:pt x="28" y="248"/>
                    <a:pt x="48" y="275"/>
                    <a:pt x="44" y="319"/>
                  </a:cubicBezTo>
                  <a:cubicBezTo>
                    <a:pt x="44" y="335"/>
                    <a:pt x="44" y="351"/>
                    <a:pt x="44" y="367"/>
                  </a:cubicBezTo>
                  <a:cubicBezTo>
                    <a:pt x="39" y="374"/>
                    <a:pt x="40" y="387"/>
                    <a:pt x="38" y="397"/>
                  </a:cubicBezTo>
                  <a:cubicBezTo>
                    <a:pt x="31" y="400"/>
                    <a:pt x="37" y="416"/>
                    <a:pt x="35" y="424"/>
                  </a:cubicBezTo>
                  <a:cubicBezTo>
                    <a:pt x="25" y="432"/>
                    <a:pt x="33" y="443"/>
                    <a:pt x="35" y="454"/>
                  </a:cubicBezTo>
                  <a:cubicBezTo>
                    <a:pt x="35" y="465"/>
                    <a:pt x="35" y="476"/>
                    <a:pt x="35" y="487"/>
                  </a:cubicBezTo>
                  <a:cubicBezTo>
                    <a:pt x="32" y="504"/>
                    <a:pt x="24" y="516"/>
                    <a:pt x="14" y="526"/>
                  </a:cubicBezTo>
                  <a:cubicBezTo>
                    <a:pt x="0" y="525"/>
                    <a:pt x="18" y="525"/>
                    <a:pt x="14" y="517"/>
                  </a:cubicBezTo>
                  <a:cubicBezTo>
                    <a:pt x="14" y="503"/>
                    <a:pt x="12" y="487"/>
                    <a:pt x="20" y="481"/>
                  </a:cubicBezTo>
                  <a:cubicBezTo>
                    <a:pt x="24" y="472"/>
                    <a:pt x="20" y="448"/>
                    <a:pt x="17" y="436"/>
                  </a:cubicBezTo>
                  <a:cubicBezTo>
                    <a:pt x="8" y="448"/>
                    <a:pt x="21" y="464"/>
                    <a:pt x="17" y="481"/>
                  </a:cubicBezTo>
                  <a:cubicBezTo>
                    <a:pt x="4" y="471"/>
                    <a:pt x="13" y="439"/>
                    <a:pt x="5" y="424"/>
                  </a:cubicBezTo>
                  <a:cubicBezTo>
                    <a:pt x="6" y="420"/>
                    <a:pt x="4" y="413"/>
                    <a:pt x="8" y="412"/>
                  </a:cubicBezTo>
                  <a:cubicBezTo>
                    <a:pt x="8" y="415"/>
                    <a:pt x="9" y="417"/>
                    <a:pt x="11" y="418"/>
                  </a:cubicBezTo>
                  <a:cubicBezTo>
                    <a:pt x="14" y="394"/>
                    <a:pt x="15" y="368"/>
                    <a:pt x="14" y="340"/>
                  </a:cubicBezTo>
                  <a:cubicBezTo>
                    <a:pt x="14" y="323"/>
                    <a:pt x="14" y="306"/>
                    <a:pt x="14" y="289"/>
                  </a:cubicBezTo>
                  <a:cubicBezTo>
                    <a:pt x="14" y="273"/>
                    <a:pt x="14" y="257"/>
                    <a:pt x="14" y="241"/>
                  </a:cubicBezTo>
                  <a:cubicBezTo>
                    <a:pt x="14" y="226"/>
                    <a:pt x="13" y="210"/>
                    <a:pt x="20" y="202"/>
                  </a:cubicBezTo>
                  <a:cubicBezTo>
                    <a:pt x="27" y="197"/>
                    <a:pt x="22" y="179"/>
                    <a:pt x="17" y="175"/>
                  </a:cubicBezTo>
                  <a:cubicBezTo>
                    <a:pt x="12" y="170"/>
                    <a:pt x="19" y="153"/>
                    <a:pt x="8" y="154"/>
                  </a:cubicBezTo>
                  <a:cubicBezTo>
                    <a:pt x="8" y="149"/>
                    <a:pt x="8" y="144"/>
                    <a:pt x="8" y="139"/>
                  </a:cubicBezTo>
                  <a:cubicBezTo>
                    <a:pt x="8" y="129"/>
                    <a:pt x="8" y="119"/>
                    <a:pt x="8" y="109"/>
                  </a:cubicBezTo>
                  <a:cubicBezTo>
                    <a:pt x="6" y="100"/>
                    <a:pt x="12" y="83"/>
                    <a:pt x="5" y="79"/>
                  </a:cubicBezTo>
                  <a:cubicBezTo>
                    <a:pt x="5" y="72"/>
                    <a:pt x="5" y="65"/>
                    <a:pt x="5" y="58"/>
                  </a:cubicBezTo>
                  <a:cubicBezTo>
                    <a:pt x="3" y="50"/>
                    <a:pt x="9" y="34"/>
                    <a:pt x="2" y="31"/>
                  </a:cubicBezTo>
                  <a:close/>
                  <a:moveTo>
                    <a:pt x="29" y="265"/>
                  </a:moveTo>
                  <a:cubicBezTo>
                    <a:pt x="29" y="255"/>
                    <a:pt x="30" y="244"/>
                    <a:pt x="23" y="241"/>
                  </a:cubicBezTo>
                  <a:cubicBezTo>
                    <a:pt x="23" y="256"/>
                    <a:pt x="21" y="291"/>
                    <a:pt x="29" y="265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81" name="Freeform 76"/>
            <p:cNvSpPr/>
            <p:nvPr/>
          </p:nvSpPr>
          <p:spPr bwMode="auto">
            <a:xfrm>
              <a:off x="4940300" y="1631950"/>
              <a:ext cx="80963" cy="93663"/>
            </a:xfrm>
            <a:custGeom>
              <a:cxnLst>
                <a:cxn ang="0">
                  <a:pos x="0" y="10"/>
                </a:cxn>
                <a:cxn ang="0">
                  <a:pos x="30" y="34"/>
                </a:cxn>
                <a:cxn ang="0">
                  <a:pos x="6" y="31"/>
                </a:cxn>
                <a:cxn ang="0">
                  <a:pos x="3" y="34"/>
                </a:cxn>
                <a:cxn ang="0">
                  <a:pos x="0" y="10"/>
                </a:cxn>
              </a:cxnLst>
              <a:rect b="b" l="0" r="r" t="0"/>
              <a:pathLst>
                <a:path h="35" w="30">
                  <a:moveTo>
                    <a:pt x="0" y="10"/>
                  </a:moveTo>
                  <a:cubicBezTo>
                    <a:pt x="5" y="0"/>
                    <a:pt x="22" y="27"/>
                    <a:pt x="30" y="34"/>
                  </a:cubicBezTo>
                  <a:cubicBezTo>
                    <a:pt x="17" y="35"/>
                    <a:pt x="5" y="0"/>
                    <a:pt x="6" y="31"/>
                  </a:cubicBezTo>
                  <a:cubicBezTo>
                    <a:pt x="7" y="34"/>
                    <a:pt x="5" y="34"/>
                    <a:pt x="3" y="34"/>
                  </a:cubicBezTo>
                  <a:cubicBezTo>
                    <a:pt x="3" y="25"/>
                    <a:pt x="5" y="14"/>
                    <a:pt x="0" y="1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82" name="Freeform 77"/>
            <p:cNvSpPr/>
            <p:nvPr/>
          </p:nvSpPr>
          <p:spPr bwMode="auto">
            <a:xfrm>
              <a:off x="4529138" y="1690688"/>
              <a:ext cx="31750" cy="120650"/>
            </a:xfrm>
            <a:custGeom>
              <a:cxnLst>
                <a:cxn ang="0">
                  <a:pos x="0" y="12"/>
                </a:cxn>
                <a:cxn ang="0">
                  <a:pos x="6" y="45"/>
                </a:cxn>
                <a:cxn ang="0">
                  <a:pos x="6" y="42"/>
                </a:cxn>
                <a:cxn ang="0">
                  <a:pos x="0" y="12"/>
                </a:cxn>
              </a:cxnLst>
              <a:rect b="b" l="0" r="r" t="0"/>
              <a:pathLst>
                <a:path h="45" w="12">
                  <a:moveTo>
                    <a:pt x="0" y="12"/>
                  </a:moveTo>
                  <a:cubicBezTo>
                    <a:pt x="12" y="0"/>
                    <a:pt x="12" y="40"/>
                    <a:pt x="6" y="45"/>
                  </a:cubicBezTo>
                  <a:cubicBezTo>
                    <a:pt x="6" y="44"/>
                    <a:pt x="6" y="43"/>
                    <a:pt x="6" y="42"/>
                  </a:cubicBezTo>
                  <a:cubicBezTo>
                    <a:pt x="3" y="33"/>
                    <a:pt x="12" y="12"/>
                    <a:pt x="0" y="12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83" name="Freeform 78"/>
            <p:cNvSpPr/>
            <p:nvPr/>
          </p:nvSpPr>
          <p:spPr bwMode="auto">
            <a:xfrm>
              <a:off x="4529138" y="1722438"/>
              <a:ext cx="31750" cy="80963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6" y="30"/>
                </a:cxn>
                <a:cxn ang="0">
                  <a:pos x="3" y="30"/>
                </a:cxn>
                <a:cxn ang="0">
                  <a:pos x="0" y="3"/>
                </a:cxn>
              </a:cxnLst>
              <a:rect b="b" l="0" r="r" t="0"/>
              <a:pathLst>
                <a:path h="30" w="12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2" y="0"/>
                    <a:pt x="3" y="21"/>
                    <a:pt x="6" y="30"/>
                  </a:cubicBezTo>
                  <a:cubicBezTo>
                    <a:pt x="5" y="30"/>
                    <a:pt x="4" y="30"/>
                    <a:pt x="3" y="30"/>
                  </a:cubicBezTo>
                  <a:cubicBezTo>
                    <a:pt x="1" y="22"/>
                    <a:pt x="7" y="6"/>
                    <a:pt x="0" y="3"/>
                  </a:cubicBezTo>
                  <a:close/>
                </a:path>
              </a:pathLst>
            </a:custGeom>
            <a:solidFill>
              <a:srgbClr val="405F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84" name="Freeform 79"/>
            <p:cNvSpPr/>
            <p:nvPr/>
          </p:nvSpPr>
          <p:spPr bwMode="auto">
            <a:xfrm>
              <a:off x="4937125" y="1714500"/>
              <a:ext cx="38100" cy="73025"/>
            </a:xfrm>
            <a:custGeom>
              <a:cxnLst>
                <a:cxn ang="0">
                  <a:pos x="7" y="0"/>
                </a:cxn>
                <a:cxn ang="0">
                  <a:pos x="10" y="27"/>
                </a:cxn>
                <a:cxn ang="0">
                  <a:pos x="7" y="27"/>
                </a:cxn>
                <a:cxn ang="0">
                  <a:pos x="4" y="3"/>
                </a:cxn>
                <a:cxn ang="0">
                  <a:pos x="7" y="0"/>
                </a:cxn>
              </a:cxnLst>
              <a:rect b="b" l="0" r="r" t="0"/>
              <a:pathLst>
                <a:path h="27" w="14">
                  <a:moveTo>
                    <a:pt x="7" y="0"/>
                  </a:moveTo>
                  <a:cubicBezTo>
                    <a:pt x="14" y="3"/>
                    <a:pt x="8" y="19"/>
                    <a:pt x="10" y="27"/>
                  </a:cubicBezTo>
                  <a:cubicBezTo>
                    <a:pt x="9" y="27"/>
                    <a:pt x="8" y="27"/>
                    <a:pt x="7" y="27"/>
                  </a:cubicBezTo>
                  <a:cubicBezTo>
                    <a:pt x="0" y="25"/>
                    <a:pt x="6" y="10"/>
                    <a:pt x="4" y="3"/>
                  </a:cubicBezTo>
                  <a:cubicBezTo>
                    <a:pt x="6" y="3"/>
                    <a:pt x="8" y="3"/>
                    <a:pt x="7" y="0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85" name="Freeform 80"/>
            <p:cNvSpPr/>
            <p:nvPr/>
          </p:nvSpPr>
          <p:spPr bwMode="auto">
            <a:xfrm>
              <a:off x="4456113" y="1722438"/>
              <a:ext cx="73025" cy="68263"/>
            </a:xfrm>
            <a:custGeom>
              <a:cxnLst>
                <a:cxn ang="0">
                  <a:pos x="27" y="3"/>
                </a:cxn>
                <a:cxn ang="0">
                  <a:pos x="18" y="21"/>
                </a:cxn>
                <a:cxn ang="0">
                  <a:pos x="3" y="15"/>
                </a:cxn>
                <a:cxn ang="0">
                  <a:pos x="3" y="12"/>
                </a:cxn>
                <a:cxn ang="0">
                  <a:pos x="27" y="0"/>
                </a:cxn>
                <a:cxn ang="0">
                  <a:pos x="27" y="3"/>
                </a:cxn>
              </a:cxnLst>
              <a:rect b="b" l="0" r="r" t="0"/>
              <a:pathLst>
                <a:path h="25" w="27">
                  <a:moveTo>
                    <a:pt x="27" y="3"/>
                  </a:moveTo>
                  <a:cubicBezTo>
                    <a:pt x="22" y="7"/>
                    <a:pt x="24" y="18"/>
                    <a:pt x="18" y="21"/>
                  </a:cubicBezTo>
                  <a:cubicBezTo>
                    <a:pt x="12" y="20"/>
                    <a:pt x="0" y="25"/>
                    <a:pt x="3" y="15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18" y="24"/>
                    <a:pt x="19" y="3"/>
                    <a:pt x="27" y="0"/>
                  </a:cubicBezTo>
                  <a:cubicBezTo>
                    <a:pt x="27" y="1"/>
                    <a:pt x="27" y="2"/>
                    <a:pt x="27" y="3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86" name="Freeform 82"/>
            <p:cNvSpPr/>
            <p:nvPr/>
          </p:nvSpPr>
          <p:spPr bwMode="auto">
            <a:xfrm>
              <a:off x="4827588" y="1892300"/>
              <a:ext cx="92075" cy="161925"/>
            </a:xfrm>
            <a:custGeom>
              <a:cxnLst>
                <a:cxn ang="0">
                  <a:pos x="0" y="54"/>
                </a:cxn>
                <a:cxn ang="0">
                  <a:pos x="30" y="0"/>
                </a:cxn>
                <a:cxn ang="0">
                  <a:pos x="33" y="6"/>
                </a:cxn>
                <a:cxn ang="0">
                  <a:pos x="0" y="60"/>
                </a:cxn>
                <a:cxn ang="0">
                  <a:pos x="0" y="54"/>
                </a:cxn>
              </a:cxnLst>
              <a:rect b="b" l="0" r="r" t="0"/>
              <a:pathLst>
                <a:path h="60" w="34">
                  <a:moveTo>
                    <a:pt x="0" y="54"/>
                  </a:moveTo>
                  <a:cubicBezTo>
                    <a:pt x="16" y="42"/>
                    <a:pt x="31" y="29"/>
                    <a:pt x="30" y="0"/>
                  </a:cubicBezTo>
                  <a:cubicBezTo>
                    <a:pt x="32" y="1"/>
                    <a:pt x="33" y="3"/>
                    <a:pt x="33" y="6"/>
                  </a:cubicBezTo>
                  <a:cubicBezTo>
                    <a:pt x="34" y="36"/>
                    <a:pt x="17" y="48"/>
                    <a:pt x="0" y="60"/>
                  </a:cubicBezTo>
                  <a:cubicBezTo>
                    <a:pt x="0" y="58"/>
                    <a:pt x="0" y="56"/>
                    <a:pt x="0" y="54"/>
                  </a:cubicBezTo>
                  <a:close/>
                </a:path>
              </a:pathLst>
            </a:custGeom>
            <a:solidFill>
              <a:srgbClr val="405F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87" name="Freeform 83"/>
            <p:cNvSpPr/>
            <p:nvPr/>
          </p:nvSpPr>
          <p:spPr bwMode="auto">
            <a:xfrm>
              <a:off x="4722813" y="2020888"/>
              <a:ext cx="104775" cy="38100"/>
            </a:xfrm>
            <a:custGeom>
              <a:cxnLst>
                <a:cxn ang="0">
                  <a:pos x="3" y="0"/>
                </a:cxn>
                <a:cxn ang="0">
                  <a:pos x="9" y="6"/>
                </a:cxn>
                <a:cxn ang="0">
                  <a:pos x="39" y="6"/>
                </a:cxn>
                <a:cxn ang="0">
                  <a:pos x="39" y="12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14" w="39">
                  <a:moveTo>
                    <a:pt x="3" y="0"/>
                  </a:moveTo>
                  <a:cubicBezTo>
                    <a:pt x="6" y="1"/>
                    <a:pt x="8" y="3"/>
                    <a:pt x="9" y="6"/>
                  </a:cubicBezTo>
                  <a:cubicBezTo>
                    <a:pt x="19" y="6"/>
                    <a:pt x="29" y="6"/>
                    <a:pt x="39" y="6"/>
                  </a:cubicBezTo>
                  <a:cubicBezTo>
                    <a:pt x="39" y="8"/>
                    <a:pt x="39" y="10"/>
                    <a:pt x="39" y="12"/>
                  </a:cubicBezTo>
                  <a:cubicBezTo>
                    <a:pt x="31" y="14"/>
                    <a:pt x="2" y="14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88" name="Freeform 85"/>
            <p:cNvSpPr/>
            <p:nvPr/>
          </p:nvSpPr>
          <p:spPr bwMode="auto">
            <a:xfrm>
              <a:off x="4497388" y="2063750"/>
              <a:ext cx="55563" cy="71438"/>
            </a:xfrm>
            <a:custGeom>
              <a:cxnLst>
                <a:cxn ang="0">
                  <a:pos x="21" y="5"/>
                </a:cxn>
                <a:cxn ang="0">
                  <a:pos x="18" y="11"/>
                </a:cxn>
                <a:cxn ang="0">
                  <a:pos x="0" y="26"/>
                </a:cxn>
                <a:cxn ang="0">
                  <a:pos x="3" y="20"/>
                </a:cxn>
                <a:cxn ang="0">
                  <a:pos x="21" y="5"/>
                </a:cxn>
              </a:cxnLst>
              <a:rect b="b" l="0" r="r" t="0"/>
              <a:pathLst>
                <a:path h="26" w="21">
                  <a:moveTo>
                    <a:pt x="21" y="5"/>
                  </a:moveTo>
                  <a:cubicBezTo>
                    <a:pt x="21" y="8"/>
                    <a:pt x="19" y="9"/>
                    <a:pt x="18" y="11"/>
                  </a:cubicBezTo>
                  <a:cubicBezTo>
                    <a:pt x="10" y="14"/>
                    <a:pt x="8" y="23"/>
                    <a:pt x="0" y="26"/>
                  </a:cubicBezTo>
                  <a:cubicBezTo>
                    <a:pt x="0" y="23"/>
                    <a:pt x="2" y="22"/>
                    <a:pt x="3" y="20"/>
                  </a:cubicBezTo>
                  <a:cubicBezTo>
                    <a:pt x="7" y="15"/>
                    <a:pt x="17" y="0"/>
                    <a:pt x="21" y="5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89" name="Freeform 86"/>
            <p:cNvSpPr>
              <a:spLocks noEditPoints="1"/>
            </p:cNvSpPr>
            <p:nvPr/>
          </p:nvSpPr>
          <p:spPr bwMode="auto">
            <a:xfrm>
              <a:off x="4160838" y="2093913"/>
              <a:ext cx="449263" cy="677863"/>
            </a:xfrm>
            <a:custGeom>
              <a:cxnLst>
                <a:cxn ang="0">
                  <a:pos x="125" y="15"/>
                </a:cxn>
                <a:cxn ang="0">
                  <a:pos x="143" y="0"/>
                </a:cxn>
                <a:cxn ang="0">
                  <a:pos x="131" y="81"/>
                </a:cxn>
                <a:cxn ang="0">
                  <a:pos x="131" y="114"/>
                </a:cxn>
                <a:cxn ang="0">
                  <a:pos x="167" y="117"/>
                </a:cxn>
                <a:cxn ang="0">
                  <a:pos x="140" y="135"/>
                </a:cxn>
                <a:cxn ang="0">
                  <a:pos x="95" y="147"/>
                </a:cxn>
                <a:cxn ang="0">
                  <a:pos x="122" y="147"/>
                </a:cxn>
                <a:cxn ang="0">
                  <a:pos x="128" y="153"/>
                </a:cxn>
                <a:cxn ang="0">
                  <a:pos x="134" y="192"/>
                </a:cxn>
                <a:cxn ang="0">
                  <a:pos x="101" y="252"/>
                </a:cxn>
                <a:cxn ang="0">
                  <a:pos x="77" y="243"/>
                </a:cxn>
                <a:cxn ang="0">
                  <a:pos x="14" y="252"/>
                </a:cxn>
                <a:cxn ang="0">
                  <a:pos x="26" y="231"/>
                </a:cxn>
                <a:cxn ang="0">
                  <a:pos x="29" y="228"/>
                </a:cxn>
                <a:cxn ang="0">
                  <a:pos x="53" y="216"/>
                </a:cxn>
                <a:cxn ang="0">
                  <a:pos x="56" y="195"/>
                </a:cxn>
                <a:cxn ang="0">
                  <a:pos x="83" y="147"/>
                </a:cxn>
                <a:cxn ang="0">
                  <a:pos x="86" y="132"/>
                </a:cxn>
                <a:cxn ang="0">
                  <a:pos x="110" y="120"/>
                </a:cxn>
                <a:cxn ang="0">
                  <a:pos x="119" y="117"/>
                </a:cxn>
                <a:cxn ang="0">
                  <a:pos x="119" y="105"/>
                </a:cxn>
                <a:cxn ang="0">
                  <a:pos x="119" y="96"/>
                </a:cxn>
                <a:cxn ang="0">
                  <a:pos x="122" y="84"/>
                </a:cxn>
                <a:cxn ang="0">
                  <a:pos x="122" y="72"/>
                </a:cxn>
                <a:cxn ang="0">
                  <a:pos x="125" y="27"/>
                </a:cxn>
                <a:cxn ang="0">
                  <a:pos x="125" y="15"/>
                </a:cxn>
                <a:cxn ang="0">
                  <a:pos x="80" y="210"/>
                </a:cxn>
                <a:cxn ang="0">
                  <a:pos x="53" y="231"/>
                </a:cxn>
                <a:cxn ang="0">
                  <a:pos x="80" y="210"/>
                </a:cxn>
                <a:cxn ang="0">
                  <a:pos x="71" y="225"/>
                </a:cxn>
                <a:cxn ang="0">
                  <a:pos x="98" y="219"/>
                </a:cxn>
                <a:cxn ang="0">
                  <a:pos x="98" y="216"/>
                </a:cxn>
                <a:cxn ang="0">
                  <a:pos x="101" y="213"/>
                </a:cxn>
                <a:cxn ang="0">
                  <a:pos x="71" y="225"/>
                </a:cxn>
              </a:cxnLst>
              <a:rect b="b" l="0" r="r" t="0"/>
              <a:pathLst>
                <a:path h="251" w="167">
                  <a:moveTo>
                    <a:pt x="125" y="15"/>
                  </a:moveTo>
                  <a:cubicBezTo>
                    <a:pt x="133" y="12"/>
                    <a:pt x="135" y="3"/>
                    <a:pt x="143" y="0"/>
                  </a:cubicBezTo>
                  <a:cubicBezTo>
                    <a:pt x="131" y="28"/>
                    <a:pt x="151" y="58"/>
                    <a:pt x="131" y="81"/>
                  </a:cubicBezTo>
                  <a:cubicBezTo>
                    <a:pt x="126" y="85"/>
                    <a:pt x="126" y="110"/>
                    <a:pt x="131" y="114"/>
                  </a:cubicBezTo>
                  <a:cubicBezTo>
                    <a:pt x="142" y="116"/>
                    <a:pt x="161" y="110"/>
                    <a:pt x="167" y="117"/>
                  </a:cubicBezTo>
                  <a:cubicBezTo>
                    <a:pt x="156" y="121"/>
                    <a:pt x="149" y="129"/>
                    <a:pt x="140" y="135"/>
                  </a:cubicBezTo>
                  <a:cubicBezTo>
                    <a:pt x="127" y="141"/>
                    <a:pt x="110" y="143"/>
                    <a:pt x="95" y="147"/>
                  </a:cubicBezTo>
                  <a:cubicBezTo>
                    <a:pt x="101" y="156"/>
                    <a:pt x="111" y="143"/>
                    <a:pt x="122" y="147"/>
                  </a:cubicBezTo>
                  <a:cubicBezTo>
                    <a:pt x="118" y="152"/>
                    <a:pt x="119" y="154"/>
                    <a:pt x="128" y="153"/>
                  </a:cubicBezTo>
                  <a:cubicBezTo>
                    <a:pt x="129" y="167"/>
                    <a:pt x="136" y="175"/>
                    <a:pt x="134" y="192"/>
                  </a:cubicBezTo>
                  <a:cubicBezTo>
                    <a:pt x="115" y="211"/>
                    <a:pt x="113" y="228"/>
                    <a:pt x="101" y="252"/>
                  </a:cubicBezTo>
                  <a:cubicBezTo>
                    <a:pt x="94" y="248"/>
                    <a:pt x="86" y="245"/>
                    <a:pt x="77" y="243"/>
                  </a:cubicBezTo>
                  <a:cubicBezTo>
                    <a:pt x="52" y="242"/>
                    <a:pt x="32" y="246"/>
                    <a:pt x="14" y="252"/>
                  </a:cubicBezTo>
                  <a:cubicBezTo>
                    <a:pt x="0" y="249"/>
                    <a:pt x="25" y="239"/>
                    <a:pt x="26" y="231"/>
                  </a:cubicBezTo>
                  <a:cubicBezTo>
                    <a:pt x="26" y="229"/>
                    <a:pt x="26" y="227"/>
                    <a:pt x="29" y="228"/>
                  </a:cubicBezTo>
                  <a:cubicBezTo>
                    <a:pt x="40" y="227"/>
                    <a:pt x="42" y="217"/>
                    <a:pt x="53" y="216"/>
                  </a:cubicBezTo>
                  <a:cubicBezTo>
                    <a:pt x="52" y="207"/>
                    <a:pt x="58" y="205"/>
                    <a:pt x="56" y="195"/>
                  </a:cubicBezTo>
                  <a:cubicBezTo>
                    <a:pt x="62" y="178"/>
                    <a:pt x="93" y="171"/>
                    <a:pt x="83" y="147"/>
                  </a:cubicBezTo>
                  <a:cubicBezTo>
                    <a:pt x="85" y="143"/>
                    <a:pt x="79" y="131"/>
                    <a:pt x="86" y="132"/>
                  </a:cubicBezTo>
                  <a:cubicBezTo>
                    <a:pt x="97" y="125"/>
                    <a:pt x="105" y="127"/>
                    <a:pt x="110" y="120"/>
                  </a:cubicBezTo>
                  <a:cubicBezTo>
                    <a:pt x="115" y="121"/>
                    <a:pt x="115" y="117"/>
                    <a:pt x="119" y="117"/>
                  </a:cubicBezTo>
                  <a:cubicBezTo>
                    <a:pt x="119" y="113"/>
                    <a:pt x="119" y="109"/>
                    <a:pt x="119" y="105"/>
                  </a:cubicBezTo>
                  <a:cubicBezTo>
                    <a:pt x="119" y="102"/>
                    <a:pt x="119" y="99"/>
                    <a:pt x="119" y="96"/>
                  </a:cubicBezTo>
                  <a:cubicBezTo>
                    <a:pt x="123" y="95"/>
                    <a:pt x="121" y="88"/>
                    <a:pt x="122" y="84"/>
                  </a:cubicBezTo>
                  <a:cubicBezTo>
                    <a:pt x="122" y="80"/>
                    <a:pt x="122" y="76"/>
                    <a:pt x="122" y="72"/>
                  </a:cubicBezTo>
                  <a:cubicBezTo>
                    <a:pt x="129" y="63"/>
                    <a:pt x="123" y="41"/>
                    <a:pt x="125" y="27"/>
                  </a:cubicBezTo>
                  <a:cubicBezTo>
                    <a:pt x="125" y="23"/>
                    <a:pt x="125" y="19"/>
                    <a:pt x="125" y="15"/>
                  </a:cubicBezTo>
                  <a:close/>
                  <a:moveTo>
                    <a:pt x="80" y="210"/>
                  </a:moveTo>
                  <a:cubicBezTo>
                    <a:pt x="67" y="211"/>
                    <a:pt x="48" y="221"/>
                    <a:pt x="53" y="231"/>
                  </a:cubicBezTo>
                  <a:cubicBezTo>
                    <a:pt x="58" y="220"/>
                    <a:pt x="72" y="218"/>
                    <a:pt x="80" y="210"/>
                  </a:cubicBezTo>
                  <a:close/>
                  <a:moveTo>
                    <a:pt x="71" y="225"/>
                  </a:moveTo>
                  <a:cubicBezTo>
                    <a:pt x="89" y="218"/>
                    <a:pt x="84" y="236"/>
                    <a:pt x="98" y="219"/>
                  </a:cubicBezTo>
                  <a:cubicBezTo>
                    <a:pt x="96" y="219"/>
                    <a:pt x="95" y="217"/>
                    <a:pt x="98" y="216"/>
                  </a:cubicBezTo>
                  <a:cubicBezTo>
                    <a:pt x="100" y="216"/>
                    <a:pt x="102" y="216"/>
                    <a:pt x="101" y="213"/>
                  </a:cubicBezTo>
                  <a:cubicBezTo>
                    <a:pt x="89" y="215"/>
                    <a:pt x="79" y="219"/>
                    <a:pt x="71" y="225"/>
                  </a:cubicBezTo>
                  <a:close/>
                </a:path>
              </a:pathLst>
            </a:custGeom>
            <a:solidFill>
              <a:srgbClr val="71B7C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90" name="Freeform 87"/>
            <p:cNvSpPr/>
            <p:nvPr/>
          </p:nvSpPr>
          <p:spPr bwMode="auto">
            <a:xfrm>
              <a:off x="4303713" y="2489200"/>
              <a:ext cx="106363" cy="130175"/>
            </a:xfrm>
            <a:custGeom>
              <a:cxnLst>
                <a:cxn ang="0">
                  <a:pos x="30" y="0"/>
                </a:cxn>
                <a:cxn ang="0">
                  <a:pos x="3" y="48"/>
                </a:cxn>
                <a:cxn ang="0">
                  <a:pos x="0" y="48"/>
                </a:cxn>
                <a:cxn ang="0">
                  <a:pos x="30" y="0"/>
                </a:cxn>
              </a:cxnLst>
              <a:rect b="b" l="0" r="r" t="0"/>
              <a:pathLst>
                <a:path h="48" w="40">
                  <a:moveTo>
                    <a:pt x="30" y="0"/>
                  </a:moveTo>
                  <a:cubicBezTo>
                    <a:pt x="40" y="24"/>
                    <a:pt x="9" y="31"/>
                    <a:pt x="3" y="48"/>
                  </a:cubicBezTo>
                  <a:cubicBezTo>
                    <a:pt x="2" y="48"/>
                    <a:pt x="1" y="48"/>
                    <a:pt x="0" y="48"/>
                  </a:cubicBezTo>
                  <a:cubicBezTo>
                    <a:pt x="7" y="29"/>
                    <a:pt x="27" y="23"/>
                    <a:pt x="3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91" name="Freeform 89"/>
            <p:cNvSpPr/>
            <p:nvPr/>
          </p:nvSpPr>
          <p:spPr bwMode="auto">
            <a:xfrm>
              <a:off x="4994275" y="2101850"/>
              <a:ext cx="30163" cy="73025"/>
            </a:xfrm>
            <a:custGeom>
              <a:cxnLst>
                <a:cxn ang="0">
                  <a:pos x="1" y="24"/>
                </a:cxn>
                <a:cxn ang="0">
                  <a:pos x="1" y="0"/>
                </a:cxn>
                <a:cxn ang="0">
                  <a:pos x="4" y="27"/>
                </a:cxn>
                <a:cxn ang="0">
                  <a:pos x="1" y="24"/>
                </a:cxn>
              </a:cxnLst>
              <a:rect b="b" l="0" r="r" t="0"/>
              <a:pathLst>
                <a:path h="27" w="11">
                  <a:moveTo>
                    <a:pt x="1" y="24"/>
                  </a:moveTo>
                  <a:cubicBezTo>
                    <a:pt x="6" y="14"/>
                    <a:pt x="0" y="13"/>
                    <a:pt x="1" y="0"/>
                  </a:cubicBezTo>
                  <a:cubicBezTo>
                    <a:pt x="6" y="4"/>
                    <a:pt x="11" y="22"/>
                    <a:pt x="4" y="27"/>
                  </a:cubicBezTo>
                  <a:cubicBezTo>
                    <a:pt x="5" y="24"/>
                    <a:pt x="3" y="24"/>
                    <a:pt x="1" y="24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92" name="Freeform 90"/>
            <p:cNvSpPr/>
            <p:nvPr/>
          </p:nvSpPr>
          <p:spPr bwMode="auto">
            <a:xfrm>
              <a:off x="4972050" y="2166938"/>
              <a:ext cx="36513" cy="112713"/>
            </a:xfrm>
            <a:custGeom>
              <a:cxnLst>
                <a:cxn ang="0">
                  <a:pos x="3" y="27"/>
                </a:cxn>
                <a:cxn ang="0">
                  <a:pos x="9" y="0"/>
                </a:cxn>
                <a:cxn ang="0">
                  <a:pos x="12" y="3"/>
                </a:cxn>
                <a:cxn ang="0">
                  <a:pos x="6" y="42"/>
                </a:cxn>
                <a:cxn ang="0">
                  <a:pos x="3" y="42"/>
                </a:cxn>
                <a:cxn ang="0">
                  <a:pos x="3" y="27"/>
                </a:cxn>
              </a:cxnLst>
              <a:rect b="b" l="0" r="r" t="0"/>
              <a:pathLst>
                <a:path h="42" w="13">
                  <a:moveTo>
                    <a:pt x="3" y="27"/>
                  </a:moveTo>
                  <a:cubicBezTo>
                    <a:pt x="0" y="13"/>
                    <a:pt x="7" y="9"/>
                    <a:pt x="9" y="0"/>
                  </a:cubicBezTo>
                  <a:cubicBezTo>
                    <a:pt x="11" y="0"/>
                    <a:pt x="13" y="0"/>
                    <a:pt x="12" y="3"/>
                  </a:cubicBezTo>
                  <a:cubicBezTo>
                    <a:pt x="5" y="11"/>
                    <a:pt x="6" y="27"/>
                    <a:pt x="6" y="42"/>
                  </a:cubicBezTo>
                  <a:cubicBezTo>
                    <a:pt x="5" y="42"/>
                    <a:pt x="4" y="42"/>
                    <a:pt x="3" y="42"/>
                  </a:cubicBezTo>
                  <a:cubicBezTo>
                    <a:pt x="3" y="37"/>
                    <a:pt x="3" y="32"/>
                    <a:pt x="3" y="2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93" name="Freeform 91"/>
            <p:cNvSpPr/>
            <p:nvPr/>
          </p:nvSpPr>
          <p:spPr bwMode="auto">
            <a:xfrm>
              <a:off x="4206875" y="2125663"/>
              <a:ext cx="34925" cy="106363"/>
            </a:xfrm>
            <a:custGeom>
              <a:cxnLst>
                <a:cxn ang="0">
                  <a:pos x="12" y="39"/>
                </a:cxn>
                <a:cxn ang="0">
                  <a:pos x="6" y="9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2" y="39"/>
                </a:cxn>
              </a:cxnLst>
              <a:rect b="b" l="0" r="r" t="0"/>
              <a:pathLst>
                <a:path h="39" w="13">
                  <a:moveTo>
                    <a:pt x="12" y="39"/>
                  </a:moveTo>
                  <a:cubicBezTo>
                    <a:pt x="0" y="25"/>
                    <a:pt x="1" y="32"/>
                    <a:pt x="6" y="9"/>
                  </a:cubicBezTo>
                  <a:cubicBezTo>
                    <a:pt x="10" y="9"/>
                    <a:pt x="9" y="4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17"/>
                    <a:pt x="7" y="25"/>
                    <a:pt x="12" y="39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94" name="Freeform 92"/>
            <p:cNvSpPr/>
            <p:nvPr/>
          </p:nvSpPr>
          <p:spPr bwMode="auto">
            <a:xfrm>
              <a:off x="4954588" y="2214563"/>
              <a:ext cx="26988" cy="161925"/>
            </a:xfrm>
            <a:custGeom>
              <a:cxnLst>
                <a:cxn ang="0">
                  <a:pos x="1" y="12"/>
                </a:cxn>
                <a:cxn ang="0">
                  <a:pos x="4" y="0"/>
                </a:cxn>
                <a:cxn ang="0">
                  <a:pos x="10" y="9"/>
                </a:cxn>
                <a:cxn ang="0">
                  <a:pos x="10" y="24"/>
                </a:cxn>
                <a:cxn ang="0">
                  <a:pos x="10" y="60"/>
                </a:cxn>
                <a:cxn ang="0">
                  <a:pos x="7" y="60"/>
                </a:cxn>
                <a:cxn ang="0">
                  <a:pos x="4" y="12"/>
                </a:cxn>
                <a:cxn ang="0">
                  <a:pos x="1" y="12"/>
                </a:cxn>
              </a:cxnLst>
              <a:rect b="b" l="0" r="r" t="0"/>
              <a:pathLst>
                <a:path h="60" w="10">
                  <a:moveTo>
                    <a:pt x="1" y="12"/>
                  </a:moveTo>
                  <a:cubicBezTo>
                    <a:pt x="2" y="8"/>
                    <a:pt x="0" y="1"/>
                    <a:pt x="4" y="0"/>
                  </a:cubicBezTo>
                  <a:cubicBezTo>
                    <a:pt x="9" y="0"/>
                    <a:pt x="6" y="8"/>
                    <a:pt x="10" y="9"/>
                  </a:cubicBezTo>
                  <a:cubicBezTo>
                    <a:pt x="10" y="14"/>
                    <a:pt x="10" y="19"/>
                    <a:pt x="10" y="24"/>
                  </a:cubicBezTo>
                  <a:cubicBezTo>
                    <a:pt x="10" y="36"/>
                    <a:pt x="10" y="48"/>
                    <a:pt x="10" y="60"/>
                  </a:cubicBezTo>
                  <a:cubicBezTo>
                    <a:pt x="9" y="60"/>
                    <a:pt x="8" y="60"/>
                    <a:pt x="7" y="60"/>
                  </a:cubicBezTo>
                  <a:cubicBezTo>
                    <a:pt x="5" y="46"/>
                    <a:pt x="10" y="11"/>
                    <a:pt x="4" y="12"/>
                  </a:cubicBezTo>
                  <a:cubicBezTo>
                    <a:pt x="3" y="12"/>
                    <a:pt x="2" y="12"/>
                    <a:pt x="1" y="12"/>
                  </a:cubicBezTo>
                  <a:close/>
                </a:path>
              </a:pathLst>
            </a:custGeom>
            <a:solidFill>
              <a:srgbClr val="405F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95" name="Freeform 93"/>
            <p:cNvSpPr/>
            <p:nvPr/>
          </p:nvSpPr>
          <p:spPr bwMode="auto">
            <a:xfrm>
              <a:off x="4351338" y="2198688"/>
              <a:ext cx="80963" cy="65088"/>
            </a:xfrm>
            <a:custGeom>
              <a:cxnLst>
                <a:cxn ang="0">
                  <a:pos x="12" y="18"/>
                </a:cxn>
                <a:cxn ang="0">
                  <a:pos x="0" y="15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12" y="18"/>
                </a:cxn>
              </a:cxnLst>
              <a:rect b="b" l="0" r="r" t="0"/>
              <a:pathLst>
                <a:path h="24" w="30">
                  <a:moveTo>
                    <a:pt x="12" y="18"/>
                  </a:moveTo>
                  <a:cubicBezTo>
                    <a:pt x="13" y="1"/>
                    <a:pt x="0" y="24"/>
                    <a:pt x="0" y="15"/>
                  </a:cubicBezTo>
                  <a:cubicBezTo>
                    <a:pt x="6" y="7"/>
                    <a:pt x="21" y="8"/>
                    <a:pt x="27" y="0"/>
                  </a:cubicBezTo>
                  <a:cubicBezTo>
                    <a:pt x="27" y="1"/>
                    <a:pt x="27" y="2"/>
                    <a:pt x="27" y="3"/>
                  </a:cubicBezTo>
                  <a:cubicBezTo>
                    <a:pt x="30" y="16"/>
                    <a:pt x="18" y="14"/>
                    <a:pt x="12" y="1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96" name="Freeform 94"/>
            <p:cNvSpPr/>
            <p:nvPr/>
          </p:nvSpPr>
          <p:spPr bwMode="auto">
            <a:xfrm>
              <a:off x="4851400" y="2247900"/>
              <a:ext cx="112713" cy="73025"/>
            </a:xfrm>
            <a:custGeom>
              <a:cxnLst>
                <a:cxn ang="0">
                  <a:pos x="24" y="18"/>
                </a:cxn>
                <a:cxn ang="0">
                  <a:pos x="27" y="12"/>
                </a:cxn>
                <a:cxn ang="0">
                  <a:pos x="12" y="24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30" y="9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24" y="18"/>
                </a:cxn>
              </a:cxnLst>
              <a:rect b="b" l="0" r="r" t="0"/>
              <a:pathLst>
                <a:path h="27" w="42">
                  <a:moveTo>
                    <a:pt x="24" y="18"/>
                  </a:moveTo>
                  <a:cubicBezTo>
                    <a:pt x="25" y="16"/>
                    <a:pt x="27" y="15"/>
                    <a:pt x="27" y="12"/>
                  </a:cubicBezTo>
                  <a:cubicBezTo>
                    <a:pt x="18" y="12"/>
                    <a:pt x="16" y="19"/>
                    <a:pt x="12" y="24"/>
                  </a:cubicBezTo>
                  <a:cubicBezTo>
                    <a:pt x="6" y="23"/>
                    <a:pt x="5" y="27"/>
                    <a:pt x="0" y="27"/>
                  </a:cubicBezTo>
                  <a:cubicBezTo>
                    <a:pt x="9" y="18"/>
                    <a:pt x="20" y="11"/>
                    <a:pt x="27" y="0"/>
                  </a:cubicBezTo>
                  <a:cubicBezTo>
                    <a:pt x="27" y="4"/>
                    <a:pt x="26" y="9"/>
                    <a:pt x="30" y="9"/>
                  </a:cubicBezTo>
                  <a:cubicBezTo>
                    <a:pt x="32" y="5"/>
                    <a:pt x="35" y="2"/>
                    <a:pt x="39" y="0"/>
                  </a:cubicBezTo>
                  <a:cubicBezTo>
                    <a:pt x="40" y="0"/>
                    <a:pt x="41" y="0"/>
                    <a:pt x="42" y="0"/>
                  </a:cubicBezTo>
                  <a:cubicBezTo>
                    <a:pt x="37" y="7"/>
                    <a:pt x="34" y="16"/>
                    <a:pt x="24" y="1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97" name="Freeform 95"/>
            <p:cNvSpPr/>
            <p:nvPr/>
          </p:nvSpPr>
          <p:spPr bwMode="auto">
            <a:xfrm>
              <a:off x="4884738" y="2279650"/>
              <a:ext cx="39688" cy="49213"/>
            </a:xfrm>
            <a:custGeom>
              <a:cxnLst>
                <a:cxn ang="0">
                  <a:pos x="0" y="12"/>
                </a:cxn>
                <a:cxn ang="0">
                  <a:pos x="15" y="0"/>
                </a:cxn>
                <a:cxn ang="0">
                  <a:pos x="12" y="6"/>
                </a:cxn>
                <a:cxn ang="0">
                  <a:pos x="0" y="12"/>
                </a:cxn>
              </a:cxnLst>
              <a:rect b="b" l="0" r="r" t="0"/>
              <a:pathLst>
                <a:path h="18" w="15">
                  <a:moveTo>
                    <a:pt x="0" y="12"/>
                  </a:moveTo>
                  <a:cubicBezTo>
                    <a:pt x="4" y="7"/>
                    <a:pt x="6" y="0"/>
                    <a:pt x="15" y="0"/>
                  </a:cubicBezTo>
                  <a:cubicBezTo>
                    <a:pt x="15" y="3"/>
                    <a:pt x="13" y="4"/>
                    <a:pt x="12" y="6"/>
                  </a:cubicBezTo>
                  <a:cubicBezTo>
                    <a:pt x="12" y="10"/>
                    <a:pt x="0" y="18"/>
                    <a:pt x="0" y="12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98" name="Freeform 96"/>
            <p:cNvSpPr/>
            <p:nvPr/>
          </p:nvSpPr>
          <p:spPr bwMode="auto">
            <a:xfrm>
              <a:off x="4462463" y="2287588"/>
              <a:ext cx="28575" cy="65088"/>
            </a:xfrm>
            <a:custGeom>
              <a:cxnLst>
                <a:cxn ang="0">
                  <a:pos x="1" y="9"/>
                </a:cxn>
                <a:cxn ang="0">
                  <a:pos x="4" y="0"/>
                </a:cxn>
                <a:cxn ang="0">
                  <a:pos x="10" y="12"/>
                </a:cxn>
                <a:cxn ang="0">
                  <a:pos x="7" y="24"/>
                </a:cxn>
                <a:cxn ang="0">
                  <a:pos x="1" y="9"/>
                </a:cxn>
              </a:cxnLst>
              <a:rect b="b" l="0" r="r" t="0"/>
              <a:pathLst>
                <a:path h="24" w="11">
                  <a:moveTo>
                    <a:pt x="1" y="9"/>
                  </a:moveTo>
                  <a:cubicBezTo>
                    <a:pt x="1" y="5"/>
                    <a:pt x="0" y="0"/>
                    <a:pt x="4" y="0"/>
                  </a:cubicBezTo>
                  <a:cubicBezTo>
                    <a:pt x="3" y="7"/>
                    <a:pt x="5" y="11"/>
                    <a:pt x="10" y="12"/>
                  </a:cubicBezTo>
                  <a:cubicBezTo>
                    <a:pt x="9" y="16"/>
                    <a:pt x="11" y="23"/>
                    <a:pt x="7" y="24"/>
                  </a:cubicBezTo>
                  <a:cubicBezTo>
                    <a:pt x="2" y="22"/>
                    <a:pt x="7" y="10"/>
                    <a:pt x="1" y="9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99" name="Freeform 97"/>
            <p:cNvSpPr/>
            <p:nvPr/>
          </p:nvSpPr>
          <p:spPr bwMode="auto">
            <a:xfrm>
              <a:off x="4391025" y="2311400"/>
              <a:ext cx="88900" cy="138113"/>
            </a:xfrm>
            <a:custGeom>
              <a:cxnLst>
                <a:cxn ang="0">
                  <a:pos x="0" y="51"/>
                </a:cxn>
                <a:cxn ang="0">
                  <a:pos x="27" y="0"/>
                </a:cxn>
                <a:cxn ang="0">
                  <a:pos x="33" y="15"/>
                </a:cxn>
                <a:cxn ang="0">
                  <a:pos x="33" y="24"/>
                </a:cxn>
                <a:cxn ang="0">
                  <a:pos x="24" y="39"/>
                </a:cxn>
                <a:cxn ang="0">
                  <a:pos x="0" y="51"/>
                </a:cxn>
              </a:cxnLst>
              <a:rect b="b" l="0" r="r" t="0"/>
              <a:pathLst>
                <a:path h="51" w="33">
                  <a:moveTo>
                    <a:pt x="0" y="51"/>
                  </a:moveTo>
                  <a:cubicBezTo>
                    <a:pt x="12" y="37"/>
                    <a:pt x="28" y="27"/>
                    <a:pt x="27" y="0"/>
                  </a:cubicBezTo>
                  <a:cubicBezTo>
                    <a:pt x="33" y="1"/>
                    <a:pt x="28" y="13"/>
                    <a:pt x="33" y="15"/>
                  </a:cubicBezTo>
                  <a:cubicBezTo>
                    <a:pt x="33" y="18"/>
                    <a:pt x="33" y="21"/>
                    <a:pt x="33" y="24"/>
                  </a:cubicBezTo>
                  <a:cubicBezTo>
                    <a:pt x="25" y="24"/>
                    <a:pt x="24" y="31"/>
                    <a:pt x="24" y="39"/>
                  </a:cubicBezTo>
                  <a:cubicBezTo>
                    <a:pt x="19" y="46"/>
                    <a:pt x="11" y="44"/>
                    <a:pt x="0" y="51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00" name="Freeform 98"/>
            <p:cNvSpPr/>
            <p:nvPr/>
          </p:nvSpPr>
          <p:spPr bwMode="auto">
            <a:xfrm>
              <a:off x="4730750" y="2392363"/>
              <a:ext cx="57150" cy="41275"/>
            </a:xfrm>
            <a:custGeom>
              <a:cxnLst>
                <a:cxn ang="0">
                  <a:pos x="0" y="9"/>
                </a:cxn>
                <a:cxn ang="0">
                  <a:pos x="21" y="0"/>
                </a:cxn>
                <a:cxn ang="0">
                  <a:pos x="3" y="15"/>
                </a:cxn>
                <a:cxn ang="0">
                  <a:pos x="0" y="9"/>
                </a:cxn>
              </a:cxnLst>
              <a:rect b="b" l="0" r="r" t="0"/>
              <a:pathLst>
                <a:path h="15" w="21">
                  <a:moveTo>
                    <a:pt x="0" y="9"/>
                  </a:moveTo>
                  <a:cubicBezTo>
                    <a:pt x="8" y="7"/>
                    <a:pt x="12" y="1"/>
                    <a:pt x="21" y="0"/>
                  </a:cubicBezTo>
                  <a:cubicBezTo>
                    <a:pt x="20" y="10"/>
                    <a:pt x="11" y="12"/>
                    <a:pt x="3" y="15"/>
                  </a:cubicBezTo>
                  <a:cubicBezTo>
                    <a:pt x="1" y="14"/>
                    <a:pt x="0" y="12"/>
                    <a:pt x="0" y="9"/>
                  </a:cubicBezTo>
                  <a:close/>
                </a:path>
              </a:pathLst>
            </a:custGeom>
            <a:solidFill>
              <a:srgbClr val="405F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01" name="Freeform 99"/>
            <p:cNvSpPr/>
            <p:nvPr/>
          </p:nvSpPr>
          <p:spPr bwMode="auto">
            <a:xfrm>
              <a:off x="4657725" y="2446338"/>
              <a:ext cx="57150" cy="42863"/>
            </a:xfrm>
            <a:custGeom>
              <a:cxnLst>
                <a:cxn ang="0">
                  <a:pos x="12" y="4"/>
                </a:cxn>
                <a:cxn ang="0">
                  <a:pos x="21" y="4"/>
                </a:cxn>
                <a:cxn ang="0">
                  <a:pos x="0" y="16"/>
                </a:cxn>
                <a:cxn ang="0">
                  <a:pos x="12" y="4"/>
                </a:cxn>
              </a:cxnLst>
              <a:rect b="b" l="0" r="r" t="0"/>
              <a:pathLst>
                <a:path h="16" w="21">
                  <a:moveTo>
                    <a:pt x="12" y="4"/>
                  </a:moveTo>
                  <a:cubicBezTo>
                    <a:pt x="17" y="5"/>
                    <a:pt x="20" y="0"/>
                    <a:pt x="21" y="4"/>
                  </a:cubicBezTo>
                  <a:cubicBezTo>
                    <a:pt x="13" y="7"/>
                    <a:pt x="11" y="16"/>
                    <a:pt x="0" y="16"/>
                  </a:cubicBezTo>
                  <a:cubicBezTo>
                    <a:pt x="0" y="8"/>
                    <a:pt x="12" y="12"/>
                    <a:pt x="12" y="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02" name="Freeform 100"/>
            <p:cNvSpPr/>
            <p:nvPr/>
          </p:nvSpPr>
          <p:spPr bwMode="auto">
            <a:xfrm>
              <a:off x="4625975" y="2417763"/>
              <a:ext cx="112713" cy="63500"/>
            </a:xfrm>
            <a:custGeom>
              <a:cxnLst>
                <a:cxn ang="0">
                  <a:pos x="24" y="15"/>
                </a:cxn>
                <a:cxn ang="0">
                  <a:pos x="0" y="24"/>
                </a:cxn>
                <a:cxn ang="0">
                  <a:pos x="39" y="0"/>
                </a:cxn>
                <a:cxn ang="0">
                  <a:pos x="42" y="6"/>
                </a:cxn>
                <a:cxn ang="0">
                  <a:pos x="33" y="15"/>
                </a:cxn>
                <a:cxn ang="0">
                  <a:pos x="24" y="15"/>
                </a:cxn>
              </a:cxnLst>
              <a:rect b="b" l="0" r="r" t="0"/>
              <a:pathLst>
                <a:path h="24" w="42">
                  <a:moveTo>
                    <a:pt x="24" y="15"/>
                  </a:moveTo>
                  <a:cubicBezTo>
                    <a:pt x="13" y="15"/>
                    <a:pt x="11" y="24"/>
                    <a:pt x="0" y="24"/>
                  </a:cubicBezTo>
                  <a:cubicBezTo>
                    <a:pt x="10" y="13"/>
                    <a:pt x="27" y="9"/>
                    <a:pt x="39" y="0"/>
                  </a:cubicBezTo>
                  <a:cubicBezTo>
                    <a:pt x="39" y="3"/>
                    <a:pt x="40" y="5"/>
                    <a:pt x="42" y="6"/>
                  </a:cubicBezTo>
                  <a:cubicBezTo>
                    <a:pt x="40" y="10"/>
                    <a:pt x="37" y="13"/>
                    <a:pt x="33" y="15"/>
                  </a:cubicBezTo>
                  <a:cubicBezTo>
                    <a:pt x="32" y="11"/>
                    <a:pt x="29" y="16"/>
                    <a:pt x="24" y="15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03" name="Freeform 101"/>
            <p:cNvSpPr/>
            <p:nvPr/>
          </p:nvSpPr>
          <p:spPr bwMode="auto">
            <a:xfrm>
              <a:off x="4552950" y="2481263"/>
              <a:ext cx="73025" cy="26988"/>
            </a:xfrm>
            <a:custGeom>
              <a:cxnLst>
                <a:cxn ang="0">
                  <a:pos x="18" y="0"/>
                </a:cxn>
                <a:cxn ang="0">
                  <a:pos x="0" y="9"/>
                </a:cxn>
                <a:cxn ang="0">
                  <a:pos x="18" y="0"/>
                </a:cxn>
              </a:cxnLst>
              <a:rect b="b" l="0" r="r" t="0"/>
              <a:pathLst>
                <a:path h="10" w="27">
                  <a:moveTo>
                    <a:pt x="18" y="0"/>
                  </a:moveTo>
                  <a:cubicBezTo>
                    <a:pt x="27" y="6"/>
                    <a:pt x="8" y="10"/>
                    <a:pt x="0" y="9"/>
                  </a:cubicBezTo>
                  <a:cubicBezTo>
                    <a:pt x="1" y="1"/>
                    <a:pt x="15" y="6"/>
                    <a:pt x="18" y="0"/>
                  </a:cubicBezTo>
                  <a:close/>
                </a:path>
              </a:pathLst>
            </a:custGeom>
            <a:solidFill>
              <a:srgbClr val="405F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04" name="Freeform 102"/>
            <p:cNvSpPr/>
            <p:nvPr/>
          </p:nvSpPr>
          <p:spPr bwMode="auto">
            <a:xfrm>
              <a:off x="4972050" y="2546350"/>
              <a:ext cx="19050" cy="209550"/>
            </a:xfrm>
            <a:custGeom>
              <a:cxnLst>
                <a:cxn ang="0">
                  <a:pos x="0" y="72"/>
                </a:cxn>
                <a:cxn ang="0">
                  <a:pos x="0" y="42"/>
                </a:cxn>
                <a:cxn ang="0">
                  <a:pos x="0" y="12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3" y="78"/>
                </a:cxn>
                <a:cxn ang="0">
                  <a:pos x="0" y="72"/>
                </a:cxn>
              </a:cxnLst>
              <a:rect b="b" l="0" r="r" t="0"/>
              <a:pathLst>
                <a:path h="78" w="7">
                  <a:moveTo>
                    <a:pt x="0" y="72"/>
                  </a:moveTo>
                  <a:cubicBezTo>
                    <a:pt x="0" y="62"/>
                    <a:pt x="0" y="52"/>
                    <a:pt x="0" y="42"/>
                  </a:cubicBezTo>
                  <a:cubicBezTo>
                    <a:pt x="5" y="39"/>
                    <a:pt x="5" y="15"/>
                    <a:pt x="0" y="12"/>
                  </a:cubicBezTo>
                  <a:cubicBezTo>
                    <a:pt x="0" y="9"/>
                    <a:pt x="0" y="6"/>
                    <a:pt x="0" y="3"/>
                  </a:cubicBezTo>
                  <a:cubicBezTo>
                    <a:pt x="3" y="4"/>
                    <a:pt x="3" y="2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28"/>
                    <a:pt x="6" y="54"/>
                    <a:pt x="3" y="78"/>
                  </a:cubicBezTo>
                  <a:cubicBezTo>
                    <a:pt x="1" y="77"/>
                    <a:pt x="0" y="75"/>
                    <a:pt x="0" y="72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05" name="Freeform 103"/>
            <p:cNvSpPr/>
            <p:nvPr/>
          </p:nvSpPr>
          <p:spPr bwMode="auto">
            <a:xfrm>
              <a:off x="4351338" y="2667000"/>
              <a:ext cx="84138" cy="61913"/>
            </a:xfrm>
            <a:custGeom>
              <a:cxnLst>
                <a:cxn ang="0">
                  <a:pos x="30" y="0"/>
                </a:cxn>
                <a:cxn ang="0">
                  <a:pos x="27" y="3"/>
                </a:cxn>
                <a:cxn ang="0">
                  <a:pos x="27" y="6"/>
                </a:cxn>
                <a:cxn ang="0">
                  <a:pos x="0" y="12"/>
                </a:cxn>
                <a:cxn ang="0">
                  <a:pos x="30" y="0"/>
                </a:cxn>
              </a:cxnLst>
              <a:rect b="b" l="0" r="r" t="0"/>
              <a:pathLst>
                <a:path h="23" w="31">
                  <a:moveTo>
                    <a:pt x="30" y="0"/>
                  </a:moveTo>
                  <a:cubicBezTo>
                    <a:pt x="31" y="3"/>
                    <a:pt x="29" y="3"/>
                    <a:pt x="27" y="3"/>
                  </a:cubicBezTo>
                  <a:cubicBezTo>
                    <a:pt x="24" y="4"/>
                    <a:pt x="25" y="6"/>
                    <a:pt x="27" y="6"/>
                  </a:cubicBezTo>
                  <a:cubicBezTo>
                    <a:pt x="13" y="23"/>
                    <a:pt x="18" y="5"/>
                    <a:pt x="0" y="12"/>
                  </a:cubicBezTo>
                  <a:cubicBezTo>
                    <a:pt x="8" y="6"/>
                    <a:pt x="18" y="2"/>
                    <a:pt x="30" y="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06" name="Freeform 104"/>
            <p:cNvSpPr/>
            <p:nvPr/>
          </p:nvSpPr>
          <p:spPr bwMode="auto">
            <a:xfrm>
              <a:off x="4238625" y="2619375"/>
              <a:ext cx="77788" cy="88900"/>
            </a:xfrm>
            <a:custGeom>
              <a:cxnLst>
                <a:cxn ang="0">
                  <a:pos x="0" y="33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24" y="21"/>
                </a:cxn>
                <a:cxn ang="0">
                  <a:pos x="0" y="33"/>
                </a:cxn>
              </a:cxnLst>
              <a:rect b="b" l="0" r="r" t="0"/>
              <a:pathLst>
                <a:path h="33" w="28">
                  <a:moveTo>
                    <a:pt x="0" y="33"/>
                  </a:moveTo>
                  <a:cubicBezTo>
                    <a:pt x="7" y="21"/>
                    <a:pt x="24" y="19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9" y="10"/>
                    <a:pt x="23" y="12"/>
                    <a:pt x="24" y="21"/>
                  </a:cubicBezTo>
                  <a:cubicBezTo>
                    <a:pt x="13" y="22"/>
                    <a:pt x="11" y="32"/>
                    <a:pt x="0" y="33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07" name="Freeform 105"/>
            <p:cNvSpPr/>
            <p:nvPr/>
          </p:nvSpPr>
          <p:spPr bwMode="auto">
            <a:xfrm>
              <a:off x="4692650" y="2643188"/>
              <a:ext cx="196850" cy="96838"/>
            </a:xfrm>
            <a:custGeom>
              <a:cxnLst>
                <a:cxn ang="0">
                  <a:pos x="47" y="27"/>
                </a:cxn>
                <a:cxn ang="0">
                  <a:pos x="20" y="27"/>
                </a:cxn>
                <a:cxn ang="0">
                  <a:pos x="35" y="18"/>
                </a:cxn>
                <a:cxn ang="0">
                  <a:pos x="47" y="21"/>
                </a:cxn>
                <a:cxn ang="0">
                  <a:pos x="68" y="15"/>
                </a:cxn>
                <a:cxn ang="0">
                  <a:pos x="47" y="27"/>
                </a:cxn>
              </a:cxnLst>
              <a:rect b="b" l="0" r="r" t="0"/>
              <a:pathLst>
                <a:path h="36" w="73">
                  <a:moveTo>
                    <a:pt x="47" y="27"/>
                  </a:moveTo>
                  <a:cubicBezTo>
                    <a:pt x="23" y="24"/>
                    <a:pt x="0" y="36"/>
                    <a:pt x="20" y="27"/>
                  </a:cubicBezTo>
                  <a:cubicBezTo>
                    <a:pt x="25" y="24"/>
                    <a:pt x="28" y="24"/>
                    <a:pt x="35" y="18"/>
                  </a:cubicBezTo>
                  <a:cubicBezTo>
                    <a:pt x="41" y="17"/>
                    <a:pt x="43" y="20"/>
                    <a:pt x="47" y="21"/>
                  </a:cubicBezTo>
                  <a:cubicBezTo>
                    <a:pt x="56" y="22"/>
                    <a:pt x="73" y="0"/>
                    <a:pt x="68" y="15"/>
                  </a:cubicBezTo>
                  <a:cubicBezTo>
                    <a:pt x="61" y="19"/>
                    <a:pt x="52" y="21"/>
                    <a:pt x="47" y="27"/>
                  </a:cubicBezTo>
                  <a:close/>
                </a:path>
              </a:pathLst>
            </a:custGeom>
            <a:solidFill>
              <a:srgbClr val="405F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08" name="Freeform 106"/>
            <p:cNvSpPr/>
            <p:nvPr/>
          </p:nvSpPr>
          <p:spPr bwMode="auto">
            <a:xfrm>
              <a:off x="4133850" y="2716213"/>
              <a:ext cx="233363" cy="120650"/>
            </a:xfrm>
            <a:custGeom>
              <a:cxnLst>
                <a:cxn ang="0">
                  <a:pos x="36" y="0"/>
                </a:cxn>
                <a:cxn ang="0">
                  <a:pos x="24" y="21"/>
                </a:cxn>
                <a:cxn ang="0">
                  <a:pos x="87" y="12"/>
                </a:cxn>
                <a:cxn ang="0">
                  <a:pos x="75" y="33"/>
                </a:cxn>
                <a:cxn ang="0">
                  <a:pos x="78" y="15"/>
                </a:cxn>
                <a:cxn ang="0">
                  <a:pos x="66" y="21"/>
                </a:cxn>
                <a:cxn ang="0">
                  <a:pos x="66" y="15"/>
                </a:cxn>
                <a:cxn ang="0">
                  <a:pos x="36" y="24"/>
                </a:cxn>
                <a:cxn ang="0">
                  <a:pos x="6" y="33"/>
                </a:cxn>
                <a:cxn ang="0">
                  <a:pos x="0" y="30"/>
                </a:cxn>
                <a:cxn ang="0">
                  <a:pos x="36" y="0"/>
                </a:cxn>
              </a:cxnLst>
              <a:rect b="b" l="0" r="r" t="0"/>
              <a:pathLst>
                <a:path h="45" w="87">
                  <a:moveTo>
                    <a:pt x="36" y="0"/>
                  </a:moveTo>
                  <a:cubicBezTo>
                    <a:pt x="35" y="8"/>
                    <a:pt x="10" y="18"/>
                    <a:pt x="24" y="21"/>
                  </a:cubicBezTo>
                  <a:cubicBezTo>
                    <a:pt x="42" y="15"/>
                    <a:pt x="62" y="11"/>
                    <a:pt x="87" y="12"/>
                  </a:cubicBezTo>
                  <a:cubicBezTo>
                    <a:pt x="82" y="18"/>
                    <a:pt x="77" y="24"/>
                    <a:pt x="75" y="33"/>
                  </a:cubicBezTo>
                  <a:cubicBezTo>
                    <a:pt x="66" y="29"/>
                    <a:pt x="76" y="18"/>
                    <a:pt x="78" y="15"/>
                  </a:cubicBezTo>
                  <a:cubicBezTo>
                    <a:pt x="63" y="7"/>
                    <a:pt x="70" y="45"/>
                    <a:pt x="66" y="21"/>
                  </a:cubicBezTo>
                  <a:cubicBezTo>
                    <a:pt x="66" y="19"/>
                    <a:pt x="66" y="17"/>
                    <a:pt x="66" y="15"/>
                  </a:cubicBezTo>
                  <a:cubicBezTo>
                    <a:pt x="57" y="17"/>
                    <a:pt x="32" y="19"/>
                    <a:pt x="36" y="24"/>
                  </a:cubicBezTo>
                  <a:cubicBezTo>
                    <a:pt x="26" y="34"/>
                    <a:pt x="8" y="17"/>
                    <a:pt x="6" y="33"/>
                  </a:cubicBezTo>
                  <a:cubicBezTo>
                    <a:pt x="4" y="32"/>
                    <a:pt x="0" y="33"/>
                    <a:pt x="0" y="30"/>
                  </a:cubicBezTo>
                  <a:cubicBezTo>
                    <a:pt x="12" y="20"/>
                    <a:pt x="21" y="7"/>
                    <a:pt x="36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09" name="Freeform 107"/>
            <p:cNvSpPr/>
            <p:nvPr/>
          </p:nvSpPr>
          <p:spPr bwMode="auto">
            <a:xfrm>
              <a:off x="4303713" y="2735263"/>
              <a:ext cx="55563" cy="101600"/>
            </a:xfrm>
            <a:custGeom>
              <a:cxnLst>
                <a:cxn ang="0">
                  <a:pos x="3" y="14"/>
                </a:cxn>
                <a:cxn ang="0">
                  <a:pos x="15" y="8"/>
                </a:cxn>
                <a:cxn ang="0">
                  <a:pos x="12" y="26"/>
                </a:cxn>
                <a:cxn ang="0">
                  <a:pos x="12" y="38"/>
                </a:cxn>
                <a:cxn ang="0">
                  <a:pos x="6" y="38"/>
                </a:cxn>
                <a:cxn ang="0">
                  <a:pos x="0" y="14"/>
                </a:cxn>
                <a:cxn ang="0">
                  <a:pos x="3" y="14"/>
                </a:cxn>
              </a:cxnLst>
              <a:rect b="b" l="0" r="r" t="0"/>
              <a:pathLst>
                <a:path h="38" w="21">
                  <a:moveTo>
                    <a:pt x="3" y="14"/>
                  </a:moveTo>
                  <a:cubicBezTo>
                    <a:pt x="7" y="38"/>
                    <a:pt x="0" y="0"/>
                    <a:pt x="15" y="8"/>
                  </a:cubicBezTo>
                  <a:cubicBezTo>
                    <a:pt x="13" y="11"/>
                    <a:pt x="3" y="22"/>
                    <a:pt x="12" y="26"/>
                  </a:cubicBezTo>
                  <a:cubicBezTo>
                    <a:pt x="9" y="32"/>
                    <a:pt x="21" y="36"/>
                    <a:pt x="12" y="38"/>
                  </a:cubicBezTo>
                  <a:cubicBezTo>
                    <a:pt x="11" y="34"/>
                    <a:pt x="6" y="35"/>
                    <a:pt x="6" y="38"/>
                  </a:cubicBezTo>
                  <a:cubicBezTo>
                    <a:pt x="1" y="33"/>
                    <a:pt x="2" y="22"/>
                    <a:pt x="0" y="14"/>
                  </a:cubicBezTo>
                  <a:cubicBezTo>
                    <a:pt x="1" y="14"/>
                    <a:pt x="2" y="14"/>
                    <a:pt x="3" y="14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10" name="Freeform 108"/>
            <p:cNvSpPr/>
            <p:nvPr/>
          </p:nvSpPr>
          <p:spPr bwMode="auto">
            <a:xfrm>
              <a:off x="4219575" y="2755900"/>
              <a:ext cx="92075" cy="38100"/>
            </a:xfrm>
            <a:custGeom>
              <a:cxnLst>
                <a:cxn ang="0">
                  <a:pos x="4" y="9"/>
                </a:cxn>
                <a:cxn ang="0">
                  <a:pos x="34" y="0"/>
                </a:cxn>
                <a:cxn ang="0">
                  <a:pos x="34" y="6"/>
                </a:cxn>
                <a:cxn ang="0">
                  <a:pos x="31" y="6"/>
                </a:cxn>
                <a:cxn ang="0">
                  <a:pos x="28" y="12"/>
                </a:cxn>
                <a:cxn ang="0">
                  <a:pos x="4" y="9"/>
                </a:cxn>
              </a:cxnLst>
              <a:rect b="b" l="0" r="r" t="0"/>
              <a:pathLst>
                <a:path h="14" w="34">
                  <a:moveTo>
                    <a:pt x="4" y="9"/>
                  </a:moveTo>
                  <a:cubicBezTo>
                    <a:pt x="0" y="4"/>
                    <a:pt x="25" y="2"/>
                    <a:pt x="34" y="0"/>
                  </a:cubicBezTo>
                  <a:cubicBezTo>
                    <a:pt x="34" y="2"/>
                    <a:pt x="34" y="4"/>
                    <a:pt x="34" y="6"/>
                  </a:cubicBezTo>
                  <a:cubicBezTo>
                    <a:pt x="33" y="6"/>
                    <a:pt x="32" y="6"/>
                    <a:pt x="31" y="6"/>
                  </a:cubicBezTo>
                  <a:cubicBezTo>
                    <a:pt x="29" y="1"/>
                    <a:pt x="28" y="8"/>
                    <a:pt x="28" y="12"/>
                  </a:cubicBezTo>
                  <a:cubicBezTo>
                    <a:pt x="19" y="12"/>
                    <a:pt x="8" y="14"/>
                    <a:pt x="4" y="9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11" name="Freeform 109"/>
            <p:cNvSpPr/>
            <p:nvPr/>
          </p:nvSpPr>
          <p:spPr bwMode="auto">
            <a:xfrm>
              <a:off x="4319588" y="2747963"/>
              <a:ext cx="274638" cy="120650"/>
            </a:xfrm>
            <a:custGeom>
              <a:cxnLst>
                <a:cxn ang="0">
                  <a:pos x="6" y="21"/>
                </a:cxn>
                <a:cxn ang="0">
                  <a:pos x="18" y="0"/>
                </a:cxn>
                <a:cxn ang="0">
                  <a:pos x="42" y="9"/>
                </a:cxn>
                <a:cxn ang="0">
                  <a:pos x="45" y="12"/>
                </a:cxn>
                <a:cxn ang="0">
                  <a:pos x="99" y="36"/>
                </a:cxn>
                <a:cxn ang="0">
                  <a:pos x="102" y="45"/>
                </a:cxn>
                <a:cxn ang="0">
                  <a:pos x="0" y="36"/>
                </a:cxn>
                <a:cxn ang="0">
                  <a:pos x="6" y="33"/>
                </a:cxn>
                <a:cxn ang="0">
                  <a:pos x="6" y="21"/>
                </a:cxn>
              </a:cxnLst>
              <a:rect b="b" l="0" r="r" t="0"/>
              <a:pathLst>
                <a:path h="45" w="102">
                  <a:moveTo>
                    <a:pt x="6" y="21"/>
                  </a:moveTo>
                  <a:cubicBezTo>
                    <a:pt x="8" y="12"/>
                    <a:pt x="13" y="6"/>
                    <a:pt x="18" y="0"/>
                  </a:cubicBezTo>
                  <a:cubicBezTo>
                    <a:pt x="27" y="2"/>
                    <a:pt x="35" y="5"/>
                    <a:pt x="42" y="9"/>
                  </a:cubicBezTo>
                  <a:cubicBezTo>
                    <a:pt x="44" y="9"/>
                    <a:pt x="46" y="9"/>
                    <a:pt x="45" y="12"/>
                  </a:cubicBezTo>
                  <a:cubicBezTo>
                    <a:pt x="48" y="23"/>
                    <a:pt x="85" y="26"/>
                    <a:pt x="99" y="36"/>
                  </a:cubicBezTo>
                  <a:cubicBezTo>
                    <a:pt x="101" y="38"/>
                    <a:pt x="102" y="41"/>
                    <a:pt x="102" y="45"/>
                  </a:cubicBezTo>
                  <a:cubicBezTo>
                    <a:pt x="70" y="40"/>
                    <a:pt x="27" y="27"/>
                    <a:pt x="0" y="36"/>
                  </a:cubicBezTo>
                  <a:cubicBezTo>
                    <a:pt x="2" y="35"/>
                    <a:pt x="3" y="33"/>
                    <a:pt x="6" y="33"/>
                  </a:cubicBezTo>
                  <a:cubicBezTo>
                    <a:pt x="15" y="31"/>
                    <a:pt x="3" y="27"/>
                    <a:pt x="6" y="21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12" name="Freeform 110"/>
            <p:cNvSpPr/>
            <p:nvPr/>
          </p:nvSpPr>
          <p:spPr bwMode="auto">
            <a:xfrm>
              <a:off x="4440238" y="2779713"/>
              <a:ext cx="155575" cy="65088"/>
            </a:xfrm>
            <a:custGeom>
              <a:cxnLst>
                <a:cxn ang="0">
                  <a:pos x="0" y="0"/>
                </a:cxn>
                <a:cxn ang="0">
                  <a:pos x="57" y="21"/>
                </a:cxn>
                <a:cxn ang="0">
                  <a:pos x="54" y="24"/>
                </a:cxn>
                <a:cxn ang="0">
                  <a:pos x="0" y="0"/>
                </a:cxn>
              </a:cxnLst>
              <a:rect b="b" l="0" r="r" t="0"/>
              <a:pathLst>
                <a:path h="24" w="57">
                  <a:moveTo>
                    <a:pt x="0" y="0"/>
                  </a:moveTo>
                  <a:cubicBezTo>
                    <a:pt x="20" y="6"/>
                    <a:pt x="41" y="11"/>
                    <a:pt x="57" y="21"/>
                  </a:cubicBezTo>
                  <a:cubicBezTo>
                    <a:pt x="58" y="24"/>
                    <a:pt x="56" y="24"/>
                    <a:pt x="54" y="24"/>
                  </a:cubicBezTo>
                  <a:cubicBezTo>
                    <a:pt x="40" y="14"/>
                    <a:pt x="3" y="11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13" name="Freeform 111"/>
            <p:cNvSpPr/>
            <p:nvPr/>
          </p:nvSpPr>
          <p:spPr bwMode="auto">
            <a:xfrm>
              <a:off x="4738688" y="2779713"/>
              <a:ext cx="185738" cy="53975"/>
            </a:xfrm>
            <a:custGeom>
              <a:cxnLst>
                <a:cxn ang="0">
                  <a:pos x="0" y="12"/>
                </a:cxn>
                <a:cxn ang="0">
                  <a:pos x="69" y="12"/>
                </a:cxn>
                <a:cxn ang="0">
                  <a:pos x="69" y="15"/>
                </a:cxn>
                <a:cxn ang="0">
                  <a:pos x="51" y="12"/>
                </a:cxn>
                <a:cxn ang="0">
                  <a:pos x="18" y="12"/>
                </a:cxn>
                <a:cxn ang="0">
                  <a:pos x="0" y="12"/>
                </a:cxn>
              </a:cxnLst>
              <a:rect b="b" l="0" r="r" t="0"/>
              <a:pathLst>
                <a:path h="20" w="69">
                  <a:moveTo>
                    <a:pt x="0" y="12"/>
                  </a:moveTo>
                  <a:cubicBezTo>
                    <a:pt x="16" y="0"/>
                    <a:pt x="52" y="7"/>
                    <a:pt x="69" y="12"/>
                  </a:cubicBezTo>
                  <a:cubicBezTo>
                    <a:pt x="69" y="13"/>
                    <a:pt x="69" y="14"/>
                    <a:pt x="69" y="15"/>
                  </a:cubicBezTo>
                  <a:cubicBezTo>
                    <a:pt x="60" y="17"/>
                    <a:pt x="58" y="12"/>
                    <a:pt x="51" y="12"/>
                  </a:cubicBezTo>
                  <a:cubicBezTo>
                    <a:pt x="47" y="7"/>
                    <a:pt x="22" y="7"/>
                    <a:pt x="18" y="12"/>
                  </a:cubicBezTo>
                  <a:cubicBezTo>
                    <a:pt x="9" y="8"/>
                    <a:pt x="3" y="20"/>
                    <a:pt x="0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14" name="Freeform 112"/>
            <p:cNvSpPr/>
            <p:nvPr/>
          </p:nvSpPr>
          <p:spPr bwMode="auto">
            <a:xfrm>
              <a:off x="4924425" y="2813050"/>
              <a:ext cx="34925" cy="112713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3"/>
                </a:cxn>
                <a:cxn ang="0">
                  <a:pos x="6" y="42"/>
                </a:cxn>
                <a:cxn ang="0">
                  <a:pos x="6" y="21"/>
                </a:cxn>
                <a:cxn ang="0">
                  <a:pos x="0" y="3"/>
                </a:cxn>
              </a:cxnLst>
              <a:rect b="b" l="0" r="r" t="0"/>
              <a:pathLst>
                <a:path h="42" w="1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5" y="3"/>
                    <a:pt x="7" y="3"/>
                    <a:pt x="9" y="3"/>
                  </a:cubicBezTo>
                  <a:cubicBezTo>
                    <a:pt x="7" y="15"/>
                    <a:pt x="13" y="35"/>
                    <a:pt x="6" y="42"/>
                  </a:cubicBezTo>
                  <a:cubicBezTo>
                    <a:pt x="6" y="35"/>
                    <a:pt x="6" y="28"/>
                    <a:pt x="6" y="21"/>
                  </a:cubicBezTo>
                  <a:cubicBezTo>
                    <a:pt x="4" y="15"/>
                    <a:pt x="11" y="0"/>
                    <a:pt x="0" y="3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15" name="Freeform 113"/>
            <p:cNvSpPr/>
            <p:nvPr/>
          </p:nvSpPr>
          <p:spPr bwMode="auto">
            <a:xfrm>
              <a:off x="4646613" y="2801938"/>
              <a:ext cx="307975" cy="236538"/>
            </a:xfrm>
            <a:custGeom>
              <a:cxnLst>
                <a:cxn ang="0">
                  <a:pos x="34" y="4"/>
                </a:cxn>
                <a:cxn ang="0">
                  <a:pos x="52" y="4"/>
                </a:cxn>
                <a:cxn ang="0">
                  <a:pos x="85" y="4"/>
                </a:cxn>
                <a:cxn ang="0">
                  <a:pos x="103" y="7"/>
                </a:cxn>
                <a:cxn ang="0">
                  <a:pos x="109" y="25"/>
                </a:cxn>
                <a:cxn ang="0">
                  <a:pos x="4" y="88"/>
                </a:cxn>
                <a:cxn ang="0">
                  <a:pos x="13" y="46"/>
                </a:cxn>
                <a:cxn ang="0">
                  <a:pos x="43" y="46"/>
                </a:cxn>
                <a:cxn ang="0">
                  <a:pos x="28" y="40"/>
                </a:cxn>
                <a:cxn ang="0">
                  <a:pos x="28" y="37"/>
                </a:cxn>
                <a:cxn ang="0">
                  <a:pos x="82" y="19"/>
                </a:cxn>
                <a:cxn ang="0">
                  <a:pos x="22" y="28"/>
                </a:cxn>
                <a:cxn ang="0">
                  <a:pos x="31" y="7"/>
                </a:cxn>
                <a:cxn ang="0">
                  <a:pos x="34" y="4"/>
                </a:cxn>
              </a:cxnLst>
              <a:rect b="b" l="0" r="r" t="0"/>
              <a:pathLst>
                <a:path h="88" w="114">
                  <a:moveTo>
                    <a:pt x="34" y="4"/>
                  </a:moveTo>
                  <a:cubicBezTo>
                    <a:pt x="37" y="12"/>
                    <a:pt x="43" y="0"/>
                    <a:pt x="52" y="4"/>
                  </a:cubicBezTo>
                  <a:cubicBezTo>
                    <a:pt x="63" y="4"/>
                    <a:pt x="74" y="4"/>
                    <a:pt x="85" y="4"/>
                  </a:cubicBezTo>
                  <a:cubicBezTo>
                    <a:pt x="92" y="4"/>
                    <a:pt x="94" y="9"/>
                    <a:pt x="103" y="7"/>
                  </a:cubicBezTo>
                  <a:cubicBezTo>
                    <a:pt x="114" y="4"/>
                    <a:pt x="107" y="19"/>
                    <a:pt x="109" y="25"/>
                  </a:cubicBezTo>
                  <a:cubicBezTo>
                    <a:pt x="71" y="43"/>
                    <a:pt x="37" y="65"/>
                    <a:pt x="4" y="88"/>
                  </a:cubicBezTo>
                  <a:cubicBezTo>
                    <a:pt x="12" y="72"/>
                    <a:pt x="0" y="55"/>
                    <a:pt x="13" y="46"/>
                  </a:cubicBezTo>
                  <a:cubicBezTo>
                    <a:pt x="23" y="46"/>
                    <a:pt x="33" y="46"/>
                    <a:pt x="43" y="46"/>
                  </a:cubicBezTo>
                  <a:cubicBezTo>
                    <a:pt x="46" y="36"/>
                    <a:pt x="34" y="41"/>
                    <a:pt x="28" y="40"/>
                  </a:cubicBezTo>
                  <a:cubicBezTo>
                    <a:pt x="28" y="39"/>
                    <a:pt x="28" y="38"/>
                    <a:pt x="28" y="37"/>
                  </a:cubicBezTo>
                  <a:cubicBezTo>
                    <a:pt x="45" y="30"/>
                    <a:pt x="64" y="25"/>
                    <a:pt x="82" y="19"/>
                  </a:cubicBezTo>
                  <a:cubicBezTo>
                    <a:pt x="63" y="9"/>
                    <a:pt x="39" y="36"/>
                    <a:pt x="22" y="28"/>
                  </a:cubicBezTo>
                  <a:cubicBezTo>
                    <a:pt x="18" y="14"/>
                    <a:pt x="27" y="13"/>
                    <a:pt x="31" y="7"/>
                  </a:cubicBezTo>
                  <a:cubicBezTo>
                    <a:pt x="31" y="5"/>
                    <a:pt x="31" y="3"/>
                    <a:pt x="34" y="4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16" name="Freeform 114"/>
            <p:cNvSpPr/>
            <p:nvPr/>
          </p:nvSpPr>
          <p:spPr bwMode="auto">
            <a:xfrm>
              <a:off x="4937125" y="2771775"/>
              <a:ext cx="68263" cy="254000"/>
            </a:xfrm>
            <a:custGeom>
              <a:cxnLst>
                <a:cxn ang="0">
                  <a:pos x="10" y="69"/>
                </a:cxn>
                <a:cxn ang="0">
                  <a:pos x="4" y="60"/>
                </a:cxn>
                <a:cxn ang="0">
                  <a:pos x="10" y="66"/>
                </a:cxn>
                <a:cxn ang="0">
                  <a:pos x="4" y="18"/>
                </a:cxn>
                <a:cxn ang="0">
                  <a:pos x="1" y="15"/>
                </a:cxn>
                <a:cxn ang="0">
                  <a:pos x="7" y="6"/>
                </a:cxn>
                <a:cxn ang="0">
                  <a:pos x="10" y="15"/>
                </a:cxn>
                <a:cxn ang="0">
                  <a:pos x="10" y="0"/>
                </a:cxn>
                <a:cxn ang="0">
                  <a:pos x="22" y="57"/>
                </a:cxn>
                <a:cxn ang="0">
                  <a:pos x="25" y="57"/>
                </a:cxn>
                <a:cxn ang="0">
                  <a:pos x="19" y="93"/>
                </a:cxn>
                <a:cxn ang="0">
                  <a:pos x="16" y="78"/>
                </a:cxn>
                <a:cxn ang="0">
                  <a:pos x="10" y="87"/>
                </a:cxn>
                <a:cxn ang="0">
                  <a:pos x="10" y="69"/>
                </a:cxn>
              </a:cxnLst>
              <a:rect b="b" l="0" r="r" t="0"/>
              <a:pathLst>
                <a:path h="94" w="25">
                  <a:moveTo>
                    <a:pt x="10" y="69"/>
                  </a:moveTo>
                  <a:cubicBezTo>
                    <a:pt x="8" y="66"/>
                    <a:pt x="3" y="66"/>
                    <a:pt x="4" y="60"/>
                  </a:cubicBezTo>
                  <a:cubicBezTo>
                    <a:pt x="7" y="61"/>
                    <a:pt x="9" y="63"/>
                    <a:pt x="10" y="66"/>
                  </a:cubicBezTo>
                  <a:cubicBezTo>
                    <a:pt x="16" y="56"/>
                    <a:pt x="10" y="16"/>
                    <a:pt x="4" y="18"/>
                  </a:cubicBezTo>
                  <a:cubicBezTo>
                    <a:pt x="2" y="18"/>
                    <a:pt x="0" y="18"/>
                    <a:pt x="1" y="15"/>
                  </a:cubicBezTo>
                  <a:cubicBezTo>
                    <a:pt x="6" y="15"/>
                    <a:pt x="3" y="7"/>
                    <a:pt x="7" y="6"/>
                  </a:cubicBezTo>
                  <a:cubicBezTo>
                    <a:pt x="7" y="10"/>
                    <a:pt x="6" y="15"/>
                    <a:pt x="10" y="15"/>
                  </a:cubicBezTo>
                  <a:cubicBezTo>
                    <a:pt x="10" y="10"/>
                    <a:pt x="10" y="5"/>
                    <a:pt x="10" y="0"/>
                  </a:cubicBezTo>
                  <a:cubicBezTo>
                    <a:pt x="18" y="15"/>
                    <a:pt x="9" y="47"/>
                    <a:pt x="22" y="57"/>
                  </a:cubicBezTo>
                  <a:cubicBezTo>
                    <a:pt x="23" y="57"/>
                    <a:pt x="24" y="57"/>
                    <a:pt x="25" y="57"/>
                  </a:cubicBezTo>
                  <a:cubicBezTo>
                    <a:pt x="17" y="63"/>
                    <a:pt x="19" y="79"/>
                    <a:pt x="19" y="93"/>
                  </a:cubicBezTo>
                  <a:cubicBezTo>
                    <a:pt x="12" y="94"/>
                    <a:pt x="18" y="82"/>
                    <a:pt x="16" y="78"/>
                  </a:cubicBezTo>
                  <a:cubicBezTo>
                    <a:pt x="12" y="79"/>
                    <a:pt x="15" y="87"/>
                    <a:pt x="10" y="87"/>
                  </a:cubicBezTo>
                  <a:cubicBezTo>
                    <a:pt x="10" y="81"/>
                    <a:pt x="10" y="75"/>
                    <a:pt x="10" y="6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17" name="Freeform 115"/>
            <p:cNvSpPr/>
            <p:nvPr/>
          </p:nvSpPr>
          <p:spPr bwMode="auto">
            <a:xfrm>
              <a:off x="4284663" y="2820988"/>
              <a:ext cx="325438" cy="82550"/>
            </a:xfrm>
            <a:custGeom>
              <a:cxnLst>
                <a:cxn ang="0">
                  <a:pos x="13" y="9"/>
                </a:cxn>
                <a:cxn ang="0">
                  <a:pos x="115" y="18"/>
                </a:cxn>
                <a:cxn ang="0">
                  <a:pos x="112" y="9"/>
                </a:cxn>
                <a:cxn ang="0">
                  <a:pos x="115" y="6"/>
                </a:cxn>
                <a:cxn ang="0">
                  <a:pos x="118" y="9"/>
                </a:cxn>
                <a:cxn ang="0">
                  <a:pos x="121" y="18"/>
                </a:cxn>
                <a:cxn ang="0">
                  <a:pos x="118" y="24"/>
                </a:cxn>
                <a:cxn ang="0">
                  <a:pos x="97" y="24"/>
                </a:cxn>
                <a:cxn ang="0">
                  <a:pos x="85" y="24"/>
                </a:cxn>
                <a:cxn ang="0">
                  <a:pos x="49" y="27"/>
                </a:cxn>
                <a:cxn ang="0">
                  <a:pos x="31" y="21"/>
                </a:cxn>
                <a:cxn ang="0">
                  <a:pos x="49" y="15"/>
                </a:cxn>
                <a:cxn ang="0">
                  <a:pos x="82" y="18"/>
                </a:cxn>
                <a:cxn ang="0">
                  <a:pos x="55" y="15"/>
                </a:cxn>
                <a:cxn ang="0">
                  <a:pos x="1" y="27"/>
                </a:cxn>
                <a:cxn ang="0">
                  <a:pos x="13" y="9"/>
                </a:cxn>
              </a:cxnLst>
              <a:rect b="b" l="0" r="r" t="0"/>
              <a:pathLst>
                <a:path h="31" w="120">
                  <a:moveTo>
                    <a:pt x="13" y="9"/>
                  </a:moveTo>
                  <a:cubicBezTo>
                    <a:pt x="40" y="0"/>
                    <a:pt x="83" y="13"/>
                    <a:pt x="115" y="18"/>
                  </a:cubicBezTo>
                  <a:cubicBezTo>
                    <a:pt x="115" y="14"/>
                    <a:pt x="114" y="11"/>
                    <a:pt x="112" y="9"/>
                  </a:cubicBezTo>
                  <a:cubicBezTo>
                    <a:pt x="114" y="9"/>
                    <a:pt x="116" y="9"/>
                    <a:pt x="115" y="6"/>
                  </a:cubicBezTo>
                  <a:cubicBezTo>
                    <a:pt x="117" y="6"/>
                    <a:pt x="119" y="6"/>
                    <a:pt x="118" y="9"/>
                  </a:cubicBezTo>
                  <a:cubicBezTo>
                    <a:pt x="117" y="14"/>
                    <a:pt x="121" y="14"/>
                    <a:pt x="121" y="18"/>
                  </a:cubicBezTo>
                  <a:cubicBezTo>
                    <a:pt x="118" y="18"/>
                    <a:pt x="119" y="22"/>
                    <a:pt x="118" y="24"/>
                  </a:cubicBezTo>
                  <a:cubicBezTo>
                    <a:pt x="111" y="24"/>
                    <a:pt x="104" y="24"/>
                    <a:pt x="97" y="24"/>
                  </a:cubicBezTo>
                  <a:cubicBezTo>
                    <a:pt x="87" y="15"/>
                    <a:pt x="49" y="26"/>
                    <a:pt x="85" y="24"/>
                  </a:cubicBezTo>
                  <a:cubicBezTo>
                    <a:pt x="79" y="31"/>
                    <a:pt x="60" y="25"/>
                    <a:pt x="49" y="27"/>
                  </a:cubicBezTo>
                  <a:cubicBezTo>
                    <a:pt x="58" y="18"/>
                    <a:pt x="39" y="22"/>
                    <a:pt x="31" y="21"/>
                  </a:cubicBezTo>
                  <a:cubicBezTo>
                    <a:pt x="35" y="17"/>
                    <a:pt x="41" y="15"/>
                    <a:pt x="49" y="15"/>
                  </a:cubicBezTo>
                  <a:cubicBezTo>
                    <a:pt x="54" y="22"/>
                    <a:pt x="72" y="16"/>
                    <a:pt x="82" y="18"/>
                  </a:cubicBezTo>
                  <a:cubicBezTo>
                    <a:pt x="89" y="12"/>
                    <a:pt x="62" y="16"/>
                    <a:pt x="55" y="15"/>
                  </a:cubicBezTo>
                  <a:cubicBezTo>
                    <a:pt x="34" y="4"/>
                    <a:pt x="13" y="19"/>
                    <a:pt x="1" y="27"/>
                  </a:cubicBezTo>
                  <a:cubicBezTo>
                    <a:pt x="0" y="16"/>
                    <a:pt x="7" y="13"/>
                    <a:pt x="13" y="9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18" name="Freeform 116"/>
            <p:cNvSpPr/>
            <p:nvPr/>
          </p:nvSpPr>
          <p:spPr bwMode="auto">
            <a:xfrm>
              <a:off x="4276725" y="2832100"/>
              <a:ext cx="422275" cy="131763"/>
            </a:xfrm>
            <a:custGeom>
              <a:cxnLst>
                <a:cxn ang="0">
                  <a:pos x="124" y="14"/>
                </a:cxn>
                <a:cxn ang="0">
                  <a:pos x="130" y="32"/>
                </a:cxn>
                <a:cxn ang="0">
                  <a:pos x="133" y="8"/>
                </a:cxn>
                <a:cxn ang="0">
                  <a:pos x="139" y="8"/>
                </a:cxn>
                <a:cxn ang="0">
                  <a:pos x="133" y="11"/>
                </a:cxn>
                <a:cxn ang="0">
                  <a:pos x="154" y="14"/>
                </a:cxn>
                <a:cxn ang="0">
                  <a:pos x="157" y="20"/>
                </a:cxn>
                <a:cxn ang="0">
                  <a:pos x="157" y="26"/>
                </a:cxn>
                <a:cxn ang="0">
                  <a:pos x="148" y="20"/>
                </a:cxn>
                <a:cxn ang="0">
                  <a:pos x="136" y="32"/>
                </a:cxn>
                <a:cxn ang="0">
                  <a:pos x="145" y="41"/>
                </a:cxn>
                <a:cxn ang="0">
                  <a:pos x="139" y="38"/>
                </a:cxn>
                <a:cxn ang="0">
                  <a:pos x="1" y="44"/>
                </a:cxn>
                <a:cxn ang="0">
                  <a:pos x="4" y="23"/>
                </a:cxn>
                <a:cxn ang="0">
                  <a:pos x="58" y="11"/>
                </a:cxn>
                <a:cxn ang="0">
                  <a:pos x="52" y="11"/>
                </a:cxn>
                <a:cxn ang="0">
                  <a:pos x="34" y="17"/>
                </a:cxn>
                <a:cxn ang="0">
                  <a:pos x="52" y="23"/>
                </a:cxn>
                <a:cxn ang="0">
                  <a:pos x="88" y="20"/>
                </a:cxn>
                <a:cxn ang="0">
                  <a:pos x="100" y="20"/>
                </a:cxn>
                <a:cxn ang="0">
                  <a:pos x="121" y="20"/>
                </a:cxn>
                <a:cxn ang="0">
                  <a:pos x="124" y="14"/>
                </a:cxn>
              </a:cxnLst>
              <a:rect b="b" l="0" r="r" t="0"/>
              <a:pathLst>
                <a:path h="49" w="157">
                  <a:moveTo>
                    <a:pt x="124" y="14"/>
                  </a:moveTo>
                  <a:cubicBezTo>
                    <a:pt x="132" y="14"/>
                    <a:pt x="122" y="32"/>
                    <a:pt x="130" y="32"/>
                  </a:cubicBezTo>
                  <a:cubicBezTo>
                    <a:pt x="140" y="26"/>
                    <a:pt x="125" y="13"/>
                    <a:pt x="133" y="8"/>
                  </a:cubicBezTo>
                  <a:cubicBezTo>
                    <a:pt x="135" y="8"/>
                    <a:pt x="137" y="8"/>
                    <a:pt x="139" y="8"/>
                  </a:cubicBezTo>
                  <a:cubicBezTo>
                    <a:pt x="139" y="11"/>
                    <a:pt x="135" y="10"/>
                    <a:pt x="133" y="11"/>
                  </a:cubicBezTo>
                  <a:cubicBezTo>
                    <a:pt x="138" y="20"/>
                    <a:pt x="142" y="13"/>
                    <a:pt x="154" y="14"/>
                  </a:cubicBezTo>
                  <a:cubicBezTo>
                    <a:pt x="154" y="17"/>
                    <a:pt x="155" y="19"/>
                    <a:pt x="157" y="20"/>
                  </a:cubicBezTo>
                  <a:cubicBezTo>
                    <a:pt x="157" y="22"/>
                    <a:pt x="157" y="24"/>
                    <a:pt x="157" y="26"/>
                  </a:cubicBezTo>
                  <a:cubicBezTo>
                    <a:pt x="152" y="26"/>
                    <a:pt x="149" y="24"/>
                    <a:pt x="148" y="20"/>
                  </a:cubicBezTo>
                  <a:cubicBezTo>
                    <a:pt x="144" y="24"/>
                    <a:pt x="144" y="32"/>
                    <a:pt x="136" y="32"/>
                  </a:cubicBezTo>
                  <a:cubicBezTo>
                    <a:pt x="135" y="39"/>
                    <a:pt x="150" y="30"/>
                    <a:pt x="145" y="41"/>
                  </a:cubicBezTo>
                  <a:cubicBezTo>
                    <a:pt x="143" y="40"/>
                    <a:pt x="142" y="38"/>
                    <a:pt x="139" y="38"/>
                  </a:cubicBezTo>
                  <a:cubicBezTo>
                    <a:pt x="86" y="49"/>
                    <a:pt x="42" y="20"/>
                    <a:pt x="1" y="44"/>
                  </a:cubicBezTo>
                  <a:cubicBezTo>
                    <a:pt x="0" y="35"/>
                    <a:pt x="6" y="33"/>
                    <a:pt x="4" y="23"/>
                  </a:cubicBezTo>
                  <a:cubicBezTo>
                    <a:pt x="16" y="15"/>
                    <a:pt x="37" y="0"/>
                    <a:pt x="58" y="11"/>
                  </a:cubicBezTo>
                  <a:cubicBezTo>
                    <a:pt x="56" y="11"/>
                    <a:pt x="54" y="11"/>
                    <a:pt x="52" y="11"/>
                  </a:cubicBezTo>
                  <a:cubicBezTo>
                    <a:pt x="44" y="11"/>
                    <a:pt x="38" y="13"/>
                    <a:pt x="34" y="17"/>
                  </a:cubicBezTo>
                  <a:cubicBezTo>
                    <a:pt x="42" y="18"/>
                    <a:pt x="61" y="14"/>
                    <a:pt x="52" y="23"/>
                  </a:cubicBezTo>
                  <a:cubicBezTo>
                    <a:pt x="63" y="21"/>
                    <a:pt x="82" y="27"/>
                    <a:pt x="88" y="20"/>
                  </a:cubicBezTo>
                  <a:cubicBezTo>
                    <a:pt x="92" y="20"/>
                    <a:pt x="96" y="20"/>
                    <a:pt x="100" y="20"/>
                  </a:cubicBezTo>
                  <a:cubicBezTo>
                    <a:pt x="107" y="20"/>
                    <a:pt x="114" y="20"/>
                    <a:pt x="121" y="20"/>
                  </a:cubicBezTo>
                  <a:cubicBezTo>
                    <a:pt x="122" y="18"/>
                    <a:pt x="121" y="14"/>
                    <a:pt x="124" y="14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19" name="Freeform 117"/>
            <p:cNvSpPr/>
            <p:nvPr/>
          </p:nvSpPr>
          <p:spPr bwMode="auto">
            <a:xfrm>
              <a:off x="4598988" y="2844800"/>
              <a:ext cx="53975" cy="73025"/>
            </a:xfrm>
            <a:custGeom>
              <a:cxnLst>
                <a:cxn ang="0">
                  <a:pos x="1" y="0"/>
                </a:cxn>
                <a:cxn ang="0">
                  <a:pos x="13" y="3"/>
                </a:cxn>
                <a:cxn ang="0">
                  <a:pos x="10" y="27"/>
                </a:cxn>
                <a:cxn ang="0">
                  <a:pos x="4" y="9"/>
                </a:cxn>
                <a:cxn ang="0">
                  <a:pos x="1" y="0"/>
                </a:cxn>
              </a:cxnLst>
              <a:rect b="b" l="0" r="r" t="0"/>
              <a:pathLst>
                <a:path h="27" w="20">
                  <a:moveTo>
                    <a:pt x="1" y="0"/>
                  </a:moveTo>
                  <a:cubicBezTo>
                    <a:pt x="5" y="1"/>
                    <a:pt x="7" y="4"/>
                    <a:pt x="13" y="3"/>
                  </a:cubicBezTo>
                  <a:cubicBezTo>
                    <a:pt x="5" y="8"/>
                    <a:pt x="20" y="21"/>
                    <a:pt x="10" y="27"/>
                  </a:cubicBezTo>
                  <a:cubicBezTo>
                    <a:pt x="2" y="27"/>
                    <a:pt x="12" y="9"/>
                    <a:pt x="4" y="9"/>
                  </a:cubicBezTo>
                  <a:cubicBezTo>
                    <a:pt x="4" y="5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13303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20" name="Freeform 118"/>
            <p:cNvSpPr/>
            <p:nvPr/>
          </p:nvSpPr>
          <p:spPr bwMode="auto">
            <a:xfrm>
              <a:off x="4622800" y="2825750"/>
              <a:ext cx="244475" cy="288925"/>
            </a:xfrm>
            <a:custGeom>
              <a:cxnLst>
                <a:cxn ang="0">
                  <a:pos x="28" y="22"/>
                </a:cxn>
                <a:cxn ang="0">
                  <a:pos x="31" y="19"/>
                </a:cxn>
                <a:cxn ang="0">
                  <a:pos x="91" y="10"/>
                </a:cxn>
                <a:cxn ang="0">
                  <a:pos x="37" y="28"/>
                </a:cxn>
                <a:cxn ang="0">
                  <a:pos x="22" y="37"/>
                </a:cxn>
                <a:cxn ang="0">
                  <a:pos x="13" y="79"/>
                </a:cxn>
                <a:cxn ang="0">
                  <a:pos x="10" y="91"/>
                </a:cxn>
                <a:cxn ang="0">
                  <a:pos x="10" y="67"/>
                </a:cxn>
                <a:cxn ang="0">
                  <a:pos x="7" y="73"/>
                </a:cxn>
                <a:cxn ang="0">
                  <a:pos x="10" y="40"/>
                </a:cxn>
                <a:cxn ang="0">
                  <a:pos x="16" y="43"/>
                </a:cxn>
                <a:cxn ang="0">
                  <a:pos x="7" y="34"/>
                </a:cxn>
                <a:cxn ang="0">
                  <a:pos x="19" y="22"/>
                </a:cxn>
                <a:cxn ang="0">
                  <a:pos x="28" y="28"/>
                </a:cxn>
                <a:cxn ang="0">
                  <a:pos x="28" y="22"/>
                </a:cxn>
              </a:cxnLst>
              <a:rect b="b" l="0" r="r" t="0"/>
              <a:pathLst>
                <a:path h="107" w="91">
                  <a:moveTo>
                    <a:pt x="28" y="22"/>
                  </a:moveTo>
                  <a:cubicBezTo>
                    <a:pt x="27" y="19"/>
                    <a:pt x="29" y="19"/>
                    <a:pt x="31" y="19"/>
                  </a:cubicBezTo>
                  <a:cubicBezTo>
                    <a:pt x="48" y="27"/>
                    <a:pt x="72" y="0"/>
                    <a:pt x="91" y="10"/>
                  </a:cubicBezTo>
                  <a:cubicBezTo>
                    <a:pt x="73" y="16"/>
                    <a:pt x="54" y="21"/>
                    <a:pt x="37" y="28"/>
                  </a:cubicBezTo>
                  <a:cubicBezTo>
                    <a:pt x="34" y="38"/>
                    <a:pt x="15" y="25"/>
                    <a:pt x="22" y="37"/>
                  </a:cubicBezTo>
                  <a:cubicBezTo>
                    <a:pt x="9" y="46"/>
                    <a:pt x="21" y="63"/>
                    <a:pt x="13" y="79"/>
                  </a:cubicBezTo>
                  <a:cubicBezTo>
                    <a:pt x="14" y="85"/>
                    <a:pt x="12" y="107"/>
                    <a:pt x="10" y="91"/>
                  </a:cubicBezTo>
                  <a:cubicBezTo>
                    <a:pt x="10" y="83"/>
                    <a:pt x="10" y="75"/>
                    <a:pt x="10" y="67"/>
                  </a:cubicBezTo>
                  <a:cubicBezTo>
                    <a:pt x="7" y="67"/>
                    <a:pt x="8" y="71"/>
                    <a:pt x="7" y="73"/>
                  </a:cubicBezTo>
                  <a:cubicBezTo>
                    <a:pt x="0" y="66"/>
                    <a:pt x="11" y="51"/>
                    <a:pt x="10" y="40"/>
                  </a:cubicBezTo>
                  <a:cubicBezTo>
                    <a:pt x="13" y="40"/>
                    <a:pt x="14" y="42"/>
                    <a:pt x="16" y="43"/>
                  </a:cubicBezTo>
                  <a:cubicBezTo>
                    <a:pt x="21" y="32"/>
                    <a:pt x="6" y="41"/>
                    <a:pt x="7" y="34"/>
                  </a:cubicBezTo>
                  <a:cubicBezTo>
                    <a:pt x="15" y="34"/>
                    <a:pt x="15" y="26"/>
                    <a:pt x="19" y="22"/>
                  </a:cubicBezTo>
                  <a:cubicBezTo>
                    <a:pt x="20" y="26"/>
                    <a:pt x="23" y="28"/>
                    <a:pt x="28" y="28"/>
                  </a:cubicBezTo>
                  <a:cubicBezTo>
                    <a:pt x="28" y="26"/>
                    <a:pt x="28" y="24"/>
                    <a:pt x="28" y="2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21" name="Freeform 119"/>
            <p:cNvSpPr/>
            <p:nvPr/>
          </p:nvSpPr>
          <p:spPr bwMode="auto">
            <a:xfrm>
              <a:off x="4940300" y="2816225"/>
              <a:ext cx="41275" cy="187325"/>
            </a:xfrm>
            <a:custGeom>
              <a:cxnLst>
                <a:cxn ang="0">
                  <a:pos x="3" y="2"/>
                </a:cxn>
                <a:cxn ang="0">
                  <a:pos x="9" y="50"/>
                </a:cxn>
                <a:cxn ang="0">
                  <a:pos x="3" y="44"/>
                </a:cxn>
                <a:cxn ang="0">
                  <a:pos x="9" y="53"/>
                </a:cxn>
                <a:cxn ang="0">
                  <a:pos x="0" y="65"/>
                </a:cxn>
                <a:cxn ang="0">
                  <a:pos x="0" y="41"/>
                </a:cxn>
                <a:cxn ang="0">
                  <a:pos x="3" y="2"/>
                </a:cxn>
              </a:cxnLst>
              <a:rect b="b" l="0" r="r" t="0"/>
              <a:pathLst>
                <a:path h="70" w="15">
                  <a:moveTo>
                    <a:pt x="3" y="2"/>
                  </a:moveTo>
                  <a:cubicBezTo>
                    <a:pt x="9" y="0"/>
                    <a:pt x="15" y="40"/>
                    <a:pt x="9" y="50"/>
                  </a:cubicBezTo>
                  <a:cubicBezTo>
                    <a:pt x="8" y="47"/>
                    <a:pt x="6" y="45"/>
                    <a:pt x="3" y="44"/>
                  </a:cubicBezTo>
                  <a:cubicBezTo>
                    <a:pt x="2" y="50"/>
                    <a:pt x="7" y="50"/>
                    <a:pt x="9" y="53"/>
                  </a:cubicBezTo>
                  <a:cubicBezTo>
                    <a:pt x="1" y="52"/>
                    <a:pt x="12" y="70"/>
                    <a:pt x="0" y="65"/>
                  </a:cubicBezTo>
                  <a:cubicBezTo>
                    <a:pt x="0" y="57"/>
                    <a:pt x="0" y="49"/>
                    <a:pt x="0" y="41"/>
                  </a:cubicBezTo>
                  <a:cubicBezTo>
                    <a:pt x="7" y="34"/>
                    <a:pt x="1" y="14"/>
                    <a:pt x="3" y="2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22" name="Freeform 120"/>
            <p:cNvSpPr/>
            <p:nvPr/>
          </p:nvSpPr>
          <p:spPr bwMode="auto">
            <a:xfrm>
              <a:off x="4497388" y="3149600"/>
              <a:ext cx="55563" cy="50800"/>
            </a:xfrm>
            <a:custGeom>
              <a:cxnLst>
                <a:cxn ang="0">
                  <a:pos x="3" y="7"/>
                </a:cxn>
                <a:cxn ang="0">
                  <a:pos x="21" y="4"/>
                </a:cxn>
                <a:cxn ang="0">
                  <a:pos x="21" y="10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3" y="7"/>
                </a:cxn>
              </a:cxnLst>
              <a:rect b="b" l="0" r="r" t="0"/>
              <a:pathLst>
                <a:path h="19" w="21">
                  <a:moveTo>
                    <a:pt x="3" y="7"/>
                  </a:moveTo>
                  <a:cubicBezTo>
                    <a:pt x="7" y="0"/>
                    <a:pt x="13" y="2"/>
                    <a:pt x="21" y="4"/>
                  </a:cubicBezTo>
                  <a:cubicBezTo>
                    <a:pt x="19" y="7"/>
                    <a:pt x="17" y="9"/>
                    <a:pt x="21" y="10"/>
                  </a:cubicBezTo>
                  <a:cubicBezTo>
                    <a:pt x="15" y="14"/>
                    <a:pt x="8" y="17"/>
                    <a:pt x="0" y="19"/>
                  </a:cubicBezTo>
                  <a:cubicBezTo>
                    <a:pt x="2" y="16"/>
                    <a:pt x="4" y="14"/>
                    <a:pt x="0" y="13"/>
                  </a:cubicBezTo>
                  <a:cubicBezTo>
                    <a:pt x="2" y="10"/>
                    <a:pt x="8" y="8"/>
                    <a:pt x="3" y="7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23" name="Freeform 121"/>
            <p:cNvSpPr/>
            <p:nvPr/>
          </p:nvSpPr>
          <p:spPr bwMode="auto">
            <a:xfrm>
              <a:off x="4989513" y="2852738"/>
              <a:ext cx="90488" cy="204788"/>
            </a:xfrm>
            <a:custGeom>
              <a:cxnLst>
                <a:cxn ang="0">
                  <a:pos x="0" y="72"/>
                </a:cxn>
                <a:cxn ang="0">
                  <a:pos x="21" y="33"/>
                </a:cxn>
                <a:cxn ang="0">
                  <a:pos x="24" y="0"/>
                </a:cxn>
                <a:cxn ang="0">
                  <a:pos x="3" y="75"/>
                </a:cxn>
                <a:cxn ang="0">
                  <a:pos x="0" y="72"/>
                </a:cxn>
              </a:cxnLst>
              <a:rect b="b" l="0" r="r" t="0"/>
              <a:pathLst>
                <a:path h="76" w="34">
                  <a:moveTo>
                    <a:pt x="0" y="72"/>
                  </a:moveTo>
                  <a:cubicBezTo>
                    <a:pt x="10" y="62"/>
                    <a:pt x="18" y="50"/>
                    <a:pt x="21" y="33"/>
                  </a:cubicBezTo>
                  <a:cubicBezTo>
                    <a:pt x="28" y="28"/>
                    <a:pt x="22" y="10"/>
                    <a:pt x="24" y="0"/>
                  </a:cubicBezTo>
                  <a:cubicBezTo>
                    <a:pt x="34" y="30"/>
                    <a:pt x="19" y="61"/>
                    <a:pt x="3" y="75"/>
                  </a:cubicBezTo>
                  <a:cubicBezTo>
                    <a:pt x="0" y="76"/>
                    <a:pt x="0" y="74"/>
                    <a:pt x="0" y="7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24" name="Freeform 122"/>
            <p:cNvSpPr/>
            <p:nvPr/>
          </p:nvSpPr>
          <p:spPr bwMode="auto">
            <a:xfrm>
              <a:off x="4568825" y="3027363"/>
              <a:ext cx="65088" cy="141288"/>
            </a:xfrm>
            <a:custGeom>
              <a:cxnLst>
                <a:cxn ang="0">
                  <a:pos x="6" y="52"/>
                </a:cxn>
                <a:cxn ang="0">
                  <a:pos x="0" y="46"/>
                </a:cxn>
                <a:cxn ang="0">
                  <a:pos x="24" y="1"/>
                </a:cxn>
                <a:cxn ang="0">
                  <a:pos x="9" y="52"/>
                </a:cxn>
                <a:cxn ang="0">
                  <a:pos x="6" y="52"/>
                </a:cxn>
              </a:cxnLst>
              <a:rect b="b" l="0" r="r" t="0"/>
              <a:pathLst>
                <a:path h="52" w="24">
                  <a:moveTo>
                    <a:pt x="6" y="52"/>
                  </a:moveTo>
                  <a:cubicBezTo>
                    <a:pt x="7" y="47"/>
                    <a:pt x="4" y="46"/>
                    <a:pt x="0" y="46"/>
                  </a:cubicBezTo>
                  <a:cubicBezTo>
                    <a:pt x="15" y="40"/>
                    <a:pt x="12" y="0"/>
                    <a:pt x="24" y="1"/>
                  </a:cubicBezTo>
                  <a:cubicBezTo>
                    <a:pt x="21" y="20"/>
                    <a:pt x="12" y="33"/>
                    <a:pt x="9" y="52"/>
                  </a:cubicBezTo>
                  <a:cubicBezTo>
                    <a:pt x="8" y="52"/>
                    <a:pt x="7" y="52"/>
                    <a:pt x="6" y="5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25" name="Freeform 124"/>
            <p:cNvSpPr/>
            <p:nvPr/>
          </p:nvSpPr>
          <p:spPr bwMode="auto">
            <a:xfrm>
              <a:off x="4424363" y="3165475"/>
              <a:ext cx="169863" cy="57150"/>
            </a:xfrm>
            <a:custGeom>
              <a:cxnLst>
                <a:cxn ang="0">
                  <a:pos x="0" y="13"/>
                </a:cxn>
                <a:cxn ang="0">
                  <a:pos x="30" y="1"/>
                </a:cxn>
                <a:cxn ang="0">
                  <a:pos x="27" y="7"/>
                </a:cxn>
                <a:cxn ang="0">
                  <a:pos x="27" y="13"/>
                </a:cxn>
                <a:cxn ang="0">
                  <a:pos x="48" y="4"/>
                </a:cxn>
                <a:cxn ang="0">
                  <a:pos x="60" y="1"/>
                </a:cxn>
                <a:cxn ang="0">
                  <a:pos x="63" y="1"/>
                </a:cxn>
                <a:cxn ang="0">
                  <a:pos x="57" y="16"/>
                </a:cxn>
                <a:cxn ang="0">
                  <a:pos x="54" y="16"/>
                </a:cxn>
                <a:cxn ang="0">
                  <a:pos x="57" y="4"/>
                </a:cxn>
                <a:cxn ang="0">
                  <a:pos x="6" y="19"/>
                </a:cxn>
                <a:cxn ang="0">
                  <a:pos x="0" y="13"/>
                </a:cxn>
              </a:cxnLst>
              <a:rect b="b" l="0" r="r" t="0"/>
              <a:pathLst>
                <a:path h="21" w="62">
                  <a:moveTo>
                    <a:pt x="0" y="13"/>
                  </a:moveTo>
                  <a:cubicBezTo>
                    <a:pt x="11" y="10"/>
                    <a:pt x="19" y="4"/>
                    <a:pt x="30" y="1"/>
                  </a:cubicBezTo>
                  <a:cubicBezTo>
                    <a:pt x="35" y="2"/>
                    <a:pt x="29" y="4"/>
                    <a:pt x="27" y="7"/>
                  </a:cubicBezTo>
                  <a:cubicBezTo>
                    <a:pt x="31" y="8"/>
                    <a:pt x="29" y="10"/>
                    <a:pt x="27" y="13"/>
                  </a:cubicBezTo>
                  <a:cubicBezTo>
                    <a:pt x="35" y="11"/>
                    <a:pt x="42" y="8"/>
                    <a:pt x="48" y="4"/>
                  </a:cubicBezTo>
                  <a:cubicBezTo>
                    <a:pt x="53" y="4"/>
                    <a:pt x="54" y="0"/>
                    <a:pt x="60" y="1"/>
                  </a:cubicBezTo>
                  <a:cubicBezTo>
                    <a:pt x="61" y="1"/>
                    <a:pt x="62" y="1"/>
                    <a:pt x="63" y="1"/>
                  </a:cubicBezTo>
                  <a:cubicBezTo>
                    <a:pt x="58" y="3"/>
                    <a:pt x="63" y="15"/>
                    <a:pt x="57" y="16"/>
                  </a:cubicBezTo>
                  <a:cubicBezTo>
                    <a:pt x="56" y="16"/>
                    <a:pt x="55" y="16"/>
                    <a:pt x="54" y="16"/>
                  </a:cubicBezTo>
                  <a:cubicBezTo>
                    <a:pt x="56" y="13"/>
                    <a:pt x="57" y="9"/>
                    <a:pt x="57" y="4"/>
                  </a:cubicBezTo>
                  <a:cubicBezTo>
                    <a:pt x="43" y="12"/>
                    <a:pt x="30" y="21"/>
                    <a:pt x="6" y="19"/>
                  </a:cubicBezTo>
                  <a:cubicBezTo>
                    <a:pt x="3" y="18"/>
                    <a:pt x="1" y="16"/>
                    <a:pt x="0" y="13"/>
                  </a:cubicBezTo>
                  <a:close/>
                </a:path>
              </a:pathLst>
            </a:custGeom>
            <a:solidFill>
              <a:srgbClr val="13303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26" name="Freeform 125"/>
            <p:cNvSpPr/>
            <p:nvPr/>
          </p:nvSpPr>
          <p:spPr bwMode="auto">
            <a:xfrm>
              <a:off x="4576763" y="3160713"/>
              <a:ext cx="382588" cy="206375"/>
            </a:xfrm>
            <a:custGeom>
              <a:cxnLst>
                <a:cxn ang="0">
                  <a:pos x="99" y="45"/>
                </a:cxn>
                <a:cxn ang="0">
                  <a:pos x="123" y="45"/>
                </a:cxn>
                <a:cxn ang="0">
                  <a:pos x="132" y="9"/>
                </a:cxn>
                <a:cxn ang="0">
                  <a:pos x="141" y="6"/>
                </a:cxn>
                <a:cxn ang="0">
                  <a:pos x="123" y="63"/>
                </a:cxn>
                <a:cxn ang="0">
                  <a:pos x="114" y="69"/>
                </a:cxn>
                <a:cxn ang="0">
                  <a:pos x="78" y="69"/>
                </a:cxn>
                <a:cxn ang="0">
                  <a:pos x="66" y="66"/>
                </a:cxn>
                <a:cxn ang="0">
                  <a:pos x="57" y="45"/>
                </a:cxn>
                <a:cxn ang="0">
                  <a:pos x="0" y="42"/>
                </a:cxn>
                <a:cxn ang="0">
                  <a:pos x="0" y="39"/>
                </a:cxn>
                <a:cxn ang="0">
                  <a:pos x="78" y="45"/>
                </a:cxn>
                <a:cxn ang="0">
                  <a:pos x="69" y="45"/>
                </a:cxn>
                <a:cxn ang="0">
                  <a:pos x="87" y="48"/>
                </a:cxn>
                <a:cxn ang="0">
                  <a:pos x="81" y="51"/>
                </a:cxn>
                <a:cxn ang="0">
                  <a:pos x="99" y="45"/>
                </a:cxn>
              </a:cxnLst>
              <a:rect b="b" l="0" r="r" t="0"/>
              <a:pathLst>
                <a:path h="77" w="142">
                  <a:moveTo>
                    <a:pt x="99" y="45"/>
                  </a:moveTo>
                  <a:cubicBezTo>
                    <a:pt x="107" y="40"/>
                    <a:pt x="114" y="45"/>
                    <a:pt x="123" y="45"/>
                  </a:cubicBezTo>
                  <a:cubicBezTo>
                    <a:pt x="127" y="36"/>
                    <a:pt x="138" y="18"/>
                    <a:pt x="132" y="9"/>
                  </a:cubicBezTo>
                  <a:cubicBezTo>
                    <a:pt x="132" y="7"/>
                    <a:pt x="142" y="0"/>
                    <a:pt x="141" y="6"/>
                  </a:cubicBezTo>
                  <a:cubicBezTo>
                    <a:pt x="139" y="29"/>
                    <a:pt x="129" y="44"/>
                    <a:pt x="123" y="63"/>
                  </a:cubicBezTo>
                  <a:cubicBezTo>
                    <a:pt x="119" y="64"/>
                    <a:pt x="118" y="68"/>
                    <a:pt x="114" y="69"/>
                  </a:cubicBezTo>
                  <a:cubicBezTo>
                    <a:pt x="115" y="41"/>
                    <a:pt x="83" y="60"/>
                    <a:pt x="78" y="69"/>
                  </a:cubicBezTo>
                  <a:cubicBezTo>
                    <a:pt x="73" y="69"/>
                    <a:pt x="72" y="65"/>
                    <a:pt x="66" y="66"/>
                  </a:cubicBezTo>
                  <a:cubicBezTo>
                    <a:pt x="50" y="77"/>
                    <a:pt x="82" y="42"/>
                    <a:pt x="57" y="45"/>
                  </a:cubicBezTo>
                  <a:cubicBezTo>
                    <a:pt x="39" y="43"/>
                    <a:pt x="13" y="49"/>
                    <a:pt x="0" y="42"/>
                  </a:cubicBezTo>
                  <a:cubicBezTo>
                    <a:pt x="0" y="41"/>
                    <a:pt x="0" y="40"/>
                    <a:pt x="0" y="39"/>
                  </a:cubicBezTo>
                  <a:cubicBezTo>
                    <a:pt x="24" y="49"/>
                    <a:pt x="60" y="35"/>
                    <a:pt x="78" y="45"/>
                  </a:cubicBezTo>
                  <a:cubicBezTo>
                    <a:pt x="75" y="45"/>
                    <a:pt x="72" y="45"/>
                    <a:pt x="69" y="45"/>
                  </a:cubicBezTo>
                  <a:cubicBezTo>
                    <a:pt x="69" y="52"/>
                    <a:pt x="82" y="46"/>
                    <a:pt x="87" y="48"/>
                  </a:cubicBezTo>
                  <a:cubicBezTo>
                    <a:pt x="87" y="51"/>
                    <a:pt x="83" y="50"/>
                    <a:pt x="81" y="51"/>
                  </a:cubicBezTo>
                  <a:cubicBezTo>
                    <a:pt x="83" y="59"/>
                    <a:pt x="116" y="46"/>
                    <a:pt x="99" y="4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27" name="Freeform 126"/>
            <p:cNvSpPr/>
            <p:nvPr/>
          </p:nvSpPr>
          <p:spPr bwMode="auto">
            <a:xfrm>
              <a:off x="4811713" y="3168650"/>
              <a:ext cx="112713" cy="55563"/>
            </a:xfrm>
            <a:custGeom>
              <a:cxnLst>
                <a:cxn ang="0">
                  <a:pos x="42" y="9"/>
                </a:cxn>
                <a:cxn ang="0">
                  <a:pos x="0" y="21"/>
                </a:cxn>
                <a:cxn ang="0">
                  <a:pos x="39" y="0"/>
                </a:cxn>
                <a:cxn ang="0">
                  <a:pos x="42" y="9"/>
                </a:cxn>
              </a:cxnLst>
              <a:rect b="b" l="0" r="r" t="0"/>
              <a:pathLst>
                <a:path h="21" w="42">
                  <a:moveTo>
                    <a:pt x="42" y="9"/>
                  </a:moveTo>
                  <a:cubicBezTo>
                    <a:pt x="29" y="14"/>
                    <a:pt x="15" y="18"/>
                    <a:pt x="0" y="21"/>
                  </a:cubicBezTo>
                  <a:cubicBezTo>
                    <a:pt x="7" y="8"/>
                    <a:pt x="26" y="7"/>
                    <a:pt x="39" y="0"/>
                  </a:cubicBezTo>
                  <a:cubicBezTo>
                    <a:pt x="33" y="7"/>
                    <a:pt x="40" y="3"/>
                    <a:pt x="42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28" name="Freeform 127"/>
            <p:cNvSpPr/>
            <p:nvPr/>
          </p:nvSpPr>
          <p:spPr bwMode="auto">
            <a:xfrm>
              <a:off x="4594225" y="3192463"/>
              <a:ext cx="44450" cy="55563"/>
            </a:xfrm>
            <a:custGeom>
              <a:cxnLst>
                <a:cxn ang="0">
                  <a:pos x="0" y="21"/>
                </a:cxn>
                <a:cxn ang="0">
                  <a:pos x="9" y="0"/>
                </a:cxn>
                <a:cxn ang="0">
                  <a:pos x="0" y="21"/>
                </a:cxn>
              </a:cxnLst>
              <a:rect b="b" l="0" r="r" t="0"/>
              <a:pathLst>
                <a:path h="21" w="17">
                  <a:moveTo>
                    <a:pt x="0" y="21"/>
                  </a:moveTo>
                  <a:cubicBezTo>
                    <a:pt x="0" y="11"/>
                    <a:pt x="10" y="11"/>
                    <a:pt x="9" y="0"/>
                  </a:cubicBezTo>
                  <a:cubicBezTo>
                    <a:pt x="17" y="6"/>
                    <a:pt x="6" y="19"/>
                    <a:pt x="0" y="2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29" name="Freeform 128"/>
            <p:cNvSpPr/>
            <p:nvPr/>
          </p:nvSpPr>
          <p:spPr bwMode="auto">
            <a:xfrm>
              <a:off x="4657725" y="3160713"/>
              <a:ext cx="234950" cy="98425"/>
            </a:xfrm>
            <a:custGeom>
              <a:cxnLst>
                <a:cxn ang="0">
                  <a:pos x="30" y="27"/>
                </a:cxn>
                <a:cxn ang="0">
                  <a:pos x="0" y="36"/>
                </a:cxn>
                <a:cxn ang="0">
                  <a:pos x="87" y="0"/>
                </a:cxn>
                <a:cxn ang="0">
                  <a:pos x="42" y="24"/>
                </a:cxn>
                <a:cxn ang="0">
                  <a:pos x="30" y="27"/>
                </a:cxn>
              </a:cxnLst>
              <a:rect b="b" l="0" r="r" t="0"/>
              <a:pathLst>
                <a:path h="37" w="87">
                  <a:moveTo>
                    <a:pt x="30" y="27"/>
                  </a:moveTo>
                  <a:cubicBezTo>
                    <a:pt x="16" y="26"/>
                    <a:pt x="14" y="37"/>
                    <a:pt x="0" y="36"/>
                  </a:cubicBezTo>
                  <a:cubicBezTo>
                    <a:pt x="25" y="20"/>
                    <a:pt x="55" y="9"/>
                    <a:pt x="87" y="0"/>
                  </a:cubicBezTo>
                  <a:cubicBezTo>
                    <a:pt x="78" y="12"/>
                    <a:pt x="42" y="13"/>
                    <a:pt x="42" y="24"/>
                  </a:cubicBezTo>
                  <a:cubicBezTo>
                    <a:pt x="41" y="28"/>
                    <a:pt x="34" y="26"/>
                    <a:pt x="30" y="2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30" name="Freeform 129"/>
            <p:cNvSpPr/>
            <p:nvPr/>
          </p:nvSpPr>
          <p:spPr bwMode="auto">
            <a:xfrm>
              <a:off x="4343400" y="3200400"/>
              <a:ext cx="96838" cy="31750"/>
            </a:xfrm>
            <a:custGeom>
              <a:cxnLst>
                <a:cxn ang="0">
                  <a:pos x="0" y="9"/>
                </a:cxn>
                <a:cxn ang="0">
                  <a:pos x="30" y="0"/>
                </a:cxn>
                <a:cxn ang="0">
                  <a:pos x="36" y="6"/>
                </a:cxn>
                <a:cxn ang="0">
                  <a:pos x="9" y="12"/>
                </a:cxn>
                <a:cxn ang="0">
                  <a:pos x="0" y="9"/>
                </a:cxn>
              </a:cxnLst>
              <a:rect b="b" l="0" r="r" t="0"/>
              <a:pathLst>
                <a:path h="12" w="36">
                  <a:moveTo>
                    <a:pt x="0" y="9"/>
                  </a:moveTo>
                  <a:cubicBezTo>
                    <a:pt x="9" y="5"/>
                    <a:pt x="22" y="5"/>
                    <a:pt x="30" y="0"/>
                  </a:cubicBezTo>
                  <a:cubicBezTo>
                    <a:pt x="31" y="3"/>
                    <a:pt x="33" y="5"/>
                    <a:pt x="36" y="6"/>
                  </a:cubicBezTo>
                  <a:cubicBezTo>
                    <a:pt x="30" y="11"/>
                    <a:pt x="20" y="12"/>
                    <a:pt x="9" y="12"/>
                  </a:cubicBezTo>
                  <a:cubicBezTo>
                    <a:pt x="9" y="8"/>
                    <a:pt x="4" y="9"/>
                    <a:pt x="0" y="9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31" name="Freeform 130"/>
            <p:cNvSpPr/>
            <p:nvPr/>
          </p:nvSpPr>
          <p:spPr bwMode="auto">
            <a:xfrm>
              <a:off x="4513263" y="3208338"/>
              <a:ext cx="63500" cy="57150"/>
            </a:xfrm>
            <a:custGeom>
              <a:cxnLst>
                <a:cxn ang="0">
                  <a:pos x="24" y="0"/>
                </a:cxn>
                <a:cxn ang="0">
                  <a:pos x="18" y="21"/>
                </a:cxn>
                <a:cxn ang="0">
                  <a:pos x="0" y="18"/>
                </a:cxn>
                <a:cxn ang="0">
                  <a:pos x="18" y="12"/>
                </a:cxn>
                <a:cxn ang="0">
                  <a:pos x="21" y="0"/>
                </a:cxn>
                <a:cxn ang="0">
                  <a:pos x="24" y="0"/>
                </a:cxn>
              </a:cxnLst>
              <a:rect b="b" l="0" r="r" t="0"/>
              <a:pathLst>
                <a:path h="21" w="24">
                  <a:moveTo>
                    <a:pt x="24" y="0"/>
                  </a:moveTo>
                  <a:cubicBezTo>
                    <a:pt x="22" y="7"/>
                    <a:pt x="21" y="15"/>
                    <a:pt x="18" y="21"/>
                  </a:cubicBezTo>
                  <a:cubicBezTo>
                    <a:pt x="14" y="18"/>
                    <a:pt x="7" y="18"/>
                    <a:pt x="0" y="18"/>
                  </a:cubicBezTo>
                  <a:cubicBezTo>
                    <a:pt x="4" y="14"/>
                    <a:pt x="10" y="12"/>
                    <a:pt x="18" y="12"/>
                  </a:cubicBezTo>
                  <a:cubicBezTo>
                    <a:pt x="17" y="6"/>
                    <a:pt x="20" y="4"/>
                    <a:pt x="21" y="0"/>
                  </a:cubicBezTo>
                  <a:cubicBezTo>
                    <a:pt x="22" y="0"/>
                    <a:pt x="23" y="0"/>
                    <a:pt x="24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32" name="Freeform 131"/>
            <p:cNvSpPr/>
            <p:nvPr/>
          </p:nvSpPr>
          <p:spPr bwMode="auto">
            <a:xfrm>
              <a:off x="4416425" y="3265488"/>
              <a:ext cx="71438" cy="80963"/>
            </a:xfrm>
            <a:custGeom>
              <a:cxnLst>
                <a:cxn ang="0">
                  <a:pos x="0" y="15"/>
                </a:cxn>
                <a:cxn ang="0">
                  <a:pos x="27" y="0"/>
                </a:cxn>
                <a:cxn ang="0">
                  <a:pos x="18" y="6"/>
                </a:cxn>
                <a:cxn ang="0">
                  <a:pos x="18" y="30"/>
                </a:cxn>
                <a:cxn ang="0">
                  <a:pos x="12" y="12"/>
                </a:cxn>
                <a:cxn ang="0">
                  <a:pos x="0" y="15"/>
                </a:cxn>
              </a:cxnLst>
              <a:rect b="b" l="0" r="r" t="0"/>
              <a:pathLst>
                <a:path h="30" w="27">
                  <a:moveTo>
                    <a:pt x="0" y="15"/>
                  </a:moveTo>
                  <a:cubicBezTo>
                    <a:pt x="7" y="8"/>
                    <a:pt x="14" y="1"/>
                    <a:pt x="27" y="0"/>
                  </a:cubicBezTo>
                  <a:cubicBezTo>
                    <a:pt x="26" y="4"/>
                    <a:pt x="20" y="3"/>
                    <a:pt x="18" y="6"/>
                  </a:cubicBezTo>
                  <a:cubicBezTo>
                    <a:pt x="18" y="14"/>
                    <a:pt x="18" y="22"/>
                    <a:pt x="18" y="30"/>
                  </a:cubicBezTo>
                  <a:cubicBezTo>
                    <a:pt x="10" y="30"/>
                    <a:pt x="20" y="12"/>
                    <a:pt x="12" y="12"/>
                  </a:cubicBezTo>
                  <a:cubicBezTo>
                    <a:pt x="7" y="12"/>
                    <a:pt x="6" y="16"/>
                    <a:pt x="0" y="1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33" name="Freeform 132"/>
            <p:cNvSpPr/>
            <p:nvPr/>
          </p:nvSpPr>
          <p:spPr bwMode="auto">
            <a:xfrm>
              <a:off x="4157663" y="3267075"/>
              <a:ext cx="250825" cy="417513"/>
            </a:xfrm>
            <a:custGeom>
              <a:cxnLst>
                <a:cxn ang="0">
                  <a:pos x="0" y="5"/>
                </a:cxn>
                <a:cxn ang="0">
                  <a:pos x="63" y="11"/>
                </a:cxn>
                <a:cxn ang="0">
                  <a:pos x="63" y="17"/>
                </a:cxn>
                <a:cxn ang="0">
                  <a:pos x="51" y="23"/>
                </a:cxn>
                <a:cxn ang="0">
                  <a:pos x="75" y="20"/>
                </a:cxn>
                <a:cxn ang="0">
                  <a:pos x="66" y="14"/>
                </a:cxn>
                <a:cxn ang="0">
                  <a:pos x="93" y="17"/>
                </a:cxn>
                <a:cxn ang="0">
                  <a:pos x="45" y="50"/>
                </a:cxn>
                <a:cxn ang="0">
                  <a:pos x="45" y="62"/>
                </a:cxn>
                <a:cxn ang="0">
                  <a:pos x="42" y="74"/>
                </a:cxn>
                <a:cxn ang="0">
                  <a:pos x="39" y="155"/>
                </a:cxn>
                <a:cxn ang="0">
                  <a:pos x="36" y="155"/>
                </a:cxn>
                <a:cxn ang="0">
                  <a:pos x="36" y="80"/>
                </a:cxn>
                <a:cxn ang="0">
                  <a:pos x="42" y="38"/>
                </a:cxn>
                <a:cxn ang="0">
                  <a:pos x="66" y="35"/>
                </a:cxn>
                <a:cxn ang="0">
                  <a:pos x="45" y="20"/>
                </a:cxn>
                <a:cxn ang="0">
                  <a:pos x="45" y="8"/>
                </a:cxn>
                <a:cxn ang="0">
                  <a:pos x="0" y="5"/>
                </a:cxn>
              </a:cxnLst>
              <a:rect b="b" l="0" r="r" t="0"/>
              <a:pathLst>
                <a:path h="155" w="93">
                  <a:moveTo>
                    <a:pt x="0" y="5"/>
                  </a:moveTo>
                  <a:cubicBezTo>
                    <a:pt x="20" y="0"/>
                    <a:pt x="59" y="4"/>
                    <a:pt x="63" y="11"/>
                  </a:cubicBezTo>
                  <a:cubicBezTo>
                    <a:pt x="59" y="12"/>
                    <a:pt x="60" y="17"/>
                    <a:pt x="63" y="17"/>
                  </a:cubicBezTo>
                  <a:cubicBezTo>
                    <a:pt x="65" y="25"/>
                    <a:pt x="49" y="15"/>
                    <a:pt x="51" y="23"/>
                  </a:cubicBezTo>
                  <a:cubicBezTo>
                    <a:pt x="56" y="31"/>
                    <a:pt x="65" y="17"/>
                    <a:pt x="75" y="20"/>
                  </a:cubicBezTo>
                  <a:cubicBezTo>
                    <a:pt x="74" y="16"/>
                    <a:pt x="66" y="19"/>
                    <a:pt x="66" y="14"/>
                  </a:cubicBezTo>
                  <a:cubicBezTo>
                    <a:pt x="70" y="9"/>
                    <a:pt x="88" y="14"/>
                    <a:pt x="93" y="17"/>
                  </a:cubicBezTo>
                  <a:cubicBezTo>
                    <a:pt x="65" y="21"/>
                    <a:pt x="73" y="44"/>
                    <a:pt x="45" y="50"/>
                  </a:cubicBezTo>
                  <a:cubicBezTo>
                    <a:pt x="45" y="54"/>
                    <a:pt x="45" y="58"/>
                    <a:pt x="45" y="62"/>
                  </a:cubicBezTo>
                  <a:cubicBezTo>
                    <a:pt x="41" y="63"/>
                    <a:pt x="43" y="70"/>
                    <a:pt x="42" y="74"/>
                  </a:cubicBezTo>
                  <a:cubicBezTo>
                    <a:pt x="36" y="96"/>
                    <a:pt x="40" y="128"/>
                    <a:pt x="39" y="155"/>
                  </a:cubicBezTo>
                  <a:cubicBezTo>
                    <a:pt x="38" y="155"/>
                    <a:pt x="37" y="155"/>
                    <a:pt x="36" y="155"/>
                  </a:cubicBezTo>
                  <a:cubicBezTo>
                    <a:pt x="36" y="130"/>
                    <a:pt x="36" y="105"/>
                    <a:pt x="36" y="80"/>
                  </a:cubicBezTo>
                  <a:cubicBezTo>
                    <a:pt x="40" y="68"/>
                    <a:pt x="40" y="52"/>
                    <a:pt x="42" y="38"/>
                  </a:cubicBezTo>
                  <a:cubicBezTo>
                    <a:pt x="47" y="50"/>
                    <a:pt x="58" y="38"/>
                    <a:pt x="66" y="35"/>
                  </a:cubicBezTo>
                  <a:cubicBezTo>
                    <a:pt x="60" y="32"/>
                    <a:pt x="49" y="32"/>
                    <a:pt x="45" y="20"/>
                  </a:cubicBezTo>
                  <a:cubicBezTo>
                    <a:pt x="45" y="12"/>
                    <a:pt x="40" y="14"/>
                    <a:pt x="45" y="8"/>
                  </a:cubicBezTo>
                  <a:cubicBezTo>
                    <a:pt x="29" y="8"/>
                    <a:pt x="13" y="8"/>
                    <a:pt x="0" y="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34" name="Freeform 133"/>
            <p:cNvSpPr/>
            <p:nvPr/>
          </p:nvSpPr>
          <p:spPr bwMode="auto">
            <a:xfrm>
              <a:off x="4711700" y="3273425"/>
              <a:ext cx="85725" cy="144463"/>
            </a:xfrm>
            <a:custGeom>
              <a:cxnLst>
                <a:cxn ang="0">
                  <a:pos x="7" y="3"/>
                </a:cxn>
                <a:cxn ang="0">
                  <a:pos x="16" y="24"/>
                </a:cxn>
                <a:cxn ang="0">
                  <a:pos x="13" y="39"/>
                </a:cxn>
                <a:cxn ang="0">
                  <a:pos x="13" y="48"/>
                </a:cxn>
                <a:cxn ang="0">
                  <a:pos x="13" y="51"/>
                </a:cxn>
                <a:cxn ang="0">
                  <a:pos x="10" y="54"/>
                </a:cxn>
                <a:cxn ang="0">
                  <a:pos x="7" y="51"/>
                </a:cxn>
                <a:cxn ang="0">
                  <a:pos x="7" y="3"/>
                </a:cxn>
              </a:cxnLst>
              <a:rect b="b" l="0" r="r" t="0"/>
              <a:pathLst>
                <a:path h="54" w="32">
                  <a:moveTo>
                    <a:pt x="7" y="3"/>
                  </a:moveTo>
                  <a:cubicBezTo>
                    <a:pt x="32" y="0"/>
                    <a:pt x="0" y="35"/>
                    <a:pt x="16" y="24"/>
                  </a:cubicBezTo>
                  <a:cubicBezTo>
                    <a:pt x="13" y="27"/>
                    <a:pt x="12" y="32"/>
                    <a:pt x="13" y="39"/>
                  </a:cubicBezTo>
                  <a:cubicBezTo>
                    <a:pt x="13" y="42"/>
                    <a:pt x="13" y="45"/>
                    <a:pt x="13" y="48"/>
                  </a:cubicBezTo>
                  <a:cubicBezTo>
                    <a:pt x="13" y="49"/>
                    <a:pt x="13" y="50"/>
                    <a:pt x="13" y="51"/>
                  </a:cubicBezTo>
                  <a:cubicBezTo>
                    <a:pt x="14" y="54"/>
                    <a:pt x="12" y="54"/>
                    <a:pt x="10" y="54"/>
                  </a:cubicBezTo>
                  <a:cubicBezTo>
                    <a:pt x="11" y="51"/>
                    <a:pt x="9" y="51"/>
                    <a:pt x="7" y="51"/>
                  </a:cubicBezTo>
                  <a:cubicBezTo>
                    <a:pt x="7" y="35"/>
                    <a:pt x="7" y="19"/>
                    <a:pt x="7" y="3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35" name="Freeform 134"/>
            <p:cNvSpPr>
              <a:spLocks noEditPoints="1"/>
            </p:cNvSpPr>
            <p:nvPr/>
          </p:nvSpPr>
          <p:spPr bwMode="auto">
            <a:xfrm>
              <a:off x="4235450" y="3297238"/>
              <a:ext cx="212725" cy="960438"/>
            </a:xfrm>
            <a:custGeom>
              <a:cxnLst>
                <a:cxn ang="0">
                  <a:pos x="79" y="0"/>
                </a:cxn>
                <a:cxn ang="0">
                  <a:pos x="79" y="21"/>
                </a:cxn>
                <a:cxn ang="0">
                  <a:pos x="67" y="99"/>
                </a:cxn>
                <a:cxn ang="0">
                  <a:pos x="58" y="174"/>
                </a:cxn>
                <a:cxn ang="0">
                  <a:pos x="58" y="183"/>
                </a:cxn>
                <a:cxn ang="0">
                  <a:pos x="52" y="219"/>
                </a:cxn>
                <a:cxn ang="0">
                  <a:pos x="52" y="348"/>
                </a:cxn>
                <a:cxn ang="0">
                  <a:pos x="46" y="348"/>
                </a:cxn>
                <a:cxn ang="0">
                  <a:pos x="7" y="357"/>
                </a:cxn>
                <a:cxn ang="0">
                  <a:pos x="1" y="357"/>
                </a:cxn>
                <a:cxn ang="0">
                  <a:pos x="7" y="327"/>
                </a:cxn>
                <a:cxn ang="0">
                  <a:pos x="10" y="297"/>
                </a:cxn>
                <a:cxn ang="0">
                  <a:pos x="10" y="255"/>
                </a:cxn>
                <a:cxn ang="0">
                  <a:pos x="10" y="216"/>
                </a:cxn>
                <a:cxn ang="0">
                  <a:pos x="10" y="144"/>
                </a:cxn>
                <a:cxn ang="0">
                  <a:pos x="13" y="63"/>
                </a:cxn>
                <a:cxn ang="0">
                  <a:pos x="31" y="54"/>
                </a:cxn>
                <a:cxn ang="0">
                  <a:pos x="16" y="51"/>
                </a:cxn>
                <a:cxn ang="0">
                  <a:pos x="16" y="39"/>
                </a:cxn>
                <a:cxn ang="0">
                  <a:pos x="64" y="6"/>
                </a:cxn>
                <a:cxn ang="0">
                  <a:pos x="67" y="3"/>
                </a:cxn>
                <a:cxn ang="0">
                  <a:pos x="79" y="0"/>
                </a:cxn>
                <a:cxn ang="0">
                  <a:pos x="19" y="48"/>
                </a:cxn>
                <a:cxn ang="0">
                  <a:pos x="43" y="30"/>
                </a:cxn>
                <a:cxn ang="0">
                  <a:pos x="19" y="48"/>
                </a:cxn>
              </a:cxnLst>
              <a:rect b="b" l="0" r="r" t="0"/>
              <a:pathLst>
                <a:path h="357" w="79">
                  <a:moveTo>
                    <a:pt x="79" y="0"/>
                  </a:moveTo>
                  <a:cubicBezTo>
                    <a:pt x="79" y="7"/>
                    <a:pt x="79" y="14"/>
                    <a:pt x="79" y="21"/>
                  </a:cubicBezTo>
                  <a:cubicBezTo>
                    <a:pt x="78" y="50"/>
                    <a:pt x="69" y="71"/>
                    <a:pt x="67" y="99"/>
                  </a:cubicBezTo>
                  <a:cubicBezTo>
                    <a:pt x="60" y="120"/>
                    <a:pt x="57" y="145"/>
                    <a:pt x="58" y="174"/>
                  </a:cubicBezTo>
                  <a:cubicBezTo>
                    <a:pt x="58" y="177"/>
                    <a:pt x="58" y="180"/>
                    <a:pt x="58" y="183"/>
                  </a:cubicBezTo>
                  <a:cubicBezTo>
                    <a:pt x="53" y="192"/>
                    <a:pt x="53" y="206"/>
                    <a:pt x="52" y="219"/>
                  </a:cubicBezTo>
                  <a:cubicBezTo>
                    <a:pt x="46" y="266"/>
                    <a:pt x="47" y="310"/>
                    <a:pt x="52" y="348"/>
                  </a:cubicBezTo>
                  <a:cubicBezTo>
                    <a:pt x="52" y="348"/>
                    <a:pt x="46" y="348"/>
                    <a:pt x="46" y="348"/>
                  </a:cubicBezTo>
                  <a:cubicBezTo>
                    <a:pt x="35" y="353"/>
                    <a:pt x="17" y="351"/>
                    <a:pt x="7" y="357"/>
                  </a:cubicBezTo>
                  <a:cubicBezTo>
                    <a:pt x="5" y="357"/>
                    <a:pt x="3" y="357"/>
                    <a:pt x="1" y="357"/>
                  </a:cubicBezTo>
                  <a:cubicBezTo>
                    <a:pt x="1" y="345"/>
                    <a:pt x="0" y="332"/>
                    <a:pt x="7" y="327"/>
                  </a:cubicBezTo>
                  <a:cubicBezTo>
                    <a:pt x="14" y="323"/>
                    <a:pt x="8" y="306"/>
                    <a:pt x="10" y="297"/>
                  </a:cubicBezTo>
                  <a:cubicBezTo>
                    <a:pt x="10" y="283"/>
                    <a:pt x="10" y="269"/>
                    <a:pt x="10" y="255"/>
                  </a:cubicBezTo>
                  <a:cubicBezTo>
                    <a:pt x="10" y="242"/>
                    <a:pt x="10" y="229"/>
                    <a:pt x="10" y="216"/>
                  </a:cubicBezTo>
                  <a:cubicBezTo>
                    <a:pt x="10" y="192"/>
                    <a:pt x="10" y="168"/>
                    <a:pt x="10" y="144"/>
                  </a:cubicBezTo>
                  <a:cubicBezTo>
                    <a:pt x="11" y="117"/>
                    <a:pt x="7" y="85"/>
                    <a:pt x="13" y="63"/>
                  </a:cubicBezTo>
                  <a:cubicBezTo>
                    <a:pt x="19" y="60"/>
                    <a:pt x="26" y="58"/>
                    <a:pt x="31" y="54"/>
                  </a:cubicBezTo>
                  <a:cubicBezTo>
                    <a:pt x="28" y="43"/>
                    <a:pt x="14" y="67"/>
                    <a:pt x="16" y="51"/>
                  </a:cubicBezTo>
                  <a:cubicBezTo>
                    <a:pt x="16" y="47"/>
                    <a:pt x="16" y="43"/>
                    <a:pt x="16" y="39"/>
                  </a:cubicBezTo>
                  <a:cubicBezTo>
                    <a:pt x="44" y="33"/>
                    <a:pt x="36" y="10"/>
                    <a:pt x="64" y="6"/>
                  </a:cubicBezTo>
                  <a:cubicBezTo>
                    <a:pt x="67" y="7"/>
                    <a:pt x="67" y="5"/>
                    <a:pt x="67" y="3"/>
                  </a:cubicBezTo>
                  <a:cubicBezTo>
                    <a:pt x="73" y="4"/>
                    <a:pt x="74" y="0"/>
                    <a:pt x="79" y="0"/>
                  </a:cubicBezTo>
                  <a:close/>
                  <a:moveTo>
                    <a:pt x="19" y="48"/>
                  </a:moveTo>
                  <a:cubicBezTo>
                    <a:pt x="29" y="44"/>
                    <a:pt x="37" y="38"/>
                    <a:pt x="43" y="30"/>
                  </a:cubicBezTo>
                  <a:cubicBezTo>
                    <a:pt x="32" y="33"/>
                    <a:pt x="24" y="39"/>
                    <a:pt x="19" y="48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36" name="Freeform 135"/>
            <p:cNvSpPr/>
            <p:nvPr/>
          </p:nvSpPr>
          <p:spPr bwMode="auto">
            <a:xfrm>
              <a:off x="4289425" y="3297238"/>
              <a:ext cx="69850" cy="53975"/>
            </a:xfrm>
            <a:custGeom>
              <a:cxnLst>
                <a:cxn ang="0">
                  <a:pos x="17" y="3"/>
                </a:cxn>
                <a:cxn ang="0">
                  <a:pos x="26" y="9"/>
                </a:cxn>
                <a:cxn ang="0">
                  <a:pos x="2" y="12"/>
                </a:cxn>
                <a:cxn ang="0">
                  <a:pos x="14" y="6"/>
                </a:cxn>
                <a:cxn ang="0">
                  <a:pos x="14" y="0"/>
                </a:cxn>
                <a:cxn ang="0">
                  <a:pos x="17" y="3"/>
                </a:cxn>
              </a:cxnLst>
              <a:rect b="b" l="0" r="r" t="0"/>
              <a:pathLst>
                <a:path h="20" w="26">
                  <a:moveTo>
                    <a:pt x="17" y="3"/>
                  </a:moveTo>
                  <a:cubicBezTo>
                    <a:pt x="17" y="8"/>
                    <a:pt x="25" y="5"/>
                    <a:pt x="26" y="9"/>
                  </a:cubicBezTo>
                  <a:cubicBezTo>
                    <a:pt x="16" y="6"/>
                    <a:pt x="7" y="20"/>
                    <a:pt x="2" y="12"/>
                  </a:cubicBezTo>
                  <a:cubicBezTo>
                    <a:pt x="0" y="4"/>
                    <a:pt x="16" y="14"/>
                    <a:pt x="14" y="6"/>
                  </a:cubicBezTo>
                  <a:cubicBezTo>
                    <a:pt x="11" y="6"/>
                    <a:pt x="10" y="1"/>
                    <a:pt x="14" y="0"/>
                  </a:cubicBezTo>
                  <a:cubicBezTo>
                    <a:pt x="13" y="3"/>
                    <a:pt x="15" y="3"/>
                    <a:pt x="17" y="3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37" name="Freeform 136"/>
            <p:cNvSpPr/>
            <p:nvPr/>
          </p:nvSpPr>
          <p:spPr bwMode="auto">
            <a:xfrm>
              <a:off x="4259263" y="3321050"/>
              <a:ext cx="76200" cy="80963"/>
            </a:xfrm>
            <a:custGeom>
              <a:cxnLst>
                <a:cxn ang="0">
                  <a:pos x="7" y="0"/>
                </a:cxn>
                <a:cxn ang="0">
                  <a:pos x="28" y="15"/>
                </a:cxn>
                <a:cxn ang="0">
                  <a:pos x="4" y="18"/>
                </a:cxn>
                <a:cxn ang="0">
                  <a:pos x="7" y="0"/>
                </a:cxn>
              </a:cxnLst>
              <a:rect b="b" l="0" r="r" t="0"/>
              <a:pathLst>
                <a:path h="30" w="28">
                  <a:moveTo>
                    <a:pt x="7" y="0"/>
                  </a:moveTo>
                  <a:cubicBezTo>
                    <a:pt x="11" y="12"/>
                    <a:pt x="22" y="12"/>
                    <a:pt x="28" y="15"/>
                  </a:cubicBezTo>
                  <a:cubicBezTo>
                    <a:pt x="20" y="18"/>
                    <a:pt x="9" y="30"/>
                    <a:pt x="4" y="18"/>
                  </a:cubicBezTo>
                  <a:cubicBezTo>
                    <a:pt x="6" y="13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38" name="Freeform 137"/>
            <p:cNvSpPr/>
            <p:nvPr/>
          </p:nvSpPr>
          <p:spPr bwMode="auto">
            <a:xfrm>
              <a:off x="4416425" y="3351213"/>
              <a:ext cx="50800" cy="212725"/>
            </a:xfrm>
            <a:custGeom>
              <a:cxnLst>
                <a:cxn ang="0">
                  <a:pos x="0" y="79"/>
                </a:cxn>
                <a:cxn ang="0">
                  <a:pos x="12" y="1"/>
                </a:cxn>
                <a:cxn ang="0">
                  <a:pos x="15" y="16"/>
                </a:cxn>
                <a:cxn ang="0">
                  <a:pos x="3" y="79"/>
                </a:cxn>
                <a:cxn ang="0">
                  <a:pos x="0" y="79"/>
                </a:cxn>
              </a:cxnLst>
              <a:rect b="b" l="0" r="r" t="0"/>
              <a:pathLst>
                <a:path h="79" w="19">
                  <a:moveTo>
                    <a:pt x="0" y="79"/>
                  </a:moveTo>
                  <a:cubicBezTo>
                    <a:pt x="2" y="51"/>
                    <a:pt x="11" y="30"/>
                    <a:pt x="12" y="1"/>
                  </a:cubicBezTo>
                  <a:cubicBezTo>
                    <a:pt x="19" y="0"/>
                    <a:pt x="13" y="12"/>
                    <a:pt x="15" y="16"/>
                  </a:cubicBezTo>
                  <a:cubicBezTo>
                    <a:pt x="15" y="41"/>
                    <a:pt x="5" y="56"/>
                    <a:pt x="3" y="79"/>
                  </a:cubicBezTo>
                  <a:cubicBezTo>
                    <a:pt x="2" y="79"/>
                    <a:pt x="1" y="79"/>
                    <a:pt x="0" y="7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39" name="Freeform 138"/>
            <p:cNvSpPr/>
            <p:nvPr/>
          </p:nvSpPr>
          <p:spPr bwMode="auto">
            <a:xfrm>
              <a:off x="4746625" y="3378200"/>
              <a:ext cx="49213" cy="31750"/>
            </a:xfrm>
            <a:custGeom>
              <a:cxnLst>
                <a:cxn ang="0">
                  <a:pos x="0" y="9"/>
                </a:cxn>
                <a:cxn ang="0">
                  <a:pos x="18" y="0"/>
                </a:cxn>
                <a:cxn ang="0">
                  <a:pos x="0" y="12"/>
                </a:cxn>
                <a:cxn ang="0">
                  <a:pos x="0" y="9"/>
                </a:cxn>
              </a:cxnLst>
              <a:rect b="b" l="0" r="r" t="0"/>
              <a:pathLst>
                <a:path h="12" w="18">
                  <a:moveTo>
                    <a:pt x="0" y="9"/>
                  </a:moveTo>
                  <a:cubicBezTo>
                    <a:pt x="6" y="6"/>
                    <a:pt x="9" y="0"/>
                    <a:pt x="18" y="0"/>
                  </a:cubicBezTo>
                  <a:cubicBezTo>
                    <a:pt x="15" y="7"/>
                    <a:pt x="9" y="11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40" name="Freeform 139"/>
            <p:cNvSpPr/>
            <p:nvPr/>
          </p:nvSpPr>
          <p:spPr bwMode="auto">
            <a:xfrm>
              <a:off x="4795838" y="3556000"/>
              <a:ext cx="96838" cy="274638"/>
            </a:xfrm>
            <a:custGeom>
              <a:cxnLst>
                <a:cxn ang="0">
                  <a:pos x="0" y="99"/>
                </a:cxn>
                <a:cxn ang="0">
                  <a:pos x="33" y="0"/>
                </a:cxn>
                <a:cxn ang="0">
                  <a:pos x="36" y="0"/>
                </a:cxn>
                <a:cxn ang="0">
                  <a:pos x="36" y="9"/>
                </a:cxn>
                <a:cxn ang="0">
                  <a:pos x="0" y="102"/>
                </a:cxn>
                <a:cxn ang="0">
                  <a:pos x="0" y="99"/>
                </a:cxn>
              </a:cxnLst>
              <a:rect b="b" l="0" r="r" t="0"/>
              <a:pathLst>
                <a:path h="102" w="36">
                  <a:moveTo>
                    <a:pt x="0" y="99"/>
                  </a:moveTo>
                  <a:cubicBezTo>
                    <a:pt x="6" y="61"/>
                    <a:pt x="30" y="41"/>
                    <a:pt x="33" y="0"/>
                  </a:cubicBezTo>
                  <a:cubicBezTo>
                    <a:pt x="34" y="0"/>
                    <a:pt x="35" y="0"/>
                    <a:pt x="36" y="0"/>
                  </a:cubicBezTo>
                  <a:cubicBezTo>
                    <a:pt x="36" y="3"/>
                    <a:pt x="36" y="6"/>
                    <a:pt x="36" y="9"/>
                  </a:cubicBezTo>
                  <a:cubicBezTo>
                    <a:pt x="28" y="44"/>
                    <a:pt x="12" y="71"/>
                    <a:pt x="0" y="102"/>
                  </a:cubicBezTo>
                  <a:cubicBezTo>
                    <a:pt x="0" y="101"/>
                    <a:pt x="0" y="100"/>
                    <a:pt x="0" y="9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41" name="Freeform 140"/>
            <p:cNvSpPr>
              <a:spLocks noEditPoints="1"/>
            </p:cNvSpPr>
            <p:nvPr/>
          </p:nvSpPr>
          <p:spPr bwMode="auto">
            <a:xfrm>
              <a:off x="4445000" y="3830638"/>
              <a:ext cx="463550" cy="661988"/>
            </a:xfrm>
            <a:custGeom>
              <a:cxnLst>
                <a:cxn ang="0">
                  <a:pos x="31" y="126"/>
                </a:cxn>
                <a:cxn ang="0">
                  <a:pos x="43" y="75"/>
                </a:cxn>
                <a:cxn ang="0">
                  <a:pos x="79" y="0"/>
                </a:cxn>
                <a:cxn ang="0">
                  <a:pos x="61" y="177"/>
                </a:cxn>
                <a:cxn ang="0">
                  <a:pos x="145" y="165"/>
                </a:cxn>
                <a:cxn ang="0">
                  <a:pos x="121" y="150"/>
                </a:cxn>
                <a:cxn ang="0">
                  <a:pos x="124" y="156"/>
                </a:cxn>
                <a:cxn ang="0">
                  <a:pos x="97" y="150"/>
                </a:cxn>
                <a:cxn ang="0">
                  <a:pos x="103" y="147"/>
                </a:cxn>
                <a:cxn ang="0">
                  <a:pos x="112" y="144"/>
                </a:cxn>
                <a:cxn ang="0">
                  <a:pos x="163" y="174"/>
                </a:cxn>
                <a:cxn ang="0">
                  <a:pos x="121" y="183"/>
                </a:cxn>
                <a:cxn ang="0">
                  <a:pos x="70" y="204"/>
                </a:cxn>
                <a:cxn ang="0">
                  <a:pos x="100" y="195"/>
                </a:cxn>
                <a:cxn ang="0">
                  <a:pos x="100" y="198"/>
                </a:cxn>
                <a:cxn ang="0">
                  <a:pos x="85" y="204"/>
                </a:cxn>
                <a:cxn ang="0">
                  <a:pos x="85" y="228"/>
                </a:cxn>
                <a:cxn ang="0">
                  <a:pos x="100" y="228"/>
                </a:cxn>
                <a:cxn ang="0">
                  <a:pos x="106" y="222"/>
                </a:cxn>
                <a:cxn ang="0">
                  <a:pos x="127" y="216"/>
                </a:cxn>
                <a:cxn ang="0">
                  <a:pos x="124" y="228"/>
                </a:cxn>
                <a:cxn ang="0">
                  <a:pos x="169" y="189"/>
                </a:cxn>
                <a:cxn ang="0">
                  <a:pos x="169" y="225"/>
                </a:cxn>
                <a:cxn ang="0">
                  <a:pos x="157" y="240"/>
                </a:cxn>
                <a:cxn ang="0">
                  <a:pos x="163" y="216"/>
                </a:cxn>
                <a:cxn ang="0">
                  <a:pos x="85" y="234"/>
                </a:cxn>
                <a:cxn ang="0">
                  <a:pos x="82" y="213"/>
                </a:cxn>
                <a:cxn ang="0">
                  <a:pos x="67" y="213"/>
                </a:cxn>
                <a:cxn ang="0">
                  <a:pos x="37" y="174"/>
                </a:cxn>
                <a:cxn ang="0">
                  <a:pos x="31" y="162"/>
                </a:cxn>
                <a:cxn ang="0">
                  <a:pos x="31" y="159"/>
                </a:cxn>
                <a:cxn ang="0">
                  <a:pos x="31" y="126"/>
                </a:cxn>
                <a:cxn ang="0">
                  <a:pos x="139" y="174"/>
                </a:cxn>
                <a:cxn ang="0">
                  <a:pos x="157" y="171"/>
                </a:cxn>
                <a:cxn ang="0">
                  <a:pos x="139" y="174"/>
                </a:cxn>
              </a:cxnLst>
              <a:rect b="b" l="0" r="r" t="0"/>
              <a:pathLst>
                <a:path h="246" w="172">
                  <a:moveTo>
                    <a:pt x="31" y="126"/>
                  </a:moveTo>
                  <a:cubicBezTo>
                    <a:pt x="28" y="104"/>
                    <a:pt x="59" y="73"/>
                    <a:pt x="43" y="75"/>
                  </a:cubicBezTo>
                  <a:cubicBezTo>
                    <a:pt x="54" y="49"/>
                    <a:pt x="66" y="24"/>
                    <a:pt x="79" y="0"/>
                  </a:cubicBezTo>
                  <a:cubicBezTo>
                    <a:pt x="73" y="59"/>
                    <a:pt x="0" y="132"/>
                    <a:pt x="61" y="177"/>
                  </a:cubicBezTo>
                  <a:cubicBezTo>
                    <a:pt x="75" y="222"/>
                    <a:pt x="113" y="165"/>
                    <a:pt x="145" y="165"/>
                  </a:cubicBezTo>
                  <a:cubicBezTo>
                    <a:pt x="143" y="154"/>
                    <a:pt x="134" y="150"/>
                    <a:pt x="121" y="150"/>
                  </a:cubicBezTo>
                  <a:cubicBezTo>
                    <a:pt x="117" y="151"/>
                    <a:pt x="121" y="155"/>
                    <a:pt x="124" y="156"/>
                  </a:cubicBezTo>
                  <a:cubicBezTo>
                    <a:pt x="118" y="160"/>
                    <a:pt x="105" y="147"/>
                    <a:pt x="97" y="150"/>
                  </a:cubicBezTo>
                  <a:cubicBezTo>
                    <a:pt x="99" y="149"/>
                    <a:pt x="100" y="147"/>
                    <a:pt x="103" y="147"/>
                  </a:cubicBezTo>
                  <a:cubicBezTo>
                    <a:pt x="108" y="148"/>
                    <a:pt x="108" y="144"/>
                    <a:pt x="112" y="144"/>
                  </a:cubicBezTo>
                  <a:cubicBezTo>
                    <a:pt x="143" y="140"/>
                    <a:pt x="151" y="159"/>
                    <a:pt x="163" y="174"/>
                  </a:cubicBezTo>
                  <a:cubicBezTo>
                    <a:pt x="149" y="177"/>
                    <a:pt x="133" y="178"/>
                    <a:pt x="121" y="183"/>
                  </a:cubicBezTo>
                  <a:cubicBezTo>
                    <a:pt x="106" y="180"/>
                    <a:pt x="86" y="198"/>
                    <a:pt x="70" y="204"/>
                  </a:cubicBezTo>
                  <a:cubicBezTo>
                    <a:pt x="78" y="211"/>
                    <a:pt x="88" y="194"/>
                    <a:pt x="100" y="195"/>
                  </a:cubicBezTo>
                  <a:cubicBezTo>
                    <a:pt x="100" y="196"/>
                    <a:pt x="100" y="197"/>
                    <a:pt x="100" y="198"/>
                  </a:cubicBezTo>
                  <a:cubicBezTo>
                    <a:pt x="94" y="199"/>
                    <a:pt x="92" y="204"/>
                    <a:pt x="85" y="204"/>
                  </a:cubicBezTo>
                  <a:cubicBezTo>
                    <a:pt x="85" y="212"/>
                    <a:pt x="85" y="220"/>
                    <a:pt x="85" y="228"/>
                  </a:cubicBezTo>
                  <a:cubicBezTo>
                    <a:pt x="90" y="228"/>
                    <a:pt x="95" y="228"/>
                    <a:pt x="100" y="228"/>
                  </a:cubicBezTo>
                  <a:cubicBezTo>
                    <a:pt x="103" y="227"/>
                    <a:pt x="102" y="222"/>
                    <a:pt x="106" y="222"/>
                  </a:cubicBezTo>
                  <a:cubicBezTo>
                    <a:pt x="116" y="232"/>
                    <a:pt x="119" y="217"/>
                    <a:pt x="127" y="216"/>
                  </a:cubicBezTo>
                  <a:cubicBezTo>
                    <a:pt x="125" y="219"/>
                    <a:pt x="124" y="223"/>
                    <a:pt x="124" y="228"/>
                  </a:cubicBezTo>
                  <a:cubicBezTo>
                    <a:pt x="145" y="221"/>
                    <a:pt x="165" y="213"/>
                    <a:pt x="169" y="189"/>
                  </a:cubicBezTo>
                  <a:cubicBezTo>
                    <a:pt x="169" y="201"/>
                    <a:pt x="169" y="213"/>
                    <a:pt x="169" y="225"/>
                  </a:cubicBezTo>
                  <a:cubicBezTo>
                    <a:pt x="161" y="226"/>
                    <a:pt x="172" y="246"/>
                    <a:pt x="157" y="240"/>
                  </a:cubicBezTo>
                  <a:cubicBezTo>
                    <a:pt x="160" y="233"/>
                    <a:pt x="162" y="225"/>
                    <a:pt x="163" y="216"/>
                  </a:cubicBezTo>
                  <a:cubicBezTo>
                    <a:pt x="152" y="225"/>
                    <a:pt x="115" y="234"/>
                    <a:pt x="85" y="234"/>
                  </a:cubicBezTo>
                  <a:cubicBezTo>
                    <a:pt x="84" y="227"/>
                    <a:pt x="80" y="223"/>
                    <a:pt x="82" y="213"/>
                  </a:cubicBezTo>
                  <a:cubicBezTo>
                    <a:pt x="82" y="206"/>
                    <a:pt x="74" y="217"/>
                    <a:pt x="67" y="213"/>
                  </a:cubicBezTo>
                  <a:cubicBezTo>
                    <a:pt x="68" y="196"/>
                    <a:pt x="46" y="168"/>
                    <a:pt x="37" y="174"/>
                  </a:cubicBezTo>
                  <a:cubicBezTo>
                    <a:pt x="29" y="176"/>
                    <a:pt x="39" y="160"/>
                    <a:pt x="31" y="162"/>
                  </a:cubicBezTo>
                  <a:cubicBezTo>
                    <a:pt x="31" y="161"/>
                    <a:pt x="31" y="160"/>
                    <a:pt x="31" y="159"/>
                  </a:cubicBezTo>
                  <a:cubicBezTo>
                    <a:pt x="36" y="149"/>
                    <a:pt x="29" y="141"/>
                    <a:pt x="31" y="126"/>
                  </a:cubicBezTo>
                  <a:close/>
                  <a:moveTo>
                    <a:pt x="139" y="174"/>
                  </a:moveTo>
                  <a:cubicBezTo>
                    <a:pt x="144" y="172"/>
                    <a:pt x="157" y="178"/>
                    <a:pt x="157" y="171"/>
                  </a:cubicBezTo>
                  <a:cubicBezTo>
                    <a:pt x="151" y="164"/>
                    <a:pt x="143" y="165"/>
                    <a:pt x="139" y="17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42" name="Freeform 141"/>
            <p:cNvSpPr/>
            <p:nvPr/>
          </p:nvSpPr>
          <p:spPr bwMode="auto">
            <a:xfrm>
              <a:off x="4560888" y="4113213"/>
              <a:ext cx="30163" cy="63500"/>
            </a:xfrm>
            <a:custGeom>
              <a:cxnLst>
                <a:cxn ang="0">
                  <a:pos x="6" y="0"/>
                </a:cxn>
                <a:cxn ang="0">
                  <a:pos x="9" y="24"/>
                </a:cxn>
                <a:cxn ang="0">
                  <a:pos x="6" y="0"/>
                </a:cxn>
              </a:cxnLst>
              <a:rect b="b" l="0" r="r" t="0"/>
              <a:pathLst>
                <a:path h="24" w="11">
                  <a:moveTo>
                    <a:pt x="6" y="0"/>
                  </a:moveTo>
                  <a:cubicBezTo>
                    <a:pt x="11" y="4"/>
                    <a:pt x="2" y="16"/>
                    <a:pt x="9" y="24"/>
                  </a:cubicBezTo>
                  <a:cubicBezTo>
                    <a:pt x="0" y="24"/>
                    <a:pt x="2" y="4"/>
                    <a:pt x="6" y="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43" name="Freeform 142"/>
            <p:cNvSpPr/>
            <p:nvPr/>
          </p:nvSpPr>
          <p:spPr bwMode="auto">
            <a:xfrm>
              <a:off x="4681538" y="4079875"/>
              <a:ext cx="44450" cy="96838"/>
            </a:xfrm>
            <a:custGeom>
              <a:cxnLst>
                <a:cxn ang="0">
                  <a:pos x="12" y="30"/>
                </a:cxn>
                <a:cxn ang="0">
                  <a:pos x="9" y="36"/>
                </a:cxn>
                <a:cxn ang="0">
                  <a:pos x="15" y="0"/>
                </a:cxn>
                <a:cxn ang="0">
                  <a:pos x="12" y="30"/>
                </a:cxn>
              </a:cxnLst>
              <a:rect b="b" l="0" r="r" t="0"/>
              <a:pathLst>
                <a:path h="36" w="16">
                  <a:moveTo>
                    <a:pt x="12" y="30"/>
                  </a:moveTo>
                  <a:cubicBezTo>
                    <a:pt x="9" y="30"/>
                    <a:pt x="10" y="34"/>
                    <a:pt x="9" y="36"/>
                  </a:cubicBezTo>
                  <a:cubicBezTo>
                    <a:pt x="0" y="30"/>
                    <a:pt x="13" y="12"/>
                    <a:pt x="15" y="0"/>
                  </a:cubicBezTo>
                  <a:cubicBezTo>
                    <a:pt x="16" y="12"/>
                    <a:pt x="15" y="22"/>
                    <a:pt x="12" y="30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44" name="Freeform 143"/>
            <p:cNvSpPr/>
            <p:nvPr/>
          </p:nvSpPr>
          <p:spPr bwMode="auto">
            <a:xfrm>
              <a:off x="4214813" y="4160838"/>
              <a:ext cx="52388" cy="161925"/>
            </a:xfrm>
            <a:custGeom>
              <a:cxnLst>
                <a:cxn ang="0">
                  <a:pos x="0" y="5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5" y="6"/>
                </a:cxn>
                <a:cxn ang="0">
                  <a:pos x="9" y="36"/>
                </a:cxn>
                <a:cxn ang="0">
                  <a:pos x="15" y="36"/>
                </a:cxn>
                <a:cxn ang="0">
                  <a:pos x="12" y="39"/>
                </a:cxn>
                <a:cxn ang="0">
                  <a:pos x="6" y="60"/>
                </a:cxn>
                <a:cxn ang="0">
                  <a:pos x="0" y="51"/>
                </a:cxn>
              </a:cxnLst>
              <a:rect b="b" l="0" r="r" t="0"/>
              <a:pathLst>
                <a:path h="60" w="20">
                  <a:moveTo>
                    <a:pt x="0" y="51"/>
                  </a:moveTo>
                  <a:cubicBezTo>
                    <a:pt x="8" y="38"/>
                    <a:pt x="3" y="1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5" y="2"/>
                    <a:pt x="15" y="4"/>
                    <a:pt x="15" y="6"/>
                  </a:cubicBezTo>
                  <a:cubicBezTo>
                    <a:pt x="8" y="11"/>
                    <a:pt x="9" y="24"/>
                    <a:pt x="9" y="36"/>
                  </a:cubicBezTo>
                  <a:cubicBezTo>
                    <a:pt x="11" y="36"/>
                    <a:pt x="13" y="36"/>
                    <a:pt x="15" y="36"/>
                  </a:cubicBezTo>
                  <a:cubicBezTo>
                    <a:pt x="20" y="38"/>
                    <a:pt x="15" y="39"/>
                    <a:pt x="12" y="39"/>
                  </a:cubicBezTo>
                  <a:cubicBezTo>
                    <a:pt x="8" y="44"/>
                    <a:pt x="7" y="52"/>
                    <a:pt x="6" y="60"/>
                  </a:cubicBezTo>
                  <a:cubicBezTo>
                    <a:pt x="3" y="58"/>
                    <a:pt x="1" y="55"/>
                    <a:pt x="0" y="5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45" name="Freeform 144"/>
            <p:cNvSpPr/>
            <p:nvPr/>
          </p:nvSpPr>
          <p:spPr bwMode="auto">
            <a:xfrm>
              <a:off x="4391025" y="4225925"/>
              <a:ext cx="41275" cy="61913"/>
            </a:xfrm>
            <a:custGeom>
              <a:cxnLst>
                <a:cxn ang="0">
                  <a:pos x="15" y="3"/>
                </a:cxn>
                <a:cxn ang="0">
                  <a:pos x="3" y="6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5" y="3"/>
                </a:cxn>
              </a:cxnLst>
              <a:rect b="b" l="0" r="r" t="0"/>
              <a:pathLst>
                <a:path h="23" w="15">
                  <a:moveTo>
                    <a:pt x="15" y="3"/>
                  </a:moveTo>
                  <a:cubicBezTo>
                    <a:pt x="14" y="7"/>
                    <a:pt x="7" y="5"/>
                    <a:pt x="3" y="6"/>
                  </a:cubicBezTo>
                  <a:cubicBezTo>
                    <a:pt x="9" y="16"/>
                    <a:pt x="2" y="23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4"/>
                    <a:pt x="11" y="3"/>
                    <a:pt x="15" y="3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46" name="Freeform 145"/>
            <p:cNvSpPr/>
            <p:nvPr/>
          </p:nvSpPr>
          <p:spPr bwMode="auto">
            <a:xfrm>
              <a:off x="4160838" y="4354513"/>
              <a:ext cx="77788" cy="68263"/>
            </a:xfrm>
            <a:custGeom>
              <a:cxnLst>
                <a:cxn ang="0">
                  <a:pos x="17" y="3"/>
                </a:cxn>
                <a:cxn ang="0">
                  <a:pos x="17" y="0"/>
                </a:cxn>
                <a:cxn ang="0">
                  <a:pos x="20" y="9"/>
                </a:cxn>
                <a:cxn ang="0">
                  <a:pos x="29" y="3"/>
                </a:cxn>
                <a:cxn ang="0">
                  <a:pos x="17" y="12"/>
                </a:cxn>
                <a:cxn ang="0">
                  <a:pos x="23" y="21"/>
                </a:cxn>
                <a:cxn ang="0">
                  <a:pos x="14" y="24"/>
                </a:cxn>
                <a:cxn ang="0">
                  <a:pos x="11" y="9"/>
                </a:cxn>
                <a:cxn ang="0">
                  <a:pos x="17" y="3"/>
                </a:cxn>
              </a:cxnLst>
              <a:rect b="b" l="0" r="r" t="0"/>
              <a:pathLst>
                <a:path h="25" w="28">
                  <a:moveTo>
                    <a:pt x="17" y="3"/>
                  </a:moveTo>
                  <a:cubicBezTo>
                    <a:pt x="17" y="2"/>
                    <a:pt x="17" y="1"/>
                    <a:pt x="17" y="0"/>
                  </a:cubicBezTo>
                  <a:cubicBezTo>
                    <a:pt x="21" y="0"/>
                    <a:pt x="20" y="5"/>
                    <a:pt x="20" y="9"/>
                  </a:cubicBezTo>
                  <a:cubicBezTo>
                    <a:pt x="24" y="8"/>
                    <a:pt x="25" y="4"/>
                    <a:pt x="29" y="3"/>
                  </a:cubicBezTo>
                  <a:cubicBezTo>
                    <a:pt x="26" y="7"/>
                    <a:pt x="25" y="13"/>
                    <a:pt x="17" y="12"/>
                  </a:cubicBezTo>
                  <a:cubicBezTo>
                    <a:pt x="16" y="18"/>
                    <a:pt x="18" y="21"/>
                    <a:pt x="23" y="21"/>
                  </a:cubicBezTo>
                  <a:cubicBezTo>
                    <a:pt x="23" y="25"/>
                    <a:pt x="18" y="24"/>
                    <a:pt x="14" y="24"/>
                  </a:cubicBezTo>
                  <a:cubicBezTo>
                    <a:pt x="12" y="20"/>
                    <a:pt x="18" y="8"/>
                    <a:pt x="11" y="9"/>
                  </a:cubicBezTo>
                  <a:cubicBezTo>
                    <a:pt x="0" y="5"/>
                    <a:pt x="20" y="9"/>
                    <a:pt x="17" y="3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47" name="Freeform 146"/>
            <p:cNvSpPr/>
            <p:nvPr/>
          </p:nvSpPr>
          <p:spPr bwMode="auto">
            <a:xfrm>
              <a:off x="4618038" y="4273550"/>
              <a:ext cx="58738" cy="52388"/>
            </a:xfrm>
            <a:custGeom>
              <a:cxnLst>
                <a:cxn ang="0">
                  <a:pos x="0" y="12"/>
                </a:cxn>
                <a:cxn ang="0">
                  <a:pos x="15" y="0"/>
                </a:cxn>
                <a:cxn ang="0">
                  <a:pos x="0" y="12"/>
                </a:cxn>
              </a:cxnLst>
              <a:rect b="b" l="0" r="r" t="0"/>
              <a:pathLst>
                <a:path h="19" w="22">
                  <a:moveTo>
                    <a:pt x="0" y="12"/>
                  </a:moveTo>
                  <a:cubicBezTo>
                    <a:pt x="4" y="7"/>
                    <a:pt x="6" y="0"/>
                    <a:pt x="15" y="0"/>
                  </a:cubicBezTo>
                  <a:cubicBezTo>
                    <a:pt x="22" y="2"/>
                    <a:pt x="2" y="19"/>
                    <a:pt x="0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48" name="Freeform 147"/>
            <p:cNvSpPr/>
            <p:nvPr/>
          </p:nvSpPr>
          <p:spPr bwMode="auto">
            <a:xfrm>
              <a:off x="4522788" y="4260850"/>
              <a:ext cx="361950" cy="266700"/>
            </a:xfrm>
            <a:custGeom>
              <a:cxnLst>
                <a:cxn ang="0">
                  <a:pos x="2" y="2"/>
                </a:cxn>
                <a:cxn ang="0">
                  <a:pos x="8" y="14"/>
                </a:cxn>
                <a:cxn ang="0">
                  <a:pos x="38" y="53"/>
                </a:cxn>
                <a:cxn ang="0">
                  <a:pos x="53" y="53"/>
                </a:cxn>
                <a:cxn ang="0">
                  <a:pos x="56" y="74"/>
                </a:cxn>
                <a:cxn ang="0">
                  <a:pos x="134" y="56"/>
                </a:cxn>
                <a:cxn ang="0">
                  <a:pos x="128" y="80"/>
                </a:cxn>
                <a:cxn ang="0">
                  <a:pos x="122" y="86"/>
                </a:cxn>
                <a:cxn ang="0">
                  <a:pos x="53" y="98"/>
                </a:cxn>
                <a:cxn ang="0">
                  <a:pos x="38" y="59"/>
                </a:cxn>
                <a:cxn ang="0">
                  <a:pos x="2" y="14"/>
                </a:cxn>
                <a:cxn ang="0">
                  <a:pos x="2" y="2"/>
                </a:cxn>
              </a:cxnLst>
              <a:rect b="b" l="0" r="r" t="0"/>
              <a:pathLst>
                <a:path h="99" w="134">
                  <a:moveTo>
                    <a:pt x="2" y="2"/>
                  </a:moveTo>
                  <a:cubicBezTo>
                    <a:pt x="10" y="0"/>
                    <a:pt x="0" y="16"/>
                    <a:pt x="8" y="14"/>
                  </a:cubicBezTo>
                  <a:cubicBezTo>
                    <a:pt x="17" y="8"/>
                    <a:pt x="39" y="36"/>
                    <a:pt x="38" y="53"/>
                  </a:cubicBezTo>
                  <a:cubicBezTo>
                    <a:pt x="45" y="57"/>
                    <a:pt x="53" y="46"/>
                    <a:pt x="53" y="53"/>
                  </a:cubicBezTo>
                  <a:cubicBezTo>
                    <a:pt x="51" y="63"/>
                    <a:pt x="55" y="67"/>
                    <a:pt x="56" y="74"/>
                  </a:cubicBezTo>
                  <a:cubicBezTo>
                    <a:pt x="86" y="74"/>
                    <a:pt x="123" y="65"/>
                    <a:pt x="134" y="56"/>
                  </a:cubicBezTo>
                  <a:cubicBezTo>
                    <a:pt x="133" y="65"/>
                    <a:pt x="131" y="73"/>
                    <a:pt x="128" y="80"/>
                  </a:cubicBezTo>
                  <a:cubicBezTo>
                    <a:pt x="127" y="83"/>
                    <a:pt x="125" y="85"/>
                    <a:pt x="122" y="86"/>
                  </a:cubicBezTo>
                  <a:cubicBezTo>
                    <a:pt x="103" y="82"/>
                    <a:pt x="79" y="99"/>
                    <a:pt x="53" y="98"/>
                  </a:cubicBezTo>
                  <a:cubicBezTo>
                    <a:pt x="51" y="82"/>
                    <a:pt x="39" y="76"/>
                    <a:pt x="38" y="59"/>
                  </a:cubicBezTo>
                  <a:cubicBezTo>
                    <a:pt x="22" y="58"/>
                    <a:pt x="8" y="34"/>
                    <a:pt x="2" y="14"/>
                  </a:cubicBezTo>
                  <a:cubicBezTo>
                    <a:pt x="2" y="10"/>
                    <a:pt x="2" y="6"/>
                    <a:pt x="2" y="2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49" name="Freeform 148"/>
            <p:cNvSpPr/>
            <p:nvPr/>
          </p:nvSpPr>
          <p:spPr bwMode="auto">
            <a:xfrm>
              <a:off x="4819650" y="4271963"/>
              <a:ext cx="47625" cy="38100"/>
            </a:xfrm>
            <a:custGeom>
              <a:cxnLst>
                <a:cxn ang="0">
                  <a:pos x="18" y="7"/>
                </a:cxn>
                <a:cxn ang="0">
                  <a:pos x="0" y="10"/>
                </a:cxn>
                <a:cxn ang="0">
                  <a:pos x="18" y="7"/>
                </a:cxn>
              </a:cxnLst>
              <a:rect b="b" l="0" r="r" t="0"/>
              <a:pathLst>
                <a:path h="14" w="18">
                  <a:moveTo>
                    <a:pt x="18" y="7"/>
                  </a:moveTo>
                  <a:cubicBezTo>
                    <a:pt x="18" y="14"/>
                    <a:pt x="5" y="8"/>
                    <a:pt x="0" y="10"/>
                  </a:cubicBezTo>
                  <a:cubicBezTo>
                    <a:pt x="4" y="1"/>
                    <a:pt x="12" y="0"/>
                    <a:pt x="18" y="7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50" name="Freeform 149"/>
            <p:cNvSpPr>
              <a:spLocks noEditPoints="1"/>
            </p:cNvSpPr>
            <p:nvPr/>
          </p:nvSpPr>
          <p:spPr bwMode="auto">
            <a:xfrm>
              <a:off x="4203700" y="4225925"/>
              <a:ext cx="647700" cy="515938"/>
            </a:xfrm>
            <a:custGeom>
              <a:cxnLst>
                <a:cxn ang="0">
                  <a:pos x="76" y="0"/>
                </a:cxn>
                <a:cxn ang="0">
                  <a:pos x="103" y="0"/>
                </a:cxn>
                <a:cxn ang="0">
                  <a:pos x="121" y="27"/>
                </a:cxn>
                <a:cxn ang="0">
                  <a:pos x="157" y="72"/>
                </a:cxn>
                <a:cxn ang="0">
                  <a:pos x="172" y="111"/>
                </a:cxn>
                <a:cxn ang="0">
                  <a:pos x="241" y="99"/>
                </a:cxn>
                <a:cxn ang="0">
                  <a:pos x="181" y="141"/>
                </a:cxn>
                <a:cxn ang="0">
                  <a:pos x="226" y="141"/>
                </a:cxn>
                <a:cxn ang="0">
                  <a:pos x="55" y="192"/>
                </a:cxn>
                <a:cxn ang="0">
                  <a:pos x="142" y="156"/>
                </a:cxn>
                <a:cxn ang="0">
                  <a:pos x="43" y="177"/>
                </a:cxn>
                <a:cxn ang="0">
                  <a:pos x="118" y="141"/>
                </a:cxn>
                <a:cxn ang="0">
                  <a:pos x="40" y="150"/>
                </a:cxn>
                <a:cxn ang="0">
                  <a:pos x="61" y="141"/>
                </a:cxn>
                <a:cxn ang="0">
                  <a:pos x="40" y="138"/>
                </a:cxn>
                <a:cxn ang="0">
                  <a:pos x="43" y="138"/>
                </a:cxn>
                <a:cxn ang="0">
                  <a:pos x="70" y="138"/>
                </a:cxn>
                <a:cxn ang="0">
                  <a:pos x="55" y="132"/>
                </a:cxn>
                <a:cxn ang="0">
                  <a:pos x="58" y="114"/>
                </a:cxn>
                <a:cxn ang="0">
                  <a:pos x="19" y="108"/>
                </a:cxn>
                <a:cxn ang="0">
                  <a:pos x="118" y="81"/>
                </a:cxn>
                <a:cxn ang="0">
                  <a:pos x="118" y="30"/>
                </a:cxn>
                <a:cxn ang="0">
                  <a:pos x="109" y="42"/>
                </a:cxn>
                <a:cxn ang="0">
                  <a:pos x="103" y="39"/>
                </a:cxn>
                <a:cxn ang="0">
                  <a:pos x="103" y="18"/>
                </a:cxn>
                <a:cxn ang="0">
                  <a:pos x="85" y="18"/>
                </a:cxn>
                <a:cxn ang="0">
                  <a:pos x="88" y="39"/>
                </a:cxn>
                <a:cxn ang="0">
                  <a:pos x="67" y="30"/>
                </a:cxn>
                <a:cxn ang="0">
                  <a:pos x="61" y="51"/>
                </a:cxn>
                <a:cxn ang="0">
                  <a:pos x="97" y="51"/>
                </a:cxn>
                <a:cxn ang="0">
                  <a:pos x="37" y="69"/>
                </a:cxn>
                <a:cxn ang="0">
                  <a:pos x="37" y="66"/>
                </a:cxn>
                <a:cxn ang="0">
                  <a:pos x="34" y="51"/>
                </a:cxn>
                <a:cxn ang="0">
                  <a:pos x="58" y="39"/>
                </a:cxn>
                <a:cxn ang="0">
                  <a:pos x="31" y="51"/>
                </a:cxn>
                <a:cxn ang="0">
                  <a:pos x="31" y="54"/>
                </a:cxn>
                <a:cxn ang="0">
                  <a:pos x="16" y="60"/>
                </a:cxn>
                <a:cxn ang="0">
                  <a:pos x="7" y="63"/>
                </a:cxn>
                <a:cxn ang="0">
                  <a:pos x="13" y="69"/>
                </a:cxn>
                <a:cxn ang="0">
                  <a:pos x="7" y="69"/>
                </a:cxn>
                <a:cxn ang="0">
                  <a:pos x="1" y="60"/>
                </a:cxn>
                <a:cxn ang="0">
                  <a:pos x="13" y="51"/>
                </a:cxn>
                <a:cxn ang="0">
                  <a:pos x="103" y="15"/>
                </a:cxn>
                <a:cxn ang="0">
                  <a:pos x="85" y="3"/>
                </a:cxn>
                <a:cxn ang="0">
                  <a:pos x="76" y="0"/>
                </a:cxn>
                <a:cxn ang="0">
                  <a:pos x="121" y="45"/>
                </a:cxn>
                <a:cxn ang="0">
                  <a:pos x="121" y="66"/>
                </a:cxn>
                <a:cxn ang="0">
                  <a:pos x="151" y="84"/>
                </a:cxn>
                <a:cxn ang="0">
                  <a:pos x="121" y="45"/>
                </a:cxn>
                <a:cxn ang="0">
                  <a:pos x="130" y="129"/>
                </a:cxn>
                <a:cxn ang="0">
                  <a:pos x="169" y="120"/>
                </a:cxn>
                <a:cxn ang="0">
                  <a:pos x="130" y="129"/>
                </a:cxn>
                <a:cxn ang="0">
                  <a:pos x="46" y="42"/>
                </a:cxn>
                <a:cxn ang="0">
                  <a:pos x="55" y="60"/>
                </a:cxn>
                <a:cxn ang="0">
                  <a:pos x="46" y="42"/>
                </a:cxn>
              </a:cxnLst>
              <a:rect b="b" l="0" r="r" t="0"/>
              <a:pathLst>
                <a:path h="192" w="241">
                  <a:moveTo>
                    <a:pt x="76" y="0"/>
                  </a:moveTo>
                  <a:cubicBezTo>
                    <a:pt x="85" y="0"/>
                    <a:pt x="94" y="0"/>
                    <a:pt x="103" y="0"/>
                  </a:cubicBezTo>
                  <a:cubicBezTo>
                    <a:pt x="109" y="9"/>
                    <a:pt x="102" y="31"/>
                    <a:pt x="121" y="27"/>
                  </a:cubicBezTo>
                  <a:cubicBezTo>
                    <a:pt x="127" y="47"/>
                    <a:pt x="141" y="71"/>
                    <a:pt x="157" y="72"/>
                  </a:cubicBezTo>
                  <a:cubicBezTo>
                    <a:pt x="158" y="89"/>
                    <a:pt x="170" y="95"/>
                    <a:pt x="172" y="111"/>
                  </a:cubicBezTo>
                  <a:cubicBezTo>
                    <a:pt x="198" y="112"/>
                    <a:pt x="222" y="95"/>
                    <a:pt x="241" y="99"/>
                  </a:cubicBezTo>
                  <a:cubicBezTo>
                    <a:pt x="223" y="120"/>
                    <a:pt x="217" y="132"/>
                    <a:pt x="181" y="141"/>
                  </a:cubicBezTo>
                  <a:cubicBezTo>
                    <a:pt x="194" y="141"/>
                    <a:pt x="215" y="133"/>
                    <a:pt x="226" y="141"/>
                  </a:cubicBezTo>
                  <a:cubicBezTo>
                    <a:pt x="173" y="160"/>
                    <a:pt x="108" y="183"/>
                    <a:pt x="55" y="192"/>
                  </a:cubicBezTo>
                  <a:cubicBezTo>
                    <a:pt x="84" y="180"/>
                    <a:pt x="117" y="172"/>
                    <a:pt x="142" y="156"/>
                  </a:cubicBezTo>
                  <a:cubicBezTo>
                    <a:pt x="110" y="162"/>
                    <a:pt x="73" y="179"/>
                    <a:pt x="43" y="177"/>
                  </a:cubicBezTo>
                  <a:cubicBezTo>
                    <a:pt x="75" y="172"/>
                    <a:pt x="94" y="154"/>
                    <a:pt x="118" y="141"/>
                  </a:cubicBezTo>
                  <a:cubicBezTo>
                    <a:pt x="90" y="140"/>
                    <a:pt x="63" y="156"/>
                    <a:pt x="40" y="150"/>
                  </a:cubicBezTo>
                  <a:cubicBezTo>
                    <a:pt x="50" y="150"/>
                    <a:pt x="56" y="146"/>
                    <a:pt x="61" y="141"/>
                  </a:cubicBezTo>
                  <a:cubicBezTo>
                    <a:pt x="55" y="139"/>
                    <a:pt x="41" y="145"/>
                    <a:pt x="40" y="138"/>
                  </a:cubicBezTo>
                  <a:cubicBezTo>
                    <a:pt x="41" y="138"/>
                    <a:pt x="42" y="138"/>
                    <a:pt x="43" y="138"/>
                  </a:cubicBezTo>
                  <a:cubicBezTo>
                    <a:pt x="52" y="138"/>
                    <a:pt x="61" y="138"/>
                    <a:pt x="70" y="138"/>
                  </a:cubicBezTo>
                  <a:cubicBezTo>
                    <a:pt x="69" y="132"/>
                    <a:pt x="57" y="137"/>
                    <a:pt x="55" y="132"/>
                  </a:cubicBezTo>
                  <a:cubicBezTo>
                    <a:pt x="15" y="131"/>
                    <a:pt x="62" y="120"/>
                    <a:pt x="58" y="114"/>
                  </a:cubicBezTo>
                  <a:cubicBezTo>
                    <a:pt x="62" y="106"/>
                    <a:pt x="23" y="123"/>
                    <a:pt x="19" y="108"/>
                  </a:cubicBezTo>
                  <a:cubicBezTo>
                    <a:pt x="53" y="112"/>
                    <a:pt x="98" y="101"/>
                    <a:pt x="118" y="81"/>
                  </a:cubicBezTo>
                  <a:cubicBezTo>
                    <a:pt x="118" y="64"/>
                    <a:pt x="118" y="47"/>
                    <a:pt x="118" y="30"/>
                  </a:cubicBezTo>
                  <a:cubicBezTo>
                    <a:pt x="108" y="27"/>
                    <a:pt x="108" y="34"/>
                    <a:pt x="109" y="42"/>
                  </a:cubicBezTo>
                  <a:cubicBezTo>
                    <a:pt x="107" y="41"/>
                    <a:pt x="106" y="39"/>
                    <a:pt x="103" y="39"/>
                  </a:cubicBezTo>
                  <a:cubicBezTo>
                    <a:pt x="101" y="27"/>
                    <a:pt x="101" y="30"/>
                    <a:pt x="103" y="18"/>
                  </a:cubicBezTo>
                  <a:cubicBezTo>
                    <a:pt x="97" y="18"/>
                    <a:pt x="91" y="18"/>
                    <a:pt x="85" y="18"/>
                  </a:cubicBezTo>
                  <a:cubicBezTo>
                    <a:pt x="81" y="29"/>
                    <a:pt x="95" y="36"/>
                    <a:pt x="88" y="39"/>
                  </a:cubicBezTo>
                  <a:cubicBezTo>
                    <a:pt x="74" y="43"/>
                    <a:pt x="83" y="24"/>
                    <a:pt x="67" y="30"/>
                  </a:cubicBezTo>
                  <a:cubicBezTo>
                    <a:pt x="58" y="30"/>
                    <a:pt x="62" y="43"/>
                    <a:pt x="61" y="51"/>
                  </a:cubicBezTo>
                  <a:cubicBezTo>
                    <a:pt x="78" y="49"/>
                    <a:pt x="80" y="49"/>
                    <a:pt x="97" y="51"/>
                  </a:cubicBezTo>
                  <a:cubicBezTo>
                    <a:pt x="81" y="61"/>
                    <a:pt x="52" y="58"/>
                    <a:pt x="37" y="69"/>
                  </a:cubicBezTo>
                  <a:cubicBezTo>
                    <a:pt x="37" y="68"/>
                    <a:pt x="37" y="67"/>
                    <a:pt x="37" y="66"/>
                  </a:cubicBezTo>
                  <a:cubicBezTo>
                    <a:pt x="34" y="63"/>
                    <a:pt x="33" y="58"/>
                    <a:pt x="34" y="51"/>
                  </a:cubicBezTo>
                  <a:cubicBezTo>
                    <a:pt x="36" y="41"/>
                    <a:pt x="44" y="37"/>
                    <a:pt x="58" y="39"/>
                  </a:cubicBezTo>
                  <a:cubicBezTo>
                    <a:pt x="53" y="24"/>
                    <a:pt x="27" y="37"/>
                    <a:pt x="31" y="51"/>
                  </a:cubicBezTo>
                  <a:cubicBezTo>
                    <a:pt x="31" y="52"/>
                    <a:pt x="31" y="53"/>
                    <a:pt x="31" y="54"/>
                  </a:cubicBezTo>
                  <a:cubicBezTo>
                    <a:pt x="27" y="49"/>
                    <a:pt x="14" y="50"/>
                    <a:pt x="16" y="60"/>
                  </a:cubicBezTo>
                  <a:cubicBezTo>
                    <a:pt x="16" y="64"/>
                    <a:pt x="11" y="63"/>
                    <a:pt x="7" y="63"/>
                  </a:cubicBezTo>
                  <a:cubicBezTo>
                    <a:pt x="4" y="69"/>
                    <a:pt x="24" y="65"/>
                    <a:pt x="13" y="69"/>
                  </a:cubicBezTo>
                  <a:cubicBezTo>
                    <a:pt x="11" y="69"/>
                    <a:pt x="9" y="69"/>
                    <a:pt x="7" y="69"/>
                  </a:cubicBezTo>
                  <a:cubicBezTo>
                    <a:pt x="2" y="69"/>
                    <a:pt x="0" y="66"/>
                    <a:pt x="1" y="60"/>
                  </a:cubicBezTo>
                  <a:cubicBezTo>
                    <a:pt x="9" y="61"/>
                    <a:pt x="10" y="55"/>
                    <a:pt x="13" y="51"/>
                  </a:cubicBezTo>
                  <a:cubicBezTo>
                    <a:pt x="36" y="26"/>
                    <a:pt x="63" y="23"/>
                    <a:pt x="103" y="15"/>
                  </a:cubicBezTo>
                  <a:cubicBezTo>
                    <a:pt x="106" y="2"/>
                    <a:pt x="96" y="2"/>
                    <a:pt x="85" y="3"/>
                  </a:cubicBezTo>
                  <a:cubicBezTo>
                    <a:pt x="81" y="3"/>
                    <a:pt x="76" y="4"/>
                    <a:pt x="76" y="0"/>
                  </a:cubicBezTo>
                  <a:close/>
                  <a:moveTo>
                    <a:pt x="121" y="45"/>
                  </a:moveTo>
                  <a:cubicBezTo>
                    <a:pt x="121" y="52"/>
                    <a:pt x="121" y="59"/>
                    <a:pt x="121" y="66"/>
                  </a:cubicBezTo>
                  <a:cubicBezTo>
                    <a:pt x="138" y="65"/>
                    <a:pt x="133" y="86"/>
                    <a:pt x="151" y="84"/>
                  </a:cubicBezTo>
                  <a:cubicBezTo>
                    <a:pt x="147" y="65"/>
                    <a:pt x="130" y="59"/>
                    <a:pt x="121" y="45"/>
                  </a:cubicBezTo>
                  <a:close/>
                  <a:moveTo>
                    <a:pt x="130" y="129"/>
                  </a:moveTo>
                  <a:cubicBezTo>
                    <a:pt x="146" y="129"/>
                    <a:pt x="159" y="126"/>
                    <a:pt x="169" y="120"/>
                  </a:cubicBezTo>
                  <a:cubicBezTo>
                    <a:pt x="155" y="122"/>
                    <a:pt x="135" y="118"/>
                    <a:pt x="130" y="129"/>
                  </a:cubicBezTo>
                  <a:close/>
                  <a:moveTo>
                    <a:pt x="46" y="42"/>
                  </a:moveTo>
                  <a:cubicBezTo>
                    <a:pt x="35" y="45"/>
                    <a:pt x="39" y="66"/>
                    <a:pt x="55" y="60"/>
                  </a:cubicBezTo>
                  <a:cubicBezTo>
                    <a:pt x="55" y="51"/>
                    <a:pt x="55" y="42"/>
                    <a:pt x="46" y="4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51" name="Freeform 150"/>
            <p:cNvSpPr>
              <a:spLocks noEditPoints="1"/>
            </p:cNvSpPr>
            <p:nvPr/>
          </p:nvSpPr>
          <p:spPr bwMode="auto">
            <a:xfrm>
              <a:off x="4181475" y="4298950"/>
              <a:ext cx="339725" cy="228600"/>
            </a:xfrm>
            <a:custGeom>
              <a:cxnLst>
                <a:cxn ang="0">
                  <a:pos x="111" y="12"/>
                </a:cxn>
                <a:cxn ang="0">
                  <a:pos x="117" y="15"/>
                </a:cxn>
                <a:cxn ang="0">
                  <a:pos x="126" y="3"/>
                </a:cxn>
                <a:cxn ang="0">
                  <a:pos x="126" y="54"/>
                </a:cxn>
                <a:cxn ang="0">
                  <a:pos x="27" y="81"/>
                </a:cxn>
                <a:cxn ang="0">
                  <a:pos x="24" y="78"/>
                </a:cxn>
                <a:cxn ang="0">
                  <a:pos x="27" y="72"/>
                </a:cxn>
                <a:cxn ang="0">
                  <a:pos x="0" y="72"/>
                </a:cxn>
                <a:cxn ang="0">
                  <a:pos x="0" y="51"/>
                </a:cxn>
                <a:cxn ang="0">
                  <a:pos x="3" y="30"/>
                </a:cxn>
                <a:cxn ang="0">
                  <a:pos x="6" y="45"/>
                </a:cxn>
                <a:cxn ang="0">
                  <a:pos x="15" y="42"/>
                </a:cxn>
                <a:cxn ang="0">
                  <a:pos x="21" y="42"/>
                </a:cxn>
                <a:cxn ang="0">
                  <a:pos x="45" y="42"/>
                </a:cxn>
                <a:cxn ang="0">
                  <a:pos x="105" y="24"/>
                </a:cxn>
                <a:cxn ang="0">
                  <a:pos x="114" y="21"/>
                </a:cxn>
                <a:cxn ang="0">
                  <a:pos x="111" y="12"/>
                </a:cxn>
                <a:cxn ang="0">
                  <a:pos x="90" y="54"/>
                </a:cxn>
                <a:cxn ang="0">
                  <a:pos x="120" y="33"/>
                </a:cxn>
                <a:cxn ang="0">
                  <a:pos x="90" y="54"/>
                </a:cxn>
              </a:cxnLst>
              <a:rect b="b" l="0" r="r" t="0"/>
              <a:pathLst>
                <a:path h="85" w="125">
                  <a:moveTo>
                    <a:pt x="111" y="12"/>
                  </a:moveTo>
                  <a:cubicBezTo>
                    <a:pt x="114" y="12"/>
                    <a:pt x="115" y="14"/>
                    <a:pt x="117" y="15"/>
                  </a:cubicBezTo>
                  <a:cubicBezTo>
                    <a:pt x="116" y="7"/>
                    <a:pt x="116" y="0"/>
                    <a:pt x="126" y="3"/>
                  </a:cubicBezTo>
                  <a:cubicBezTo>
                    <a:pt x="126" y="20"/>
                    <a:pt x="126" y="37"/>
                    <a:pt x="126" y="54"/>
                  </a:cubicBezTo>
                  <a:cubicBezTo>
                    <a:pt x="106" y="74"/>
                    <a:pt x="61" y="85"/>
                    <a:pt x="27" y="81"/>
                  </a:cubicBezTo>
                  <a:cubicBezTo>
                    <a:pt x="25" y="81"/>
                    <a:pt x="23" y="81"/>
                    <a:pt x="24" y="78"/>
                  </a:cubicBezTo>
                  <a:cubicBezTo>
                    <a:pt x="27" y="78"/>
                    <a:pt x="26" y="74"/>
                    <a:pt x="27" y="72"/>
                  </a:cubicBezTo>
                  <a:cubicBezTo>
                    <a:pt x="23" y="71"/>
                    <a:pt x="15" y="74"/>
                    <a:pt x="0" y="72"/>
                  </a:cubicBezTo>
                  <a:cubicBezTo>
                    <a:pt x="0" y="65"/>
                    <a:pt x="0" y="58"/>
                    <a:pt x="0" y="51"/>
                  </a:cubicBezTo>
                  <a:cubicBezTo>
                    <a:pt x="1" y="44"/>
                    <a:pt x="5" y="40"/>
                    <a:pt x="3" y="30"/>
                  </a:cubicBezTo>
                  <a:cubicBezTo>
                    <a:pt x="10" y="29"/>
                    <a:pt x="4" y="41"/>
                    <a:pt x="6" y="45"/>
                  </a:cubicBezTo>
                  <a:cubicBezTo>
                    <a:pt x="10" y="45"/>
                    <a:pt x="15" y="46"/>
                    <a:pt x="15" y="42"/>
                  </a:cubicBezTo>
                  <a:cubicBezTo>
                    <a:pt x="17" y="42"/>
                    <a:pt x="19" y="42"/>
                    <a:pt x="21" y="42"/>
                  </a:cubicBezTo>
                  <a:cubicBezTo>
                    <a:pt x="22" y="47"/>
                    <a:pt x="44" y="47"/>
                    <a:pt x="45" y="42"/>
                  </a:cubicBezTo>
                  <a:cubicBezTo>
                    <a:pt x="60" y="31"/>
                    <a:pt x="89" y="34"/>
                    <a:pt x="105" y="24"/>
                  </a:cubicBezTo>
                  <a:cubicBezTo>
                    <a:pt x="110" y="25"/>
                    <a:pt x="110" y="21"/>
                    <a:pt x="114" y="21"/>
                  </a:cubicBezTo>
                  <a:cubicBezTo>
                    <a:pt x="115" y="16"/>
                    <a:pt x="111" y="16"/>
                    <a:pt x="111" y="12"/>
                  </a:cubicBezTo>
                  <a:close/>
                  <a:moveTo>
                    <a:pt x="90" y="54"/>
                  </a:moveTo>
                  <a:cubicBezTo>
                    <a:pt x="103" y="50"/>
                    <a:pt x="113" y="43"/>
                    <a:pt x="120" y="33"/>
                  </a:cubicBezTo>
                  <a:cubicBezTo>
                    <a:pt x="108" y="38"/>
                    <a:pt x="98" y="45"/>
                    <a:pt x="90" y="54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52" name="Freeform 151"/>
            <p:cNvSpPr/>
            <p:nvPr/>
          </p:nvSpPr>
          <p:spPr bwMode="auto">
            <a:xfrm>
              <a:off x="4297363" y="4338638"/>
              <a:ext cx="53975" cy="65088"/>
            </a:xfrm>
            <a:custGeom>
              <a:cxnLst>
                <a:cxn ang="0">
                  <a:pos x="20" y="18"/>
                </a:cxn>
                <a:cxn ang="0">
                  <a:pos x="11" y="0"/>
                </a:cxn>
                <a:cxn ang="0">
                  <a:pos x="20" y="18"/>
                </a:cxn>
              </a:cxnLst>
              <a:rect b="b" l="0" r="r" t="0"/>
              <a:pathLst>
                <a:path h="24" w="20">
                  <a:moveTo>
                    <a:pt x="20" y="18"/>
                  </a:moveTo>
                  <a:cubicBezTo>
                    <a:pt x="4" y="24"/>
                    <a:pt x="0" y="3"/>
                    <a:pt x="11" y="0"/>
                  </a:cubicBezTo>
                  <a:cubicBezTo>
                    <a:pt x="20" y="0"/>
                    <a:pt x="20" y="9"/>
                    <a:pt x="20" y="18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53" name="Freeform 152"/>
            <p:cNvSpPr/>
            <p:nvPr/>
          </p:nvSpPr>
          <p:spPr bwMode="auto">
            <a:xfrm>
              <a:off x="4778375" y="4330700"/>
              <a:ext cx="122238" cy="112713"/>
            </a:xfrm>
            <a:custGeom>
              <a:cxnLst>
                <a:cxn ang="0">
                  <a:pos x="18" y="24"/>
                </a:cxn>
                <a:cxn ang="0">
                  <a:pos x="36" y="6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45" y="3"/>
                </a:cxn>
                <a:cxn ang="0">
                  <a:pos x="0" y="42"/>
                </a:cxn>
                <a:cxn ang="0">
                  <a:pos x="3" y="30"/>
                </a:cxn>
                <a:cxn ang="0">
                  <a:pos x="3" y="27"/>
                </a:cxn>
                <a:cxn ang="0">
                  <a:pos x="18" y="30"/>
                </a:cxn>
                <a:cxn ang="0">
                  <a:pos x="18" y="24"/>
                </a:cxn>
              </a:cxnLst>
              <a:rect b="b" l="0" r="r" t="0"/>
              <a:pathLst>
                <a:path h="42" w="45">
                  <a:moveTo>
                    <a:pt x="18" y="24"/>
                  </a:moveTo>
                  <a:cubicBezTo>
                    <a:pt x="27" y="23"/>
                    <a:pt x="42" y="12"/>
                    <a:pt x="36" y="6"/>
                  </a:cubicBezTo>
                  <a:cubicBezTo>
                    <a:pt x="36" y="3"/>
                    <a:pt x="37" y="1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1"/>
                    <a:pt x="45" y="2"/>
                    <a:pt x="45" y="3"/>
                  </a:cubicBezTo>
                  <a:cubicBezTo>
                    <a:pt x="41" y="27"/>
                    <a:pt x="21" y="35"/>
                    <a:pt x="0" y="42"/>
                  </a:cubicBezTo>
                  <a:cubicBezTo>
                    <a:pt x="0" y="37"/>
                    <a:pt x="1" y="33"/>
                    <a:pt x="3" y="30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6" y="30"/>
                    <a:pt x="11" y="31"/>
                    <a:pt x="18" y="30"/>
                  </a:cubicBezTo>
                  <a:cubicBezTo>
                    <a:pt x="18" y="28"/>
                    <a:pt x="18" y="26"/>
                    <a:pt x="18" y="24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54" name="Freeform 153"/>
            <p:cNvSpPr/>
            <p:nvPr/>
          </p:nvSpPr>
          <p:spPr bwMode="auto">
            <a:xfrm>
              <a:off x="4214813" y="4387850"/>
              <a:ext cx="88900" cy="36513"/>
            </a:xfrm>
            <a:custGeom>
              <a:cxnLst>
                <a:cxn ang="0">
                  <a:pos x="9" y="9"/>
                </a:cxn>
                <a:cxn ang="0">
                  <a:pos x="3" y="3"/>
                </a:cxn>
                <a:cxn ang="0">
                  <a:pos x="12" y="0"/>
                </a:cxn>
                <a:cxn ang="0">
                  <a:pos x="15" y="9"/>
                </a:cxn>
                <a:cxn ang="0">
                  <a:pos x="33" y="6"/>
                </a:cxn>
                <a:cxn ang="0">
                  <a:pos x="33" y="9"/>
                </a:cxn>
                <a:cxn ang="0">
                  <a:pos x="9" y="9"/>
                </a:cxn>
              </a:cxnLst>
              <a:rect b="b" l="0" r="r" t="0"/>
              <a:pathLst>
                <a:path h="14" w="33">
                  <a:moveTo>
                    <a:pt x="9" y="9"/>
                  </a:moveTo>
                  <a:cubicBezTo>
                    <a:pt x="20" y="5"/>
                    <a:pt x="0" y="9"/>
                    <a:pt x="3" y="3"/>
                  </a:cubicBezTo>
                  <a:cubicBezTo>
                    <a:pt x="7" y="3"/>
                    <a:pt x="12" y="4"/>
                    <a:pt x="12" y="0"/>
                  </a:cubicBezTo>
                  <a:cubicBezTo>
                    <a:pt x="16" y="0"/>
                    <a:pt x="15" y="5"/>
                    <a:pt x="15" y="9"/>
                  </a:cubicBezTo>
                  <a:cubicBezTo>
                    <a:pt x="22" y="9"/>
                    <a:pt x="29" y="9"/>
                    <a:pt x="33" y="6"/>
                  </a:cubicBezTo>
                  <a:cubicBezTo>
                    <a:pt x="33" y="7"/>
                    <a:pt x="33" y="8"/>
                    <a:pt x="33" y="9"/>
                  </a:cubicBezTo>
                  <a:cubicBezTo>
                    <a:pt x="32" y="14"/>
                    <a:pt x="10" y="14"/>
                    <a:pt x="9" y="9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55" name="Freeform 154"/>
            <p:cNvSpPr/>
            <p:nvPr/>
          </p:nvSpPr>
          <p:spPr bwMode="auto">
            <a:xfrm>
              <a:off x="4241800" y="4357688"/>
              <a:ext cx="61913" cy="53975"/>
            </a:xfrm>
            <a:custGeom>
              <a:cxnLst>
                <a:cxn ang="0">
                  <a:pos x="2" y="11"/>
                </a:cxn>
                <a:cxn ang="0">
                  <a:pos x="17" y="5"/>
                </a:cxn>
                <a:cxn ang="0">
                  <a:pos x="17" y="2"/>
                </a:cxn>
                <a:cxn ang="0">
                  <a:pos x="20" y="2"/>
                </a:cxn>
                <a:cxn ang="0">
                  <a:pos x="23" y="17"/>
                </a:cxn>
                <a:cxn ang="0">
                  <a:pos x="5" y="20"/>
                </a:cxn>
                <a:cxn ang="0">
                  <a:pos x="2" y="11"/>
                </a:cxn>
              </a:cxnLst>
              <a:rect b="b" l="0" r="r" t="0"/>
              <a:pathLst>
                <a:path h="20" w="23">
                  <a:moveTo>
                    <a:pt x="2" y="11"/>
                  </a:moveTo>
                  <a:cubicBezTo>
                    <a:pt x="0" y="1"/>
                    <a:pt x="13" y="0"/>
                    <a:pt x="17" y="5"/>
                  </a:cubicBezTo>
                  <a:cubicBezTo>
                    <a:pt x="17" y="4"/>
                    <a:pt x="17" y="3"/>
                    <a:pt x="17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19" y="9"/>
                    <a:pt x="20" y="14"/>
                    <a:pt x="23" y="17"/>
                  </a:cubicBezTo>
                  <a:cubicBezTo>
                    <a:pt x="19" y="20"/>
                    <a:pt x="12" y="20"/>
                    <a:pt x="5" y="20"/>
                  </a:cubicBezTo>
                  <a:cubicBezTo>
                    <a:pt x="5" y="16"/>
                    <a:pt x="6" y="11"/>
                    <a:pt x="2" y="11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56" name="Freeform 156"/>
            <p:cNvSpPr/>
            <p:nvPr/>
          </p:nvSpPr>
          <p:spPr bwMode="auto">
            <a:xfrm>
              <a:off x="4424363" y="4387850"/>
              <a:ext cx="80963" cy="55563"/>
            </a:xfrm>
            <a:custGeom>
              <a:cxnLst>
                <a:cxn ang="0">
                  <a:pos x="30" y="0"/>
                </a:cxn>
                <a:cxn ang="0">
                  <a:pos x="0" y="21"/>
                </a:cxn>
                <a:cxn ang="0">
                  <a:pos x="30" y="0"/>
                </a:cxn>
              </a:cxnLst>
              <a:rect b="b" l="0" r="r" t="0"/>
              <a:pathLst>
                <a:path h="21" w="30">
                  <a:moveTo>
                    <a:pt x="30" y="0"/>
                  </a:moveTo>
                  <a:cubicBezTo>
                    <a:pt x="23" y="10"/>
                    <a:pt x="13" y="17"/>
                    <a:pt x="0" y="21"/>
                  </a:cubicBezTo>
                  <a:cubicBezTo>
                    <a:pt x="8" y="12"/>
                    <a:pt x="18" y="5"/>
                    <a:pt x="30" y="0"/>
                  </a:cubicBezTo>
                  <a:close/>
                </a:path>
              </a:pathLst>
            </a:custGeom>
            <a:solidFill>
              <a:srgbClr val="13303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57" name="Freeform 157"/>
            <p:cNvSpPr/>
            <p:nvPr/>
          </p:nvSpPr>
          <p:spPr bwMode="auto">
            <a:xfrm>
              <a:off x="4162425" y="4435475"/>
              <a:ext cx="92075" cy="77788"/>
            </a:xfrm>
            <a:custGeom>
              <a:cxnLst>
                <a:cxn ang="0">
                  <a:pos x="7" y="0"/>
                </a:cxn>
                <a:cxn ang="0">
                  <a:pos x="7" y="21"/>
                </a:cxn>
                <a:cxn ang="0">
                  <a:pos x="34" y="21"/>
                </a:cxn>
                <a:cxn ang="0">
                  <a:pos x="31" y="27"/>
                </a:cxn>
                <a:cxn ang="0">
                  <a:pos x="4" y="24"/>
                </a:cxn>
                <a:cxn ang="0">
                  <a:pos x="1" y="9"/>
                </a:cxn>
                <a:cxn ang="0">
                  <a:pos x="7" y="0"/>
                </a:cxn>
              </a:cxnLst>
              <a:rect b="b" l="0" r="r" t="0"/>
              <a:pathLst>
                <a:path h="28" w="34">
                  <a:moveTo>
                    <a:pt x="7" y="0"/>
                  </a:moveTo>
                  <a:cubicBezTo>
                    <a:pt x="7" y="7"/>
                    <a:pt x="7" y="14"/>
                    <a:pt x="7" y="21"/>
                  </a:cubicBezTo>
                  <a:cubicBezTo>
                    <a:pt x="22" y="23"/>
                    <a:pt x="30" y="20"/>
                    <a:pt x="34" y="21"/>
                  </a:cubicBezTo>
                  <a:cubicBezTo>
                    <a:pt x="33" y="23"/>
                    <a:pt x="34" y="27"/>
                    <a:pt x="31" y="27"/>
                  </a:cubicBezTo>
                  <a:cubicBezTo>
                    <a:pt x="22" y="26"/>
                    <a:pt x="9" y="29"/>
                    <a:pt x="4" y="24"/>
                  </a:cubicBezTo>
                  <a:cubicBezTo>
                    <a:pt x="6" y="16"/>
                    <a:pt x="0" y="16"/>
                    <a:pt x="1" y="9"/>
                  </a:cubicBezTo>
                  <a:cubicBezTo>
                    <a:pt x="5" y="8"/>
                    <a:pt x="2" y="0"/>
                    <a:pt x="7" y="0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58" name="Freeform 159"/>
            <p:cNvSpPr/>
            <p:nvPr/>
          </p:nvSpPr>
          <p:spPr bwMode="auto">
            <a:xfrm>
              <a:off x="4560888" y="4637088"/>
              <a:ext cx="227013" cy="76200"/>
            </a:xfrm>
            <a:custGeom>
              <a:cxnLst>
                <a:cxn ang="0">
                  <a:pos x="12" y="27"/>
                </a:cxn>
                <a:cxn ang="0">
                  <a:pos x="0" y="27"/>
                </a:cxn>
                <a:cxn ang="0">
                  <a:pos x="84" y="0"/>
                </a:cxn>
                <a:cxn ang="0">
                  <a:pos x="36" y="21"/>
                </a:cxn>
                <a:cxn ang="0">
                  <a:pos x="12" y="27"/>
                </a:cxn>
              </a:cxnLst>
              <a:rect b="b" l="0" r="r" t="0"/>
              <a:pathLst>
                <a:path h="28" w="84">
                  <a:moveTo>
                    <a:pt x="12" y="27"/>
                  </a:moveTo>
                  <a:cubicBezTo>
                    <a:pt x="10" y="28"/>
                    <a:pt x="1" y="25"/>
                    <a:pt x="0" y="27"/>
                  </a:cubicBezTo>
                  <a:cubicBezTo>
                    <a:pt x="8" y="12"/>
                    <a:pt x="70" y="12"/>
                    <a:pt x="84" y="0"/>
                  </a:cubicBezTo>
                  <a:cubicBezTo>
                    <a:pt x="73" y="12"/>
                    <a:pt x="55" y="17"/>
                    <a:pt x="36" y="21"/>
                  </a:cubicBezTo>
                  <a:cubicBezTo>
                    <a:pt x="29" y="24"/>
                    <a:pt x="18" y="23"/>
                    <a:pt x="12" y="2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59" name="Freeform 160"/>
            <p:cNvSpPr/>
            <p:nvPr/>
          </p:nvSpPr>
          <p:spPr bwMode="auto">
            <a:xfrm>
              <a:off x="4594225" y="4694238"/>
              <a:ext cx="63500" cy="23813"/>
            </a:xfrm>
            <a:custGeom>
              <a:cxnLst>
                <a:cxn ang="0">
                  <a:pos x="0" y="6"/>
                </a:cxn>
                <a:cxn ang="0">
                  <a:pos x="24" y="0"/>
                </a:cxn>
                <a:cxn ang="0">
                  <a:pos x="24" y="3"/>
                </a:cxn>
                <a:cxn ang="0">
                  <a:pos x="0" y="9"/>
                </a:cxn>
                <a:cxn ang="0">
                  <a:pos x="0" y="6"/>
                </a:cxn>
              </a:cxnLst>
              <a:rect b="b" l="0" r="r" t="0"/>
              <a:pathLst>
                <a:path h="9" w="24">
                  <a:moveTo>
                    <a:pt x="0" y="6"/>
                  </a:moveTo>
                  <a:cubicBezTo>
                    <a:pt x="6" y="2"/>
                    <a:pt x="17" y="3"/>
                    <a:pt x="24" y="0"/>
                  </a:cubicBezTo>
                  <a:cubicBezTo>
                    <a:pt x="24" y="1"/>
                    <a:pt x="24" y="2"/>
                    <a:pt x="24" y="3"/>
                  </a:cubicBezTo>
                  <a:cubicBezTo>
                    <a:pt x="20" y="9"/>
                    <a:pt x="6" y="5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60" name="Freeform 161"/>
            <p:cNvSpPr/>
            <p:nvPr/>
          </p:nvSpPr>
          <p:spPr bwMode="auto">
            <a:xfrm>
              <a:off x="4383088" y="4686300"/>
              <a:ext cx="412750" cy="104775"/>
            </a:xfrm>
            <a:custGeom>
              <a:cxnLst>
                <a:cxn ang="0">
                  <a:pos x="78" y="12"/>
                </a:cxn>
                <a:cxn ang="0">
                  <a:pos x="102" y="6"/>
                </a:cxn>
                <a:cxn ang="0">
                  <a:pos x="111" y="9"/>
                </a:cxn>
                <a:cxn ang="0">
                  <a:pos x="81" y="15"/>
                </a:cxn>
                <a:cxn ang="0">
                  <a:pos x="114" y="9"/>
                </a:cxn>
                <a:cxn ang="0">
                  <a:pos x="153" y="0"/>
                </a:cxn>
                <a:cxn ang="0">
                  <a:pos x="75" y="24"/>
                </a:cxn>
                <a:cxn ang="0">
                  <a:pos x="0" y="39"/>
                </a:cxn>
                <a:cxn ang="0">
                  <a:pos x="78" y="12"/>
                </a:cxn>
              </a:cxnLst>
              <a:rect b="b" l="0" r="r" t="0"/>
              <a:pathLst>
                <a:path h="39" w="153">
                  <a:moveTo>
                    <a:pt x="78" y="12"/>
                  </a:moveTo>
                  <a:cubicBezTo>
                    <a:pt x="84" y="8"/>
                    <a:pt x="98" y="12"/>
                    <a:pt x="102" y="6"/>
                  </a:cubicBezTo>
                  <a:cubicBezTo>
                    <a:pt x="106" y="6"/>
                    <a:pt x="110" y="6"/>
                    <a:pt x="111" y="9"/>
                  </a:cubicBezTo>
                  <a:cubicBezTo>
                    <a:pt x="99" y="9"/>
                    <a:pt x="93" y="15"/>
                    <a:pt x="81" y="15"/>
                  </a:cubicBezTo>
                  <a:cubicBezTo>
                    <a:pt x="89" y="22"/>
                    <a:pt x="107" y="13"/>
                    <a:pt x="114" y="9"/>
                  </a:cubicBezTo>
                  <a:cubicBezTo>
                    <a:pt x="129" y="8"/>
                    <a:pt x="138" y="1"/>
                    <a:pt x="153" y="0"/>
                  </a:cubicBezTo>
                  <a:cubicBezTo>
                    <a:pt x="133" y="14"/>
                    <a:pt x="111" y="26"/>
                    <a:pt x="75" y="24"/>
                  </a:cubicBezTo>
                  <a:cubicBezTo>
                    <a:pt x="87" y="9"/>
                    <a:pt x="22" y="38"/>
                    <a:pt x="0" y="39"/>
                  </a:cubicBezTo>
                  <a:cubicBezTo>
                    <a:pt x="22" y="26"/>
                    <a:pt x="50" y="19"/>
                    <a:pt x="78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61" name="Freeform 162"/>
            <p:cNvSpPr/>
            <p:nvPr/>
          </p:nvSpPr>
          <p:spPr bwMode="auto">
            <a:xfrm>
              <a:off x="4602163" y="4710113"/>
              <a:ext cx="88900" cy="34925"/>
            </a:xfrm>
            <a:custGeom>
              <a:cxnLst>
                <a:cxn ang="0">
                  <a:pos x="33" y="0"/>
                </a:cxn>
                <a:cxn ang="0">
                  <a:pos x="0" y="6"/>
                </a:cxn>
                <a:cxn ang="0">
                  <a:pos x="30" y="0"/>
                </a:cxn>
                <a:cxn ang="0">
                  <a:pos x="33" y="0"/>
                </a:cxn>
              </a:cxnLst>
              <a:rect b="b" l="0" r="r" t="0"/>
              <a:pathLst>
                <a:path h="13" w="33">
                  <a:moveTo>
                    <a:pt x="33" y="0"/>
                  </a:moveTo>
                  <a:cubicBezTo>
                    <a:pt x="26" y="4"/>
                    <a:pt x="8" y="13"/>
                    <a:pt x="0" y="6"/>
                  </a:cubicBezTo>
                  <a:cubicBezTo>
                    <a:pt x="12" y="6"/>
                    <a:pt x="18" y="0"/>
                    <a:pt x="30" y="0"/>
                  </a:cubicBezTo>
                  <a:cubicBezTo>
                    <a:pt x="31" y="0"/>
                    <a:pt x="32" y="0"/>
                    <a:pt x="33" y="0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62" name="Freeform 163"/>
            <p:cNvSpPr/>
            <p:nvPr/>
          </p:nvSpPr>
          <p:spPr bwMode="auto">
            <a:xfrm>
              <a:off x="4649788" y="4725988"/>
              <a:ext cx="131763" cy="52388"/>
            </a:xfrm>
            <a:custGeom>
              <a:cxnLst>
                <a:cxn ang="0">
                  <a:pos x="39" y="0"/>
                </a:cxn>
                <a:cxn ang="0">
                  <a:pos x="0" y="18"/>
                </a:cxn>
                <a:cxn ang="0">
                  <a:pos x="39" y="0"/>
                </a:cxn>
              </a:cxnLst>
              <a:rect b="b" l="0" r="r" t="0"/>
              <a:pathLst>
                <a:path h="19" w="49">
                  <a:moveTo>
                    <a:pt x="39" y="0"/>
                  </a:moveTo>
                  <a:cubicBezTo>
                    <a:pt x="49" y="6"/>
                    <a:pt x="17" y="19"/>
                    <a:pt x="0" y="18"/>
                  </a:cubicBezTo>
                  <a:cubicBezTo>
                    <a:pt x="9" y="8"/>
                    <a:pt x="26" y="6"/>
                    <a:pt x="39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63" name="Freeform 164"/>
            <p:cNvSpPr/>
            <p:nvPr/>
          </p:nvSpPr>
          <p:spPr bwMode="auto">
            <a:xfrm>
              <a:off x="4424363" y="4767263"/>
              <a:ext cx="177800" cy="63500"/>
            </a:xfrm>
            <a:custGeom>
              <a:cxnLst>
                <a:cxn ang="0">
                  <a:pos x="66" y="0"/>
                </a:cxn>
                <a:cxn ang="0">
                  <a:pos x="0" y="24"/>
                </a:cxn>
                <a:cxn ang="0">
                  <a:pos x="66" y="0"/>
                </a:cxn>
              </a:cxnLst>
              <a:rect b="b" l="0" r="r" t="0"/>
              <a:pathLst>
                <a:path h="24" w="66">
                  <a:moveTo>
                    <a:pt x="66" y="0"/>
                  </a:moveTo>
                  <a:cubicBezTo>
                    <a:pt x="52" y="16"/>
                    <a:pt x="28" y="22"/>
                    <a:pt x="0" y="24"/>
                  </a:cubicBezTo>
                  <a:cubicBezTo>
                    <a:pt x="21" y="15"/>
                    <a:pt x="39" y="3"/>
                    <a:pt x="66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64" name="Freeform 165"/>
            <p:cNvSpPr/>
            <p:nvPr/>
          </p:nvSpPr>
          <p:spPr bwMode="auto">
            <a:xfrm>
              <a:off x="4673600" y="4783138"/>
              <a:ext cx="41275" cy="39688"/>
            </a:xfrm>
            <a:custGeom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15"/>
                </a:cxn>
                <a:cxn ang="0">
                  <a:pos x="0" y="0"/>
                </a:cxn>
              </a:cxnLst>
              <a:rect b="b" l="0" r="r" t="0"/>
              <a:pathLst>
                <a:path h="15" w="15">
                  <a:moveTo>
                    <a:pt x="0" y="0"/>
                  </a:moveTo>
                  <a:cubicBezTo>
                    <a:pt x="5" y="0"/>
                    <a:pt x="10" y="0"/>
                    <a:pt x="15" y="0"/>
                  </a:cubicBezTo>
                  <a:cubicBezTo>
                    <a:pt x="14" y="9"/>
                    <a:pt x="7" y="12"/>
                    <a:pt x="0" y="15"/>
                  </a:cubicBezTo>
                  <a:cubicBezTo>
                    <a:pt x="2" y="6"/>
                    <a:pt x="2" y="9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65" name="Freeform 166"/>
            <p:cNvSpPr/>
            <p:nvPr/>
          </p:nvSpPr>
          <p:spPr bwMode="auto">
            <a:xfrm>
              <a:off x="4497388" y="4822825"/>
              <a:ext cx="128588" cy="65088"/>
            </a:xfrm>
            <a:custGeom>
              <a:cxnLst>
                <a:cxn ang="0">
                  <a:pos x="48" y="0"/>
                </a:cxn>
                <a:cxn ang="0">
                  <a:pos x="0" y="24"/>
                </a:cxn>
                <a:cxn ang="0">
                  <a:pos x="48" y="0"/>
                </a:cxn>
              </a:cxnLst>
              <a:rect b="b" l="0" r="r" t="0"/>
              <a:pathLst>
                <a:path h="24" w="48">
                  <a:moveTo>
                    <a:pt x="48" y="0"/>
                  </a:moveTo>
                  <a:cubicBezTo>
                    <a:pt x="33" y="9"/>
                    <a:pt x="20" y="20"/>
                    <a:pt x="0" y="24"/>
                  </a:cubicBezTo>
                  <a:cubicBezTo>
                    <a:pt x="11" y="11"/>
                    <a:pt x="26" y="2"/>
                    <a:pt x="48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66" name="Freeform 167"/>
            <p:cNvSpPr/>
            <p:nvPr/>
          </p:nvSpPr>
          <p:spPr bwMode="auto">
            <a:xfrm>
              <a:off x="4470400" y="131763"/>
              <a:ext cx="504825" cy="669925"/>
            </a:xfrm>
            <a:custGeom>
              <a:cxnLst>
                <a:cxn ang="0">
                  <a:pos x="7" y="42"/>
                </a:cxn>
                <a:cxn ang="0">
                  <a:pos x="7" y="0"/>
                </a:cxn>
                <a:cxn ang="0">
                  <a:pos x="97" y="45"/>
                </a:cxn>
                <a:cxn ang="0">
                  <a:pos x="136" y="45"/>
                </a:cxn>
                <a:cxn ang="0">
                  <a:pos x="166" y="36"/>
                </a:cxn>
                <a:cxn ang="0">
                  <a:pos x="187" y="33"/>
                </a:cxn>
                <a:cxn ang="0">
                  <a:pos x="178" y="48"/>
                </a:cxn>
                <a:cxn ang="0">
                  <a:pos x="160" y="72"/>
                </a:cxn>
                <a:cxn ang="0">
                  <a:pos x="115" y="135"/>
                </a:cxn>
                <a:cxn ang="0">
                  <a:pos x="94" y="159"/>
                </a:cxn>
                <a:cxn ang="0">
                  <a:pos x="76" y="183"/>
                </a:cxn>
                <a:cxn ang="0">
                  <a:pos x="40" y="231"/>
                </a:cxn>
                <a:cxn ang="0">
                  <a:pos x="16" y="249"/>
                </a:cxn>
                <a:cxn ang="0">
                  <a:pos x="16" y="237"/>
                </a:cxn>
                <a:cxn ang="0">
                  <a:pos x="16" y="198"/>
                </a:cxn>
                <a:cxn ang="0">
                  <a:pos x="25" y="168"/>
                </a:cxn>
                <a:cxn ang="0">
                  <a:pos x="25" y="141"/>
                </a:cxn>
                <a:cxn ang="0">
                  <a:pos x="19" y="111"/>
                </a:cxn>
                <a:cxn ang="0">
                  <a:pos x="10" y="69"/>
                </a:cxn>
                <a:cxn ang="0">
                  <a:pos x="7" y="42"/>
                </a:cxn>
              </a:cxnLst>
              <a:rect b="b" l="0" r="r" t="0"/>
              <a:pathLst>
                <a:path h="249" w="188">
                  <a:moveTo>
                    <a:pt x="7" y="42"/>
                  </a:moveTo>
                  <a:cubicBezTo>
                    <a:pt x="7" y="29"/>
                    <a:pt x="0" y="11"/>
                    <a:pt x="7" y="0"/>
                  </a:cubicBezTo>
                  <a:cubicBezTo>
                    <a:pt x="39" y="13"/>
                    <a:pt x="64" y="33"/>
                    <a:pt x="97" y="45"/>
                  </a:cubicBezTo>
                  <a:cubicBezTo>
                    <a:pt x="103" y="50"/>
                    <a:pt x="130" y="50"/>
                    <a:pt x="136" y="45"/>
                  </a:cubicBezTo>
                  <a:cubicBezTo>
                    <a:pt x="150" y="46"/>
                    <a:pt x="158" y="41"/>
                    <a:pt x="166" y="36"/>
                  </a:cubicBezTo>
                  <a:cubicBezTo>
                    <a:pt x="176" y="38"/>
                    <a:pt x="178" y="32"/>
                    <a:pt x="187" y="33"/>
                  </a:cubicBezTo>
                  <a:cubicBezTo>
                    <a:pt x="188" y="42"/>
                    <a:pt x="179" y="41"/>
                    <a:pt x="178" y="48"/>
                  </a:cubicBezTo>
                  <a:cubicBezTo>
                    <a:pt x="172" y="56"/>
                    <a:pt x="166" y="64"/>
                    <a:pt x="160" y="72"/>
                  </a:cubicBezTo>
                  <a:cubicBezTo>
                    <a:pt x="145" y="93"/>
                    <a:pt x="127" y="111"/>
                    <a:pt x="115" y="135"/>
                  </a:cubicBezTo>
                  <a:cubicBezTo>
                    <a:pt x="105" y="140"/>
                    <a:pt x="100" y="150"/>
                    <a:pt x="94" y="159"/>
                  </a:cubicBezTo>
                  <a:cubicBezTo>
                    <a:pt x="85" y="164"/>
                    <a:pt x="79" y="172"/>
                    <a:pt x="76" y="183"/>
                  </a:cubicBezTo>
                  <a:cubicBezTo>
                    <a:pt x="62" y="197"/>
                    <a:pt x="50" y="213"/>
                    <a:pt x="40" y="231"/>
                  </a:cubicBezTo>
                  <a:cubicBezTo>
                    <a:pt x="32" y="237"/>
                    <a:pt x="25" y="244"/>
                    <a:pt x="16" y="249"/>
                  </a:cubicBezTo>
                  <a:cubicBezTo>
                    <a:pt x="16" y="245"/>
                    <a:pt x="16" y="241"/>
                    <a:pt x="16" y="237"/>
                  </a:cubicBezTo>
                  <a:cubicBezTo>
                    <a:pt x="16" y="224"/>
                    <a:pt x="16" y="211"/>
                    <a:pt x="16" y="198"/>
                  </a:cubicBezTo>
                  <a:cubicBezTo>
                    <a:pt x="23" y="192"/>
                    <a:pt x="26" y="182"/>
                    <a:pt x="25" y="168"/>
                  </a:cubicBezTo>
                  <a:cubicBezTo>
                    <a:pt x="34" y="162"/>
                    <a:pt x="24" y="149"/>
                    <a:pt x="25" y="141"/>
                  </a:cubicBezTo>
                  <a:cubicBezTo>
                    <a:pt x="25" y="129"/>
                    <a:pt x="24" y="118"/>
                    <a:pt x="19" y="111"/>
                  </a:cubicBezTo>
                  <a:cubicBezTo>
                    <a:pt x="19" y="94"/>
                    <a:pt x="17" y="79"/>
                    <a:pt x="10" y="69"/>
                  </a:cubicBezTo>
                  <a:cubicBezTo>
                    <a:pt x="12" y="57"/>
                    <a:pt x="5" y="54"/>
                    <a:pt x="7" y="42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67" name="Freeform 168"/>
            <p:cNvSpPr/>
            <p:nvPr/>
          </p:nvSpPr>
          <p:spPr bwMode="auto">
            <a:xfrm>
              <a:off x="3854450" y="131763"/>
              <a:ext cx="55563" cy="73025"/>
            </a:xfrm>
            <a:custGeom>
              <a:cxnLst>
                <a:cxn ang="0">
                  <a:pos x="5" y="27"/>
                </a:cxn>
                <a:cxn ang="0">
                  <a:pos x="5" y="0"/>
                </a:cxn>
                <a:cxn ang="0">
                  <a:pos x="14" y="21"/>
                </a:cxn>
                <a:cxn ang="0">
                  <a:pos x="8" y="9"/>
                </a:cxn>
                <a:cxn ang="0">
                  <a:pos x="5" y="27"/>
                </a:cxn>
              </a:cxnLst>
              <a:rect b="b" l="0" r="r" t="0"/>
              <a:pathLst>
                <a:path h="27" w="21">
                  <a:moveTo>
                    <a:pt x="5" y="27"/>
                  </a:moveTo>
                  <a:cubicBezTo>
                    <a:pt x="0" y="25"/>
                    <a:pt x="0" y="2"/>
                    <a:pt x="5" y="0"/>
                  </a:cubicBezTo>
                  <a:cubicBezTo>
                    <a:pt x="13" y="0"/>
                    <a:pt x="21" y="16"/>
                    <a:pt x="14" y="21"/>
                  </a:cubicBezTo>
                  <a:cubicBezTo>
                    <a:pt x="14" y="15"/>
                    <a:pt x="12" y="11"/>
                    <a:pt x="8" y="9"/>
                  </a:cubicBezTo>
                  <a:cubicBezTo>
                    <a:pt x="1" y="9"/>
                    <a:pt x="7" y="22"/>
                    <a:pt x="5" y="27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68" name="Freeform 169"/>
            <p:cNvSpPr/>
            <p:nvPr/>
          </p:nvSpPr>
          <p:spPr bwMode="auto">
            <a:xfrm>
              <a:off x="4819650" y="228600"/>
              <a:ext cx="96838" cy="26988"/>
            </a:xfrm>
            <a:custGeom>
              <a:cxnLst>
                <a:cxn ang="0">
                  <a:pos x="36" y="0"/>
                </a:cxn>
                <a:cxn ang="0">
                  <a:pos x="6" y="9"/>
                </a:cxn>
                <a:cxn ang="0">
                  <a:pos x="0" y="6"/>
                </a:cxn>
                <a:cxn ang="0">
                  <a:pos x="36" y="0"/>
                </a:cxn>
              </a:cxnLst>
              <a:rect b="b" l="0" r="r" t="0"/>
              <a:pathLst>
                <a:path h="10" w="36">
                  <a:moveTo>
                    <a:pt x="36" y="0"/>
                  </a:moveTo>
                  <a:cubicBezTo>
                    <a:pt x="28" y="5"/>
                    <a:pt x="20" y="10"/>
                    <a:pt x="6" y="9"/>
                  </a:cubicBezTo>
                  <a:cubicBezTo>
                    <a:pt x="3" y="9"/>
                    <a:pt x="1" y="8"/>
                    <a:pt x="0" y="6"/>
                  </a:cubicBezTo>
                  <a:cubicBezTo>
                    <a:pt x="13" y="5"/>
                    <a:pt x="22" y="0"/>
                    <a:pt x="36" y="0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69" name="Freeform 170"/>
            <p:cNvSpPr/>
            <p:nvPr/>
          </p:nvSpPr>
          <p:spPr bwMode="auto">
            <a:xfrm>
              <a:off x="4916488" y="139700"/>
              <a:ext cx="104775" cy="122238"/>
            </a:xfrm>
            <a:custGeom>
              <a:cxnLst>
                <a:cxn ang="0">
                  <a:pos x="24" y="36"/>
                </a:cxn>
                <a:cxn ang="0">
                  <a:pos x="15" y="45"/>
                </a:cxn>
                <a:cxn ang="0">
                  <a:pos x="12" y="45"/>
                </a:cxn>
                <a:cxn ang="0">
                  <a:pos x="21" y="30"/>
                </a:cxn>
                <a:cxn ang="0">
                  <a:pos x="0" y="33"/>
                </a:cxn>
                <a:cxn ang="0">
                  <a:pos x="24" y="24"/>
                </a:cxn>
                <a:cxn ang="0">
                  <a:pos x="33" y="0"/>
                </a:cxn>
                <a:cxn ang="0">
                  <a:pos x="33" y="30"/>
                </a:cxn>
                <a:cxn ang="0">
                  <a:pos x="24" y="36"/>
                </a:cxn>
              </a:cxnLst>
              <a:rect b="b" l="0" r="r" t="0"/>
              <a:pathLst>
                <a:path h="45" w="39">
                  <a:moveTo>
                    <a:pt x="24" y="36"/>
                  </a:moveTo>
                  <a:cubicBezTo>
                    <a:pt x="22" y="40"/>
                    <a:pt x="19" y="43"/>
                    <a:pt x="15" y="45"/>
                  </a:cubicBezTo>
                  <a:cubicBezTo>
                    <a:pt x="14" y="45"/>
                    <a:pt x="13" y="45"/>
                    <a:pt x="12" y="45"/>
                  </a:cubicBezTo>
                  <a:cubicBezTo>
                    <a:pt x="13" y="38"/>
                    <a:pt x="22" y="39"/>
                    <a:pt x="21" y="30"/>
                  </a:cubicBezTo>
                  <a:cubicBezTo>
                    <a:pt x="12" y="29"/>
                    <a:pt x="10" y="35"/>
                    <a:pt x="0" y="33"/>
                  </a:cubicBezTo>
                  <a:cubicBezTo>
                    <a:pt x="4" y="26"/>
                    <a:pt x="18" y="29"/>
                    <a:pt x="24" y="24"/>
                  </a:cubicBezTo>
                  <a:cubicBezTo>
                    <a:pt x="32" y="21"/>
                    <a:pt x="27" y="5"/>
                    <a:pt x="33" y="0"/>
                  </a:cubicBezTo>
                  <a:cubicBezTo>
                    <a:pt x="36" y="7"/>
                    <a:pt x="39" y="23"/>
                    <a:pt x="33" y="30"/>
                  </a:cubicBezTo>
                  <a:cubicBezTo>
                    <a:pt x="29" y="31"/>
                    <a:pt x="26" y="33"/>
                    <a:pt x="24" y="3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70" name="Freeform 171"/>
            <p:cNvSpPr/>
            <p:nvPr/>
          </p:nvSpPr>
          <p:spPr bwMode="auto">
            <a:xfrm>
              <a:off x="4730750" y="244475"/>
              <a:ext cx="104775" cy="22225"/>
            </a:xfrm>
            <a:custGeom>
              <a:cxnLst>
                <a:cxn ang="0">
                  <a:pos x="0" y="3"/>
                </a:cxn>
                <a:cxn ang="0">
                  <a:pos x="15" y="0"/>
                </a:cxn>
                <a:cxn ang="0">
                  <a:pos x="33" y="0"/>
                </a:cxn>
                <a:cxn ang="0">
                  <a:pos x="39" y="3"/>
                </a:cxn>
                <a:cxn ang="0">
                  <a:pos x="0" y="3"/>
                </a:cxn>
              </a:cxnLst>
              <a:rect b="b" l="0" r="r" t="0"/>
              <a:pathLst>
                <a:path h="8" w="39">
                  <a:moveTo>
                    <a:pt x="0" y="3"/>
                  </a:moveTo>
                  <a:cubicBezTo>
                    <a:pt x="4" y="1"/>
                    <a:pt x="16" y="7"/>
                    <a:pt x="15" y="0"/>
                  </a:cubicBezTo>
                  <a:cubicBezTo>
                    <a:pt x="21" y="0"/>
                    <a:pt x="27" y="0"/>
                    <a:pt x="33" y="0"/>
                  </a:cubicBezTo>
                  <a:cubicBezTo>
                    <a:pt x="34" y="2"/>
                    <a:pt x="36" y="3"/>
                    <a:pt x="39" y="3"/>
                  </a:cubicBezTo>
                  <a:cubicBezTo>
                    <a:pt x="33" y="8"/>
                    <a:pt x="6" y="8"/>
                    <a:pt x="0" y="3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71" name="Freeform 172"/>
            <p:cNvSpPr/>
            <p:nvPr/>
          </p:nvSpPr>
          <p:spPr bwMode="auto">
            <a:xfrm>
              <a:off x="3890963" y="138113"/>
              <a:ext cx="649288" cy="696913"/>
            </a:xfrm>
            <a:custGeom>
              <a:cxnLst>
                <a:cxn ang="0">
                  <a:pos x="219" y="40"/>
                </a:cxn>
                <a:cxn ang="0">
                  <a:pos x="222" y="67"/>
                </a:cxn>
                <a:cxn ang="0">
                  <a:pos x="234" y="109"/>
                </a:cxn>
                <a:cxn ang="0">
                  <a:pos x="237" y="139"/>
                </a:cxn>
                <a:cxn ang="0">
                  <a:pos x="240" y="166"/>
                </a:cxn>
                <a:cxn ang="0">
                  <a:pos x="231" y="196"/>
                </a:cxn>
                <a:cxn ang="0">
                  <a:pos x="198" y="259"/>
                </a:cxn>
                <a:cxn ang="0">
                  <a:pos x="162" y="235"/>
                </a:cxn>
                <a:cxn ang="0">
                  <a:pos x="156" y="247"/>
                </a:cxn>
                <a:cxn ang="0">
                  <a:pos x="153" y="244"/>
                </a:cxn>
                <a:cxn ang="0">
                  <a:pos x="120" y="232"/>
                </a:cxn>
                <a:cxn ang="0">
                  <a:pos x="84" y="214"/>
                </a:cxn>
                <a:cxn ang="0">
                  <a:pos x="54" y="196"/>
                </a:cxn>
                <a:cxn ang="0">
                  <a:pos x="36" y="184"/>
                </a:cxn>
                <a:cxn ang="0">
                  <a:pos x="18" y="169"/>
                </a:cxn>
                <a:cxn ang="0">
                  <a:pos x="18" y="166"/>
                </a:cxn>
                <a:cxn ang="0">
                  <a:pos x="6" y="142"/>
                </a:cxn>
                <a:cxn ang="0">
                  <a:pos x="6" y="121"/>
                </a:cxn>
                <a:cxn ang="0">
                  <a:pos x="3" y="115"/>
                </a:cxn>
                <a:cxn ang="0">
                  <a:pos x="3" y="34"/>
                </a:cxn>
                <a:cxn ang="0">
                  <a:pos x="66" y="37"/>
                </a:cxn>
                <a:cxn ang="0">
                  <a:pos x="90" y="46"/>
                </a:cxn>
                <a:cxn ang="0">
                  <a:pos x="90" y="49"/>
                </a:cxn>
                <a:cxn ang="0">
                  <a:pos x="207" y="4"/>
                </a:cxn>
                <a:cxn ang="0">
                  <a:pos x="210" y="1"/>
                </a:cxn>
                <a:cxn ang="0">
                  <a:pos x="219" y="40"/>
                </a:cxn>
              </a:cxnLst>
              <a:rect b="b" l="0" r="r" t="0"/>
              <a:pathLst>
                <a:path h="259" w="241">
                  <a:moveTo>
                    <a:pt x="219" y="40"/>
                  </a:moveTo>
                  <a:cubicBezTo>
                    <a:pt x="217" y="52"/>
                    <a:pt x="222" y="57"/>
                    <a:pt x="222" y="67"/>
                  </a:cubicBezTo>
                  <a:cubicBezTo>
                    <a:pt x="228" y="79"/>
                    <a:pt x="228" y="97"/>
                    <a:pt x="234" y="109"/>
                  </a:cubicBezTo>
                  <a:cubicBezTo>
                    <a:pt x="236" y="118"/>
                    <a:pt x="230" y="135"/>
                    <a:pt x="237" y="139"/>
                  </a:cubicBezTo>
                  <a:cubicBezTo>
                    <a:pt x="236" y="150"/>
                    <a:pt x="237" y="159"/>
                    <a:pt x="240" y="166"/>
                  </a:cubicBezTo>
                  <a:cubicBezTo>
                    <a:pt x="241" y="180"/>
                    <a:pt x="238" y="190"/>
                    <a:pt x="231" y="196"/>
                  </a:cubicBezTo>
                  <a:cubicBezTo>
                    <a:pt x="219" y="220"/>
                    <a:pt x="205" y="237"/>
                    <a:pt x="198" y="259"/>
                  </a:cubicBezTo>
                  <a:cubicBezTo>
                    <a:pt x="186" y="251"/>
                    <a:pt x="166" y="251"/>
                    <a:pt x="162" y="235"/>
                  </a:cubicBezTo>
                  <a:cubicBezTo>
                    <a:pt x="165" y="244"/>
                    <a:pt x="157" y="242"/>
                    <a:pt x="156" y="247"/>
                  </a:cubicBezTo>
                  <a:cubicBezTo>
                    <a:pt x="154" y="247"/>
                    <a:pt x="152" y="247"/>
                    <a:pt x="153" y="244"/>
                  </a:cubicBezTo>
                  <a:cubicBezTo>
                    <a:pt x="143" y="239"/>
                    <a:pt x="133" y="234"/>
                    <a:pt x="120" y="232"/>
                  </a:cubicBezTo>
                  <a:cubicBezTo>
                    <a:pt x="109" y="225"/>
                    <a:pt x="93" y="223"/>
                    <a:pt x="84" y="214"/>
                  </a:cubicBezTo>
                  <a:cubicBezTo>
                    <a:pt x="77" y="205"/>
                    <a:pt x="67" y="199"/>
                    <a:pt x="54" y="196"/>
                  </a:cubicBezTo>
                  <a:cubicBezTo>
                    <a:pt x="46" y="194"/>
                    <a:pt x="40" y="190"/>
                    <a:pt x="36" y="184"/>
                  </a:cubicBezTo>
                  <a:cubicBezTo>
                    <a:pt x="31" y="178"/>
                    <a:pt x="28" y="170"/>
                    <a:pt x="18" y="169"/>
                  </a:cubicBezTo>
                  <a:cubicBezTo>
                    <a:pt x="18" y="168"/>
                    <a:pt x="18" y="167"/>
                    <a:pt x="18" y="166"/>
                  </a:cubicBezTo>
                  <a:cubicBezTo>
                    <a:pt x="15" y="157"/>
                    <a:pt x="13" y="147"/>
                    <a:pt x="6" y="142"/>
                  </a:cubicBezTo>
                  <a:cubicBezTo>
                    <a:pt x="12" y="142"/>
                    <a:pt x="9" y="111"/>
                    <a:pt x="6" y="121"/>
                  </a:cubicBezTo>
                  <a:cubicBezTo>
                    <a:pt x="4" y="120"/>
                    <a:pt x="3" y="118"/>
                    <a:pt x="3" y="115"/>
                  </a:cubicBezTo>
                  <a:cubicBezTo>
                    <a:pt x="8" y="97"/>
                    <a:pt x="0" y="50"/>
                    <a:pt x="3" y="34"/>
                  </a:cubicBezTo>
                  <a:cubicBezTo>
                    <a:pt x="24" y="33"/>
                    <a:pt x="49" y="44"/>
                    <a:pt x="66" y="37"/>
                  </a:cubicBezTo>
                  <a:cubicBezTo>
                    <a:pt x="74" y="40"/>
                    <a:pt x="84" y="41"/>
                    <a:pt x="90" y="46"/>
                  </a:cubicBezTo>
                  <a:cubicBezTo>
                    <a:pt x="90" y="47"/>
                    <a:pt x="90" y="48"/>
                    <a:pt x="90" y="49"/>
                  </a:cubicBezTo>
                  <a:cubicBezTo>
                    <a:pt x="135" y="62"/>
                    <a:pt x="173" y="21"/>
                    <a:pt x="207" y="4"/>
                  </a:cubicBezTo>
                  <a:cubicBezTo>
                    <a:pt x="207" y="2"/>
                    <a:pt x="207" y="0"/>
                    <a:pt x="210" y="1"/>
                  </a:cubicBezTo>
                  <a:cubicBezTo>
                    <a:pt x="216" y="11"/>
                    <a:pt x="212" y="31"/>
                    <a:pt x="219" y="40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72" name="Freeform 173"/>
            <p:cNvSpPr/>
            <p:nvPr/>
          </p:nvSpPr>
          <p:spPr bwMode="auto">
            <a:xfrm>
              <a:off x="4475163" y="244475"/>
              <a:ext cx="26988" cy="73025"/>
            </a:xfrm>
            <a:custGeom>
              <a:cxnLst>
                <a:cxn ang="0">
                  <a:pos x="5" y="27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8" y="27"/>
                </a:cxn>
                <a:cxn ang="0">
                  <a:pos x="5" y="27"/>
                </a:cxn>
              </a:cxnLst>
              <a:rect b="b" l="0" r="r" t="0"/>
              <a:pathLst>
                <a:path h="27" w="10">
                  <a:moveTo>
                    <a:pt x="5" y="27"/>
                  </a:moveTo>
                  <a:cubicBezTo>
                    <a:pt x="5" y="17"/>
                    <a:pt x="0" y="12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3" y="12"/>
                    <a:pt x="10" y="15"/>
                    <a:pt x="8" y="27"/>
                  </a:cubicBezTo>
                  <a:cubicBezTo>
                    <a:pt x="7" y="27"/>
                    <a:pt x="6" y="27"/>
                    <a:pt x="5" y="27"/>
                  </a:cubicBezTo>
                  <a:close/>
                </a:path>
              </a:pathLst>
            </a:custGeom>
            <a:solidFill>
              <a:srgbClr val="13303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73" name="Freeform 174"/>
            <p:cNvSpPr/>
            <p:nvPr/>
          </p:nvSpPr>
          <p:spPr bwMode="auto">
            <a:xfrm>
              <a:off x="5686425" y="252413"/>
              <a:ext cx="61913" cy="46038"/>
            </a:xfrm>
            <a:custGeom>
              <a:cxnLst>
                <a:cxn ang="0">
                  <a:pos x="14" y="15"/>
                </a:cxn>
                <a:cxn ang="0">
                  <a:pos x="2" y="9"/>
                </a:cxn>
                <a:cxn ang="0">
                  <a:pos x="17" y="6"/>
                </a:cxn>
                <a:cxn ang="0">
                  <a:pos x="23" y="12"/>
                </a:cxn>
                <a:cxn ang="0">
                  <a:pos x="14" y="15"/>
                </a:cxn>
              </a:cxnLst>
              <a:rect b="b" l="0" r="r" t="0"/>
              <a:pathLst>
                <a:path h="17" w="23">
                  <a:moveTo>
                    <a:pt x="14" y="15"/>
                  </a:moveTo>
                  <a:cubicBezTo>
                    <a:pt x="16" y="7"/>
                    <a:pt x="0" y="17"/>
                    <a:pt x="2" y="9"/>
                  </a:cubicBezTo>
                  <a:cubicBezTo>
                    <a:pt x="8" y="7"/>
                    <a:pt x="12" y="0"/>
                    <a:pt x="17" y="6"/>
                  </a:cubicBezTo>
                  <a:cubicBezTo>
                    <a:pt x="17" y="10"/>
                    <a:pt x="22" y="9"/>
                    <a:pt x="23" y="12"/>
                  </a:cubicBezTo>
                  <a:cubicBezTo>
                    <a:pt x="19" y="12"/>
                    <a:pt x="16" y="13"/>
                    <a:pt x="14" y="15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74" name="Freeform 175"/>
            <p:cNvSpPr/>
            <p:nvPr/>
          </p:nvSpPr>
          <p:spPr bwMode="auto">
            <a:xfrm>
              <a:off x="5060950" y="285750"/>
              <a:ext cx="65088" cy="47625"/>
            </a:xfrm>
            <a:custGeom>
              <a:cxnLst>
                <a:cxn ang="0">
                  <a:pos x="0" y="0"/>
                </a:cxn>
                <a:cxn ang="0">
                  <a:pos x="24" y="15"/>
                </a:cxn>
                <a:cxn ang="0">
                  <a:pos x="21" y="18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18" w="24">
                  <a:moveTo>
                    <a:pt x="0" y="0"/>
                  </a:moveTo>
                  <a:cubicBezTo>
                    <a:pt x="7" y="6"/>
                    <a:pt x="16" y="10"/>
                    <a:pt x="24" y="15"/>
                  </a:cubicBezTo>
                  <a:cubicBezTo>
                    <a:pt x="22" y="15"/>
                    <a:pt x="20" y="15"/>
                    <a:pt x="21" y="18"/>
                  </a:cubicBezTo>
                  <a:cubicBezTo>
                    <a:pt x="15" y="12"/>
                    <a:pt x="4" y="1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75" name="Freeform 176"/>
            <p:cNvSpPr/>
            <p:nvPr/>
          </p:nvSpPr>
          <p:spPr bwMode="auto">
            <a:xfrm>
              <a:off x="4900613" y="261938"/>
              <a:ext cx="55563" cy="63500"/>
            </a:xfrm>
            <a:custGeom>
              <a:cxnLst>
                <a:cxn ang="0">
                  <a:pos x="21" y="0"/>
                </a:cxn>
                <a:cxn ang="0">
                  <a:pos x="3" y="24"/>
                </a:cxn>
                <a:cxn ang="0">
                  <a:pos x="0" y="24"/>
                </a:cxn>
                <a:cxn ang="0">
                  <a:pos x="18" y="0"/>
                </a:cxn>
                <a:cxn ang="0">
                  <a:pos x="21" y="0"/>
                </a:cxn>
              </a:cxnLst>
              <a:rect b="b" l="0" r="r" t="0"/>
              <a:pathLst>
                <a:path h="24" w="21">
                  <a:moveTo>
                    <a:pt x="21" y="0"/>
                  </a:moveTo>
                  <a:cubicBezTo>
                    <a:pt x="16" y="9"/>
                    <a:pt x="11" y="18"/>
                    <a:pt x="3" y="24"/>
                  </a:cubicBezTo>
                  <a:cubicBezTo>
                    <a:pt x="2" y="24"/>
                    <a:pt x="1" y="24"/>
                    <a:pt x="0" y="24"/>
                  </a:cubicBezTo>
                  <a:cubicBezTo>
                    <a:pt x="6" y="16"/>
                    <a:pt x="12" y="8"/>
                    <a:pt x="18" y="0"/>
                  </a:cubicBezTo>
                  <a:cubicBezTo>
                    <a:pt x="19" y="0"/>
                    <a:pt x="20" y="0"/>
                    <a:pt x="21" y="0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76" name="Freeform 177"/>
            <p:cNvSpPr/>
            <p:nvPr/>
          </p:nvSpPr>
          <p:spPr bwMode="auto">
            <a:xfrm>
              <a:off x="5303838" y="325438"/>
              <a:ext cx="136525" cy="26988"/>
            </a:xfrm>
            <a:custGeom>
              <a:cxnLst>
                <a:cxn ang="0">
                  <a:pos x="0" y="3"/>
                </a:cxn>
                <a:cxn ang="0">
                  <a:pos x="39" y="0"/>
                </a:cxn>
                <a:cxn ang="0">
                  <a:pos x="51" y="3"/>
                </a:cxn>
                <a:cxn ang="0">
                  <a:pos x="0" y="6"/>
                </a:cxn>
                <a:cxn ang="0">
                  <a:pos x="0" y="3"/>
                </a:cxn>
              </a:cxnLst>
              <a:rect b="b" l="0" r="r" t="0"/>
              <a:pathLst>
                <a:path h="10" w="51">
                  <a:moveTo>
                    <a:pt x="0" y="3"/>
                  </a:moveTo>
                  <a:cubicBezTo>
                    <a:pt x="15" y="4"/>
                    <a:pt x="28" y="3"/>
                    <a:pt x="39" y="0"/>
                  </a:cubicBezTo>
                  <a:cubicBezTo>
                    <a:pt x="40" y="4"/>
                    <a:pt x="46" y="3"/>
                    <a:pt x="51" y="3"/>
                  </a:cubicBezTo>
                  <a:cubicBezTo>
                    <a:pt x="40" y="10"/>
                    <a:pt x="16" y="4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77" name="Freeform 178"/>
            <p:cNvSpPr/>
            <p:nvPr/>
          </p:nvSpPr>
          <p:spPr bwMode="auto">
            <a:xfrm>
              <a:off x="5203825" y="333375"/>
              <a:ext cx="100013" cy="26988"/>
            </a:xfrm>
            <a:custGeom>
              <a:cxnLst>
                <a:cxn ang="0">
                  <a:pos x="1" y="3"/>
                </a:cxn>
                <a:cxn ang="0">
                  <a:pos x="37" y="0"/>
                </a:cxn>
                <a:cxn ang="0">
                  <a:pos x="37" y="3"/>
                </a:cxn>
                <a:cxn ang="0">
                  <a:pos x="4" y="6"/>
                </a:cxn>
                <a:cxn ang="0">
                  <a:pos x="1" y="3"/>
                </a:cxn>
              </a:cxnLst>
              <a:rect b="b" l="0" r="r" t="0"/>
              <a:pathLst>
                <a:path h="10" w="37">
                  <a:moveTo>
                    <a:pt x="1" y="3"/>
                  </a:moveTo>
                  <a:cubicBezTo>
                    <a:pt x="15" y="4"/>
                    <a:pt x="26" y="2"/>
                    <a:pt x="37" y="0"/>
                  </a:cubicBezTo>
                  <a:cubicBezTo>
                    <a:pt x="37" y="1"/>
                    <a:pt x="37" y="2"/>
                    <a:pt x="37" y="3"/>
                  </a:cubicBezTo>
                  <a:cubicBezTo>
                    <a:pt x="32" y="10"/>
                    <a:pt x="14" y="4"/>
                    <a:pt x="4" y="6"/>
                  </a:cubicBezTo>
                  <a:cubicBezTo>
                    <a:pt x="2" y="6"/>
                    <a:pt x="0" y="6"/>
                    <a:pt x="1" y="3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78" name="Freeform 179"/>
            <p:cNvSpPr/>
            <p:nvPr/>
          </p:nvSpPr>
          <p:spPr bwMode="auto">
            <a:xfrm>
              <a:off x="4487863" y="317500"/>
              <a:ext cx="33338" cy="112713"/>
            </a:xfrm>
            <a:custGeom>
              <a:cxnLst>
                <a:cxn ang="0">
                  <a:pos x="12" y="4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2" y="42"/>
                </a:cxn>
              </a:cxnLst>
              <a:rect b="b" l="0" r="r" t="0"/>
              <a:pathLst>
                <a:path h="42" w="12">
                  <a:moveTo>
                    <a:pt x="12" y="42"/>
                  </a:moveTo>
                  <a:cubicBezTo>
                    <a:pt x="6" y="30"/>
                    <a:pt x="6" y="12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0" y="10"/>
                    <a:pt x="12" y="25"/>
                    <a:pt x="12" y="4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79" name="Freeform 180"/>
            <p:cNvSpPr/>
            <p:nvPr/>
          </p:nvSpPr>
          <p:spPr bwMode="auto">
            <a:xfrm>
              <a:off x="4778375" y="325438"/>
              <a:ext cx="130175" cy="169863"/>
            </a:xfrm>
            <a:custGeom>
              <a:cxnLst>
                <a:cxn ang="0">
                  <a:pos x="48" y="0"/>
                </a:cxn>
                <a:cxn ang="0">
                  <a:pos x="0" y="63"/>
                </a:cxn>
                <a:cxn ang="0">
                  <a:pos x="45" y="0"/>
                </a:cxn>
                <a:cxn ang="0">
                  <a:pos x="48" y="0"/>
                </a:cxn>
              </a:cxnLst>
              <a:rect b="b" l="0" r="r" t="0"/>
              <a:pathLst>
                <a:path h="62" w="48">
                  <a:moveTo>
                    <a:pt x="48" y="0"/>
                  </a:moveTo>
                  <a:cubicBezTo>
                    <a:pt x="35" y="24"/>
                    <a:pt x="18" y="44"/>
                    <a:pt x="0" y="63"/>
                  </a:cubicBezTo>
                  <a:cubicBezTo>
                    <a:pt x="12" y="39"/>
                    <a:pt x="30" y="21"/>
                    <a:pt x="45" y="0"/>
                  </a:cubicBezTo>
                  <a:cubicBezTo>
                    <a:pt x="46" y="0"/>
                    <a:pt x="47" y="0"/>
                    <a:pt x="48" y="0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80" name="Freeform 181"/>
            <p:cNvSpPr/>
            <p:nvPr/>
          </p:nvSpPr>
          <p:spPr bwMode="auto">
            <a:xfrm>
              <a:off x="4510088" y="430213"/>
              <a:ext cx="26988" cy="80963"/>
            </a:xfrm>
            <a:custGeom>
              <a:cxnLst>
                <a:cxn ang="0">
                  <a:pos x="7" y="30"/>
                </a:cxn>
                <a:cxn ang="0">
                  <a:pos x="4" y="0"/>
                </a:cxn>
                <a:cxn ang="0">
                  <a:pos x="10" y="30"/>
                </a:cxn>
                <a:cxn ang="0">
                  <a:pos x="7" y="30"/>
                </a:cxn>
              </a:cxnLst>
              <a:rect b="b" l="0" r="r" t="0"/>
              <a:pathLst>
                <a:path h="30" w="10">
                  <a:moveTo>
                    <a:pt x="7" y="30"/>
                  </a:moveTo>
                  <a:cubicBezTo>
                    <a:pt x="0" y="26"/>
                    <a:pt x="6" y="9"/>
                    <a:pt x="4" y="0"/>
                  </a:cubicBezTo>
                  <a:cubicBezTo>
                    <a:pt x="9" y="7"/>
                    <a:pt x="10" y="18"/>
                    <a:pt x="10" y="30"/>
                  </a:cubicBezTo>
                  <a:cubicBezTo>
                    <a:pt x="9" y="30"/>
                    <a:pt x="8" y="30"/>
                    <a:pt x="7" y="3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81" name="Freeform 182"/>
            <p:cNvSpPr/>
            <p:nvPr/>
          </p:nvSpPr>
          <p:spPr bwMode="auto">
            <a:xfrm>
              <a:off x="4525963" y="511175"/>
              <a:ext cx="34925" cy="73025"/>
            </a:xfrm>
            <a:custGeom>
              <a:cxnLst>
                <a:cxn ang="0">
                  <a:pos x="4" y="0"/>
                </a:cxn>
                <a:cxn ang="0">
                  <a:pos x="4" y="27"/>
                </a:cxn>
                <a:cxn ang="0">
                  <a:pos x="1" y="0"/>
                </a:cxn>
                <a:cxn ang="0">
                  <a:pos x="4" y="0"/>
                </a:cxn>
              </a:cxnLst>
              <a:rect b="b" l="0" r="r" t="0"/>
              <a:pathLst>
                <a:path h="27" w="13">
                  <a:moveTo>
                    <a:pt x="4" y="0"/>
                  </a:moveTo>
                  <a:cubicBezTo>
                    <a:pt x="3" y="8"/>
                    <a:pt x="13" y="21"/>
                    <a:pt x="4" y="27"/>
                  </a:cubicBezTo>
                  <a:cubicBezTo>
                    <a:pt x="1" y="20"/>
                    <a:pt x="0" y="1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82" name="Freeform 183"/>
            <p:cNvSpPr/>
            <p:nvPr/>
          </p:nvSpPr>
          <p:spPr bwMode="auto">
            <a:xfrm>
              <a:off x="4673600" y="560388"/>
              <a:ext cx="49213" cy="63500"/>
            </a:xfrm>
            <a:custGeom>
              <a:cxnLst>
                <a:cxn ang="0">
                  <a:pos x="18" y="0"/>
                </a:cxn>
                <a:cxn ang="0">
                  <a:pos x="0" y="24"/>
                </a:cxn>
                <a:cxn ang="0">
                  <a:pos x="18" y="0"/>
                </a:cxn>
              </a:cxnLst>
              <a:rect b="b" l="0" r="r" t="0"/>
              <a:pathLst>
                <a:path h="24" w="18">
                  <a:moveTo>
                    <a:pt x="18" y="0"/>
                  </a:moveTo>
                  <a:cubicBezTo>
                    <a:pt x="15" y="11"/>
                    <a:pt x="7" y="17"/>
                    <a:pt x="0" y="24"/>
                  </a:cubicBezTo>
                  <a:cubicBezTo>
                    <a:pt x="3" y="13"/>
                    <a:pt x="9" y="5"/>
                    <a:pt x="18" y="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83" name="Freeform 184"/>
            <p:cNvSpPr/>
            <p:nvPr/>
          </p:nvSpPr>
          <p:spPr bwMode="auto">
            <a:xfrm>
              <a:off x="4037013" y="665163"/>
              <a:ext cx="80963" cy="47625"/>
            </a:xfrm>
            <a:custGeom>
              <a:cxnLst>
                <a:cxn ang="0">
                  <a:pos x="0" y="0"/>
                </a:cxn>
                <a:cxn ang="0">
                  <a:pos x="30" y="18"/>
                </a:cxn>
                <a:cxn ang="0">
                  <a:pos x="0" y="0"/>
                </a:cxn>
              </a:cxnLst>
              <a:rect b="b" l="0" r="r" t="0"/>
              <a:pathLst>
                <a:path h="18" w="30">
                  <a:moveTo>
                    <a:pt x="0" y="0"/>
                  </a:moveTo>
                  <a:cubicBezTo>
                    <a:pt x="13" y="3"/>
                    <a:pt x="23" y="9"/>
                    <a:pt x="30" y="18"/>
                  </a:cubicBezTo>
                  <a:cubicBezTo>
                    <a:pt x="18" y="14"/>
                    <a:pt x="8" y="8"/>
                    <a:pt x="0" y="0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84" name="Freeform 185"/>
            <p:cNvSpPr/>
            <p:nvPr/>
          </p:nvSpPr>
          <p:spPr bwMode="auto">
            <a:xfrm>
              <a:off x="4576763" y="623888"/>
              <a:ext cx="96838" cy="130175"/>
            </a:xfrm>
            <a:custGeom>
              <a:cxnLst>
                <a:cxn ang="0">
                  <a:pos x="0" y="48"/>
                </a:cxn>
                <a:cxn ang="0">
                  <a:pos x="36" y="0"/>
                </a:cxn>
                <a:cxn ang="0">
                  <a:pos x="0" y="48"/>
                </a:cxn>
              </a:cxnLst>
              <a:rect b="b" l="0" r="r" t="0"/>
              <a:pathLst>
                <a:path h="48" w="36">
                  <a:moveTo>
                    <a:pt x="0" y="48"/>
                  </a:moveTo>
                  <a:cubicBezTo>
                    <a:pt x="10" y="30"/>
                    <a:pt x="22" y="14"/>
                    <a:pt x="36" y="0"/>
                  </a:cubicBezTo>
                  <a:cubicBezTo>
                    <a:pt x="26" y="18"/>
                    <a:pt x="15" y="35"/>
                    <a:pt x="0" y="48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85" name="Freeform 186"/>
            <p:cNvSpPr/>
            <p:nvPr/>
          </p:nvSpPr>
          <p:spPr bwMode="auto">
            <a:xfrm>
              <a:off x="4932363" y="723900"/>
              <a:ext cx="104775" cy="34925"/>
            </a:xfrm>
            <a:custGeom>
              <a:cxnLst>
                <a:cxn ang="0">
                  <a:pos x="3" y="11"/>
                </a:cxn>
                <a:cxn ang="0">
                  <a:pos x="39" y="8"/>
                </a:cxn>
                <a:cxn ang="0">
                  <a:pos x="3" y="11"/>
                </a:cxn>
              </a:cxnLst>
              <a:rect b="b" l="0" r="r" t="0"/>
              <a:pathLst>
                <a:path h="13" w="39">
                  <a:moveTo>
                    <a:pt x="3" y="11"/>
                  </a:moveTo>
                  <a:cubicBezTo>
                    <a:pt x="0" y="9"/>
                    <a:pt x="32" y="0"/>
                    <a:pt x="39" y="8"/>
                  </a:cubicBezTo>
                  <a:cubicBezTo>
                    <a:pt x="24" y="6"/>
                    <a:pt x="18" y="13"/>
                    <a:pt x="3" y="11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86" name="Freeform 187"/>
            <p:cNvSpPr/>
            <p:nvPr/>
          </p:nvSpPr>
          <p:spPr bwMode="auto">
            <a:xfrm>
              <a:off x="4594225" y="730250"/>
              <a:ext cx="31750" cy="87313"/>
            </a:xfrm>
            <a:custGeom>
              <a:cxnLst>
                <a:cxn ang="0">
                  <a:pos x="0" y="33"/>
                </a:cxn>
                <a:cxn ang="0">
                  <a:pos x="12" y="0"/>
                </a:cxn>
                <a:cxn ang="0">
                  <a:pos x="3" y="33"/>
                </a:cxn>
                <a:cxn ang="0">
                  <a:pos x="0" y="33"/>
                </a:cxn>
              </a:cxnLst>
              <a:rect b="b" l="0" r="r" t="0"/>
              <a:pathLst>
                <a:path h="33" w="12">
                  <a:moveTo>
                    <a:pt x="0" y="33"/>
                  </a:moveTo>
                  <a:cubicBezTo>
                    <a:pt x="3" y="21"/>
                    <a:pt x="1" y="4"/>
                    <a:pt x="12" y="0"/>
                  </a:cubicBezTo>
                  <a:cubicBezTo>
                    <a:pt x="11" y="13"/>
                    <a:pt x="4" y="20"/>
                    <a:pt x="3" y="33"/>
                  </a:cubicBezTo>
                  <a:cubicBezTo>
                    <a:pt x="2" y="33"/>
                    <a:pt x="1" y="33"/>
                    <a:pt x="0" y="3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87" name="Freeform 188"/>
            <p:cNvSpPr/>
            <p:nvPr/>
          </p:nvSpPr>
          <p:spPr bwMode="auto">
            <a:xfrm>
              <a:off x="3770313" y="758825"/>
              <a:ext cx="503238" cy="220663"/>
            </a:xfrm>
            <a:custGeom>
              <a:cxnLst>
                <a:cxn ang="0">
                  <a:pos x="138" y="10"/>
                </a:cxn>
                <a:cxn ang="0">
                  <a:pos x="183" y="34"/>
                </a:cxn>
                <a:cxn ang="0">
                  <a:pos x="186" y="49"/>
                </a:cxn>
                <a:cxn ang="0">
                  <a:pos x="147" y="43"/>
                </a:cxn>
                <a:cxn ang="0">
                  <a:pos x="111" y="46"/>
                </a:cxn>
                <a:cxn ang="0">
                  <a:pos x="102" y="49"/>
                </a:cxn>
                <a:cxn ang="0">
                  <a:pos x="54" y="61"/>
                </a:cxn>
                <a:cxn ang="0">
                  <a:pos x="18" y="82"/>
                </a:cxn>
                <a:cxn ang="0">
                  <a:pos x="3" y="73"/>
                </a:cxn>
                <a:cxn ang="0">
                  <a:pos x="0" y="82"/>
                </a:cxn>
                <a:cxn ang="0">
                  <a:pos x="0" y="70"/>
                </a:cxn>
                <a:cxn ang="0">
                  <a:pos x="3" y="43"/>
                </a:cxn>
                <a:cxn ang="0">
                  <a:pos x="6" y="40"/>
                </a:cxn>
                <a:cxn ang="0">
                  <a:pos x="60" y="13"/>
                </a:cxn>
                <a:cxn ang="0">
                  <a:pos x="138" y="10"/>
                </a:cxn>
              </a:cxnLst>
              <a:rect b="b" l="0" r="r" t="0"/>
              <a:pathLst>
                <a:path h="82" w="187">
                  <a:moveTo>
                    <a:pt x="138" y="10"/>
                  </a:moveTo>
                  <a:cubicBezTo>
                    <a:pt x="148" y="23"/>
                    <a:pt x="171" y="23"/>
                    <a:pt x="183" y="34"/>
                  </a:cubicBezTo>
                  <a:cubicBezTo>
                    <a:pt x="181" y="42"/>
                    <a:pt x="187" y="42"/>
                    <a:pt x="186" y="49"/>
                  </a:cubicBezTo>
                  <a:cubicBezTo>
                    <a:pt x="177" y="50"/>
                    <a:pt x="162" y="44"/>
                    <a:pt x="147" y="43"/>
                  </a:cubicBezTo>
                  <a:cubicBezTo>
                    <a:pt x="134" y="42"/>
                    <a:pt x="102" y="41"/>
                    <a:pt x="111" y="46"/>
                  </a:cubicBezTo>
                  <a:cubicBezTo>
                    <a:pt x="110" y="49"/>
                    <a:pt x="106" y="49"/>
                    <a:pt x="102" y="49"/>
                  </a:cubicBezTo>
                  <a:cubicBezTo>
                    <a:pt x="87" y="42"/>
                    <a:pt x="64" y="53"/>
                    <a:pt x="54" y="61"/>
                  </a:cubicBezTo>
                  <a:cubicBezTo>
                    <a:pt x="44" y="70"/>
                    <a:pt x="28" y="73"/>
                    <a:pt x="18" y="82"/>
                  </a:cubicBezTo>
                  <a:cubicBezTo>
                    <a:pt x="15" y="77"/>
                    <a:pt x="4" y="80"/>
                    <a:pt x="3" y="73"/>
                  </a:cubicBezTo>
                  <a:cubicBezTo>
                    <a:pt x="3" y="77"/>
                    <a:pt x="4" y="82"/>
                    <a:pt x="0" y="82"/>
                  </a:cubicBezTo>
                  <a:cubicBezTo>
                    <a:pt x="0" y="78"/>
                    <a:pt x="0" y="74"/>
                    <a:pt x="0" y="70"/>
                  </a:cubicBezTo>
                  <a:cubicBezTo>
                    <a:pt x="7" y="67"/>
                    <a:pt x="1" y="51"/>
                    <a:pt x="3" y="43"/>
                  </a:cubicBezTo>
                  <a:cubicBezTo>
                    <a:pt x="6" y="44"/>
                    <a:pt x="6" y="42"/>
                    <a:pt x="6" y="40"/>
                  </a:cubicBezTo>
                  <a:cubicBezTo>
                    <a:pt x="26" y="33"/>
                    <a:pt x="44" y="24"/>
                    <a:pt x="60" y="13"/>
                  </a:cubicBezTo>
                  <a:cubicBezTo>
                    <a:pt x="74" y="1"/>
                    <a:pt x="121" y="0"/>
                    <a:pt x="138" y="10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88" name="Freeform 189"/>
            <p:cNvSpPr/>
            <p:nvPr/>
          </p:nvSpPr>
          <p:spPr bwMode="auto">
            <a:xfrm>
              <a:off x="3390900" y="762000"/>
              <a:ext cx="112713" cy="31750"/>
            </a:xfrm>
            <a:custGeom>
              <a:cxnLst>
                <a:cxn ang="0">
                  <a:pos x="9" y="12"/>
                </a:cxn>
                <a:cxn ang="0">
                  <a:pos x="0" y="6"/>
                </a:cxn>
                <a:cxn ang="0">
                  <a:pos x="33" y="12"/>
                </a:cxn>
                <a:cxn ang="0">
                  <a:pos x="9" y="12"/>
                </a:cxn>
              </a:cxnLst>
              <a:rect b="b" l="0" r="r" t="0"/>
              <a:pathLst>
                <a:path h="12" w="42">
                  <a:moveTo>
                    <a:pt x="9" y="12"/>
                  </a:moveTo>
                  <a:cubicBezTo>
                    <a:pt x="7" y="9"/>
                    <a:pt x="1" y="10"/>
                    <a:pt x="0" y="6"/>
                  </a:cubicBezTo>
                  <a:cubicBezTo>
                    <a:pt x="10" y="8"/>
                    <a:pt x="42" y="0"/>
                    <a:pt x="33" y="12"/>
                  </a:cubicBezTo>
                  <a:cubicBezTo>
                    <a:pt x="30" y="9"/>
                    <a:pt x="12" y="6"/>
                    <a:pt x="9" y="12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89" name="Freeform 190"/>
            <p:cNvSpPr/>
            <p:nvPr/>
          </p:nvSpPr>
          <p:spPr bwMode="auto">
            <a:xfrm>
              <a:off x="4456113" y="704850"/>
              <a:ext cx="49213" cy="122238"/>
            </a:xfrm>
            <a:custGeom>
              <a:cxnLst>
                <a:cxn ang="0">
                  <a:pos x="15" y="39"/>
                </a:cxn>
                <a:cxn ang="0">
                  <a:pos x="0" y="45"/>
                </a:cxn>
                <a:cxn ang="0">
                  <a:pos x="18" y="0"/>
                </a:cxn>
                <a:cxn ang="0">
                  <a:pos x="18" y="24"/>
                </a:cxn>
                <a:cxn ang="0">
                  <a:pos x="15" y="39"/>
                </a:cxn>
              </a:cxnLst>
              <a:rect b="b" l="0" r="r" t="0"/>
              <a:pathLst>
                <a:path h="45" w="18">
                  <a:moveTo>
                    <a:pt x="15" y="39"/>
                  </a:moveTo>
                  <a:cubicBezTo>
                    <a:pt x="12" y="43"/>
                    <a:pt x="7" y="45"/>
                    <a:pt x="0" y="45"/>
                  </a:cubicBezTo>
                  <a:cubicBezTo>
                    <a:pt x="1" y="25"/>
                    <a:pt x="10" y="13"/>
                    <a:pt x="18" y="0"/>
                  </a:cubicBezTo>
                  <a:cubicBezTo>
                    <a:pt x="18" y="8"/>
                    <a:pt x="18" y="16"/>
                    <a:pt x="18" y="24"/>
                  </a:cubicBezTo>
                  <a:cubicBezTo>
                    <a:pt x="11" y="23"/>
                    <a:pt x="17" y="35"/>
                    <a:pt x="15" y="39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90" name="Freeform 191"/>
            <p:cNvSpPr/>
            <p:nvPr/>
          </p:nvSpPr>
          <p:spPr bwMode="auto">
            <a:xfrm>
              <a:off x="4657725" y="785813"/>
              <a:ext cx="57150" cy="31750"/>
            </a:xfrm>
            <a:custGeom>
              <a:cxnLst>
                <a:cxn ang="0">
                  <a:pos x="21" y="3"/>
                </a:cxn>
                <a:cxn ang="0">
                  <a:pos x="0" y="12"/>
                </a:cxn>
                <a:cxn ang="0">
                  <a:pos x="21" y="0"/>
                </a:cxn>
                <a:cxn ang="0">
                  <a:pos x="21" y="3"/>
                </a:cxn>
              </a:cxnLst>
              <a:rect b="b" l="0" r="r" t="0"/>
              <a:pathLst>
                <a:path h="12" w="21">
                  <a:moveTo>
                    <a:pt x="21" y="3"/>
                  </a:moveTo>
                  <a:cubicBezTo>
                    <a:pt x="16" y="8"/>
                    <a:pt x="10" y="12"/>
                    <a:pt x="0" y="12"/>
                  </a:cubicBezTo>
                  <a:cubicBezTo>
                    <a:pt x="5" y="6"/>
                    <a:pt x="14" y="4"/>
                    <a:pt x="21" y="0"/>
                  </a:cubicBezTo>
                  <a:cubicBezTo>
                    <a:pt x="21" y="1"/>
                    <a:pt x="21" y="2"/>
                    <a:pt x="21" y="3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91" name="Freeform 192"/>
            <p:cNvSpPr/>
            <p:nvPr/>
          </p:nvSpPr>
          <p:spPr bwMode="auto">
            <a:xfrm>
              <a:off x="3390900" y="777875"/>
              <a:ext cx="398463" cy="169863"/>
            </a:xfrm>
            <a:custGeom>
              <a:cxnLst>
                <a:cxn ang="0">
                  <a:pos x="69" y="33"/>
                </a:cxn>
                <a:cxn ang="0">
                  <a:pos x="0" y="18"/>
                </a:cxn>
                <a:cxn ang="0">
                  <a:pos x="15" y="15"/>
                </a:cxn>
                <a:cxn ang="0">
                  <a:pos x="33" y="12"/>
                </a:cxn>
                <a:cxn ang="0">
                  <a:pos x="9" y="6"/>
                </a:cxn>
                <a:cxn ang="0">
                  <a:pos x="33" y="6"/>
                </a:cxn>
                <a:cxn ang="0">
                  <a:pos x="42" y="9"/>
                </a:cxn>
                <a:cxn ang="0">
                  <a:pos x="30" y="18"/>
                </a:cxn>
                <a:cxn ang="0">
                  <a:pos x="120" y="30"/>
                </a:cxn>
                <a:cxn ang="0">
                  <a:pos x="144" y="36"/>
                </a:cxn>
                <a:cxn ang="0">
                  <a:pos x="141" y="63"/>
                </a:cxn>
                <a:cxn ang="0">
                  <a:pos x="141" y="36"/>
                </a:cxn>
                <a:cxn ang="0">
                  <a:pos x="99" y="36"/>
                </a:cxn>
                <a:cxn ang="0">
                  <a:pos x="69" y="33"/>
                </a:cxn>
              </a:cxnLst>
              <a:rect b="b" l="0" r="r" t="0"/>
              <a:pathLst>
                <a:path h="62" w="148">
                  <a:moveTo>
                    <a:pt x="69" y="33"/>
                  </a:moveTo>
                  <a:cubicBezTo>
                    <a:pt x="46" y="28"/>
                    <a:pt x="26" y="20"/>
                    <a:pt x="0" y="18"/>
                  </a:cubicBezTo>
                  <a:cubicBezTo>
                    <a:pt x="7" y="19"/>
                    <a:pt x="7" y="13"/>
                    <a:pt x="15" y="15"/>
                  </a:cubicBezTo>
                  <a:cubicBezTo>
                    <a:pt x="24" y="17"/>
                    <a:pt x="24" y="10"/>
                    <a:pt x="33" y="12"/>
                  </a:cubicBezTo>
                  <a:cubicBezTo>
                    <a:pt x="30" y="5"/>
                    <a:pt x="12" y="13"/>
                    <a:pt x="9" y="6"/>
                  </a:cubicBezTo>
                  <a:cubicBezTo>
                    <a:pt x="12" y="0"/>
                    <a:pt x="30" y="3"/>
                    <a:pt x="33" y="6"/>
                  </a:cubicBezTo>
                  <a:cubicBezTo>
                    <a:pt x="37" y="6"/>
                    <a:pt x="37" y="10"/>
                    <a:pt x="42" y="9"/>
                  </a:cubicBezTo>
                  <a:cubicBezTo>
                    <a:pt x="41" y="15"/>
                    <a:pt x="31" y="12"/>
                    <a:pt x="30" y="18"/>
                  </a:cubicBezTo>
                  <a:cubicBezTo>
                    <a:pt x="54" y="28"/>
                    <a:pt x="87" y="29"/>
                    <a:pt x="120" y="30"/>
                  </a:cubicBezTo>
                  <a:cubicBezTo>
                    <a:pt x="121" y="39"/>
                    <a:pt x="143" y="27"/>
                    <a:pt x="144" y="36"/>
                  </a:cubicBezTo>
                  <a:cubicBezTo>
                    <a:pt x="142" y="44"/>
                    <a:pt x="148" y="60"/>
                    <a:pt x="141" y="63"/>
                  </a:cubicBezTo>
                  <a:cubicBezTo>
                    <a:pt x="141" y="54"/>
                    <a:pt x="141" y="45"/>
                    <a:pt x="141" y="36"/>
                  </a:cubicBezTo>
                  <a:cubicBezTo>
                    <a:pt x="127" y="36"/>
                    <a:pt x="113" y="36"/>
                    <a:pt x="99" y="36"/>
                  </a:cubicBezTo>
                  <a:cubicBezTo>
                    <a:pt x="95" y="29"/>
                    <a:pt x="78" y="35"/>
                    <a:pt x="69" y="3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92" name="Freeform 193"/>
            <p:cNvSpPr/>
            <p:nvPr/>
          </p:nvSpPr>
          <p:spPr bwMode="auto">
            <a:xfrm>
              <a:off x="3713163" y="850900"/>
              <a:ext cx="73025" cy="31750"/>
            </a:xfrm>
            <a:custGeom>
              <a:cxnLst>
                <a:cxn ang="0">
                  <a:pos x="0" y="3"/>
                </a:cxn>
                <a:cxn ang="0">
                  <a:pos x="27" y="3"/>
                </a:cxn>
                <a:cxn ang="0">
                  <a:pos x="27" y="6"/>
                </a:cxn>
                <a:cxn ang="0">
                  <a:pos x="24" y="9"/>
                </a:cxn>
                <a:cxn ang="0">
                  <a:pos x="0" y="3"/>
                </a:cxn>
              </a:cxnLst>
              <a:rect b="b" l="0" r="r" t="0"/>
              <a:pathLst>
                <a:path h="12" w="27">
                  <a:moveTo>
                    <a:pt x="0" y="3"/>
                  </a:moveTo>
                  <a:cubicBezTo>
                    <a:pt x="9" y="3"/>
                    <a:pt x="18" y="3"/>
                    <a:pt x="27" y="3"/>
                  </a:cubicBezTo>
                  <a:cubicBezTo>
                    <a:pt x="27" y="4"/>
                    <a:pt x="27" y="5"/>
                    <a:pt x="27" y="6"/>
                  </a:cubicBezTo>
                  <a:cubicBezTo>
                    <a:pt x="27" y="8"/>
                    <a:pt x="27" y="10"/>
                    <a:pt x="24" y="9"/>
                  </a:cubicBezTo>
                  <a:cubicBezTo>
                    <a:pt x="23" y="0"/>
                    <a:pt x="1" y="12"/>
                    <a:pt x="0" y="3"/>
                  </a:cubicBezTo>
                  <a:close/>
                </a:path>
              </a:pathLst>
            </a:custGeom>
            <a:solidFill>
              <a:srgbClr val="405F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93" name="Freeform 194"/>
            <p:cNvSpPr/>
            <p:nvPr/>
          </p:nvSpPr>
          <p:spPr bwMode="auto">
            <a:xfrm>
              <a:off x="3576638" y="855663"/>
              <a:ext cx="80963" cy="30163"/>
            </a:xfrm>
            <a:custGeom>
              <a:cxnLst>
                <a:cxn ang="0">
                  <a:pos x="0" y="4"/>
                </a:cxn>
                <a:cxn ang="0">
                  <a:pos x="30" y="7"/>
                </a:cxn>
                <a:cxn ang="0">
                  <a:pos x="0" y="4"/>
                </a:cxn>
              </a:cxnLst>
              <a:rect b="b" l="0" r="r" t="0"/>
              <a:pathLst>
                <a:path h="11" w="30">
                  <a:moveTo>
                    <a:pt x="0" y="4"/>
                  </a:moveTo>
                  <a:cubicBezTo>
                    <a:pt x="9" y="6"/>
                    <a:pt x="26" y="0"/>
                    <a:pt x="30" y="7"/>
                  </a:cubicBezTo>
                  <a:cubicBezTo>
                    <a:pt x="21" y="5"/>
                    <a:pt x="4" y="11"/>
                    <a:pt x="0" y="4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94" name="Freeform 195"/>
            <p:cNvSpPr/>
            <p:nvPr/>
          </p:nvSpPr>
          <p:spPr bwMode="auto">
            <a:xfrm>
              <a:off x="4459288" y="827088"/>
              <a:ext cx="38100" cy="69850"/>
            </a:xfrm>
            <a:custGeom>
              <a:cxnLst>
                <a:cxn ang="0">
                  <a:pos x="11" y="15"/>
                </a:cxn>
                <a:cxn ang="0">
                  <a:pos x="2" y="24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11" y="15"/>
                </a:cxn>
              </a:cxnLst>
              <a:rect b="b" l="0" r="r" t="0"/>
              <a:pathLst>
                <a:path h="26" w="14">
                  <a:moveTo>
                    <a:pt x="11" y="15"/>
                  </a:moveTo>
                  <a:cubicBezTo>
                    <a:pt x="13" y="23"/>
                    <a:pt x="10" y="26"/>
                    <a:pt x="2" y="24"/>
                  </a:cubicBezTo>
                  <a:cubicBezTo>
                    <a:pt x="0" y="10"/>
                    <a:pt x="4" y="2"/>
                    <a:pt x="14" y="0"/>
                  </a:cubicBezTo>
                  <a:cubicBezTo>
                    <a:pt x="14" y="3"/>
                    <a:pt x="14" y="6"/>
                    <a:pt x="14" y="9"/>
                  </a:cubicBezTo>
                  <a:cubicBezTo>
                    <a:pt x="12" y="10"/>
                    <a:pt x="11" y="12"/>
                    <a:pt x="11" y="15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95" name="Freeform 196"/>
            <p:cNvSpPr/>
            <p:nvPr/>
          </p:nvSpPr>
          <p:spPr bwMode="auto">
            <a:xfrm>
              <a:off x="4730750" y="874713"/>
              <a:ext cx="66675" cy="46038"/>
            </a:xfrm>
            <a:custGeom>
              <a:cxnLst>
                <a:cxn ang="0">
                  <a:pos x="21" y="6"/>
                </a:cxn>
                <a:cxn ang="0">
                  <a:pos x="0" y="9"/>
                </a:cxn>
                <a:cxn ang="0">
                  <a:pos x="21" y="0"/>
                </a:cxn>
                <a:cxn ang="0">
                  <a:pos x="21" y="6"/>
                </a:cxn>
              </a:cxnLst>
              <a:rect b="b" l="0" r="r" t="0"/>
              <a:pathLst>
                <a:path h="17" w="25">
                  <a:moveTo>
                    <a:pt x="21" y="6"/>
                  </a:moveTo>
                  <a:cubicBezTo>
                    <a:pt x="13" y="5"/>
                    <a:pt x="4" y="17"/>
                    <a:pt x="0" y="9"/>
                  </a:cubicBezTo>
                  <a:cubicBezTo>
                    <a:pt x="7" y="6"/>
                    <a:pt x="15" y="4"/>
                    <a:pt x="21" y="0"/>
                  </a:cubicBezTo>
                  <a:cubicBezTo>
                    <a:pt x="21" y="3"/>
                    <a:pt x="25" y="5"/>
                    <a:pt x="21" y="6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96" name="Freeform 197"/>
            <p:cNvSpPr/>
            <p:nvPr/>
          </p:nvSpPr>
          <p:spPr bwMode="auto">
            <a:xfrm>
              <a:off x="4529138" y="882650"/>
              <a:ext cx="42863" cy="80963"/>
            </a:xfrm>
            <a:custGeom>
              <a:cxnLst>
                <a:cxn ang="0">
                  <a:pos x="15" y="3"/>
                </a:cxn>
                <a:cxn ang="0">
                  <a:pos x="3" y="30"/>
                </a:cxn>
                <a:cxn ang="0">
                  <a:pos x="0" y="30"/>
                </a:cxn>
                <a:cxn ang="0">
                  <a:pos x="12" y="0"/>
                </a:cxn>
                <a:cxn ang="0">
                  <a:pos x="15" y="3"/>
                </a:cxn>
              </a:cxnLst>
              <a:rect b="b" l="0" r="r" t="0"/>
              <a:pathLst>
                <a:path h="30" w="16">
                  <a:moveTo>
                    <a:pt x="15" y="3"/>
                  </a:moveTo>
                  <a:cubicBezTo>
                    <a:pt x="13" y="14"/>
                    <a:pt x="7" y="21"/>
                    <a:pt x="3" y="30"/>
                  </a:cubicBezTo>
                  <a:cubicBezTo>
                    <a:pt x="2" y="30"/>
                    <a:pt x="1" y="30"/>
                    <a:pt x="0" y="30"/>
                  </a:cubicBezTo>
                  <a:cubicBezTo>
                    <a:pt x="2" y="18"/>
                    <a:pt x="10" y="12"/>
                    <a:pt x="12" y="0"/>
                  </a:cubicBezTo>
                  <a:cubicBezTo>
                    <a:pt x="14" y="0"/>
                    <a:pt x="16" y="0"/>
                    <a:pt x="15" y="3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97" name="Freeform 198"/>
            <p:cNvSpPr/>
            <p:nvPr/>
          </p:nvSpPr>
          <p:spPr bwMode="auto">
            <a:xfrm>
              <a:off x="3914775" y="871538"/>
              <a:ext cx="130175" cy="52388"/>
            </a:xfrm>
            <a:custGeom>
              <a:cxnLst>
                <a:cxn ang="0">
                  <a:pos x="48" y="7"/>
                </a:cxn>
                <a:cxn ang="0">
                  <a:pos x="0" y="19"/>
                </a:cxn>
                <a:cxn ang="0">
                  <a:pos x="48" y="7"/>
                </a:cxn>
              </a:cxnLst>
              <a:rect b="b" l="0" r="r" t="0"/>
              <a:pathLst>
                <a:path h="19" w="48">
                  <a:moveTo>
                    <a:pt x="48" y="7"/>
                  </a:moveTo>
                  <a:cubicBezTo>
                    <a:pt x="28" y="7"/>
                    <a:pt x="18" y="17"/>
                    <a:pt x="0" y="19"/>
                  </a:cubicBezTo>
                  <a:cubicBezTo>
                    <a:pt x="10" y="11"/>
                    <a:pt x="33" y="0"/>
                    <a:pt x="48" y="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98" name="Freeform 201"/>
            <p:cNvSpPr/>
            <p:nvPr/>
          </p:nvSpPr>
          <p:spPr bwMode="auto">
            <a:xfrm>
              <a:off x="4432300" y="941388"/>
              <a:ext cx="38100" cy="61913"/>
            </a:xfrm>
            <a:custGeom>
              <a:cxnLst>
                <a:cxn ang="0">
                  <a:pos x="3" y="2"/>
                </a:cxn>
                <a:cxn ang="0">
                  <a:pos x="9" y="23"/>
                </a:cxn>
                <a:cxn ang="0">
                  <a:pos x="3" y="2"/>
                </a:cxn>
              </a:cxnLst>
              <a:rect b="b" l="0" r="r" t="0"/>
              <a:pathLst>
                <a:path h="23" w="14">
                  <a:moveTo>
                    <a:pt x="3" y="2"/>
                  </a:moveTo>
                  <a:cubicBezTo>
                    <a:pt x="14" y="0"/>
                    <a:pt x="7" y="16"/>
                    <a:pt x="9" y="23"/>
                  </a:cubicBezTo>
                  <a:cubicBezTo>
                    <a:pt x="0" y="23"/>
                    <a:pt x="4" y="10"/>
                    <a:pt x="3" y="2"/>
                  </a:cubicBezTo>
                  <a:close/>
                </a:path>
              </a:pathLst>
            </a:custGeom>
            <a:solidFill>
              <a:srgbClr val="9EB7B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99" name="Freeform 202"/>
            <p:cNvSpPr/>
            <p:nvPr/>
          </p:nvSpPr>
          <p:spPr bwMode="auto">
            <a:xfrm>
              <a:off x="4552950" y="987425"/>
              <a:ext cx="41275" cy="49213"/>
            </a:xfrm>
            <a:custGeom>
              <a:cxnLst>
                <a:cxn ang="0">
                  <a:pos x="15" y="0"/>
                </a:cxn>
                <a:cxn ang="0">
                  <a:pos x="0" y="18"/>
                </a:cxn>
                <a:cxn ang="0">
                  <a:pos x="12" y="0"/>
                </a:cxn>
                <a:cxn ang="0">
                  <a:pos x="15" y="0"/>
                </a:cxn>
              </a:cxnLst>
              <a:rect b="b" l="0" r="r" t="0"/>
              <a:pathLst>
                <a:path h="18" w="15">
                  <a:moveTo>
                    <a:pt x="15" y="0"/>
                  </a:moveTo>
                  <a:cubicBezTo>
                    <a:pt x="10" y="6"/>
                    <a:pt x="8" y="15"/>
                    <a:pt x="0" y="18"/>
                  </a:cubicBezTo>
                  <a:cubicBezTo>
                    <a:pt x="2" y="10"/>
                    <a:pt x="6" y="4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00" name="Freeform 203"/>
            <p:cNvSpPr/>
            <p:nvPr/>
          </p:nvSpPr>
          <p:spPr bwMode="auto">
            <a:xfrm>
              <a:off x="4722813" y="1052513"/>
              <a:ext cx="61913" cy="65088"/>
            </a:xfrm>
            <a:custGeom>
              <a:cxnLst>
                <a:cxn ang="0">
                  <a:pos x="0" y="24"/>
                </a:cxn>
                <a:cxn ang="0">
                  <a:pos x="18" y="0"/>
                </a:cxn>
                <a:cxn ang="0">
                  <a:pos x="0" y="24"/>
                </a:cxn>
              </a:cxnLst>
              <a:rect b="b" l="0" r="r" t="0"/>
              <a:pathLst>
                <a:path h="24" w="23">
                  <a:moveTo>
                    <a:pt x="0" y="24"/>
                  </a:moveTo>
                  <a:cubicBezTo>
                    <a:pt x="5" y="15"/>
                    <a:pt x="12" y="8"/>
                    <a:pt x="18" y="0"/>
                  </a:cubicBezTo>
                  <a:cubicBezTo>
                    <a:pt x="23" y="7"/>
                    <a:pt x="9" y="21"/>
                    <a:pt x="0" y="24"/>
                  </a:cubicBezTo>
                  <a:close/>
                </a:path>
              </a:pathLst>
            </a:custGeom>
            <a:solidFill>
              <a:srgbClr val="75A8B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01" name="Freeform 204"/>
            <p:cNvSpPr/>
            <p:nvPr/>
          </p:nvSpPr>
          <p:spPr bwMode="auto">
            <a:xfrm>
              <a:off x="4327525" y="1049338"/>
              <a:ext cx="73025" cy="76200"/>
            </a:xfrm>
            <a:custGeom>
              <a:cxnLst>
                <a:cxn ang="0">
                  <a:pos x="0" y="7"/>
                </a:cxn>
                <a:cxn ang="0">
                  <a:pos x="27" y="22"/>
                </a:cxn>
                <a:cxn ang="0">
                  <a:pos x="0" y="7"/>
                </a:cxn>
              </a:cxnLst>
              <a:rect b="b" l="0" r="r" t="0"/>
              <a:pathLst>
                <a:path h="28" w="27">
                  <a:moveTo>
                    <a:pt x="0" y="7"/>
                  </a:moveTo>
                  <a:cubicBezTo>
                    <a:pt x="9" y="0"/>
                    <a:pt x="17" y="20"/>
                    <a:pt x="27" y="22"/>
                  </a:cubicBezTo>
                  <a:cubicBezTo>
                    <a:pt x="19" y="28"/>
                    <a:pt x="9" y="10"/>
                    <a:pt x="0" y="7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02" name="Freeform 206"/>
            <p:cNvSpPr/>
            <p:nvPr/>
          </p:nvSpPr>
          <p:spPr bwMode="auto">
            <a:xfrm>
              <a:off x="4778375" y="1076325"/>
              <a:ext cx="65088" cy="73025"/>
            </a:xfrm>
            <a:custGeom>
              <a:cxnLst>
                <a:cxn ang="0">
                  <a:pos x="0" y="21"/>
                </a:cxn>
                <a:cxn ang="0">
                  <a:pos x="24" y="0"/>
                </a:cxn>
                <a:cxn ang="0">
                  <a:pos x="24" y="6"/>
                </a:cxn>
                <a:cxn ang="0">
                  <a:pos x="0" y="21"/>
                </a:cxn>
              </a:cxnLst>
              <a:rect b="b" l="0" r="r" t="0"/>
              <a:pathLst>
                <a:path h="27" w="24">
                  <a:moveTo>
                    <a:pt x="0" y="21"/>
                  </a:moveTo>
                  <a:cubicBezTo>
                    <a:pt x="8" y="14"/>
                    <a:pt x="11" y="2"/>
                    <a:pt x="24" y="0"/>
                  </a:cubicBezTo>
                  <a:cubicBezTo>
                    <a:pt x="24" y="3"/>
                    <a:pt x="20" y="5"/>
                    <a:pt x="24" y="6"/>
                  </a:cubicBezTo>
                  <a:cubicBezTo>
                    <a:pt x="16" y="9"/>
                    <a:pt x="7" y="27"/>
                    <a:pt x="0" y="21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03" name="Freeform 207"/>
            <p:cNvSpPr/>
            <p:nvPr/>
          </p:nvSpPr>
          <p:spPr bwMode="auto">
            <a:xfrm>
              <a:off x="4429125" y="1036638"/>
              <a:ext cx="42863" cy="104775"/>
            </a:xfrm>
            <a:custGeom>
              <a:cxnLst>
                <a:cxn ang="0">
                  <a:pos x="16" y="30"/>
                </a:cxn>
                <a:cxn ang="0">
                  <a:pos x="7" y="39"/>
                </a:cxn>
                <a:cxn ang="0">
                  <a:pos x="10" y="0"/>
                </a:cxn>
                <a:cxn ang="0">
                  <a:pos x="16" y="12"/>
                </a:cxn>
                <a:cxn ang="0">
                  <a:pos x="16" y="30"/>
                </a:cxn>
              </a:cxnLst>
              <a:rect b="b" l="0" r="r" t="0"/>
              <a:pathLst>
                <a:path h="39" w="16">
                  <a:moveTo>
                    <a:pt x="16" y="30"/>
                  </a:moveTo>
                  <a:cubicBezTo>
                    <a:pt x="14" y="34"/>
                    <a:pt x="11" y="37"/>
                    <a:pt x="7" y="39"/>
                  </a:cubicBezTo>
                  <a:cubicBezTo>
                    <a:pt x="3" y="32"/>
                    <a:pt x="0" y="3"/>
                    <a:pt x="10" y="0"/>
                  </a:cubicBezTo>
                  <a:cubicBezTo>
                    <a:pt x="9" y="7"/>
                    <a:pt x="2" y="14"/>
                    <a:pt x="16" y="12"/>
                  </a:cubicBezTo>
                  <a:cubicBezTo>
                    <a:pt x="16" y="18"/>
                    <a:pt x="16" y="24"/>
                    <a:pt x="16" y="30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04" name="Freeform 208"/>
            <p:cNvSpPr/>
            <p:nvPr/>
          </p:nvSpPr>
          <p:spPr bwMode="auto">
            <a:xfrm>
              <a:off x="4602163" y="1084263"/>
              <a:ext cx="47625" cy="88900"/>
            </a:xfrm>
            <a:custGeom>
              <a:cxnLst>
                <a:cxn ang="0">
                  <a:pos x="9" y="33"/>
                </a:cxn>
                <a:cxn ang="0">
                  <a:pos x="9" y="0"/>
                </a:cxn>
                <a:cxn ang="0">
                  <a:pos x="9" y="33"/>
                </a:cxn>
              </a:cxnLst>
              <a:rect b="b" l="0" r="r" t="0"/>
              <a:pathLst>
                <a:path h="33" w="18">
                  <a:moveTo>
                    <a:pt x="9" y="33"/>
                  </a:moveTo>
                  <a:cubicBezTo>
                    <a:pt x="0" y="25"/>
                    <a:pt x="11" y="11"/>
                    <a:pt x="9" y="0"/>
                  </a:cubicBezTo>
                  <a:cubicBezTo>
                    <a:pt x="18" y="8"/>
                    <a:pt x="5" y="20"/>
                    <a:pt x="9" y="33"/>
                  </a:cubicBezTo>
                  <a:close/>
                </a:path>
              </a:pathLst>
            </a:custGeom>
            <a:solidFill>
              <a:srgbClr val="086C8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05" name="Freeform 209"/>
            <p:cNvSpPr/>
            <p:nvPr/>
          </p:nvSpPr>
          <p:spPr bwMode="auto">
            <a:xfrm>
              <a:off x="4730750" y="1136650"/>
              <a:ext cx="77788" cy="55563"/>
            </a:xfrm>
            <a:custGeom>
              <a:cxnLst>
                <a:cxn ang="0">
                  <a:pos x="3" y="5"/>
                </a:cxn>
                <a:cxn ang="0">
                  <a:pos x="15" y="17"/>
                </a:cxn>
                <a:cxn ang="0">
                  <a:pos x="9" y="8"/>
                </a:cxn>
                <a:cxn ang="0">
                  <a:pos x="0" y="5"/>
                </a:cxn>
                <a:cxn ang="0">
                  <a:pos x="3" y="5"/>
                </a:cxn>
              </a:cxnLst>
              <a:rect b="b" l="0" r="r" t="0"/>
              <a:pathLst>
                <a:path h="21" w="28">
                  <a:moveTo>
                    <a:pt x="3" y="5"/>
                  </a:moveTo>
                  <a:cubicBezTo>
                    <a:pt x="17" y="0"/>
                    <a:pt x="29" y="12"/>
                    <a:pt x="15" y="17"/>
                  </a:cubicBezTo>
                  <a:cubicBezTo>
                    <a:pt x="14" y="13"/>
                    <a:pt x="12" y="10"/>
                    <a:pt x="9" y="8"/>
                  </a:cubicBezTo>
                  <a:cubicBezTo>
                    <a:pt x="10" y="21"/>
                    <a:pt x="3" y="6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06" name="Freeform 210"/>
            <p:cNvSpPr/>
            <p:nvPr/>
          </p:nvSpPr>
          <p:spPr bwMode="auto">
            <a:xfrm>
              <a:off x="4416425" y="1222375"/>
              <a:ext cx="15875" cy="201613"/>
            </a:xfrm>
            <a:custGeom>
              <a:cxnLst>
                <a:cxn ang="0">
                  <a:pos x="0" y="57"/>
                </a:cxn>
                <a:cxn ang="0">
                  <a:pos x="6" y="0"/>
                </a:cxn>
                <a:cxn ang="0">
                  <a:pos x="6" y="27"/>
                </a:cxn>
                <a:cxn ang="0">
                  <a:pos x="3" y="75"/>
                </a:cxn>
                <a:cxn ang="0">
                  <a:pos x="0" y="75"/>
                </a:cxn>
                <a:cxn ang="0">
                  <a:pos x="0" y="57"/>
                </a:cxn>
              </a:cxnLst>
              <a:rect b="b" l="0" r="r" t="0"/>
              <a:pathLst>
                <a:path h="75" w="6">
                  <a:moveTo>
                    <a:pt x="0" y="57"/>
                  </a:moveTo>
                  <a:cubicBezTo>
                    <a:pt x="1" y="37"/>
                    <a:pt x="1" y="16"/>
                    <a:pt x="6" y="0"/>
                  </a:cubicBezTo>
                  <a:cubicBezTo>
                    <a:pt x="6" y="9"/>
                    <a:pt x="6" y="18"/>
                    <a:pt x="6" y="27"/>
                  </a:cubicBezTo>
                  <a:cubicBezTo>
                    <a:pt x="4" y="42"/>
                    <a:pt x="2" y="57"/>
                    <a:pt x="3" y="75"/>
                  </a:cubicBezTo>
                  <a:cubicBezTo>
                    <a:pt x="2" y="75"/>
                    <a:pt x="1" y="75"/>
                    <a:pt x="0" y="75"/>
                  </a:cubicBezTo>
                  <a:cubicBezTo>
                    <a:pt x="0" y="69"/>
                    <a:pt x="0" y="63"/>
                    <a:pt x="0" y="5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07" name="Freeform 211"/>
            <p:cNvSpPr/>
            <p:nvPr/>
          </p:nvSpPr>
          <p:spPr bwMode="auto">
            <a:xfrm>
              <a:off x="4610100" y="1198563"/>
              <a:ext cx="39688" cy="71438"/>
            </a:xfrm>
            <a:custGeom>
              <a:cxnLst>
                <a:cxn ang="0">
                  <a:pos x="0" y="15"/>
                </a:cxn>
                <a:cxn ang="0">
                  <a:pos x="12" y="0"/>
                </a:cxn>
                <a:cxn ang="0">
                  <a:pos x="15" y="27"/>
                </a:cxn>
                <a:cxn ang="0">
                  <a:pos x="0" y="15"/>
                </a:cxn>
              </a:cxnLst>
              <a:rect b="b" l="0" r="r" t="0"/>
              <a:pathLst>
                <a:path h="27" w="15">
                  <a:moveTo>
                    <a:pt x="0" y="15"/>
                  </a:moveTo>
                  <a:cubicBezTo>
                    <a:pt x="2" y="8"/>
                    <a:pt x="4" y="1"/>
                    <a:pt x="12" y="0"/>
                  </a:cubicBezTo>
                  <a:cubicBezTo>
                    <a:pt x="10" y="12"/>
                    <a:pt x="15" y="17"/>
                    <a:pt x="15" y="27"/>
                  </a:cubicBezTo>
                  <a:cubicBezTo>
                    <a:pt x="6" y="27"/>
                    <a:pt x="4" y="20"/>
                    <a:pt x="0" y="15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08" name="Freeform 212"/>
            <p:cNvSpPr/>
            <p:nvPr/>
          </p:nvSpPr>
          <p:spPr bwMode="auto">
            <a:xfrm>
              <a:off x="4943475" y="1238250"/>
              <a:ext cx="31750" cy="50800"/>
            </a:xfrm>
            <a:custGeom>
              <a:cxnLst>
                <a:cxn ang="0">
                  <a:pos x="11" y="0"/>
                </a:cxn>
                <a:cxn ang="0">
                  <a:pos x="2" y="18"/>
                </a:cxn>
                <a:cxn ang="0">
                  <a:pos x="8" y="0"/>
                </a:cxn>
                <a:cxn ang="0">
                  <a:pos x="11" y="0"/>
                </a:cxn>
              </a:cxnLst>
              <a:rect b="b" l="0" r="r" t="0"/>
              <a:pathLst>
                <a:path h="19" w="12">
                  <a:moveTo>
                    <a:pt x="11" y="0"/>
                  </a:moveTo>
                  <a:cubicBezTo>
                    <a:pt x="7" y="5"/>
                    <a:pt x="12" y="19"/>
                    <a:pt x="2" y="18"/>
                  </a:cubicBezTo>
                  <a:cubicBezTo>
                    <a:pt x="0" y="8"/>
                    <a:pt x="5" y="5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09" name="Freeform 213"/>
            <p:cNvSpPr/>
            <p:nvPr/>
          </p:nvSpPr>
          <p:spPr bwMode="auto">
            <a:xfrm>
              <a:off x="4445000" y="1230313"/>
              <a:ext cx="38100" cy="120650"/>
            </a:xfrm>
            <a:custGeom>
              <a:cxnLst>
                <a:cxn ang="0">
                  <a:pos x="7" y="45"/>
                </a:cxn>
                <a:cxn ang="0">
                  <a:pos x="4" y="24"/>
                </a:cxn>
                <a:cxn ang="0">
                  <a:pos x="7" y="0"/>
                </a:cxn>
                <a:cxn ang="0">
                  <a:pos x="10" y="6"/>
                </a:cxn>
                <a:cxn ang="0">
                  <a:pos x="7" y="45"/>
                </a:cxn>
              </a:cxnLst>
              <a:rect b="b" l="0" r="r" t="0"/>
              <a:pathLst>
                <a:path h="45" w="14">
                  <a:moveTo>
                    <a:pt x="7" y="45"/>
                  </a:moveTo>
                  <a:cubicBezTo>
                    <a:pt x="5" y="39"/>
                    <a:pt x="11" y="25"/>
                    <a:pt x="4" y="24"/>
                  </a:cubicBezTo>
                  <a:cubicBezTo>
                    <a:pt x="6" y="17"/>
                    <a:pt x="0" y="2"/>
                    <a:pt x="7" y="0"/>
                  </a:cubicBezTo>
                  <a:cubicBezTo>
                    <a:pt x="8" y="2"/>
                    <a:pt x="7" y="6"/>
                    <a:pt x="10" y="6"/>
                  </a:cubicBezTo>
                  <a:cubicBezTo>
                    <a:pt x="8" y="18"/>
                    <a:pt x="14" y="38"/>
                    <a:pt x="7" y="45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10" name="Freeform 215"/>
            <p:cNvSpPr/>
            <p:nvPr/>
          </p:nvSpPr>
          <p:spPr bwMode="auto">
            <a:xfrm>
              <a:off x="4437063" y="1366838"/>
              <a:ext cx="30163" cy="96838"/>
            </a:xfrm>
            <a:custGeom>
              <a:cxnLst>
                <a:cxn ang="0">
                  <a:pos x="4" y="36"/>
                </a:cxn>
                <a:cxn ang="0">
                  <a:pos x="7" y="0"/>
                </a:cxn>
                <a:cxn ang="0">
                  <a:pos x="4" y="36"/>
                </a:cxn>
              </a:cxnLst>
              <a:rect b="b" l="0" r="r" t="0"/>
              <a:pathLst>
                <a:path h="36" w="11">
                  <a:moveTo>
                    <a:pt x="4" y="36"/>
                  </a:moveTo>
                  <a:cubicBezTo>
                    <a:pt x="6" y="25"/>
                    <a:pt x="0" y="6"/>
                    <a:pt x="7" y="0"/>
                  </a:cubicBezTo>
                  <a:cubicBezTo>
                    <a:pt x="5" y="11"/>
                    <a:pt x="11" y="30"/>
                    <a:pt x="4" y="36"/>
                  </a:cubicBezTo>
                  <a:close/>
                </a:path>
              </a:pathLst>
            </a:custGeom>
            <a:solidFill>
              <a:srgbClr val="5B869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11" name="Freeform 216"/>
            <p:cNvSpPr/>
            <p:nvPr/>
          </p:nvSpPr>
          <p:spPr bwMode="auto">
            <a:xfrm>
              <a:off x="4770438" y="1400175"/>
              <a:ext cx="115888" cy="47625"/>
            </a:xfrm>
            <a:custGeom>
              <a:cxnLst>
                <a:cxn ang="0">
                  <a:pos x="36" y="12"/>
                </a:cxn>
                <a:cxn ang="0">
                  <a:pos x="3" y="15"/>
                </a:cxn>
                <a:cxn ang="0">
                  <a:pos x="0" y="3"/>
                </a:cxn>
                <a:cxn ang="0">
                  <a:pos x="39" y="3"/>
                </a:cxn>
                <a:cxn ang="0">
                  <a:pos x="42" y="6"/>
                </a:cxn>
                <a:cxn ang="0">
                  <a:pos x="21" y="6"/>
                </a:cxn>
                <a:cxn ang="0">
                  <a:pos x="36" y="12"/>
                </a:cxn>
              </a:cxnLst>
              <a:rect b="b" l="0" r="r" t="0"/>
              <a:pathLst>
                <a:path h="18" w="43">
                  <a:moveTo>
                    <a:pt x="36" y="12"/>
                  </a:moveTo>
                  <a:cubicBezTo>
                    <a:pt x="25" y="18"/>
                    <a:pt x="16" y="16"/>
                    <a:pt x="3" y="15"/>
                  </a:cubicBezTo>
                  <a:cubicBezTo>
                    <a:pt x="4" y="9"/>
                    <a:pt x="0" y="8"/>
                    <a:pt x="0" y="3"/>
                  </a:cubicBezTo>
                  <a:cubicBezTo>
                    <a:pt x="9" y="9"/>
                    <a:pt x="23" y="0"/>
                    <a:pt x="39" y="3"/>
                  </a:cubicBezTo>
                  <a:cubicBezTo>
                    <a:pt x="41" y="3"/>
                    <a:pt x="43" y="3"/>
                    <a:pt x="42" y="6"/>
                  </a:cubicBezTo>
                  <a:cubicBezTo>
                    <a:pt x="35" y="6"/>
                    <a:pt x="28" y="6"/>
                    <a:pt x="21" y="6"/>
                  </a:cubicBezTo>
                  <a:cubicBezTo>
                    <a:pt x="18" y="16"/>
                    <a:pt x="30" y="11"/>
                    <a:pt x="36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12" name="Freeform 217"/>
            <p:cNvSpPr/>
            <p:nvPr/>
          </p:nvSpPr>
          <p:spPr bwMode="auto">
            <a:xfrm>
              <a:off x="4408488" y="1423988"/>
              <a:ext cx="39688" cy="74613"/>
            </a:xfrm>
            <a:custGeom>
              <a:cxnLst>
                <a:cxn ang="0">
                  <a:pos x="6" y="0"/>
                </a:cxn>
                <a:cxn ang="0">
                  <a:pos x="15" y="24"/>
                </a:cxn>
                <a:cxn ang="0">
                  <a:pos x="3" y="27"/>
                </a:cxn>
                <a:cxn ang="0">
                  <a:pos x="3" y="0"/>
                </a:cxn>
                <a:cxn ang="0">
                  <a:pos x="6" y="0"/>
                </a:cxn>
              </a:cxnLst>
              <a:rect b="b" l="0" r="r" t="0"/>
              <a:pathLst>
                <a:path h="28" w="15">
                  <a:moveTo>
                    <a:pt x="6" y="0"/>
                  </a:moveTo>
                  <a:cubicBezTo>
                    <a:pt x="8" y="9"/>
                    <a:pt x="0" y="28"/>
                    <a:pt x="15" y="24"/>
                  </a:cubicBezTo>
                  <a:cubicBezTo>
                    <a:pt x="14" y="28"/>
                    <a:pt x="7" y="26"/>
                    <a:pt x="3" y="27"/>
                  </a:cubicBezTo>
                  <a:cubicBezTo>
                    <a:pt x="3" y="18"/>
                    <a:pt x="3" y="9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738C8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13" name="Freeform 218"/>
            <p:cNvSpPr/>
            <p:nvPr/>
          </p:nvSpPr>
          <p:spPr bwMode="auto">
            <a:xfrm>
              <a:off x="4391025" y="1493838"/>
              <a:ext cx="88900" cy="92075"/>
            </a:xfrm>
            <a:custGeom>
              <a:cxnLst>
                <a:cxn ang="0">
                  <a:pos x="9" y="4"/>
                </a:cxn>
                <a:cxn ang="0">
                  <a:pos x="33" y="7"/>
                </a:cxn>
                <a:cxn ang="0">
                  <a:pos x="12" y="7"/>
                </a:cxn>
                <a:cxn ang="0">
                  <a:pos x="12" y="19"/>
                </a:cxn>
                <a:cxn ang="0">
                  <a:pos x="27" y="25"/>
                </a:cxn>
                <a:cxn ang="0">
                  <a:pos x="0" y="25"/>
                </a:cxn>
                <a:cxn ang="0">
                  <a:pos x="6" y="7"/>
                </a:cxn>
                <a:cxn ang="0">
                  <a:pos x="9" y="4"/>
                </a:cxn>
              </a:cxnLst>
              <a:rect b="b" l="0" r="r" t="0"/>
              <a:pathLst>
                <a:path h="34" w="33">
                  <a:moveTo>
                    <a:pt x="9" y="4"/>
                  </a:moveTo>
                  <a:cubicBezTo>
                    <a:pt x="16" y="6"/>
                    <a:pt x="31" y="0"/>
                    <a:pt x="33" y="7"/>
                  </a:cubicBezTo>
                  <a:cubicBezTo>
                    <a:pt x="26" y="7"/>
                    <a:pt x="19" y="7"/>
                    <a:pt x="12" y="7"/>
                  </a:cubicBezTo>
                  <a:cubicBezTo>
                    <a:pt x="12" y="11"/>
                    <a:pt x="12" y="15"/>
                    <a:pt x="12" y="19"/>
                  </a:cubicBezTo>
                  <a:cubicBezTo>
                    <a:pt x="11" y="27"/>
                    <a:pt x="28" y="17"/>
                    <a:pt x="27" y="25"/>
                  </a:cubicBezTo>
                  <a:cubicBezTo>
                    <a:pt x="19" y="24"/>
                    <a:pt x="6" y="34"/>
                    <a:pt x="0" y="25"/>
                  </a:cubicBezTo>
                  <a:cubicBezTo>
                    <a:pt x="11" y="28"/>
                    <a:pt x="4" y="13"/>
                    <a:pt x="6" y="7"/>
                  </a:cubicBezTo>
                  <a:cubicBezTo>
                    <a:pt x="8" y="7"/>
                    <a:pt x="10" y="7"/>
                    <a:pt x="9" y="4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14" name="Freeform 219"/>
            <p:cNvSpPr/>
            <p:nvPr/>
          </p:nvSpPr>
          <p:spPr bwMode="auto">
            <a:xfrm>
              <a:off x="4497388" y="1520825"/>
              <a:ext cx="36513" cy="88900"/>
            </a:xfrm>
            <a:custGeom>
              <a:cxnLst>
                <a:cxn ang="0">
                  <a:pos x="0" y="12"/>
                </a:cxn>
                <a:cxn ang="0">
                  <a:pos x="0" y="0"/>
                </a:cxn>
                <a:cxn ang="0">
                  <a:pos x="9" y="33"/>
                </a:cxn>
                <a:cxn ang="0">
                  <a:pos x="3" y="24"/>
                </a:cxn>
                <a:cxn ang="0">
                  <a:pos x="0" y="12"/>
                </a:cxn>
              </a:cxnLst>
              <a:rect b="b" l="0" r="r" t="0"/>
              <a:pathLst>
                <a:path h="33" w="14">
                  <a:moveTo>
                    <a:pt x="0" y="12"/>
                  </a:moveTo>
                  <a:cubicBezTo>
                    <a:pt x="0" y="8"/>
                    <a:pt x="0" y="4"/>
                    <a:pt x="0" y="0"/>
                  </a:cubicBezTo>
                  <a:cubicBezTo>
                    <a:pt x="14" y="0"/>
                    <a:pt x="8" y="20"/>
                    <a:pt x="9" y="33"/>
                  </a:cubicBezTo>
                  <a:cubicBezTo>
                    <a:pt x="4" y="33"/>
                    <a:pt x="7" y="25"/>
                    <a:pt x="3" y="24"/>
                  </a:cubicBezTo>
                  <a:cubicBezTo>
                    <a:pt x="2" y="20"/>
                    <a:pt x="4" y="13"/>
                    <a:pt x="0" y="12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15" name="Freeform 220"/>
            <p:cNvSpPr/>
            <p:nvPr/>
          </p:nvSpPr>
          <p:spPr bwMode="auto">
            <a:xfrm>
              <a:off x="4416425" y="1295400"/>
              <a:ext cx="274638" cy="392113"/>
            </a:xfrm>
            <a:custGeom>
              <a:cxnLst>
                <a:cxn ang="0">
                  <a:pos x="78" y="129"/>
                </a:cxn>
                <a:cxn ang="0">
                  <a:pos x="78" y="117"/>
                </a:cxn>
                <a:cxn ang="0">
                  <a:pos x="57" y="126"/>
                </a:cxn>
                <a:cxn ang="0">
                  <a:pos x="57" y="135"/>
                </a:cxn>
                <a:cxn ang="0">
                  <a:pos x="54" y="138"/>
                </a:cxn>
                <a:cxn ang="0">
                  <a:pos x="36" y="135"/>
                </a:cxn>
                <a:cxn ang="0">
                  <a:pos x="39" y="117"/>
                </a:cxn>
                <a:cxn ang="0">
                  <a:pos x="30" y="84"/>
                </a:cxn>
                <a:cxn ang="0">
                  <a:pos x="30" y="96"/>
                </a:cxn>
                <a:cxn ang="0">
                  <a:pos x="27" y="99"/>
                </a:cxn>
                <a:cxn ang="0">
                  <a:pos x="24" y="81"/>
                </a:cxn>
                <a:cxn ang="0">
                  <a:pos x="0" y="78"/>
                </a:cxn>
                <a:cxn ang="0">
                  <a:pos x="0" y="75"/>
                </a:cxn>
                <a:cxn ang="0">
                  <a:pos x="12" y="72"/>
                </a:cxn>
                <a:cxn ang="0">
                  <a:pos x="12" y="63"/>
                </a:cxn>
                <a:cxn ang="0">
                  <a:pos x="15" y="27"/>
                </a:cxn>
                <a:cxn ang="0">
                  <a:pos x="15" y="0"/>
                </a:cxn>
                <a:cxn ang="0">
                  <a:pos x="18" y="21"/>
                </a:cxn>
                <a:cxn ang="0">
                  <a:pos x="15" y="75"/>
                </a:cxn>
                <a:cxn ang="0">
                  <a:pos x="39" y="84"/>
                </a:cxn>
                <a:cxn ang="0">
                  <a:pos x="42" y="132"/>
                </a:cxn>
                <a:cxn ang="0">
                  <a:pos x="87" y="114"/>
                </a:cxn>
                <a:cxn ang="0">
                  <a:pos x="81" y="123"/>
                </a:cxn>
                <a:cxn ang="0">
                  <a:pos x="102" y="123"/>
                </a:cxn>
                <a:cxn ang="0">
                  <a:pos x="84" y="126"/>
                </a:cxn>
                <a:cxn ang="0">
                  <a:pos x="81" y="129"/>
                </a:cxn>
                <a:cxn ang="0">
                  <a:pos x="78" y="129"/>
                </a:cxn>
              </a:cxnLst>
              <a:rect b="b" l="0" r="r" t="0"/>
              <a:pathLst>
                <a:path h="146" w="102">
                  <a:moveTo>
                    <a:pt x="78" y="129"/>
                  </a:moveTo>
                  <a:cubicBezTo>
                    <a:pt x="78" y="125"/>
                    <a:pt x="78" y="121"/>
                    <a:pt x="78" y="117"/>
                  </a:cubicBezTo>
                  <a:cubicBezTo>
                    <a:pt x="70" y="119"/>
                    <a:pt x="65" y="124"/>
                    <a:pt x="57" y="126"/>
                  </a:cubicBezTo>
                  <a:cubicBezTo>
                    <a:pt x="57" y="129"/>
                    <a:pt x="57" y="132"/>
                    <a:pt x="57" y="135"/>
                  </a:cubicBezTo>
                  <a:cubicBezTo>
                    <a:pt x="58" y="138"/>
                    <a:pt x="56" y="138"/>
                    <a:pt x="54" y="138"/>
                  </a:cubicBezTo>
                  <a:cubicBezTo>
                    <a:pt x="52" y="121"/>
                    <a:pt x="42" y="146"/>
                    <a:pt x="36" y="135"/>
                  </a:cubicBezTo>
                  <a:cubicBezTo>
                    <a:pt x="30" y="133"/>
                    <a:pt x="40" y="124"/>
                    <a:pt x="39" y="117"/>
                  </a:cubicBezTo>
                  <a:cubicBezTo>
                    <a:pt x="38" y="104"/>
                    <a:pt x="44" y="84"/>
                    <a:pt x="30" y="84"/>
                  </a:cubicBezTo>
                  <a:cubicBezTo>
                    <a:pt x="30" y="88"/>
                    <a:pt x="30" y="92"/>
                    <a:pt x="30" y="96"/>
                  </a:cubicBezTo>
                  <a:cubicBezTo>
                    <a:pt x="30" y="98"/>
                    <a:pt x="30" y="100"/>
                    <a:pt x="27" y="99"/>
                  </a:cubicBezTo>
                  <a:cubicBezTo>
                    <a:pt x="14" y="93"/>
                    <a:pt x="24" y="95"/>
                    <a:pt x="24" y="81"/>
                  </a:cubicBezTo>
                  <a:cubicBezTo>
                    <a:pt x="22" y="74"/>
                    <a:pt x="7" y="80"/>
                    <a:pt x="0" y="78"/>
                  </a:cubicBezTo>
                  <a:cubicBezTo>
                    <a:pt x="0" y="77"/>
                    <a:pt x="0" y="76"/>
                    <a:pt x="0" y="75"/>
                  </a:cubicBezTo>
                  <a:cubicBezTo>
                    <a:pt x="4" y="74"/>
                    <a:pt x="11" y="76"/>
                    <a:pt x="12" y="72"/>
                  </a:cubicBezTo>
                  <a:cubicBezTo>
                    <a:pt x="12" y="69"/>
                    <a:pt x="12" y="66"/>
                    <a:pt x="12" y="63"/>
                  </a:cubicBezTo>
                  <a:cubicBezTo>
                    <a:pt x="19" y="57"/>
                    <a:pt x="13" y="38"/>
                    <a:pt x="15" y="27"/>
                  </a:cubicBezTo>
                  <a:cubicBezTo>
                    <a:pt x="15" y="18"/>
                    <a:pt x="15" y="9"/>
                    <a:pt x="15" y="0"/>
                  </a:cubicBezTo>
                  <a:cubicBezTo>
                    <a:pt x="22" y="1"/>
                    <a:pt x="16" y="15"/>
                    <a:pt x="18" y="21"/>
                  </a:cubicBezTo>
                  <a:cubicBezTo>
                    <a:pt x="18" y="40"/>
                    <a:pt x="19" y="60"/>
                    <a:pt x="15" y="75"/>
                  </a:cubicBezTo>
                  <a:cubicBezTo>
                    <a:pt x="29" y="72"/>
                    <a:pt x="32" y="80"/>
                    <a:pt x="39" y="84"/>
                  </a:cubicBezTo>
                  <a:cubicBezTo>
                    <a:pt x="47" y="95"/>
                    <a:pt x="38" y="126"/>
                    <a:pt x="42" y="132"/>
                  </a:cubicBezTo>
                  <a:cubicBezTo>
                    <a:pt x="51" y="120"/>
                    <a:pt x="66" y="114"/>
                    <a:pt x="87" y="114"/>
                  </a:cubicBezTo>
                  <a:cubicBezTo>
                    <a:pt x="87" y="119"/>
                    <a:pt x="79" y="116"/>
                    <a:pt x="81" y="123"/>
                  </a:cubicBezTo>
                  <a:cubicBezTo>
                    <a:pt x="88" y="123"/>
                    <a:pt x="95" y="123"/>
                    <a:pt x="102" y="123"/>
                  </a:cubicBezTo>
                  <a:cubicBezTo>
                    <a:pt x="102" y="130"/>
                    <a:pt x="89" y="124"/>
                    <a:pt x="84" y="126"/>
                  </a:cubicBezTo>
                  <a:cubicBezTo>
                    <a:pt x="81" y="125"/>
                    <a:pt x="81" y="127"/>
                    <a:pt x="81" y="129"/>
                  </a:cubicBezTo>
                  <a:cubicBezTo>
                    <a:pt x="80" y="129"/>
                    <a:pt x="79" y="129"/>
                    <a:pt x="78" y="12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16" name="Freeform 221"/>
            <p:cNvSpPr/>
            <p:nvPr/>
          </p:nvSpPr>
          <p:spPr bwMode="auto">
            <a:xfrm>
              <a:off x="4819650" y="1585913"/>
              <a:ext cx="65088" cy="66675"/>
            </a:xfrm>
            <a:custGeom>
              <a:cxnLst>
                <a:cxn ang="0">
                  <a:pos x="0" y="18"/>
                </a:cxn>
                <a:cxn ang="0">
                  <a:pos x="3" y="0"/>
                </a:cxn>
                <a:cxn ang="0">
                  <a:pos x="9" y="3"/>
                </a:cxn>
                <a:cxn ang="0">
                  <a:pos x="24" y="18"/>
                </a:cxn>
                <a:cxn ang="0">
                  <a:pos x="0" y="21"/>
                </a:cxn>
                <a:cxn ang="0">
                  <a:pos x="0" y="18"/>
                </a:cxn>
              </a:cxnLst>
              <a:rect b="b" l="0" r="r" t="0"/>
              <a:pathLst>
                <a:path h="25" w="24">
                  <a:moveTo>
                    <a:pt x="0" y="18"/>
                  </a:moveTo>
                  <a:cubicBezTo>
                    <a:pt x="0" y="11"/>
                    <a:pt x="5" y="9"/>
                    <a:pt x="3" y="0"/>
                  </a:cubicBezTo>
                  <a:cubicBezTo>
                    <a:pt x="6" y="0"/>
                    <a:pt x="7" y="2"/>
                    <a:pt x="9" y="3"/>
                  </a:cubicBezTo>
                  <a:cubicBezTo>
                    <a:pt x="15" y="7"/>
                    <a:pt x="20" y="12"/>
                    <a:pt x="24" y="18"/>
                  </a:cubicBezTo>
                  <a:cubicBezTo>
                    <a:pt x="22" y="25"/>
                    <a:pt x="7" y="19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17" name="Freeform 222"/>
            <p:cNvSpPr/>
            <p:nvPr/>
          </p:nvSpPr>
          <p:spPr bwMode="auto">
            <a:xfrm>
              <a:off x="4800600" y="1633538"/>
              <a:ext cx="111125" cy="38100"/>
            </a:xfrm>
            <a:custGeom>
              <a:cxnLst>
                <a:cxn ang="0">
                  <a:pos x="7" y="3"/>
                </a:cxn>
                <a:cxn ang="0">
                  <a:pos x="37" y="6"/>
                </a:cxn>
                <a:cxn ang="0">
                  <a:pos x="37" y="12"/>
                </a:cxn>
                <a:cxn ang="0">
                  <a:pos x="1" y="6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3"/>
                </a:cxn>
              </a:cxnLst>
              <a:rect b="b" l="0" r="r" t="0"/>
              <a:pathLst>
                <a:path h="14" w="41">
                  <a:moveTo>
                    <a:pt x="7" y="3"/>
                  </a:moveTo>
                  <a:cubicBezTo>
                    <a:pt x="0" y="9"/>
                    <a:pt x="29" y="5"/>
                    <a:pt x="37" y="6"/>
                  </a:cubicBezTo>
                  <a:cubicBezTo>
                    <a:pt x="37" y="9"/>
                    <a:pt x="41" y="11"/>
                    <a:pt x="37" y="12"/>
                  </a:cubicBezTo>
                  <a:cubicBezTo>
                    <a:pt x="31" y="4"/>
                    <a:pt x="7" y="14"/>
                    <a:pt x="1" y="6"/>
                  </a:cubicBezTo>
                  <a:cubicBezTo>
                    <a:pt x="2" y="4"/>
                    <a:pt x="1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18" name="Freeform 223"/>
            <p:cNvSpPr/>
            <p:nvPr/>
          </p:nvSpPr>
          <p:spPr bwMode="auto">
            <a:xfrm>
              <a:off x="4549775" y="1657350"/>
              <a:ext cx="30163" cy="57150"/>
            </a:xfrm>
            <a:custGeom>
              <a:cxnLst>
                <a:cxn ang="0">
                  <a:pos x="7" y="0"/>
                </a:cxn>
                <a:cxn ang="0">
                  <a:pos x="10" y="12"/>
                </a:cxn>
                <a:cxn ang="0">
                  <a:pos x="7" y="21"/>
                </a:cxn>
                <a:cxn ang="0">
                  <a:pos x="4" y="3"/>
                </a:cxn>
                <a:cxn ang="0">
                  <a:pos x="7" y="0"/>
                </a:cxn>
              </a:cxnLst>
              <a:rect b="b" l="0" r="r" t="0"/>
              <a:pathLst>
                <a:path h="21" w="11">
                  <a:moveTo>
                    <a:pt x="7" y="0"/>
                  </a:moveTo>
                  <a:cubicBezTo>
                    <a:pt x="11" y="1"/>
                    <a:pt x="10" y="7"/>
                    <a:pt x="10" y="12"/>
                  </a:cubicBezTo>
                  <a:cubicBezTo>
                    <a:pt x="6" y="12"/>
                    <a:pt x="7" y="17"/>
                    <a:pt x="7" y="21"/>
                  </a:cubicBezTo>
                  <a:cubicBezTo>
                    <a:pt x="0" y="21"/>
                    <a:pt x="6" y="8"/>
                    <a:pt x="4" y="3"/>
                  </a:cubicBezTo>
                  <a:cubicBezTo>
                    <a:pt x="6" y="3"/>
                    <a:pt x="8" y="3"/>
                    <a:pt x="7" y="0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19" name="Freeform 225"/>
            <p:cNvSpPr/>
            <p:nvPr/>
          </p:nvSpPr>
          <p:spPr bwMode="auto">
            <a:xfrm>
              <a:off x="4437063" y="1730375"/>
              <a:ext cx="111125" cy="115888"/>
            </a:xfrm>
            <a:custGeom>
              <a:cxnLst>
                <a:cxn ang="0">
                  <a:pos x="10" y="12"/>
                </a:cxn>
                <a:cxn ang="0">
                  <a:pos x="25" y="18"/>
                </a:cxn>
                <a:cxn ang="0">
                  <a:pos x="34" y="0"/>
                </a:cxn>
                <a:cxn ang="0">
                  <a:pos x="37" y="27"/>
                </a:cxn>
                <a:cxn ang="0">
                  <a:pos x="4" y="33"/>
                </a:cxn>
                <a:cxn ang="0">
                  <a:pos x="10" y="12"/>
                </a:cxn>
              </a:cxnLst>
              <a:rect b="b" l="0" r="r" t="0"/>
              <a:pathLst>
                <a:path h="43" w="41">
                  <a:moveTo>
                    <a:pt x="10" y="12"/>
                  </a:moveTo>
                  <a:cubicBezTo>
                    <a:pt x="7" y="22"/>
                    <a:pt x="19" y="17"/>
                    <a:pt x="25" y="18"/>
                  </a:cubicBezTo>
                  <a:cubicBezTo>
                    <a:pt x="31" y="15"/>
                    <a:pt x="29" y="4"/>
                    <a:pt x="34" y="0"/>
                  </a:cubicBezTo>
                  <a:cubicBezTo>
                    <a:pt x="41" y="3"/>
                    <a:pt x="35" y="19"/>
                    <a:pt x="37" y="27"/>
                  </a:cubicBezTo>
                  <a:cubicBezTo>
                    <a:pt x="31" y="37"/>
                    <a:pt x="13" y="43"/>
                    <a:pt x="4" y="33"/>
                  </a:cubicBezTo>
                  <a:cubicBezTo>
                    <a:pt x="5" y="25"/>
                    <a:pt x="0" y="2"/>
                    <a:pt x="10" y="12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20" name="Freeform 226"/>
            <p:cNvSpPr/>
            <p:nvPr/>
          </p:nvSpPr>
          <p:spPr bwMode="auto">
            <a:xfrm>
              <a:off x="5053013" y="1763713"/>
              <a:ext cx="25400" cy="306388"/>
            </a:xfrm>
            <a:custGeom>
              <a:cxnLst>
                <a:cxn ang="0">
                  <a:pos x="3" y="114"/>
                </a:cxn>
                <a:cxn ang="0">
                  <a:pos x="0" y="0"/>
                </a:cxn>
                <a:cxn ang="0">
                  <a:pos x="9" y="45"/>
                </a:cxn>
                <a:cxn ang="0">
                  <a:pos x="6" y="78"/>
                </a:cxn>
                <a:cxn ang="0">
                  <a:pos x="6" y="114"/>
                </a:cxn>
                <a:cxn ang="0">
                  <a:pos x="3" y="114"/>
                </a:cxn>
              </a:cxnLst>
              <a:rect b="b" l="0" r="r" t="0"/>
              <a:pathLst>
                <a:path h="114" w="9">
                  <a:moveTo>
                    <a:pt x="3" y="114"/>
                  </a:moveTo>
                  <a:cubicBezTo>
                    <a:pt x="2" y="76"/>
                    <a:pt x="5" y="34"/>
                    <a:pt x="0" y="0"/>
                  </a:cubicBezTo>
                  <a:cubicBezTo>
                    <a:pt x="8" y="10"/>
                    <a:pt x="7" y="29"/>
                    <a:pt x="9" y="45"/>
                  </a:cubicBezTo>
                  <a:cubicBezTo>
                    <a:pt x="2" y="50"/>
                    <a:pt x="8" y="68"/>
                    <a:pt x="6" y="78"/>
                  </a:cubicBezTo>
                  <a:cubicBezTo>
                    <a:pt x="6" y="90"/>
                    <a:pt x="6" y="102"/>
                    <a:pt x="6" y="114"/>
                  </a:cubicBezTo>
                  <a:cubicBezTo>
                    <a:pt x="5" y="114"/>
                    <a:pt x="4" y="114"/>
                    <a:pt x="3" y="114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21" name="Freeform 227"/>
            <p:cNvSpPr/>
            <p:nvPr/>
          </p:nvSpPr>
          <p:spPr bwMode="auto">
            <a:xfrm>
              <a:off x="4905375" y="1738313"/>
              <a:ext cx="42863" cy="146050"/>
            </a:xfrm>
            <a:custGeom>
              <a:cxnLst>
                <a:cxn ang="0">
                  <a:pos x="7" y="0"/>
                </a:cxn>
                <a:cxn ang="0">
                  <a:pos x="7" y="54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54" w="16">
                  <a:moveTo>
                    <a:pt x="7" y="0"/>
                  </a:moveTo>
                  <a:cubicBezTo>
                    <a:pt x="16" y="16"/>
                    <a:pt x="4" y="34"/>
                    <a:pt x="7" y="54"/>
                  </a:cubicBezTo>
                  <a:cubicBezTo>
                    <a:pt x="0" y="42"/>
                    <a:pt x="6" y="17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22" name="Freeform 228"/>
            <p:cNvSpPr/>
            <p:nvPr/>
          </p:nvSpPr>
          <p:spPr bwMode="auto">
            <a:xfrm>
              <a:off x="4614863" y="1641475"/>
              <a:ext cx="19050" cy="250825"/>
            </a:xfrm>
            <a:custGeom>
              <a:cxnLst>
                <a:cxn ang="0">
                  <a:pos x="7" y="93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45"/>
                </a:cxn>
                <a:cxn ang="0">
                  <a:pos x="7" y="93"/>
                </a:cxn>
              </a:cxnLst>
              <a:rect b="b" l="0" r="r" t="0"/>
              <a:pathLst>
                <a:path h="93" w="7">
                  <a:moveTo>
                    <a:pt x="7" y="93"/>
                  </a:moveTo>
                  <a:cubicBezTo>
                    <a:pt x="0" y="68"/>
                    <a:pt x="6" y="3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15"/>
                    <a:pt x="7" y="30"/>
                    <a:pt x="7" y="45"/>
                  </a:cubicBezTo>
                  <a:cubicBezTo>
                    <a:pt x="7" y="61"/>
                    <a:pt x="7" y="77"/>
                    <a:pt x="7" y="93"/>
                  </a:cubicBezTo>
                  <a:close/>
                </a:path>
              </a:pathLst>
            </a:custGeom>
            <a:solidFill>
              <a:srgbClr val="405F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23" name="Freeform 229"/>
            <p:cNvSpPr/>
            <p:nvPr/>
          </p:nvSpPr>
          <p:spPr bwMode="auto">
            <a:xfrm>
              <a:off x="4559300" y="1730375"/>
              <a:ext cx="36513" cy="234950"/>
            </a:xfrm>
            <a:custGeom>
              <a:cxnLst>
                <a:cxn ang="0">
                  <a:pos x="7" y="87"/>
                </a:cxn>
                <a:cxn ang="0">
                  <a:pos x="4" y="27"/>
                </a:cxn>
                <a:cxn ang="0">
                  <a:pos x="7" y="0"/>
                </a:cxn>
                <a:cxn ang="0">
                  <a:pos x="7" y="87"/>
                </a:cxn>
              </a:cxnLst>
              <a:rect b="b" l="0" r="r" t="0"/>
              <a:pathLst>
                <a:path h="87" w="14">
                  <a:moveTo>
                    <a:pt x="7" y="87"/>
                  </a:moveTo>
                  <a:cubicBezTo>
                    <a:pt x="0" y="73"/>
                    <a:pt x="6" y="46"/>
                    <a:pt x="4" y="27"/>
                  </a:cubicBezTo>
                  <a:cubicBezTo>
                    <a:pt x="11" y="24"/>
                    <a:pt x="5" y="8"/>
                    <a:pt x="7" y="0"/>
                  </a:cubicBezTo>
                  <a:cubicBezTo>
                    <a:pt x="14" y="24"/>
                    <a:pt x="9" y="62"/>
                    <a:pt x="7" y="87"/>
                  </a:cubicBezTo>
                  <a:close/>
                </a:path>
              </a:pathLst>
            </a:custGeom>
            <a:solidFill>
              <a:srgbClr val="405F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24" name="Freeform 230"/>
            <p:cNvSpPr/>
            <p:nvPr/>
          </p:nvSpPr>
          <p:spPr bwMode="auto">
            <a:xfrm>
              <a:off x="4633913" y="1763713"/>
              <a:ext cx="19050" cy="136525"/>
            </a:xfrm>
            <a:custGeom>
              <a:cxnLst>
                <a:cxn ang="0">
                  <a:pos x="0" y="51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51"/>
                </a:cxn>
              </a:cxnLst>
              <a:rect b="b" l="0" r="r" t="0"/>
              <a:pathLst>
                <a:path h="51" w="7">
                  <a:moveTo>
                    <a:pt x="0" y="51"/>
                  </a:moveTo>
                  <a:cubicBezTo>
                    <a:pt x="0" y="50"/>
                    <a:pt x="0" y="49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" y="16"/>
                    <a:pt x="7" y="40"/>
                    <a:pt x="0" y="5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25" name="Freeform 231"/>
            <p:cNvSpPr/>
            <p:nvPr/>
          </p:nvSpPr>
          <p:spPr bwMode="auto">
            <a:xfrm>
              <a:off x="4219575" y="1827213"/>
              <a:ext cx="38100" cy="161925"/>
            </a:xfrm>
            <a:custGeom>
              <a:cxnLst>
                <a:cxn ang="0">
                  <a:pos x="10" y="15"/>
                </a:cxn>
                <a:cxn ang="0">
                  <a:pos x="7" y="60"/>
                </a:cxn>
                <a:cxn ang="0">
                  <a:pos x="4" y="57"/>
                </a:cxn>
                <a:cxn ang="0">
                  <a:pos x="7" y="0"/>
                </a:cxn>
                <a:cxn ang="0">
                  <a:pos x="10" y="15"/>
                </a:cxn>
              </a:cxnLst>
              <a:rect b="b" l="0" r="r" t="0"/>
              <a:pathLst>
                <a:path h="60" w="14">
                  <a:moveTo>
                    <a:pt x="10" y="15"/>
                  </a:moveTo>
                  <a:cubicBezTo>
                    <a:pt x="8" y="29"/>
                    <a:pt x="14" y="51"/>
                    <a:pt x="7" y="60"/>
                  </a:cubicBezTo>
                  <a:cubicBezTo>
                    <a:pt x="8" y="57"/>
                    <a:pt x="6" y="57"/>
                    <a:pt x="4" y="57"/>
                  </a:cubicBezTo>
                  <a:cubicBezTo>
                    <a:pt x="6" y="39"/>
                    <a:pt x="0" y="13"/>
                    <a:pt x="7" y="0"/>
                  </a:cubicBezTo>
                  <a:cubicBezTo>
                    <a:pt x="9" y="4"/>
                    <a:pt x="3" y="16"/>
                    <a:pt x="10" y="15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26" name="Freeform 232"/>
            <p:cNvSpPr/>
            <p:nvPr/>
          </p:nvSpPr>
          <p:spPr bwMode="auto">
            <a:xfrm>
              <a:off x="4954588" y="1924050"/>
              <a:ext cx="17463" cy="80963"/>
            </a:xfrm>
            <a:custGeom>
              <a:cxnLst>
                <a:cxn ang="0">
                  <a:pos x="7" y="0"/>
                </a:cxn>
                <a:cxn ang="0">
                  <a:pos x="7" y="30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30" w="7">
                  <a:moveTo>
                    <a:pt x="7" y="0"/>
                  </a:moveTo>
                  <a:cubicBezTo>
                    <a:pt x="7" y="10"/>
                    <a:pt x="7" y="20"/>
                    <a:pt x="7" y="30"/>
                  </a:cubicBezTo>
                  <a:cubicBezTo>
                    <a:pt x="0" y="26"/>
                    <a:pt x="6" y="9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27" name="Freeform 233"/>
            <p:cNvSpPr/>
            <p:nvPr/>
          </p:nvSpPr>
          <p:spPr bwMode="auto">
            <a:xfrm>
              <a:off x="4673600" y="1949450"/>
              <a:ext cx="57150" cy="71438"/>
            </a:xfrm>
            <a:custGeom>
              <a:cxnLst>
                <a:cxn ang="0">
                  <a:pos x="0" y="0"/>
                </a:cxn>
                <a:cxn ang="0">
                  <a:pos x="21" y="27"/>
                </a:cxn>
                <a:cxn ang="0">
                  <a:pos x="18" y="27"/>
                </a:cxn>
                <a:cxn ang="0">
                  <a:pos x="0" y="0"/>
                </a:cxn>
              </a:cxnLst>
              <a:rect b="b" l="0" r="r" t="0"/>
              <a:pathLst>
                <a:path h="27" w="21">
                  <a:moveTo>
                    <a:pt x="0" y="0"/>
                  </a:moveTo>
                  <a:cubicBezTo>
                    <a:pt x="9" y="7"/>
                    <a:pt x="15" y="17"/>
                    <a:pt x="21" y="27"/>
                  </a:cubicBezTo>
                  <a:cubicBezTo>
                    <a:pt x="20" y="27"/>
                    <a:pt x="19" y="27"/>
                    <a:pt x="18" y="27"/>
                  </a:cubicBezTo>
                  <a:cubicBezTo>
                    <a:pt x="13" y="17"/>
                    <a:pt x="3" y="12"/>
                    <a:pt x="0" y="0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28" name="Freeform 234"/>
            <p:cNvSpPr/>
            <p:nvPr/>
          </p:nvSpPr>
          <p:spPr bwMode="auto">
            <a:xfrm>
              <a:off x="4346575" y="1908175"/>
              <a:ext cx="12700" cy="96838"/>
            </a:xfrm>
            <a:custGeom>
              <a:cxnLst>
                <a:cxn ang="0">
                  <a:pos x="5" y="0"/>
                </a:cxn>
                <a:cxn ang="0">
                  <a:pos x="5" y="36"/>
                </a:cxn>
                <a:cxn ang="0">
                  <a:pos x="5" y="0"/>
                </a:cxn>
              </a:cxnLst>
              <a:rect b="b" l="0" r="r" t="0"/>
              <a:pathLst>
                <a:path h="36" w="5">
                  <a:moveTo>
                    <a:pt x="5" y="0"/>
                  </a:moveTo>
                  <a:cubicBezTo>
                    <a:pt x="5" y="12"/>
                    <a:pt x="5" y="24"/>
                    <a:pt x="5" y="36"/>
                  </a:cubicBezTo>
                  <a:cubicBezTo>
                    <a:pt x="0" y="31"/>
                    <a:pt x="0" y="5"/>
                    <a:pt x="5" y="0"/>
                  </a:cubicBezTo>
                  <a:close/>
                </a:path>
              </a:pathLst>
            </a:custGeom>
            <a:solidFill>
              <a:srgbClr val="6F9C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29" name="Freeform 235"/>
            <p:cNvSpPr/>
            <p:nvPr/>
          </p:nvSpPr>
          <p:spPr bwMode="auto">
            <a:xfrm>
              <a:off x="4451350" y="1620838"/>
              <a:ext cx="125413" cy="496888"/>
            </a:xfrm>
            <a:custGeom>
              <a:cxnLst>
                <a:cxn ang="0">
                  <a:pos x="23" y="14"/>
                </a:cxn>
                <a:cxn ang="0">
                  <a:pos x="41" y="17"/>
                </a:cxn>
                <a:cxn ang="0">
                  <a:pos x="44" y="35"/>
                </a:cxn>
                <a:cxn ang="0">
                  <a:pos x="44" y="68"/>
                </a:cxn>
                <a:cxn ang="0">
                  <a:pos x="47" y="128"/>
                </a:cxn>
                <a:cxn ang="0">
                  <a:pos x="38" y="170"/>
                </a:cxn>
                <a:cxn ang="0">
                  <a:pos x="20" y="185"/>
                </a:cxn>
                <a:cxn ang="0">
                  <a:pos x="35" y="71"/>
                </a:cxn>
                <a:cxn ang="0">
                  <a:pos x="29" y="38"/>
                </a:cxn>
                <a:cxn ang="0">
                  <a:pos x="5" y="50"/>
                </a:cxn>
                <a:cxn ang="0">
                  <a:pos x="14" y="26"/>
                </a:cxn>
                <a:cxn ang="0">
                  <a:pos x="23" y="14"/>
                </a:cxn>
              </a:cxnLst>
              <a:rect b="b" l="0" r="r" t="0"/>
              <a:pathLst>
                <a:path h="185" w="47">
                  <a:moveTo>
                    <a:pt x="23" y="14"/>
                  </a:moveTo>
                  <a:cubicBezTo>
                    <a:pt x="29" y="25"/>
                    <a:pt x="39" y="0"/>
                    <a:pt x="41" y="17"/>
                  </a:cubicBezTo>
                  <a:cubicBezTo>
                    <a:pt x="43" y="22"/>
                    <a:pt x="37" y="35"/>
                    <a:pt x="44" y="35"/>
                  </a:cubicBezTo>
                  <a:cubicBezTo>
                    <a:pt x="44" y="46"/>
                    <a:pt x="44" y="57"/>
                    <a:pt x="44" y="68"/>
                  </a:cubicBezTo>
                  <a:cubicBezTo>
                    <a:pt x="46" y="87"/>
                    <a:pt x="40" y="114"/>
                    <a:pt x="47" y="128"/>
                  </a:cubicBezTo>
                  <a:cubicBezTo>
                    <a:pt x="45" y="143"/>
                    <a:pt x="45" y="160"/>
                    <a:pt x="38" y="170"/>
                  </a:cubicBezTo>
                  <a:cubicBezTo>
                    <a:pt x="34" y="165"/>
                    <a:pt x="24" y="180"/>
                    <a:pt x="20" y="185"/>
                  </a:cubicBezTo>
                  <a:cubicBezTo>
                    <a:pt x="0" y="136"/>
                    <a:pt x="38" y="119"/>
                    <a:pt x="35" y="71"/>
                  </a:cubicBezTo>
                  <a:cubicBezTo>
                    <a:pt x="41" y="66"/>
                    <a:pt x="41" y="26"/>
                    <a:pt x="29" y="38"/>
                  </a:cubicBezTo>
                  <a:cubicBezTo>
                    <a:pt x="21" y="41"/>
                    <a:pt x="20" y="62"/>
                    <a:pt x="5" y="50"/>
                  </a:cubicBezTo>
                  <a:cubicBezTo>
                    <a:pt x="4" y="38"/>
                    <a:pt x="6" y="29"/>
                    <a:pt x="14" y="26"/>
                  </a:cubicBezTo>
                  <a:cubicBezTo>
                    <a:pt x="18" y="23"/>
                    <a:pt x="18" y="16"/>
                    <a:pt x="23" y="14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30" name="Freeform 236"/>
            <p:cNvSpPr/>
            <p:nvPr/>
          </p:nvSpPr>
          <p:spPr bwMode="auto">
            <a:xfrm>
              <a:off x="4946650" y="1908175"/>
              <a:ext cx="25400" cy="169863"/>
            </a:xfrm>
            <a:custGeom>
              <a:cxnLst>
                <a:cxn ang="0">
                  <a:pos x="10" y="36"/>
                </a:cxn>
                <a:cxn ang="0">
                  <a:pos x="10" y="51"/>
                </a:cxn>
                <a:cxn ang="0">
                  <a:pos x="7" y="63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6"/>
                </a:cxn>
                <a:cxn ang="0">
                  <a:pos x="10" y="36"/>
                </a:cxn>
              </a:cxnLst>
              <a:rect b="b" l="0" r="r" t="0"/>
              <a:pathLst>
                <a:path h="62" w="10">
                  <a:moveTo>
                    <a:pt x="10" y="36"/>
                  </a:moveTo>
                  <a:cubicBezTo>
                    <a:pt x="10" y="41"/>
                    <a:pt x="10" y="46"/>
                    <a:pt x="10" y="51"/>
                  </a:cubicBezTo>
                  <a:cubicBezTo>
                    <a:pt x="6" y="52"/>
                    <a:pt x="8" y="59"/>
                    <a:pt x="7" y="63"/>
                  </a:cubicBezTo>
                  <a:cubicBezTo>
                    <a:pt x="0" y="48"/>
                    <a:pt x="6" y="2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9" y="15"/>
                    <a:pt x="3" y="32"/>
                    <a:pt x="10" y="36"/>
                  </a:cubicBezTo>
                  <a:close/>
                </a:path>
              </a:pathLst>
            </a:custGeom>
            <a:solidFill>
              <a:srgbClr val="405F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31" name="Freeform 237"/>
            <p:cNvSpPr/>
            <p:nvPr/>
          </p:nvSpPr>
          <p:spPr bwMode="auto">
            <a:xfrm>
              <a:off x="5043488" y="2070100"/>
              <a:ext cx="39688" cy="104775"/>
            </a:xfrm>
            <a:custGeom>
              <a:cxnLst>
                <a:cxn ang="0">
                  <a:pos x="4" y="15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3" y="15"/>
                </a:cxn>
                <a:cxn ang="0">
                  <a:pos x="10" y="39"/>
                </a:cxn>
                <a:cxn ang="0">
                  <a:pos x="4" y="15"/>
                </a:cxn>
              </a:cxnLst>
              <a:rect b="b" l="0" r="r" t="0"/>
              <a:pathLst>
                <a:path h="39" w="15">
                  <a:moveTo>
                    <a:pt x="4" y="15"/>
                  </a:moveTo>
                  <a:cubicBezTo>
                    <a:pt x="4" y="4"/>
                    <a:pt x="0" y="5"/>
                    <a:pt x="7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2" y="4"/>
                    <a:pt x="6" y="16"/>
                    <a:pt x="13" y="15"/>
                  </a:cubicBezTo>
                  <a:cubicBezTo>
                    <a:pt x="15" y="26"/>
                    <a:pt x="9" y="29"/>
                    <a:pt x="10" y="39"/>
                  </a:cubicBezTo>
                  <a:cubicBezTo>
                    <a:pt x="1" y="38"/>
                    <a:pt x="13" y="16"/>
                    <a:pt x="4" y="1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32" name="Freeform 238"/>
            <p:cNvSpPr/>
            <p:nvPr/>
          </p:nvSpPr>
          <p:spPr bwMode="auto">
            <a:xfrm>
              <a:off x="4962525" y="2043113"/>
              <a:ext cx="39688" cy="58738"/>
            </a:xfrm>
            <a:custGeom>
              <a:cxnLst>
                <a:cxn ang="0">
                  <a:pos x="13" y="22"/>
                </a:cxn>
                <a:cxn ang="0">
                  <a:pos x="1" y="13"/>
                </a:cxn>
                <a:cxn ang="0">
                  <a:pos x="4" y="1"/>
                </a:cxn>
                <a:cxn ang="0">
                  <a:pos x="13" y="22"/>
                </a:cxn>
              </a:cxnLst>
              <a:rect b="b" l="0" r="r" t="0"/>
              <a:pathLst>
                <a:path h="22" w="15">
                  <a:moveTo>
                    <a:pt x="13" y="22"/>
                  </a:moveTo>
                  <a:cubicBezTo>
                    <a:pt x="9" y="19"/>
                    <a:pt x="4" y="17"/>
                    <a:pt x="1" y="13"/>
                  </a:cubicBezTo>
                  <a:cubicBezTo>
                    <a:pt x="2" y="9"/>
                    <a:pt x="0" y="2"/>
                    <a:pt x="4" y="1"/>
                  </a:cubicBezTo>
                  <a:cubicBezTo>
                    <a:pt x="15" y="0"/>
                    <a:pt x="8" y="17"/>
                    <a:pt x="13" y="22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33" name="Freeform 239"/>
            <p:cNvSpPr/>
            <p:nvPr/>
          </p:nvSpPr>
          <p:spPr bwMode="auto">
            <a:xfrm>
              <a:off x="5059363" y="1973263"/>
              <a:ext cx="19050" cy="139700"/>
            </a:xfrm>
            <a:custGeom>
              <a:cxnLst>
                <a:cxn ang="0">
                  <a:pos x="7" y="0"/>
                </a:cxn>
                <a:cxn ang="0">
                  <a:pos x="7" y="51"/>
                </a:cxn>
                <a:cxn ang="0">
                  <a:pos x="4" y="36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52" w="7">
                  <a:moveTo>
                    <a:pt x="7" y="0"/>
                  </a:moveTo>
                  <a:cubicBezTo>
                    <a:pt x="7" y="17"/>
                    <a:pt x="7" y="34"/>
                    <a:pt x="7" y="51"/>
                  </a:cubicBezTo>
                  <a:cubicBezTo>
                    <a:pt x="0" y="52"/>
                    <a:pt x="6" y="40"/>
                    <a:pt x="4" y="36"/>
                  </a:cubicBezTo>
                  <a:cubicBezTo>
                    <a:pt x="4" y="24"/>
                    <a:pt x="4" y="12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34" name="Freeform 240"/>
            <p:cNvSpPr/>
            <p:nvPr/>
          </p:nvSpPr>
          <p:spPr bwMode="auto">
            <a:xfrm>
              <a:off x="4211638" y="2054225"/>
              <a:ext cx="20638" cy="96838"/>
            </a:xfrm>
            <a:custGeom>
              <a:cxnLst>
                <a:cxn ang="0">
                  <a:pos x="7" y="0"/>
                </a:cxn>
                <a:cxn ang="0">
                  <a:pos x="7" y="27"/>
                </a:cxn>
                <a:cxn ang="0">
                  <a:pos x="4" y="36"/>
                </a:cxn>
                <a:cxn ang="0">
                  <a:pos x="7" y="0"/>
                </a:cxn>
              </a:cxnLst>
              <a:rect b="b" l="0" r="r" t="0"/>
              <a:pathLst>
                <a:path h="36" w="8">
                  <a:moveTo>
                    <a:pt x="7" y="0"/>
                  </a:moveTo>
                  <a:cubicBezTo>
                    <a:pt x="7" y="9"/>
                    <a:pt x="7" y="18"/>
                    <a:pt x="7" y="27"/>
                  </a:cubicBezTo>
                  <a:cubicBezTo>
                    <a:pt x="7" y="31"/>
                    <a:pt x="8" y="36"/>
                    <a:pt x="4" y="36"/>
                  </a:cubicBezTo>
                  <a:cubicBezTo>
                    <a:pt x="6" y="25"/>
                    <a:pt x="0" y="6"/>
                    <a:pt x="7" y="0"/>
                  </a:cubicBezTo>
                  <a:close/>
                </a:path>
              </a:pathLst>
            </a:custGeom>
            <a:solidFill>
              <a:srgbClr val="086C8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35" name="Freeform 241"/>
            <p:cNvSpPr/>
            <p:nvPr/>
          </p:nvSpPr>
          <p:spPr bwMode="auto">
            <a:xfrm>
              <a:off x="4464050" y="2147888"/>
              <a:ext cx="42863" cy="139700"/>
            </a:xfrm>
            <a:custGeom>
              <a:cxnLst>
                <a:cxn ang="0">
                  <a:pos x="3" y="4"/>
                </a:cxn>
                <a:cxn ang="0">
                  <a:pos x="6" y="1"/>
                </a:cxn>
                <a:cxn ang="0">
                  <a:pos x="12" y="7"/>
                </a:cxn>
                <a:cxn ang="0">
                  <a:pos x="9" y="52"/>
                </a:cxn>
                <a:cxn ang="0">
                  <a:pos x="3" y="4"/>
                </a:cxn>
              </a:cxnLst>
              <a:rect b="b" l="0" r="r" t="0"/>
              <a:pathLst>
                <a:path h="52" w="16">
                  <a:moveTo>
                    <a:pt x="3" y="4"/>
                  </a:moveTo>
                  <a:cubicBezTo>
                    <a:pt x="0" y="4"/>
                    <a:pt x="1" y="0"/>
                    <a:pt x="6" y="1"/>
                  </a:cubicBezTo>
                  <a:cubicBezTo>
                    <a:pt x="10" y="1"/>
                    <a:pt x="9" y="6"/>
                    <a:pt x="12" y="7"/>
                  </a:cubicBezTo>
                  <a:cubicBezTo>
                    <a:pt x="10" y="21"/>
                    <a:pt x="16" y="43"/>
                    <a:pt x="9" y="52"/>
                  </a:cubicBezTo>
                  <a:cubicBezTo>
                    <a:pt x="7" y="36"/>
                    <a:pt x="14" y="11"/>
                    <a:pt x="3" y="4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36" name="Freeform 242"/>
            <p:cNvSpPr/>
            <p:nvPr/>
          </p:nvSpPr>
          <p:spPr bwMode="auto">
            <a:xfrm>
              <a:off x="4470400" y="2159000"/>
              <a:ext cx="31750" cy="161925"/>
            </a:xfrm>
            <a:custGeom>
              <a:cxnLst>
                <a:cxn ang="0">
                  <a:pos x="1" y="48"/>
                </a:cxn>
                <a:cxn ang="0">
                  <a:pos x="1" y="0"/>
                </a:cxn>
                <a:cxn ang="0">
                  <a:pos x="7" y="48"/>
                </a:cxn>
                <a:cxn ang="0">
                  <a:pos x="7" y="60"/>
                </a:cxn>
                <a:cxn ang="0">
                  <a:pos x="1" y="48"/>
                </a:cxn>
              </a:cxnLst>
              <a:rect b="b" l="0" r="r" t="0"/>
              <a:pathLst>
                <a:path h="60" w="12">
                  <a:moveTo>
                    <a:pt x="1" y="48"/>
                  </a:moveTo>
                  <a:cubicBezTo>
                    <a:pt x="1" y="32"/>
                    <a:pt x="1" y="16"/>
                    <a:pt x="1" y="0"/>
                  </a:cubicBezTo>
                  <a:cubicBezTo>
                    <a:pt x="12" y="7"/>
                    <a:pt x="5" y="32"/>
                    <a:pt x="7" y="48"/>
                  </a:cubicBezTo>
                  <a:cubicBezTo>
                    <a:pt x="7" y="52"/>
                    <a:pt x="7" y="56"/>
                    <a:pt x="7" y="60"/>
                  </a:cubicBezTo>
                  <a:cubicBezTo>
                    <a:pt x="2" y="59"/>
                    <a:pt x="0" y="55"/>
                    <a:pt x="1" y="4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37" name="Freeform 243"/>
            <p:cNvSpPr/>
            <p:nvPr/>
          </p:nvSpPr>
          <p:spPr bwMode="auto">
            <a:xfrm>
              <a:off x="5045075" y="2109788"/>
              <a:ext cx="33338" cy="80963"/>
            </a:xfrm>
            <a:custGeom>
              <a:cxnLst>
                <a:cxn ang="0">
                  <a:pos x="3" y="0"/>
                </a:cxn>
                <a:cxn ang="0">
                  <a:pos x="9" y="24"/>
                </a:cxn>
                <a:cxn ang="0">
                  <a:pos x="6" y="30"/>
                </a:cxn>
                <a:cxn ang="0">
                  <a:pos x="3" y="27"/>
                </a:cxn>
                <a:cxn ang="0">
                  <a:pos x="3" y="0"/>
                </a:cxn>
              </a:cxnLst>
              <a:rect b="b" l="0" r="r" t="0"/>
              <a:pathLst>
                <a:path h="30" w="12">
                  <a:moveTo>
                    <a:pt x="3" y="0"/>
                  </a:moveTo>
                  <a:cubicBezTo>
                    <a:pt x="12" y="1"/>
                    <a:pt x="0" y="23"/>
                    <a:pt x="9" y="24"/>
                  </a:cubicBezTo>
                  <a:cubicBezTo>
                    <a:pt x="8" y="26"/>
                    <a:pt x="9" y="30"/>
                    <a:pt x="6" y="30"/>
                  </a:cubicBezTo>
                  <a:cubicBezTo>
                    <a:pt x="7" y="27"/>
                    <a:pt x="5" y="27"/>
                    <a:pt x="3" y="27"/>
                  </a:cubicBezTo>
                  <a:cubicBezTo>
                    <a:pt x="3" y="18"/>
                    <a:pt x="3" y="9"/>
                    <a:pt x="3" y="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38" name="Freeform 244"/>
            <p:cNvSpPr/>
            <p:nvPr/>
          </p:nvSpPr>
          <p:spPr bwMode="auto">
            <a:xfrm>
              <a:off x="5026025" y="2182813"/>
              <a:ext cx="57150" cy="306388"/>
            </a:xfrm>
            <a:custGeom>
              <a:cxnLst>
                <a:cxn ang="0">
                  <a:pos x="13" y="3"/>
                </a:cxn>
                <a:cxn ang="0">
                  <a:pos x="19" y="114"/>
                </a:cxn>
                <a:cxn ang="0">
                  <a:pos x="16" y="114"/>
                </a:cxn>
                <a:cxn ang="0">
                  <a:pos x="10" y="0"/>
                </a:cxn>
                <a:cxn ang="0">
                  <a:pos x="13" y="3"/>
                </a:cxn>
              </a:cxnLst>
              <a:rect b="b" l="0" r="r" t="0"/>
              <a:pathLst>
                <a:path h="114" w="21">
                  <a:moveTo>
                    <a:pt x="13" y="3"/>
                  </a:moveTo>
                  <a:cubicBezTo>
                    <a:pt x="9" y="46"/>
                    <a:pt x="21" y="73"/>
                    <a:pt x="19" y="114"/>
                  </a:cubicBezTo>
                  <a:cubicBezTo>
                    <a:pt x="18" y="114"/>
                    <a:pt x="17" y="114"/>
                    <a:pt x="16" y="114"/>
                  </a:cubicBezTo>
                  <a:cubicBezTo>
                    <a:pt x="20" y="70"/>
                    <a:pt x="0" y="43"/>
                    <a:pt x="10" y="0"/>
                  </a:cubicBezTo>
                  <a:cubicBezTo>
                    <a:pt x="12" y="0"/>
                    <a:pt x="14" y="0"/>
                    <a:pt x="13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39" name="Freeform 245"/>
            <p:cNvSpPr/>
            <p:nvPr/>
          </p:nvSpPr>
          <p:spPr bwMode="auto">
            <a:xfrm>
              <a:off x="4238625" y="2232025"/>
              <a:ext cx="31750" cy="55563"/>
            </a:xfrm>
            <a:custGeom>
              <a:cxnLst>
                <a:cxn ang="0">
                  <a:pos x="12" y="21"/>
                </a:cxn>
                <a:cxn ang="0">
                  <a:pos x="0" y="0"/>
                </a:cxn>
                <a:cxn ang="0">
                  <a:pos x="12" y="21"/>
                </a:cxn>
              </a:cxnLst>
              <a:rect b="b" l="0" r="r" t="0"/>
              <a:pathLst>
                <a:path h="21" w="12">
                  <a:moveTo>
                    <a:pt x="12" y="21"/>
                  </a:moveTo>
                  <a:cubicBezTo>
                    <a:pt x="6" y="16"/>
                    <a:pt x="0" y="11"/>
                    <a:pt x="0" y="0"/>
                  </a:cubicBezTo>
                  <a:cubicBezTo>
                    <a:pt x="5" y="6"/>
                    <a:pt x="11" y="11"/>
                    <a:pt x="12" y="21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40" name="Freeform 246"/>
            <p:cNvSpPr/>
            <p:nvPr/>
          </p:nvSpPr>
          <p:spPr bwMode="auto">
            <a:xfrm>
              <a:off x="4265613" y="2287588"/>
              <a:ext cx="85725" cy="60325"/>
            </a:xfrm>
            <a:custGeom>
              <a:cxnLst>
                <a:cxn ang="0">
                  <a:pos x="32" y="9"/>
                </a:cxn>
                <a:cxn ang="0">
                  <a:pos x="2" y="0"/>
                </a:cxn>
                <a:cxn ang="0">
                  <a:pos x="32" y="9"/>
                </a:cxn>
              </a:cxnLst>
              <a:rect b="b" l="0" r="r" t="0"/>
              <a:pathLst>
                <a:path h="22" w="32">
                  <a:moveTo>
                    <a:pt x="32" y="9"/>
                  </a:moveTo>
                  <a:cubicBezTo>
                    <a:pt x="26" y="22"/>
                    <a:pt x="0" y="13"/>
                    <a:pt x="2" y="0"/>
                  </a:cubicBezTo>
                  <a:cubicBezTo>
                    <a:pt x="10" y="6"/>
                    <a:pt x="18" y="17"/>
                    <a:pt x="32" y="9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41" name="Freeform 247"/>
            <p:cNvSpPr/>
            <p:nvPr/>
          </p:nvSpPr>
          <p:spPr bwMode="auto">
            <a:xfrm>
              <a:off x="5008563" y="2279650"/>
              <a:ext cx="23813" cy="134938"/>
            </a:xfrm>
            <a:custGeom>
              <a:cxnLst>
                <a:cxn ang="0">
                  <a:pos x="2" y="0"/>
                </a:cxn>
                <a:cxn ang="0">
                  <a:pos x="8" y="24"/>
                </a:cxn>
                <a:cxn ang="0">
                  <a:pos x="2" y="0"/>
                </a:cxn>
              </a:cxnLst>
              <a:rect b="b" l="0" r="r" t="0"/>
              <a:pathLst>
                <a:path h="50" w="9">
                  <a:moveTo>
                    <a:pt x="2" y="0"/>
                  </a:moveTo>
                  <a:cubicBezTo>
                    <a:pt x="9" y="3"/>
                    <a:pt x="8" y="14"/>
                    <a:pt x="8" y="24"/>
                  </a:cubicBezTo>
                  <a:cubicBezTo>
                    <a:pt x="0" y="50"/>
                    <a:pt x="2" y="15"/>
                    <a:pt x="2" y="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42" name="Freeform 248"/>
            <p:cNvSpPr/>
            <p:nvPr/>
          </p:nvSpPr>
          <p:spPr bwMode="auto">
            <a:xfrm>
              <a:off x="4456113" y="2376488"/>
              <a:ext cx="23813" cy="42863"/>
            </a:xfrm>
            <a:custGeom>
              <a:cxnLst>
                <a:cxn ang="0">
                  <a:pos x="0" y="15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0" y="15"/>
                </a:cxn>
              </a:cxnLst>
              <a:rect b="b" l="0" r="r" t="0"/>
              <a:pathLst>
                <a:path h="16" w="9">
                  <a:moveTo>
                    <a:pt x="0" y="15"/>
                  </a:moveTo>
                  <a:cubicBezTo>
                    <a:pt x="0" y="7"/>
                    <a:pt x="1" y="0"/>
                    <a:pt x="9" y="0"/>
                  </a:cubicBezTo>
                  <a:cubicBezTo>
                    <a:pt x="9" y="4"/>
                    <a:pt x="9" y="8"/>
                    <a:pt x="9" y="12"/>
                  </a:cubicBezTo>
                  <a:cubicBezTo>
                    <a:pt x="5" y="12"/>
                    <a:pt x="5" y="16"/>
                    <a:pt x="0" y="15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43" name="Freeform 249"/>
            <p:cNvSpPr/>
            <p:nvPr/>
          </p:nvSpPr>
          <p:spPr bwMode="auto">
            <a:xfrm>
              <a:off x="4416425" y="2433638"/>
              <a:ext cx="217488" cy="80963"/>
            </a:xfrm>
            <a:custGeom>
              <a:cxnLst>
                <a:cxn ang="0">
                  <a:pos x="45" y="9"/>
                </a:cxn>
                <a:cxn ang="0">
                  <a:pos x="81" y="6"/>
                </a:cxn>
                <a:cxn ang="0">
                  <a:pos x="33" y="24"/>
                </a:cxn>
                <a:cxn ang="0">
                  <a:pos x="33" y="27"/>
                </a:cxn>
                <a:cxn ang="0">
                  <a:pos x="27" y="21"/>
                </a:cxn>
                <a:cxn ang="0">
                  <a:pos x="0" y="21"/>
                </a:cxn>
                <a:cxn ang="0">
                  <a:pos x="45" y="9"/>
                </a:cxn>
              </a:cxnLst>
              <a:rect b="b" l="0" r="r" t="0"/>
              <a:pathLst>
                <a:path h="30" w="81">
                  <a:moveTo>
                    <a:pt x="45" y="9"/>
                  </a:moveTo>
                  <a:cubicBezTo>
                    <a:pt x="57" y="10"/>
                    <a:pt x="74" y="0"/>
                    <a:pt x="81" y="6"/>
                  </a:cubicBezTo>
                  <a:cubicBezTo>
                    <a:pt x="64" y="11"/>
                    <a:pt x="53" y="22"/>
                    <a:pt x="33" y="24"/>
                  </a:cubicBezTo>
                  <a:cubicBezTo>
                    <a:pt x="33" y="25"/>
                    <a:pt x="33" y="26"/>
                    <a:pt x="33" y="27"/>
                  </a:cubicBezTo>
                  <a:cubicBezTo>
                    <a:pt x="24" y="28"/>
                    <a:pt x="23" y="26"/>
                    <a:pt x="27" y="21"/>
                  </a:cubicBezTo>
                  <a:cubicBezTo>
                    <a:pt x="16" y="17"/>
                    <a:pt x="6" y="30"/>
                    <a:pt x="0" y="21"/>
                  </a:cubicBezTo>
                  <a:cubicBezTo>
                    <a:pt x="15" y="17"/>
                    <a:pt x="32" y="15"/>
                    <a:pt x="45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44" name="Freeform 250"/>
            <p:cNvSpPr/>
            <p:nvPr/>
          </p:nvSpPr>
          <p:spPr bwMode="auto">
            <a:xfrm>
              <a:off x="5070475" y="2489200"/>
              <a:ext cx="17463" cy="130175"/>
            </a:xfrm>
            <a:custGeom>
              <a:cxnLst>
                <a:cxn ang="0">
                  <a:pos x="0" y="4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48"/>
                </a:cxn>
              </a:cxnLst>
              <a:rect b="b" l="0" r="r" t="0"/>
              <a:pathLst>
                <a:path h="48" w="7">
                  <a:moveTo>
                    <a:pt x="0" y="48"/>
                  </a:moveTo>
                  <a:cubicBezTo>
                    <a:pt x="0" y="32"/>
                    <a:pt x="0" y="16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" y="15"/>
                    <a:pt x="7" y="38"/>
                    <a:pt x="0" y="48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45" name="Freeform 251"/>
            <p:cNvSpPr/>
            <p:nvPr/>
          </p:nvSpPr>
          <p:spPr bwMode="auto">
            <a:xfrm>
              <a:off x="4932363" y="2611438"/>
              <a:ext cx="39688" cy="85725"/>
            </a:xfrm>
            <a:custGeom>
              <a:cxnLst>
                <a:cxn ang="0">
                  <a:pos x="12" y="0"/>
                </a:cxn>
                <a:cxn ang="0">
                  <a:pos x="15" y="18"/>
                </a:cxn>
                <a:cxn ang="0">
                  <a:pos x="0" y="24"/>
                </a:cxn>
                <a:cxn ang="0">
                  <a:pos x="12" y="0"/>
                </a:cxn>
              </a:cxnLst>
              <a:rect b="b" l="0" r="r" t="0"/>
              <a:pathLst>
                <a:path h="32" w="15">
                  <a:moveTo>
                    <a:pt x="12" y="0"/>
                  </a:moveTo>
                  <a:cubicBezTo>
                    <a:pt x="15" y="4"/>
                    <a:pt x="15" y="11"/>
                    <a:pt x="15" y="18"/>
                  </a:cubicBezTo>
                  <a:cubicBezTo>
                    <a:pt x="6" y="15"/>
                    <a:pt x="4" y="32"/>
                    <a:pt x="0" y="24"/>
                  </a:cubicBezTo>
                  <a:cubicBezTo>
                    <a:pt x="8" y="20"/>
                    <a:pt x="6" y="6"/>
                    <a:pt x="12" y="0"/>
                  </a:cubicBezTo>
                  <a:close/>
                </a:path>
              </a:pathLst>
            </a:custGeom>
            <a:solidFill>
              <a:srgbClr val="405F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46" name="Freeform 252"/>
            <p:cNvSpPr/>
            <p:nvPr/>
          </p:nvSpPr>
          <p:spPr bwMode="auto">
            <a:xfrm>
              <a:off x="5053013" y="2619375"/>
              <a:ext cx="22225" cy="80963"/>
            </a:xfrm>
            <a:custGeom>
              <a:cxnLst>
                <a:cxn ang="0">
                  <a:pos x="0" y="30"/>
                </a:cxn>
                <a:cxn ang="0">
                  <a:pos x="6" y="0"/>
                </a:cxn>
                <a:cxn ang="0">
                  <a:pos x="3" y="30"/>
                </a:cxn>
                <a:cxn ang="0">
                  <a:pos x="0" y="30"/>
                </a:cxn>
              </a:cxnLst>
              <a:rect b="b" l="0" r="r" t="0"/>
              <a:pathLst>
                <a:path h="30" w="8">
                  <a:moveTo>
                    <a:pt x="0" y="30"/>
                  </a:moveTo>
                  <a:cubicBezTo>
                    <a:pt x="2" y="20"/>
                    <a:pt x="1" y="7"/>
                    <a:pt x="6" y="0"/>
                  </a:cubicBezTo>
                  <a:cubicBezTo>
                    <a:pt x="8" y="13"/>
                    <a:pt x="4" y="20"/>
                    <a:pt x="3" y="30"/>
                  </a:cubicBezTo>
                  <a:cubicBezTo>
                    <a:pt x="2" y="30"/>
                    <a:pt x="1" y="30"/>
                    <a:pt x="0" y="30"/>
                  </a:cubicBezTo>
                  <a:close/>
                </a:path>
              </a:pathLst>
            </a:custGeom>
            <a:solidFill>
              <a:srgbClr val="13303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47" name="Freeform 253"/>
            <p:cNvSpPr/>
            <p:nvPr/>
          </p:nvSpPr>
          <p:spPr bwMode="auto">
            <a:xfrm>
              <a:off x="4857750" y="2643188"/>
              <a:ext cx="82550" cy="65088"/>
            </a:xfrm>
            <a:custGeom>
              <a:cxnLst>
                <a:cxn ang="0">
                  <a:pos x="10" y="15"/>
                </a:cxn>
                <a:cxn ang="0">
                  <a:pos x="25" y="0"/>
                </a:cxn>
                <a:cxn ang="0">
                  <a:pos x="1" y="24"/>
                </a:cxn>
                <a:cxn ang="0">
                  <a:pos x="10" y="15"/>
                </a:cxn>
              </a:cxnLst>
              <a:rect b="b" l="0" r="r" t="0"/>
              <a:pathLst>
                <a:path h="24" w="31">
                  <a:moveTo>
                    <a:pt x="10" y="15"/>
                  </a:moveTo>
                  <a:cubicBezTo>
                    <a:pt x="16" y="11"/>
                    <a:pt x="21" y="6"/>
                    <a:pt x="25" y="0"/>
                  </a:cubicBezTo>
                  <a:cubicBezTo>
                    <a:pt x="31" y="10"/>
                    <a:pt x="11" y="20"/>
                    <a:pt x="1" y="24"/>
                  </a:cubicBezTo>
                  <a:cubicBezTo>
                    <a:pt x="0" y="17"/>
                    <a:pt x="10" y="21"/>
                    <a:pt x="10" y="15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48" name="Freeform 254"/>
            <p:cNvSpPr/>
            <p:nvPr/>
          </p:nvSpPr>
          <p:spPr bwMode="auto">
            <a:xfrm>
              <a:off x="4289425" y="2659063"/>
              <a:ext cx="85725" cy="57150"/>
            </a:xfrm>
            <a:custGeom>
              <a:cxnLst>
                <a:cxn ang="0">
                  <a:pos x="5" y="21"/>
                </a:cxn>
                <a:cxn ang="0">
                  <a:pos x="32" y="0"/>
                </a:cxn>
                <a:cxn ang="0">
                  <a:pos x="5" y="21"/>
                </a:cxn>
              </a:cxnLst>
              <a:rect b="b" l="0" r="r" t="0"/>
              <a:pathLst>
                <a:path h="21" w="32">
                  <a:moveTo>
                    <a:pt x="5" y="21"/>
                  </a:moveTo>
                  <a:cubicBezTo>
                    <a:pt x="0" y="11"/>
                    <a:pt x="19" y="1"/>
                    <a:pt x="32" y="0"/>
                  </a:cubicBezTo>
                  <a:cubicBezTo>
                    <a:pt x="24" y="8"/>
                    <a:pt x="10" y="10"/>
                    <a:pt x="5" y="21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49" name="Freeform 255"/>
            <p:cNvSpPr/>
            <p:nvPr/>
          </p:nvSpPr>
          <p:spPr bwMode="auto">
            <a:xfrm>
              <a:off x="4819650" y="2682875"/>
              <a:ext cx="65088" cy="52388"/>
            </a:xfrm>
            <a:custGeom>
              <a:cxnLst>
                <a:cxn ang="0">
                  <a:pos x="15" y="9"/>
                </a:cxn>
                <a:cxn ang="0">
                  <a:pos x="0" y="12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15" y="9"/>
                </a:cxn>
              </a:cxnLst>
              <a:rect b="b" l="0" r="r" t="0"/>
              <a:pathLst>
                <a:path h="19" w="24">
                  <a:moveTo>
                    <a:pt x="15" y="9"/>
                  </a:moveTo>
                  <a:cubicBezTo>
                    <a:pt x="14" y="12"/>
                    <a:pt x="2" y="19"/>
                    <a:pt x="0" y="12"/>
                  </a:cubicBezTo>
                  <a:cubicBezTo>
                    <a:pt x="5" y="6"/>
                    <a:pt x="14" y="4"/>
                    <a:pt x="21" y="0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24" y="6"/>
                    <a:pt x="14" y="2"/>
                    <a:pt x="15" y="9"/>
                  </a:cubicBezTo>
                  <a:close/>
                </a:path>
              </a:pathLst>
            </a:custGeom>
            <a:solidFill>
              <a:srgbClr val="6F9C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50" name="Freeform 256"/>
            <p:cNvSpPr/>
            <p:nvPr/>
          </p:nvSpPr>
          <p:spPr bwMode="auto">
            <a:xfrm>
              <a:off x="5033963" y="2700338"/>
              <a:ext cx="26988" cy="71438"/>
            </a:xfrm>
            <a:custGeom>
              <a:cxnLst>
                <a:cxn ang="0">
                  <a:pos x="4" y="27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4" y="27"/>
                </a:cxn>
              </a:cxnLst>
              <a:rect b="b" l="0" r="r" t="0"/>
              <a:pathLst>
                <a:path h="27" w="10">
                  <a:moveTo>
                    <a:pt x="4" y="27"/>
                  </a:moveTo>
                  <a:cubicBezTo>
                    <a:pt x="6" y="19"/>
                    <a:pt x="0" y="3"/>
                    <a:pt x="7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5" y="6"/>
                    <a:pt x="10" y="22"/>
                    <a:pt x="4" y="2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51" name="Freeform 257"/>
            <p:cNvSpPr/>
            <p:nvPr/>
          </p:nvSpPr>
          <p:spPr bwMode="auto">
            <a:xfrm>
              <a:off x="4149725" y="2762250"/>
              <a:ext cx="144463" cy="44450"/>
            </a:xfrm>
            <a:custGeom>
              <a:cxnLst>
                <a:cxn ang="0">
                  <a:pos x="0" y="16"/>
                </a:cxn>
                <a:cxn ang="0">
                  <a:pos x="30" y="7"/>
                </a:cxn>
                <a:cxn ang="0">
                  <a:pos x="54" y="10"/>
                </a:cxn>
                <a:cxn ang="0">
                  <a:pos x="54" y="16"/>
                </a:cxn>
                <a:cxn ang="0">
                  <a:pos x="0" y="16"/>
                </a:cxn>
              </a:cxnLst>
              <a:rect b="b" l="0" r="r" t="0"/>
              <a:pathLst>
                <a:path h="17" w="54">
                  <a:moveTo>
                    <a:pt x="0" y="16"/>
                  </a:moveTo>
                  <a:cubicBezTo>
                    <a:pt x="2" y="0"/>
                    <a:pt x="20" y="17"/>
                    <a:pt x="30" y="7"/>
                  </a:cubicBezTo>
                  <a:cubicBezTo>
                    <a:pt x="34" y="12"/>
                    <a:pt x="45" y="10"/>
                    <a:pt x="54" y="10"/>
                  </a:cubicBezTo>
                  <a:cubicBezTo>
                    <a:pt x="54" y="12"/>
                    <a:pt x="54" y="14"/>
                    <a:pt x="54" y="16"/>
                  </a:cubicBezTo>
                  <a:cubicBezTo>
                    <a:pt x="36" y="16"/>
                    <a:pt x="18" y="16"/>
                    <a:pt x="0" y="16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52" name="Freeform 258"/>
            <p:cNvSpPr/>
            <p:nvPr/>
          </p:nvSpPr>
          <p:spPr bwMode="auto">
            <a:xfrm>
              <a:off x="5018088" y="2771775"/>
              <a:ext cx="38100" cy="80963"/>
            </a:xfrm>
            <a:custGeom>
              <a:cxnLst>
                <a:cxn ang="0">
                  <a:pos x="10" y="0"/>
                </a:cxn>
                <a:cxn ang="0">
                  <a:pos x="13" y="30"/>
                </a:cxn>
                <a:cxn ang="0">
                  <a:pos x="10" y="30"/>
                </a:cxn>
                <a:cxn ang="0">
                  <a:pos x="10" y="0"/>
                </a:cxn>
              </a:cxnLst>
              <a:rect b="b" l="0" r="r" t="0"/>
              <a:pathLst>
                <a:path h="30" w="14">
                  <a:moveTo>
                    <a:pt x="10" y="0"/>
                  </a:moveTo>
                  <a:cubicBezTo>
                    <a:pt x="8" y="13"/>
                    <a:pt x="14" y="18"/>
                    <a:pt x="13" y="30"/>
                  </a:cubicBezTo>
                  <a:cubicBezTo>
                    <a:pt x="12" y="30"/>
                    <a:pt x="11" y="30"/>
                    <a:pt x="10" y="30"/>
                  </a:cubicBezTo>
                  <a:cubicBezTo>
                    <a:pt x="8" y="19"/>
                    <a:pt x="0" y="8"/>
                    <a:pt x="10" y="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53" name="Freeform 259"/>
            <p:cNvSpPr/>
            <p:nvPr/>
          </p:nvSpPr>
          <p:spPr bwMode="auto">
            <a:xfrm>
              <a:off x="4787900" y="2798763"/>
              <a:ext cx="87313" cy="14288"/>
            </a:xfrm>
            <a:custGeom>
              <a:cxnLst>
                <a:cxn ang="0">
                  <a:pos x="0" y="5"/>
                </a:cxn>
                <a:cxn ang="0">
                  <a:pos x="33" y="5"/>
                </a:cxn>
                <a:cxn ang="0">
                  <a:pos x="0" y="5"/>
                </a:cxn>
              </a:cxnLst>
              <a:rect b="b" l="0" r="r" t="0"/>
              <a:pathLst>
                <a:path h="5" w="33">
                  <a:moveTo>
                    <a:pt x="0" y="5"/>
                  </a:moveTo>
                  <a:cubicBezTo>
                    <a:pt x="4" y="0"/>
                    <a:pt x="29" y="0"/>
                    <a:pt x="33" y="5"/>
                  </a:cubicBezTo>
                  <a:cubicBezTo>
                    <a:pt x="22" y="5"/>
                    <a:pt x="11" y="5"/>
                    <a:pt x="0" y="5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54" name="Freeform 260"/>
            <p:cNvSpPr/>
            <p:nvPr/>
          </p:nvSpPr>
          <p:spPr bwMode="auto">
            <a:xfrm>
              <a:off x="4633913" y="2820988"/>
              <a:ext cx="96838" cy="65088"/>
            </a:xfrm>
            <a:custGeom>
              <a:cxnLst>
                <a:cxn ang="0">
                  <a:pos x="36" y="0"/>
                </a:cxn>
                <a:cxn ang="0">
                  <a:pos x="27" y="21"/>
                </a:cxn>
                <a:cxn ang="0">
                  <a:pos x="24" y="24"/>
                </a:cxn>
                <a:cxn ang="0">
                  <a:pos x="21" y="18"/>
                </a:cxn>
                <a:cxn ang="0">
                  <a:pos x="0" y="15"/>
                </a:cxn>
                <a:cxn ang="0">
                  <a:pos x="6" y="12"/>
                </a:cxn>
                <a:cxn ang="0">
                  <a:pos x="36" y="0"/>
                </a:cxn>
              </a:cxnLst>
              <a:rect b="b" l="0" r="r" t="0"/>
              <a:pathLst>
                <a:path h="24" w="36">
                  <a:moveTo>
                    <a:pt x="36" y="0"/>
                  </a:moveTo>
                  <a:cubicBezTo>
                    <a:pt x="32" y="6"/>
                    <a:pt x="23" y="7"/>
                    <a:pt x="27" y="21"/>
                  </a:cubicBezTo>
                  <a:cubicBezTo>
                    <a:pt x="25" y="21"/>
                    <a:pt x="23" y="21"/>
                    <a:pt x="24" y="24"/>
                  </a:cubicBezTo>
                  <a:cubicBezTo>
                    <a:pt x="22" y="23"/>
                    <a:pt x="21" y="21"/>
                    <a:pt x="21" y="18"/>
                  </a:cubicBezTo>
                  <a:cubicBezTo>
                    <a:pt x="9" y="17"/>
                    <a:pt x="5" y="24"/>
                    <a:pt x="0" y="15"/>
                  </a:cubicBezTo>
                  <a:cubicBezTo>
                    <a:pt x="2" y="14"/>
                    <a:pt x="6" y="15"/>
                    <a:pt x="6" y="12"/>
                  </a:cubicBezTo>
                  <a:cubicBezTo>
                    <a:pt x="17" y="9"/>
                    <a:pt x="25" y="3"/>
                    <a:pt x="36" y="0"/>
                  </a:cubicBezTo>
                  <a:close/>
                </a:path>
              </a:pathLst>
            </a:custGeom>
            <a:solidFill>
              <a:srgbClr val="13303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55" name="Freeform 261"/>
            <p:cNvSpPr/>
            <p:nvPr/>
          </p:nvSpPr>
          <p:spPr bwMode="auto">
            <a:xfrm>
              <a:off x="4972050" y="2805113"/>
              <a:ext cx="44450" cy="120650"/>
            </a:xfrm>
            <a:custGeom>
              <a:cxnLst>
                <a:cxn ang="0">
                  <a:pos x="9" y="45"/>
                </a:cxn>
                <a:cxn ang="0">
                  <a:pos x="9" y="0"/>
                </a:cxn>
                <a:cxn ang="0">
                  <a:pos x="12" y="45"/>
                </a:cxn>
                <a:cxn ang="0">
                  <a:pos x="9" y="45"/>
                </a:cxn>
              </a:cxnLst>
              <a:rect b="b" l="0" r="r" t="0"/>
              <a:pathLst>
                <a:path h="45" w="16">
                  <a:moveTo>
                    <a:pt x="9" y="45"/>
                  </a:moveTo>
                  <a:cubicBezTo>
                    <a:pt x="13" y="28"/>
                    <a:pt x="0" y="12"/>
                    <a:pt x="9" y="0"/>
                  </a:cubicBezTo>
                  <a:cubicBezTo>
                    <a:pt x="12" y="12"/>
                    <a:pt x="16" y="36"/>
                    <a:pt x="12" y="45"/>
                  </a:cubicBezTo>
                  <a:cubicBezTo>
                    <a:pt x="11" y="45"/>
                    <a:pt x="10" y="45"/>
                    <a:pt x="9" y="45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56" name="Freeform 262"/>
            <p:cNvSpPr/>
            <p:nvPr/>
          </p:nvSpPr>
          <p:spPr bwMode="auto">
            <a:xfrm>
              <a:off x="5045075" y="2852738"/>
              <a:ext cx="19050" cy="88900"/>
            </a:xfrm>
            <a:custGeom>
              <a:cxnLst>
                <a:cxn ang="0">
                  <a:pos x="0" y="3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33"/>
                </a:cxn>
              </a:cxnLst>
              <a:rect b="b" l="0" r="r" t="0"/>
              <a:pathLst>
                <a:path h="33" w="7">
                  <a:moveTo>
                    <a:pt x="0" y="33"/>
                  </a:moveTo>
                  <a:cubicBezTo>
                    <a:pt x="0" y="22"/>
                    <a:pt x="0" y="1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" y="10"/>
                    <a:pt x="7" y="28"/>
                    <a:pt x="0" y="33"/>
                  </a:cubicBezTo>
                  <a:close/>
                </a:path>
              </a:pathLst>
            </a:custGeom>
            <a:solidFill>
              <a:srgbClr val="6F9C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57" name="Freeform 263"/>
            <p:cNvSpPr/>
            <p:nvPr/>
          </p:nvSpPr>
          <p:spPr bwMode="auto">
            <a:xfrm>
              <a:off x="4197350" y="2759075"/>
              <a:ext cx="138113" cy="392113"/>
            </a:xfrm>
            <a:custGeom>
              <a:cxnLst>
                <a:cxn ang="0">
                  <a:pos x="0" y="143"/>
                </a:cxn>
                <a:cxn ang="0">
                  <a:pos x="36" y="17"/>
                </a:cxn>
                <a:cxn ang="0">
                  <a:pos x="36" y="11"/>
                </a:cxn>
                <a:cxn ang="0">
                  <a:pos x="39" y="5"/>
                </a:cxn>
                <a:cxn ang="0">
                  <a:pos x="45" y="29"/>
                </a:cxn>
                <a:cxn ang="0">
                  <a:pos x="51" y="29"/>
                </a:cxn>
                <a:cxn ang="0">
                  <a:pos x="45" y="32"/>
                </a:cxn>
                <a:cxn ang="0">
                  <a:pos x="33" y="50"/>
                </a:cxn>
                <a:cxn ang="0">
                  <a:pos x="30" y="71"/>
                </a:cxn>
                <a:cxn ang="0">
                  <a:pos x="0" y="146"/>
                </a:cxn>
                <a:cxn ang="0">
                  <a:pos x="0" y="143"/>
                </a:cxn>
              </a:cxnLst>
              <a:rect b="b" l="0" r="r" t="0"/>
              <a:pathLst>
                <a:path h="146" w="51">
                  <a:moveTo>
                    <a:pt x="0" y="143"/>
                  </a:moveTo>
                  <a:cubicBezTo>
                    <a:pt x="11" y="100"/>
                    <a:pt x="31" y="66"/>
                    <a:pt x="36" y="17"/>
                  </a:cubicBezTo>
                  <a:cubicBezTo>
                    <a:pt x="36" y="15"/>
                    <a:pt x="36" y="13"/>
                    <a:pt x="36" y="11"/>
                  </a:cubicBezTo>
                  <a:cubicBezTo>
                    <a:pt x="36" y="7"/>
                    <a:pt x="37" y="0"/>
                    <a:pt x="39" y="5"/>
                  </a:cubicBezTo>
                  <a:cubicBezTo>
                    <a:pt x="41" y="13"/>
                    <a:pt x="40" y="24"/>
                    <a:pt x="45" y="29"/>
                  </a:cubicBezTo>
                  <a:cubicBezTo>
                    <a:pt x="45" y="26"/>
                    <a:pt x="50" y="25"/>
                    <a:pt x="51" y="29"/>
                  </a:cubicBezTo>
                  <a:cubicBezTo>
                    <a:pt x="48" y="29"/>
                    <a:pt x="47" y="31"/>
                    <a:pt x="45" y="32"/>
                  </a:cubicBezTo>
                  <a:cubicBezTo>
                    <a:pt x="39" y="36"/>
                    <a:pt x="32" y="39"/>
                    <a:pt x="33" y="50"/>
                  </a:cubicBezTo>
                  <a:cubicBezTo>
                    <a:pt x="35" y="60"/>
                    <a:pt x="29" y="62"/>
                    <a:pt x="30" y="71"/>
                  </a:cubicBezTo>
                  <a:cubicBezTo>
                    <a:pt x="20" y="96"/>
                    <a:pt x="12" y="123"/>
                    <a:pt x="0" y="146"/>
                  </a:cubicBezTo>
                  <a:cubicBezTo>
                    <a:pt x="0" y="145"/>
                    <a:pt x="0" y="144"/>
                    <a:pt x="0" y="14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58" name="Freeform 264"/>
            <p:cNvSpPr>
              <a:spLocks noEditPoints="1"/>
            </p:cNvSpPr>
            <p:nvPr/>
          </p:nvSpPr>
          <p:spPr bwMode="auto">
            <a:xfrm>
              <a:off x="4576763" y="2868613"/>
              <a:ext cx="395288" cy="423863"/>
            </a:xfrm>
            <a:custGeom>
              <a:cxnLst>
                <a:cxn ang="0">
                  <a:pos x="135" y="21"/>
                </a:cxn>
                <a:cxn ang="0">
                  <a:pos x="135" y="45"/>
                </a:cxn>
                <a:cxn ang="0">
                  <a:pos x="144" y="33"/>
                </a:cxn>
                <a:cxn ang="0">
                  <a:pos x="144" y="51"/>
                </a:cxn>
                <a:cxn ang="0">
                  <a:pos x="147" y="93"/>
                </a:cxn>
                <a:cxn ang="0">
                  <a:pos x="144" y="99"/>
                </a:cxn>
                <a:cxn ang="0">
                  <a:pos x="126" y="111"/>
                </a:cxn>
                <a:cxn ang="0">
                  <a:pos x="87" y="132"/>
                </a:cxn>
                <a:cxn ang="0">
                  <a:pos x="129" y="120"/>
                </a:cxn>
                <a:cxn ang="0">
                  <a:pos x="132" y="117"/>
                </a:cxn>
                <a:cxn ang="0">
                  <a:pos x="123" y="153"/>
                </a:cxn>
                <a:cxn ang="0">
                  <a:pos x="99" y="153"/>
                </a:cxn>
                <a:cxn ang="0">
                  <a:pos x="78" y="153"/>
                </a:cxn>
                <a:cxn ang="0">
                  <a:pos x="0" y="147"/>
                </a:cxn>
                <a:cxn ang="0">
                  <a:pos x="6" y="141"/>
                </a:cxn>
                <a:cxn ang="0">
                  <a:pos x="15" y="120"/>
                </a:cxn>
                <a:cxn ang="0">
                  <a:pos x="27" y="75"/>
                </a:cxn>
                <a:cxn ang="0">
                  <a:pos x="30" y="63"/>
                </a:cxn>
                <a:cxn ang="0">
                  <a:pos x="135" y="0"/>
                </a:cxn>
                <a:cxn ang="0">
                  <a:pos x="135" y="21"/>
                </a:cxn>
                <a:cxn ang="0">
                  <a:pos x="72" y="132"/>
                </a:cxn>
                <a:cxn ang="0">
                  <a:pos x="117" y="108"/>
                </a:cxn>
                <a:cxn ang="0">
                  <a:pos x="30" y="144"/>
                </a:cxn>
                <a:cxn ang="0">
                  <a:pos x="60" y="135"/>
                </a:cxn>
                <a:cxn ang="0">
                  <a:pos x="54" y="141"/>
                </a:cxn>
                <a:cxn ang="0">
                  <a:pos x="72" y="132"/>
                </a:cxn>
              </a:cxnLst>
              <a:rect b="b" l="0" r="r" t="0"/>
              <a:pathLst>
                <a:path h="157" w="147">
                  <a:moveTo>
                    <a:pt x="135" y="21"/>
                  </a:moveTo>
                  <a:cubicBezTo>
                    <a:pt x="135" y="29"/>
                    <a:pt x="135" y="37"/>
                    <a:pt x="135" y="45"/>
                  </a:cubicBezTo>
                  <a:cubicBezTo>
                    <a:pt x="147" y="50"/>
                    <a:pt x="136" y="32"/>
                    <a:pt x="144" y="33"/>
                  </a:cubicBezTo>
                  <a:cubicBezTo>
                    <a:pt x="144" y="39"/>
                    <a:pt x="144" y="45"/>
                    <a:pt x="144" y="51"/>
                  </a:cubicBezTo>
                  <a:cubicBezTo>
                    <a:pt x="146" y="64"/>
                    <a:pt x="140" y="85"/>
                    <a:pt x="147" y="93"/>
                  </a:cubicBezTo>
                  <a:cubicBezTo>
                    <a:pt x="146" y="95"/>
                    <a:pt x="147" y="99"/>
                    <a:pt x="144" y="99"/>
                  </a:cubicBezTo>
                  <a:cubicBezTo>
                    <a:pt x="145" y="88"/>
                    <a:pt x="135" y="112"/>
                    <a:pt x="126" y="111"/>
                  </a:cubicBezTo>
                  <a:cubicBezTo>
                    <a:pt x="113" y="118"/>
                    <a:pt x="94" y="119"/>
                    <a:pt x="87" y="132"/>
                  </a:cubicBezTo>
                  <a:cubicBezTo>
                    <a:pt x="102" y="129"/>
                    <a:pt x="116" y="125"/>
                    <a:pt x="129" y="120"/>
                  </a:cubicBezTo>
                  <a:cubicBezTo>
                    <a:pt x="132" y="121"/>
                    <a:pt x="132" y="119"/>
                    <a:pt x="132" y="117"/>
                  </a:cubicBezTo>
                  <a:cubicBezTo>
                    <a:pt x="138" y="126"/>
                    <a:pt x="127" y="144"/>
                    <a:pt x="123" y="153"/>
                  </a:cubicBezTo>
                  <a:cubicBezTo>
                    <a:pt x="114" y="153"/>
                    <a:pt x="107" y="148"/>
                    <a:pt x="99" y="153"/>
                  </a:cubicBezTo>
                  <a:cubicBezTo>
                    <a:pt x="90" y="157"/>
                    <a:pt x="90" y="152"/>
                    <a:pt x="78" y="153"/>
                  </a:cubicBezTo>
                  <a:cubicBezTo>
                    <a:pt x="60" y="143"/>
                    <a:pt x="24" y="157"/>
                    <a:pt x="0" y="147"/>
                  </a:cubicBezTo>
                  <a:cubicBezTo>
                    <a:pt x="1" y="144"/>
                    <a:pt x="3" y="142"/>
                    <a:pt x="6" y="141"/>
                  </a:cubicBezTo>
                  <a:cubicBezTo>
                    <a:pt x="12" y="139"/>
                    <a:pt x="23" y="126"/>
                    <a:pt x="15" y="120"/>
                  </a:cubicBezTo>
                  <a:cubicBezTo>
                    <a:pt x="23" y="109"/>
                    <a:pt x="21" y="88"/>
                    <a:pt x="27" y="75"/>
                  </a:cubicBezTo>
                  <a:cubicBezTo>
                    <a:pt x="29" y="91"/>
                    <a:pt x="31" y="69"/>
                    <a:pt x="30" y="63"/>
                  </a:cubicBezTo>
                  <a:cubicBezTo>
                    <a:pt x="63" y="40"/>
                    <a:pt x="97" y="18"/>
                    <a:pt x="135" y="0"/>
                  </a:cubicBezTo>
                  <a:cubicBezTo>
                    <a:pt x="135" y="7"/>
                    <a:pt x="135" y="14"/>
                    <a:pt x="135" y="21"/>
                  </a:cubicBezTo>
                  <a:close/>
                  <a:moveTo>
                    <a:pt x="72" y="132"/>
                  </a:moveTo>
                  <a:cubicBezTo>
                    <a:pt x="72" y="121"/>
                    <a:pt x="108" y="120"/>
                    <a:pt x="117" y="108"/>
                  </a:cubicBezTo>
                  <a:cubicBezTo>
                    <a:pt x="85" y="117"/>
                    <a:pt x="55" y="128"/>
                    <a:pt x="30" y="144"/>
                  </a:cubicBezTo>
                  <a:cubicBezTo>
                    <a:pt x="44" y="145"/>
                    <a:pt x="46" y="134"/>
                    <a:pt x="60" y="135"/>
                  </a:cubicBezTo>
                  <a:cubicBezTo>
                    <a:pt x="60" y="139"/>
                    <a:pt x="55" y="138"/>
                    <a:pt x="54" y="141"/>
                  </a:cubicBezTo>
                  <a:cubicBezTo>
                    <a:pt x="65" y="144"/>
                    <a:pt x="92" y="131"/>
                    <a:pt x="72" y="132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59" name="Freeform 265"/>
            <p:cNvSpPr/>
            <p:nvPr/>
          </p:nvSpPr>
          <p:spPr bwMode="auto">
            <a:xfrm>
              <a:off x="4951413" y="2982913"/>
              <a:ext cx="47625" cy="136525"/>
            </a:xfrm>
            <a:custGeom>
              <a:cxnLst>
                <a:cxn ang="0">
                  <a:pos x="5" y="9"/>
                </a:cxn>
                <a:cxn ang="0">
                  <a:pos x="11" y="0"/>
                </a:cxn>
                <a:cxn ang="0">
                  <a:pos x="14" y="15"/>
                </a:cxn>
                <a:cxn ang="0">
                  <a:pos x="14" y="24"/>
                </a:cxn>
                <a:cxn ang="0">
                  <a:pos x="17" y="27"/>
                </a:cxn>
                <a:cxn ang="0">
                  <a:pos x="8" y="51"/>
                </a:cxn>
                <a:cxn ang="0">
                  <a:pos x="5" y="9"/>
                </a:cxn>
              </a:cxnLst>
              <a:rect b="b" l="0" r="r" t="0"/>
              <a:pathLst>
                <a:path h="51" w="18">
                  <a:moveTo>
                    <a:pt x="5" y="9"/>
                  </a:moveTo>
                  <a:cubicBezTo>
                    <a:pt x="10" y="9"/>
                    <a:pt x="7" y="1"/>
                    <a:pt x="11" y="0"/>
                  </a:cubicBezTo>
                  <a:cubicBezTo>
                    <a:pt x="13" y="4"/>
                    <a:pt x="7" y="16"/>
                    <a:pt x="14" y="15"/>
                  </a:cubicBezTo>
                  <a:cubicBezTo>
                    <a:pt x="18" y="23"/>
                    <a:pt x="0" y="23"/>
                    <a:pt x="14" y="24"/>
                  </a:cubicBezTo>
                  <a:cubicBezTo>
                    <a:pt x="14" y="26"/>
                    <a:pt x="14" y="28"/>
                    <a:pt x="17" y="27"/>
                  </a:cubicBezTo>
                  <a:cubicBezTo>
                    <a:pt x="10" y="31"/>
                    <a:pt x="6" y="38"/>
                    <a:pt x="8" y="51"/>
                  </a:cubicBezTo>
                  <a:cubicBezTo>
                    <a:pt x="1" y="43"/>
                    <a:pt x="7" y="22"/>
                    <a:pt x="5" y="9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60" name="Freeform 266"/>
            <p:cNvSpPr/>
            <p:nvPr/>
          </p:nvSpPr>
          <p:spPr bwMode="auto">
            <a:xfrm>
              <a:off x="4900613" y="3106738"/>
              <a:ext cx="74613" cy="88900"/>
            </a:xfrm>
            <a:custGeom>
              <a:cxnLst>
                <a:cxn ang="0">
                  <a:pos x="6" y="23"/>
                </a:cxn>
                <a:cxn ang="0">
                  <a:pos x="24" y="11"/>
                </a:cxn>
                <a:cxn ang="0">
                  <a:pos x="21" y="26"/>
                </a:cxn>
                <a:cxn ang="0">
                  <a:pos x="12" y="29"/>
                </a:cxn>
                <a:cxn ang="0">
                  <a:pos x="9" y="32"/>
                </a:cxn>
                <a:cxn ang="0">
                  <a:pos x="6" y="23"/>
                </a:cxn>
              </a:cxnLst>
              <a:rect b="b" l="0" r="r" t="0"/>
              <a:pathLst>
                <a:path h="33" w="28">
                  <a:moveTo>
                    <a:pt x="6" y="23"/>
                  </a:moveTo>
                  <a:cubicBezTo>
                    <a:pt x="15" y="24"/>
                    <a:pt x="25" y="0"/>
                    <a:pt x="24" y="11"/>
                  </a:cubicBezTo>
                  <a:cubicBezTo>
                    <a:pt x="22" y="15"/>
                    <a:pt x="28" y="27"/>
                    <a:pt x="21" y="26"/>
                  </a:cubicBezTo>
                  <a:cubicBezTo>
                    <a:pt x="22" y="20"/>
                    <a:pt x="12" y="27"/>
                    <a:pt x="12" y="29"/>
                  </a:cubicBezTo>
                  <a:cubicBezTo>
                    <a:pt x="12" y="31"/>
                    <a:pt x="12" y="33"/>
                    <a:pt x="9" y="32"/>
                  </a:cubicBezTo>
                  <a:cubicBezTo>
                    <a:pt x="7" y="26"/>
                    <a:pt x="0" y="30"/>
                    <a:pt x="6" y="23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61" name="Freeform 267"/>
            <p:cNvSpPr/>
            <p:nvPr/>
          </p:nvSpPr>
          <p:spPr bwMode="auto">
            <a:xfrm>
              <a:off x="4149725" y="3143250"/>
              <a:ext cx="47625" cy="114300"/>
            </a:xfrm>
            <a:custGeom>
              <a:cxnLst>
                <a:cxn ang="0">
                  <a:pos x="18" y="3"/>
                </a:cxn>
                <a:cxn ang="0">
                  <a:pos x="0" y="42"/>
                </a:cxn>
                <a:cxn ang="0">
                  <a:pos x="18" y="0"/>
                </a:cxn>
                <a:cxn ang="0">
                  <a:pos x="18" y="3"/>
                </a:cxn>
              </a:cxnLst>
              <a:rect b="b" l="0" r="r" t="0"/>
              <a:pathLst>
                <a:path h="42" w="18">
                  <a:moveTo>
                    <a:pt x="18" y="3"/>
                  </a:moveTo>
                  <a:cubicBezTo>
                    <a:pt x="12" y="16"/>
                    <a:pt x="10" y="33"/>
                    <a:pt x="0" y="42"/>
                  </a:cubicBezTo>
                  <a:cubicBezTo>
                    <a:pt x="4" y="26"/>
                    <a:pt x="9" y="11"/>
                    <a:pt x="18" y="0"/>
                  </a:cubicBezTo>
                  <a:cubicBezTo>
                    <a:pt x="18" y="1"/>
                    <a:pt x="18" y="2"/>
                    <a:pt x="18" y="3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62" name="Freeform 268"/>
            <p:cNvSpPr/>
            <p:nvPr/>
          </p:nvSpPr>
          <p:spPr bwMode="auto">
            <a:xfrm>
              <a:off x="4214813" y="3222625"/>
              <a:ext cx="120650" cy="39688"/>
            </a:xfrm>
            <a:custGeom>
              <a:cxnLst>
                <a:cxn ang="0">
                  <a:pos x="45" y="7"/>
                </a:cxn>
                <a:cxn ang="0">
                  <a:pos x="0" y="7"/>
                </a:cxn>
                <a:cxn ang="0">
                  <a:pos x="27" y="4"/>
                </a:cxn>
                <a:cxn ang="0">
                  <a:pos x="45" y="7"/>
                </a:cxn>
              </a:cxnLst>
              <a:rect b="b" l="0" r="r" t="0"/>
              <a:pathLst>
                <a:path h="15" w="45">
                  <a:moveTo>
                    <a:pt x="45" y="7"/>
                  </a:moveTo>
                  <a:cubicBezTo>
                    <a:pt x="34" y="15"/>
                    <a:pt x="13" y="7"/>
                    <a:pt x="0" y="7"/>
                  </a:cubicBezTo>
                  <a:cubicBezTo>
                    <a:pt x="3" y="0"/>
                    <a:pt x="19" y="6"/>
                    <a:pt x="27" y="4"/>
                  </a:cubicBezTo>
                  <a:cubicBezTo>
                    <a:pt x="27" y="11"/>
                    <a:pt x="40" y="5"/>
                    <a:pt x="45" y="7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63" name="Freeform 269"/>
            <p:cNvSpPr/>
            <p:nvPr/>
          </p:nvSpPr>
          <p:spPr bwMode="auto">
            <a:xfrm>
              <a:off x="4286250" y="3219450"/>
              <a:ext cx="80963" cy="31750"/>
            </a:xfrm>
            <a:custGeom>
              <a:cxnLst>
                <a:cxn ang="0">
                  <a:pos x="30" y="5"/>
                </a:cxn>
                <a:cxn ang="0">
                  <a:pos x="18" y="8"/>
                </a:cxn>
                <a:cxn ang="0">
                  <a:pos x="0" y="5"/>
                </a:cxn>
                <a:cxn ang="0">
                  <a:pos x="21" y="2"/>
                </a:cxn>
                <a:cxn ang="0">
                  <a:pos x="30" y="5"/>
                </a:cxn>
              </a:cxnLst>
              <a:rect b="b" l="0" r="r" t="0"/>
              <a:pathLst>
                <a:path h="12" w="30">
                  <a:moveTo>
                    <a:pt x="30" y="5"/>
                  </a:moveTo>
                  <a:cubicBezTo>
                    <a:pt x="25" y="5"/>
                    <a:pt x="24" y="9"/>
                    <a:pt x="18" y="8"/>
                  </a:cubicBezTo>
                  <a:cubicBezTo>
                    <a:pt x="13" y="6"/>
                    <a:pt x="0" y="12"/>
                    <a:pt x="0" y="5"/>
                  </a:cubicBezTo>
                  <a:cubicBezTo>
                    <a:pt x="9" y="6"/>
                    <a:pt x="11" y="0"/>
                    <a:pt x="21" y="2"/>
                  </a:cubicBezTo>
                  <a:cubicBezTo>
                    <a:pt x="25" y="2"/>
                    <a:pt x="30" y="1"/>
                    <a:pt x="30" y="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64" name="Freeform 270"/>
            <p:cNvSpPr/>
            <p:nvPr/>
          </p:nvSpPr>
          <p:spPr bwMode="auto">
            <a:xfrm>
              <a:off x="4722813" y="3222625"/>
              <a:ext cx="101600" cy="34925"/>
            </a:xfrm>
            <a:custGeom>
              <a:cxnLst>
                <a:cxn ang="0">
                  <a:pos x="18" y="1"/>
                </a:cxn>
                <a:cxn ang="0">
                  <a:pos x="0" y="10"/>
                </a:cxn>
                <a:cxn ang="0">
                  <a:pos x="6" y="4"/>
                </a:cxn>
                <a:cxn ang="0">
                  <a:pos x="18" y="1"/>
                </a:cxn>
              </a:cxnLst>
              <a:rect b="b" l="0" r="r" t="0"/>
              <a:pathLst>
                <a:path h="13" w="38">
                  <a:moveTo>
                    <a:pt x="18" y="1"/>
                  </a:moveTo>
                  <a:cubicBezTo>
                    <a:pt x="38" y="0"/>
                    <a:pt x="11" y="13"/>
                    <a:pt x="0" y="10"/>
                  </a:cubicBezTo>
                  <a:cubicBezTo>
                    <a:pt x="1" y="7"/>
                    <a:pt x="6" y="8"/>
                    <a:pt x="6" y="4"/>
                  </a:cubicBezTo>
                  <a:cubicBezTo>
                    <a:pt x="10" y="3"/>
                    <a:pt x="17" y="5"/>
                    <a:pt x="18" y="1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65" name="Freeform 273"/>
            <p:cNvSpPr/>
            <p:nvPr/>
          </p:nvSpPr>
          <p:spPr bwMode="auto">
            <a:xfrm>
              <a:off x="4443413" y="3297238"/>
              <a:ext cx="31750" cy="96838"/>
            </a:xfrm>
            <a:custGeom>
              <a:cxnLst>
                <a:cxn ang="0">
                  <a:pos x="5" y="36"/>
                </a:cxn>
                <a:cxn ang="0">
                  <a:pos x="2" y="21"/>
                </a:cxn>
                <a:cxn ang="0">
                  <a:pos x="2" y="0"/>
                </a:cxn>
                <a:cxn ang="0">
                  <a:pos x="8" y="18"/>
                </a:cxn>
                <a:cxn ang="0">
                  <a:pos x="5" y="36"/>
                </a:cxn>
              </a:cxnLst>
              <a:rect b="b" l="0" r="r" t="0"/>
              <a:pathLst>
                <a:path h="36" w="12">
                  <a:moveTo>
                    <a:pt x="5" y="36"/>
                  </a:moveTo>
                  <a:cubicBezTo>
                    <a:pt x="3" y="32"/>
                    <a:pt x="9" y="20"/>
                    <a:pt x="2" y="21"/>
                  </a:cubicBezTo>
                  <a:cubicBezTo>
                    <a:pt x="2" y="14"/>
                    <a:pt x="2" y="7"/>
                    <a:pt x="2" y="0"/>
                  </a:cubicBezTo>
                  <a:cubicBezTo>
                    <a:pt x="10" y="0"/>
                    <a:pt x="0" y="18"/>
                    <a:pt x="8" y="18"/>
                  </a:cubicBezTo>
                  <a:cubicBezTo>
                    <a:pt x="6" y="23"/>
                    <a:pt x="12" y="36"/>
                    <a:pt x="5" y="36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66" name="Freeform 274"/>
            <p:cNvSpPr/>
            <p:nvPr/>
          </p:nvSpPr>
          <p:spPr bwMode="auto">
            <a:xfrm>
              <a:off x="4286250" y="3378200"/>
              <a:ext cx="65088" cy="47625"/>
            </a:xfrm>
            <a:custGeom>
              <a:cxnLst>
                <a:cxn ang="0">
                  <a:pos x="24" y="0"/>
                </a:cxn>
                <a:cxn ang="0">
                  <a:pos x="0" y="18"/>
                </a:cxn>
                <a:cxn ang="0">
                  <a:pos x="24" y="0"/>
                </a:cxn>
              </a:cxnLst>
              <a:rect b="b" l="0" r="r" t="0"/>
              <a:pathLst>
                <a:path h="18" w="24">
                  <a:moveTo>
                    <a:pt x="24" y="0"/>
                  </a:moveTo>
                  <a:cubicBezTo>
                    <a:pt x="18" y="8"/>
                    <a:pt x="10" y="14"/>
                    <a:pt x="0" y="18"/>
                  </a:cubicBezTo>
                  <a:cubicBezTo>
                    <a:pt x="5" y="9"/>
                    <a:pt x="13" y="3"/>
                    <a:pt x="24" y="0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67" name="Freeform 275"/>
            <p:cNvSpPr/>
            <p:nvPr/>
          </p:nvSpPr>
          <p:spPr bwMode="auto">
            <a:xfrm>
              <a:off x="4267200" y="3413125"/>
              <a:ext cx="52388" cy="65088"/>
            </a:xfrm>
            <a:custGeom>
              <a:cxnLst>
                <a:cxn ang="0">
                  <a:pos x="4" y="8"/>
                </a:cxn>
                <a:cxn ang="0">
                  <a:pos x="19" y="11"/>
                </a:cxn>
                <a:cxn ang="0">
                  <a:pos x="1" y="20"/>
                </a:cxn>
                <a:cxn ang="0">
                  <a:pos x="4" y="8"/>
                </a:cxn>
              </a:cxnLst>
              <a:rect b="b" l="0" r="r" t="0"/>
              <a:pathLst>
                <a:path h="24" w="19">
                  <a:moveTo>
                    <a:pt x="4" y="8"/>
                  </a:moveTo>
                  <a:cubicBezTo>
                    <a:pt x="2" y="24"/>
                    <a:pt x="16" y="0"/>
                    <a:pt x="19" y="11"/>
                  </a:cubicBezTo>
                  <a:cubicBezTo>
                    <a:pt x="14" y="15"/>
                    <a:pt x="7" y="17"/>
                    <a:pt x="1" y="20"/>
                  </a:cubicBezTo>
                  <a:cubicBezTo>
                    <a:pt x="2" y="16"/>
                    <a:pt x="0" y="9"/>
                    <a:pt x="4" y="8"/>
                  </a:cubicBezTo>
                  <a:close/>
                </a:path>
              </a:pathLst>
            </a:custGeom>
            <a:solidFill>
              <a:srgbClr val="405F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68" name="Freeform 276"/>
            <p:cNvSpPr/>
            <p:nvPr/>
          </p:nvSpPr>
          <p:spPr bwMode="auto">
            <a:xfrm>
              <a:off x="4892675" y="3443288"/>
              <a:ext cx="19050" cy="136525"/>
            </a:xfrm>
            <a:custGeom>
              <a:cxnLst>
                <a:cxn ang="0">
                  <a:pos x="0" y="4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51"/>
                </a:cxn>
                <a:cxn ang="0">
                  <a:pos x="0" y="42"/>
                </a:cxn>
              </a:cxnLst>
              <a:rect b="b" l="0" r="r" t="0"/>
              <a:pathLst>
                <a:path h="51" w="7">
                  <a:moveTo>
                    <a:pt x="0" y="42"/>
                  </a:moveTo>
                  <a:cubicBezTo>
                    <a:pt x="0" y="28"/>
                    <a:pt x="0" y="14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" y="16"/>
                    <a:pt x="7" y="40"/>
                    <a:pt x="0" y="51"/>
                  </a:cubicBezTo>
                  <a:cubicBezTo>
                    <a:pt x="0" y="48"/>
                    <a:pt x="0" y="45"/>
                    <a:pt x="0" y="42"/>
                  </a:cubicBezTo>
                  <a:close/>
                </a:path>
              </a:pathLst>
            </a:custGeom>
            <a:solidFill>
              <a:srgbClr val="086C8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69" name="Freeform 277"/>
            <p:cNvSpPr/>
            <p:nvPr/>
          </p:nvSpPr>
          <p:spPr bwMode="auto">
            <a:xfrm>
              <a:off x="4884738" y="3354388"/>
              <a:ext cx="17463" cy="201613"/>
            </a:xfrm>
            <a:custGeom>
              <a:cxnLst>
                <a:cxn ang="0">
                  <a:pos x="0" y="75"/>
                </a:cxn>
                <a:cxn ang="0">
                  <a:pos x="0" y="0"/>
                </a:cxn>
                <a:cxn ang="0">
                  <a:pos x="3" y="33"/>
                </a:cxn>
                <a:cxn ang="0">
                  <a:pos x="3" y="75"/>
                </a:cxn>
                <a:cxn ang="0">
                  <a:pos x="0" y="75"/>
                </a:cxn>
              </a:cxnLst>
              <a:rect b="b" l="0" r="r" t="0"/>
              <a:pathLst>
                <a:path h="75" w="7">
                  <a:moveTo>
                    <a:pt x="0" y="75"/>
                  </a:moveTo>
                  <a:cubicBezTo>
                    <a:pt x="0" y="50"/>
                    <a:pt x="0" y="25"/>
                    <a:pt x="0" y="0"/>
                  </a:cubicBezTo>
                  <a:cubicBezTo>
                    <a:pt x="7" y="5"/>
                    <a:pt x="1" y="23"/>
                    <a:pt x="3" y="33"/>
                  </a:cubicBezTo>
                  <a:cubicBezTo>
                    <a:pt x="3" y="47"/>
                    <a:pt x="3" y="61"/>
                    <a:pt x="3" y="75"/>
                  </a:cubicBezTo>
                  <a:cubicBezTo>
                    <a:pt x="2" y="75"/>
                    <a:pt x="1" y="75"/>
                    <a:pt x="0" y="75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70" name="Freeform 278"/>
            <p:cNvSpPr/>
            <p:nvPr/>
          </p:nvSpPr>
          <p:spPr bwMode="auto">
            <a:xfrm>
              <a:off x="4706938" y="3409950"/>
              <a:ext cx="34925" cy="234950"/>
            </a:xfrm>
            <a:custGeom>
              <a:cxnLst>
                <a:cxn ang="0">
                  <a:pos x="0" y="87"/>
                </a:cxn>
                <a:cxn ang="0">
                  <a:pos x="9" y="0"/>
                </a:cxn>
                <a:cxn ang="0">
                  <a:pos x="12" y="3"/>
                </a:cxn>
                <a:cxn ang="0">
                  <a:pos x="0" y="87"/>
                </a:cxn>
              </a:cxnLst>
              <a:rect b="b" l="0" r="r" t="0"/>
              <a:pathLst>
                <a:path h="87" w="13">
                  <a:moveTo>
                    <a:pt x="0" y="87"/>
                  </a:moveTo>
                  <a:cubicBezTo>
                    <a:pt x="0" y="55"/>
                    <a:pt x="11" y="34"/>
                    <a:pt x="9" y="0"/>
                  </a:cubicBezTo>
                  <a:cubicBezTo>
                    <a:pt x="11" y="0"/>
                    <a:pt x="13" y="0"/>
                    <a:pt x="12" y="3"/>
                  </a:cubicBezTo>
                  <a:cubicBezTo>
                    <a:pt x="12" y="35"/>
                    <a:pt x="8" y="63"/>
                    <a:pt x="0" y="8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71" name="Freeform 279"/>
            <p:cNvSpPr>
              <a:spLocks noEditPoints="1"/>
            </p:cNvSpPr>
            <p:nvPr/>
          </p:nvSpPr>
          <p:spPr bwMode="auto">
            <a:xfrm>
              <a:off x="4445000" y="3270250"/>
              <a:ext cx="441325" cy="1036638"/>
            </a:xfrm>
            <a:custGeom>
              <a:cxnLst>
                <a:cxn ang="0">
                  <a:pos x="163" y="106"/>
                </a:cxn>
                <a:cxn ang="0">
                  <a:pos x="130" y="205"/>
                </a:cxn>
                <a:cxn ang="0">
                  <a:pos x="121" y="229"/>
                </a:cxn>
                <a:cxn ang="0">
                  <a:pos x="97" y="277"/>
                </a:cxn>
                <a:cxn ang="0">
                  <a:pos x="103" y="301"/>
                </a:cxn>
                <a:cxn ang="0">
                  <a:pos x="97" y="337"/>
                </a:cxn>
                <a:cxn ang="0">
                  <a:pos x="100" y="331"/>
                </a:cxn>
                <a:cxn ang="0">
                  <a:pos x="103" y="355"/>
                </a:cxn>
                <a:cxn ang="0">
                  <a:pos x="97" y="358"/>
                </a:cxn>
                <a:cxn ang="0">
                  <a:pos x="79" y="373"/>
                </a:cxn>
                <a:cxn ang="0">
                  <a:pos x="64" y="385"/>
                </a:cxn>
                <a:cxn ang="0">
                  <a:pos x="61" y="385"/>
                </a:cxn>
                <a:cxn ang="0">
                  <a:pos x="79" y="208"/>
                </a:cxn>
                <a:cxn ang="0">
                  <a:pos x="88" y="178"/>
                </a:cxn>
                <a:cxn ang="0">
                  <a:pos x="97" y="139"/>
                </a:cxn>
                <a:cxn ang="0">
                  <a:pos x="109" y="55"/>
                </a:cxn>
                <a:cxn ang="0">
                  <a:pos x="112" y="52"/>
                </a:cxn>
                <a:cxn ang="0">
                  <a:pos x="130" y="40"/>
                </a:cxn>
                <a:cxn ang="0">
                  <a:pos x="112" y="49"/>
                </a:cxn>
                <a:cxn ang="0">
                  <a:pos x="112" y="40"/>
                </a:cxn>
                <a:cxn ang="0">
                  <a:pos x="127" y="28"/>
                </a:cxn>
                <a:cxn ang="0">
                  <a:pos x="163" y="28"/>
                </a:cxn>
                <a:cxn ang="0">
                  <a:pos x="163" y="31"/>
                </a:cxn>
                <a:cxn ang="0">
                  <a:pos x="163" y="106"/>
                </a:cxn>
                <a:cxn ang="0">
                  <a:pos x="52" y="337"/>
                </a:cxn>
                <a:cxn ang="0">
                  <a:pos x="49" y="313"/>
                </a:cxn>
                <a:cxn ang="0">
                  <a:pos x="52" y="337"/>
                </a:cxn>
              </a:cxnLst>
              <a:rect b="b" l="0" r="r" t="0"/>
              <a:pathLst>
                <a:path h="385" w="164">
                  <a:moveTo>
                    <a:pt x="163" y="106"/>
                  </a:moveTo>
                  <a:cubicBezTo>
                    <a:pt x="160" y="147"/>
                    <a:pt x="136" y="167"/>
                    <a:pt x="130" y="205"/>
                  </a:cubicBezTo>
                  <a:cubicBezTo>
                    <a:pt x="126" y="212"/>
                    <a:pt x="121" y="218"/>
                    <a:pt x="121" y="229"/>
                  </a:cubicBezTo>
                  <a:cubicBezTo>
                    <a:pt x="110" y="242"/>
                    <a:pt x="106" y="262"/>
                    <a:pt x="97" y="277"/>
                  </a:cubicBezTo>
                  <a:cubicBezTo>
                    <a:pt x="104" y="275"/>
                    <a:pt x="103" y="288"/>
                    <a:pt x="103" y="301"/>
                  </a:cubicBezTo>
                  <a:cubicBezTo>
                    <a:pt x="101" y="313"/>
                    <a:pt x="88" y="331"/>
                    <a:pt x="97" y="337"/>
                  </a:cubicBezTo>
                  <a:cubicBezTo>
                    <a:pt x="98" y="335"/>
                    <a:pt x="97" y="331"/>
                    <a:pt x="100" y="331"/>
                  </a:cubicBezTo>
                  <a:cubicBezTo>
                    <a:pt x="98" y="343"/>
                    <a:pt x="111" y="347"/>
                    <a:pt x="103" y="355"/>
                  </a:cubicBezTo>
                  <a:cubicBezTo>
                    <a:pt x="100" y="355"/>
                    <a:pt x="99" y="357"/>
                    <a:pt x="97" y="358"/>
                  </a:cubicBezTo>
                  <a:cubicBezTo>
                    <a:pt x="90" y="362"/>
                    <a:pt x="85" y="368"/>
                    <a:pt x="79" y="373"/>
                  </a:cubicBezTo>
                  <a:cubicBezTo>
                    <a:pt x="70" y="373"/>
                    <a:pt x="68" y="380"/>
                    <a:pt x="64" y="385"/>
                  </a:cubicBezTo>
                  <a:cubicBezTo>
                    <a:pt x="63" y="385"/>
                    <a:pt x="62" y="385"/>
                    <a:pt x="61" y="385"/>
                  </a:cubicBezTo>
                  <a:cubicBezTo>
                    <a:pt x="0" y="340"/>
                    <a:pt x="73" y="267"/>
                    <a:pt x="79" y="208"/>
                  </a:cubicBezTo>
                  <a:cubicBezTo>
                    <a:pt x="86" y="202"/>
                    <a:pt x="87" y="190"/>
                    <a:pt x="88" y="178"/>
                  </a:cubicBezTo>
                  <a:cubicBezTo>
                    <a:pt x="95" y="169"/>
                    <a:pt x="91" y="149"/>
                    <a:pt x="97" y="139"/>
                  </a:cubicBezTo>
                  <a:cubicBezTo>
                    <a:pt x="105" y="115"/>
                    <a:pt x="109" y="87"/>
                    <a:pt x="109" y="55"/>
                  </a:cubicBezTo>
                  <a:cubicBezTo>
                    <a:pt x="111" y="55"/>
                    <a:pt x="113" y="55"/>
                    <a:pt x="112" y="52"/>
                  </a:cubicBezTo>
                  <a:cubicBezTo>
                    <a:pt x="121" y="51"/>
                    <a:pt x="127" y="47"/>
                    <a:pt x="130" y="40"/>
                  </a:cubicBezTo>
                  <a:cubicBezTo>
                    <a:pt x="121" y="40"/>
                    <a:pt x="118" y="46"/>
                    <a:pt x="112" y="49"/>
                  </a:cubicBezTo>
                  <a:cubicBezTo>
                    <a:pt x="112" y="46"/>
                    <a:pt x="112" y="43"/>
                    <a:pt x="112" y="40"/>
                  </a:cubicBezTo>
                  <a:cubicBezTo>
                    <a:pt x="122" y="40"/>
                    <a:pt x="134" y="35"/>
                    <a:pt x="127" y="28"/>
                  </a:cubicBezTo>
                  <a:cubicBezTo>
                    <a:pt x="132" y="19"/>
                    <a:pt x="164" y="0"/>
                    <a:pt x="163" y="28"/>
                  </a:cubicBezTo>
                  <a:cubicBezTo>
                    <a:pt x="163" y="29"/>
                    <a:pt x="163" y="30"/>
                    <a:pt x="163" y="31"/>
                  </a:cubicBezTo>
                  <a:cubicBezTo>
                    <a:pt x="163" y="56"/>
                    <a:pt x="163" y="81"/>
                    <a:pt x="163" y="106"/>
                  </a:cubicBezTo>
                  <a:close/>
                  <a:moveTo>
                    <a:pt x="52" y="337"/>
                  </a:moveTo>
                  <a:cubicBezTo>
                    <a:pt x="45" y="329"/>
                    <a:pt x="54" y="317"/>
                    <a:pt x="49" y="313"/>
                  </a:cubicBezTo>
                  <a:cubicBezTo>
                    <a:pt x="45" y="317"/>
                    <a:pt x="43" y="337"/>
                    <a:pt x="52" y="337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72" name="Freeform 280"/>
            <p:cNvSpPr/>
            <p:nvPr/>
          </p:nvSpPr>
          <p:spPr bwMode="auto">
            <a:xfrm>
              <a:off x="4389438" y="3563938"/>
              <a:ext cx="34925" cy="201613"/>
            </a:xfrm>
            <a:custGeom>
              <a:cxnLst>
                <a:cxn ang="0">
                  <a:pos x="13" y="0"/>
                </a:cxn>
                <a:cxn ang="0">
                  <a:pos x="1" y="75"/>
                </a:cxn>
                <a:cxn ang="0">
                  <a:pos x="10" y="0"/>
                </a:cxn>
                <a:cxn ang="0">
                  <a:pos x="13" y="0"/>
                </a:cxn>
              </a:cxnLst>
              <a:rect b="b" l="0" r="r" t="0"/>
              <a:pathLst>
                <a:path h="75" w="13">
                  <a:moveTo>
                    <a:pt x="13" y="0"/>
                  </a:moveTo>
                  <a:cubicBezTo>
                    <a:pt x="8" y="24"/>
                    <a:pt x="5" y="50"/>
                    <a:pt x="1" y="75"/>
                  </a:cubicBezTo>
                  <a:cubicBezTo>
                    <a:pt x="0" y="46"/>
                    <a:pt x="3" y="21"/>
                    <a:pt x="10" y="0"/>
                  </a:cubicBezTo>
                  <a:cubicBezTo>
                    <a:pt x="11" y="0"/>
                    <a:pt x="12" y="0"/>
                    <a:pt x="13" y="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73" name="Freeform 281"/>
            <p:cNvSpPr/>
            <p:nvPr/>
          </p:nvSpPr>
          <p:spPr bwMode="auto">
            <a:xfrm>
              <a:off x="4657725" y="3749675"/>
              <a:ext cx="23813" cy="80963"/>
            </a:xfrm>
            <a:custGeom>
              <a:cxnLst>
                <a:cxn ang="0">
                  <a:pos x="9" y="0"/>
                </a:cxn>
                <a:cxn ang="0">
                  <a:pos x="0" y="30"/>
                </a:cxn>
                <a:cxn ang="0">
                  <a:pos x="9" y="0"/>
                </a:cxn>
              </a:cxnLst>
              <a:rect b="b" l="0" r="r" t="0"/>
              <a:pathLst>
                <a:path h="30" w="9">
                  <a:moveTo>
                    <a:pt x="9" y="0"/>
                  </a:moveTo>
                  <a:cubicBezTo>
                    <a:pt x="8" y="12"/>
                    <a:pt x="7" y="24"/>
                    <a:pt x="0" y="30"/>
                  </a:cubicBezTo>
                  <a:cubicBezTo>
                    <a:pt x="0" y="17"/>
                    <a:pt x="4" y="8"/>
                    <a:pt x="9" y="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74" name="Freeform 282"/>
            <p:cNvSpPr/>
            <p:nvPr/>
          </p:nvSpPr>
          <p:spPr bwMode="auto">
            <a:xfrm>
              <a:off x="4375150" y="3789363"/>
              <a:ext cx="26988" cy="104775"/>
            </a:xfrm>
            <a:custGeom>
              <a:cxnLst>
                <a:cxn ang="0">
                  <a:pos x="0" y="36"/>
                </a:cxn>
                <a:cxn ang="0">
                  <a:pos x="6" y="0"/>
                </a:cxn>
                <a:cxn ang="0">
                  <a:pos x="3" y="39"/>
                </a:cxn>
                <a:cxn ang="0">
                  <a:pos x="0" y="36"/>
                </a:cxn>
              </a:cxnLst>
              <a:rect b="b" l="0" r="r" t="0"/>
              <a:pathLst>
                <a:path h="39" w="10">
                  <a:moveTo>
                    <a:pt x="0" y="36"/>
                  </a:moveTo>
                  <a:cubicBezTo>
                    <a:pt x="1" y="23"/>
                    <a:pt x="1" y="9"/>
                    <a:pt x="6" y="0"/>
                  </a:cubicBezTo>
                  <a:cubicBezTo>
                    <a:pt x="4" y="12"/>
                    <a:pt x="10" y="32"/>
                    <a:pt x="3" y="39"/>
                  </a:cubicBezTo>
                  <a:cubicBezTo>
                    <a:pt x="4" y="36"/>
                    <a:pt x="2" y="36"/>
                    <a:pt x="0" y="36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75" name="Freeform 283"/>
            <p:cNvSpPr/>
            <p:nvPr/>
          </p:nvSpPr>
          <p:spPr bwMode="auto">
            <a:xfrm>
              <a:off x="4770438" y="3822700"/>
              <a:ext cx="30163" cy="63500"/>
            </a:xfrm>
            <a:custGeom>
              <a:cxnLst>
                <a:cxn ang="0">
                  <a:pos x="0" y="24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3" y="24"/>
                </a:cxn>
                <a:cxn ang="0">
                  <a:pos x="0" y="24"/>
                </a:cxn>
              </a:cxnLst>
              <a:rect b="b" l="0" r="r" t="0"/>
              <a:pathLst>
                <a:path h="24" w="11">
                  <a:moveTo>
                    <a:pt x="0" y="24"/>
                  </a:moveTo>
                  <a:cubicBezTo>
                    <a:pt x="0" y="13"/>
                    <a:pt x="5" y="7"/>
                    <a:pt x="9" y="0"/>
                  </a:cubicBezTo>
                  <a:cubicBezTo>
                    <a:pt x="9" y="1"/>
                    <a:pt x="9" y="2"/>
                    <a:pt x="9" y="3"/>
                  </a:cubicBezTo>
                  <a:cubicBezTo>
                    <a:pt x="11" y="14"/>
                    <a:pt x="3" y="15"/>
                    <a:pt x="3" y="24"/>
                  </a:cubicBezTo>
                  <a:cubicBezTo>
                    <a:pt x="2" y="24"/>
                    <a:pt x="1" y="24"/>
                    <a:pt x="0" y="24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76" name="Freeform 284"/>
            <p:cNvSpPr/>
            <p:nvPr/>
          </p:nvSpPr>
          <p:spPr bwMode="auto">
            <a:xfrm>
              <a:off x="4246563" y="3708400"/>
              <a:ext cx="19050" cy="219075"/>
            </a:xfrm>
            <a:custGeom>
              <a:cxnLst>
                <a:cxn ang="0">
                  <a:pos x="0" y="8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63"/>
                </a:cxn>
                <a:cxn ang="0">
                  <a:pos x="0" y="81"/>
                </a:cxn>
              </a:cxnLst>
              <a:rect b="b" l="0" r="r" t="0"/>
              <a:pathLst>
                <a:path h="81" w="7">
                  <a:moveTo>
                    <a:pt x="0" y="81"/>
                  </a:moveTo>
                  <a:cubicBezTo>
                    <a:pt x="0" y="54"/>
                    <a:pt x="0" y="27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21"/>
                    <a:pt x="3" y="42"/>
                    <a:pt x="3" y="63"/>
                  </a:cubicBezTo>
                  <a:cubicBezTo>
                    <a:pt x="1" y="68"/>
                    <a:pt x="7" y="81"/>
                    <a:pt x="0" y="81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77" name="Freeform 285"/>
            <p:cNvSpPr/>
            <p:nvPr/>
          </p:nvSpPr>
          <p:spPr bwMode="auto">
            <a:xfrm>
              <a:off x="4246563" y="3878263"/>
              <a:ext cx="19050" cy="104775"/>
            </a:xfrm>
            <a:custGeom>
              <a:cxnLst>
                <a:cxn ang="0">
                  <a:pos x="0" y="21"/>
                </a:cxn>
                <a:cxn ang="0">
                  <a:pos x="0" y="18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6" y="39"/>
                </a:cxn>
                <a:cxn ang="0">
                  <a:pos x="3" y="39"/>
                </a:cxn>
                <a:cxn ang="0">
                  <a:pos x="0" y="21"/>
                </a:cxn>
              </a:cxnLst>
              <a:rect b="b" l="0" r="r" t="0"/>
              <a:pathLst>
                <a:path h="39" w="7">
                  <a:moveTo>
                    <a:pt x="0" y="21"/>
                  </a:moveTo>
                  <a:cubicBezTo>
                    <a:pt x="0" y="20"/>
                    <a:pt x="0" y="19"/>
                    <a:pt x="0" y="18"/>
                  </a:cubicBezTo>
                  <a:cubicBezTo>
                    <a:pt x="7" y="18"/>
                    <a:pt x="1" y="5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13"/>
                    <a:pt x="6" y="26"/>
                    <a:pt x="6" y="39"/>
                  </a:cubicBezTo>
                  <a:cubicBezTo>
                    <a:pt x="5" y="39"/>
                    <a:pt x="4" y="39"/>
                    <a:pt x="3" y="39"/>
                  </a:cubicBezTo>
                  <a:cubicBezTo>
                    <a:pt x="1" y="34"/>
                    <a:pt x="7" y="21"/>
                    <a:pt x="0" y="2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78" name="Freeform 286"/>
            <p:cNvSpPr/>
            <p:nvPr/>
          </p:nvSpPr>
          <p:spPr bwMode="auto">
            <a:xfrm>
              <a:off x="4706938" y="3886200"/>
              <a:ext cx="71438" cy="193675"/>
            </a:xfrm>
            <a:custGeom>
              <a:cxnLst>
                <a:cxn ang="0">
                  <a:pos x="6" y="72"/>
                </a:cxn>
                <a:cxn ang="0">
                  <a:pos x="0" y="48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6" y="72"/>
                </a:cxn>
              </a:cxnLst>
              <a:rect b="b" l="0" r="r" t="0"/>
              <a:pathLst>
                <a:path h="72" w="27">
                  <a:moveTo>
                    <a:pt x="6" y="72"/>
                  </a:moveTo>
                  <a:cubicBezTo>
                    <a:pt x="6" y="59"/>
                    <a:pt x="7" y="46"/>
                    <a:pt x="0" y="48"/>
                  </a:cubicBezTo>
                  <a:cubicBezTo>
                    <a:pt x="9" y="33"/>
                    <a:pt x="13" y="13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14" y="18"/>
                    <a:pt x="13" y="48"/>
                    <a:pt x="6" y="7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79" name="Freeform 287"/>
            <p:cNvSpPr/>
            <p:nvPr/>
          </p:nvSpPr>
          <p:spPr bwMode="auto">
            <a:xfrm>
              <a:off x="4359275" y="3886200"/>
              <a:ext cx="31750" cy="363538"/>
            </a:xfrm>
            <a:custGeom>
              <a:cxnLst>
                <a:cxn ang="0">
                  <a:pos x="9" y="3"/>
                </a:cxn>
                <a:cxn ang="0">
                  <a:pos x="9" y="126"/>
                </a:cxn>
                <a:cxn ang="0">
                  <a:pos x="12" y="126"/>
                </a:cxn>
                <a:cxn ang="0">
                  <a:pos x="12" y="135"/>
                </a:cxn>
                <a:cxn ang="0">
                  <a:pos x="0" y="129"/>
                </a:cxn>
                <a:cxn ang="0">
                  <a:pos x="6" y="129"/>
                </a:cxn>
                <a:cxn ang="0">
                  <a:pos x="6" y="0"/>
                </a:cxn>
                <a:cxn ang="0">
                  <a:pos x="9" y="3"/>
                </a:cxn>
              </a:cxnLst>
              <a:rect b="b" l="0" r="r" t="0"/>
              <a:pathLst>
                <a:path h="135" w="12">
                  <a:moveTo>
                    <a:pt x="9" y="3"/>
                  </a:moveTo>
                  <a:cubicBezTo>
                    <a:pt x="8" y="42"/>
                    <a:pt x="2" y="88"/>
                    <a:pt x="9" y="126"/>
                  </a:cubicBezTo>
                  <a:cubicBezTo>
                    <a:pt x="10" y="126"/>
                    <a:pt x="11" y="126"/>
                    <a:pt x="12" y="126"/>
                  </a:cubicBezTo>
                  <a:cubicBezTo>
                    <a:pt x="12" y="129"/>
                    <a:pt x="12" y="132"/>
                    <a:pt x="12" y="135"/>
                  </a:cubicBezTo>
                  <a:cubicBezTo>
                    <a:pt x="10" y="131"/>
                    <a:pt x="0" y="135"/>
                    <a:pt x="0" y="129"/>
                  </a:cubicBezTo>
                  <a:cubicBezTo>
                    <a:pt x="0" y="129"/>
                    <a:pt x="6" y="129"/>
                    <a:pt x="6" y="129"/>
                  </a:cubicBezTo>
                  <a:cubicBezTo>
                    <a:pt x="1" y="91"/>
                    <a:pt x="0" y="47"/>
                    <a:pt x="6" y="0"/>
                  </a:cubicBezTo>
                  <a:cubicBezTo>
                    <a:pt x="8" y="0"/>
                    <a:pt x="10" y="0"/>
                    <a:pt x="9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80" name="Freeform 288"/>
            <p:cNvSpPr/>
            <p:nvPr/>
          </p:nvSpPr>
          <p:spPr bwMode="auto">
            <a:xfrm>
              <a:off x="4246563" y="3935413"/>
              <a:ext cx="19050" cy="225425"/>
            </a:xfrm>
            <a:custGeom>
              <a:cxnLst>
                <a:cxn ang="0">
                  <a:pos x="0" y="84"/>
                </a:cxn>
                <a:cxn ang="0">
                  <a:pos x="0" y="0"/>
                </a:cxn>
                <a:cxn ang="0">
                  <a:pos x="3" y="18"/>
                </a:cxn>
                <a:cxn ang="0">
                  <a:pos x="3" y="60"/>
                </a:cxn>
                <a:cxn ang="0">
                  <a:pos x="3" y="84"/>
                </a:cxn>
                <a:cxn ang="0">
                  <a:pos x="0" y="84"/>
                </a:cxn>
              </a:cxnLst>
              <a:rect b="b" l="0" r="r" t="0"/>
              <a:pathLst>
                <a:path h="84" w="7">
                  <a:moveTo>
                    <a:pt x="0" y="84"/>
                  </a:moveTo>
                  <a:cubicBezTo>
                    <a:pt x="0" y="56"/>
                    <a:pt x="0" y="28"/>
                    <a:pt x="0" y="0"/>
                  </a:cubicBezTo>
                  <a:cubicBezTo>
                    <a:pt x="7" y="0"/>
                    <a:pt x="1" y="13"/>
                    <a:pt x="3" y="18"/>
                  </a:cubicBezTo>
                  <a:cubicBezTo>
                    <a:pt x="3" y="32"/>
                    <a:pt x="3" y="46"/>
                    <a:pt x="3" y="60"/>
                  </a:cubicBezTo>
                  <a:cubicBezTo>
                    <a:pt x="3" y="68"/>
                    <a:pt x="3" y="76"/>
                    <a:pt x="3" y="84"/>
                  </a:cubicBezTo>
                  <a:cubicBezTo>
                    <a:pt x="2" y="84"/>
                    <a:pt x="1" y="84"/>
                    <a:pt x="0" y="84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81" name="Freeform 289"/>
            <p:cNvSpPr/>
            <p:nvPr/>
          </p:nvSpPr>
          <p:spPr bwMode="auto">
            <a:xfrm>
              <a:off x="4254500" y="4097338"/>
              <a:ext cx="19050" cy="79375"/>
            </a:xfrm>
            <a:custGeom>
              <a:cxnLst>
                <a:cxn ang="0">
                  <a:pos x="0" y="30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30"/>
                </a:cxn>
              </a:cxnLst>
              <a:rect b="b" l="0" r="r" t="0"/>
              <a:pathLst>
                <a:path h="30" w="7">
                  <a:moveTo>
                    <a:pt x="0" y="30"/>
                  </a:moveTo>
                  <a:cubicBezTo>
                    <a:pt x="0" y="28"/>
                    <a:pt x="0" y="26"/>
                    <a:pt x="0" y="24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" y="9"/>
                    <a:pt x="7" y="26"/>
                    <a:pt x="0" y="30"/>
                  </a:cubicBezTo>
                  <a:close/>
                </a:path>
              </a:pathLst>
            </a:custGeom>
            <a:solidFill>
              <a:srgbClr val="4F768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82" name="Freeform 290"/>
            <p:cNvSpPr/>
            <p:nvPr/>
          </p:nvSpPr>
          <p:spPr bwMode="auto">
            <a:xfrm>
              <a:off x="4708525" y="4160838"/>
              <a:ext cx="41275" cy="68263"/>
            </a:xfrm>
            <a:custGeom>
              <a:cxnLst>
                <a:cxn ang="0">
                  <a:pos x="2" y="0"/>
                </a:cxn>
                <a:cxn ang="0">
                  <a:pos x="11" y="18"/>
                </a:cxn>
                <a:cxn ang="0">
                  <a:pos x="14" y="21"/>
                </a:cxn>
                <a:cxn ang="0">
                  <a:pos x="5" y="24"/>
                </a:cxn>
                <a:cxn ang="0">
                  <a:pos x="2" y="0"/>
                </a:cxn>
              </a:cxnLst>
              <a:rect b="b" l="0" r="r" t="0"/>
              <a:pathLst>
                <a:path h="25" w="15">
                  <a:moveTo>
                    <a:pt x="2" y="0"/>
                  </a:moveTo>
                  <a:cubicBezTo>
                    <a:pt x="7" y="4"/>
                    <a:pt x="10" y="10"/>
                    <a:pt x="11" y="18"/>
                  </a:cubicBezTo>
                  <a:cubicBezTo>
                    <a:pt x="13" y="18"/>
                    <a:pt x="15" y="18"/>
                    <a:pt x="14" y="21"/>
                  </a:cubicBezTo>
                  <a:cubicBezTo>
                    <a:pt x="10" y="21"/>
                    <a:pt x="10" y="25"/>
                    <a:pt x="5" y="24"/>
                  </a:cubicBezTo>
                  <a:cubicBezTo>
                    <a:pt x="13" y="16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83" name="Freeform 291"/>
            <p:cNvSpPr/>
            <p:nvPr/>
          </p:nvSpPr>
          <p:spPr bwMode="auto">
            <a:xfrm>
              <a:off x="4152900" y="4306888"/>
              <a:ext cx="79375" cy="152400"/>
            </a:xfrm>
            <a:custGeom>
              <a:cxnLst>
                <a:cxn ang="0">
                  <a:pos x="5" y="57"/>
                </a:cxn>
                <a:cxn ang="0">
                  <a:pos x="20" y="0"/>
                </a:cxn>
                <a:cxn ang="0">
                  <a:pos x="20" y="21"/>
                </a:cxn>
                <a:cxn ang="0">
                  <a:pos x="14" y="27"/>
                </a:cxn>
                <a:cxn ang="0">
                  <a:pos x="11" y="48"/>
                </a:cxn>
                <a:cxn ang="0">
                  <a:pos x="5" y="57"/>
                </a:cxn>
              </a:cxnLst>
              <a:rect b="b" l="0" r="r" t="0"/>
              <a:pathLst>
                <a:path h="57" w="30">
                  <a:moveTo>
                    <a:pt x="5" y="57"/>
                  </a:moveTo>
                  <a:cubicBezTo>
                    <a:pt x="0" y="28"/>
                    <a:pt x="12" y="16"/>
                    <a:pt x="20" y="0"/>
                  </a:cubicBezTo>
                  <a:cubicBezTo>
                    <a:pt x="30" y="3"/>
                    <a:pt x="10" y="18"/>
                    <a:pt x="20" y="21"/>
                  </a:cubicBezTo>
                  <a:cubicBezTo>
                    <a:pt x="23" y="27"/>
                    <a:pt x="3" y="23"/>
                    <a:pt x="14" y="27"/>
                  </a:cubicBezTo>
                  <a:cubicBezTo>
                    <a:pt x="16" y="37"/>
                    <a:pt x="12" y="41"/>
                    <a:pt x="11" y="48"/>
                  </a:cubicBezTo>
                  <a:cubicBezTo>
                    <a:pt x="6" y="48"/>
                    <a:pt x="9" y="56"/>
                    <a:pt x="5" y="5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84" name="Freeform 292"/>
            <p:cNvSpPr/>
            <p:nvPr/>
          </p:nvSpPr>
          <p:spPr bwMode="auto">
            <a:xfrm>
              <a:off x="4276725" y="4291013"/>
              <a:ext cx="82550" cy="71438"/>
            </a:xfrm>
            <a:custGeom>
              <a:cxnLst>
                <a:cxn ang="0">
                  <a:pos x="4" y="27"/>
                </a:cxn>
                <a:cxn ang="0">
                  <a:pos x="31" y="15"/>
                </a:cxn>
                <a:cxn ang="0">
                  <a:pos x="7" y="27"/>
                </a:cxn>
                <a:cxn ang="0">
                  <a:pos x="4" y="27"/>
                </a:cxn>
              </a:cxnLst>
              <a:rect b="b" l="0" r="r" t="0"/>
              <a:pathLst>
                <a:path h="27" w="31">
                  <a:moveTo>
                    <a:pt x="4" y="27"/>
                  </a:moveTo>
                  <a:cubicBezTo>
                    <a:pt x="0" y="13"/>
                    <a:pt x="26" y="0"/>
                    <a:pt x="31" y="15"/>
                  </a:cubicBezTo>
                  <a:cubicBezTo>
                    <a:pt x="17" y="13"/>
                    <a:pt x="9" y="17"/>
                    <a:pt x="7" y="27"/>
                  </a:cubicBezTo>
                  <a:cubicBezTo>
                    <a:pt x="6" y="27"/>
                    <a:pt x="5" y="27"/>
                    <a:pt x="4" y="27"/>
                  </a:cubicBezTo>
                  <a:close/>
                </a:path>
              </a:pathLst>
            </a:custGeom>
            <a:solidFill>
              <a:srgbClr val="6F9C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85" name="Freeform 293"/>
            <p:cNvSpPr/>
            <p:nvPr/>
          </p:nvSpPr>
          <p:spPr bwMode="auto">
            <a:xfrm>
              <a:off x="4359275" y="4273550"/>
              <a:ext cx="131763" cy="92075"/>
            </a:xfrm>
            <a:custGeom>
              <a:cxnLst>
                <a:cxn ang="0">
                  <a:pos x="39" y="33"/>
                </a:cxn>
                <a:cxn ang="0">
                  <a:pos x="3" y="33"/>
                </a:cxn>
                <a:cxn ang="0">
                  <a:pos x="9" y="12"/>
                </a:cxn>
                <a:cxn ang="0">
                  <a:pos x="30" y="21"/>
                </a:cxn>
                <a:cxn ang="0">
                  <a:pos x="27" y="0"/>
                </a:cxn>
                <a:cxn ang="0">
                  <a:pos x="45" y="0"/>
                </a:cxn>
                <a:cxn ang="0">
                  <a:pos x="45" y="21"/>
                </a:cxn>
                <a:cxn ang="0">
                  <a:pos x="48" y="30"/>
                </a:cxn>
                <a:cxn ang="0">
                  <a:pos x="39" y="33"/>
                </a:cxn>
              </a:cxnLst>
              <a:rect b="b" l="0" r="r" t="0"/>
              <a:pathLst>
                <a:path h="34" w="49">
                  <a:moveTo>
                    <a:pt x="39" y="33"/>
                  </a:moveTo>
                  <a:cubicBezTo>
                    <a:pt x="22" y="31"/>
                    <a:pt x="20" y="31"/>
                    <a:pt x="3" y="33"/>
                  </a:cubicBezTo>
                  <a:cubicBezTo>
                    <a:pt x="4" y="25"/>
                    <a:pt x="0" y="12"/>
                    <a:pt x="9" y="12"/>
                  </a:cubicBezTo>
                  <a:cubicBezTo>
                    <a:pt x="25" y="6"/>
                    <a:pt x="16" y="25"/>
                    <a:pt x="30" y="21"/>
                  </a:cubicBezTo>
                  <a:cubicBezTo>
                    <a:pt x="37" y="18"/>
                    <a:pt x="23" y="11"/>
                    <a:pt x="27" y="0"/>
                  </a:cubicBezTo>
                  <a:cubicBezTo>
                    <a:pt x="33" y="0"/>
                    <a:pt x="39" y="0"/>
                    <a:pt x="45" y="0"/>
                  </a:cubicBezTo>
                  <a:cubicBezTo>
                    <a:pt x="43" y="12"/>
                    <a:pt x="43" y="9"/>
                    <a:pt x="45" y="21"/>
                  </a:cubicBezTo>
                  <a:cubicBezTo>
                    <a:pt x="45" y="25"/>
                    <a:pt x="49" y="25"/>
                    <a:pt x="48" y="30"/>
                  </a:cubicBezTo>
                  <a:cubicBezTo>
                    <a:pt x="44" y="30"/>
                    <a:pt x="44" y="34"/>
                    <a:pt x="39" y="33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86" name="Freeform 294"/>
            <p:cNvSpPr/>
            <p:nvPr/>
          </p:nvSpPr>
          <p:spPr bwMode="auto">
            <a:xfrm>
              <a:off x="4633913" y="4314825"/>
              <a:ext cx="136525" cy="82550"/>
            </a:xfrm>
            <a:custGeom>
              <a:cxnLst>
                <a:cxn ang="0">
                  <a:pos x="30" y="18"/>
                </a:cxn>
                <a:cxn ang="0">
                  <a:pos x="30" y="15"/>
                </a:cxn>
                <a:cxn ang="0">
                  <a:pos x="0" y="24"/>
                </a:cxn>
                <a:cxn ang="0">
                  <a:pos x="51" y="3"/>
                </a:cxn>
                <a:cxn ang="0">
                  <a:pos x="30" y="18"/>
                </a:cxn>
              </a:cxnLst>
              <a:rect b="b" l="0" r="r" t="0"/>
              <a:pathLst>
                <a:path h="31" w="51">
                  <a:moveTo>
                    <a:pt x="30" y="18"/>
                  </a:moveTo>
                  <a:cubicBezTo>
                    <a:pt x="30" y="17"/>
                    <a:pt x="30" y="16"/>
                    <a:pt x="30" y="15"/>
                  </a:cubicBezTo>
                  <a:cubicBezTo>
                    <a:pt x="18" y="14"/>
                    <a:pt x="8" y="31"/>
                    <a:pt x="0" y="24"/>
                  </a:cubicBezTo>
                  <a:cubicBezTo>
                    <a:pt x="16" y="18"/>
                    <a:pt x="36" y="0"/>
                    <a:pt x="51" y="3"/>
                  </a:cubicBezTo>
                  <a:cubicBezTo>
                    <a:pt x="45" y="9"/>
                    <a:pt x="37" y="13"/>
                    <a:pt x="30" y="18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87" name="Freeform 295"/>
            <p:cNvSpPr/>
            <p:nvPr/>
          </p:nvSpPr>
          <p:spPr bwMode="auto">
            <a:xfrm>
              <a:off x="4811713" y="4319588"/>
              <a:ext cx="80963" cy="76200"/>
            </a:xfrm>
            <a:custGeom>
              <a:cxnLst>
                <a:cxn ang="0">
                  <a:pos x="24" y="10"/>
                </a:cxn>
                <a:cxn ang="0">
                  <a:pos x="6" y="28"/>
                </a:cxn>
                <a:cxn ang="0">
                  <a:pos x="3" y="28"/>
                </a:cxn>
                <a:cxn ang="0">
                  <a:pos x="0" y="10"/>
                </a:cxn>
                <a:cxn ang="0">
                  <a:pos x="15" y="19"/>
                </a:cxn>
                <a:cxn ang="0">
                  <a:pos x="24" y="10"/>
                </a:cxn>
              </a:cxnLst>
              <a:rect b="b" l="0" r="r" t="0"/>
              <a:pathLst>
                <a:path h="28" w="30">
                  <a:moveTo>
                    <a:pt x="24" y="10"/>
                  </a:moveTo>
                  <a:cubicBezTo>
                    <a:pt x="30" y="16"/>
                    <a:pt x="15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7" y="24"/>
                    <a:pt x="8" y="10"/>
                    <a:pt x="0" y="10"/>
                  </a:cubicBezTo>
                  <a:cubicBezTo>
                    <a:pt x="6" y="0"/>
                    <a:pt x="8" y="20"/>
                    <a:pt x="15" y="19"/>
                  </a:cubicBezTo>
                  <a:cubicBezTo>
                    <a:pt x="22" y="20"/>
                    <a:pt x="18" y="10"/>
                    <a:pt x="24" y="10"/>
                  </a:cubicBezTo>
                  <a:close/>
                </a:path>
              </a:pathLst>
            </a:custGeom>
            <a:solidFill>
              <a:srgbClr val="183D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88" name="Freeform 296"/>
            <p:cNvSpPr/>
            <p:nvPr/>
          </p:nvSpPr>
          <p:spPr bwMode="auto">
            <a:xfrm>
              <a:off x="4762500" y="4362450"/>
              <a:ext cx="65088" cy="52388"/>
            </a:xfrm>
            <a:custGeom>
              <a:cxnLst>
                <a:cxn ang="0">
                  <a:pos x="9" y="15"/>
                </a:cxn>
                <a:cxn ang="0">
                  <a:pos x="0" y="0"/>
                </a:cxn>
                <a:cxn ang="0">
                  <a:pos x="21" y="12"/>
                </a:cxn>
                <a:cxn ang="0">
                  <a:pos x="24" y="12"/>
                </a:cxn>
                <a:cxn ang="0">
                  <a:pos x="24" y="18"/>
                </a:cxn>
                <a:cxn ang="0">
                  <a:pos x="9" y="15"/>
                </a:cxn>
              </a:cxnLst>
              <a:rect b="b" l="0" r="r" t="0"/>
              <a:pathLst>
                <a:path h="19" w="24">
                  <a:moveTo>
                    <a:pt x="9" y="15"/>
                  </a:moveTo>
                  <a:cubicBezTo>
                    <a:pt x="3" y="13"/>
                    <a:pt x="1" y="7"/>
                    <a:pt x="0" y="0"/>
                  </a:cubicBezTo>
                  <a:cubicBezTo>
                    <a:pt x="8" y="3"/>
                    <a:pt x="6" y="16"/>
                    <a:pt x="21" y="12"/>
                  </a:cubicBezTo>
                  <a:cubicBezTo>
                    <a:pt x="22" y="12"/>
                    <a:pt x="23" y="12"/>
                    <a:pt x="24" y="12"/>
                  </a:cubicBezTo>
                  <a:cubicBezTo>
                    <a:pt x="24" y="14"/>
                    <a:pt x="24" y="16"/>
                    <a:pt x="24" y="18"/>
                  </a:cubicBezTo>
                  <a:cubicBezTo>
                    <a:pt x="17" y="19"/>
                    <a:pt x="12" y="18"/>
                    <a:pt x="9" y="15"/>
                  </a:cubicBezTo>
                  <a:close/>
                </a:path>
              </a:pathLst>
            </a:custGeom>
            <a:solidFill>
              <a:srgbClr val="1935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89" name="Freeform 297"/>
            <p:cNvSpPr/>
            <p:nvPr/>
          </p:nvSpPr>
          <p:spPr bwMode="auto">
            <a:xfrm>
              <a:off x="4700588" y="4381500"/>
              <a:ext cx="30163" cy="61913"/>
            </a:xfrm>
            <a:custGeom>
              <a:cxnLst>
                <a:cxn ang="0">
                  <a:pos x="5" y="23"/>
                </a:cxn>
                <a:cxn ang="0">
                  <a:pos x="11" y="2"/>
                </a:cxn>
                <a:cxn ang="0">
                  <a:pos x="11" y="17"/>
                </a:cxn>
                <a:cxn ang="0">
                  <a:pos x="5" y="23"/>
                </a:cxn>
              </a:cxnLst>
              <a:rect b="b" l="0" r="r" t="0"/>
              <a:pathLst>
                <a:path h="23" w="11">
                  <a:moveTo>
                    <a:pt x="5" y="23"/>
                  </a:moveTo>
                  <a:cubicBezTo>
                    <a:pt x="7" y="16"/>
                    <a:pt x="0" y="0"/>
                    <a:pt x="11" y="2"/>
                  </a:cubicBezTo>
                  <a:cubicBezTo>
                    <a:pt x="11" y="7"/>
                    <a:pt x="11" y="12"/>
                    <a:pt x="11" y="17"/>
                  </a:cubicBezTo>
                  <a:cubicBezTo>
                    <a:pt x="7" y="17"/>
                    <a:pt x="8" y="22"/>
                    <a:pt x="5" y="23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90" name="Freeform 298"/>
            <p:cNvSpPr/>
            <p:nvPr/>
          </p:nvSpPr>
          <p:spPr bwMode="auto">
            <a:xfrm>
              <a:off x="4313238" y="4575175"/>
              <a:ext cx="77788" cy="26988"/>
            </a:xfrm>
            <a:custGeom>
              <a:cxnLst>
                <a:cxn ang="0">
                  <a:pos x="14" y="2"/>
                </a:cxn>
                <a:cxn ang="0">
                  <a:pos x="29" y="8"/>
                </a:cxn>
                <a:cxn ang="0">
                  <a:pos x="2" y="8"/>
                </a:cxn>
                <a:cxn ang="0">
                  <a:pos x="14" y="2"/>
                </a:cxn>
              </a:cxnLst>
              <a:rect b="b" l="0" r="r" t="0"/>
              <a:pathLst>
                <a:path h="10" w="28">
                  <a:moveTo>
                    <a:pt x="14" y="2"/>
                  </a:moveTo>
                  <a:cubicBezTo>
                    <a:pt x="16" y="7"/>
                    <a:pt x="28" y="2"/>
                    <a:pt x="29" y="8"/>
                  </a:cubicBezTo>
                  <a:cubicBezTo>
                    <a:pt x="20" y="8"/>
                    <a:pt x="11" y="8"/>
                    <a:pt x="2" y="8"/>
                  </a:cubicBezTo>
                  <a:cubicBezTo>
                    <a:pt x="0" y="0"/>
                    <a:pt x="16" y="10"/>
                    <a:pt x="14" y="2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91" name="Freeform 299"/>
            <p:cNvSpPr/>
            <p:nvPr/>
          </p:nvSpPr>
          <p:spPr bwMode="auto">
            <a:xfrm>
              <a:off x="4335463" y="4635500"/>
              <a:ext cx="73025" cy="26988"/>
            </a:xfrm>
            <a:custGeom>
              <a:cxnLst>
                <a:cxn ang="0">
                  <a:pos x="0" y="7"/>
                </a:cxn>
                <a:cxn ang="0">
                  <a:pos x="24" y="10"/>
                </a:cxn>
                <a:cxn ang="0">
                  <a:pos x="18" y="10"/>
                </a:cxn>
                <a:cxn ang="0">
                  <a:pos x="0" y="7"/>
                </a:cxn>
              </a:cxnLst>
              <a:rect b="b" l="0" r="r" t="0"/>
              <a:pathLst>
                <a:path h="10" w="27">
                  <a:moveTo>
                    <a:pt x="0" y="7"/>
                  </a:moveTo>
                  <a:cubicBezTo>
                    <a:pt x="1" y="3"/>
                    <a:pt x="27" y="0"/>
                    <a:pt x="24" y="10"/>
                  </a:cubicBezTo>
                  <a:cubicBezTo>
                    <a:pt x="22" y="10"/>
                    <a:pt x="20" y="10"/>
                    <a:pt x="18" y="10"/>
                  </a:cubicBezTo>
                  <a:cubicBezTo>
                    <a:pt x="18" y="3"/>
                    <a:pt x="5" y="9"/>
                    <a:pt x="0" y="7"/>
                  </a:cubicBezTo>
                  <a:close/>
                </a:path>
              </a:pathLst>
            </a:custGeom>
            <a:solidFill>
              <a:srgbClr val="13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92" name="Freeform 300"/>
            <p:cNvSpPr/>
            <p:nvPr/>
          </p:nvSpPr>
          <p:spPr bwMode="auto">
            <a:xfrm>
              <a:off x="4254500" y="4643438"/>
              <a:ext cx="128588" cy="46038"/>
            </a:xfrm>
            <a:custGeom>
              <a:cxnLst>
                <a:cxn ang="0">
                  <a:pos x="48" y="7"/>
                </a:cxn>
                <a:cxn ang="0">
                  <a:pos x="0" y="16"/>
                </a:cxn>
                <a:cxn ang="0">
                  <a:pos x="30" y="4"/>
                </a:cxn>
                <a:cxn ang="0">
                  <a:pos x="48" y="7"/>
                </a:cxn>
              </a:cxnLst>
              <a:rect b="b" l="0" r="r" t="0"/>
              <a:pathLst>
                <a:path h="17" w="48">
                  <a:moveTo>
                    <a:pt x="48" y="7"/>
                  </a:moveTo>
                  <a:cubicBezTo>
                    <a:pt x="35" y="13"/>
                    <a:pt x="20" y="17"/>
                    <a:pt x="0" y="16"/>
                  </a:cubicBezTo>
                  <a:cubicBezTo>
                    <a:pt x="6" y="8"/>
                    <a:pt x="19" y="7"/>
                    <a:pt x="30" y="4"/>
                  </a:cubicBezTo>
                  <a:cubicBezTo>
                    <a:pt x="35" y="6"/>
                    <a:pt x="48" y="0"/>
                    <a:pt x="48" y="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93" name="Freeform 301"/>
            <p:cNvSpPr/>
            <p:nvPr/>
          </p:nvSpPr>
          <p:spPr bwMode="auto">
            <a:xfrm>
              <a:off x="4471988" y="4775200"/>
              <a:ext cx="177800" cy="73025"/>
            </a:xfrm>
            <a:custGeom>
              <a:cxnLst>
                <a:cxn ang="0">
                  <a:pos x="0" y="27"/>
                </a:cxn>
                <a:cxn ang="0">
                  <a:pos x="66" y="0"/>
                </a:cxn>
                <a:cxn ang="0">
                  <a:pos x="0" y="27"/>
                </a:cxn>
              </a:cxnLst>
              <a:rect b="b" l="0" r="r" t="0"/>
              <a:pathLst>
                <a:path h="27" w="66">
                  <a:moveTo>
                    <a:pt x="0" y="27"/>
                  </a:moveTo>
                  <a:cubicBezTo>
                    <a:pt x="20" y="16"/>
                    <a:pt x="43" y="8"/>
                    <a:pt x="66" y="0"/>
                  </a:cubicBezTo>
                  <a:cubicBezTo>
                    <a:pt x="50" y="15"/>
                    <a:pt x="30" y="26"/>
                    <a:pt x="0" y="2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94" name="Freeform 302"/>
            <p:cNvSpPr/>
            <p:nvPr/>
          </p:nvSpPr>
          <p:spPr bwMode="auto">
            <a:xfrm>
              <a:off x="4513263" y="4879975"/>
              <a:ext cx="104775" cy="31750"/>
            </a:xfrm>
            <a:custGeom>
              <a:cxnLst>
                <a:cxn ang="0">
                  <a:pos x="0" y="12"/>
                </a:cxn>
                <a:cxn ang="0">
                  <a:pos x="39" y="0"/>
                </a:cxn>
                <a:cxn ang="0">
                  <a:pos x="0" y="12"/>
                </a:cxn>
              </a:cxnLst>
              <a:rect b="b" l="0" r="r" t="0"/>
              <a:pathLst>
                <a:path h="12" w="39">
                  <a:moveTo>
                    <a:pt x="0" y="12"/>
                  </a:moveTo>
                  <a:cubicBezTo>
                    <a:pt x="9" y="4"/>
                    <a:pt x="22" y="0"/>
                    <a:pt x="39" y="0"/>
                  </a:cubicBezTo>
                  <a:cubicBezTo>
                    <a:pt x="32" y="10"/>
                    <a:pt x="17" y="12"/>
                    <a:pt x="0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95" name="Freeform 303"/>
            <p:cNvSpPr/>
            <p:nvPr/>
          </p:nvSpPr>
          <p:spPr bwMode="auto">
            <a:xfrm>
              <a:off x="4448175" y="4911725"/>
              <a:ext cx="185738" cy="92075"/>
            </a:xfrm>
            <a:custGeom>
              <a:cxnLst>
                <a:cxn ang="0">
                  <a:pos x="0" y="33"/>
                </a:cxn>
                <a:cxn ang="0">
                  <a:pos x="48" y="15"/>
                </a:cxn>
                <a:cxn ang="0">
                  <a:pos x="12" y="15"/>
                </a:cxn>
                <a:cxn ang="0">
                  <a:pos x="69" y="0"/>
                </a:cxn>
                <a:cxn ang="0">
                  <a:pos x="0" y="33"/>
                </a:cxn>
              </a:cxnLst>
              <a:rect b="b" l="0" r="r" t="0"/>
              <a:pathLst>
                <a:path h="34" w="69">
                  <a:moveTo>
                    <a:pt x="0" y="33"/>
                  </a:moveTo>
                  <a:cubicBezTo>
                    <a:pt x="10" y="21"/>
                    <a:pt x="36" y="25"/>
                    <a:pt x="48" y="15"/>
                  </a:cubicBezTo>
                  <a:cubicBezTo>
                    <a:pt x="40" y="7"/>
                    <a:pt x="26" y="19"/>
                    <a:pt x="12" y="15"/>
                  </a:cubicBezTo>
                  <a:cubicBezTo>
                    <a:pt x="26" y="5"/>
                    <a:pt x="50" y="5"/>
                    <a:pt x="69" y="0"/>
                  </a:cubicBezTo>
                  <a:cubicBezTo>
                    <a:pt x="61" y="26"/>
                    <a:pt x="35" y="34"/>
                    <a:pt x="0" y="3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96" name="Freeform 304"/>
            <p:cNvSpPr/>
            <p:nvPr/>
          </p:nvSpPr>
          <p:spPr bwMode="auto">
            <a:xfrm>
              <a:off x="4552950" y="5030788"/>
              <a:ext cx="73025" cy="34925"/>
            </a:xfrm>
            <a:custGeom>
              <a:cxnLst>
                <a:cxn ang="0">
                  <a:pos x="0" y="10"/>
                </a:cxn>
                <a:cxn ang="0">
                  <a:pos x="27" y="1"/>
                </a:cxn>
                <a:cxn ang="0">
                  <a:pos x="0" y="10"/>
                </a:cxn>
              </a:cxnLst>
              <a:rect b="b" l="0" r="r" t="0"/>
              <a:pathLst>
                <a:path h="13" w="27">
                  <a:moveTo>
                    <a:pt x="0" y="10"/>
                  </a:moveTo>
                  <a:cubicBezTo>
                    <a:pt x="3" y="1"/>
                    <a:pt x="14" y="0"/>
                    <a:pt x="27" y="1"/>
                  </a:cubicBezTo>
                  <a:cubicBezTo>
                    <a:pt x="27" y="13"/>
                    <a:pt x="11" y="9"/>
                    <a:pt x="0" y="1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97" name="Freeform 305"/>
            <p:cNvSpPr/>
            <p:nvPr/>
          </p:nvSpPr>
          <p:spPr bwMode="auto">
            <a:xfrm>
              <a:off x="4497388" y="5111750"/>
              <a:ext cx="55563" cy="28575"/>
            </a:xfrm>
            <a:custGeom>
              <a:cxnLst>
                <a:cxn ang="0">
                  <a:pos x="21" y="1"/>
                </a:cxn>
                <a:cxn ang="0">
                  <a:pos x="0" y="10"/>
                </a:cxn>
                <a:cxn ang="0">
                  <a:pos x="21" y="1"/>
                </a:cxn>
              </a:cxnLst>
              <a:rect b="b" l="0" r="r" t="0"/>
              <a:pathLst>
                <a:path h="11" w="21">
                  <a:moveTo>
                    <a:pt x="21" y="1"/>
                  </a:moveTo>
                  <a:cubicBezTo>
                    <a:pt x="18" y="8"/>
                    <a:pt x="11" y="11"/>
                    <a:pt x="0" y="10"/>
                  </a:cubicBezTo>
                  <a:cubicBezTo>
                    <a:pt x="2" y="2"/>
                    <a:pt x="10" y="0"/>
                    <a:pt x="21" y="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98" name="Freeform 306"/>
            <p:cNvSpPr/>
            <p:nvPr/>
          </p:nvSpPr>
          <p:spPr bwMode="auto">
            <a:xfrm>
              <a:off x="4997450" y="1230313"/>
              <a:ext cx="42863" cy="92075"/>
            </a:xfrm>
            <a:custGeom>
              <a:cxnLst>
                <a:cxn ang="0">
                  <a:pos x="15" y="3"/>
                </a:cxn>
                <a:cxn ang="0">
                  <a:pos x="9" y="30"/>
                </a:cxn>
                <a:cxn ang="0">
                  <a:pos x="0" y="33"/>
                </a:cxn>
                <a:cxn ang="0">
                  <a:pos x="6" y="0"/>
                </a:cxn>
                <a:cxn ang="0">
                  <a:pos x="15" y="3"/>
                </a:cxn>
              </a:cxnLst>
              <a:rect b="b" l="0" r="r" t="0"/>
              <a:pathLst>
                <a:path h="34" w="16">
                  <a:moveTo>
                    <a:pt x="15" y="3"/>
                  </a:moveTo>
                  <a:cubicBezTo>
                    <a:pt x="16" y="15"/>
                    <a:pt x="15" y="25"/>
                    <a:pt x="9" y="30"/>
                  </a:cubicBezTo>
                  <a:cubicBezTo>
                    <a:pt x="5" y="30"/>
                    <a:pt x="5" y="34"/>
                    <a:pt x="0" y="33"/>
                  </a:cubicBezTo>
                  <a:cubicBezTo>
                    <a:pt x="5" y="25"/>
                    <a:pt x="7" y="14"/>
                    <a:pt x="6" y="0"/>
                  </a:cubicBezTo>
                  <a:cubicBezTo>
                    <a:pt x="10" y="0"/>
                    <a:pt x="13" y="1"/>
                    <a:pt x="15" y="3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99" name="Freeform 307"/>
            <p:cNvSpPr/>
            <p:nvPr/>
          </p:nvSpPr>
          <p:spPr bwMode="auto">
            <a:xfrm>
              <a:off x="4673600" y="4298950"/>
              <a:ext cx="231775" cy="155575"/>
            </a:xfrm>
            <a:custGeom>
              <a:cxnLst>
                <a:cxn ang="0">
                  <a:pos x="36" y="9"/>
                </a:cxn>
                <a:cxn ang="0">
                  <a:pos x="78" y="0"/>
                </a:cxn>
                <a:cxn ang="0">
                  <a:pos x="78" y="12"/>
                </a:cxn>
                <a:cxn ang="0">
                  <a:pos x="75" y="18"/>
                </a:cxn>
                <a:cxn ang="0">
                  <a:pos x="66" y="27"/>
                </a:cxn>
                <a:cxn ang="0">
                  <a:pos x="51" y="18"/>
                </a:cxn>
                <a:cxn ang="0">
                  <a:pos x="54" y="36"/>
                </a:cxn>
                <a:cxn ang="0">
                  <a:pos x="33" y="24"/>
                </a:cxn>
                <a:cxn ang="0">
                  <a:pos x="42" y="39"/>
                </a:cxn>
                <a:cxn ang="0">
                  <a:pos x="42" y="42"/>
                </a:cxn>
                <a:cxn ang="0">
                  <a:pos x="21" y="48"/>
                </a:cxn>
                <a:cxn ang="0">
                  <a:pos x="21" y="33"/>
                </a:cxn>
                <a:cxn ang="0">
                  <a:pos x="15" y="54"/>
                </a:cxn>
                <a:cxn ang="0">
                  <a:pos x="0" y="54"/>
                </a:cxn>
                <a:cxn ang="0">
                  <a:pos x="0" y="30"/>
                </a:cxn>
                <a:cxn ang="0">
                  <a:pos x="15" y="24"/>
                </a:cxn>
                <a:cxn ang="0">
                  <a:pos x="36" y="9"/>
                </a:cxn>
              </a:cxnLst>
              <a:rect b="b" l="0" r="r" t="0"/>
              <a:pathLst>
                <a:path h="57" w="86">
                  <a:moveTo>
                    <a:pt x="36" y="9"/>
                  </a:moveTo>
                  <a:cubicBezTo>
                    <a:pt x="48" y="4"/>
                    <a:pt x="64" y="3"/>
                    <a:pt x="78" y="0"/>
                  </a:cubicBezTo>
                  <a:cubicBezTo>
                    <a:pt x="86" y="1"/>
                    <a:pt x="74" y="5"/>
                    <a:pt x="78" y="12"/>
                  </a:cubicBezTo>
                  <a:cubicBezTo>
                    <a:pt x="76" y="13"/>
                    <a:pt x="75" y="15"/>
                    <a:pt x="75" y="18"/>
                  </a:cubicBezTo>
                  <a:cubicBezTo>
                    <a:pt x="69" y="18"/>
                    <a:pt x="73" y="28"/>
                    <a:pt x="66" y="27"/>
                  </a:cubicBezTo>
                  <a:cubicBezTo>
                    <a:pt x="59" y="28"/>
                    <a:pt x="57" y="8"/>
                    <a:pt x="51" y="18"/>
                  </a:cubicBezTo>
                  <a:cubicBezTo>
                    <a:pt x="59" y="18"/>
                    <a:pt x="58" y="32"/>
                    <a:pt x="54" y="36"/>
                  </a:cubicBezTo>
                  <a:cubicBezTo>
                    <a:pt x="39" y="40"/>
                    <a:pt x="41" y="27"/>
                    <a:pt x="33" y="24"/>
                  </a:cubicBezTo>
                  <a:cubicBezTo>
                    <a:pt x="34" y="31"/>
                    <a:pt x="36" y="37"/>
                    <a:pt x="42" y="39"/>
                  </a:cubicBezTo>
                  <a:cubicBezTo>
                    <a:pt x="42" y="40"/>
                    <a:pt x="42" y="41"/>
                    <a:pt x="42" y="42"/>
                  </a:cubicBezTo>
                  <a:cubicBezTo>
                    <a:pt x="34" y="43"/>
                    <a:pt x="31" y="58"/>
                    <a:pt x="21" y="48"/>
                  </a:cubicBezTo>
                  <a:cubicBezTo>
                    <a:pt x="21" y="43"/>
                    <a:pt x="21" y="38"/>
                    <a:pt x="21" y="33"/>
                  </a:cubicBezTo>
                  <a:cubicBezTo>
                    <a:pt x="10" y="31"/>
                    <a:pt x="17" y="47"/>
                    <a:pt x="15" y="54"/>
                  </a:cubicBezTo>
                  <a:cubicBezTo>
                    <a:pt x="10" y="54"/>
                    <a:pt x="5" y="54"/>
                    <a:pt x="0" y="54"/>
                  </a:cubicBezTo>
                  <a:cubicBezTo>
                    <a:pt x="0" y="46"/>
                    <a:pt x="0" y="38"/>
                    <a:pt x="0" y="30"/>
                  </a:cubicBezTo>
                  <a:cubicBezTo>
                    <a:pt x="7" y="30"/>
                    <a:pt x="9" y="25"/>
                    <a:pt x="15" y="24"/>
                  </a:cubicBezTo>
                  <a:cubicBezTo>
                    <a:pt x="22" y="19"/>
                    <a:pt x="30" y="15"/>
                    <a:pt x="36" y="9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00" name="Freeform 308"/>
            <p:cNvSpPr/>
            <p:nvPr/>
          </p:nvSpPr>
          <p:spPr bwMode="auto">
            <a:xfrm>
              <a:off x="4664075" y="2894013"/>
              <a:ext cx="106363" cy="34925"/>
            </a:xfrm>
            <a:custGeom>
              <a:cxnLst>
                <a:cxn ang="0">
                  <a:pos x="7" y="12"/>
                </a:cxn>
                <a:cxn ang="0">
                  <a:pos x="22" y="3"/>
                </a:cxn>
                <a:cxn ang="0">
                  <a:pos x="22" y="6"/>
                </a:cxn>
                <a:cxn ang="0">
                  <a:pos x="37" y="12"/>
                </a:cxn>
                <a:cxn ang="0">
                  <a:pos x="7" y="12"/>
                </a:cxn>
              </a:cxnLst>
              <a:rect b="b" l="0" r="r" t="0"/>
              <a:pathLst>
                <a:path h="13" w="40">
                  <a:moveTo>
                    <a:pt x="7" y="12"/>
                  </a:moveTo>
                  <a:cubicBezTo>
                    <a:pt x="0" y="0"/>
                    <a:pt x="19" y="13"/>
                    <a:pt x="22" y="3"/>
                  </a:cubicBezTo>
                  <a:cubicBezTo>
                    <a:pt x="22" y="4"/>
                    <a:pt x="22" y="5"/>
                    <a:pt x="22" y="6"/>
                  </a:cubicBezTo>
                  <a:cubicBezTo>
                    <a:pt x="28" y="7"/>
                    <a:pt x="40" y="2"/>
                    <a:pt x="37" y="12"/>
                  </a:cubicBezTo>
                  <a:cubicBezTo>
                    <a:pt x="27" y="12"/>
                    <a:pt x="17" y="12"/>
                    <a:pt x="7" y="12"/>
                  </a:cubicBezTo>
                  <a:close/>
                </a:path>
              </a:pathLst>
            </a:custGeom>
            <a:solidFill>
              <a:srgbClr val="13303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01" name="Freeform 309"/>
            <p:cNvSpPr/>
            <p:nvPr/>
          </p:nvSpPr>
          <p:spPr bwMode="auto">
            <a:xfrm>
              <a:off x="4900613" y="4330700"/>
              <a:ext cx="12700" cy="104775"/>
            </a:xfrm>
            <a:custGeom>
              <a:cxnLst>
                <a:cxn ang="0">
                  <a:pos x="0" y="39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9"/>
                </a:cxn>
              </a:cxnLst>
              <a:rect b="b" l="0" r="r" t="0"/>
              <a:pathLst>
                <a:path h="39" w="5">
                  <a:moveTo>
                    <a:pt x="0" y="39"/>
                  </a:moveTo>
                  <a:cubicBezTo>
                    <a:pt x="0" y="27"/>
                    <a:pt x="0" y="1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" y="6"/>
                    <a:pt x="5" y="33"/>
                    <a:pt x="0" y="39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02" name="Freeform 310"/>
            <p:cNvSpPr/>
            <p:nvPr/>
          </p:nvSpPr>
          <p:spPr bwMode="auto">
            <a:xfrm>
              <a:off x="3367088" y="774700"/>
              <a:ext cx="112713" cy="53975"/>
            </a:xfrm>
            <a:custGeom>
              <a:cxnLst>
                <a:cxn ang="0">
                  <a:pos x="9" y="1"/>
                </a:cxn>
                <a:cxn ang="0">
                  <a:pos x="18" y="7"/>
                </a:cxn>
                <a:cxn ang="0">
                  <a:pos x="42" y="13"/>
                </a:cxn>
                <a:cxn ang="0">
                  <a:pos x="24" y="16"/>
                </a:cxn>
                <a:cxn ang="0">
                  <a:pos x="6" y="4"/>
                </a:cxn>
                <a:cxn ang="0">
                  <a:pos x="9" y="1"/>
                </a:cxn>
              </a:cxnLst>
              <a:rect b="b" l="0" r="r" t="0"/>
              <a:pathLst>
                <a:path h="20" w="42">
                  <a:moveTo>
                    <a:pt x="9" y="1"/>
                  </a:moveTo>
                  <a:cubicBezTo>
                    <a:pt x="10" y="5"/>
                    <a:pt x="16" y="4"/>
                    <a:pt x="18" y="7"/>
                  </a:cubicBezTo>
                  <a:cubicBezTo>
                    <a:pt x="21" y="14"/>
                    <a:pt x="39" y="6"/>
                    <a:pt x="42" y="13"/>
                  </a:cubicBezTo>
                  <a:cubicBezTo>
                    <a:pt x="33" y="11"/>
                    <a:pt x="33" y="18"/>
                    <a:pt x="24" y="16"/>
                  </a:cubicBezTo>
                  <a:cubicBezTo>
                    <a:pt x="22" y="8"/>
                    <a:pt x="0" y="20"/>
                    <a:pt x="6" y="4"/>
                  </a:cubicBezTo>
                  <a:cubicBezTo>
                    <a:pt x="6" y="2"/>
                    <a:pt x="6" y="0"/>
                    <a:pt x="9" y="1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03" name="Freeform 311"/>
            <p:cNvSpPr/>
            <p:nvPr/>
          </p:nvSpPr>
          <p:spPr bwMode="auto">
            <a:xfrm>
              <a:off x="4795838" y="839788"/>
              <a:ext cx="104775" cy="26988"/>
            </a:xfrm>
            <a:custGeom>
              <a:cxnLst>
                <a:cxn ang="0">
                  <a:pos x="0" y="7"/>
                </a:cxn>
                <a:cxn ang="0">
                  <a:pos x="39" y="10"/>
                </a:cxn>
                <a:cxn ang="0">
                  <a:pos x="27" y="10"/>
                </a:cxn>
                <a:cxn ang="0">
                  <a:pos x="15" y="7"/>
                </a:cxn>
                <a:cxn ang="0">
                  <a:pos x="0" y="7"/>
                </a:cxn>
              </a:cxnLst>
              <a:rect b="b" l="0" r="r" t="0"/>
              <a:pathLst>
                <a:path h="10" w="39">
                  <a:moveTo>
                    <a:pt x="0" y="7"/>
                  </a:moveTo>
                  <a:cubicBezTo>
                    <a:pt x="7" y="3"/>
                    <a:pt x="37" y="0"/>
                    <a:pt x="39" y="10"/>
                  </a:cubicBezTo>
                  <a:cubicBezTo>
                    <a:pt x="35" y="10"/>
                    <a:pt x="31" y="10"/>
                    <a:pt x="27" y="10"/>
                  </a:cubicBezTo>
                  <a:cubicBezTo>
                    <a:pt x="26" y="6"/>
                    <a:pt x="20" y="7"/>
                    <a:pt x="15" y="7"/>
                  </a:cubicBezTo>
                  <a:cubicBezTo>
                    <a:pt x="10" y="7"/>
                    <a:pt x="5" y="7"/>
                    <a:pt x="0" y="7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04" name="Freeform 312"/>
            <p:cNvSpPr/>
            <p:nvPr/>
          </p:nvSpPr>
          <p:spPr bwMode="auto">
            <a:xfrm>
              <a:off x="4235450" y="3482975"/>
              <a:ext cx="19050" cy="225425"/>
            </a:xfrm>
            <a:custGeom>
              <a:cxnLst>
                <a:cxn ang="0">
                  <a:pos x="7" y="0"/>
                </a:cxn>
                <a:cxn ang="0">
                  <a:pos x="7" y="75"/>
                </a:cxn>
                <a:cxn ang="0">
                  <a:pos x="7" y="84"/>
                </a:cxn>
                <a:cxn ang="0">
                  <a:pos x="4" y="84"/>
                </a:cxn>
                <a:cxn ang="0">
                  <a:pos x="7" y="0"/>
                </a:cxn>
              </a:cxnLst>
              <a:rect b="b" l="0" r="r" t="0"/>
              <a:pathLst>
                <a:path h="84" w="7">
                  <a:moveTo>
                    <a:pt x="7" y="0"/>
                  </a:moveTo>
                  <a:cubicBezTo>
                    <a:pt x="7" y="25"/>
                    <a:pt x="7" y="50"/>
                    <a:pt x="7" y="75"/>
                  </a:cubicBezTo>
                  <a:cubicBezTo>
                    <a:pt x="7" y="78"/>
                    <a:pt x="7" y="81"/>
                    <a:pt x="7" y="84"/>
                  </a:cubicBezTo>
                  <a:cubicBezTo>
                    <a:pt x="6" y="84"/>
                    <a:pt x="5" y="84"/>
                    <a:pt x="4" y="84"/>
                  </a:cubicBezTo>
                  <a:cubicBezTo>
                    <a:pt x="6" y="57"/>
                    <a:pt x="0" y="22"/>
                    <a:pt x="7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05" name="Freeform 314"/>
            <p:cNvSpPr/>
            <p:nvPr/>
          </p:nvSpPr>
          <p:spPr bwMode="auto">
            <a:xfrm>
              <a:off x="4956175" y="1787525"/>
              <a:ext cx="7938" cy="120650"/>
            </a:xfrm>
            <a:custGeom>
              <a:cxnLst>
                <a:cxn ang="0">
                  <a:pos x="3" y="0"/>
                </a:cxn>
                <a:cxn ang="0">
                  <a:pos x="3" y="21"/>
                </a:cxn>
                <a:cxn ang="0">
                  <a:pos x="3" y="45"/>
                </a:cxn>
                <a:cxn ang="0">
                  <a:pos x="0" y="45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45" w="3">
                  <a:moveTo>
                    <a:pt x="3" y="0"/>
                  </a:moveTo>
                  <a:cubicBezTo>
                    <a:pt x="3" y="7"/>
                    <a:pt x="3" y="14"/>
                    <a:pt x="3" y="21"/>
                  </a:cubicBezTo>
                  <a:cubicBezTo>
                    <a:pt x="3" y="29"/>
                    <a:pt x="3" y="37"/>
                    <a:pt x="3" y="45"/>
                  </a:cubicBezTo>
                  <a:cubicBezTo>
                    <a:pt x="2" y="45"/>
                    <a:pt x="1" y="45"/>
                    <a:pt x="0" y="45"/>
                  </a:cubicBezTo>
                  <a:cubicBezTo>
                    <a:pt x="0" y="30"/>
                    <a:pt x="0" y="15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06" name="Freeform 315"/>
            <p:cNvSpPr/>
            <p:nvPr/>
          </p:nvSpPr>
          <p:spPr bwMode="auto">
            <a:xfrm>
              <a:off x="4125913" y="2886075"/>
              <a:ext cx="527050" cy="430213"/>
            </a:xfrm>
            <a:custGeom>
              <a:cxnLst>
                <a:cxn ang="0">
                  <a:pos x="57" y="24"/>
                </a:cxn>
                <a:cxn ang="0">
                  <a:pos x="195" y="18"/>
                </a:cxn>
                <a:cxn ang="0">
                  <a:pos x="192" y="51"/>
                </a:cxn>
                <a:cxn ang="0">
                  <a:pos x="189" y="54"/>
                </a:cxn>
                <a:cxn ang="0">
                  <a:pos x="165" y="99"/>
                </a:cxn>
                <a:cxn ang="0">
                  <a:pos x="171" y="105"/>
                </a:cxn>
                <a:cxn ang="0">
                  <a:pos x="159" y="108"/>
                </a:cxn>
                <a:cxn ang="0">
                  <a:pos x="159" y="102"/>
                </a:cxn>
                <a:cxn ang="0">
                  <a:pos x="141" y="105"/>
                </a:cxn>
                <a:cxn ang="0">
                  <a:pos x="111" y="117"/>
                </a:cxn>
                <a:cxn ang="0">
                  <a:pos x="81" y="126"/>
                </a:cxn>
                <a:cxn ang="0">
                  <a:pos x="60" y="129"/>
                </a:cxn>
                <a:cxn ang="0">
                  <a:pos x="33" y="132"/>
                </a:cxn>
                <a:cxn ang="0">
                  <a:pos x="78" y="132"/>
                </a:cxn>
                <a:cxn ang="0">
                  <a:pos x="90" y="129"/>
                </a:cxn>
                <a:cxn ang="0">
                  <a:pos x="117" y="123"/>
                </a:cxn>
                <a:cxn ang="0">
                  <a:pos x="168" y="108"/>
                </a:cxn>
                <a:cxn ang="0">
                  <a:pos x="165" y="120"/>
                </a:cxn>
                <a:cxn ang="0">
                  <a:pos x="162" y="132"/>
                </a:cxn>
                <a:cxn ang="0">
                  <a:pos x="144" y="138"/>
                </a:cxn>
                <a:cxn ang="0">
                  <a:pos x="135" y="141"/>
                </a:cxn>
                <a:cxn ang="0">
                  <a:pos x="108" y="156"/>
                </a:cxn>
                <a:cxn ang="0">
                  <a:pos x="105" y="159"/>
                </a:cxn>
                <a:cxn ang="0">
                  <a:pos x="78" y="156"/>
                </a:cxn>
                <a:cxn ang="0">
                  <a:pos x="75" y="153"/>
                </a:cxn>
                <a:cxn ang="0">
                  <a:pos x="12" y="147"/>
                </a:cxn>
                <a:cxn ang="0">
                  <a:pos x="9" y="138"/>
                </a:cxn>
                <a:cxn ang="0">
                  <a:pos x="27" y="99"/>
                </a:cxn>
                <a:cxn ang="0">
                  <a:pos x="57" y="24"/>
                </a:cxn>
              </a:cxnLst>
              <a:rect b="b" l="0" r="r" t="0"/>
              <a:pathLst>
                <a:path h="160" w="196">
                  <a:moveTo>
                    <a:pt x="57" y="24"/>
                  </a:moveTo>
                  <a:cubicBezTo>
                    <a:pt x="98" y="0"/>
                    <a:pt x="142" y="29"/>
                    <a:pt x="195" y="18"/>
                  </a:cubicBezTo>
                  <a:cubicBezTo>
                    <a:pt x="196" y="29"/>
                    <a:pt x="185" y="44"/>
                    <a:pt x="192" y="51"/>
                  </a:cubicBezTo>
                  <a:cubicBezTo>
                    <a:pt x="192" y="53"/>
                    <a:pt x="192" y="55"/>
                    <a:pt x="189" y="54"/>
                  </a:cubicBezTo>
                  <a:cubicBezTo>
                    <a:pt x="177" y="53"/>
                    <a:pt x="180" y="93"/>
                    <a:pt x="165" y="99"/>
                  </a:cubicBezTo>
                  <a:cubicBezTo>
                    <a:pt x="169" y="99"/>
                    <a:pt x="172" y="100"/>
                    <a:pt x="171" y="105"/>
                  </a:cubicBezTo>
                  <a:cubicBezTo>
                    <a:pt x="165" y="104"/>
                    <a:pt x="164" y="108"/>
                    <a:pt x="159" y="108"/>
                  </a:cubicBezTo>
                  <a:cubicBezTo>
                    <a:pt x="155" y="107"/>
                    <a:pt x="157" y="105"/>
                    <a:pt x="159" y="102"/>
                  </a:cubicBezTo>
                  <a:cubicBezTo>
                    <a:pt x="151" y="100"/>
                    <a:pt x="145" y="98"/>
                    <a:pt x="141" y="105"/>
                  </a:cubicBezTo>
                  <a:cubicBezTo>
                    <a:pt x="130" y="108"/>
                    <a:pt x="122" y="114"/>
                    <a:pt x="111" y="117"/>
                  </a:cubicBezTo>
                  <a:cubicBezTo>
                    <a:pt x="103" y="122"/>
                    <a:pt x="90" y="122"/>
                    <a:pt x="81" y="126"/>
                  </a:cubicBezTo>
                  <a:cubicBezTo>
                    <a:pt x="71" y="124"/>
                    <a:pt x="69" y="130"/>
                    <a:pt x="60" y="129"/>
                  </a:cubicBezTo>
                  <a:cubicBezTo>
                    <a:pt x="52" y="131"/>
                    <a:pt x="36" y="125"/>
                    <a:pt x="33" y="132"/>
                  </a:cubicBezTo>
                  <a:cubicBezTo>
                    <a:pt x="46" y="132"/>
                    <a:pt x="67" y="140"/>
                    <a:pt x="78" y="132"/>
                  </a:cubicBezTo>
                  <a:cubicBezTo>
                    <a:pt x="84" y="133"/>
                    <a:pt x="85" y="129"/>
                    <a:pt x="90" y="129"/>
                  </a:cubicBezTo>
                  <a:cubicBezTo>
                    <a:pt x="101" y="129"/>
                    <a:pt x="111" y="128"/>
                    <a:pt x="117" y="123"/>
                  </a:cubicBezTo>
                  <a:cubicBezTo>
                    <a:pt x="141" y="125"/>
                    <a:pt x="154" y="116"/>
                    <a:pt x="168" y="108"/>
                  </a:cubicBezTo>
                  <a:cubicBezTo>
                    <a:pt x="168" y="113"/>
                    <a:pt x="167" y="117"/>
                    <a:pt x="165" y="120"/>
                  </a:cubicBezTo>
                  <a:cubicBezTo>
                    <a:pt x="164" y="124"/>
                    <a:pt x="161" y="126"/>
                    <a:pt x="162" y="132"/>
                  </a:cubicBezTo>
                  <a:cubicBezTo>
                    <a:pt x="154" y="132"/>
                    <a:pt x="148" y="134"/>
                    <a:pt x="144" y="138"/>
                  </a:cubicBezTo>
                  <a:cubicBezTo>
                    <a:pt x="143" y="141"/>
                    <a:pt x="139" y="141"/>
                    <a:pt x="135" y="141"/>
                  </a:cubicBezTo>
                  <a:cubicBezTo>
                    <a:pt x="122" y="142"/>
                    <a:pt x="115" y="149"/>
                    <a:pt x="108" y="156"/>
                  </a:cubicBezTo>
                  <a:cubicBezTo>
                    <a:pt x="108" y="158"/>
                    <a:pt x="108" y="160"/>
                    <a:pt x="105" y="159"/>
                  </a:cubicBezTo>
                  <a:cubicBezTo>
                    <a:pt x="100" y="156"/>
                    <a:pt x="82" y="151"/>
                    <a:pt x="78" y="156"/>
                  </a:cubicBezTo>
                  <a:cubicBezTo>
                    <a:pt x="76" y="156"/>
                    <a:pt x="74" y="156"/>
                    <a:pt x="75" y="153"/>
                  </a:cubicBezTo>
                  <a:cubicBezTo>
                    <a:pt x="71" y="146"/>
                    <a:pt x="32" y="142"/>
                    <a:pt x="12" y="147"/>
                  </a:cubicBezTo>
                  <a:cubicBezTo>
                    <a:pt x="0" y="151"/>
                    <a:pt x="1" y="138"/>
                    <a:pt x="9" y="138"/>
                  </a:cubicBezTo>
                  <a:cubicBezTo>
                    <a:pt x="19" y="129"/>
                    <a:pt x="21" y="112"/>
                    <a:pt x="27" y="99"/>
                  </a:cubicBezTo>
                  <a:cubicBezTo>
                    <a:pt x="39" y="76"/>
                    <a:pt x="47" y="49"/>
                    <a:pt x="57" y="24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07" name="Freeform 316"/>
            <p:cNvSpPr/>
            <p:nvPr/>
          </p:nvSpPr>
          <p:spPr bwMode="auto">
            <a:xfrm>
              <a:off x="4610100" y="4225925"/>
              <a:ext cx="225425" cy="201613"/>
            </a:xfrm>
            <a:custGeom>
              <a:cxnLst>
                <a:cxn ang="0">
                  <a:pos x="36" y="3"/>
                </a:cxn>
                <a:cxn ang="0">
                  <a:pos x="63" y="9"/>
                </a:cxn>
                <a:cxn ang="0">
                  <a:pos x="60" y="3"/>
                </a:cxn>
                <a:cxn ang="0">
                  <a:pos x="84" y="18"/>
                </a:cxn>
                <a:cxn ang="0">
                  <a:pos x="0" y="30"/>
                </a:cxn>
                <a:cxn ang="0">
                  <a:pos x="3" y="30"/>
                </a:cxn>
                <a:cxn ang="0">
                  <a:pos x="18" y="18"/>
                </a:cxn>
                <a:cxn ang="0">
                  <a:pos x="36" y="3"/>
                </a:cxn>
              </a:cxnLst>
              <a:rect b="b" l="0" r="r" t="0"/>
              <a:pathLst>
                <a:path h="75" w="84">
                  <a:moveTo>
                    <a:pt x="36" y="3"/>
                  </a:moveTo>
                  <a:cubicBezTo>
                    <a:pt x="44" y="0"/>
                    <a:pt x="57" y="13"/>
                    <a:pt x="63" y="9"/>
                  </a:cubicBezTo>
                  <a:cubicBezTo>
                    <a:pt x="60" y="8"/>
                    <a:pt x="56" y="4"/>
                    <a:pt x="60" y="3"/>
                  </a:cubicBezTo>
                  <a:cubicBezTo>
                    <a:pt x="73" y="3"/>
                    <a:pt x="82" y="7"/>
                    <a:pt x="84" y="18"/>
                  </a:cubicBezTo>
                  <a:cubicBezTo>
                    <a:pt x="52" y="18"/>
                    <a:pt x="14" y="75"/>
                    <a:pt x="0" y="30"/>
                  </a:cubicBezTo>
                  <a:cubicBezTo>
                    <a:pt x="1" y="30"/>
                    <a:pt x="2" y="30"/>
                    <a:pt x="3" y="30"/>
                  </a:cubicBezTo>
                  <a:cubicBezTo>
                    <a:pt x="5" y="37"/>
                    <a:pt x="25" y="20"/>
                    <a:pt x="18" y="18"/>
                  </a:cubicBezTo>
                  <a:cubicBezTo>
                    <a:pt x="24" y="13"/>
                    <a:pt x="29" y="7"/>
                    <a:pt x="36" y="3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08" name="Freeform 317"/>
            <p:cNvSpPr/>
            <p:nvPr/>
          </p:nvSpPr>
          <p:spPr bwMode="auto">
            <a:xfrm>
              <a:off x="4179888" y="4230688"/>
              <a:ext cx="307975" cy="149225"/>
            </a:xfrm>
            <a:custGeom>
              <a:cxnLst>
                <a:cxn ang="0">
                  <a:pos x="67" y="1"/>
                </a:cxn>
                <a:cxn ang="0">
                  <a:pos x="79" y="7"/>
                </a:cxn>
                <a:cxn ang="0">
                  <a:pos x="82" y="4"/>
                </a:cxn>
                <a:cxn ang="0">
                  <a:pos x="94" y="1"/>
                </a:cxn>
                <a:cxn ang="0">
                  <a:pos x="112" y="13"/>
                </a:cxn>
                <a:cxn ang="0">
                  <a:pos x="22" y="49"/>
                </a:cxn>
                <a:cxn ang="0">
                  <a:pos x="13" y="55"/>
                </a:cxn>
                <a:cxn ang="0">
                  <a:pos x="10" y="46"/>
                </a:cxn>
                <a:cxn ang="0">
                  <a:pos x="10" y="49"/>
                </a:cxn>
                <a:cxn ang="0">
                  <a:pos x="10" y="28"/>
                </a:cxn>
                <a:cxn ang="0">
                  <a:pos x="13" y="25"/>
                </a:cxn>
                <a:cxn ang="0">
                  <a:pos x="19" y="34"/>
                </a:cxn>
                <a:cxn ang="0">
                  <a:pos x="25" y="13"/>
                </a:cxn>
                <a:cxn ang="0">
                  <a:pos x="28" y="10"/>
                </a:cxn>
                <a:cxn ang="0">
                  <a:pos x="67" y="1"/>
                </a:cxn>
              </a:cxnLst>
              <a:rect b="b" l="0" r="r" t="0"/>
              <a:pathLst>
                <a:path h="55" w="115">
                  <a:moveTo>
                    <a:pt x="67" y="1"/>
                  </a:moveTo>
                  <a:cubicBezTo>
                    <a:pt x="67" y="7"/>
                    <a:pt x="77" y="3"/>
                    <a:pt x="79" y="7"/>
                  </a:cubicBezTo>
                  <a:cubicBezTo>
                    <a:pt x="81" y="21"/>
                    <a:pt x="88" y="14"/>
                    <a:pt x="82" y="4"/>
                  </a:cubicBezTo>
                  <a:cubicBezTo>
                    <a:pt x="86" y="3"/>
                    <a:pt x="93" y="5"/>
                    <a:pt x="94" y="1"/>
                  </a:cubicBezTo>
                  <a:cubicBezTo>
                    <a:pt x="105" y="0"/>
                    <a:pt x="115" y="0"/>
                    <a:pt x="112" y="13"/>
                  </a:cubicBezTo>
                  <a:cubicBezTo>
                    <a:pt x="72" y="21"/>
                    <a:pt x="45" y="24"/>
                    <a:pt x="22" y="49"/>
                  </a:cubicBezTo>
                  <a:cubicBezTo>
                    <a:pt x="18" y="50"/>
                    <a:pt x="17" y="54"/>
                    <a:pt x="13" y="55"/>
                  </a:cubicBezTo>
                  <a:cubicBezTo>
                    <a:pt x="13" y="51"/>
                    <a:pt x="14" y="46"/>
                    <a:pt x="10" y="46"/>
                  </a:cubicBezTo>
                  <a:cubicBezTo>
                    <a:pt x="10" y="47"/>
                    <a:pt x="10" y="48"/>
                    <a:pt x="10" y="49"/>
                  </a:cubicBezTo>
                  <a:cubicBezTo>
                    <a:pt x="0" y="46"/>
                    <a:pt x="20" y="31"/>
                    <a:pt x="10" y="28"/>
                  </a:cubicBezTo>
                  <a:cubicBezTo>
                    <a:pt x="10" y="26"/>
                    <a:pt x="10" y="24"/>
                    <a:pt x="13" y="25"/>
                  </a:cubicBezTo>
                  <a:cubicBezTo>
                    <a:pt x="14" y="29"/>
                    <a:pt x="16" y="32"/>
                    <a:pt x="19" y="34"/>
                  </a:cubicBezTo>
                  <a:cubicBezTo>
                    <a:pt x="20" y="26"/>
                    <a:pt x="21" y="18"/>
                    <a:pt x="25" y="13"/>
                  </a:cubicBezTo>
                  <a:cubicBezTo>
                    <a:pt x="28" y="13"/>
                    <a:pt x="33" y="12"/>
                    <a:pt x="28" y="10"/>
                  </a:cubicBezTo>
                  <a:cubicBezTo>
                    <a:pt x="38" y="4"/>
                    <a:pt x="56" y="6"/>
                    <a:pt x="67" y="1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09" name="Freeform 318"/>
            <p:cNvSpPr/>
            <p:nvPr/>
          </p:nvSpPr>
          <p:spPr bwMode="auto">
            <a:xfrm>
              <a:off x="4375150" y="2054225"/>
              <a:ext cx="33338" cy="136525"/>
            </a:xfrm>
            <a:custGeom>
              <a:cxnLst>
                <a:cxn ang="0">
                  <a:pos x="6" y="51"/>
                </a:cxn>
                <a:cxn ang="0">
                  <a:pos x="0" y="0"/>
                </a:cxn>
                <a:cxn ang="0">
                  <a:pos x="6" y="51"/>
                </a:cxn>
              </a:cxnLst>
              <a:rect b="b" l="0" r="r" t="0"/>
              <a:pathLst>
                <a:path h="51" w="12">
                  <a:moveTo>
                    <a:pt x="6" y="51"/>
                  </a:moveTo>
                  <a:cubicBezTo>
                    <a:pt x="0" y="38"/>
                    <a:pt x="5" y="14"/>
                    <a:pt x="0" y="0"/>
                  </a:cubicBezTo>
                  <a:cubicBezTo>
                    <a:pt x="9" y="10"/>
                    <a:pt x="12" y="36"/>
                    <a:pt x="6" y="51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10" name="Freeform 319"/>
            <p:cNvSpPr/>
            <p:nvPr/>
          </p:nvSpPr>
          <p:spPr bwMode="auto">
            <a:xfrm>
              <a:off x="4633913" y="1631950"/>
              <a:ext cx="7938" cy="131763"/>
            </a:xfrm>
            <a:custGeom>
              <a:cxnLst>
                <a:cxn ang="0">
                  <a:pos x="3" y="4"/>
                </a:cxn>
                <a:cxn ang="0">
                  <a:pos x="3" y="49"/>
                </a:cxn>
                <a:cxn ang="0">
                  <a:pos x="0" y="49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3" y="4"/>
                </a:cxn>
              </a:cxnLst>
              <a:rect b="b" l="0" r="r" t="0"/>
              <a:pathLst>
                <a:path h="49" w="3">
                  <a:moveTo>
                    <a:pt x="3" y="4"/>
                  </a:moveTo>
                  <a:cubicBezTo>
                    <a:pt x="3" y="19"/>
                    <a:pt x="3" y="34"/>
                    <a:pt x="3" y="49"/>
                  </a:cubicBezTo>
                  <a:cubicBezTo>
                    <a:pt x="2" y="49"/>
                    <a:pt x="1" y="49"/>
                    <a:pt x="0" y="49"/>
                  </a:cubicBezTo>
                  <a:cubicBezTo>
                    <a:pt x="0" y="34"/>
                    <a:pt x="0" y="19"/>
                    <a:pt x="0" y="4"/>
                  </a:cubicBezTo>
                  <a:cubicBezTo>
                    <a:pt x="0" y="2"/>
                    <a:pt x="0" y="0"/>
                    <a:pt x="3" y="1"/>
                  </a:cubicBezTo>
                  <a:cubicBezTo>
                    <a:pt x="3" y="2"/>
                    <a:pt x="3" y="3"/>
                    <a:pt x="3" y="4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11" name="Freeform 320"/>
            <p:cNvSpPr/>
            <p:nvPr/>
          </p:nvSpPr>
          <p:spPr bwMode="auto">
            <a:xfrm>
              <a:off x="4981575" y="2279650"/>
              <a:ext cx="7938" cy="130175"/>
            </a:xfrm>
            <a:custGeom>
              <a:cxnLst>
                <a:cxn ang="0">
                  <a:pos x="0" y="3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48"/>
                </a:cxn>
                <a:cxn ang="0">
                  <a:pos x="0" y="48"/>
                </a:cxn>
                <a:cxn ang="0">
                  <a:pos x="0" y="36"/>
                </a:cxn>
              </a:cxnLst>
              <a:rect b="b" l="0" r="r" t="0"/>
              <a:pathLst>
                <a:path h="48" w="3">
                  <a:moveTo>
                    <a:pt x="0" y="36"/>
                  </a:moveTo>
                  <a:cubicBezTo>
                    <a:pt x="0" y="24"/>
                    <a:pt x="0" y="12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16"/>
                    <a:pt x="3" y="32"/>
                    <a:pt x="3" y="48"/>
                  </a:cubicBezTo>
                  <a:cubicBezTo>
                    <a:pt x="2" y="48"/>
                    <a:pt x="1" y="48"/>
                    <a:pt x="0" y="48"/>
                  </a:cubicBezTo>
                  <a:cubicBezTo>
                    <a:pt x="0" y="44"/>
                    <a:pt x="0" y="40"/>
                    <a:pt x="0" y="36"/>
                  </a:cubicBezTo>
                  <a:close/>
                </a:path>
              </a:pathLst>
            </a:custGeom>
            <a:solidFill>
              <a:srgbClr val="2F4E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12" name="Freeform 321"/>
            <p:cNvSpPr/>
            <p:nvPr/>
          </p:nvSpPr>
          <p:spPr bwMode="auto">
            <a:xfrm>
              <a:off x="4432300" y="1157288"/>
              <a:ext cx="19050" cy="138113"/>
            </a:xfrm>
            <a:custGeom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51"/>
                </a:cxn>
                <a:cxn ang="0">
                  <a:pos x="0" y="24"/>
                </a:cxn>
              </a:cxnLst>
              <a:rect b="b" l="0" r="r" t="0"/>
              <a:pathLst>
                <a:path h="51" w="7">
                  <a:moveTo>
                    <a:pt x="0" y="24"/>
                  </a:moveTo>
                  <a:cubicBezTo>
                    <a:pt x="0" y="16"/>
                    <a:pt x="0" y="8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" y="16"/>
                    <a:pt x="7" y="40"/>
                    <a:pt x="0" y="51"/>
                  </a:cubicBezTo>
                  <a:cubicBezTo>
                    <a:pt x="0" y="42"/>
                    <a:pt x="0" y="33"/>
                    <a:pt x="0" y="24"/>
                  </a:cubicBezTo>
                  <a:close/>
                </a:path>
              </a:pathLst>
            </a:custGeom>
            <a:solidFill>
              <a:srgbClr val="9EB7B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405" name="组合 5404"/>
          <p:cNvGrpSpPr/>
          <p:nvPr/>
        </p:nvGrpSpPr>
        <p:grpSpPr>
          <a:xfrm>
            <a:off x="357158" y="394044"/>
            <a:ext cx="4340222" cy="4749456"/>
            <a:chOff x="2220913" y="3175"/>
            <a:chExt cx="4697412" cy="5140325"/>
          </a:xfrm>
        </p:grpSpPr>
        <p:sp>
          <p:nvSpPr>
            <p:cNvPr id="5406" name="Freeform 5"/>
            <p:cNvSpPr/>
            <p:nvPr/>
          </p:nvSpPr>
          <p:spPr bwMode="auto">
            <a:xfrm>
              <a:off x="5924550" y="1012825"/>
              <a:ext cx="96838" cy="12700"/>
            </a:xfrm>
            <a:custGeom>
              <a:cxnLst>
                <a:cxn ang="0">
                  <a:pos x="36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6" y="0"/>
                </a:cxn>
              </a:cxnLst>
              <a:rect b="b" l="0" r="r" t="0"/>
              <a:pathLst>
                <a:path h="5" w="36">
                  <a:moveTo>
                    <a:pt x="36" y="0"/>
                  </a:moveTo>
                  <a:cubicBezTo>
                    <a:pt x="31" y="5"/>
                    <a:pt x="5" y="5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4" y="0"/>
                    <a:pt x="25" y="0"/>
                    <a:pt x="36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07" name="Freeform 6"/>
            <p:cNvSpPr/>
            <p:nvPr/>
          </p:nvSpPr>
          <p:spPr bwMode="auto">
            <a:xfrm>
              <a:off x="5529263" y="1951038"/>
              <a:ext cx="134938" cy="25400"/>
            </a:xfrm>
            <a:custGeom>
              <a:cxnLst>
                <a:cxn ang="0">
                  <a:pos x="0" y="2"/>
                </a:cxn>
                <a:cxn ang="0">
                  <a:pos x="36" y="5"/>
                </a:cxn>
                <a:cxn ang="0">
                  <a:pos x="0" y="2"/>
                </a:cxn>
              </a:cxnLst>
              <a:rect b="b" l="0" r="r" t="0"/>
              <a:pathLst>
                <a:path h="9" w="50">
                  <a:moveTo>
                    <a:pt x="0" y="2"/>
                  </a:moveTo>
                  <a:cubicBezTo>
                    <a:pt x="10" y="3"/>
                    <a:pt x="50" y="0"/>
                    <a:pt x="36" y="5"/>
                  </a:cubicBezTo>
                  <a:cubicBezTo>
                    <a:pt x="25" y="3"/>
                    <a:pt x="6" y="9"/>
                    <a:pt x="0" y="2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08" name="Freeform 7"/>
            <p:cNvSpPr/>
            <p:nvPr/>
          </p:nvSpPr>
          <p:spPr bwMode="auto">
            <a:xfrm>
              <a:off x="5113338" y="2287588"/>
              <a:ext cx="12700" cy="80963"/>
            </a:xfrm>
            <a:custGeom>
              <a:cxnLst>
                <a:cxn ang="0">
                  <a:pos x="5" y="0"/>
                </a:cxn>
                <a:cxn ang="0">
                  <a:pos x="5" y="30"/>
                </a:cxn>
                <a:cxn ang="0">
                  <a:pos x="5" y="0"/>
                </a:cxn>
              </a:cxnLst>
              <a:rect b="b" l="0" r="r" t="0"/>
              <a:pathLst>
                <a:path h="30" w="5">
                  <a:moveTo>
                    <a:pt x="5" y="0"/>
                  </a:moveTo>
                  <a:cubicBezTo>
                    <a:pt x="5" y="10"/>
                    <a:pt x="5" y="20"/>
                    <a:pt x="5" y="30"/>
                  </a:cubicBezTo>
                  <a:cubicBezTo>
                    <a:pt x="0" y="27"/>
                    <a:pt x="0" y="3"/>
                    <a:pt x="5" y="0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09" name="Freeform 8"/>
            <p:cNvSpPr/>
            <p:nvPr/>
          </p:nvSpPr>
          <p:spPr bwMode="auto">
            <a:xfrm>
              <a:off x="2938463" y="2767013"/>
              <a:ext cx="96838" cy="12700"/>
            </a:xfrm>
            <a:custGeom>
              <a:cxnLst>
                <a:cxn ang="0">
                  <a:pos x="0" y="5"/>
                </a:cxn>
                <a:cxn ang="0">
                  <a:pos x="36" y="5"/>
                </a:cxn>
                <a:cxn ang="0">
                  <a:pos x="0" y="5"/>
                </a:cxn>
              </a:cxnLst>
              <a:rect b="b" l="0" r="r" t="0"/>
              <a:pathLst>
                <a:path h="5" w="36">
                  <a:moveTo>
                    <a:pt x="0" y="5"/>
                  </a:moveTo>
                  <a:cubicBezTo>
                    <a:pt x="5" y="0"/>
                    <a:pt x="31" y="0"/>
                    <a:pt x="36" y="5"/>
                  </a:cubicBezTo>
                  <a:cubicBezTo>
                    <a:pt x="24" y="5"/>
                    <a:pt x="12" y="5"/>
                    <a:pt x="0" y="5"/>
                  </a:cubicBezTo>
                  <a:close/>
                </a:path>
              </a:pathLst>
            </a:custGeom>
            <a:solidFill>
              <a:srgbClr val="67C1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10" name="Freeform 9"/>
            <p:cNvSpPr/>
            <p:nvPr/>
          </p:nvSpPr>
          <p:spPr bwMode="auto">
            <a:xfrm>
              <a:off x="4738688" y="3149600"/>
              <a:ext cx="80963" cy="28575"/>
            </a:xfrm>
            <a:custGeom>
              <a:cxnLst>
                <a:cxn ang="0">
                  <a:pos x="30" y="7"/>
                </a:cxn>
                <a:cxn ang="0">
                  <a:pos x="0" y="4"/>
                </a:cxn>
                <a:cxn ang="0">
                  <a:pos x="30" y="7"/>
                </a:cxn>
              </a:cxnLst>
              <a:rect b="b" l="0" r="r" t="0"/>
              <a:pathLst>
                <a:path h="11" w="30">
                  <a:moveTo>
                    <a:pt x="30" y="7"/>
                  </a:moveTo>
                  <a:cubicBezTo>
                    <a:pt x="21" y="5"/>
                    <a:pt x="4" y="11"/>
                    <a:pt x="0" y="4"/>
                  </a:cubicBezTo>
                  <a:cubicBezTo>
                    <a:pt x="9" y="6"/>
                    <a:pt x="26" y="0"/>
                    <a:pt x="30" y="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11" name="Freeform 10"/>
            <p:cNvSpPr/>
            <p:nvPr/>
          </p:nvSpPr>
          <p:spPr bwMode="auto">
            <a:xfrm>
              <a:off x="4568825" y="3467100"/>
              <a:ext cx="122238" cy="31750"/>
            </a:xfrm>
            <a:custGeom>
              <a:cxnLst>
                <a:cxn ang="0">
                  <a:pos x="0" y="3"/>
                </a:cxn>
                <a:cxn ang="0">
                  <a:pos x="36" y="3"/>
                </a:cxn>
                <a:cxn ang="0">
                  <a:pos x="45" y="9"/>
                </a:cxn>
                <a:cxn ang="0">
                  <a:pos x="27" y="9"/>
                </a:cxn>
                <a:cxn ang="0">
                  <a:pos x="0" y="3"/>
                </a:cxn>
              </a:cxnLst>
              <a:rect b="b" l="0" r="r" t="0"/>
              <a:pathLst>
                <a:path h="12" w="45">
                  <a:moveTo>
                    <a:pt x="0" y="3"/>
                  </a:moveTo>
                  <a:cubicBezTo>
                    <a:pt x="12" y="3"/>
                    <a:pt x="24" y="3"/>
                    <a:pt x="36" y="3"/>
                  </a:cubicBezTo>
                  <a:cubicBezTo>
                    <a:pt x="36" y="8"/>
                    <a:pt x="44" y="5"/>
                    <a:pt x="45" y="9"/>
                  </a:cubicBezTo>
                  <a:cubicBezTo>
                    <a:pt x="39" y="9"/>
                    <a:pt x="33" y="9"/>
                    <a:pt x="27" y="9"/>
                  </a:cubicBezTo>
                  <a:cubicBezTo>
                    <a:pt x="25" y="0"/>
                    <a:pt x="2" y="12"/>
                    <a:pt x="0" y="3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12" name="Freeform 11"/>
            <p:cNvSpPr/>
            <p:nvPr/>
          </p:nvSpPr>
          <p:spPr bwMode="auto">
            <a:xfrm>
              <a:off x="4479925" y="3498850"/>
              <a:ext cx="211138" cy="41275"/>
            </a:xfrm>
            <a:custGeom>
              <a:cxnLst>
                <a:cxn ang="0">
                  <a:pos x="42" y="9"/>
                </a:cxn>
                <a:cxn ang="0">
                  <a:pos x="78" y="0"/>
                </a:cxn>
                <a:cxn ang="0">
                  <a:pos x="72" y="9"/>
                </a:cxn>
                <a:cxn ang="0">
                  <a:pos x="42" y="9"/>
                </a:cxn>
              </a:cxnLst>
              <a:rect b="b" l="0" r="r" t="0"/>
              <a:pathLst>
                <a:path h="15" w="78">
                  <a:moveTo>
                    <a:pt x="42" y="9"/>
                  </a:moveTo>
                  <a:cubicBezTo>
                    <a:pt x="0" y="7"/>
                    <a:pt x="67" y="4"/>
                    <a:pt x="78" y="0"/>
                  </a:cubicBezTo>
                  <a:cubicBezTo>
                    <a:pt x="77" y="4"/>
                    <a:pt x="73" y="5"/>
                    <a:pt x="72" y="9"/>
                  </a:cubicBezTo>
                  <a:cubicBezTo>
                    <a:pt x="65" y="15"/>
                    <a:pt x="55" y="6"/>
                    <a:pt x="42" y="9"/>
                  </a:cubicBezTo>
                  <a:close/>
                </a:path>
              </a:pathLst>
            </a:custGeom>
            <a:solidFill>
              <a:srgbClr val="1E45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13" name="Freeform 12"/>
            <p:cNvSpPr/>
            <p:nvPr/>
          </p:nvSpPr>
          <p:spPr bwMode="auto">
            <a:xfrm>
              <a:off x="4479925" y="3540125"/>
              <a:ext cx="114300" cy="12700"/>
            </a:xfrm>
            <a:custGeom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0" y="0"/>
                </a:cxn>
              </a:cxnLst>
              <a:rect b="b" l="0" r="r" t="0"/>
              <a:pathLst>
                <a:path h="5" w="42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35" y="5"/>
                    <a:pt x="7" y="5"/>
                    <a:pt x="0" y="0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14" name="Freeform 13"/>
            <p:cNvSpPr/>
            <p:nvPr/>
          </p:nvSpPr>
          <p:spPr bwMode="auto">
            <a:xfrm>
              <a:off x="3689350" y="3563938"/>
              <a:ext cx="88900" cy="12700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0" y="0"/>
                </a:cxn>
              </a:cxnLst>
              <a:rect b="b" l="0" r="r" t="0"/>
              <a:pathLst>
                <a:path h="5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29" y="5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3CB1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15" name="Freeform 14"/>
            <p:cNvSpPr/>
            <p:nvPr/>
          </p:nvSpPr>
          <p:spPr bwMode="auto">
            <a:xfrm>
              <a:off x="4719638" y="4210050"/>
              <a:ext cx="180975" cy="31750"/>
            </a:xfrm>
            <a:custGeom>
              <a:cxnLst>
                <a:cxn ang="0">
                  <a:pos x="16" y="3"/>
                </a:cxn>
                <a:cxn ang="0">
                  <a:pos x="46" y="3"/>
                </a:cxn>
                <a:cxn ang="0">
                  <a:pos x="67" y="9"/>
                </a:cxn>
                <a:cxn ang="0">
                  <a:pos x="1" y="9"/>
                </a:cxn>
                <a:cxn ang="0">
                  <a:pos x="16" y="3"/>
                </a:cxn>
              </a:cxnLst>
              <a:rect b="b" l="0" r="r" t="0"/>
              <a:pathLst>
                <a:path h="12" w="67">
                  <a:moveTo>
                    <a:pt x="16" y="3"/>
                  </a:moveTo>
                  <a:cubicBezTo>
                    <a:pt x="26" y="3"/>
                    <a:pt x="36" y="3"/>
                    <a:pt x="46" y="3"/>
                  </a:cubicBezTo>
                  <a:cubicBezTo>
                    <a:pt x="46" y="12"/>
                    <a:pt x="67" y="0"/>
                    <a:pt x="67" y="9"/>
                  </a:cubicBezTo>
                  <a:cubicBezTo>
                    <a:pt x="45" y="9"/>
                    <a:pt x="23" y="9"/>
                    <a:pt x="1" y="9"/>
                  </a:cubicBezTo>
                  <a:cubicBezTo>
                    <a:pt x="0" y="1"/>
                    <a:pt x="17" y="11"/>
                    <a:pt x="16" y="3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16" name="Freeform 15"/>
            <p:cNvSpPr/>
            <p:nvPr/>
          </p:nvSpPr>
          <p:spPr bwMode="auto">
            <a:xfrm>
              <a:off x="5013325" y="4705350"/>
              <a:ext cx="120650" cy="12700"/>
            </a:xfrm>
            <a:custGeom>
              <a:cxnLst>
                <a:cxn ang="0">
                  <a:pos x="0" y="5"/>
                </a:cxn>
                <a:cxn ang="0">
                  <a:pos x="45" y="5"/>
                </a:cxn>
                <a:cxn ang="0">
                  <a:pos x="0" y="5"/>
                </a:cxn>
              </a:cxnLst>
              <a:rect b="b" l="0" r="r" t="0"/>
              <a:pathLst>
                <a:path h="5" w="45">
                  <a:moveTo>
                    <a:pt x="0" y="5"/>
                  </a:moveTo>
                  <a:cubicBezTo>
                    <a:pt x="8" y="0"/>
                    <a:pt x="37" y="0"/>
                    <a:pt x="45" y="5"/>
                  </a:cubicBezTo>
                  <a:cubicBezTo>
                    <a:pt x="30" y="5"/>
                    <a:pt x="15" y="5"/>
                    <a:pt x="0" y="5"/>
                  </a:cubicBezTo>
                  <a:close/>
                </a:path>
              </a:pathLst>
            </a:custGeom>
            <a:solidFill>
              <a:srgbClr val="67C1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17" name="Freeform 16"/>
            <p:cNvSpPr/>
            <p:nvPr/>
          </p:nvSpPr>
          <p:spPr bwMode="auto">
            <a:xfrm>
              <a:off x="4875213" y="66675"/>
              <a:ext cx="33338" cy="41275"/>
            </a:xfrm>
            <a:custGeom>
              <a:cxnLst>
                <a:cxn ang="0">
                  <a:pos x="0" y="0"/>
                </a:cxn>
                <a:cxn ang="0">
                  <a:pos x="12" y="15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b="b" l="0" r="r" t="0"/>
              <a:pathLst>
                <a:path h="15" w="12">
                  <a:moveTo>
                    <a:pt x="0" y="0"/>
                  </a:moveTo>
                  <a:cubicBezTo>
                    <a:pt x="9" y="0"/>
                    <a:pt x="6" y="12"/>
                    <a:pt x="12" y="15"/>
                  </a:cubicBezTo>
                  <a:cubicBezTo>
                    <a:pt x="10" y="14"/>
                    <a:pt x="9" y="12"/>
                    <a:pt x="6" y="12"/>
                  </a:cubicBezTo>
                  <a:cubicBezTo>
                    <a:pt x="4" y="12"/>
                    <a:pt x="2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18" name="Freeform 17"/>
            <p:cNvSpPr/>
            <p:nvPr/>
          </p:nvSpPr>
          <p:spPr bwMode="auto">
            <a:xfrm>
              <a:off x="3614738" y="2255838"/>
              <a:ext cx="26988" cy="96838"/>
            </a:xfrm>
            <a:custGeom>
              <a:cxnLst>
                <a:cxn ang="0">
                  <a:pos x="10" y="36"/>
                </a:cxn>
                <a:cxn ang="0">
                  <a:pos x="1" y="0"/>
                </a:cxn>
                <a:cxn ang="0">
                  <a:pos x="10" y="36"/>
                </a:cxn>
              </a:cxnLst>
              <a:rect b="b" l="0" r="r" t="0"/>
              <a:pathLst>
                <a:path h="36" w="10">
                  <a:moveTo>
                    <a:pt x="10" y="36"/>
                  </a:moveTo>
                  <a:cubicBezTo>
                    <a:pt x="0" y="31"/>
                    <a:pt x="0" y="16"/>
                    <a:pt x="1" y="0"/>
                  </a:cubicBezTo>
                  <a:cubicBezTo>
                    <a:pt x="7" y="9"/>
                    <a:pt x="2" y="29"/>
                    <a:pt x="10" y="36"/>
                  </a:cubicBezTo>
                  <a:close/>
                </a:path>
              </a:pathLst>
            </a:custGeom>
            <a:solidFill>
              <a:srgbClr val="09607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19" name="Freeform 18"/>
            <p:cNvSpPr/>
            <p:nvPr/>
          </p:nvSpPr>
          <p:spPr bwMode="auto">
            <a:xfrm>
              <a:off x="5594350" y="511175"/>
              <a:ext cx="26988" cy="201613"/>
            </a:xfrm>
            <a:custGeom>
              <a:cxnLst>
                <a:cxn ang="0">
                  <a:pos x="0" y="0"/>
                </a:cxn>
                <a:cxn ang="0">
                  <a:pos x="3" y="75"/>
                </a:cxn>
                <a:cxn ang="0">
                  <a:pos x="0" y="0"/>
                </a:cxn>
              </a:cxnLst>
              <a:rect b="b" l="0" r="r" t="0"/>
              <a:pathLst>
                <a:path h="75" w="10">
                  <a:moveTo>
                    <a:pt x="0" y="0"/>
                  </a:moveTo>
                  <a:cubicBezTo>
                    <a:pt x="10" y="2"/>
                    <a:pt x="7" y="59"/>
                    <a:pt x="3" y="75"/>
                  </a:cubicBezTo>
                  <a:cubicBezTo>
                    <a:pt x="1" y="51"/>
                    <a:pt x="7" y="19"/>
                    <a:pt x="0" y="0"/>
                  </a:cubicBezTo>
                  <a:close/>
                </a:path>
              </a:pathLst>
            </a:custGeom>
            <a:solidFill>
              <a:srgbClr val="09607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20" name="Freeform 19"/>
            <p:cNvSpPr/>
            <p:nvPr/>
          </p:nvSpPr>
          <p:spPr bwMode="auto">
            <a:xfrm>
              <a:off x="4851400" y="3175"/>
              <a:ext cx="452438" cy="387350"/>
            </a:xfrm>
            <a:custGeom>
              <a:cxnLst>
                <a:cxn ang="0">
                  <a:pos x="9" y="66"/>
                </a:cxn>
                <a:cxn ang="0">
                  <a:pos x="117" y="78"/>
                </a:cxn>
                <a:cxn ang="0">
                  <a:pos x="114" y="57"/>
                </a:cxn>
                <a:cxn ang="0">
                  <a:pos x="96" y="78"/>
                </a:cxn>
                <a:cxn ang="0">
                  <a:pos x="108" y="54"/>
                </a:cxn>
                <a:cxn ang="0">
                  <a:pos x="75" y="18"/>
                </a:cxn>
                <a:cxn ang="0">
                  <a:pos x="78" y="36"/>
                </a:cxn>
                <a:cxn ang="0">
                  <a:pos x="60" y="15"/>
                </a:cxn>
                <a:cxn ang="0">
                  <a:pos x="69" y="33"/>
                </a:cxn>
                <a:cxn ang="0">
                  <a:pos x="42" y="12"/>
                </a:cxn>
                <a:cxn ang="0">
                  <a:pos x="57" y="36"/>
                </a:cxn>
                <a:cxn ang="0">
                  <a:pos x="42" y="27"/>
                </a:cxn>
                <a:cxn ang="0">
                  <a:pos x="36" y="18"/>
                </a:cxn>
                <a:cxn ang="0">
                  <a:pos x="27" y="9"/>
                </a:cxn>
                <a:cxn ang="0">
                  <a:pos x="36" y="21"/>
                </a:cxn>
                <a:cxn ang="0">
                  <a:pos x="39" y="45"/>
                </a:cxn>
                <a:cxn ang="0">
                  <a:pos x="42" y="51"/>
                </a:cxn>
                <a:cxn ang="0">
                  <a:pos x="15" y="36"/>
                </a:cxn>
                <a:cxn ang="0">
                  <a:pos x="21" y="39"/>
                </a:cxn>
                <a:cxn ang="0">
                  <a:pos x="33" y="48"/>
                </a:cxn>
                <a:cxn ang="0">
                  <a:pos x="12" y="0"/>
                </a:cxn>
                <a:cxn ang="0">
                  <a:pos x="33" y="0"/>
                </a:cxn>
                <a:cxn ang="0">
                  <a:pos x="84" y="15"/>
                </a:cxn>
                <a:cxn ang="0">
                  <a:pos x="120" y="51"/>
                </a:cxn>
                <a:cxn ang="0">
                  <a:pos x="120" y="75"/>
                </a:cxn>
                <a:cxn ang="0">
                  <a:pos x="144" y="75"/>
                </a:cxn>
                <a:cxn ang="0">
                  <a:pos x="168" y="111"/>
                </a:cxn>
                <a:cxn ang="0">
                  <a:pos x="153" y="99"/>
                </a:cxn>
                <a:cxn ang="0">
                  <a:pos x="135" y="78"/>
                </a:cxn>
                <a:cxn ang="0">
                  <a:pos x="123" y="81"/>
                </a:cxn>
                <a:cxn ang="0">
                  <a:pos x="129" y="99"/>
                </a:cxn>
                <a:cxn ang="0">
                  <a:pos x="120" y="84"/>
                </a:cxn>
                <a:cxn ang="0">
                  <a:pos x="96" y="93"/>
                </a:cxn>
                <a:cxn ang="0">
                  <a:pos x="90" y="108"/>
                </a:cxn>
                <a:cxn ang="0">
                  <a:pos x="132" y="144"/>
                </a:cxn>
                <a:cxn ang="0">
                  <a:pos x="78" y="117"/>
                </a:cxn>
                <a:cxn ang="0">
                  <a:pos x="75" y="96"/>
                </a:cxn>
                <a:cxn ang="0">
                  <a:pos x="3" y="69"/>
                </a:cxn>
                <a:cxn ang="0">
                  <a:pos x="3" y="39"/>
                </a:cxn>
                <a:cxn ang="0">
                  <a:pos x="9" y="66"/>
                </a:cxn>
              </a:cxnLst>
              <a:rect b="b" l="0" r="r" t="0"/>
              <a:pathLst>
                <a:path h="144" w="168">
                  <a:moveTo>
                    <a:pt x="9" y="66"/>
                  </a:moveTo>
                  <a:cubicBezTo>
                    <a:pt x="39" y="85"/>
                    <a:pt x="82" y="104"/>
                    <a:pt x="117" y="78"/>
                  </a:cubicBezTo>
                  <a:cubicBezTo>
                    <a:pt x="119" y="68"/>
                    <a:pt x="115" y="64"/>
                    <a:pt x="114" y="57"/>
                  </a:cubicBezTo>
                  <a:cubicBezTo>
                    <a:pt x="109" y="65"/>
                    <a:pt x="101" y="70"/>
                    <a:pt x="96" y="78"/>
                  </a:cubicBezTo>
                  <a:cubicBezTo>
                    <a:pt x="89" y="71"/>
                    <a:pt x="106" y="63"/>
                    <a:pt x="108" y="54"/>
                  </a:cubicBezTo>
                  <a:cubicBezTo>
                    <a:pt x="95" y="44"/>
                    <a:pt x="81" y="35"/>
                    <a:pt x="75" y="18"/>
                  </a:cubicBezTo>
                  <a:cubicBezTo>
                    <a:pt x="65" y="24"/>
                    <a:pt x="80" y="29"/>
                    <a:pt x="78" y="36"/>
                  </a:cubicBezTo>
                  <a:cubicBezTo>
                    <a:pt x="65" y="36"/>
                    <a:pt x="75" y="13"/>
                    <a:pt x="60" y="15"/>
                  </a:cubicBezTo>
                  <a:cubicBezTo>
                    <a:pt x="53" y="19"/>
                    <a:pt x="65" y="30"/>
                    <a:pt x="69" y="33"/>
                  </a:cubicBezTo>
                  <a:cubicBezTo>
                    <a:pt x="54" y="44"/>
                    <a:pt x="60" y="8"/>
                    <a:pt x="42" y="12"/>
                  </a:cubicBezTo>
                  <a:cubicBezTo>
                    <a:pt x="38" y="17"/>
                    <a:pt x="49" y="33"/>
                    <a:pt x="57" y="36"/>
                  </a:cubicBezTo>
                  <a:cubicBezTo>
                    <a:pt x="53" y="44"/>
                    <a:pt x="43" y="33"/>
                    <a:pt x="42" y="27"/>
                  </a:cubicBezTo>
                  <a:cubicBezTo>
                    <a:pt x="39" y="25"/>
                    <a:pt x="40" y="19"/>
                    <a:pt x="36" y="18"/>
                  </a:cubicBezTo>
                  <a:cubicBezTo>
                    <a:pt x="37" y="11"/>
                    <a:pt x="34" y="8"/>
                    <a:pt x="27" y="9"/>
                  </a:cubicBezTo>
                  <a:cubicBezTo>
                    <a:pt x="20" y="11"/>
                    <a:pt x="31" y="20"/>
                    <a:pt x="36" y="21"/>
                  </a:cubicBezTo>
                  <a:cubicBezTo>
                    <a:pt x="38" y="28"/>
                    <a:pt x="32" y="43"/>
                    <a:pt x="39" y="45"/>
                  </a:cubicBezTo>
                  <a:cubicBezTo>
                    <a:pt x="39" y="48"/>
                    <a:pt x="40" y="50"/>
                    <a:pt x="42" y="51"/>
                  </a:cubicBezTo>
                  <a:cubicBezTo>
                    <a:pt x="29" y="62"/>
                    <a:pt x="17" y="46"/>
                    <a:pt x="15" y="36"/>
                  </a:cubicBezTo>
                  <a:cubicBezTo>
                    <a:pt x="18" y="36"/>
                    <a:pt x="19" y="38"/>
                    <a:pt x="21" y="39"/>
                  </a:cubicBezTo>
                  <a:cubicBezTo>
                    <a:pt x="22" y="45"/>
                    <a:pt x="29" y="45"/>
                    <a:pt x="33" y="48"/>
                  </a:cubicBezTo>
                  <a:cubicBezTo>
                    <a:pt x="44" y="16"/>
                    <a:pt x="3" y="11"/>
                    <a:pt x="12" y="0"/>
                  </a:cubicBezTo>
                  <a:cubicBezTo>
                    <a:pt x="19" y="0"/>
                    <a:pt x="26" y="0"/>
                    <a:pt x="33" y="0"/>
                  </a:cubicBezTo>
                  <a:cubicBezTo>
                    <a:pt x="40" y="15"/>
                    <a:pt x="70" y="7"/>
                    <a:pt x="84" y="15"/>
                  </a:cubicBezTo>
                  <a:cubicBezTo>
                    <a:pt x="84" y="39"/>
                    <a:pt x="103" y="44"/>
                    <a:pt x="120" y="51"/>
                  </a:cubicBezTo>
                  <a:cubicBezTo>
                    <a:pt x="120" y="59"/>
                    <a:pt x="120" y="67"/>
                    <a:pt x="120" y="75"/>
                  </a:cubicBezTo>
                  <a:cubicBezTo>
                    <a:pt x="128" y="75"/>
                    <a:pt x="136" y="75"/>
                    <a:pt x="144" y="75"/>
                  </a:cubicBezTo>
                  <a:cubicBezTo>
                    <a:pt x="152" y="87"/>
                    <a:pt x="160" y="99"/>
                    <a:pt x="168" y="111"/>
                  </a:cubicBezTo>
                  <a:cubicBezTo>
                    <a:pt x="161" y="109"/>
                    <a:pt x="160" y="101"/>
                    <a:pt x="153" y="99"/>
                  </a:cubicBezTo>
                  <a:cubicBezTo>
                    <a:pt x="147" y="92"/>
                    <a:pt x="144" y="82"/>
                    <a:pt x="135" y="78"/>
                  </a:cubicBezTo>
                  <a:cubicBezTo>
                    <a:pt x="132" y="80"/>
                    <a:pt x="128" y="81"/>
                    <a:pt x="123" y="81"/>
                  </a:cubicBezTo>
                  <a:cubicBezTo>
                    <a:pt x="120" y="92"/>
                    <a:pt x="130" y="90"/>
                    <a:pt x="129" y="99"/>
                  </a:cubicBezTo>
                  <a:cubicBezTo>
                    <a:pt x="121" y="99"/>
                    <a:pt x="120" y="92"/>
                    <a:pt x="120" y="84"/>
                  </a:cubicBezTo>
                  <a:cubicBezTo>
                    <a:pt x="106" y="81"/>
                    <a:pt x="105" y="91"/>
                    <a:pt x="96" y="93"/>
                  </a:cubicBezTo>
                  <a:cubicBezTo>
                    <a:pt x="111" y="102"/>
                    <a:pt x="89" y="102"/>
                    <a:pt x="90" y="108"/>
                  </a:cubicBezTo>
                  <a:cubicBezTo>
                    <a:pt x="92" y="119"/>
                    <a:pt x="123" y="129"/>
                    <a:pt x="132" y="144"/>
                  </a:cubicBezTo>
                  <a:cubicBezTo>
                    <a:pt x="110" y="139"/>
                    <a:pt x="103" y="119"/>
                    <a:pt x="78" y="117"/>
                  </a:cubicBezTo>
                  <a:cubicBezTo>
                    <a:pt x="79" y="108"/>
                    <a:pt x="73" y="106"/>
                    <a:pt x="75" y="96"/>
                  </a:cubicBezTo>
                  <a:cubicBezTo>
                    <a:pt x="46" y="92"/>
                    <a:pt x="25" y="80"/>
                    <a:pt x="3" y="69"/>
                  </a:cubicBezTo>
                  <a:cubicBezTo>
                    <a:pt x="3" y="59"/>
                    <a:pt x="3" y="49"/>
                    <a:pt x="3" y="39"/>
                  </a:cubicBezTo>
                  <a:cubicBezTo>
                    <a:pt x="12" y="41"/>
                    <a:pt x="0" y="64"/>
                    <a:pt x="9" y="6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21" name="Freeform 20"/>
            <p:cNvSpPr/>
            <p:nvPr/>
          </p:nvSpPr>
          <p:spPr bwMode="auto">
            <a:xfrm>
              <a:off x="4875213" y="23813"/>
              <a:ext cx="296863" cy="258763"/>
            </a:xfrm>
            <a:custGeom>
              <a:cxnLst>
                <a:cxn ang="0">
                  <a:pos x="33" y="19"/>
                </a:cxn>
                <a:cxn ang="0">
                  <a:pos x="48" y="28"/>
                </a:cxn>
                <a:cxn ang="0">
                  <a:pos x="33" y="4"/>
                </a:cxn>
                <a:cxn ang="0">
                  <a:pos x="60" y="25"/>
                </a:cxn>
                <a:cxn ang="0">
                  <a:pos x="51" y="7"/>
                </a:cxn>
                <a:cxn ang="0">
                  <a:pos x="69" y="28"/>
                </a:cxn>
                <a:cxn ang="0">
                  <a:pos x="66" y="10"/>
                </a:cxn>
                <a:cxn ang="0">
                  <a:pos x="99" y="46"/>
                </a:cxn>
                <a:cxn ang="0">
                  <a:pos x="87" y="70"/>
                </a:cxn>
                <a:cxn ang="0">
                  <a:pos x="105" y="49"/>
                </a:cxn>
                <a:cxn ang="0">
                  <a:pos x="108" y="70"/>
                </a:cxn>
                <a:cxn ang="0">
                  <a:pos x="0" y="58"/>
                </a:cxn>
                <a:cxn ang="0">
                  <a:pos x="0" y="28"/>
                </a:cxn>
                <a:cxn ang="0">
                  <a:pos x="6" y="28"/>
                </a:cxn>
                <a:cxn ang="0">
                  <a:pos x="33" y="43"/>
                </a:cxn>
                <a:cxn ang="0">
                  <a:pos x="30" y="37"/>
                </a:cxn>
                <a:cxn ang="0">
                  <a:pos x="30" y="19"/>
                </a:cxn>
                <a:cxn ang="0">
                  <a:pos x="33" y="19"/>
                </a:cxn>
              </a:cxnLst>
              <a:rect b="b" l="0" r="r" t="0"/>
              <a:pathLst>
                <a:path h="96" w="110">
                  <a:moveTo>
                    <a:pt x="33" y="19"/>
                  </a:moveTo>
                  <a:cubicBezTo>
                    <a:pt x="34" y="25"/>
                    <a:pt x="44" y="36"/>
                    <a:pt x="48" y="28"/>
                  </a:cubicBezTo>
                  <a:cubicBezTo>
                    <a:pt x="40" y="25"/>
                    <a:pt x="29" y="9"/>
                    <a:pt x="33" y="4"/>
                  </a:cubicBezTo>
                  <a:cubicBezTo>
                    <a:pt x="51" y="0"/>
                    <a:pt x="45" y="36"/>
                    <a:pt x="60" y="25"/>
                  </a:cubicBezTo>
                  <a:cubicBezTo>
                    <a:pt x="56" y="22"/>
                    <a:pt x="44" y="11"/>
                    <a:pt x="51" y="7"/>
                  </a:cubicBezTo>
                  <a:cubicBezTo>
                    <a:pt x="66" y="5"/>
                    <a:pt x="56" y="28"/>
                    <a:pt x="69" y="28"/>
                  </a:cubicBezTo>
                  <a:cubicBezTo>
                    <a:pt x="71" y="21"/>
                    <a:pt x="56" y="16"/>
                    <a:pt x="66" y="10"/>
                  </a:cubicBezTo>
                  <a:cubicBezTo>
                    <a:pt x="72" y="27"/>
                    <a:pt x="86" y="36"/>
                    <a:pt x="99" y="46"/>
                  </a:cubicBezTo>
                  <a:cubicBezTo>
                    <a:pt x="97" y="55"/>
                    <a:pt x="80" y="63"/>
                    <a:pt x="87" y="70"/>
                  </a:cubicBezTo>
                  <a:cubicBezTo>
                    <a:pt x="92" y="62"/>
                    <a:pt x="100" y="57"/>
                    <a:pt x="105" y="49"/>
                  </a:cubicBezTo>
                  <a:cubicBezTo>
                    <a:pt x="106" y="56"/>
                    <a:pt x="110" y="60"/>
                    <a:pt x="108" y="70"/>
                  </a:cubicBezTo>
                  <a:cubicBezTo>
                    <a:pt x="73" y="96"/>
                    <a:pt x="30" y="77"/>
                    <a:pt x="0" y="58"/>
                  </a:cubicBezTo>
                  <a:cubicBezTo>
                    <a:pt x="0" y="48"/>
                    <a:pt x="0" y="38"/>
                    <a:pt x="0" y="28"/>
                  </a:cubicBezTo>
                  <a:cubicBezTo>
                    <a:pt x="2" y="28"/>
                    <a:pt x="4" y="28"/>
                    <a:pt x="6" y="28"/>
                  </a:cubicBezTo>
                  <a:cubicBezTo>
                    <a:pt x="8" y="38"/>
                    <a:pt x="20" y="54"/>
                    <a:pt x="33" y="43"/>
                  </a:cubicBezTo>
                  <a:cubicBezTo>
                    <a:pt x="31" y="42"/>
                    <a:pt x="30" y="40"/>
                    <a:pt x="30" y="37"/>
                  </a:cubicBezTo>
                  <a:cubicBezTo>
                    <a:pt x="30" y="31"/>
                    <a:pt x="30" y="25"/>
                    <a:pt x="30" y="19"/>
                  </a:cubicBezTo>
                  <a:cubicBezTo>
                    <a:pt x="31" y="19"/>
                    <a:pt x="32" y="19"/>
                    <a:pt x="33" y="19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22" name="Freeform 21"/>
            <p:cNvSpPr/>
            <p:nvPr/>
          </p:nvSpPr>
          <p:spPr bwMode="auto">
            <a:xfrm>
              <a:off x="5264150" y="269875"/>
              <a:ext cx="96838" cy="88900"/>
            </a:xfrm>
            <a:custGeom>
              <a:cxnLst>
                <a:cxn ang="0">
                  <a:pos x="0" y="0"/>
                </a:cxn>
                <a:cxn ang="0">
                  <a:pos x="15" y="12"/>
                </a:cxn>
                <a:cxn ang="0">
                  <a:pos x="36" y="33"/>
                </a:cxn>
                <a:cxn ang="0">
                  <a:pos x="0" y="0"/>
                </a:cxn>
              </a:cxnLst>
              <a:rect b="b" l="0" r="r" t="0"/>
              <a:pathLst>
                <a:path h="33" w="36">
                  <a:moveTo>
                    <a:pt x="0" y="0"/>
                  </a:moveTo>
                  <a:cubicBezTo>
                    <a:pt x="7" y="2"/>
                    <a:pt x="8" y="10"/>
                    <a:pt x="15" y="12"/>
                  </a:cubicBezTo>
                  <a:cubicBezTo>
                    <a:pt x="23" y="18"/>
                    <a:pt x="30" y="25"/>
                    <a:pt x="36" y="33"/>
                  </a:cubicBezTo>
                  <a:cubicBezTo>
                    <a:pt x="21" y="25"/>
                    <a:pt x="11" y="12"/>
                    <a:pt x="0" y="0"/>
                  </a:cubicBezTo>
                  <a:close/>
                </a:path>
              </a:pathLst>
            </a:custGeom>
            <a:solidFill>
              <a:srgbClr val="4078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23" name="Freeform 22"/>
            <p:cNvSpPr/>
            <p:nvPr/>
          </p:nvSpPr>
          <p:spPr bwMode="auto">
            <a:xfrm>
              <a:off x="5408613" y="398463"/>
              <a:ext cx="169863" cy="120650"/>
            </a:xfrm>
            <a:custGeom>
              <a:cxnLst>
                <a:cxn ang="0">
                  <a:pos x="0" y="0"/>
                </a:cxn>
                <a:cxn ang="0">
                  <a:pos x="63" y="42"/>
                </a:cxn>
                <a:cxn ang="0">
                  <a:pos x="63" y="45"/>
                </a:cxn>
                <a:cxn ang="0">
                  <a:pos x="0" y="0"/>
                </a:cxn>
              </a:cxnLst>
              <a:rect b="b" l="0" r="r" t="0"/>
              <a:pathLst>
                <a:path h="45" w="62">
                  <a:moveTo>
                    <a:pt x="0" y="0"/>
                  </a:moveTo>
                  <a:cubicBezTo>
                    <a:pt x="22" y="13"/>
                    <a:pt x="43" y="27"/>
                    <a:pt x="63" y="42"/>
                  </a:cubicBezTo>
                  <a:cubicBezTo>
                    <a:pt x="63" y="43"/>
                    <a:pt x="63" y="44"/>
                    <a:pt x="63" y="45"/>
                  </a:cubicBezTo>
                  <a:cubicBezTo>
                    <a:pt x="39" y="33"/>
                    <a:pt x="17" y="19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24" name="Freeform 23"/>
            <p:cNvSpPr>
              <a:spLocks noEditPoints="1"/>
            </p:cNvSpPr>
            <p:nvPr/>
          </p:nvSpPr>
          <p:spPr bwMode="auto">
            <a:xfrm>
              <a:off x="4641850" y="395288"/>
              <a:ext cx="871538" cy="777875"/>
            </a:xfrm>
            <a:custGeom>
              <a:cxnLst>
                <a:cxn ang="0">
                  <a:pos x="249" y="1"/>
                </a:cxn>
                <a:cxn ang="0">
                  <a:pos x="258" y="7"/>
                </a:cxn>
                <a:cxn ang="0">
                  <a:pos x="261" y="31"/>
                </a:cxn>
                <a:cxn ang="0">
                  <a:pos x="309" y="28"/>
                </a:cxn>
                <a:cxn ang="0">
                  <a:pos x="306" y="46"/>
                </a:cxn>
                <a:cxn ang="0">
                  <a:pos x="324" y="52"/>
                </a:cxn>
                <a:cxn ang="0">
                  <a:pos x="258" y="109"/>
                </a:cxn>
                <a:cxn ang="0">
                  <a:pos x="252" y="121"/>
                </a:cxn>
                <a:cxn ang="0">
                  <a:pos x="246" y="118"/>
                </a:cxn>
                <a:cxn ang="0">
                  <a:pos x="207" y="100"/>
                </a:cxn>
                <a:cxn ang="0">
                  <a:pos x="222" y="97"/>
                </a:cxn>
                <a:cxn ang="0">
                  <a:pos x="183" y="133"/>
                </a:cxn>
                <a:cxn ang="0">
                  <a:pos x="222" y="133"/>
                </a:cxn>
                <a:cxn ang="0">
                  <a:pos x="324" y="187"/>
                </a:cxn>
                <a:cxn ang="0">
                  <a:pos x="282" y="166"/>
                </a:cxn>
                <a:cxn ang="0">
                  <a:pos x="210" y="151"/>
                </a:cxn>
                <a:cxn ang="0">
                  <a:pos x="243" y="184"/>
                </a:cxn>
                <a:cxn ang="0">
                  <a:pos x="165" y="172"/>
                </a:cxn>
                <a:cxn ang="0">
                  <a:pos x="117" y="235"/>
                </a:cxn>
                <a:cxn ang="0">
                  <a:pos x="0" y="286"/>
                </a:cxn>
                <a:cxn ang="0">
                  <a:pos x="93" y="244"/>
                </a:cxn>
                <a:cxn ang="0">
                  <a:pos x="123" y="160"/>
                </a:cxn>
                <a:cxn ang="0">
                  <a:pos x="69" y="85"/>
                </a:cxn>
                <a:cxn ang="0">
                  <a:pos x="159" y="34"/>
                </a:cxn>
                <a:cxn ang="0">
                  <a:pos x="75" y="85"/>
                </a:cxn>
                <a:cxn ang="0">
                  <a:pos x="78" y="103"/>
                </a:cxn>
                <a:cxn ang="0">
                  <a:pos x="93" y="103"/>
                </a:cxn>
                <a:cxn ang="0">
                  <a:pos x="114" y="82"/>
                </a:cxn>
                <a:cxn ang="0">
                  <a:pos x="135" y="94"/>
                </a:cxn>
                <a:cxn ang="0">
                  <a:pos x="174" y="79"/>
                </a:cxn>
                <a:cxn ang="0">
                  <a:pos x="168" y="73"/>
                </a:cxn>
                <a:cxn ang="0">
                  <a:pos x="156" y="64"/>
                </a:cxn>
                <a:cxn ang="0">
                  <a:pos x="168" y="52"/>
                </a:cxn>
                <a:cxn ang="0">
                  <a:pos x="150" y="46"/>
                </a:cxn>
                <a:cxn ang="0">
                  <a:pos x="183" y="34"/>
                </a:cxn>
                <a:cxn ang="0">
                  <a:pos x="234" y="55"/>
                </a:cxn>
                <a:cxn ang="0">
                  <a:pos x="252" y="40"/>
                </a:cxn>
                <a:cxn ang="0">
                  <a:pos x="252" y="58"/>
                </a:cxn>
                <a:cxn ang="0">
                  <a:pos x="243" y="67"/>
                </a:cxn>
                <a:cxn ang="0">
                  <a:pos x="258" y="55"/>
                </a:cxn>
                <a:cxn ang="0">
                  <a:pos x="168" y="151"/>
                </a:cxn>
                <a:cxn ang="0">
                  <a:pos x="189" y="148"/>
                </a:cxn>
                <a:cxn ang="0">
                  <a:pos x="153" y="163"/>
                </a:cxn>
                <a:cxn ang="0">
                  <a:pos x="153" y="163"/>
                </a:cxn>
                <a:cxn ang="0">
                  <a:pos x="150" y="172"/>
                </a:cxn>
                <a:cxn ang="0">
                  <a:pos x="153" y="175"/>
                </a:cxn>
                <a:cxn ang="0">
                  <a:pos x="153" y="175"/>
                </a:cxn>
                <a:cxn ang="0">
                  <a:pos x="96" y="127"/>
                </a:cxn>
                <a:cxn ang="0">
                  <a:pos x="93" y="139"/>
                </a:cxn>
                <a:cxn ang="0">
                  <a:pos x="219" y="37"/>
                </a:cxn>
                <a:cxn ang="0">
                  <a:pos x="219" y="37"/>
                </a:cxn>
                <a:cxn ang="0">
                  <a:pos x="225" y="52"/>
                </a:cxn>
                <a:cxn ang="0">
                  <a:pos x="165" y="67"/>
                </a:cxn>
                <a:cxn ang="0">
                  <a:pos x="165" y="67"/>
                </a:cxn>
                <a:cxn ang="0">
                  <a:pos x="210" y="88"/>
                </a:cxn>
              </a:cxnLst>
              <a:rect b="b" l="0" r="r" t="0"/>
              <a:pathLst>
                <a:path h="289" w="324">
                  <a:moveTo>
                    <a:pt x="225" y="10"/>
                  </a:moveTo>
                  <a:cubicBezTo>
                    <a:pt x="238" y="21"/>
                    <a:pt x="237" y="0"/>
                    <a:pt x="249" y="1"/>
                  </a:cubicBezTo>
                  <a:cubicBezTo>
                    <a:pt x="245" y="7"/>
                    <a:pt x="241" y="13"/>
                    <a:pt x="237" y="19"/>
                  </a:cubicBezTo>
                  <a:cubicBezTo>
                    <a:pt x="246" y="27"/>
                    <a:pt x="253" y="13"/>
                    <a:pt x="258" y="7"/>
                  </a:cubicBezTo>
                  <a:cubicBezTo>
                    <a:pt x="264" y="11"/>
                    <a:pt x="252" y="23"/>
                    <a:pt x="252" y="31"/>
                  </a:cubicBezTo>
                  <a:cubicBezTo>
                    <a:pt x="253" y="35"/>
                    <a:pt x="256" y="30"/>
                    <a:pt x="261" y="31"/>
                  </a:cubicBezTo>
                  <a:cubicBezTo>
                    <a:pt x="264" y="49"/>
                    <a:pt x="258" y="58"/>
                    <a:pt x="264" y="73"/>
                  </a:cubicBezTo>
                  <a:cubicBezTo>
                    <a:pt x="283" y="62"/>
                    <a:pt x="284" y="33"/>
                    <a:pt x="309" y="28"/>
                  </a:cubicBezTo>
                  <a:cubicBezTo>
                    <a:pt x="315" y="39"/>
                    <a:pt x="288" y="43"/>
                    <a:pt x="285" y="55"/>
                  </a:cubicBezTo>
                  <a:cubicBezTo>
                    <a:pt x="289" y="61"/>
                    <a:pt x="297" y="45"/>
                    <a:pt x="306" y="46"/>
                  </a:cubicBezTo>
                  <a:cubicBezTo>
                    <a:pt x="305" y="50"/>
                    <a:pt x="301" y="51"/>
                    <a:pt x="300" y="55"/>
                  </a:cubicBezTo>
                  <a:cubicBezTo>
                    <a:pt x="311" y="57"/>
                    <a:pt x="313" y="50"/>
                    <a:pt x="324" y="52"/>
                  </a:cubicBezTo>
                  <a:cubicBezTo>
                    <a:pt x="303" y="65"/>
                    <a:pt x="265" y="74"/>
                    <a:pt x="270" y="103"/>
                  </a:cubicBezTo>
                  <a:cubicBezTo>
                    <a:pt x="261" y="100"/>
                    <a:pt x="263" y="108"/>
                    <a:pt x="258" y="109"/>
                  </a:cubicBezTo>
                  <a:cubicBezTo>
                    <a:pt x="257" y="116"/>
                    <a:pt x="269" y="110"/>
                    <a:pt x="273" y="112"/>
                  </a:cubicBezTo>
                  <a:cubicBezTo>
                    <a:pt x="272" y="121"/>
                    <a:pt x="255" y="114"/>
                    <a:pt x="252" y="121"/>
                  </a:cubicBezTo>
                  <a:cubicBezTo>
                    <a:pt x="246" y="119"/>
                    <a:pt x="232" y="125"/>
                    <a:pt x="231" y="118"/>
                  </a:cubicBezTo>
                  <a:cubicBezTo>
                    <a:pt x="236" y="118"/>
                    <a:pt x="241" y="118"/>
                    <a:pt x="246" y="118"/>
                  </a:cubicBezTo>
                  <a:cubicBezTo>
                    <a:pt x="257" y="112"/>
                    <a:pt x="259" y="97"/>
                    <a:pt x="258" y="79"/>
                  </a:cubicBezTo>
                  <a:cubicBezTo>
                    <a:pt x="237" y="82"/>
                    <a:pt x="219" y="88"/>
                    <a:pt x="207" y="100"/>
                  </a:cubicBezTo>
                  <a:cubicBezTo>
                    <a:pt x="188" y="100"/>
                    <a:pt x="212" y="110"/>
                    <a:pt x="198" y="109"/>
                  </a:cubicBezTo>
                  <a:cubicBezTo>
                    <a:pt x="206" y="116"/>
                    <a:pt x="215" y="101"/>
                    <a:pt x="222" y="97"/>
                  </a:cubicBezTo>
                  <a:cubicBezTo>
                    <a:pt x="224" y="94"/>
                    <a:pt x="230" y="95"/>
                    <a:pt x="231" y="91"/>
                  </a:cubicBezTo>
                  <a:cubicBezTo>
                    <a:pt x="228" y="108"/>
                    <a:pt x="207" y="123"/>
                    <a:pt x="183" y="133"/>
                  </a:cubicBezTo>
                  <a:cubicBezTo>
                    <a:pt x="191" y="140"/>
                    <a:pt x="203" y="125"/>
                    <a:pt x="216" y="127"/>
                  </a:cubicBezTo>
                  <a:cubicBezTo>
                    <a:pt x="217" y="130"/>
                    <a:pt x="222" y="129"/>
                    <a:pt x="222" y="133"/>
                  </a:cubicBezTo>
                  <a:cubicBezTo>
                    <a:pt x="214" y="135"/>
                    <a:pt x="205" y="136"/>
                    <a:pt x="201" y="142"/>
                  </a:cubicBezTo>
                  <a:cubicBezTo>
                    <a:pt x="262" y="129"/>
                    <a:pt x="290" y="165"/>
                    <a:pt x="324" y="187"/>
                  </a:cubicBezTo>
                  <a:cubicBezTo>
                    <a:pt x="324" y="191"/>
                    <a:pt x="319" y="190"/>
                    <a:pt x="315" y="190"/>
                  </a:cubicBezTo>
                  <a:cubicBezTo>
                    <a:pt x="302" y="184"/>
                    <a:pt x="293" y="174"/>
                    <a:pt x="282" y="166"/>
                  </a:cubicBezTo>
                  <a:cubicBezTo>
                    <a:pt x="275" y="153"/>
                    <a:pt x="264" y="144"/>
                    <a:pt x="240" y="148"/>
                  </a:cubicBezTo>
                  <a:cubicBezTo>
                    <a:pt x="231" y="150"/>
                    <a:pt x="214" y="144"/>
                    <a:pt x="210" y="151"/>
                  </a:cubicBezTo>
                  <a:cubicBezTo>
                    <a:pt x="197" y="151"/>
                    <a:pt x="191" y="158"/>
                    <a:pt x="183" y="163"/>
                  </a:cubicBezTo>
                  <a:cubicBezTo>
                    <a:pt x="198" y="173"/>
                    <a:pt x="237" y="175"/>
                    <a:pt x="243" y="184"/>
                  </a:cubicBezTo>
                  <a:cubicBezTo>
                    <a:pt x="229" y="183"/>
                    <a:pt x="220" y="177"/>
                    <a:pt x="204" y="178"/>
                  </a:cubicBezTo>
                  <a:cubicBezTo>
                    <a:pt x="189" y="173"/>
                    <a:pt x="182" y="168"/>
                    <a:pt x="165" y="172"/>
                  </a:cubicBezTo>
                  <a:cubicBezTo>
                    <a:pt x="164" y="174"/>
                    <a:pt x="170" y="176"/>
                    <a:pt x="171" y="175"/>
                  </a:cubicBezTo>
                  <a:cubicBezTo>
                    <a:pt x="155" y="187"/>
                    <a:pt x="110" y="217"/>
                    <a:pt x="117" y="235"/>
                  </a:cubicBezTo>
                  <a:cubicBezTo>
                    <a:pt x="106" y="264"/>
                    <a:pt x="44" y="274"/>
                    <a:pt x="0" y="289"/>
                  </a:cubicBezTo>
                  <a:cubicBezTo>
                    <a:pt x="0" y="288"/>
                    <a:pt x="0" y="287"/>
                    <a:pt x="0" y="286"/>
                  </a:cubicBezTo>
                  <a:cubicBezTo>
                    <a:pt x="27" y="266"/>
                    <a:pt x="80" y="268"/>
                    <a:pt x="99" y="247"/>
                  </a:cubicBezTo>
                  <a:cubicBezTo>
                    <a:pt x="99" y="244"/>
                    <a:pt x="95" y="245"/>
                    <a:pt x="93" y="244"/>
                  </a:cubicBezTo>
                  <a:cubicBezTo>
                    <a:pt x="112" y="228"/>
                    <a:pt x="123" y="204"/>
                    <a:pt x="144" y="190"/>
                  </a:cubicBezTo>
                  <a:cubicBezTo>
                    <a:pt x="139" y="178"/>
                    <a:pt x="131" y="169"/>
                    <a:pt x="123" y="160"/>
                  </a:cubicBezTo>
                  <a:cubicBezTo>
                    <a:pt x="119" y="166"/>
                    <a:pt x="132" y="178"/>
                    <a:pt x="132" y="190"/>
                  </a:cubicBezTo>
                  <a:cubicBezTo>
                    <a:pt x="109" y="167"/>
                    <a:pt x="63" y="133"/>
                    <a:pt x="69" y="85"/>
                  </a:cubicBezTo>
                  <a:cubicBezTo>
                    <a:pt x="72" y="61"/>
                    <a:pt x="93" y="37"/>
                    <a:pt x="126" y="34"/>
                  </a:cubicBezTo>
                  <a:cubicBezTo>
                    <a:pt x="137" y="34"/>
                    <a:pt x="148" y="34"/>
                    <a:pt x="159" y="34"/>
                  </a:cubicBezTo>
                  <a:cubicBezTo>
                    <a:pt x="157" y="43"/>
                    <a:pt x="134" y="31"/>
                    <a:pt x="132" y="40"/>
                  </a:cubicBezTo>
                  <a:cubicBezTo>
                    <a:pt x="99" y="41"/>
                    <a:pt x="83" y="59"/>
                    <a:pt x="75" y="85"/>
                  </a:cubicBezTo>
                  <a:cubicBezTo>
                    <a:pt x="73" y="94"/>
                    <a:pt x="85" y="89"/>
                    <a:pt x="81" y="100"/>
                  </a:cubicBezTo>
                  <a:cubicBezTo>
                    <a:pt x="78" y="99"/>
                    <a:pt x="78" y="101"/>
                    <a:pt x="78" y="103"/>
                  </a:cubicBezTo>
                  <a:cubicBezTo>
                    <a:pt x="83" y="103"/>
                    <a:pt x="85" y="108"/>
                    <a:pt x="84" y="121"/>
                  </a:cubicBezTo>
                  <a:cubicBezTo>
                    <a:pt x="93" y="121"/>
                    <a:pt x="80" y="99"/>
                    <a:pt x="93" y="103"/>
                  </a:cubicBezTo>
                  <a:cubicBezTo>
                    <a:pt x="109" y="97"/>
                    <a:pt x="106" y="99"/>
                    <a:pt x="120" y="106"/>
                  </a:cubicBezTo>
                  <a:cubicBezTo>
                    <a:pt x="129" y="98"/>
                    <a:pt x="108" y="96"/>
                    <a:pt x="114" y="82"/>
                  </a:cubicBezTo>
                  <a:cubicBezTo>
                    <a:pt x="122" y="92"/>
                    <a:pt x="125" y="107"/>
                    <a:pt x="144" y="106"/>
                  </a:cubicBezTo>
                  <a:cubicBezTo>
                    <a:pt x="143" y="100"/>
                    <a:pt x="132" y="104"/>
                    <a:pt x="135" y="94"/>
                  </a:cubicBezTo>
                  <a:cubicBezTo>
                    <a:pt x="144" y="95"/>
                    <a:pt x="147" y="85"/>
                    <a:pt x="135" y="88"/>
                  </a:cubicBezTo>
                  <a:cubicBezTo>
                    <a:pt x="140" y="77"/>
                    <a:pt x="157" y="78"/>
                    <a:pt x="174" y="79"/>
                  </a:cubicBezTo>
                  <a:cubicBezTo>
                    <a:pt x="171" y="72"/>
                    <a:pt x="155" y="78"/>
                    <a:pt x="147" y="76"/>
                  </a:cubicBezTo>
                  <a:cubicBezTo>
                    <a:pt x="148" y="69"/>
                    <a:pt x="162" y="75"/>
                    <a:pt x="168" y="73"/>
                  </a:cubicBezTo>
                  <a:cubicBezTo>
                    <a:pt x="166" y="66"/>
                    <a:pt x="151" y="72"/>
                    <a:pt x="144" y="70"/>
                  </a:cubicBezTo>
                  <a:cubicBezTo>
                    <a:pt x="133" y="64"/>
                    <a:pt x="158" y="71"/>
                    <a:pt x="156" y="64"/>
                  </a:cubicBezTo>
                  <a:cubicBezTo>
                    <a:pt x="146" y="61"/>
                    <a:pt x="138" y="56"/>
                    <a:pt x="126" y="55"/>
                  </a:cubicBezTo>
                  <a:cubicBezTo>
                    <a:pt x="134" y="48"/>
                    <a:pt x="155" y="54"/>
                    <a:pt x="168" y="52"/>
                  </a:cubicBezTo>
                  <a:cubicBezTo>
                    <a:pt x="173" y="52"/>
                    <a:pt x="174" y="48"/>
                    <a:pt x="180" y="49"/>
                  </a:cubicBezTo>
                  <a:cubicBezTo>
                    <a:pt x="176" y="42"/>
                    <a:pt x="159" y="48"/>
                    <a:pt x="150" y="46"/>
                  </a:cubicBezTo>
                  <a:cubicBezTo>
                    <a:pt x="118" y="45"/>
                    <a:pt x="155" y="41"/>
                    <a:pt x="168" y="43"/>
                  </a:cubicBezTo>
                  <a:cubicBezTo>
                    <a:pt x="169" y="36"/>
                    <a:pt x="180" y="39"/>
                    <a:pt x="183" y="34"/>
                  </a:cubicBezTo>
                  <a:cubicBezTo>
                    <a:pt x="197" y="27"/>
                    <a:pt x="241" y="28"/>
                    <a:pt x="225" y="10"/>
                  </a:cubicBezTo>
                  <a:close/>
                  <a:moveTo>
                    <a:pt x="234" y="55"/>
                  </a:moveTo>
                  <a:cubicBezTo>
                    <a:pt x="244" y="57"/>
                    <a:pt x="246" y="51"/>
                    <a:pt x="255" y="52"/>
                  </a:cubicBezTo>
                  <a:cubicBezTo>
                    <a:pt x="254" y="48"/>
                    <a:pt x="256" y="41"/>
                    <a:pt x="252" y="40"/>
                  </a:cubicBezTo>
                  <a:cubicBezTo>
                    <a:pt x="251" y="48"/>
                    <a:pt x="236" y="42"/>
                    <a:pt x="234" y="55"/>
                  </a:cubicBezTo>
                  <a:close/>
                  <a:moveTo>
                    <a:pt x="252" y="58"/>
                  </a:moveTo>
                  <a:cubicBezTo>
                    <a:pt x="239" y="60"/>
                    <a:pt x="227" y="63"/>
                    <a:pt x="222" y="73"/>
                  </a:cubicBezTo>
                  <a:cubicBezTo>
                    <a:pt x="231" y="72"/>
                    <a:pt x="235" y="68"/>
                    <a:pt x="243" y="67"/>
                  </a:cubicBezTo>
                  <a:cubicBezTo>
                    <a:pt x="249" y="68"/>
                    <a:pt x="248" y="76"/>
                    <a:pt x="258" y="73"/>
                  </a:cubicBezTo>
                  <a:cubicBezTo>
                    <a:pt x="258" y="67"/>
                    <a:pt x="258" y="61"/>
                    <a:pt x="258" y="55"/>
                  </a:cubicBezTo>
                  <a:cubicBezTo>
                    <a:pt x="256" y="56"/>
                    <a:pt x="252" y="55"/>
                    <a:pt x="252" y="58"/>
                  </a:cubicBezTo>
                  <a:close/>
                  <a:moveTo>
                    <a:pt x="168" y="151"/>
                  </a:moveTo>
                  <a:cubicBezTo>
                    <a:pt x="174" y="152"/>
                    <a:pt x="169" y="164"/>
                    <a:pt x="177" y="163"/>
                  </a:cubicBezTo>
                  <a:cubicBezTo>
                    <a:pt x="179" y="156"/>
                    <a:pt x="187" y="155"/>
                    <a:pt x="189" y="148"/>
                  </a:cubicBezTo>
                  <a:cubicBezTo>
                    <a:pt x="183" y="150"/>
                    <a:pt x="169" y="144"/>
                    <a:pt x="168" y="151"/>
                  </a:cubicBezTo>
                  <a:close/>
                  <a:moveTo>
                    <a:pt x="153" y="163"/>
                  </a:moveTo>
                  <a:cubicBezTo>
                    <a:pt x="152" y="171"/>
                    <a:pt x="157" y="173"/>
                    <a:pt x="165" y="172"/>
                  </a:cubicBezTo>
                  <a:cubicBezTo>
                    <a:pt x="166" y="164"/>
                    <a:pt x="161" y="162"/>
                    <a:pt x="153" y="163"/>
                  </a:cubicBezTo>
                  <a:close/>
                  <a:moveTo>
                    <a:pt x="129" y="154"/>
                  </a:moveTo>
                  <a:cubicBezTo>
                    <a:pt x="129" y="167"/>
                    <a:pt x="142" y="167"/>
                    <a:pt x="150" y="172"/>
                  </a:cubicBezTo>
                  <a:cubicBezTo>
                    <a:pt x="150" y="159"/>
                    <a:pt x="137" y="159"/>
                    <a:pt x="129" y="154"/>
                  </a:cubicBezTo>
                  <a:close/>
                  <a:moveTo>
                    <a:pt x="153" y="175"/>
                  </a:moveTo>
                  <a:cubicBezTo>
                    <a:pt x="146" y="179"/>
                    <a:pt x="141" y="166"/>
                    <a:pt x="138" y="175"/>
                  </a:cubicBezTo>
                  <a:cubicBezTo>
                    <a:pt x="144" y="178"/>
                    <a:pt x="152" y="191"/>
                    <a:pt x="153" y="175"/>
                  </a:cubicBezTo>
                  <a:close/>
                  <a:moveTo>
                    <a:pt x="90" y="124"/>
                  </a:moveTo>
                  <a:cubicBezTo>
                    <a:pt x="93" y="124"/>
                    <a:pt x="94" y="126"/>
                    <a:pt x="96" y="127"/>
                  </a:cubicBezTo>
                  <a:cubicBezTo>
                    <a:pt x="97" y="120"/>
                    <a:pt x="95" y="116"/>
                    <a:pt x="90" y="115"/>
                  </a:cubicBezTo>
                  <a:cubicBezTo>
                    <a:pt x="89" y="125"/>
                    <a:pt x="84" y="134"/>
                    <a:pt x="93" y="139"/>
                  </a:cubicBezTo>
                  <a:cubicBezTo>
                    <a:pt x="95" y="131"/>
                    <a:pt x="89" y="131"/>
                    <a:pt x="90" y="124"/>
                  </a:cubicBezTo>
                  <a:close/>
                  <a:moveTo>
                    <a:pt x="219" y="37"/>
                  </a:moveTo>
                  <a:cubicBezTo>
                    <a:pt x="228" y="35"/>
                    <a:pt x="236" y="32"/>
                    <a:pt x="240" y="25"/>
                  </a:cubicBezTo>
                  <a:cubicBezTo>
                    <a:pt x="231" y="17"/>
                    <a:pt x="224" y="31"/>
                    <a:pt x="219" y="37"/>
                  </a:cubicBezTo>
                  <a:close/>
                  <a:moveTo>
                    <a:pt x="204" y="64"/>
                  </a:moveTo>
                  <a:cubicBezTo>
                    <a:pt x="215" y="64"/>
                    <a:pt x="223" y="61"/>
                    <a:pt x="225" y="52"/>
                  </a:cubicBezTo>
                  <a:cubicBezTo>
                    <a:pt x="216" y="54"/>
                    <a:pt x="208" y="57"/>
                    <a:pt x="204" y="64"/>
                  </a:cubicBezTo>
                  <a:close/>
                  <a:moveTo>
                    <a:pt x="165" y="67"/>
                  </a:moveTo>
                  <a:cubicBezTo>
                    <a:pt x="176" y="67"/>
                    <a:pt x="189" y="69"/>
                    <a:pt x="189" y="58"/>
                  </a:cubicBezTo>
                  <a:cubicBezTo>
                    <a:pt x="182" y="62"/>
                    <a:pt x="167" y="58"/>
                    <a:pt x="165" y="67"/>
                  </a:cubicBezTo>
                  <a:close/>
                  <a:moveTo>
                    <a:pt x="192" y="97"/>
                  </a:moveTo>
                  <a:cubicBezTo>
                    <a:pt x="199" y="95"/>
                    <a:pt x="208" y="95"/>
                    <a:pt x="210" y="88"/>
                  </a:cubicBezTo>
                  <a:cubicBezTo>
                    <a:pt x="199" y="86"/>
                    <a:pt x="195" y="91"/>
                    <a:pt x="192" y="9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25" name="Freeform 24"/>
            <p:cNvSpPr/>
            <p:nvPr/>
          </p:nvSpPr>
          <p:spPr bwMode="auto">
            <a:xfrm>
              <a:off x="5148263" y="650875"/>
              <a:ext cx="90488" cy="57150"/>
            </a:xfrm>
            <a:custGeom>
              <a:cxnLst>
                <a:cxn ang="0">
                  <a:pos x="34" y="2"/>
                </a:cxn>
                <a:cxn ang="0">
                  <a:pos x="10" y="14"/>
                </a:cxn>
                <a:cxn ang="0">
                  <a:pos x="19" y="5"/>
                </a:cxn>
                <a:cxn ang="0">
                  <a:pos x="34" y="2"/>
                </a:cxn>
              </a:cxnLst>
              <a:rect b="b" l="0" r="r" t="0"/>
              <a:pathLst>
                <a:path h="21" w="34">
                  <a:moveTo>
                    <a:pt x="34" y="2"/>
                  </a:moveTo>
                  <a:cubicBezTo>
                    <a:pt x="27" y="6"/>
                    <a:pt x="18" y="21"/>
                    <a:pt x="10" y="14"/>
                  </a:cubicBezTo>
                  <a:cubicBezTo>
                    <a:pt x="24" y="15"/>
                    <a:pt x="0" y="5"/>
                    <a:pt x="19" y="5"/>
                  </a:cubicBezTo>
                  <a:cubicBezTo>
                    <a:pt x="26" y="6"/>
                    <a:pt x="26" y="0"/>
                    <a:pt x="34" y="2"/>
                  </a:cubicBezTo>
                  <a:close/>
                </a:path>
              </a:pathLst>
            </a:custGeom>
            <a:solidFill>
              <a:srgbClr val="09607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26" name="Freeform 25"/>
            <p:cNvSpPr/>
            <p:nvPr/>
          </p:nvSpPr>
          <p:spPr bwMode="auto">
            <a:xfrm>
              <a:off x="5230813" y="441325"/>
              <a:ext cx="57150" cy="53975"/>
            </a:xfrm>
            <a:custGeom>
              <a:cxnLst>
                <a:cxn ang="0">
                  <a:pos x="21" y="8"/>
                </a:cxn>
                <a:cxn ang="0">
                  <a:pos x="0" y="20"/>
                </a:cxn>
                <a:cxn ang="0">
                  <a:pos x="21" y="8"/>
                </a:cxn>
              </a:cxnLst>
              <a:rect b="b" l="0" r="r" t="0"/>
              <a:pathLst>
                <a:path h="20" w="21">
                  <a:moveTo>
                    <a:pt x="21" y="8"/>
                  </a:moveTo>
                  <a:cubicBezTo>
                    <a:pt x="17" y="15"/>
                    <a:pt x="9" y="18"/>
                    <a:pt x="0" y="20"/>
                  </a:cubicBezTo>
                  <a:cubicBezTo>
                    <a:pt x="5" y="14"/>
                    <a:pt x="12" y="0"/>
                    <a:pt x="21" y="8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27" name="Freeform 26"/>
            <p:cNvSpPr/>
            <p:nvPr/>
          </p:nvSpPr>
          <p:spPr bwMode="auto">
            <a:xfrm>
              <a:off x="5575300" y="511175"/>
              <a:ext cx="26988" cy="112713"/>
            </a:xfrm>
            <a:custGeom>
              <a:cxnLst>
                <a:cxn ang="0">
                  <a:pos x="7" y="0"/>
                </a:cxn>
                <a:cxn ang="0">
                  <a:pos x="7" y="42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7" y="0"/>
                </a:cxn>
              </a:cxnLst>
              <a:rect b="b" l="0" r="r" t="0"/>
              <a:pathLst>
                <a:path h="42" w="10">
                  <a:moveTo>
                    <a:pt x="7" y="0"/>
                  </a:moveTo>
                  <a:cubicBezTo>
                    <a:pt x="3" y="8"/>
                    <a:pt x="10" y="26"/>
                    <a:pt x="7" y="42"/>
                  </a:cubicBezTo>
                  <a:cubicBezTo>
                    <a:pt x="0" y="34"/>
                    <a:pt x="8" y="11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40899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28" name="Freeform 27"/>
            <p:cNvSpPr/>
            <p:nvPr/>
          </p:nvSpPr>
          <p:spPr bwMode="auto">
            <a:xfrm>
              <a:off x="5091113" y="212725"/>
              <a:ext cx="592138" cy="808038"/>
            </a:xfrm>
            <a:custGeom>
              <a:cxnLst>
                <a:cxn ang="0">
                  <a:pos x="118" y="69"/>
                </a:cxn>
                <a:cxn ang="0">
                  <a:pos x="181" y="114"/>
                </a:cxn>
                <a:cxn ang="0">
                  <a:pos x="187" y="153"/>
                </a:cxn>
                <a:cxn ang="0">
                  <a:pos x="157" y="195"/>
                </a:cxn>
                <a:cxn ang="0">
                  <a:pos x="160" y="210"/>
                </a:cxn>
                <a:cxn ang="0">
                  <a:pos x="151" y="210"/>
                </a:cxn>
                <a:cxn ang="0">
                  <a:pos x="142" y="201"/>
                </a:cxn>
                <a:cxn ang="0">
                  <a:pos x="130" y="183"/>
                </a:cxn>
                <a:cxn ang="0">
                  <a:pos x="133" y="195"/>
                </a:cxn>
                <a:cxn ang="0">
                  <a:pos x="145" y="222"/>
                </a:cxn>
                <a:cxn ang="0">
                  <a:pos x="151" y="216"/>
                </a:cxn>
                <a:cxn ang="0">
                  <a:pos x="184" y="243"/>
                </a:cxn>
                <a:cxn ang="0">
                  <a:pos x="199" y="255"/>
                </a:cxn>
                <a:cxn ang="0">
                  <a:pos x="220" y="300"/>
                </a:cxn>
                <a:cxn ang="0">
                  <a:pos x="175" y="270"/>
                </a:cxn>
                <a:cxn ang="0">
                  <a:pos x="172" y="267"/>
                </a:cxn>
                <a:cxn ang="0">
                  <a:pos x="157" y="255"/>
                </a:cxn>
                <a:cxn ang="0">
                  <a:pos x="34" y="210"/>
                </a:cxn>
                <a:cxn ang="0">
                  <a:pos x="55" y="201"/>
                </a:cxn>
                <a:cxn ang="0">
                  <a:pos x="58" y="195"/>
                </a:cxn>
                <a:cxn ang="0">
                  <a:pos x="85" y="189"/>
                </a:cxn>
                <a:cxn ang="0">
                  <a:pos x="106" y="180"/>
                </a:cxn>
                <a:cxn ang="0">
                  <a:pos x="91" y="177"/>
                </a:cxn>
                <a:cxn ang="0">
                  <a:pos x="103" y="171"/>
                </a:cxn>
                <a:cxn ang="0">
                  <a:pos x="157" y="120"/>
                </a:cxn>
                <a:cxn ang="0">
                  <a:pos x="133" y="123"/>
                </a:cxn>
                <a:cxn ang="0">
                  <a:pos x="139" y="114"/>
                </a:cxn>
                <a:cxn ang="0">
                  <a:pos x="118" y="123"/>
                </a:cxn>
                <a:cxn ang="0">
                  <a:pos x="142" y="96"/>
                </a:cxn>
                <a:cxn ang="0">
                  <a:pos x="97" y="141"/>
                </a:cxn>
                <a:cxn ang="0">
                  <a:pos x="94" y="99"/>
                </a:cxn>
                <a:cxn ang="0">
                  <a:pos x="85" y="99"/>
                </a:cxn>
                <a:cxn ang="0">
                  <a:pos x="91" y="75"/>
                </a:cxn>
                <a:cxn ang="0">
                  <a:pos x="70" y="87"/>
                </a:cxn>
                <a:cxn ang="0">
                  <a:pos x="82" y="69"/>
                </a:cxn>
                <a:cxn ang="0">
                  <a:pos x="58" y="78"/>
                </a:cxn>
                <a:cxn ang="0">
                  <a:pos x="43" y="66"/>
                </a:cxn>
                <a:cxn ang="0">
                  <a:pos x="1" y="30"/>
                </a:cxn>
                <a:cxn ang="0">
                  <a:pos x="7" y="15"/>
                </a:cxn>
                <a:cxn ang="0">
                  <a:pos x="31" y="6"/>
                </a:cxn>
                <a:cxn ang="0">
                  <a:pos x="40" y="21"/>
                </a:cxn>
                <a:cxn ang="0">
                  <a:pos x="34" y="3"/>
                </a:cxn>
                <a:cxn ang="0">
                  <a:pos x="46" y="0"/>
                </a:cxn>
                <a:cxn ang="0">
                  <a:pos x="64" y="21"/>
                </a:cxn>
                <a:cxn ang="0">
                  <a:pos x="100" y="54"/>
                </a:cxn>
                <a:cxn ang="0">
                  <a:pos x="118" y="69"/>
                </a:cxn>
              </a:cxnLst>
              <a:rect b="b" l="0" r="r" t="0"/>
              <a:pathLst>
                <a:path h="300" w="220">
                  <a:moveTo>
                    <a:pt x="118" y="69"/>
                  </a:moveTo>
                  <a:cubicBezTo>
                    <a:pt x="135" y="88"/>
                    <a:pt x="157" y="102"/>
                    <a:pt x="181" y="114"/>
                  </a:cubicBezTo>
                  <a:cubicBezTo>
                    <a:pt x="188" y="122"/>
                    <a:pt x="180" y="145"/>
                    <a:pt x="187" y="153"/>
                  </a:cubicBezTo>
                  <a:cubicBezTo>
                    <a:pt x="194" y="182"/>
                    <a:pt x="171" y="207"/>
                    <a:pt x="157" y="195"/>
                  </a:cubicBezTo>
                  <a:cubicBezTo>
                    <a:pt x="149" y="198"/>
                    <a:pt x="157" y="209"/>
                    <a:pt x="160" y="210"/>
                  </a:cubicBezTo>
                  <a:cubicBezTo>
                    <a:pt x="161" y="223"/>
                    <a:pt x="155" y="210"/>
                    <a:pt x="151" y="210"/>
                  </a:cubicBezTo>
                  <a:cubicBezTo>
                    <a:pt x="149" y="206"/>
                    <a:pt x="146" y="203"/>
                    <a:pt x="142" y="201"/>
                  </a:cubicBezTo>
                  <a:cubicBezTo>
                    <a:pt x="140" y="193"/>
                    <a:pt x="136" y="187"/>
                    <a:pt x="130" y="183"/>
                  </a:cubicBezTo>
                  <a:cubicBezTo>
                    <a:pt x="121" y="186"/>
                    <a:pt x="133" y="191"/>
                    <a:pt x="133" y="195"/>
                  </a:cubicBezTo>
                  <a:cubicBezTo>
                    <a:pt x="137" y="204"/>
                    <a:pt x="149" y="205"/>
                    <a:pt x="145" y="222"/>
                  </a:cubicBezTo>
                  <a:cubicBezTo>
                    <a:pt x="150" y="223"/>
                    <a:pt x="151" y="220"/>
                    <a:pt x="151" y="216"/>
                  </a:cubicBezTo>
                  <a:cubicBezTo>
                    <a:pt x="162" y="225"/>
                    <a:pt x="171" y="236"/>
                    <a:pt x="184" y="243"/>
                  </a:cubicBezTo>
                  <a:cubicBezTo>
                    <a:pt x="188" y="248"/>
                    <a:pt x="190" y="255"/>
                    <a:pt x="199" y="255"/>
                  </a:cubicBezTo>
                  <a:cubicBezTo>
                    <a:pt x="210" y="266"/>
                    <a:pt x="219" y="279"/>
                    <a:pt x="220" y="300"/>
                  </a:cubicBezTo>
                  <a:cubicBezTo>
                    <a:pt x="202" y="293"/>
                    <a:pt x="191" y="279"/>
                    <a:pt x="175" y="270"/>
                  </a:cubicBezTo>
                  <a:cubicBezTo>
                    <a:pt x="176" y="267"/>
                    <a:pt x="174" y="267"/>
                    <a:pt x="172" y="267"/>
                  </a:cubicBezTo>
                  <a:cubicBezTo>
                    <a:pt x="167" y="263"/>
                    <a:pt x="163" y="258"/>
                    <a:pt x="157" y="255"/>
                  </a:cubicBezTo>
                  <a:cubicBezTo>
                    <a:pt x="123" y="233"/>
                    <a:pt x="95" y="197"/>
                    <a:pt x="34" y="210"/>
                  </a:cubicBezTo>
                  <a:cubicBezTo>
                    <a:pt x="38" y="204"/>
                    <a:pt x="47" y="203"/>
                    <a:pt x="55" y="201"/>
                  </a:cubicBezTo>
                  <a:cubicBezTo>
                    <a:pt x="62" y="203"/>
                    <a:pt x="69" y="193"/>
                    <a:pt x="58" y="195"/>
                  </a:cubicBezTo>
                  <a:cubicBezTo>
                    <a:pt x="60" y="186"/>
                    <a:pt x="83" y="198"/>
                    <a:pt x="85" y="189"/>
                  </a:cubicBezTo>
                  <a:cubicBezTo>
                    <a:pt x="88" y="182"/>
                    <a:pt x="105" y="189"/>
                    <a:pt x="106" y="180"/>
                  </a:cubicBezTo>
                  <a:cubicBezTo>
                    <a:pt x="102" y="178"/>
                    <a:pt x="90" y="184"/>
                    <a:pt x="91" y="177"/>
                  </a:cubicBezTo>
                  <a:cubicBezTo>
                    <a:pt x="96" y="176"/>
                    <a:pt x="94" y="168"/>
                    <a:pt x="103" y="171"/>
                  </a:cubicBezTo>
                  <a:cubicBezTo>
                    <a:pt x="98" y="142"/>
                    <a:pt x="136" y="133"/>
                    <a:pt x="157" y="120"/>
                  </a:cubicBezTo>
                  <a:cubicBezTo>
                    <a:pt x="146" y="118"/>
                    <a:pt x="144" y="125"/>
                    <a:pt x="133" y="123"/>
                  </a:cubicBezTo>
                  <a:cubicBezTo>
                    <a:pt x="134" y="119"/>
                    <a:pt x="138" y="118"/>
                    <a:pt x="139" y="114"/>
                  </a:cubicBezTo>
                  <a:cubicBezTo>
                    <a:pt x="130" y="113"/>
                    <a:pt x="122" y="129"/>
                    <a:pt x="118" y="123"/>
                  </a:cubicBezTo>
                  <a:cubicBezTo>
                    <a:pt x="121" y="111"/>
                    <a:pt x="148" y="107"/>
                    <a:pt x="142" y="96"/>
                  </a:cubicBezTo>
                  <a:cubicBezTo>
                    <a:pt x="117" y="101"/>
                    <a:pt x="116" y="130"/>
                    <a:pt x="97" y="141"/>
                  </a:cubicBezTo>
                  <a:cubicBezTo>
                    <a:pt x="91" y="126"/>
                    <a:pt x="97" y="117"/>
                    <a:pt x="94" y="99"/>
                  </a:cubicBezTo>
                  <a:cubicBezTo>
                    <a:pt x="89" y="98"/>
                    <a:pt x="86" y="103"/>
                    <a:pt x="85" y="99"/>
                  </a:cubicBezTo>
                  <a:cubicBezTo>
                    <a:pt x="85" y="91"/>
                    <a:pt x="97" y="79"/>
                    <a:pt x="91" y="75"/>
                  </a:cubicBezTo>
                  <a:cubicBezTo>
                    <a:pt x="86" y="81"/>
                    <a:pt x="79" y="95"/>
                    <a:pt x="70" y="87"/>
                  </a:cubicBezTo>
                  <a:cubicBezTo>
                    <a:pt x="74" y="81"/>
                    <a:pt x="78" y="75"/>
                    <a:pt x="82" y="69"/>
                  </a:cubicBezTo>
                  <a:cubicBezTo>
                    <a:pt x="70" y="68"/>
                    <a:pt x="71" y="89"/>
                    <a:pt x="58" y="78"/>
                  </a:cubicBezTo>
                  <a:cubicBezTo>
                    <a:pt x="52" y="75"/>
                    <a:pt x="45" y="73"/>
                    <a:pt x="43" y="66"/>
                  </a:cubicBezTo>
                  <a:cubicBezTo>
                    <a:pt x="34" y="51"/>
                    <a:pt x="3" y="41"/>
                    <a:pt x="1" y="30"/>
                  </a:cubicBezTo>
                  <a:cubicBezTo>
                    <a:pt x="0" y="24"/>
                    <a:pt x="22" y="24"/>
                    <a:pt x="7" y="15"/>
                  </a:cubicBezTo>
                  <a:cubicBezTo>
                    <a:pt x="16" y="13"/>
                    <a:pt x="17" y="3"/>
                    <a:pt x="31" y="6"/>
                  </a:cubicBezTo>
                  <a:cubicBezTo>
                    <a:pt x="31" y="14"/>
                    <a:pt x="32" y="21"/>
                    <a:pt x="40" y="21"/>
                  </a:cubicBezTo>
                  <a:cubicBezTo>
                    <a:pt x="41" y="12"/>
                    <a:pt x="31" y="14"/>
                    <a:pt x="34" y="3"/>
                  </a:cubicBezTo>
                  <a:cubicBezTo>
                    <a:pt x="39" y="3"/>
                    <a:pt x="43" y="2"/>
                    <a:pt x="46" y="0"/>
                  </a:cubicBezTo>
                  <a:cubicBezTo>
                    <a:pt x="55" y="4"/>
                    <a:pt x="58" y="14"/>
                    <a:pt x="64" y="21"/>
                  </a:cubicBezTo>
                  <a:cubicBezTo>
                    <a:pt x="75" y="33"/>
                    <a:pt x="85" y="46"/>
                    <a:pt x="100" y="54"/>
                  </a:cubicBezTo>
                  <a:cubicBezTo>
                    <a:pt x="106" y="59"/>
                    <a:pt x="115" y="61"/>
                    <a:pt x="118" y="69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29" name="Freeform 28"/>
            <p:cNvSpPr/>
            <p:nvPr/>
          </p:nvSpPr>
          <p:spPr bwMode="auto">
            <a:xfrm>
              <a:off x="4838700" y="492125"/>
              <a:ext cx="271463" cy="192088"/>
            </a:xfrm>
            <a:custGeom>
              <a:cxnLst>
                <a:cxn ang="0">
                  <a:pos x="95" y="16"/>
                </a:cxn>
                <a:cxn ang="0">
                  <a:pos x="53" y="19"/>
                </a:cxn>
                <a:cxn ang="0">
                  <a:pos x="83" y="28"/>
                </a:cxn>
                <a:cxn ang="0">
                  <a:pos x="71" y="34"/>
                </a:cxn>
                <a:cxn ang="0">
                  <a:pos x="74" y="40"/>
                </a:cxn>
                <a:cxn ang="0">
                  <a:pos x="101" y="43"/>
                </a:cxn>
                <a:cxn ang="0">
                  <a:pos x="62" y="52"/>
                </a:cxn>
                <a:cxn ang="0">
                  <a:pos x="62" y="58"/>
                </a:cxn>
                <a:cxn ang="0">
                  <a:pos x="71" y="70"/>
                </a:cxn>
                <a:cxn ang="0">
                  <a:pos x="41" y="46"/>
                </a:cxn>
                <a:cxn ang="0">
                  <a:pos x="47" y="70"/>
                </a:cxn>
                <a:cxn ang="0">
                  <a:pos x="20" y="67"/>
                </a:cxn>
                <a:cxn ang="0">
                  <a:pos x="8" y="64"/>
                </a:cxn>
                <a:cxn ang="0">
                  <a:pos x="2" y="49"/>
                </a:cxn>
                <a:cxn ang="0">
                  <a:pos x="59" y="4"/>
                </a:cxn>
                <a:cxn ang="0">
                  <a:pos x="95" y="7"/>
                </a:cxn>
                <a:cxn ang="0">
                  <a:pos x="77" y="10"/>
                </a:cxn>
                <a:cxn ang="0">
                  <a:pos x="95" y="16"/>
                </a:cxn>
              </a:cxnLst>
              <a:rect b="b" l="0" r="r" t="0"/>
              <a:pathLst>
                <a:path h="71" w="100">
                  <a:moveTo>
                    <a:pt x="95" y="16"/>
                  </a:moveTo>
                  <a:cubicBezTo>
                    <a:pt x="82" y="18"/>
                    <a:pt x="61" y="12"/>
                    <a:pt x="53" y="19"/>
                  </a:cubicBezTo>
                  <a:cubicBezTo>
                    <a:pt x="65" y="20"/>
                    <a:pt x="73" y="25"/>
                    <a:pt x="83" y="28"/>
                  </a:cubicBezTo>
                  <a:cubicBezTo>
                    <a:pt x="85" y="35"/>
                    <a:pt x="60" y="28"/>
                    <a:pt x="71" y="34"/>
                  </a:cubicBezTo>
                  <a:cubicBezTo>
                    <a:pt x="68" y="38"/>
                    <a:pt x="68" y="40"/>
                    <a:pt x="74" y="40"/>
                  </a:cubicBezTo>
                  <a:cubicBezTo>
                    <a:pt x="82" y="42"/>
                    <a:pt x="98" y="36"/>
                    <a:pt x="101" y="43"/>
                  </a:cubicBezTo>
                  <a:cubicBezTo>
                    <a:pt x="84" y="42"/>
                    <a:pt x="67" y="41"/>
                    <a:pt x="62" y="52"/>
                  </a:cubicBezTo>
                  <a:cubicBezTo>
                    <a:pt x="74" y="49"/>
                    <a:pt x="71" y="59"/>
                    <a:pt x="62" y="58"/>
                  </a:cubicBezTo>
                  <a:cubicBezTo>
                    <a:pt x="59" y="68"/>
                    <a:pt x="70" y="64"/>
                    <a:pt x="71" y="70"/>
                  </a:cubicBezTo>
                  <a:cubicBezTo>
                    <a:pt x="52" y="71"/>
                    <a:pt x="49" y="56"/>
                    <a:pt x="41" y="46"/>
                  </a:cubicBezTo>
                  <a:cubicBezTo>
                    <a:pt x="35" y="60"/>
                    <a:pt x="56" y="62"/>
                    <a:pt x="47" y="70"/>
                  </a:cubicBezTo>
                  <a:cubicBezTo>
                    <a:pt x="33" y="63"/>
                    <a:pt x="36" y="61"/>
                    <a:pt x="20" y="67"/>
                  </a:cubicBezTo>
                  <a:cubicBezTo>
                    <a:pt x="19" y="63"/>
                    <a:pt x="12" y="65"/>
                    <a:pt x="8" y="64"/>
                  </a:cubicBezTo>
                  <a:cubicBezTo>
                    <a:pt x="12" y="53"/>
                    <a:pt x="0" y="58"/>
                    <a:pt x="2" y="49"/>
                  </a:cubicBezTo>
                  <a:cubicBezTo>
                    <a:pt x="10" y="23"/>
                    <a:pt x="26" y="5"/>
                    <a:pt x="59" y="4"/>
                  </a:cubicBezTo>
                  <a:cubicBezTo>
                    <a:pt x="70" y="6"/>
                    <a:pt x="89" y="0"/>
                    <a:pt x="95" y="7"/>
                  </a:cubicBezTo>
                  <a:cubicBezTo>
                    <a:pt x="82" y="5"/>
                    <a:pt x="45" y="9"/>
                    <a:pt x="77" y="10"/>
                  </a:cubicBezTo>
                  <a:cubicBezTo>
                    <a:pt x="77" y="18"/>
                    <a:pt x="95" y="8"/>
                    <a:pt x="95" y="16"/>
                  </a:cubicBezTo>
                  <a:close/>
                </a:path>
              </a:pathLst>
            </a:custGeom>
            <a:solidFill>
              <a:srgbClr val="31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30" name="Freeform 29"/>
            <p:cNvSpPr/>
            <p:nvPr/>
          </p:nvSpPr>
          <p:spPr bwMode="auto">
            <a:xfrm>
              <a:off x="5272088" y="503238"/>
              <a:ext cx="58738" cy="46038"/>
            </a:xfrm>
            <a:custGeom>
              <a:cxnLst>
                <a:cxn ang="0">
                  <a:pos x="18" y="0"/>
                </a:cxn>
                <a:cxn ang="0">
                  <a:pos x="21" y="12"/>
                </a:cxn>
                <a:cxn ang="0">
                  <a:pos x="0" y="15"/>
                </a:cxn>
                <a:cxn ang="0">
                  <a:pos x="18" y="0"/>
                </a:cxn>
              </a:cxnLst>
              <a:rect b="b" l="0" r="r" t="0"/>
              <a:pathLst>
                <a:path h="17" w="22">
                  <a:moveTo>
                    <a:pt x="18" y="0"/>
                  </a:moveTo>
                  <a:cubicBezTo>
                    <a:pt x="22" y="1"/>
                    <a:pt x="20" y="8"/>
                    <a:pt x="21" y="12"/>
                  </a:cubicBezTo>
                  <a:cubicBezTo>
                    <a:pt x="12" y="11"/>
                    <a:pt x="10" y="17"/>
                    <a:pt x="0" y="15"/>
                  </a:cubicBezTo>
                  <a:cubicBezTo>
                    <a:pt x="2" y="2"/>
                    <a:pt x="17" y="8"/>
                    <a:pt x="18" y="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31" name="Freeform 30"/>
            <p:cNvSpPr/>
            <p:nvPr/>
          </p:nvSpPr>
          <p:spPr bwMode="auto">
            <a:xfrm>
              <a:off x="5492750" y="511175"/>
              <a:ext cx="120650" cy="355600"/>
            </a:xfrm>
            <a:custGeom>
              <a:cxnLst>
                <a:cxn ang="0">
                  <a:pos x="38" y="0"/>
                </a:cxn>
                <a:cxn ang="0">
                  <a:pos x="41" y="75"/>
                </a:cxn>
                <a:cxn ang="0">
                  <a:pos x="41" y="78"/>
                </a:cxn>
                <a:cxn ang="0">
                  <a:pos x="17" y="99"/>
                </a:cxn>
                <a:cxn ang="0">
                  <a:pos x="29" y="123"/>
                </a:cxn>
                <a:cxn ang="0">
                  <a:pos x="35" y="132"/>
                </a:cxn>
                <a:cxn ang="0">
                  <a:pos x="2" y="105"/>
                </a:cxn>
                <a:cxn ang="0">
                  <a:pos x="2" y="99"/>
                </a:cxn>
                <a:cxn ang="0">
                  <a:pos x="11" y="99"/>
                </a:cxn>
                <a:cxn ang="0">
                  <a:pos x="8" y="84"/>
                </a:cxn>
                <a:cxn ang="0">
                  <a:pos x="38" y="42"/>
                </a:cxn>
                <a:cxn ang="0">
                  <a:pos x="38" y="0"/>
                </a:cxn>
              </a:cxnLst>
              <a:rect b="b" l="0" r="r" t="0"/>
              <a:pathLst>
                <a:path h="132" w="45">
                  <a:moveTo>
                    <a:pt x="38" y="0"/>
                  </a:moveTo>
                  <a:cubicBezTo>
                    <a:pt x="45" y="19"/>
                    <a:pt x="39" y="51"/>
                    <a:pt x="41" y="75"/>
                  </a:cubicBezTo>
                  <a:cubicBezTo>
                    <a:pt x="41" y="76"/>
                    <a:pt x="41" y="77"/>
                    <a:pt x="41" y="78"/>
                  </a:cubicBezTo>
                  <a:cubicBezTo>
                    <a:pt x="33" y="85"/>
                    <a:pt x="24" y="91"/>
                    <a:pt x="17" y="99"/>
                  </a:cubicBezTo>
                  <a:cubicBezTo>
                    <a:pt x="15" y="113"/>
                    <a:pt x="21" y="119"/>
                    <a:pt x="29" y="123"/>
                  </a:cubicBezTo>
                  <a:cubicBezTo>
                    <a:pt x="30" y="127"/>
                    <a:pt x="34" y="128"/>
                    <a:pt x="35" y="132"/>
                  </a:cubicBezTo>
                  <a:cubicBezTo>
                    <a:pt x="22" y="125"/>
                    <a:pt x="13" y="114"/>
                    <a:pt x="2" y="105"/>
                  </a:cubicBezTo>
                  <a:cubicBezTo>
                    <a:pt x="2" y="103"/>
                    <a:pt x="2" y="101"/>
                    <a:pt x="2" y="99"/>
                  </a:cubicBezTo>
                  <a:cubicBezTo>
                    <a:pt x="6" y="99"/>
                    <a:pt x="12" y="112"/>
                    <a:pt x="11" y="99"/>
                  </a:cubicBezTo>
                  <a:cubicBezTo>
                    <a:pt x="8" y="98"/>
                    <a:pt x="0" y="87"/>
                    <a:pt x="8" y="84"/>
                  </a:cubicBezTo>
                  <a:cubicBezTo>
                    <a:pt x="22" y="96"/>
                    <a:pt x="45" y="71"/>
                    <a:pt x="38" y="42"/>
                  </a:cubicBezTo>
                  <a:cubicBezTo>
                    <a:pt x="41" y="26"/>
                    <a:pt x="34" y="8"/>
                    <a:pt x="38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32" name="Freeform 31"/>
            <p:cNvSpPr/>
            <p:nvPr/>
          </p:nvSpPr>
          <p:spPr bwMode="auto">
            <a:xfrm>
              <a:off x="5191125" y="534988"/>
              <a:ext cx="55563" cy="33338"/>
            </a:xfrm>
            <a:custGeom>
              <a:cxnLst>
                <a:cxn ang="0">
                  <a:pos x="21" y="0"/>
                </a:cxn>
                <a:cxn ang="0">
                  <a:pos x="0" y="12"/>
                </a:cxn>
                <a:cxn ang="0">
                  <a:pos x="21" y="0"/>
                </a:cxn>
              </a:cxnLst>
              <a:rect b="b" l="0" r="r" t="0"/>
              <a:pathLst>
                <a:path h="12" w="21">
                  <a:moveTo>
                    <a:pt x="21" y="0"/>
                  </a:moveTo>
                  <a:cubicBezTo>
                    <a:pt x="19" y="9"/>
                    <a:pt x="11" y="12"/>
                    <a:pt x="0" y="12"/>
                  </a:cubicBezTo>
                  <a:cubicBezTo>
                    <a:pt x="4" y="5"/>
                    <a:pt x="12" y="2"/>
                    <a:pt x="21" y="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33" name="Freeform 32"/>
            <p:cNvSpPr/>
            <p:nvPr/>
          </p:nvSpPr>
          <p:spPr bwMode="auto">
            <a:xfrm>
              <a:off x="5086350" y="552450"/>
              <a:ext cx="63500" cy="28575"/>
            </a:xfrm>
            <a:custGeom>
              <a:cxnLst>
                <a:cxn ang="0">
                  <a:pos x="24" y="0"/>
                </a:cxn>
                <a:cxn ang="0">
                  <a:pos x="0" y="9"/>
                </a:cxn>
                <a:cxn ang="0">
                  <a:pos x="24" y="0"/>
                </a:cxn>
              </a:cxnLst>
              <a:rect b="b" l="0" r="r" t="0"/>
              <a:pathLst>
                <a:path h="11" w="24">
                  <a:moveTo>
                    <a:pt x="24" y="0"/>
                  </a:moveTo>
                  <a:cubicBezTo>
                    <a:pt x="24" y="11"/>
                    <a:pt x="11" y="9"/>
                    <a:pt x="0" y="9"/>
                  </a:cubicBezTo>
                  <a:cubicBezTo>
                    <a:pt x="2" y="0"/>
                    <a:pt x="17" y="4"/>
                    <a:pt x="24" y="0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34" name="Freeform 33"/>
            <p:cNvSpPr/>
            <p:nvPr/>
          </p:nvSpPr>
          <p:spPr bwMode="auto">
            <a:xfrm>
              <a:off x="5238750" y="552450"/>
              <a:ext cx="112713" cy="39688"/>
            </a:xfrm>
            <a:custGeom>
              <a:cxnLst>
                <a:cxn ang="0">
                  <a:pos x="21" y="9"/>
                </a:cxn>
                <a:cxn ang="0">
                  <a:pos x="0" y="15"/>
                </a:cxn>
                <a:cxn ang="0">
                  <a:pos x="30" y="0"/>
                </a:cxn>
                <a:cxn ang="0">
                  <a:pos x="21" y="9"/>
                </a:cxn>
              </a:cxnLst>
              <a:rect b="b" l="0" r="r" t="0"/>
              <a:pathLst>
                <a:path h="15" w="42">
                  <a:moveTo>
                    <a:pt x="21" y="9"/>
                  </a:moveTo>
                  <a:cubicBezTo>
                    <a:pt x="13" y="10"/>
                    <a:pt x="9" y="14"/>
                    <a:pt x="0" y="15"/>
                  </a:cubicBezTo>
                  <a:cubicBezTo>
                    <a:pt x="5" y="5"/>
                    <a:pt x="17" y="2"/>
                    <a:pt x="30" y="0"/>
                  </a:cubicBezTo>
                  <a:cubicBezTo>
                    <a:pt x="42" y="7"/>
                    <a:pt x="20" y="4"/>
                    <a:pt x="21" y="9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35" name="Freeform 34"/>
            <p:cNvSpPr/>
            <p:nvPr/>
          </p:nvSpPr>
          <p:spPr bwMode="auto">
            <a:xfrm>
              <a:off x="5133975" y="608013"/>
              <a:ext cx="204788" cy="165100"/>
            </a:xfrm>
            <a:custGeom>
              <a:cxnLst>
                <a:cxn ang="0">
                  <a:pos x="24" y="21"/>
                </a:cxn>
                <a:cxn ang="0">
                  <a:pos x="75" y="0"/>
                </a:cxn>
                <a:cxn ang="0">
                  <a:pos x="63" y="39"/>
                </a:cxn>
                <a:cxn ang="0">
                  <a:pos x="48" y="39"/>
                </a:cxn>
                <a:cxn ang="0">
                  <a:pos x="33" y="48"/>
                </a:cxn>
                <a:cxn ang="0">
                  <a:pos x="0" y="54"/>
                </a:cxn>
                <a:cxn ang="0">
                  <a:pos x="48" y="12"/>
                </a:cxn>
                <a:cxn ang="0">
                  <a:pos x="39" y="18"/>
                </a:cxn>
                <a:cxn ang="0">
                  <a:pos x="24" y="21"/>
                </a:cxn>
              </a:cxnLst>
              <a:rect b="b" l="0" r="r" t="0"/>
              <a:pathLst>
                <a:path h="61" w="76">
                  <a:moveTo>
                    <a:pt x="24" y="21"/>
                  </a:moveTo>
                  <a:cubicBezTo>
                    <a:pt x="36" y="9"/>
                    <a:pt x="54" y="3"/>
                    <a:pt x="75" y="0"/>
                  </a:cubicBezTo>
                  <a:cubicBezTo>
                    <a:pt x="76" y="18"/>
                    <a:pt x="74" y="33"/>
                    <a:pt x="63" y="39"/>
                  </a:cubicBezTo>
                  <a:cubicBezTo>
                    <a:pt x="58" y="39"/>
                    <a:pt x="53" y="39"/>
                    <a:pt x="48" y="39"/>
                  </a:cubicBezTo>
                  <a:cubicBezTo>
                    <a:pt x="42" y="41"/>
                    <a:pt x="38" y="45"/>
                    <a:pt x="33" y="48"/>
                  </a:cubicBezTo>
                  <a:cubicBezTo>
                    <a:pt x="20" y="46"/>
                    <a:pt x="8" y="61"/>
                    <a:pt x="0" y="54"/>
                  </a:cubicBezTo>
                  <a:cubicBezTo>
                    <a:pt x="24" y="44"/>
                    <a:pt x="45" y="29"/>
                    <a:pt x="48" y="12"/>
                  </a:cubicBezTo>
                  <a:cubicBezTo>
                    <a:pt x="47" y="16"/>
                    <a:pt x="41" y="15"/>
                    <a:pt x="39" y="18"/>
                  </a:cubicBezTo>
                  <a:cubicBezTo>
                    <a:pt x="31" y="16"/>
                    <a:pt x="31" y="22"/>
                    <a:pt x="24" y="21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36" name="Freeform 35"/>
            <p:cNvSpPr/>
            <p:nvPr/>
          </p:nvSpPr>
          <p:spPr bwMode="auto">
            <a:xfrm>
              <a:off x="5157788" y="627063"/>
              <a:ext cx="49213" cy="30163"/>
            </a:xfrm>
            <a:custGeom>
              <a:cxnLst>
                <a:cxn ang="0">
                  <a:pos x="18" y="2"/>
                </a:cxn>
                <a:cxn ang="0">
                  <a:pos x="0" y="11"/>
                </a:cxn>
                <a:cxn ang="0">
                  <a:pos x="18" y="2"/>
                </a:cxn>
              </a:cxnLst>
              <a:rect b="b" l="0" r="r" t="0"/>
              <a:pathLst>
                <a:path h="11" w="18">
                  <a:moveTo>
                    <a:pt x="18" y="2"/>
                  </a:moveTo>
                  <a:cubicBezTo>
                    <a:pt x="16" y="9"/>
                    <a:pt x="7" y="9"/>
                    <a:pt x="0" y="11"/>
                  </a:cubicBezTo>
                  <a:cubicBezTo>
                    <a:pt x="3" y="5"/>
                    <a:pt x="7" y="0"/>
                    <a:pt x="18" y="2"/>
                  </a:cubicBezTo>
                  <a:close/>
                </a:path>
              </a:pathLst>
            </a:custGeom>
            <a:solidFill>
              <a:srgbClr val="076C8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37" name="Freeform 36"/>
            <p:cNvSpPr/>
            <p:nvPr/>
          </p:nvSpPr>
          <p:spPr bwMode="auto">
            <a:xfrm>
              <a:off x="5416550" y="704850"/>
              <a:ext cx="57150" cy="49213"/>
            </a:xfrm>
            <a:custGeom>
              <a:cxnLst>
                <a:cxn ang="0">
                  <a:pos x="12" y="12"/>
                </a:cxn>
                <a:cxn ang="0">
                  <a:pos x="9" y="0"/>
                </a:cxn>
                <a:cxn ang="0">
                  <a:pos x="21" y="18"/>
                </a:cxn>
                <a:cxn ang="0">
                  <a:pos x="12" y="12"/>
                </a:cxn>
              </a:cxnLst>
              <a:rect b="b" l="0" r="r" t="0"/>
              <a:pathLst>
                <a:path h="18" w="21">
                  <a:moveTo>
                    <a:pt x="12" y="12"/>
                  </a:moveTo>
                  <a:cubicBezTo>
                    <a:pt x="12" y="8"/>
                    <a:pt x="0" y="3"/>
                    <a:pt x="9" y="0"/>
                  </a:cubicBezTo>
                  <a:cubicBezTo>
                    <a:pt x="15" y="4"/>
                    <a:pt x="19" y="10"/>
                    <a:pt x="21" y="18"/>
                  </a:cubicBezTo>
                  <a:cubicBezTo>
                    <a:pt x="17" y="17"/>
                    <a:pt x="16" y="13"/>
                    <a:pt x="12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38" name="Freeform 37"/>
            <p:cNvSpPr/>
            <p:nvPr/>
          </p:nvSpPr>
          <p:spPr bwMode="auto">
            <a:xfrm>
              <a:off x="5094288" y="782638"/>
              <a:ext cx="55563" cy="53975"/>
            </a:xfrm>
            <a:custGeom>
              <a:cxnLst>
                <a:cxn ang="0">
                  <a:pos x="21" y="4"/>
                </a:cxn>
                <a:cxn ang="0">
                  <a:pos x="9" y="19"/>
                </a:cxn>
                <a:cxn ang="0">
                  <a:pos x="0" y="7"/>
                </a:cxn>
                <a:cxn ang="0">
                  <a:pos x="21" y="4"/>
                </a:cxn>
              </a:cxnLst>
              <a:rect b="b" l="0" r="r" t="0"/>
              <a:pathLst>
                <a:path h="20" w="21">
                  <a:moveTo>
                    <a:pt x="21" y="4"/>
                  </a:moveTo>
                  <a:cubicBezTo>
                    <a:pt x="19" y="11"/>
                    <a:pt x="11" y="12"/>
                    <a:pt x="9" y="19"/>
                  </a:cubicBezTo>
                  <a:cubicBezTo>
                    <a:pt x="1" y="20"/>
                    <a:pt x="6" y="8"/>
                    <a:pt x="0" y="7"/>
                  </a:cubicBezTo>
                  <a:cubicBezTo>
                    <a:pt x="1" y="0"/>
                    <a:pt x="15" y="6"/>
                    <a:pt x="21" y="4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39" name="Freeform 38"/>
            <p:cNvSpPr/>
            <p:nvPr/>
          </p:nvSpPr>
          <p:spPr bwMode="auto">
            <a:xfrm>
              <a:off x="5287963" y="782638"/>
              <a:ext cx="112713" cy="60325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42" y="22"/>
                </a:cxn>
                <a:cxn ang="0">
                  <a:pos x="0" y="7"/>
                </a:cxn>
              </a:cxnLst>
              <a:rect b="b" l="0" r="r" t="0"/>
              <a:pathLst>
                <a:path h="22" w="42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24" y="0"/>
                    <a:pt x="35" y="9"/>
                    <a:pt x="42" y="22"/>
                  </a:cubicBezTo>
                  <a:cubicBezTo>
                    <a:pt x="32" y="13"/>
                    <a:pt x="23" y="3"/>
                    <a:pt x="0" y="7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40" name="Freeform 39"/>
            <p:cNvSpPr/>
            <p:nvPr/>
          </p:nvSpPr>
          <p:spPr bwMode="auto">
            <a:xfrm>
              <a:off x="5133975" y="792163"/>
              <a:ext cx="565150" cy="309563"/>
            </a:xfrm>
            <a:custGeom>
              <a:cxnLst>
                <a:cxn ang="0">
                  <a:pos x="60" y="37"/>
                </a:cxn>
                <a:cxn ang="0">
                  <a:pos x="0" y="16"/>
                </a:cxn>
                <a:cxn ang="0">
                  <a:pos x="27" y="4"/>
                </a:cxn>
                <a:cxn ang="0">
                  <a:pos x="57" y="4"/>
                </a:cxn>
                <a:cxn ang="0">
                  <a:pos x="99" y="19"/>
                </a:cxn>
                <a:cxn ang="0">
                  <a:pos x="132" y="43"/>
                </a:cxn>
                <a:cxn ang="0">
                  <a:pos x="156" y="52"/>
                </a:cxn>
                <a:cxn ang="0">
                  <a:pos x="159" y="55"/>
                </a:cxn>
                <a:cxn ang="0">
                  <a:pos x="210" y="115"/>
                </a:cxn>
                <a:cxn ang="0">
                  <a:pos x="81" y="46"/>
                </a:cxn>
                <a:cxn ang="0">
                  <a:pos x="60" y="37"/>
                </a:cxn>
              </a:cxnLst>
              <a:rect b="b" l="0" r="r" t="0"/>
              <a:pathLst>
                <a:path h="115" w="210">
                  <a:moveTo>
                    <a:pt x="60" y="37"/>
                  </a:moveTo>
                  <a:cubicBezTo>
                    <a:pt x="54" y="28"/>
                    <a:pt x="15" y="26"/>
                    <a:pt x="0" y="16"/>
                  </a:cubicBezTo>
                  <a:cubicBezTo>
                    <a:pt x="8" y="11"/>
                    <a:pt x="14" y="4"/>
                    <a:pt x="27" y="4"/>
                  </a:cubicBezTo>
                  <a:cubicBezTo>
                    <a:pt x="37" y="4"/>
                    <a:pt x="47" y="4"/>
                    <a:pt x="57" y="4"/>
                  </a:cubicBezTo>
                  <a:cubicBezTo>
                    <a:pt x="80" y="0"/>
                    <a:pt x="89" y="10"/>
                    <a:pt x="99" y="19"/>
                  </a:cubicBezTo>
                  <a:cubicBezTo>
                    <a:pt x="110" y="27"/>
                    <a:pt x="119" y="37"/>
                    <a:pt x="132" y="43"/>
                  </a:cubicBezTo>
                  <a:cubicBezTo>
                    <a:pt x="141" y="43"/>
                    <a:pt x="150" y="58"/>
                    <a:pt x="156" y="52"/>
                  </a:cubicBezTo>
                  <a:cubicBezTo>
                    <a:pt x="158" y="52"/>
                    <a:pt x="160" y="52"/>
                    <a:pt x="159" y="55"/>
                  </a:cubicBezTo>
                  <a:cubicBezTo>
                    <a:pt x="163" y="76"/>
                    <a:pt x="209" y="81"/>
                    <a:pt x="210" y="115"/>
                  </a:cubicBezTo>
                  <a:cubicBezTo>
                    <a:pt x="163" y="98"/>
                    <a:pt x="132" y="49"/>
                    <a:pt x="81" y="46"/>
                  </a:cubicBezTo>
                  <a:cubicBezTo>
                    <a:pt x="76" y="41"/>
                    <a:pt x="65" y="42"/>
                    <a:pt x="60" y="37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41" name="Freeform 40"/>
            <p:cNvSpPr/>
            <p:nvPr/>
          </p:nvSpPr>
          <p:spPr bwMode="auto">
            <a:xfrm>
              <a:off x="4989513" y="809625"/>
              <a:ext cx="55563" cy="49213"/>
            </a:xfrm>
            <a:custGeom>
              <a:cxnLst>
                <a:cxn ang="0">
                  <a:pos x="21" y="18"/>
                </a:cxn>
                <a:cxn ang="0">
                  <a:pos x="0" y="0"/>
                </a:cxn>
                <a:cxn ang="0">
                  <a:pos x="21" y="18"/>
                </a:cxn>
              </a:cxnLst>
              <a:rect b="b" l="0" r="r" t="0"/>
              <a:pathLst>
                <a:path h="18" w="21">
                  <a:moveTo>
                    <a:pt x="21" y="18"/>
                  </a:moveTo>
                  <a:cubicBezTo>
                    <a:pt x="13" y="13"/>
                    <a:pt x="0" y="13"/>
                    <a:pt x="0" y="0"/>
                  </a:cubicBezTo>
                  <a:cubicBezTo>
                    <a:pt x="8" y="5"/>
                    <a:pt x="21" y="5"/>
                    <a:pt x="21" y="18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42" name="Freeform 41"/>
            <p:cNvSpPr/>
            <p:nvPr/>
          </p:nvSpPr>
          <p:spPr bwMode="auto">
            <a:xfrm>
              <a:off x="4540250" y="847725"/>
              <a:ext cx="1304925" cy="882650"/>
            </a:xfrm>
            <a:custGeom>
              <a:cxnLst>
                <a:cxn ang="0">
                  <a:pos x="38" y="121"/>
                </a:cxn>
                <a:cxn ang="0">
                  <a:pos x="155" y="67"/>
                </a:cxn>
                <a:cxn ang="0">
                  <a:pos x="209" y="7"/>
                </a:cxn>
                <a:cxn ang="0">
                  <a:pos x="203" y="4"/>
                </a:cxn>
                <a:cxn ang="0">
                  <a:pos x="242" y="10"/>
                </a:cxn>
                <a:cxn ang="0">
                  <a:pos x="329" y="88"/>
                </a:cxn>
                <a:cxn ang="0">
                  <a:pos x="446" y="130"/>
                </a:cxn>
                <a:cxn ang="0">
                  <a:pos x="482" y="226"/>
                </a:cxn>
                <a:cxn ang="0">
                  <a:pos x="485" y="262"/>
                </a:cxn>
                <a:cxn ang="0">
                  <a:pos x="485" y="322"/>
                </a:cxn>
                <a:cxn ang="0">
                  <a:pos x="449" y="325"/>
                </a:cxn>
                <a:cxn ang="0">
                  <a:pos x="449" y="328"/>
                </a:cxn>
                <a:cxn ang="0">
                  <a:pos x="314" y="259"/>
                </a:cxn>
                <a:cxn ang="0">
                  <a:pos x="311" y="259"/>
                </a:cxn>
                <a:cxn ang="0">
                  <a:pos x="335" y="238"/>
                </a:cxn>
                <a:cxn ang="0">
                  <a:pos x="308" y="229"/>
                </a:cxn>
                <a:cxn ang="0">
                  <a:pos x="356" y="184"/>
                </a:cxn>
                <a:cxn ang="0">
                  <a:pos x="305" y="178"/>
                </a:cxn>
                <a:cxn ang="0">
                  <a:pos x="314" y="109"/>
                </a:cxn>
                <a:cxn ang="0">
                  <a:pos x="239" y="91"/>
                </a:cxn>
                <a:cxn ang="0">
                  <a:pos x="275" y="58"/>
                </a:cxn>
                <a:cxn ang="0">
                  <a:pos x="239" y="82"/>
                </a:cxn>
                <a:cxn ang="0">
                  <a:pos x="236" y="82"/>
                </a:cxn>
                <a:cxn ang="0">
                  <a:pos x="197" y="121"/>
                </a:cxn>
                <a:cxn ang="0">
                  <a:pos x="194" y="79"/>
                </a:cxn>
                <a:cxn ang="0">
                  <a:pos x="185" y="130"/>
                </a:cxn>
                <a:cxn ang="0">
                  <a:pos x="179" y="82"/>
                </a:cxn>
                <a:cxn ang="0">
                  <a:pos x="176" y="121"/>
                </a:cxn>
                <a:cxn ang="0">
                  <a:pos x="158" y="157"/>
                </a:cxn>
                <a:cxn ang="0">
                  <a:pos x="155" y="160"/>
                </a:cxn>
                <a:cxn ang="0">
                  <a:pos x="5" y="190"/>
                </a:cxn>
                <a:cxn ang="0">
                  <a:pos x="2" y="166"/>
                </a:cxn>
                <a:cxn ang="0">
                  <a:pos x="2" y="151"/>
                </a:cxn>
                <a:cxn ang="0">
                  <a:pos x="38" y="121"/>
                </a:cxn>
              </a:cxnLst>
              <a:rect b="b" l="0" r="r" t="0"/>
              <a:pathLst>
                <a:path h="328" w="485">
                  <a:moveTo>
                    <a:pt x="38" y="121"/>
                  </a:moveTo>
                  <a:cubicBezTo>
                    <a:pt x="82" y="106"/>
                    <a:pt x="144" y="96"/>
                    <a:pt x="155" y="67"/>
                  </a:cubicBezTo>
                  <a:cubicBezTo>
                    <a:pt x="148" y="49"/>
                    <a:pt x="193" y="19"/>
                    <a:pt x="209" y="7"/>
                  </a:cubicBezTo>
                  <a:cubicBezTo>
                    <a:pt x="208" y="8"/>
                    <a:pt x="202" y="6"/>
                    <a:pt x="203" y="4"/>
                  </a:cubicBezTo>
                  <a:cubicBezTo>
                    <a:pt x="220" y="0"/>
                    <a:pt x="227" y="5"/>
                    <a:pt x="242" y="10"/>
                  </a:cubicBezTo>
                  <a:cubicBezTo>
                    <a:pt x="285" y="22"/>
                    <a:pt x="306" y="56"/>
                    <a:pt x="329" y="88"/>
                  </a:cubicBezTo>
                  <a:cubicBezTo>
                    <a:pt x="367" y="103"/>
                    <a:pt x="409" y="114"/>
                    <a:pt x="446" y="130"/>
                  </a:cubicBezTo>
                  <a:cubicBezTo>
                    <a:pt x="461" y="159"/>
                    <a:pt x="470" y="194"/>
                    <a:pt x="482" y="226"/>
                  </a:cubicBezTo>
                  <a:cubicBezTo>
                    <a:pt x="484" y="237"/>
                    <a:pt x="478" y="256"/>
                    <a:pt x="485" y="262"/>
                  </a:cubicBezTo>
                  <a:cubicBezTo>
                    <a:pt x="485" y="282"/>
                    <a:pt x="485" y="302"/>
                    <a:pt x="485" y="322"/>
                  </a:cubicBezTo>
                  <a:cubicBezTo>
                    <a:pt x="476" y="328"/>
                    <a:pt x="438" y="312"/>
                    <a:pt x="449" y="325"/>
                  </a:cubicBezTo>
                  <a:cubicBezTo>
                    <a:pt x="449" y="326"/>
                    <a:pt x="449" y="327"/>
                    <a:pt x="449" y="328"/>
                  </a:cubicBezTo>
                  <a:cubicBezTo>
                    <a:pt x="394" y="318"/>
                    <a:pt x="386" y="232"/>
                    <a:pt x="314" y="259"/>
                  </a:cubicBezTo>
                  <a:cubicBezTo>
                    <a:pt x="313" y="259"/>
                    <a:pt x="312" y="259"/>
                    <a:pt x="311" y="259"/>
                  </a:cubicBezTo>
                  <a:cubicBezTo>
                    <a:pt x="313" y="246"/>
                    <a:pt x="326" y="244"/>
                    <a:pt x="335" y="238"/>
                  </a:cubicBezTo>
                  <a:cubicBezTo>
                    <a:pt x="333" y="228"/>
                    <a:pt x="321" y="228"/>
                    <a:pt x="308" y="229"/>
                  </a:cubicBezTo>
                  <a:cubicBezTo>
                    <a:pt x="318" y="208"/>
                    <a:pt x="331" y="190"/>
                    <a:pt x="356" y="184"/>
                  </a:cubicBezTo>
                  <a:cubicBezTo>
                    <a:pt x="348" y="173"/>
                    <a:pt x="322" y="180"/>
                    <a:pt x="305" y="178"/>
                  </a:cubicBezTo>
                  <a:cubicBezTo>
                    <a:pt x="310" y="157"/>
                    <a:pt x="312" y="133"/>
                    <a:pt x="314" y="109"/>
                  </a:cubicBezTo>
                  <a:cubicBezTo>
                    <a:pt x="296" y="88"/>
                    <a:pt x="261" y="85"/>
                    <a:pt x="239" y="91"/>
                  </a:cubicBezTo>
                  <a:cubicBezTo>
                    <a:pt x="249" y="78"/>
                    <a:pt x="264" y="70"/>
                    <a:pt x="275" y="58"/>
                  </a:cubicBezTo>
                  <a:cubicBezTo>
                    <a:pt x="264" y="55"/>
                    <a:pt x="250" y="75"/>
                    <a:pt x="239" y="82"/>
                  </a:cubicBezTo>
                  <a:cubicBezTo>
                    <a:pt x="238" y="79"/>
                    <a:pt x="236" y="80"/>
                    <a:pt x="236" y="82"/>
                  </a:cubicBezTo>
                  <a:cubicBezTo>
                    <a:pt x="222" y="94"/>
                    <a:pt x="209" y="107"/>
                    <a:pt x="197" y="121"/>
                  </a:cubicBezTo>
                  <a:cubicBezTo>
                    <a:pt x="190" y="115"/>
                    <a:pt x="204" y="88"/>
                    <a:pt x="194" y="79"/>
                  </a:cubicBezTo>
                  <a:cubicBezTo>
                    <a:pt x="180" y="85"/>
                    <a:pt x="193" y="118"/>
                    <a:pt x="185" y="130"/>
                  </a:cubicBezTo>
                  <a:cubicBezTo>
                    <a:pt x="176" y="121"/>
                    <a:pt x="188" y="91"/>
                    <a:pt x="179" y="82"/>
                  </a:cubicBezTo>
                  <a:cubicBezTo>
                    <a:pt x="172" y="89"/>
                    <a:pt x="178" y="109"/>
                    <a:pt x="176" y="121"/>
                  </a:cubicBezTo>
                  <a:cubicBezTo>
                    <a:pt x="180" y="143"/>
                    <a:pt x="167" y="148"/>
                    <a:pt x="158" y="157"/>
                  </a:cubicBezTo>
                  <a:cubicBezTo>
                    <a:pt x="159" y="160"/>
                    <a:pt x="157" y="160"/>
                    <a:pt x="155" y="160"/>
                  </a:cubicBezTo>
                  <a:cubicBezTo>
                    <a:pt x="101" y="166"/>
                    <a:pt x="45" y="170"/>
                    <a:pt x="5" y="190"/>
                  </a:cubicBezTo>
                  <a:cubicBezTo>
                    <a:pt x="6" y="180"/>
                    <a:pt x="0" y="177"/>
                    <a:pt x="2" y="166"/>
                  </a:cubicBezTo>
                  <a:cubicBezTo>
                    <a:pt x="2" y="161"/>
                    <a:pt x="2" y="156"/>
                    <a:pt x="2" y="151"/>
                  </a:cubicBezTo>
                  <a:cubicBezTo>
                    <a:pt x="14" y="141"/>
                    <a:pt x="24" y="129"/>
                    <a:pt x="38" y="121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43" name="Freeform 42"/>
            <p:cNvSpPr/>
            <p:nvPr/>
          </p:nvSpPr>
          <p:spPr bwMode="auto">
            <a:xfrm>
              <a:off x="5191125" y="871538"/>
              <a:ext cx="547688" cy="327025"/>
            </a:xfrm>
            <a:custGeom>
              <a:cxnLst>
                <a:cxn ang="0">
                  <a:pos x="0" y="1"/>
                </a:cxn>
                <a:cxn ang="0">
                  <a:pos x="39" y="7"/>
                </a:cxn>
                <a:cxn ang="0">
                  <a:pos x="60" y="16"/>
                </a:cxn>
                <a:cxn ang="0">
                  <a:pos x="84" y="28"/>
                </a:cxn>
                <a:cxn ang="0">
                  <a:pos x="165" y="82"/>
                </a:cxn>
                <a:cxn ang="0">
                  <a:pos x="195" y="88"/>
                </a:cxn>
                <a:cxn ang="0">
                  <a:pos x="204" y="121"/>
                </a:cxn>
                <a:cxn ang="0">
                  <a:pos x="87" y="79"/>
                </a:cxn>
                <a:cxn ang="0">
                  <a:pos x="0" y="1"/>
                </a:cxn>
              </a:cxnLst>
              <a:rect b="b" l="0" r="r" t="0"/>
              <a:pathLst>
                <a:path h="120" w="204">
                  <a:moveTo>
                    <a:pt x="0" y="1"/>
                  </a:moveTo>
                  <a:cubicBezTo>
                    <a:pt x="16" y="0"/>
                    <a:pt x="25" y="6"/>
                    <a:pt x="39" y="7"/>
                  </a:cubicBezTo>
                  <a:cubicBezTo>
                    <a:pt x="44" y="12"/>
                    <a:pt x="55" y="11"/>
                    <a:pt x="60" y="16"/>
                  </a:cubicBezTo>
                  <a:cubicBezTo>
                    <a:pt x="70" y="18"/>
                    <a:pt x="78" y="22"/>
                    <a:pt x="84" y="28"/>
                  </a:cubicBezTo>
                  <a:cubicBezTo>
                    <a:pt x="93" y="52"/>
                    <a:pt x="127" y="77"/>
                    <a:pt x="165" y="82"/>
                  </a:cubicBezTo>
                  <a:cubicBezTo>
                    <a:pt x="174" y="85"/>
                    <a:pt x="180" y="91"/>
                    <a:pt x="195" y="88"/>
                  </a:cubicBezTo>
                  <a:cubicBezTo>
                    <a:pt x="195" y="102"/>
                    <a:pt x="202" y="109"/>
                    <a:pt x="204" y="121"/>
                  </a:cubicBezTo>
                  <a:cubicBezTo>
                    <a:pt x="167" y="105"/>
                    <a:pt x="125" y="94"/>
                    <a:pt x="87" y="79"/>
                  </a:cubicBezTo>
                  <a:cubicBezTo>
                    <a:pt x="64" y="47"/>
                    <a:pt x="43" y="13"/>
                    <a:pt x="0" y="1"/>
                  </a:cubicBezTo>
                  <a:close/>
                </a:path>
              </a:pathLst>
            </a:custGeom>
            <a:solidFill>
              <a:srgbClr val="286C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44" name="Freeform 43"/>
            <p:cNvSpPr/>
            <p:nvPr/>
          </p:nvSpPr>
          <p:spPr bwMode="auto">
            <a:xfrm>
              <a:off x="5489575" y="898525"/>
              <a:ext cx="65088" cy="49213"/>
            </a:xfrm>
            <a:custGeom>
              <a:cxnLst>
                <a:cxn ang="0">
                  <a:pos x="24" y="12"/>
                </a:cxn>
                <a:cxn ang="0">
                  <a:pos x="0" y="3"/>
                </a:cxn>
                <a:cxn ang="0">
                  <a:pos x="9" y="0"/>
                </a:cxn>
                <a:cxn ang="0">
                  <a:pos x="24" y="12"/>
                </a:cxn>
              </a:cxnLst>
              <a:rect b="b" l="0" r="r" t="0"/>
              <a:pathLst>
                <a:path h="18" w="24">
                  <a:moveTo>
                    <a:pt x="24" y="12"/>
                  </a:moveTo>
                  <a:cubicBezTo>
                    <a:pt x="18" y="18"/>
                    <a:pt x="9" y="3"/>
                    <a:pt x="0" y="3"/>
                  </a:cubicBezTo>
                  <a:cubicBezTo>
                    <a:pt x="4" y="3"/>
                    <a:pt x="9" y="4"/>
                    <a:pt x="9" y="0"/>
                  </a:cubicBezTo>
                  <a:cubicBezTo>
                    <a:pt x="15" y="3"/>
                    <a:pt x="19" y="8"/>
                    <a:pt x="24" y="12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45" name="Freeform 44"/>
            <p:cNvSpPr/>
            <p:nvPr/>
          </p:nvSpPr>
          <p:spPr bwMode="auto">
            <a:xfrm>
              <a:off x="5416550" y="947738"/>
              <a:ext cx="217488" cy="144463"/>
            </a:xfrm>
            <a:custGeom>
              <a:cxnLst>
                <a:cxn ang="0">
                  <a:pos x="0" y="0"/>
                </a:cxn>
                <a:cxn ang="0">
                  <a:pos x="81" y="54"/>
                </a:cxn>
                <a:cxn ang="0">
                  <a:pos x="0" y="0"/>
                </a:cxn>
              </a:cxnLst>
              <a:rect b="b" l="0" r="r" t="0"/>
              <a:pathLst>
                <a:path h="54" w="81">
                  <a:moveTo>
                    <a:pt x="0" y="0"/>
                  </a:moveTo>
                  <a:cubicBezTo>
                    <a:pt x="29" y="16"/>
                    <a:pt x="56" y="34"/>
                    <a:pt x="81" y="54"/>
                  </a:cubicBezTo>
                  <a:cubicBezTo>
                    <a:pt x="43" y="49"/>
                    <a:pt x="9" y="24"/>
                    <a:pt x="0" y="0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46" name="Freeform 45"/>
            <p:cNvSpPr/>
            <p:nvPr/>
          </p:nvSpPr>
          <p:spPr bwMode="auto">
            <a:xfrm>
              <a:off x="5892800" y="1012825"/>
              <a:ext cx="146050" cy="15875"/>
            </a:xfrm>
            <a:custGeom>
              <a:cxnLst>
                <a:cxn ang="0">
                  <a:pos x="12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48" y="6"/>
                </a:cxn>
                <a:cxn ang="0">
                  <a:pos x="0" y="6"/>
                </a:cxn>
                <a:cxn ang="0">
                  <a:pos x="12" y="0"/>
                </a:cxn>
              </a:cxnLst>
              <a:rect b="b" l="0" r="r" t="0"/>
              <a:pathLst>
                <a:path h="6" w="54">
                  <a:moveTo>
                    <a:pt x="12" y="0"/>
                  </a:moveTo>
                  <a:cubicBezTo>
                    <a:pt x="17" y="5"/>
                    <a:pt x="43" y="5"/>
                    <a:pt x="48" y="0"/>
                  </a:cubicBezTo>
                  <a:cubicBezTo>
                    <a:pt x="51" y="1"/>
                    <a:pt x="53" y="3"/>
                    <a:pt x="54" y="6"/>
                  </a:cubicBezTo>
                  <a:cubicBezTo>
                    <a:pt x="51" y="4"/>
                    <a:pt x="49" y="2"/>
                    <a:pt x="48" y="6"/>
                  </a:cubicBezTo>
                  <a:cubicBezTo>
                    <a:pt x="32" y="6"/>
                    <a:pt x="16" y="6"/>
                    <a:pt x="0" y="6"/>
                  </a:cubicBezTo>
                  <a:cubicBezTo>
                    <a:pt x="0" y="0"/>
                    <a:pt x="10" y="4"/>
                    <a:pt x="12" y="0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47" name="Freeform 46"/>
            <p:cNvSpPr/>
            <p:nvPr/>
          </p:nvSpPr>
          <p:spPr bwMode="auto">
            <a:xfrm>
              <a:off x="5149850" y="995363"/>
              <a:ext cx="130175" cy="146050"/>
            </a:xfrm>
            <a:custGeom>
              <a:cxnLst>
                <a:cxn ang="0">
                  <a:pos x="12" y="27"/>
                </a:cxn>
                <a:cxn ang="0">
                  <a:pos x="48" y="3"/>
                </a:cxn>
                <a:cxn ang="0">
                  <a:pos x="12" y="36"/>
                </a:cxn>
                <a:cxn ang="0">
                  <a:pos x="9" y="42"/>
                </a:cxn>
                <a:cxn ang="0">
                  <a:pos x="15" y="45"/>
                </a:cxn>
                <a:cxn ang="0">
                  <a:pos x="21" y="48"/>
                </a:cxn>
                <a:cxn ang="0">
                  <a:pos x="12" y="54"/>
                </a:cxn>
                <a:cxn ang="0">
                  <a:pos x="6" y="45"/>
                </a:cxn>
                <a:cxn ang="0">
                  <a:pos x="0" y="45"/>
                </a:cxn>
                <a:cxn ang="0">
                  <a:pos x="12" y="27"/>
                </a:cxn>
              </a:cxnLst>
              <a:rect b="b" l="0" r="r" t="0"/>
              <a:pathLst>
                <a:path h="54" w="48">
                  <a:moveTo>
                    <a:pt x="12" y="27"/>
                  </a:moveTo>
                  <a:cubicBezTo>
                    <a:pt x="23" y="20"/>
                    <a:pt x="37" y="0"/>
                    <a:pt x="48" y="3"/>
                  </a:cubicBezTo>
                  <a:cubicBezTo>
                    <a:pt x="37" y="15"/>
                    <a:pt x="22" y="23"/>
                    <a:pt x="12" y="36"/>
                  </a:cubicBezTo>
                  <a:cubicBezTo>
                    <a:pt x="9" y="36"/>
                    <a:pt x="10" y="40"/>
                    <a:pt x="9" y="42"/>
                  </a:cubicBezTo>
                  <a:cubicBezTo>
                    <a:pt x="9" y="45"/>
                    <a:pt x="13" y="44"/>
                    <a:pt x="15" y="45"/>
                  </a:cubicBezTo>
                  <a:cubicBezTo>
                    <a:pt x="18" y="45"/>
                    <a:pt x="20" y="46"/>
                    <a:pt x="21" y="48"/>
                  </a:cubicBezTo>
                  <a:cubicBezTo>
                    <a:pt x="15" y="47"/>
                    <a:pt x="12" y="49"/>
                    <a:pt x="12" y="54"/>
                  </a:cubicBezTo>
                  <a:cubicBezTo>
                    <a:pt x="8" y="53"/>
                    <a:pt x="11" y="45"/>
                    <a:pt x="6" y="45"/>
                  </a:cubicBezTo>
                  <a:cubicBezTo>
                    <a:pt x="4" y="45"/>
                    <a:pt x="2" y="45"/>
                    <a:pt x="0" y="45"/>
                  </a:cubicBezTo>
                  <a:cubicBezTo>
                    <a:pt x="3" y="38"/>
                    <a:pt x="10" y="35"/>
                    <a:pt x="12" y="27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48" name="Freeform 47"/>
            <p:cNvSpPr/>
            <p:nvPr/>
          </p:nvSpPr>
          <p:spPr bwMode="auto">
            <a:xfrm>
              <a:off x="5835650" y="1022350"/>
              <a:ext cx="695325" cy="433388"/>
            </a:xfrm>
            <a:custGeom>
              <a:cxnLst>
                <a:cxn ang="0">
                  <a:pos x="249" y="56"/>
                </a:cxn>
                <a:cxn ang="0">
                  <a:pos x="186" y="107"/>
                </a:cxn>
                <a:cxn ang="0">
                  <a:pos x="168" y="131"/>
                </a:cxn>
                <a:cxn ang="0">
                  <a:pos x="174" y="95"/>
                </a:cxn>
                <a:cxn ang="0">
                  <a:pos x="168" y="77"/>
                </a:cxn>
                <a:cxn ang="0">
                  <a:pos x="156" y="59"/>
                </a:cxn>
                <a:cxn ang="0">
                  <a:pos x="159" y="107"/>
                </a:cxn>
                <a:cxn ang="0">
                  <a:pos x="135" y="59"/>
                </a:cxn>
                <a:cxn ang="0">
                  <a:pos x="108" y="47"/>
                </a:cxn>
                <a:cxn ang="0">
                  <a:pos x="132" y="68"/>
                </a:cxn>
                <a:cxn ang="0">
                  <a:pos x="159" y="116"/>
                </a:cxn>
                <a:cxn ang="0">
                  <a:pos x="165" y="131"/>
                </a:cxn>
                <a:cxn ang="0">
                  <a:pos x="66" y="161"/>
                </a:cxn>
                <a:cxn ang="0">
                  <a:pos x="60" y="161"/>
                </a:cxn>
                <a:cxn ang="0">
                  <a:pos x="81" y="77"/>
                </a:cxn>
                <a:cxn ang="0">
                  <a:pos x="120" y="98"/>
                </a:cxn>
                <a:cxn ang="0">
                  <a:pos x="78" y="38"/>
                </a:cxn>
                <a:cxn ang="0">
                  <a:pos x="99" y="44"/>
                </a:cxn>
                <a:cxn ang="0">
                  <a:pos x="0" y="8"/>
                </a:cxn>
                <a:cxn ang="0">
                  <a:pos x="21" y="2"/>
                </a:cxn>
                <a:cxn ang="0">
                  <a:pos x="69" y="2"/>
                </a:cxn>
                <a:cxn ang="0">
                  <a:pos x="219" y="47"/>
                </a:cxn>
                <a:cxn ang="0">
                  <a:pos x="249" y="56"/>
                </a:cxn>
              </a:cxnLst>
              <a:rect b="b" l="0" r="r" t="0"/>
              <a:pathLst>
                <a:path h="161" w="258">
                  <a:moveTo>
                    <a:pt x="249" y="56"/>
                  </a:moveTo>
                  <a:cubicBezTo>
                    <a:pt x="258" y="76"/>
                    <a:pt x="195" y="85"/>
                    <a:pt x="186" y="107"/>
                  </a:cubicBezTo>
                  <a:cubicBezTo>
                    <a:pt x="186" y="121"/>
                    <a:pt x="183" y="132"/>
                    <a:pt x="168" y="131"/>
                  </a:cubicBezTo>
                  <a:cubicBezTo>
                    <a:pt x="171" y="122"/>
                    <a:pt x="184" y="107"/>
                    <a:pt x="174" y="95"/>
                  </a:cubicBezTo>
                  <a:cubicBezTo>
                    <a:pt x="166" y="95"/>
                    <a:pt x="176" y="77"/>
                    <a:pt x="168" y="77"/>
                  </a:cubicBezTo>
                  <a:cubicBezTo>
                    <a:pt x="163" y="72"/>
                    <a:pt x="167" y="58"/>
                    <a:pt x="156" y="59"/>
                  </a:cubicBezTo>
                  <a:cubicBezTo>
                    <a:pt x="154" y="66"/>
                    <a:pt x="162" y="89"/>
                    <a:pt x="159" y="107"/>
                  </a:cubicBezTo>
                  <a:cubicBezTo>
                    <a:pt x="149" y="93"/>
                    <a:pt x="141" y="77"/>
                    <a:pt x="135" y="59"/>
                  </a:cubicBezTo>
                  <a:cubicBezTo>
                    <a:pt x="131" y="50"/>
                    <a:pt x="121" y="47"/>
                    <a:pt x="108" y="47"/>
                  </a:cubicBezTo>
                  <a:cubicBezTo>
                    <a:pt x="113" y="57"/>
                    <a:pt x="129" y="56"/>
                    <a:pt x="132" y="68"/>
                  </a:cubicBezTo>
                  <a:cubicBezTo>
                    <a:pt x="131" y="91"/>
                    <a:pt x="154" y="99"/>
                    <a:pt x="159" y="116"/>
                  </a:cubicBezTo>
                  <a:cubicBezTo>
                    <a:pt x="160" y="120"/>
                    <a:pt x="148" y="134"/>
                    <a:pt x="165" y="131"/>
                  </a:cubicBezTo>
                  <a:cubicBezTo>
                    <a:pt x="134" y="143"/>
                    <a:pt x="98" y="150"/>
                    <a:pt x="66" y="161"/>
                  </a:cubicBezTo>
                  <a:cubicBezTo>
                    <a:pt x="64" y="161"/>
                    <a:pt x="62" y="161"/>
                    <a:pt x="60" y="161"/>
                  </a:cubicBezTo>
                  <a:cubicBezTo>
                    <a:pt x="59" y="125"/>
                    <a:pt x="91" y="112"/>
                    <a:pt x="81" y="77"/>
                  </a:cubicBezTo>
                  <a:cubicBezTo>
                    <a:pt x="98" y="80"/>
                    <a:pt x="108" y="90"/>
                    <a:pt x="120" y="98"/>
                  </a:cubicBezTo>
                  <a:cubicBezTo>
                    <a:pt x="120" y="76"/>
                    <a:pt x="92" y="56"/>
                    <a:pt x="78" y="38"/>
                  </a:cubicBezTo>
                  <a:cubicBezTo>
                    <a:pt x="87" y="38"/>
                    <a:pt x="88" y="46"/>
                    <a:pt x="99" y="44"/>
                  </a:cubicBezTo>
                  <a:cubicBezTo>
                    <a:pt x="69" y="29"/>
                    <a:pt x="39" y="14"/>
                    <a:pt x="0" y="8"/>
                  </a:cubicBezTo>
                  <a:cubicBezTo>
                    <a:pt x="6" y="5"/>
                    <a:pt x="10" y="0"/>
                    <a:pt x="21" y="2"/>
                  </a:cubicBezTo>
                  <a:cubicBezTo>
                    <a:pt x="37" y="2"/>
                    <a:pt x="53" y="2"/>
                    <a:pt x="69" y="2"/>
                  </a:cubicBezTo>
                  <a:cubicBezTo>
                    <a:pt x="101" y="35"/>
                    <a:pt x="165" y="36"/>
                    <a:pt x="219" y="47"/>
                  </a:cubicBezTo>
                  <a:cubicBezTo>
                    <a:pt x="228" y="51"/>
                    <a:pt x="238" y="54"/>
                    <a:pt x="249" y="56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49" name="Freeform 48"/>
            <p:cNvSpPr/>
            <p:nvPr/>
          </p:nvSpPr>
          <p:spPr bwMode="auto">
            <a:xfrm>
              <a:off x="5710238" y="1044575"/>
              <a:ext cx="392113" cy="101600"/>
            </a:xfrm>
            <a:custGeom>
              <a:cxnLst>
                <a:cxn ang="0">
                  <a:pos x="47" y="0"/>
                </a:cxn>
                <a:cxn ang="0">
                  <a:pos x="146" y="36"/>
                </a:cxn>
                <a:cxn ang="0">
                  <a:pos x="125" y="30"/>
                </a:cxn>
                <a:cxn ang="0">
                  <a:pos x="80" y="18"/>
                </a:cxn>
                <a:cxn ang="0">
                  <a:pos x="77" y="6"/>
                </a:cxn>
                <a:cxn ang="0">
                  <a:pos x="44" y="9"/>
                </a:cxn>
                <a:cxn ang="0">
                  <a:pos x="2" y="9"/>
                </a:cxn>
                <a:cxn ang="0">
                  <a:pos x="14" y="3"/>
                </a:cxn>
                <a:cxn ang="0">
                  <a:pos x="47" y="0"/>
                </a:cxn>
              </a:cxnLst>
              <a:rect b="b" l="0" r="r" t="0"/>
              <a:pathLst>
                <a:path h="38" w="146">
                  <a:moveTo>
                    <a:pt x="47" y="0"/>
                  </a:moveTo>
                  <a:cubicBezTo>
                    <a:pt x="86" y="6"/>
                    <a:pt x="116" y="21"/>
                    <a:pt x="146" y="36"/>
                  </a:cubicBezTo>
                  <a:cubicBezTo>
                    <a:pt x="135" y="38"/>
                    <a:pt x="134" y="30"/>
                    <a:pt x="125" y="30"/>
                  </a:cubicBezTo>
                  <a:cubicBezTo>
                    <a:pt x="108" y="28"/>
                    <a:pt x="100" y="17"/>
                    <a:pt x="80" y="18"/>
                  </a:cubicBezTo>
                  <a:cubicBezTo>
                    <a:pt x="75" y="12"/>
                    <a:pt x="82" y="12"/>
                    <a:pt x="77" y="6"/>
                  </a:cubicBezTo>
                  <a:cubicBezTo>
                    <a:pt x="67" y="8"/>
                    <a:pt x="49" y="2"/>
                    <a:pt x="44" y="9"/>
                  </a:cubicBezTo>
                  <a:cubicBezTo>
                    <a:pt x="30" y="9"/>
                    <a:pt x="16" y="9"/>
                    <a:pt x="2" y="9"/>
                  </a:cubicBezTo>
                  <a:cubicBezTo>
                    <a:pt x="0" y="1"/>
                    <a:pt x="16" y="11"/>
                    <a:pt x="14" y="3"/>
                  </a:cubicBezTo>
                  <a:cubicBezTo>
                    <a:pt x="26" y="3"/>
                    <a:pt x="39" y="4"/>
                    <a:pt x="47" y="0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50" name="Freeform 49"/>
            <p:cNvSpPr/>
            <p:nvPr/>
          </p:nvSpPr>
          <p:spPr bwMode="auto">
            <a:xfrm>
              <a:off x="5351463" y="896938"/>
              <a:ext cx="696913" cy="558800"/>
            </a:xfrm>
            <a:custGeom>
              <a:cxnLst>
                <a:cxn ang="0">
                  <a:pos x="0" y="7"/>
                </a:cxn>
                <a:cxn ang="0">
                  <a:pos x="129" y="76"/>
                </a:cxn>
                <a:cxn ang="0">
                  <a:pos x="78" y="16"/>
                </a:cxn>
                <a:cxn ang="0">
                  <a:pos x="123" y="46"/>
                </a:cxn>
                <a:cxn ang="0">
                  <a:pos x="102" y="1"/>
                </a:cxn>
                <a:cxn ang="0">
                  <a:pos x="147" y="58"/>
                </a:cxn>
                <a:cxn ang="0">
                  <a:pos x="135" y="64"/>
                </a:cxn>
                <a:cxn ang="0">
                  <a:pos x="138" y="76"/>
                </a:cxn>
                <a:cxn ang="0">
                  <a:pos x="177" y="76"/>
                </a:cxn>
                <a:cxn ang="0">
                  <a:pos x="177" y="64"/>
                </a:cxn>
                <a:cxn ang="0">
                  <a:pos x="210" y="61"/>
                </a:cxn>
                <a:cxn ang="0">
                  <a:pos x="213" y="73"/>
                </a:cxn>
                <a:cxn ang="0">
                  <a:pos x="228" y="166"/>
                </a:cxn>
                <a:cxn ang="0">
                  <a:pos x="204" y="82"/>
                </a:cxn>
                <a:cxn ang="0">
                  <a:pos x="204" y="79"/>
                </a:cxn>
                <a:cxn ang="0">
                  <a:pos x="171" y="79"/>
                </a:cxn>
                <a:cxn ang="0">
                  <a:pos x="168" y="103"/>
                </a:cxn>
                <a:cxn ang="0">
                  <a:pos x="162" y="100"/>
                </a:cxn>
                <a:cxn ang="0">
                  <a:pos x="165" y="79"/>
                </a:cxn>
                <a:cxn ang="0">
                  <a:pos x="159" y="88"/>
                </a:cxn>
                <a:cxn ang="0">
                  <a:pos x="180" y="184"/>
                </a:cxn>
                <a:cxn ang="0">
                  <a:pos x="192" y="190"/>
                </a:cxn>
                <a:cxn ang="0">
                  <a:pos x="183" y="205"/>
                </a:cxn>
                <a:cxn ang="0">
                  <a:pos x="180" y="208"/>
                </a:cxn>
                <a:cxn ang="0">
                  <a:pos x="144" y="112"/>
                </a:cxn>
                <a:cxn ang="0">
                  <a:pos x="135" y="79"/>
                </a:cxn>
                <a:cxn ang="0">
                  <a:pos x="105" y="73"/>
                </a:cxn>
                <a:cxn ang="0">
                  <a:pos x="24" y="19"/>
                </a:cxn>
                <a:cxn ang="0">
                  <a:pos x="0" y="7"/>
                </a:cxn>
              </a:cxnLst>
              <a:rect b="b" l="0" r="r" t="0"/>
              <a:pathLst>
                <a:path h="208" w="259">
                  <a:moveTo>
                    <a:pt x="0" y="7"/>
                  </a:moveTo>
                  <a:cubicBezTo>
                    <a:pt x="51" y="10"/>
                    <a:pt x="82" y="59"/>
                    <a:pt x="129" y="76"/>
                  </a:cubicBezTo>
                  <a:cubicBezTo>
                    <a:pt x="128" y="42"/>
                    <a:pt x="82" y="37"/>
                    <a:pt x="78" y="16"/>
                  </a:cubicBezTo>
                  <a:cubicBezTo>
                    <a:pt x="94" y="25"/>
                    <a:pt x="105" y="39"/>
                    <a:pt x="123" y="46"/>
                  </a:cubicBezTo>
                  <a:cubicBezTo>
                    <a:pt x="122" y="25"/>
                    <a:pt x="113" y="12"/>
                    <a:pt x="102" y="1"/>
                  </a:cubicBezTo>
                  <a:cubicBezTo>
                    <a:pt x="137" y="0"/>
                    <a:pt x="113" y="58"/>
                    <a:pt x="147" y="58"/>
                  </a:cubicBezTo>
                  <a:cubicBezTo>
                    <a:pt x="149" y="66"/>
                    <a:pt x="133" y="56"/>
                    <a:pt x="135" y="64"/>
                  </a:cubicBezTo>
                  <a:cubicBezTo>
                    <a:pt x="135" y="69"/>
                    <a:pt x="139" y="70"/>
                    <a:pt x="138" y="76"/>
                  </a:cubicBezTo>
                  <a:cubicBezTo>
                    <a:pt x="151" y="76"/>
                    <a:pt x="164" y="76"/>
                    <a:pt x="177" y="76"/>
                  </a:cubicBezTo>
                  <a:cubicBezTo>
                    <a:pt x="186" y="74"/>
                    <a:pt x="174" y="70"/>
                    <a:pt x="177" y="64"/>
                  </a:cubicBezTo>
                  <a:cubicBezTo>
                    <a:pt x="182" y="57"/>
                    <a:pt x="200" y="63"/>
                    <a:pt x="210" y="61"/>
                  </a:cubicBezTo>
                  <a:cubicBezTo>
                    <a:pt x="215" y="67"/>
                    <a:pt x="208" y="67"/>
                    <a:pt x="213" y="73"/>
                  </a:cubicBezTo>
                  <a:cubicBezTo>
                    <a:pt x="206" y="101"/>
                    <a:pt x="259" y="142"/>
                    <a:pt x="228" y="166"/>
                  </a:cubicBezTo>
                  <a:cubicBezTo>
                    <a:pt x="241" y="128"/>
                    <a:pt x="211" y="110"/>
                    <a:pt x="204" y="82"/>
                  </a:cubicBezTo>
                  <a:cubicBezTo>
                    <a:pt x="204" y="81"/>
                    <a:pt x="204" y="80"/>
                    <a:pt x="204" y="79"/>
                  </a:cubicBezTo>
                  <a:cubicBezTo>
                    <a:pt x="193" y="79"/>
                    <a:pt x="182" y="79"/>
                    <a:pt x="171" y="79"/>
                  </a:cubicBezTo>
                  <a:cubicBezTo>
                    <a:pt x="164" y="81"/>
                    <a:pt x="170" y="96"/>
                    <a:pt x="168" y="103"/>
                  </a:cubicBezTo>
                  <a:cubicBezTo>
                    <a:pt x="165" y="103"/>
                    <a:pt x="163" y="102"/>
                    <a:pt x="162" y="100"/>
                  </a:cubicBezTo>
                  <a:cubicBezTo>
                    <a:pt x="169" y="99"/>
                    <a:pt x="163" y="85"/>
                    <a:pt x="165" y="79"/>
                  </a:cubicBezTo>
                  <a:cubicBezTo>
                    <a:pt x="159" y="78"/>
                    <a:pt x="159" y="83"/>
                    <a:pt x="159" y="88"/>
                  </a:cubicBezTo>
                  <a:cubicBezTo>
                    <a:pt x="124" y="97"/>
                    <a:pt x="186" y="163"/>
                    <a:pt x="180" y="184"/>
                  </a:cubicBezTo>
                  <a:cubicBezTo>
                    <a:pt x="186" y="184"/>
                    <a:pt x="190" y="186"/>
                    <a:pt x="192" y="190"/>
                  </a:cubicBezTo>
                  <a:cubicBezTo>
                    <a:pt x="180" y="187"/>
                    <a:pt x="177" y="199"/>
                    <a:pt x="183" y="205"/>
                  </a:cubicBezTo>
                  <a:cubicBezTo>
                    <a:pt x="180" y="204"/>
                    <a:pt x="180" y="206"/>
                    <a:pt x="180" y="208"/>
                  </a:cubicBezTo>
                  <a:cubicBezTo>
                    <a:pt x="168" y="176"/>
                    <a:pt x="159" y="141"/>
                    <a:pt x="144" y="112"/>
                  </a:cubicBezTo>
                  <a:cubicBezTo>
                    <a:pt x="142" y="100"/>
                    <a:pt x="135" y="93"/>
                    <a:pt x="135" y="79"/>
                  </a:cubicBezTo>
                  <a:cubicBezTo>
                    <a:pt x="120" y="82"/>
                    <a:pt x="114" y="76"/>
                    <a:pt x="105" y="73"/>
                  </a:cubicBezTo>
                  <a:cubicBezTo>
                    <a:pt x="80" y="53"/>
                    <a:pt x="53" y="35"/>
                    <a:pt x="24" y="19"/>
                  </a:cubicBezTo>
                  <a:cubicBezTo>
                    <a:pt x="18" y="13"/>
                    <a:pt x="10" y="9"/>
                    <a:pt x="0" y="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51" name="Freeform 50"/>
            <p:cNvSpPr/>
            <p:nvPr/>
          </p:nvSpPr>
          <p:spPr bwMode="auto">
            <a:xfrm>
              <a:off x="4964113" y="1060450"/>
              <a:ext cx="334963" cy="225425"/>
            </a:xfrm>
            <a:custGeom>
              <a:cxnLst>
                <a:cxn ang="0">
                  <a:pos x="21" y="3"/>
                </a:cxn>
                <a:cxn ang="0">
                  <a:pos x="27" y="51"/>
                </a:cxn>
                <a:cxn ang="0">
                  <a:pos x="36" y="0"/>
                </a:cxn>
                <a:cxn ang="0">
                  <a:pos x="39" y="42"/>
                </a:cxn>
                <a:cxn ang="0">
                  <a:pos x="78" y="3"/>
                </a:cxn>
                <a:cxn ang="0">
                  <a:pos x="60" y="24"/>
                </a:cxn>
                <a:cxn ang="0">
                  <a:pos x="75" y="21"/>
                </a:cxn>
                <a:cxn ang="0">
                  <a:pos x="81" y="30"/>
                </a:cxn>
                <a:cxn ang="0">
                  <a:pos x="114" y="30"/>
                </a:cxn>
                <a:cxn ang="0">
                  <a:pos x="90" y="33"/>
                </a:cxn>
                <a:cxn ang="0">
                  <a:pos x="99" y="45"/>
                </a:cxn>
                <a:cxn ang="0">
                  <a:pos x="123" y="66"/>
                </a:cxn>
                <a:cxn ang="0">
                  <a:pos x="117" y="84"/>
                </a:cxn>
                <a:cxn ang="0">
                  <a:pos x="114" y="84"/>
                </a:cxn>
                <a:cxn ang="0">
                  <a:pos x="57" y="30"/>
                </a:cxn>
                <a:cxn ang="0">
                  <a:pos x="0" y="78"/>
                </a:cxn>
                <a:cxn ang="0">
                  <a:pos x="18" y="42"/>
                </a:cxn>
                <a:cxn ang="0">
                  <a:pos x="21" y="3"/>
                </a:cxn>
              </a:cxnLst>
              <a:rect b="b" l="0" r="r" t="0"/>
              <a:pathLst>
                <a:path h="84" w="124">
                  <a:moveTo>
                    <a:pt x="21" y="3"/>
                  </a:moveTo>
                  <a:cubicBezTo>
                    <a:pt x="30" y="12"/>
                    <a:pt x="18" y="42"/>
                    <a:pt x="27" y="51"/>
                  </a:cubicBezTo>
                  <a:cubicBezTo>
                    <a:pt x="35" y="39"/>
                    <a:pt x="22" y="6"/>
                    <a:pt x="36" y="0"/>
                  </a:cubicBezTo>
                  <a:cubicBezTo>
                    <a:pt x="46" y="9"/>
                    <a:pt x="32" y="36"/>
                    <a:pt x="39" y="42"/>
                  </a:cubicBezTo>
                  <a:cubicBezTo>
                    <a:pt x="51" y="28"/>
                    <a:pt x="64" y="15"/>
                    <a:pt x="78" y="3"/>
                  </a:cubicBezTo>
                  <a:cubicBezTo>
                    <a:pt x="74" y="12"/>
                    <a:pt x="64" y="15"/>
                    <a:pt x="60" y="24"/>
                  </a:cubicBezTo>
                  <a:cubicBezTo>
                    <a:pt x="59" y="28"/>
                    <a:pt x="74" y="24"/>
                    <a:pt x="75" y="21"/>
                  </a:cubicBezTo>
                  <a:cubicBezTo>
                    <a:pt x="80" y="21"/>
                    <a:pt x="77" y="29"/>
                    <a:pt x="81" y="30"/>
                  </a:cubicBezTo>
                  <a:cubicBezTo>
                    <a:pt x="92" y="30"/>
                    <a:pt x="103" y="30"/>
                    <a:pt x="114" y="30"/>
                  </a:cubicBezTo>
                  <a:cubicBezTo>
                    <a:pt x="112" y="37"/>
                    <a:pt x="97" y="31"/>
                    <a:pt x="90" y="33"/>
                  </a:cubicBezTo>
                  <a:cubicBezTo>
                    <a:pt x="83" y="35"/>
                    <a:pt x="96" y="43"/>
                    <a:pt x="99" y="45"/>
                  </a:cubicBezTo>
                  <a:cubicBezTo>
                    <a:pt x="110" y="49"/>
                    <a:pt x="111" y="63"/>
                    <a:pt x="123" y="66"/>
                  </a:cubicBezTo>
                  <a:cubicBezTo>
                    <a:pt x="124" y="75"/>
                    <a:pt x="113" y="72"/>
                    <a:pt x="117" y="84"/>
                  </a:cubicBezTo>
                  <a:cubicBezTo>
                    <a:pt x="116" y="84"/>
                    <a:pt x="115" y="84"/>
                    <a:pt x="114" y="84"/>
                  </a:cubicBezTo>
                  <a:cubicBezTo>
                    <a:pt x="110" y="51"/>
                    <a:pt x="88" y="36"/>
                    <a:pt x="57" y="30"/>
                  </a:cubicBezTo>
                  <a:cubicBezTo>
                    <a:pt x="36" y="44"/>
                    <a:pt x="28" y="71"/>
                    <a:pt x="0" y="78"/>
                  </a:cubicBezTo>
                  <a:cubicBezTo>
                    <a:pt x="9" y="69"/>
                    <a:pt x="22" y="64"/>
                    <a:pt x="18" y="42"/>
                  </a:cubicBezTo>
                  <a:cubicBezTo>
                    <a:pt x="25" y="35"/>
                    <a:pt x="19" y="15"/>
                    <a:pt x="21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52" name="Freeform 51"/>
            <p:cNvSpPr/>
            <p:nvPr/>
          </p:nvSpPr>
          <p:spPr bwMode="auto">
            <a:xfrm>
              <a:off x="5122863" y="1060450"/>
              <a:ext cx="60325" cy="76200"/>
            </a:xfrm>
            <a:custGeom>
              <a:cxnLst>
                <a:cxn ang="0">
                  <a:pos x="16" y="21"/>
                </a:cxn>
                <a:cxn ang="0">
                  <a:pos x="1" y="24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10" y="21"/>
                </a:cxn>
                <a:cxn ang="0">
                  <a:pos x="16" y="21"/>
                </a:cxn>
              </a:cxnLst>
              <a:rect b="b" l="0" r="r" t="0"/>
              <a:pathLst>
                <a:path h="28" w="22">
                  <a:moveTo>
                    <a:pt x="16" y="21"/>
                  </a:moveTo>
                  <a:cubicBezTo>
                    <a:pt x="15" y="24"/>
                    <a:pt x="0" y="28"/>
                    <a:pt x="1" y="24"/>
                  </a:cubicBezTo>
                  <a:cubicBezTo>
                    <a:pt x="5" y="15"/>
                    <a:pt x="15" y="12"/>
                    <a:pt x="19" y="3"/>
                  </a:cubicBezTo>
                  <a:cubicBezTo>
                    <a:pt x="19" y="1"/>
                    <a:pt x="21" y="0"/>
                    <a:pt x="22" y="3"/>
                  </a:cubicBezTo>
                  <a:cubicBezTo>
                    <a:pt x="20" y="11"/>
                    <a:pt x="13" y="14"/>
                    <a:pt x="10" y="21"/>
                  </a:cubicBezTo>
                  <a:cubicBezTo>
                    <a:pt x="12" y="21"/>
                    <a:pt x="14" y="21"/>
                    <a:pt x="16" y="21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53" name="Freeform 52"/>
            <p:cNvSpPr/>
            <p:nvPr/>
          </p:nvSpPr>
          <p:spPr bwMode="auto">
            <a:xfrm>
              <a:off x="5175250" y="1076325"/>
              <a:ext cx="322263" cy="630238"/>
            </a:xfrm>
            <a:custGeom>
              <a:cxnLst>
                <a:cxn ang="0">
                  <a:pos x="3" y="6"/>
                </a:cxn>
                <a:cxn ang="0">
                  <a:pos x="78" y="24"/>
                </a:cxn>
                <a:cxn ang="0">
                  <a:pos x="69" y="93"/>
                </a:cxn>
                <a:cxn ang="0">
                  <a:pos x="120" y="99"/>
                </a:cxn>
                <a:cxn ang="0">
                  <a:pos x="72" y="144"/>
                </a:cxn>
                <a:cxn ang="0">
                  <a:pos x="99" y="153"/>
                </a:cxn>
                <a:cxn ang="0">
                  <a:pos x="75" y="174"/>
                </a:cxn>
                <a:cxn ang="0">
                  <a:pos x="57" y="186"/>
                </a:cxn>
                <a:cxn ang="0">
                  <a:pos x="18" y="234"/>
                </a:cxn>
                <a:cxn ang="0">
                  <a:pos x="45" y="144"/>
                </a:cxn>
                <a:cxn ang="0">
                  <a:pos x="45" y="108"/>
                </a:cxn>
                <a:cxn ang="0">
                  <a:pos x="42" y="81"/>
                </a:cxn>
                <a:cxn ang="0">
                  <a:pos x="39" y="90"/>
                </a:cxn>
                <a:cxn ang="0">
                  <a:pos x="36" y="78"/>
                </a:cxn>
                <a:cxn ang="0">
                  <a:pos x="39" y="78"/>
                </a:cxn>
                <a:cxn ang="0">
                  <a:pos x="45" y="60"/>
                </a:cxn>
                <a:cxn ang="0">
                  <a:pos x="21" y="39"/>
                </a:cxn>
                <a:cxn ang="0">
                  <a:pos x="15" y="33"/>
                </a:cxn>
                <a:cxn ang="0">
                  <a:pos x="36" y="24"/>
                </a:cxn>
                <a:cxn ang="0">
                  <a:pos x="3" y="24"/>
                </a:cxn>
                <a:cxn ang="0">
                  <a:pos x="12" y="18"/>
                </a:cxn>
                <a:cxn ang="0">
                  <a:pos x="39" y="12"/>
                </a:cxn>
                <a:cxn ang="0">
                  <a:pos x="6" y="15"/>
                </a:cxn>
                <a:cxn ang="0">
                  <a:pos x="0" y="12"/>
                </a:cxn>
                <a:cxn ang="0">
                  <a:pos x="3" y="6"/>
                </a:cxn>
              </a:cxnLst>
              <a:rect b="b" l="0" r="r" t="0"/>
              <a:pathLst>
                <a:path h="234" w="120">
                  <a:moveTo>
                    <a:pt x="3" y="6"/>
                  </a:moveTo>
                  <a:cubicBezTo>
                    <a:pt x="25" y="0"/>
                    <a:pt x="60" y="3"/>
                    <a:pt x="78" y="24"/>
                  </a:cubicBezTo>
                  <a:cubicBezTo>
                    <a:pt x="76" y="48"/>
                    <a:pt x="74" y="72"/>
                    <a:pt x="69" y="93"/>
                  </a:cubicBezTo>
                  <a:cubicBezTo>
                    <a:pt x="86" y="95"/>
                    <a:pt x="112" y="88"/>
                    <a:pt x="120" y="99"/>
                  </a:cubicBezTo>
                  <a:cubicBezTo>
                    <a:pt x="95" y="105"/>
                    <a:pt x="82" y="123"/>
                    <a:pt x="72" y="144"/>
                  </a:cubicBezTo>
                  <a:cubicBezTo>
                    <a:pt x="85" y="143"/>
                    <a:pt x="97" y="143"/>
                    <a:pt x="99" y="153"/>
                  </a:cubicBezTo>
                  <a:cubicBezTo>
                    <a:pt x="90" y="159"/>
                    <a:pt x="77" y="161"/>
                    <a:pt x="75" y="174"/>
                  </a:cubicBezTo>
                  <a:cubicBezTo>
                    <a:pt x="72" y="181"/>
                    <a:pt x="60" y="179"/>
                    <a:pt x="57" y="186"/>
                  </a:cubicBezTo>
                  <a:cubicBezTo>
                    <a:pt x="38" y="196"/>
                    <a:pt x="28" y="215"/>
                    <a:pt x="18" y="234"/>
                  </a:cubicBezTo>
                  <a:cubicBezTo>
                    <a:pt x="18" y="207"/>
                    <a:pt x="35" y="171"/>
                    <a:pt x="45" y="144"/>
                  </a:cubicBezTo>
                  <a:cubicBezTo>
                    <a:pt x="50" y="139"/>
                    <a:pt x="50" y="113"/>
                    <a:pt x="45" y="108"/>
                  </a:cubicBezTo>
                  <a:cubicBezTo>
                    <a:pt x="47" y="96"/>
                    <a:pt x="40" y="93"/>
                    <a:pt x="42" y="81"/>
                  </a:cubicBezTo>
                  <a:cubicBezTo>
                    <a:pt x="38" y="81"/>
                    <a:pt x="39" y="86"/>
                    <a:pt x="39" y="90"/>
                  </a:cubicBezTo>
                  <a:cubicBezTo>
                    <a:pt x="35" y="89"/>
                    <a:pt x="37" y="82"/>
                    <a:pt x="36" y="78"/>
                  </a:cubicBezTo>
                  <a:cubicBezTo>
                    <a:pt x="37" y="78"/>
                    <a:pt x="38" y="78"/>
                    <a:pt x="39" y="78"/>
                  </a:cubicBezTo>
                  <a:cubicBezTo>
                    <a:pt x="35" y="66"/>
                    <a:pt x="46" y="69"/>
                    <a:pt x="45" y="60"/>
                  </a:cubicBezTo>
                  <a:cubicBezTo>
                    <a:pt x="33" y="57"/>
                    <a:pt x="32" y="43"/>
                    <a:pt x="21" y="39"/>
                  </a:cubicBezTo>
                  <a:cubicBezTo>
                    <a:pt x="20" y="36"/>
                    <a:pt x="18" y="34"/>
                    <a:pt x="15" y="33"/>
                  </a:cubicBezTo>
                  <a:cubicBezTo>
                    <a:pt x="17" y="27"/>
                    <a:pt x="47" y="33"/>
                    <a:pt x="36" y="24"/>
                  </a:cubicBezTo>
                  <a:cubicBezTo>
                    <a:pt x="25" y="24"/>
                    <a:pt x="14" y="24"/>
                    <a:pt x="3" y="24"/>
                  </a:cubicBezTo>
                  <a:cubicBezTo>
                    <a:pt x="3" y="19"/>
                    <a:pt x="6" y="17"/>
                    <a:pt x="12" y="18"/>
                  </a:cubicBezTo>
                  <a:cubicBezTo>
                    <a:pt x="25" y="20"/>
                    <a:pt x="25" y="9"/>
                    <a:pt x="39" y="12"/>
                  </a:cubicBezTo>
                  <a:cubicBezTo>
                    <a:pt x="32" y="5"/>
                    <a:pt x="13" y="12"/>
                    <a:pt x="6" y="15"/>
                  </a:cubicBezTo>
                  <a:cubicBezTo>
                    <a:pt x="4" y="14"/>
                    <a:pt x="0" y="15"/>
                    <a:pt x="0" y="12"/>
                  </a:cubicBezTo>
                  <a:cubicBezTo>
                    <a:pt x="1" y="10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286C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54" name="Freeform 53"/>
            <p:cNvSpPr/>
            <p:nvPr/>
          </p:nvSpPr>
          <p:spPr bwMode="auto">
            <a:xfrm>
              <a:off x="5187950" y="1141413"/>
              <a:ext cx="112713" cy="39688"/>
            </a:xfrm>
            <a:custGeom>
              <a:cxnLst>
                <a:cxn ang="0">
                  <a:pos x="16" y="15"/>
                </a:cxn>
                <a:cxn ang="0">
                  <a:pos x="7" y="3"/>
                </a:cxn>
                <a:cxn ang="0">
                  <a:pos x="31" y="0"/>
                </a:cxn>
                <a:cxn ang="0">
                  <a:pos x="10" y="9"/>
                </a:cxn>
                <a:cxn ang="0">
                  <a:pos x="16" y="15"/>
                </a:cxn>
              </a:cxnLst>
              <a:rect b="b" l="0" r="r" t="0"/>
              <a:pathLst>
                <a:path h="15" w="42">
                  <a:moveTo>
                    <a:pt x="16" y="15"/>
                  </a:moveTo>
                  <a:cubicBezTo>
                    <a:pt x="13" y="13"/>
                    <a:pt x="0" y="5"/>
                    <a:pt x="7" y="3"/>
                  </a:cubicBezTo>
                  <a:cubicBezTo>
                    <a:pt x="14" y="1"/>
                    <a:pt x="29" y="7"/>
                    <a:pt x="31" y="0"/>
                  </a:cubicBezTo>
                  <a:cubicBezTo>
                    <a:pt x="42" y="9"/>
                    <a:pt x="12" y="3"/>
                    <a:pt x="10" y="9"/>
                  </a:cubicBezTo>
                  <a:cubicBezTo>
                    <a:pt x="13" y="10"/>
                    <a:pt x="15" y="12"/>
                    <a:pt x="16" y="15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55" name="Freeform 54"/>
            <p:cNvSpPr/>
            <p:nvPr/>
          </p:nvSpPr>
          <p:spPr bwMode="auto">
            <a:xfrm>
              <a:off x="6426200" y="1141413"/>
              <a:ext cx="79375" cy="31750"/>
            </a:xfrm>
            <a:custGeom>
              <a:cxnLst>
                <a:cxn ang="0">
                  <a:pos x="6" y="0"/>
                </a:cxn>
                <a:cxn ang="0">
                  <a:pos x="30" y="9"/>
                </a:cxn>
                <a:cxn ang="0">
                  <a:pos x="30" y="12"/>
                </a:cxn>
                <a:cxn ang="0">
                  <a:pos x="0" y="3"/>
                </a:cxn>
                <a:cxn ang="0">
                  <a:pos x="6" y="0"/>
                </a:cxn>
              </a:cxnLst>
              <a:rect b="b" l="0" r="r" t="0"/>
              <a:pathLst>
                <a:path h="12" w="30">
                  <a:moveTo>
                    <a:pt x="6" y="0"/>
                  </a:moveTo>
                  <a:cubicBezTo>
                    <a:pt x="12" y="5"/>
                    <a:pt x="25" y="3"/>
                    <a:pt x="30" y="9"/>
                  </a:cubicBezTo>
                  <a:cubicBezTo>
                    <a:pt x="30" y="10"/>
                    <a:pt x="30" y="11"/>
                    <a:pt x="30" y="12"/>
                  </a:cubicBezTo>
                  <a:cubicBezTo>
                    <a:pt x="19" y="10"/>
                    <a:pt x="9" y="7"/>
                    <a:pt x="0" y="3"/>
                  </a:cubicBezTo>
                  <a:cubicBezTo>
                    <a:pt x="3" y="3"/>
                    <a:pt x="5" y="2"/>
                    <a:pt x="6" y="0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56" name="Freeform 55"/>
            <p:cNvSpPr/>
            <p:nvPr/>
          </p:nvSpPr>
          <p:spPr bwMode="auto">
            <a:xfrm>
              <a:off x="4522788" y="1165225"/>
              <a:ext cx="119063" cy="131763"/>
            </a:xfrm>
            <a:custGeom>
              <a:cxnLst>
                <a:cxn ang="0">
                  <a:pos x="2" y="33"/>
                </a:cxn>
                <a:cxn ang="0">
                  <a:pos x="44" y="0"/>
                </a:cxn>
                <a:cxn ang="0">
                  <a:pos x="44" y="3"/>
                </a:cxn>
                <a:cxn ang="0">
                  <a:pos x="8" y="33"/>
                </a:cxn>
                <a:cxn ang="0">
                  <a:pos x="8" y="48"/>
                </a:cxn>
                <a:cxn ang="0">
                  <a:pos x="2" y="33"/>
                </a:cxn>
              </a:cxnLst>
              <a:rect b="b" l="0" r="r" t="0"/>
              <a:pathLst>
                <a:path h="49" w="44">
                  <a:moveTo>
                    <a:pt x="2" y="33"/>
                  </a:moveTo>
                  <a:cubicBezTo>
                    <a:pt x="12" y="18"/>
                    <a:pt x="27" y="8"/>
                    <a:pt x="44" y="0"/>
                  </a:cubicBezTo>
                  <a:cubicBezTo>
                    <a:pt x="44" y="1"/>
                    <a:pt x="44" y="2"/>
                    <a:pt x="44" y="3"/>
                  </a:cubicBezTo>
                  <a:cubicBezTo>
                    <a:pt x="30" y="11"/>
                    <a:pt x="20" y="23"/>
                    <a:pt x="8" y="33"/>
                  </a:cubicBezTo>
                  <a:cubicBezTo>
                    <a:pt x="8" y="38"/>
                    <a:pt x="8" y="43"/>
                    <a:pt x="8" y="48"/>
                  </a:cubicBezTo>
                  <a:cubicBezTo>
                    <a:pt x="0" y="49"/>
                    <a:pt x="10" y="32"/>
                    <a:pt x="2" y="33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57" name="Freeform 56"/>
            <p:cNvSpPr/>
            <p:nvPr/>
          </p:nvSpPr>
          <p:spPr bwMode="auto">
            <a:xfrm>
              <a:off x="5876925" y="1163638"/>
              <a:ext cx="661988" cy="395288"/>
            </a:xfrm>
            <a:custGeom>
              <a:cxnLst>
                <a:cxn ang="0">
                  <a:pos x="159" y="43"/>
                </a:cxn>
                <a:cxn ang="0">
                  <a:pos x="153" y="79"/>
                </a:cxn>
                <a:cxn ang="0">
                  <a:pos x="171" y="55"/>
                </a:cxn>
                <a:cxn ang="0">
                  <a:pos x="234" y="4"/>
                </a:cxn>
                <a:cxn ang="0">
                  <a:pos x="234" y="1"/>
                </a:cxn>
                <a:cxn ang="0">
                  <a:pos x="246" y="19"/>
                </a:cxn>
                <a:cxn ang="0">
                  <a:pos x="174" y="82"/>
                </a:cxn>
                <a:cxn ang="0">
                  <a:pos x="0" y="94"/>
                </a:cxn>
                <a:cxn ang="0">
                  <a:pos x="51" y="109"/>
                </a:cxn>
                <a:cxn ang="0">
                  <a:pos x="150" y="79"/>
                </a:cxn>
                <a:cxn ang="0">
                  <a:pos x="144" y="64"/>
                </a:cxn>
                <a:cxn ang="0">
                  <a:pos x="117" y="16"/>
                </a:cxn>
                <a:cxn ang="0">
                  <a:pos x="120" y="7"/>
                </a:cxn>
                <a:cxn ang="0">
                  <a:pos x="144" y="55"/>
                </a:cxn>
                <a:cxn ang="0">
                  <a:pos x="141" y="7"/>
                </a:cxn>
                <a:cxn ang="0">
                  <a:pos x="153" y="25"/>
                </a:cxn>
                <a:cxn ang="0">
                  <a:pos x="153" y="61"/>
                </a:cxn>
                <a:cxn ang="0">
                  <a:pos x="159" y="46"/>
                </a:cxn>
                <a:cxn ang="0">
                  <a:pos x="159" y="43"/>
                </a:cxn>
              </a:cxnLst>
              <a:rect b="b" l="0" r="r" t="0"/>
              <a:pathLst>
                <a:path h="147" w="246">
                  <a:moveTo>
                    <a:pt x="159" y="43"/>
                  </a:moveTo>
                  <a:cubicBezTo>
                    <a:pt x="169" y="55"/>
                    <a:pt x="156" y="70"/>
                    <a:pt x="153" y="79"/>
                  </a:cubicBezTo>
                  <a:cubicBezTo>
                    <a:pt x="168" y="80"/>
                    <a:pt x="171" y="69"/>
                    <a:pt x="171" y="55"/>
                  </a:cubicBezTo>
                  <a:cubicBezTo>
                    <a:pt x="180" y="33"/>
                    <a:pt x="243" y="24"/>
                    <a:pt x="234" y="4"/>
                  </a:cubicBezTo>
                  <a:cubicBezTo>
                    <a:pt x="234" y="3"/>
                    <a:pt x="234" y="2"/>
                    <a:pt x="234" y="1"/>
                  </a:cubicBezTo>
                  <a:cubicBezTo>
                    <a:pt x="245" y="0"/>
                    <a:pt x="243" y="12"/>
                    <a:pt x="246" y="19"/>
                  </a:cubicBezTo>
                  <a:cubicBezTo>
                    <a:pt x="217" y="35"/>
                    <a:pt x="173" y="36"/>
                    <a:pt x="174" y="82"/>
                  </a:cubicBezTo>
                  <a:cubicBezTo>
                    <a:pt x="109" y="83"/>
                    <a:pt x="47" y="147"/>
                    <a:pt x="0" y="94"/>
                  </a:cubicBezTo>
                  <a:cubicBezTo>
                    <a:pt x="19" y="83"/>
                    <a:pt x="29" y="123"/>
                    <a:pt x="51" y="109"/>
                  </a:cubicBezTo>
                  <a:cubicBezTo>
                    <a:pt x="83" y="98"/>
                    <a:pt x="119" y="91"/>
                    <a:pt x="150" y="79"/>
                  </a:cubicBezTo>
                  <a:cubicBezTo>
                    <a:pt x="133" y="82"/>
                    <a:pt x="145" y="68"/>
                    <a:pt x="144" y="64"/>
                  </a:cubicBezTo>
                  <a:cubicBezTo>
                    <a:pt x="139" y="47"/>
                    <a:pt x="116" y="39"/>
                    <a:pt x="117" y="16"/>
                  </a:cubicBezTo>
                  <a:cubicBezTo>
                    <a:pt x="117" y="12"/>
                    <a:pt x="117" y="8"/>
                    <a:pt x="120" y="7"/>
                  </a:cubicBezTo>
                  <a:cubicBezTo>
                    <a:pt x="126" y="25"/>
                    <a:pt x="134" y="41"/>
                    <a:pt x="144" y="55"/>
                  </a:cubicBezTo>
                  <a:cubicBezTo>
                    <a:pt x="147" y="37"/>
                    <a:pt x="139" y="14"/>
                    <a:pt x="141" y="7"/>
                  </a:cubicBezTo>
                  <a:cubicBezTo>
                    <a:pt x="152" y="6"/>
                    <a:pt x="148" y="20"/>
                    <a:pt x="153" y="25"/>
                  </a:cubicBezTo>
                  <a:cubicBezTo>
                    <a:pt x="153" y="37"/>
                    <a:pt x="153" y="49"/>
                    <a:pt x="153" y="61"/>
                  </a:cubicBezTo>
                  <a:cubicBezTo>
                    <a:pt x="163" y="64"/>
                    <a:pt x="158" y="52"/>
                    <a:pt x="159" y="46"/>
                  </a:cubicBezTo>
                  <a:cubicBezTo>
                    <a:pt x="159" y="45"/>
                    <a:pt x="159" y="44"/>
                    <a:pt x="159" y="4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58" name="Freeform 57"/>
            <p:cNvSpPr>
              <a:spLocks noEditPoints="1"/>
            </p:cNvSpPr>
            <p:nvPr/>
          </p:nvSpPr>
          <p:spPr bwMode="auto">
            <a:xfrm>
              <a:off x="4064000" y="1238250"/>
              <a:ext cx="892175" cy="236538"/>
            </a:xfrm>
            <a:custGeom>
              <a:cxnLst>
                <a:cxn ang="0">
                  <a:pos x="56" y="48"/>
                </a:cxn>
                <a:cxn ang="0">
                  <a:pos x="122" y="0"/>
                </a:cxn>
                <a:cxn ang="0">
                  <a:pos x="173" y="6"/>
                </a:cxn>
                <a:cxn ang="0">
                  <a:pos x="179" y="21"/>
                </a:cxn>
                <a:cxn ang="0">
                  <a:pos x="182" y="45"/>
                </a:cxn>
                <a:cxn ang="0">
                  <a:pos x="332" y="15"/>
                </a:cxn>
                <a:cxn ang="0">
                  <a:pos x="194" y="60"/>
                </a:cxn>
                <a:cxn ang="0">
                  <a:pos x="131" y="87"/>
                </a:cxn>
                <a:cxn ang="0">
                  <a:pos x="179" y="54"/>
                </a:cxn>
                <a:cxn ang="0">
                  <a:pos x="173" y="15"/>
                </a:cxn>
                <a:cxn ang="0">
                  <a:pos x="95" y="30"/>
                </a:cxn>
                <a:cxn ang="0">
                  <a:pos x="104" y="42"/>
                </a:cxn>
                <a:cxn ang="0">
                  <a:pos x="50" y="78"/>
                </a:cxn>
                <a:cxn ang="0">
                  <a:pos x="113" y="63"/>
                </a:cxn>
                <a:cxn ang="0">
                  <a:pos x="71" y="87"/>
                </a:cxn>
                <a:cxn ang="0">
                  <a:pos x="83" y="75"/>
                </a:cxn>
                <a:cxn ang="0">
                  <a:pos x="35" y="87"/>
                </a:cxn>
                <a:cxn ang="0">
                  <a:pos x="65" y="60"/>
                </a:cxn>
                <a:cxn ang="0">
                  <a:pos x="38" y="57"/>
                </a:cxn>
                <a:cxn ang="0">
                  <a:pos x="50" y="51"/>
                </a:cxn>
                <a:cxn ang="0">
                  <a:pos x="86" y="42"/>
                </a:cxn>
                <a:cxn ang="0">
                  <a:pos x="56" y="48"/>
                </a:cxn>
                <a:cxn ang="0">
                  <a:pos x="122" y="3"/>
                </a:cxn>
                <a:cxn ang="0">
                  <a:pos x="116" y="18"/>
                </a:cxn>
                <a:cxn ang="0">
                  <a:pos x="131" y="15"/>
                </a:cxn>
                <a:cxn ang="0">
                  <a:pos x="122" y="3"/>
                </a:cxn>
              </a:cxnLst>
              <a:rect b="b" l="0" r="r" t="0"/>
              <a:pathLst>
                <a:path h="88" w="332">
                  <a:moveTo>
                    <a:pt x="56" y="48"/>
                  </a:moveTo>
                  <a:cubicBezTo>
                    <a:pt x="79" y="33"/>
                    <a:pt x="104" y="20"/>
                    <a:pt x="122" y="0"/>
                  </a:cubicBezTo>
                  <a:cubicBezTo>
                    <a:pt x="133" y="17"/>
                    <a:pt x="158" y="24"/>
                    <a:pt x="173" y="6"/>
                  </a:cubicBezTo>
                  <a:cubicBezTo>
                    <a:pt x="181" y="5"/>
                    <a:pt x="171" y="22"/>
                    <a:pt x="179" y="21"/>
                  </a:cubicBezTo>
                  <a:cubicBezTo>
                    <a:pt x="177" y="32"/>
                    <a:pt x="183" y="35"/>
                    <a:pt x="182" y="45"/>
                  </a:cubicBezTo>
                  <a:cubicBezTo>
                    <a:pt x="222" y="25"/>
                    <a:pt x="278" y="21"/>
                    <a:pt x="332" y="15"/>
                  </a:cubicBezTo>
                  <a:cubicBezTo>
                    <a:pt x="294" y="38"/>
                    <a:pt x="210" y="15"/>
                    <a:pt x="194" y="60"/>
                  </a:cubicBezTo>
                  <a:cubicBezTo>
                    <a:pt x="168" y="52"/>
                    <a:pt x="159" y="86"/>
                    <a:pt x="131" y="87"/>
                  </a:cubicBezTo>
                  <a:cubicBezTo>
                    <a:pt x="149" y="78"/>
                    <a:pt x="158" y="60"/>
                    <a:pt x="179" y="54"/>
                  </a:cubicBezTo>
                  <a:cubicBezTo>
                    <a:pt x="176" y="42"/>
                    <a:pt x="171" y="32"/>
                    <a:pt x="173" y="15"/>
                  </a:cubicBezTo>
                  <a:cubicBezTo>
                    <a:pt x="160" y="34"/>
                    <a:pt x="117" y="15"/>
                    <a:pt x="95" y="30"/>
                  </a:cubicBezTo>
                  <a:cubicBezTo>
                    <a:pt x="103" y="36"/>
                    <a:pt x="88" y="44"/>
                    <a:pt x="104" y="42"/>
                  </a:cubicBezTo>
                  <a:cubicBezTo>
                    <a:pt x="83" y="51"/>
                    <a:pt x="63" y="61"/>
                    <a:pt x="50" y="78"/>
                  </a:cubicBezTo>
                  <a:cubicBezTo>
                    <a:pt x="71" y="73"/>
                    <a:pt x="88" y="64"/>
                    <a:pt x="113" y="63"/>
                  </a:cubicBezTo>
                  <a:cubicBezTo>
                    <a:pt x="99" y="71"/>
                    <a:pt x="86" y="80"/>
                    <a:pt x="71" y="87"/>
                  </a:cubicBezTo>
                  <a:cubicBezTo>
                    <a:pt x="72" y="80"/>
                    <a:pt x="80" y="80"/>
                    <a:pt x="83" y="75"/>
                  </a:cubicBezTo>
                  <a:cubicBezTo>
                    <a:pt x="63" y="75"/>
                    <a:pt x="56" y="88"/>
                    <a:pt x="35" y="87"/>
                  </a:cubicBezTo>
                  <a:cubicBezTo>
                    <a:pt x="36" y="69"/>
                    <a:pt x="54" y="68"/>
                    <a:pt x="65" y="60"/>
                  </a:cubicBezTo>
                  <a:cubicBezTo>
                    <a:pt x="64" y="59"/>
                    <a:pt x="0" y="61"/>
                    <a:pt x="38" y="57"/>
                  </a:cubicBezTo>
                  <a:cubicBezTo>
                    <a:pt x="46" y="59"/>
                    <a:pt x="44" y="51"/>
                    <a:pt x="50" y="51"/>
                  </a:cubicBezTo>
                  <a:cubicBezTo>
                    <a:pt x="63" y="60"/>
                    <a:pt x="73" y="42"/>
                    <a:pt x="86" y="42"/>
                  </a:cubicBezTo>
                  <a:cubicBezTo>
                    <a:pt x="78" y="34"/>
                    <a:pt x="66" y="48"/>
                    <a:pt x="56" y="48"/>
                  </a:cubicBezTo>
                  <a:close/>
                  <a:moveTo>
                    <a:pt x="122" y="3"/>
                  </a:moveTo>
                  <a:cubicBezTo>
                    <a:pt x="121" y="9"/>
                    <a:pt x="113" y="8"/>
                    <a:pt x="116" y="18"/>
                  </a:cubicBezTo>
                  <a:cubicBezTo>
                    <a:pt x="120" y="16"/>
                    <a:pt x="132" y="22"/>
                    <a:pt x="131" y="15"/>
                  </a:cubicBezTo>
                  <a:cubicBezTo>
                    <a:pt x="119" y="20"/>
                    <a:pt x="130" y="2"/>
                    <a:pt x="122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59" name="Freeform 58"/>
            <p:cNvSpPr/>
            <p:nvPr/>
          </p:nvSpPr>
          <p:spPr bwMode="auto">
            <a:xfrm>
              <a:off x="4197350" y="1330325"/>
              <a:ext cx="96838" cy="69850"/>
            </a:xfrm>
            <a:custGeom>
              <a:cxnLst>
                <a:cxn ang="0">
                  <a:pos x="6" y="14"/>
                </a:cxn>
                <a:cxn ang="0">
                  <a:pos x="36" y="8"/>
                </a:cxn>
                <a:cxn ang="0">
                  <a:pos x="0" y="17"/>
                </a:cxn>
                <a:cxn ang="0">
                  <a:pos x="6" y="14"/>
                </a:cxn>
              </a:cxnLst>
              <a:rect b="b" l="0" r="r" t="0"/>
              <a:pathLst>
                <a:path h="26" w="36">
                  <a:moveTo>
                    <a:pt x="6" y="14"/>
                  </a:moveTo>
                  <a:cubicBezTo>
                    <a:pt x="16" y="14"/>
                    <a:pt x="28" y="0"/>
                    <a:pt x="36" y="8"/>
                  </a:cubicBezTo>
                  <a:cubicBezTo>
                    <a:pt x="23" y="8"/>
                    <a:pt x="13" y="26"/>
                    <a:pt x="0" y="17"/>
                  </a:cubicBezTo>
                  <a:cubicBezTo>
                    <a:pt x="2" y="16"/>
                    <a:pt x="3" y="14"/>
                    <a:pt x="6" y="14"/>
                  </a:cubicBezTo>
                  <a:close/>
                </a:path>
              </a:pathLst>
            </a:custGeom>
            <a:solidFill>
              <a:srgbClr val="96B1B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60" name="Freeform 59"/>
            <p:cNvSpPr/>
            <p:nvPr/>
          </p:nvSpPr>
          <p:spPr bwMode="auto">
            <a:xfrm>
              <a:off x="5686425" y="1090613"/>
              <a:ext cx="473075" cy="403225"/>
            </a:xfrm>
            <a:custGeom>
              <a:cxnLst>
                <a:cxn ang="0">
                  <a:pos x="122" y="136"/>
                </a:cxn>
                <a:cxn ang="0">
                  <a:pos x="71" y="121"/>
                </a:cxn>
                <a:cxn ang="0">
                  <a:pos x="68" y="118"/>
                </a:cxn>
                <a:cxn ang="0">
                  <a:pos x="56" y="112"/>
                </a:cxn>
                <a:cxn ang="0">
                  <a:pos x="35" y="16"/>
                </a:cxn>
                <a:cxn ang="0">
                  <a:pos x="38" y="28"/>
                </a:cxn>
                <a:cxn ang="0">
                  <a:pos x="44" y="31"/>
                </a:cxn>
                <a:cxn ang="0">
                  <a:pos x="47" y="10"/>
                </a:cxn>
                <a:cxn ang="0">
                  <a:pos x="80" y="10"/>
                </a:cxn>
                <a:cxn ang="0">
                  <a:pos x="104" y="94"/>
                </a:cxn>
                <a:cxn ang="0">
                  <a:pos x="89" y="1"/>
                </a:cxn>
                <a:cxn ang="0">
                  <a:pos x="134" y="13"/>
                </a:cxn>
                <a:cxn ang="0">
                  <a:pos x="176" y="73"/>
                </a:cxn>
                <a:cxn ang="0">
                  <a:pos x="137" y="52"/>
                </a:cxn>
                <a:cxn ang="0">
                  <a:pos x="116" y="136"/>
                </a:cxn>
                <a:cxn ang="0">
                  <a:pos x="122" y="136"/>
                </a:cxn>
              </a:cxnLst>
              <a:rect b="b" l="0" r="r" t="0"/>
              <a:pathLst>
                <a:path h="150" w="176">
                  <a:moveTo>
                    <a:pt x="122" y="136"/>
                  </a:moveTo>
                  <a:cubicBezTo>
                    <a:pt x="100" y="150"/>
                    <a:pt x="90" y="110"/>
                    <a:pt x="71" y="121"/>
                  </a:cubicBezTo>
                  <a:cubicBezTo>
                    <a:pt x="68" y="122"/>
                    <a:pt x="68" y="120"/>
                    <a:pt x="68" y="118"/>
                  </a:cubicBezTo>
                  <a:cubicBezTo>
                    <a:pt x="66" y="114"/>
                    <a:pt x="62" y="112"/>
                    <a:pt x="56" y="112"/>
                  </a:cubicBezTo>
                  <a:cubicBezTo>
                    <a:pt x="62" y="91"/>
                    <a:pt x="0" y="25"/>
                    <a:pt x="35" y="16"/>
                  </a:cubicBezTo>
                  <a:cubicBezTo>
                    <a:pt x="39" y="17"/>
                    <a:pt x="37" y="24"/>
                    <a:pt x="38" y="28"/>
                  </a:cubicBezTo>
                  <a:cubicBezTo>
                    <a:pt x="39" y="30"/>
                    <a:pt x="41" y="31"/>
                    <a:pt x="44" y="31"/>
                  </a:cubicBezTo>
                  <a:cubicBezTo>
                    <a:pt x="51" y="30"/>
                    <a:pt x="45" y="16"/>
                    <a:pt x="47" y="10"/>
                  </a:cubicBezTo>
                  <a:cubicBezTo>
                    <a:pt x="58" y="10"/>
                    <a:pt x="69" y="10"/>
                    <a:pt x="80" y="10"/>
                  </a:cubicBezTo>
                  <a:cubicBezTo>
                    <a:pt x="87" y="38"/>
                    <a:pt x="117" y="56"/>
                    <a:pt x="104" y="94"/>
                  </a:cubicBezTo>
                  <a:cubicBezTo>
                    <a:pt x="135" y="70"/>
                    <a:pt x="82" y="29"/>
                    <a:pt x="89" y="1"/>
                  </a:cubicBezTo>
                  <a:cubicBezTo>
                    <a:pt x="109" y="0"/>
                    <a:pt x="117" y="11"/>
                    <a:pt x="134" y="13"/>
                  </a:cubicBezTo>
                  <a:cubicBezTo>
                    <a:pt x="148" y="31"/>
                    <a:pt x="176" y="51"/>
                    <a:pt x="176" y="73"/>
                  </a:cubicBezTo>
                  <a:cubicBezTo>
                    <a:pt x="164" y="65"/>
                    <a:pt x="154" y="55"/>
                    <a:pt x="137" y="52"/>
                  </a:cubicBezTo>
                  <a:cubicBezTo>
                    <a:pt x="147" y="87"/>
                    <a:pt x="115" y="100"/>
                    <a:pt x="116" y="136"/>
                  </a:cubicBezTo>
                  <a:cubicBezTo>
                    <a:pt x="118" y="136"/>
                    <a:pt x="120" y="136"/>
                    <a:pt x="122" y="136"/>
                  </a:cubicBezTo>
                  <a:close/>
                </a:path>
              </a:pathLst>
            </a:custGeom>
            <a:solidFill>
              <a:srgbClr val="1E45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61" name="Freeform 60"/>
            <p:cNvSpPr/>
            <p:nvPr/>
          </p:nvSpPr>
          <p:spPr bwMode="auto">
            <a:xfrm>
              <a:off x="4311650" y="1447800"/>
              <a:ext cx="71438" cy="138113"/>
            </a:xfrm>
            <a:custGeom>
              <a:cxnLst>
                <a:cxn ang="0">
                  <a:pos x="0" y="15"/>
                </a:cxn>
                <a:cxn ang="0">
                  <a:pos x="24" y="0"/>
                </a:cxn>
                <a:cxn ang="0">
                  <a:pos x="18" y="30"/>
                </a:cxn>
                <a:cxn ang="0">
                  <a:pos x="0" y="39"/>
                </a:cxn>
                <a:cxn ang="0">
                  <a:pos x="18" y="9"/>
                </a:cxn>
                <a:cxn ang="0">
                  <a:pos x="0" y="15"/>
                </a:cxn>
              </a:cxnLst>
              <a:rect b="b" l="0" r="r" t="0"/>
              <a:pathLst>
                <a:path h="51" w="27">
                  <a:moveTo>
                    <a:pt x="0" y="15"/>
                  </a:moveTo>
                  <a:cubicBezTo>
                    <a:pt x="5" y="7"/>
                    <a:pt x="15" y="4"/>
                    <a:pt x="24" y="0"/>
                  </a:cubicBezTo>
                  <a:cubicBezTo>
                    <a:pt x="27" y="15"/>
                    <a:pt x="20" y="20"/>
                    <a:pt x="18" y="30"/>
                  </a:cubicBezTo>
                  <a:cubicBezTo>
                    <a:pt x="12" y="31"/>
                    <a:pt x="10" y="51"/>
                    <a:pt x="0" y="39"/>
                  </a:cubicBezTo>
                  <a:cubicBezTo>
                    <a:pt x="9" y="32"/>
                    <a:pt x="19" y="26"/>
                    <a:pt x="18" y="9"/>
                  </a:cubicBezTo>
                  <a:cubicBezTo>
                    <a:pt x="9" y="8"/>
                    <a:pt x="9" y="16"/>
                    <a:pt x="0" y="1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62" name="Freeform 61"/>
            <p:cNvSpPr/>
            <p:nvPr/>
          </p:nvSpPr>
          <p:spPr bwMode="auto">
            <a:xfrm>
              <a:off x="4335463" y="1481138"/>
              <a:ext cx="88900" cy="82550"/>
            </a:xfrm>
            <a:custGeom>
              <a:cxnLst>
                <a:cxn ang="0">
                  <a:pos x="12" y="18"/>
                </a:cxn>
                <a:cxn ang="0">
                  <a:pos x="30" y="0"/>
                </a:cxn>
                <a:cxn ang="0">
                  <a:pos x="33" y="0"/>
                </a:cxn>
                <a:cxn ang="0">
                  <a:pos x="15" y="18"/>
                </a:cxn>
                <a:cxn ang="0">
                  <a:pos x="12" y="30"/>
                </a:cxn>
                <a:cxn ang="0">
                  <a:pos x="12" y="18"/>
                </a:cxn>
              </a:cxnLst>
              <a:rect b="b" l="0" r="r" t="0"/>
              <a:pathLst>
                <a:path h="31" w="33">
                  <a:moveTo>
                    <a:pt x="12" y="18"/>
                  </a:moveTo>
                  <a:cubicBezTo>
                    <a:pt x="17" y="11"/>
                    <a:pt x="23" y="5"/>
                    <a:pt x="30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1" y="10"/>
                    <a:pt x="28" y="19"/>
                    <a:pt x="15" y="18"/>
                  </a:cubicBezTo>
                  <a:cubicBezTo>
                    <a:pt x="15" y="23"/>
                    <a:pt x="16" y="29"/>
                    <a:pt x="12" y="30"/>
                  </a:cubicBezTo>
                  <a:cubicBezTo>
                    <a:pt x="0" y="31"/>
                    <a:pt x="12" y="22"/>
                    <a:pt x="12" y="18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63" name="Freeform 62"/>
            <p:cNvSpPr/>
            <p:nvPr/>
          </p:nvSpPr>
          <p:spPr bwMode="auto">
            <a:xfrm>
              <a:off x="5537200" y="1577975"/>
              <a:ext cx="122238" cy="120650"/>
            </a:xfrm>
            <a:custGeom>
              <a:cxnLst>
                <a:cxn ang="0">
                  <a:pos x="0" y="0"/>
                </a:cxn>
                <a:cxn ang="0">
                  <a:pos x="45" y="45"/>
                </a:cxn>
                <a:cxn ang="0">
                  <a:pos x="0" y="0"/>
                </a:cxn>
              </a:cxnLst>
              <a:rect b="b" l="0" r="r" t="0"/>
              <a:pathLst>
                <a:path h="45" w="45">
                  <a:moveTo>
                    <a:pt x="0" y="0"/>
                  </a:moveTo>
                  <a:cubicBezTo>
                    <a:pt x="16" y="14"/>
                    <a:pt x="31" y="29"/>
                    <a:pt x="45" y="45"/>
                  </a:cubicBezTo>
                  <a:cubicBezTo>
                    <a:pt x="29" y="31"/>
                    <a:pt x="14" y="16"/>
                    <a:pt x="0" y="0"/>
                  </a:cubicBezTo>
                  <a:close/>
                </a:path>
              </a:pathLst>
            </a:custGeom>
            <a:solidFill>
              <a:srgbClr val="142F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64" name="Freeform 63"/>
            <p:cNvSpPr/>
            <p:nvPr/>
          </p:nvSpPr>
          <p:spPr bwMode="auto">
            <a:xfrm>
              <a:off x="5183188" y="1528763"/>
              <a:ext cx="523875" cy="290513"/>
            </a:xfrm>
            <a:custGeom>
              <a:cxnLst>
                <a:cxn ang="0">
                  <a:pos x="78" y="9"/>
                </a:cxn>
                <a:cxn ang="0">
                  <a:pos x="132" y="18"/>
                </a:cxn>
                <a:cxn ang="0">
                  <a:pos x="177" y="63"/>
                </a:cxn>
                <a:cxn ang="0">
                  <a:pos x="195" y="78"/>
                </a:cxn>
                <a:cxn ang="0">
                  <a:pos x="192" y="90"/>
                </a:cxn>
                <a:cxn ang="0">
                  <a:pos x="171" y="102"/>
                </a:cxn>
                <a:cxn ang="0">
                  <a:pos x="132" y="81"/>
                </a:cxn>
                <a:cxn ang="0">
                  <a:pos x="63" y="90"/>
                </a:cxn>
                <a:cxn ang="0">
                  <a:pos x="42" y="105"/>
                </a:cxn>
                <a:cxn ang="0">
                  <a:pos x="0" y="108"/>
                </a:cxn>
                <a:cxn ang="0">
                  <a:pos x="24" y="63"/>
                </a:cxn>
                <a:cxn ang="0">
                  <a:pos x="87" y="66"/>
                </a:cxn>
                <a:cxn ang="0">
                  <a:pos x="57" y="63"/>
                </a:cxn>
                <a:cxn ang="0">
                  <a:pos x="108" y="48"/>
                </a:cxn>
                <a:cxn ang="0">
                  <a:pos x="96" y="42"/>
                </a:cxn>
                <a:cxn ang="0">
                  <a:pos x="114" y="33"/>
                </a:cxn>
                <a:cxn ang="0">
                  <a:pos x="87" y="36"/>
                </a:cxn>
                <a:cxn ang="0">
                  <a:pos x="60" y="39"/>
                </a:cxn>
                <a:cxn ang="0">
                  <a:pos x="87" y="24"/>
                </a:cxn>
                <a:cxn ang="0">
                  <a:pos x="72" y="24"/>
                </a:cxn>
                <a:cxn ang="0">
                  <a:pos x="78" y="18"/>
                </a:cxn>
                <a:cxn ang="0">
                  <a:pos x="78" y="9"/>
                </a:cxn>
              </a:cxnLst>
              <a:rect b="b" l="0" r="r" t="0"/>
              <a:pathLst>
                <a:path h="108" w="195">
                  <a:moveTo>
                    <a:pt x="78" y="9"/>
                  </a:moveTo>
                  <a:cubicBezTo>
                    <a:pt x="100" y="0"/>
                    <a:pt x="117" y="11"/>
                    <a:pt x="132" y="18"/>
                  </a:cubicBezTo>
                  <a:cubicBezTo>
                    <a:pt x="146" y="34"/>
                    <a:pt x="161" y="49"/>
                    <a:pt x="177" y="63"/>
                  </a:cubicBezTo>
                  <a:cubicBezTo>
                    <a:pt x="185" y="66"/>
                    <a:pt x="187" y="75"/>
                    <a:pt x="195" y="78"/>
                  </a:cubicBezTo>
                  <a:cubicBezTo>
                    <a:pt x="195" y="82"/>
                    <a:pt x="185" y="89"/>
                    <a:pt x="192" y="90"/>
                  </a:cubicBezTo>
                  <a:cubicBezTo>
                    <a:pt x="187" y="96"/>
                    <a:pt x="172" y="92"/>
                    <a:pt x="171" y="102"/>
                  </a:cubicBezTo>
                  <a:cubicBezTo>
                    <a:pt x="150" y="103"/>
                    <a:pt x="136" y="97"/>
                    <a:pt x="132" y="81"/>
                  </a:cubicBezTo>
                  <a:cubicBezTo>
                    <a:pt x="106" y="81"/>
                    <a:pt x="83" y="81"/>
                    <a:pt x="63" y="90"/>
                  </a:cubicBezTo>
                  <a:cubicBezTo>
                    <a:pt x="55" y="94"/>
                    <a:pt x="49" y="103"/>
                    <a:pt x="42" y="105"/>
                  </a:cubicBezTo>
                  <a:cubicBezTo>
                    <a:pt x="28" y="108"/>
                    <a:pt x="16" y="93"/>
                    <a:pt x="0" y="108"/>
                  </a:cubicBezTo>
                  <a:cubicBezTo>
                    <a:pt x="11" y="94"/>
                    <a:pt x="23" y="78"/>
                    <a:pt x="24" y="63"/>
                  </a:cubicBezTo>
                  <a:cubicBezTo>
                    <a:pt x="25" y="74"/>
                    <a:pt x="72" y="70"/>
                    <a:pt x="87" y="66"/>
                  </a:cubicBezTo>
                  <a:cubicBezTo>
                    <a:pt x="83" y="59"/>
                    <a:pt x="66" y="65"/>
                    <a:pt x="57" y="63"/>
                  </a:cubicBezTo>
                  <a:cubicBezTo>
                    <a:pt x="71" y="55"/>
                    <a:pt x="86" y="48"/>
                    <a:pt x="108" y="48"/>
                  </a:cubicBezTo>
                  <a:cubicBezTo>
                    <a:pt x="111" y="39"/>
                    <a:pt x="101" y="43"/>
                    <a:pt x="96" y="42"/>
                  </a:cubicBezTo>
                  <a:cubicBezTo>
                    <a:pt x="98" y="35"/>
                    <a:pt x="107" y="35"/>
                    <a:pt x="114" y="33"/>
                  </a:cubicBezTo>
                  <a:cubicBezTo>
                    <a:pt x="107" y="24"/>
                    <a:pt x="96" y="37"/>
                    <a:pt x="87" y="36"/>
                  </a:cubicBezTo>
                  <a:cubicBezTo>
                    <a:pt x="101" y="23"/>
                    <a:pt x="69" y="38"/>
                    <a:pt x="60" y="39"/>
                  </a:cubicBezTo>
                  <a:cubicBezTo>
                    <a:pt x="66" y="31"/>
                    <a:pt x="76" y="27"/>
                    <a:pt x="87" y="24"/>
                  </a:cubicBezTo>
                  <a:cubicBezTo>
                    <a:pt x="84" y="15"/>
                    <a:pt x="77" y="26"/>
                    <a:pt x="72" y="24"/>
                  </a:cubicBezTo>
                  <a:cubicBezTo>
                    <a:pt x="73" y="21"/>
                    <a:pt x="75" y="19"/>
                    <a:pt x="78" y="18"/>
                  </a:cubicBezTo>
                  <a:cubicBezTo>
                    <a:pt x="87" y="15"/>
                    <a:pt x="82" y="13"/>
                    <a:pt x="78" y="9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65" name="Freeform 64"/>
            <p:cNvSpPr/>
            <p:nvPr/>
          </p:nvSpPr>
          <p:spPr bwMode="auto">
            <a:xfrm>
              <a:off x="5327650" y="1544638"/>
              <a:ext cx="88900" cy="60325"/>
            </a:xfrm>
            <a:custGeom>
              <a:cxnLst>
                <a:cxn ang="0">
                  <a:pos x="24" y="3"/>
                </a:cxn>
                <a:cxn ang="0">
                  <a:pos x="24" y="12"/>
                </a:cxn>
                <a:cxn ang="0">
                  <a:pos x="0" y="12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4" y="3"/>
                </a:cxn>
              </a:cxnLst>
              <a:rect b="b" l="0" r="r" t="0"/>
              <a:pathLst>
                <a:path h="22" w="33">
                  <a:moveTo>
                    <a:pt x="24" y="3"/>
                  </a:moveTo>
                  <a:cubicBezTo>
                    <a:pt x="28" y="7"/>
                    <a:pt x="33" y="9"/>
                    <a:pt x="24" y="12"/>
                  </a:cubicBezTo>
                  <a:cubicBezTo>
                    <a:pt x="17" y="2"/>
                    <a:pt x="7" y="22"/>
                    <a:pt x="0" y="12"/>
                  </a:cubicBezTo>
                  <a:cubicBezTo>
                    <a:pt x="3" y="5"/>
                    <a:pt x="15" y="7"/>
                    <a:pt x="18" y="0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0" y="3"/>
                    <a:pt x="22" y="3"/>
                    <a:pt x="24" y="3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66" name="Freeform 65"/>
            <p:cNvSpPr>
              <a:spLocks noEditPoints="1"/>
            </p:cNvSpPr>
            <p:nvPr/>
          </p:nvSpPr>
          <p:spPr bwMode="auto">
            <a:xfrm>
              <a:off x="3592513" y="1295400"/>
              <a:ext cx="1897063" cy="1522413"/>
            </a:xfrm>
            <a:custGeom>
              <a:cxnLst>
                <a:cxn ang="0">
                  <a:pos x="669" y="105"/>
                </a:cxn>
                <a:cxn ang="0">
                  <a:pos x="678" y="111"/>
                </a:cxn>
                <a:cxn ang="0">
                  <a:pos x="678" y="123"/>
                </a:cxn>
                <a:cxn ang="0">
                  <a:pos x="687" y="129"/>
                </a:cxn>
                <a:cxn ang="0">
                  <a:pos x="648" y="150"/>
                </a:cxn>
                <a:cxn ang="0">
                  <a:pos x="615" y="150"/>
                </a:cxn>
                <a:cxn ang="0">
                  <a:pos x="570" y="210"/>
                </a:cxn>
                <a:cxn ang="0">
                  <a:pos x="561" y="213"/>
                </a:cxn>
                <a:cxn ang="0">
                  <a:pos x="450" y="342"/>
                </a:cxn>
                <a:cxn ang="0">
                  <a:pos x="423" y="384"/>
                </a:cxn>
                <a:cxn ang="0">
                  <a:pos x="357" y="516"/>
                </a:cxn>
                <a:cxn ang="0">
                  <a:pos x="219" y="549"/>
                </a:cxn>
                <a:cxn ang="0">
                  <a:pos x="18" y="408"/>
                </a:cxn>
                <a:cxn ang="0">
                  <a:pos x="9" y="357"/>
                </a:cxn>
                <a:cxn ang="0">
                  <a:pos x="27" y="345"/>
                </a:cxn>
                <a:cxn ang="0">
                  <a:pos x="15" y="354"/>
                </a:cxn>
                <a:cxn ang="0">
                  <a:pos x="183" y="558"/>
                </a:cxn>
                <a:cxn ang="0">
                  <a:pos x="54" y="408"/>
                </a:cxn>
                <a:cxn ang="0">
                  <a:pos x="36" y="348"/>
                </a:cxn>
                <a:cxn ang="0">
                  <a:pos x="171" y="405"/>
                </a:cxn>
                <a:cxn ang="0">
                  <a:pos x="216" y="396"/>
                </a:cxn>
                <a:cxn ang="0">
                  <a:pos x="597" y="159"/>
                </a:cxn>
                <a:cxn ang="0">
                  <a:pos x="627" y="63"/>
                </a:cxn>
                <a:cxn ang="0">
                  <a:pos x="627" y="9"/>
                </a:cxn>
                <a:cxn ang="0">
                  <a:pos x="633" y="27"/>
                </a:cxn>
                <a:cxn ang="0">
                  <a:pos x="606" y="153"/>
                </a:cxn>
                <a:cxn ang="0">
                  <a:pos x="294" y="489"/>
                </a:cxn>
                <a:cxn ang="0">
                  <a:pos x="297" y="492"/>
                </a:cxn>
                <a:cxn ang="0">
                  <a:pos x="363" y="501"/>
                </a:cxn>
                <a:cxn ang="0">
                  <a:pos x="441" y="342"/>
                </a:cxn>
                <a:cxn ang="0">
                  <a:pos x="180" y="405"/>
                </a:cxn>
                <a:cxn ang="0">
                  <a:pos x="171" y="480"/>
                </a:cxn>
                <a:cxn ang="0">
                  <a:pos x="189" y="504"/>
                </a:cxn>
                <a:cxn ang="0">
                  <a:pos x="279" y="492"/>
                </a:cxn>
                <a:cxn ang="0">
                  <a:pos x="396" y="390"/>
                </a:cxn>
                <a:cxn ang="0">
                  <a:pos x="294" y="489"/>
                </a:cxn>
                <a:cxn ang="0">
                  <a:pos x="141" y="417"/>
                </a:cxn>
                <a:cxn ang="0">
                  <a:pos x="147" y="414"/>
                </a:cxn>
              </a:cxnLst>
              <a:rect b="b" l="0" r="r" t="0"/>
              <a:pathLst>
                <a:path h="566" w="705">
                  <a:moveTo>
                    <a:pt x="645" y="105"/>
                  </a:moveTo>
                  <a:cubicBezTo>
                    <a:pt x="652" y="115"/>
                    <a:pt x="662" y="95"/>
                    <a:pt x="669" y="105"/>
                  </a:cubicBezTo>
                  <a:cubicBezTo>
                    <a:pt x="666" y="106"/>
                    <a:pt x="664" y="108"/>
                    <a:pt x="663" y="111"/>
                  </a:cubicBezTo>
                  <a:cubicBezTo>
                    <a:pt x="668" y="113"/>
                    <a:pt x="675" y="102"/>
                    <a:pt x="678" y="111"/>
                  </a:cubicBezTo>
                  <a:cubicBezTo>
                    <a:pt x="667" y="114"/>
                    <a:pt x="657" y="118"/>
                    <a:pt x="651" y="126"/>
                  </a:cubicBezTo>
                  <a:cubicBezTo>
                    <a:pt x="660" y="125"/>
                    <a:pt x="692" y="110"/>
                    <a:pt x="678" y="123"/>
                  </a:cubicBezTo>
                  <a:cubicBezTo>
                    <a:pt x="687" y="124"/>
                    <a:pt x="698" y="111"/>
                    <a:pt x="705" y="120"/>
                  </a:cubicBezTo>
                  <a:cubicBezTo>
                    <a:pt x="698" y="122"/>
                    <a:pt x="689" y="122"/>
                    <a:pt x="687" y="129"/>
                  </a:cubicBezTo>
                  <a:cubicBezTo>
                    <a:pt x="692" y="130"/>
                    <a:pt x="702" y="126"/>
                    <a:pt x="699" y="135"/>
                  </a:cubicBezTo>
                  <a:cubicBezTo>
                    <a:pt x="677" y="135"/>
                    <a:pt x="662" y="142"/>
                    <a:pt x="648" y="150"/>
                  </a:cubicBezTo>
                  <a:cubicBezTo>
                    <a:pt x="657" y="152"/>
                    <a:pt x="674" y="146"/>
                    <a:pt x="678" y="153"/>
                  </a:cubicBezTo>
                  <a:cubicBezTo>
                    <a:pt x="663" y="157"/>
                    <a:pt x="616" y="161"/>
                    <a:pt x="615" y="150"/>
                  </a:cubicBezTo>
                  <a:cubicBezTo>
                    <a:pt x="614" y="165"/>
                    <a:pt x="602" y="181"/>
                    <a:pt x="591" y="195"/>
                  </a:cubicBezTo>
                  <a:cubicBezTo>
                    <a:pt x="586" y="202"/>
                    <a:pt x="581" y="209"/>
                    <a:pt x="570" y="210"/>
                  </a:cubicBezTo>
                  <a:cubicBezTo>
                    <a:pt x="579" y="199"/>
                    <a:pt x="589" y="189"/>
                    <a:pt x="597" y="177"/>
                  </a:cubicBezTo>
                  <a:cubicBezTo>
                    <a:pt x="587" y="179"/>
                    <a:pt x="572" y="202"/>
                    <a:pt x="561" y="213"/>
                  </a:cubicBezTo>
                  <a:cubicBezTo>
                    <a:pt x="538" y="235"/>
                    <a:pt x="523" y="266"/>
                    <a:pt x="498" y="294"/>
                  </a:cubicBezTo>
                  <a:cubicBezTo>
                    <a:pt x="482" y="311"/>
                    <a:pt x="461" y="325"/>
                    <a:pt x="450" y="342"/>
                  </a:cubicBezTo>
                  <a:cubicBezTo>
                    <a:pt x="445" y="351"/>
                    <a:pt x="447" y="364"/>
                    <a:pt x="441" y="372"/>
                  </a:cubicBezTo>
                  <a:cubicBezTo>
                    <a:pt x="437" y="377"/>
                    <a:pt x="427" y="378"/>
                    <a:pt x="423" y="384"/>
                  </a:cubicBezTo>
                  <a:cubicBezTo>
                    <a:pt x="397" y="425"/>
                    <a:pt x="388" y="485"/>
                    <a:pt x="360" y="519"/>
                  </a:cubicBezTo>
                  <a:cubicBezTo>
                    <a:pt x="361" y="516"/>
                    <a:pt x="359" y="516"/>
                    <a:pt x="357" y="516"/>
                  </a:cubicBezTo>
                  <a:cubicBezTo>
                    <a:pt x="359" y="514"/>
                    <a:pt x="360" y="511"/>
                    <a:pt x="360" y="507"/>
                  </a:cubicBezTo>
                  <a:cubicBezTo>
                    <a:pt x="308" y="514"/>
                    <a:pt x="273" y="564"/>
                    <a:pt x="219" y="549"/>
                  </a:cubicBezTo>
                  <a:cubicBezTo>
                    <a:pt x="203" y="560"/>
                    <a:pt x="182" y="566"/>
                    <a:pt x="153" y="564"/>
                  </a:cubicBezTo>
                  <a:cubicBezTo>
                    <a:pt x="128" y="492"/>
                    <a:pt x="64" y="459"/>
                    <a:pt x="18" y="408"/>
                  </a:cubicBezTo>
                  <a:cubicBezTo>
                    <a:pt x="18" y="403"/>
                    <a:pt x="18" y="398"/>
                    <a:pt x="18" y="393"/>
                  </a:cubicBezTo>
                  <a:cubicBezTo>
                    <a:pt x="10" y="386"/>
                    <a:pt x="15" y="366"/>
                    <a:pt x="9" y="357"/>
                  </a:cubicBezTo>
                  <a:cubicBezTo>
                    <a:pt x="6" y="357"/>
                    <a:pt x="3" y="357"/>
                    <a:pt x="0" y="357"/>
                  </a:cubicBezTo>
                  <a:cubicBezTo>
                    <a:pt x="6" y="350"/>
                    <a:pt x="17" y="348"/>
                    <a:pt x="27" y="345"/>
                  </a:cubicBezTo>
                  <a:cubicBezTo>
                    <a:pt x="30" y="345"/>
                    <a:pt x="32" y="346"/>
                    <a:pt x="33" y="348"/>
                  </a:cubicBezTo>
                  <a:cubicBezTo>
                    <a:pt x="27" y="350"/>
                    <a:pt x="22" y="353"/>
                    <a:pt x="15" y="354"/>
                  </a:cubicBezTo>
                  <a:cubicBezTo>
                    <a:pt x="25" y="459"/>
                    <a:pt x="131" y="468"/>
                    <a:pt x="156" y="558"/>
                  </a:cubicBezTo>
                  <a:cubicBezTo>
                    <a:pt x="163" y="560"/>
                    <a:pt x="177" y="564"/>
                    <a:pt x="183" y="558"/>
                  </a:cubicBezTo>
                  <a:cubicBezTo>
                    <a:pt x="178" y="552"/>
                    <a:pt x="170" y="549"/>
                    <a:pt x="165" y="543"/>
                  </a:cubicBezTo>
                  <a:cubicBezTo>
                    <a:pt x="148" y="478"/>
                    <a:pt x="88" y="456"/>
                    <a:pt x="54" y="408"/>
                  </a:cubicBezTo>
                  <a:cubicBezTo>
                    <a:pt x="44" y="409"/>
                    <a:pt x="63" y="422"/>
                    <a:pt x="48" y="420"/>
                  </a:cubicBezTo>
                  <a:cubicBezTo>
                    <a:pt x="37" y="386"/>
                    <a:pt x="35" y="371"/>
                    <a:pt x="36" y="348"/>
                  </a:cubicBezTo>
                  <a:cubicBezTo>
                    <a:pt x="44" y="344"/>
                    <a:pt x="44" y="362"/>
                    <a:pt x="45" y="348"/>
                  </a:cubicBezTo>
                  <a:cubicBezTo>
                    <a:pt x="79" y="373"/>
                    <a:pt x="122" y="415"/>
                    <a:pt x="171" y="405"/>
                  </a:cubicBezTo>
                  <a:cubicBezTo>
                    <a:pt x="170" y="401"/>
                    <a:pt x="162" y="404"/>
                    <a:pt x="162" y="399"/>
                  </a:cubicBezTo>
                  <a:cubicBezTo>
                    <a:pt x="179" y="397"/>
                    <a:pt x="204" y="403"/>
                    <a:pt x="216" y="396"/>
                  </a:cubicBezTo>
                  <a:cubicBezTo>
                    <a:pt x="304" y="389"/>
                    <a:pt x="376" y="366"/>
                    <a:pt x="444" y="339"/>
                  </a:cubicBezTo>
                  <a:cubicBezTo>
                    <a:pt x="505" y="289"/>
                    <a:pt x="543" y="216"/>
                    <a:pt x="597" y="159"/>
                  </a:cubicBezTo>
                  <a:cubicBezTo>
                    <a:pt x="594" y="142"/>
                    <a:pt x="606" y="140"/>
                    <a:pt x="603" y="123"/>
                  </a:cubicBezTo>
                  <a:cubicBezTo>
                    <a:pt x="614" y="106"/>
                    <a:pt x="618" y="82"/>
                    <a:pt x="627" y="63"/>
                  </a:cubicBezTo>
                  <a:cubicBezTo>
                    <a:pt x="632" y="59"/>
                    <a:pt x="632" y="34"/>
                    <a:pt x="627" y="30"/>
                  </a:cubicBezTo>
                  <a:cubicBezTo>
                    <a:pt x="627" y="23"/>
                    <a:pt x="627" y="16"/>
                    <a:pt x="627" y="9"/>
                  </a:cubicBezTo>
                  <a:cubicBezTo>
                    <a:pt x="627" y="5"/>
                    <a:pt x="626" y="0"/>
                    <a:pt x="630" y="0"/>
                  </a:cubicBezTo>
                  <a:cubicBezTo>
                    <a:pt x="628" y="12"/>
                    <a:pt x="635" y="15"/>
                    <a:pt x="633" y="27"/>
                  </a:cubicBezTo>
                  <a:cubicBezTo>
                    <a:pt x="633" y="39"/>
                    <a:pt x="633" y="51"/>
                    <a:pt x="633" y="63"/>
                  </a:cubicBezTo>
                  <a:cubicBezTo>
                    <a:pt x="623" y="90"/>
                    <a:pt x="606" y="126"/>
                    <a:pt x="606" y="153"/>
                  </a:cubicBezTo>
                  <a:cubicBezTo>
                    <a:pt x="616" y="134"/>
                    <a:pt x="626" y="115"/>
                    <a:pt x="645" y="105"/>
                  </a:cubicBezTo>
                  <a:close/>
                  <a:moveTo>
                    <a:pt x="294" y="489"/>
                  </a:moveTo>
                  <a:cubicBezTo>
                    <a:pt x="273" y="507"/>
                    <a:pt x="240" y="527"/>
                    <a:pt x="234" y="549"/>
                  </a:cubicBezTo>
                  <a:cubicBezTo>
                    <a:pt x="277" y="552"/>
                    <a:pt x="269" y="504"/>
                    <a:pt x="297" y="492"/>
                  </a:cubicBezTo>
                  <a:cubicBezTo>
                    <a:pt x="294" y="509"/>
                    <a:pt x="273" y="524"/>
                    <a:pt x="276" y="537"/>
                  </a:cubicBezTo>
                  <a:cubicBezTo>
                    <a:pt x="303" y="523"/>
                    <a:pt x="329" y="508"/>
                    <a:pt x="363" y="501"/>
                  </a:cubicBezTo>
                  <a:cubicBezTo>
                    <a:pt x="380" y="462"/>
                    <a:pt x="400" y="426"/>
                    <a:pt x="414" y="384"/>
                  </a:cubicBezTo>
                  <a:cubicBezTo>
                    <a:pt x="428" y="376"/>
                    <a:pt x="444" y="356"/>
                    <a:pt x="441" y="342"/>
                  </a:cubicBezTo>
                  <a:cubicBezTo>
                    <a:pt x="382" y="379"/>
                    <a:pt x="299" y="392"/>
                    <a:pt x="213" y="402"/>
                  </a:cubicBezTo>
                  <a:cubicBezTo>
                    <a:pt x="203" y="404"/>
                    <a:pt x="185" y="398"/>
                    <a:pt x="180" y="405"/>
                  </a:cubicBezTo>
                  <a:cubicBezTo>
                    <a:pt x="175" y="410"/>
                    <a:pt x="173" y="418"/>
                    <a:pt x="174" y="429"/>
                  </a:cubicBezTo>
                  <a:cubicBezTo>
                    <a:pt x="167" y="440"/>
                    <a:pt x="173" y="464"/>
                    <a:pt x="171" y="480"/>
                  </a:cubicBezTo>
                  <a:cubicBezTo>
                    <a:pt x="174" y="490"/>
                    <a:pt x="183" y="494"/>
                    <a:pt x="186" y="504"/>
                  </a:cubicBezTo>
                  <a:cubicBezTo>
                    <a:pt x="187" y="504"/>
                    <a:pt x="188" y="504"/>
                    <a:pt x="189" y="504"/>
                  </a:cubicBezTo>
                  <a:cubicBezTo>
                    <a:pt x="197" y="520"/>
                    <a:pt x="210" y="531"/>
                    <a:pt x="225" y="540"/>
                  </a:cubicBezTo>
                  <a:cubicBezTo>
                    <a:pt x="235" y="516"/>
                    <a:pt x="265" y="512"/>
                    <a:pt x="279" y="492"/>
                  </a:cubicBezTo>
                  <a:cubicBezTo>
                    <a:pt x="324" y="457"/>
                    <a:pt x="362" y="415"/>
                    <a:pt x="405" y="378"/>
                  </a:cubicBezTo>
                  <a:cubicBezTo>
                    <a:pt x="406" y="386"/>
                    <a:pt x="400" y="387"/>
                    <a:pt x="396" y="390"/>
                  </a:cubicBezTo>
                  <a:cubicBezTo>
                    <a:pt x="379" y="405"/>
                    <a:pt x="363" y="421"/>
                    <a:pt x="348" y="438"/>
                  </a:cubicBezTo>
                  <a:cubicBezTo>
                    <a:pt x="330" y="455"/>
                    <a:pt x="309" y="469"/>
                    <a:pt x="294" y="489"/>
                  </a:cubicBezTo>
                  <a:close/>
                  <a:moveTo>
                    <a:pt x="132" y="417"/>
                  </a:moveTo>
                  <a:cubicBezTo>
                    <a:pt x="137" y="418"/>
                    <a:pt x="140" y="413"/>
                    <a:pt x="141" y="417"/>
                  </a:cubicBezTo>
                  <a:cubicBezTo>
                    <a:pt x="138" y="424"/>
                    <a:pt x="131" y="427"/>
                    <a:pt x="129" y="435"/>
                  </a:cubicBezTo>
                  <a:cubicBezTo>
                    <a:pt x="139" y="432"/>
                    <a:pt x="139" y="419"/>
                    <a:pt x="147" y="414"/>
                  </a:cubicBezTo>
                  <a:cubicBezTo>
                    <a:pt x="143" y="410"/>
                    <a:pt x="132" y="409"/>
                    <a:pt x="132" y="41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67" name="Freeform 66"/>
            <p:cNvSpPr>
              <a:spLocks noEditPoints="1"/>
            </p:cNvSpPr>
            <p:nvPr/>
          </p:nvSpPr>
          <p:spPr bwMode="auto">
            <a:xfrm>
              <a:off x="4141788" y="1471613"/>
              <a:ext cx="1782763" cy="2374900"/>
            </a:xfrm>
            <a:custGeom>
              <a:cxnLst>
                <a:cxn ang="0">
                  <a:pos x="633" y="30"/>
                </a:cxn>
                <a:cxn ang="0">
                  <a:pos x="639" y="84"/>
                </a:cxn>
                <a:cxn ang="0">
                  <a:pos x="642" y="111"/>
                </a:cxn>
                <a:cxn ang="0">
                  <a:pos x="375" y="381"/>
                </a:cxn>
                <a:cxn ang="0">
                  <a:pos x="342" y="657"/>
                </a:cxn>
                <a:cxn ang="0">
                  <a:pos x="204" y="825"/>
                </a:cxn>
                <a:cxn ang="0">
                  <a:pos x="72" y="861"/>
                </a:cxn>
                <a:cxn ang="0">
                  <a:pos x="33" y="876"/>
                </a:cxn>
                <a:cxn ang="0">
                  <a:pos x="42" y="834"/>
                </a:cxn>
                <a:cxn ang="0">
                  <a:pos x="51" y="828"/>
                </a:cxn>
                <a:cxn ang="0">
                  <a:pos x="27" y="813"/>
                </a:cxn>
                <a:cxn ang="0">
                  <a:pos x="81" y="642"/>
                </a:cxn>
                <a:cxn ang="0">
                  <a:pos x="132" y="504"/>
                </a:cxn>
                <a:cxn ang="0">
                  <a:pos x="93" y="699"/>
                </a:cxn>
                <a:cxn ang="0">
                  <a:pos x="159" y="651"/>
                </a:cxn>
                <a:cxn ang="0">
                  <a:pos x="24" y="804"/>
                </a:cxn>
                <a:cxn ang="0">
                  <a:pos x="177" y="783"/>
                </a:cxn>
                <a:cxn ang="0">
                  <a:pos x="24" y="780"/>
                </a:cxn>
                <a:cxn ang="0">
                  <a:pos x="204" y="753"/>
                </a:cxn>
                <a:cxn ang="0">
                  <a:pos x="168" y="768"/>
                </a:cxn>
                <a:cxn ang="0">
                  <a:pos x="186" y="750"/>
                </a:cxn>
                <a:cxn ang="0">
                  <a:pos x="315" y="663"/>
                </a:cxn>
                <a:cxn ang="0">
                  <a:pos x="306" y="573"/>
                </a:cxn>
                <a:cxn ang="0">
                  <a:pos x="351" y="603"/>
                </a:cxn>
                <a:cxn ang="0">
                  <a:pos x="315" y="546"/>
                </a:cxn>
                <a:cxn ang="0">
                  <a:pos x="342" y="564"/>
                </a:cxn>
                <a:cxn ang="0">
                  <a:pos x="369" y="363"/>
                </a:cxn>
                <a:cxn ang="0">
                  <a:pos x="366" y="333"/>
                </a:cxn>
                <a:cxn ang="0">
                  <a:pos x="366" y="279"/>
                </a:cxn>
                <a:cxn ang="0">
                  <a:pos x="372" y="342"/>
                </a:cxn>
                <a:cxn ang="0">
                  <a:pos x="396" y="285"/>
                </a:cxn>
                <a:cxn ang="0">
                  <a:pos x="516" y="180"/>
                </a:cxn>
                <a:cxn ang="0">
                  <a:pos x="483" y="189"/>
                </a:cxn>
                <a:cxn ang="0">
                  <a:pos x="393" y="252"/>
                </a:cxn>
                <a:cxn ang="0">
                  <a:pos x="291" y="276"/>
                </a:cxn>
                <a:cxn ang="0">
                  <a:pos x="426" y="213"/>
                </a:cxn>
                <a:cxn ang="0">
                  <a:pos x="459" y="168"/>
                </a:cxn>
                <a:cxn ang="0">
                  <a:pos x="471" y="147"/>
                </a:cxn>
                <a:cxn ang="0">
                  <a:pos x="582" y="99"/>
                </a:cxn>
                <a:cxn ang="0">
                  <a:pos x="465" y="30"/>
                </a:cxn>
                <a:cxn ang="0">
                  <a:pos x="612" y="102"/>
                </a:cxn>
                <a:cxn ang="0">
                  <a:pos x="591" y="156"/>
                </a:cxn>
                <a:cxn ang="0">
                  <a:pos x="180" y="831"/>
                </a:cxn>
                <a:cxn ang="0">
                  <a:pos x="87" y="636"/>
                </a:cxn>
                <a:cxn ang="0">
                  <a:pos x="24" y="720"/>
                </a:cxn>
                <a:cxn ang="0">
                  <a:pos x="90" y="705"/>
                </a:cxn>
              </a:cxnLst>
              <a:rect b="b" l="0" r="r" t="0"/>
              <a:pathLst>
                <a:path h="882" w="663">
                  <a:moveTo>
                    <a:pt x="597" y="93"/>
                  </a:moveTo>
                  <a:cubicBezTo>
                    <a:pt x="586" y="80"/>
                    <a:pt x="624" y="96"/>
                    <a:pt x="633" y="90"/>
                  </a:cubicBezTo>
                  <a:cubicBezTo>
                    <a:pt x="633" y="70"/>
                    <a:pt x="633" y="50"/>
                    <a:pt x="633" y="30"/>
                  </a:cubicBezTo>
                  <a:cubicBezTo>
                    <a:pt x="633" y="26"/>
                    <a:pt x="633" y="22"/>
                    <a:pt x="636" y="21"/>
                  </a:cubicBezTo>
                  <a:cubicBezTo>
                    <a:pt x="636" y="22"/>
                    <a:pt x="636" y="23"/>
                    <a:pt x="636" y="24"/>
                  </a:cubicBezTo>
                  <a:cubicBezTo>
                    <a:pt x="638" y="43"/>
                    <a:pt x="632" y="70"/>
                    <a:pt x="639" y="84"/>
                  </a:cubicBezTo>
                  <a:cubicBezTo>
                    <a:pt x="650" y="86"/>
                    <a:pt x="652" y="79"/>
                    <a:pt x="663" y="81"/>
                  </a:cubicBezTo>
                  <a:cubicBezTo>
                    <a:pt x="658" y="90"/>
                    <a:pt x="642" y="88"/>
                    <a:pt x="633" y="93"/>
                  </a:cubicBezTo>
                  <a:cubicBezTo>
                    <a:pt x="631" y="104"/>
                    <a:pt x="636" y="108"/>
                    <a:pt x="642" y="111"/>
                  </a:cubicBezTo>
                  <a:cubicBezTo>
                    <a:pt x="600" y="199"/>
                    <a:pt x="478" y="207"/>
                    <a:pt x="414" y="273"/>
                  </a:cubicBezTo>
                  <a:cubicBezTo>
                    <a:pt x="422" y="313"/>
                    <a:pt x="399" y="344"/>
                    <a:pt x="372" y="357"/>
                  </a:cubicBezTo>
                  <a:cubicBezTo>
                    <a:pt x="374" y="364"/>
                    <a:pt x="376" y="371"/>
                    <a:pt x="375" y="381"/>
                  </a:cubicBezTo>
                  <a:cubicBezTo>
                    <a:pt x="365" y="424"/>
                    <a:pt x="352" y="473"/>
                    <a:pt x="357" y="519"/>
                  </a:cubicBezTo>
                  <a:cubicBezTo>
                    <a:pt x="359" y="533"/>
                    <a:pt x="368" y="545"/>
                    <a:pt x="369" y="558"/>
                  </a:cubicBezTo>
                  <a:cubicBezTo>
                    <a:pt x="370" y="595"/>
                    <a:pt x="343" y="620"/>
                    <a:pt x="342" y="657"/>
                  </a:cubicBezTo>
                  <a:cubicBezTo>
                    <a:pt x="341" y="636"/>
                    <a:pt x="297" y="685"/>
                    <a:pt x="291" y="696"/>
                  </a:cubicBezTo>
                  <a:cubicBezTo>
                    <a:pt x="227" y="717"/>
                    <a:pt x="197" y="772"/>
                    <a:pt x="159" y="819"/>
                  </a:cubicBezTo>
                  <a:cubicBezTo>
                    <a:pt x="168" y="827"/>
                    <a:pt x="195" y="817"/>
                    <a:pt x="204" y="825"/>
                  </a:cubicBezTo>
                  <a:cubicBezTo>
                    <a:pt x="197" y="841"/>
                    <a:pt x="167" y="840"/>
                    <a:pt x="171" y="858"/>
                  </a:cubicBezTo>
                  <a:cubicBezTo>
                    <a:pt x="170" y="858"/>
                    <a:pt x="169" y="858"/>
                    <a:pt x="168" y="858"/>
                  </a:cubicBezTo>
                  <a:cubicBezTo>
                    <a:pt x="137" y="860"/>
                    <a:pt x="99" y="855"/>
                    <a:pt x="72" y="861"/>
                  </a:cubicBezTo>
                  <a:cubicBezTo>
                    <a:pt x="81" y="872"/>
                    <a:pt x="108" y="865"/>
                    <a:pt x="123" y="870"/>
                  </a:cubicBezTo>
                  <a:cubicBezTo>
                    <a:pt x="111" y="876"/>
                    <a:pt x="97" y="880"/>
                    <a:pt x="81" y="882"/>
                  </a:cubicBezTo>
                  <a:cubicBezTo>
                    <a:pt x="76" y="869"/>
                    <a:pt x="48" y="879"/>
                    <a:pt x="33" y="876"/>
                  </a:cubicBezTo>
                  <a:cubicBezTo>
                    <a:pt x="32" y="860"/>
                    <a:pt x="47" y="860"/>
                    <a:pt x="54" y="852"/>
                  </a:cubicBezTo>
                  <a:cubicBezTo>
                    <a:pt x="55" y="842"/>
                    <a:pt x="49" y="839"/>
                    <a:pt x="42" y="837"/>
                  </a:cubicBezTo>
                  <a:cubicBezTo>
                    <a:pt x="42" y="836"/>
                    <a:pt x="42" y="835"/>
                    <a:pt x="42" y="834"/>
                  </a:cubicBezTo>
                  <a:cubicBezTo>
                    <a:pt x="58" y="835"/>
                    <a:pt x="72" y="834"/>
                    <a:pt x="84" y="831"/>
                  </a:cubicBezTo>
                  <a:cubicBezTo>
                    <a:pt x="85" y="824"/>
                    <a:pt x="73" y="830"/>
                    <a:pt x="69" y="828"/>
                  </a:cubicBezTo>
                  <a:cubicBezTo>
                    <a:pt x="63" y="828"/>
                    <a:pt x="57" y="828"/>
                    <a:pt x="51" y="828"/>
                  </a:cubicBezTo>
                  <a:cubicBezTo>
                    <a:pt x="46" y="821"/>
                    <a:pt x="28" y="827"/>
                    <a:pt x="18" y="825"/>
                  </a:cubicBezTo>
                  <a:cubicBezTo>
                    <a:pt x="21" y="812"/>
                    <a:pt x="50" y="825"/>
                    <a:pt x="57" y="816"/>
                  </a:cubicBezTo>
                  <a:cubicBezTo>
                    <a:pt x="53" y="809"/>
                    <a:pt x="36" y="815"/>
                    <a:pt x="27" y="813"/>
                  </a:cubicBezTo>
                  <a:cubicBezTo>
                    <a:pt x="0" y="793"/>
                    <a:pt x="12" y="748"/>
                    <a:pt x="21" y="717"/>
                  </a:cubicBezTo>
                  <a:cubicBezTo>
                    <a:pt x="48" y="715"/>
                    <a:pt x="66" y="704"/>
                    <a:pt x="84" y="693"/>
                  </a:cubicBezTo>
                  <a:cubicBezTo>
                    <a:pt x="86" y="675"/>
                    <a:pt x="82" y="647"/>
                    <a:pt x="81" y="642"/>
                  </a:cubicBezTo>
                  <a:cubicBezTo>
                    <a:pt x="88" y="637"/>
                    <a:pt x="82" y="619"/>
                    <a:pt x="84" y="609"/>
                  </a:cubicBezTo>
                  <a:cubicBezTo>
                    <a:pt x="108" y="583"/>
                    <a:pt x="112" y="537"/>
                    <a:pt x="129" y="504"/>
                  </a:cubicBezTo>
                  <a:cubicBezTo>
                    <a:pt x="130" y="504"/>
                    <a:pt x="131" y="504"/>
                    <a:pt x="132" y="504"/>
                  </a:cubicBezTo>
                  <a:cubicBezTo>
                    <a:pt x="112" y="548"/>
                    <a:pt x="122" y="608"/>
                    <a:pt x="90" y="642"/>
                  </a:cubicBezTo>
                  <a:cubicBezTo>
                    <a:pt x="85" y="653"/>
                    <a:pt x="86" y="682"/>
                    <a:pt x="90" y="693"/>
                  </a:cubicBezTo>
                  <a:cubicBezTo>
                    <a:pt x="91" y="695"/>
                    <a:pt x="93" y="696"/>
                    <a:pt x="93" y="699"/>
                  </a:cubicBezTo>
                  <a:cubicBezTo>
                    <a:pt x="114" y="683"/>
                    <a:pt x="125" y="657"/>
                    <a:pt x="153" y="648"/>
                  </a:cubicBezTo>
                  <a:cubicBezTo>
                    <a:pt x="154" y="607"/>
                    <a:pt x="179" y="590"/>
                    <a:pt x="204" y="573"/>
                  </a:cubicBezTo>
                  <a:cubicBezTo>
                    <a:pt x="187" y="597"/>
                    <a:pt x="158" y="609"/>
                    <a:pt x="159" y="651"/>
                  </a:cubicBezTo>
                  <a:cubicBezTo>
                    <a:pt x="118" y="671"/>
                    <a:pt x="95" y="709"/>
                    <a:pt x="66" y="741"/>
                  </a:cubicBezTo>
                  <a:cubicBezTo>
                    <a:pt x="42" y="742"/>
                    <a:pt x="25" y="750"/>
                    <a:pt x="15" y="765"/>
                  </a:cubicBezTo>
                  <a:cubicBezTo>
                    <a:pt x="14" y="782"/>
                    <a:pt x="21" y="791"/>
                    <a:pt x="24" y="804"/>
                  </a:cubicBezTo>
                  <a:cubicBezTo>
                    <a:pt x="53" y="806"/>
                    <a:pt x="75" y="815"/>
                    <a:pt x="108" y="813"/>
                  </a:cubicBezTo>
                  <a:cubicBezTo>
                    <a:pt x="116" y="820"/>
                    <a:pt x="137" y="814"/>
                    <a:pt x="150" y="816"/>
                  </a:cubicBezTo>
                  <a:cubicBezTo>
                    <a:pt x="163" y="809"/>
                    <a:pt x="170" y="796"/>
                    <a:pt x="177" y="783"/>
                  </a:cubicBezTo>
                  <a:cubicBezTo>
                    <a:pt x="161" y="787"/>
                    <a:pt x="151" y="796"/>
                    <a:pt x="120" y="792"/>
                  </a:cubicBezTo>
                  <a:cubicBezTo>
                    <a:pt x="110" y="785"/>
                    <a:pt x="87" y="791"/>
                    <a:pt x="72" y="789"/>
                  </a:cubicBezTo>
                  <a:cubicBezTo>
                    <a:pt x="54" y="788"/>
                    <a:pt x="32" y="791"/>
                    <a:pt x="24" y="780"/>
                  </a:cubicBezTo>
                  <a:cubicBezTo>
                    <a:pt x="72" y="781"/>
                    <a:pt x="124" y="781"/>
                    <a:pt x="180" y="777"/>
                  </a:cubicBezTo>
                  <a:cubicBezTo>
                    <a:pt x="190" y="776"/>
                    <a:pt x="193" y="768"/>
                    <a:pt x="198" y="762"/>
                  </a:cubicBezTo>
                  <a:cubicBezTo>
                    <a:pt x="199" y="758"/>
                    <a:pt x="203" y="757"/>
                    <a:pt x="204" y="753"/>
                  </a:cubicBezTo>
                  <a:cubicBezTo>
                    <a:pt x="193" y="757"/>
                    <a:pt x="126" y="760"/>
                    <a:pt x="168" y="762"/>
                  </a:cubicBezTo>
                  <a:cubicBezTo>
                    <a:pt x="168" y="771"/>
                    <a:pt x="189" y="759"/>
                    <a:pt x="189" y="768"/>
                  </a:cubicBezTo>
                  <a:cubicBezTo>
                    <a:pt x="182" y="768"/>
                    <a:pt x="175" y="768"/>
                    <a:pt x="168" y="768"/>
                  </a:cubicBezTo>
                  <a:cubicBezTo>
                    <a:pt x="154" y="768"/>
                    <a:pt x="140" y="768"/>
                    <a:pt x="126" y="768"/>
                  </a:cubicBezTo>
                  <a:cubicBezTo>
                    <a:pt x="109" y="770"/>
                    <a:pt x="99" y="765"/>
                    <a:pt x="84" y="765"/>
                  </a:cubicBezTo>
                  <a:cubicBezTo>
                    <a:pt x="113" y="755"/>
                    <a:pt x="156" y="759"/>
                    <a:pt x="186" y="750"/>
                  </a:cubicBezTo>
                  <a:cubicBezTo>
                    <a:pt x="192" y="750"/>
                    <a:pt x="198" y="750"/>
                    <a:pt x="204" y="750"/>
                  </a:cubicBezTo>
                  <a:cubicBezTo>
                    <a:pt x="235" y="721"/>
                    <a:pt x="270" y="696"/>
                    <a:pt x="306" y="672"/>
                  </a:cubicBezTo>
                  <a:cubicBezTo>
                    <a:pt x="310" y="670"/>
                    <a:pt x="313" y="667"/>
                    <a:pt x="315" y="663"/>
                  </a:cubicBezTo>
                  <a:cubicBezTo>
                    <a:pt x="319" y="661"/>
                    <a:pt x="322" y="658"/>
                    <a:pt x="324" y="654"/>
                  </a:cubicBezTo>
                  <a:cubicBezTo>
                    <a:pt x="327" y="655"/>
                    <a:pt x="327" y="653"/>
                    <a:pt x="327" y="651"/>
                  </a:cubicBezTo>
                  <a:cubicBezTo>
                    <a:pt x="349" y="628"/>
                    <a:pt x="324" y="585"/>
                    <a:pt x="306" y="573"/>
                  </a:cubicBezTo>
                  <a:cubicBezTo>
                    <a:pt x="306" y="572"/>
                    <a:pt x="306" y="571"/>
                    <a:pt x="306" y="570"/>
                  </a:cubicBezTo>
                  <a:cubicBezTo>
                    <a:pt x="332" y="574"/>
                    <a:pt x="333" y="603"/>
                    <a:pt x="339" y="627"/>
                  </a:cubicBezTo>
                  <a:cubicBezTo>
                    <a:pt x="349" y="626"/>
                    <a:pt x="352" y="606"/>
                    <a:pt x="351" y="603"/>
                  </a:cubicBezTo>
                  <a:cubicBezTo>
                    <a:pt x="349" y="591"/>
                    <a:pt x="315" y="547"/>
                    <a:pt x="291" y="543"/>
                  </a:cubicBezTo>
                  <a:cubicBezTo>
                    <a:pt x="271" y="539"/>
                    <a:pt x="237" y="549"/>
                    <a:pt x="216" y="558"/>
                  </a:cubicBezTo>
                  <a:cubicBezTo>
                    <a:pt x="235" y="538"/>
                    <a:pt x="286" y="530"/>
                    <a:pt x="315" y="546"/>
                  </a:cubicBezTo>
                  <a:cubicBezTo>
                    <a:pt x="323" y="566"/>
                    <a:pt x="339" y="578"/>
                    <a:pt x="351" y="594"/>
                  </a:cubicBezTo>
                  <a:cubicBezTo>
                    <a:pt x="365" y="582"/>
                    <a:pt x="366" y="549"/>
                    <a:pt x="357" y="531"/>
                  </a:cubicBezTo>
                  <a:cubicBezTo>
                    <a:pt x="350" y="540"/>
                    <a:pt x="357" y="563"/>
                    <a:pt x="342" y="564"/>
                  </a:cubicBezTo>
                  <a:cubicBezTo>
                    <a:pt x="338" y="506"/>
                    <a:pt x="276" y="506"/>
                    <a:pt x="267" y="453"/>
                  </a:cubicBezTo>
                  <a:cubicBezTo>
                    <a:pt x="285" y="480"/>
                    <a:pt x="326" y="510"/>
                    <a:pt x="345" y="546"/>
                  </a:cubicBezTo>
                  <a:cubicBezTo>
                    <a:pt x="355" y="487"/>
                    <a:pt x="354" y="417"/>
                    <a:pt x="369" y="363"/>
                  </a:cubicBezTo>
                  <a:cubicBezTo>
                    <a:pt x="366" y="354"/>
                    <a:pt x="361" y="367"/>
                    <a:pt x="354" y="363"/>
                  </a:cubicBezTo>
                  <a:cubicBezTo>
                    <a:pt x="357" y="358"/>
                    <a:pt x="365" y="358"/>
                    <a:pt x="369" y="354"/>
                  </a:cubicBezTo>
                  <a:cubicBezTo>
                    <a:pt x="365" y="350"/>
                    <a:pt x="366" y="341"/>
                    <a:pt x="366" y="333"/>
                  </a:cubicBezTo>
                  <a:cubicBezTo>
                    <a:pt x="366" y="323"/>
                    <a:pt x="366" y="313"/>
                    <a:pt x="366" y="303"/>
                  </a:cubicBezTo>
                  <a:cubicBezTo>
                    <a:pt x="369" y="289"/>
                    <a:pt x="354" y="283"/>
                    <a:pt x="363" y="273"/>
                  </a:cubicBezTo>
                  <a:cubicBezTo>
                    <a:pt x="371" y="273"/>
                    <a:pt x="367" y="275"/>
                    <a:pt x="366" y="279"/>
                  </a:cubicBezTo>
                  <a:cubicBezTo>
                    <a:pt x="363" y="288"/>
                    <a:pt x="373" y="284"/>
                    <a:pt x="378" y="285"/>
                  </a:cubicBezTo>
                  <a:cubicBezTo>
                    <a:pt x="379" y="294"/>
                    <a:pt x="368" y="291"/>
                    <a:pt x="372" y="303"/>
                  </a:cubicBezTo>
                  <a:cubicBezTo>
                    <a:pt x="367" y="309"/>
                    <a:pt x="367" y="336"/>
                    <a:pt x="372" y="342"/>
                  </a:cubicBezTo>
                  <a:cubicBezTo>
                    <a:pt x="372" y="344"/>
                    <a:pt x="372" y="346"/>
                    <a:pt x="372" y="348"/>
                  </a:cubicBezTo>
                  <a:cubicBezTo>
                    <a:pt x="391" y="345"/>
                    <a:pt x="406" y="312"/>
                    <a:pt x="411" y="285"/>
                  </a:cubicBezTo>
                  <a:cubicBezTo>
                    <a:pt x="406" y="275"/>
                    <a:pt x="402" y="294"/>
                    <a:pt x="396" y="285"/>
                  </a:cubicBezTo>
                  <a:cubicBezTo>
                    <a:pt x="402" y="273"/>
                    <a:pt x="415" y="268"/>
                    <a:pt x="423" y="258"/>
                  </a:cubicBezTo>
                  <a:cubicBezTo>
                    <a:pt x="461" y="228"/>
                    <a:pt x="511" y="210"/>
                    <a:pt x="552" y="183"/>
                  </a:cubicBezTo>
                  <a:cubicBezTo>
                    <a:pt x="566" y="178"/>
                    <a:pt x="526" y="181"/>
                    <a:pt x="516" y="180"/>
                  </a:cubicBezTo>
                  <a:cubicBezTo>
                    <a:pt x="500" y="180"/>
                    <a:pt x="484" y="180"/>
                    <a:pt x="468" y="180"/>
                  </a:cubicBezTo>
                  <a:cubicBezTo>
                    <a:pt x="467" y="192"/>
                    <a:pt x="487" y="183"/>
                    <a:pt x="495" y="186"/>
                  </a:cubicBezTo>
                  <a:cubicBezTo>
                    <a:pt x="494" y="190"/>
                    <a:pt x="487" y="188"/>
                    <a:pt x="483" y="189"/>
                  </a:cubicBezTo>
                  <a:cubicBezTo>
                    <a:pt x="466" y="187"/>
                    <a:pt x="454" y="190"/>
                    <a:pt x="450" y="201"/>
                  </a:cubicBezTo>
                  <a:cubicBezTo>
                    <a:pt x="436" y="208"/>
                    <a:pt x="427" y="220"/>
                    <a:pt x="417" y="231"/>
                  </a:cubicBezTo>
                  <a:cubicBezTo>
                    <a:pt x="407" y="236"/>
                    <a:pt x="403" y="247"/>
                    <a:pt x="393" y="252"/>
                  </a:cubicBezTo>
                  <a:cubicBezTo>
                    <a:pt x="381" y="261"/>
                    <a:pt x="374" y="274"/>
                    <a:pt x="360" y="273"/>
                  </a:cubicBezTo>
                  <a:cubicBezTo>
                    <a:pt x="341" y="276"/>
                    <a:pt x="333" y="281"/>
                    <a:pt x="312" y="276"/>
                  </a:cubicBezTo>
                  <a:cubicBezTo>
                    <a:pt x="305" y="276"/>
                    <a:pt x="298" y="276"/>
                    <a:pt x="291" y="276"/>
                  </a:cubicBezTo>
                  <a:cubicBezTo>
                    <a:pt x="312" y="251"/>
                    <a:pt x="345" y="238"/>
                    <a:pt x="390" y="237"/>
                  </a:cubicBezTo>
                  <a:cubicBezTo>
                    <a:pt x="370" y="248"/>
                    <a:pt x="343" y="252"/>
                    <a:pt x="324" y="264"/>
                  </a:cubicBezTo>
                  <a:cubicBezTo>
                    <a:pt x="376" y="276"/>
                    <a:pt x="402" y="238"/>
                    <a:pt x="426" y="213"/>
                  </a:cubicBezTo>
                  <a:cubicBezTo>
                    <a:pt x="439" y="202"/>
                    <a:pt x="451" y="190"/>
                    <a:pt x="462" y="177"/>
                  </a:cubicBezTo>
                  <a:cubicBezTo>
                    <a:pt x="466" y="175"/>
                    <a:pt x="469" y="172"/>
                    <a:pt x="471" y="168"/>
                  </a:cubicBezTo>
                  <a:cubicBezTo>
                    <a:pt x="467" y="168"/>
                    <a:pt x="463" y="168"/>
                    <a:pt x="459" y="168"/>
                  </a:cubicBezTo>
                  <a:cubicBezTo>
                    <a:pt x="465" y="163"/>
                    <a:pt x="473" y="157"/>
                    <a:pt x="456" y="159"/>
                  </a:cubicBezTo>
                  <a:cubicBezTo>
                    <a:pt x="463" y="153"/>
                    <a:pt x="480" y="157"/>
                    <a:pt x="489" y="153"/>
                  </a:cubicBezTo>
                  <a:cubicBezTo>
                    <a:pt x="492" y="142"/>
                    <a:pt x="477" y="149"/>
                    <a:pt x="471" y="147"/>
                  </a:cubicBezTo>
                  <a:cubicBezTo>
                    <a:pt x="493" y="138"/>
                    <a:pt x="563" y="135"/>
                    <a:pt x="558" y="123"/>
                  </a:cubicBezTo>
                  <a:cubicBezTo>
                    <a:pt x="559" y="113"/>
                    <a:pt x="574" y="117"/>
                    <a:pt x="579" y="111"/>
                  </a:cubicBezTo>
                  <a:cubicBezTo>
                    <a:pt x="572" y="110"/>
                    <a:pt x="582" y="103"/>
                    <a:pt x="582" y="99"/>
                  </a:cubicBezTo>
                  <a:cubicBezTo>
                    <a:pt x="574" y="96"/>
                    <a:pt x="572" y="87"/>
                    <a:pt x="564" y="84"/>
                  </a:cubicBezTo>
                  <a:cubicBezTo>
                    <a:pt x="550" y="68"/>
                    <a:pt x="535" y="53"/>
                    <a:pt x="519" y="39"/>
                  </a:cubicBezTo>
                  <a:cubicBezTo>
                    <a:pt x="504" y="32"/>
                    <a:pt x="487" y="21"/>
                    <a:pt x="465" y="30"/>
                  </a:cubicBezTo>
                  <a:cubicBezTo>
                    <a:pt x="463" y="30"/>
                    <a:pt x="461" y="30"/>
                    <a:pt x="462" y="27"/>
                  </a:cubicBezTo>
                  <a:cubicBezTo>
                    <a:pt x="534" y="0"/>
                    <a:pt x="542" y="86"/>
                    <a:pt x="597" y="96"/>
                  </a:cubicBezTo>
                  <a:cubicBezTo>
                    <a:pt x="600" y="100"/>
                    <a:pt x="605" y="102"/>
                    <a:pt x="612" y="102"/>
                  </a:cubicBezTo>
                  <a:cubicBezTo>
                    <a:pt x="614" y="108"/>
                    <a:pt x="594" y="110"/>
                    <a:pt x="609" y="111"/>
                  </a:cubicBezTo>
                  <a:cubicBezTo>
                    <a:pt x="567" y="137"/>
                    <a:pt x="513" y="151"/>
                    <a:pt x="471" y="177"/>
                  </a:cubicBezTo>
                  <a:cubicBezTo>
                    <a:pt x="517" y="170"/>
                    <a:pt x="581" y="195"/>
                    <a:pt x="591" y="156"/>
                  </a:cubicBezTo>
                  <a:cubicBezTo>
                    <a:pt x="629" y="159"/>
                    <a:pt x="636" y="94"/>
                    <a:pt x="597" y="93"/>
                  </a:cubicBezTo>
                  <a:close/>
                  <a:moveTo>
                    <a:pt x="150" y="837"/>
                  </a:moveTo>
                  <a:cubicBezTo>
                    <a:pt x="162" y="837"/>
                    <a:pt x="176" y="839"/>
                    <a:pt x="180" y="831"/>
                  </a:cubicBezTo>
                  <a:cubicBezTo>
                    <a:pt x="172" y="833"/>
                    <a:pt x="146" y="833"/>
                    <a:pt x="150" y="837"/>
                  </a:cubicBezTo>
                  <a:close/>
                  <a:moveTo>
                    <a:pt x="102" y="594"/>
                  </a:moveTo>
                  <a:cubicBezTo>
                    <a:pt x="96" y="607"/>
                    <a:pt x="82" y="612"/>
                    <a:pt x="87" y="636"/>
                  </a:cubicBezTo>
                  <a:cubicBezTo>
                    <a:pt x="102" y="635"/>
                    <a:pt x="103" y="591"/>
                    <a:pt x="102" y="594"/>
                  </a:cubicBezTo>
                  <a:close/>
                  <a:moveTo>
                    <a:pt x="90" y="705"/>
                  </a:moveTo>
                  <a:cubicBezTo>
                    <a:pt x="74" y="695"/>
                    <a:pt x="53" y="724"/>
                    <a:pt x="24" y="720"/>
                  </a:cubicBezTo>
                  <a:cubicBezTo>
                    <a:pt x="26" y="732"/>
                    <a:pt x="19" y="735"/>
                    <a:pt x="21" y="747"/>
                  </a:cubicBezTo>
                  <a:cubicBezTo>
                    <a:pt x="34" y="743"/>
                    <a:pt x="45" y="737"/>
                    <a:pt x="60" y="735"/>
                  </a:cubicBezTo>
                  <a:cubicBezTo>
                    <a:pt x="71" y="726"/>
                    <a:pt x="81" y="716"/>
                    <a:pt x="90" y="70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68" name="Freeform 67"/>
            <p:cNvSpPr/>
            <p:nvPr/>
          </p:nvSpPr>
          <p:spPr bwMode="auto">
            <a:xfrm>
              <a:off x="5408613" y="1722438"/>
              <a:ext cx="444500" cy="274638"/>
            </a:xfrm>
            <a:custGeom>
              <a:cxnLst>
                <a:cxn ang="0">
                  <a:pos x="126" y="0"/>
                </a:cxn>
                <a:cxn ang="0">
                  <a:pos x="120" y="63"/>
                </a:cxn>
                <a:cxn ang="0">
                  <a:pos x="0" y="84"/>
                </a:cxn>
                <a:cxn ang="0">
                  <a:pos x="138" y="18"/>
                </a:cxn>
                <a:cxn ang="0">
                  <a:pos x="141" y="9"/>
                </a:cxn>
                <a:cxn ang="0">
                  <a:pos x="126" y="3"/>
                </a:cxn>
                <a:cxn ang="0">
                  <a:pos x="126" y="0"/>
                </a:cxn>
              </a:cxnLst>
              <a:rect b="b" l="0" r="r" t="0"/>
              <a:pathLst>
                <a:path h="102" w="165">
                  <a:moveTo>
                    <a:pt x="126" y="0"/>
                  </a:moveTo>
                  <a:cubicBezTo>
                    <a:pt x="165" y="1"/>
                    <a:pt x="158" y="66"/>
                    <a:pt x="120" y="63"/>
                  </a:cubicBezTo>
                  <a:cubicBezTo>
                    <a:pt x="110" y="102"/>
                    <a:pt x="46" y="77"/>
                    <a:pt x="0" y="84"/>
                  </a:cubicBezTo>
                  <a:cubicBezTo>
                    <a:pt x="42" y="58"/>
                    <a:pt x="96" y="44"/>
                    <a:pt x="138" y="18"/>
                  </a:cubicBezTo>
                  <a:cubicBezTo>
                    <a:pt x="123" y="17"/>
                    <a:pt x="143" y="15"/>
                    <a:pt x="141" y="9"/>
                  </a:cubicBezTo>
                  <a:cubicBezTo>
                    <a:pt x="134" y="9"/>
                    <a:pt x="129" y="7"/>
                    <a:pt x="126" y="3"/>
                  </a:cubicBezTo>
                  <a:cubicBezTo>
                    <a:pt x="126" y="2"/>
                    <a:pt x="126" y="1"/>
                    <a:pt x="126" y="0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69" name="Freeform 68"/>
            <p:cNvSpPr/>
            <p:nvPr/>
          </p:nvSpPr>
          <p:spPr bwMode="auto">
            <a:xfrm>
              <a:off x="5287963" y="1949450"/>
              <a:ext cx="96838" cy="96838"/>
            </a:xfrm>
            <a:custGeom>
              <a:cxnLst>
                <a:cxn ang="0">
                  <a:pos x="0" y="36"/>
                </a:cxn>
                <a:cxn ang="0">
                  <a:pos x="36" y="0"/>
                </a:cxn>
                <a:cxn ang="0">
                  <a:pos x="0" y="36"/>
                </a:cxn>
              </a:cxnLst>
              <a:rect b="b" l="0" r="r" t="0"/>
              <a:pathLst>
                <a:path h="36" w="36">
                  <a:moveTo>
                    <a:pt x="0" y="36"/>
                  </a:moveTo>
                  <a:cubicBezTo>
                    <a:pt x="11" y="23"/>
                    <a:pt x="23" y="11"/>
                    <a:pt x="36" y="0"/>
                  </a:cubicBezTo>
                  <a:cubicBezTo>
                    <a:pt x="25" y="13"/>
                    <a:pt x="13" y="25"/>
                    <a:pt x="0" y="36"/>
                  </a:cubicBezTo>
                  <a:close/>
                </a:path>
              </a:pathLst>
            </a:custGeom>
            <a:solidFill>
              <a:srgbClr val="1E45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70" name="Freeform 69"/>
            <p:cNvSpPr>
              <a:spLocks noEditPoints="1"/>
            </p:cNvSpPr>
            <p:nvPr/>
          </p:nvSpPr>
          <p:spPr bwMode="auto">
            <a:xfrm>
              <a:off x="4373563" y="1746250"/>
              <a:ext cx="1282700" cy="1574800"/>
            </a:xfrm>
            <a:custGeom>
              <a:cxnLst>
                <a:cxn ang="0">
                  <a:pos x="226" y="174"/>
                </a:cxn>
                <a:cxn ang="0">
                  <a:pos x="193" y="201"/>
                </a:cxn>
                <a:cxn ang="0">
                  <a:pos x="214" y="231"/>
                </a:cxn>
                <a:cxn ang="0">
                  <a:pos x="193" y="273"/>
                </a:cxn>
                <a:cxn ang="0">
                  <a:pos x="178" y="345"/>
                </a:cxn>
                <a:cxn ang="0">
                  <a:pos x="181" y="351"/>
                </a:cxn>
                <a:cxn ang="0">
                  <a:pos x="256" y="462"/>
                </a:cxn>
                <a:cxn ang="0">
                  <a:pos x="271" y="429"/>
                </a:cxn>
                <a:cxn ang="0">
                  <a:pos x="265" y="492"/>
                </a:cxn>
                <a:cxn ang="0">
                  <a:pos x="229" y="444"/>
                </a:cxn>
                <a:cxn ang="0">
                  <a:pos x="130" y="456"/>
                </a:cxn>
                <a:cxn ang="0">
                  <a:pos x="109" y="465"/>
                </a:cxn>
                <a:cxn ang="0">
                  <a:pos x="19" y="561"/>
                </a:cxn>
                <a:cxn ang="0">
                  <a:pos x="7" y="585"/>
                </a:cxn>
                <a:cxn ang="0">
                  <a:pos x="4" y="540"/>
                </a:cxn>
                <a:cxn ang="0">
                  <a:pos x="46" y="402"/>
                </a:cxn>
                <a:cxn ang="0">
                  <a:pos x="70" y="351"/>
                </a:cxn>
                <a:cxn ang="0">
                  <a:pos x="133" y="216"/>
                </a:cxn>
                <a:cxn ang="0">
                  <a:pos x="151" y="204"/>
                </a:cxn>
                <a:cxn ang="0">
                  <a:pos x="160" y="174"/>
                </a:cxn>
                <a:cxn ang="0">
                  <a:pos x="208" y="126"/>
                </a:cxn>
                <a:cxn ang="0">
                  <a:pos x="271" y="45"/>
                </a:cxn>
                <a:cxn ang="0">
                  <a:pos x="280" y="42"/>
                </a:cxn>
                <a:cxn ang="0">
                  <a:pos x="301" y="27"/>
                </a:cxn>
                <a:cxn ang="0">
                  <a:pos x="343" y="24"/>
                </a:cxn>
                <a:cxn ang="0">
                  <a:pos x="364" y="9"/>
                </a:cxn>
                <a:cxn ang="0">
                  <a:pos x="433" y="0"/>
                </a:cxn>
                <a:cxn ang="0">
                  <a:pos x="472" y="21"/>
                </a:cxn>
                <a:cxn ang="0">
                  <a:pos x="385" y="45"/>
                </a:cxn>
                <a:cxn ang="0">
                  <a:pos x="403" y="51"/>
                </a:cxn>
                <a:cxn ang="0">
                  <a:pos x="370" y="57"/>
                </a:cxn>
                <a:cxn ang="0">
                  <a:pos x="373" y="66"/>
                </a:cxn>
                <a:cxn ang="0">
                  <a:pos x="385" y="66"/>
                </a:cxn>
                <a:cxn ang="0">
                  <a:pos x="376" y="75"/>
                </a:cxn>
                <a:cxn ang="0">
                  <a:pos x="340" y="111"/>
                </a:cxn>
                <a:cxn ang="0">
                  <a:pos x="304" y="135"/>
                </a:cxn>
                <a:cxn ang="0">
                  <a:pos x="205" y="174"/>
                </a:cxn>
                <a:cxn ang="0">
                  <a:pos x="226" y="174"/>
                </a:cxn>
                <a:cxn ang="0">
                  <a:pos x="88" y="435"/>
                </a:cxn>
                <a:cxn ang="0">
                  <a:pos x="175" y="390"/>
                </a:cxn>
                <a:cxn ang="0">
                  <a:pos x="88" y="432"/>
                </a:cxn>
                <a:cxn ang="0">
                  <a:pos x="49" y="495"/>
                </a:cxn>
                <a:cxn ang="0">
                  <a:pos x="88" y="435"/>
                </a:cxn>
              </a:cxnLst>
              <a:rect b="b" l="0" r="r" t="0"/>
              <a:pathLst>
                <a:path h="585" w="477">
                  <a:moveTo>
                    <a:pt x="226" y="174"/>
                  </a:moveTo>
                  <a:cubicBezTo>
                    <a:pt x="216" y="184"/>
                    <a:pt x="201" y="189"/>
                    <a:pt x="193" y="201"/>
                  </a:cubicBezTo>
                  <a:cubicBezTo>
                    <a:pt x="194" y="217"/>
                    <a:pt x="208" y="220"/>
                    <a:pt x="214" y="231"/>
                  </a:cubicBezTo>
                  <a:cubicBezTo>
                    <a:pt x="213" y="251"/>
                    <a:pt x="200" y="259"/>
                    <a:pt x="193" y="273"/>
                  </a:cubicBezTo>
                  <a:cubicBezTo>
                    <a:pt x="198" y="297"/>
                    <a:pt x="184" y="331"/>
                    <a:pt x="178" y="345"/>
                  </a:cubicBezTo>
                  <a:cubicBezTo>
                    <a:pt x="178" y="348"/>
                    <a:pt x="179" y="350"/>
                    <a:pt x="181" y="351"/>
                  </a:cubicBezTo>
                  <a:cubicBezTo>
                    <a:pt x="190" y="404"/>
                    <a:pt x="252" y="404"/>
                    <a:pt x="256" y="462"/>
                  </a:cubicBezTo>
                  <a:cubicBezTo>
                    <a:pt x="271" y="461"/>
                    <a:pt x="264" y="438"/>
                    <a:pt x="271" y="429"/>
                  </a:cubicBezTo>
                  <a:cubicBezTo>
                    <a:pt x="280" y="447"/>
                    <a:pt x="279" y="480"/>
                    <a:pt x="265" y="492"/>
                  </a:cubicBezTo>
                  <a:cubicBezTo>
                    <a:pt x="253" y="476"/>
                    <a:pt x="237" y="464"/>
                    <a:pt x="229" y="444"/>
                  </a:cubicBezTo>
                  <a:cubicBezTo>
                    <a:pt x="200" y="428"/>
                    <a:pt x="149" y="436"/>
                    <a:pt x="130" y="456"/>
                  </a:cubicBezTo>
                  <a:cubicBezTo>
                    <a:pt x="121" y="457"/>
                    <a:pt x="115" y="461"/>
                    <a:pt x="109" y="465"/>
                  </a:cubicBezTo>
                  <a:cubicBezTo>
                    <a:pt x="62" y="468"/>
                    <a:pt x="35" y="517"/>
                    <a:pt x="19" y="561"/>
                  </a:cubicBezTo>
                  <a:cubicBezTo>
                    <a:pt x="14" y="568"/>
                    <a:pt x="12" y="578"/>
                    <a:pt x="7" y="585"/>
                  </a:cubicBezTo>
                  <a:cubicBezTo>
                    <a:pt x="0" y="576"/>
                    <a:pt x="6" y="554"/>
                    <a:pt x="4" y="540"/>
                  </a:cubicBezTo>
                  <a:cubicBezTo>
                    <a:pt x="36" y="506"/>
                    <a:pt x="26" y="446"/>
                    <a:pt x="46" y="402"/>
                  </a:cubicBezTo>
                  <a:cubicBezTo>
                    <a:pt x="57" y="388"/>
                    <a:pt x="63" y="369"/>
                    <a:pt x="70" y="351"/>
                  </a:cubicBezTo>
                  <a:cubicBezTo>
                    <a:pt x="98" y="317"/>
                    <a:pt x="107" y="257"/>
                    <a:pt x="133" y="216"/>
                  </a:cubicBezTo>
                  <a:cubicBezTo>
                    <a:pt x="137" y="210"/>
                    <a:pt x="147" y="209"/>
                    <a:pt x="151" y="204"/>
                  </a:cubicBezTo>
                  <a:cubicBezTo>
                    <a:pt x="157" y="196"/>
                    <a:pt x="155" y="183"/>
                    <a:pt x="160" y="174"/>
                  </a:cubicBezTo>
                  <a:cubicBezTo>
                    <a:pt x="171" y="157"/>
                    <a:pt x="192" y="143"/>
                    <a:pt x="208" y="126"/>
                  </a:cubicBezTo>
                  <a:cubicBezTo>
                    <a:pt x="233" y="98"/>
                    <a:pt x="248" y="67"/>
                    <a:pt x="271" y="45"/>
                  </a:cubicBezTo>
                  <a:cubicBezTo>
                    <a:pt x="275" y="45"/>
                    <a:pt x="279" y="45"/>
                    <a:pt x="280" y="42"/>
                  </a:cubicBezTo>
                  <a:cubicBezTo>
                    <a:pt x="291" y="41"/>
                    <a:pt x="296" y="34"/>
                    <a:pt x="301" y="27"/>
                  </a:cubicBezTo>
                  <a:cubicBezTo>
                    <a:pt x="317" y="12"/>
                    <a:pt x="329" y="27"/>
                    <a:pt x="343" y="24"/>
                  </a:cubicBezTo>
                  <a:cubicBezTo>
                    <a:pt x="350" y="22"/>
                    <a:pt x="356" y="13"/>
                    <a:pt x="364" y="9"/>
                  </a:cubicBezTo>
                  <a:cubicBezTo>
                    <a:pt x="384" y="0"/>
                    <a:pt x="407" y="0"/>
                    <a:pt x="433" y="0"/>
                  </a:cubicBezTo>
                  <a:cubicBezTo>
                    <a:pt x="437" y="16"/>
                    <a:pt x="451" y="22"/>
                    <a:pt x="472" y="21"/>
                  </a:cubicBezTo>
                  <a:cubicBezTo>
                    <a:pt x="477" y="33"/>
                    <a:pt x="407" y="36"/>
                    <a:pt x="385" y="45"/>
                  </a:cubicBezTo>
                  <a:cubicBezTo>
                    <a:pt x="391" y="47"/>
                    <a:pt x="406" y="40"/>
                    <a:pt x="403" y="51"/>
                  </a:cubicBezTo>
                  <a:cubicBezTo>
                    <a:pt x="394" y="55"/>
                    <a:pt x="377" y="51"/>
                    <a:pt x="370" y="57"/>
                  </a:cubicBezTo>
                  <a:cubicBezTo>
                    <a:pt x="387" y="55"/>
                    <a:pt x="379" y="61"/>
                    <a:pt x="373" y="66"/>
                  </a:cubicBezTo>
                  <a:cubicBezTo>
                    <a:pt x="377" y="66"/>
                    <a:pt x="381" y="66"/>
                    <a:pt x="385" y="66"/>
                  </a:cubicBezTo>
                  <a:cubicBezTo>
                    <a:pt x="383" y="70"/>
                    <a:pt x="380" y="73"/>
                    <a:pt x="376" y="75"/>
                  </a:cubicBezTo>
                  <a:cubicBezTo>
                    <a:pt x="363" y="86"/>
                    <a:pt x="351" y="98"/>
                    <a:pt x="340" y="111"/>
                  </a:cubicBezTo>
                  <a:cubicBezTo>
                    <a:pt x="324" y="115"/>
                    <a:pt x="317" y="128"/>
                    <a:pt x="304" y="135"/>
                  </a:cubicBezTo>
                  <a:cubicBezTo>
                    <a:pt x="259" y="136"/>
                    <a:pt x="226" y="149"/>
                    <a:pt x="205" y="174"/>
                  </a:cubicBezTo>
                  <a:cubicBezTo>
                    <a:pt x="212" y="174"/>
                    <a:pt x="219" y="174"/>
                    <a:pt x="226" y="174"/>
                  </a:cubicBezTo>
                  <a:close/>
                  <a:moveTo>
                    <a:pt x="88" y="435"/>
                  </a:moveTo>
                  <a:cubicBezTo>
                    <a:pt x="113" y="416"/>
                    <a:pt x="145" y="404"/>
                    <a:pt x="175" y="390"/>
                  </a:cubicBezTo>
                  <a:cubicBezTo>
                    <a:pt x="135" y="393"/>
                    <a:pt x="112" y="413"/>
                    <a:pt x="88" y="432"/>
                  </a:cubicBezTo>
                  <a:cubicBezTo>
                    <a:pt x="71" y="446"/>
                    <a:pt x="38" y="473"/>
                    <a:pt x="49" y="495"/>
                  </a:cubicBezTo>
                  <a:cubicBezTo>
                    <a:pt x="54" y="467"/>
                    <a:pt x="73" y="453"/>
                    <a:pt x="88" y="435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71" name="Freeform 70"/>
            <p:cNvSpPr/>
            <p:nvPr/>
          </p:nvSpPr>
          <p:spPr bwMode="auto">
            <a:xfrm>
              <a:off x="5102225" y="1771650"/>
              <a:ext cx="96838" cy="96838"/>
            </a:xfrm>
            <a:custGeom>
              <a:cxnLst>
                <a:cxn ang="0">
                  <a:pos x="0" y="36"/>
                </a:cxn>
                <a:cxn ang="0">
                  <a:pos x="36" y="0"/>
                </a:cxn>
                <a:cxn ang="0">
                  <a:pos x="9" y="33"/>
                </a:cxn>
                <a:cxn ang="0">
                  <a:pos x="0" y="36"/>
                </a:cxn>
              </a:cxnLst>
              <a:rect b="b" l="0" r="r" t="0"/>
              <a:pathLst>
                <a:path h="36" w="36">
                  <a:moveTo>
                    <a:pt x="0" y="36"/>
                  </a:moveTo>
                  <a:cubicBezTo>
                    <a:pt x="11" y="25"/>
                    <a:pt x="26" y="2"/>
                    <a:pt x="36" y="0"/>
                  </a:cubicBezTo>
                  <a:cubicBezTo>
                    <a:pt x="28" y="12"/>
                    <a:pt x="18" y="22"/>
                    <a:pt x="9" y="33"/>
                  </a:cubicBezTo>
                  <a:cubicBezTo>
                    <a:pt x="8" y="36"/>
                    <a:pt x="4" y="36"/>
                    <a:pt x="0" y="36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72" name="Freeform 71"/>
            <p:cNvSpPr/>
            <p:nvPr/>
          </p:nvSpPr>
          <p:spPr bwMode="auto">
            <a:xfrm>
              <a:off x="5351463" y="1976438"/>
              <a:ext cx="88900" cy="36513"/>
            </a:xfrm>
            <a:custGeom>
              <a:cxnLst>
                <a:cxn ang="0">
                  <a:pos x="0" y="14"/>
                </a:cxn>
                <a:cxn ang="0">
                  <a:pos x="33" y="2"/>
                </a:cxn>
                <a:cxn ang="0">
                  <a:pos x="33" y="5"/>
                </a:cxn>
                <a:cxn ang="0">
                  <a:pos x="0" y="14"/>
                </a:cxn>
              </a:cxnLst>
              <a:rect b="b" l="0" r="r" t="0"/>
              <a:pathLst>
                <a:path h="14" w="33">
                  <a:moveTo>
                    <a:pt x="0" y="14"/>
                  </a:moveTo>
                  <a:cubicBezTo>
                    <a:pt x="4" y="3"/>
                    <a:pt x="16" y="0"/>
                    <a:pt x="33" y="2"/>
                  </a:cubicBezTo>
                  <a:cubicBezTo>
                    <a:pt x="33" y="3"/>
                    <a:pt x="33" y="4"/>
                    <a:pt x="33" y="5"/>
                  </a:cubicBezTo>
                  <a:cubicBezTo>
                    <a:pt x="17" y="3"/>
                    <a:pt x="6" y="6"/>
                    <a:pt x="0" y="14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73" name="Freeform 72"/>
            <p:cNvSpPr/>
            <p:nvPr/>
          </p:nvSpPr>
          <p:spPr bwMode="auto">
            <a:xfrm>
              <a:off x="5264150" y="1957388"/>
              <a:ext cx="361950" cy="209550"/>
            </a:xfrm>
            <a:custGeom>
              <a:cxnLst>
                <a:cxn ang="0">
                  <a:pos x="78" y="6"/>
                </a:cxn>
                <a:cxn ang="0">
                  <a:pos x="51" y="0"/>
                </a:cxn>
                <a:cxn ang="0">
                  <a:pos x="99" y="0"/>
                </a:cxn>
                <a:cxn ang="0">
                  <a:pos x="135" y="3"/>
                </a:cxn>
                <a:cxn ang="0">
                  <a:pos x="6" y="78"/>
                </a:cxn>
                <a:cxn ang="0">
                  <a:pos x="0" y="51"/>
                </a:cxn>
                <a:cxn ang="0">
                  <a:pos x="33" y="21"/>
                </a:cxn>
                <a:cxn ang="0">
                  <a:pos x="66" y="12"/>
                </a:cxn>
                <a:cxn ang="0">
                  <a:pos x="111" y="12"/>
                </a:cxn>
                <a:cxn ang="0">
                  <a:pos x="78" y="6"/>
                </a:cxn>
              </a:cxnLst>
              <a:rect b="b" l="0" r="r" t="0"/>
              <a:pathLst>
                <a:path h="78" w="135">
                  <a:moveTo>
                    <a:pt x="78" y="6"/>
                  </a:moveTo>
                  <a:cubicBezTo>
                    <a:pt x="70" y="3"/>
                    <a:pt x="50" y="12"/>
                    <a:pt x="51" y="0"/>
                  </a:cubicBezTo>
                  <a:cubicBezTo>
                    <a:pt x="67" y="0"/>
                    <a:pt x="83" y="0"/>
                    <a:pt x="99" y="0"/>
                  </a:cubicBezTo>
                  <a:cubicBezTo>
                    <a:pt x="105" y="7"/>
                    <a:pt x="124" y="1"/>
                    <a:pt x="135" y="3"/>
                  </a:cubicBezTo>
                  <a:cubicBezTo>
                    <a:pt x="94" y="30"/>
                    <a:pt x="44" y="48"/>
                    <a:pt x="6" y="78"/>
                  </a:cubicBezTo>
                  <a:cubicBezTo>
                    <a:pt x="4" y="64"/>
                    <a:pt x="16" y="36"/>
                    <a:pt x="0" y="51"/>
                  </a:cubicBezTo>
                  <a:cubicBezTo>
                    <a:pt x="10" y="40"/>
                    <a:pt x="19" y="28"/>
                    <a:pt x="33" y="21"/>
                  </a:cubicBezTo>
                  <a:cubicBezTo>
                    <a:pt x="39" y="13"/>
                    <a:pt x="50" y="10"/>
                    <a:pt x="66" y="12"/>
                  </a:cubicBezTo>
                  <a:cubicBezTo>
                    <a:pt x="81" y="12"/>
                    <a:pt x="96" y="12"/>
                    <a:pt x="111" y="12"/>
                  </a:cubicBezTo>
                  <a:cubicBezTo>
                    <a:pt x="109" y="1"/>
                    <a:pt x="89" y="8"/>
                    <a:pt x="78" y="6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74" name="Freeform 73"/>
            <p:cNvSpPr/>
            <p:nvPr/>
          </p:nvSpPr>
          <p:spPr bwMode="auto">
            <a:xfrm>
              <a:off x="5013325" y="2046288"/>
              <a:ext cx="274638" cy="168275"/>
            </a:xfrm>
            <a:custGeom>
              <a:cxnLst>
                <a:cxn ang="0">
                  <a:pos x="102" y="0"/>
                </a:cxn>
                <a:cxn ang="0">
                  <a:pos x="0" y="51"/>
                </a:cxn>
                <a:cxn ang="0">
                  <a:pos x="66" y="24"/>
                </a:cxn>
                <a:cxn ang="0">
                  <a:pos x="102" y="0"/>
                </a:cxn>
              </a:cxnLst>
              <a:rect b="b" l="0" r="r" t="0"/>
              <a:pathLst>
                <a:path h="62" w="102">
                  <a:moveTo>
                    <a:pt x="102" y="0"/>
                  </a:moveTo>
                  <a:cubicBezTo>
                    <a:pt x="78" y="25"/>
                    <a:pt x="52" y="63"/>
                    <a:pt x="0" y="51"/>
                  </a:cubicBezTo>
                  <a:cubicBezTo>
                    <a:pt x="19" y="39"/>
                    <a:pt x="46" y="35"/>
                    <a:pt x="66" y="24"/>
                  </a:cubicBezTo>
                  <a:cubicBezTo>
                    <a:pt x="79" y="17"/>
                    <a:pt x="86" y="4"/>
                    <a:pt x="102" y="0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75" name="Freeform 75"/>
            <p:cNvSpPr/>
            <p:nvPr/>
          </p:nvSpPr>
          <p:spPr bwMode="auto">
            <a:xfrm>
              <a:off x="3271838" y="1954213"/>
              <a:ext cx="223838" cy="100013"/>
            </a:xfrm>
            <a:custGeom>
              <a:cxnLst>
                <a:cxn ang="0">
                  <a:pos x="83" y="37"/>
                </a:cxn>
                <a:cxn ang="0">
                  <a:pos x="50" y="19"/>
                </a:cxn>
                <a:cxn ang="0">
                  <a:pos x="59" y="37"/>
                </a:cxn>
                <a:cxn ang="0">
                  <a:pos x="5" y="1"/>
                </a:cxn>
                <a:cxn ang="0">
                  <a:pos x="83" y="37"/>
                </a:cxn>
              </a:cxnLst>
              <a:rect b="b" l="0" r="r" t="0"/>
              <a:pathLst>
                <a:path h="37" w="83">
                  <a:moveTo>
                    <a:pt x="83" y="37"/>
                  </a:moveTo>
                  <a:cubicBezTo>
                    <a:pt x="68" y="35"/>
                    <a:pt x="63" y="23"/>
                    <a:pt x="50" y="19"/>
                  </a:cubicBezTo>
                  <a:cubicBezTo>
                    <a:pt x="41" y="25"/>
                    <a:pt x="64" y="25"/>
                    <a:pt x="59" y="37"/>
                  </a:cubicBezTo>
                  <a:cubicBezTo>
                    <a:pt x="39" y="29"/>
                    <a:pt x="0" y="24"/>
                    <a:pt x="5" y="1"/>
                  </a:cubicBezTo>
                  <a:cubicBezTo>
                    <a:pt x="42" y="0"/>
                    <a:pt x="82" y="12"/>
                    <a:pt x="83" y="37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76" name="Freeform 76"/>
            <p:cNvSpPr/>
            <p:nvPr/>
          </p:nvSpPr>
          <p:spPr bwMode="auto">
            <a:xfrm>
              <a:off x="5440363" y="1958975"/>
              <a:ext cx="122238" cy="30163"/>
            </a:xfrm>
            <a:custGeom>
              <a:cxnLst>
                <a:cxn ang="0">
                  <a:pos x="12" y="5"/>
                </a:cxn>
                <a:cxn ang="0">
                  <a:pos x="45" y="11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12" y="5"/>
                </a:cxn>
              </a:cxnLst>
              <a:rect b="b" l="0" r="r" t="0"/>
              <a:pathLst>
                <a:path h="11" w="45">
                  <a:moveTo>
                    <a:pt x="12" y="5"/>
                  </a:moveTo>
                  <a:cubicBezTo>
                    <a:pt x="23" y="7"/>
                    <a:pt x="43" y="0"/>
                    <a:pt x="45" y="11"/>
                  </a:cubicBezTo>
                  <a:cubicBezTo>
                    <a:pt x="30" y="11"/>
                    <a:pt x="15" y="11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4" y="7"/>
                    <a:pt x="11" y="9"/>
                    <a:pt x="12" y="5"/>
                  </a:cubicBezTo>
                  <a:close/>
                </a:path>
              </a:pathLst>
            </a:custGeom>
            <a:solidFill>
              <a:srgbClr val="142F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77" name="Freeform 77"/>
            <p:cNvSpPr/>
            <p:nvPr/>
          </p:nvSpPr>
          <p:spPr bwMode="auto">
            <a:xfrm>
              <a:off x="5118100" y="2054225"/>
              <a:ext cx="188913" cy="355600"/>
            </a:xfrm>
            <a:custGeom>
              <a:cxnLst>
                <a:cxn ang="0">
                  <a:pos x="60" y="42"/>
                </a:cxn>
                <a:cxn ang="0">
                  <a:pos x="33" y="69"/>
                </a:cxn>
                <a:cxn ang="0">
                  <a:pos x="48" y="69"/>
                </a:cxn>
                <a:cxn ang="0">
                  <a:pos x="9" y="132"/>
                </a:cxn>
                <a:cxn ang="0">
                  <a:pos x="9" y="126"/>
                </a:cxn>
                <a:cxn ang="0">
                  <a:pos x="12" y="99"/>
                </a:cxn>
                <a:cxn ang="0">
                  <a:pos x="33" y="81"/>
                </a:cxn>
                <a:cxn ang="0">
                  <a:pos x="12" y="96"/>
                </a:cxn>
                <a:cxn ang="0">
                  <a:pos x="9" y="87"/>
                </a:cxn>
                <a:cxn ang="0">
                  <a:pos x="15" y="69"/>
                </a:cxn>
                <a:cxn ang="0">
                  <a:pos x="3" y="63"/>
                </a:cxn>
                <a:cxn ang="0">
                  <a:pos x="30" y="36"/>
                </a:cxn>
                <a:cxn ang="0">
                  <a:pos x="54" y="15"/>
                </a:cxn>
                <a:cxn ang="0">
                  <a:pos x="60" y="42"/>
                </a:cxn>
              </a:cxnLst>
              <a:rect b="b" l="0" r="r" t="0"/>
              <a:pathLst>
                <a:path h="132" w="70">
                  <a:moveTo>
                    <a:pt x="60" y="42"/>
                  </a:moveTo>
                  <a:cubicBezTo>
                    <a:pt x="52" y="52"/>
                    <a:pt x="39" y="57"/>
                    <a:pt x="33" y="69"/>
                  </a:cubicBezTo>
                  <a:cubicBezTo>
                    <a:pt x="39" y="78"/>
                    <a:pt x="43" y="59"/>
                    <a:pt x="48" y="69"/>
                  </a:cubicBezTo>
                  <a:cubicBezTo>
                    <a:pt x="43" y="96"/>
                    <a:pt x="28" y="129"/>
                    <a:pt x="9" y="132"/>
                  </a:cubicBezTo>
                  <a:cubicBezTo>
                    <a:pt x="9" y="130"/>
                    <a:pt x="9" y="128"/>
                    <a:pt x="9" y="126"/>
                  </a:cubicBezTo>
                  <a:cubicBezTo>
                    <a:pt x="10" y="117"/>
                    <a:pt x="7" y="104"/>
                    <a:pt x="12" y="99"/>
                  </a:cubicBezTo>
                  <a:cubicBezTo>
                    <a:pt x="23" y="97"/>
                    <a:pt x="27" y="88"/>
                    <a:pt x="33" y="81"/>
                  </a:cubicBezTo>
                  <a:cubicBezTo>
                    <a:pt x="26" y="74"/>
                    <a:pt x="17" y="91"/>
                    <a:pt x="12" y="96"/>
                  </a:cubicBezTo>
                  <a:cubicBezTo>
                    <a:pt x="8" y="96"/>
                    <a:pt x="9" y="91"/>
                    <a:pt x="9" y="87"/>
                  </a:cubicBezTo>
                  <a:cubicBezTo>
                    <a:pt x="5" y="75"/>
                    <a:pt x="16" y="78"/>
                    <a:pt x="15" y="69"/>
                  </a:cubicBezTo>
                  <a:cubicBezTo>
                    <a:pt x="10" y="68"/>
                    <a:pt x="0" y="72"/>
                    <a:pt x="3" y="63"/>
                  </a:cubicBezTo>
                  <a:cubicBezTo>
                    <a:pt x="13" y="55"/>
                    <a:pt x="22" y="46"/>
                    <a:pt x="30" y="36"/>
                  </a:cubicBezTo>
                  <a:cubicBezTo>
                    <a:pt x="40" y="31"/>
                    <a:pt x="44" y="20"/>
                    <a:pt x="54" y="15"/>
                  </a:cubicBezTo>
                  <a:cubicBezTo>
                    <a:pt x="70" y="0"/>
                    <a:pt x="58" y="28"/>
                    <a:pt x="60" y="42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78" name="Freeform 78"/>
            <p:cNvSpPr/>
            <p:nvPr/>
          </p:nvSpPr>
          <p:spPr bwMode="auto">
            <a:xfrm>
              <a:off x="5110163" y="2151063"/>
              <a:ext cx="88900" cy="73025"/>
            </a:xfrm>
            <a:custGeom>
              <a:cxnLst>
                <a:cxn ang="0">
                  <a:pos x="6" y="27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33" y="0"/>
                </a:cxn>
                <a:cxn ang="0">
                  <a:pos x="6" y="27"/>
                </a:cxn>
              </a:cxnLst>
              <a:rect b="b" l="0" r="r" t="0"/>
              <a:pathLst>
                <a:path h="27" w="33">
                  <a:moveTo>
                    <a:pt x="6" y="27"/>
                  </a:moveTo>
                  <a:cubicBezTo>
                    <a:pt x="7" y="23"/>
                    <a:pt x="11" y="21"/>
                    <a:pt x="3" y="21"/>
                  </a:cubicBezTo>
                  <a:cubicBezTo>
                    <a:pt x="2" y="21"/>
                    <a:pt x="1" y="21"/>
                    <a:pt x="0" y="21"/>
                  </a:cubicBezTo>
                  <a:cubicBezTo>
                    <a:pt x="14" y="22"/>
                    <a:pt x="21" y="9"/>
                    <a:pt x="33" y="0"/>
                  </a:cubicBezTo>
                  <a:cubicBezTo>
                    <a:pt x="25" y="10"/>
                    <a:pt x="16" y="19"/>
                    <a:pt x="6" y="27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79" name="Freeform 79"/>
            <p:cNvSpPr/>
            <p:nvPr/>
          </p:nvSpPr>
          <p:spPr bwMode="auto">
            <a:xfrm>
              <a:off x="5873750" y="2182813"/>
              <a:ext cx="1044575" cy="573088"/>
            </a:xfrm>
            <a:custGeom>
              <a:cxnLst>
                <a:cxn ang="0">
                  <a:pos x="385" y="0"/>
                </a:cxn>
                <a:cxn ang="0">
                  <a:pos x="388" y="9"/>
                </a:cxn>
                <a:cxn ang="0">
                  <a:pos x="169" y="96"/>
                </a:cxn>
                <a:cxn ang="0">
                  <a:pos x="19" y="180"/>
                </a:cxn>
                <a:cxn ang="0">
                  <a:pos x="10" y="213"/>
                </a:cxn>
                <a:cxn ang="0">
                  <a:pos x="31" y="147"/>
                </a:cxn>
                <a:cxn ang="0">
                  <a:pos x="178" y="66"/>
                </a:cxn>
                <a:cxn ang="0">
                  <a:pos x="340" y="0"/>
                </a:cxn>
                <a:cxn ang="0">
                  <a:pos x="385" y="0"/>
                </a:cxn>
              </a:cxnLst>
              <a:rect b="b" l="0" r="r" t="0"/>
              <a:pathLst>
                <a:path h="213" w="388">
                  <a:moveTo>
                    <a:pt x="385" y="0"/>
                  </a:moveTo>
                  <a:cubicBezTo>
                    <a:pt x="387" y="2"/>
                    <a:pt x="388" y="5"/>
                    <a:pt x="388" y="9"/>
                  </a:cubicBezTo>
                  <a:cubicBezTo>
                    <a:pt x="308" y="31"/>
                    <a:pt x="230" y="55"/>
                    <a:pt x="169" y="96"/>
                  </a:cubicBezTo>
                  <a:cubicBezTo>
                    <a:pt x="102" y="96"/>
                    <a:pt x="59" y="143"/>
                    <a:pt x="19" y="180"/>
                  </a:cubicBezTo>
                  <a:cubicBezTo>
                    <a:pt x="14" y="189"/>
                    <a:pt x="20" y="209"/>
                    <a:pt x="10" y="213"/>
                  </a:cubicBezTo>
                  <a:cubicBezTo>
                    <a:pt x="0" y="190"/>
                    <a:pt x="17" y="162"/>
                    <a:pt x="31" y="147"/>
                  </a:cubicBezTo>
                  <a:cubicBezTo>
                    <a:pt x="60" y="114"/>
                    <a:pt x="125" y="90"/>
                    <a:pt x="178" y="66"/>
                  </a:cubicBezTo>
                  <a:cubicBezTo>
                    <a:pt x="237" y="40"/>
                    <a:pt x="296" y="18"/>
                    <a:pt x="340" y="0"/>
                  </a:cubicBezTo>
                  <a:cubicBezTo>
                    <a:pt x="355" y="0"/>
                    <a:pt x="370" y="0"/>
                    <a:pt x="385" y="0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80" name="Freeform 80"/>
            <p:cNvSpPr/>
            <p:nvPr/>
          </p:nvSpPr>
          <p:spPr bwMode="auto">
            <a:xfrm>
              <a:off x="3665538" y="2205038"/>
              <a:ext cx="58738" cy="63500"/>
            </a:xfrm>
            <a:custGeom>
              <a:cxnLst>
                <a:cxn ang="0">
                  <a:pos x="0" y="7"/>
                </a:cxn>
                <a:cxn ang="0">
                  <a:pos x="18" y="10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0" y="7"/>
                </a:cxn>
              </a:cxnLst>
              <a:rect b="b" l="0" r="r" t="0"/>
              <a:pathLst>
                <a:path h="24" w="22">
                  <a:moveTo>
                    <a:pt x="0" y="7"/>
                  </a:moveTo>
                  <a:cubicBezTo>
                    <a:pt x="0" y="2"/>
                    <a:pt x="22" y="0"/>
                    <a:pt x="18" y="10"/>
                  </a:cubicBezTo>
                  <a:cubicBezTo>
                    <a:pt x="17" y="24"/>
                    <a:pt x="17" y="6"/>
                    <a:pt x="9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5" y="8"/>
                    <a:pt x="3" y="7"/>
                    <a:pt x="0" y="7"/>
                  </a:cubicBezTo>
                  <a:close/>
                </a:path>
              </a:pathLst>
            </a:custGeom>
            <a:solidFill>
              <a:srgbClr val="6D9B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81" name="Freeform 81"/>
            <p:cNvSpPr/>
            <p:nvPr/>
          </p:nvSpPr>
          <p:spPr bwMode="auto">
            <a:xfrm>
              <a:off x="4052888" y="2214563"/>
              <a:ext cx="735013" cy="565150"/>
            </a:xfrm>
            <a:custGeom>
              <a:cxnLst>
                <a:cxn ang="0">
                  <a:pos x="42" y="60"/>
                </a:cxn>
                <a:cxn ang="0">
                  <a:pos x="270" y="0"/>
                </a:cxn>
                <a:cxn ang="0">
                  <a:pos x="243" y="42"/>
                </a:cxn>
                <a:cxn ang="0">
                  <a:pos x="192" y="159"/>
                </a:cxn>
                <a:cxn ang="0">
                  <a:pos x="105" y="195"/>
                </a:cxn>
                <a:cxn ang="0">
                  <a:pos x="126" y="150"/>
                </a:cxn>
                <a:cxn ang="0">
                  <a:pos x="63" y="207"/>
                </a:cxn>
                <a:cxn ang="0">
                  <a:pos x="123" y="147"/>
                </a:cxn>
                <a:cxn ang="0">
                  <a:pos x="213" y="99"/>
                </a:cxn>
                <a:cxn ang="0">
                  <a:pos x="222" y="54"/>
                </a:cxn>
                <a:cxn ang="0">
                  <a:pos x="225" y="48"/>
                </a:cxn>
                <a:cxn ang="0">
                  <a:pos x="234" y="36"/>
                </a:cxn>
                <a:cxn ang="0">
                  <a:pos x="108" y="150"/>
                </a:cxn>
                <a:cxn ang="0">
                  <a:pos x="18" y="162"/>
                </a:cxn>
                <a:cxn ang="0">
                  <a:pos x="15" y="162"/>
                </a:cxn>
                <a:cxn ang="0">
                  <a:pos x="0" y="138"/>
                </a:cxn>
                <a:cxn ang="0">
                  <a:pos x="3" y="87"/>
                </a:cxn>
                <a:cxn ang="0">
                  <a:pos x="9" y="63"/>
                </a:cxn>
                <a:cxn ang="0">
                  <a:pos x="42" y="60"/>
                </a:cxn>
              </a:cxnLst>
              <a:rect b="b" l="0" r="r" t="0"/>
              <a:pathLst>
                <a:path h="210" w="273">
                  <a:moveTo>
                    <a:pt x="42" y="60"/>
                  </a:moveTo>
                  <a:cubicBezTo>
                    <a:pt x="128" y="50"/>
                    <a:pt x="211" y="37"/>
                    <a:pt x="270" y="0"/>
                  </a:cubicBezTo>
                  <a:cubicBezTo>
                    <a:pt x="273" y="14"/>
                    <a:pt x="257" y="34"/>
                    <a:pt x="243" y="42"/>
                  </a:cubicBezTo>
                  <a:cubicBezTo>
                    <a:pt x="229" y="84"/>
                    <a:pt x="209" y="120"/>
                    <a:pt x="192" y="159"/>
                  </a:cubicBezTo>
                  <a:cubicBezTo>
                    <a:pt x="158" y="166"/>
                    <a:pt x="132" y="181"/>
                    <a:pt x="105" y="195"/>
                  </a:cubicBezTo>
                  <a:cubicBezTo>
                    <a:pt x="102" y="182"/>
                    <a:pt x="123" y="167"/>
                    <a:pt x="126" y="150"/>
                  </a:cubicBezTo>
                  <a:cubicBezTo>
                    <a:pt x="98" y="162"/>
                    <a:pt x="106" y="210"/>
                    <a:pt x="63" y="207"/>
                  </a:cubicBezTo>
                  <a:cubicBezTo>
                    <a:pt x="69" y="185"/>
                    <a:pt x="102" y="165"/>
                    <a:pt x="123" y="147"/>
                  </a:cubicBezTo>
                  <a:cubicBezTo>
                    <a:pt x="165" y="143"/>
                    <a:pt x="182" y="114"/>
                    <a:pt x="213" y="99"/>
                  </a:cubicBezTo>
                  <a:cubicBezTo>
                    <a:pt x="211" y="79"/>
                    <a:pt x="216" y="66"/>
                    <a:pt x="222" y="54"/>
                  </a:cubicBezTo>
                  <a:cubicBezTo>
                    <a:pt x="223" y="52"/>
                    <a:pt x="225" y="51"/>
                    <a:pt x="225" y="48"/>
                  </a:cubicBezTo>
                  <a:cubicBezTo>
                    <a:pt x="229" y="45"/>
                    <a:pt x="235" y="44"/>
                    <a:pt x="234" y="36"/>
                  </a:cubicBezTo>
                  <a:cubicBezTo>
                    <a:pt x="191" y="73"/>
                    <a:pt x="153" y="115"/>
                    <a:pt x="108" y="150"/>
                  </a:cubicBezTo>
                  <a:cubicBezTo>
                    <a:pt x="77" y="153"/>
                    <a:pt x="46" y="156"/>
                    <a:pt x="18" y="162"/>
                  </a:cubicBezTo>
                  <a:cubicBezTo>
                    <a:pt x="17" y="162"/>
                    <a:pt x="16" y="162"/>
                    <a:pt x="15" y="162"/>
                  </a:cubicBezTo>
                  <a:cubicBezTo>
                    <a:pt x="12" y="152"/>
                    <a:pt x="3" y="148"/>
                    <a:pt x="0" y="138"/>
                  </a:cubicBezTo>
                  <a:cubicBezTo>
                    <a:pt x="7" y="127"/>
                    <a:pt x="1" y="103"/>
                    <a:pt x="3" y="87"/>
                  </a:cubicBezTo>
                  <a:cubicBezTo>
                    <a:pt x="2" y="76"/>
                    <a:pt x="4" y="68"/>
                    <a:pt x="9" y="63"/>
                  </a:cubicBezTo>
                  <a:cubicBezTo>
                    <a:pt x="19" y="61"/>
                    <a:pt x="37" y="67"/>
                    <a:pt x="42" y="6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82" name="Freeform 82"/>
            <p:cNvSpPr/>
            <p:nvPr/>
          </p:nvSpPr>
          <p:spPr bwMode="auto">
            <a:xfrm>
              <a:off x="3633788" y="2232025"/>
              <a:ext cx="450850" cy="581025"/>
            </a:xfrm>
            <a:custGeom>
              <a:cxnLst>
                <a:cxn ang="0">
                  <a:pos x="21" y="0"/>
                </a:cxn>
                <a:cxn ang="0">
                  <a:pos x="33" y="72"/>
                </a:cxn>
                <a:cxn ang="0">
                  <a:pos x="39" y="60"/>
                </a:cxn>
                <a:cxn ang="0">
                  <a:pos x="150" y="195"/>
                </a:cxn>
                <a:cxn ang="0">
                  <a:pos x="168" y="210"/>
                </a:cxn>
                <a:cxn ang="0">
                  <a:pos x="141" y="210"/>
                </a:cxn>
                <a:cxn ang="0">
                  <a:pos x="0" y="6"/>
                </a:cxn>
                <a:cxn ang="0">
                  <a:pos x="18" y="0"/>
                </a:cxn>
                <a:cxn ang="0">
                  <a:pos x="21" y="0"/>
                </a:cxn>
              </a:cxnLst>
              <a:rect b="b" l="0" r="r" t="0"/>
              <a:pathLst>
                <a:path h="216" w="168">
                  <a:moveTo>
                    <a:pt x="21" y="0"/>
                  </a:moveTo>
                  <a:cubicBezTo>
                    <a:pt x="20" y="23"/>
                    <a:pt x="22" y="38"/>
                    <a:pt x="33" y="72"/>
                  </a:cubicBezTo>
                  <a:cubicBezTo>
                    <a:pt x="48" y="74"/>
                    <a:pt x="29" y="61"/>
                    <a:pt x="39" y="60"/>
                  </a:cubicBezTo>
                  <a:cubicBezTo>
                    <a:pt x="73" y="108"/>
                    <a:pt x="133" y="130"/>
                    <a:pt x="150" y="195"/>
                  </a:cubicBezTo>
                  <a:cubicBezTo>
                    <a:pt x="155" y="201"/>
                    <a:pt x="163" y="204"/>
                    <a:pt x="168" y="210"/>
                  </a:cubicBezTo>
                  <a:cubicBezTo>
                    <a:pt x="162" y="216"/>
                    <a:pt x="148" y="212"/>
                    <a:pt x="141" y="210"/>
                  </a:cubicBezTo>
                  <a:cubicBezTo>
                    <a:pt x="116" y="120"/>
                    <a:pt x="10" y="111"/>
                    <a:pt x="0" y="6"/>
                  </a:cubicBezTo>
                  <a:cubicBezTo>
                    <a:pt x="7" y="5"/>
                    <a:pt x="12" y="2"/>
                    <a:pt x="18" y="0"/>
                  </a:cubicBezTo>
                  <a:cubicBezTo>
                    <a:pt x="19" y="0"/>
                    <a:pt x="20" y="0"/>
                    <a:pt x="21" y="0"/>
                  </a:cubicBezTo>
                  <a:close/>
                </a:path>
              </a:pathLst>
            </a:custGeom>
            <a:solidFill>
              <a:srgbClr val="91C9D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83" name="Freeform 83"/>
            <p:cNvSpPr/>
            <p:nvPr/>
          </p:nvSpPr>
          <p:spPr bwMode="auto">
            <a:xfrm>
              <a:off x="4100513" y="2619375"/>
              <a:ext cx="242888" cy="128588"/>
            </a:xfrm>
            <a:custGeom>
              <a:cxnLst>
                <a:cxn ang="0">
                  <a:pos x="90" y="0"/>
                </a:cxn>
                <a:cxn ang="0">
                  <a:pos x="36" y="48"/>
                </a:cxn>
                <a:cxn ang="0">
                  <a:pos x="0" y="12"/>
                </a:cxn>
                <a:cxn ang="0">
                  <a:pos x="90" y="0"/>
                </a:cxn>
              </a:cxnLst>
              <a:rect b="b" l="0" r="r" t="0"/>
              <a:pathLst>
                <a:path h="48" w="90">
                  <a:moveTo>
                    <a:pt x="90" y="0"/>
                  </a:moveTo>
                  <a:cubicBezTo>
                    <a:pt x="76" y="20"/>
                    <a:pt x="46" y="24"/>
                    <a:pt x="36" y="48"/>
                  </a:cubicBezTo>
                  <a:cubicBezTo>
                    <a:pt x="21" y="39"/>
                    <a:pt x="8" y="28"/>
                    <a:pt x="0" y="12"/>
                  </a:cubicBezTo>
                  <a:cubicBezTo>
                    <a:pt x="28" y="6"/>
                    <a:pt x="59" y="3"/>
                    <a:pt x="90" y="0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84" name="Freeform 84"/>
            <p:cNvSpPr/>
            <p:nvPr/>
          </p:nvSpPr>
          <p:spPr bwMode="auto">
            <a:xfrm>
              <a:off x="5149850" y="2252663"/>
              <a:ext cx="57150" cy="68263"/>
            </a:xfrm>
            <a:custGeom>
              <a:cxnLst>
                <a:cxn ang="0">
                  <a:pos x="0" y="22"/>
                </a:cxn>
                <a:cxn ang="0">
                  <a:pos x="21" y="7"/>
                </a:cxn>
                <a:cxn ang="0">
                  <a:pos x="0" y="25"/>
                </a:cxn>
                <a:cxn ang="0">
                  <a:pos x="0" y="22"/>
                </a:cxn>
              </a:cxnLst>
              <a:rect b="b" l="0" r="r" t="0"/>
              <a:pathLst>
                <a:path h="25" w="21">
                  <a:moveTo>
                    <a:pt x="0" y="22"/>
                  </a:moveTo>
                  <a:cubicBezTo>
                    <a:pt x="5" y="17"/>
                    <a:pt x="14" y="0"/>
                    <a:pt x="21" y="7"/>
                  </a:cubicBezTo>
                  <a:cubicBezTo>
                    <a:pt x="15" y="14"/>
                    <a:pt x="11" y="23"/>
                    <a:pt x="0" y="25"/>
                  </a:cubicBezTo>
                  <a:cubicBezTo>
                    <a:pt x="0" y="24"/>
                    <a:pt x="0" y="23"/>
                    <a:pt x="0" y="2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85" name="Freeform 85"/>
            <p:cNvSpPr/>
            <p:nvPr/>
          </p:nvSpPr>
          <p:spPr bwMode="auto">
            <a:xfrm>
              <a:off x="4383088" y="2360613"/>
              <a:ext cx="266700" cy="250825"/>
            </a:xfrm>
            <a:custGeom>
              <a:cxnLst>
                <a:cxn ang="0">
                  <a:pos x="0" y="93"/>
                </a:cxn>
                <a:cxn ang="0">
                  <a:pos x="54" y="42"/>
                </a:cxn>
                <a:cxn ang="0">
                  <a:pos x="99" y="0"/>
                </a:cxn>
                <a:cxn ang="0">
                  <a:pos x="90" y="45"/>
                </a:cxn>
                <a:cxn ang="0">
                  <a:pos x="0" y="93"/>
                </a:cxn>
              </a:cxnLst>
              <a:rect b="b" l="0" r="r" t="0"/>
              <a:pathLst>
                <a:path h="93" w="99">
                  <a:moveTo>
                    <a:pt x="0" y="93"/>
                  </a:moveTo>
                  <a:cubicBezTo>
                    <a:pt x="15" y="73"/>
                    <a:pt x="36" y="59"/>
                    <a:pt x="54" y="42"/>
                  </a:cubicBezTo>
                  <a:cubicBezTo>
                    <a:pt x="71" y="30"/>
                    <a:pt x="82" y="12"/>
                    <a:pt x="99" y="0"/>
                  </a:cubicBezTo>
                  <a:cubicBezTo>
                    <a:pt x="93" y="12"/>
                    <a:pt x="88" y="25"/>
                    <a:pt x="90" y="45"/>
                  </a:cubicBezTo>
                  <a:cubicBezTo>
                    <a:pt x="59" y="60"/>
                    <a:pt x="42" y="89"/>
                    <a:pt x="0" y="93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86" name="Freeform 86"/>
            <p:cNvSpPr/>
            <p:nvPr/>
          </p:nvSpPr>
          <p:spPr bwMode="auto">
            <a:xfrm>
              <a:off x="4529138" y="2344738"/>
              <a:ext cx="128588" cy="128588"/>
            </a:xfrm>
            <a:custGeom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45" y="6"/>
                </a:cxn>
                <a:cxn ang="0">
                  <a:pos x="0" y="48"/>
                </a:cxn>
              </a:cxnLst>
              <a:rect b="b" l="0" r="r" t="0"/>
              <a:pathLst>
                <a:path h="48" w="48">
                  <a:moveTo>
                    <a:pt x="0" y="48"/>
                  </a:moveTo>
                  <a:cubicBezTo>
                    <a:pt x="15" y="31"/>
                    <a:pt x="31" y="15"/>
                    <a:pt x="48" y="0"/>
                  </a:cubicBezTo>
                  <a:cubicBezTo>
                    <a:pt x="48" y="3"/>
                    <a:pt x="46" y="4"/>
                    <a:pt x="45" y="6"/>
                  </a:cubicBezTo>
                  <a:cubicBezTo>
                    <a:pt x="28" y="18"/>
                    <a:pt x="17" y="36"/>
                    <a:pt x="0" y="48"/>
                  </a:cubicBezTo>
                  <a:close/>
                </a:path>
              </a:pathLst>
            </a:custGeom>
            <a:solidFill>
              <a:srgbClr val="142F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87" name="Freeform 87"/>
            <p:cNvSpPr/>
            <p:nvPr/>
          </p:nvSpPr>
          <p:spPr bwMode="auto">
            <a:xfrm>
              <a:off x="3940175" y="2395538"/>
              <a:ext cx="47625" cy="69850"/>
            </a:xfrm>
            <a:custGeom>
              <a:cxnLst>
                <a:cxn ang="0">
                  <a:pos x="18" y="5"/>
                </a:cxn>
                <a:cxn ang="0">
                  <a:pos x="0" y="26"/>
                </a:cxn>
                <a:cxn ang="0">
                  <a:pos x="12" y="8"/>
                </a:cxn>
                <a:cxn ang="0">
                  <a:pos x="3" y="8"/>
                </a:cxn>
                <a:cxn ang="0">
                  <a:pos x="18" y="5"/>
                </a:cxn>
              </a:cxnLst>
              <a:rect b="b" l="0" r="r" t="0"/>
              <a:pathLst>
                <a:path h="26" w="18">
                  <a:moveTo>
                    <a:pt x="18" y="5"/>
                  </a:moveTo>
                  <a:cubicBezTo>
                    <a:pt x="10" y="10"/>
                    <a:pt x="10" y="23"/>
                    <a:pt x="0" y="26"/>
                  </a:cubicBezTo>
                  <a:cubicBezTo>
                    <a:pt x="2" y="18"/>
                    <a:pt x="9" y="15"/>
                    <a:pt x="12" y="8"/>
                  </a:cubicBezTo>
                  <a:cubicBezTo>
                    <a:pt x="11" y="4"/>
                    <a:pt x="8" y="9"/>
                    <a:pt x="3" y="8"/>
                  </a:cubicBezTo>
                  <a:cubicBezTo>
                    <a:pt x="3" y="0"/>
                    <a:pt x="14" y="1"/>
                    <a:pt x="18" y="5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88" name="Freeform 88"/>
            <p:cNvSpPr/>
            <p:nvPr/>
          </p:nvSpPr>
          <p:spPr bwMode="auto">
            <a:xfrm>
              <a:off x="4610100" y="2797175"/>
              <a:ext cx="233363" cy="120650"/>
            </a:xfrm>
            <a:custGeom>
              <a:cxnLst>
                <a:cxn ang="0">
                  <a:pos x="0" y="42"/>
                </a:cxn>
                <a:cxn ang="0">
                  <a:pos x="87" y="0"/>
                </a:cxn>
                <a:cxn ang="0">
                  <a:pos x="0" y="45"/>
                </a:cxn>
                <a:cxn ang="0">
                  <a:pos x="0" y="42"/>
                </a:cxn>
              </a:cxnLst>
              <a:rect b="b" l="0" r="r" t="0"/>
              <a:pathLst>
                <a:path h="45" w="87">
                  <a:moveTo>
                    <a:pt x="0" y="42"/>
                  </a:moveTo>
                  <a:cubicBezTo>
                    <a:pt x="24" y="23"/>
                    <a:pt x="47" y="3"/>
                    <a:pt x="87" y="0"/>
                  </a:cubicBezTo>
                  <a:cubicBezTo>
                    <a:pt x="57" y="14"/>
                    <a:pt x="25" y="26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89" name="Freeform 89"/>
            <p:cNvSpPr/>
            <p:nvPr/>
          </p:nvSpPr>
          <p:spPr bwMode="auto">
            <a:xfrm>
              <a:off x="4475163" y="2909888"/>
              <a:ext cx="134938" cy="169863"/>
            </a:xfrm>
            <a:custGeom>
              <a:cxnLst>
                <a:cxn ang="0">
                  <a:pos x="50" y="3"/>
                </a:cxn>
                <a:cxn ang="0">
                  <a:pos x="11" y="63"/>
                </a:cxn>
                <a:cxn ang="0">
                  <a:pos x="50" y="0"/>
                </a:cxn>
                <a:cxn ang="0">
                  <a:pos x="50" y="3"/>
                </a:cxn>
              </a:cxnLst>
              <a:rect b="b" l="0" r="r" t="0"/>
              <a:pathLst>
                <a:path h="62" w="50">
                  <a:moveTo>
                    <a:pt x="50" y="3"/>
                  </a:moveTo>
                  <a:cubicBezTo>
                    <a:pt x="35" y="21"/>
                    <a:pt x="16" y="35"/>
                    <a:pt x="11" y="63"/>
                  </a:cubicBezTo>
                  <a:cubicBezTo>
                    <a:pt x="0" y="41"/>
                    <a:pt x="33" y="14"/>
                    <a:pt x="50" y="0"/>
                  </a:cubicBezTo>
                  <a:cubicBezTo>
                    <a:pt x="50" y="1"/>
                    <a:pt x="50" y="2"/>
                    <a:pt x="50" y="3"/>
                  </a:cubicBezTo>
                  <a:close/>
                </a:path>
              </a:pathLst>
            </a:custGeom>
            <a:solidFill>
              <a:srgbClr val="142F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90" name="Freeform 90"/>
            <p:cNvSpPr/>
            <p:nvPr/>
          </p:nvSpPr>
          <p:spPr bwMode="auto">
            <a:xfrm>
              <a:off x="5651500" y="2930525"/>
              <a:ext cx="98425" cy="53975"/>
            </a:xfrm>
            <a:custGeom>
              <a:cxnLst>
                <a:cxn ang="0">
                  <a:pos x="0" y="13"/>
                </a:cxn>
                <a:cxn ang="0">
                  <a:pos x="36" y="1"/>
                </a:cxn>
                <a:cxn ang="0">
                  <a:pos x="0" y="13"/>
                </a:cxn>
              </a:cxnLst>
              <a:rect b="b" l="0" r="r" t="0"/>
              <a:pathLst>
                <a:path h="20" w="37">
                  <a:moveTo>
                    <a:pt x="0" y="13"/>
                  </a:moveTo>
                  <a:cubicBezTo>
                    <a:pt x="4" y="1"/>
                    <a:pt x="19" y="0"/>
                    <a:pt x="36" y="1"/>
                  </a:cubicBezTo>
                  <a:cubicBezTo>
                    <a:pt x="37" y="17"/>
                    <a:pt x="12" y="20"/>
                    <a:pt x="0" y="13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91" name="Freeform 91"/>
            <p:cNvSpPr/>
            <p:nvPr/>
          </p:nvSpPr>
          <p:spPr bwMode="auto">
            <a:xfrm>
              <a:off x="4383088" y="2922588"/>
              <a:ext cx="704850" cy="431800"/>
            </a:xfrm>
            <a:custGeom>
              <a:cxnLst>
                <a:cxn ang="0">
                  <a:pos x="126" y="19"/>
                </a:cxn>
                <a:cxn ang="0">
                  <a:pos x="201" y="4"/>
                </a:cxn>
                <a:cxn ang="0">
                  <a:pos x="261" y="64"/>
                </a:cxn>
                <a:cxn ang="0">
                  <a:pos x="249" y="88"/>
                </a:cxn>
                <a:cxn ang="0">
                  <a:pos x="216" y="31"/>
                </a:cxn>
                <a:cxn ang="0">
                  <a:pos x="210" y="28"/>
                </a:cxn>
                <a:cxn ang="0">
                  <a:pos x="180" y="28"/>
                </a:cxn>
                <a:cxn ang="0">
                  <a:pos x="129" y="28"/>
                </a:cxn>
                <a:cxn ang="0">
                  <a:pos x="120" y="31"/>
                </a:cxn>
                <a:cxn ang="0">
                  <a:pos x="114" y="34"/>
                </a:cxn>
                <a:cxn ang="0">
                  <a:pos x="63" y="109"/>
                </a:cxn>
                <a:cxn ang="0">
                  <a:pos x="3" y="160"/>
                </a:cxn>
                <a:cxn ang="0">
                  <a:pos x="0" y="154"/>
                </a:cxn>
                <a:cxn ang="0">
                  <a:pos x="6" y="148"/>
                </a:cxn>
                <a:cxn ang="0">
                  <a:pos x="18" y="124"/>
                </a:cxn>
                <a:cxn ang="0">
                  <a:pos x="105" y="28"/>
                </a:cxn>
                <a:cxn ang="0">
                  <a:pos x="126" y="19"/>
                </a:cxn>
              </a:cxnLst>
              <a:rect b="b" l="0" r="r" t="0"/>
              <a:pathLst>
                <a:path h="160" w="262">
                  <a:moveTo>
                    <a:pt x="126" y="19"/>
                  </a:moveTo>
                  <a:cubicBezTo>
                    <a:pt x="147" y="10"/>
                    <a:pt x="181" y="0"/>
                    <a:pt x="201" y="4"/>
                  </a:cubicBezTo>
                  <a:cubicBezTo>
                    <a:pt x="225" y="8"/>
                    <a:pt x="259" y="52"/>
                    <a:pt x="261" y="64"/>
                  </a:cubicBezTo>
                  <a:cubicBezTo>
                    <a:pt x="262" y="67"/>
                    <a:pt x="259" y="87"/>
                    <a:pt x="249" y="88"/>
                  </a:cubicBezTo>
                  <a:cubicBezTo>
                    <a:pt x="243" y="64"/>
                    <a:pt x="242" y="35"/>
                    <a:pt x="216" y="31"/>
                  </a:cubicBezTo>
                  <a:cubicBezTo>
                    <a:pt x="216" y="28"/>
                    <a:pt x="212" y="29"/>
                    <a:pt x="210" y="28"/>
                  </a:cubicBezTo>
                  <a:cubicBezTo>
                    <a:pt x="200" y="28"/>
                    <a:pt x="190" y="28"/>
                    <a:pt x="180" y="28"/>
                  </a:cubicBezTo>
                  <a:cubicBezTo>
                    <a:pt x="170" y="23"/>
                    <a:pt x="139" y="23"/>
                    <a:pt x="129" y="28"/>
                  </a:cubicBezTo>
                  <a:cubicBezTo>
                    <a:pt x="124" y="27"/>
                    <a:pt x="124" y="31"/>
                    <a:pt x="120" y="31"/>
                  </a:cubicBezTo>
                  <a:cubicBezTo>
                    <a:pt x="118" y="32"/>
                    <a:pt x="117" y="34"/>
                    <a:pt x="114" y="34"/>
                  </a:cubicBezTo>
                  <a:cubicBezTo>
                    <a:pt x="89" y="51"/>
                    <a:pt x="64" y="68"/>
                    <a:pt x="63" y="109"/>
                  </a:cubicBezTo>
                  <a:cubicBezTo>
                    <a:pt x="35" y="118"/>
                    <a:pt x="24" y="144"/>
                    <a:pt x="3" y="160"/>
                  </a:cubicBezTo>
                  <a:cubicBezTo>
                    <a:pt x="3" y="157"/>
                    <a:pt x="1" y="156"/>
                    <a:pt x="0" y="154"/>
                  </a:cubicBezTo>
                  <a:cubicBezTo>
                    <a:pt x="3" y="153"/>
                    <a:pt x="5" y="151"/>
                    <a:pt x="6" y="148"/>
                  </a:cubicBezTo>
                  <a:cubicBezTo>
                    <a:pt x="13" y="143"/>
                    <a:pt x="17" y="135"/>
                    <a:pt x="18" y="124"/>
                  </a:cubicBezTo>
                  <a:cubicBezTo>
                    <a:pt x="38" y="83"/>
                    <a:pt x="62" y="46"/>
                    <a:pt x="105" y="28"/>
                  </a:cubicBezTo>
                  <a:cubicBezTo>
                    <a:pt x="111" y="24"/>
                    <a:pt x="117" y="20"/>
                    <a:pt x="126" y="19"/>
                  </a:cubicBezTo>
                  <a:close/>
                </a:path>
              </a:pathLst>
            </a:custGeom>
            <a:solidFill>
              <a:srgbClr val="91C9D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92" name="Freeform 92"/>
            <p:cNvSpPr/>
            <p:nvPr/>
          </p:nvSpPr>
          <p:spPr bwMode="auto">
            <a:xfrm>
              <a:off x="4424363" y="2998788"/>
              <a:ext cx="241300" cy="258763"/>
            </a:xfrm>
            <a:custGeom>
              <a:cxnLst>
                <a:cxn ang="0">
                  <a:pos x="0" y="96"/>
                </a:cxn>
                <a:cxn ang="0">
                  <a:pos x="90" y="0"/>
                </a:cxn>
                <a:cxn ang="0">
                  <a:pos x="3" y="96"/>
                </a:cxn>
                <a:cxn ang="0">
                  <a:pos x="0" y="96"/>
                </a:cxn>
              </a:cxnLst>
              <a:rect b="b" l="0" r="r" t="0"/>
              <a:pathLst>
                <a:path h="96" w="90">
                  <a:moveTo>
                    <a:pt x="0" y="96"/>
                  </a:moveTo>
                  <a:cubicBezTo>
                    <a:pt x="16" y="52"/>
                    <a:pt x="43" y="3"/>
                    <a:pt x="90" y="0"/>
                  </a:cubicBezTo>
                  <a:cubicBezTo>
                    <a:pt x="47" y="18"/>
                    <a:pt x="23" y="55"/>
                    <a:pt x="3" y="96"/>
                  </a:cubicBezTo>
                  <a:cubicBezTo>
                    <a:pt x="2" y="96"/>
                    <a:pt x="1" y="96"/>
                    <a:pt x="0" y="9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93" name="Freeform 93"/>
            <p:cNvSpPr/>
            <p:nvPr/>
          </p:nvSpPr>
          <p:spPr bwMode="auto">
            <a:xfrm>
              <a:off x="4875213" y="3243263"/>
              <a:ext cx="115888" cy="38100"/>
            </a:xfrm>
            <a:custGeom>
              <a:cxnLst>
                <a:cxn ang="0">
                  <a:pos x="0" y="5"/>
                </a:cxn>
                <a:cxn ang="0">
                  <a:pos x="36" y="5"/>
                </a:cxn>
                <a:cxn ang="0">
                  <a:pos x="42" y="5"/>
                </a:cxn>
                <a:cxn ang="0">
                  <a:pos x="33" y="14"/>
                </a:cxn>
                <a:cxn ang="0">
                  <a:pos x="0" y="5"/>
                </a:cxn>
              </a:cxnLst>
              <a:rect b="b" l="0" r="r" t="0"/>
              <a:pathLst>
                <a:path h="14" w="43">
                  <a:moveTo>
                    <a:pt x="0" y="5"/>
                  </a:moveTo>
                  <a:cubicBezTo>
                    <a:pt x="12" y="5"/>
                    <a:pt x="24" y="5"/>
                    <a:pt x="36" y="5"/>
                  </a:cubicBezTo>
                  <a:cubicBezTo>
                    <a:pt x="38" y="5"/>
                    <a:pt x="40" y="5"/>
                    <a:pt x="42" y="5"/>
                  </a:cubicBezTo>
                  <a:cubicBezTo>
                    <a:pt x="40" y="9"/>
                    <a:pt x="37" y="12"/>
                    <a:pt x="33" y="14"/>
                  </a:cubicBezTo>
                  <a:cubicBezTo>
                    <a:pt x="43" y="0"/>
                    <a:pt x="4" y="14"/>
                    <a:pt x="0" y="5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94" name="Freeform 94"/>
            <p:cNvSpPr/>
            <p:nvPr/>
          </p:nvSpPr>
          <p:spPr bwMode="auto">
            <a:xfrm>
              <a:off x="4594225" y="3514725"/>
              <a:ext cx="79375" cy="49213"/>
            </a:xfrm>
            <a:custGeom>
              <a:cxnLst>
                <a:cxn ang="0">
                  <a:pos x="21" y="9"/>
                </a:cxn>
                <a:cxn ang="0">
                  <a:pos x="0" y="3"/>
                </a:cxn>
                <a:cxn ang="0">
                  <a:pos x="30" y="3"/>
                </a:cxn>
                <a:cxn ang="0">
                  <a:pos x="12" y="18"/>
                </a:cxn>
                <a:cxn ang="0">
                  <a:pos x="21" y="9"/>
                </a:cxn>
              </a:cxnLst>
              <a:rect b="b" l="0" r="r" t="0"/>
              <a:pathLst>
                <a:path h="18" w="30">
                  <a:moveTo>
                    <a:pt x="21" y="9"/>
                  </a:moveTo>
                  <a:cubicBezTo>
                    <a:pt x="21" y="0"/>
                    <a:pt x="0" y="12"/>
                    <a:pt x="0" y="3"/>
                  </a:cubicBezTo>
                  <a:cubicBezTo>
                    <a:pt x="13" y="0"/>
                    <a:pt x="23" y="9"/>
                    <a:pt x="30" y="3"/>
                  </a:cubicBezTo>
                  <a:cubicBezTo>
                    <a:pt x="25" y="9"/>
                    <a:pt x="22" y="17"/>
                    <a:pt x="12" y="18"/>
                  </a:cubicBezTo>
                  <a:cubicBezTo>
                    <a:pt x="12" y="12"/>
                    <a:pt x="22" y="16"/>
                    <a:pt x="21" y="9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95" name="Freeform 95"/>
            <p:cNvSpPr/>
            <p:nvPr/>
          </p:nvSpPr>
          <p:spPr bwMode="auto">
            <a:xfrm>
              <a:off x="4362450" y="3063875"/>
              <a:ext cx="55563" cy="120650"/>
            </a:xfrm>
            <a:custGeom>
              <a:cxnLst>
                <a:cxn ang="0">
                  <a:pos x="5" y="45"/>
                </a:cxn>
                <a:cxn ang="0">
                  <a:pos x="20" y="3"/>
                </a:cxn>
                <a:cxn ang="0">
                  <a:pos x="5" y="45"/>
                </a:cxn>
              </a:cxnLst>
              <a:rect b="b" l="0" r="r" t="0"/>
              <a:pathLst>
                <a:path h="45" w="21">
                  <a:moveTo>
                    <a:pt x="5" y="45"/>
                  </a:moveTo>
                  <a:cubicBezTo>
                    <a:pt x="0" y="21"/>
                    <a:pt x="14" y="16"/>
                    <a:pt x="20" y="3"/>
                  </a:cubicBezTo>
                  <a:cubicBezTo>
                    <a:pt x="21" y="0"/>
                    <a:pt x="20" y="44"/>
                    <a:pt x="5" y="45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96" name="Freeform 96"/>
            <p:cNvSpPr/>
            <p:nvPr/>
          </p:nvSpPr>
          <p:spPr bwMode="auto">
            <a:xfrm>
              <a:off x="4819650" y="3160713"/>
              <a:ext cx="136525" cy="31750"/>
            </a:xfrm>
            <a:custGeom>
              <a:cxnLst>
                <a:cxn ang="0">
                  <a:pos x="0" y="3"/>
                </a:cxn>
                <a:cxn ang="0">
                  <a:pos x="51" y="12"/>
                </a:cxn>
                <a:cxn ang="0">
                  <a:pos x="24" y="12"/>
                </a:cxn>
                <a:cxn ang="0">
                  <a:pos x="0" y="6"/>
                </a:cxn>
                <a:cxn ang="0">
                  <a:pos x="0" y="3"/>
                </a:cxn>
              </a:cxnLst>
              <a:rect b="b" l="0" r="r" t="0"/>
              <a:pathLst>
                <a:path h="12" w="51">
                  <a:moveTo>
                    <a:pt x="0" y="3"/>
                  </a:moveTo>
                  <a:cubicBezTo>
                    <a:pt x="23" y="0"/>
                    <a:pt x="36" y="7"/>
                    <a:pt x="51" y="12"/>
                  </a:cubicBezTo>
                  <a:cubicBezTo>
                    <a:pt x="42" y="12"/>
                    <a:pt x="33" y="12"/>
                    <a:pt x="24" y="12"/>
                  </a:cubicBezTo>
                  <a:cubicBezTo>
                    <a:pt x="40" y="3"/>
                    <a:pt x="10" y="7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97" name="Freeform 97"/>
            <p:cNvSpPr/>
            <p:nvPr/>
          </p:nvSpPr>
          <p:spPr bwMode="auto">
            <a:xfrm>
              <a:off x="4835525" y="3222625"/>
              <a:ext cx="177800" cy="34925"/>
            </a:xfrm>
            <a:custGeom>
              <a:cxnLst>
                <a:cxn ang="0">
                  <a:pos x="66" y="4"/>
                </a:cxn>
                <a:cxn ang="0">
                  <a:pos x="57" y="13"/>
                </a:cxn>
                <a:cxn ang="0">
                  <a:pos x="51" y="13"/>
                </a:cxn>
                <a:cxn ang="0">
                  <a:pos x="0" y="7"/>
                </a:cxn>
                <a:cxn ang="0">
                  <a:pos x="21" y="4"/>
                </a:cxn>
                <a:cxn ang="0">
                  <a:pos x="66" y="4"/>
                </a:cxn>
              </a:cxnLst>
              <a:rect b="b" l="0" r="r" t="0"/>
              <a:pathLst>
                <a:path h="13" w="66">
                  <a:moveTo>
                    <a:pt x="66" y="4"/>
                  </a:moveTo>
                  <a:cubicBezTo>
                    <a:pt x="64" y="8"/>
                    <a:pt x="61" y="11"/>
                    <a:pt x="57" y="13"/>
                  </a:cubicBezTo>
                  <a:cubicBezTo>
                    <a:pt x="55" y="13"/>
                    <a:pt x="53" y="13"/>
                    <a:pt x="51" y="13"/>
                  </a:cubicBezTo>
                  <a:cubicBezTo>
                    <a:pt x="37" y="8"/>
                    <a:pt x="17" y="9"/>
                    <a:pt x="0" y="7"/>
                  </a:cubicBezTo>
                  <a:cubicBezTo>
                    <a:pt x="1" y="0"/>
                    <a:pt x="15" y="6"/>
                    <a:pt x="21" y="4"/>
                  </a:cubicBezTo>
                  <a:cubicBezTo>
                    <a:pt x="36" y="4"/>
                    <a:pt x="51" y="4"/>
                    <a:pt x="66" y="4"/>
                  </a:cubicBezTo>
                  <a:close/>
                </a:path>
              </a:pathLst>
            </a:custGeom>
            <a:solidFill>
              <a:srgbClr val="1E45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98" name="Freeform 98"/>
            <p:cNvSpPr/>
            <p:nvPr/>
          </p:nvSpPr>
          <p:spPr bwMode="auto">
            <a:xfrm>
              <a:off x="4391025" y="3257550"/>
              <a:ext cx="41275" cy="63500"/>
            </a:xfrm>
            <a:custGeom>
              <a:cxnLst>
                <a:cxn ang="0">
                  <a:pos x="0" y="24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3" y="24"/>
                </a:cxn>
                <a:cxn ang="0">
                  <a:pos x="0" y="24"/>
                </a:cxn>
              </a:cxnLst>
              <a:rect b="b" l="0" r="r" t="0"/>
              <a:pathLst>
                <a:path h="24" w="15">
                  <a:moveTo>
                    <a:pt x="0" y="24"/>
                  </a:moveTo>
                  <a:cubicBezTo>
                    <a:pt x="5" y="17"/>
                    <a:pt x="7" y="7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4" y="11"/>
                    <a:pt x="10" y="19"/>
                    <a:pt x="3" y="24"/>
                  </a:cubicBezTo>
                  <a:cubicBezTo>
                    <a:pt x="2" y="24"/>
                    <a:pt x="1" y="24"/>
                    <a:pt x="0" y="24"/>
                  </a:cubicBezTo>
                  <a:close/>
                </a:path>
              </a:pathLst>
            </a:custGeom>
            <a:solidFill>
              <a:srgbClr val="142F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99" name="Freeform 99"/>
            <p:cNvSpPr/>
            <p:nvPr/>
          </p:nvSpPr>
          <p:spPr bwMode="auto">
            <a:xfrm>
              <a:off x="4303713" y="3370263"/>
              <a:ext cx="79375" cy="80963"/>
            </a:xfrm>
            <a:custGeom>
              <a:cxnLst>
                <a:cxn ang="0">
                  <a:pos x="0" y="30"/>
                </a:cxn>
                <a:cxn ang="0">
                  <a:pos x="30" y="0"/>
                </a:cxn>
                <a:cxn ang="0">
                  <a:pos x="0" y="30"/>
                </a:cxn>
              </a:cxnLst>
              <a:rect b="b" l="0" r="r" t="0"/>
              <a:pathLst>
                <a:path h="30" w="30">
                  <a:moveTo>
                    <a:pt x="0" y="30"/>
                  </a:moveTo>
                  <a:cubicBezTo>
                    <a:pt x="9" y="19"/>
                    <a:pt x="19" y="9"/>
                    <a:pt x="30" y="0"/>
                  </a:cubicBezTo>
                  <a:cubicBezTo>
                    <a:pt x="21" y="11"/>
                    <a:pt x="11" y="21"/>
                    <a:pt x="0" y="30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00" name="Freeform 100"/>
            <p:cNvSpPr/>
            <p:nvPr/>
          </p:nvSpPr>
          <p:spPr bwMode="auto">
            <a:xfrm>
              <a:off x="3549650" y="3498850"/>
              <a:ext cx="436563" cy="77788"/>
            </a:xfrm>
            <a:custGeom>
              <a:cxnLst>
                <a:cxn ang="0">
                  <a:pos x="52" y="24"/>
                </a:cxn>
                <a:cxn ang="0">
                  <a:pos x="25" y="0"/>
                </a:cxn>
                <a:cxn ang="0">
                  <a:pos x="88" y="0"/>
                </a:cxn>
                <a:cxn ang="0">
                  <a:pos x="109" y="0"/>
                </a:cxn>
                <a:cxn ang="0">
                  <a:pos x="151" y="3"/>
                </a:cxn>
                <a:cxn ang="0">
                  <a:pos x="154" y="3"/>
                </a:cxn>
                <a:cxn ang="0">
                  <a:pos x="154" y="27"/>
                </a:cxn>
                <a:cxn ang="0">
                  <a:pos x="139" y="12"/>
                </a:cxn>
                <a:cxn ang="0">
                  <a:pos x="97" y="9"/>
                </a:cxn>
                <a:cxn ang="0">
                  <a:pos x="118" y="12"/>
                </a:cxn>
                <a:cxn ang="0">
                  <a:pos x="85" y="24"/>
                </a:cxn>
                <a:cxn ang="0">
                  <a:pos x="52" y="24"/>
                </a:cxn>
              </a:cxnLst>
              <a:rect b="b" l="0" r="r" t="0"/>
              <a:pathLst>
                <a:path h="28" w="162">
                  <a:moveTo>
                    <a:pt x="52" y="24"/>
                  </a:moveTo>
                  <a:cubicBezTo>
                    <a:pt x="35" y="27"/>
                    <a:pt x="0" y="12"/>
                    <a:pt x="25" y="0"/>
                  </a:cubicBezTo>
                  <a:cubicBezTo>
                    <a:pt x="46" y="0"/>
                    <a:pt x="67" y="0"/>
                    <a:pt x="88" y="0"/>
                  </a:cubicBezTo>
                  <a:cubicBezTo>
                    <a:pt x="95" y="0"/>
                    <a:pt x="102" y="0"/>
                    <a:pt x="109" y="0"/>
                  </a:cubicBezTo>
                  <a:cubicBezTo>
                    <a:pt x="117" y="7"/>
                    <a:pt x="138" y="1"/>
                    <a:pt x="151" y="3"/>
                  </a:cubicBezTo>
                  <a:cubicBezTo>
                    <a:pt x="152" y="3"/>
                    <a:pt x="153" y="3"/>
                    <a:pt x="154" y="3"/>
                  </a:cubicBezTo>
                  <a:cubicBezTo>
                    <a:pt x="155" y="9"/>
                    <a:pt x="162" y="23"/>
                    <a:pt x="154" y="27"/>
                  </a:cubicBezTo>
                  <a:cubicBezTo>
                    <a:pt x="142" y="29"/>
                    <a:pt x="153" y="8"/>
                    <a:pt x="139" y="12"/>
                  </a:cubicBezTo>
                  <a:cubicBezTo>
                    <a:pt x="131" y="5"/>
                    <a:pt x="110" y="11"/>
                    <a:pt x="97" y="9"/>
                  </a:cubicBezTo>
                  <a:cubicBezTo>
                    <a:pt x="98" y="16"/>
                    <a:pt x="112" y="10"/>
                    <a:pt x="118" y="12"/>
                  </a:cubicBezTo>
                  <a:cubicBezTo>
                    <a:pt x="117" y="26"/>
                    <a:pt x="98" y="22"/>
                    <a:pt x="85" y="24"/>
                  </a:cubicBezTo>
                  <a:cubicBezTo>
                    <a:pt x="74" y="24"/>
                    <a:pt x="63" y="24"/>
                    <a:pt x="52" y="24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01" name="Freeform 101"/>
            <p:cNvSpPr/>
            <p:nvPr/>
          </p:nvSpPr>
          <p:spPr bwMode="auto">
            <a:xfrm>
              <a:off x="4568825" y="3660775"/>
              <a:ext cx="122238" cy="38100"/>
            </a:xfrm>
            <a:custGeom>
              <a:cxnLst>
                <a:cxn ang="0">
                  <a:pos x="45" y="12"/>
                </a:cxn>
                <a:cxn ang="0">
                  <a:pos x="0" y="6"/>
                </a:cxn>
                <a:cxn ang="0">
                  <a:pos x="45" y="12"/>
                </a:cxn>
              </a:cxnLst>
              <a:rect b="b" l="0" r="r" t="0"/>
              <a:pathLst>
                <a:path h="14" w="45">
                  <a:moveTo>
                    <a:pt x="45" y="12"/>
                  </a:moveTo>
                  <a:cubicBezTo>
                    <a:pt x="36" y="4"/>
                    <a:pt x="9" y="14"/>
                    <a:pt x="0" y="6"/>
                  </a:cubicBezTo>
                  <a:cubicBezTo>
                    <a:pt x="14" y="9"/>
                    <a:pt x="40" y="0"/>
                    <a:pt x="45" y="12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02" name="Freeform 102"/>
            <p:cNvSpPr/>
            <p:nvPr/>
          </p:nvSpPr>
          <p:spPr bwMode="auto">
            <a:xfrm>
              <a:off x="4533900" y="3708400"/>
              <a:ext cx="92075" cy="22225"/>
            </a:xfrm>
            <a:custGeom>
              <a:cxnLst>
                <a:cxn ang="0">
                  <a:pos x="34" y="0"/>
                </a:cxn>
                <a:cxn ang="0">
                  <a:pos x="4" y="6"/>
                </a:cxn>
                <a:cxn ang="0">
                  <a:pos x="34" y="0"/>
                </a:cxn>
              </a:cxnLst>
              <a:rect b="b" l="0" r="r" t="0"/>
              <a:pathLst>
                <a:path h="8" w="34">
                  <a:moveTo>
                    <a:pt x="34" y="0"/>
                  </a:moveTo>
                  <a:cubicBezTo>
                    <a:pt x="30" y="8"/>
                    <a:pt x="16" y="6"/>
                    <a:pt x="4" y="6"/>
                  </a:cubicBezTo>
                  <a:cubicBezTo>
                    <a:pt x="0" y="2"/>
                    <a:pt x="26" y="2"/>
                    <a:pt x="34" y="0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03" name="Freeform 103"/>
            <p:cNvSpPr/>
            <p:nvPr/>
          </p:nvSpPr>
          <p:spPr bwMode="auto">
            <a:xfrm>
              <a:off x="4400550" y="3878263"/>
              <a:ext cx="209550" cy="57150"/>
            </a:xfrm>
            <a:custGeom>
              <a:cxnLst>
                <a:cxn ang="0">
                  <a:pos x="27" y="3"/>
                </a:cxn>
                <a:cxn ang="0">
                  <a:pos x="78" y="6"/>
                </a:cxn>
                <a:cxn ang="0">
                  <a:pos x="18" y="21"/>
                </a:cxn>
                <a:cxn ang="0">
                  <a:pos x="18" y="18"/>
                </a:cxn>
                <a:cxn ang="0">
                  <a:pos x="33" y="15"/>
                </a:cxn>
                <a:cxn ang="0">
                  <a:pos x="0" y="12"/>
                </a:cxn>
                <a:cxn ang="0">
                  <a:pos x="27" y="3"/>
                </a:cxn>
              </a:cxnLst>
              <a:rect b="b" l="0" r="r" t="0"/>
              <a:pathLst>
                <a:path h="21" w="78">
                  <a:moveTo>
                    <a:pt x="27" y="3"/>
                  </a:moveTo>
                  <a:cubicBezTo>
                    <a:pt x="47" y="1"/>
                    <a:pt x="59" y="7"/>
                    <a:pt x="78" y="6"/>
                  </a:cubicBezTo>
                  <a:cubicBezTo>
                    <a:pt x="63" y="16"/>
                    <a:pt x="38" y="16"/>
                    <a:pt x="18" y="21"/>
                  </a:cubicBezTo>
                  <a:cubicBezTo>
                    <a:pt x="18" y="20"/>
                    <a:pt x="18" y="19"/>
                    <a:pt x="18" y="18"/>
                  </a:cubicBezTo>
                  <a:cubicBezTo>
                    <a:pt x="21" y="15"/>
                    <a:pt x="26" y="14"/>
                    <a:pt x="33" y="15"/>
                  </a:cubicBezTo>
                  <a:cubicBezTo>
                    <a:pt x="28" y="8"/>
                    <a:pt x="10" y="14"/>
                    <a:pt x="0" y="12"/>
                  </a:cubicBezTo>
                  <a:cubicBezTo>
                    <a:pt x="0" y="0"/>
                    <a:pt x="23" y="11"/>
                    <a:pt x="27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04" name="Freeform 104"/>
            <p:cNvSpPr/>
            <p:nvPr/>
          </p:nvSpPr>
          <p:spPr bwMode="auto">
            <a:xfrm>
              <a:off x="4730750" y="4176713"/>
              <a:ext cx="153988" cy="41275"/>
            </a:xfrm>
            <a:custGeom>
              <a:cxnLst>
                <a:cxn ang="0">
                  <a:pos x="12" y="15"/>
                </a:cxn>
                <a:cxn ang="0">
                  <a:pos x="0" y="9"/>
                </a:cxn>
                <a:cxn ang="0">
                  <a:pos x="57" y="6"/>
                </a:cxn>
                <a:cxn ang="0">
                  <a:pos x="42" y="15"/>
                </a:cxn>
                <a:cxn ang="0">
                  <a:pos x="12" y="15"/>
                </a:cxn>
              </a:cxnLst>
              <a:rect b="b" l="0" r="r" t="0"/>
              <a:pathLst>
                <a:path h="15" w="57">
                  <a:moveTo>
                    <a:pt x="12" y="15"/>
                  </a:moveTo>
                  <a:cubicBezTo>
                    <a:pt x="8" y="13"/>
                    <a:pt x="4" y="11"/>
                    <a:pt x="0" y="9"/>
                  </a:cubicBezTo>
                  <a:cubicBezTo>
                    <a:pt x="17" y="0"/>
                    <a:pt x="43" y="0"/>
                    <a:pt x="57" y="6"/>
                  </a:cubicBezTo>
                  <a:cubicBezTo>
                    <a:pt x="57" y="14"/>
                    <a:pt x="46" y="11"/>
                    <a:pt x="42" y="15"/>
                  </a:cubicBezTo>
                  <a:cubicBezTo>
                    <a:pt x="32" y="15"/>
                    <a:pt x="22" y="15"/>
                    <a:pt x="12" y="1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05" name="Freeform 105"/>
            <p:cNvSpPr/>
            <p:nvPr/>
          </p:nvSpPr>
          <p:spPr bwMode="auto">
            <a:xfrm>
              <a:off x="4857750" y="4233863"/>
              <a:ext cx="74613" cy="34925"/>
            </a:xfrm>
            <a:custGeom>
              <a:cxnLst>
                <a:cxn ang="0">
                  <a:pos x="28" y="6"/>
                </a:cxn>
                <a:cxn ang="0">
                  <a:pos x="1" y="9"/>
                </a:cxn>
                <a:cxn ang="0">
                  <a:pos x="16" y="0"/>
                </a:cxn>
                <a:cxn ang="0">
                  <a:pos x="28" y="6"/>
                </a:cxn>
              </a:cxnLst>
              <a:rect b="b" l="0" r="r" t="0"/>
              <a:pathLst>
                <a:path h="13" w="28">
                  <a:moveTo>
                    <a:pt x="28" y="6"/>
                  </a:moveTo>
                  <a:cubicBezTo>
                    <a:pt x="22" y="10"/>
                    <a:pt x="4" y="11"/>
                    <a:pt x="1" y="9"/>
                  </a:cubicBezTo>
                  <a:cubicBezTo>
                    <a:pt x="0" y="0"/>
                    <a:pt x="21" y="13"/>
                    <a:pt x="16" y="0"/>
                  </a:cubicBezTo>
                  <a:cubicBezTo>
                    <a:pt x="21" y="1"/>
                    <a:pt x="19" y="9"/>
                    <a:pt x="28" y="6"/>
                  </a:cubicBezTo>
                  <a:close/>
                </a:path>
              </a:pathLst>
            </a:custGeom>
            <a:solidFill>
              <a:srgbClr val="09607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06" name="Freeform 106"/>
            <p:cNvSpPr/>
            <p:nvPr/>
          </p:nvSpPr>
          <p:spPr bwMode="auto">
            <a:xfrm>
              <a:off x="4819650" y="4333875"/>
              <a:ext cx="185738" cy="28575"/>
            </a:xfrm>
            <a:custGeom>
              <a:cxnLst>
                <a:cxn ang="0">
                  <a:pos x="0" y="2"/>
                </a:cxn>
                <a:cxn ang="0">
                  <a:pos x="27" y="2"/>
                </a:cxn>
                <a:cxn ang="0">
                  <a:pos x="60" y="11"/>
                </a:cxn>
                <a:cxn ang="0">
                  <a:pos x="0" y="5"/>
                </a:cxn>
                <a:cxn ang="0">
                  <a:pos x="0" y="2"/>
                </a:cxn>
              </a:cxnLst>
              <a:rect b="b" l="0" r="r" t="0"/>
              <a:pathLst>
                <a:path h="11" w="69">
                  <a:moveTo>
                    <a:pt x="0" y="2"/>
                  </a:moveTo>
                  <a:cubicBezTo>
                    <a:pt x="9" y="2"/>
                    <a:pt x="18" y="2"/>
                    <a:pt x="27" y="2"/>
                  </a:cubicBezTo>
                  <a:cubicBezTo>
                    <a:pt x="31" y="10"/>
                    <a:pt x="69" y="0"/>
                    <a:pt x="60" y="11"/>
                  </a:cubicBezTo>
                  <a:cubicBezTo>
                    <a:pt x="44" y="5"/>
                    <a:pt x="18" y="9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07" name="Freeform 107"/>
            <p:cNvSpPr/>
            <p:nvPr/>
          </p:nvSpPr>
          <p:spPr bwMode="auto">
            <a:xfrm>
              <a:off x="4827588" y="4379913"/>
              <a:ext cx="201613" cy="26988"/>
            </a:xfrm>
            <a:custGeom>
              <a:cxnLst>
                <a:cxn ang="0">
                  <a:pos x="0" y="3"/>
                </a:cxn>
                <a:cxn ang="0">
                  <a:pos x="75" y="0"/>
                </a:cxn>
                <a:cxn ang="0">
                  <a:pos x="0" y="3"/>
                </a:cxn>
              </a:cxnLst>
              <a:rect b="b" l="0" r="r" t="0"/>
              <a:pathLst>
                <a:path h="10" w="75">
                  <a:moveTo>
                    <a:pt x="0" y="3"/>
                  </a:moveTo>
                  <a:cubicBezTo>
                    <a:pt x="24" y="1"/>
                    <a:pt x="56" y="7"/>
                    <a:pt x="75" y="0"/>
                  </a:cubicBezTo>
                  <a:cubicBezTo>
                    <a:pt x="73" y="10"/>
                    <a:pt x="16" y="7"/>
                    <a:pt x="0" y="3"/>
                  </a:cubicBezTo>
                  <a:close/>
                </a:path>
              </a:pathLst>
            </a:custGeom>
            <a:solidFill>
              <a:srgbClr val="09607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08" name="Freeform 108"/>
            <p:cNvSpPr/>
            <p:nvPr/>
          </p:nvSpPr>
          <p:spPr bwMode="auto">
            <a:xfrm>
              <a:off x="4959350" y="4435475"/>
              <a:ext cx="112713" cy="15875"/>
            </a:xfrm>
            <a:custGeom>
              <a:cxnLst>
                <a:cxn ang="0">
                  <a:pos x="35" y="6"/>
                </a:cxn>
                <a:cxn ang="0">
                  <a:pos x="38" y="0"/>
                </a:cxn>
                <a:cxn ang="0">
                  <a:pos x="35" y="6"/>
                </a:cxn>
              </a:cxnLst>
              <a:rect b="b" l="0" r="r" t="0"/>
              <a:pathLst>
                <a:path h="6" w="42">
                  <a:moveTo>
                    <a:pt x="35" y="6"/>
                  </a:moveTo>
                  <a:cubicBezTo>
                    <a:pt x="0" y="6"/>
                    <a:pt x="20" y="5"/>
                    <a:pt x="38" y="0"/>
                  </a:cubicBezTo>
                  <a:cubicBezTo>
                    <a:pt x="42" y="1"/>
                    <a:pt x="38" y="5"/>
                    <a:pt x="35" y="6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09" name="Freeform 109"/>
            <p:cNvSpPr/>
            <p:nvPr/>
          </p:nvSpPr>
          <p:spPr bwMode="auto">
            <a:xfrm>
              <a:off x="5005388" y="4516438"/>
              <a:ext cx="150813" cy="23813"/>
            </a:xfrm>
            <a:custGeom>
              <a:cxnLst>
                <a:cxn ang="0">
                  <a:pos x="0" y="3"/>
                </a:cxn>
                <a:cxn ang="0">
                  <a:pos x="51" y="0"/>
                </a:cxn>
                <a:cxn ang="0">
                  <a:pos x="0" y="3"/>
                </a:cxn>
              </a:cxnLst>
              <a:rect b="b" l="0" r="r" t="0"/>
              <a:pathLst>
                <a:path h="9" w="56">
                  <a:moveTo>
                    <a:pt x="0" y="3"/>
                  </a:moveTo>
                  <a:cubicBezTo>
                    <a:pt x="16" y="1"/>
                    <a:pt x="40" y="7"/>
                    <a:pt x="51" y="0"/>
                  </a:cubicBezTo>
                  <a:cubicBezTo>
                    <a:pt x="56" y="9"/>
                    <a:pt x="9" y="8"/>
                    <a:pt x="0" y="3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10" name="Freeform 110"/>
            <p:cNvSpPr/>
            <p:nvPr/>
          </p:nvSpPr>
          <p:spPr bwMode="auto">
            <a:xfrm>
              <a:off x="4905375" y="23813"/>
              <a:ext cx="46038" cy="34925"/>
            </a:xfrm>
            <a:custGeom>
              <a:cxnLst>
                <a:cxn ang="0">
                  <a:pos x="16" y="13"/>
                </a:cxn>
                <a:cxn ang="0">
                  <a:pos x="7" y="1"/>
                </a:cxn>
                <a:cxn ang="0">
                  <a:pos x="16" y="10"/>
                </a:cxn>
                <a:cxn ang="0">
                  <a:pos x="16" y="13"/>
                </a:cxn>
              </a:cxnLst>
              <a:rect b="b" l="0" r="r" t="0"/>
              <a:pathLst>
                <a:path h="13" w="17">
                  <a:moveTo>
                    <a:pt x="16" y="13"/>
                  </a:moveTo>
                  <a:cubicBezTo>
                    <a:pt x="11" y="12"/>
                    <a:pt x="0" y="3"/>
                    <a:pt x="7" y="1"/>
                  </a:cubicBezTo>
                  <a:cubicBezTo>
                    <a:pt x="14" y="0"/>
                    <a:pt x="17" y="3"/>
                    <a:pt x="16" y="10"/>
                  </a:cubicBezTo>
                  <a:cubicBezTo>
                    <a:pt x="16" y="11"/>
                    <a:pt x="16" y="12"/>
                    <a:pt x="16" y="13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11" name="Freeform 111"/>
            <p:cNvSpPr/>
            <p:nvPr/>
          </p:nvSpPr>
          <p:spPr bwMode="auto">
            <a:xfrm>
              <a:off x="4851400" y="66675"/>
              <a:ext cx="33338" cy="114300"/>
            </a:xfrm>
            <a:custGeom>
              <a:cxnLst>
                <a:cxn ang="0">
                  <a:pos x="9" y="12"/>
                </a:cxn>
                <a:cxn ang="0">
                  <a:pos x="9" y="42"/>
                </a:cxn>
                <a:cxn ang="0">
                  <a:pos x="3" y="15"/>
                </a:cxn>
                <a:cxn ang="0">
                  <a:pos x="9" y="0"/>
                </a:cxn>
                <a:cxn ang="0">
                  <a:pos x="9" y="12"/>
                </a:cxn>
              </a:cxnLst>
              <a:rect b="b" l="0" r="r" t="0"/>
              <a:pathLst>
                <a:path h="42" w="12">
                  <a:moveTo>
                    <a:pt x="9" y="12"/>
                  </a:moveTo>
                  <a:cubicBezTo>
                    <a:pt x="9" y="22"/>
                    <a:pt x="9" y="32"/>
                    <a:pt x="9" y="42"/>
                  </a:cubicBezTo>
                  <a:cubicBezTo>
                    <a:pt x="0" y="40"/>
                    <a:pt x="12" y="17"/>
                    <a:pt x="3" y="15"/>
                  </a:cubicBezTo>
                  <a:cubicBezTo>
                    <a:pt x="8" y="13"/>
                    <a:pt x="3" y="1"/>
                    <a:pt x="9" y="0"/>
                  </a:cubicBezTo>
                  <a:cubicBezTo>
                    <a:pt x="9" y="4"/>
                    <a:pt x="9" y="8"/>
                    <a:pt x="9" y="12"/>
                  </a:cubicBezTo>
                  <a:close/>
                </a:path>
              </a:pathLst>
            </a:custGeom>
            <a:solidFill>
              <a:srgbClr val="4561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12" name="Freeform 112"/>
            <p:cNvSpPr/>
            <p:nvPr/>
          </p:nvSpPr>
          <p:spPr bwMode="auto">
            <a:xfrm>
              <a:off x="4937125" y="50800"/>
              <a:ext cx="26988" cy="73025"/>
            </a:xfrm>
            <a:custGeom>
              <a:cxnLst>
                <a:cxn ang="0">
                  <a:pos x="7" y="27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7" y="27"/>
                </a:cxn>
              </a:cxnLst>
              <a:rect b="b" l="0" r="r" t="0"/>
              <a:pathLst>
                <a:path h="27" w="10">
                  <a:moveTo>
                    <a:pt x="7" y="27"/>
                  </a:moveTo>
                  <a:cubicBezTo>
                    <a:pt x="0" y="25"/>
                    <a:pt x="6" y="10"/>
                    <a:pt x="4" y="3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8" y="1"/>
                    <a:pt x="7" y="7"/>
                    <a:pt x="10" y="9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7" y="15"/>
                    <a:pt x="7" y="21"/>
                    <a:pt x="7" y="27"/>
                  </a:cubicBezTo>
                  <a:close/>
                </a:path>
              </a:pathLst>
            </a:custGeom>
            <a:solidFill>
              <a:srgbClr val="4561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13" name="Freeform 113"/>
            <p:cNvSpPr/>
            <p:nvPr/>
          </p:nvSpPr>
          <p:spPr bwMode="auto">
            <a:xfrm>
              <a:off x="5045075" y="509588"/>
              <a:ext cx="80963" cy="31750"/>
            </a:xfrm>
            <a:custGeom>
              <a:cxnLst>
                <a:cxn ang="0">
                  <a:pos x="0" y="4"/>
                </a:cxn>
                <a:cxn ang="0">
                  <a:pos x="30" y="7"/>
                </a:cxn>
                <a:cxn ang="0">
                  <a:pos x="18" y="10"/>
                </a:cxn>
                <a:cxn ang="0">
                  <a:pos x="0" y="4"/>
                </a:cxn>
              </a:cxnLst>
              <a:rect b="b" l="0" r="r" t="0"/>
              <a:pathLst>
                <a:path h="12" w="30">
                  <a:moveTo>
                    <a:pt x="0" y="4"/>
                  </a:moveTo>
                  <a:cubicBezTo>
                    <a:pt x="9" y="6"/>
                    <a:pt x="26" y="0"/>
                    <a:pt x="30" y="7"/>
                  </a:cubicBezTo>
                  <a:cubicBezTo>
                    <a:pt x="24" y="6"/>
                    <a:pt x="23" y="10"/>
                    <a:pt x="18" y="10"/>
                  </a:cubicBezTo>
                  <a:cubicBezTo>
                    <a:pt x="18" y="2"/>
                    <a:pt x="0" y="12"/>
                    <a:pt x="0" y="4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14" name="Freeform 114"/>
            <p:cNvSpPr/>
            <p:nvPr/>
          </p:nvSpPr>
          <p:spPr bwMode="auto">
            <a:xfrm>
              <a:off x="5292725" y="544513"/>
              <a:ext cx="58738" cy="55563"/>
            </a:xfrm>
            <a:custGeom>
              <a:cxnLst>
                <a:cxn ang="0">
                  <a:pos x="10" y="3"/>
                </a:cxn>
                <a:cxn ang="0">
                  <a:pos x="16" y="0"/>
                </a:cxn>
                <a:cxn ang="0">
                  <a:pos x="16" y="18"/>
                </a:cxn>
                <a:cxn ang="0">
                  <a:pos x="1" y="12"/>
                </a:cxn>
                <a:cxn ang="0">
                  <a:pos x="10" y="3"/>
                </a:cxn>
              </a:cxnLst>
              <a:rect b="b" l="0" r="r" t="0"/>
              <a:pathLst>
                <a:path h="21" w="22">
                  <a:moveTo>
                    <a:pt x="10" y="3"/>
                  </a:moveTo>
                  <a:cubicBezTo>
                    <a:pt x="10" y="0"/>
                    <a:pt x="14" y="1"/>
                    <a:pt x="16" y="0"/>
                  </a:cubicBezTo>
                  <a:cubicBezTo>
                    <a:pt x="16" y="6"/>
                    <a:pt x="16" y="12"/>
                    <a:pt x="16" y="18"/>
                  </a:cubicBezTo>
                  <a:cubicBezTo>
                    <a:pt x="6" y="21"/>
                    <a:pt x="7" y="13"/>
                    <a:pt x="1" y="12"/>
                  </a:cubicBezTo>
                  <a:cubicBezTo>
                    <a:pt x="0" y="7"/>
                    <a:pt x="22" y="10"/>
                    <a:pt x="10" y="3"/>
                  </a:cubicBezTo>
                  <a:close/>
                </a:path>
              </a:pathLst>
            </a:custGeom>
            <a:solidFill>
              <a:srgbClr val="076C8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15" name="Freeform 115"/>
            <p:cNvSpPr/>
            <p:nvPr/>
          </p:nvSpPr>
          <p:spPr bwMode="auto">
            <a:xfrm>
              <a:off x="5021263" y="573088"/>
              <a:ext cx="73025" cy="26988"/>
            </a:xfrm>
            <a:custGeom>
              <a:cxnLst>
                <a:cxn ang="0">
                  <a:pos x="3" y="4"/>
                </a:cxn>
                <a:cxn ang="0">
                  <a:pos x="27" y="7"/>
                </a:cxn>
                <a:cxn ang="0">
                  <a:pos x="6" y="10"/>
                </a:cxn>
                <a:cxn ang="0">
                  <a:pos x="3" y="4"/>
                </a:cxn>
              </a:cxnLst>
              <a:rect b="b" l="0" r="r" t="0"/>
              <a:pathLst>
                <a:path h="10" w="27">
                  <a:moveTo>
                    <a:pt x="3" y="4"/>
                  </a:moveTo>
                  <a:cubicBezTo>
                    <a:pt x="10" y="6"/>
                    <a:pt x="25" y="0"/>
                    <a:pt x="27" y="7"/>
                  </a:cubicBezTo>
                  <a:cubicBezTo>
                    <a:pt x="21" y="9"/>
                    <a:pt x="7" y="3"/>
                    <a:pt x="6" y="10"/>
                  </a:cubicBezTo>
                  <a:cubicBezTo>
                    <a:pt x="0" y="10"/>
                    <a:pt x="0" y="8"/>
                    <a:pt x="3" y="4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16" name="Freeform 116"/>
            <p:cNvSpPr/>
            <p:nvPr/>
          </p:nvSpPr>
          <p:spPr bwMode="auto">
            <a:xfrm>
              <a:off x="4851400" y="661988"/>
              <a:ext cx="41275" cy="58738"/>
            </a:xfrm>
            <a:custGeom>
              <a:cxnLst>
                <a:cxn ang="0">
                  <a:pos x="3" y="1"/>
                </a:cxn>
                <a:cxn ang="0">
                  <a:pos x="15" y="4"/>
                </a:cxn>
                <a:cxn ang="0">
                  <a:pos x="6" y="22"/>
                </a:cxn>
                <a:cxn ang="0">
                  <a:pos x="0" y="4"/>
                </a:cxn>
                <a:cxn ang="0">
                  <a:pos x="3" y="1"/>
                </a:cxn>
              </a:cxnLst>
              <a:rect b="b" l="0" r="r" t="0"/>
              <a:pathLst>
                <a:path h="22" w="15">
                  <a:moveTo>
                    <a:pt x="3" y="1"/>
                  </a:moveTo>
                  <a:cubicBezTo>
                    <a:pt x="7" y="2"/>
                    <a:pt x="14" y="0"/>
                    <a:pt x="15" y="4"/>
                  </a:cubicBezTo>
                  <a:cubicBezTo>
                    <a:pt x="2" y="0"/>
                    <a:pt x="15" y="22"/>
                    <a:pt x="6" y="22"/>
                  </a:cubicBezTo>
                  <a:cubicBezTo>
                    <a:pt x="7" y="9"/>
                    <a:pt x="5" y="4"/>
                    <a:pt x="0" y="4"/>
                  </a:cubicBezTo>
                  <a:cubicBezTo>
                    <a:pt x="0" y="2"/>
                    <a:pt x="0" y="0"/>
                    <a:pt x="3" y="1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17" name="Freeform 117"/>
            <p:cNvSpPr/>
            <p:nvPr/>
          </p:nvSpPr>
          <p:spPr bwMode="auto">
            <a:xfrm>
              <a:off x="5222875" y="712788"/>
              <a:ext cx="96838" cy="46038"/>
            </a:xfrm>
            <a:custGeom>
              <a:cxnLst>
                <a:cxn ang="0">
                  <a:pos x="6" y="15"/>
                </a:cxn>
                <a:cxn ang="0">
                  <a:pos x="0" y="9"/>
                </a:cxn>
                <a:cxn ang="0">
                  <a:pos x="15" y="0"/>
                </a:cxn>
                <a:cxn ang="0">
                  <a:pos x="36" y="3"/>
                </a:cxn>
                <a:cxn ang="0">
                  <a:pos x="9" y="9"/>
                </a:cxn>
                <a:cxn ang="0">
                  <a:pos x="6" y="15"/>
                </a:cxn>
              </a:cxnLst>
              <a:rect b="b" l="0" r="r" t="0"/>
              <a:pathLst>
                <a:path h="17" w="36">
                  <a:moveTo>
                    <a:pt x="6" y="15"/>
                  </a:moveTo>
                  <a:cubicBezTo>
                    <a:pt x="6" y="11"/>
                    <a:pt x="1" y="12"/>
                    <a:pt x="0" y="9"/>
                  </a:cubicBezTo>
                  <a:cubicBezTo>
                    <a:pt x="5" y="6"/>
                    <a:pt x="9" y="2"/>
                    <a:pt x="15" y="0"/>
                  </a:cubicBezTo>
                  <a:cubicBezTo>
                    <a:pt x="16" y="7"/>
                    <a:pt x="30" y="1"/>
                    <a:pt x="36" y="3"/>
                  </a:cubicBezTo>
                  <a:cubicBezTo>
                    <a:pt x="34" y="12"/>
                    <a:pt x="11" y="0"/>
                    <a:pt x="9" y="9"/>
                  </a:cubicBezTo>
                  <a:cubicBezTo>
                    <a:pt x="20" y="7"/>
                    <a:pt x="13" y="17"/>
                    <a:pt x="6" y="15"/>
                  </a:cubicBezTo>
                  <a:close/>
                </a:path>
              </a:pathLst>
            </a:custGeom>
            <a:solidFill>
              <a:srgbClr val="2E657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18" name="Freeform 118"/>
            <p:cNvSpPr/>
            <p:nvPr/>
          </p:nvSpPr>
          <p:spPr bwMode="auto">
            <a:xfrm>
              <a:off x="4867275" y="704850"/>
              <a:ext cx="34925" cy="65088"/>
            </a:xfrm>
            <a:custGeom>
              <a:cxnLst>
                <a:cxn ang="0">
                  <a:pos x="9" y="24"/>
                </a:cxn>
                <a:cxn ang="0">
                  <a:pos x="6" y="0"/>
                </a:cxn>
                <a:cxn ang="0">
                  <a:pos x="12" y="12"/>
                </a:cxn>
                <a:cxn ang="0">
                  <a:pos x="6" y="9"/>
                </a:cxn>
                <a:cxn ang="0">
                  <a:pos x="9" y="24"/>
                </a:cxn>
              </a:cxnLst>
              <a:rect b="b" l="0" r="r" t="0"/>
              <a:pathLst>
                <a:path h="24" w="13">
                  <a:moveTo>
                    <a:pt x="9" y="24"/>
                  </a:moveTo>
                  <a:cubicBezTo>
                    <a:pt x="0" y="19"/>
                    <a:pt x="5" y="10"/>
                    <a:pt x="6" y="0"/>
                  </a:cubicBezTo>
                  <a:cubicBezTo>
                    <a:pt x="11" y="1"/>
                    <a:pt x="13" y="5"/>
                    <a:pt x="12" y="12"/>
                  </a:cubicBezTo>
                  <a:cubicBezTo>
                    <a:pt x="10" y="11"/>
                    <a:pt x="9" y="9"/>
                    <a:pt x="6" y="9"/>
                  </a:cubicBezTo>
                  <a:cubicBezTo>
                    <a:pt x="5" y="16"/>
                    <a:pt x="11" y="16"/>
                    <a:pt x="9" y="24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19" name="Freeform 119"/>
            <p:cNvSpPr/>
            <p:nvPr/>
          </p:nvSpPr>
          <p:spPr bwMode="auto">
            <a:xfrm>
              <a:off x="5207000" y="782638"/>
              <a:ext cx="80963" cy="19050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30" y="7"/>
                </a:cxn>
                <a:cxn ang="0">
                  <a:pos x="0" y="7"/>
                </a:cxn>
              </a:cxnLst>
              <a:rect b="b" l="0" r="r" t="0"/>
              <a:pathLst>
                <a:path h="7" w="30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30" y="5"/>
                    <a:pt x="30" y="6"/>
                    <a:pt x="30" y="7"/>
                  </a:cubicBezTo>
                  <a:cubicBezTo>
                    <a:pt x="20" y="7"/>
                    <a:pt x="10" y="7"/>
                    <a:pt x="0" y="7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20" name="Freeform 120"/>
            <p:cNvSpPr/>
            <p:nvPr/>
          </p:nvSpPr>
          <p:spPr bwMode="auto">
            <a:xfrm>
              <a:off x="5448300" y="738188"/>
              <a:ext cx="49213" cy="74613"/>
            </a:xfrm>
            <a:custGeom>
              <a:cxnLst>
                <a:cxn ang="0">
                  <a:pos x="18" y="21"/>
                </a:cxn>
                <a:cxn ang="0">
                  <a:pos x="12" y="27"/>
                </a:cxn>
                <a:cxn ang="0">
                  <a:pos x="0" y="0"/>
                </a:cxn>
                <a:cxn ang="0">
                  <a:pos x="9" y="6"/>
                </a:cxn>
                <a:cxn ang="0">
                  <a:pos x="18" y="15"/>
                </a:cxn>
                <a:cxn ang="0">
                  <a:pos x="18" y="21"/>
                </a:cxn>
              </a:cxnLst>
              <a:rect b="b" l="0" r="r" t="0"/>
              <a:pathLst>
                <a:path h="28" w="18">
                  <a:moveTo>
                    <a:pt x="18" y="21"/>
                  </a:moveTo>
                  <a:cubicBezTo>
                    <a:pt x="18" y="25"/>
                    <a:pt x="17" y="28"/>
                    <a:pt x="12" y="27"/>
                  </a:cubicBezTo>
                  <a:cubicBezTo>
                    <a:pt x="16" y="10"/>
                    <a:pt x="4" y="9"/>
                    <a:pt x="0" y="0"/>
                  </a:cubicBezTo>
                  <a:cubicBezTo>
                    <a:pt x="4" y="1"/>
                    <a:pt x="5" y="5"/>
                    <a:pt x="9" y="6"/>
                  </a:cubicBezTo>
                  <a:cubicBezTo>
                    <a:pt x="13" y="8"/>
                    <a:pt x="16" y="11"/>
                    <a:pt x="18" y="15"/>
                  </a:cubicBezTo>
                  <a:cubicBezTo>
                    <a:pt x="18" y="17"/>
                    <a:pt x="18" y="19"/>
                    <a:pt x="18" y="21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21" name="Freeform 121"/>
            <p:cNvSpPr/>
            <p:nvPr/>
          </p:nvSpPr>
          <p:spPr bwMode="auto">
            <a:xfrm>
              <a:off x="5051425" y="831850"/>
              <a:ext cx="36513" cy="30163"/>
            </a:xfrm>
            <a:custGeom>
              <a:cxnLst>
                <a:cxn ang="0">
                  <a:pos x="13" y="10"/>
                </a:cxn>
                <a:cxn ang="0">
                  <a:pos x="1" y="1"/>
                </a:cxn>
                <a:cxn ang="0">
                  <a:pos x="13" y="10"/>
                </a:cxn>
              </a:cxnLst>
              <a:rect b="b" l="0" r="r" t="0"/>
              <a:pathLst>
                <a:path h="11" w="14">
                  <a:moveTo>
                    <a:pt x="13" y="10"/>
                  </a:moveTo>
                  <a:cubicBezTo>
                    <a:pt x="5" y="11"/>
                    <a:pt x="0" y="9"/>
                    <a:pt x="1" y="1"/>
                  </a:cubicBezTo>
                  <a:cubicBezTo>
                    <a:pt x="9" y="0"/>
                    <a:pt x="14" y="2"/>
                    <a:pt x="13" y="10"/>
                  </a:cubicBezTo>
                  <a:close/>
                </a:path>
              </a:pathLst>
            </a:custGeom>
            <a:solidFill>
              <a:srgbClr val="0B546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22" name="Freeform 122"/>
            <p:cNvSpPr/>
            <p:nvPr/>
          </p:nvSpPr>
          <p:spPr bwMode="auto">
            <a:xfrm>
              <a:off x="5013325" y="842963"/>
              <a:ext cx="39688" cy="66675"/>
            </a:xfrm>
            <a:custGeom>
              <a:cxnLst>
                <a:cxn ang="0">
                  <a:pos x="0" y="9"/>
                </a:cxn>
                <a:cxn ang="0">
                  <a:pos x="15" y="9"/>
                </a:cxn>
                <a:cxn ang="0">
                  <a:pos x="0" y="9"/>
                </a:cxn>
              </a:cxnLst>
              <a:rect b="b" l="0" r="r" t="0"/>
              <a:pathLst>
                <a:path h="25" w="15">
                  <a:moveTo>
                    <a:pt x="0" y="9"/>
                  </a:moveTo>
                  <a:cubicBezTo>
                    <a:pt x="3" y="0"/>
                    <a:pt x="8" y="13"/>
                    <a:pt x="15" y="9"/>
                  </a:cubicBezTo>
                  <a:cubicBezTo>
                    <a:pt x="14" y="25"/>
                    <a:pt x="6" y="12"/>
                    <a:pt x="0" y="9"/>
                  </a:cubicBezTo>
                  <a:close/>
                </a:path>
              </a:pathLst>
            </a:custGeom>
            <a:solidFill>
              <a:srgbClr val="0387B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23" name="Freeform 123"/>
            <p:cNvSpPr/>
            <p:nvPr/>
          </p:nvSpPr>
          <p:spPr bwMode="auto">
            <a:xfrm>
              <a:off x="5570538" y="842963"/>
              <a:ext cx="55563" cy="55563"/>
            </a:xfrm>
            <a:custGeom>
              <a:cxnLst>
                <a:cxn ang="0">
                  <a:pos x="0" y="0"/>
                </a:cxn>
                <a:cxn ang="0">
                  <a:pos x="21" y="21"/>
                </a:cxn>
                <a:cxn ang="0">
                  <a:pos x="6" y="9"/>
                </a:cxn>
                <a:cxn ang="0">
                  <a:pos x="0" y="0"/>
                </a:cxn>
              </a:cxnLst>
              <a:rect b="b" l="0" r="r" t="0"/>
              <a:pathLst>
                <a:path h="21" w="21">
                  <a:moveTo>
                    <a:pt x="0" y="0"/>
                  </a:moveTo>
                  <a:cubicBezTo>
                    <a:pt x="8" y="6"/>
                    <a:pt x="15" y="13"/>
                    <a:pt x="21" y="21"/>
                  </a:cubicBezTo>
                  <a:cubicBezTo>
                    <a:pt x="12" y="21"/>
                    <a:pt x="10" y="14"/>
                    <a:pt x="6" y="9"/>
                  </a:cubicBezTo>
                  <a:cubicBezTo>
                    <a:pt x="5" y="5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24" name="Freeform 124"/>
            <p:cNvSpPr/>
            <p:nvPr/>
          </p:nvSpPr>
          <p:spPr bwMode="auto">
            <a:xfrm>
              <a:off x="5715000" y="1068388"/>
              <a:ext cx="138113" cy="33338"/>
            </a:xfrm>
            <a:custGeom>
              <a:cxnLst>
                <a:cxn ang="0">
                  <a:pos x="42" y="0"/>
                </a:cxn>
                <a:cxn ang="0">
                  <a:pos x="42" y="12"/>
                </a:cxn>
                <a:cxn ang="0">
                  <a:pos x="3" y="12"/>
                </a:cxn>
                <a:cxn ang="0">
                  <a:pos x="0" y="0"/>
                </a:cxn>
                <a:cxn ang="0">
                  <a:pos x="42" y="0"/>
                </a:cxn>
              </a:cxnLst>
              <a:rect b="b" l="0" r="r" t="0"/>
              <a:pathLst>
                <a:path h="12" w="51">
                  <a:moveTo>
                    <a:pt x="42" y="0"/>
                  </a:moveTo>
                  <a:cubicBezTo>
                    <a:pt x="39" y="6"/>
                    <a:pt x="51" y="10"/>
                    <a:pt x="42" y="12"/>
                  </a:cubicBezTo>
                  <a:cubicBezTo>
                    <a:pt x="29" y="12"/>
                    <a:pt x="16" y="12"/>
                    <a:pt x="3" y="12"/>
                  </a:cubicBezTo>
                  <a:cubicBezTo>
                    <a:pt x="4" y="6"/>
                    <a:pt x="0" y="5"/>
                    <a:pt x="0" y="0"/>
                  </a:cubicBezTo>
                  <a:cubicBezTo>
                    <a:pt x="14" y="0"/>
                    <a:pt x="28" y="0"/>
                    <a:pt x="42" y="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25" name="Freeform 125"/>
            <p:cNvSpPr/>
            <p:nvPr/>
          </p:nvSpPr>
          <p:spPr bwMode="auto">
            <a:xfrm>
              <a:off x="5191125" y="1090613"/>
              <a:ext cx="88900" cy="39688"/>
            </a:xfrm>
            <a:custGeom>
              <a:cxnLst>
                <a:cxn ang="0">
                  <a:pos x="0" y="10"/>
                </a:cxn>
                <a:cxn ang="0">
                  <a:pos x="33" y="7"/>
                </a:cxn>
                <a:cxn ang="0">
                  <a:pos x="6" y="13"/>
                </a:cxn>
                <a:cxn ang="0">
                  <a:pos x="0" y="10"/>
                </a:cxn>
              </a:cxnLst>
              <a:rect b="b" l="0" r="r" t="0"/>
              <a:pathLst>
                <a:path h="15" w="33">
                  <a:moveTo>
                    <a:pt x="0" y="10"/>
                  </a:moveTo>
                  <a:cubicBezTo>
                    <a:pt x="7" y="7"/>
                    <a:pt x="26" y="0"/>
                    <a:pt x="33" y="7"/>
                  </a:cubicBezTo>
                  <a:cubicBezTo>
                    <a:pt x="19" y="4"/>
                    <a:pt x="19" y="15"/>
                    <a:pt x="6" y="13"/>
                  </a:cubicBezTo>
                  <a:cubicBezTo>
                    <a:pt x="5" y="11"/>
                    <a:pt x="3" y="10"/>
                    <a:pt x="0" y="10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26" name="Freeform 126"/>
            <p:cNvSpPr/>
            <p:nvPr/>
          </p:nvSpPr>
          <p:spPr bwMode="auto">
            <a:xfrm>
              <a:off x="5780088" y="1106488"/>
              <a:ext cx="26988" cy="58738"/>
            </a:xfrm>
            <a:custGeom>
              <a:cxnLst>
                <a:cxn ang="0">
                  <a:pos x="0" y="10"/>
                </a:cxn>
                <a:cxn ang="0">
                  <a:pos x="6" y="1"/>
                </a:cxn>
                <a:cxn ang="0">
                  <a:pos x="3" y="22"/>
                </a:cxn>
                <a:cxn ang="0">
                  <a:pos x="0" y="10"/>
                </a:cxn>
              </a:cxnLst>
              <a:rect b="b" l="0" r="r" t="0"/>
              <a:pathLst>
                <a:path h="22" w="10">
                  <a:moveTo>
                    <a:pt x="0" y="10"/>
                  </a:moveTo>
                  <a:cubicBezTo>
                    <a:pt x="0" y="5"/>
                    <a:pt x="0" y="0"/>
                    <a:pt x="6" y="1"/>
                  </a:cubicBezTo>
                  <a:cubicBezTo>
                    <a:pt x="4" y="7"/>
                    <a:pt x="10" y="21"/>
                    <a:pt x="3" y="22"/>
                  </a:cubicBezTo>
                  <a:cubicBezTo>
                    <a:pt x="2" y="18"/>
                    <a:pt x="4" y="11"/>
                    <a:pt x="0" y="10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27" name="Freeform 127"/>
            <p:cNvSpPr/>
            <p:nvPr/>
          </p:nvSpPr>
          <p:spPr bwMode="auto">
            <a:xfrm>
              <a:off x="5792788" y="1109663"/>
              <a:ext cx="107950" cy="63500"/>
            </a:xfrm>
            <a:custGeom>
              <a:cxnLst>
                <a:cxn ang="0">
                  <a:pos x="4" y="24"/>
                </a:cxn>
                <a:cxn ang="0">
                  <a:pos x="7" y="0"/>
                </a:cxn>
                <a:cxn ang="0">
                  <a:pos x="40" y="0"/>
                </a:cxn>
                <a:cxn ang="0">
                  <a:pos x="40" y="3"/>
                </a:cxn>
                <a:cxn ang="0">
                  <a:pos x="7" y="3"/>
                </a:cxn>
                <a:cxn ang="0">
                  <a:pos x="4" y="24"/>
                </a:cxn>
              </a:cxnLst>
              <a:rect b="b" l="0" r="r" t="0"/>
              <a:pathLst>
                <a:path h="24" w="40">
                  <a:moveTo>
                    <a:pt x="4" y="24"/>
                  </a:moveTo>
                  <a:cubicBezTo>
                    <a:pt x="6" y="17"/>
                    <a:pt x="0" y="2"/>
                    <a:pt x="7" y="0"/>
                  </a:cubicBezTo>
                  <a:cubicBezTo>
                    <a:pt x="18" y="0"/>
                    <a:pt x="29" y="0"/>
                    <a:pt x="40" y="0"/>
                  </a:cubicBezTo>
                  <a:cubicBezTo>
                    <a:pt x="40" y="1"/>
                    <a:pt x="40" y="2"/>
                    <a:pt x="40" y="3"/>
                  </a:cubicBezTo>
                  <a:cubicBezTo>
                    <a:pt x="29" y="3"/>
                    <a:pt x="18" y="3"/>
                    <a:pt x="7" y="3"/>
                  </a:cubicBezTo>
                  <a:cubicBezTo>
                    <a:pt x="5" y="9"/>
                    <a:pt x="11" y="23"/>
                    <a:pt x="4" y="24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28" name="Freeform 128"/>
            <p:cNvSpPr/>
            <p:nvPr/>
          </p:nvSpPr>
          <p:spPr bwMode="auto">
            <a:xfrm>
              <a:off x="6021388" y="1017588"/>
              <a:ext cx="420688" cy="131763"/>
            </a:xfrm>
            <a:custGeom>
              <a:cxnLst>
                <a:cxn ang="0">
                  <a:pos x="150" y="49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156" y="46"/>
                </a:cxn>
                <a:cxn ang="0">
                  <a:pos x="150" y="49"/>
                </a:cxn>
              </a:cxnLst>
              <a:rect b="b" l="0" r="r" t="0"/>
              <a:pathLst>
                <a:path h="49" w="156">
                  <a:moveTo>
                    <a:pt x="150" y="49"/>
                  </a:moveTo>
                  <a:cubicBezTo>
                    <a:pt x="96" y="38"/>
                    <a:pt x="32" y="37"/>
                    <a:pt x="0" y="4"/>
                  </a:cubicBezTo>
                  <a:cubicBezTo>
                    <a:pt x="1" y="0"/>
                    <a:pt x="3" y="2"/>
                    <a:pt x="6" y="4"/>
                  </a:cubicBezTo>
                  <a:cubicBezTo>
                    <a:pt x="43" y="31"/>
                    <a:pt x="108" y="30"/>
                    <a:pt x="156" y="46"/>
                  </a:cubicBezTo>
                  <a:cubicBezTo>
                    <a:pt x="155" y="48"/>
                    <a:pt x="153" y="49"/>
                    <a:pt x="150" y="4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29" name="Freeform 129"/>
            <p:cNvSpPr/>
            <p:nvPr/>
          </p:nvSpPr>
          <p:spPr bwMode="auto">
            <a:xfrm>
              <a:off x="5002213" y="1068388"/>
              <a:ext cx="30163" cy="104775"/>
            </a:xfrm>
            <a:custGeom>
              <a:cxnLst>
                <a:cxn ang="0">
                  <a:pos x="7" y="0"/>
                </a:cxn>
                <a:cxn ang="0">
                  <a:pos x="4" y="39"/>
                </a:cxn>
                <a:cxn ang="0">
                  <a:pos x="7" y="0"/>
                </a:cxn>
              </a:cxnLst>
              <a:rect b="b" l="0" r="r" t="0"/>
              <a:pathLst>
                <a:path h="39" w="11">
                  <a:moveTo>
                    <a:pt x="7" y="0"/>
                  </a:moveTo>
                  <a:cubicBezTo>
                    <a:pt x="5" y="12"/>
                    <a:pt x="11" y="32"/>
                    <a:pt x="4" y="39"/>
                  </a:cubicBezTo>
                  <a:cubicBezTo>
                    <a:pt x="6" y="27"/>
                    <a:pt x="0" y="7"/>
                    <a:pt x="7" y="0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30" name="Freeform 130"/>
            <p:cNvSpPr/>
            <p:nvPr/>
          </p:nvSpPr>
          <p:spPr bwMode="auto">
            <a:xfrm>
              <a:off x="6126163" y="1149350"/>
              <a:ext cx="73025" cy="57150"/>
            </a:xfrm>
            <a:custGeom>
              <a:cxnLst>
                <a:cxn ang="0">
                  <a:pos x="24" y="21"/>
                </a:cxn>
                <a:cxn ang="0">
                  <a:pos x="0" y="0"/>
                </a:cxn>
                <a:cxn ang="0">
                  <a:pos x="27" y="12"/>
                </a:cxn>
                <a:cxn ang="0">
                  <a:pos x="24" y="21"/>
                </a:cxn>
              </a:cxnLst>
              <a:rect b="b" l="0" r="r" t="0"/>
              <a:pathLst>
                <a:path h="21" w="27">
                  <a:moveTo>
                    <a:pt x="24" y="21"/>
                  </a:moveTo>
                  <a:cubicBezTo>
                    <a:pt x="21" y="9"/>
                    <a:pt x="5" y="10"/>
                    <a:pt x="0" y="0"/>
                  </a:cubicBezTo>
                  <a:cubicBezTo>
                    <a:pt x="13" y="0"/>
                    <a:pt x="23" y="3"/>
                    <a:pt x="27" y="12"/>
                  </a:cubicBezTo>
                  <a:cubicBezTo>
                    <a:pt x="24" y="13"/>
                    <a:pt x="24" y="17"/>
                    <a:pt x="24" y="21"/>
                  </a:cubicBezTo>
                  <a:close/>
                </a:path>
              </a:pathLst>
            </a:custGeom>
            <a:solidFill>
              <a:srgbClr val="142F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31" name="Freeform 131"/>
            <p:cNvSpPr/>
            <p:nvPr/>
          </p:nvSpPr>
          <p:spPr bwMode="auto">
            <a:xfrm>
              <a:off x="6283325" y="1230313"/>
              <a:ext cx="31750" cy="104775"/>
            </a:xfrm>
            <a:custGeom>
              <a:cxnLst>
                <a:cxn ang="0">
                  <a:pos x="8" y="18"/>
                </a:cxn>
                <a:cxn ang="0">
                  <a:pos x="8" y="21"/>
                </a:cxn>
                <a:cxn ang="0">
                  <a:pos x="2" y="36"/>
                </a:cxn>
                <a:cxn ang="0">
                  <a:pos x="2" y="0"/>
                </a:cxn>
                <a:cxn ang="0">
                  <a:pos x="8" y="18"/>
                </a:cxn>
              </a:cxnLst>
              <a:rect b="b" l="0" r="r" t="0"/>
              <a:pathLst>
                <a:path h="39" w="12">
                  <a:moveTo>
                    <a:pt x="8" y="18"/>
                  </a:moveTo>
                  <a:cubicBezTo>
                    <a:pt x="8" y="19"/>
                    <a:pt x="8" y="20"/>
                    <a:pt x="8" y="21"/>
                  </a:cubicBezTo>
                  <a:cubicBezTo>
                    <a:pt x="7" y="27"/>
                    <a:pt x="12" y="39"/>
                    <a:pt x="2" y="36"/>
                  </a:cubicBezTo>
                  <a:cubicBezTo>
                    <a:pt x="2" y="24"/>
                    <a:pt x="2" y="12"/>
                    <a:pt x="2" y="0"/>
                  </a:cubicBezTo>
                  <a:cubicBezTo>
                    <a:pt x="10" y="0"/>
                    <a:pt x="0" y="18"/>
                    <a:pt x="8" y="18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32" name="Freeform 132"/>
            <p:cNvSpPr/>
            <p:nvPr/>
          </p:nvSpPr>
          <p:spPr bwMode="auto">
            <a:xfrm>
              <a:off x="5280025" y="1374775"/>
              <a:ext cx="12700" cy="88900"/>
            </a:xfrm>
            <a:custGeom>
              <a:cxnLst>
                <a:cxn ang="0">
                  <a:pos x="0" y="33"/>
                </a:cxn>
                <a:cxn ang="0">
                  <a:pos x="0" y="0"/>
                </a:cxn>
                <a:cxn ang="0">
                  <a:pos x="0" y="33"/>
                </a:cxn>
              </a:cxnLst>
              <a:rect b="b" l="0" r="r" t="0"/>
              <a:pathLst>
                <a:path h="33" w="5">
                  <a:moveTo>
                    <a:pt x="0" y="33"/>
                  </a:moveTo>
                  <a:cubicBezTo>
                    <a:pt x="0" y="22"/>
                    <a:pt x="0" y="11"/>
                    <a:pt x="0" y="0"/>
                  </a:cubicBezTo>
                  <a:cubicBezTo>
                    <a:pt x="5" y="4"/>
                    <a:pt x="5" y="29"/>
                    <a:pt x="0" y="33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33" name="Freeform 133"/>
            <p:cNvSpPr/>
            <p:nvPr/>
          </p:nvSpPr>
          <p:spPr bwMode="auto">
            <a:xfrm>
              <a:off x="5295900" y="1366838"/>
              <a:ext cx="12700" cy="96838"/>
            </a:xfrm>
            <a:custGeom>
              <a:cxnLst>
                <a:cxn ang="0">
                  <a:pos x="0" y="0"/>
                </a:cxn>
                <a:cxn ang="0">
                  <a:pos x="0" y="36"/>
                </a:cxn>
                <a:cxn ang="0">
                  <a:pos x="0" y="0"/>
                </a:cxn>
              </a:cxnLst>
              <a:rect b="b" l="0" r="r" t="0"/>
              <a:pathLst>
                <a:path h="36" w="5">
                  <a:moveTo>
                    <a:pt x="0" y="0"/>
                  </a:moveTo>
                  <a:cubicBezTo>
                    <a:pt x="5" y="5"/>
                    <a:pt x="5" y="31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34" name="Freeform 134"/>
            <p:cNvSpPr/>
            <p:nvPr/>
          </p:nvSpPr>
          <p:spPr bwMode="auto">
            <a:xfrm>
              <a:off x="4197350" y="1277938"/>
              <a:ext cx="347663" cy="250825"/>
            </a:xfrm>
            <a:custGeom>
              <a:cxnLst>
                <a:cxn ang="0">
                  <a:pos x="60" y="93"/>
                </a:cxn>
                <a:cxn ang="0">
                  <a:pos x="66" y="63"/>
                </a:cxn>
                <a:cxn ang="0">
                  <a:pos x="42" y="78"/>
                </a:cxn>
                <a:cxn ang="0">
                  <a:pos x="27" y="84"/>
                </a:cxn>
                <a:cxn ang="0">
                  <a:pos x="12" y="84"/>
                </a:cxn>
                <a:cxn ang="0">
                  <a:pos x="18" y="75"/>
                </a:cxn>
                <a:cxn ang="0">
                  <a:pos x="21" y="72"/>
                </a:cxn>
                <a:cxn ang="0">
                  <a:pos x="63" y="48"/>
                </a:cxn>
                <a:cxn ang="0">
                  <a:pos x="0" y="63"/>
                </a:cxn>
                <a:cxn ang="0">
                  <a:pos x="54" y="27"/>
                </a:cxn>
                <a:cxn ang="0">
                  <a:pos x="45" y="15"/>
                </a:cxn>
                <a:cxn ang="0">
                  <a:pos x="123" y="0"/>
                </a:cxn>
                <a:cxn ang="0">
                  <a:pos x="129" y="39"/>
                </a:cxn>
                <a:cxn ang="0">
                  <a:pos x="81" y="72"/>
                </a:cxn>
                <a:cxn ang="0">
                  <a:pos x="81" y="75"/>
                </a:cxn>
                <a:cxn ang="0">
                  <a:pos x="63" y="93"/>
                </a:cxn>
                <a:cxn ang="0">
                  <a:pos x="60" y="93"/>
                </a:cxn>
              </a:cxnLst>
              <a:rect b="b" l="0" r="r" t="0"/>
              <a:pathLst>
                <a:path h="93" w="129">
                  <a:moveTo>
                    <a:pt x="60" y="93"/>
                  </a:moveTo>
                  <a:cubicBezTo>
                    <a:pt x="62" y="83"/>
                    <a:pt x="69" y="78"/>
                    <a:pt x="66" y="63"/>
                  </a:cubicBezTo>
                  <a:cubicBezTo>
                    <a:pt x="57" y="67"/>
                    <a:pt x="47" y="70"/>
                    <a:pt x="42" y="78"/>
                  </a:cubicBezTo>
                  <a:cubicBezTo>
                    <a:pt x="35" y="78"/>
                    <a:pt x="30" y="80"/>
                    <a:pt x="27" y="84"/>
                  </a:cubicBezTo>
                  <a:cubicBezTo>
                    <a:pt x="22" y="84"/>
                    <a:pt x="17" y="84"/>
                    <a:pt x="12" y="84"/>
                  </a:cubicBezTo>
                  <a:cubicBezTo>
                    <a:pt x="13" y="80"/>
                    <a:pt x="17" y="79"/>
                    <a:pt x="18" y="75"/>
                  </a:cubicBezTo>
                  <a:cubicBezTo>
                    <a:pt x="20" y="75"/>
                    <a:pt x="22" y="75"/>
                    <a:pt x="21" y="72"/>
                  </a:cubicBezTo>
                  <a:cubicBezTo>
                    <a:pt x="36" y="65"/>
                    <a:pt x="49" y="56"/>
                    <a:pt x="63" y="48"/>
                  </a:cubicBezTo>
                  <a:cubicBezTo>
                    <a:pt x="38" y="49"/>
                    <a:pt x="21" y="58"/>
                    <a:pt x="0" y="63"/>
                  </a:cubicBezTo>
                  <a:cubicBezTo>
                    <a:pt x="13" y="46"/>
                    <a:pt x="33" y="36"/>
                    <a:pt x="54" y="27"/>
                  </a:cubicBezTo>
                  <a:cubicBezTo>
                    <a:pt x="38" y="29"/>
                    <a:pt x="53" y="21"/>
                    <a:pt x="45" y="15"/>
                  </a:cubicBezTo>
                  <a:cubicBezTo>
                    <a:pt x="67" y="0"/>
                    <a:pt x="110" y="19"/>
                    <a:pt x="123" y="0"/>
                  </a:cubicBezTo>
                  <a:cubicBezTo>
                    <a:pt x="121" y="17"/>
                    <a:pt x="126" y="27"/>
                    <a:pt x="129" y="39"/>
                  </a:cubicBezTo>
                  <a:cubicBezTo>
                    <a:pt x="108" y="45"/>
                    <a:pt x="99" y="63"/>
                    <a:pt x="81" y="72"/>
                  </a:cubicBezTo>
                  <a:cubicBezTo>
                    <a:pt x="81" y="73"/>
                    <a:pt x="81" y="74"/>
                    <a:pt x="81" y="75"/>
                  </a:cubicBezTo>
                  <a:cubicBezTo>
                    <a:pt x="74" y="80"/>
                    <a:pt x="68" y="86"/>
                    <a:pt x="63" y="93"/>
                  </a:cubicBezTo>
                  <a:cubicBezTo>
                    <a:pt x="62" y="93"/>
                    <a:pt x="61" y="93"/>
                    <a:pt x="60" y="93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35" name="Freeform 135"/>
            <p:cNvSpPr/>
            <p:nvPr/>
          </p:nvSpPr>
          <p:spPr bwMode="auto">
            <a:xfrm>
              <a:off x="4222750" y="1481138"/>
              <a:ext cx="47625" cy="34925"/>
            </a:xfrm>
            <a:custGeom>
              <a:cxnLst>
                <a:cxn ang="0">
                  <a:pos x="9" y="0"/>
                </a:cxn>
                <a:cxn ang="0">
                  <a:pos x="3" y="9"/>
                </a:cxn>
                <a:cxn ang="0">
                  <a:pos x="18" y="9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9" y="0"/>
                </a:cxn>
              </a:cxnLst>
              <a:rect b="b" l="0" r="r" t="0"/>
              <a:pathLst>
                <a:path h="13" w="18">
                  <a:moveTo>
                    <a:pt x="9" y="0"/>
                  </a:moveTo>
                  <a:cubicBezTo>
                    <a:pt x="8" y="4"/>
                    <a:pt x="4" y="5"/>
                    <a:pt x="3" y="9"/>
                  </a:cubicBezTo>
                  <a:cubicBezTo>
                    <a:pt x="8" y="9"/>
                    <a:pt x="13" y="9"/>
                    <a:pt x="18" y="9"/>
                  </a:cubicBezTo>
                  <a:cubicBezTo>
                    <a:pt x="17" y="13"/>
                    <a:pt x="11" y="12"/>
                    <a:pt x="6" y="12"/>
                  </a:cubicBezTo>
                  <a:cubicBezTo>
                    <a:pt x="1" y="13"/>
                    <a:pt x="0" y="10"/>
                    <a:pt x="0" y="6"/>
                  </a:cubicBezTo>
                  <a:cubicBezTo>
                    <a:pt x="1" y="2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4561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36" name="Freeform 136"/>
            <p:cNvSpPr/>
            <p:nvPr/>
          </p:nvSpPr>
          <p:spPr bwMode="auto">
            <a:xfrm>
              <a:off x="5826125" y="1446213"/>
              <a:ext cx="26988" cy="106363"/>
            </a:xfrm>
            <a:custGeom>
              <a:cxnLst>
                <a:cxn ang="0">
                  <a:pos x="7" y="40"/>
                </a:cxn>
                <a:cxn ang="0">
                  <a:pos x="4" y="4"/>
                </a:cxn>
                <a:cxn ang="0">
                  <a:pos x="7" y="1"/>
                </a:cxn>
                <a:cxn ang="0">
                  <a:pos x="10" y="31"/>
                </a:cxn>
                <a:cxn ang="0">
                  <a:pos x="7" y="40"/>
                </a:cxn>
              </a:cxnLst>
              <a:rect b="b" l="0" r="r" t="0"/>
              <a:pathLst>
                <a:path h="40" w="10">
                  <a:moveTo>
                    <a:pt x="7" y="40"/>
                  </a:moveTo>
                  <a:cubicBezTo>
                    <a:pt x="0" y="34"/>
                    <a:pt x="6" y="15"/>
                    <a:pt x="4" y="4"/>
                  </a:cubicBezTo>
                  <a:cubicBezTo>
                    <a:pt x="4" y="2"/>
                    <a:pt x="4" y="0"/>
                    <a:pt x="7" y="1"/>
                  </a:cubicBezTo>
                  <a:cubicBezTo>
                    <a:pt x="6" y="13"/>
                    <a:pt x="7" y="23"/>
                    <a:pt x="10" y="31"/>
                  </a:cubicBezTo>
                  <a:cubicBezTo>
                    <a:pt x="7" y="32"/>
                    <a:pt x="7" y="36"/>
                    <a:pt x="7" y="40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37" name="Freeform 137"/>
            <p:cNvSpPr/>
            <p:nvPr/>
          </p:nvSpPr>
          <p:spPr bwMode="auto">
            <a:xfrm>
              <a:off x="4303713" y="1528763"/>
              <a:ext cx="63500" cy="57150"/>
            </a:xfrm>
            <a:custGeom>
              <a:cxnLst>
                <a:cxn ang="0">
                  <a:pos x="24" y="12"/>
                </a:cxn>
                <a:cxn ang="0">
                  <a:pos x="0" y="15"/>
                </a:cxn>
                <a:cxn ang="0">
                  <a:pos x="3" y="9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4" y="12"/>
                </a:cxn>
              </a:cxnLst>
              <a:rect b="b" l="0" r="r" t="0"/>
              <a:pathLst>
                <a:path h="21" w="24">
                  <a:moveTo>
                    <a:pt x="24" y="12"/>
                  </a:moveTo>
                  <a:cubicBezTo>
                    <a:pt x="22" y="19"/>
                    <a:pt x="7" y="13"/>
                    <a:pt x="0" y="15"/>
                  </a:cubicBezTo>
                  <a:cubicBezTo>
                    <a:pt x="1" y="13"/>
                    <a:pt x="0" y="9"/>
                    <a:pt x="3" y="9"/>
                  </a:cubicBezTo>
                  <a:cubicBezTo>
                    <a:pt x="13" y="21"/>
                    <a:pt x="15" y="1"/>
                    <a:pt x="21" y="0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24" y="4"/>
                    <a:pt x="12" y="13"/>
                    <a:pt x="24" y="12"/>
                  </a:cubicBezTo>
                  <a:close/>
                </a:path>
              </a:pathLst>
            </a:custGeom>
            <a:solidFill>
              <a:srgbClr val="09607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38" name="Freeform 138"/>
            <p:cNvSpPr/>
            <p:nvPr/>
          </p:nvSpPr>
          <p:spPr bwMode="auto">
            <a:xfrm>
              <a:off x="5842000" y="1536700"/>
              <a:ext cx="39688" cy="161925"/>
            </a:xfrm>
            <a:custGeom>
              <a:cxnLst>
                <a:cxn ang="0">
                  <a:pos x="4" y="0"/>
                </a:cxn>
                <a:cxn ang="0">
                  <a:pos x="7" y="60"/>
                </a:cxn>
                <a:cxn ang="0">
                  <a:pos x="4" y="0"/>
                </a:cxn>
              </a:cxnLst>
              <a:rect b="b" l="0" r="r" t="0"/>
              <a:pathLst>
                <a:path h="60" w="15">
                  <a:moveTo>
                    <a:pt x="4" y="0"/>
                  </a:moveTo>
                  <a:cubicBezTo>
                    <a:pt x="7" y="23"/>
                    <a:pt x="15" y="42"/>
                    <a:pt x="7" y="60"/>
                  </a:cubicBezTo>
                  <a:cubicBezTo>
                    <a:pt x="0" y="46"/>
                    <a:pt x="6" y="19"/>
                    <a:pt x="4" y="0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39" name="Freeform 139"/>
            <p:cNvSpPr/>
            <p:nvPr/>
          </p:nvSpPr>
          <p:spPr bwMode="auto">
            <a:xfrm>
              <a:off x="6788150" y="2170113"/>
              <a:ext cx="122238" cy="12700"/>
            </a:xfrm>
            <a:custGeom>
              <a:cxnLst>
                <a:cxn ang="0">
                  <a:pos x="0" y="5"/>
                </a:cxn>
                <a:cxn ang="0">
                  <a:pos x="45" y="5"/>
                </a:cxn>
                <a:cxn ang="0">
                  <a:pos x="0" y="5"/>
                </a:cxn>
              </a:cxnLst>
              <a:rect b="b" l="0" r="r" t="0"/>
              <a:pathLst>
                <a:path h="5" w="45">
                  <a:moveTo>
                    <a:pt x="0" y="5"/>
                  </a:moveTo>
                  <a:cubicBezTo>
                    <a:pt x="8" y="0"/>
                    <a:pt x="37" y="0"/>
                    <a:pt x="45" y="5"/>
                  </a:cubicBezTo>
                  <a:cubicBezTo>
                    <a:pt x="30" y="5"/>
                    <a:pt x="15" y="5"/>
                    <a:pt x="0" y="5"/>
                  </a:cubicBezTo>
                  <a:close/>
                </a:path>
              </a:pathLst>
            </a:custGeom>
            <a:solidFill>
              <a:srgbClr val="67C1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40" name="Freeform 140"/>
            <p:cNvSpPr/>
            <p:nvPr/>
          </p:nvSpPr>
          <p:spPr bwMode="auto">
            <a:xfrm>
              <a:off x="4076700" y="2365375"/>
              <a:ext cx="88900" cy="30163"/>
            </a:xfrm>
            <a:custGeom>
              <a:cxnLst>
                <a:cxn ang="0">
                  <a:pos x="0" y="7"/>
                </a:cxn>
                <a:cxn ang="0">
                  <a:pos x="33" y="4"/>
                </a:cxn>
                <a:cxn ang="0">
                  <a:pos x="0" y="7"/>
                </a:cxn>
              </a:cxnLst>
              <a:rect b="b" l="0" r="r" t="0"/>
              <a:pathLst>
                <a:path h="11" w="33">
                  <a:moveTo>
                    <a:pt x="0" y="7"/>
                  </a:moveTo>
                  <a:cubicBezTo>
                    <a:pt x="5" y="0"/>
                    <a:pt x="23" y="6"/>
                    <a:pt x="33" y="4"/>
                  </a:cubicBezTo>
                  <a:cubicBezTo>
                    <a:pt x="28" y="11"/>
                    <a:pt x="10" y="5"/>
                    <a:pt x="0" y="7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41" name="Freeform 141"/>
            <p:cNvSpPr/>
            <p:nvPr/>
          </p:nvSpPr>
          <p:spPr bwMode="auto">
            <a:xfrm>
              <a:off x="2398713" y="2476500"/>
              <a:ext cx="233363" cy="12700"/>
            </a:xfrm>
            <a:custGeom>
              <a:cxnLst>
                <a:cxn ang="0">
                  <a:pos x="0" y="5"/>
                </a:cxn>
                <a:cxn ang="0">
                  <a:pos x="87" y="5"/>
                </a:cxn>
                <a:cxn ang="0">
                  <a:pos x="0" y="5"/>
                </a:cxn>
              </a:cxnLst>
              <a:rect b="b" l="0" r="r" t="0"/>
              <a:pathLst>
                <a:path h="5" w="87">
                  <a:moveTo>
                    <a:pt x="0" y="5"/>
                  </a:moveTo>
                  <a:cubicBezTo>
                    <a:pt x="22" y="0"/>
                    <a:pt x="65" y="0"/>
                    <a:pt x="87" y="5"/>
                  </a:cubicBezTo>
                  <a:cubicBezTo>
                    <a:pt x="58" y="5"/>
                    <a:pt x="29" y="5"/>
                    <a:pt x="0" y="5"/>
                  </a:cubicBezTo>
                  <a:close/>
                </a:path>
              </a:pathLst>
            </a:custGeom>
            <a:solidFill>
              <a:srgbClr val="3CB1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42" name="Freeform 142"/>
            <p:cNvSpPr/>
            <p:nvPr/>
          </p:nvSpPr>
          <p:spPr bwMode="auto">
            <a:xfrm>
              <a:off x="2298700" y="2484438"/>
              <a:ext cx="398463" cy="73025"/>
            </a:xfrm>
            <a:custGeom>
              <a:cxnLst>
                <a:cxn ang="0">
                  <a:pos x="124" y="2"/>
                </a:cxn>
                <a:cxn ang="0">
                  <a:pos x="148" y="5"/>
                </a:cxn>
                <a:cxn ang="0">
                  <a:pos x="16" y="23"/>
                </a:cxn>
                <a:cxn ang="0">
                  <a:pos x="1" y="20"/>
                </a:cxn>
                <a:cxn ang="0">
                  <a:pos x="37" y="2"/>
                </a:cxn>
                <a:cxn ang="0">
                  <a:pos x="124" y="2"/>
                </a:cxn>
              </a:cxnLst>
              <a:rect b="b" l="0" r="r" t="0"/>
              <a:pathLst>
                <a:path h="27" w="148">
                  <a:moveTo>
                    <a:pt x="124" y="2"/>
                  </a:moveTo>
                  <a:cubicBezTo>
                    <a:pt x="135" y="0"/>
                    <a:pt x="137" y="7"/>
                    <a:pt x="148" y="5"/>
                  </a:cubicBezTo>
                  <a:cubicBezTo>
                    <a:pt x="107" y="14"/>
                    <a:pt x="62" y="19"/>
                    <a:pt x="16" y="23"/>
                  </a:cubicBezTo>
                  <a:cubicBezTo>
                    <a:pt x="12" y="21"/>
                    <a:pt x="0" y="27"/>
                    <a:pt x="1" y="20"/>
                  </a:cubicBezTo>
                  <a:cubicBezTo>
                    <a:pt x="14" y="15"/>
                    <a:pt x="27" y="10"/>
                    <a:pt x="37" y="2"/>
                  </a:cubicBezTo>
                  <a:cubicBezTo>
                    <a:pt x="66" y="2"/>
                    <a:pt x="95" y="2"/>
                    <a:pt x="124" y="2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43" name="Freeform 143"/>
            <p:cNvSpPr/>
            <p:nvPr/>
          </p:nvSpPr>
          <p:spPr bwMode="auto">
            <a:xfrm>
              <a:off x="4041775" y="2449513"/>
              <a:ext cx="30163" cy="136525"/>
            </a:xfrm>
            <a:custGeom>
              <a:cxnLst>
                <a:cxn ang="0">
                  <a:pos x="7" y="0"/>
                </a:cxn>
                <a:cxn ang="0">
                  <a:pos x="4" y="51"/>
                </a:cxn>
                <a:cxn ang="0">
                  <a:pos x="7" y="0"/>
                </a:cxn>
              </a:cxnLst>
              <a:rect b="b" l="0" r="r" t="0"/>
              <a:pathLst>
                <a:path h="51" w="11">
                  <a:moveTo>
                    <a:pt x="7" y="0"/>
                  </a:moveTo>
                  <a:cubicBezTo>
                    <a:pt x="5" y="16"/>
                    <a:pt x="11" y="40"/>
                    <a:pt x="4" y="51"/>
                  </a:cubicBezTo>
                  <a:cubicBezTo>
                    <a:pt x="6" y="35"/>
                    <a:pt x="0" y="11"/>
                    <a:pt x="7" y="0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44" name="Freeform 144"/>
            <p:cNvSpPr/>
            <p:nvPr/>
          </p:nvSpPr>
          <p:spPr bwMode="auto">
            <a:xfrm>
              <a:off x="2268538" y="2538413"/>
              <a:ext cx="73025" cy="26988"/>
            </a:xfrm>
            <a:custGeom>
              <a:cxnLst>
                <a:cxn ang="0">
                  <a:pos x="27" y="3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27" y="3"/>
                </a:cxn>
              </a:cxnLst>
              <a:rect b="b" l="0" r="r" t="0"/>
              <a:pathLst>
                <a:path h="10" w="27">
                  <a:moveTo>
                    <a:pt x="27" y="3"/>
                  </a:moveTo>
                  <a:cubicBezTo>
                    <a:pt x="24" y="10"/>
                    <a:pt x="8" y="4"/>
                    <a:pt x="0" y="6"/>
                  </a:cubicBezTo>
                  <a:cubicBezTo>
                    <a:pt x="2" y="2"/>
                    <a:pt x="6" y="0"/>
                    <a:pt x="12" y="0"/>
                  </a:cubicBezTo>
                  <a:cubicBezTo>
                    <a:pt x="11" y="7"/>
                    <a:pt x="23" y="1"/>
                    <a:pt x="27" y="3"/>
                  </a:cubicBezTo>
                  <a:close/>
                </a:path>
              </a:pathLst>
            </a:custGeom>
            <a:solidFill>
              <a:srgbClr val="67C1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45" name="Freeform 145"/>
            <p:cNvSpPr/>
            <p:nvPr/>
          </p:nvSpPr>
          <p:spPr bwMode="auto">
            <a:xfrm>
              <a:off x="4487863" y="2682875"/>
              <a:ext cx="76200" cy="146050"/>
            </a:xfrm>
            <a:custGeom>
              <a:cxnLst>
                <a:cxn ang="0">
                  <a:pos x="27" y="3"/>
                </a:cxn>
                <a:cxn ang="0">
                  <a:pos x="3" y="54"/>
                </a:cxn>
                <a:cxn ang="0">
                  <a:pos x="0" y="54"/>
                </a:cxn>
                <a:cxn ang="0">
                  <a:pos x="24" y="0"/>
                </a:cxn>
                <a:cxn ang="0">
                  <a:pos x="27" y="3"/>
                </a:cxn>
              </a:cxnLst>
              <a:rect b="b" l="0" r="r" t="0"/>
              <a:pathLst>
                <a:path h="54" w="28">
                  <a:moveTo>
                    <a:pt x="27" y="3"/>
                  </a:moveTo>
                  <a:cubicBezTo>
                    <a:pt x="20" y="21"/>
                    <a:pt x="14" y="40"/>
                    <a:pt x="3" y="54"/>
                  </a:cubicBezTo>
                  <a:cubicBezTo>
                    <a:pt x="2" y="54"/>
                    <a:pt x="1" y="54"/>
                    <a:pt x="0" y="54"/>
                  </a:cubicBezTo>
                  <a:cubicBezTo>
                    <a:pt x="9" y="37"/>
                    <a:pt x="15" y="17"/>
                    <a:pt x="24" y="0"/>
                  </a:cubicBezTo>
                  <a:cubicBezTo>
                    <a:pt x="26" y="0"/>
                    <a:pt x="28" y="0"/>
                    <a:pt x="27" y="3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46" name="Freeform 146"/>
            <p:cNvSpPr/>
            <p:nvPr/>
          </p:nvSpPr>
          <p:spPr bwMode="auto">
            <a:xfrm>
              <a:off x="2922588" y="2778125"/>
              <a:ext cx="525463" cy="236538"/>
            </a:xfrm>
            <a:custGeom>
              <a:cxnLst>
                <a:cxn ang="0">
                  <a:pos x="42" y="1"/>
                </a:cxn>
                <a:cxn ang="0">
                  <a:pos x="138" y="31"/>
                </a:cxn>
                <a:cxn ang="0">
                  <a:pos x="177" y="88"/>
                </a:cxn>
                <a:cxn ang="0">
                  <a:pos x="42" y="13"/>
                </a:cxn>
                <a:cxn ang="0">
                  <a:pos x="111" y="43"/>
                </a:cxn>
                <a:cxn ang="0">
                  <a:pos x="0" y="7"/>
                </a:cxn>
                <a:cxn ang="0">
                  <a:pos x="6" y="1"/>
                </a:cxn>
                <a:cxn ang="0">
                  <a:pos x="42" y="1"/>
                </a:cxn>
              </a:cxnLst>
              <a:rect b="b" l="0" r="r" t="0"/>
              <a:pathLst>
                <a:path h="88" w="195">
                  <a:moveTo>
                    <a:pt x="42" y="1"/>
                  </a:moveTo>
                  <a:cubicBezTo>
                    <a:pt x="77" y="0"/>
                    <a:pt x="109" y="14"/>
                    <a:pt x="138" y="31"/>
                  </a:cubicBezTo>
                  <a:cubicBezTo>
                    <a:pt x="158" y="43"/>
                    <a:pt x="195" y="62"/>
                    <a:pt x="177" y="88"/>
                  </a:cubicBezTo>
                  <a:cubicBezTo>
                    <a:pt x="160" y="35"/>
                    <a:pt x="108" y="17"/>
                    <a:pt x="42" y="13"/>
                  </a:cubicBezTo>
                  <a:cubicBezTo>
                    <a:pt x="60" y="28"/>
                    <a:pt x="102" y="19"/>
                    <a:pt x="111" y="43"/>
                  </a:cubicBezTo>
                  <a:cubicBezTo>
                    <a:pt x="66" y="39"/>
                    <a:pt x="31" y="25"/>
                    <a:pt x="0" y="7"/>
                  </a:cubicBezTo>
                  <a:cubicBezTo>
                    <a:pt x="1" y="4"/>
                    <a:pt x="3" y="2"/>
                    <a:pt x="6" y="1"/>
                  </a:cubicBezTo>
                  <a:cubicBezTo>
                    <a:pt x="18" y="1"/>
                    <a:pt x="30" y="1"/>
                    <a:pt x="42" y="1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47" name="Freeform 147"/>
            <p:cNvSpPr/>
            <p:nvPr/>
          </p:nvSpPr>
          <p:spPr bwMode="auto">
            <a:xfrm>
              <a:off x="4730750" y="2984500"/>
              <a:ext cx="136525" cy="14288"/>
            </a:xfrm>
            <a:custGeom>
              <a:cxnLst>
                <a:cxn ang="0">
                  <a:pos x="0" y="5"/>
                </a:cxn>
                <a:cxn ang="0">
                  <a:pos x="51" y="5"/>
                </a:cxn>
                <a:cxn ang="0">
                  <a:pos x="0" y="5"/>
                </a:cxn>
              </a:cxnLst>
              <a:rect b="b" l="0" r="r" t="0"/>
              <a:pathLst>
                <a:path h="5" w="51">
                  <a:moveTo>
                    <a:pt x="0" y="5"/>
                  </a:moveTo>
                  <a:cubicBezTo>
                    <a:pt x="10" y="0"/>
                    <a:pt x="41" y="0"/>
                    <a:pt x="51" y="5"/>
                  </a:cubicBezTo>
                  <a:cubicBezTo>
                    <a:pt x="34" y="5"/>
                    <a:pt x="17" y="5"/>
                    <a:pt x="0" y="5"/>
                  </a:cubicBezTo>
                  <a:close/>
                </a:path>
              </a:pathLst>
            </a:custGeom>
            <a:solidFill>
              <a:srgbClr val="4561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48" name="Freeform 148"/>
            <p:cNvSpPr/>
            <p:nvPr/>
          </p:nvSpPr>
          <p:spPr bwMode="auto">
            <a:xfrm>
              <a:off x="4738688" y="2990850"/>
              <a:ext cx="225425" cy="31750"/>
            </a:xfrm>
            <a:custGeom>
              <a:cxnLst>
                <a:cxn ang="0">
                  <a:pos x="78" y="3"/>
                </a:cxn>
                <a:cxn ang="0">
                  <a:pos x="84" y="6"/>
                </a:cxn>
                <a:cxn ang="0">
                  <a:pos x="84" y="9"/>
                </a:cxn>
                <a:cxn ang="0">
                  <a:pos x="0" y="9"/>
                </a:cxn>
                <a:cxn ang="0">
                  <a:pos x="78" y="3"/>
                </a:cxn>
              </a:cxnLst>
              <a:rect b="b" l="0" r="r" t="0"/>
              <a:pathLst>
                <a:path h="12" w="84">
                  <a:moveTo>
                    <a:pt x="78" y="3"/>
                  </a:moveTo>
                  <a:cubicBezTo>
                    <a:pt x="80" y="4"/>
                    <a:pt x="84" y="3"/>
                    <a:pt x="84" y="6"/>
                  </a:cubicBezTo>
                  <a:cubicBezTo>
                    <a:pt x="84" y="7"/>
                    <a:pt x="84" y="8"/>
                    <a:pt x="84" y="9"/>
                  </a:cubicBezTo>
                  <a:cubicBezTo>
                    <a:pt x="56" y="9"/>
                    <a:pt x="28" y="9"/>
                    <a:pt x="0" y="9"/>
                  </a:cubicBezTo>
                  <a:cubicBezTo>
                    <a:pt x="19" y="0"/>
                    <a:pt x="59" y="12"/>
                    <a:pt x="78" y="3"/>
                  </a:cubicBezTo>
                  <a:close/>
                </a:path>
              </a:pathLst>
            </a:custGeom>
            <a:solidFill>
              <a:srgbClr val="142F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49" name="Freeform 149"/>
            <p:cNvSpPr/>
            <p:nvPr/>
          </p:nvSpPr>
          <p:spPr bwMode="auto">
            <a:xfrm>
              <a:off x="5376863" y="3038475"/>
              <a:ext cx="104775" cy="46038"/>
            </a:xfrm>
            <a:custGeom>
              <a:cxnLst>
                <a:cxn ang="0">
                  <a:pos x="39" y="6"/>
                </a:cxn>
                <a:cxn ang="0">
                  <a:pos x="39" y="15"/>
                </a:cxn>
                <a:cxn ang="0">
                  <a:pos x="0" y="12"/>
                </a:cxn>
                <a:cxn ang="0">
                  <a:pos x="39" y="6"/>
                </a:cxn>
              </a:cxnLst>
              <a:rect b="b" l="0" r="r" t="0"/>
              <a:pathLst>
                <a:path h="17" w="39">
                  <a:moveTo>
                    <a:pt x="39" y="6"/>
                  </a:moveTo>
                  <a:cubicBezTo>
                    <a:pt x="39" y="9"/>
                    <a:pt x="39" y="12"/>
                    <a:pt x="39" y="15"/>
                  </a:cubicBezTo>
                  <a:cubicBezTo>
                    <a:pt x="23" y="17"/>
                    <a:pt x="13" y="13"/>
                    <a:pt x="0" y="12"/>
                  </a:cubicBezTo>
                  <a:cubicBezTo>
                    <a:pt x="3" y="0"/>
                    <a:pt x="26" y="8"/>
                    <a:pt x="39" y="6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50" name="Freeform 150"/>
            <p:cNvSpPr/>
            <p:nvPr/>
          </p:nvSpPr>
          <p:spPr bwMode="auto">
            <a:xfrm>
              <a:off x="4722813" y="3160713"/>
              <a:ext cx="96838" cy="17463"/>
            </a:xfrm>
            <a:custGeom>
              <a:cxnLst>
                <a:cxn ang="0">
                  <a:pos x="0" y="6"/>
                </a:cxn>
                <a:cxn ang="0">
                  <a:pos x="6" y="0"/>
                </a:cxn>
                <a:cxn ang="0">
                  <a:pos x="36" y="3"/>
                </a:cxn>
                <a:cxn ang="0">
                  <a:pos x="36" y="6"/>
                </a:cxn>
                <a:cxn ang="0">
                  <a:pos x="0" y="6"/>
                </a:cxn>
              </a:cxnLst>
              <a:rect b="b" l="0" r="r" t="0"/>
              <a:pathLst>
                <a:path h="7" w="36">
                  <a:moveTo>
                    <a:pt x="0" y="6"/>
                  </a:moveTo>
                  <a:cubicBezTo>
                    <a:pt x="1" y="3"/>
                    <a:pt x="3" y="1"/>
                    <a:pt x="6" y="0"/>
                  </a:cubicBezTo>
                  <a:cubicBezTo>
                    <a:pt x="10" y="7"/>
                    <a:pt x="27" y="1"/>
                    <a:pt x="36" y="3"/>
                  </a:cubicBezTo>
                  <a:cubicBezTo>
                    <a:pt x="36" y="4"/>
                    <a:pt x="36" y="5"/>
                    <a:pt x="36" y="6"/>
                  </a:cubicBezTo>
                  <a:cubicBezTo>
                    <a:pt x="24" y="6"/>
                    <a:pt x="12" y="6"/>
                    <a:pt x="0" y="6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51" name="Freeform 151"/>
            <p:cNvSpPr/>
            <p:nvPr/>
          </p:nvSpPr>
          <p:spPr bwMode="auto">
            <a:xfrm>
              <a:off x="4665663" y="3162300"/>
              <a:ext cx="293688" cy="49213"/>
            </a:xfrm>
            <a:custGeom>
              <a:cxnLst>
                <a:cxn ang="0">
                  <a:pos x="57" y="5"/>
                </a:cxn>
                <a:cxn ang="0">
                  <a:pos x="81" y="11"/>
                </a:cxn>
                <a:cxn ang="0">
                  <a:pos x="108" y="11"/>
                </a:cxn>
                <a:cxn ang="0">
                  <a:pos x="93" y="14"/>
                </a:cxn>
                <a:cxn ang="0">
                  <a:pos x="42" y="14"/>
                </a:cxn>
                <a:cxn ang="0">
                  <a:pos x="0" y="2"/>
                </a:cxn>
                <a:cxn ang="0">
                  <a:pos x="21" y="5"/>
                </a:cxn>
                <a:cxn ang="0">
                  <a:pos x="57" y="5"/>
                </a:cxn>
              </a:cxnLst>
              <a:rect b="b" l="0" r="r" t="0"/>
              <a:pathLst>
                <a:path h="18" w="109">
                  <a:moveTo>
                    <a:pt x="57" y="5"/>
                  </a:moveTo>
                  <a:cubicBezTo>
                    <a:pt x="67" y="6"/>
                    <a:pt x="97" y="2"/>
                    <a:pt x="81" y="11"/>
                  </a:cubicBezTo>
                  <a:cubicBezTo>
                    <a:pt x="90" y="11"/>
                    <a:pt x="99" y="11"/>
                    <a:pt x="108" y="11"/>
                  </a:cubicBezTo>
                  <a:cubicBezTo>
                    <a:pt x="109" y="18"/>
                    <a:pt x="97" y="12"/>
                    <a:pt x="93" y="14"/>
                  </a:cubicBezTo>
                  <a:cubicBezTo>
                    <a:pt x="76" y="14"/>
                    <a:pt x="59" y="14"/>
                    <a:pt x="42" y="14"/>
                  </a:cubicBezTo>
                  <a:cubicBezTo>
                    <a:pt x="24" y="14"/>
                    <a:pt x="8" y="12"/>
                    <a:pt x="0" y="2"/>
                  </a:cubicBezTo>
                  <a:cubicBezTo>
                    <a:pt x="10" y="0"/>
                    <a:pt x="12" y="6"/>
                    <a:pt x="21" y="5"/>
                  </a:cubicBezTo>
                  <a:cubicBezTo>
                    <a:pt x="33" y="5"/>
                    <a:pt x="45" y="5"/>
                    <a:pt x="57" y="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52" name="Freeform 152"/>
            <p:cNvSpPr/>
            <p:nvPr/>
          </p:nvSpPr>
          <p:spPr bwMode="auto">
            <a:xfrm>
              <a:off x="4348163" y="3111500"/>
              <a:ext cx="30163" cy="88900"/>
            </a:xfrm>
            <a:custGeom>
              <a:cxnLst>
                <a:cxn ang="0">
                  <a:pos x="4" y="33"/>
                </a:cxn>
                <a:cxn ang="0">
                  <a:pos x="7" y="0"/>
                </a:cxn>
                <a:cxn ang="0">
                  <a:pos x="4" y="33"/>
                </a:cxn>
              </a:cxnLst>
              <a:rect b="b" l="0" r="r" t="0"/>
              <a:pathLst>
                <a:path h="33" w="11">
                  <a:moveTo>
                    <a:pt x="4" y="33"/>
                  </a:moveTo>
                  <a:cubicBezTo>
                    <a:pt x="6" y="23"/>
                    <a:pt x="0" y="5"/>
                    <a:pt x="7" y="0"/>
                  </a:cubicBezTo>
                  <a:cubicBezTo>
                    <a:pt x="5" y="10"/>
                    <a:pt x="11" y="28"/>
                    <a:pt x="4" y="33"/>
                  </a:cubicBezTo>
                  <a:close/>
                </a:path>
              </a:pathLst>
            </a:custGeom>
            <a:solidFill>
              <a:srgbClr val="09607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53" name="Freeform 153"/>
            <p:cNvSpPr/>
            <p:nvPr/>
          </p:nvSpPr>
          <p:spPr bwMode="auto">
            <a:xfrm>
              <a:off x="4673600" y="3208338"/>
              <a:ext cx="339725" cy="49213"/>
            </a:xfrm>
            <a:custGeom>
              <a:cxnLst>
                <a:cxn ang="0">
                  <a:pos x="75" y="18"/>
                </a:cxn>
                <a:cxn ang="0">
                  <a:pos x="0" y="3"/>
                </a:cxn>
                <a:cxn ang="0">
                  <a:pos x="126" y="3"/>
                </a:cxn>
                <a:cxn ang="0">
                  <a:pos x="81" y="6"/>
                </a:cxn>
                <a:cxn ang="0">
                  <a:pos x="36" y="6"/>
                </a:cxn>
                <a:cxn ang="0">
                  <a:pos x="60" y="12"/>
                </a:cxn>
                <a:cxn ang="0">
                  <a:pos x="111" y="18"/>
                </a:cxn>
                <a:cxn ang="0">
                  <a:pos x="75" y="18"/>
                </a:cxn>
              </a:cxnLst>
              <a:rect b="b" l="0" r="r" t="0"/>
              <a:pathLst>
                <a:path h="18" w="125">
                  <a:moveTo>
                    <a:pt x="75" y="18"/>
                  </a:moveTo>
                  <a:cubicBezTo>
                    <a:pt x="48" y="15"/>
                    <a:pt x="17" y="16"/>
                    <a:pt x="0" y="3"/>
                  </a:cubicBezTo>
                  <a:cubicBezTo>
                    <a:pt x="37" y="8"/>
                    <a:pt x="82" y="0"/>
                    <a:pt x="126" y="3"/>
                  </a:cubicBezTo>
                  <a:cubicBezTo>
                    <a:pt x="117" y="10"/>
                    <a:pt x="95" y="4"/>
                    <a:pt x="81" y="6"/>
                  </a:cubicBezTo>
                  <a:cubicBezTo>
                    <a:pt x="66" y="6"/>
                    <a:pt x="51" y="6"/>
                    <a:pt x="36" y="6"/>
                  </a:cubicBezTo>
                  <a:cubicBezTo>
                    <a:pt x="42" y="10"/>
                    <a:pt x="50" y="12"/>
                    <a:pt x="60" y="12"/>
                  </a:cubicBezTo>
                  <a:cubicBezTo>
                    <a:pt x="77" y="14"/>
                    <a:pt x="97" y="13"/>
                    <a:pt x="111" y="18"/>
                  </a:cubicBezTo>
                  <a:cubicBezTo>
                    <a:pt x="99" y="18"/>
                    <a:pt x="87" y="18"/>
                    <a:pt x="75" y="1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54" name="Freeform 154"/>
            <p:cNvSpPr/>
            <p:nvPr/>
          </p:nvSpPr>
          <p:spPr bwMode="auto">
            <a:xfrm>
              <a:off x="4770438" y="3222625"/>
              <a:ext cx="122238" cy="17463"/>
            </a:xfrm>
            <a:custGeom>
              <a:cxnLst>
                <a:cxn ang="0">
                  <a:pos x="24" y="7"/>
                </a:cxn>
                <a:cxn ang="0">
                  <a:pos x="0" y="1"/>
                </a:cxn>
                <a:cxn ang="0">
                  <a:pos x="45" y="1"/>
                </a:cxn>
                <a:cxn ang="0">
                  <a:pos x="45" y="4"/>
                </a:cxn>
                <a:cxn ang="0">
                  <a:pos x="24" y="7"/>
                </a:cxn>
              </a:cxnLst>
              <a:rect b="b" l="0" r="r" t="0"/>
              <a:pathLst>
                <a:path h="7" w="45">
                  <a:moveTo>
                    <a:pt x="24" y="7"/>
                  </a:moveTo>
                  <a:cubicBezTo>
                    <a:pt x="14" y="7"/>
                    <a:pt x="6" y="5"/>
                    <a:pt x="0" y="1"/>
                  </a:cubicBezTo>
                  <a:cubicBezTo>
                    <a:pt x="15" y="1"/>
                    <a:pt x="30" y="1"/>
                    <a:pt x="45" y="1"/>
                  </a:cubicBezTo>
                  <a:cubicBezTo>
                    <a:pt x="45" y="2"/>
                    <a:pt x="45" y="3"/>
                    <a:pt x="45" y="4"/>
                  </a:cubicBezTo>
                  <a:cubicBezTo>
                    <a:pt x="39" y="6"/>
                    <a:pt x="25" y="0"/>
                    <a:pt x="24" y="7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55" name="Freeform 155"/>
            <p:cNvSpPr/>
            <p:nvPr/>
          </p:nvSpPr>
          <p:spPr bwMode="auto">
            <a:xfrm>
              <a:off x="4622800" y="3254375"/>
              <a:ext cx="323850" cy="38100"/>
            </a:xfrm>
            <a:custGeom>
              <a:cxnLst>
                <a:cxn ang="0">
                  <a:pos x="1" y="4"/>
                </a:cxn>
                <a:cxn ang="0">
                  <a:pos x="4" y="1"/>
                </a:cxn>
                <a:cxn ang="0">
                  <a:pos x="91" y="10"/>
                </a:cxn>
                <a:cxn ang="0">
                  <a:pos x="64" y="13"/>
                </a:cxn>
                <a:cxn ang="0">
                  <a:pos x="1" y="4"/>
                </a:cxn>
              </a:cxnLst>
              <a:rect b="b" l="0" r="r" t="0"/>
              <a:pathLst>
                <a:path h="14" w="120">
                  <a:moveTo>
                    <a:pt x="1" y="4"/>
                  </a:moveTo>
                  <a:cubicBezTo>
                    <a:pt x="0" y="1"/>
                    <a:pt x="2" y="1"/>
                    <a:pt x="4" y="1"/>
                  </a:cubicBezTo>
                  <a:cubicBezTo>
                    <a:pt x="25" y="0"/>
                    <a:pt x="65" y="6"/>
                    <a:pt x="91" y="10"/>
                  </a:cubicBezTo>
                  <a:cubicBezTo>
                    <a:pt x="120" y="12"/>
                    <a:pt x="79" y="14"/>
                    <a:pt x="64" y="13"/>
                  </a:cubicBezTo>
                  <a:cubicBezTo>
                    <a:pt x="44" y="12"/>
                    <a:pt x="14" y="3"/>
                    <a:pt x="1" y="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56" name="Freeform 156"/>
            <p:cNvSpPr/>
            <p:nvPr/>
          </p:nvSpPr>
          <p:spPr bwMode="auto">
            <a:xfrm>
              <a:off x="5473700" y="3257550"/>
              <a:ext cx="547688" cy="136525"/>
            </a:xfrm>
            <a:custGeom>
              <a:cxnLst>
                <a:cxn ang="0">
                  <a:pos x="204" y="0"/>
                </a:cxn>
                <a:cxn ang="0">
                  <a:pos x="201" y="6"/>
                </a:cxn>
                <a:cxn ang="0">
                  <a:pos x="0" y="51"/>
                </a:cxn>
                <a:cxn ang="0">
                  <a:pos x="138" y="0"/>
                </a:cxn>
                <a:cxn ang="0">
                  <a:pos x="204" y="0"/>
                </a:cxn>
              </a:cxnLst>
              <a:rect b="b" l="0" r="r" t="0"/>
              <a:pathLst>
                <a:path h="51" w="204">
                  <a:moveTo>
                    <a:pt x="204" y="0"/>
                  </a:moveTo>
                  <a:cubicBezTo>
                    <a:pt x="204" y="3"/>
                    <a:pt x="203" y="5"/>
                    <a:pt x="201" y="6"/>
                  </a:cubicBezTo>
                  <a:cubicBezTo>
                    <a:pt x="116" y="3"/>
                    <a:pt x="72" y="41"/>
                    <a:pt x="0" y="51"/>
                  </a:cubicBezTo>
                  <a:cubicBezTo>
                    <a:pt x="37" y="25"/>
                    <a:pt x="83" y="8"/>
                    <a:pt x="138" y="0"/>
                  </a:cubicBezTo>
                  <a:cubicBezTo>
                    <a:pt x="160" y="0"/>
                    <a:pt x="182" y="0"/>
                    <a:pt x="204" y="0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57" name="Freeform 157"/>
            <p:cNvSpPr/>
            <p:nvPr/>
          </p:nvSpPr>
          <p:spPr bwMode="auto">
            <a:xfrm>
              <a:off x="3616325" y="3486150"/>
              <a:ext cx="169863" cy="12700"/>
            </a:xfrm>
            <a:custGeom>
              <a:cxnLst>
                <a:cxn ang="0">
                  <a:pos x="0" y="5"/>
                </a:cxn>
                <a:cxn ang="0">
                  <a:pos x="63" y="5"/>
                </a:cxn>
                <a:cxn ang="0">
                  <a:pos x="0" y="5"/>
                </a:cxn>
              </a:cxnLst>
              <a:rect b="b" l="0" r="r" t="0"/>
              <a:pathLst>
                <a:path h="5" w="62">
                  <a:moveTo>
                    <a:pt x="0" y="5"/>
                  </a:moveTo>
                  <a:cubicBezTo>
                    <a:pt x="14" y="0"/>
                    <a:pt x="49" y="0"/>
                    <a:pt x="63" y="5"/>
                  </a:cubicBezTo>
                  <a:cubicBezTo>
                    <a:pt x="42" y="5"/>
                    <a:pt x="21" y="5"/>
                    <a:pt x="0" y="5"/>
                  </a:cubicBezTo>
                  <a:close/>
                </a:path>
              </a:pathLst>
            </a:custGeom>
            <a:solidFill>
              <a:srgbClr val="67C1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58" name="Freeform 158"/>
            <p:cNvSpPr/>
            <p:nvPr/>
          </p:nvSpPr>
          <p:spPr bwMode="auto">
            <a:xfrm>
              <a:off x="3843338" y="3487738"/>
              <a:ext cx="112713" cy="30163"/>
            </a:xfrm>
            <a:custGeom>
              <a:cxnLst>
                <a:cxn ang="0">
                  <a:pos x="0" y="4"/>
                </a:cxn>
                <a:cxn ang="0">
                  <a:pos x="42" y="7"/>
                </a:cxn>
                <a:cxn ang="0">
                  <a:pos x="0" y="4"/>
                </a:cxn>
              </a:cxnLst>
              <a:rect b="b" l="0" r="r" t="0"/>
              <a:pathLst>
                <a:path h="11" w="42">
                  <a:moveTo>
                    <a:pt x="0" y="4"/>
                  </a:moveTo>
                  <a:cubicBezTo>
                    <a:pt x="13" y="6"/>
                    <a:pt x="34" y="0"/>
                    <a:pt x="42" y="7"/>
                  </a:cubicBezTo>
                  <a:cubicBezTo>
                    <a:pt x="29" y="5"/>
                    <a:pt x="8" y="11"/>
                    <a:pt x="0" y="4"/>
                  </a:cubicBezTo>
                  <a:close/>
                </a:path>
              </a:pathLst>
            </a:custGeom>
            <a:solidFill>
              <a:srgbClr val="67C1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59" name="Freeform 159"/>
            <p:cNvSpPr/>
            <p:nvPr/>
          </p:nvSpPr>
          <p:spPr bwMode="auto">
            <a:xfrm>
              <a:off x="3810000" y="3513138"/>
              <a:ext cx="114300" cy="28575"/>
            </a:xfrm>
            <a:custGeom>
              <a:cxnLst>
                <a:cxn ang="0">
                  <a:pos x="21" y="7"/>
                </a:cxn>
                <a:cxn ang="0">
                  <a:pos x="0" y="4"/>
                </a:cxn>
                <a:cxn ang="0">
                  <a:pos x="42" y="7"/>
                </a:cxn>
                <a:cxn ang="0">
                  <a:pos x="21" y="7"/>
                </a:cxn>
              </a:cxnLst>
              <a:rect b="b" l="0" r="r" t="0"/>
              <a:pathLst>
                <a:path h="11" w="42">
                  <a:moveTo>
                    <a:pt x="21" y="7"/>
                  </a:moveTo>
                  <a:cubicBezTo>
                    <a:pt x="15" y="5"/>
                    <a:pt x="1" y="11"/>
                    <a:pt x="0" y="4"/>
                  </a:cubicBezTo>
                  <a:cubicBezTo>
                    <a:pt x="13" y="6"/>
                    <a:pt x="34" y="0"/>
                    <a:pt x="42" y="7"/>
                  </a:cubicBezTo>
                  <a:cubicBezTo>
                    <a:pt x="35" y="7"/>
                    <a:pt x="28" y="7"/>
                    <a:pt x="21" y="7"/>
                  </a:cubicBezTo>
                  <a:close/>
                </a:path>
              </a:pathLst>
            </a:custGeom>
            <a:solidFill>
              <a:srgbClr val="91C9D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60" name="Freeform 160"/>
            <p:cNvSpPr>
              <a:spLocks noEditPoints="1"/>
            </p:cNvSpPr>
            <p:nvPr/>
          </p:nvSpPr>
          <p:spPr bwMode="auto">
            <a:xfrm>
              <a:off x="4179888" y="3006725"/>
              <a:ext cx="900113" cy="661988"/>
            </a:xfrm>
            <a:custGeom>
              <a:cxnLst>
                <a:cxn ang="0">
                  <a:pos x="166" y="207"/>
                </a:cxn>
                <a:cxn ang="0">
                  <a:pos x="10" y="210"/>
                </a:cxn>
                <a:cxn ang="0">
                  <a:pos x="58" y="219"/>
                </a:cxn>
                <a:cxn ang="0">
                  <a:pos x="106" y="222"/>
                </a:cxn>
                <a:cxn ang="0">
                  <a:pos x="163" y="213"/>
                </a:cxn>
                <a:cxn ang="0">
                  <a:pos x="136" y="246"/>
                </a:cxn>
                <a:cxn ang="0">
                  <a:pos x="94" y="243"/>
                </a:cxn>
                <a:cxn ang="0">
                  <a:pos x="10" y="234"/>
                </a:cxn>
                <a:cxn ang="0">
                  <a:pos x="1" y="195"/>
                </a:cxn>
                <a:cxn ang="0">
                  <a:pos x="52" y="171"/>
                </a:cxn>
                <a:cxn ang="0">
                  <a:pos x="145" y="81"/>
                </a:cxn>
                <a:cxn ang="0">
                  <a:pos x="190" y="3"/>
                </a:cxn>
                <a:cxn ang="0">
                  <a:pos x="196" y="0"/>
                </a:cxn>
                <a:cxn ang="0">
                  <a:pos x="208" y="3"/>
                </a:cxn>
                <a:cxn ang="0">
                  <a:pos x="292" y="3"/>
                </a:cxn>
                <a:cxn ang="0">
                  <a:pos x="313" y="81"/>
                </a:cxn>
                <a:cxn ang="0">
                  <a:pos x="310" y="78"/>
                </a:cxn>
                <a:cxn ang="0">
                  <a:pos x="184" y="78"/>
                </a:cxn>
                <a:cxn ang="0">
                  <a:pos x="259" y="93"/>
                </a:cxn>
                <a:cxn ang="0">
                  <a:pos x="292" y="102"/>
                </a:cxn>
                <a:cxn ang="0">
                  <a:pos x="190" y="180"/>
                </a:cxn>
                <a:cxn ang="0">
                  <a:pos x="181" y="174"/>
                </a:cxn>
                <a:cxn ang="0">
                  <a:pos x="190" y="171"/>
                </a:cxn>
                <a:cxn ang="0">
                  <a:pos x="115" y="171"/>
                </a:cxn>
                <a:cxn ang="0">
                  <a:pos x="145" y="174"/>
                </a:cxn>
                <a:cxn ang="0">
                  <a:pos x="172" y="180"/>
                </a:cxn>
                <a:cxn ang="0">
                  <a:pos x="70" y="195"/>
                </a:cxn>
                <a:cxn ang="0">
                  <a:pos x="112" y="198"/>
                </a:cxn>
                <a:cxn ang="0">
                  <a:pos x="154" y="198"/>
                </a:cxn>
                <a:cxn ang="0">
                  <a:pos x="175" y="198"/>
                </a:cxn>
                <a:cxn ang="0">
                  <a:pos x="166" y="207"/>
                </a:cxn>
                <a:cxn ang="0">
                  <a:pos x="208" y="57"/>
                </a:cxn>
                <a:cxn ang="0">
                  <a:pos x="202" y="63"/>
                </a:cxn>
                <a:cxn ang="0">
                  <a:pos x="181" y="60"/>
                </a:cxn>
                <a:cxn ang="0">
                  <a:pos x="223" y="72"/>
                </a:cxn>
                <a:cxn ang="0">
                  <a:pos x="274" y="72"/>
                </a:cxn>
                <a:cxn ang="0">
                  <a:pos x="289" y="69"/>
                </a:cxn>
                <a:cxn ang="0">
                  <a:pos x="238" y="60"/>
                </a:cxn>
                <a:cxn ang="0">
                  <a:pos x="208" y="57"/>
                </a:cxn>
                <a:cxn ang="0">
                  <a:pos x="229" y="105"/>
                </a:cxn>
                <a:cxn ang="0">
                  <a:pos x="256" y="102"/>
                </a:cxn>
                <a:cxn ang="0">
                  <a:pos x="169" y="93"/>
                </a:cxn>
                <a:cxn ang="0">
                  <a:pos x="166" y="96"/>
                </a:cxn>
                <a:cxn ang="0">
                  <a:pos x="229" y="105"/>
                </a:cxn>
              </a:cxnLst>
              <a:rect b="b" l="0" r="r" t="0"/>
              <a:pathLst>
                <a:path h="246" w="335">
                  <a:moveTo>
                    <a:pt x="166" y="207"/>
                  </a:moveTo>
                  <a:cubicBezTo>
                    <a:pt x="110" y="211"/>
                    <a:pt x="58" y="211"/>
                    <a:pt x="10" y="210"/>
                  </a:cubicBezTo>
                  <a:cubicBezTo>
                    <a:pt x="18" y="221"/>
                    <a:pt x="40" y="218"/>
                    <a:pt x="58" y="219"/>
                  </a:cubicBezTo>
                  <a:cubicBezTo>
                    <a:pt x="68" y="226"/>
                    <a:pt x="91" y="220"/>
                    <a:pt x="106" y="222"/>
                  </a:cubicBezTo>
                  <a:cubicBezTo>
                    <a:pt x="137" y="226"/>
                    <a:pt x="147" y="217"/>
                    <a:pt x="163" y="213"/>
                  </a:cubicBezTo>
                  <a:cubicBezTo>
                    <a:pt x="156" y="226"/>
                    <a:pt x="149" y="239"/>
                    <a:pt x="136" y="246"/>
                  </a:cubicBezTo>
                  <a:cubicBezTo>
                    <a:pt x="128" y="239"/>
                    <a:pt x="107" y="245"/>
                    <a:pt x="94" y="243"/>
                  </a:cubicBezTo>
                  <a:cubicBezTo>
                    <a:pt x="61" y="245"/>
                    <a:pt x="39" y="236"/>
                    <a:pt x="10" y="234"/>
                  </a:cubicBezTo>
                  <a:cubicBezTo>
                    <a:pt x="7" y="221"/>
                    <a:pt x="0" y="212"/>
                    <a:pt x="1" y="195"/>
                  </a:cubicBezTo>
                  <a:cubicBezTo>
                    <a:pt x="11" y="180"/>
                    <a:pt x="28" y="172"/>
                    <a:pt x="52" y="171"/>
                  </a:cubicBezTo>
                  <a:cubicBezTo>
                    <a:pt x="81" y="139"/>
                    <a:pt x="104" y="101"/>
                    <a:pt x="145" y="81"/>
                  </a:cubicBezTo>
                  <a:cubicBezTo>
                    <a:pt x="144" y="39"/>
                    <a:pt x="173" y="27"/>
                    <a:pt x="190" y="3"/>
                  </a:cubicBezTo>
                  <a:cubicBezTo>
                    <a:pt x="193" y="3"/>
                    <a:pt x="194" y="1"/>
                    <a:pt x="196" y="0"/>
                  </a:cubicBezTo>
                  <a:cubicBezTo>
                    <a:pt x="197" y="4"/>
                    <a:pt x="204" y="2"/>
                    <a:pt x="208" y="3"/>
                  </a:cubicBezTo>
                  <a:cubicBezTo>
                    <a:pt x="236" y="3"/>
                    <a:pt x="264" y="3"/>
                    <a:pt x="292" y="3"/>
                  </a:cubicBezTo>
                  <a:cubicBezTo>
                    <a:pt x="310" y="15"/>
                    <a:pt x="335" y="58"/>
                    <a:pt x="313" y="81"/>
                  </a:cubicBezTo>
                  <a:cubicBezTo>
                    <a:pt x="314" y="78"/>
                    <a:pt x="312" y="78"/>
                    <a:pt x="310" y="78"/>
                  </a:cubicBezTo>
                  <a:cubicBezTo>
                    <a:pt x="266" y="75"/>
                    <a:pt x="221" y="83"/>
                    <a:pt x="184" y="78"/>
                  </a:cubicBezTo>
                  <a:cubicBezTo>
                    <a:pt x="201" y="91"/>
                    <a:pt x="232" y="90"/>
                    <a:pt x="259" y="93"/>
                  </a:cubicBezTo>
                  <a:cubicBezTo>
                    <a:pt x="263" y="102"/>
                    <a:pt x="302" y="88"/>
                    <a:pt x="292" y="102"/>
                  </a:cubicBezTo>
                  <a:cubicBezTo>
                    <a:pt x="256" y="126"/>
                    <a:pt x="221" y="151"/>
                    <a:pt x="190" y="180"/>
                  </a:cubicBezTo>
                  <a:cubicBezTo>
                    <a:pt x="189" y="176"/>
                    <a:pt x="181" y="179"/>
                    <a:pt x="181" y="174"/>
                  </a:cubicBezTo>
                  <a:cubicBezTo>
                    <a:pt x="185" y="174"/>
                    <a:pt x="189" y="174"/>
                    <a:pt x="190" y="171"/>
                  </a:cubicBezTo>
                  <a:cubicBezTo>
                    <a:pt x="169" y="158"/>
                    <a:pt x="137" y="162"/>
                    <a:pt x="115" y="171"/>
                  </a:cubicBezTo>
                  <a:cubicBezTo>
                    <a:pt x="119" y="178"/>
                    <a:pt x="136" y="172"/>
                    <a:pt x="145" y="174"/>
                  </a:cubicBezTo>
                  <a:cubicBezTo>
                    <a:pt x="147" y="183"/>
                    <a:pt x="170" y="171"/>
                    <a:pt x="172" y="180"/>
                  </a:cubicBezTo>
                  <a:cubicBezTo>
                    <a:pt x="142" y="189"/>
                    <a:pt x="99" y="185"/>
                    <a:pt x="70" y="195"/>
                  </a:cubicBezTo>
                  <a:cubicBezTo>
                    <a:pt x="85" y="195"/>
                    <a:pt x="95" y="200"/>
                    <a:pt x="112" y="198"/>
                  </a:cubicBezTo>
                  <a:cubicBezTo>
                    <a:pt x="119" y="203"/>
                    <a:pt x="147" y="203"/>
                    <a:pt x="154" y="198"/>
                  </a:cubicBezTo>
                  <a:cubicBezTo>
                    <a:pt x="161" y="198"/>
                    <a:pt x="168" y="198"/>
                    <a:pt x="175" y="198"/>
                  </a:cubicBezTo>
                  <a:cubicBezTo>
                    <a:pt x="176" y="205"/>
                    <a:pt x="166" y="201"/>
                    <a:pt x="166" y="207"/>
                  </a:cubicBezTo>
                  <a:close/>
                  <a:moveTo>
                    <a:pt x="208" y="57"/>
                  </a:moveTo>
                  <a:cubicBezTo>
                    <a:pt x="205" y="58"/>
                    <a:pt x="203" y="60"/>
                    <a:pt x="202" y="63"/>
                  </a:cubicBezTo>
                  <a:cubicBezTo>
                    <a:pt x="193" y="64"/>
                    <a:pt x="191" y="58"/>
                    <a:pt x="181" y="60"/>
                  </a:cubicBezTo>
                  <a:cubicBezTo>
                    <a:pt x="189" y="70"/>
                    <a:pt x="205" y="72"/>
                    <a:pt x="223" y="72"/>
                  </a:cubicBezTo>
                  <a:cubicBezTo>
                    <a:pt x="233" y="77"/>
                    <a:pt x="264" y="77"/>
                    <a:pt x="274" y="72"/>
                  </a:cubicBezTo>
                  <a:cubicBezTo>
                    <a:pt x="278" y="70"/>
                    <a:pt x="290" y="76"/>
                    <a:pt x="289" y="69"/>
                  </a:cubicBezTo>
                  <a:cubicBezTo>
                    <a:pt x="274" y="64"/>
                    <a:pt x="261" y="57"/>
                    <a:pt x="238" y="60"/>
                  </a:cubicBezTo>
                  <a:cubicBezTo>
                    <a:pt x="234" y="53"/>
                    <a:pt x="217" y="59"/>
                    <a:pt x="208" y="57"/>
                  </a:cubicBezTo>
                  <a:close/>
                  <a:moveTo>
                    <a:pt x="229" y="105"/>
                  </a:moveTo>
                  <a:cubicBezTo>
                    <a:pt x="244" y="106"/>
                    <a:pt x="285" y="104"/>
                    <a:pt x="256" y="102"/>
                  </a:cubicBezTo>
                  <a:cubicBezTo>
                    <a:pt x="230" y="98"/>
                    <a:pt x="190" y="92"/>
                    <a:pt x="169" y="93"/>
                  </a:cubicBezTo>
                  <a:cubicBezTo>
                    <a:pt x="167" y="93"/>
                    <a:pt x="165" y="93"/>
                    <a:pt x="166" y="96"/>
                  </a:cubicBezTo>
                  <a:cubicBezTo>
                    <a:pt x="179" y="95"/>
                    <a:pt x="209" y="104"/>
                    <a:pt x="229" y="105"/>
                  </a:cubicBezTo>
                  <a:close/>
                </a:path>
              </a:pathLst>
            </a:custGeom>
            <a:solidFill>
              <a:srgbClr val="1E45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61" name="Freeform 161"/>
            <p:cNvSpPr/>
            <p:nvPr/>
          </p:nvSpPr>
          <p:spPr bwMode="auto">
            <a:xfrm>
              <a:off x="4335463" y="3584575"/>
              <a:ext cx="128588" cy="30163"/>
            </a:xfrm>
            <a:custGeom>
              <a:cxnLst>
                <a:cxn ang="0">
                  <a:pos x="0" y="4"/>
                </a:cxn>
                <a:cxn ang="0">
                  <a:pos x="48" y="7"/>
                </a:cxn>
                <a:cxn ang="0">
                  <a:pos x="0" y="4"/>
                </a:cxn>
              </a:cxnLst>
              <a:rect b="b" l="0" r="r" t="0"/>
              <a:pathLst>
                <a:path h="11" w="48">
                  <a:moveTo>
                    <a:pt x="0" y="4"/>
                  </a:moveTo>
                  <a:cubicBezTo>
                    <a:pt x="15" y="6"/>
                    <a:pt x="38" y="0"/>
                    <a:pt x="48" y="7"/>
                  </a:cubicBezTo>
                  <a:cubicBezTo>
                    <a:pt x="33" y="5"/>
                    <a:pt x="10" y="11"/>
                    <a:pt x="0" y="4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62" name="Freeform 162"/>
            <p:cNvSpPr/>
            <p:nvPr/>
          </p:nvSpPr>
          <p:spPr bwMode="auto">
            <a:xfrm>
              <a:off x="4432300" y="3649663"/>
              <a:ext cx="112713" cy="30163"/>
            </a:xfrm>
            <a:custGeom>
              <a:cxnLst>
                <a:cxn ang="0">
                  <a:pos x="0" y="4"/>
                </a:cxn>
                <a:cxn ang="0">
                  <a:pos x="42" y="7"/>
                </a:cxn>
                <a:cxn ang="0">
                  <a:pos x="0" y="4"/>
                </a:cxn>
              </a:cxnLst>
              <a:rect b="b" l="0" r="r" t="0"/>
              <a:pathLst>
                <a:path h="11" w="42">
                  <a:moveTo>
                    <a:pt x="0" y="4"/>
                  </a:moveTo>
                  <a:cubicBezTo>
                    <a:pt x="13" y="6"/>
                    <a:pt x="34" y="0"/>
                    <a:pt x="42" y="7"/>
                  </a:cubicBezTo>
                  <a:cubicBezTo>
                    <a:pt x="29" y="5"/>
                    <a:pt x="8" y="11"/>
                    <a:pt x="0" y="4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63" name="Freeform 163"/>
            <p:cNvSpPr/>
            <p:nvPr/>
          </p:nvSpPr>
          <p:spPr bwMode="auto">
            <a:xfrm>
              <a:off x="4189413" y="3681413"/>
              <a:ext cx="88900" cy="30163"/>
            </a:xfrm>
            <a:custGeom>
              <a:cxnLst>
                <a:cxn ang="0">
                  <a:pos x="0" y="4"/>
                </a:cxn>
                <a:cxn ang="0">
                  <a:pos x="33" y="7"/>
                </a:cxn>
                <a:cxn ang="0">
                  <a:pos x="0" y="4"/>
                </a:cxn>
              </a:cxnLst>
              <a:rect b="b" l="0" r="r" t="0"/>
              <a:pathLst>
                <a:path h="11" w="33">
                  <a:moveTo>
                    <a:pt x="0" y="4"/>
                  </a:moveTo>
                  <a:cubicBezTo>
                    <a:pt x="10" y="6"/>
                    <a:pt x="28" y="0"/>
                    <a:pt x="33" y="7"/>
                  </a:cubicBezTo>
                  <a:cubicBezTo>
                    <a:pt x="23" y="5"/>
                    <a:pt x="5" y="11"/>
                    <a:pt x="0" y="4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64" name="Freeform 164"/>
            <p:cNvSpPr/>
            <p:nvPr/>
          </p:nvSpPr>
          <p:spPr bwMode="auto">
            <a:xfrm>
              <a:off x="4254500" y="3690938"/>
              <a:ext cx="115888" cy="34925"/>
            </a:xfrm>
            <a:custGeom>
              <a:cxnLst>
                <a:cxn ang="0">
                  <a:pos x="27" y="4"/>
                </a:cxn>
                <a:cxn ang="0">
                  <a:pos x="42" y="7"/>
                </a:cxn>
                <a:cxn ang="0">
                  <a:pos x="0" y="10"/>
                </a:cxn>
                <a:cxn ang="0">
                  <a:pos x="27" y="4"/>
                </a:cxn>
              </a:cxnLst>
              <a:rect b="b" l="0" r="r" t="0"/>
              <a:pathLst>
                <a:path h="13" w="43">
                  <a:moveTo>
                    <a:pt x="27" y="4"/>
                  </a:moveTo>
                  <a:cubicBezTo>
                    <a:pt x="31" y="6"/>
                    <a:pt x="43" y="0"/>
                    <a:pt x="42" y="7"/>
                  </a:cubicBezTo>
                  <a:cubicBezTo>
                    <a:pt x="30" y="10"/>
                    <a:pt x="16" y="11"/>
                    <a:pt x="0" y="10"/>
                  </a:cubicBezTo>
                  <a:cubicBezTo>
                    <a:pt x="2" y="1"/>
                    <a:pt x="25" y="13"/>
                    <a:pt x="27" y="4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65" name="Freeform 165"/>
            <p:cNvSpPr/>
            <p:nvPr/>
          </p:nvSpPr>
          <p:spPr bwMode="auto">
            <a:xfrm>
              <a:off x="4462463" y="3779838"/>
              <a:ext cx="209550" cy="85725"/>
            </a:xfrm>
            <a:custGeom>
              <a:cxnLst>
                <a:cxn ang="0">
                  <a:pos x="52" y="4"/>
                </a:cxn>
                <a:cxn ang="0">
                  <a:pos x="76" y="13"/>
                </a:cxn>
                <a:cxn ang="0">
                  <a:pos x="25" y="22"/>
                </a:cxn>
                <a:cxn ang="0">
                  <a:pos x="16" y="28"/>
                </a:cxn>
                <a:cxn ang="0">
                  <a:pos x="1" y="25"/>
                </a:cxn>
                <a:cxn ang="0">
                  <a:pos x="52" y="4"/>
                </a:cxn>
              </a:cxnLst>
              <a:rect b="b" l="0" r="r" t="0"/>
              <a:pathLst>
                <a:path h="32" w="78">
                  <a:moveTo>
                    <a:pt x="52" y="4"/>
                  </a:moveTo>
                  <a:cubicBezTo>
                    <a:pt x="62" y="5"/>
                    <a:pt x="78" y="0"/>
                    <a:pt x="76" y="13"/>
                  </a:cubicBezTo>
                  <a:cubicBezTo>
                    <a:pt x="60" y="17"/>
                    <a:pt x="41" y="18"/>
                    <a:pt x="25" y="22"/>
                  </a:cubicBezTo>
                  <a:cubicBezTo>
                    <a:pt x="23" y="25"/>
                    <a:pt x="17" y="24"/>
                    <a:pt x="16" y="28"/>
                  </a:cubicBezTo>
                  <a:cubicBezTo>
                    <a:pt x="12" y="26"/>
                    <a:pt x="0" y="32"/>
                    <a:pt x="1" y="25"/>
                  </a:cubicBezTo>
                  <a:cubicBezTo>
                    <a:pt x="21" y="21"/>
                    <a:pt x="38" y="14"/>
                    <a:pt x="52" y="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66" name="Freeform 166"/>
            <p:cNvSpPr/>
            <p:nvPr/>
          </p:nvSpPr>
          <p:spPr bwMode="auto">
            <a:xfrm>
              <a:off x="4505325" y="3838575"/>
              <a:ext cx="136525" cy="23813"/>
            </a:xfrm>
            <a:custGeom>
              <a:cxnLst>
                <a:cxn ang="0">
                  <a:pos x="9" y="0"/>
                </a:cxn>
                <a:cxn ang="0">
                  <a:pos x="51" y="9"/>
                </a:cxn>
                <a:cxn ang="0">
                  <a:pos x="24" y="9"/>
                </a:cxn>
                <a:cxn ang="0">
                  <a:pos x="0" y="6"/>
                </a:cxn>
                <a:cxn ang="0">
                  <a:pos x="9" y="0"/>
                </a:cxn>
              </a:cxnLst>
              <a:rect b="b" l="0" r="r" t="0"/>
              <a:pathLst>
                <a:path h="9" w="51">
                  <a:moveTo>
                    <a:pt x="9" y="0"/>
                  </a:moveTo>
                  <a:cubicBezTo>
                    <a:pt x="19" y="7"/>
                    <a:pt x="41" y="2"/>
                    <a:pt x="51" y="9"/>
                  </a:cubicBezTo>
                  <a:cubicBezTo>
                    <a:pt x="42" y="9"/>
                    <a:pt x="33" y="9"/>
                    <a:pt x="24" y="9"/>
                  </a:cubicBezTo>
                  <a:cubicBezTo>
                    <a:pt x="22" y="2"/>
                    <a:pt x="7" y="8"/>
                    <a:pt x="0" y="6"/>
                  </a:cubicBezTo>
                  <a:cubicBezTo>
                    <a:pt x="1" y="2"/>
                    <a:pt x="7" y="3"/>
                    <a:pt x="9" y="0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67" name="Freeform 167"/>
            <p:cNvSpPr/>
            <p:nvPr/>
          </p:nvSpPr>
          <p:spPr bwMode="auto">
            <a:xfrm>
              <a:off x="4402138" y="3843338"/>
              <a:ext cx="166688" cy="30163"/>
            </a:xfrm>
            <a:custGeom>
              <a:cxnLst>
                <a:cxn ang="0">
                  <a:pos x="62" y="7"/>
                </a:cxn>
                <a:cxn ang="0">
                  <a:pos x="23" y="1"/>
                </a:cxn>
                <a:cxn ang="0">
                  <a:pos x="38" y="4"/>
                </a:cxn>
                <a:cxn ang="0">
                  <a:pos x="62" y="7"/>
                </a:cxn>
              </a:cxnLst>
              <a:rect b="b" l="0" r="r" t="0"/>
              <a:pathLst>
                <a:path h="11" w="62">
                  <a:moveTo>
                    <a:pt x="62" y="7"/>
                  </a:moveTo>
                  <a:cubicBezTo>
                    <a:pt x="49" y="6"/>
                    <a:pt x="0" y="11"/>
                    <a:pt x="23" y="1"/>
                  </a:cubicBezTo>
                  <a:cubicBezTo>
                    <a:pt x="22" y="8"/>
                    <a:pt x="34" y="2"/>
                    <a:pt x="38" y="4"/>
                  </a:cubicBezTo>
                  <a:cubicBezTo>
                    <a:pt x="45" y="6"/>
                    <a:pt x="60" y="0"/>
                    <a:pt x="62" y="7"/>
                  </a:cubicBezTo>
                  <a:close/>
                </a:path>
              </a:pathLst>
            </a:custGeom>
            <a:solidFill>
              <a:srgbClr val="6A898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68" name="Freeform 168"/>
            <p:cNvSpPr/>
            <p:nvPr/>
          </p:nvSpPr>
          <p:spPr bwMode="auto">
            <a:xfrm>
              <a:off x="4335463" y="3773488"/>
              <a:ext cx="328613" cy="239713"/>
            </a:xfrm>
            <a:custGeom>
              <a:cxnLst>
                <a:cxn ang="0">
                  <a:pos x="120" y="42"/>
                </a:cxn>
                <a:cxn ang="0">
                  <a:pos x="114" y="54"/>
                </a:cxn>
                <a:cxn ang="0">
                  <a:pos x="75" y="69"/>
                </a:cxn>
                <a:cxn ang="0">
                  <a:pos x="54" y="69"/>
                </a:cxn>
                <a:cxn ang="0">
                  <a:pos x="105" y="87"/>
                </a:cxn>
                <a:cxn ang="0">
                  <a:pos x="93" y="87"/>
                </a:cxn>
                <a:cxn ang="0">
                  <a:pos x="51" y="84"/>
                </a:cxn>
                <a:cxn ang="0">
                  <a:pos x="42" y="60"/>
                </a:cxn>
                <a:cxn ang="0">
                  <a:pos x="102" y="45"/>
                </a:cxn>
                <a:cxn ang="0">
                  <a:pos x="51" y="42"/>
                </a:cxn>
                <a:cxn ang="0">
                  <a:pos x="3" y="39"/>
                </a:cxn>
                <a:cxn ang="0">
                  <a:pos x="9" y="27"/>
                </a:cxn>
                <a:cxn ang="0">
                  <a:pos x="51" y="15"/>
                </a:cxn>
                <a:cxn ang="0">
                  <a:pos x="0" y="6"/>
                </a:cxn>
                <a:cxn ang="0">
                  <a:pos x="96" y="3"/>
                </a:cxn>
                <a:cxn ang="0">
                  <a:pos x="99" y="6"/>
                </a:cxn>
                <a:cxn ang="0">
                  <a:pos x="48" y="27"/>
                </a:cxn>
                <a:cxn ang="0">
                  <a:pos x="87" y="33"/>
                </a:cxn>
                <a:cxn ang="0">
                  <a:pos x="114" y="33"/>
                </a:cxn>
                <a:cxn ang="0">
                  <a:pos x="120" y="42"/>
                </a:cxn>
              </a:cxnLst>
              <a:rect b="b" l="0" r="r" t="0"/>
              <a:pathLst>
                <a:path h="89" w="122">
                  <a:moveTo>
                    <a:pt x="120" y="42"/>
                  </a:moveTo>
                  <a:cubicBezTo>
                    <a:pt x="122" y="50"/>
                    <a:pt x="114" y="48"/>
                    <a:pt x="114" y="54"/>
                  </a:cubicBezTo>
                  <a:cubicBezTo>
                    <a:pt x="101" y="59"/>
                    <a:pt x="88" y="64"/>
                    <a:pt x="75" y="69"/>
                  </a:cubicBezTo>
                  <a:cubicBezTo>
                    <a:pt x="68" y="69"/>
                    <a:pt x="61" y="69"/>
                    <a:pt x="54" y="69"/>
                  </a:cubicBezTo>
                  <a:cubicBezTo>
                    <a:pt x="66" y="80"/>
                    <a:pt x="100" y="69"/>
                    <a:pt x="105" y="87"/>
                  </a:cubicBezTo>
                  <a:cubicBezTo>
                    <a:pt x="101" y="87"/>
                    <a:pt x="97" y="87"/>
                    <a:pt x="93" y="87"/>
                  </a:cubicBezTo>
                  <a:cubicBezTo>
                    <a:pt x="76" y="89"/>
                    <a:pt x="65" y="85"/>
                    <a:pt x="51" y="84"/>
                  </a:cubicBezTo>
                  <a:cubicBezTo>
                    <a:pt x="32" y="86"/>
                    <a:pt x="28" y="67"/>
                    <a:pt x="42" y="60"/>
                  </a:cubicBezTo>
                  <a:cubicBezTo>
                    <a:pt x="62" y="55"/>
                    <a:pt x="87" y="55"/>
                    <a:pt x="102" y="45"/>
                  </a:cubicBezTo>
                  <a:cubicBezTo>
                    <a:pt x="83" y="46"/>
                    <a:pt x="71" y="40"/>
                    <a:pt x="51" y="42"/>
                  </a:cubicBezTo>
                  <a:cubicBezTo>
                    <a:pt x="32" y="44"/>
                    <a:pt x="22" y="37"/>
                    <a:pt x="3" y="39"/>
                  </a:cubicBezTo>
                  <a:cubicBezTo>
                    <a:pt x="2" y="32"/>
                    <a:pt x="4" y="28"/>
                    <a:pt x="9" y="27"/>
                  </a:cubicBezTo>
                  <a:cubicBezTo>
                    <a:pt x="25" y="25"/>
                    <a:pt x="39" y="21"/>
                    <a:pt x="51" y="15"/>
                  </a:cubicBezTo>
                  <a:cubicBezTo>
                    <a:pt x="36" y="10"/>
                    <a:pt x="9" y="17"/>
                    <a:pt x="0" y="6"/>
                  </a:cubicBezTo>
                  <a:cubicBezTo>
                    <a:pt x="27" y="0"/>
                    <a:pt x="65" y="5"/>
                    <a:pt x="96" y="3"/>
                  </a:cubicBezTo>
                  <a:cubicBezTo>
                    <a:pt x="96" y="5"/>
                    <a:pt x="96" y="7"/>
                    <a:pt x="99" y="6"/>
                  </a:cubicBezTo>
                  <a:cubicBezTo>
                    <a:pt x="85" y="16"/>
                    <a:pt x="68" y="23"/>
                    <a:pt x="48" y="27"/>
                  </a:cubicBezTo>
                  <a:cubicBezTo>
                    <a:pt x="25" y="37"/>
                    <a:pt x="74" y="32"/>
                    <a:pt x="87" y="33"/>
                  </a:cubicBezTo>
                  <a:cubicBezTo>
                    <a:pt x="96" y="33"/>
                    <a:pt x="105" y="33"/>
                    <a:pt x="114" y="33"/>
                  </a:cubicBezTo>
                  <a:cubicBezTo>
                    <a:pt x="118" y="34"/>
                    <a:pt x="120" y="37"/>
                    <a:pt x="120" y="42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69" name="Freeform 169"/>
            <p:cNvSpPr/>
            <p:nvPr/>
          </p:nvSpPr>
          <p:spPr bwMode="auto">
            <a:xfrm>
              <a:off x="4641850" y="3873500"/>
              <a:ext cx="73025" cy="50800"/>
            </a:xfrm>
            <a:custGeom>
              <a:cxnLst>
                <a:cxn ang="0">
                  <a:pos x="6" y="5"/>
                </a:cxn>
                <a:cxn ang="0">
                  <a:pos x="24" y="11"/>
                </a:cxn>
                <a:cxn ang="0">
                  <a:pos x="0" y="17"/>
                </a:cxn>
                <a:cxn ang="0">
                  <a:pos x="6" y="5"/>
                </a:cxn>
              </a:cxnLst>
              <a:rect b="b" l="0" r="r" t="0"/>
              <a:pathLst>
                <a:path h="19" w="27">
                  <a:moveTo>
                    <a:pt x="6" y="5"/>
                  </a:moveTo>
                  <a:cubicBezTo>
                    <a:pt x="12" y="7"/>
                    <a:pt x="27" y="0"/>
                    <a:pt x="24" y="11"/>
                  </a:cubicBezTo>
                  <a:cubicBezTo>
                    <a:pt x="22" y="19"/>
                    <a:pt x="10" y="17"/>
                    <a:pt x="0" y="17"/>
                  </a:cubicBezTo>
                  <a:cubicBezTo>
                    <a:pt x="0" y="11"/>
                    <a:pt x="8" y="13"/>
                    <a:pt x="6" y="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70" name="Freeform 170"/>
            <p:cNvSpPr/>
            <p:nvPr/>
          </p:nvSpPr>
          <p:spPr bwMode="auto">
            <a:xfrm>
              <a:off x="4400550" y="3900488"/>
              <a:ext cx="87313" cy="31750"/>
            </a:xfrm>
            <a:custGeom>
              <a:cxnLst>
                <a:cxn ang="0">
                  <a:pos x="0" y="4"/>
                </a:cxn>
                <a:cxn ang="0">
                  <a:pos x="33" y="7"/>
                </a:cxn>
                <a:cxn ang="0">
                  <a:pos x="18" y="10"/>
                </a:cxn>
                <a:cxn ang="0">
                  <a:pos x="0" y="4"/>
                </a:cxn>
              </a:cxnLst>
              <a:rect b="b" l="0" r="r" t="0"/>
              <a:pathLst>
                <a:path h="12" w="33">
                  <a:moveTo>
                    <a:pt x="0" y="4"/>
                  </a:moveTo>
                  <a:cubicBezTo>
                    <a:pt x="10" y="6"/>
                    <a:pt x="28" y="0"/>
                    <a:pt x="33" y="7"/>
                  </a:cubicBezTo>
                  <a:cubicBezTo>
                    <a:pt x="26" y="6"/>
                    <a:pt x="21" y="7"/>
                    <a:pt x="18" y="10"/>
                  </a:cubicBezTo>
                  <a:cubicBezTo>
                    <a:pt x="18" y="2"/>
                    <a:pt x="0" y="12"/>
                    <a:pt x="0" y="4"/>
                  </a:cubicBezTo>
                  <a:close/>
                </a:path>
              </a:pathLst>
            </a:custGeom>
            <a:solidFill>
              <a:srgbClr val="09607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71" name="Freeform 171"/>
            <p:cNvSpPr/>
            <p:nvPr/>
          </p:nvSpPr>
          <p:spPr bwMode="auto">
            <a:xfrm>
              <a:off x="4479925" y="3959225"/>
              <a:ext cx="282575" cy="58738"/>
            </a:xfrm>
            <a:custGeom>
              <a:cxnLst>
                <a:cxn ang="0">
                  <a:pos x="21" y="0"/>
                </a:cxn>
                <a:cxn ang="0">
                  <a:pos x="105" y="9"/>
                </a:cxn>
                <a:cxn ang="0">
                  <a:pos x="51" y="18"/>
                </a:cxn>
                <a:cxn ang="0">
                  <a:pos x="0" y="0"/>
                </a:cxn>
                <a:cxn ang="0">
                  <a:pos x="21" y="0"/>
                </a:cxn>
              </a:cxnLst>
              <a:rect b="b" l="0" r="r" t="0"/>
              <a:pathLst>
                <a:path h="22" w="105">
                  <a:moveTo>
                    <a:pt x="21" y="0"/>
                  </a:moveTo>
                  <a:cubicBezTo>
                    <a:pt x="46" y="6"/>
                    <a:pt x="82" y="1"/>
                    <a:pt x="105" y="9"/>
                  </a:cubicBezTo>
                  <a:cubicBezTo>
                    <a:pt x="97" y="22"/>
                    <a:pt x="65" y="11"/>
                    <a:pt x="51" y="18"/>
                  </a:cubicBezTo>
                  <a:cubicBezTo>
                    <a:pt x="46" y="0"/>
                    <a:pt x="12" y="11"/>
                    <a:pt x="0" y="0"/>
                  </a:cubicBezTo>
                  <a:cubicBezTo>
                    <a:pt x="7" y="0"/>
                    <a:pt x="14" y="0"/>
                    <a:pt x="21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72" name="Freeform 172"/>
            <p:cNvSpPr/>
            <p:nvPr/>
          </p:nvSpPr>
          <p:spPr bwMode="auto">
            <a:xfrm>
              <a:off x="4464050" y="4000500"/>
              <a:ext cx="120650" cy="25400"/>
            </a:xfrm>
            <a:custGeom>
              <a:cxnLst>
                <a:cxn ang="0">
                  <a:pos x="3" y="0"/>
                </a:cxn>
                <a:cxn ang="0">
                  <a:pos x="45" y="3"/>
                </a:cxn>
                <a:cxn ang="0">
                  <a:pos x="0" y="6"/>
                </a:cxn>
                <a:cxn ang="0">
                  <a:pos x="3" y="0"/>
                </a:cxn>
              </a:cxnLst>
              <a:rect b="b" l="0" r="r" t="0"/>
              <a:pathLst>
                <a:path h="10" w="45">
                  <a:moveTo>
                    <a:pt x="3" y="0"/>
                  </a:moveTo>
                  <a:cubicBezTo>
                    <a:pt x="17" y="1"/>
                    <a:pt x="28" y="5"/>
                    <a:pt x="45" y="3"/>
                  </a:cubicBezTo>
                  <a:cubicBezTo>
                    <a:pt x="36" y="10"/>
                    <a:pt x="14" y="4"/>
                    <a:pt x="0" y="6"/>
                  </a:cubicBezTo>
                  <a:cubicBezTo>
                    <a:pt x="0" y="3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73" name="Freeform 173"/>
            <p:cNvSpPr/>
            <p:nvPr/>
          </p:nvSpPr>
          <p:spPr bwMode="auto">
            <a:xfrm>
              <a:off x="4618038" y="3983038"/>
              <a:ext cx="177800" cy="34925"/>
            </a:xfrm>
            <a:custGeom>
              <a:cxnLst>
                <a:cxn ang="0">
                  <a:pos x="0" y="9"/>
                </a:cxn>
                <a:cxn ang="0">
                  <a:pos x="54" y="0"/>
                </a:cxn>
                <a:cxn ang="0">
                  <a:pos x="66" y="6"/>
                </a:cxn>
                <a:cxn ang="0">
                  <a:pos x="9" y="12"/>
                </a:cxn>
                <a:cxn ang="0">
                  <a:pos x="0" y="9"/>
                </a:cxn>
              </a:cxnLst>
              <a:rect b="b" l="0" r="r" t="0"/>
              <a:pathLst>
                <a:path h="13" w="66">
                  <a:moveTo>
                    <a:pt x="0" y="9"/>
                  </a:moveTo>
                  <a:cubicBezTo>
                    <a:pt x="14" y="2"/>
                    <a:pt x="46" y="13"/>
                    <a:pt x="54" y="0"/>
                  </a:cubicBezTo>
                  <a:cubicBezTo>
                    <a:pt x="59" y="1"/>
                    <a:pt x="57" y="9"/>
                    <a:pt x="66" y="6"/>
                  </a:cubicBezTo>
                  <a:cubicBezTo>
                    <a:pt x="51" y="12"/>
                    <a:pt x="30" y="12"/>
                    <a:pt x="9" y="12"/>
                  </a:cubicBezTo>
                  <a:cubicBezTo>
                    <a:pt x="5" y="12"/>
                    <a:pt x="1" y="12"/>
                    <a:pt x="0" y="9"/>
                  </a:cubicBezTo>
                  <a:close/>
                </a:path>
              </a:pathLst>
            </a:custGeom>
            <a:solidFill>
              <a:srgbClr val="09607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74" name="Freeform 174"/>
            <p:cNvSpPr/>
            <p:nvPr/>
          </p:nvSpPr>
          <p:spPr bwMode="auto">
            <a:xfrm>
              <a:off x="4424363" y="3978275"/>
              <a:ext cx="484188" cy="73025"/>
            </a:xfrm>
            <a:custGeom>
              <a:cxnLst>
                <a:cxn ang="0">
                  <a:pos x="138" y="8"/>
                </a:cxn>
                <a:cxn ang="0">
                  <a:pos x="180" y="17"/>
                </a:cxn>
                <a:cxn ang="0">
                  <a:pos x="99" y="23"/>
                </a:cxn>
                <a:cxn ang="0">
                  <a:pos x="36" y="23"/>
                </a:cxn>
                <a:cxn ang="0">
                  <a:pos x="0" y="20"/>
                </a:cxn>
                <a:cxn ang="0">
                  <a:pos x="3" y="17"/>
                </a:cxn>
                <a:cxn ang="0">
                  <a:pos x="81" y="14"/>
                </a:cxn>
                <a:cxn ang="0">
                  <a:pos x="138" y="8"/>
                </a:cxn>
              </a:cxnLst>
              <a:rect b="b" l="0" r="r" t="0"/>
              <a:pathLst>
                <a:path h="27" w="180">
                  <a:moveTo>
                    <a:pt x="138" y="8"/>
                  </a:moveTo>
                  <a:cubicBezTo>
                    <a:pt x="152" y="11"/>
                    <a:pt x="180" y="0"/>
                    <a:pt x="180" y="17"/>
                  </a:cubicBezTo>
                  <a:cubicBezTo>
                    <a:pt x="150" y="16"/>
                    <a:pt x="129" y="24"/>
                    <a:pt x="99" y="23"/>
                  </a:cubicBezTo>
                  <a:cubicBezTo>
                    <a:pt x="78" y="23"/>
                    <a:pt x="57" y="23"/>
                    <a:pt x="36" y="23"/>
                  </a:cubicBezTo>
                  <a:cubicBezTo>
                    <a:pt x="25" y="21"/>
                    <a:pt x="6" y="27"/>
                    <a:pt x="0" y="20"/>
                  </a:cubicBezTo>
                  <a:cubicBezTo>
                    <a:pt x="2" y="20"/>
                    <a:pt x="4" y="20"/>
                    <a:pt x="3" y="17"/>
                  </a:cubicBezTo>
                  <a:cubicBezTo>
                    <a:pt x="28" y="15"/>
                    <a:pt x="61" y="21"/>
                    <a:pt x="81" y="14"/>
                  </a:cubicBezTo>
                  <a:cubicBezTo>
                    <a:pt x="102" y="14"/>
                    <a:pt x="123" y="14"/>
                    <a:pt x="138" y="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75" name="Freeform 175"/>
            <p:cNvSpPr/>
            <p:nvPr/>
          </p:nvSpPr>
          <p:spPr bwMode="auto">
            <a:xfrm>
              <a:off x="4521200" y="4040188"/>
              <a:ext cx="169863" cy="12700"/>
            </a:xfrm>
            <a:custGeom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0" y="0"/>
                </a:cxn>
              </a:cxnLst>
              <a:rect b="b" l="0" r="r" t="0"/>
              <a:pathLst>
                <a:path h="5" w="62">
                  <a:moveTo>
                    <a:pt x="0" y="0"/>
                  </a:moveTo>
                  <a:cubicBezTo>
                    <a:pt x="21" y="0"/>
                    <a:pt x="42" y="0"/>
                    <a:pt x="63" y="0"/>
                  </a:cubicBezTo>
                  <a:cubicBezTo>
                    <a:pt x="49" y="5"/>
                    <a:pt x="14" y="5"/>
                    <a:pt x="0" y="0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76" name="Freeform 176"/>
            <p:cNvSpPr/>
            <p:nvPr/>
          </p:nvSpPr>
          <p:spPr bwMode="auto">
            <a:xfrm>
              <a:off x="4541838" y="4062413"/>
              <a:ext cx="236538" cy="34925"/>
            </a:xfrm>
            <a:custGeom>
              <a:cxnLst>
                <a:cxn ang="0">
                  <a:pos x="88" y="1"/>
                </a:cxn>
                <a:cxn ang="0">
                  <a:pos x="58" y="7"/>
                </a:cxn>
                <a:cxn ang="0">
                  <a:pos x="52" y="4"/>
                </a:cxn>
                <a:cxn ang="0">
                  <a:pos x="28" y="1"/>
                </a:cxn>
                <a:cxn ang="0">
                  <a:pos x="88" y="1"/>
                </a:cxn>
              </a:cxnLst>
              <a:rect b="b" l="0" r="r" t="0"/>
              <a:pathLst>
                <a:path h="13" w="88">
                  <a:moveTo>
                    <a:pt x="88" y="1"/>
                  </a:moveTo>
                  <a:cubicBezTo>
                    <a:pt x="88" y="13"/>
                    <a:pt x="67" y="4"/>
                    <a:pt x="58" y="7"/>
                  </a:cubicBezTo>
                  <a:cubicBezTo>
                    <a:pt x="57" y="5"/>
                    <a:pt x="55" y="4"/>
                    <a:pt x="52" y="4"/>
                  </a:cubicBezTo>
                  <a:cubicBezTo>
                    <a:pt x="28" y="5"/>
                    <a:pt x="0" y="3"/>
                    <a:pt x="28" y="1"/>
                  </a:cubicBezTo>
                  <a:cubicBezTo>
                    <a:pt x="41" y="0"/>
                    <a:pt x="70" y="2"/>
                    <a:pt x="88" y="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77" name="Freeform 177"/>
            <p:cNvSpPr/>
            <p:nvPr/>
          </p:nvSpPr>
          <p:spPr bwMode="auto">
            <a:xfrm>
              <a:off x="4681538" y="4233863"/>
              <a:ext cx="307975" cy="104775"/>
            </a:xfrm>
            <a:custGeom>
              <a:cxnLst>
                <a:cxn ang="0">
                  <a:pos x="81" y="0"/>
                </a:cxn>
                <a:cxn ang="0">
                  <a:pos x="66" y="9"/>
                </a:cxn>
                <a:cxn ang="0">
                  <a:pos x="93" y="6"/>
                </a:cxn>
                <a:cxn ang="0">
                  <a:pos x="114" y="6"/>
                </a:cxn>
                <a:cxn ang="0">
                  <a:pos x="93" y="15"/>
                </a:cxn>
                <a:cxn ang="0">
                  <a:pos x="99" y="24"/>
                </a:cxn>
                <a:cxn ang="0">
                  <a:pos x="78" y="39"/>
                </a:cxn>
                <a:cxn ang="0">
                  <a:pos x="51" y="39"/>
                </a:cxn>
                <a:cxn ang="0">
                  <a:pos x="42" y="39"/>
                </a:cxn>
                <a:cxn ang="0">
                  <a:pos x="60" y="33"/>
                </a:cxn>
                <a:cxn ang="0">
                  <a:pos x="6" y="24"/>
                </a:cxn>
                <a:cxn ang="0">
                  <a:pos x="51" y="12"/>
                </a:cxn>
                <a:cxn ang="0">
                  <a:pos x="15" y="0"/>
                </a:cxn>
                <a:cxn ang="0">
                  <a:pos x="81" y="0"/>
                </a:cxn>
              </a:cxnLst>
              <a:rect b="b" l="0" r="r" t="0"/>
              <a:pathLst>
                <a:path h="39" w="114">
                  <a:moveTo>
                    <a:pt x="81" y="0"/>
                  </a:moveTo>
                  <a:cubicBezTo>
                    <a:pt x="86" y="13"/>
                    <a:pt x="65" y="0"/>
                    <a:pt x="66" y="9"/>
                  </a:cubicBezTo>
                  <a:cubicBezTo>
                    <a:pt x="69" y="11"/>
                    <a:pt x="87" y="10"/>
                    <a:pt x="93" y="6"/>
                  </a:cubicBezTo>
                  <a:cubicBezTo>
                    <a:pt x="100" y="6"/>
                    <a:pt x="107" y="6"/>
                    <a:pt x="114" y="6"/>
                  </a:cubicBezTo>
                  <a:cubicBezTo>
                    <a:pt x="112" y="14"/>
                    <a:pt x="100" y="12"/>
                    <a:pt x="93" y="15"/>
                  </a:cubicBezTo>
                  <a:cubicBezTo>
                    <a:pt x="95" y="18"/>
                    <a:pt x="100" y="18"/>
                    <a:pt x="99" y="24"/>
                  </a:cubicBezTo>
                  <a:cubicBezTo>
                    <a:pt x="86" y="23"/>
                    <a:pt x="77" y="26"/>
                    <a:pt x="78" y="39"/>
                  </a:cubicBezTo>
                  <a:cubicBezTo>
                    <a:pt x="69" y="39"/>
                    <a:pt x="60" y="39"/>
                    <a:pt x="51" y="39"/>
                  </a:cubicBezTo>
                  <a:cubicBezTo>
                    <a:pt x="48" y="39"/>
                    <a:pt x="45" y="39"/>
                    <a:pt x="42" y="39"/>
                  </a:cubicBezTo>
                  <a:cubicBezTo>
                    <a:pt x="39" y="28"/>
                    <a:pt x="54" y="35"/>
                    <a:pt x="60" y="33"/>
                  </a:cubicBezTo>
                  <a:cubicBezTo>
                    <a:pt x="50" y="15"/>
                    <a:pt x="22" y="33"/>
                    <a:pt x="6" y="24"/>
                  </a:cubicBezTo>
                  <a:cubicBezTo>
                    <a:pt x="10" y="9"/>
                    <a:pt x="39" y="19"/>
                    <a:pt x="51" y="12"/>
                  </a:cubicBezTo>
                  <a:cubicBezTo>
                    <a:pt x="44" y="4"/>
                    <a:pt x="0" y="10"/>
                    <a:pt x="15" y="0"/>
                  </a:cubicBezTo>
                  <a:cubicBezTo>
                    <a:pt x="37" y="0"/>
                    <a:pt x="59" y="0"/>
                    <a:pt x="81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78" name="Freeform 178"/>
            <p:cNvSpPr/>
            <p:nvPr/>
          </p:nvSpPr>
          <p:spPr bwMode="auto">
            <a:xfrm>
              <a:off x="4892675" y="4416425"/>
              <a:ext cx="168275" cy="52388"/>
            </a:xfrm>
            <a:custGeom>
              <a:cxnLst>
                <a:cxn ang="0">
                  <a:pos x="27" y="19"/>
                </a:cxn>
                <a:cxn ang="0">
                  <a:pos x="0" y="19"/>
                </a:cxn>
                <a:cxn ang="0">
                  <a:pos x="9" y="4"/>
                </a:cxn>
                <a:cxn ang="0">
                  <a:pos x="63" y="7"/>
                </a:cxn>
                <a:cxn ang="0">
                  <a:pos x="60" y="13"/>
                </a:cxn>
                <a:cxn ang="0">
                  <a:pos x="60" y="19"/>
                </a:cxn>
                <a:cxn ang="0">
                  <a:pos x="27" y="19"/>
                </a:cxn>
              </a:cxnLst>
              <a:rect b="b" l="0" r="r" t="0"/>
              <a:pathLst>
                <a:path h="19" w="62">
                  <a:moveTo>
                    <a:pt x="27" y="19"/>
                  </a:moveTo>
                  <a:cubicBezTo>
                    <a:pt x="18" y="19"/>
                    <a:pt x="9" y="19"/>
                    <a:pt x="0" y="19"/>
                  </a:cubicBezTo>
                  <a:cubicBezTo>
                    <a:pt x="3" y="14"/>
                    <a:pt x="7" y="10"/>
                    <a:pt x="9" y="4"/>
                  </a:cubicBezTo>
                  <a:cubicBezTo>
                    <a:pt x="26" y="6"/>
                    <a:pt x="51" y="0"/>
                    <a:pt x="63" y="7"/>
                  </a:cubicBezTo>
                  <a:cubicBezTo>
                    <a:pt x="45" y="12"/>
                    <a:pt x="25" y="13"/>
                    <a:pt x="60" y="13"/>
                  </a:cubicBezTo>
                  <a:cubicBezTo>
                    <a:pt x="60" y="15"/>
                    <a:pt x="60" y="17"/>
                    <a:pt x="60" y="19"/>
                  </a:cubicBezTo>
                  <a:cubicBezTo>
                    <a:pt x="49" y="19"/>
                    <a:pt x="38" y="19"/>
                    <a:pt x="27" y="1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79" name="Freeform 179"/>
            <p:cNvSpPr/>
            <p:nvPr/>
          </p:nvSpPr>
          <p:spPr bwMode="auto">
            <a:xfrm>
              <a:off x="4964113" y="4468813"/>
              <a:ext cx="88900" cy="12700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0" y="0"/>
                </a:cxn>
              </a:cxnLst>
              <a:rect b="b" l="0" r="r" t="0"/>
              <a:pathLst>
                <a:path h="5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29" y="5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9607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80" name="Freeform 180"/>
            <p:cNvSpPr/>
            <p:nvPr/>
          </p:nvSpPr>
          <p:spPr bwMode="auto">
            <a:xfrm>
              <a:off x="4989513" y="4548188"/>
              <a:ext cx="120650" cy="33338"/>
            </a:xfrm>
            <a:custGeom>
              <a:cxnLst>
                <a:cxn ang="0">
                  <a:pos x="12" y="12"/>
                </a:cxn>
                <a:cxn ang="0">
                  <a:pos x="0" y="12"/>
                </a:cxn>
                <a:cxn ang="0">
                  <a:pos x="45" y="6"/>
                </a:cxn>
                <a:cxn ang="0">
                  <a:pos x="45" y="12"/>
                </a:cxn>
                <a:cxn ang="0">
                  <a:pos x="12" y="12"/>
                </a:cxn>
              </a:cxnLst>
              <a:rect b="b" l="0" r="r" t="0"/>
              <a:pathLst>
                <a:path h="12" w="45">
                  <a:moveTo>
                    <a:pt x="12" y="12"/>
                  </a:moveTo>
                  <a:cubicBezTo>
                    <a:pt x="8" y="12"/>
                    <a:pt x="4" y="12"/>
                    <a:pt x="0" y="12"/>
                  </a:cubicBezTo>
                  <a:cubicBezTo>
                    <a:pt x="5" y="0"/>
                    <a:pt x="31" y="9"/>
                    <a:pt x="45" y="6"/>
                  </a:cubicBezTo>
                  <a:cubicBezTo>
                    <a:pt x="45" y="8"/>
                    <a:pt x="45" y="10"/>
                    <a:pt x="45" y="12"/>
                  </a:cubicBezTo>
                  <a:cubicBezTo>
                    <a:pt x="34" y="12"/>
                    <a:pt x="23" y="12"/>
                    <a:pt x="12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81" name="Freeform 181"/>
            <p:cNvSpPr/>
            <p:nvPr/>
          </p:nvSpPr>
          <p:spPr bwMode="auto">
            <a:xfrm>
              <a:off x="4983163" y="4575175"/>
              <a:ext cx="127000" cy="26988"/>
            </a:xfrm>
            <a:custGeom>
              <a:cxnLst>
                <a:cxn ang="0">
                  <a:pos x="47" y="5"/>
                </a:cxn>
                <a:cxn ang="0">
                  <a:pos x="32" y="8"/>
                </a:cxn>
                <a:cxn ang="0">
                  <a:pos x="2" y="8"/>
                </a:cxn>
                <a:cxn ang="0">
                  <a:pos x="14" y="2"/>
                </a:cxn>
                <a:cxn ang="0">
                  <a:pos x="47" y="2"/>
                </a:cxn>
                <a:cxn ang="0">
                  <a:pos x="47" y="5"/>
                </a:cxn>
              </a:cxnLst>
              <a:rect b="b" l="0" r="r" t="0"/>
              <a:pathLst>
                <a:path h="10" w="47">
                  <a:moveTo>
                    <a:pt x="47" y="5"/>
                  </a:moveTo>
                  <a:cubicBezTo>
                    <a:pt x="43" y="7"/>
                    <a:pt x="31" y="1"/>
                    <a:pt x="32" y="8"/>
                  </a:cubicBezTo>
                  <a:cubicBezTo>
                    <a:pt x="22" y="8"/>
                    <a:pt x="12" y="8"/>
                    <a:pt x="2" y="8"/>
                  </a:cubicBezTo>
                  <a:cubicBezTo>
                    <a:pt x="0" y="0"/>
                    <a:pt x="16" y="10"/>
                    <a:pt x="14" y="2"/>
                  </a:cubicBezTo>
                  <a:cubicBezTo>
                    <a:pt x="25" y="2"/>
                    <a:pt x="36" y="2"/>
                    <a:pt x="47" y="2"/>
                  </a:cubicBezTo>
                  <a:cubicBezTo>
                    <a:pt x="47" y="3"/>
                    <a:pt x="47" y="4"/>
                    <a:pt x="47" y="5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82" name="Freeform 182"/>
            <p:cNvSpPr/>
            <p:nvPr/>
          </p:nvSpPr>
          <p:spPr bwMode="auto">
            <a:xfrm>
              <a:off x="4919663" y="4586288"/>
              <a:ext cx="282575" cy="53975"/>
            </a:xfrm>
            <a:custGeom>
              <a:cxnLst>
                <a:cxn ang="0">
                  <a:pos x="56" y="4"/>
                </a:cxn>
                <a:cxn ang="0">
                  <a:pos x="92" y="7"/>
                </a:cxn>
                <a:cxn ang="0">
                  <a:pos x="104" y="13"/>
                </a:cxn>
                <a:cxn ang="0">
                  <a:pos x="89" y="16"/>
                </a:cxn>
                <a:cxn ang="0">
                  <a:pos x="50" y="16"/>
                </a:cxn>
                <a:cxn ang="0">
                  <a:pos x="2" y="13"/>
                </a:cxn>
                <a:cxn ang="0">
                  <a:pos x="26" y="4"/>
                </a:cxn>
                <a:cxn ang="0">
                  <a:pos x="56" y="4"/>
                </a:cxn>
              </a:cxnLst>
              <a:rect b="b" l="0" r="r" t="0"/>
              <a:pathLst>
                <a:path h="20" w="105">
                  <a:moveTo>
                    <a:pt x="56" y="4"/>
                  </a:moveTo>
                  <a:cubicBezTo>
                    <a:pt x="69" y="4"/>
                    <a:pt x="83" y="3"/>
                    <a:pt x="92" y="7"/>
                  </a:cubicBezTo>
                  <a:cubicBezTo>
                    <a:pt x="92" y="13"/>
                    <a:pt x="102" y="9"/>
                    <a:pt x="104" y="13"/>
                  </a:cubicBezTo>
                  <a:cubicBezTo>
                    <a:pt x="105" y="20"/>
                    <a:pt x="93" y="14"/>
                    <a:pt x="89" y="16"/>
                  </a:cubicBezTo>
                  <a:cubicBezTo>
                    <a:pt x="76" y="16"/>
                    <a:pt x="63" y="16"/>
                    <a:pt x="50" y="16"/>
                  </a:cubicBezTo>
                  <a:cubicBezTo>
                    <a:pt x="31" y="18"/>
                    <a:pt x="18" y="14"/>
                    <a:pt x="2" y="13"/>
                  </a:cubicBezTo>
                  <a:cubicBezTo>
                    <a:pt x="0" y="0"/>
                    <a:pt x="16" y="5"/>
                    <a:pt x="26" y="4"/>
                  </a:cubicBezTo>
                  <a:cubicBezTo>
                    <a:pt x="36" y="4"/>
                    <a:pt x="46" y="4"/>
                    <a:pt x="56" y="4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83" name="Freeform 183"/>
            <p:cNvSpPr/>
            <p:nvPr/>
          </p:nvSpPr>
          <p:spPr bwMode="auto">
            <a:xfrm>
              <a:off x="5067300" y="4578350"/>
              <a:ext cx="109538" cy="26988"/>
            </a:xfrm>
            <a:custGeom>
              <a:cxnLst>
                <a:cxn ang="0">
                  <a:pos x="37" y="10"/>
                </a:cxn>
                <a:cxn ang="0">
                  <a:pos x="1" y="7"/>
                </a:cxn>
                <a:cxn ang="0">
                  <a:pos x="16" y="4"/>
                </a:cxn>
                <a:cxn ang="0">
                  <a:pos x="40" y="7"/>
                </a:cxn>
                <a:cxn ang="0">
                  <a:pos x="37" y="10"/>
                </a:cxn>
              </a:cxnLst>
              <a:rect b="b" l="0" r="r" t="0"/>
              <a:pathLst>
                <a:path h="10" w="41">
                  <a:moveTo>
                    <a:pt x="37" y="10"/>
                  </a:moveTo>
                  <a:cubicBezTo>
                    <a:pt x="28" y="6"/>
                    <a:pt x="14" y="7"/>
                    <a:pt x="1" y="7"/>
                  </a:cubicBezTo>
                  <a:cubicBezTo>
                    <a:pt x="0" y="0"/>
                    <a:pt x="12" y="6"/>
                    <a:pt x="16" y="4"/>
                  </a:cubicBezTo>
                  <a:cubicBezTo>
                    <a:pt x="25" y="4"/>
                    <a:pt x="36" y="2"/>
                    <a:pt x="40" y="7"/>
                  </a:cubicBezTo>
                  <a:cubicBezTo>
                    <a:pt x="41" y="10"/>
                    <a:pt x="39" y="10"/>
                    <a:pt x="37" y="1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84" name="Freeform 184"/>
            <p:cNvSpPr/>
            <p:nvPr/>
          </p:nvSpPr>
          <p:spPr bwMode="auto">
            <a:xfrm>
              <a:off x="5053013" y="4629150"/>
              <a:ext cx="104775" cy="25400"/>
            </a:xfrm>
            <a:custGeom>
              <a:cxnLst>
                <a:cxn ang="0">
                  <a:pos x="0" y="0"/>
                </a:cxn>
                <a:cxn ang="0">
                  <a:pos x="39" y="0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9" w="39">
                  <a:moveTo>
                    <a:pt x="0" y="0"/>
                  </a:moveTo>
                  <a:cubicBezTo>
                    <a:pt x="13" y="0"/>
                    <a:pt x="26" y="0"/>
                    <a:pt x="39" y="0"/>
                  </a:cubicBezTo>
                  <a:cubicBezTo>
                    <a:pt x="30" y="4"/>
                    <a:pt x="10" y="9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A898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85" name="Freeform 185"/>
            <p:cNvSpPr/>
            <p:nvPr/>
          </p:nvSpPr>
          <p:spPr bwMode="auto">
            <a:xfrm>
              <a:off x="5099050" y="4643438"/>
              <a:ext cx="42863" cy="28575"/>
            </a:xfrm>
            <a:custGeom>
              <a:cxnLst>
                <a:cxn ang="0">
                  <a:pos x="13" y="1"/>
                </a:cxn>
                <a:cxn ang="0">
                  <a:pos x="1" y="10"/>
                </a:cxn>
                <a:cxn ang="0">
                  <a:pos x="13" y="1"/>
                </a:cxn>
              </a:cxnLst>
              <a:rect b="b" l="0" r="r" t="0"/>
              <a:pathLst>
                <a:path h="11" w="16">
                  <a:moveTo>
                    <a:pt x="13" y="1"/>
                  </a:moveTo>
                  <a:cubicBezTo>
                    <a:pt x="16" y="11"/>
                    <a:pt x="9" y="11"/>
                    <a:pt x="1" y="10"/>
                  </a:cubicBezTo>
                  <a:cubicBezTo>
                    <a:pt x="0" y="2"/>
                    <a:pt x="5" y="0"/>
                    <a:pt x="13" y="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86" name="Freeform 186"/>
            <p:cNvSpPr/>
            <p:nvPr/>
          </p:nvSpPr>
          <p:spPr bwMode="auto">
            <a:xfrm>
              <a:off x="4975225" y="4718050"/>
              <a:ext cx="522288" cy="425450"/>
            </a:xfrm>
            <a:custGeom>
              <a:cxnLst>
                <a:cxn ang="0">
                  <a:pos x="59" y="0"/>
                </a:cxn>
                <a:cxn ang="0">
                  <a:pos x="86" y="0"/>
                </a:cxn>
                <a:cxn ang="0">
                  <a:pos x="62" y="18"/>
                </a:cxn>
                <a:cxn ang="0">
                  <a:pos x="92" y="33"/>
                </a:cxn>
                <a:cxn ang="0">
                  <a:pos x="92" y="57"/>
                </a:cxn>
                <a:cxn ang="0">
                  <a:pos x="83" y="69"/>
                </a:cxn>
                <a:cxn ang="0">
                  <a:pos x="98" y="69"/>
                </a:cxn>
                <a:cxn ang="0">
                  <a:pos x="101" y="69"/>
                </a:cxn>
                <a:cxn ang="0">
                  <a:pos x="146" y="90"/>
                </a:cxn>
                <a:cxn ang="0">
                  <a:pos x="143" y="126"/>
                </a:cxn>
                <a:cxn ang="0">
                  <a:pos x="194" y="153"/>
                </a:cxn>
                <a:cxn ang="0">
                  <a:pos x="131" y="135"/>
                </a:cxn>
                <a:cxn ang="0">
                  <a:pos x="134" y="96"/>
                </a:cxn>
                <a:cxn ang="0">
                  <a:pos x="122" y="93"/>
                </a:cxn>
                <a:cxn ang="0">
                  <a:pos x="71" y="75"/>
                </a:cxn>
                <a:cxn ang="0">
                  <a:pos x="80" y="42"/>
                </a:cxn>
                <a:cxn ang="0">
                  <a:pos x="32" y="9"/>
                </a:cxn>
                <a:cxn ang="0">
                  <a:pos x="14" y="0"/>
                </a:cxn>
                <a:cxn ang="0">
                  <a:pos x="59" y="0"/>
                </a:cxn>
              </a:cxnLst>
              <a:rect b="b" l="0" r="r" t="0"/>
              <a:pathLst>
                <a:path h="158" w="194">
                  <a:moveTo>
                    <a:pt x="59" y="0"/>
                  </a:moveTo>
                  <a:cubicBezTo>
                    <a:pt x="68" y="0"/>
                    <a:pt x="77" y="0"/>
                    <a:pt x="86" y="0"/>
                  </a:cubicBezTo>
                  <a:cubicBezTo>
                    <a:pt x="86" y="14"/>
                    <a:pt x="68" y="10"/>
                    <a:pt x="62" y="18"/>
                  </a:cubicBezTo>
                  <a:cubicBezTo>
                    <a:pt x="72" y="23"/>
                    <a:pt x="84" y="26"/>
                    <a:pt x="92" y="33"/>
                  </a:cubicBezTo>
                  <a:cubicBezTo>
                    <a:pt x="92" y="41"/>
                    <a:pt x="92" y="49"/>
                    <a:pt x="92" y="57"/>
                  </a:cubicBezTo>
                  <a:cubicBezTo>
                    <a:pt x="88" y="60"/>
                    <a:pt x="86" y="65"/>
                    <a:pt x="83" y="69"/>
                  </a:cubicBezTo>
                  <a:cubicBezTo>
                    <a:pt x="88" y="69"/>
                    <a:pt x="93" y="69"/>
                    <a:pt x="98" y="69"/>
                  </a:cubicBezTo>
                  <a:cubicBezTo>
                    <a:pt x="99" y="69"/>
                    <a:pt x="100" y="69"/>
                    <a:pt x="101" y="69"/>
                  </a:cubicBezTo>
                  <a:cubicBezTo>
                    <a:pt x="118" y="74"/>
                    <a:pt x="134" y="80"/>
                    <a:pt x="146" y="90"/>
                  </a:cubicBezTo>
                  <a:cubicBezTo>
                    <a:pt x="147" y="104"/>
                    <a:pt x="145" y="115"/>
                    <a:pt x="143" y="126"/>
                  </a:cubicBezTo>
                  <a:cubicBezTo>
                    <a:pt x="161" y="134"/>
                    <a:pt x="186" y="135"/>
                    <a:pt x="194" y="153"/>
                  </a:cubicBezTo>
                  <a:cubicBezTo>
                    <a:pt x="174" y="158"/>
                    <a:pt x="156" y="136"/>
                    <a:pt x="131" y="135"/>
                  </a:cubicBezTo>
                  <a:cubicBezTo>
                    <a:pt x="125" y="117"/>
                    <a:pt x="143" y="107"/>
                    <a:pt x="134" y="96"/>
                  </a:cubicBezTo>
                  <a:cubicBezTo>
                    <a:pt x="131" y="94"/>
                    <a:pt x="127" y="93"/>
                    <a:pt x="122" y="93"/>
                  </a:cubicBezTo>
                  <a:cubicBezTo>
                    <a:pt x="109" y="83"/>
                    <a:pt x="90" y="79"/>
                    <a:pt x="71" y="75"/>
                  </a:cubicBezTo>
                  <a:cubicBezTo>
                    <a:pt x="66" y="56"/>
                    <a:pt x="83" y="59"/>
                    <a:pt x="80" y="42"/>
                  </a:cubicBezTo>
                  <a:cubicBezTo>
                    <a:pt x="68" y="27"/>
                    <a:pt x="33" y="35"/>
                    <a:pt x="32" y="9"/>
                  </a:cubicBezTo>
                  <a:cubicBezTo>
                    <a:pt x="21" y="11"/>
                    <a:pt x="0" y="6"/>
                    <a:pt x="14" y="0"/>
                  </a:cubicBezTo>
                  <a:cubicBezTo>
                    <a:pt x="29" y="0"/>
                    <a:pt x="44" y="0"/>
                    <a:pt x="59" y="0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87" name="Freeform 187"/>
            <p:cNvSpPr/>
            <p:nvPr/>
          </p:nvSpPr>
          <p:spPr bwMode="auto">
            <a:xfrm>
              <a:off x="5199063" y="4872038"/>
              <a:ext cx="39688" cy="31750"/>
            </a:xfrm>
            <a:custGeom>
              <a:cxnLst>
                <a:cxn ang="0">
                  <a:pos x="15" y="12"/>
                </a:cxn>
                <a:cxn ang="0">
                  <a:pos x="0" y="12"/>
                </a:cxn>
                <a:cxn ang="0">
                  <a:pos x="9" y="0"/>
                </a:cxn>
                <a:cxn ang="0">
                  <a:pos x="12" y="3"/>
                </a:cxn>
                <a:cxn ang="0">
                  <a:pos x="15" y="12"/>
                </a:cxn>
              </a:cxnLst>
              <a:rect b="b" l="0" r="r" t="0"/>
              <a:pathLst>
                <a:path h="12" w="15">
                  <a:moveTo>
                    <a:pt x="15" y="12"/>
                  </a:moveTo>
                  <a:cubicBezTo>
                    <a:pt x="10" y="12"/>
                    <a:pt x="5" y="12"/>
                    <a:pt x="0" y="12"/>
                  </a:cubicBezTo>
                  <a:cubicBezTo>
                    <a:pt x="3" y="8"/>
                    <a:pt x="5" y="3"/>
                    <a:pt x="9" y="0"/>
                  </a:cubicBezTo>
                  <a:cubicBezTo>
                    <a:pt x="8" y="3"/>
                    <a:pt x="10" y="3"/>
                    <a:pt x="12" y="3"/>
                  </a:cubicBezTo>
                  <a:cubicBezTo>
                    <a:pt x="12" y="7"/>
                    <a:pt x="13" y="10"/>
                    <a:pt x="15" y="12"/>
                  </a:cubicBezTo>
                  <a:close/>
                </a:path>
              </a:pathLst>
            </a:custGeom>
            <a:solidFill>
              <a:srgbClr val="18A2C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88" name="Freeform 188"/>
            <p:cNvSpPr/>
            <p:nvPr/>
          </p:nvSpPr>
          <p:spPr bwMode="auto">
            <a:xfrm>
              <a:off x="5230813" y="4876800"/>
              <a:ext cx="57150" cy="30163"/>
            </a:xfrm>
            <a:custGeom>
              <a:cxnLst>
                <a:cxn ang="0">
                  <a:pos x="3" y="10"/>
                </a:cxn>
                <a:cxn ang="0">
                  <a:pos x="0" y="1"/>
                </a:cxn>
                <a:cxn ang="0">
                  <a:pos x="21" y="4"/>
                </a:cxn>
                <a:cxn ang="0">
                  <a:pos x="6" y="10"/>
                </a:cxn>
                <a:cxn ang="0">
                  <a:pos x="3" y="10"/>
                </a:cxn>
              </a:cxnLst>
              <a:rect b="b" l="0" r="r" t="0"/>
              <a:pathLst>
                <a:path h="11" w="21">
                  <a:moveTo>
                    <a:pt x="3" y="10"/>
                  </a:moveTo>
                  <a:cubicBezTo>
                    <a:pt x="1" y="8"/>
                    <a:pt x="0" y="5"/>
                    <a:pt x="0" y="1"/>
                  </a:cubicBezTo>
                  <a:cubicBezTo>
                    <a:pt x="8" y="1"/>
                    <a:pt x="17" y="0"/>
                    <a:pt x="21" y="4"/>
                  </a:cubicBezTo>
                  <a:cubicBezTo>
                    <a:pt x="21" y="11"/>
                    <a:pt x="13" y="10"/>
                    <a:pt x="6" y="10"/>
                  </a:cubicBezTo>
                  <a:cubicBezTo>
                    <a:pt x="5" y="10"/>
                    <a:pt x="4" y="10"/>
                    <a:pt x="3" y="1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89" name="Freeform 189"/>
            <p:cNvSpPr/>
            <p:nvPr/>
          </p:nvSpPr>
          <p:spPr bwMode="auto">
            <a:xfrm>
              <a:off x="4487863" y="3432175"/>
              <a:ext cx="203200" cy="53975"/>
            </a:xfrm>
            <a:custGeom>
              <a:cxnLst>
                <a:cxn ang="0">
                  <a:pos x="30" y="16"/>
                </a:cxn>
                <a:cxn ang="0">
                  <a:pos x="0" y="13"/>
                </a:cxn>
                <a:cxn ang="0">
                  <a:pos x="75" y="13"/>
                </a:cxn>
                <a:cxn ang="0">
                  <a:pos x="66" y="16"/>
                </a:cxn>
                <a:cxn ang="0">
                  <a:pos x="30" y="16"/>
                </a:cxn>
              </a:cxnLst>
              <a:rect b="b" l="0" r="r" t="0"/>
              <a:pathLst>
                <a:path h="20" w="75">
                  <a:moveTo>
                    <a:pt x="30" y="16"/>
                  </a:moveTo>
                  <a:cubicBezTo>
                    <a:pt x="21" y="14"/>
                    <a:pt x="4" y="20"/>
                    <a:pt x="0" y="13"/>
                  </a:cubicBezTo>
                  <a:cubicBezTo>
                    <a:pt x="22" y="4"/>
                    <a:pt x="54" y="0"/>
                    <a:pt x="75" y="13"/>
                  </a:cubicBezTo>
                  <a:cubicBezTo>
                    <a:pt x="74" y="16"/>
                    <a:pt x="70" y="16"/>
                    <a:pt x="66" y="16"/>
                  </a:cubicBezTo>
                  <a:cubicBezTo>
                    <a:pt x="54" y="16"/>
                    <a:pt x="42" y="16"/>
                    <a:pt x="30" y="1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90" name="Freeform 190"/>
            <p:cNvSpPr/>
            <p:nvPr/>
          </p:nvSpPr>
          <p:spPr bwMode="auto">
            <a:xfrm>
              <a:off x="4432300" y="4008438"/>
              <a:ext cx="209550" cy="26988"/>
            </a:xfrm>
            <a:custGeom>
              <a:cxnLst>
                <a:cxn ang="0">
                  <a:pos x="0" y="6"/>
                </a:cxn>
                <a:cxn ang="0">
                  <a:pos x="12" y="3"/>
                </a:cxn>
                <a:cxn ang="0">
                  <a:pos x="57" y="0"/>
                </a:cxn>
                <a:cxn ang="0">
                  <a:pos x="69" y="0"/>
                </a:cxn>
                <a:cxn ang="0">
                  <a:pos x="78" y="3"/>
                </a:cxn>
                <a:cxn ang="0">
                  <a:pos x="0" y="6"/>
                </a:cxn>
              </a:cxnLst>
              <a:rect b="b" l="0" r="r" t="0"/>
              <a:pathLst>
                <a:path h="10" w="78">
                  <a:moveTo>
                    <a:pt x="0" y="6"/>
                  </a:moveTo>
                  <a:cubicBezTo>
                    <a:pt x="1" y="2"/>
                    <a:pt x="7" y="3"/>
                    <a:pt x="12" y="3"/>
                  </a:cubicBezTo>
                  <a:cubicBezTo>
                    <a:pt x="26" y="1"/>
                    <a:pt x="48" y="7"/>
                    <a:pt x="57" y="0"/>
                  </a:cubicBezTo>
                  <a:cubicBezTo>
                    <a:pt x="61" y="0"/>
                    <a:pt x="65" y="0"/>
                    <a:pt x="69" y="0"/>
                  </a:cubicBezTo>
                  <a:cubicBezTo>
                    <a:pt x="70" y="3"/>
                    <a:pt x="74" y="3"/>
                    <a:pt x="78" y="3"/>
                  </a:cubicBezTo>
                  <a:cubicBezTo>
                    <a:pt x="58" y="10"/>
                    <a:pt x="25" y="4"/>
                    <a:pt x="0" y="6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91" name="Freeform 191"/>
            <p:cNvSpPr/>
            <p:nvPr/>
          </p:nvSpPr>
          <p:spPr bwMode="auto">
            <a:xfrm>
              <a:off x="4981575" y="473075"/>
              <a:ext cx="88900" cy="14288"/>
            </a:xfrm>
            <a:custGeom>
              <a:cxnLst>
                <a:cxn ang="0">
                  <a:pos x="0" y="5"/>
                </a:cxn>
                <a:cxn ang="0">
                  <a:pos x="33" y="5"/>
                </a:cxn>
                <a:cxn ang="0">
                  <a:pos x="0" y="5"/>
                </a:cxn>
              </a:cxnLst>
              <a:rect b="b" l="0" r="r" t="0"/>
              <a:pathLst>
                <a:path h="5" w="33">
                  <a:moveTo>
                    <a:pt x="0" y="5"/>
                  </a:moveTo>
                  <a:cubicBezTo>
                    <a:pt x="4" y="0"/>
                    <a:pt x="29" y="0"/>
                    <a:pt x="33" y="5"/>
                  </a:cubicBezTo>
                  <a:cubicBezTo>
                    <a:pt x="22" y="5"/>
                    <a:pt x="11" y="5"/>
                    <a:pt x="0" y="5"/>
                  </a:cubicBezTo>
                  <a:close/>
                </a:path>
              </a:pathLst>
            </a:custGeom>
            <a:solidFill>
              <a:srgbClr val="09607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92" name="Freeform 192"/>
            <p:cNvSpPr/>
            <p:nvPr/>
          </p:nvSpPr>
          <p:spPr bwMode="auto">
            <a:xfrm>
              <a:off x="5932488" y="998538"/>
              <a:ext cx="88900" cy="14288"/>
            </a:xfrm>
            <a:custGeom>
              <a:cxnLst>
                <a:cxn ang="0">
                  <a:pos x="0" y="5"/>
                </a:cxn>
                <a:cxn ang="0">
                  <a:pos x="33" y="5"/>
                </a:cxn>
                <a:cxn ang="0">
                  <a:pos x="0" y="5"/>
                </a:cxn>
              </a:cxnLst>
              <a:rect b="b" l="0" r="r" t="0"/>
              <a:pathLst>
                <a:path h="5" w="33">
                  <a:moveTo>
                    <a:pt x="0" y="5"/>
                  </a:moveTo>
                  <a:cubicBezTo>
                    <a:pt x="4" y="0"/>
                    <a:pt x="29" y="0"/>
                    <a:pt x="33" y="5"/>
                  </a:cubicBezTo>
                  <a:cubicBezTo>
                    <a:pt x="22" y="5"/>
                    <a:pt x="11" y="5"/>
                    <a:pt x="0" y="5"/>
                  </a:cubicBezTo>
                  <a:close/>
                </a:path>
              </a:pathLst>
            </a:custGeom>
            <a:solidFill>
              <a:srgbClr val="09607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93" name="Freeform 193"/>
            <p:cNvSpPr/>
            <p:nvPr/>
          </p:nvSpPr>
          <p:spPr bwMode="auto">
            <a:xfrm>
              <a:off x="4029075" y="2349500"/>
              <a:ext cx="144463" cy="30163"/>
            </a:xfrm>
            <a:custGeom>
              <a:cxnLst>
                <a:cxn ang="0">
                  <a:pos x="0" y="7"/>
                </a:cxn>
                <a:cxn ang="0">
                  <a:pos x="54" y="4"/>
                </a:cxn>
                <a:cxn ang="0">
                  <a:pos x="0" y="7"/>
                </a:cxn>
              </a:cxnLst>
              <a:rect b="b" l="0" r="r" t="0"/>
              <a:pathLst>
                <a:path h="11" w="54">
                  <a:moveTo>
                    <a:pt x="0" y="7"/>
                  </a:moveTo>
                  <a:cubicBezTo>
                    <a:pt x="12" y="0"/>
                    <a:pt x="37" y="6"/>
                    <a:pt x="54" y="4"/>
                  </a:cubicBezTo>
                  <a:cubicBezTo>
                    <a:pt x="42" y="11"/>
                    <a:pt x="17" y="5"/>
                    <a:pt x="0" y="7"/>
                  </a:cubicBezTo>
                  <a:close/>
                </a:path>
              </a:pathLst>
            </a:custGeom>
            <a:solidFill>
              <a:srgbClr val="09607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94" name="Freeform 194"/>
            <p:cNvSpPr/>
            <p:nvPr/>
          </p:nvSpPr>
          <p:spPr bwMode="auto">
            <a:xfrm>
              <a:off x="4851400" y="2206625"/>
              <a:ext cx="282575" cy="735013"/>
            </a:xfrm>
            <a:custGeom>
              <a:cxnLst>
                <a:cxn ang="0">
                  <a:pos x="48" y="3"/>
                </a:cxn>
                <a:cxn ang="0">
                  <a:pos x="96" y="0"/>
                </a:cxn>
                <a:cxn ang="0">
                  <a:pos x="99" y="0"/>
                </a:cxn>
                <a:cxn ang="0">
                  <a:pos x="102" y="30"/>
                </a:cxn>
                <a:cxn ang="0">
                  <a:pos x="102" y="60"/>
                </a:cxn>
                <a:cxn ang="0">
                  <a:pos x="105" y="81"/>
                </a:cxn>
                <a:cxn ang="0">
                  <a:pos x="90" y="90"/>
                </a:cxn>
                <a:cxn ang="0">
                  <a:pos x="105" y="90"/>
                </a:cxn>
                <a:cxn ang="0">
                  <a:pos x="81" y="273"/>
                </a:cxn>
                <a:cxn ang="0">
                  <a:pos x="3" y="180"/>
                </a:cxn>
                <a:cxn ang="0">
                  <a:pos x="0" y="174"/>
                </a:cxn>
                <a:cxn ang="0">
                  <a:pos x="15" y="102"/>
                </a:cxn>
                <a:cxn ang="0">
                  <a:pos x="36" y="60"/>
                </a:cxn>
                <a:cxn ang="0">
                  <a:pos x="15" y="30"/>
                </a:cxn>
                <a:cxn ang="0">
                  <a:pos x="48" y="3"/>
                </a:cxn>
              </a:cxnLst>
              <a:rect b="b" l="0" r="r" t="0"/>
              <a:pathLst>
                <a:path h="273" w="105">
                  <a:moveTo>
                    <a:pt x="48" y="3"/>
                  </a:moveTo>
                  <a:cubicBezTo>
                    <a:pt x="69" y="8"/>
                    <a:pt x="77" y="3"/>
                    <a:pt x="96" y="0"/>
                  </a:cubicBezTo>
                  <a:cubicBezTo>
                    <a:pt x="97" y="0"/>
                    <a:pt x="98" y="0"/>
                    <a:pt x="99" y="0"/>
                  </a:cubicBezTo>
                  <a:cubicBezTo>
                    <a:pt x="90" y="10"/>
                    <a:pt x="105" y="16"/>
                    <a:pt x="102" y="30"/>
                  </a:cubicBezTo>
                  <a:cubicBezTo>
                    <a:pt x="97" y="33"/>
                    <a:pt x="97" y="57"/>
                    <a:pt x="102" y="60"/>
                  </a:cubicBezTo>
                  <a:cubicBezTo>
                    <a:pt x="102" y="68"/>
                    <a:pt x="101" y="77"/>
                    <a:pt x="105" y="81"/>
                  </a:cubicBezTo>
                  <a:cubicBezTo>
                    <a:pt x="101" y="85"/>
                    <a:pt x="93" y="85"/>
                    <a:pt x="90" y="90"/>
                  </a:cubicBezTo>
                  <a:cubicBezTo>
                    <a:pt x="97" y="94"/>
                    <a:pt x="102" y="81"/>
                    <a:pt x="105" y="90"/>
                  </a:cubicBezTo>
                  <a:cubicBezTo>
                    <a:pt x="90" y="144"/>
                    <a:pt x="91" y="214"/>
                    <a:pt x="81" y="273"/>
                  </a:cubicBezTo>
                  <a:cubicBezTo>
                    <a:pt x="62" y="237"/>
                    <a:pt x="21" y="207"/>
                    <a:pt x="3" y="180"/>
                  </a:cubicBezTo>
                  <a:cubicBezTo>
                    <a:pt x="1" y="179"/>
                    <a:pt x="0" y="177"/>
                    <a:pt x="0" y="174"/>
                  </a:cubicBezTo>
                  <a:cubicBezTo>
                    <a:pt x="6" y="160"/>
                    <a:pt x="20" y="126"/>
                    <a:pt x="15" y="102"/>
                  </a:cubicBezTo>
                  <a:cubicBezTo>
                    <a:pt x="22" y="88"/>
                    <a:pt x="35" y="80"/>
                    <a:pt x="36" y="60"/>
                  </a:cubicBezTo>
                  <a:cubicBezTo>
                    <a:pt x="30" y="49"/>
                    <a:pt x="16" y="46"/>
                    <a:pt x="15" y="30"/>
                  </a:cubicBezTo>
                  <a:cubicBezTo>
                    <a:pt x="23" y="18"/>
                    <a:pt x="38" y="13"/>
                    <a:pt x="48" y="3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95" name="Freeform 195"/>
            <p:cNvSpPr/>
            <p:nvPr/>
          </p:nvSpPr>
          <p:spPr bwMode="auto">
            <a:xfrm>
              <a:off x="5129213" y="2287588"/>
              <a:ext cx="20638" cy="104775"/>
            </a:xfrm>
            <a:custGeom>
              <a:cxnLst>
                <a:cxn ang="0">
                  <a:pos x="5" y="0"/>
                </a:cxn>
                <a:cxn ang="0">
                  <a:pos x="8" y="9"/>
                </a:cxn>
                <a:cxn ang="0">
                  <a:pos x="8" y="12"/>
                </a:cxn>
                <a:cxn ang="0">
                  <a:pos x="5" y="39"/>
                </a:cxn>
                <a:cxn ang="0">
                  <a:pos x="5" y="0"/>
                </a:cxn>
              </a:cxnLst>
              <a:rect b="b" l="0" r="r" t="0"/>
              <a:pathLst>
                <a:path h="39" w="8">
                  <a:moveTo>
                    <a:pt x="5" y="0"/>
                  </a:moveTo>
                  <a:cubicBezTo>
                    <a:pt x="5" y="4"/>
                    <a:pt x="4" y="9"/>
                    <a:pt x="8" y="9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3" y="17"/>
                    <a:pt x="6" y="30"/>
                    <a:pt x="5" y="39"/>
                  </a:cubicBezTo>
                  <a:cubicBezTo>
                    <a:pt x="0" y="33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96" name="Freeform 196"/>
            <p:cNvSpPr/>
            <p:nvPr/>
          </p:nvSpPr>
          <p:spPr bwMode="auto">
            <a:xfrm>
              <a:off x="4778375" y="3200400"/>
              <a:ext cx="138113" cy="12700"/>
            </a:xfrm>
            <a:custGeom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0" y="0"/>
                </a:cxn>
              </a:cxnLst>
              <a:rect b="b" l="0" r="r" t="0"/>
              <a:pathLst>
                <a:path h="5" w="51">
                  <a:moveTo>
                    <a:pt x="0" y="0"/>
                  </a:moveTo>
                  <a:cubicBezTo>
                    <a:pt x="17" y="0"/>
                    <a:pt x="34" y="0"/>
                    <a:pt x="51" y="0"/>
                  </a:cubicBezTo>
                  <a:cubicBezTo>
                    <a:pt x="41" y="5"/>
                    <a:pt x="10" y="5"/>
                    <a:pt x="0" y="0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97" name="Freeform 197"/>
            <p:cNvSpPr/>
            <p:nvPr/>
          </p:nvSpPr>
          <p:spPr bwMode="auto">
            <a:xfrm>
              <a:off x="4892675" y="3216275"/>
              <a:ext cx="131763" cy="19050"/>
            </a:xfrm>
            <a:custGeom>
              <a:cxnLst>
                <a:cxn ang="0">
                  <a:pos x="0" y="6"/>
                </a:cxn>
                <a:cxn ang="0">
                  <a:pos x="0" y="3"/>
                </a:cxn>
                <a:cxn ang="0">
                  <a:pos x="45" y="0"/>
                </a:cxn>
                <a:cxn ang="0">
                  <a:pos x="48" y="3"/>
                </a:cxn>
                <a:cxn ang="0">
                  <a:pos x="45" y="6"/>
                </a:cxn>
                <a:cxn ang="0">
                  <a:pos x="0" y="6"/>
                </a:cxn>
              </a:cxnLst>
              <a:rect b="b" l="0" r="r" t="0"/>
              <a:pathLst>
                <a:path h="7" w="49">
                  <a:moveTo>
                    <a:pt x="0" y="6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14" y="1"/>
                    <a:pt x="36" y="7"/>
                    <a:pt x="45" y="0"/>
                  </a:cubicBezTo>
                  <a:cubicBezTo>
                    <a:pt x="47" y="0"/>
                    <a:pt x="49" y="0"/>
                    <a:pt x="48" y="3"/>
                  </a:cubicBezTo>
                  <a:cubicBezTo>
                    <a:pt x="48" y="5"/>
                    <a:pt x="48" y="7"/>
                    <a:pt x="45" y="6"/>
                  </a:cubicBezTo>
                  <a:cubicBezTo>
                    <a:pt x="30" y="6"/>
                    <a:pt x="15" y="6"/>
                    <a:pt x="0" y="6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98" name="Freeform 198"/>
            <p:cNvSpPr/>
            <p:nvPr/>
          </p:nvSpPr>
          <p:spPr bwMode="auto">
            <a:xfrm>
              <a:off x="4181475" y="1489075"/>
              <a:ext cx="57150" cy="36513"/>
            </a:xfrm>
            <a:custGeom>
              <a:cxnLst>
                <a:cxn ang="0">
                  <a:pos x="21" y="9"/>
                </a:cxn>
                <a:cxn ang="0">
                  <a:pos x="3" y="9"/>
                </a:cxn>
                <a:cxn ang="0">
                  <a:pos x="15" y="3"/>
                </a:cxn>
                <a:cxn ang="0">
                  <a:pos x="21" y="9"/>
                </a:cxn>
              </a:cxnLst>
              <a:rect b="b" l="0" r="r" t="0"/>
              <a:pathLst>
                <a:path h="14" w="21">
                  <a:moveTo>
                    <a:pt x="21" y="9"/>
                  </a:moveTo>
                  <a:cubicBezTo>
                    <a:pt x="21" y="14"/>
                    <a:pt x="3" y="14"/>
                    <a:pt x="3" y="9"/>
                  </a:cubicBezTo>
                  <a:cubicBezTo>
                    <a:pt x="0" y="0"/>
                    <a:pt x="10" y="4"/>
                    <a:pt x="15" y="3"/>
                  </a:cubicBezTo>
                  <a:cubicBezTo>
                    <a:pt x="15" y="7"/>
                    <a:pt x="16" y="10"/>
                    <a:pt x="21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99" name="Freeform 199"/>
            <p:cNvSpPr/>
            <p:nvPr/>
          </p:nvSpPr>
          <p:spPr bwMode="auto">
            <a:xfrm>
              <a:off x="4776788" y="4344988"/>
              <a:ext cx="252413" cy="52388"/>
            </a:xfrm>
            <a:custGeom>
              <a:cxnLst>
                <a:cxn ang="0">
                  <a:pos x="19" y="16"/>
                </a:cxn>
                <a:cxn ang="0">
                  <a:pos x="1" y="10"/>
                </a:cxn>
                <a:cxn ang="0">
                  <a:pos x="16" y="1"/>
                </a:cxn>
                <a:cxn ang="0">
                  <a:pos x="76" y="7"/>
                </a:cxn>
                <a:cxn ang="0">
                  <a:pos x="94" y="13"/>
                </a:cxn>
                <a:cxn ang="0">
                  <a:pos x="19" y="16"/>
                </a:cxn>
              </a:cxnLst>
              <a:rect b="b" l="0" r="r" t="0"/>
              <a:pathLst>
                <a:path h="20" w="94">
                  <a:moveTo>
                    <a:pt x="19" y="16"/>
                  </a:moveTo>
                  <a:cubicBezTo>
                    <a:pt x="10" y="17"/>
                    <a:pt x="4" y="15"/>
                    <a:pt x="1" y="10"/>
                  </a:cubicBezTo>
                  <a:cubicBezTo>
                    <a:pt x="0" y="1"/>
                    <a:pt x="7" y="0"/>
                    <a:pt x="16" y="1"/>
                  </a:cubicBezTo>
                  <a:cubicBezTo>
                    <a:pt x="34" y="5"/>
                    <a:pt x="60" y="1"/>
                    <a:pt x="76" y="7"/>
                  </a:cubicBezTo>
                  <a:cubicBezTo>
                    <a:pt x="76" y="15"/>
                    <a:pt x="94" y="5"/>
                    <a:pt x="94" y="13"/>
                  </a:cubicBezTo>
                  <a:cubicBezTo>
                    <a:pt x="75" y="20"/>
                    <a:pt x="43" y="14"/>
                    <a:pt x="19" y="1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600" name="Freeform 200"/>
            <p:cNvSpPr/>
            <p:nvPr/>
          </p:nvSpPr>
          <p:spPr bwMode="auto">
            <a:xfrm>
              <a:off x="4972050" y="4494213"/>
              <a:ext cx="169863" cy="41275"/>
            </a:xfrm>
            <a:custGeom>
              <a:cxnLst>
                <a:cxn ang="0">
                  <a:pos x="12" y="11"/>
                </a:cxn>
                <a:cxn ang="0">
                  <a:pos x="0" y="11"/>
                </a:cxn>
                <a:cxn ang="0">
                  <a:pos x="63" y="8"/>
                </a:cxn>
                <a:cxn ang="0">
                  <a:pos x="12" y="11"/>
                </a:cxn>
              </a:cxnLst>
              <a:rect b="b" l="0" r="r" t="0"/>
              <a:pathLst>
                <a:path h="15" w="62">
                  <a:moveTo>
                    <a:pt x="12" y="11"/>
                  </a:moveTo>
                  <a:cubicBezTo>
                    <a:pt x="8" y="11"/>
                    <a:pt x="4" y="11"/>
                    <a:pt x="0" y="11"/>
                  </a:cubicBezTo>
                  <a:cubicBezTo>
                    <a:pt x="9" y="0"/>
                    <a:pt x="49" y="4"/>
                    <a:pt x="63" y="8"/>
                  </a:cubicBezTo>
                  <a:cubicBezTo>
                    <a:pt x="52" y="15"/>
                    <a:pt x="28" y="9"/>
                    <a:pt x="12" y="1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601" name="Freeform 201"/>
            <p:cNvSpPr/>
            <p:nvPr/>
          </p:nvSpPr>
          <p:spPr bwMode="auto">
            <a:xfrm>
              <a:off x="5284788" y="4968875"/>
              <a:ext cx="50800" cy="39688"/>
            </a:xfrm>
            <a:custGeom>
              <a:cxnLst>
                <a:cxn ang="0">
                  <a:pos x="7" y="0"/>
                </a:cxn>
                <a:cxn ang="0">
                  <a:pos x="19" y="3"/>
                </a:cxn>
                <a:cxn ang="0">
                  <a:pos x="1" y="9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15" w="19">
                  <a:moveTo>
                    <a:pt x="7" y="0"/>
                  </a:moveTo>
                  <a:cubicBezTo>
                    <a:pt x="12" y="0"/>
                    <a:pt x="16" y="1"/>
                    <a:pt x="19" y="3"/>
                  </a:cubicBezTo>
                  <a:cubicBezTo>
                    <a:pt x="17" y="10"/>
                    <a:pt x="7" y="15"/>
                    <a:pt x="1" y="9"/>
                  </a:cubicBezTo>
                  <a:cubicBezTo>
                    <a:pt x="0" y="4"/>
                    <a:pt x="4" y="4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602" name="Freeform 202"/>
            <p:cNvSpPr/>
            <p:nvPr/>
          </p:nvSpPr>
          <p:spPr bwMode="auto">
            <a:xfrm>
              <a:off x="4192588" y="3343275"/>
              <a:ext cx="190500" cy="139700"/>
            </a:xfrm>
            <a:custGeom>
              <a:cxnLst>
                <a:cxn ang="0">
                  <a:pos x="71" y="10"/>
                </a:cxn>
                <a:cxn ang="0">
                  <a:pos x="41" y="40"/>
                </a:cxn>
                <a:cxn ang="0">
                  <a:pos x="2" y="52"/>
                </a:cxn>
                <a:cxn ang="0">
                  <a:pos x="5" y="25"/>
                </a:cxn>
                <a:cxn ang="0">
                  <a:pos x="71" y="10"/>
                </a:cxn>
              </a:cxnLst>
              <a:rect b="b" l="0" r="r" t="0"/>
              <a:pathLst>
                <a:path h="52" w="71">
                  <a:moveTo>
                    <a:pt x="71" y="10"/>
                  </a:moveTo>
                  <a:cubicBezTo>
                    <a:pt x="60" y="19"/>
                    <a:pt x="50" y="29"/>
                    <a:pt x="41" y="40"/>
                  </a:cubicBezTo>
                  <a:cubicBezTo>
                    <a:pt x="26" y="42"/>
                    <a:pt x="15" y="48"/>
                    <a:pt x="2" y="52"/>
                  </a:cubicBezTo>
                  <a:cubicBezTo>
                    <a:pt x="0" y="40"/>
                    <a:pt x="7" y="37"/>
                    <a:pt x="5" y="25"/>
                  </a:cubicBezTo>
                  <a:cubicBezTo>
                    <a:pt x="34" y="29"/>
                    <a:pt x="55" y="0"/>
                    <a:pt x="71" y="1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603" name="Freeform 203"/>
            <p:cNvSpPr/>
            <p:nvPr/>
          </p:nvSpPr>
          <p:spPr bwMode="auto">
            <a:xfrm>
              <a:off x="4370388" y="3200400"/>
              <a:ext cx="30163" cy="136525"/>
            </a:xfrm>
            <a:custGeom>
              <a:cxnLst>
                <a:cxn ang="0">
                  <a:pos x="5" y="0"/>
                </a:cxn>
                <a:cxn ang="0">
                  <a:pos x="8" y="45"/>
                </a:cxn>
                <a:cxn ang="0">
                  <a:pos x="11" y="45"/>
                </a:cxn>
                <a:cxn ang="0">
                  <a:pos x="5" y="51"/>
                </a:cxn>
                <a:cxn ang="0">
                  <a:pos x="5" y="0"/>
                </a:cxn>
              </a:cxnLst>
              <a:rect b="b" l="0" r="r" t="0"/>
              <a:pathLst>
                <a:path h="51" w="11">
                  <a:moveTo>
                    <a:pt x="5" y="0"/>
                  </a:moveTo>
                  <a:cubicBezTo>
                    <a:pt x="7" y="14"/>
                    <a:pt x="1" y="36"/>
                    <a:pt x="8" y="45"/>
                  </a:cubicBezTo>
                  <a:cubicBezTo>
                    <a:pt x="9" y="45"/>
                    <a:pt x="10" y="45"/>
                    <a:pt x="11" y="45"/>
                  </a:cubicBezTo>
                  <a:cubicBezTo>
                    <a:pt x="10" y="48"/>
                    <a:pt x="8" y="50"/>
                    <a:pt x="5" y="51"/>
                  </a:cubicBezTo>
                  <a:cubicBezTo>
                    <a:pt x="1" y="40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604" name="Freeform 204"/>
            <p:cNvSpPr/>
            <p:nvPr/>
          </p:nvSpPr>
          <p:spPr bwMode="auto">
            <a:xfrm>
              <a:off x="4997450" y="479425"/>
              <a:ext cx="136525" cy="31750"/>
            </a:xfrm>
            <a:custGeom>
              <a:cxnLst>
                <a:cxn ang="0">
                  <a:pos x="0" y="9"/>
                </a:cxn>
                <a:cxn ang="0">
                  <a:pos x="27" y="3"/>
                </a:cxn>
                <a:cxn ang="0">
                  <a:pos x="51" y="3"/>
                </a:cxn>
                <a:cxn ang="0">
                  <a:pos x="36" y="12"/>
                </a:cxn>
                <a:cxn ang="0">
                  <a:pos x="0" y="9"/>
                </a:cxn>
              </a:cxnLst>
              <a:rect b="b" l="0" r="r" t="0"/>
              <a:pathLst>
                <a:path h="12" w="51">
                  <a:moveTo>
                    <a:pt x="0" y="9"/>
                  </a:moveTo>
                  <a:cubicBezTo>
                    <a:pt x="2" y="0"/>
                    <a:pt x="25" y="12"/>
                    <a:pt x="27" y="3"/>
                  </a:cubicBezTo>
                  <a:cubicBezTo>
                    <a:pt x="35" y="3"/>
                    <a:pt x="43" y="3"/>
                    <a:pt x="51" y="3"/>
                  </a:cubicBezTo>
                  <a:cubicBezTo>
                    <a:pt x="48" y="8"/>
                    <a:pt x="37" y="5"/>
                    <a:pt x="36" y="12"/>
                  </a:cubicBezTo>
                  <a:cubicBezTo>
                    <a:pt x="30" y="5"/>
                    <a:pt x="11" y="11"/>
                    <a:pt x="0" y="9"/>
                  </a:cubicBezTo>
                  <a:close/>
                </a:path>
              </a:pathLst>
            </a:custGeom>
            <a:solidFill>
              <a:srgbClr val="1E45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605" name="Freeform 206"/>
            <p:cNvSpPr/>
            <p:nvPr/>
          </p:nvSpPr>
          <p:spPr bwMode="auto">
            <a:xfrm>
              <a:off x="5845175" y="3243263"/>
              <a:ext cx="176213" cy="14288"/>
            </a:xfrm>
            <a:custGeom>
              <a:cxnLst>
                <a:cxn ang="0">
                  <a:pos x="0" y="5"/>
                </a:cxn>
                <a:cxn ang="0">
                  <a:pos x="66" y="5"/>
                </a:cxn>
                <a:cxn ang="0">
                  <a:pos x="0" y="5"/>
                </a:cxn>
              </a:cxnLst>
              <a:rect b="b" l="0" r="r" t="0"/>
              <a:pathLst>
                <a:path h="5" w="66">
                  <a:moveTo>
                    <a:pt x="0" y="5"/>
                  </a:moveTo>
                  <a:cubicBezTo>
                    <a:pt x="15" y="0"/>
                    <a:pt x="51" y="0"/>
                    <a:pt x="66" y="5"/>
                  </a:cubicBezTo>
                  <a:cubicBezTo>
                    <a:pt x="44" y="5"/>
                    <a:pt x="22" y="5"/>
                    <a:pt x="0" y="5"/>
                  </a:cubicBezTo>
                  <a:close/>
                </a:path>
              </a:pathLst>
            </a:custGeom>
            <a:solidFill>
              <a:srgbClr val="91C9D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606" name="Freeform 207"/>
            <p:cNvSpPr/>
            <p:nvPr/>
          </p:nvSpPr>
          <p:spPr bwMode="auto">
            <a:xfrm>
              <a:off x="2220913" y="2578100"/>
              <a:ext cx="88900" cy="14288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0" y="0"/>
                </a:cxn>
              </a:cxnLst>
              <a:rect b="b" l="0" r="r" t="0"/>
              <a:pathLst>
                <a:path h="5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29" y="5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67C1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607" name="Freeform 208"/>
            <p:cNvSpPr/>
            <p:nvPr/>
          </p:nvSpPr>
          <p:spPr bwMode="auto">
            <a:xfrm>
              <a:off x="4367213" y="1243013"/>
              <a:ext cx="50800" cy="53975"/>
            </a:xfrm>
            <a:custGeom>
              <a:cxnLst>
                <a:cxn ang="0">
                  <a:pos x="18" y="13"/>
                </a:cxn>
                <a:cxn ang="0">
                  <a:pos x="3" y="16"/>
                </a:cxn>
                <a:cxn ang="0">
                  <a:pos x="9" y="1"/>
                </a:cxn>
                <a:cxn ang="0">
                  <a:pos x="18" y="13"/>
                </a:cxn>
              </a:cxnLst>
              <a:rect b="b" l="0" r="r" t="0"/>
              <a:pathLst>
                <a:path h="20" w="19">
                  <a:moveTo>
                    <a:pt x="18" y="13"/>
                  </a:moveTo>
                  <a:cubicBezTo>
                    <a:pt x="19" y="20"/>
                    <a:pt x="7" y="14"/>
                    <a:pt x="3" y="16"/>
                  </a:cubicBezTo>
                  <a:cubicBezTo>
                    <a:pt x="0" y="6"/>
                    <a:pt x="8" y="7"/>
                    <a:pt x="9" y="1"/>
                  </a:cubicBezTo>
                  <a:cubicBezTo>
                    <a:pt x="17" y="0"/>
                    <a:pt x="6" y="18"/>
                    <a:pt x="18" y="13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608" name="Freeform 209"/>
            <p:cNvSpPr/>
            <p:nvPr/>
          </p:nvSpPr>
          <p:spPr bwMode="auto">
            <a:xfrm>
              <a:off x="4098925" y="1981200"/>
              <a:ext cx="42863" cy="50800"/>
            </a:xfrm>
            <a:custGeom>
              <a:cxnLst>
                <a:cxn ang="0">
                  <a:pos x="10" y="18"/>
                </a:cxn>
                <a:cxn ang="0">
                  <a:pos x="1" y="3"/>
                </a:cxn>
                <a:cxn ang="0">
                  <a:pos x="10" y="18"/>
                </a:cxn>
              </a:cxnLst>
              <a:rect b="b" l="0" r="r" t="0"/>
              <a:pathLst>
                <a:path h="19" w="16">
                  <a:moveTo>
                    <a:pt x="10" y="18"/>
                  </a:moveTo>
                  <a:cubicBezTo>
                    <a:pt x="1" y="19"/>
                    <a:pt x="0" y="12"/>
                    <a:pt x="1" y="3"/>
                  </a:cubicBezTo>
                  <a:cubicBezTo>
                    <a:pt x="13" y="0"/>
                    <a:pt x="16" y="12"/>
                    <a:pt x="10" y="18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609" name="Freeform 210"/>
            <p:cNvSpPr/>
            <p:nvPr/>
          </p:nvSpPr>
          <p:spPr bwMode="auto">
            <a:xfrm>
              <a:off x="5872163" y="2224088"/>
              <a:ext cx="190500" cy="160338"/>
            </a:xfrm>
            <a:custGeom>
              <a:cxnLst>
                <a:cxn ang="0">
                  <a:pos x="71" y="15"/>
                </a:cxn>
                <a:cxn ang="0">
                  <a:pos x="20" y="60"/>
                </a:cxn>
                <a:cxn ang="0">
                  <a:pos x="71" y="15"/>
                </a:cxn>
              </a:cxnLst>
              <a:rect b="b" l="0" r="r" t="0"/>
              <a:pathLst>
                <a:path h="60" w="71">
                  <a:moveTo>
                    <a:pt x="71" y="15"/>
                  </a:moveTo>
                  <a:cubicBezTo>
                    <a:pt x="53" y="29"/>
                    <a:pt x="24" y="32"/>
                    <a:pt x="20" y="60"/>
                  </a:cubicBezTo>
                  <a:cubicBezTo>
                    <a:pt x="0" y="35"/>
                    <a:pt x="51" y="0"/>
                    <a:pt x="71" y="15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610" name="Freeform 211"/>
            <p:cNvSpPr>
              <a:spLocks noEditPoints="1"/>
            </p:cNvSpPr>
            <p:nvPr/>
          </p:nvSpPr>
          <p:spPr bwMode="auto">
            <a:xfrm>
              <a:off x="2220913" y="2417763"/>
              <a:ext cx="573088" cy="160338"/>
            </a:xfrm>
            <a:custGeom>
              <a:cxnLst>
                <a:cxn ang="0">
                  <a:pos x="0" y="60"/>
                </a:cxn>
                <a:cxn ang="0">
                  <a:pos x="213" y="33"/>
                </a:cxn>
                <a:cxn ang="0">
                  <a:pos x="33" y="60"/>
                </a:cxn>
                <a:cxn ang="0">
                  <a:pos x="0" y="60"/>
                </a:cxn>
                <a:cxn ang="0">
                  <a:pos x="66" y="27"/>
                </a:cxn>
                <a:cxn ang="0">
                  <a:pos x="30" y="45"/>
                </a:cxn>
                <a:cxn ang="0">
                  <a:pos x="18" y="51"/>
                </a:cxn>
                <a:cxn ang="0">
                  <a:pos x="45" y="48"/>
                </a:cxn>
                <a:cxn ang="0">
                  <a:pos x="177" y="30"/>
                </a:cxn>
                <a:cxn ang="0">
                  <a:pos x="153" y="27"/>
                </a:cxn>
                <a:cxn ang="0">
                  <a:pos x="66" y="27"/>
                </a:cxn>
              </a:cxnLst>
              <a:rect b="b" l="0" r="r" t="0"/>
              <a:pathLst>
                <a:path h="60" w="213">
                  <a:moveTo>
                    <a:pt x="0" y="60"/>
                  </a:moveTo>
                  <a:cubicBezTo>
                    <a:pt x="21" y="4"/>
                    <a:pt x="156" y="0"/>
                    <a:pt x="213" y="33"/>
                  </a:cubicBezTo>
                  <a:cubicBezTo>
                    <a:pt x="159" y="48"/>
                    <a:pt x="100" y="58"/>
                    <a:pt x="33" y="60"/>
                  </a:cubicBezTo>
                  <a:cubicBezTo>
                    <a:pt x="22" y="60"/>
                    <a:pt x="11" y="60"/>
                    <a:pt x="0" y="60"/>
                  </a:cubicBezTo>
                  <a:close/>
                  <a:moveTo>
                    <a:pt x="66" y="27"/>
                  </a:moveTo>
                  <a:cubicBezTo>
                    <a:pt x="56" y="35"/>
                    <a:pt x="43" y="40"/>
                    <a:pt x="30" y="45"/>
                  </a:cubicBezTo>
                  <a:cubicBezTo>
                    <a:pt x="24" y="45"/>
                    <a:pt x="20" y="47"/>
                    <a:pt x="18" y="51"/>
                  </a:cubicBezTo>
                  <a:cubicBezTo>
                    <a:pt x="26" y="49"/>
                    <a:pt x="42" y="55"/>
                    <a:pt x="45" y="48"/>
                  </a:cubicBezTo>
                  <a:cubicBezTo>
                    <a:pt x="91" y="44"/>
                    <a:pt x="136" y="39"/>
                    <a:pt x="177" y="30"/>
                  </a:cubicBezTo>
                  <a:cubicBezTo>
                    <a:pt x="166" y="32"/>
                    <a:pt x="164" y="25"/>
                    <a:pt x="153" y="27"/>
                  </a:cubicBezTo>
                  <a:cubicBezTo>
                    <a:pt x="131" y="22"/>
                    <a:pt x="88" y="22"/>
                    <a:pt x="66" y="27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611" name="Freeform 212"/>
            <p:cNvSpPr/>
            <p:nvPr/>
          </p:nvSpPr>
          <p:spPr bwMode="auto">
            <a:xfrm>
              <a:off x="2833688" y="3541713"/>
              <a:ext cx="57150" cy="41275"/>
            </a:xfrm>
            <a:custGeom>
              <a:cxnLst>
                <a:cxn ang="0">
                  <a:pos x="21" y="11"/>
                </a:cxn>
                <a:cxn ang="0">
                  <a:pos x="3" y="11"/>
                </a:cxn>
                <a:cxn ang="0">
                  <a:pos x="21" y="5"/>
                </a:cxn>
                <a:cxn ang="0">
                  <a:pos x="21" y="11"/>
                </a:cxn>
              </a:cxnLst>
              <a:rect b="b" l="0" r="r" t="0"/>
              <a:pathLst>
                <a:path h="15" w="21">
                  <a:moveTo>
                    <a:pt x="21" y="11"/>
                  </a:moveTo>
                  <a:cubicBezTo>
                    <a:pt x="17" y="15"/>
                    <a:pt x="7" y="15"/>
                    <a:pt x="3" y="11"/>
                  </a:cubicBezTo>
                  <a:cubicBezTo>
                    <a:pt x="0" y="0"/>
                    <a:pt x="16" y="0"/>
                    <a:pt x="21" y="5"/>
                  </a:cubicBezTo>
                  <a:cubicBezTo>
                    <a:pt x="21" y="7"/>
                    <a:pt x="21" y="9"/>
                    <a:pt x="21" y="11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612" name="Freeform 213"/>
            <p:cNvSpPr/>
            <p:nvPr/>
          </p:nvSpPr>
          <p:spPr bwMode="auto">
            <a:xfrm>
              <a:off x="4541838" y="4035425"/>
              <a:ext cx="236538" cy="44450"/>
            </a:xfrm>
            <a:custGeom>
              <a:cxnLst>
                <a:cxn ang="0">
                  <a:pos x="58" y="17"/>
                </a:cxn>
                <a:cxn ang="0">
                  <a:pos x="10" y="17"/>
                </a:cxn>
                <a:cxn ang="0">
                  <a:pos x="88" y="11"/>
                </a:cxn>
                <a:cxn ang="0">
                  <a:pos x="28" y="11"/>
                </a:cxn>
                <a:cxn ang="0">
                  <a:pos x="52" y="14"/>
                </a:cxn>
                <a:cxn ang="0">
                  <a:pos x="58" y="17"/>
                </a:cxn>
              </a:cxnLst>
              <a:rect b="b" l="0" r="r" t="0"/>
              <a:pathLst>
                <a:path h="17" w="88">
                  <a:moveTo>
                    <a:pt x="58" y="17"/>
                  </a:moveTo>
                  <a:cubicBezTo>
                    <a:pt x="42" y="17"/>
                    <a:pt x="26" y="17"/>
                    <a:pt x="10" y="17"/>
                  </a:cubicBezTo>
                  <a:cubicBezTo>
                    <a:pt x="19" y="0"/>
                    <a:pt x="70" y="9"/>
                    <a:pt x="88" y="11"/>
                  </a:cubicBezTo>
                  <a:cubicBezTo>
                    <a:pt x="70" y="12"/>
                    <a:pt x="41" y="10"/>
                    <a:pt x="28" y="11"/>
                  </a:cubicBezTo>
                  <a:cubicBezTo>
                    <a:pt x="0" y="13"/>
                    <a:pt x="28" y="15"/>
                    <a:pt x="52" y="14"/>
                  </a:cubicBezTo>
                  <a:cubicBezTo>
                    <a:pt x="55" y="14"/>
                    <a:pt x="57" y="15"/>
                    <a:pt x="58" y="17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613" name="Freeform 214"/>
            <p:cNvSpPr/>
            <p:nvPr/>
          </p:nvSpPr>
          <p:spPr bwMode="auto">
            <a:xfrm>
              <a:off x="4706938" y="2990850"/>
              <a:ext cx="241300" cy="31750"/>
            </a:xfrm>
            <a:custGeom>
              <a:cxnLst>
                <a:cxn ang="0">
                  <a:pos x="0" y="6"/>
                </a:cxn>
                <a:cxn ang="0">
                  <a:pos x="9" y="3"/>
                </a:cxn>
                <a:cxn ang="0">
                  <a:pos x="60" y="3"/>
                </a:cxn>
                <a:cxn ang="0">
                  <a:pos x="90" y="3"/>
                </a:cxn>
                <a:cxn ang="0">
                  <a:pos x="12" y="9"/>
                </a:cxn>
                <a:cxn ang="0">
                  <a:pos x="0" y="6"/>
                </a:cxn>
              </a:cxnLst>
              <a:rect b="b" l="0" r="r" t="0"/>
              <a:pathLst>
                <a:path h="12" w="90">
                  <a:moveTo>
                    <a:pt x="0" y="6"/>
                  </a:moveTo>
                  <a:cubicBezTo>
                    <a:pt x="4" y="6"/>
                    <a:pt x="4" y="2"/>
                    <a:pt x="9" y="3"/>
                  </a:cubicBezTo>
                  <a:cubicBezTo>
                    <a:pt x="26" y="3"/>
                    <a:pt x="43" y="3"/>
                    <a:pt x="60" y="3"/>
                  </a:cubicBezTo>
                  <a:cubicBezTo>
                    <a:pt x="70" y="3"/>
                    <a:pt x="80" y="3"/>
                    <a:pt x="90" y="3"/>
                  </a:cubicBezTo>
                  <a:cubicBezTo>
                    <a:pt x="71" y="12"/>
                    <a:pt x="31" y="0"/>
                    <a:pt x="12" y="9"/>
                  </a:cubicBezTo>
                  <a:cubicBezTo>
                    <a:pt x="8" y="8"/>
                    <a:pt x="1" y="10"/>
                    <a:pt x="0" y="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</p:grpSp>
      <p:grpSp>
        <p:nvGrpSpPr>
          <p:cNvPr id="5614" name="组合 5613"/>
          <p:cNvGrpSpPr/>
          <p:nvPr/>
        </p:nvGrpSpPr>
        <p:grpSpPr>
          <a:xfrm>
            <a:off x="2928926" y="-3772760"/>
            <a:ext cx="8858312" cy="9693550"/>
            <a:chOff x="2220913" y="3175"/>
            <a:chExt cx="4697412" cy="5140325"/>
          </a:xfrm>
        </p:grpSpPr>
        <p:sp>
          <p:nvSpPr>
            <p:cNvPr id="5615" name="Freeform 5"/>
            <p:cNvSpPr/>
            <p:nvPr/>
          </p:nvSpPr>
          <p:spPr bwMode="auto">
            <a:xfrm>
              <a:off x="5924550" y="1012825"/>
              <a:ext cx="96838" cy="12700"/>
            </a:xfrm>
            <a:custGeom>
              <a:cxnLst>
                <a:cxn ang="0">
                  <a:pos x="36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6" y="0"/>
                </a:cxn>
              </a:cxnLst>
              <a:rect b="b" l="0" r="r" t="0"/>
              <a:pathLst>
                <a:path h="5" w="36">
                  <a:moveTo>
                    <a:pt x="36" y="0"/>
                  </a:moveTo>
                  <a:cubicBezTo>
                    <a:pt x="31" y="5"/>
                    <a:pt x="5" y="5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4" y="0"/>
                    <a:pt x="25" y="0"/>
                    <a:pt x="36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16" name="Freeform 6"/>
            <p:cNvSpPr/>
            <p:nvPr/>
          </p:nvSpPr>
          <p:spPr bwMode="auto">
            <a:xfrm>
              <a:off x="5529263" y="1951038"/>
              <a:ext cx="134938" cy="25400"/>
            </a:xfrm>
            <a:custGeom>
              <a:cxnLst>
                <a:cxn ang="0">
                  <a:pos x="0" y="2"/>
                </a:cxn>
                <a:cxn ang="0">
                  <a:pos x="36" y="5"/>
                </a:cxn>
                <a:cxn ang="0">
                  <a:pos x="0" y="2"/>
                </a:cxn>
              </a:cxnLst>
              <a:rect b="b" l="0" r="r" t="0"/>
              <a:pathLst>
                <a:path h="9" w="50">
                  <a:moveTo>
                    <a:pt x="0" y="2"/>
                  </a:moveTo>
                  <a:cubicBezTo>
                    <a:pt x="10" y="3"/>
                    <a:pt x="50" y="0"/>
                    <a:pt x="36" y="5"/>
                  </a:cubicBezTo>
                  <a:cubicBezTo>
                    <a:pt x="25" y="3"/>
                    <a:pt x="6" y="9"/>
                    <a:pt x="0" y="2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17" name="Freeform 7"/>
            <p:cNvSpPr/>
            <p:nvPr/>
          </p:nvSpPr>
          <p:spPr bwMode="auto">
            <a:xfrm>
              <a:off x="5113338" y="2287588"/>
              <a:ext cx="12700" cy="80963"/>
            </a:xfrm>
            <a:custGeom>
              <a:cxnLst>
                <a:cxn ang="0">
                  <a:pos x="5" y="0"/>
                </a:cxn>
                <a:cxn ang="0">
                  <a:pos x="5" y="30"/>
                </a:cxn>
                <a:cxn ang="0">
                  <a:pos x="5" y="0"/>
                </a:cxn>
              </a:cxnLst>
              <a:rect b="b" l="0" r="r" t="0"/>
              <a:pathLst>
                <a:path h="30" w="5">
                  <a:moveTo>
                    <a:pt x="5" y="0"/>
                  </a:moveTo>
                  <a:cubicBezTo>
                    <a:pt x="5" y="10"/>
                    <a:pt x="5" y="20"/>
                    <a:pt x="5" y="30"/>
                  </a:cubicBezTo>
                  <a:cubicBezTo>
                    <a:pt x="0" y="27"/>
                    <a:pt x="0" y="3"/>
                    <a:pt x="5" y="0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18" name="Freeform 8"/>
            <p:cNvSpPr/>
            <p:nvPr/>
          </p:nvSpPr>
          <p:spPr bwMode="auto">
            <a:xfrm>
              <a:off x="2938463" y="2767013"/>
              <a:ext cx="96838" cy="12700"/>
            </a:xfrm>
            <a:custGeom>
              <a:cxnLst>
                <a:cxn ang="0">
                  <a:pos x="0" y="5"/>
                </a:cxn>
                <a:cxn ang="0">
                  <a:pos x="36" y="5"/>
                </a:cxn>
                <a:cxn ang="0">
                  <a:pos x="0" y="5"/>
                </a:cxn>
              </a:cxnLst>
              <a:rect b="b" l="0" r="r" t="0"/>
              <a:pathLst>
                <a:path h="5" w="36">
                  <a:moveTo>
                    <a:pt x="0" y="5"/>
                  </a:moveTo>
                  <a:cubicBezTo>
                    <a:pt x="5" y="0"/>
                    <a:pt x="31" y="0"/>
                    <a:pt x="36" y="5"/>
                  </a:cubicBezTo>
                  <a:cubicBezTo>
                    <a:pt x="24" y="5"/>
                    <a:pt x="12" y="5"/>
                    <a:pt x="0" y="5"/>
                  </a:cubicBezTo>
                  <a:close/>
                </a:path>
              </a:pathLst>
            </a:custGeom>
            <a:solidFill>
              <a:srgbClr val="67C1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19" name="Freeform 9"/>
            <p:cNvSpPr/>
            <p:nvPr/>
          </p:nvSpPr>
          <p:spPr bwMode="auto">
            <a:xfrm>
              <a:off x="4738688" y="3149600"/>
              <a:ext cx="80963" cy="28575"/>
            </a:xfrm>
            <a:custGeom>
              <a:cxnLst>
                <a:cxn ang="0">
                  <a:pos x="30" y="7"/>
                </a:cxn>
                <a:cxn ang="0">
                  <a:pos x="0" y="4"/>
                </a:cxn>
                <a:cxn ang="0">
                  <a:pos x="30" y="7"/>
                </a:cxn>
              </a:cxnLst>
              <a:rect b="b" l="0" r="r" t="0"/>
              <a:pathLst>
                <a:path h="11" w="30">
                  <a:moveTo>
                    <a:pt x="30" y="7"/>
                  </a:moveTo>
                  <a:cubicBezTo>
                    <a:pt x="21" y="5"/>
                    <a:pt x="4" y="11"/>
                    <a:pt x="0" y="4"/>
                  </a:cubicBezTo>
                  <a:cubicBezTo>
                    <a:pt x="9" y="6"/>
                    <a:pt x="26" y="0"/>
                    <a:pt x="30" y="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20" name="Freeform 10"/>
            <p:cNvSpPr/>
            <p:nvPr/>
          </p:nvSpPr>
          <p:spPr bwMode="auto">
            <a:xfrm>
              <a:off x="4568825" y="3467100"/>
              <a:ext cx="122238" cy="31750"/>
            </a:xfrm>
            <a:custGeom>
              <a:cxnLst>
                <a:cxn ang="0">
                  <a:pos x="0" y="3"/>
                </a:cxn>
                <a:cxn ang="0">
                  <a:pos x="36" y="3"/>
                </a:cxn>
                <a:cxn ang="0">
                  <a:pos x="45" y="9"/>
                </a:cxn>
                <a:cxn ang="0">
                  <a:pos x="27" y="9"/>
                </a:cxn>
                <a:cxn ang="0">
                  <a:pos x="0" y="3"/>
                </a:cxn>
              </a:cxnLst>
              <a:rect b="b" l="0" r="r" t="0"/>
              <a:pathLst>
                <a:path h="12" w="45">
                  <a:moveTo>
                    <a:pt x="0" y="3"/>
                  </a:moveTo>
                  <a:cubicBezTo>
                    <a:pt x="12" y="3"/>
                    <a:pt x="24" y="3"/>
                    <a:pt x="36" y="3"/>
                  </a:cubicBezTo>
                  <a:cubicBezTo>
                    <a:pt x="36" y="8"/>
                    <a:pt x="44" y="5"/>
                    <a:pt x="45" y="9"/>
                  </a:cubicBezTo>
                  <a:cubicBezTo>
                    <a:pt x="39" y="9"/>
                    <a:pt x="33" y="9"/>
                    <a:pt x="27" y="9"/>
                  </a:cubicBezTo>
                  <a:cubicBezTo>
                    <a:pt x="25" y="0"/>
                    <a:pt x="2" y="12"/>
                    <a:pt x="0" y="3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21" name="Freeform 11"/>
            <p:cNvSpPr/>
            <p:nvPr/>
          </p:nvSpPr>
          <p:spPr bwMode="auto">
            <a:xfrm>
              <a:off x="4479925" y="3498850"/>
              <a:ext cx="211138" cy="41275"/>
            </a:xfrm>
            <a:custGeom>
              <a:cxnLst>
                <a:cxn ang="0">
                  <a:pos x="42" y="9"/>
                </a:cxn>
                <a:cxn ang="0">
                  <a:pos x="78" y="0"/>
                </a:cxn>
                <a:cxn ang="0">
                  <a:pos x="72" y="9"/>
                </a:cxn>
                <a:cxn ang="0">
                  <a:pos x="42" y="9"/>
                </a:cxn>
              </a:cxnLst>
              <a:rect b="b" l="0" r="r" t="0"/>
              <a:pathLst>
                <a:path h="15" w="78">
                  <a:moveTo>
                    <a:pt x="42" y="9"/>
                  </a:moveTo>
                  <a:cubicBezTo>
                    <a:pt x="0" y="7"/>
                    <a:pt x="67" y="4"/>
                    <a:pt x="78" y="0"/>
                  </a:cubicBezTo>
                  <a:cubicBezTo>
                    <a:pt x="77" y="4"/>
                    <a:pt x="73" y="5"/>
                    <a:pt x="72" y="9"/>
                  </a:cubicBezTo>
                  <a:cubicBezTo>
                    <a:pt x="65" y="15"/>
                    <a:pt x="55" y="6"/>
                    <a:pt x="42" y="9"/>
                  </a:cubicBezTo>
                  <a:close/>
                </a:path>
              </a:pathLst>
            </a:custGeom>
            <a:solidFill>
              <a:srgbClr val="1E45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22" name="Freeform 12"/>
            <p:cNvSpPr/>
            <p:nvPr/>
          </p:nvSpPr>
          <p:spPr bwMode="auto">
            <a:xfrm>
              <a:off x="4479925" y="3540125"/>
              <a:ext cx="114300" cy="12700"/>
            </a:xfrm>
            <a:custGeom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0" y="0"/>
                </a:cxn>
              </a:cxnLst>
              <a:rect b="b" l="0" r="r" t="0"/>
              <a:pathLst>
                <a:path h="5" w="42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35" y="5"/>
                    <a:pt x="7" y="5"/>
                    <a:pt x="0" y="0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23" name="Freeform 13"/>
            <p:cNvSpPr/>
            <p:nvPr/>
          </p:nvSpPr>
          <p:spPr bwMode="auto">
            <a:xfrm>
              <a:off x="3689350" y="3563938"/>
              <a:ext cx="88900" cy="12700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0" y="0"/>
                </a:cxn>
              </a:cxnLst>
              <a:rect b="b" l="0" r="r" t="0"/>
              <a:pathLst>
                <a:path h="5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29" y="5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3CB1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24" name="Freeform 14"/>
            <p:cNvSpPr/>
            <p:nvPr/>
          </p:nvSpPr>
          <p:spPr bwMode="auto">
            <a:xfrm>
              <a:off x="4719638" y="4210050"/>
              <a:ext cx="180975" cy="31750"/>
            </a:xfrm>
            <a:custGeom>
              <a:cxnLst>
                <a:cxn ang="0">
                  <a:pos x="16" y="3"/>
                </a:cxn>
                <a:cxn ang="0">
                  <a:pos x="46" y="3"/>
                </a:cxn>
                <a:cxn ang="0">
                  <a:pos x="67" y="9"/>
                </a:cxn>
                <a:cxn ang="0">
                  <a:pos x="1" y="9"/>
                </a:cxn>
                <a:cxn ang="0">
                  <a:pos x="16" y="3"/>
                </a:cxn>
              </a:cxnLst>
              <a:rect b="b" l="0" r="r" t="0"/>
              <a:pathLst>
                <a:path h="12" w="67">
                  <a:moveTo>
                    <a:pt x="16" y="3"/>
                  </a:moveTo>
                  <a:cubicBezTo>
                    <a:pt x="26" y="3"/>
                    <a:pt x="36" y="3"/>
                    <a:pt x="46" y="3"/>
                  </a:cubicBezTo>
                  <a:cubicBezTo>
                    <a:pt x="46" y="12"/>
                    <a:pt x="67" y="0"/>
                    <a:pt x="67" y="9"/>
                  </a:cubicBezTo>
                  <a:cubicBezTo>
                    <a:pt x="45" y="9"/>
                    <a:pt x="23" y="9"/>
                    <a:pt x="1" y="9"/>
                  </a:cubicBezTo>
                  <a:cubicBezTo>
                    <a:pt x="0" y="1"/>
                    <a:pt x="17" y="11"/>
                    <a:pt x="16" y="3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25" name="Freeform 15"/>
            <p:cNvSpPr/>
            <p:nvPr/>
          </p:nvSpPr>
          <p:spPr bwMode="auto">
            <a:xfrm>
              <a:off x="5013325" y="4705350"/>
              <a:ext cx="120650" cy="12700"/>
            </a:xfrm>
            <a:custGeom>
              <a:cxnLst>
                <a:cxn ang="0">
                  <a:pos x="0" y="5"/>
                </a:cxn>
                <a:cxn ang="0">
                  <a:pos x="45" y="5"/>
                </a:cxn>
                <a:cxn ang="0">
                  <a:pos x="0" y="5"/>
                </a:cxn>
              </a:cxnLst>
              <a:rect b="b" l="0" r="r" t="0"/>
              <a:pathLst>
                <a:path h="5" w="45">
                  <a:moveTo>
                    <a:pt x="0" y="5"/>
                  </a:moveTo>
                  <a:cubicBezTo>
                    <a:pt x="8" y="0"/>
                    <a:pt x="37" y="0"/>
                    <a:pt x="45" y="5"/>
                  </a:cubicBezTo>
                  <a:cubicBezTo>
                    <a:pt x="30" y="5"/>
                    <a:pt x="15" y="5"/>
                    <a:pt x="0" y="5"/>
                  </a:cubicBezTo>
                  <a:close/>
                </a:path>
              </a:pathLst>
            </a:custGeom>
            <a:solidFill>
              <a:srgbClr val="67C1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26" name="Freeform 16"/>
            <p:cNvSpPr/>
            <p:nvPr/>
          </p:nvSpPr>
          <p:spPr bwMode="auto">
            <a:xfrm>
              <a:off x="4875213" y="66675"/>
              <a:ext cx="33338" cy="41275"/>
            </a:xfrm>
            <a:custGeom>
              <a:cxnLst>
                <a:cxn ang="0">
                  <a:pos x="0" y="0"/>
                </a:cxn>
                <a:cxn ang="0">
                  <a:pos x="12" y="15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b="b" l="0" r="r" t="0"/>
              <a:pathLst>
                <a:path h="15" w="12">
                  <a:moveTo>
                    <a:pt x="0" y="0"/>
                  </a:moveTo>
                  <a:cubicBezTo>
                    <a:pt x="9" y="0"/>
                    <a:pt x="6" y="12"/>
                    <a:pt x="12" y="15"/>
                  </a:cubicBezTo>
                  <a:cubicBezTo>
                    <a:pt x="10" y="14"/>
                    <a:pt x="9" y="12"/>
                    <a:pt x="6" y="12"/>
                  </a:cubicBezTo>
                  <a:cubicBezTo>
                    <a:pt x="4" y="12"/>
                    <a:pt x="2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27" name="Freeform 17"/>
            <p:cNvSpPr/>
            <p:nvPr/>
          </p:nvSpPr>
          <p:spPr bwMode="auto">
            <a:xfrm>
              <a:off x="3614738" y="2255838"/>
              <a:ext cx="26988" cy="96838"/>
            </a:xfrm>
            <a:custGeom>
              <a:cxnLst>
                <a:cxn ang="0">
                  <a:pos x="10" y="36"/>
                </a:cxn>
                <a:cxn ang="0">
                  <a:pos x="1" y="0"/>
                </a:cxn>
                <a:cxn ang="0">
                  <a:pos x="10" y="36"/>
                </a:cxn>
              </a:cxnLst>
              <a:rect b="b" l="0" r="r" t="0"/>
              <a:pathLst>
                <a:path h="36" w="10">
                  <a:moveTo>
                    <a:pt x="10" y="36"/>
                  </a:moveTo>
                  <a:cubicBezTo>
                    <a:pt x="0" y="31"/>
                    <a:pt x="0" y="16"/>
                    <a:pt x="1" y="0"/>
                  </a:cubicBezTo>
                  <a:cubicBezTo>
                    <a:pt x="7" y="9"/>
                    <a:pt x="2" y="29"/>
                    <a:pt x="10" y="36"/>
                  </a:cubicBezTo>
                  <a:close/>
                </a:path>
              </a:pathLst>
            </a:custGeom>
            <a:solidFill>
              <a:srgbClr val="09607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28" name="Freeform 18"/>
            <p:cNvSpPr/>
            <p:nvPr/>
          </p:nvSpPr>
          <p:spPr bwMode="auto">
            <a:xfrm>
              <a:off x="5594350" y="511175"/>
              <a:ext cx="26988" cy="201613"/>
            </a:xfrm>
            <a:custGeom>
              <a:cxnLst>
                <a:cxn ang="0">
                  <a:pos x="0" y="0"/>
                </a:cxn>
                <a:cxn ang="0">
                  <a:pos x="3" y="75"/>
                </a:cxn>
                <a:cxn ang="0">
                  <a:pos x="0" y="0"/>
                </a:cxn>
              </a:cxnLst>
              <a:rect b="b" l="0" r="r" t="0"/>
              <a:pathLst>
                <a:path h="75" w="10">
                  <a:moveTo>
                    <a:pt x="0" y="0"/>
                  </a:moveTo>
                  <a:cubicBezTo>
                    <a:pt x="10" y="2"/>
                    <a:pt x="7" y="59"/>
                    <a:pt x="3" y="75"/>
                  </a:cubicBezTo>
                  <a:cubicBezTo>
                    <a:pt x="1" y="51"/>
                    <a:pt x="7" y="19"/>
                    <a:pt x="0" y="0"/>
                  </a:cubicBezTo>
                  <a:close/>
                </a:path>
              </a:pathLst>
            </a:custGeom>
            <a:solidFill>
              <a:srgbClr val="09607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29" name="Freeform 19"/>
            <p:cNvSpPr/>
            <p:nvPr/>
          </p:nvSpPr>
          <p:spPr bwMode="auto">
            <a:xfrm>
              <a:off x="4851400" y="3175"/>
              <a:ext cx="452438" cy="387350"/>
            </a:xfrm>
            <a:custGeom>
              <a:cxnLst>
                <a:cxn ang="0">
                  <a:pos x="9" y="66"/>
                </a:cxn>
                <a:cxn ang="0">
                  <a:pos x="117" y="78"/>
                </a:cxn>
                <a:cxn ang="0">
                  <a:pos x="114" y="57"/>
                </a:cxn>
                <a:cxn ang="0">
                  <a:pos x="96" y="78"/>
                </a:cxn>
                <a:cxn ang="0">
                  <a:pos x="108" y="54"/>
                </a:cxn>
                <a:cxn ang="0">
                  <a:pos x="75" y="18"/>
                </a:cxn>
                <a:cxn ang="0">
                  <a:pos x="78" y="36"/>
                </a:cxn>
                <a:cxn ang="0">
                  <a:pos x="60" y="15"/>
                </a:cxn>
                <a:cxn ang="0">
                  <a:pos x="69" y="33"/>
                </a:cxn>
                <a:cxn ang="0">
                  <a:pos x="42" y="12"/>
                </a:cxn>
                <a:cxn ang="0">
                  <a:pos x="57" y="36"/>
                </a:cxn>
                <a:cxn ang="0">
                  <a:pos x="42" y="27"/>
                </a:cxn>
                <a:cxn ang="0">
                  <a:pos x="36" y="18"/>
                </a:cxn>
                <a:cxn ang="0">
                  <a:pos x="27" y="9"/>
                </a:cxn>
                <a:cxn ang="0">
                  <a:pos x="36" y="21"/>
                </a:cxn>
                <a:cxn ang="0">
                  <a:pos x="39" y="45"/>
                </a:cxn>
                <a:cxn ang="0">
                  <a:pos x="42" y="51"/>
                </a:cxn>
                <a:cxn ang="0">
                  <a:pos x="15" y="36"/>
                </a:cxn>
                <a:cxn ang="0">
                  <a:pos x="21" y="39"/>
                </a:cxn>
                <a:cxn ang="0">
                  <a:pos x="33" y="48"/>
                </a:cxn>
                <a:cxn ang="0">
                  <a:pos x="12" y="0"/>
                </a:cxn>
                <a:cxn ang="0">
                  <a:pos x="33" y="0"/>
                </a:cxn>
                <a:cxn ang="0">
                  <a:pos x="84" y="15"/>
                </a:cxn>
                <a:cxn ang="0">
                  <a:pos x="120" y="51"/>
                </a:cxn>
                <a:cxn ang="0">
                  <a:pos x="120" y="75"/>
                </a:cxn>
                <a:cxn ang="0">
                  <a:pos x="144" y="75"/>
                </a:cxn>
                <a:cxn ang="0">
                  <a:pos x="168" y="111"/>
                </a:cxn>
                <a:cxn ang="0">
                  <a:pos x="153" y="99"/>
                </a:cxn>
                <a:cxn ang="0">
                  <a:pos x="135" y="78"/>
                </a:cxn>
                <a:cxn ang="0">
                  <a:pos x="123" y="81"/>
                </a:cxn>
                <a:cxn ang="0">
                  <a:pos x="129" y="99"/>
                </a:cxn>
                <a:cxn ang="0">
                  <a:pos x="120" y="84"/>
                </a:cxn>
                <a:cxn ang="0">
                  <a:pos x="96" y="93"/>
                </a:cxn>
                <a:cxn ang="0">
                  <a:pos x="90" y="108"/>
                </a:cxn>
                <a:cxn ang="0">
                  <a:pos x="132" y="144"/>
                </a:cxn>
                <a:cxn ang="0">
                  <a:pos x="78" y="117"/>
                </a:cxn>
                <a:cxn ang="0">
                  <a:pos x="75" y="96"/>
                </a:cxn>
                <a:cxn ang="0">
                  <a:pos x="3" y="69"/>
                </a:cxn>
                <a:cxn ang="0">
                  <a:pos x="3" y="39"/>
                </a:cxn>
                <a:cxn ang="0">
                  <a:pos x="9" y="66"/>
                </a:cxn>
              </a:cxnLst>
              <a:rect b="b" l="0" r="r" t="0"/>
              <a:pathLst>
                <a:path h="144" w="168">
                  <a:moveTo>
                    <a:pt x="9" y="66"/>
                  </a:moveTo>
                  <a:cubicBezTo>
                    <a:pt x="39" y="85"/>
                    <a:pt x="82" y="104"/>
                    <a:pt x="117" y="78"/>
                  </a:cubicBezTo>
                  <a:cubicBezTo>
                    <a:pt x="119" y="68"/>
                    <a:pt x="115" y="64"/>
                    <a:pt x="114" y="57"/>
                  </a:cubicBezTo>
                  <a:cubicBezTo>
                    <a:pt x="109" y="65"/>
                    <a:pt x="101" y="70"/>
                    <a:pt x="96" y="78"/>
                  </a:cubicBezTo>
                  <a:cubicBezTo>
                    <a:pt x="89" y="71"/>
                    <a:pt x="106" y="63"/>
                    <a:pt x="108" y="54"/>
                  </a:cubicBezTo>
                  <a:cubicBezTo>
                    <a:pt x="95" y="44"/>
                    <a:pt x="81" y="35"/>
                    <a:pt x="75" y="18"/>
                  </a:cubicBezTo>
                  <a:cubicBezTo>
                    <a:pt x="65" y="24"/>
                    <a:pt x="80" y="29"/>
                    <a:pt x="78" y="36"/>
                  </a:cubicBezTo>
                  <a:cubicBezTo>
                    <a:pt x="65" y="36"/>
                    <a:pt x="75" y="13"/>
                    <a:pt x="60" y="15"/>
                  </a:cubicBezTo>
                  <a:cubicBezTo>
                    <a:pt x="53" y="19"/>
                    <a:pt x="65" y="30"/>
                    <a:pt x="69" y="33"/>
                  </a:cubicBezTo>
                  <a:cubicBezTo>
                    <a:pt x="54" y="44"/>
                    <a:pt x="60" y="8"/>
                    <a:pt x="42" y="12"/>
                  </a:cubicBezTo>
                  <a:cubicBezTo>
                    <a:pt x="38" y="17"/>
                    <a:pt x="49" y="33"/>
                    <a:pt x="57" y="36"/>
                  </a:cubicBezTo>
                  <a:cubicBezTo>
                    <a:pt x="53" y="44"/>
                    <a:pt x="43" y="33"/>
                    <a:pt x="42" y="27"/>
                  </a:cubicBezTo>
                  <a:cubicBezTo>
                    <a:pt x="39" y="25"/>
                    <a:pt x="40" y="19"/>
                    <a:pt x="36" y="18"/>
                  </a:cubicBezTo>
                  <a:cubicBezTo>
                    <a:pt x="37" y="11"/>
                    <a:pt x="34" y="8"/>
                    <a:pt x="27" y="9"/>
                  </a:cubicBezTo>
                  <a:cubicBezTo>
                    <a:pt x="20" y="11"/>
                    <a:pt x="31" y="20"/>
                    <a:pt x="36" y="21"/>
                  </a:cubicBezTo>
                  <a:cubicBezTo>
                    <a:pt x="38" y="28"/>
                    <a:pt x="32" y="43"/>
                    <a:pt x="39" y="45"/>
                  </a:cubicBezTo>
                  <a:cubicBezTo>
                    <a:pt x="39" y="48"/>
                    <a:pt x="40" y="50"/>
                    <a:pt x="42" y="51"/>
                  </a:cubicBezTo>
                  <a:cubicBezTo>
                    <a:pt x="29" y="62"/>
                    <a:pt x="17" y="46"/>
                    <a:pt x="15" y="36"/>
                  </a:cubicBezTo>
                  <a:cubicBezTo>
                    <a:pt x="18" y="36"/>
                    <a:pt x="19" y="38"/>
                    <a:pt x="21" y="39"/>
                  </a:cubicBezTo>
                  <a:cubicBezTo>
                    <a:pt x="22" y="45"/>
                    <a:pt x="29" y="45"/>
                    <a:pt x="33" y="48"/>
                  </a:cubicBezTo>
                  <a:cubicBezTo>
                    <a:pt x="44" y="16"/>
                    <a:pt x="3" y="11"/>
                    <a:pt x="12" y="0"/>
                  </a:cubicBezTo>
                  <a:cubicBezTo>
                    <a:pt x="19" y="0"/>
                    <a:pt x="26" y="0"/>
                    <a:pt x="33" y="0"/>
                  </a:cubicBezTo>
                  <a:cubicBezTo>
                    <a:pt x="40" y="15"/>
                    <a:pt x="70" y="7"/>
                    <a:pt x="84" y="15"/>
                  </a:cubicBezTo>
                  <a:cubicBezTo>
                    <a:pt x="84" y="39"/>
                    <a:pt x="103" y="44"/>
                    <a:pt x="120" y="51"/>
                  </a:cubicBezTo>
                  <a:cubicBezTo>
                    <a:pt x="120" y="59"/>
                    <a:pt x="120" y="67"/>
                    <a:pt x="120" y="75"/>
                  </a:cubicBezTo>
                  <a:cubicBezTo>
                    <a:pt x="128" y="75"/>
                    <a:pt x="136" y="75"/>
                    <a:pt x="144" y="75"/>
                  </a:cubicBezTo>
                  <a:cubicBezTo>
                    <a:pt x="152" y="87"/>
                    <a:pt x="160" y="99"/>
                    <a:pt x="168" y="111"/>
                  </a:cubicBezTo>
                  <a:cubicBezTo>
                    <a:pt x="161" y="109"/>
                    <a:pt x="160" y="101"/>
                    <a:pt x="153" y="99"/>
                  </a:cubicBezTo>
                  <a:cubicBezTo>
                    <a:pt x="147" y="92"/>
                    <a:pt x="144" y="82"/>
                    <a:pt x="135" y="78"/>
                  </a:cubicBezTo>
                  <a:cubicBezTo>
                    <a:pt x="132" y="80"/>
                    <a:pt x="128" y="81"/>
                    <a:pt x="123" y="81"/>
                  </a:cubicBezTo>
                  <a:cubicBezTo>
                    <a:pt x="120" y="92"/>
                    <a:pt x="130" y="90"/>
                    <a:pt x="129" y="99"/>
                  </a:cubicBezTo>
                  <a:cubicBezTo>
                    <a:pt x="121" y="99"/>
                    <a:pt x="120" y="92"/>
                    <a:pt x="120" y="84"/>
                  </a:cubicBezTo>
                  <a:cubicBezTo>
                    <a:pt x="106" y="81"/>
                    <a:pt x="105" y="91"/>
                    <a:pt x="96" y="93"/>
                  </a:cubicBezTo>
                  <a:cubicBezTo>
                    <a:pt x="111" y="102"/>
                    <a:pt x="89" y="102"/>
                    <a:pt x="90" y="108"/>
                  </a:cubicBezTo>
                  <a:cubicBezTo>
                    <a:pt x="92" y="119"/>
                    <a:pt x="123" y="129"/>
                    <a:pt x="132" y="144"/>
                  </a:cubicBezTo>
                  <a:cubicBezTo>
                    <a:pt x="110" y="139"/>
                    <a:pt x="103" y="119"/>
                    <a:pt x="78" y="117"/>
                  </a:cubicBezTo>
                  <a:cubicBezTo>
                    <a:pt x="79" y="108"/>
                    <a:pt x="73" y="106"/>
                    <a:pt x="75" y="96"/>
                  </a:cubicBezTo>
                  <a:cubicBezTo>
                    <a:pt x="46" y="92"/>
                    <a:pt x="25" y="80"/>
                    <a:pt x="3" y="69"/>
                  </a:cubicBezTo>
                  <a:cubicBezTo>
                    <a:pt x="3" y="59"/>
                    <a:pt x="3" y="49"/>
                    <a:pt x="3" y="39"/>
                  </a:cubicBezTo>
                  <a:cubicBezTo>
                    <a:pt x="12" y="41"/>
                    <a:pt x="0" y="64"/>
                    <a:pt x="9" y="6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30" name="Freeform 20"/>
            <p:cNvSpPr/>
            <p:nvPr/>
          </p:nvSpPr>
          <p:spPr bwMode="auto">
            <a:xfrm>
              <a:off x="4875213" y="23813"/>
              <a:ext cx="296863" cy="258763"/>
            </a:xfrm>
            <a:custGeom>
              <a:cxnLst>
                <a:cxn ang="0">
                  <a:pos x="33" y="19"/>
                </a:cxn>
                <a:cxn ang="0">
                  <a:pos x="48" y="28"/>
                </a:cxn>
                <a:cxn ang="0">
                  <a:pos x="33" y="4"/>
                </a:cxn>
                <a:cxn ang="0">
                  <a:pos x="60" y="25"/>
                </a:cxn>
                <a:cxn ang="0">
                  <a:pos x="51" y="7"/>
                </a:cxn>
                <a:cxn ang="0">
                  <a:pos x="69" y="28"/>
                </a:cxn>
                <a:cxn ang="0">
                  <a:pos x="66" y="10"/>
                </a:cxn>
                <a:cxn ang="0">
                  <a:pos x="99" y="46"/>
                </a:cxn>
                <a:cxn ang="0">
                  <a:pos x="87" y="70"/>
                </a:cxn>
                <a:cxn ang="0">
                  <a:pos x="105" y="49"/>
                </a:cxn>
                <a:cxn ang="0">
                  <a:pos x="108" y="70"/>
                </a:cxn>
                <a:cxn ang="0">
                  <a:pos x="0" y="58"/>
                </a:cxn>
                <a:cxn ang="0">
                  <a:pos x="0" y="28"/>
                </a:cxn>
                <a:cxn ang="0">
                  <a:pos x="6" y="28"/>
                </a:cxn>
                <a:cxn ang="0">
                  <a:pos x="33" y="43"/>
                </a:cxn>
                <a:cxn ang="0">
                  <a:pos x="30" y="37"/>
                </a:cxn>
                <a:cxn ang="0">
                  <a:pos x="30" y="19"/>
                </a:cxn>
                <a:cxn ang="0">
                  <a:pos x="33" y="19"/>
                </a:cxn>
              </a:cxnLst>
              <a:rect b="b" l="0" r="r" t="0"/>
              <a:pathLst>
                <a:path h="96" w="110">
                  <a:moveTo>
                    <a:pt x="33" y="19"/>
                  </a:moveTo>
                  <a:cubicBezTo>
                    <a:pt x="34" y="25"/>
                    <a:pt x="44" y="36"/>
                    <a:pt x="48" y="28"/>
                  </a:cubicBezTo>
                  <a:cubicBezTo>
                    <a:pt x="40" y="25"/>
                    <a:pt x="29" y="9"/>
                    <a:pt x="33" y="4"/>
                  </a:cubicBezTo>
                  <a:cubicBezTo>
                    <a:pt x="51" y="0"/>
                    <a:pt x="45" y="36"/>
                    <a:pt x="60" y="25"/>
                  </a:cubicBezTo>
                  <a:cubicBezTo>
                    <a:pt x="56" y="22"/>
                    <a:pt x="44" y="11"/>
                    <a:pt x="51" y="7"/>
                  </a:cubicBezTo>
                  <a:cubicBezTo>
                    <a:pt x="66" y="5"/>
                    <a:pt x="56" y="28"/>
                    <a:pt x="69" y="28"/>
                  </a:cubicBezTo>
                  <a:cubicBezTo>
                    <a:pt x="71" y="21"/>
                    <a:pt x="56" y="16"/>
                    <a:pt x="66" y="10"/>
                  </a:cubicBezTo>
                  <a:cubicBezTo>
                    <a:pt x="72" y="27"/>
                    <a:pt x="86" y="36"/>
                    <a:pt x="99" y="46"/>
                  </a:cubicBezTo>
                  <a:cubicBezTo>
                    <a:pt x="97" y="55"/>
                    <a:pt x="80" y="63"/>
                    <a:pt x="87" y="70"/>
                  </a:cubicBezTo>
                  <a:cubicBezTo>
                    <a:pt x="92" y="62"/>
                    <a:pt x="100" y="57"/>
                    <a:pt x="105" y="49"/>
                  </a:cubicBezTo>
                  <a:cubicBezTo>
                    <a:pt x="106" y="56"/>
                    <a:pt x="110" y="60"/>
                    <a:pt x="108" y="70"/>
                  </a:cubicBezTo>
                  <a:cubicBezTo>
                    <a:pt x="73" y="96"/>
                    <a:pt x="30" y="77"/>
                    <a:pt x="0" y="58"/>
                  </a:cubicBezTo>
                  <a:cubicBezTo>
                    <a:pt x="0" y="48"/>
                    <a:pt x="0" y="38"/>
                    <a:pt x="0" y="28"/>
                  </a:cubicBezTo>
                  <a:cubicBezTo>
                    <a:pt x="2" y="28"/>
                    <a:pt x="4" y="28"/>
                    <a:pt x="6" y="28"/>
                  </a:cubicBezTo>
                  <a:cubicBezTo>
                    <a:pt x="8" y="38"/>
                    <a:pt x="20" y="54"/>
                    <a:pt x="33" y="43"/>
                  </a:cubicBezTo>
                  <a:cubicBezTo>
                    <a:pt x="31" y="42"/>
                    <a:pt x="30" y="40"/>
                    <a:pt x="30" y="37"/>
                  </a:cubicBezTo>
                  <a:cubicBezTo>
                    <a:pt x="30" y="31"/>
                    <a:pt x="30" y="25"/>
                    <a:pt x="30" y="19"/>
                  </a:cubicBezTo>
                  <a:cubicBezTo>
                    <a:pt x="31" y="19"/>
                    <a:pt x="32" y="19"/>
                    <a:pt x="33" y="19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31" name="Freeform 21"/>
            <p:cNvSpPr/>
            <p:nvPr/>
          </p:nvSpPr>
          <p:spPr bwMode="auto">
            <a:xfrm>
              <a:off x="5264150" y="269875"/>
              <a:ext cx="96838" cy="88900"/>
            </a:xfrm>
            <a:custGeom>
              <a:cxnLst>
                <a:cxn ang="0">
                  <a:pos x="0" y="0"/>
                </a:cxn>
                <a:cxn ang="0">
                  <a:pos x="15" y="12"/>
                </a:cxn>
                <a:cxn ang="0">
                  <a:pos x="36" y="33"/>
                </a:cxn>
                <a:cxn ang="0">
                  <a:pos x="0" y="0"/>
                </a:cxn>
              </a:cxnLst>
              <a:rect b="b" l="0" r="r" t="0"/>
              <a:pathLst>
                <a:path h="33" w="36">
                  <a:moveTo>
                    <a:pt x="0" y="0"/>
                  </a:moveTo>
                  <a:cubicBezTo>
                    <a:pt x="7" y="2"/>
                    <a:pt x="8" y="10"/>
                    <a:pt x="15" y="12"/>
                  </a:cubicBezTo>
                  <a:cubicBezTo>
                    <a:pt x="23" y="18"/>
                    <a:pt x="30" y="25"/>
                    <a:pt x="36" y="33"/>
                  </a:cubicBezTo>
                  <a:cubicBezTo>
                    <a:pt x="21" y="25"/>
                    <a:pt x="11" y="12"/>
                    <a:pt x="0" y="0"/>
                  </a:cubicBezTo>
                  <a:close/>
                </a:path>
              </a:pathLst>
            </a:custGeom>
            <a:solidFill>
              <a:srgbClr val="4078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32" name="Freeform 22"/>
            <p:cNvSpPr/>
            <p:nvPr/>
          </p:nvSpPr>
          <p:spPr bwMode="auto">
            <a:xfrm>
              <a:off x="5408613" y="398463"/>
              <a:ext cx="169863" cy="120650"/>
            </a:xfrm>
            <a:custGeom>
              <a:cxnLst>
                <a:cxn ang="0">
                  <a:pos x="0" y="0"/>
                </a:cxn>
                <a:cxn ang="0">
                  <a:pos x="63" y="42"/>
                </a:cxn>
                <a:cxn ang="0">
                  <a:pos x="63" y="45"/>
                </a:cxn>
                <a:cxn ang="0">
                  <a:pos x="0" y="0"/>
                </a:cxn>
              </a:cxnLst>
              <a:rect b="b" l="0" r="r" t="0"/>
              <a:pathLst>
                <a:path h="45" w="62">
                  <a:moveTo>
                    <a:pt x="0" y="0"/>
                  </a:moveTo>
                  <a:cubicBezTo>
                    <a:pt x="22" y="13"/>
                    <a:pt x="43" y="27"/>
                    <a:pt x="63" y="42"/>
                  </a:cubicBezTo>
                  <a:cubicBezTo>
                    <a:pt x="63" y="43"/>
                    <a:pt x="63" y="44"/>
                    <a:pt x="63" y="45"/>
                  </a:cubicBezTo>
                  <a:cubicBezTo>
                    <a:pt x="39" y="33"/>
                    <a:pt x="17" y="19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33" name="Freeform 23"/>
            <p:cNvSpPr>
              <a:spLocks noEditPoints="1"/>
            </p:cNvSpPr>
            <p:nvPr/>
          </p:nvSpPr>
          <p:spPr bwMode="auto">
            <a:xfrm>
              <a:off x="4641850" y="395288"/>
              <a:ext cx="871538" cy="777875"/>
            </a:xfrm>
            <a:custGeom>
              <a:cxnLst>
                <a:cxn ang="0">
                  <a:pos x="249" y="1"/>
                </a:cxn>
                <a:cxn ang="0">
                  <a:pos x="258" y="7"/>
                </a:cxn>
                <a:cxn ang="0">
                  <a:pos x="261" y="31"/>
                </a:cxn>
                <a:cxn ang="0">
                  <a:pos x="309" y="28"/>
                </a:cxn>
                <a:cxn ang="0">
                  <a:pos x="306" y="46"/>
                </a:cxn>
                <a:cxn ang="0">
                  <a:pos x="324" y="52"/>
                </a:cxn>
                <a:cxn ang="0">
                  <a:pos x="258" y="109"/>
                </a:cxn>
                <a:cxn ang="0">
                  <a:pos x="252" y="121"/>
                </a:cxn>
                <a:cxn ang="0">
                  <a:pos x="246" y="118"/>
                </a:cxn>
                <a:cxn ang="0">
                  <a:pos x="207" y="100"/>
                </a:cxn>
                <a:cxn ang="0">
                  <a:pos x="222" y="97"/>
                </a:cxn>
                <a:cxn ang="0">
                  <a:pos x="183" y="133"/>
                </a:cxn>
                <a:cxn ang="0">
                  <a:pos x="222" y="133"/>
                </a:cxn>
                <a:cxn ang="0">
                  <a:pos x="324" y="187"/>
                </a:cxn>
                <a:cxn ang="0">
                  <a:pos x="282" y="166"/>
                </a:cxn>
                <a:cxn ang="0">
                  <a:pos x="210" y="151"/>
                </a:cxn>
                <a:cxn ang="0">
                  <a:pos x="243" y="184"/>
                </a:cxn>
                <a:cxn ang="0">
                  <a:pos x="165" y="172"/>
                </a:cxn>
                <a:cxn ang="0">
                  <a:pos x="117" y="235"/>
                </a:cxn>
                <a:cxn ang="0">
                  <a:pos x="0" y="286"/>
                </a:cxn>
                <a:cxn ang="0">
                  <a:pos x="93" y="244"/>
                </a:cxn>
                <a:cxn ang="0">
                  <a:pos x="123" y="160"/>
                </a:cxn>
                <a:cxn ang="0">
                  <a:pos x="69" y="85"/>
                </a:cxn>
                <a:cxn ang="0">
                  <a:pos x="159" y="34"/>
                </a:cxn>
                <a:cxn ang="0">
                  <a:pos x="75" y="85"/>
                </a:cxn>
                <a:cxn ang="0">
                  <a:pos x="78" y="103"/>
                </a:cxn>
                <a:cxn ang="0">
                  <a:pos x="93" y="103"/>
                </a:cxn>
                <a:cxn ang="0">
                  <a:pos x="114" y="82"/>
                </a:cxn>
                <a:cxn ang="0">
                  <a:pos x="135" y="94"/>
                </a:cxn>
                <a:cxn ang="0">
                  <a:pos x="174" y="79"/>
                </a:cxn>
                <a:cxn ang="0">
                  <a:pos x="168" y="73"/>
                </a:cxn>
                <a:cxn ang="0">
                  <a:pos x="156" y="64"/>
                </a:cxn>
                <a:cxn ang="0">
                  <a:pos x="168" y="52"/>
                </a:cxn>
                <a:cxn ang="0">
                  <a:pos x="150" y="46"/>
                </a:cxn>
                <a:cxn ang="0">
                  <a:pos x="183" y="34"/>
                </a:cxn>
                <a:cxn ang="0">
                  <a:pos x="234" y="55"/>
                </a:cxn>
                <a:cxn ang="0">
                  <a:pos x="252" y="40"/>
                </a:cxn>
                <a:cxn ang="0">
                  <a:pos x="252" y="58"/>
                </a:cxn>
                <a:cxn ang="0">
                  <a:pos x="243" y="67"/>
                </a:cxn>
                <a:cxn ang="0">
                  <a:pos x="258" y="55"/>
                </a:cxn>
                <a:cxn ang="0">
                  <a:pos x="168" y="151"/>
                </a:cxn>
                <a:cxn ang="0">
                  <a:pos x="189" y="148"/>
                </a:cxn>
                <a:cxn ang="0">
                  <a:pos x="153" y="163"/>
                </a:cxn>
                <a:cxn ang="0">
                  <a:pos x="153" y="163"/>
                </a:cxn>
                <a:cxn ang="0">
                  <a:pos x="150" y="172"/>
                </a:cxn>
                <a:cxn ang="0">
                  <a:pos x="153" y="175"/>
                </a:cxn>
                <a:cxn ang="0">
                  <a:pos x="153" y="175"/>
                </a:cxn>
                <a:cxn ang="0">
                  <a:pos x="96" y="127"/>
                </a:cxn>
                <a:cxn ang="0">
                  <a:pos x="93" y="139"/>
                </a:cxn>
                <a:cxn ang="0">
                  <a:pos x="219" y="37"/>
                </a:cxn>
                <a:cxn ang="0">
                  <a:pos x="219" y="37"/>
                </a:cxn>
                <a:cxn ang="0">
                  <a:pos x="225" y="52"/>
                </a:cxn>
                <a:cxn ang="0">
                  <a:pos x="165" y="67"/>
                </a:cxn>
                <a:cxn ang="0">
                  <a:pos x="165" y="67"/>
                </a:cxn>
                <a:cxn ang="0">
                  <a:pos x="210" y="88"/>
                </a:cxn>
              </a:cxnLst>
              <a:rect b="b" l="0" r="r" t="0"/>
              <a:pathLst>
                <a:path h="289" w="324">
                  <a:moveTo>
                    <a:pt x="225" y="10"/>
                  </a:moveTo>
                  <a:cubicBezTo>
                    <a:pt x="238" y="21"/>
                    <a:pt x="237" y="0"/>
                    <a:pt x="249" y="1"/>
                  </a:cubicBezTo>
                  <a:cubicBezTo>
                    <a:pt x="245" y="7"/>
                    <a:pt x="241" y="13"/>
                    <a:pt x="237" y="19"/>
                  </a:cubicBezTo>
                  <a:cubicBezTo>
                    <a:pt x="246" y="27"/>
                    <a:pt x="253" y="13"/>
                    <a:pt x="258" y="7"/>
                  </a:cubicBezTo>
                  <a:cubicBezTo>
                    <a:pt x="264" y="11"/>
                    <a:pt x="252" y="23"/>
                    <a:pt x="252" y="31"/>
                  </a:cubicBezTo>
                  <a:cubicBezTo>
                    <a:pt x="253" y="35"/>
                    <a:pt x="256" y="30"/>
                    <a:pt x="261" y="31"/>
                  </a:cubicBezTo>
                  <a:cubicBezTo>
                    <a:pt x="264" y="49"/>
                    <a:pt x="258" y="58"/>
                    <a:pt x="264" y="73"/>
                  </a:cubicBezTo>
                  <a:cubicBezTo>
                    <a:pt x="283" y="62"/>
                    <a:pt x="284" y="33"/>
                    <a:pt x="309" y="28"/>
                  </a:cubicBezTo>
                  <a:cubicBezTo>
                    <a:pt x="315" y="39"/>
                    <a:pt x="288" y="43"/>
                    <a:pt x="285" y="55"/>
                  </a:cubicBezTo>
                  <a:cubicBezTo>
                    <a:pt x="289" y="61"/>
                    <a:pt x="297" y="45"/>
                    <a:pt x="306" y="46"/>
                  </a:cubicBezTo>
                  <a:cubicBezTo>
                    <a:pt x="305" y="50"/>
                    <a:pt x="301" y="51"/>
                    <a:pt x="300" y="55"/>
                  </a:cubicBezTo>
                  <a:cubicBezTo>
                    <a:pt x="311" y="57"/>
                    <a:pt x="313" y="50"/>
                    <a:pt x="324" y="52"/>
                  </a:cubicBezTo>
                  <a:cubicBezTo>
                    <a:pt x="303" y="65"/>
                    <a:pt x="265" y="74"/>
                    <a:pt x="270" y="103"/>
                  </a:cubicBezTo>
                  <a:cubicBezTo>
                    <a:pt x="261" y="100"/>
                    <a:pt x="263" y="108"/>
                    <a:pt x="258" y="109"/>
                  </a:cubicBezTo>
                  <a:cubicBezTo>
                    <a:pt x="257" y="116"/>
                    <a:pt x="269" y="110"/>
                    <a:pt x="273" y="112"/>
                  </a:cubicBezTo>
                  <a:cubicBezTo>
                    <a:pt x="272" y="121"/>
                    <a:pt x="255" y="114"/>
                    <a:pt x="252" y="121"/>
                  </a:cubicBezTo>
                  <a:cubicBezTo>
                    <a:pt x="246" y="119"/>
                    <a:pt x="232" y="125"/>
                    <a:pt x="231" y="118"/>
                  </a:cubicBezTo>
                  <a:cubicBezTo>
                    <a:pt x="236" y="118"/>
                    <a:pt x="241" y="118"/>
                    <a:pt x="246" y="118"/>
                  </a:cubicBezTo>
                  <a:cubicBezTo>
                    <a:pt x="257" y="112"/>
                    <a:pt x="259" y="97"/>
                    <a:pt x="258" y="79"/>
                  </a:cubicBezTo>
                  <a:cubicBezTo>
                    <a:pt x="237" y="82"/>
                    <a:pt x="219" y="88"/>
                    <a:pt x="207" y="100"/>
                  </a:cubicBezTo>
                  <a:cubicBezTo>
                    <a:pt x="188" y="100"/>
                    <a:pt x="212" y="110"/>
                    <a:pt x="198" y="109"/>
                  </a:cubicBezTo>
                  <a:cubicBezTo>
                    <a:pt x="206" y="116"/>
                    <a:pt x="215" y="101"/>
                    <a:pt x="222" y="97"/>
                  </a:cubicBezTo>
                  <a:cubicBezTo>
                    <a:pt x="224" y="94"/>
                    <a:pt x="230" y="95"/>
                    <a:pt x="231" y="91"/>
                  </a:cubicBezTo>
                  <a:cubicBezTo>
                    <a:pt x="228" y="108"/>
                    <a:pt x="207" y="123"/>
                    <a:pt x="183" y="133"/>
                  </a:cubicBezTo>
                  <a:cubicBezTo>
                    <a:pt x="191" y="140"/>
                    <a:pt x="203" y="125"/>
                    <a:pt x="216" y="127"/>
                  </a:cubicBezTo>
                  <a:cubicBezTo>
                    <a:pt x="217" y="130"/>
                    <a:pt x="222" y="129"/>
                    <a:pt x="222" y="133"/>
                  </a:cubicBezTo>
                  <a:cubicBezTo>
                    <a:pt x="214" y="135"/>
                    <a:pt x="205" y="136"/>
                    <a:pt x="201" y="142"/>
                  </a:cubicBezTo>
                  <a:cubicBezTo>
                    <a:pt x="262" y="129"/>
                    <a:pt x="290" y="165"/>
                    <a:pt x="324" y="187"/>
                  </a:cubicBezTo>
                  <a:cubicBezTo>
                    <a:pt x="324" y="191"/>
                    <a:pt x="319" y="190"/>
                    <a:pt x="315" y="190"/>
                  </a:cubicBezTo>
                  <a:cubicBezTo>
                    <a:pt x="302" y="184"/>
                    <a:pt x="293" y="174"/>
                    <a:pt x="282" y="166"/>
                  </a:cubicBezTo>
                  <a:cubicBezTo>
                    <a:pt x="275" y="153"/>
                    <a:pt x="264" y="144"/>
                    <a:pt x="240" y="148"/>
                  </a:cubicBezTo>
                  <a:cubicBezTo>
                    <a:pt x="231" y="150"/>
                    <a:pt x="214" y="144"/>
                    <a:pt x="210" y="151"/>
                  </a:cubicBezTo>
                  <a:cubicBezTo>
                    <a:pt x="197" y="151"/>
                    <a:pt x="191" y="158"/>
                    <a:pt x="183" y="163"/>
                  </a:cubicBezTo>
                  <a:cubicBezTo>
                    <a:pt x="198" y="173"/>
                    <a:pt x="237" y="175"/>
                    <a:pt x="243" y="184"/>
                  </a:cubicBezTo>
                  <a:cubicBezTo>
                    <a:pt x="229" y="183"/>
                    <a:pt x="220" y="177"/>
                    <a:pt x="204" y="178"/>
                  </a:cubicBezTo>
                  <a:cubicBezTo>
                    <a:pt x="189" y="173"/>
                    <a:pt x="182" y="168"/>
                    <a:pt x="165" y="172"/>
                  </a:cubicBezTo>
                  <a:cubicBezTo>
                    <a:pt x="164" y="174"/>
                    <a:pt x="170" y="176"/>
                    <a:pt x="171" y="175"/>
                  </a:cubicBezTo>
                  <a:cubicBezTo>
                    <a:pt x="155" y="187"/>
                    <a:pt x="110" y="217"/>
                    <a:pt x="117" y="235"/>
                  </a:cubicBezTo>
                  <a:cubicBezTo>
                    <a:pt x="106" y="264"/>
                    <a:pt x="44" y="274"/>
                    <a:pt x="0" y="289"/>
                  </a:cubicBezTo>
                  <a:cubicBezTo>
                    <a:pt x="0" y="288"/>
                    <a:pt x="0" y="287"/>
                    <a:pt x="0" y="286"/>
                  </a:cubicBezTo>
                  <a:cubicBezTo>
                    <a:pt x="27" y="266"/>
                    <a:pt x="80" y="268"/>
                    <a:pt x="99" y="247"/>
                  </a:cubicBezTo>
                  <a:cubicBezTo>
                    <a:pt x="99" y="244"/>
                    <a:pt x="95" y="245"/>
                    <a:pt x="93" y="244"/>
                  </a:cubicBezTo>
                  <a:cubicBezTo>
                    <a:pt x="112" y="228"/>
                    <a:pt x="123" y="204"/>
                    <a:pt x="144" y="190"/>
                  </a:cubicBezTo>
                  <a:cubicBezTo>
                    <a:pt x="139" y="178"/>
                    <a:pt x="131" y="169"/>
                    <a:pt x="123" y="160"/>
                  </a:cubicBezTo>
                  <a:cubicBezTo>
                    <a:pt x="119" y="166"/>
                    <a:pt x="132" y="178"/>
                    <a:pt x="132" y="190"/>
                  </a:cubicBezTo>
                  <a:cubicBezTo>
                    <a:pt x="109" y="167"/>
                    <a:pt x="63" y="133"/>
                    <a:pt x="69" y="85"/>
                  </a:cubicBezTo>
                  <a:cubicBezTo>
                    <a:pt x="72" y="61"/>
                    <a:pt x="93" y="37"/>
                    <a:pt x="126" y="34"/>
                  </a:cubicBezTo>
                  <a:cubicBezTo>
                    <a:pt x="137" y="34"/>
                    <a:pt x="148" y="34"/>
                    <a:pt x="159" y="34"/>
                  </a:cubicBezTo>
                  <a:cubicBezTo>
                    <a:pt x="157" y="43"/>
                    <a:pt x="134" y="31"/>
                    <a:pt x="132" y="40"/>
                  </a:cubicBezTo>
                  <a:cubicBezTo>
                    <a:pt x="99" y="41"/>
                    <a:pt x="83" y="59"/>
                    <a:pt x="75" y="85"/>
                  </a:cubicBezTo>
                  <a:cubicBezTo>
                    <a:pt x="73" y="94"/>
                    <a:pt x="85" y="89"/>
                    <a:pt x="81" y="100"/>
                  </a:cubicBezTo>
                  <a:cubicBezTo>
                    <a:pt x="78" y="99"/>
                    <a:pt x="78" y="101"/>
                    <a:pt x="78" y="103"/>
                  </a:cubicBezTo>
                  <a:cubicBezTo>
                    <a:pt x="83" y="103"/>
                    <a:pt x="85" y="108"/>
                    <a:pt x="84" y="121"/>
                  </a:cubicBezTo>
                  <a:cubicBezTo>
                    <a:pt x="93" y="121"/>
                    <a:pt x="80" y="99"/>
                    <a:pt x="93" y="103"/>
                  </a:cubicBezTo>
                  <a:cubicBezTo>
                    <a:pt x="109" y="97"/>
                    <a:pt x="106" y="99"/>
                    <a:pt x="120" y="106"/>
                  </a:cubicBezTo>
                  <a:cubicBezTo>
                    <a:pt x="129" y="98"/>
                    <a:pt x="108" y="96"/>
                    <a:pt x="114" y="82"/>
                  </a:cubicBezTo>
                  <a:cubicBezTo>
                    <a:pt x="122" y="92"/>
                    <a:pt x="125" y="107"/>
                    <a:pt x="144" y="106"/>
                  </a:cubicBezTo>
                  <a:cubicBezTo>
                    <a:pt x="143" y="100"/>
                    <a:pt x="132" y="104"/>
                    <a:pt x="135" y="94"/>
                  </a:cubicBezTo>
                  <a:cubicBezTo>
                    <a:pt x="144" y="95"/>
                    <a:pt x="147" y="85"/>
                    <a:pt x="135" y="88"/>
                  </a:cubicBezTo>
                  <a:cubicBezTo>
                    <a:pt x="140" y="77"/>
                    <a:pt x="157" y="78"/>
                    <a:pt x="174" y="79"/>
                  </a:cubicBezTo>
                  <a:cubicBezTo>
                    <a:pt x="171" y="72"/>
                    <a:pt x="155" y="78"/>
                    <a:pt x="147" y="76"/>
                  </a:cubicBezTo>
                  <a:cubicBezTo>
                    <a:pt x="148" y="69"/>
                    <a:pt x="162" y="75"/>
                    <a:pt x="168" y="73"/>
                  </a:cubicBezTo>
                  <a:cubicBezTo>
                    <a:pt x="166" y="66"/>
                    <a:pt x="151" y="72"/>
                    <a:pt x="144" y="70"/>
                  </a:cubicBezTo>
                  <a:cubicBezTo>
                    <a:pt x="133" y="64"/>
                    <a:pt x="158" y="71"/>
                    <a:pt x="156" y="64"/>
                  </a:cubicBezTo>
                  <a:cubicBezTo>
                    <a:pt x="146" y="61"/>
                    <a:pt x="138" y="56"/>
                    <a:pt x="126" y="55"/>
                  </a:cubicBezTo>
                  <a:cubicBezTo>
                    <a:pt x="134" y="48"/>
                    <a:pt x="155" y="54"/>
                    <a:pt x="168" y="52"/>
                  </a:cubicBezTo>
                  <a:cubicBezTo>
                    <a:pt x="173" y="52"/>
                    <a:pt x="174" y="48"/>
                    <a:pt x="180" y="49"/>
                  </a:cubicBezTo>
                  <a:cubicBezTo>
                    <a:pt x="176" y="42"/>
                    <a:pt x="159" y="48"/>
                    <a:pt x="150" y="46"/>
                  </a:cubicBezTo>
                  <a:cubicBezTo>
                    <a:pt x="118" y="45"/>
                    <a:pt x="155" y="41"/>
                    <a:pt x="168" y="43"/>
                  </a:cubicBezTo>
                  <a:cubicBezTo>
                    <a:pt x="169" y="36"/>
                    <a:pt x="180" y="39"/>
                    <a:pt x="183" y="34"/>
                  </a:cubicBezTo>
                  <a:cubicBezTo>
                    <a:pt x="197" y="27"/>
                    <a:pt x="241" y="28"/>
                    <a:pt x="225" y="10"/>
                  </a:cubicBezTo>
                  <a:close/>
                  <a:moveTo>
                    <a:pt x="234" y="55"/>
                  </a:moveTo>
                  <a:cubicBezTo>
                    <a:pt x="244" y="57"/>
                    <a:pt x="246" y="51"/>
                    <a:pt x="255" y="52"/>
                  </a:cubicBezTo>
                  <a:cubicBezTo>
                    <a:pt x="254" y="48"/>
                    <a:pt x="256" y="41"/>
                    <a:pt x="252" y="40"/>
                  </a:cubicBezTo>
                  <a:cubicBezTo>
                    <a:pt x="251" y="48"/>
                    <a:pt x="236" y="42"/>
                    <a:pt x="234" y="55"/>
                  </a:cubicBezTo>
                  <a:close/>
                  <a:moveTo>
                    <a:pt x="252" y="58"/>
                  </a:moveTo>
                  <a:cubicBezTo>
                    <a:pt x="239" y="60"/>
                    <a:pt x="227" y="63"/>
                    <a:pt x="222" y="73"/>
                  </a:cubicBezTo>
                  <a:cubicBezTo>
                    <a:pt x="231" y="72"/>
                    <a:pt x="235" y="68"/>
                    <a:pt x="243" y="67"/>
                  </a:cubicBezTo>
                  <a:cubicBezTo>
                    <a:pt x="249" y="68"/>
                    <a:pt x="248" y="76"/>
                    <a:pt x="258" y="73"/>
                  </a:cubicBezTo>
                  <a:cubicBezTo>
                    <a:pt x="258" y="67"/>
                    <a:pt x="258" y="61"/>
                    <a:pt x="258" y="55"/>
                  </a:cubicBezTo>
                  <a:cubicBezTo>
                    <a:pt x="256" y="56"/>
                    <a:pt x="252" y="55"/>
                    <a:pt x="252" y="58"/>
                  </a:cubicBezTo>
                  <a:close/>
                  <a:moveTo>
                    <a:pt x="168" y="151"/>
                  </a:moveTo>
                  <a:cubicBezTo>
                    <a:pt x="174" y="152"/>
                    <a:pt x="169" y="164"/>
                    <a:pt x="177" y="163"/>
                  </a:cubicBezTo>
                  <a:cubicBezTo>
                    <a:pt x="179" y="156"/>
                    <a:pt x="187" y="155"/>
                    <a:pt x="189" y="148"/>
                  </a:cubicBezTo>
                  <a:cubicBezTo>
                    <a:pt x="183" y="150"/>
                    <a:pt x="169" y="144"/>
                    <a:pt x="168" y="151"/>
                  </a:cubicBezTo>
                  <a:close/>
                  <a:moveTo>
                    <a:pt x="153" y="163"/>
                  </a:moveTo>
                  <a:cubicBezTo>
                    <a:pt x="152" y="171"/>
                    <a:pt x="157" y="173"/>
                    <a:pt x="165" y="172"/>
                  </a:cubicBezTo>
                  <a:cubicBezTo>
                    <a:pt x="166" y="164"/>
                    <a:pt x="161" y="162"/>
                    <a:pt x="153" y="163"/>
                  </a:cubicBezTo>
                  <a:close/>
                  <a:moveTo>
                    <a:pt x="129" y="154"/>
                  </a:moveTo>
                  <a:cubicBezTo>
                    <a:pt x="129" y="167"/>
                    <a:pt x="142" y="167"/>
                    <a:pt x="150" y="172"/>
                  </a:cubicBezTo>
                  <a:cubicBezTo>
                    <a:pt x="150" y="159"/>
                    <a:pt x="137" y="159"/>
                    <a:pt x="129" y="154"/>
                  </a:cubicBezTo>
                  <a:close/>
                  <a:moveTo>
                    <a:pt x="153" y="175"/>
                  </a:moveTo>
                  <a:cubicBezTo>
                    <a:pt x="146" y="179"/>
                    <a:pt x="141" y="166"/>
                    <a:pt x="138" y="175"/>
                  </a:cubicBezTo>
                  <a:cubicBezTo>
                    <a:pt x="144" y="178"/>
                    <a:pt x="152" y="191"/>
                    <a:pt x="153" y="175"/>
                  </a:cubicBezTo>
                  <a:close/>
                  <a:moveTo>
                    <a:pt x="90" y="124"/>
                  </a:moveTo>
                  <a:cubicBezTo>
                    <a:pt x="93" y="124"/>
                    <a:pt x="94" y="126"/>
                    <a:pt x="96" y="127"/>
                  </a:cubicBezTo>
                  <a:cubicBezTo>
                    <a:pt x="97" y="120"/>
                    <a:pt x="95" y="116"/>
                    <a:pt x="90" y="115"/>
                  </a:cubicBezTo>
                  <a:cubicBezTo>
                    <a:pt x="89" y="125"/>
                    <a:pt x="84" y="134"/>
                    <a:pt x="93" y="139"/>
                  </a:cubicBezTo>
                  <a:cubicBezTo>
                    <a:pt x="95" y="131"/>
                    <a:pt x="89" y="131"/>
                    <a:pt x="90" y="124"/>
                  </a:cubicBezTo>
                  <a:close/>
                  <a:moveTo>
                    <a:pt x="219" y="37"/>
                  </a:moveTo>
                  <a:cubicBezTo>
                    <a:pt x="228" y="35"/>
                    <a:pt x="236" y="32"/>
                    <a:pt x="240" y="25"/>
                  </a:cubicBezTo>
                  <a:cubicBezTo>
                    <a:pt x="231" y="17"/>
                    <a:pt x="224" y="31"/>
                    <a:pt x="219" y="37"/>
                  </a:cubicBezTo>
                  <a:close/>
                  <a:moveTo>
                    <a:pt x="204" y="64"/>
                  </a:moveTo>
                  <a:cubicBezTo>
                    <a:pt x="215" y="64"/>
                    <a:pt x="223" y="61"/>
                    <a:pt x="225" y="52"/>
                  </a:cubicBezTo>
                  <a:cubicBezTo>
                    <a:pt x="216" y="54"/>
                    <a:pt x="208" y="57"/>
                    <a:pt x="204" y="64"/>
                  </a:cubicBezTo>
                  <a:close/>
                  <a:moveTo>
                    <a:pt x="165" y="67"/>
                  </a:moveTo>
                  <a:cubicBezTo>
                    <a:pt x="176" y="67"/>
                    <a:pt x="189" y="69"/>
                    <a:pt x="189" y="58"/>
                  </a:cubicBezTo>
                  <a:cubicBezTo>
                    <a:pt x="182" y="62"/>
                    <a:pt x="167" y="58"/>
                    <a:pt x="165" y="67"/>
                  </a:cubicBezTo>
                  <a:close/>
                  <a:moveTo>
                    <a:pt x="192" y="97"/>
                  </a:moveTo>
                  <a:cubicBezTo>
                    <a:pt x="199" y="95"/>
                    <a:pt x="208" y="95"/>
                    <a:pt x="210" y="88"/>
                  </a:cubicBezTo>
                  <a:cubicBezTo>
                    <a:pt x="199" y="86"/>
                    <a:pt x="195" y="91"/>
                    <a:pt x="192" y="9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34" name="Freeform 26"/>
            <p:cNvSpPr/>
            <p:nvPr/>
          </p:nvSpPr>
          <p:spPr bwMode="auto">
            <a:xfrm>
              <a:off x="5575300" y="511175"/>
              <a:ext cx="26988" cy="112713"/>
            </a:xfrm>
            <a:custGeom>
              <a:cxnLst>
                <a:cxn ang="0">
                  <a:pos x="7" y="0"/>
                </a:cxn>
                <a:cxn ang="0">
                  <a:pos x="7" y="42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7" y="0"/>
                </a:cxn>
              </a:cxnLst>
              <a:rect b="b" l="0" r="r" t="0"/>
              <a:pathLst>
                <a:path h="42" w="10">
                  <a:moveTo>
                    <a:pt x="7" y="0"/>
                  </a:moveTo>
                  <a:cubicBezTo>
                    <a:pt x="3" y="8"/>
                    <a:pt x="10" y="26"/>
                    <a:pt x="7" y="42"/>
                  </a:cubicBezTo>
                  <a:cubicBezTo>
                    <a:pt x="0" y="34"/>
                    <a:pt x="8" y="11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40899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35" name="Freeform 27"/>
            <p:cNvSpPr/>
            <p:nvPr/>
          </p:nvSpPr>
          <p:spPr bwMode="auto">
            <a:xfrm>
              <a:off x="5091113" y="212725"/>
              <a:ext cx="592138" cy="808038"/>
            </a:xfrm>
            <a:custGeom>
              <a:cxnLst>
                <a:cxn ang="0">
                  <a:pos x="118" y="69"/>
                </a:cxn>
                <a:cxn ang="0">
                  <a:pos x="181" y="114"/>
                </a:cxn>
                <a:cxn ang="0">
                  <a:pos x="187" y="153"/>
                </a:cxn>
                <a:cxn ang="0">
                  <a:pos x="157" y="195"/>
                </a:cxn>
                <a:cxn ang="0">
                  <a:pos x="160" y="210"/>
                </a:cxn>
                <a:cxn ang="0">
                  <a:pos x="151" y="210"/>
                </a:cxn>
                <a:cxn ang="0">
                  <a:pos x="142" y="201"/>
                </a:cxn>
                <a:cxn ang="0">
                  <a:pos x="130" y="183"/>
                </a:cxn>
                <a:cxn ang="0">
                  <a:pos x="133" y="195"/>
                </a:cxn>
                <a:cxn ang="0">
                  <a:pos x="145" y="222"/>
                </a:cxn>
                <a:cxn ang="0">
                  <a:pos x="151" y="216"/>
                </a:cxn>
                <a:cxn ang="0">
                  <a:pos x="184" y="243"/>
                </a:cxn>
                <a:cxn ang="0">
                  <a:pos x="199" y="255"/>
                </a:cxn>
                <a:cxn ang="0">
                  <a:pos x="220" y="300"/>
                </a:cxn>
                <a:cxn ang="0">
                  <a:pos x="175" y="270"/>
                </a:cxn>
                <a:cxn ang="0">
                  <a:pos x="172" y="267"/>
                </a:cxn>
                <a:cxn ang="0">
                  <a:pos x="157" y="255"/>
                </a:cxn>
                <a:cxn ang="0">
                  <a:pos x="34" y="210"/>
                </a:cxn>
                <a:cxn ang="0">
                  <a:pos x="55" y="201"/>
                </a:cxn>
                <a:cxn ang="0">
                  <a:pos x="58" y="195"/>
                </a:cxn>
                <a:cxn ang="0">
                  <a:pos x="85" y="189"/>
                </a:cxn>
                <a:cxn ang="0">
                  <a:pos x="106" y="180"/>
                </a:cxn>
                <a:cxn ang="0">
                  <a:pos x="91" y="177"/>
                </a:cxn>
                <a:cxn ang="0">
                  <a:pos x="103" y="171"/>
                </a:cxn>
                <a:cxn ang="0">
                  <a:pos x="157" y="120"/>
                </a:cxn>
                <a:cxn ang="0">
                  <a:pos x="133" y="123"/>
                </a:cxn>
                <a:cxn ang="0">
                  <a:pos x="139" y="114"/>
                </a:cxn>
                <a:cxn ang="0">
                  <a:pos x="118" y="123"/>
                </a:cxn>
                <a:cxn ang="0">
                  <a:pos x="142" y="96"/>
                </a:cxn>
                <a:cxn ang="0">
                  <a:pos x="97" y="141"/>
                </a:cxn>
                <a:cxn ang="0">
                  <a:pos x="94" y="99"/>
                </a:cxn>
                <a:cxn ang="0">
                  <a:pos x="85" y="99"/>
                </a:cxn>
                <a:cxn ang="0">
                  <a:pos x="91" y="75"/>
                </a:cxn>
                <a:cxn ang="0">
                  <a:pos x="70" y="87"/>
                </a:cxn>
                <a:cxn ang="0">
                  <a:pos x="82" y="69"/>
                </a:cxn>
                <a:cxn ang="0">
                  <a:pos x="58" y="78"/>
                </a:cxn>
                <a:cxn ang="0">
                  <a:pos x="43" y="66"/>
                </a:cxn>
                <a:cxn ang="0">
                  <a:pos x="1" y="30"/>
                </a:cxn>
                <a:cxn ang="0">
                  <a:pos x="7" y="15"/>
                </a:cxn>
                <a:cxn ang="0">
                  <a:pos x="31" y="6"/>
                </a:cxn>
                <a:cxn ang="0">
                  <a:pos x="40" y="21"/>
                </a:cxn>
                <a:cxn ang="0">
                  <a:pos x="34" y="3"/>
                </a:cxn>
                <a:cxn ang="0">
                  <a:pos x="46" y="0"/>
                </a:cxn>
                <a:cxn ang="0">
                  <a:pos x="64" y="21"/>
                </a:cxn>
                <a:cxn ang="0">
                  <a:pos x="100" y="54"/>
                </a:cxn>
                <a:cxn ang="0">
                  <a:pos x="118" y="69"/>
                </a:cxn>
              </a:cxnLst>
              <a:rect b="b" l="0" r="r" t="0"/>
              <a:pathLst>
                <a:path h="300" w="220">
                  <a:moveTo>
                    <a:pt x="118" y="69"/>
                  </a:moveTo>
                  <a:cubicBezTo>
                    <a:pt x="135" y="88"/>
                    <a:pt x="157" y="102"/>
                    <a:pt x="181" y="114"/>
                  </a:cubicBezTo>
                  <a:cubicBezTo>
                    <a:pt x="188" y="122"/>
                    <a:pt x="180" y="145"/>
                    <a:pt x="187" y="153"/>
                  </a:cubicBezTo>
                  <a:cubicBezTo>
                    <a:pt x="194" y="182"/>
                    <a:pt x="171" y="207"/>
                    <a:pt x="157" y="195"/>
                  </a:cubicBezTo>
                  <a:cubicBezTo>
                    <a:pt x="149" y="198"/>
                    <a:pt x="157" y="209"/>
                    <a:pt x="160" y="210"/>
                  </a:cubicBezTo>
                  <a:cubicBezTo>
                    <a:pt x="161" y="223"/>
                    <a:pt x="155" y="210"/>
                    <a:pt x="151" y="210"/>
                  </a:cubicBezTo>
                  <a:cubicBezTo>
                    <a:pt x="149" y="206"/>
                    <a:pt x="146" y="203"/>
                    <a:pt x="142" y="201"/>
                  </a:cubicBezTo>
                  <a:cubicBezTo>
                    <a:pt x="140" y="193"/>
                    <a:pt x="136" y="187"/>
                    <a:pt x="130" y="183"/>
                  </a:cubicBezTo>
                  <a:cubicBezTo>
                    <a:pt x="121" y="186"/>
                    <a:pt x="133" y="191"/>
                    <a:pt x="133" y="195"/>
                  </a:cubicBezTo>
                  <a:cubicBezTo>
                    <a:pt x="137" y="204"/>
                    <a:pt x="149" y="205"/>
                    <a:pt x="145" y="222"/>
                  </a:cubicBezTo>
                  <a:cubicBezTo>
                    <a:pt x="150" y="223"/>
                    <a:pt x="151" y="220"/>
                    <a:pt x="151" y="216"/>
                  </a:cubicBezTo>
                  <a:cubicBezTo>
                    <a:pt x="162" y="225"/>
                    <a:pt x="171" y="236"/>
                    <a:pt x="184" y="243"/>
                  </a:cubicBezTo>
                  <a:cubicBezTo>
                    <a:pt x="188" y="248"/>
                    <a:pt x="190" y="255"/>
                    <a:pt x="199" y="255"/>
                  </a:cubicBezTo>
                  <a:cubicBezTo>
                    <a:pt x="210" y="266"/>
                    <a:pt x="219" y="279"/>
                    <a:pt x="220" y="300"/>
                  </a:cubicBezTo>
                  <a:cubicBezTo>
                    <a:pt x="202" y="293"/>
                    <a:pt x="191" y="279"/>
                    <a:pt x="175" y="270"/>
                  </a:cubicBezTo>
                  <a:cubicBezTo>
                    <a:pt x="176" y="267"/>
                    <a:pt x="174" y="267"/>
                    <a:pt x="172" y="267"/>
                  </a:cubicBezTo>
                  <a:cubicBezTo>
                    <a:pt x="167" y="263"/>
                    <a:pt x="163" y="258"/>
                    <a:pt x="157" y="255"/>
                  </a:cubicBezTo>
                  <a:cubicBezTo>
                    <a:pt x="123" y="233"/>
                    <a:pt x="95" y="197"/>
                    <a:pt x="34" y="210"/>
                  </a:cubicBezTo>
                  <a:cubicBezTo>
                    <a:pt x="38" y="204"/>
                    <a:pt x="47" y="203"/>
                    <a:pt x="55" y="201"/>
                  </a:cubicBezTo>
                  <a:cubicBezTo>
                    <a:pt x="62" y="203"/>
                    <a:pt x="69" y="193"/>
                    <a:pt x="58" y="195"/>
                  </a:cubicBezTo>
                  <a:cubicBezTo>
                    <a:pt x="60" y="186"/>
                    <a:pt x="83" y="198"/>
                    <a:pt x="85" y="189"/>
                  </a:cubicBezTo>
                  <a:cubicBezTo>
                    <a:pt x="88" y="182"/>
                    <a:pt x="105" y="189"/>
                    <a:pt x="106" y="180"/>
                  </a:cubicBezTo>
                  <a:cubicBezTo>
                    <a:pt x="102" y="178"/>
                    <a:pt x="90" y="184"/>
                    <a:pt x="91" y="177"/>
                  </a:cubicBezTo>
                  <a:cubicBezTo>
                    <a:pt x="96" y="176"/>
                    <a:pt x="94" y="168"/>
                    <a:pt x="103" y="171"/>
                  </a:cubicBezTo>
                  <a:cubicBezTo>
                    <a:pt x="98" y="142"/>
                    <a:pt x="136" y="133"/>
                    <a:pt x="157" y="120"/>
                  </a:cubicBezTo>
                  <a:cubicBezTo>
                    <a:pt x="146" y="118"/>
                    <a:pt x="144" y="125"/>
                    <a:pt x="133" y="123"/>
                  </a:cubicBezTo>
                  <a:cubicBezTo>
                    <a:pt x="134" y="119"/>
                    <a:pt x="138" y="118"/>
                    <a:pt x="139" y="114"/>
                  </a:cubicBezTo>
                  <a:cubicBezTo>
                    <a:pt x="130" y="113"/>
                    <a:pt x="122" y="129"/>
                    <a:pt x="118" y="123"/>
                  </a:cubicBezTo>
                  <a:cubicBezTo>
                    <a:pt x="121" y="111"/>
                    <a:pt x="148" y="107"/>
                    <a:pt x="142" y="96"/>
                  </a:cubicBezTo>
                  <a:cubicBezTo>
                    <a:pt x="117" y="101"/>
                    <a:pt x="116" y="130"/>
                    <a:pt x="97" y="141"/>
                  </a:cubicBezTo>
                  <a:cubicBezTo>
                    <a:pt x="91" y="126"/>
                    <a:pt x="97" y="117"/>
                    <a:pt x="94" y="99"/>
                  </a:cubicBezTo>
                  <a:cubicBezTo>
                    <a:pt x="89" y="98"/>
                    <a:pt x="86" y="103"/>
                    <a:pt x="85" y="99"/>
                  </a:cubicBezTo>
                  <a:cubicBezTo>
                    <a:pt x="85" y="91"/>
                    <a:pt x="97" y="79"/>
                    <a:pt x="91" y="75"/>
                  </a:cubicBezTo>
                  <a:cubicBezTo>
                    <a:pt x="86" y="81"/>
                    <a:pt x="79" y="95"/>
                    <a:pt x="70" y="87"/>
                  </a:cubicBezTo>
                  <a:cubicBezTo>
                    <a:pt x="74" y="81"/>
                    <a:pt x="78" y="75"/>
                    <a:pt x="82" y="69"/>
                  </a:cubicBezTo>
                  <a:cubicBezTo>
                    <a:pt x="70" y="68"/>
                    <a:pt x="71" y="89"/>
                    <a:pt x="58" y="78"/>
                  </a:cubicBezTo>
                  <a:cubicBezTo>
                    <a:pt x="52" y="75"/>
                    <a:pt x="45" y="73"/>
                    <a:pt x="43" y="66"/>
                  </a:cubicBezTo>
                  <a:cubicBezTo>
                    <a:pt x="34" y="51"/>
                    <a:pt x="3" y="41"/>
                    <a:pt x="1" y="30"/>
                  </a:cubicBezTo>
                  <a:cubicBezTo>
                    <a:pt x="0" y="24"/>
                    <a:pt x="22" y="24"/>
                    <a:pt x="7" y="15"/>
                  </a:cubicBezTo>
                  <a:cubicBezTo>
                    <a:pt x="16" y="13"/>
                    <a:pt x="17" y="3"/>
                    <a:pt x="31" y="6"/>
                  </a:cubicBezTo>
                  <a:cubicBezTo>
                    <a:pt x="31" y="14"/>
                    <a:pt x="32" y="21"/>
                    <a:pt x="40" y="21"/>
                  </a:cubicBezTo>
                  <a:cubicBezTo>
                    <a:pt x="41" y="12"/>
                    <a:pt x="31" y="14"/>
                    <a:pt x="34" y="3"/>
                  </a:cubicBezTo>
                  <a:cubicBezTo>
                    <a:pt x="39" y="3"/>
                    <a:pt x="43" y="2"/>
                    <a:pt x="46" y="0"/>
                  </a:cubicBezTo>
                  <a:cubicBezTo>
                    <a:pt x="55" y="4"/>
                    <a:pt x="58" y="14"/>
                    <a:pt x="64" y="21"/>
                  </a:cubicBezTo>
                  <a:cubicBezTo>
                    <a:pt x="75" y="33"/>
                    <a:pt x="85" y="46"/>
                    <a:pt x="100" y="54"/>
                  </a:cubicBezTo>
                  <a:cubicBezTo>
                    <a:pt x="106" y="59"/>
                    <a:pt x="115" y="61"/>
                    <a:pt x="118" y="69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36" name="Freeform 28"/>
            <p:cNvSpPr/>
            <p:nvPr/>
          </p:nvSpPr>
          <p:spPr bwMode="auto">
            <a:xfrm>
              <a:off x="4838700" y="492125"/>
              <a:ext cx="271463" cy="192088"/>
            </a:xfrm>
            <a:custGeom>
              <a:cxnLst>
                <a:cxn ang="0">
                  <a:pos x="95" y="16"/>
                </a:cxn>
                <a:cxn ang="0">
                  <a:pos x="53" y="19"/>
                </a:cxn>
                <a:cxn ang="0">
                  <a:pos x="83" y="28"/>
                </a:cxn>
                <a:cxn ang="0">
                  <a:pos x="71" y="34"/>
                </a:cxn>
                <a:cxn ang="0">
                  <a:pos x="74" y="40"/>
                </a:cxn>
                <a:cxn ang="0">
                  <a:pos x="101" y="43"/>
                </a:cxn>
                <a:cxn ang="0">
                  <a:pos x="62" y="52"/>
                </a:cxn>
                <a:cxn ang="0">
                  <a:pos x="62" y="58"/>
                </a:cxn>
                <a:cxn ang="0">
                  <a:pos x="71" y="70"/>
                </a:cxn>
                <a:cxn ang="0">
                  <a:pos x="41" y="46"/>
                </a:cxn>
                <a:cxn ang="0">
                  <a:pos x="47" y="70"/>
                </a:cxn>
                <a:cxn ang="0">
                  <a:pos x="20" y="67"/>
                </a:cxn>
                <a:cxn ang="0">
                  <a:pos x="8" y="64"/>
                </a:cxn>
                <a:cxn ang="0">
                  <a:pos x="2" y="49"/>
                </a:cxn>
                <a:cxn ang="0">
                  <a:pos x="59" y="4"/>
                </a:cxn>
                <a:cxn ang="0">
                  <a:pos x="95" y="7"/>
                </a:cxn>
                <a:cxn ang="0">
                  <a:pos x="77" y="10"/>
                </a:cxn>
                <a:cxn ang="0">
                  <a:pos x="95" y="16"/>
                </a:cxn>
              </a:cxnLst>
              <a:rect b="b" l="0" r="r" t="0"/>
              <a:pathLst>
                <a:path h="71" w="100">
                  <a:moveTo>
                    <a:pt x="95" y="16"/>
                  </a:moveTo>
                  <a:cubicBezTo>
                    <a:pt x="82" y="18"/>
                    <a:pt x="61" y="12"/>
                    <a:pt x="53" y="19"/>
                  </a:cubicBezTo>
                  <a:cubicBezTo>
                    <a:pt x="65" y="20"/>
                    <a:pt x="73" y="25"/>
                    <a:pt x="83" y="28"/>
                  </a:cubicBezTo>
                  <a:cubicBezTo>
                    <a:pt x="85" y="35"/>
                    <a:pt x="60" y="28"/>
                    <a:pt x="71" y="34"/>
                  </a:cubicBezTo>
                  <a:cubicBezTo>
                    <a:pt x="68" y="38"/>
                    <a:pt x="68" y="40"/>
                    <a:pt x="74" y="40"/>
                  </a:cubicBezTo>
                  <a:cubicBezTo>
                    <a:pt x="82" y="42"/>
                    <a:pt x="98" y="36"/>
                    <a:pt x="101" y="43"/>
                  </a:cubicBezTo>
                  <a:cubicBezTo>
                    <a:pt x="84" y="42"/>
                    <a:pt x="67" y="41"/>
                    <a:pt x="62" y="52"/>
                  </a:cubicBezTo>
                  <a:cubicBezTo>
                    <a:pt x="74" y="49"/>
                    <a:pt x="71" y="59"/>
                    <a:pt x="62" y="58"/>
                  </a:cubicBezTo>
                  <a:cubicBezTo>
                    <a:pt x="59" y="68"/>
                    <a:pt x="70" y="64"/>
                    <a:pt x="71" y="70"/>
                  </a:cubicBezTo>
                  <a:cubicBezTo>
                    <a:pt x="52" y="71"/>
                    <a:pt x="49" y="56"/>
                    <a:pt x="41" y="46"/>
                  </a:cubicBezTo>
                  <a:cubicBezTo>
                    <a:pt x="35" y="60"/>
                    <a:pt x="56" y="62"/>
                    <a:pt x="47" y="70"/>
                  </a:cubicBezTo>
                  <a:cubicBezTo>
                    <a:pt x="33" y="63"/>
                    <a:pt x="36" y="61"/>
                    <a:pt x="20" y="67"/>
                  </a:cubicBezTo>
                  <a:cubicBezTo>
                    <a:pt x="19" y="63"/>
                    <a:pt x="12" y="65"/>
                    <a:pt x="8" y="64"/>
                  </a:cubicBezTo>
                  <a:cubicBezTo>
                    <a:pt x="12" y="53"/>
                    <a:pt x="0" y="58"/>
                    <a:pt x="2" y="49"/>
                  </a:cubicBezTo>
                  <a:cubicBezTo>
                    <a:pt x="10" y="23"/>
                    <a:pt x="26" y="5"/>
                    <a:pt x="59" y="4"/>
                  </a:cubicBezTo>
                  <a:cubicBezTo>
                    <a:pt x="70" y="6"/>
                    <a:pt x="89" y="0"/>
                    <a:pt x="95" y="7"/>
                  </a:cubicBezTo>
                  <a:cubicBezTo>
                    <a:pt x="82" y="5"/>
                    <a:pt x="45" y="9"/>
                    <a:pt x="77" y="10"/>
                  </a:cubicBezTo>
                  <a:cubicBezTo>
                    <a:pt x="77" y="18"/>
                    <a:pt x="95" y="8"/>
                    <a:pt x="95" y="16"/>
                  </a:cubicBezTo>
                  <a:close/>
                </a:path>
              </a:pathLst>
            </a:custGeom>
            <a:solidFill>
              <a:srgbClr val="317D9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37" name="Freeform 30"/>
            <p:cNvSpPr/>
            <p:nvPr/>
          </p:nvSpPr>
          <p:spPr bwMode="auto">
            <a:xfrm>
              <a:off x="5492750" y="511175"/>
              <a:ext cx="120650" cy="355600"/>
            </a:xfrm>
            <a:custGeom>
              <a:cxnLst>
                <a:cxn ang="0">
                  <a:pos x="38" y="0"/>
                </a:cxn>
                <a:cxn ang="0">
                  <a:pos x="41" y="75"/>
                </a:cxn>
                <a:cxn ang="0">
                  <a:pos x="41" y="78"/>
                </a:cxn>
                <a:cxn ang="0">
                  <a:pos x="17" y="99"/>
                </a:cxn>
                <a:cxn ang="0">
                  <a:pos x="29" y="123"/>
                </a:cxn>
                <a:cxn ang="0">
                  <a:pos x="35" y="132"/>
                </a:cxn>
                <a:cxn ang="0">
                  <a:pos x="2" y="105"/>
                </a:cxn>
                <a:cxn ang="0">
                  <a:pos x="2" y="99"/>
                </a:cxn>
                <a:cxn ang="0">
                  <a:pos x="11" y="99"/>
                </a:cxn>
                <a:cxn ang="0">
                  <a:pos x="8" y="84"/>
                </a:cxn>
                <a:cxn ang="0">
                  <a:pos x="38" y="42"/>
                </a:cxn>
                <a:cxn ang="0">
                  <a:pos x="38" y="0"/>
                </a:cxn>
              </a:cxnLst>
              <a:rect b="b" l="0" r="r" t="0"/>
              <a:pathLst>
                <a:path h="132" w="45">
                  <a:moveTo>
                    <a:pt x="38" y="0"/>
                  </a:moveTo>
                  <a:cubicBezTo>
                    <a:pt x="45" y="19"/>
                    <a:pt x="39" y="51"/>
                    <a:pt x="41" y="75"/>
                  </a:cubicBezTo>
                  <a:cubicBezTo>
                    <a:pt x="41" y="76"/>
                    <a:pt x="41" y="77"/>
                    <a:pt x="41" y="78"/>
                  </a:cubicBezTo>
                  <a:cubicBezTo>
                    <a:pt x="33" y="85"/>
                    <a:pt x="24" y="91"/>
                    <a:pt x="17" y="99"/>
                  </a:cubicBezTo>
                  <a:cubicBezTo>
                    <a:pt x="15" y="113"/>
                    <a:pt x="21" y="119"/>
                    <a:pt x="29" y="123"/>
                  </a:cubicBezTo>
                  <a:cubicBezTo>
                    <a:pt x="30" y="127"/>
                    <a:pt x="34" y="128"/>
                    <a:pt x="35" y="132"/>
                  </a:cubicBezTo>
                  <a:cubicBezTo>
                    <a:pt x="22" y="125"/>
                    <a:pt x="13" y="114"/>
                    <a:pt x="2" y="105"/>
                  </a:cubicBezTo>
                  <a:cubicBezTo>
                    <a:pt x="2" y="103"/>
                    <a:pt x="2" y="101"/>
                    <a:pt x="2" y="99"/>
                  </a:cubicBezTo>
                  <a:cubicBezTo>
                    <a:pt x="6" y="99"/>
                    <a:pt x="12" y="112"/>
                    <a:pt x="11" y="99"/>
                  </a:cubicBezTo>
                  <a:cubicBezTo>
                    <a:pt x="8" y="98"/>
                    <a:pt x="0" y="87"/>
                    <a:pt x="8" y="84"/>
                  </a:cubicBezTo>
                  <a:cubicBezTo>
                    <a:pt x="22" y="96"/>
                    <a:pt x="45" y="71"/>
                    <a:pt x="38" y="42"/>
                  </a:cubicBezTo>
                  <a:cubicBezTo>
                    <a:pt x="41" y="26"/>
                    <a:pt x="34" y="8"/>
                    <a:pt x="38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38" name="Freeform 32"/>
            <p:cNvSpPr/>
            <p:nvPr/>
          </p:nvSpPr>
          <p:spPr bwMode="auto">
            <a:xfrm>
              <a:off x="5086350" y="552450"/>
              <a:ext cx="63500" cy="28575"/>
            </a:xfrm>
            <a:custGeom>
              <a:cxnLst>
                <a:cxn ang="0">
                  <a:pos x="24" y="0"/>
                </a:cxn>
                <a:cxn ang="0">
                  <a:pos x="0" y="9"/>
                </a:cxn>
                <a:cxn ang="0">
                  <a:pos x="24" y="0"/>
                </a:cxn>
              </a:cxnLst>
              <a:rect b="b" l="0" r="r" t="0"/>
              <a:pathLst>
                <a:path h="11" w="24">
                  <a:moveTo>
                    <a:pt x="24" y="0"/>
                  </a:moveTo>
                  <a:cubicBezTo>
                    <a:pt x="24" y="11"/>
                    <a:pt x="11" y="9"/>
                    <a:pt x="0" y="9"/>
                  </a:cubicBezTo>
                  <a:cubicBezTo>
                    <a:pt x="2" y="0"/>
                    <a:pt x="17" y="4"/>
                    <a:pt x="24" y="0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39" name="Freeform 36"/>
            <p:cNvSpPr/>
            <p:nvPr/>
          </p:nvSpPr>
          <p:spPr bwMode="auto">
            <a:xfrm>
              <a:off x="5416550" y="704850"/>
              <a:ext cx="57150" cy="49213"/>
            </a:xfrm>
            <a:custGeom>
              <a:cxnLst>
                <a:cxn ang="0">
                  <a:pos x="12" y="12"/>
                </a:cxn>
                <a:cxn ang="0">
                  <a:pos x="9" y="0"/>
                </a:cxn>
                <a:cxn ang="0">
                  <a:pos x="21" y="18"/>
                </a:cxn>
                <a:cxn ang="0">
                  <a:pos x="12" y="12"/>
                </a:cxn>
              </a:cxnLst>
              <a:rect b="b" l="0" r="r" t="0"/>
              <a:pathLst>
                <a:path h="18" w="21">
                  <a:moveTo>
                    <a:pt x="12" y="12"/>
                  </a:moveTo>
                  <a:cubicBezTo>
                    <a:pt x="12" y="8"/>
                    <a:pt x="0" y="3"/>
                    <a:pt x="9" y="0"/>
                  </a:cubicBezTo>
                  <a:cubicBezTo>
                    <a:pt x="15" y="4"/>
                    <a:pt x="19" y="10"/>
                    <a:pt x="21" y="18"/>
                  </a:cubicBezTo>
                  <a:cubicBezTo>
                    <a:pt x="17" y="17"/>
                    <a:pt x="16" y="13"/>
                    <a:pt x="12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40" name="Freeform 37"/>
            <p:cNvSpPr/>
            <p:nvPr/>
          </p:nvSpPr>
          <p:spPr bwMode="auto">
            <a:xfrm>
              <a:off x="5094288" y="782638"/>
              <a:ext cx="55563" cy="53975"/>
            </a:xfrm>
            <a:custGeom>
              <a:cxnLst>
                <a:cxn ang="0">
                  <a:pos x="21" y="4"/>
                </a:cxn>
                <a:cxn ang="0">
                  <a:pos x="9" y="19"/>
                </a:cxn>
                <a:cxn ang="0">
                  <a:pos x="0" y="7"/>
                </a:cxn>
                <a:cxn ang="0">
                  <a:pos x="21" y="4"/>
                </a:cxn>
              </a:cxnLst>
              <a:rect b="b" l="0" r="r" t="0"/>
              <a:pathLst>
                <a:path h="20" w="21">
                  <a:moveTo>
                    <a:pt x="21" y="4"/>
                  </a:moveTo>
                  <a:cubicBezTo>
                    <a:pt x="19" y="11"/>
                    <a:pt x="11" y="12"/>
                    <a:pt x="9" y="19"/>
                  </a:cubicBezTo>
                  <a:cubicBezTo>
                    <a:pt x="1" y="20"/>
                    <a:pt x="6" y="8"/>
                    <a:pt x="0" y="7"/>
                  </a:cubicBezTo>
                  <a:cubicBezTo>
                    <a:pt x="1" y="0"/>
                    <a:pt x="15" y="6"/>
                    <a:pt x="21" y="4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41" name="Freeform 38"/>
            <p:cNvSpPr/>
            <p:nvPr/>
          </p:nvSpPr>
          <p:spPr bwMode="auto">
            <a:xfrm>
              <a:off x="5287963" y="782638"/>
              <a:ext cx="112713" cy="60325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42" y="22"/>
                </a:cxn>
                <a:cxn ang="0">
                  <a:pos x="0" y="7"/>
                </a:cxn>
              </a:cxnLst>
              <a:rect b="b" l="0" r="r" t="0"/>
              <a:pathLst>
                <a:path h="22" w="42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24" y="0"/>
                    <a:pt x="35" y="9"/>
                    <a:pt x="42" y="22"/>
                  </a:cubicBezTo>
                  <a:cubicBezTo>
                    <a:pt x="32" y="13"/>
                    <a:pt x="23" y="3"/>
                    <a:pt x="0" y="7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42" name="Freeform 39"/>
            <p:cNvSpPr/>
            <p:nvPr/>
          </p:nvSpPr>
          <p:spPr bwMode="auto">
            <a:xfrm>
              <a:off x="5133975" y="792163"/>
              <a:ext cx="565150" cy="309563"/>
            </a:xfrm>
            <a:custGeom>
              <a:cxnLst>
                <a:cxn ang="0">
                  <a:pos x="60" y="37"/>
                </a:cxn>
                <a:cxn ang="0">
                  <a:pos x="0" y="16"/>
                </a:cxn>
                <a:cxn ang="0">
                  <a:pos x="27" y="4"/>
                </a:cxn>
                <a:cxn ang="0">
                  <a:pos x="57" y="4"/>
                </a:cxn>
                <a:cxn ang="0">
                  <a:pos x="99" y="19"/>
                </a:cxn>
                <a:cxn ang="0">
                  <a:pos x="132" y="43"/>
                </a:cxn>
                <a:cxn ang="0">
                  <a:pos x="156" y="52"/>
                </a:cxn>
                <a:cxn ang="0">
                  <a:pos x="159" y="55"/>
                </a:cxn>
                <a:cxn ang="0">
                  <a:pos x="210" y="115"/>
                </a:cxn>
                <a:cxn ang="0">
                  <a:pos x="81" y="46"/>
                </a:cxn>
                <a:cxn ang="0">
                  <a:pos x="60" y="37"/>
                </a:cxn>
              </a:cxnLst>
              <a:rect b="b" l="0" r="r" t="0"/>
              <a:pathLst>
                <a:path h="115" w="210">
                  <a:moveTo>
                    <a:pt x="60" y="37"/>
                  </a:moveTo>
                  <a:cubicBezTo>
                    <a:pt x="54" y="28"/>
                    <a:pt x="15" y="26"/>
                    <a:pt x="0" y="16"/>
                  </a:cubicBezTo>
                  <a:cubicBezTo>
                    <a:pt x="8" y="11"/>
                    <a:pt x="14" y="4"/>
                    <a:pt x="27" y="4"/>
                  </a:cubicBezTo>
                  <a:cubicBezTo>
                    <a:pt x="37" y="4"/>
                    <a:pt x="47" y="4"/>
                    <a:pt x="57" y="4"/>
                  </a:cubicBezTo>
                  <a:cubicBezTo>
                    <a:pt x="80" y="0"/>
                    <a:pt x="89" y="10"/>
                    <a:pt x="99" y="19"/>
                  </a:cubicBezTo>
                  <a:cubicBezTo>
                    <a:pt x="110" y="27"/>
                    <a:pt x="119" y="37"/>
                    <a:pt x="132" y="43"/>
                  </a:cubicBezTo>
                  <a:cubicBezTo>
                    <a:pt x="141" y="43"/>
                    <a:pt x="150" y="58"/>
                    <a:pt x="156" y="52"/>
                  </a:cubicBezTo>
                  <a:cubicBezTo>
                    <a:pt x="158" y="52"/>
                    <a:pt x="160" y="52"/>
                    <a:pt x="159" y="55"/>
                  </a:cubicBezTo>
                  <a:cubicBezTo>
                    <a:pt x="163" y="76"/>
                    <a:pt x="209" y="81"/>
                    <a:pt x="210" y="115"/>
                  </a:cubicBezTo>
                  <a:cubicBezTo>
                    <a:pt x="163" y="98"/>
                    <a:pt x="132" y="49"/>
                    <a:pt x="81" y="46"/>
                  </a:cubicBezTo>
                  <a:cubicBezTo>
                    <a:pt x="76" y="41"/>
                    <a:pt x="65" y="42"/>
                    <a:pt x="60" y="37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43" name="Freeform 41"/>
            <p:cNvSpPr/>
            <p:nvPr/>
          </p:nvSpPr>
          <p:spPr bwMode="auto">
            <a:xfrm>
              <a:off x="4540250" y="847725"/>
              <a:ext cx="1304925" cy="882650"/>
            </a:xfrm>
            <a:custGeom>
              <a:cxnLst>
                <a:cxn ang="0">
                  <a:pos x="38" y="121"/>
                </a:cxn>
                <a:cxn ang="0">
                  <a:pos x="155" y="67"/>
                </a:cxn>
                <a:cxn ang="0">
                  <a:pos x="209" y="7"/>
                </a:cxn>
                <a:cxn ang="0">
                  <a:pos x="203" y="4"/>
                </a:cxn>
                <a:cxn ang="0">
                  <a:pos x="242" y="10"/>
                </a:cxn>
                <a:cxn ang="0">
                  <a:pos x="329" y="88"/>
                </a:cxn>
                <a:cxn ang="0">
                  <a:pos x="446" y="130"/>
                </a:cxn>
                <a:cxn ang="0">
                  <a:pos x="482" y="226"/>
                </a:cxn>
                <a:cxn ang="0">
                  <a:pos x="485" y="262"/>
                </a:cxn>
                <a:cxn ang="0">
                  <a:pos x="485" y="322"/>
                </a:cxn>
                <a:cxn ang="0">
                  <a:pos x="449" y="325"/>
                </a:cxn>
                <a:cxn ang="0">
                  <a:pos x="449" y="328"/>
                </a:cxn>
                <a:cxn ang="0">
                  <a:pos x="314" y="259"/>
                </a:cxn>
                <a:cxn ang="0">
                  <a:pos x="311" y="259"/>
                </a:cxn>
                <a:cxn ang="0">
                  <a:pos x="335" y="238"/>
                </a:cxn>
                <a:cxn ang="0">
                  <a:pos x="308" y="229"/>
                </a:cxn>
                <a:cxn ang="0">
                  <a:pos x="356" y="184"/>
                </a:cxn>
                <a:cxn ang="0">
                  <a:pos x="305" y="178"/>
                </a:cxn>
                <a:cxn ang="0">
                  <a:pos x="314" y="109"/>
                </a:cxn>
                <a:cxn ang="0">
                  <a:pos x="239" y="91"/>
                </a:cxn>
                <a:cxn ang="0">
                  <a:pos x="275" y="58"/>
                </a:cxn>
                <a:cxn ang="0">
                  <a:pos x="239" y="82"/>
                </a:cxn>
                <a:cxn ang="0">
                  <a:pos x="236" y="82"/>
                </a:cxn>
                <a:cxn ang="0">
                  <a:pos x="197" y="121"/>
                </a:cxn>
                <a:cxn ang="0">
                  <a:pos x="194" y="79"/>
                </a:cxn>
                <a:cxn ang="0">
                  <a:pos x="185" y="130"/>
                </a:cxn>
                <a:cxn ang="0">
                  <a:pos x="179" y="82"/>
                </a:cxn>
                <a:cxn ang="0">
                  <a:pos x="176" y="121"/>
                </a:cxn>
                <a:cxn ang="0">
                  <a:pos x="158" y="157"/>
                </a:cxn>
                <a:cxn ang="0">
                  <a:pos x="155" y="160"/>
                </a:cxn>
                <a:cxn ang="0">
                  <a:pos x="5" y="190"/>
                </a:cxn>
                <a:cxn ang="0">
                  <a:pos x="2" y="166"/>
                </a:cxn>
                <a:cxn ang="0">
                  <a:pos x="2" y="151"/>
                </a:cxn>
                <a:cxn ang="0">
                  <a:pos x="38" y="121"/>
                </a:cxn>
              </a:cxnLst>
              <a:rect b="b" l="0" r="r" t="0"/>
              <a:pathLst>
                <a:path h="328" w="485">
                  <a:moveTo>
                    <a:pt x="38" y="121"/>
                  </a:moveTo>
                  <a:cubicBezTo>
                    <a:pt x="82" y="106"/>
                    <a:pt x="144" y="96"/>
                    <a:pt x="155" y="67"/>
                  </a:cubicBezTo>
                  <a:cubicBezTo>
                    <a:pt x="148" y="49"/>
                    <a:pt x="193" y="19"/>
                    <a:pt x="209" y="7"/>
                  </a:cubicBezTo>
                  <a:cubicBezTo>
                    <a:pt x="208" y="8"/>
                    <a:pt x="202" y="6"/>
                    <a:pt x="203" y="4"/>
                  </a:cubicBezTo>
                  <a:cubicBezTo>
                    <a:pt x="220" y="0"/>
                    <a:pt x="227" y="5"/>
                    <a:pt x="242" y="10"/>
                  </a:cubicBezTo>
                  <a:cubicBezTo>
                    <a:pt x="285" y="22"/>
                    <a:pt x="306" y="56"/>
                    <a:pt x="329" y="88"/>
                  </a:cubicBezTo>
                  <a:cubicBezTo>
                    <a:pt x="367" y="103"/>
                    <a:pt x="409" y="114"/>
                    <a:pt x="446" y="130"/>
                  </a:cubicBezTo>
                  <a:cubicBezTo>
                    <a:pt x="461" y="159"/>
                    <a:pt x="470" y="194"/>
                    <a:pt x="482" y="226"/>
                  </a:cubicBezTo>
                  <a:cubicBezTo>
                    <a:pt x="484" y="237"/>
                    <a:pt x="478" y="256"/>
                    <a:pt x="485" y="262"/>
                  </a:cubicBezTo>
                  <a:cubicBezTo>
                    <a:pt x="485" y="282"/>
                    <a:pt x="485" y="302"/>
                    <a:pt x="485" y="322"/>
                  </a:cubicBezTo>
                  <a:cubicBezTo>
                    <a:pt x="476" y="328"/>
                    <a:pt x="438" y="312"/>
                    <a:pt x="449" y="325"/>
                  </a:cubicBezTo>
                  <a:cubicBezTo>
                    <a:pt x="449" y="326"/>
                    <a:pt x="449" y="327"/>
                    <a:pt x="449" y="328"/>
                  </a:cubicBezTo>
                  <a:cubicBezTo>
                    <a:pt x="394" y="318"/>
                    <a:pt x="386" y="232"/>
                    <a:pt x="314" y="259"/>
                  </a:cubicBezTo>
                  <a:cubicBezTo>
                    <a:pt x="313" y="259"/>
                    <a:pt x="312" y="259"/>
                    <a:pt x="311" y="259"/>
                  </a:cubicBezTo>
                  <a:cubicBezTo>
                    <a:pt x="313" y="246"/>
                    <a:pt x="326" y="244"/>
                    <a:pt x="335" y="238"/>
                  </a:cubicBezTo>
                  <a:cubicBezTo>
                    <a:pt x="333" y="228"/>
                    <a:pt x="321" y="228"/>
                    <a:pt x="308" y="229"/>
                  </a:cubicBezTo>
                  <a:cubicBezTo>
                    <a:pt x="318" y="208"/>
                    <a:pt x="331" y="190"/>
                    <a:pt x="356" y="184"/>
                  </a:cubicBezTo>
                  <a:cubicBezTo>
                    <a:pt x="348" y="173"/>
                    <a:pt x="322" y="180"/>
                    <a:pt x="305" y="178"/>
                  </a:cubicBezTo>
                  <a:cubicBezTo>
                    <a:pt x="310" y="157"/>
                    <a:pt x="312" y="133"/>
                    <a:pt x="314" y="109"/>
                  </a:cubicBezTo>
                  <a:cubicBezTo>
                    <a:pt x="296" y="88"/>
                    <a:pt x="261" y="85"/>
                    <a:pt x="239" y="91"/>
                  </a:cubicBezTo>
                  <a:cubicBezTo>
                    <a:pt x="249" y="78"/>
                    <a:pt x="264" y="70"/>
                    <a:pt x="275" y="58"/>
                  </a:cubicBezTo>
                  <a:cubicBezTo>
                    <a:pt x="264" y="55"/>
                    <a:pt x="250" y="75"/>
                    <a:pt x="239" y="82"/>
                  </a:cubicBezTo>
                  <a:cubicBezTo>
                    <a:pt x="238" y="79"/>
                    <a:pt x="236" y="80"/>
                    <a:pt x="236" y="82"/>
                  </a:cubicBezTo>
                  <a:cubicBezTo>
                    <a:pt x="222" y="94"/>
                    <a:pt x="209" y="107"/>
                    <a:pt x="197" y="121"/>
                  </a:cubicBezTo>
                  <a:cubicBezTo>
                    <a:pt x="190" y="115"/>
                    <a:pt x="204" y="88"/>
                    <a:pt x="194" y="79"/>
                  </a:cubicBezTo>
                  <a:cubicBezTo>
                    <a:pt x="180" y="85"/>
                    <a:pt x="193" y="118"/>
                    <a:pt x="185" y="130"/>
                  </a:cubicBezTo>
                  <a:cubicBezTo>
                    <a:pt x="176" y="121"/>
                    <a:pt x="188" y="91"/>
                    <a:pt x="179" y="82"/>
                  </a:cubicBezTo>
                  <a:cubicBezTo>
                    <a:pt x="172" y="89"/>
                    <a:pt x="178" y="109"/>
                    <a:pt x="176" y="121"/>
                  </a:cubicBezTo>
                  <a:cubicBezTo>
                    <a:pt x="180" y="143"/>
                    <a:pt x="167" y="148"/>
                    <a:pt x="158" y="157"/>
                  </a:cubicBezTo>
                  <a:cubicBezTo>
                    <a:pt x="159" y="160"/>
                    <a:pt x="157" y="160"/>
                    <a:pt x="155" y="160"/>
                  </a:cubicBezTo>
                  <a:cubicBezTo>
                    <a:pt x="101" y="166"/>
                    <a:pt x="45" y="170"/>
                    <a:pt x="5" y="190"/>
                  </a:cubicBezTo>
                  <a:cubicBezTo>
                    <a:pt x="6" y="180"/>
                    <a:pt x="0" y="177"/>
                    <a:pt x="2" y="166"/>
                  </a:cubicBezTo>
                  <a:cubicBezTo>
                    <a:pt x="2" y="161"/>
                    <a:pt x="2" y="156"/>
                    <a:pt x="2" y="151"/>
                  </a:cubicBezTo>
                  <a:cubicBezTo>
                    <a:pt x="14" y="141"/>
                    <a:pt x="24" y="129"/>
                    <a:pt x="38" y="121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44" name="Freeform 42"/>
            <p:cNvSpPr/>
            <p:nvPr/>
          </p:nvSpPr>
          <p:spPr bwMode="auto">
            <a:xfrm>
              <a:off x="5191125" y="871538"/>
              <a:ext cx="547688" cy="327025"/>
            </a:xfrm>
            <a:custGeom>
              <a:cxnLst>
                <a:cxn ang="0">
                  <a:pos x="0" y="1"/>
                </a:cxn>
                <a:cxn ang="0">
                  <a:pos x="39" y="7"/>
                </a:cxn>
                <a:cxn ang="0">
                  <a:pos x="60" y="16"/>
                </a:cxn>
                <a:cxn ang="0">
                  <a:pos x="84" y="28"/>
                </a:cxn>
                <a:cxn ang="0">
                  <a:pos x="165" y="82"/>
                </a:cxn>
                <a:cxn ang="0">
                  <a:pos x="195" y="88"/>
                </a:cxn>
                <a:cxn ang="0">
                  <a:pos x="204" y="121"/>
                </a:cxn>
                <a:cxn ang="0">
                  <a:pos x="87" y="79"/>
                </a:cxn>
                <a:cxn ang="0">
                  <a:pos x="0" y="1"/>
                </a:cxn>
              </a:cxnLst>
              <a:rect b="b" l="0" r="r" t="0"/>
              <a:pathLst>
                <a:path h="120" w="204">
                  <a:moveTo>
                    <a:pt x="0" y="1"/>
                  </a:moveTo>
                  <a:cubicBezTo>
                    <a:pt x="16" y="0"/>
                    <a:pt x="25" y="6"/>
                    <a:pt x="39" y="7"/>
                  </a:cubicBezTo>
                  <a:cubicBezTo>
                    <a:pt x="44" y="12"/>
                    <a:pt x="55" y="11"/>
                    <a:pt x="60" y="16"/>
                  </a:cubicBezTo>
                  <a:cubicBezTo>
                    <a:pt x="70" y="18"/>
                    <a:pt x="78" y="22"/>
                    <a:pt x="84" y="28"/>
                  </a:cubicBezTo>
                  <a:cubicBezTo>
                    <a:pt x="93" y="52"/>
                    <a:pt x="127" y="77"/>
                    <a:pt x="165" y="82"/>
                  </a:cubicBezTo>
                  <a:cubicBezTo>
                    <a:pt x="174" y="85"/>
                    <a:pt x="180" y="91"/>
                    <a:pt x="195" y="88"/>
                  </a:cubicBezTo>
                  <a:cubicBezTo>
                    <a:pt x="195" y="102"/>
                    <a:pt x="202" y="109"/>
                    <a:pt x="204" y="121"/>
                  </a:cubicBezTo>
                  <a:cubicBezTo>
                    <a:pt x="167" y="105"/>
                    <a:pt x="125" y="94"/>
                    <a:pt x="87" y="79"/>
                  </a:cubicBezTo>
                  <a:cubicBezTo>
                    <a:pt x="64" y="47"/>
                    <a:pt x="43" y="13"/>
                    <a:pt x="0" y="1"/>
                  </a:cubicBezTo>
                  <a:close/>
                </a:path>
              </a:pathLst>
            </a:custGeom>
            <a:solidFill>
              <a:srgbClr val="286C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45" name="Freeform 43"/>
            <p:cNvSpPr/>
            <p:nvPr/>
          </p:nvSpPr>
          <p:spPr bwMode="auto">
            <a:xfrm>
              <a:off x="5489575" y="898525"/>
              <a:ext cx="65088" cy="49213"/>
            </a:xfrm>
            <a:custGeom>
              <a:cxnLst>
                <a:cxn ang="0">
                  <a:pos x="24" y="12"/>
                </a:cxn>
                <a:cxn ang="0">
                  <a:pos x="0" y="3"/>
                </a:cxn>
                <a:cxn ang="0">
                  <a:pos x="9" y="0"/>
                </a:cxn>
                <a:cxn ang="0">
                  <a:pos x="24" y="12"/>
                </a:cxn>
              </a:cxnLst>
              <a:rect b="b" l="0" r="r" t="0"/>
              <a:pathLst>
                <a:path h="18" w="24">
                  <a:moveTo>
                    <a:pt x="24" y="12"/>
                  </a:moveTo>
                  <a:cubicBezTo>
                    <a:pt x="18" y="18"/>
                    <a:pt x="9" y="3"/>
                    <a:pt x="0" y="3"/>
                  </a:cubicBezTo>
                  <a:cubicBezTo>
                    <a:pt x="4" y="3"/>
                    <a:pt x="9" y="4"/>
                    <a:pt x="9" y="0"/>
                  </a:cubicBezTo>
                  <a:cubicBezTo>
                    <a:pt x="15" y="3"/>
                    <a:pt x="19" y="8"/>
                    <a:pt x="24" y="12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46" name="Freeform 44"/>
            <p:cNvSpPr/>
            <p:nvPr/>
          </p:nvSpPr>
          <p:spPr bwMode="auto">
            <a:xfrm>
              <a:off x="5416550" y="947738"/>
              <a:ext cx="217488" cy="144463"/>
            </a:xfrm>
            <a:custGeom>
              <a:cxnLst>
                <a:cxn ang="0">
                  <a:pos x="0" y="0"/>
                </a:cxn>
                <a:cxn ang="0">
                  <a:pos x="81" y="54"/>
                </a:cxn>
                <a:cxn ang="0">
                  <a:pos x="0" y="0"/>
                </a:cxn>
              </a:cxnLst>
              <a:rect b="b" l="0" r="r" t="0"/>
              <a:pathLst>
                <a:path h="54" w="81">
                  <a:moveTo>
                    <a:pt x="0" y="0"/>
                  </a:moveTo>
                  <a:cubicBezTo>
                    <a:pt x="29" y="16"/>
                    <a:pt x="56" y="34"/>
                    <a:pt x="81" y="54"/>
                  </a:cubicBezTo>
                  <a:cubicBezTo>
                    <a:pt x="43" y="49"/>
                    <a:pt x="9" y="24"/>
                    <a:pt x="0" y="0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47" name="Freeform 45"/>
            <p:cNvSpPr/>
            <p:nvPr/>
          </p:nvSpPr>
          <p:spPr bwMode="auto">
            <a:xfrm>
              <a:off x="5892800" y="1012825"/>
              <a:ext cx="146050" cy="15875"/>
            </a:xfrm>
            <a:custGeom>
              <a:cxnLst>
                <a:cxn ang="0">
                  <a:pos x="12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48" y="6"/>
                </a:cxn>
                <a:cxn ang="0">
                  <a:pos x="0" y="6"/>
                </a:cxn>
                <a:cxn ang="0">
                  <a:pos x="12" y="0"/>
                </a:cxn>
              </a:cxnLst>
              <a:rect b="b" l="0" r="r" t="0"/>
              <a:pathLst>
                <a:path h="6" w="54">
                  <a:moveTo>
                    <a:pt x="12" y="0"/>
                  </a:moveTo>
                  <a:cubicBezTo>
                    <a:pt x="17" y="5"/>
                    <a:pt x="43" y="5"/>
                    <a:pt x="48" y="0"/>
                  </a:cubicBezTo>
                  <a:cubicBezTo>
                    <a:pt x="51" y="1"/>
                    <a:pt x="53" y="3"/>
                    <a:pt x="54" y="6"/>
                  </a:cubicBezTo>
                  <a:cubicBezTo>
                    <a:pt x="51" y="4"/>
                    <a:pt x="49" y="2"/>
                    <a:pt x="48" y="6"/>
                  </a:cubicBezTo>
                  <a:cubicBezTo>
                    <a:pt x="32" y="6"/>
                    <a:pt x="16" y="6"/>
                    <a:pt x="0" y="6"/>
                  </a:cubicBezTo>
                  <a:cubicBezTo>
                    <a:pt x="0" y="0"/>
                    <a:pt x="10" y="4"/>
                    <a:pt x="12" y="0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48" name="Freeform 46"/>
            <p:cNvSpPr/>
            <p:nvPr/>
          </p:nvSpPr>
          <p:spPr bwMode="auto">
            <a:xfrm>
              <a:off x="5149850" y="995363"/>
              <a:ext cx="130175" cy="146050"/>
            </a:xfrm>
            <a:custGeom>
              <a:cxnLst>
                <a:cxn ang="0">
                  <a:pos x="12" y="27"/>
                </a:cxn>
                <a:cxn ang="0">
                  <a:pos x="48" y="3"/>
                </a:cxn>
                <a:cxn ang="0">
                  <a:pos x="12" y="36"/>
                </a:cxn>
                <a:cxn ang="0">
                  <a:pos x="9" y="42"/>
                </a:cxn>
                <a:cxn ang="0">
                  <a:pos x="15" y="45"/>
                </a:cxn>
                <a:cxn ang="0">
                  <a:pos x="21" y="48"/>
                </a:cxn>
                <a:cxn ang="0">
                  <a:pos x="12" y="54"/>
                </a:cxn>
                <a:cxn ang="0">
                  <a:pos x="6" y="45"/>
                </a:cxn>
                <a:cxn ang="0">
                  <a:pos x="0" y="45"/>
                </a:cxn>
                <a:cxn ang="0">
                  <a:pos x="12" y="27"/>
                </a:cxn>
              </a:cxnLst>
              <a:rect b="b" l="0" r="r" t="0"/>
              <a:pathLst>
                <a:path h="54" w="48">
                  <a:moveTo>
                    <a:pt x="12" y="27"/>
                  </a:moveTo>
                  <a:cubicBezTo>
                    <a:pt x="23" y="20"/>
                    <a:pt x="37" y="0"/>
                    <a:pt x="48" y="3"/>
                  </a:cubicBezTo>
                  <a:cubicBezTo>
                    <a:pt x="37" y="15"/>
                    <a:pt x="22" y="23"/>
                    <a:pt x="12" y="36"/>
                  </a:cubicBezTo>
                  <a:cubicBezTo>
                    <a:pt x="9" y="36"/>
                    <a:pt x="10" y="40"/>
                    <a:pt x="9" y="42"/>
                  </a:cubicBezTo>
                  <a:cubicBezTo>
                    <a:pt x="9" y="45"/>
                    <a:pt x="13" y="44"/>
                    <a:pt x="15" y="45"/>
                  </a:cubicBezTo>
                  <a:cubicBezTo>
                    <a:pt x="18" y="45"/>
                    <a:pt x="20" y="46"/>
                    <a:pt x="21" y="48"/>
                  </a:cubicBezTo>
                  <a:cubicBezTo>
                    <a:pt x="15" y="47"/>
                    <a:pt x="12" y="49"/>
                    <a:pt x="12" y="54"/>
                  </a:cubicBezTo>
                  <a:cubicBezTo>
                    <a:pt x="8" y="53"/>
                    <a:pt x="11" y="45"/>
                    <a:pt x="6" y="45"/>
                  </a:cubicBezTo>
                  <a:cubicBezTo>
                    <a:pt x="4" y="45"/>
                    <a:pt x="2" y="45"/>
                    <a:pt x="0" y="45"/>
                  </a:cubicBezTo>
                  <a:cubicBezTo>
                    <a:pt x="3" y="38"/>
                    <a:pt x="10" y="35"/>
                    <a:pt x="12" y="27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49" name="Freeform 47"/>
            <p:cNvSpPr/>
            <p:nvPr/>
          </p:nvSpPr>
          <p:spPr bwMode="auto">
            <a:xfrm>
              <a:off x="5835650" y="1022350"/>
              <a:ext cx="695325" cy="433388"/>
            </a:xfrm>
            <a:custGeom>
              <a:cxnLst>
                <a:cxn ang="0">
                  <a:pos x="249" y="56"/>
                </a:cxn>
                <a:cxn ang="0">
                  <a:pos x="186" y="107"/>
                </a:cxn>
                <a:cxn ang="0">
                  <a:pos x="168" y="131"/>
                </a:cxn>
                <a:cxn ang="0">
                  <a:pos x="174" y="95"/>
                </a:cxn>
                <a:cxn ang="0">
                  <a:pos x="168" y="77"/>
                </a:cxn>
                <a:cxn ang="0">
                  <a:pos x="156" y="59"/>
                </a:cxn>
                <a:cxn ang="0">
                  <a:pos x="159" y="107"/>
                </a:cxn>
                <a:cxn ang="0">
                  <a:pos x="135" y="59"/>
                </a:cxn>
                <a:cxn ang="0">
                  <a:pos x="108" y="47"/>
                </a:cxn>
                <a:cxn ang="0">
                  <a:pos x="132" y="68"/>
                </a:cxn>
                <a:cxn ang="0">
                  <a:pos x="159" y="116"/>
                </a:cxn>
                <a:cxn ang="0">
                  <a:pos x="165" y="131"/>
                </a:cxn>
                <a:cxn ang="0">
                  <a:pos x="66" y="161"/>
                </a:cxn>
                <a:cxn ang="0">
                  <a:pos x="60" y="161"/>
                </a:cxn>
                <a:cxn ang="0">
                  <a:pos x="81" y="77"/>
                </a:cxn>
                <a:cxn ang="0">
                  <a:pos x="120" y="98"/>
                </a:cxn>
                <a:cxn ang="0">
                  <a:pos x="78" y="38"/>
                </a:cxn>
                <a:cxn ang="0">
                  <a:pos x="99" y="44"/>
                </a:cxn>
                <a:cxn ang="0">
                  <a:pos x="0" y="8"/>
                </a:cxn>
                <a:cxn ang="0">
                  <a:pos x="21" y="2"/>
                </a:cxn>
                <a:cxn ang="0">
                  <a:pos x="69" y="2"/>
                </a:cxn>
                <a:cxn ang="0">
                  <a:pos x="219" y="47"/>
                </a:cxn>
                <a:cxn ang="0">
                  <a:pos x="249" y="56"/>
                </a:cxn>
              </a:cxnLst>
              <a:rect b="b" l="0" r="r" t="0"/>
              <a:pathLst>
                <a:path h="161" w="258">
                  <a:moveTo>
                    <a:pt x="249" y="56"/>
                  </a:moveTo>
                  <a:cubicBezTo>
                    <a:pt x="258" y="76"/>
                    <a:pt x="195" y="85"/>
                    <a:pt x="186" y="107"/>
                  </a:cubicBezTo>
                  <a:cubicBezTo>
                    <a:pt x="186" y="121"/>
                    <a:pt x="183" y="132"/>
                    <a:pt x="168" y="131"/>
                  </a:cubicBezTo>
                  <a:cubicBezTo>
                    <a:pt x="171" y="122"/>
                    <a:pt x="184" y="107"/>
                    <a:pt x="174" y="95"/>
                  </a:cubicBezTo>
                  <a:cubicBezTo>
                    <a:pt x="166" y="95"/>
                    <a:pt x="176" y="77"/>
                    <a:pt x="168" y="77"/>
                  </a:cubicBezTo>
                  <a:cubicBezTo>
                    <a:pt x="163" y="72"/>
                    <a:pt x="167" y="58"/>
                    <a:pt x="156" y="59"/>
                  </a:cubicBezTo>
                  <a:cubicBezTo>
                    <a:pt x="154" y="66"/>
                    <a:pt x="162" y="89"/>
                    <a:pt x="159" y="107"/>
                  </a:cubicBezTo>
                  <a:cubicBezTo>
                    <a:pt x="149" y="93"/>
                    <a:pt x="141" y="77"/>
                    <a:pt x="135" y="59"/>
                  </a:cubicBezTo>
                  <a:cubicBezTo>
                    <a:pt x="131" y="50"/>
                    <a:pt x="121" y="47"/>
                    <a:pt x="108" y="47"/>
                  </a:cubicBezTo>
                  <a:cubicBezTo>
                    <a:pt x="113" y="57"/>
                    <a:pt x="129" y="56"/>
                    <a:pt x="132" y="68"/>
                  </a:cubicBezTo>
                  <a:cubicBezTo>
                    <a:pt x="131" y="91"/>
                    <a:pt x="154" y="99"/>
                    <a:pt x="159" y="116"/>
                  </a:cubicBezTo>
                  <a:cubicBezTo>
                    <a:pt x="160" y="120"/>
                    <a:pt x="148" y="134"/>
                    <a:pt x="165" y="131"/>
                  </a:cubicBezTo>
                  <a:cubicBezTo>
                    <a:pt x="134" y="143"/>
                    <a:pt x="98" y="150"/>
                    <a:pt x="66" y="161"/>
                  </a:cubicBezTo>
                  <a:cubicBezTo>
                    <a:pt x="64" y="161"/>
                    <a:pt x="62" y="161"/>
                    <a:pt x="60" y="161"/>
                  </a:cubicBezTo>
                  <a:cubicBezTo>
                    <a:pt x="59" y="125"/>
                    <a:pt x="91" y="112"/>
                    <a:pt x="81" y="77"/>
                  </a:cubicBezTo>
                  <a:cubicBezTo>
                    <a:pt x="98" y="80"/>
                    <a:pt x="108" y="90"/>
                    <a:pt x="120" y="98"/>
                  </a:cubicBezTo>
                  <a:cubicBezTo>
                    <a:pt x="120" y="76"/>
                    <a:pt x="92" y="56"/>
                    <a:pt x="78" y="38"/>
                  </a:cubicBezTo>
                  <a:cubicBezTo>
                    <a:pt x="87" y="38"/>
                    <a:pt x="88" y="46"/>
                    <a:pt x="99" y="44"/>
                  </a:cubicBezTo>
                  <a:cubicBezTo>
                    <a:pt x="69" y="29"/>
                    <a:pt x="39" y="14"/>
                    <a:pt x="0" y="8"/>
                  </a:cubicBezTo>
                  <a:cubicBezTo>
                    <a:pt x="6" y="5"/>
                    <a:pt x="10" y="0"/>
                    <a:pt x="21" y="2"/>
                  </a:cubicBezTo>
                  <a:cubicBezTo>
                    <a:pt x="37" y="2"/>
                    <a:pt x="53" y="2"/>
                    <a:pt x="69" y="2"/>
                  </a:cubicBezTo>
                  <a:cubicBezTo>
                    <a:pt x="101" y="35"/>
                    <a:pt x="165" y="36"/>
                    <a:pt x="219" y="47"/>
                  </a:cubicBezTo>
                  <a:cubicBezTo>
                    <a:pt x="228" y="51"/>
                    <a:pt x="238" y="54"/>
                    <a:pt x="249" y="56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50" name="Freeform 48"/>
            <p:cNvSpPr/>
            <p:nvPr/>
          </p:nvSpPr>
          <p:spPr bwMode="auto">
            <a:xfrm>
              <a:off x="5710238" y="1044575"/>
              <a:ext cx="392113" cy="101600"/>
            </a:xfrm>
            <a:custGeom>
              <a:cxnLst>
                <a:cxn ang="0">
                  <a:pos x="47" y="0"/>
                </a:cxn>
                <a:cxn ang="0">
                  <a:pos x="146" y="36"/>
                </a:cxn>
                <a:cxn ang="0">
                  <a:pos x="125" y="30"/>
                </a:cxn>
                <a:cxn ang="0">
                  <a:pos x="80" y="18"/>
                </a:cxn>
                <a:cxn ang="0">
                  <a:pos x="77" y="6"/>
                </a:cxn>
                <a:cxn ang="0">
                  <a:pos x="44" y="9"/>
                </a:cxn>
                <a:cxn ang="0">
                  <a:pos x="2" y="9"/>
                </a:cxn>
                <a:cxn ang="0">
                  <a:pos x="14" y="3"/>
                </a:cxn>
                <a:cxn ang="0">
                  <a:pos x="47" y="0"/>
                </a:cxn>
              </a:cxnLst>
              <a:rect b="b" l="0" r="r" t="0"/>
              <a:pathLst>
                <a:path h="38" w="146">
                  <a:moveTo>
                    <a:pt x="47" y="0"/>
                  </a:moveTo>
                  <a:cubicBezTo>
                    <a:pt x="86" y="6"/>
                    <a:pt x="116" y="21"/>
                    <a:pt x="146" y="36"/>
                  </a:cubicBezTo>
                  <a:cubicBezTo>
                    <a:pt x="135" y="38"/>
                    <a:pt x="134" y="30"/>
                    <a:pt x="125" y="30"/>
                  </a:cubicBezTo>
                  <a:cubicBezTo>
                    <a:pt x="108" y="28"/>
                    <a:pt x="100" y="17"/>
                    <a:pt x="80" y="18"/>
                  </a:cubicBezTo>
                  <a:cubicBezTo>
                    <a:pt x="75" y="12"/>
                    <a:pt x="82" y="12"/>
                    <a:pt x="77" y="6"/>
                  </a:cubicBezTo>
                  <a:cubicBezTo>
                    <a:pt x="67" y="8"/>
                    <a:pt x="49" y="2"/>
                    <a:pt x="44" y="9"/>
                  </a:cubicBezTo>
                  <a:cubicBezTo>
                    <a:pt x="30" y="9"/>
                    <a:pt x="16" y="9"/>
                    <a:pt x="2" y="9"/>
                  </a:cubicBezTo>
                  <a:cubicBezTo>
                    <a:pt x="0" y="1"/>
                    <a:pt x="16" y="11"/>
                    <a:pt x="14" y="3"/>
                  </a:cubicBezTo>
                  <a:cubicBezTo>
                    <a:pt x="26" y="3"/>
                    <a:pt x="39" y="4"/>
                    <a:pt x="47" y="0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51" name="Freeform 49"/>
            <p:cNvSpPr/>
            <p:nvPr/>
          </p:nvSpPr>
          <p:spPr bwMode="auto">
            <a:xfrm>
              <a:off x="5351463" y="896938"/>
              <a:ext cx="696913" cy="558800"/>
            </a:xfrm>
            <a:custGeom>
              <a:cxnLst>
                <a:cxn ang="0">
                  <a:pos x="0" y="7"/>
                </a:cxn>
                <a:cxn ang="0">
                  <a:pos x="129" y="76"/>
                </a:cxn>
                <a:cxn ang="0">
                  <a:pos x="78" y="16"/>
                </a:cxn>
                <a:cxn ang="0">
                  <a:pos x="123" y="46"/>
                </a:cxn>
                <a:cxn ang="0">
                  <a:pos x="102" y="1"/>
                </a:cxn>
                <a:cxn ang="0">
                  <a:pos x="147" y="58"/>
                </a:cxn>
                <a:cxn ang="0">
                  <a:pos x="135" y="64"/>
                </a:cxn>
                <a:cxn ang="0">
                  <a:pos x="138" y="76"/>
                </a:cxn>
                <a:cxn ang="0">
                  <a:pos x="177" y="76"/>
                </a:cxn>
                <a:cxn ang="0">
                  <a:pos x="177" y="64"/>
                </a:cxn>
                <a:cxn ang="0">
                  <a:pos x="210" y="61"/>
                </a:cxn>
                <a:cxn ang="0">
                  <a:pos x="213" y="73"/>
                </a:cxn>
                <a:cxn ang="0">
                  <a:pos x="228" y="166"/>
                </a:cxn>
                <a:cxn ang="0">
                  <a:pos x="204" y="82"/>
                </a:cxn>
                <a:cxn ang="0">
                  <a:pos x="204" y="79"/>
                </a:cxn>
                <a:cxn ang="0">
                  <a:pos x="171" y="79"/>
                </a:cxn>
                <a:cxn ang="0">
                  <a:pos x="168" y="103"/>
                </a:cxn>
                <a:cxn ang="0">
                  <a:pos x="162" y="100"/>
                </a:cxn>
                <a:cxn ang="0">
                  <a:pos x="165" y="79"/>
                </a:cxn>
                <a:cxn ang="0">
                  <a:pos x="159" y="88"/>
                </a:cxn>
                <a:cxn ang="0">
                  <a:pos x="180" y="184"/>
                </a:cxn>
                <a:cxn ang="0">
                  <a:pos x="192" y="190"/>
                </a:cxn>
                <a:cxn ang="0">
                  <a:pos x="183" y="205"/>
                </a:cxn>
                <a:cxn ang="0">
                  <a:pos x="180" y="208"/>
                </a:cxn>
                <a:cxn ang="0">
                  <a:pos x="144" y="112"/>
                </a:cxn>
                <a:cxn ang="0">
                  <a:pos x="135" y="79"/>
                </a:cxn>
                <a:cxn ang="0">
                  <a:pos x="105" y="73"/>
                </a:cxn>
                <a:cxn ang="0">
                  <a:pos x="24" y="19"/>
                </a:cxn>
                <a:cxn ang="0">
                  <a:pos x="0" y="7"/>
                </a:cxn>
              </a:cxnLst>
              <a:rect b="b" l="0" r="r" t="0"/>
              <a:pathLst>
                <a:path h="208" w="259">
                  <a:moveTo>
                    <a:pt x="0" y="7"/>
                  </a:moveTo>
                  <a:cubicBezTo>
                    <a:pt x="51" y="10"/>
                    <a:pt x="82" y="59"/>
                    <a:pt x="129" y="76"/>
                  </a:cubicBezTo>
                  <a:cubicBezTo>
                    <a:pt x="128" y="42"/>
                    <a:pt x="82" y="37"/>
                    <a:pt x="78" y="16"/>
                  </a:cubicBezTo>
                  <a:cubicBezTo>
                    <a:pt x="94" y="25"/>
                    <a:pt x="105" y="39"/>
                    <a:pt x="123" y="46"/>
                  </a:cubicBezTo>
                  <a:cubicBezTo>
                    <a:pt x="122" y="25"/>
                    <a:pt x="113" y="12"/>
                    <a:pt x="102" y="1"/>
                  </a:cubicBezTo>
                  <a:cubicBezTo>
                    <a:pt x="137" y="0"/>
                    <a:pt x="113" y="58"/>
                    <a:pt x="147" y="58"/>
                  </a:cubicBezTo>
                  <a:cubicBezTo>
                    <a:pt x="149" y="66"/>
                    <a:pt x="133" y="56"/>
                    <a:pt x="135" y="64"/>
                  </a:cubicBezTo>
                  <a:cubicBezTo>
                    <a:pt x="135" y="69"/>
                    <a:pt x="139" y="70"/>
                    <a:pt x="138" y="76"/>
                  </a:cubicBezTo>
                  <a:cubicBezTo>
                    <a:pt x="151" y="76"/>
                    <a:pt x="164" y="76"/>
                    <a:pt x="177" y="76"/>
                  </a:cubicBezTo>
                  <a:cubicBezTo>
                    <a:pt x="186" y="74"/>
                    <a:pt x="174" y="70"/>
                    <a:pt x="177" y="64"/>
                  </a:cubicBezTo>
                  <a:cubicBezTo>
                    <a:pt x="182" y="57"/>
                    <a:pt x="200" y="63"/>
                    <a:pt x="210" y="61"/>
                  </a:cubicBezTo>
                  <a:cubicBezTo>
                    <a:pt x="215" y="67"/>
                    <a:pt x="208" y="67"/>
                    <a:pt x="213" y="73"/>
                  </a:cubicBezTo>
                  <a:cubicBezTo>
                    <a:pt x="206" y="101"/>
                    <a:pt x="259" y="142"/>
                    <a:pt x="228" y="166"/>
                  </a:cubicBezTo>
                  <a:cubicBezTo>
                    <a:pt x="241" y="128"/>
                    <a:pt x="211" y="110"/>
                    <a:pt x="204" y="82"/>
                  </a:cubicBezTo>
                  <a:cubicBezTo>
                    <a:pt x="204" y="81"/>
                    <a:pt x="204" y="80"/>
                    <a:pt x="204" y="79"/>
                  </a:cubicBezTo>
                  <a:cubicBezTo>
                    <a:pt x="193" y="79"/>
                    <a:pt x="182" y="79"/>
                    <a:pt x="171" y="79"/>
                  </a:cubicBezTo>
                  <a:cubicBezTo>
                    <a:pt x="164" y="81"/>
                    <a:pt x="170" y="96"/>
                    <a:pt x="168" y="103"/>
                  </a:cubicBezTo>
                  <a:cubicBezTo>
                    <a:pt x="165" y="103"/>
                    <a:pt x="163" y="102"/>
                    <a:pt x="162" y="100"/>
                  </a:cubicBezTo>
                  <a:cubicBezTo>
                    <a:pt x="169" y="99"/>
                    <a:pt x="163" y="85"/>
                    <a:pt x="165" y="79"/>
                  </a:cubicBezTo>
                  <a:cubicBezTo>
                    <a:pt x="159" y="78"/>
                    <a:pt x="159" y="83"/>
                    <a:pt x="159" y="88"/>
                  </a:cubicBezTo>
                  <a:cubicBezTo>
                    <a:pt x="124" y="97"/>
                    <a:pt x="186" y="163"/>
                    <a:pt x="180" y="184"/>
                  </a:cubicBezTo>
                  <a:cubicBezTo>
                    <a:pt x="186" y="184"/>
                    <a:pt x="190" y="186"/>
                    <a:pt x="192" y="190"/>
                  </a:cubicBezTo>
                  <a:cubicBezTo>
                    <a:pt x="180" y="187"/>
                    <a:pt x="177" y="199"/>
                    <a:pt x="183" y="205"/>
                  </a:cubicBezTo>
                  <a:cubicBezTo>
                    <a:pt x="180" y="204"/>
                    <a:pt x="180" y="206"/>
                    <a:pt x="180" y="208"/>
                  </a:cubicBezTo>
                  <a:cubicBezTo>
                    <a:pt x="168" y="176"/>
                    <a:pt x="159" y="141"/>
                    <a:pt x="144" y="112"/>
                  </a:cubicBezTo>
                  <a:cubicBezTo>
                    <a:pt x="142" y="100"/>
                    <a:pt x="135" y="93"/>
                    <a:pt x="135" y="79"/>
                  </a:cubicBezTo>
                  <a:cubicBezTo>
                    <a:pt x="120" y="82"/>
                    <a:pt x="114" y="76"/>
                    <a:pt x="105" y="73"/>
                  </a:cubicBezTo>
                  <a:cubicBezTo>
                    <a:pt x="80" y="53"/>
                    <a:pt x="53" y="35"/>
                    <a:pt x="24" y="19"/>
                  </a:cubicBezTo>
                  <a:cubicBezTo>
                    <a:pt x="18" y="13"/>
                    <a:pt x="10" y="9"/>
                    <a:pt x="0" y="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52" name="Freeform 50"/>
            <p:cNvSpPr/>
            <p:nvPr/>
          </p:nvSpPr>
          <p:spPr bwMode="auto">
            <a:xfrm>
              <a:off x="4964113" y="1060450"/>
              <a:ext cx="334963" cy="225425"/>
            </a:xfrm>
            <a:custGeom>
              <a:cxnLst>
                <a:cxn ang="0">
                  <a:pos x="21" y="3"/>
                </a:cxn>
                <a:cxn ang="0">
                  <a:pos x="27" y="51"/>
                </a:cxn>
                <a:cxn ang="0">
                  <a:pos x="36" y="0"/>
                </a:cxn>
                <a:cxn ang="0">
                  <a:pos x="39" y="42"/>
                </a:cxn>
                <a:cxn ang="0">
                  <a:pos x="78" y="3"/>
                </a:cxn>
                <a:cxn ang="0">
                  <a:pos x="60" y="24"/>
                </a:cxn>
                <a:cxn ang="0">
                  <a:pos x="75" y="21"/>
                </a:cxn>
                <a:cxn ang="0">
                  <a:pos x="81" y="30"/>
                </a:cxn>
                <a:cxn ang="0">
                  <a:pos x="114" y="30"/>
                </a:cxn>
                <a:cxn ang="0">
                  <a:pos x="90" y="33"/>
                </a:cxn>
                <a:cxn ang="0">
                  <a:pos x="99" y="45"/>
                </a:cxn>
                <a:cxn ang="0">
                  <a:pos x="123" y="66"/>
                </a:cxn>
                <a:cxn ang="0">
                  <a:pos x="117" y="84"/>
                </a:cxn>
                <a:cxn ang="0">
                  <a:pos x="114" y="84"/>
                </a:cxn>
                <a:cxn ang="0">
                  <a:pos x="57" y="30"/>
                </a:cxn>
                <a:cxn ang="0">
                  <a:pos x="0" y="78"/>
                </a:cxn>
                <a:cxn ang="0">
                  <a:pos x="18" y="42"/>
                </a:cxn>
                <a:cxn ang="0">
                  <a:pos x="21" y="3"/>
                </a:cxn>
              </a:cxnLst>
              <a:rect b="b" l="0" r="r" t="0"/>
              <a:pathLst>
                <a:path h="84" w="124">
                  <a:moveTo>
                    <a:pt x="21" y="3"/>
                  </a:moveTo>
                  <a:cubicBezTo>
                    <a:pt x="30" y="12"/>
                    <a:pt x="18" y="42"/>
                    <a:pt x="27" y="51"/>
                  </a:cubicBezTo>
                  <a:cubicBezTo>
                    <a:pt x="35" y="39"/>
                    <a:pt x="22" y="6"/>
                    <a:pt x="36" y="0"/>
                  </a:cubicBezTo>
                  <a:cubicBezTo>
                    <a:pt x="46" y="9"/>
                    <a:pt x="32" y="36"/>
                    <a:pt x="39" y="42"/>
                  </a:cubicBezTo>
                  <a:cubicBezTo>
                    <a:pt x="51" y="28"/>
                    <a:pt x="64" y="15"/>
                    <a:pt x="78" y="3"/>
                  </a:cubicBezTo>
                  <a:cubicBezTo>
                    <a:pt x="74" y="12"/>
                    <a:pt x="64" y="15"/>
                    <a:pt x="60" y="24"/>
                  </a:cubicBezTo>
                  <a:cubicBezTo>
                    <a:pt x="59" y="28"/>
                    <a:pt x="74" y="24"/>
                    <a:pt x="75" y="21"/>
                  </a:cubicBezTo>
                  <a:cubicBezTo>
                    <a:pt x="80" y="21"/>
                    <a:pt x="77" y="29"/>
                    <a:pt x="81" y="30"/>
                  </a:cubicBezTo>
                  <a:cubicBezTo>
                    <a:pt x="92" y="30"/>
                    <a:pt x="103" y="30"/>
                    <a:pt x="114" y="30"/>
                  </a:cubicBezTo>
                  <a:cubicBezTo>
                    <a:pt x="112" y="37"/>
                    <a:pt x="97" y="31"/>
                    <a:pt x="90" y="33"/>
                  </a:cubicBezTo>
                  <a:cubicBezTo>
                    <a:pt x="83" y="35"/>
                    <a:pt x="96" y="43"/>
                    <a:pt x="99" y="45"/>
                  </a:cubicBezTo>
                  <a:cubicBezTo>
                    <a:pt x="110" y="49"/>
                    <a:pt x="111" y="63"/>
                    <a:pt x="123" y="66"/>
                  </a:cubicBezTo>
                  <a:cubicBezTo>
                    <a:pt x="124" y="75"/>
                    <a:pt x="113" y="72"/>
                    <a:pt x="117" y="84"/>
                  </a:cubicBezTo>
                  <a:cubicBezTo>
                    <a:pt x="116" y="84"/>
                    <a:pt x="115" y="84"/>
                    <a:pt x="114" y="84"/>
                  </a:cubicBezTo>
                  <a:cubicBezTo>
                    <a:pt x="110" y="51"/>
                    <a:pt x="88" y="36"/>
                    <a:pt x="57" y="30"/>
                  </a:cubicBezTo>
                  <a:cubicBezTo>
                    <a:pt x="36" y="44"/>
                    <a:pt x="28" y="71"/>
                    <a:pt x="0" y="78"/>
                  </a:cubicBezTo>
                  <a:cubicBezTo>
                    <a:pt x="9" y="69"/>
                    <a:pt x="22" y="64"/>
                    <a:pt x="18" y="42"/>
                  </a:cubicBezTo>
                  <a:cubicBezTo>
                    <a:pt x="25" y="35"/>
                    <a:pt x="19" y="15"/>
                    <a:pt x="21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53" name="Freeform 51"/>
            <p:cNvSpPr/>
            <p:nvPr/>
          </p:nvSpPr>
          <p:spPr bwMode="auto">
            <a:xfrm>
              <a:off x="5122863" y="1060450"/>
              <a:ext cx="60325" cy="76200"/>
            </a:xfrm>
            <a:custGeom>
              <a:cxnLst>
                <a:cxn ang="0">
                  <a:pos x="16" y="21"/>
                </a:cxn>
                <a:cxn ang="0">
                  <a:pos x="1" y="24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10" y="21"/>
                </a:cxn>
                <a:cxn ang="0">
                  <a:pos x="16" y="21"/>
                </a:cxn>
              </a:cxnLst>
              <a:rect b="b" l="0" r="r" t="0"/>
              <a:pathLst>
                <a:path h="28" w="22">
                  <a:moveTo>
                    <a:pt x="16" y="21"/>
                  </a:moveTo>
                  <a:cubicBezTo>
                    <a:pt x="15" y="24"/>
                    <a:pt x="0" y="28"/>
                    <a:pt x="1" y="24"/>
                  </a:cubicBezTo>
                  <a:cubicBezTo>
                    <a:pt x="5" y="15"/>
                    <a:pt x="15" y="12"/>
                    <a:pt x="19" y="3"/>
                  </a:cubicBezTo>
                  <a:cubicBezTo>
                    <a:pt x="19" y="1"/>
                    <a:pt x="21" y="0"/>
                    <a:pt x="22" y="3"/>
                  </a:cubicBezTo>
                  <a:cubicBezTo>
                    <a:pt x="20" y="11"/>
                    <a:pt x="13" y="14"/>
                    <a:pt x="10" y="21"/>
                  </a:cubicBezTo>
                  <a:cubicBezTo>
                    <a:pt x="12" y="21"/>
                    <a:pt x="14" y="21"/>
                    <a:pt x="16" y="21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54" name="Freeform 52"/>
            <p:cNvSpPr/>
            <p:nvPr/>
          </p:nvSpPr>
          <p:spPr bwMode="auto">
            <a:xfrm>
              <a:off x="5175250" y="1076325"/>
              <a:ext cx="322263" cy="630238"/>
            </a:xfrm>
            <a:custGeom>
              <a:cxnLst>
                <a:cxn ang="0">
                  <a:pos x="3" y="6"/>
                </a:cxn>
                <a:cxn ang="0">
                  <a:pos x="78" y="24"/>
                </a:cxn>
                <a:cxn ang="0">
                  <a:pos x="69" y="93"/>
                </a:cxn>
                <a:cxn ang="0">
                  <a:pos x="120" y="99"/>
                </a:cxn>
                <a:cxn ang="0">
                  <a:pos x="72" y="144"/>
                </a:cxn>
                <a:cxn ang="0">
                  <a:pos x="99" y="153"/>
                </a:cxn>
                <a:cxn ang="0">
                  <a:pos x="75" y="174"/>
                </a:cxn>
                <a:cxn ang="0">
                  <a:pos x="57" y="186"/>
                </a:cxn>
                <a:cxn ang="0">
                  <a:pos x="18" y="234"/>
                </a:cxn>
                <a:cxn ang="0">
                  <a:pos x="45" y="144"/>
                </a:cxn>
                <a:cxn ang="0">
                  <a:pos x="45" y="108"/>
                </a:cxn>
                <a:cxn ang="0">
                  <a:pos x="42" y="81"/>
                </a:cxn>
                <a:cxn ang="0">
                  <a:pos x="39" y="90"/>
                </a:cxn>
                <a:cxn ang="0">
                  <a:pos x="36" y="78"/>
                </a:cxn>
                <a:cxn ang="0">
                  <a:pos x="39" y="78"/>
                </a:cxn>
                <a:cxn ang="0">
                  <a:pos x="45" y="60"/>
                </a:cxn>
                <a:cxn ang="0">
                  <a:pos x="21" y="39"/>
                </a:cxn>
                <a:cxn ang="0">
                  <a:pos x="15" y="33"/>
                </a:cxn>
                <a:cxn ang="0">
                  <a:pos x="36" y="24"/>
                </a:cxn>
                <a:cxn ang="0">
                  <a:pos x="3" y="24"/>
                </a:cxn>
                <a:cxn ang="0">
                  <a:pos x="12" y="18"/>
                </a:cxn>
                <a:cxn ang="0">
                  <a:pos x="39" y="12"/>
                </a:cxn>
                <a:cxn ang="0">
                  <a:pos x="6" y="15"/>
                </a:cxn>
                <a:cxn ang="0">
                  <a:pos x="0" y="12"/>
                </a:cxn>
                <a:cxn ang="0">
                  <a:pos x="3" y="6"/>
                </a:cxn>
              </a:cxnLst>
              <a:rect b="b" l="0" r="r" t="0"/>
              <a:pathLst>
                <a:path h="234" w="120">
                  <a:moveTo>
                    <a:pt x="3" y="6"/>
                  </a:moveTo>
                  <a:cubicBezTo>
                    <a:pt x="25" y="0"/>
                    <a:pt x="60" y="3"/>
                    <a:pt x="78" y="24"/>
                  </a:cubicBezTo>
                  <a:cubicBezTo>
                    <a:pt x="76" y="48"/>
                    <a:pt x="74" y="72"/>
                    <a:pt x="69" y="93"/>
                  </a:cubicBezTo>
                  <a:cubicBezTo>
                    <a:pt x="86" y="95"/>
                    <a:pt x="112" y="88"/>
                    <a:pt x="120" y="99"/>
                  </a:cubicBezTo>
                  <a:cubicBezTo>
                    <a:pt x="95" y="105"/>
                    <a:pt x="82" y="123"/>
                    <a:pt x="72" y="144"/>
                  </a:cubicBezTo>
                  <a:cubicBezTo>
                    <a:pt x="85" y="143"/>
                    <a:pt x="97" y="143"/>
                    <a:pt x="99" y="153"/>
                  </a:cubicBezTo>
                  <a:cubicBezTo>
                    <a:pt x="90" y="159"/>
                    <a:pt x="77" y="161"/>
                    <a:pt x="75" y="174"/>
                  </a:cubicBezTo>
                  <a:cubicBezTo>
                    <a:pt x="72" y="181"/>
                    <a:pt x="60" y="179"/>
                    <a:pt x="57" y="186"/>
                  </a:cubicBezTo>
                  <a:cubicBezTo>
                    <a:pt x="38" y="196"/>
                    <a:pt x="28" y="215"/>
                    <a:pt x="18" y="234"/>
                  </a:cubicBezTo>
                  <a:cubicBezTo>
                    <a:pt x="18" y="207"/>
                    <a:pt x="35" y="171"/>
                    <a:pt x="45" y="144"/>
                  </a:cubicBezTo>
                  <a:cubicBezTo>
                    <a:pt x="50" y="139"/>
                    <a:pt x="50" y="113"/>
                    <a:pt x="45" y="108"/>
                  </a:cubicBezTo>
                  <a:cubicBezTo>
                    <a:pt x="47" y="96"/>
                    <a:pt x="40" y="93"/>
                    <a:pt x="42" y="81"/>
                  </a:cubicBezTo>
                  <a:cubicBezTo>
                    <a:pt x="38" y="81"/>
                    <a:pt x="39" y="86"/>
                    <a:pt x="39" y="90"/>
                  </a:cubicBezTo>
                  <a:cubicBezTo>
                    <a:pt x="35" y="89"/>
                    <a:pt x="37" y="82"/>
                    <a:pt x="36" y="78"/>
                  </a:cubicBezTo>
                  <a:cubicBezTo>
                    <a:pt x="37" y="78"/>
                    <a:pt x="38" y="78"/>
                    <a:pt x="39" y="78"/>
                  </a:cubicBezTo>
                  <a:cubicBezTo>
                    <a:pt x="35" y="66"/>
                    <a:pt x="46" y="69"/>
                    <a:pt x="45" y="60"/>
                  </a:cubicBezTo>
                  <a:cubicBezTo>
                    <a:pt x="33" y="57"/>
                    <a:pt x="32" y="43"/>
                    <a:pt x="21" y="39"/>
                  </a:cubicBezTo>
                  <a:cubicBezTo>
                    <a:pt x="20" y="36"/>
                    <a:pt x="18" y="34"/>
                    <a:pt x="15" y="33"/>
                  </a:cubicBezTo>
                  <a:cubicBezTo>
                    <a:pt x="17" y="27"/>
                    <a:pt x="47" y="33"/>
                    <a:pt x="36" y="24"/>
                  </a:cubicBezTo>
                  <a:cubicBezTo>
                    <a:pt x="25" y="24"/>
                    <a:pt x="14" y="24"/>
                    <a:pt x="3" y="24"/>
                  </a:cubicBezTo>
                  <a:cubicBezTo>
                    <a:pt x="3" y="19"/>
                    <a:pt x="6" y="17"/>
                    <a:pt x="12" y="18"/>
                  </a:cubicBezTo>
                  <a:cubicBezTo>
                    <a:pt x="25" y="20"/>
                    <a:pt x="25" y="9"/>
                    <a:pt x="39" y="12"/>
                  </a:cubicBezTo>
                  <a:cubicBezTo>
                    <a:pt x="32" y="5"/>
                    <a:pt x="13" y="12"/>
                    <a:pt x="6" y="15"/>
                  </a:cubicBezTo>
                  <a:cubicBezTo>
                    <a:pt x="4" y="14"/>
                    <a:pt x="0" y="15"/>
                    <a:pt x="0" y="12"/>
                  </a:cubicBezTo>
                  <a:cubicBezTo>
                    <a:pt x="1" y="10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286C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55" name="Freeform 53"/>
            <p:cNvSpPr/>
            <p:nvPr/>
          </p:nvSpPr>
          <p:spPr bwMode="auto">
            <a:xfrm>
              <a:off x="5187950" y="1141413"/>
              <a:ext cx="112713" cy="39688"/>
            </a:xfrm>
            <a:custGeom>
              <a:cxnLst>
                <a:cxn ang="0">
                  <a:pos x="16" y="15"/>
                </a:cxn>
                <a:cxn ang="0">
                  <a:pos x="7" y="3"/>
                </a:cxn>
                <a:cxn ang="0">
                  <a:pos x="31" y="0"/>
                </a:cxn>
                <a:cxn ang="0">
                  <a:pos x="10" y="9"/>
                </a:cxn>
                <a:cxn ang="0">
                  <a:pos x="16" y="15"/>
                </a:cxn>
              </a:cxnLst>
              <a:rect b="b" l="0" r="r" t="0"/>
              <a:pathLst>
                <a:path h="15" w="42">
                  <a:moveTo>
                    <a:pt x="16" y="15"/>
                  </a:moveTo>
                  <a:cubicBezTo>
                    <a:pt x="13" y="13"/>
                    <a:pt x="0" y="5"/>
                    <a:pt x="7" y="3"/>
                  </a:cubicBezTo>
                  <a:cubicBezTo>
                    <a:pt x="14" y="1"/>
                    <a:pt x="29" y="7"/>
                    <a:pt x="31" y="0"/>
                  </a:cubicBezTo>
                  <a:cubicBezTo>
                    <a:pt x="42" y="9"/>
                    <a:pt x="12" y="3"/>
                    <a:pt x="10" y="9"/>
                  </a:cubicBezTo>
                  <a:cubicBezTo>
                    <a:pt x="13" y="10"/>
                    <a:pt x="15" y="12"/>
                    <a:pt x="16" y="15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56" name="Freeform 54"/>
            <p:cNvSpPr/>
            <p:nvPr/>
          </p:nvSpPr>
          <p:spPr bwMode="auto">
            <a:xfrm>
              <a:off x="6426200" y="1141413"/>
              <a:ext cx="79375" cy="31750"/>
            </a:xfrm>
            <a:custGeom>
              <a:cxnLst>
                <a:cxn ang="0">
                  <a:pos x="6" y="0"/>
                </a:cxn>
                <a:cxn ang="0">
                  <a:pos x="30" y="9"/>
                </a:cxn>
                <a:cxn ang="0">
                  <a:pos x="30" y="12"/>
                </a:cxn>
                <a:cxn ang="0">
                  <a:pos x="0" y="3"/>
                </a:cxn>
                <a:cxn ang="0">
                  <a:pos x="6" y="0"/>
                </a:cxn>
              </a:cxnLst>
              <a:rect b="b" l="0" r="r" t="0"/>
              <a:pathLst>
                <a:path h="12" w="30">
                  <a:moveTo>
                    <a:pt x="6" y="0"/>
                  </a:moveTo>
                  <a:cubicBezTo>
                    <a:pt x="12" y="5"/>
                    <a:pt x="25" y="3"/>
                    <a:pt x="30" y="9"/>
                  </a:cubicBezTo>
                  <a:cubicBezTo>
                    <a:pt x="30" y="10"/>
                    <a:pt x="30" y="11"/>
                    <a:pt x="30" y="12"/>
                  </a:cubicBezTo>
                  <a:cubicBezTo>
                    <a:pt x="19" y="10"/>
                    <a:pt x="9" y="7"/>
                    <a:pt x="0" y="3"/>
                  </a:cubicBezTo>
                  <a:cubicBezTo>
                    <a:pt x="3" y="3"/>
                    <a:pt x="5" y="2"/>
                    <a:pt x="6" y="0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57" name="Freeform 55"/>
            <p:cNvSpPr/>
            <p:nvPr/>
          </p:nvSpPr>
          <p:spPr bwMode="auto">
            <a:xfrm>
              <a:off x="4522788" y="1165225"/>
              <a:ext cx="119063" cy="131763"/>
            </a:xfrm>
            <a:custGeom>
              <a:cxnLst>
                <a:cxn ang="0">
                  <a:pos x="2" y="33"/>
                </a:cxn>
                <a:cxn ang="0">
                  <a:pos x="44" y="0"/>
                </a:cxn>
                <a:cxn ang="0">
                  <a:pos x="44" y="3"/>
                </a:cxn>
                <a:cxn ang="0">
                  <a:pos x="8" y="33"/>
                </a:cxn>
                <a:cxn ang="0">
                  <a:pos x="8" y="48"/>
                </a:cxn>
                <a:cxn ang="0">
                  <a:pos x="2" y="33"/>
                </a:cxn>
              </a:cxnLst>
              <a:rect b="b" l="0" r="r" t="0"/>
              <a:pathLst>
                <a:path h="49" w="44">
                  <a:moveTo>
                    <a:pt x="2" y="33"/>
                  </a:moveTo>
                  <a:cubicBezTo>
                    <a:pt x="12" y="18"/>
                    <a:pt x="27" y="8"/>
                    <a:pt x="44" y="0"/>
                  </a:cubicBezTo>
                  <a:cubicBezTo>
                    <a:pt x="44" y="1"/>
                    <a:pt x="44" y="2"/>
                    <a:pt x="44" y="3"/>
                  </a:cubicBezTo>
                  <a:cubicBezTo>
                    <a:pt x="30" y="11"/>
                    <a:pt x="20" y="23"/>
                    <a:pt x="8" y="33"/>
                  </a:cubicBezTo>
                  <a:cubicBezTo>
                    <a:pt x="8" y="38"/>
                    <a:pt x="8" y="43"/>
                    <a:pt x="8" y="48"/>
                  </a:cubicBezTo>
                  <a:cubicBezTo>
                    <a:pt x="0" y="49"/>
                    <a:pt x="10" y="32"/>
                    <a:pt x="2" y="33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58" name="Freeform 56"/>
            <p:cNvSpPr/>
            <p:nvPr/>
          </p:nvSpPr>
          <p:spPr bwMode="auto">
            <a:xfrm>
              <a:off x="5876925" y="1163638"/>
              <a:ext cx="661988" cy="395288"/>
            </a:xfrm>
            <a:custGeom>
              <a:cxnLst>
                <a:cxn ang="0">
                  <a:pos x="159" y="43"/>
                </a:cxn>
                <a:cxn ang="0">
                  <a:pos x="153" y="79"/>
                </a:cxn>
                <a:cxn ang="0">
                  <a:pos x="171" y="55"/>
                </a:cxn>
                <a:cxn ang="0">
                  <a:pos x="234" y="4"/>
                </a:cxn>
                <a:cxn ang="0">
                  <a:pos x="234" y="1"/>
                </a:cxn>
                <a:cxn ang="0">
                  <a:pos x="246" y="19"/>
                </a:cxn>
                <a:cxn ang="0">
                  <a:pos x="174" y="82"/>
                </a:cxn>
                <a:cxn ang="0">
                  <a:pos x="0" y="94"/>
                </a:cxn>
                <a:cxn ang="0">
                  <a:pos x="51" y="109"/>
                </a:cxn>
                <a:cxn ang="0">
                  <a:pos x="150" y="79"/>
                </a:cxn>
                <a:cxn ang="0">
                  <a:pos x="144" y="64"/>
                </a:cxn>
                <a:cxn ang="0">
                  <a:pos x="117" y="16"/>
                </a:cxn>
                <a:cxn ang="0">
                  <a:pos x="120" y="7"/>
                </a:cxn>
                <a:cxn ang="0">
                  <a:pos x="144" y="55"/>
                </a:cxn>
                <a:cxn ang="0">
                  <a:pos x="141" y="7"/>
                </a:cxn>
                <a:cxn ang="0">
                  <a:pos x="153" y="25"/>
                </a:cxn>
                <a:cxn ang="0">
                  <a:pos x="153" y="61"/>
                </a:cxn>
                <a:cxn ang="0">
                  <a:pos x="159" y="46"/>
                </a:cxn>
                <a:cxn ang="0">
                  <a:pos x="159" y="43"/>
                </a:cxn>
              </a:cxnLst>
              <a:rect b="b" l="0" r="r" t="0"/>
              <a:pathLst>
                <a:path h="147" w="246">
                  <a:moveTo>
                    <a:pt x="159" y="43"/>
                  </a:moveTo>
                  <a:cubicBezTo>
                    <a:pt x="169" y="55"/>
                    <a:pt x="156" y="70"/>
                    <a:pt x="153" y="79"/>
                  </a:cubicBezTo>
                  <a:cubicBezTo>
                    <a:pt x="168" y="80"/>
                    <a:pt x="171" y="69"/>
                    <a:pt x="171" y="55"/>
                  </a:cubicBezTo>
                  <a:cubicBezTo>
                    <a:pt x="180" y="33"/>
                    <a:pt x="243" y="24"/>
                    <a:pt x="234" y="4"/>
                  </a:cubicBezTo>
                  <a:cubicBezTo>
                    <a:pt x="234" y="3"/>
                    <a:pt x="234" y="2"/>
                    <a:pt x="234" y="1"/>
                  </a:cubicBezTo>
                  <a:cubicBezTo>
                    <a:pt x="245" y="0"/>
                    <a:pt x="243" y="12"/>
                    <a:pt x="246" y="19"/>
                  </a:cubicBezTo>
                  <a:cubicBezTo>
                    <a:pt x="217" y="35"/>
                    <a:pt x="173" y="36"/>
                    <a:pt x="174" y="82"/>
                  </a:cubicBezTo>
                  <a:cubicBezTo>
                    <a:pt x="109" y="83"/>
                    <a:pt x="47" y="147"/>
                    <a:pt x="0" y="94"/>
                  </a:cubicBezTo>
                  <a:cubicBezTo>
                    <a:pt x="19" y="83"/>
                    <a:pt x="29" y="123"/>
                    <a:pt x="51" y="109"/>
                  </a:cubicBezTo>
                  <a:cubicBezTo>
                    <a:pt x="83" y="98"/>
                    <a:pt x="119" y="91"/>
                    <a:pt x="150" y="79"/>
                  </a:cubicBezTo>
                  <a:cubicBezTo>
                    <a:pt x="133" y="82"/>
                    <a:pt x="145" y="68"/>
                    <a:pt x="144" y="64"/>
                  </a:cubicBezTo>
                  <a:cubicBezTo>
                    <a:pt x="139" y="47"/>
                    <a:pt x="116" y="39"/>
                    <a:pt x="117" y="16"/>
                  </a:cubicBezTo>
                  <a:cubicBezTo>
                    <a:pt x="117" y="12"/>
                    <a:pt x="117" y="8"/>
                    <a:pt x="120" y="7"/>
                  </a:cubicBezTo>
                  <a:cubicBezTo>
                    <a:pt x="126" y="25"/>
                    <a:pt x="134" y="41"/>
                    <a:pt x="144" y="55"/>
                  </a:cubicBezTo>
                  <a:cubicBezTo>
                    <a:pt x="147" y="37"/>
                    <a:pt x="139" y="14"/>
                    <a:pt x="141" y="7"/>
                  </a:cubicBezTo>
                  <a:cubicBezTo>
                    <a:pt x="152" y="6"/>
                    <a:pt x="148" y="20"/>
                    <a:pt x="153" y="25"/>
                  </a:cubicBezTo>
                  <a:cubicBezTo>
                    <a:pt x="153" y="37"/>
                    <a:pt x="153" y="49"/>
                    <a:pt x="153" y="61"/>
                  </a:cubicBezTo>
                  <a:cubicBezTo>
                    <a:pt x="163" y="64"/>
                    <a:pt x="158" y="52"/>
                    <a:pt x="159" y="46"/>
                  </a:cubicBezTo>
                  <a:cubicBezTo>
                    <a:pt x="159" y="45"/>
                    <a:pt x="159" y="44"/>
                    <a:pt x="159" y="4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59" name="Freeform 57"/>
            <p:cNvSpPr>
              <a:spLocks noEditPoints="1"/>
            </p:cNvSpPr>
            <p:nvPr/>
          </p:nvSpPr>
          <p:spPr bwMode="auto">
            <a:xfrm>
              <a:off x="4064000" y="1238250"/>
              <a:ext cx="892175" cy="236538"/>
            </a:xfrm>
            <a:custGeom>
              <a:cxnLst>
                <a:cxn ang="0">
                  <a:pos x="56" y="48"/>
                </a:cxn>
                <a:cxn ang="0">
                  <a:pos x="122" y="0"/>
                </a:cxn>
                <a:cxn ang="0">
                  <a:pos x="173" y="6"/>
                </a:cxn>
                <a:cxn ang="0">
                  <a:pos x="179" y="21"/>
                </a:cxn>
                <a:cxn ang="0">
                  <a:pos x="182" y="45"/>
                </a:cxn>
                <a:cxn ang="0">
                  <a:pos x="332" y="15"/>
                </a:cxn>
                <a:cxn ang="0">
                  <a:pos x="194" y="60"/>
                </a:cxn>
                <a:cxn ang="0">
                  <a:pos x="131" y="87"/>
                </a:cxn>
                <a:cxn ang="0">
                  <a:pos x="179" y="54"/>
                </a:cxn>
                <a:cxn ang="0">
                  <a:pos x="173" y="15"/>
                </a:cxn>
                <a:cxn ang="0">
                  <a:pos x="95" y="30"/>
                </a:cxn>
                <a:cxn ang="0">
                  <a:pos x="104" y="42"/>
                </a:cxn>
                <a:cxn ang="0">
                  <a:pos x="50" y="78"/>
                </a:cxn>
                <a:cxn ang="0">
                  <a:pos x="113" y="63"/>
                </a:cxn>
                <a:cxn ang="0">
                  <a:pos x="71" y="87"/>
                </a:cxn>
                <a:cxn ang="0">
                  <a:pos x="83" y="75"/>
                </a:cxn>
                <a:cxn ang="0">
                  <a:pos x="35" y="87"/>
                </a:cxn>
                <a:cxn ang="0">
                  <a:pos x="65" y="60"/>
                </a:cxn>
                <a:cxn ang="0">
                  <a:pos x="38" y="57"/>
                </a:cxn>
                <a:cxn ang="0">
                  <a:pos x="50" y="51"/>
                </a:cxn>
                <a:cxn ang="0">
                  <a:pos x="86" y="42"/>
                </a:cxn>
                <a:cxn ang="0">
                  <a:pos x="56" y="48"/>
                </a:cxn>
                <a:cxn ang="0">
                  <a:pos x="122" y="3"/>
                </a:cxn>
                <a:cxn ang="0">
                  <a:pos x="116" y="18"/>
                </a:cxn>
                <a:cxn ang="0">
                  <a:pos x="131" y="15"/>
                </a:cxn>
                <a:cxn ang="0">
                  <a:pos x="122" y="3"/>
                </a:cxn>
              </a:cxnLst>
              <a:rect b="b" l="0" r="r" t="0"/>
              <a:pathLst>
                <a:path h="88" w="332">
                  <a:moveTo>
                    <a:pt x="56" y="48"/>
                  </a:moveTo>
                  <a:cubicBezTo>
                    <a:pt x="79" y="33"/>
                    <a:pt x="104" y="20"/>
                    <a:pt x="122" y="0"/>
                  </a:cubicBezTo>
                  <a:cubicBezTo>
                    <a:pt x="133" y="17"/>
                    <a:pt x="158" y="24"/>
                    <a:pt x="173" y="6"/>
                  </a:cubicBezTo>
                  <a:cubicBezTo>
                    <a:pt x="181" y="5"/>
                    <a:pt x="171" y="22"/>
                    <a:pt x="179" y="21"/>
                  </a:cubicBezTo>
                  <a:cubicBezTo>
                    <a:pt x="177" y="32"/>
                    <a:pt x="183" y="35"/>
                    <a:pt x="182" y="45"/>
                  </a:cubicBezTo>
                  <a:cubicBezTo>
                    <a:pt x="222" y="25"/>
                    <a:pt x="278" y="21"/>
                    <a:pt x="332" y="15"/>
                  </a:cubicBezTo>
                  <a:cubicBezTo>
                    <a:pt x="294" y="38"/>
                    <a:pt x="210" y="15"/>
                    <a:pt x="194" y="60"/>
                  </a:cubicBezTo>
                  <a:cubicBezTo>
                    <a:pt x="168" y="52"/>
                    <a:pt x="159" y="86"/>
                    <a:pt x="131" y="87"/>
                  </a:cubicBezTo>
                  <a:cubicBezTo>
                    <a:pt x="149" y="78"/>
                    <a:pt x="158" y="60"/>
                    <a:pt x="179" y="54"/>
                  </a:cubicBezTo>
                  <a:cubicBezTo>
                    <a:pt x="176" y="42"/>
                    <a:pt x="171" y="32"/>
                    <a:pt x="173" y="15"/>
                  </a:cubicBezTo>
                  <a:cubicBezTo>
                    <a:pt x="160" y="34"/>
                    <a:pt x="117" y="15"/>
                    <a:pt x="95" y="30"/>
                  </a:cubicBezTo>
                  <a:cubicBezTo>
                    <a:pt x="103" y="36"/>
                    <a:pt x="88" y="44"/>
                    <a:pt x="104" y="42"/>
                  </a:cubicBezTo>
                  <a:cubicBezTo>
                    <a:pt x="83" y="51"/>
                    <a:pt x="63" y="61"/>
                    <a:pt x="50" y="78"/>
                  </a:cubicBezTo>
                  <a:cubicBezTo>
                    <a:pt x="71" y="73"/>
                    <a:pt x="88" y="64"/>
                    <a:pt x="113" y="63"/>
                  </a:cubicBezTo>
                  <a:cubicBezTo>
                    <a:pt x="99" y="71"/>
                    <a:pt x="86" y="80"/>
                    <a:pt x="71" y="87"/>
                  </a:cubicBezTo>
                  <a:cubicBezTo>
                    <a:pt x="72" y="80"/>
                    <a:pt x="80" y="80"/>
                    <a:pt x="83" y="75"/>
                  </a:cubicBezTo>
                  <a:cubicBezTo>
                    <a:pt x="63" y="75"/>
                    <a:pt x="56" y="88"/>
                    <a:pt x="35" y="87"/>
                  </a:cubicBezTo>
                  <a:cubicBezTo>
                    <a:pt x="36" y="69"/>
                    <a:pt x="54" y="68"/>
                    <a:pt x="65" y="60"/>
                  </a:cubicBezTo>
                  <a:cubicBezTo>
                    <a:pt x="64" y="59"/>
                    <a:pt x="0" y="61"/>
                    <a:pt x="38" y="57"/>
                  </a:cubicBezTo>
                  <a:cubicBezTo>
                    <a:pt x="46" y="59"/>
                    <a:pt x="44" y="51"/>
                    <a:pt x="50" y="51"/>
                  </a:cubicBezTo>
                  <a:cubicBezTo>
                    <a:pt x="63" y="60"/>
                    <a:pt x="73" y="42"/>
                    <a:pt x="86" y="42"/>
                  </a:cubicBezTo>
                  <a:cubicBezTo>
                    <a:pt x="78" y="34"/>
                    <a:pt x="66" y="48"/>
                    <a:pt x="56" y="48"/>
                  </a:cubicBezTo>
                  <a:close/>
                  <a:moveTo>
                    <a:pt x="122" y="3"/>
                  </a:moveTo>
                  <a:cubicBezTo>
                    <a:pt x="121" y="9"/>
                    <a:pt x="113" y="8"/>
                    <a:pt x="116" y="18"/>
                  </a:cubicBezTo>
                  <a:cubicBezTo>
                    <a:pt x="120" y="16"/>
                    <a:pt x="132" y="22"/>
                    <a:pt x="131" y="15"/>
                  </a:cubicBezTo>
                  <a:cubicBezTo>
                    <a:pt x="119" y="20"/>
                    <a:pt x="130" y="2"/>
                    <a:pt x="122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60" name="Freeform 58"/>
            <p:cNvSpPr/>
            <p:nvPr/>
          </p:nvSpPr>
          <p:spPr bwMode="auto">
            <a:xfrm>
              <a:off x="4197350" y="1330325"/>
              <a:ext cx="96838" cy="69850"/>
            </a:xfrm>
            <a:custGeom>
              <a:cxnLst>
                <a:cxn ang="0">
                  <a:pos x="6" y="14"/>
                </a:cxn>
                <a:cxn ang="0">
                  <a:pos x="36" y="8"/>
                </a:cxn>
                <a:cxn ang="0">
                  <a:pos x="0" y="17"/>
                </a:cxn>
                <a:cxn ang="0">
                  <a:pos x="6" y="14"/>
                </a:cxn>
              </a:cxnLst>
              <a:rect b="b" l="0" r="r" t="0"/>
              <a:pathLst>
                <a:path h="26" w="36">
                  <a:moveTo>
                    <a:pt x="6" y="14"/>
                  </a:moveTo>
                  <a:cubicBezTo>
                    <a:pt x="16" y="14"/>
                    <a:pt x="28" y="0"/>
                    <a:pt x="36" y="8"/>
                  </a:cubicBezTo>
                  <a:cubicBezTo>
                    <a:pt x="23" y="8"/>
                    <a:pt x="13" y="26"/>
                    <a:pt x="0" y="17"/>
                  </a:cubicBezTo>
                  <a:cubicBezTo>
                    <a:pt x="2" y="16"/>
                    <a:pt x="3" y="14"/>
                    <a:pt x="6" y="14"/>
                  </a:cubicBezTo>
                  <a:close/>
                </a:path>
              </a:pathLst>
            </a:custGeom>
            <a:solidFill>
              <a:srgbClr val="96B1B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61" name="Freeform 59"/>
            <p:cNvSpPr/>
            <p:nvPr/>
          </p:nvSpPr>
          <p:spPr bwMode="auto">
            <a:xfrm>
              <a:off x="5686425" y="1090613"/>
              <a:ext cx="473075" cy="403225"/>
            </a:xfrm>
            <a:custGeom>
              <a:cxnLst>
                <a:cxn ang="0">
                  <a:pos x="122" y="136"/>
                </a:cxn>
                <a:cxn ang="0">
                  <a:pos x="71" y="121"/>
                </a:cxn>
                <a:cxn ang="0">
                  <a:pos x="68" y="118"/>
                </a:cxn>
                <a:cxn ang="0">
                  <a:pos x="56" y="112"/>
                </a:cxn>
                <a:cxn ang="0">
                  <a:pos x="35" y="16"/>
                </a:cxn>
                <a:cxn ang="0">
                  <a:pos x="38" y="28"/>
                </a:cxn>
                <a:cxn ang="0">
                  <a:pos x="44" y="31"/>
                </a:cxn>
                <a:cxn ang="0">
                  <a:pos x="47" y="10"/>
                </a:cxn>
                <a:cxn ang="0">
                  <a:pos x="80" y="10"/>
                </a:cxn>
                <a:cxn ang="0">
                  <a:pos x="104" y="94"/>
                </a:cxn>
                <a:cxn ang="0">
                  <a:pos x="89" y="1"/>
                </a:cxn>
                <a:cxn ang="0">
                  <a:pos x="134" y="13"/>
                </a:cxn>
                <a:cxn ang="0">
                  <a:pos x="176" y="73"/>
                </a:cxn>
                <a:cxn ang="0">
                  <a:pos x="137" y="52"/>
                </a:cxn>
                <a:cxn ang="0">
                  <a:pos x="116" y="136"/>
                </a:cxn>
                <a:cxn ang="0">
                  <a:pos x="122" y="136"/>
                </a:cxn>
              </a:cxnLst>
              <a:rect b="b" l="0" r="r" t="0"/>
              <a:pathLst>
                <a:path h="150" w="176">
                  <a:moveTo>
                    <a:pt x="122" y="136"/>
                  </a:moveTo>
                  <a:cubicBezTo>
                    <a:pt x="100" y="150"/>
                    <a:pt x="90" y="110"/>
                    <a:pt x="71" y="121"/>
                  </a:cubicBezTo>
                  <a:cubicBezTo>
                    <a:pt x="68" y="122"/>
                    <a:pt x="68" y="120"/>
                    <a:pt x="68" y="118"/>
                  </a:cubicBezTo>
                  <a:cubicBezTo>
                    <a:pt x="66" y="114"/>
                    <a:pt x="62" y="112"/>
                    <a:pt x="56" y="112"/>
                  </a:cubicBezTo>
                  <a:cubicBezTo>
                    <a:pt x="62" y="91"/>
                    <a:pt x="0" y="25"/>
                    <a:pt x="35" y="16"/>
                  </a:cubicBezTo>
                  <a:cubicBezTo>
                    <a:pt x="39" y="17"/>
                    <a:pt x="37" y="24"/>
                    <a:pt x="38" y="28"/>
                  </a:cubicBezTo>
                  <a:cubicBezTo>
                    <a:pt x="39" y="30"/>
                    <a:pt x="41" y="31"/>
                    <a:pt x="44" y="31"/>
                  </a:cubicBezTo>
                  <a:cubicBezTo>
                    <a:pt x="51" y="30"/>
                    <a:pt x="45" y="16"/>
                    <a:pt x="47" y="10"/>
                  </a:cubicBezTo>
                  <a:cubicBezTo>
                    <a:pt x="58" y="10"/>
                    <a:pt x="69" y="10"/>
                    <a:pt x="80" y="10"/>
                  </a:cubicBezTo>
                  <a:cubicBezTo>
                    <a:pt x="87" y="38"/>
                    <a:pt x="117" y="56"/>
                    <a:pt x="104" y="94"/>
                  </a:cubicBezTo>
                  <a:cubicBezTo>
                    <a:pt x="135" y="70"/>
                    <a:pt x="82" y="29"/>
                    <a:pt x="89" y="1"/>
                  </a:cubicBezTo>
                  <a:cubicBezTo>
                    <a:pt x="109" y="0"/>
                    <a:pt x="117" y="11"/>
                    <a:pt x="134" y="13"/>
                  </a:cubicBezTo>
                  <a:cubicBezTo>
                    <a:pt x="148" y="31"/>
                    <a:pt x="176" y="51"/>
                    <a:pt x="176" y="73"/>
                  </a:cubicBezTo>
                  <a:cubicBezTo>
                    <a:pt x="164" y="65"/>
                    <a:pt x="154" y="55"/>
                    <a:pt x="137" y="52"/>
                  </a:cubicBezTo>
                  <a:cubicBezTo>
                    <a:pt x="147" y="87"/>
                    <a:pt x="115" y="100"/>
                    <a:pt x="116" y="136"/>
                  </a:cubicBezTo>
                  <a:cubicBezTo>
                    <a:pt x="118" y="136"/>
                    <a:pt x="120" y="136"/>
                    <a:pt x="122" y="136"/>
                  </a:cubicBezTo>
                  <a:close/>
                </a:path>
              </a:pathLst>
            </a:custGeom>
            <a:solidFill>
              <a:srgbClr val="1E45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62" name="Freeform 60"/>
            <p:cNvSpPr/>
            <p:nvPr/>
          </p:nvSpPr>
          <p:spPr bwMode="auto">
            <a:xfrm>
              <a:off x="4311650" y="1447800"/>
              <a:ext cx="71438" cy="138113"/>
            </a:xfrm>
            <a:custGeom>
              <a:cxnLst>
                <a:cxn ang="0">
                  <a:pos x="0" y="15"/>
                </a:cxn>
                <a:cxn ang="0">
                  <a:pos x="24" y="0"/>
                </a:cxn>
                <a:cxn ang="0">
                  <a:pos x="18" y="30"/>
                </a:cxn>
                <a:cxn ang="0">
                  <a:pos x="0" y="39"/>
                </a:cxn>
                <a:cxn ang="0">
                  <a:pos x="18" y="9"/>
                </a:cxn>
                <a:cxn ang="0">
                  <a:pos x="0" y="15"/>
                </a:cxn>
              </a:cxnLst>
              <a:rect b="b" l="0" r="r" t="0"/>
              <a:pathLst>
                <a:path h="51" w="27">
                  <a:moveTo>
                    <a:pt x="0" y="15"/>
                  </a:moveTo>
                  <a:cubicBezTo>
                    <a:pt x="5" y="7"/>
                    <a:pt x="15" y="4"/>
                    <a:pt x="24" y="0"/>
                  </a:cubicBezTo>
                  <a:cubicBezTo>
                    <a:pt x="27" y="15"/>
                    <a:pt x="20" y="20"/>
                    <a:pt x="18" y="30"/>
                  </a:cubicBezTo>
                  <a:cubicBezTo>
                    <a:pt x="12" y="31"/>
                    <a:pt x="10" y="51"/>
                    <a:pt x="0" y="39"/>
                  </a:cubicBezTo>
                  <a:cubicBezTo>
                    <a:pt x="9" y="32"/>
                    <a:pt x="19" y="26"/>
                    <a:pt x="18" y="9"/>
                  </a:cubicBezTo>
                  <a:cubicBezTo>
                    <a:pt x="9" y="8"/>
                    <a:pt x="9" y="16"/>
                    <a:pt x="0" y="1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63" name="Freeform 61"/>
            <p:cNvSpPr/>
            <p:nvPr/>
          </p:nvSpPr>
          <p:spPr bwMode="auto">
            <a:xfrm>
              <a:off x="4335463" y="1481138"/>
              <a:ext cx="88900" cy="82550"/>
            </a:xfrm>
            <a:custGeom>
              <a:cxnLst>
                <a:cxn ang="0">
                  <a:pos x="12" y="18"/>
                </a:cxn>
                <a:cxn ang="0">
                  <a:pos x="30" y="0"/>
                </a:cxn>
                <a:cxn ang="0">
                  <a:pos x="33" y="0"/>
                </a:cxn>
                <a:cxn ang="0">
                  <a:pos x="15" y="18"/>
                </a:cxn>
                <a:cxn ang="0">
                  <a:pos x="12" y="30"/>
                </a:cxn>
                <a:cxn ang="0">
                  <a:pos x="12" y="18"/>
                </a:cxn>
              </a:cxnLst>
              <a:rect b="b" l="0" r="r" t="0"/>
              <a:pathLst>
                <a:path h="31" w="33">
                  <a:moveTo>
                    <a:pt x="12" y="18"/>
                  </a:moveTo>
                  <a:cubicBezTo>
                    <a:pt x="17" y="11"/>
                    <a:pt x="23" y="5"/>
                    <a:pt x="30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1" y="10"/>
                    <a:pt x="28" y="19"/>
                    <a:pt x="15" y="18"/>
                  </a:cubicBezTo>
                  <a:cubicBezTo>
                    <a:pt x="15" y="23"/>
                    <a:pt x="16" y="29"/>
                    <a:pt x="12" y="30"/>
                  </a:cubicBezTo>
                  <a:cubicBezTo>
                    <a:pt x="0" y="31"/>
                    <a:pt x="12" y="22"/>
                    <a:pt x="12" y="18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64" name="Freeform 62"/>
            <p:cNvSpPr/>
            <p:nvPr/>
          </p:nvSpPr>
          <p:spPr bwMode="auto">
            <a:xfrm>
              <a:off x="5537200" y="1577975"/>
              <a:ext cx="122238" cy="120650"/>
            </a:xfrm>
            <a:custGeom>
              <a:cxnLst>
                <a:cxn ang="0">
                  <a:pos x="0" y="0"/>
                </a:cxn>
                <a:cxn ang="0">
                  <a:pos x="45" y="45"/>
                </a:cxn>
                <a:cxn ang="0">
                  <a:pos x="0" y="0"/>
                </a:cxn>
              </a:cxnLst>
              <a:rect b="b" l="0" r="r" t="0"/>
              <a:pathLst>
                <a:path h="45" w="45">
                  <a:moveTo>
                    <a:pt x="0" y="0"/>
                  </a:moveTo>
                  <a:cubicBezTo>
                    <a:pt x="16" y="14"/>
                    <a:pt x="31" y="29"/>
                    <a:pt x="45" y="45"/>
                  </a:cubicBezTo>
                  <a:cubicBezTo>
                    <a:pt x="29" y="31"/>
                    <a:pt x="14" y="16"/>
                    <a:pt x="0" y="0"/>
                  </a:cubicBezTo>
                  <a:close/>
                </a:path>
              </a:pathLst>
            </a:custGeom>
            <a:solidFill>
              <a:srgbClr val="142F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65" name="Freeform 63"/>
            <p:cNvSpPr/>
            <p:nvPr/>
          </p:nvSpPr>
          <p:spPr bwMode="auto">
            <a:xfrm>
              <a:off x="5183188" y="1528763"/>
              <a:ext cx="523875" cy="290513"/>
            </a:xfrm>
            <a:custGeom>
              <a:cxnLst>
                <a:cxn ang="0">
                  <a:pos x="78" y="9"/>
                </a:cxn>
                <a:cxn ang="0">
                  <a:pos x="132" y="18"/>
                </a:cxn>
                <a:cxn ang="0">
                  <a:pos x="177" y="63"/>
                </a:cxn>
                <a:cxn ang="0">
                  <a:pos x="195" y="78"/>
                </a:cxn>
                <a:cxn ang="0">
                  <a:pos x="192" y="90"/>
                </a:cxn>
                <a:cxn ang="0">
                  <a:pos x="171" y="102"/>
                </a:cxn>
                <a:cxn ang="0">
                  <a:pos x="132" y="81"/>
                </a:cxn>
                <a:cxn ang="0">
                  <a:pos x="63" y="90"/>
                </a:cxn>
                <a:cxn ang="0">
                  <a:pos x="42" y="105"/>
                </a:cxn>
                <a:cxn ang="0">
                  <a:pos x="0" y="108"/>
                </a:cxn>
                <a:cxn ang="0">
                  <a:pos x="24" y="63"/>
                </a:cxn>
                <a:cxn ang="0">
                  <a:pos x="87" y="66"/>
                </a:cxn>
                <a:cxn ang="0">
                  <a:pos x="57" y="63"/>
                </a:cxn>
                <a:cxn ang="0">
                  <a:pos x="108" y="48"/>
                </a:cxn>
                <a:cxn ang="0">
                  <a:pos x="96" y="42"/>
                </a:cxn>
                <a:cxn ang="0">
                  <a:pos x="114" y="33"/>
                </a:cxn>
                <a:cxn ang="0">
                  <a:pos x="87" y="36"/>
                </a:cxn>
                <a:cxn ang="0">
                  <a:pos x="60" y="39"/>
                </a:cxn>
                <a:cxn ang="0">
                  <a:pos x="87" y="24"/>
                </a:cxn>
                <a:cxn ang="0">
                  <a:pos x="72" y="24"/>
                </a:cxn>
                <a:cxn ang="0">
                  <a:pos x="78" y="18"/>
                </a:cxn>
                <a:cxn ang="0">
                  <a:pos x="78" y="9"/>
                </a:cxn>
              </a:cxnLst>
              <a:rect b="b" l="0" r="r" t="0"/>
              <a:pathLst>
                <a:path h="108" w="195">
                  <a:moveTo>
                    <a:pt x="78" y="9"/>
                  </a:moveTo>
                  <a:cubicBezTo>
                    <a:pt x="100" y="0"/>
                    <a:pt x="117" y="11"/>
                    <a:pt x="132" y="18"/>
                  </a:cubicBezTo>
                  <a:cubicBezTo>
                    <a:pt x="146" y="34"/>
                    <a:pt x="161" y="49"/>
                    <a:pt x="177" y="63"/>
                  </a:cubicBezTo>
                  <a:cubicBezTo>
                    <a:pt x="185" y="66"/>
                    <a:pt x="187" y="75"/>
                    <a:pt x="195" y="78"/>
                  </a:cubicBezTo>
                  <a:cubicBezTo>
                    <a:pt x="195" y="82"/>
                    <a:pt x="185" y="89"/>
                    <a:pt x="192" y="90"/>
                  </a:cubicBezTo>
                  <a:cubicBezTo>
                    <a:pt x="187" y="96"/>
                    <a:pt x="172" y="92"/>
                    <a:pt x="171" y="102"/>
                  </a:cubicBezTo>
                  <a:cubicBezTo>
                    <a:pt x="150" y="103"/>
                    <a:pt x="136" y="97"/>
                    <a:pt x="132" y="81"/>
                  </a:cubicBezTo>
                  <a:cubicBezTo>
                    <a:pt x="106" y="81"/>
                    <a:pt x="83" y="81"/>
                    <a:pt x="63" y="90"/>
                  </a:cubicBezTo>
                  <a:cubicBezTo>
                    <a:pt x="55" y="94"/>
                    <a:pt x="49" y="103"/>
                    <a:pt x="42" y="105"/>
                  </a:cubicBezTo>
                  <a:cubicBezTo>
                    <a:pt x="28" y="108"/>
                    <a:pt x="16" y="93"/>
                    <a:pt x="0" y="108"/>
                  </a:cubicBezTo>
                  <a:cubicBezTo>
                    <a:pt x="11" y="94"/>
                    <a:pt x="23" y="78"/>
                    <a:pt x="24" y="63"/>
                  </a:cubicBezTo>
                  <a:cubicBezTo>
                    <a:pt x="25" y="74"/>
                    <a:pt x="72" y="70"/>
                    <a:pt x="87" y="66"/>
                  </a:cubicBezTo>
                  <a:cubicBezTo>
                    <a:pt x="83" y="59"/>
                    <a:pt x="66" y="65"/>
                    <a:pt x="57" y="63"/>
                  </a:cubicBezTo>
                  <a:cubicBezTo>
                    <a:pt x="71" y="55"/>
                    <a:pt x="86" y="48"/>
                    <a:pt x="108" y="48"/>
                  </a:cubicBezTo>
                  <a:cubicBezTo>
                    <a:pt x="111" y="39"/>
                    <a:pt x="101" y="43"/>
                    <a:pt x="96" y="42"/>
                  </a:cubicBezTo>
                  <a:cubicBezTo>
                    <a:pt x="98" y="35"/>
                    <a:pt x="107" y="35"/>
                    <a:pt x="114" y="33"/>
                  </a:cubicBezTo>
                  <a:cubicBezTo>
                    <a:pt x="107" y="24"/>
                    <a:pt x="96" y="37"/>
                    <a:pt x="87" y="36"/>
                  </a:cubicBezTo>
                  <a:cubicBezTo>
                    <a:pt x="101" y="23"/>
                    <a:pt x="69" y="38"/>
                    <a:pt x="60" y="39"/>
                  </a:cubicBezTo>
                  <a:cubicBezTo>
                    <a:pt x="66" y="31"/>
                    <a:pt x="76" y="27"/>
                    <a:pt x="87" y="24"/>
                  </a:cubicBezTo>
                  <a:cubicBezTo>
                    <a:pt x="84" y="15"/>
                    <a:pt x="77" y="26"/>
                    <a:pt x="72" y="24"/>
                  </a:cubicBezTo>
                  <a:cubicBezTo>
                    <a:pt x="73" y="21"/>
                    <a:pt x="75" y="19"/>
                    <a:pt x="78" y="18"/>
                  </a:cubicBezTo>
                  <a:cubicBezTo>
                    <a:pt x="87" y="15"/>
                    <a:pt x="82" y="13"/>
                    <a:pt x="78" y="9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66" name="Freeform 64"/>
            <p:cNvSpPr/>
            <p:nvPr/>
          </p:nvSpPr>
          <p:spPr bwMode="auto">
            <a:xfrm>
              <a:off x="5327650" y="1544638"/>
              <a:ext cx="88900" cy="60325"/>
            </a:xfrm>
            <a:custGeom>
              <a:cxnLst>
                <a:cxn ang="0">
                  <a:pos x="24" y="3"/>
                </a:cxn>
                <a:cxn ang="0">
                  <a:pos x="24" y="12"/>
                </a:cxn>
                <a:cxn ang="0">
                  <a:pos x="0" y="12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4" y="3"/>
                </a:cxn>
              </a:cxnLst>
              <a:rect b="b" l="0" r="r" t="0"/>
              <a:pathLst>
                <a:path h="22" w="33">
                  <a:moveTo>
                    <a:pt x="24" y="3"/>
                  </a:moveTo>
                  <a:cubicBezTo>
                    <a:pt x="28" y="7"/>
                    <a:pt x="33" y="9"/>
                    <a:pt x="24" y="12"/>
                  </a:cubicBezTo>
                  <a:cubicBezTo>
                    <a:pt x="17" y="2"/>
                    <a:pt x="7" y="22"/>
                    <a:pt x="0" y="12"/>
                  </a:cubicBezTo>
                  <a:cubicBezTo>
                    <a:pt x="3" y="5"/>
                    <a:pt x="15" y="7"/>
                    <a:pt x="18" y="0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0" y="3"/>
                    <a:pt x="22" y="3"/>
                    <a:pt x="24" y="3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67" name="Freeform 65"/>
            <p:cNvSpPr>
              <a:spLocks noEditPoints="1"/>
            </p:cNvSpPr>
            <p:nvPr/>
          </p:nvSpPr>
          <p:spPr bwMode="auto">
            <a:xfrm>
              <a:off x="3592513" y="1295400"/>
              <a:ext cx="1897063" cy="1522413"/>
            </a:xfrm>
            <a:custGeom>
              <a:cxnLst>
                <a:cxn ang="0">
                  <a:pos x="669" y="105"/>
                </a:cxn>
                <a:cxn ang="0">
                  <a:pos x="678" y="111"/>
                </a:cxn>
                <a:cxn ang="0">
                  <a:pos x="678" y="123"/>
                </a:cxn>
                <a:cxn ang="0">
                  <a:pos x="687" y="129"/>
                </a:cxn>
                <a:cxn ang="0">
                  <a:pos x="648" y="150"/>
                </a:cxn>
                <a:cxn ang="0">
                  <a:pos x="615" y="150"/>
                </a:cxn>
                <a:cxn ang="0">
                  <a:pos x="570" y="210"/>
                </a:cxn>
                <a:cxn ang="0">
                  <a:pos x="561" y="213"/>
                </a:cxn>
                <a:cxn ang="0">
                  <a:pos x="450" y="342"/>
                </a:cxn>
                <a:cxn ang="0">
                  <a:pos x="423" y="384"/>
                </a:cxn>
                <a:cxn ang="0">
                  <a:pos x="357" y="516"/>
                </a:cxn>
                <a:cxn ang="0">
                  <a:pos x="219" y="549"/>
                </a:cxn>
                <a:cxn ang="0">
                  <a:pos x="18" y="408"/>
                </a:cxn>
                <a:cxn ang="0">
                  <a:pos x="9" y="357"/>
                </a:cxn>
                <a:cxn ang="0">
                  <a:pos x="27" y="345"/>
                </a:cxn>
                <a:cxn ang="0">
                  <a:pos x="15" y="354"/>
                </a:cxn>
                <a:cxn ang="0">
                  <a:pos x="183" y="558"/>
                </a:cxn>
                <a:cxn ang="0">
                  <a:pos x="54" y="408"/>
                </a:cxn>
                <a:cxn ang="0">
                  <a:pos x="36" y="348"/>
                </a:cxn>
                <a:cxn ang="0">
                  <a:pos x="171" y="405"/>
                </a:cxn>
                <a:cxn ang="0">
                  <a:pos x="216" y="396"/>
                </a:cxn>
                <a:cxn ang="0">
                  <a:pos x="597" y="159"/>
                </a:cxn>
                <a:cxn ang="0">
                  <a:pos x="627" y="63"/>
                </a:cxn>
                <a:cxn ang="0">
                  <a:pos x="627" y="9"/>
                </a:cxn>
                <a:cxn ang="0">
                  <a:pos x="633" y="27"/>
                </a:cxn>
                <a:cxn ang="0">
                  <a:pos x="606" y="153"/>
                </a:cxn>
                <a:cxn ang="0">
                  <a:pos x="294" y="489"/>
                </a:cxn>
                <a:cxn ang="0">
                  <a:pos x="297" y="492"/>
                </a:cxn>
                <a:cxn ang="0">
                  <a:pos x="363" y="501"/>
                </a:cxn>
                <a:cxn ang="0">
                  <a:pos x="441" y="342"/>
                </a:cxn>
                <a:cxn ang="0">
                  <a:pos x="180" y="405"/>
                </a:cxn>
                <a:cxn ang="0">
                  <a:pos x="171" y="480"/>
                </a:cxn>
                <a:cxn ang="0">
                  <a:pos x="189" y="504"/>
                </a:cxn>
                <a:cxn ang="0">
                  <a:pos x="279" y="492"/>
                </a:cxn>
                <a:cxn ang="0">
                  <a:pos x="396" y="390"/>
                </a:cxn>
                <a:cxn ang="0">
                  <a:pos x="294" y="489"/>
                </a:cxn>
                <a:cxn ang="0">
                  <a:pos x="141" y="417"/>
                </a:cxn>
                <a:cxn ang="0">
                  <a:pos x="147" y="414"/>
                </a:cxn>
              </a:cxnLst>
              <a:rect b="b" l="0" r="r" t="0"/>
              <a:pathLst>
                <a:path h="566" w="705">
                  <a:moveTo>
                    <a:pt x="645" y="105"/>
                  </a:moveTo>
                  <a:cubicBezTo>
                    <a:pt x="652" y="115"/>
                    <a:pt x="662" y="95"/>
                    <a:pt x="669" y="105"/>
                  </a:cubicBezTo>
                  <a:cubicBezTo>
                    <a:pt x="666" y="106"/>
                    <a:pt x="664" y="108"/>
                    <a:pt x="663" y="111"/>
                  </a:cubicBezTo>
                  <a:cubicBezTo>
                    <a:pt x="668" y="113"/>
                    <a:pt x="675" y="102"/>
                    <a:pt x="678" y="111"/>
                  </a:cubicBezTo>
                  <a:cubicBezTo>
                    <a:pt x="667" y="114"/>
                    <a:pt x="657" y="118"/>
                    <a:pt x="651" y="126"/>
                  </a:cubicBezTo>
                  <a:cubicBezTo>
                    <a:pt x="660" y="125"/>
                    <a:pt x="692" y="110"/>
                    <a:pt x="678" y="123"/>
                  </a:cubicBezTo>
                  <a:cubicBezTo>
                    <a:pt x="687" y="124"/>
                    <a:pt x="698" y="111"/>
                    <a:pt x="705" y="120"/>
                  </a:cubicBezTo>
                  <a:cubicBezTo>
                    <a:pt x="698" y="122"/>
                    <a:pt x="689" y="122"/>
                    <a:pt x="687" y="129"/>
                  </a:cubicBezTo>
                  <a:cubicBezTo>
                    <a:pt x="692" y="130"/>
                    <a:pt x="702" y="126"/>
                    <a:pt x="699" y="135"/>
                  </a:cubicBezTo>
                  <a:cubicBezTo>
                    <a:pt x="677" y="135"/>
                    <a:pt x="662" y="142"/>
                    <a:pt x="648" y="150"/>
                  </a:cubicBezTo>
                  <a:cubicBezTo>
                    <a:pt x="657" y="152"/>
                    <a:pt x="674" y="146"/>
                    <a:pt x="678" y="153"/>
                  </a:cubicBezTo>
                  <a:cubicBezTo>
                    <a:pt x="663" y="157"/>
                    <a:pt x="616" y="161"/>
                    <a:pt x="615" y="150"/>
                  </a:cubicBezTo>
                  <a:cubicBezTo>
                    <a:pt x="614" y="165"/>
                    <a:pt x="602" y="181"/>
                    <a:pt x="591" y="195"/>
                  </a:cubicBezTo>
                  <a:cubicBezTo>
                    <a:pt x="586" y="202"/>
                    <a:pt x="581" y="209"/>
                    <a:pt x="570" y="210"/>
                  </a:cubicBezTo>
                  <a:cubicBezTo>
                    <a:pt x="579" y="199"/>
                    <a:pt x="589" y="189"/>
                    <a:pt x="597" y="177"/>
                  </a:cubicBezTo>
                  <a:cubicBezTo>
                    <a:pt x="587" y="179"/>
                    <a:pt x="572" y="202"/>
                    <a:pt x="561" y="213"/>
                  </a:cubicBezTo>
                  <a:cubicBezTo>
                    <a:pt x="538" y="235"/>
                    <a:pt x="523" y="266"/>
                    <a:pt x="498" y="294"/>
                  </a:cubicBezTo>
                  <a:cubicBezTo>
                    <a:pt x="482" y="311"/>
                    <a:pt x="461" y="325"/>
                    <a:pt x="450" y="342"/>
                  </a:cubicBezTo>
                  <a:cubicBezTo>
                    <a:pt x="445" y="351"/>
                    <a:pt x="447" y="364"/>
                    <a:pt x="441" y="372"/>
                  </a:cubicBezTo>
                  <a:cubicBezTo>
                    <a:pt x="437" y="377"/>
                    <a:pt x="427" y="378"/>
                    <a:pt x="423" y="384"/>
                  </a:cubicBezTo>
                  <a:cubicBezTo>
                    <a:pt x="397" y="425"/>
                    <a:pt x="388" y="485"/>
                    <a:pt x="360" y="519"/>
                  </a:cubicBezTo>
                  <a:cubicBezTo>
                    <a:pt x="361" y="516"/>
                    <a:pt x="359" y="516"/>
                    <a:pt x="357" y="516"/>
                  </a:cubicBezTo>
                  <a:cubicBezTo>
                    <a:pt x="359" y="514"/>
                    <a:pt x="360" y="511"/>
                    <a:pt x="360" y="507"/>
                  </a:cubicBezTo>
                  <a:cubicBezTo>
                    <a:pt x="308" y="514"/>
                    <a:pt x="273" y="564"/>
                    <a:pt x="219" y="549"/>
                  </a:cubicBezTo>
                  <a:cubicBezTo>
                    <a:pt x="203" y="560"/>
                    <a:pt x="182" y="566"/>
                    <a:pt x="153" y="564"/>
                  </a:cubicBezTo>
                  <a:cubicBezTo>
                    <a:pt x="128" y="492"/>
                    <a:pt x="64" y="459"/>
                    <a:pt x="18" y="408"/>
                  </a:cubicBezTo>
                  <a:cubicBezTo>
                    <a:pt x="18" y="403"/>
                    <a:pt x="18" y="398"/>
                    <a:pt x="18" y="393"/>
                  </a:cubicBezTo>
                  <a:cubicBezTo>
                    <a:pt x="10" y="386"/>
                    <a:pt x="15" y="366"/>
                    <a:pt x="9" y="357"/>
                  </a:cubicBezTo>
                  <a:cubicBezTo>
                    <a:pt x="6" y="357"/>
                    <a:pt x="3" y="357"/>
                    <a:pt x="0" y="357"/>
                  </a:cubicBezTo>
                  <a:cubicBezTo>
                    <a:pt x="6" y="350"/>
                    <a:pt x="17" y="348"/>
                    <a:pt x="27" y="345"/>
                  </a:cubicBezTo>
                  <a:cubicBezTo>
                    <a:pt x="30" y="345"/>
                    <a:pt x="32" y="346"/>
                    <a:pt x="33" y="348"/>
                  </a:cubicBezTo>
                  <a:cubicBezTo>
                    <a:pt x="27" y="350"/>
                    <a:pt x="22" y="353"/>
                    <a:pt x="15" y="354"/>
                  </a:cubicBezTo>
                  <a:cubicBezTo>
                    <a:pt x="25" y="459"/>
                    <a:pt x="131" y="468"/>
                    <a:pt x="156" y="558"/>
                  </a:cubicBezTo>
                  <a:cubicBezTo>
                    <a:pt x="163" y="560"/>
                    <a:pt x="177" y="564"/>
                    <a:pt x="183" y="558"/>
                  </a:cubicBezTo>
                  <a:cubicBezTo>
                    <a:pt x="178" y="552"/>
                    <a:pt x="170" y="549"/>
                    <a:pt x="165" y="543"/>
                  </a:cubicBezTo>
                  <a:cubicBezTo>
                    <a:pt x="148" y="478"/>
                    <a:pt x="88" y="456"/>
                    <a:pt x="54" y="408"/>
                  </a:cubicBezTo>
                  <a:cubicBezTo>
                    <a:pt x="44" y="409"/>
                    <a:pt x="63" y="422"/>
                    <a:pt x="48" y="420"/>
                  </a:cubicBezTo>
                  <a:cubicBezTo>
                    <a:pt x="37" y="386"/>
                    <a:pt x="35" y="371"/>
                    <a:pt x="36" y="348"/>
                  </a:cubicBezTo>
                  <a:cubicBezTo>
                    <a:pt x="44" y="344"/>
                    <a:pt x="44" y="362"/>
                    <a:pt x="45" y="348"/>
                  </a:cubicBezTo>
                  <a:cubicBezTo>
                    <a:pt x="79" y="373"/>
                    <a:pt x="122" y="415"/>
                    <a:pt x="171" y="405"/>
                  </a:cubicBezTo>
                  <a:cubicBezTo>
                    <a:pt x="170" y="401"/>
                    <a:pt x="162" y="404"/>
                    <a:pt x="162" y="399"/>
                  </a:cubicBezTo>
                  <a:cubicBezTo>
                    <a:pt x="179" y="397"/>
                    <a:pt x="204" y="403"/>
                    <a:pt x="216" y="396"/>
                  </a:cubicBezTo>
                  <a:cubicBezTo>
                    <a:pt x="304" y="389"/>
                    <a:pt x="376" y="366"/>
                    <a:pt x="444" y="339"/>
                  </a:cubicBezTo>
                  <a:cubicBezTo>
                    <a:pt x="505" y="289"/>
                    <a:pt x="543" y="216"/>
                    <a:pt x="597" y="159"/>
                  </a:cubicBezTo>
                  <a:cubicBezTo>
                    <a:pt x="594" y="142"/>
                    <a:pt x="606" y="140"/>
                    <a:pt x="603" y="123"/>
                  </a:cubicBezTo>
                  <a:cubicBezTo>
                    <a:pt x="614" y="106"/>
                    <a:pt x="618" y="82"/>
                    <a:pt x="627" y="63"/>
                  </a:cubicBezTo>
                  <a:cubicBezTo>
                    <a:pt x="632" y="59"/>
                    <a:pt x="632" y="34"/>
                    <a:pt x="627" y="30"/>
                  </a:cubicBezTo>
                  <a:cubicBezTo>
                    <a:pt x="627" y="23"/>
                    <a:pt x="627" y="16"/>
                    <a:pt x="627" y="9"/>
                  </a:cubicBezTo>
                  <a:cubicBezTo>
                    <a:pt x="627" y="5"/>
                    <a:pt x="626" y="0"/>
                    <a:pt x="630" y="0"/>
                  </a:cubicBezTo>
                  <a:cubicBezTo>
                    <a:pt x="628" y="12"/>
                    <a:pt x="635" y="15"/>
                    <a:pt x="633" y="27"/>
                  </a:cubicBezTo>
                  <a:cubicBezTo>
                    <a:pt x="633" y="39"/>
                    <a:pt x="633" y="51"/>
                    <a:pt x="633" y="63"/>
                  </a:cubicBezTo>
                  <a:cubicBezTo>
                    <a:pt x="623" y="90"/>
                    <a:pt x="606" y="126"/>
                    <a:pt x="606" y="153"/>
                  </a:cubicBezTo>
                  <a:cubicBezTo>
                    <a:pt x="616" y="134"/>
                    <a:pt x="626" y="115"/>
                    <a:pt x="645" y="105"/>
                  </a:cubicBezTo>
                  <a:close/>
                  <a:moveTo>
                    <a:pt x="294" y="489"/>
                  </a:moveTo>
                  <a:cubicBezTo>
                    <a:pt x="273" y="507"/>
                    <a:pt x="240" y="527"/>
                    <a:pt x="234" y="549"/>
                  </a:cubicBezTo>
                  <a:cubicBezTo>
                    <a:pt x="277" y="552"/>
                    <a:pt x="269" y="504"/>
                    <a:pt x="297" y="492"/>
                  </a:cubicBezTo>
                  <a:cubicBezTo>
                    <a:pt x="294" y="509"/>
                    <a:pt x="273" y="524"/>
                    <a:pt x="276" y="537"/>
                  </a:cubicBezTo>
                  <a:cubicBezTo>
                    <a:pt x="303" y="523"/>
                    <a:pt x="329" y="508"/>
                    <a:pt x="363" y="501"/>
                  </a:cubicBezTo>
                  <a:cubicBezTo>
                    <a:pt x="380" y="462"/>
                    <a:pt x="400" y="426"/>
                    <a:pt x="414" y="384"/>
                  </a:cubicBezTo>
                  <a:cubicBezTo>
                    <a:pt x="428" y="376"/>
                    <a:pt x="444" y="356"/>
                    <a:pt x="441" y="342"/>
                  </a:cubicBezTo>
                  <a:cubicBezTo>
                    <a:pt x="382" y="379"/>
                    <a:pt x="299" y="392"/>
                    <a:pt x="213" y="402"/>
                  </a:cubicBezTo>
                  <a:cubicBezTo>
                    <a:pt x="203" y="404"/>
                    <a:pt x="185" y="398"/>
                    <a:pt x="180" y="405"/>
                  </a:cubicBezTo>
                  <a:cubicBezTo>
                    <a:pt x="175" y="410"/>
                    <a:pt x="173" y="418"/>
                    <a:pt x="174" y="429"/>
                  </a:cubicBezTo>
                  <a:cubicBezTo>
                    <a:pt x="167" y="440"/>
                    <a:pt x="173" y="464"/>
                    <a:pt x="171" y="480"/>
                  </a:cubicBezTo>
                  <a:cubicBezTo>
                    <a:pt x="174" y="490"/>
                    <a:pt x="183" y="494"/>
                    <a:pt x="186" y="504"/>
                  </a:cubicBezTo>
                  <a:cubicBezTo>
                    <a:pt x="187" y="504"/>
                    <a:pt x="188" y="504"/>
                    <a:pt x="189" y="504"/>
                  </a:cubicBezTo>
                  <a:cubicBezTo>
                    <a:pt x="197" y="520"/>
                    <a:pt x="210" y="531"/>
                    <a:pt x="225" y="540"/>
                  </a:cubicBezTo>
                  <a:cubicBezTo>
                    <a:pt x="235" y="516"/>
                    <a:pt x="265" y="512"/>
                    <a:pt x="279" y="492"/>
                  </a:cubicBezTo>
                  <a:cubicBezTo>
                    <a:pt x="324" y="457"/>
                    <a:pt x="362" y="415"/>
                    <a:pt x="405" y="378"/>
                  </a:cubicBezTo>
                  <a:cubicBezTo>
                    <a:pt x="406" y="386"/>
                    <a:pt x="400" y="387"/>
                    <a:pt x="396" y="390"/>
                  </a:cubicBezTo>
                  <a:cubicBezTo>
                    <a:pt x="379" y="405"/>
                    <a:pt x="363" y="421"/>
                    <a:pt x="348" y="438"/>
                  </a:cubicBezTo>
                  <a:cubicBezTo>
                    <a:pt x="330" y="455"/>
                    <a:pt x="309" y="469"/>
                    <a:pt x="294" y="489"/>
                  </a:cubicBezTo>
                  <a:close/>
                  <a:moveTo>
                    <a:pt x="132" y="417"/>
                  </a:moveTo>
                  <a:cubicBezTo>
                    <a:pt x="137" y="418"/>
                    <a:pt x="140" y="413"/>
                    <a:pt x="141" y="417"/>
                  </a:cubicBezTo>
                  <a:cubicBezTo>
                    <a:pt x="138" y="424"/>
                    <a:pt x="131" y="427"/>
                    <a:pt x="129" y="435"/>
                  </a:cubicBezTo>
                  <a:cubicBezTo>
                    <a:pt x="139" y="432"/>
                    <a:pt x="139" y="419"/>
                    <a:pt x="147" y="414"/>
                  </a:cubicBezTo>
                  <a:cubicBezTo>
                    <a:pt x="143" y="410"/>
                    <a:pt x="132" y="409"/>
                    <a:pt x="132" y="41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68" name="Freeform 66"/>
            <p:cNvSpPr>
              <a:spLocks noEditPoints="1"/>
            </p:cNvSpPr>
            <p:nvPr/>
          </p:nvSpPr>
          <p:spPr bwMode="auto">
            <a:xfrm>
              <a:off x="4141788" y="1471613"/>
              <a:ext cx="1782763" cy="2374900"/>
            </a:xfrm>
            <a:custGeom>
              <a:cxnLst>
                <a:cxn ang="0">
                  <a:pos x="633" y="30"/>
                </a:cxn>
                <a:cxn ang="0">
                  <a:pos x="639" y="84"/>
                </a:cxn>
                <a:cxn ang="0">
                  <a:pos x="642" y="111"/>
                </a:cxn>
                <a:cxn ang="0">
                  <a:pos x="375" y="381"/>
                </a:cxn>
                <a:cxn ang="0">
                  <a:pos x="342" y="657"/>
                </a:cxn>
                <a:cxn ang="0">
                  <a:pos x="204" y="825"/>
                </a:cxn>
                <a:cxn ang="0">
                  <a:pos x="72" y="861"/>
                </a:cxn>
                <a:cxn ang="0">
                  <a:pos x="33" y="876"/>
                </a:cxn>
                <a:cxn ang="0">
                  <a:pos x="42" y="834"/>
                </a:cxn>
                <a:cxn ang="0">
                  <a:pos x="51" y="828"/>
                </a:cxn>
                <a:cxn ang="0">
                  <a:pos x="27" y="813"/>
                </a:cxn>
                <a:cxn ang="0">
                  <a:pos x="81" y="642"/>
                </a:cxn>
                <a:cxn ang="0">
                  <a:pos x="132" y="504"/>
                </a:cxn>
                <a:cxn ang="0">
                  <a:pos x="93" y="699"/>
                </a:cxn>
                <a:cxn ang="0">
                  <a:pos x="159" y="651"/>
                </a:cxn>
                <a:cxn ang="0">
                  <a:pos x="24" y="804"/>
                </a:cxn>
                <a:cxn ang="0">
                  <a:pos x="177" y="783"/>
                </a:cxn>
                <a:cxn ang="0">
                  <a:pos x="24" y="780"/>
                </a:cxn>
                <a:cxn ang="0">
                  <a:pos x="204" y="753"/>
                </a:cxn>
                <a:cxn ang="0">
                  <a:pos x="168" y="768"/>
                </a:cxn>
                <a:cxn ang="0">
                  <a:pos x="186" y="750"/>
                </a:cxn>
                <a:cxn ang="0">
                  <a:pos x="315" y="663"/>
                </a:cxn>
                <a:cxn ang="0">
                  <a:pos x="306" y="573"/>
                </a:cxn>
                <a:cxn ang="0">
                  <a:pos x="351" y="603"/>
                </a:cxn>
                <a:cxn ang="0">
                  <a:pos x="315" y="546"/>
                </a:cxn>
                <a:cxn ang="0">
                  <a:pos x="342" y="564"/>
                </a:cxn>
                <a:cxn ang="0">
                  <a:pos x="369" y="363"/>
                </a:cxn>
                <a:cxn ang="0">
                  <a:pos x="366" y="333"/>
                </a:cxn>
                <a:cxn ang="0">
                  <a:pos x="366" y="279"/>
                </a:cxn>
                <a:cxn ang="0">
                  <a:pos x="372" y="342"/>
                </a:cxn>
                <a:cxn ang="0">
                  <a:pos x="396" y="285"/>
                </a:cxn>
                <a:cxn ang="0">
                  <a:pos x="516" y="180"/>
                </a:cxn>
                <a:cxn ang="0">
                  <a:pos x="483" y="189"/>
                </a:cxn>
                <a:cxn ang="0">
                  <a:pos x="393" y="252"/>
                </a:cxn>
                <a:cxn ang="0">
                  <a:pos x="291" y="276"/>
                </a:cxn>
                <a:cxn ang="0">
                  <a:pos x="426" y="213"/>
                </a:cxn>
                <a:cxn ang="0">
                  <a:pos x="459" y="168"/>
                </a:cxn>
                <a:cxn ang="0">
                  <a:pos x="471" y="147"/>
                </a:cxn>
                <a:cxn ang="0">
                  <a:pos x="582" y="99"/>
                </a:cxn>
                <a:cxn ang="0">
                  <a:pos x="465" y="30"/>
                </a:cxn>
                <a:cxn ang="0">
                  <a:pos x="612" y="102"/>
                </a:cxn>
                <a:cxn ang="0">
                  <a:pos x="591" y="156"/>
                </a:cxn>
                <a:cxn ang="0">
                  <a:pos x="180" y="831"/>
                </a:cxn>
                <a:cxn ang="0">
                  <a:pos x="87" y="636"/>
                </a:cxn>
                <a:cxn ang="0">
                  <a:pos x="24" y="720"/>
                </a:cxn>
                <a:cxn ang="0">
                  <a:pos x="90" y="705"/>
                </a:cxn>
              </a:cxnLst>
              <a:rect b="b" l="0" r="r" t="0"/>
              <a:pathLst>
                <a:path h="882" w="663">
                  <a:moveTo>
                    <a:pt x="597" y="93"/>
                  </a:moveTo>
                  <a:cubicBezTo>
                    <a:pt x="586" y="80"/>
                    <a:pt x="624" y="96"/>
                    <a:pt x="633" y="90"/>
                  </a:cubicBezTo>
                  <a:cubicBezTo>
                    <a:pt x="633" y="70"/>
                    <a:pt x="633" y="50"/>
                    <a:pt x="633" y="30"/>
                  </a:cubicBezTo>
                  <a:cubicBezTo>
                    <a:pt x="633" y="26"/>
                    <a:pt x="633" y="22"/>
                    <a:pt x="636" y="21"/>
                  </a:cubicBezTo>
                  <a:cubicBezTo>
                    <a:pt x="636" y="22"/>
                    <a:pt x="636" y="23"/>
                    <a:pt x="636" y="24"/>
                  </a:cubicBezTo>
                  <a:cubicBezTo>
                    <a:pt x="638" y="43"/>
                    <a:pt x="632" y="70"/>
                    <a:pt x="639" y="84"/>
                  </a:cubicBezTo>
                  <a:cubicBezTo>
                    <a:pt x="650" y="86"/>
                    <a:pt x="652" y="79"/>
                    <a:pt x="663" y="81"/>
                  </a:cubicBezTo>
                  <a:cubicBezTo>
                    <a:pt x="658" y="90"/>
                    <a:pt x="642" y="88"/>
                    <a:pt x="633" y="93"/>
                  </a:cubicBezTo>
                  <a:cubicBezTo>
                    <a:pt x="631" y="104"/>
                    <a:pt x="636" y="108"/>
                    <a:pt x="642" y="111"/>
                  </a:cubicBezTo>
                  <a:cubicBezTo>
                    <a:pt x="600" y="199"/>
                    <a:pt x="478" y="207"/>
                    <a:pt x="414" y="273"/>
                  </a:cubicBezTo>
                  <a:cubicBezTo>
                    <a:pt x="422" y="313"/>
                    <a:pt x="399" y="344"/>
                    <a:pt x="372" y="357"/>
                  </a:cubicBezTo>
                  <a:cubicBezTo>
                    <a:pt x="374" y="364"/>
                    <a:pt x="376" y="371"/>
                    <a:pt x="375" y="381"/>
                  </a:cubicBezTo>
                  <a:cubicBezTo>
                    <a:pt x="365" y="424"/>
                    <a:pt x="352" y="473"/>
                    <a:pt x="357" y="519"/>
                  </a:cubicBezTo>
                  <a:cubicBezTo>
                    <a:pt x="359" y="533"/>
                    <a:pt x="368" y="545"/>
                    <a:pt x="369" y="558"/>
                  </a:cubicBezTo>
                  <a:cubicBezTo>
                    <a:pt x="370" y="595"/>
                    <a:pt x="343" y="620"/>
                    <a:pt x="342" y="657"/>
                  </a:cubicBezTo>
                  <a:cubicBezTo>
                    <a:pt x="341" y="636"/>
                    <a:pt x="297" y="685"/>
                    <a:pt x="291" y="696"/>
                  </a:cubicBezTo>
                  <a:cubicBezTo>
                    <a:pt x="227" y="717"/>
                    <a:pt x="197" y="772"/>
                    <a:pt x="159" y="819"/>
                  </a:cubicBezTo>
                  <a:cubicBezTo>
                    <a:pt x="168" y="827"/>
                    <a:pt x="195" y="817"/>
                    <a:pt x="204" y="825"/>
                  </a:cubicBezTo>
                  <a:cubicBezTo>
                    <a:pt x="197" y="841"/>
                    <a:pt x="167" y="840"/>
                    <a:pt x="171" y="858"/>
                  </a:cubicBezTo>
                  <a:cubicBezTo>
                    <a:pt x="170" y="858"/>
                    <a:pt x="169" y="858"/>
                    <a:pt x="168" y="858"/>
                  </a:cubicBezTo>
                  <a:cubicBezTo>
                    <a:pt x="137" y="860"/>
                    <a:pt x="99" y="855"/>
                    <a:pt x="72" y="861"/>
                  </a:cubicBezTo>
                  <a:cubicBezTo>
                    <a:pt x="81" y="872"/>
                    <a:pt x="108" y="865"/>
                    <a:pt x="123" y="870"/>
                  </a:cubicBezTo>
                  <a:cubicBezTo>
                    <a:pt x="111" y="876"/>
                    <a:pt x="97" y="880"/>
                    <a:pt x="81" y="882"/>
                  </a:cubicBezTo>
                  <a:cubicBezTo>
                    <a:pt x="76" y="869"/>
                    <a:pt x="48" y="879"/>
                    <a:pt x="33" y="876"/>
                  </a:cubicBezTo>
                  <a:cubicBezTo>
                    <a:pt x="32" y="860"/>
                    <a:pt x="47" y="860"/>
                    <a:pt x="54" y="852"/>
                  </a:cubicBezTo>
                  <a:cubicBezTo>
                    <a:pt x="55" y="842"/>
                    <a:pt x="49" y="839"/>
                    <a:pt x="42" y="837"/>
                  </a:cubicBezTo>
                  <a:cubicBezTo>
                    <a:pt x="42" y="836"/>
                    <a:pt x="42" y="835"/>
                    <a:pt x="42" y="834"/>
                  </a:cubicBezTo>
                  <a:cubicBezTo>
                    <a:pt x="58" y="835"/>
                    <a:pt x="72" y="834"/>
                    <a:pt x="84" y="831"/>
                  </a:cubicBezTo>
                  <a:cubicBezTo>
                    <a:pt x="85" y="824"/>
                    <a:pt x="73" y="830"/>
                    <a:pt x="69" y="828"/>
                  </a:cubicBezTo>
                  <a:cubicBezTo>
                    <a:pt x="63" y="828"/>
                    <a:pt x="57" y="828"/>
                    <a:pt x="51" y="828"/>
                  </a:cubicBezTo>
                  <a:cubicBezTo>
                    <a:pt x="46" y="821"/>
                    <a:pt x="28" y="827"/>
                    <a:pt x="18" y="825"/>
                  </a:cubicBezTo>
                  <a:cubicBezTo>
                    <a:pt x="21" y="812"/>
                    <a:pt x="50" y="825"/>
                    <a:pt x="57" y="816"/>
                  </a:cubicBezTo>
                  <a:cubicBezTo>
                    <a:pt x="53" y="809"/>
                    <a:pt x="36" y="815"/>
                    <a:pt x="27" y="813"/>
                  </a:cubicBezTo>
                  <a:cubicBezTo>
                    <a:pt x="0" y="793"/>
                    <a:pt x="12" y="748"/>
                    <a:pt x="21" y="717"/>
                  </a:cubicBezTo>
                  <a:cubicBezTo>
                    <a:pt x="48" y="715"/>
                    <a:pt x="66" y="704"/>
                    <a:pt x="84" y="693"/>
                  </a:cubicBezTo>
                  <a:cubicBezTo>
                    <a:pt x="86" y="675"/>
                    <a:pt x="82" y="647"/>
                    <a:pt x="81" y="642"/>
                  </a:cubicBezTo>
                  <a:cubicBezTo>
                    <a:pt x="88" y="637"/>
                    <a:pt x="82" y="619"/>
                    <a:pt x="84" y="609"/>
                  </a:cubicBezTo>
                  <a:cubicBezTo>
                    <a:pt x="108" y="583"/>
                    <a:pt x="112" y="537"/>
                    <a:pt x="129" y="504"/>
                  </a:cubicBezTo>
                  <a:cubicBezTo>
                    <a:pt x="130" y="504"/>
                    <a:pt x="131" y="504"/>
                    <a:pt x="132" y="504"/>
                  </a:cubicBezTo>
                  <a:cubicBezTo>
                    <a:pt x="112" y="548"/>
                    <a:pt x="122" y="608"/>
                    <a:pt x="90" y="642"/>
                  </a:cubicBezTo>
                  <a:cubicBezTo>
                    <a:pt x="85" y="653"/>
                    <a:pt x="86" y="682"/>
                    <a:pt x="90" y="693"/>
                  </a:cubicBezTo>
                  <a:cubicBezTo>
                    <a:pt x="91" y="695"/>
                    <a:pt x="93" y="696"/>
                    <a:pt x="93" y="699"/>
                  </a:cubicBezTo>
                  <a:cubicBezTo>
                    <a:pt x="114" y="683"/>
                    <a:pt x="125" y="657"/>
                    <a:pt x="153" y="648"/>
                  </a:cubicBezTo>
                  <a:cubicBezTo>
                    <a:pt x="154" y="607"/>
                    <a:pt x="179" y="590"/>
                    <a:pt x="204" y="573"/>
                  </a:cubicBezTo>
                  <a:cubicBezTo>
                    <a:pt x="187" y="597"/>
                    <a:pt x="158" y="609"/>
                    <a:pt x="159" y="651"/>
                  </a:cubicBezTo>
                  <a:cubicBezTo>
                    <a:pt x="118" y="671"/>
                    <a:pt x="95" y="709"/>
                    <a:pt x="66" y="741"/>
                  </a:cubicBezTo>
                  <a:cubicBezTo>
                    <a:pt x="42" y="742"/>
                    <a:pt x="25" y="750"/>
                    <a:pt x="15" y="765"/>
                  </a:cubicBezTo>
                  <a:cubicBezTo>
                    <a:pt x="14" y="782"/>
                    <a:pt x="21" y="791"/>
                    <a:pt x="24" y="804"/>
                  </a:cubicBezTo>
                  <a:cubicBezTo>
                    <a:pt x="53" y="806"/>
                    <a:pt x="75" y="815"/>
                    <a:pt x="108" y="813"/>
                  </a:cubicBezTo>
                  <a:cubicBezTo>
                    <a:pt x="116" y="820"/>
                    <a:pt x="137" y="814"/>
                    <a:pt x="150" y="816"/>
                  </a:cubicBezTo>
                  <a:cubicBezTo>
                    <a:pt x="163" y="809"/>
                    <a:pt x="170" y="796"/>
                    <a:pt x="177" y="783"/>
                  </a:cubicBezTo>
                  <a:cubicBezTo>
                    <a:pt x="161" y="787"/>
                    <a:pt x="151" y="796"/>
                    <a:pt x="120" y="792"/>
                  </a:cubicBezTo>
                  <a:cubicBezTo>
                    <a:pt x="110" y="785"/>
                    <a:pt x="87" y="791"/>
                    <a:pt x="72" y="789"/>
                  </a:cubicBezTo>
                  <a:cubicBezTo>
                    <a:pt x="54" y="788"/>
                    <a:pt x="32" y="791"/>
                    <a:pt x="24" y="780"/>
                  </a:cubicBezTo>
                  <a:cubicBezTo>
                    <a:pt x="72" y="781"/>
                    <a:pt x="124" y="781"/>
                    <a:pt x="180" y="777"/>
                  </a:cubicBezTo>
                  <a:cubicBezTo>
                    <a:pt x="190" y="776"/>
                    <a:pt x="193" y="768"/>
                    <a:pt x="198" y="762"/>
                  </a:cubicBezTo>
                  <a:cubicBezTo>
                    <a:pt x="199" y="758"/>
                    <a:pt x="203" y="757"/>
                    <a:pt x="204" y="753"/>
                  </a:cubicBezTo>
                  <a:cubicBezTo>
                    <a:pt x="193" y="757"/>
                    <a:pt x="126" y="760"/>
                    <a:pt x="168" y="762"/>
                  </a:cubicBezTo>
                  <a:cubicBezTo>
                    <a:pt x="168" y="771"/>
                    <a:pt x="189" y="759"/>
                    <a:pt x="189" y="768"/>
                  </a:cubicBezTo>
                  <a:cubicBezTo>
                    <a:pt x="182" y="768"/>
                    <a:pt x="175" y="768"/>
                    <a:pt x="168" y="768"/>
                  </a:cubicBezTo>
                  <a:cubicBezTo>
                    <a:pt x="154" y="768"/>
                    <a:pt x="140" y="768"/>
                    <a:pt x="126" y="768"/>
                  </a:cubicBezTo>
                  <a:cubicBezTo>
                    <a:pt x="109" y="770"/>
                    <a:pt x="99" y="765"/>
                    <a:pt x="84" y="765"/>
                  </a:cubicBezTo>
                  <a:cubicBezTo>
                    <a:pt x="113" y="755"/>
                    <a:pt x="156" y="759"/>
                    <a:pt x="186" y="750"/>
                  </a:cubicBezTo>
                  <a:cubicBezTo>
                    <a:pt x="192" y="750"/>
                    <a:pt x="198" y="750"/>
                    <a:pt x="204" y="750"/>
                  </a:cubicBezTo>
                  <a:cubicBezTo>
                    <a:pt x="235" y="721"/>
                    <a:pt x="270" y="696"/>
                    <a:pt x="306" y="672"/>
                  </a:cubicBezTo>
                  <a:cubicBezTo>
                    <a:pt x="310" y="670"/>
                    <a:pt x="313" y="667"/>
                    <a:pt x="315" y="663"/>
                  </a:cubicBezTo>
                  <a:cubicBezTo>
                    <a:pt x="319" y="661"/>
                    <a:pt x="322" y="658"/>
                    <a:pt x="324" y="654"/>
                  </a:cubicBezTo>
                  <a:cubicBezTo>
                    <a:pt x="327" y="655"/>
                    <a:pt x="327" y="653"/>
                    <a:pt x="327" y="651"/>
                  </a:cubicBezTo>
                  <a:cubicBezTo>
                    <a:pt x="349" y="628"/>
                    <a:pt x="324" y="585"/>
                    <a:pt x="306" y="573"/>
                  </a:cubicBezTo>
                  <a:cubicBezTo>
                    <a:pt x="306" y="572"/>
                    <a:pt x="306" y="571"/>
                    <a:pt x="306" y="570"/>
                  </a:cubicBezTo>
                  <a:cubicBezTo>
                    <a:pt x="332" y="574"/>
                    <a:pt x="333" y="603"/>
                    <a:pt x="339" y="627"/>
                  </a:cubicBezTo>
                  <a:cubicBezTo>
                    <a:pt x="349" y="626"/>
                    <a:pt x="352" y="606"/>
                    <a:pt x="351" y="603"/>
                  </a:cubicBezTo>
                  <a:cubicBezTo>
                    <a:pt x="349" y="591"/>
                    <a:pt x="315" y="547"/>
                    <a:pt x="291" y="543"/>
                  </a:cubicBezTo>
                  <a:cubicBezTo>
                    <a:pt x="271" y="539"/>
                    <a:pt x="237" y="549"/>
                    <a:pt x="216" y="558"/>
                  </a:cubicBezTo>
                  <a:cubicBezTo>
                    <a:pt x="235" y="538"/>
                    <a:pt x="286" y="530"/>
                    <a:pt x="315" y="546"/>
                  </a:cubicBezTo>
                  <a:cubicBezTo>
                    <a:pt x="323" y="566"/>
                    <a:pt x="339" y="578"/>
                    <a:pt x="351" y="594"/>
                  </a:cubicBezTo>
                  <a:cubicBezTo>
                    <a:pt x="365" y="582"/>
                    <a:pt x="366" y="549"/>
                    <a:pt x="357" y="531"/>
                  </a:cubicBezTo>
                  <a:cubicBezTo>
                    <a:pt x="350" y="540"/>
                    <a:pt x="357" y="563"/>
                    <a:pt x="342" y="564"/>
                  </a:cubicBezTo>
                  <a:cubicBezTo>
                    <a:pt x="338" y="506"/>
                    <a:pt x="276" y="506"/>
                    <a:pt x="267" y="453"/>
                  </a:cubicBezTo>
                  <a:cubicBezTo>
                    <a:pt x="285" y="480"/>
                    <a:pt x="326" y="510"/>
                    <a:pt x="345" y="546"/>
                  </a:cubicBezTo>
                  <a:cubicBezTo>
                    <a:pt x="355" y="487"/>
                    <a:pt x="354" y="417"/>
                    <a:pt x="369" y="363"/>
                  </a:cubicBezTo>
                  <a:cubicBezTo>
                    <a:pt x="366" y="354"/>
                    <a:pt x="361" y="367"/>
                    <a:pt x="354" y="363"/>
                  </a:cubicBezTo>
                  <a:cubicBezTo>
                    <a:pt x="357" y="358"/>
                    <a:pt x="365" y="358"/>
                    <a:pt x="369" y="354"/>
                  </a:cubicBezTo>
                  <a:cubicBezTo>
                    <a:pt x="365" y="350"/>
                    <a:pt x="366" y="341"/>
                    <a:pt x="366" y="333"/>
                  </a:cubicBezTo>
                  <a:cubicBezTo>
                    <a:pt x="366" y="323"/>
                    <a:pt x="366" y="313"/>
                    <a:pt x="366" y="303"/>
                  </a:cubicBezTo>
                  <a:cubicBezTo>
                    <a:pt x="369" y="289"/>
                    <a:pt x="354" y="283"/>
                    <a:pt x="363" y="273"/>
                  </a:cubicBezTo>
                  <a:cubicBezTo>
                    <a:pt x="371" y="273"/>
                    <a:pt x="367" y="275"/>
                    <a:pt x="366" y="279"/>
                  </a:cubicBezTo>
                  <a:cubicBezTo>
                    <a:pt x="363" y="288"/>
                    <a:pt x="373" y="284"/>
                    <a:pt x="378" y="285"/>
                  </a:cubicBezTo>
                  <a:cubicBezTo>
                    <a:pt x="379" y="294"/>
                    <a:pt x="368" y="291"/>
                    <a:pt x="372" y="303"/>
                  </a:cubicBezTo>
                  <a:cubicBezTo>
                    <a:pt x="367" y="309"/>
                    <a:pt x="367" y="336"/>
                    <a:pt x="372" y="342"/>
                  </a:cubicBezTo>
                  <a:cubicBezTo>
                    <a:pt x="372" y="344"/>
                    <a:pt x="372" y="346"/>
                    <a:pt x="372" y="348"/>
                  </a:cubicBezTo>
                  <a:cubicBezTo>
                    <a:pt x="391" y="345"/>
                    <a:pt x="406" y="312"/>
                    <a:pt x="411" y="285"/>
                  </a:cubicBezTo>
                  <a:cubicBezTo>
                    <a:pt x="406" y="275"/>
                    <a:pt x="402" y="294"/>
                    <a:pt x="396" y="285"/>
                  </a:cubicBezTo>
                  <a:cubicBezTo>
                    <a:pt x="402" y="273"/>
                    <a:pt x="415" y="268"/>
                    <a:pt x="423" y="258"/>
                  </a:cubicBezTo>
                  <a:cubicBezTo>
                    <a:pt x="461" y="228"/>
                    <a:pt x="511" y="210"/>
                    <a:pt x="552" y="183"/>
                  </a:cubicBezTo>
                  <a:cubicBezTo>
                    <a:pt x="566" y="178"/>
                    <a:pt x="526" y="181"/>
                    <a:pt x="516" y="180"/>
                  </a:cubicBezTo>
                  <a:cubicBezTo>
                    <a:pt x="500" y="180"/>
                    <a:pt x="484" y="180"/>
                    <a:pt x="468" y="180"/>
                  </a:cubicBezTo>
                  <a:cubicBezTo>
                    <a:pt x="467" y="192"/>
                    <a:pt x="487" y="183"/>
                    <a:pt x="495" y="186"/>
                  </a:cubicBezTo>
                  <a:cubicBezTo>
                    <a:pt x="494" y="190"/>
                    <a:pt x="487" y="188"/>
                    <a:pt x="483" y="189"/>
                  </a:cubicBezTo>
                  <a:cubicBezTo>
                    <a:pt x="466" y="187"/>
                    <a:pt x="454" y="190"/>
                    <a:pt x="450" y="201"/>
                  </a:cubicBezTo>
                  <a:cubicBezTo>
                    <a:pt x="436" y="208"/>
                    <a:pt x="427" y="220"/>
                    <a:pt x="417" y="231"/>
                  </a:cubicBezTo>
                  <a:cubicBezTo>
                    <a:pt x="407" y="236"/>
                    <a:pt x="403" y="247"/>
                    <a:pt x="393" y="252"/>
                  </a:cubicBezTo>
                  <a:cubicBezTo>
                    <a:pt x="381" y="261"/>
                    <a:pt x="374" y="274"/>
                    <a:pt x="360" y="273"/>
                  </a:cubicBezTo>
                  <a:cubicBezTo>
                    <a:pt x="341" y="276"/>
                    <a:pt x="333" y="281"/>
                    <a:pt x="312" y="276"/>
                  </a:cubicBezTo>
                  <a:cubicBezTo>
                    <a:pt x="305" y="276"/>
                    <a:pt x="298" y="276"/>
                    <a:pt x="291" y="276"/>
                  </a:cubicBezTo>
                  <a:cubicBezTo>
                    <a:pt x="312" y="251"/>
                    <a:pt x="345" y="238"/>
                    <a:pt x="390" y="237"/>
                  </a:cubicBezTo>
                  <a:cubicBezTo>
                    <a:pt x="370" y="248"/>
                    <a:pt x="343" y="252"/>
                    <a:pt x="324" y="264"/>
                  </a:cubicBezTo>
                  <a:cubicBezTo>
                    <a:pt x="376" y="276"/>
                    <a:pt x="402" y="238"/>
                    <a:pt x="426" y="213"/>
                  </a:cubicBezTo>
                  <a:cubicBezTo>
                    <a:pt x="439" y="202"/>
                    <a:pt x="451" y="190"/>
                    <a:pt x="462" y="177"/>
                  </a:cubicBezTo>
                  <a:cubicBezTo>
                    <a:pt x="466" y="175"/>
                    <a:pt x="469" y="172"/>
                    <a:pt x="471" y="168"/>
                  </a:cubicBezTo>
                  <a:cubicBezTo>
                    <a:pt x="467" y="168"/>
                    <a:pt x="463" y="168"/>
                    <a:pt x="459" y="168"/>
                  </a:cubicBezTo>
                  <a:cubicBezTo>
                    <a:pt x="465" y="163"/>
                    <a:pt x="473" y="157"/>
                    <a:pt x="456" y="159"/>
                  </a:cubicBezTo>
                  <a:cubicBezTo>
                    <a:pt x="463" y="153"/>
                    <a:pt x="480" y="157"/>
                    <a:pt x="489" y="153"/>
                  </a:cubicBezTo>
                  <a:cubicBezTo>
                    <a:pt x="492" y="142"/>
                    <a:pt x="477" y="149"/>
                    <a:pt x="471" y="147"/>
                  </a:cubicBezTo>
                  <a:cubicBezTo>
                    <a:pt x="493" y="138"/>
                    <a:pt x="563" y="135"/>
                    <a:pt x="558" y="123"/>
                  </a:cubicBezTo>
                  <a:cubicBezTo>
                    <a:pt x="559" y="113"/>
                    <a:pt x="574" y="117"/>
                    <a:pt x="579" y="111"/>
                  </a:cubicBezTo>
                  <a:cubicBezTo>
                    <a:pt x="572" y="110"/>
                    <a:pt x="582" y="103"/>
                    <a:pt x="582" y="99"/>
                  </a:cubicBezTo>
                  <a:cubicBezTo>
                    <a:pt x="574" y="96"/>
                    <a:pt x="572" y="87"/>
                    <a:pt x="564" y="84"/>
                  </a:cubicBezTo>
                  <a:cubicBezTo>
                    <a:pt x="550" y="68"/>
                    <a:pt x="535" y="53"/>
                    <a:pt x="519" y="39"/>
                  </a:cubicBezTo>
                  <a:cubicBezTo>
                    <a:pt x="504" y="32"/>
                    <a:pt x="487" y="21"/>
                    <a:pt x="465" y="30"/>
                  </a:cubicBezTo>
                  <a:cubicBezTo>
                    <a:pt x="463" y="30"/>
                    <a:pt x="461" y="30"/>
                    <a:pt x="462" y="27"/>
                  </a:cubicBezTo>
                  <a:cubicBezTo>
                    <a:pt x="534" y="0"/>
                    <a:pt x="542" y="86"/>
                    <a:pt x="597" y="96"/>
                  </a:cubicBezTo>
                  <a:cubicBezTo>
                    <a:pt x="600" y="100"/>
                    <a:pt x="605" y="102"/>
                    <a:pt x="612" y="102"/>
                  </a:cubicBezTo>
                  <a:cubicBezTo>
                    <a:pt x="614" y="108"/>
                    <a:pt x="594" y="110"/>
                    <a:pt x="609" y="111"/>
                  </a:cubicBezTo>
                  <a:cubicBezTo>
                    <a:pt x="567" y="137"/>
                    <a:pt x="513" y="151"/>
                    <a:pt x="471" y="177"/>
                  </a:cubicBezTo>
                  <a:cubicBezTo>
                    <a:pt x="517" y="170"/>
                    <a:pt x="581" y="195"/>
                    <a:pt x="591" y="156"/>
                  </a:cubicBezTo>
                  <a:cubicBezTo>
                    <a:pt x="629" y="159"/>
                    <a:pt x="636" y="94"/>
                    <a:pt x="597" y="93"/>
                  </a:cubicBezTo>
                  <a:close/>
                  <a:moveTo>
                    <a:pt x="150" y="837"/>
                  </a:moveTo>
                  <a:cubicBezTo>
                    <a:pt x="162" y="837"/>
                    <a:pt x="176" y="839"/>
                    <a:pt x="180" y="831"/>
                  </a:cubicBezTo>
                  <a:cubicBezTo>
                    <a:pt x="172" y="833"/>
                    <a:pt x="146" y="833"/>
                    <a:pt x="150" y="837"/>
                  </a:cubicBezTo>
                  <a:close/>
                  <a:moveTo>
                    <a:pt x="102" y="594"/>
                  </a:moveTo>
                  <a:cubicBezTo>
                    <a:pt x="96" y="607"/>
                    <a:pt x="82" y="612"/>
                    <a:pt x="87" y="636"/>
                  </a:cubicBezTo>
                  <a:cubicBezTo>
                    <a:pt x="102" y="635"/>
                    <a:pt x="103" y="591"/>
                    <a:pt x="102" y="594"/>
                  </a:cubicBezTo>
                  <a:close/>
                  <a:moveTo>
                    <a:pt x="90" y="705"/>
                  </a:moveTo>
                  <a:cubicBezTo>
                    <a:pt x="74" y="695"/>
                    <a:pt x="53" y="724"/>
                    <a:pt x="24" y="720"/>
                  </a:cubicBezTo>
                  <a:cubicBezTo>
                    <a:pt x="26" y="732"/>
                    <a:pt x="19" y="735"/>
                    <a:pt x="21" y="747"/>
                  </a:cubicBezTo>
                  <a:cubicBezTo>
                    <a:pt x="34" y="743"/>
                    <a:pt x="45" y="737"/>
                    <a:pt x="60" y="735"/>
                  </a:cubicBezTo>
                  <a:cubicBezTo>
                    <a:pt x="71" y="726"/>
                    <a:pt x="81" y="716"/>
                    <a:pt x="90" y="70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69" name="Freeform 67"/>
            <p:cNvSpPr/>
            <p:nvPr/>
          </p:nvSpPr>
          <p:spPr bwMode="auto">
            <a:xfrm>
              <a:off x="5408613" y="1722438"/>
              <a:ext cx="444500" cy="274638"/>
            </a:xfrm>
            <a:custGeom>
              <a:cxnLst>
                <a:cxn ang="0">
                  <a:pos x="126" y="0"/>
                </a:cxn>
                <a:cxn ang="0">
                  <a:pos x="120" y="63"/>
                </a:cxn>
                <a:cxn ang="0">
                  <a:pos x="0" y="84"/>
                </a:cxn>
                <a:cxn ang="0">
                  <a:pos x="138" y="18"/>
                </a:cxn>
                <a:cxn ang="0">
                  <a:pos x="141" y="9"/>
                </a:cxn>
                <a:cxn ang="0">
                  <a:pos x="126" y="3"/>
                </a:cxn>
                <a:cxn ang="0">
                  <a:pos x="126" y="0"/>
                </a:cxn>
              </a:cxnLst>
              <a:rect b="b" l="0" r="r" t="0"/>
              <a:pathLst>
                <a:path h="102" w="165">
                  <a:moveTo>
                    <a:pt x="126" y="0"/>
                  </a:moveTo>
                  <a:cubicBezTo>
                    <a:pt x="165" y="1"/>
                    <a:pt x="158" y="66"/>
                    <a:pt x="120" y="63"/>
                  </a:cubicBezTo>
                  <a:cubicBezTo>
                    <a:pt x="110" y="102"/>
                    <a:pt x="46" y="77"/>
                    <a:pt x="0" y="84"/>
                  </a:cubicBezTo>
                  <a:cubicBezTo>
                    <a:pt x="42" y="58"/>
                    <a:pt x="96" y="44"/>
                    <a:pt x="138" y="18"/>
                  </a:cubicBezTo>
                  <a:cubicBezTo>
                    <a:pt x="123" y="17"/>
                    <a:pt x="143" y="15"/>
                    <a:pt x="141" y="9"/>
                  </a:cubicBezTo>
                  <a:cubicBezTo>
                    <a:pt x="134" y="9"/>
                    <a:pt x="129" y="7"/>
                    <a:pt x="126" y="3"/>
                  </a:cubicBezTo>
                  <a:cubicBezTo>
                    <a:pt x="126" y="2"/>
                    <a:pt x="126" y="1"/>
                    <a:pt x="126" y="0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70" name="Freeform 68"/>
            <p:cNvSpPr/>
            <p:nvPr/>
          </p:nvSpPr>
          <p:spPr bwMode="auto">
            <a:xfrm>
              <a:off x="5287963" y="1949450"/>
              <a:ext cx="96838" cy="96838"/>
            </a:xfrm>
            <a:custGeom>
              <a:cxnLst>
                <a:cxn ang="0">
                  <a:pos x="0" y="36"/>
                </a:cxn>
                <a:cxn ang="0">
                  <a:pos x="36" y="0"/>
                </a:cxn>
                <a:cxn ang="0">
                  <a:pos x="0" y="36"/>
                </a:cxn>
              </a:cxnLst>
              <a:rect b="b" l="0" r="r" t="0"/>
              <a:pathLst>
                <a:path h="36" w="36">
                  <a:moveTo>
                    <a:pt x="0" y="36"/>
                  </a:moveTo>
                  <a:cubicBezTo>
                    <a:pt x="11" y="23"/>
                    <a:pt x="23" y="11"/>
                    <a:pt x="36" y="0"/>
                  </a:cubicBezTo>
                  <a:cubicBezTo>
                    <a:pt x="25" y="13"/>
                    <a:pt x="13" y="25"/>
                    <a:pt x="0" y="36"/>
                  </a:cubicBezTo>
                  <a:close/>
                </a:path>
              </a:pathLst>
            </a:custGeom>
            <a:solidFill>
              <a:srgbClr val="1E45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71" name="Freeform 69"/>
            <p:cNvSpPr>
              <a:spLocks noEditPoints="1"/>
            </p:cNvSpPr>
            <p:nvPr/>
          </p:nvSpPr>
          <p:spPr bwMode="auto">
            <a:xfrm>
              <a:off x="4373563" y="1746250"/>
              <a:ext cx="1282700" cy="1574800"/>
            </a:xfrm>
            <a:custGeom>
              <a:cxnLst>
                <a:cxn ang="0">
                  <a:pos x="226" y="174"/>
                </a:cxn>
                <a:cxn ang="0">
                  <a:pos x="193" y="201"/>
                </a:cxn>
                <a:cxn ang="0">
                  <a:pos x="214" y="231"/>
                </a:cxn>
                <a:cxn ang="0">
                  <a:pos x="193" y="273"/>
                </a:cxn>
                <a:cxn ang="0">
                  <a:pos x="178" y="345"/>
                </a:cxn>
                <a:cxn ang="0">
                  <a:pos x="181" y="351"/>
                </a:cxn>
                <a:cxn ang="0">
                  <a:pos x="256" y="462"/>
                </a:cxn>
                <a:cxn ang="0">
                  <a:pos x="271" y="429"/>
                </a:cxn>
                <a:cxn ang="0">
                  <a:pos x="265" y="492"/>
                </a:cxn>
                <a:cxn ang="0">
                  <a:pos x="229" y="444"/>
                </a:cxn>
                <a:cxn ang="0">
                  <a:pos x="130" y="456"/>
                </a:cxn>
                <a:cxn ang="0">
                  <a:pos x="109" y="465"/>
                </a:cxn>
                <a:cxn ang="0">
                  <a:pos x="19" y="561"/>
                </a:cxn>
                <a:cxn ang="0">
                  <a:pos x="7" y="585"/>
                </a:cxn>
                <a:cxn ang="0">
                  <a:pos x="4" y="540"/>
                </a:cxn>
                <a:cxn ang="0">
                  <a:pos x="46" y="402"/>
                </a:cxn>
                <a:cxn ang="0">
                  <a:pos x="70" y="351"/>
                </a:cxn>
                <a:cxn ang="0">
                  <a:pos x="133" y="216"/>
                </a:cxn>
                <a:cxn ang="0">
                  <a:pos x="151" y="204"/>
                </a:cxn>
                <a:cxn ang="0">
                  <a:pos x="160" y="174"/>
                </a:cxn>
                <a:cxn ang="0">
                  <a:pos x="208" y="126"/>
                </a:cxn>
                <a:cxn ang="0">
                  <a:pos x="271" y="45"/>
                </a:cxn>
                <a:cxn ang="0">
                  <a:pos x="280" y="42"/>
                </a:cxn>
                <a:cxn ang="0">
                  <a:pos x="301" y="27"/>
                </a:cxn>
                <a:cxn ang="0">
                  <a:pos x="343" y="24"/>
                </a:cxn>
                <a:cxn ang="0">
                  <a:pos x="364" y="9"/>
                </a:cxn>
                <a:cxn ang="0">
                  <a:pos x="433" y="0"/>
                </a:cxn>
                <a:cxn ang="0">
                  <a:pos x="472" y="21"/>
                </a:cxn>
                <a:cxn ang="0">
                  <a:pos x="385" y="45"/>
                </a:cxn>
                <a:cxn ang="0">
                  <a:pos x="403" y="51"/>
                </a:cxn>
                <a:cxn ang="0">
                  <a:pos x="370" y="57"/>
                </a:cxn>
                <a:cxn ang="0">
                  <a:pos x="373" y="66"/>
                </a:cxn>
                <a:cxn ang="0">
                  <a:pos x="385" y="66"/>
                </a:cxn>
                <a:cxn ang="0">
                  <a:pos x="376" y="75"/>
                </a:cxn>
                <a:cxn ang="0">
                  <a:pos x="340" y="111"/>
                </a:cxn>
                <a:cxn ang="0">
                  <a:pos x="304" y="135"/>
                </a:cxn>
                <a:cxn ang="0">
                  <a:pos x="205" y="174"/>
                </a:cxn>
                <a:cxn ang="0">
                  <a:pos x="226" y="174"/>
                </a:cxn>
                <a:cxn ang="0">
                  <a:pos x="88" y="435"/>
                </a:cxn>
                <a:cxn ang="0">
                  <a:pos x="175" y="390"/>
                </a:cxn>
                <a:cxn ang="0">
                  <a:pos x="88" y="432"/>
                </a:cxn>
                <a:cxn ang="0">
                  <a:pos x="49" y="495"/>
                </a:cxn>
                <a:cxn ang="0">
                  <a:pos x="88" y="435"/>
                </a:cxn>
              </a:cxnLst>
              <a:rect b="b" l="0" r="r" t="0"/>
              <a:pathLst>
                <a:path h="585" w="477">
                  <a:moveTo>
                    <a:pt x="226" y="174"/>
                  </a:moveTo>
                  <a:cubicBezTo>
                    <a:pt x="216" y="184"/>
                    <a:pt x="201" y="189"/>
                    <a:pt x="193" y="201"/>
                  </a:cubicBezTo>
                  <a:cubicBezTo>
                    <a:pt x="194" y="217"/>
                    <a:pt x="208" y="220"/>
                    <a:pt x="214" y="231"/>
                  </a:cubicBezTo>
                  <a:cubicBezTo>
                    <a:pt x="213" y="251"/>
                    <a:pt x="200" y="259"/>
                    <a:pt x="193" y="273"/>
                  </a:cubicBezTo>
                  <a:cubicBezTo>
                    <a:pt x="198" y="297"/>
                    <a:pt x="184" y="331"/>
                    <a:pt x="178" y="345"/>
                  </a:cubicBezTo>
                  <a:cubicBezTo>
                    <a:pt x="178" y="348"/>
                    <a:pt x="179" y="350"/>
                    <a:pt x="181" y="351"/>
                  </a:cubicBezTo>
                  <a:cubicBezTo>
                    <a:pt x="190" y="404"/>
                    <a:pt x="252" y="404"/>
                    <a:pt x="256" y="462"/>
                  </a:cubicBezTo>
                  <a:cubicBezTo>
                    <a:pt x="271" y="461"/>
                    <a:pt x="264" y="438"/>
                    <a:pt x="271" y="429"/>
                  </a:cubicBezTo>
                  <a:cubicBezTo>
                    <a:pt x="280" y="447"/>
                    <a:pt x="279" y="480"/>
                    <a:pt x="265" y="492"/>
                  </a:cubicBezTo>
                  <a:cubicBezTo>
                    <a:pt x="253" y="476"/>
                    <a:pt x="237" y="464"/>
                    <a:pt x="229" y="444"/>
                  </a:cubicBezTo>
                  <a:cubicBezTo>
                    <a:pt x="200" y="428"/>
                    <a:pt x="149" y="436"/>
                    <a:pt x="130" y="456"/>
                  </a:cubicBezTo>
                  <a:cubicBezTo>
                    <a:pt x="121" y="457"/>
                    <a:pt x="115" y="461"/>
                    <a:pt x="109" y="465"/>
                  </a:cubicBezTo>
                  <a:cubicBezTo>
                    <a:pt x="62" y="468"/>
                    <a:pt x="35" y="517"/>
                    <a:pt x="19" y="561"/>
                  </a:cubicBezTo>
                  <a:cubicBezTo>
                    <a:pt x="14" y="568"/>
                    <a:pt x="12" y="578"/>
                    <a:pt x="7" y="585"/>
                  </a:cubicBezTo>
                  <a:cubicBezTo>
                    <a:pt x="0" y="576"/>
                    <a:pt x="6" y="554"/>
                    <a:pt x="4" y="540"/>
                  </a:cubicBezTo>
                  <a:cubicBezTo>
                    <a:pt x="36" y="506"/>
                    <a:pt x="26" y="446"/>
                    <a:pt x="46" y="402"/>
                  </a:cubicBezTo>
                  <a:cubicBezTo>
                    <a:pt x="57" y="388"/>
                    <a:pt x="63" y="369"/>
                    <a:pt x="70" y="351"/>
                  </a:cubicBezTo>
                  <a:cubicBezTo>
                    <a:pt x="98" y="317"/>
                    <a:pt x="107" y="257"/>
                    <a:pt x="133" y="216"/>
                  </a:cubicBezTo>
                  <a:cubicBezTo>
                    <a:pt x="137" y="210"/>
                    <a:pt x="147" y="209"/>
                    <a:pt x="151" y="204"/>
                  </a:cubicBezTo>
                  <a:cubicBezTo>
                    <a:pt x="157" y="196"/>
                    <a:pt x="155" y="183"/>
                    <a:pt x="160" y="174"/>
                  </a:cubicBezTo>
                  <a:cubicBezTo>
                    <a:pt x="171" y="157"/>
                    <a:pt x="192" y="143"/>
                    <a:pt x="208" y="126"/>
                  </a:cubicBezTo>
                  <a:cubicBezTo>
                    <a:pt x="233" y="98"/>
                    <a:pt x="248" y="67"/>
                    <a:pt x="271" y="45"/>
                  </a:cubicBezTo>
                  <a:cubicBezTo>
                    <a:pt x="275" y="45"/>
                    <a:pt x="279" y="45"/>
                    <a:pt x="280" y="42"/>
                  </a:cubicBezTo>
                  <a:cubicBezTo>
                    <a:pt x="291" y="41"/>
                    <a:pt x="296" y="34"/>
                    <a:pt x="301" y="27"/>
                  </a:cubicBezTo>
                  <a:cubicBezTo>
                    <a:pt x="317" y="12"/>
                    <a:pt x="329" y="27"/>
                    <a:pt x="343" y="24"/>
                  </a:cubicBezTo>
                  <a:cubicBezTo>
                    <a:pt x="350" y="22"/>
                    <a:pt x="356" y="13"/>
                    <a:pt x="364" y="9"/>
                  </a:cubicBezTo>
                  <a:cubicBezTo>
                    <a:pt x="384" y="0"/>
                    <a:pt x="407" y="0"/>
                    <a:pt x="433" y="0"/>
                  </a:cubicBezTo>
                  <a:cubicBezTo>
                    <a:pt x="437" y="16"/>
                    <a:pt x="451" y="22"/>
                    <a:pt x="472" y="21"/>
                  </a:cubicBezTo>
                  <a:cubicBezTo>
                    <a:pt x="477" y="33"/>
                    <a:pt x="407" y="36"/>
                    <a:pt x="385" y="45"/>
                  </a:cubicBezTo>
                  <a:cubicBezTo>
                    <a:pt x="391" y="47"/>
                    <a:pt x="406" y="40"/>
                    <a:pt x="403" y="51"/>
                  </a:cubicBezTo>
                  <a:cubicBezTo>
                    <a:pt x="394" y="55"/>
                    <a:pt x="377" y="51"/>
                    <a:pt x="370" y="57"/>
                  </a:cubicBezTo>
                  <a:cubicBezTo>
                    <a:pt x="387" y="55"/>
                    <a:pt x="379" y="61"/>
                    <a:pt x="373" y="66"/>
                  </a:cubicBezTo>
                  <a:cubicBezTo>
                    <a:pt x="377" y="66"/>
                    <a:pt x="381" y="66"/>
                    <a:pt x="385" y="66"/>
                  </a:cubicBezTo>
                  <a:cubicBezTo>
                    <a:pt x="383" y="70"/>
                    <a:pt x="380" y="73"/>
                    <a:pt x="376" y="75"/>
                  </a:cubicBezTo>
                  <a:cubicBezTo>
                    <a:pt x="363" y="86"/>
                    <a:pt x="351" y="98"/>
                    <a:pt x="340" y="111"/>
                  </a:cubicBezTo>
                  <a:cubicBezTo>
                    <a:pt x="324" y="115"/>
                    <a:pt x="317" y="128"/>
                    <a:pt x="304" y="135"/>
                  </a:cubicBezTo>
                  <a:cubicBezTo>
                    <a:pt x="259" y="136"/>
                    <a:pt x="226" y="149"/>
                    <a:pt x="205" y="174"/>
                  </a:cubicBezTo>
                  <a:cubicBezTo>
                    <a:pt x="212" y="174"/>
                    <a:pt x="219" y="174"/>
                    <a:pt x="226" y="174"/>
                  </a:cubicBezTo>
                  <a:close/>
                  <a:moveTo>
                    <a:pt x="88" y="435"/>
                  </a:moveTo>
                  <a:cubicBezTo>
                    <a:pt x="113" y="416"/>
                    <a:pt x="145" y="404"/>
                    <a:pt x="175" y="390"/>
                  </a:cubicBezTo>
                  <a:cubicBezTo>
                    <a:pt x="135" y="393"/>
                    <a:pt x="112" y="413"/>
                    <a:pt x="88" y="432"/>
                  </a:cubicBezTo>
                  <a:cubicBezTo>
                    <a:pt x="71" y="446"/>
                    <a:pt x="38" y="473"/>
                    <a:pt x="49" y="495"/>
                  </a:cubicBezTo>
                  <a:cubicBezTo>
                    <a:pt x="54" y="467"/>
                    <a:pt x="73" y="453"/>
                    <a:pt x="88" y="435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72" name="Freeform 70"/>
            <p:cNvSpPr/>
            <p:nvPr/>
          </p:nvSpPr>
          <p:spPr bwMode="auto">
            <a:xfrm>
              <a:off x="5102225" y="1771650"/>
              <a:ext cx="96838" cy="96838"/>
            </a:xfrm>
            <a:custGeom>
              <a:cxnLst>
                <a:cxn ang="0">
                  <a:pos x="0" y="36"/>
                </a:cxn>
                <a:cxn ang="0">
                  <a:pos x="36" y="0"/>
                </a:cxn>
                <a:cxn ang="0">
                  <a:pos x="9" y="33"/>
                </a:cxn>
                <a:cxn ang="0">
                  <a:pos x="0" y="36"/>
                </a:cxn>
              </a:cxnLst>
              <a:rect b="b" l="0" r="r" t="0"/>
              <a:pathLst>
                <a:path h="36" w="36">
                  <a:moveTo>
                    <a:pt x="0" y="36"/>
                  </a:moveTo>
                  <a:cubicBezTo>
                    <a:pt x="11" y="25"/>
                    <a:pt x="26" y="2"/>
                    <a:pt x="36" y="0"/>
                  </a:cubicBezTo>
                  <a:cubicBezTo>
                    <a:pt x="28" y="12"/>
                    <a:pt x="18" y="22"/>
                    <a:pt x="9" y="33"/>
                  </a:cubicBezTo>
                  <a:cubicBezTo>
                    <a:pt x="8" y="36"/>
                    <a:pt x="4" y="36"/>
                    <a:pt x="0" y="36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73" name="Freeform 71"/>
            <p:cNvSpPr/>
            <p:nvPr/>
          </p:nvSpPr>
          <p:spPr bwMode="auto">
            <a:xfrm>
              <a:off x="5351463" y="1976438"/>
              <a:ext cx="88900" cy="36513"/>
            </a:xfrm>
            <a:custGeom>
              <a:cxnLst>
                <a:cxn ang="0">
                  <a:pos x="0" y="14"/>
                </a:cxn>
                <a:cxn ang="0">
                  <a:pos x="33" y="2"/>
                </a:cxn>
                <a:cxn ang="0">
                  <a:pos x="33" y="5"/>
                </a:cxn>
                <a:cxn ang="0">
                  <a:pos x="0" y="14"/>
                </a:cxn>
              </a:cxnLst>
              <a:rect b="b" l="0" r="r" t="0"/>
              <a:pathLst>
                <a:path h="14" w="33">
                  <a:moveTo>
                    <a:pt x="0" y="14"/>
                  </a:moveTo>
                  <a:cubicBezTo>
                    <a:pt x="4" y="3"/>
                    <a:pt x="16" y="0"/>
                    <a:pt x="33" y="2"/>
                  </a:cubicBezTo>
                  <a:cubicBezTo>
                    <a:pt x="33" y="3"/>
                    <a:pt x="33" y="4"/>
                    <a:pt x="33" y="5"/>
                  </a:cubicBezTo>
                  <a:cubicBezTo>
                    <a:pt x="17" y="3"/>
                    <a:pt x="6" y="6"/>
                    <a:pt x="0" y="14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74" name="Freeform 72"/>
            <p:cNvSpPr/>
            <p:nvPr/>
          </p:nvSpPr>
          <p:spPr bwMode="auto">
            <a:xfrm>
              <a:off x="5264150" y="1957388"/>
              <a:ext cx="361950" cy="209550"/>
            </a:xfrm>
            <a:custGeom>
              <a:cxnLst>
                <a:cxn ang="0">
                  <a:pos x="78" y="6"/>
                </a:cxn>
                <a:cxn ang="0">
                  <a:pos x="51" y="0"/>
                </a:cxn>
                <a:cxn ang="0">
                  <a:pos x="99" y="0"/>
                </a:cxn>
                <a:cxn ang="0">
                  <a:pos x="135" y="3"/>
                </a:cxn>
                <a:cxn ang="0">
                  <a:pos x="6" y="78"/>
                </a:cxn>
                <a:cxn ang="0">
                  <a:pos x="0" y="51"/>
                </a:cxn>
                <a:cxn ang="0">
                  <a:pos x="33" y="21"/>
                </a:cxn>
                <a:cxn ang="0">
                  <a:pos x="66" y="12"/>
                </a:cxn>
                <a:cxn ang="0">
                  <a:pos x="111" y="12"/>
                </a:cxn>
                <a:cxn ang="0">
                  <a:pos x="78" y="6"/>
                </a:cxn>
              </a:cxnLst>
              <a:rect b="b" l="0" r="r" t="0"/>
              <a:pathLst>
                <a:path h="78" w="135">
                  <a:moveTo>
                    <a:pt x="78" y="6"/>
                  </a:moveTo>
                  <a:cubicBezTo>
                    <a:pt x="70" y="3"/>
                    <a:pt x="50" y="12"/>
                    <a:pt x="51" y="0"/>
                  </a:cubicBezTo>
                  <a:cubicBezTo>
                    <a:pt x="67" y="0"/>
                    <a:pt x="83" y="0"/>
                    <a:pt x="99" y="0"/>
                  </a:cubicBezTo>
                  <a:cubicBezTo>
                    <a:pt x="105" y="7"/>
                    <a:pt x="124" y="1"/>
                    <a:pt x="135" y="3"/>
                  </a:cubicBezTo>
                  <a:cubicBezTo>
                    <a:pt x="94" y="30"/>
                    <a:pt x="44" y="48"/>
                    <a:pt x="6" y="78"/>
                  </a:cubicBezTo>
                  <a:cubicBezTo>
                    <a:pt x="4" y="64"/>
                    <a:pt x="16" y="36"/>
                    <a:pt x="0" y="51"/>
                  </a:cubicBezTo>
                  <a:cubicBezTo>
                    <a:pt x="10" y="40"/>
                    <a:pt x="19" y="28"/>
                    <a:pt x="33" y="21"/>
                  </a:cubicBezTo>
                  <a:cubicBezTo>
                    <a:pt x="39" y="13"/>
                    <a:pt x="50" y="10"/>
                    <a:pt x="66" y="12"/>
                  </a:cubicBezTo>
                  <a:cubicBezTo>
                    <a:pt x="81" y="12"/>
                    <a:pt x="96" y="12"/>
                    <a:pt x="111" y="12"/>
                  </a:cubicBezTo>
                  <a:cubicBezTo>
                    <a:pt x="109" y="1"/>
                    <a:pt x="89" y="8"/>
                    <a:pt x="78" y="6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75" name="Freeform 73"/>
            <p:cNvSpPr/>
            <p:nvPr/>
          </p:nvSpPr>
          <p:spPr bwMode="auto">
            <a:xfrm>
              <a:off x="5013325" y="2046288"/>
              <a:ext cx="274638" cy="168275"/>
            </a:xfrm>
            <a:custGeom>
              <a:cxnLst>
                <a:cxn ang="0">
                  <a:pos x="102" y="0"/>
                </a:cxn>
                <a:cxn ang="0">
                  <a:pos x="0" y="51"/>
                </a:cxn>
                <a:cxn ang="0">
                  <a:pos x="66" y="24"/>
                </a:cxn>
                <a:cxn ang="0">
                  <a:pos x="102" y="0"/>
                </a:cxn>
              </a:cxnLst>
              <a:rect b="b" l="0" r="r" t="0"/>
              <a:pathLst>
                <a:path h="62" w="102">
                  <a:moveTo>
                    <a:pt x="102" y="0"/>
                  </a:moveTo>
                  <a:cubicBezTo>
                    <a:pt x="78" y="25"/>
                    <a:pt x="52" y="63"/>
                    <a:pt x="0" y="51"/>
                  </a:cubicBezTo>
                  <a:cubicBezTo>
                    <a:pt x="19" y="39"/>
                    <a:pt x="46" y="35"/>
                    <a:pt x="66" y="24"/>
                  </a:cubicBezTo>
                  <a:cubicBezTo>
                    <a:pt x="79" y="17"/>
                    <a:pt x="86" y="4"/>
                    <a:pt x="102" y="0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76" name="Freeform 75"/>
            <p:cNvSpPr/>
            <p:nvPr/>
          </p:nvSpPr>
          <p:spPr bwMode="auto">
            <a:xfrm>
              <a:off x="3271838" y="1954213"/>
              <a:ext cx="223838" cy="100013"/>
            </a:xfrm>
            <a:custGeom>
              <a:cxnLst>
                <a:cxn ang="0">
                  <a:pos x="83" y="37"/>
                </a:cxn>
                <a:cxn ang="0">
                  <a:pos x="50" y="19"/>
                </a:cxn>
                <a:cxn ang="0">
                  <a:pos x="59" y="37"/>
                </a:cxn>
                <a:cxn ang="0">
                  <a:pos x="5" y="1"/>
                </a:cxn>
                <a:cxn ang="0">
                  <a:pos x="83" y="37"/>
                </a:cxn>
              </a:cxnLst>
              <a:rect b="b" l="0" r="r" t="0"/>
              <a:pathLst>
                <a:path h="37" w="83">
                  <a:moveTo>
                    <a:pt x="83" y="37"/>
                  </a:moveTo>
                  <a:cubicBezTo>
                    <a:pt x="68" y="35"/>
                    <a:pt x="63" y="23"/>
                    <a:pt x="50" y="19"/>
                  </a:cubicBezTo>
                  <a:cubicBezTo>
                    <a:pt x="41" y="25"/>
                    <a:pt x="64" y="25"/>
                    <a:pt x="59" y="37"/>
                  </a:cubicBezTo>
                  <a:cubicBezTo>
                    <a:pt x="39" y="29"/>
                    <a:pt x="0" y="24"/>
                    <a:pt x="5" y="1"/>
                  </a:cubicBezTo>
                  <a:cubicBezTo>
                    <a:pt x="42" y="0"/>
                    <a:pt x="82" y="12"/>
                    <a:pt x="83" y="37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77" name="Freeform 76"/>
            <p:cNvSpPr/>
            <p:nvPr/>
          </p:nvSpPr>
          <p:spPr bwMode="auto">
            <a:xfrm>
              <a:off x="5440363" y="1958975"/>
              <a:ext cx="122238" cy="30163"/>
            </a:xfrm>
            <a:custGeom>
              <a:cxnLst>
                <a:cxn ang="0">
                  <a:pos x="12" y="5"/>
                </a:cxn>
                <a:cxn ang="0">
                  <a:pos x="45" y="11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12" y="5"/>
                </a:cxn>
              </a:cxnLst>
              <a:rect b="b" l="0" r="r" t="0"/>
              <a:pathLst>
                <a:path h="11" w="45">
                  <a:moveTo>
                    <a:pt x="12" y="5"/>
                  </a:moveTo>
                  <a:cubicBezTo>
                    <a:pt x="23" y="7"/>
                    <a:pt x="43" y="0"/>
                    <a:pt x="45" y="11"/>
                  </a:cubicBezTo>
                  <a:cubicBezTo>
                    <a:pt x="30" y="11"/>
                    <a:pt x="15" y="11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4" y="7"/>
                    <a:pt x="11" y="9"/>
                    <a:pt x="12" y="5"/>
                  </a:cubicBezTo>
                  <a:close/>
                </a:path>
              </a:pathLst>
            </a:custGeom>
            <a:solidFill>
              <a:srgbClr val="142F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78" name="Freeform 77"/>
            <p:cNvSpPr/>
            <p:nvPr/>
          </p:nvSpPr>
          <p:spPr bwMode="auto">
            <a:xfrm>
              <a:off x="5118100" y="2054225"/>
              <a:ext cx="188913" cy="355600"/>
            </a:xfrm>
            <a:custGeom>
              <a:cxnLst>
                <a:cxn ang="0">
                  <a:pos x="60" y="42"/>
                </a:cxn>
                <a:cxn ang="0">
                  <a:pos x="33" y="69"/>
                </a:cxn>
                <a:cxn ang="0">
                  <a:pos x="48" y="69"/>
                </a:cxn>
                <a:cxn ang="0">
                  <a:pos x="9" y="132"/>
                </a:cxn>
                <a:cxn ang="0">
                  <a:pos x="9" y="126"/>
                </a:cxn>
                <a:cxn ang="0">
                  <a:pos x="12" y="99"/>
                </a:cxn>
                <a:cxn ang="0">
                  <a:pos x="33" y="81"/>
                </a:cxn>
                <a:cxn ang="0">
                  <a:pos x="12" y="96"/>
                </a:cxn>
                <a:cxn ang="0">
                  <a:pos x="9" y="87"/>
                </a:cxn>
                <a:cxn ang="0">
                  <a:pos x="15" y="69"/>
                </a:cxn>
                <a:cxn ang="0">
                  <a:pos x="3" y="63"/>
                </a:cxn>
                <a:cxn ang="0">
                  <a:pos x="30" y="36"/>
                </a:cxn>
                <a:cxn ang="0">
                  <a:pos x="54" y="15"/>
                </a:cxn>
                <a:cxn ang="0">
                  <a:pos x="60" y="42"/>
                </a:cxn>
              </a:cxnLst>
              <a:rect b="b" l="0" r="r" t="0"/>
              <a:pathLst>
                <a:path h="132" w="70">
                  <a:moveTo>
                    <a:pt x="60" y="42"/>
                  </a:moveTo>
                  <a:cubicBezTo>
                    <a:pt x="52" y="52"/>
                    <a:pt x="39" y="57"/>
                    <a:pt x="33" y="69"/>
                  </a:cubicBezTo>
                  <a:cubicBezTo>
                    <a:pt x="39" y="78"/>
                    <a:pt x="43" y="59"/>
                    <a:pt x="48" y="69"/>
                  </a:cubicBezTo>
                  <a:cubicBezTo>
                    <a:pt x="43" y="96"/>
                    <a:pt x="28" y="129"/>
                    <a:pt x="9" y="132"/>
                  </a:cubicBezTo>
                  <a:cubicBezTo>
                    <a:pt x="9" y="130"/>
                    <a:pt x="9" y="128"/>
                    <a:pt x="9" y="126"/>
                  </a:cubicBezTo>
                  <a:cubicBezTo>
                    <a:pt x="10" y="117"/>
                    <a:pt x="7" y="104"/>
                    <a:pt x="12" y="99"/>
                  </a:cubicBezTo>
                  <a:cubicBezTo>
                    <a:pt x="23" y="97"/>
                    <a:pt x="27" y="88"/>
                    <a:pt x="33" y="81"/>
                  </a:cubicBezTo>
                  <a:cubicBezTo>
                    <a:pt x="26" y="74"/>
                    <a:pt x="17" y="91"/>
                    <a:pt x="12" y="96"/>
                  </a:cubicBezTo>
                  <a:cubicBezTo>
                    <a:pt x="8" y="96"/>
                    <a:pt x="9" y="91"/>
                    <a:pt x="9" y="87"/>
                  </a:cubicBezTo>
                  <a:cubicBezTo>
                    <a:pt x="5" y="75"/>
                    <a:pt x="16" y="78"/>
                    <a:pt x="15" y="69"/>
                  </a:cubicBezTo>
                  <a:cubicBezTo>
                    <a:pt x="10" y="68"/>
                    <a:pt x="0" y="72"/>
                    <a:pt x="3" y="63"/>
                  </a:cubicBezTo>
                  <a:cubicBezTo>
                    <a:pt x="13" y="55"/>
                    <a:pt x="22" y="46"/>
                    <a:pt x="30" y="36"/>
                  </a:cubicBezTo>
                  <a:cubicBezTo>
                    <a:pt x="40" y="31"/>
                    <a:pt x="44" y="20"/>
                    <a:pt x="54" y="15"/>
                  </a:cubicBezTo>
                  <a:cubicBezTo>
                    <a:pt x="70" y="0"/>
                    <a:pt x="58" y="28"/>
                    <a:pt x="60" y="42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79" name="Freeform 78"/>
            <p:cNvSpPr/>
            <p:nvPr/>
          </p:nvSpPr>
          <p:spPr bwMode="auto">
            <a:xfrm>
              <a:off x="5110163" y="2151063"/>
              <a:ext cx="88900" cy="73025"/>
            </a:xfrm>
            <a:custGeom>
              <a:cxnLst>
                <a:cxn ang="0">
                  <a:pos x="6" y="27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33" y="0"/>
                </a:cxn>
                <a:cxn ang="0">
                  <a:pos x="6" y="27"/>
                </a:cxn>
              </a:cxnLst>
              <a:rect b="b" l="0" r="r" t="0"/>
              <a:pathLst>
                <a:path h="27" w="33">
                  <a:moveTo>
                    <a:pt x="6" y="27"/>
                  </a:moveTo>
                  <a:cubicBezTo>
                    <a:pt x="7" y="23"/>
                    <a:pt x="11" y="21"/>
                    <a:pt x="3" y="21"/>
                  </a:cubicBezTo>
                  <a:cubicBezTo>
                    <a:pt x="2" y="21"/>
                    <a:pt x="1" y="21"/>
                    <a:pt x="0" y="21"/>
                  </a:cubicBezTo>
                  <a:cubicBezTo>
                    <a:pt x="14" y="22"/>
                    <a:pt x="21" y="9"/>
                    <a:pt x="33" y="0"/>
                  </a:cubicBezTo>
                  <a:cubicBezTo>
                    <a:pt x="25" y="10"/>
                    <a:pt x="16" y="19"/>
                    <a:pt x="6" y="27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80" name="Freeform 79"/>
            <p:cNvSpPr/>
            <p:nvPr/>
          </p:nvSpPr>
          <p:spPr bwMode="auto">
            <a:xfrm>
              <a:off x="5873750" y="2182813"/>
              <a:ext cx="1044575" cy="573088"/>
            </a:xfrm>
            <a:custGeom>
              <a:cxnLst>
                <a:cxn ang="0">
                  <a:pos x="385" y="0"/>
                </a:cxn>
                <a:cxn ang="0">
                  <a:pos x="388" y="9"/>
                </a:cxn>
                <a:cxn ang="0">
                  <a:pos x="169" y="96"/>
                </a:cxn>
                <a:cxn ang="0">
                  <a:pos x="19" y="180"/>
                </a:cxn>
                <a:cxn ang="0">
                  <a:pos x="10" y="213"/>
                </a:cxn>
                <a:cxn ang="0">
                  <a:pos x="31" y="147"/>
                </a:cxn>
                <a:cxn ang="0">
                  <a:pos x="178" y="66"/>
                </a:cxn>
                <a:cxn ang="0">
                  <a:pos x="340" y="0"/>
                </a:cxn>
                <a:cxn ang="0">
                  <a:pos x="385" y="0"/>
                </a:cxn>
              </a:cxnLst>
              <a:rect b="b" l="0" r="r" t="0"/>
              <a:pathLst>
                <a:path h="213" w="388">
                  <a:moveTo>
                    <a:pt x="385" y="0"/>
                  </a:moveTo>
                  <a:cubicBezTo>
                    <a:pt x="387" y="2"/>
                    <a:pt x="388" y="5"/>
                    <a:pt x="388" y="9"/>
                  </a:cubicBezTo>
                  <a:cubicBezTo>
                    <a:pt x="308" y="31"/>
                    <a:pt x="230" y="55"/>
                    <a:pt x="169" y="96"/>
                  </a:cubicBezTo>
                  <a:cubicBezTo>
                    <a:pt x="102" y="96"/>
                    <a:pt x="59" y="143"/>
                    <a:pt x="19" y="180"/>
                  </a:cubicBezTo>
                  <a:cubicBezTo>
                    <a:pt x="14" y="189"/>
                    <a:pt x="20" y="209"/>
                    <a:pt x="10" y="213"/>
                  </a:cubicBezTo>
                  <a:cubicBezTo>
                    <a:pt x="0" y="190"/>
                    <a:pt x="17" y="162"/>
                    <a:pt x="31" y="147"/>
                  </a:cubicBezTo>
                  <a:cubicBezTo>
                    <a:pt x="60" y="114"/>
                    <a:pt x="125" y="90"/>
                    <a:pt x="178" y="66"/>
                  </a:cubicBezTo>
                  <a:cubicBezTo>
                    <a:pt x="237" y="40"/>
                    <a:pt x="296" y="18"/>
                    <a:pt x="340" y="0"/>
                  </a:cubicBezTo>
                  <a:cubicBezTo>
                    <a:pt x="355" y="0"/>
                    <a:pt x="370" y="0"/>
                    <a:pt x="385" y="0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81" name="Freeform 81"/>
            <p:cNvSpPr/>
            <p:nvPr/>
          </p:nvSpPr>
          <p:spPr bwMode="auto">
            <a:xfrm>
              <a:off x="4052888" y="2214563"/>
              <a:ext cx="735013" cy="565150"/>
            </a:xfrm>
            <a:custGeom>
              <a:cxnLst>
                <a:cxn ang="0">
                  <a:pos x="42" y="60"/>
                </a:cxn>
                <a:cxn ang="0">
                  <a:pos x="270" y="0"/>
                </a:cxn>
                <a:cxn ang="0">
                  <a:pos x="243" y="42"/>
                </a:cxn>
                <a:cxn ang="0">
                  <a:pos x="192" y="159"/>
                </a:cxn>
                <a:cxn ang="0">
                  <a:pos x="105" y="195"/>
                </a:cxn>
                <a:cxn ang="0">
                  <a:pos x="126" y="150"/>
                </a:cxn>
                <a:cxn ang="0">
                  <a:pos x="63" y="207"/>
                </a:cxn>
                <a:cxn ang="0">
                  <a:pos x="123" y="147"/>
                </a:cxn>
                <a:cxn ang="0">
                  <a:pos x="213" y="99"/>
                </a:cxn>
                <a:cxn ang="0">
                  <a:pos x="222" y="54"/>
                </a:cxn>
                <a:cxn ang="0">
                  <a:pos x="225" y="48"/>
                </a:cxn>
                <a:cxn ang="0">
                  <a:pos x="234" y="36"/>
                </a:cxn>
                <a:cxn ang="0">
                  <a:pos x="108" y="150"/>
                </a:cxn>
                <a:cxn ang="0">
                  <a:pos x="18" y="162"/>
                </a:cxn>
                <a:cxn ang="0">
                  <a:pos x="15" y="162"/>
                </a:cxn>
                <a:cxn ang="0">
                  <a:pos x="0" y="138"/>
                </a:cxn>
                <a:cxn ang="0">
                  <a:pos x="3" y="87"/>
                </a:cxn>
                <a:cxn ang="0">
                  <a:pos x="9" y="63"/>
                </a:cxn>
                <a:cxn ang="0">
                  <a:pos x="42" y="60"/>
                </a:cxn>
              </a:cxnLst>
              <a:rect b="b" l="0" r="r" t="0"/>
              <a:pathLst>
                <a:path h="210" w="273">
                  <a:moveTo>
                    <a:pt x="42" y="60"/>
                  </a:moveTo>
                  <a:cubicBezTo>
                    <a:pt x="128" y="50"/>
                    <a:pt x="211" y="37"/>
                    <a:pt x="270" y="0"/>
                  </a:cubicBezTo>
                  <a:cubicBezTo>
                    <a:pt x="273" y="14"/>
                    <a:pt x="257" y="34"/>
                    <a:pt x="243" y="42"/>
                  </a:cubicBezTo>
                  <a:cubicBezTo>
                    <a:pt x="229" y="84"/>
                    <a:pt x="209" y="120"/>
                    <a:pt x="192" y="159"/>
                  </a:cubicBezTo>
                  <a:cubicBezTo>
                    <a:pt x="158" y="166"/>
                    <a:pt x="132" y="181"/>
                    <a:pt x="105" y="195"/>
                  </a:cubicBezTo>
                  <a:cubicBezTo>
                    <a:pt x="102" y="182"/>
                    <a:pt x="123" y="167"/>
                    <a:pt x="126" y="150"/>
                  </a:cubicBezTo>
                  <a:cubicBezTo>
                    <a:pt x="98" y="162"/>
                    <a:pt x="106" y="210"/>
                    <a:pt x="63" y="207"/>
                  </a:cubicBezTo>
                  <a:cubicBezTo>
                    <a:pt x="69" y="185"/>
                    <a:pt x="102" y="165"/>
                    <a:pt x="123" y="147"/>
                  </a:cubicBezTo>
                  <a:cubicBezTo>
                    <a:pt x="165" y="143"/>
                    <a:pt x="182" y="114"/>
                    <a:pt x="213" y="99"/>
                  </a:cubicBezTo>
                  <a:cubicBezTo>
                    <a:pt x="211" y="79"/>
                    <a:pt x="216" y="66"/>
                    <a:pt x="222" y="54"/>
                  </a:cubicBezTo>
                  <a:cubicBezTo>
                    <a:pt x="223" y="52"/>
                    <a:pt x="225" y="51"/>
                    <a:pt x="225" y="48"/>
                  </a:cubicBezTo>
                  <a:cubicBezTo>
                    <a:pt x="229" y="45"/>
                    <a:pt x="235" y="44"/>
                    <a:pt x="234" y="36"/>
                  </a:cubicBezTo>
                  <a:cubicBezTo>
                    <a:pt x="191" y="73"/>
                    <a:pt x="153" y="115"/>
                    <a:pt x="108" y="150"/>
                  </a:cubicBezTo>
                  <a:cubicBezTo>
                    <a:pt x="77" y="153"/>
                    <a:pt x="46" y="156"/>
                    <a:pt x="18" y="162"/>
                  </a:cubicBezTo>
                  <a:cubicBezTo>
                    <a:pt x="17" y="162"/>
                    <a:pt x="16" y="162"/>
                    <a:pt x="15" y="162"/>
                  </a:cubicBezTo>
                  <a:cubicBezTo>
                    <a:pt x="12" y="152"/>
                    <a:pt x="3" y="148"/>
                    <a:pt x="0" y="138"/>
                  </a:cubicBezTo>
                  <a:cubicBezTo>
                    <a:pt x="7" y="127"/>
                    <a:pt x="1" y="103"/>
                    <a:pt x="3" y="87"/>
                  </a:cubicBezTo>
                  <a:cubicBezTo>
                    <a:pt x="2" y="76"/>
                    <a:pt x="4" y="68"/>
                    <a:pt x="9" y="63"/>
                  </a:cubicBezTo>
                  <a:cubicBezTo>
                    <a:pt x="19" y="61"/>
                    <a:pt x="37" y="67"/>
                    <a:pt x="42" y="6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82" name="Freeform 82"/>
            <p:cNvSpPr/>
            <p:nvPr/>
          </p:nvSpPr>
          <p:spPr bwMode="auto">
            <a:xfrm>
              <a:off x="3633788" y="2232025"/>
              <a:ext cx="450850" cy="581025"/>
            </a:xfrm>
            <a:custGeom>
              <a:cxnLst>
                <a:cxn ang="0">
                  <a:pos x="21" y="0"/>
                </a:cxn>
                <a:cxn ang="0">
                  <a:pos x="33" y="72"/>
                </a:cxn>
                <a:cxn ang="0">
                  <a:pos x="39" y="60"/>
                </a:cxn>
                <a:cxn ang="0">
                  <a:pos x="150" y="195"/>
                </a:cxn>
                <a:cxn ang="0">
                  <a:pos x="168" y="210"/>
                </a:cxn>
                <a:cxn ang="0">
                  <a:pos x="141" y="210"/>
                </a:cxn>
                <a:cxn ang="0">
                  <a:pos x="0" y="6"/>
                </a:cxn>
                <a:cxn ang="0">
                  <a:pos x="18" y="0"/>
                </a:cxn>
                <a:cxn ang="0">
                  <a:pos x="21" y="0"/>
                </a:cxn>
              </a:cxnLst>
              <a:rect b="b" l="0" r="r" t="0"/>
              <a:pathLst>
                <a:path h="216" w="168">
                  <a:moveTo>
                    <a:pt x="21" y="0"/>
                  </a:moveTo>
                  <a:cubicBezTo>
                    <a:pt x="20" y="23"/>
                    <a:pt x="22" y="38"/>
                    <a:pt x="33" y="72"/>
                  </a:cubicBezTo>
                  <a:cubicBezTo>
                    <a:pt x="48" y="74"/>
                    <a:pt x="29" y="61"/>
                    <a:pt x="39" y="60"/>
                  </a:cubicBezTo>
                  <a:cubicBezTo>
                    <a:pt x="73" y="108"/>
                    <a:pt x="133" y="130"/>
                    <a:pt x="150" y="195"/>
                  </a:cubicBezTo>
                  <a:cubicBezTo>
                    <a:pt x="155" y="201"/>
                    <a:pt x="163" y="204"/>
                    <a:pt x="168" y="210"/>
                  </a:cubicBezTo>
                  <a:cubicBezTo>
                    <a:pt x="162" y="216"/>
                    <a:pt x="148" y="212"/>
                    <a:pt x="141" y="210"/>
                  </a:cubicBezTo>
                  <a:cubicBezTo>
                    <a:pt x="116" y="120"/>
                    <a:pt x="10" y="111"/>
                    <a:pt x="0" y="6"/>
                  </a:cubicBezTo>
                  <a:cubicBezTo>
                    <a:pt x="7" y="5"/>
                    <a:pt x="12" y="2"/>
                    <a:pt x="18" y="0"/>
                  </a:cubicBezTo>
                  <a:cubicBezTo>
                    <a:pt x="19" y="0"/>
                    <a:pt x="20" y="0"/>
                    <a:pt x="21" y="0"/>
                  </a:cubicBezTo>
                  <a:close/>
                </a:path>
              </a:pathLst>
            </a:custGeom>
            <a:solidFill>
              <a:srgbClr val="91C9D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83" name="Freeform 83"/>
            <p:cNvSpPr/>
            <p:nvPr/>
          </p:nvSpPr>
          <p:spPr bwMode="auto">
            <a:xfrm>
              <a:off x="4100513" y="2619375"/>
              <a:ext cx="242888" cy="128588"/>
            </a:xfrm>
            <a:custGeom>
              <a:cxnLst>
                <a:cxn ang="0">
                  <a:pos x="90" y="0"/>
                </a:cxn>
                <a:cxn ang="0">
                  <a:pos x="36" y="48"/>
                </a:cxn>
                <a:cxn ang="0">
                  <a:pos x="0" y="12"/>
                </a:cxn>
                <a:cxn ang="0">
                  <a:pos x="90" y="0"/>
                </a:cxn>
              </a:cxnLst>
              <a:rect b="b" l="0" r="r" t="0"/>
              <a:pathLst>
                <a:path h="48" w="90">
                  <a:moveTo>
                    <a:pt x="90" y="0"/>
                  </a:moveTo>
                  <a:cubicBezTo>
                    <a:pt x="76" y="20"/>
                    <a:pt x="46" y="24"/>
                    <a:pt x="36" y="48"/>
                  </a:cubicBezTo>
                  <a:cubicBezTo>
                    <a:pt x="21" y="39"/>
                    <a:pt x="8" y="28"/>
                    <a:pt x="0" y="12"/>
                  </a:cubicBezTo>
                  <a:cubicBezTo>
                    <a:pt x="28" y="6"/>
                    <a:pt x="59" y="3"/>
                    <a:pt x="90" y="0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84" name="Freeform 84"/>
            <p:cNvSpPr/>
            <p:nvPr/>
          </p:nvSpPr>
          <p:spPr bwMode="auto">
            <a:xfrm>
              <a:off x="5149850" y="2252663"/>
              <a:ext cx="57150" cy="68263"/>
            </a:xfrm>
            <a:custGeom>
              <a:cxnLst>
                <a:cxn ang="0">
                  <a:pos x="0" y="22"/>
                </a:cxn>
                <a:cxn ang="0">
                  <a:pos x="21" y="7"/>
                </a:cxn>
                <a:cxn ang="0">
                  <a:pos x="0" y="25"/>
                </a:cxn>
                <a:cxn ang="0">
                  <a:pos x="0" y="22"/>
                </a:cxn>
              </a:cxnLst>
              <a:rect b="b" l="0" r="r" t="0"/>
              <a:pathLst>
                <a:path h="25" w="21">
                  <a:moveTo>
                    <a:pt x="0" y="22"/>
                  </a:moveTo>
                  <a:cubicBezTo>
                    <a:pt x="5" y="17"/>
                    <a:pt x="14" y="0"/>
                    <a:pt x="21" y="7"/>
                  </a:cubicBezTo>
                  <a:cubicBezTo>
                    <a:pt x="15" y="14"/>
                    <a:pt x="11" y="23"/>
                    <a:pt x="0" y="25"/>
                  </a:cubicBezTo>
                  <a:cubicBezTo>
                    <a:pt x="0" y="24"/>
                    <a:pt x="0" y="23"/>
                    <a:pt x="0" y="2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85" name="Freeform 85"/>
            <p:cNvSpPr/>
            <p:nvPr/>
          </p:nvSpPr>
          <p:spPr bwMode="auto">
            <a:xfrm>
              <a:off x="4383088" y="2360613"/>
              <a:ext cx="266700" cy="250825"/>
            </a:xfrm>
            <a:custGeom>
              <a:cxnLst>
                <a:cxn ang="0">
                  <a:pos x="0" y="93"/>
                </a:cxn>
                <a:cxn ang="0">
                  <a:pos x="54" y="42"/>
                </a:cxn>
                <a:cxn ang="0">
                  <a:pos x="99" y="0"/>
                </a:cxn>
                <a:cxn ang="0">
                  <a:pos x="90" y="45"/>
                </a:cxn>
                <a:cxn ang="0">
                  <a:pos x="0" y="93"/>
                </a:cxn>
              </a:cxnLst>
              <a:rect b="b" l="0" r="r" t="0"/>
              <a:pathLst>
                <a:path h="93" w="99">
                  <a:moveTo>
                    <a:pt x="0" y="93"/>
                  </a:moveTo>
                  <a:cubicBezTo>
                    <a:pt x="15" y="73"/>
                    <a:pt x="36" y="59"/>
                    <a:pt x="54" y="42"/>
                  </a:cubicBezTo>
                  <a:cubicBezTo>
                    <a:pt x="71" y="30"/>
                    <a:pt x="82" y="12"/>
                    <a:pt x="99" y="0"/>
                  </a:cubicBezTo>
                  <a:cubicBezTo>
                    <a:pt x="93" y="12"/>
                    <a:pt x="88" y="25"/>
                    <a:pt x="90" y="45"/>
                  </a:cubicBezTo>
                  <a:cubicBezTo>
                    <a:pt x="59" y="60"/>
                    <a:pt x="42" y="89"/>
                    <a:pt x="0" y="93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86" name="Freeform 86"/>
            <p:cNvSpPr/>
            <p:nvPr/>
          </p:nvSpPr>
          <p:spPr bwMode="auto">
            <a:xfrm>
              <a:off x="4529138" y="2344738"/>
              <a:ext cx="128588" cy="128588"/>
            </a:xfrm>
            <a:custGeom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45" y="6"/>
                </a:cxn>
                <a:cxn ang="0">
                  <a:pos x="0" y="48"/>
                </a:cxn>
              </a:cxnLst>
              <a:rect b="b" l="0" r="r" t="0"/>
              <a:pathLst>
                <a:path h="48" w="48">
                  <a:moveTo>
                    <a:pt x="0" y="48"/>
                  </a:moveTo>
                  <a:cubicBezTo>
                    <a:pt x="15" y="31"/>
                    <a:pt x="31" y="15"/>
                    <a:pt x="48" y="0"/>
                  </a:cubicBezTo>
                  <a:cubicBezTo>
                    <a:pt x="48" y="3"/>
                    <a:pt x="46" y="4"/>
                    <a:pt x="45" y="6"/>
                  </a:cubicBezTo>
                  <a:cubicBezTo>
                    <a:pt x="28" y="18"/>
                    <a:pt x="17" y="36"/>
                    <a:pt x="0" y="48"/>
                  </a:cubicBezTo>
                  <a:close/>
                </a:path>
              </a:pathLst>
            </a:custGeom>
            <a:solidFill>
              <a:srgbClr val="142F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87" name="Freeform 87"/>
            <p:cNvSpPr/>
            <p:nvPr/>
          </p:nvSpPr>
          <p:spPr bwMode="auto">
            <a:xfrm>
              <a:off x="3940175" y="2395538"/>
              <a:ext cx="47625" cy="69850"/>
            </a:xfrm>
            <a:custGeom>
              <a:cxnLst>
                <a:cxn ang="0">
                  <a:pos x="18" y="5"/>
                </a:cxn>
                <a:cxn ang="0">
                  <a:pos x="0" y="26"/>
                </a:cxn>
                <a:cxn ang="0">
                  <a:pos x="12" y="8"/>
                </a:cxn>
                <a:cxn ang="0">
                  <a:pos x="3" y="8"/>
                </a:cxn>
                <a:cxn ang="0">
                  <a:pos x="18" y="5"/>
                </a:cxn>
              </a:cxnLst>
              <a:rect b="b" l="0" r="r" t="0"/>
              <a:pathLst>
                <a:path h="26" w="18">
                  <a:moveTo>
                    <a:pt x="18" y="5"/>
                  </a:moveTo>
                  <a:cubicBezTo>
                    <a:pt x="10" y="10"/>
                    <a:pt x="10" y="23"/>
                    <a:pt x="0" y="26"/>
                  </a:cubicBezTo>
                  <a:cubicBezTo>
                    <a:pt x="2" y="18"/>
                    <a:pt x="9" y="15"/>
                    <a:pt x="12" y="8"/>
                  </a:cubicBezTo>
                  <a:cubicBezTo>
                    <a:pt x="11" y="4"/>
                    <a:pt x="8" y="9"/>
                    <a:pt x="3" y="8"/>
                  </a:cubicBezTo>
                  <a:cubicBezTo>
                    <a:pt x="3" y="0"/>
                    <a:pt x="14" y="1"/>
                    <a:pt x="18" y="5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88" name="Freeform 88"/>
            <p:cNvSpPr/>
            <p:nvPr/>
          </p:nvSpPr>
          <p:spPr bwMode="auto">
            <a:xfrm>
              <a:off x="4610100" y="2797175"/>
              <a:ext cx="233363" cy="120650"/>
            </a:xfrm>
            <a:custGeom>
              <a:cxnLst>
                <a:cxn ang="0">
                  <a:pos x="0" y="42"/>
                </a:cxn>
                <a:cxn ang="0">
                  <a:pos x="87" y="0"/>
                </a:cxn>
                <a:cxn ang="0">
                  <a:pos x="0" y="45"/>
                </a:cxn>
                <a:cxn ang="0">
                  <a:pos x="0" y="42"/>
                </a:cxn>
              </a:cxnLst>
              <a:rect b="b" l="0" r="r" t="0"/>
              <a:pathLst>
                <a:path h="45" w="87">
                  <a:moveTo>
                    <a:pt x="0" y="42"/>
                  </a:moveTo>
                  <a:cubicBezTo>
                    <a:pt x="24" y="23"/>
                    <a:pt x="47" y="3"/>
                    <a:pt x="87" y="0"/>
                  </a:cubicBezTo>
                  <a:cubicBezTo>
                    <a:pt x="57" y="14"/>
                    <a:pt x="25" y="26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89" name="Freeform 89"/>
            <p:cNvSpPr/>
            <p:nvPr/>
          </p:nvSpPr>
          <p:spPr bwMode="auto">
            <a:xfrm>
              <a:off x="4475163" y="2909888"/>
              <a:ext cx="134938" cy="169863"/>
            </a:xfrm>
            <a:custGeom>
              <a:cxnLst>
                <a:cxn ang="0">
                  <a:pos x="50" y="3"/>
                </a:cxn>
                <a:cxn ang="0">
                  <a:pos x="11" y="63"/>
                </a:cxn>
                <a:cxn ang="0">
                  <a:pos x="50" y="0"/>
                </a:cxn>
                <a:cxn ang="0">
                  <a:pos x="50" y="3"/>
                </a:cxn>
              </a:cxnLst>
              <a:rect b="b" l="0" r="r" t="0"/>
              <a:pathLst>
                <a:path h="62" w="50">
                  <a:moveTo>
                    <a:pt x="50" y="3"/>
                  </a:moveTo>
                  <a:cubicBezTo>
                    <a:pt x="35" y="21"/>
                    <a:pt x="16" y="35"/>
                    <a:pt x="11" y="63"/>
                  </a:cubicBezTo>
                  <a:cubicBezTo>
                    <a:pt x="0" y="41"/>
                    <a:pt x="33" y="14"/>
                    <a:pt x="50" y="0"/>
                  </a:cubicBezTo>
                  <a:cubicBezTo>
                    <a:pt x="50" y="1"/>
                    <a:pt x="50" y="2"/>
                    <a:pt x="50" y="3"/>
                  </a:cubicBezTo>
                  <a:close/>
                </a:path>
              </a:pathLst>
            </a:custGeom>
            <a:solidFill>
              <a:srgbClr val="142F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90" name="Freeform 90"/>
            <p:cNvSpPr/>
            <p:nvPr/>
          </p:nvSpPr>
          <p:spPr bwMode="auto">
            <a:xfrm>
              <a:off x="5651500" y="2930525"/>
              <a:ext cx="98425" cy="53975"/>
            </a:xfrm>
            <a:custGeom>
              <a:cxnLst>
                <a:cxn ang="0">
                  <a:pos x="0" y="13"/>
                </a:cxn>
                <a:cxn ang="0">
                  <a:pos x="36" y="1"/>
                </a:cxn>
                <a:cxn ang="0">
                  <a:pos x="0" y="13"/>
                </a:cxn>
              </a:cxnLst>
              <a:rect b="b" l="0" r="r" t="0"/>
              <a:pathLst>
                <a:path h="20" w="37">
                  <a:moveTo>
                    <a:pt x="0" y="13"/>
                  </a:moveTo>
                  <a:cubicBezTo>
                    <a:pt x="4" y="1"/>
                    <a:pt x="19" y="0"/>
                    <a:pt x="36" y="1"/>
                  </a:cubicBezTo>
                  <a:cubicBezTo>
                    <a:pt x="37" y="17"/>
                    <a:pt x="12" y="20"/>
                    <a:pt x="0" y="13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91" name="Freeform 91"/>
            <p:cNvSpPr/>
            <p:nvPr/>
          </p:nvSpPr>
          <p:spPr bwMode="auto">
            <a:xfrm>
              <a:off x="4383088" y="2922588"/>
              <a:ext cx="704850" cy="431800"/>
            </a:xfrm>
            <a:custGeom>
              <a:cxnLst>
                <a:cxn ang="0">
                  <a:pos x="126" y="19"/>
                </a:cxn>
                <a:cxn ang="0">
                  <a:pos x="201" y="4"/>
                </a:cxn>
                <a:cxn ang="0">
                  <a:pos x="261" y="64"/>
                </a:cxn>
                <a:cxn ang="0">
                  <a:pos x="249" y="88"/>
                </a:cxn>
                <a:cxn ang="0">
                  <a:pos x="216" y="31"/>
                </a:cxn>
                <a:cxn ang="0">
                  <a:pos x="210" y="28"/>
                </a:cxn>
                <a:cxn ang="0">
                  <a:pos x="180" y="28"/>
                </a:cxn>
                <a:cxn ang="0">
                  <a:pos x="129" y="28"/>
                </a:cxn>
                <a:cxn ang="0">
                  <a:pos x="120" y="31"/>
                </a:cxn>
                <a:cxn ang="0">
                  <a:pos x="114" y="34"/>
                </a:cxn>
                <a:cxn ang="0">
                  <a:pos x="63" y="109"/>
                </a:cxn>
                <a:cxn ang="0">
                  <a:pos x="3" y="160"/>
                </a:cxn>
                <a:cxn ang="0">
                  <a:pos x="0" y="154"/>
                </a:cxn>
                <a:cxn ang="0">
                  <a:pos x="6" y="148"/>
                </a:cxn>
                <a:cxn ang="0">
                  <a:pos x="18" y="124"/>
                </a:cxn>
                <a:cxn ang="0">
                  <a:pos x="105" y="28"/>
                </a:cxn>
                <a:cxn ang="0">
                  <a:pos x="126" y="19"/>
                </a:cxn>
              </a:cxnLst>
              <a:rect b="b" l="0" r="r" t="0"/>
              <a:pathLst>
                <a:path h="160" w="262">
                  <a:moveTo>
                    <a:pt x="126" y="19"/>
                  </a:moveTo>
                  <a:cubicBezTo>
                    <a:pt x="147" y="10"/>
                    <a:pt x="181" y="0"/>
                    <a:pt x="201" y="4"/>
                  </a:cubicBezTo>
                  <a:cubicBezTo>
                    <a:pt x="225" y="8"/>
                    <a:pt x="259" y="52"/>
                    <a:pt x="261" y="64"/>
                  </a:cubicBezTo>
                  <a:cubicBezTo>
                    <a:pt x="262" y="67"/>
                    <a:pt x="259" y="87"/>
                    <a:pt x="249" y="88"/>
                  </a:cubicBezTo>
                  <a:cubicBezTo>
                    <a:pt x="243" y="64"/>
                    <a:pt x="242" y="35"/>
                    <a:pt x="216" y="31"/>
                  </a:cubicBezTo>
                  <a:cubicBezTo>
                    <a:pt x="216" y="28"/>
                    <a:pt x="212" y="29"/>
                    <a:pt x="210" y="28"/>
                  </a:cubicBezTo>
                  <a:cubicBezTo>
                    <a:pt x="200" y="28"/>
                    <a:pt x="190" y="28"/>
                    <a:pt x="180" y="28"/>
                  </a:cubicBezTo>
                  <a:cubicBezTo>
                    <a:pt x="170" y="23"/>
                    <a:pt x="139" y="23"/>
                    <a:pt x="129" y="28"/>
                  </a:cubicBezTo>
                  <a:cubicBezTo>
                    <a:pt x="124" y="27"/>
                    <a:pt x="124" y="31"/>
                    <a:pt x="120" y="31"/>
                  </a:cubicBezTo>
                  <a:cubicBezTo>
                    <a:pt x="118" y="32"/>
                    <a:pt x="117" y="34"/>
                    <a:pt x="114" y="34"/>
                  </a:cubicBezTo>
                  <a:cubicBezTo>
                    <a:pt x="89" y="51"/>
                    <a:pt x="64" y="68"/>
                    <a:pt x="63" y="109"/>
                  </a:cubicBezTo>
                  <a:cubicBezTo>
                    <a:pt x="35" y="118"/>
                    <a:pt x="24" y="144"/>
                    <a:pt x="3" y="160"/>
                  </a:cubicBezTo>
                  <a:cubicBezTo>
                    <a:pt x="3" y="157"/>
                    <a:pt x="1" y="156"/>
                    <a:pt x="0" y="154"/>
                  </a:cubicBezTo>
                  <a:cubicBezTo>
                    <a:pt x="3" y="153"/>
                    <a:pt x="5" y="151"/>
                    <a:pt x="6" y="148"/>
                  </a:cubicBezTo>
                  <a:cubicBezTo>
                    <a:pt x="13" y="143"/>
                    <a:pt x="17" y="135"/>
                    <a:pt x="18" y="124"/>
                  </a:cubicBezTo>
                  <a:cubicBezTo>
                    <a:pt x="38" y="83"/>
                    <a:pt x="62" y="46"/>
                    <a:pt x="105" y="28"/>
                  </a:cubicBezTo>
                  <a:cubicBezTo>
                    <a:pt x="111" y="24"/>
                    <a:pt x="117" y="20"/>
                    <a:pt x="126" y="19"/>
                  </a:cubicBezTo>
                  <a:close/>
                </a:path>
              </a:pathLst>
            </a:custGeom>
            <a:solidFill>
              <a:srgbClr val="91C9D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92" name="Freeform 92"/>
            <p:cNvSpPr/>
            <p:nvPr/>
          </p:nvSpPr>
          <p:spPr bwMode="auto">
            <a:xfrm>
              <a:off x="4424363" y="2998788"/>
              <a:ext cx="241300" cy="258763"/>
            </a:xfrm>
            <a:custGeom>
              <a:cxnLst>
                <a:cxn ang="0">
                  <a:pos x="0" y="96"/>
                </a:cxn>
                <a:cxn ang="0">
                  <a:pos x="90" y="0"/>
                </a:cxn>
                <a:cxn ang="0">
                  <a:pos x="3" y="96"/>
                </a:cxn>
                <a:cxn ang="0">
                  <a:pos x="0" y="96"/>
                </a:cxn>
              </a:cxnLst>
              <a:rect b="b" l="0" r="r" t="0"/>
              <a:pathLst>
                <a:path h="96" w="90">
                  <a:moveTo>
                    <a:pt x="0" y="96"/>
                  </a:moveTo>
                  <a:cubicBezTo>
                    <a:pt x="16" y="52"/>
                    <a:pt x="43" y="3"/>
                    <a:pt x="90" y="0"/>
                  </a:cubicBezTo>
                  <a:cubicBezTo>
                    <a:pt x="47" y="18"/>
                    <a:pt x="23" y="55"/>
                    <a:pt x="3" y="96"/>
                  </a:cubicBezTo>
                  <a:cubicBezTo>
                    <a:pt x="2" y="96"/>
                    <a:pt x="1" y="96"/>
                    <a:pt x="0" y="9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93" name="Freeform 93"/>
            <p:cNvSpPr/>
            <p:nvPr/>
          </p:nvSpPr>
          <p:spPr bwMode="auto">
            <a:xfrm>
              <a:off x="4875213" y="3243263"/>
              <a:ext cx="115888" cy="38100"/>
            </a:xfrm>
            <a:custGeom>
              <a:cxnLst>
                <a:cxn ang="0">
                  <a:pos x="0" y="5"/>
                </a:cxn>
                <a:cxn ang="0">
                  <a:pos x="36" y="5"/>
                </a:cxn>
                <a:cxn ang="0">
                  <a:pos x="42" y="5"/>
                </a:cxn>
                <a:cxn ang="0">
                  <a:pos x="33" y="14"/>
                </a:cxn>
                <a:cxn ang="0">
                  <a:pos x="0" y="5"/>
                </a:cxn>
              </a:cxnLst>
              <a:rect b="b" l="0" r="r" t="0"/>
              <a:pathLst>
                <a:path h="14" w="43">
                  <a:moveTo>
                    <a:pt x="0" y="5"/>
                  </a:moveTo>
                  <a:cubicBezTo>
                    <a:pt x="12" y="5"/>
                    <a:pt x="24" y="5"/>
                    <a:pt x="36" y="5"/>
                  </a:cubicBezTo>
                  <a:cubicBezTo>
                    <a:pt x="38" y="5"/>
                    <a:pt x="40" y="5"/>
                    <a:pt x="42" y="5"/>
                  </a:cubicBezTo>
                  <a:cubicBezTo>
                    <a:pt x="40" y="9"/>
                    <a:pt x="37" y="12"/>
                    <a:pt x="33" y="14"/>
                  </a:cubicBezTo>
                  <a:cubicBezTo>
                    <a:pt x="43" y="0"/>
                    <a:pt x="4" y="14"/>
                    <a:pt x="0" y="5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94" name="Freeform 94"/>
            <p:cNvSpPr/>
            <p:nvPr/>
          </p:nvSpPr>
          <p:spPr bwMode="auto">
            <a:xfrm>
              <a:off x="4594225" y="3514725"/>
              <a:ext cx="79375" cy="49213"/>
            </a:xfrm>
            <a:custGeom>
              <a:cxnLst>
                <a:cxn ang="0">
                  <a:pos x="21" y="9"/>
                </a:cxn>
                <a:cxn ang="0">
                  <a:pos x="0" y="3"/>
                </a:cxn>
                <a:cxn ang="0">
                  <a:pos x="30" y="3"/>
                </a:cxn>
                <a:cxn ang="0">
                  <a:pos x="12" y="18"/>
                </a:cxn>
                <a:cxn ang="0">
                  <a:pos x="21" y="9"/>
                </a:cxn>
              </a:cxnLst>
              <a:rect b="b" l="0" r="r" t="0"/>
              <a:pathLst>
                <a:path h="18" w="30">
                  <a:moveTo>
                    <a:pt x="21" y="9"/>
                  </a:moveTo>
                  <a:cubicBezTo>
                    <a:pt x="21" y="0"/>
                    <a:pt x="0" y="12"/>
                    <a:pt x="0" y="3"/>
                  </a:cubicBezTo>
                  <a:cubicBezTo>
                    <a:pt x="13" y="0"/>
                    <a:pt x="23" y="9"/>
                    <a:pt x="30" y="3"/>
                  </a:cubicBezTo>
                  <a:cubicBezTo>
                    <a:pt x="25" y="9"/>
                    <a:pt x="22" y="17"/>
                    <a:pt x="12" y="18"/>
                  </a:cubicBezTo>
                  <a:cubicBezTo>
                    <a:pt x="12" y="12"/>
                    <a:pt x="22" y="16"/>
                    <a:pt x="21" y="9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95" name="Freeform 95"/>
            <p:cNvSpPr/>
            <p:nvPr/>
          </p:nvSpPr>
          <p:spPr bwMode="auto">
            <a:xfrm>
              <a:off x="4362450" y="3063875"/>
              <a:ext cx="55563" cy="120650"/>
            </a:xfrm>
            <a:custGeom>
              <a:cxnLst>
                <a:cxn ang="0">
                  <a:pos x="5" y="45"/>
                </a:cxn>
                <a:cxn ang="0">
                  <a:pos x="20" y="3"/>
                </a:cxn>
                <a:cxn ang="0">
                  <a:pos x="5" y="45"/>
                </a:cxn>
              </a:cxnLst>
              <a:rect b="b" l="0" r="r" t="0"/>
              <a:pathLst>
                <a:path h="45" w="21">
                  <a:moveTo>
                    <a:pt x="5" y="45"/>
                  </a:moveTo>
                  <a:cubicBezTo>
                    <a:pt x="0" y="21"/>
                    <a:pt x="14" y="16"/>
                    <a:pt x="20" y="3"/>
                  </a:cubicBezTo>
                  <a:cubicBezTo>
                    <a:pt x="21" y="0"/>
                    <a:pt x="20" y="44"/>
                    <a:pt x="5" y="45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96" name="Freeform 96"/>
            <p:cNvSpPr/>
            <p:nvPr/>
          </p:nvSpPr>
          <p:spPr bwMode="auto">
            <a:xfrm>
              <a:off x="4819650" y="3160713"/>
              <a:ext cx="136525" cy="31750"/>
            </a:xfrm>
            <a:custGeom>
              <a:cxnLst>
                <a:cxn ang="0">
                  <a:pos x="0" y="3"/>
                </a:cxn>
                <a:cxn ang="0">
                  <a:pos x="51" y="12"/>
                </a:cxn>
                <a:cxn ang="0">
                  <a:pos x="24" y="12"/>
                </a:cxn>
                <a:cxn ang="0">
                  <a:pos x="0" y="6"/>
                </a:cxn>
                <a:cxn ang="0">
                  <a:pos x="0" y="3"/>
                </a:cxn>
              </a:cxnLst>
              <a:rect b="b" l="0" r="r" t="0"/>
              <a:pathLst>
                <a:path h="12" w="51">
                  <a:moveTo>
                    <a:pt x="0" y="3"/>
                  </a:moveTo>
                  <a:cubicBezTo>
                    <a:pt x="23" y="0"/>
                    <a:pt x="36" y="7"/>
                    <a:pt x="51" y="12"/>
                  </a:cubicBezTo>
                  <a:cubicBezTo>
                    <a:pt x="42" y="12"/>
                    <a:pt x="33" y="12"/>
                    <a:pt x="24" y="12"/>
                  </a:cubicBezTo>
                  <a:cubicBezTo>
                    <a:pt x="40" y="3"/>
                    <a:pt x="10" y="7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97" name="Freeform 97"/>
            <p:cNvSpPr/>
            <p:nvPr/>
          </p:nvSpPr>
          <p:spPr bwMode="auto">
            <a:xfrm>
              <a:off x="4835525" y="3222625"/>
              <a:ext cx="177800" cy="34925"/>
            </a:xfrm>
            <a:custGeom>
              <a:cxnLst>
                <a:cxn ang="0">
                  <a:pos x="66" y="4"/>
                </a:cxn>
                <a:cxn ang="0">
                  <a:pos x="57" y="13"/>
                </a:cxn>
                <a:cxn ang="0">
                  <a:pos x="51" y="13"/>
                </a:cxn>
                <a:cxn ang="0">
                  <a:pos x="0" y="7"/>
                </a:cxn>
                <a:cxn ang="0">
                  <a:pos x="21" y="4"/>
                </a:cxn>
                <a:cxn ang="0">
                  <a:pos x="66" y="4"/>
                </a:cxn>
              </a:cxnLst>
              <a:rect b="b" l="0" r="r" t="0"/>
              <a:pathLst>
                <a:path h="13" w="66">
                  <a:moveTo>
                    <a:pt x="66" y="4"/>
                  </a:moveTo>
                  <a:cubicBezTo>
                    <a:pt x="64" y="8"/>
                    <a:pt x="61" y="11"/>
                    <a:pt x="57" y="13"/>
                  </a:cubicBezTo>
                  <a:cubicBezTo>
                    <a:pt x="55" y="13"/>
                    <a:pt x="53" y="13"/>
                    <a:pt x="51" y="13"/>
                  </a:cubicBezTo>
                  <a:cubicBezTo>
                    <a:pt x="37" y="8"/>
                    <a:pt x="17" y="9"/>
                    <a:pt x="0" y="7"/>
                  </a:cubicBezTo>
                  <a:cubicBezTo>
                    <a:pt x="1" y="0"/>
                    <a:pt x="15" y="6"/>
                    <a:pt x="21" y="4"/>
                  </a:cubicBezTo>
                  <a:cubicBezTo>
                    <a:pt x="36" y="4"/>
                    <a:pt x="51" y="4"/>
                    <a:pt x="66" y="4"/>
                  </a:cubicBezTo>
                  <a:close/>
                </a:path>
              </a:pathLst>
            </a:custGeom>
            <a:solidFill>
              <a:srgbClr val="1E45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98" name="Freeform 98"/>
            <p:cNvSpPr/>
            <p:nvPr/>
          </p:nvSpPr>
          <p:spPr bwMode="auto">
            <a:xfrm>
              <a:off x="4391025" y="3257550"/>
              <a:ext cx="41275" cy="63500"/>
            </a:xfrm>
            <a:custGeom>
              <a:cxnLst>
                <a:cxn ang="0">
                  <a:pos x="0" y="24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3" y="24"/>
                </a:cxn>
                <a:cxn ang="0">
                  <a:pos x="0" y="24"/>
                </a:cxn>
              </a:cxnLst>
              <a:rect b="b" l="0" r="r" t="0"/>
              <a:pathLst>
                <a:path h="24" w="15">
                  <a:moveTo>
                    <a:pt x="0" y="24"/>
                  </a:moveTo>
                  <a:cubicBezTo>
                    <a:pt x="5" y="17"/>
                    <a:pt x="7" y="7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4" y="11"/>
                    <a:pt x="10" y="19"/>
                    <a:pt x="3" y="24"/>
                  </a:cubicBezTo>
                  <a:cubicBezTo>
                    <a:pt x="2" y="24"/>
                    <a:pt x="1" y="24"/>
                    <a:pt x="0" y="24"/>
                  </a:cubicBezTo>
                  <a:close/>
                </a:path>
              </a:pathLst>
            </a:custGeom>
            <a:solidFill>
              <a:srgbClr val="142F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99" name="Freeform 99"/>
            <p:cNvSpPr/>
            <p:nvPr/>
          </p:nvSpPr>
          <p:spPr bwMode="auto">
            <a:xfrm>
              <a:off x="4303713" y="3370263"/>
              <a:ext cx="79375" cy="80963"/>
            </a:xfrm>
            <a:custGeom>
              <a:cxnLst>
                <a:cxn ang="0">
                  <a:pos x="0" y="30"/>
                </a:cxn>
                <a:cxn ang="0">
                  <a:pos x="30" y="0"/>
                </a:cxn>
                <a:cxn ang="0">
                  <a:pos x="0" y="30"/>
                </a:cxn>
              </a:cxnLst>
              <a:rect b="b" l="0" r="r" t="0"/>
              <a:pathLst>
                <a:path h="30" w="30">
                  <a:moveTo>
                    <a:pt x="0" y="30"/>
                  </a:moveTo>
                  <a:cubicBezTo>
                    <a:pt x="9" y="19"/>
                    <a:pt x="19" y="9"/>
                    <a:pt x="30" y="0"/>
                  </a:cubicBezTo>
                  <a:cubicBezTo>
                    <a:pt x="21" y="11"/>
                    <a:pt x="11" y="21"/>
                    <a:pt x="0" y="30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00" name="Freeform 100"/>
            <p:cNvSpPr/>
            <p:nvPr/>
          </p:nvSpPr>
          <p:spPr bwMode="auto">
            <a:xfrm>
              <a:off x="3549650" y="3498850"/>
              <a:ext cx="436563" cy="77788"/>
            </a:xfrm>
            <a:custGeom>
              <a:cxnLst>
                <a:cxn ang="0">
                  <a:pos x="52" y="24"/>
                </a:cxn>
                <a:cxn ang="0">
                  <a:pos x="25" y="0"/>
                </a:cxn>
                <a:cxn ang="0">
                  <a:pos x="88" y="0"/>
                </a:cxn>
                <a:cxn ang="0">
                  <a:pos x="109" y="0"/>
                </a:cxn>
                <a:cxn ang="0">
                  <a:pos x="151" y="3"/>
                </a:cxn>
                <a:cxn ang="0">
                  <a:pos x="154" y="3"/>
                </a:cxn>
                <a:cxn ang="0">
                  <a:pos x="154" y="27"/>
                </a:cxn>
                <a:cxn ang="0">
                  <a:pos x="139" y="12"/>
                </a:cxn>
                <a:cxn ang="0">
                  <a:pos x="97" y="9"/>
                </a:cxn>
                <a:cxn ang="0">
                  <a:pos x="118" y="12"/>
                </a:cxn>
                <a:cxn ang="0">
                  <a:pos x="85" y="24"/>
                </a:cxn>
                <a:cxn ang="0">
                  <a:pos x="52" y="24"/>
                </a:cxn>
              </a:cxnLst>
              <a:rect b="b" l="0" r="r" t="0"/>
              <a:pathLst>
                <a:path h="28" w="162">
                  <a:moveTo>
                    <a:pt x="52" y="24"/>
                  </a:moveTo>
                  <a:cubicBezTo>
                    <a:pt x="35" y="27"/>
                    <a:pt x="0" y="12"/>
                    <a:pt x="25" y="0"/>
                  </a:cubicBezTo>
                  <a:cubicBezTo>
                    <a:pt x="46" y="0"/>
                    <a:pt x="67" y="0"/>
                    <a:pt x="88" y="0"/>
                  </a:cubicBezTo>
                  <a:cubicBezTo>
                    <a:pt x="95" y="0"/>
                    <a:pt x="102" y="0"/>
                    <a:pt x="109" y="0"/>
                  </a:cubicBezTo>
                  <a:cubicBezTo>
                    <a:pt x="117" y="7"/>
                    <a:pt x="138" y="1"/>
                    <a:pt x="151" y="3"/>
                  </a:cubicBezTo>
                  <a:cubicBezTo>
                    <a:pt x="152" y="3"/>
                    <a:pt x="153" y="3"/>
                    <a:pt x="154" y="3"/>
                  </a:cubicBezTo>
                  <a:cubicBezTo>
                    <a:pt x="155" y="9"/>
                    <a:pt x="162" y="23"/>
                    <a:pt x="154" y="27"/>
                  </a:cubicBezTo>
                  <a:cubicBezTo>
                    <a:pt x="142" y="29"/>
                    <a:pt x="153" y="8"/>
                    <a:pt x="139" y="12"/>
                  </a:cubicBezTo>
                  <a:cubicBezTo>
                    <a:pt x="131" y="5"/>
                    <a:pt x="110" y="11"/>
                    <a:pt x="97" y="9"/>
                  </a:cubicBezTo>
                  <a:cubicBezTo>
                    <a:pt x="98" y="16"/>
                    <a:pt x="112" y="10"/>
                    <a:pt x="118" y="12"/>
                  </a:cubicBezTo>
                  <a:cubicBezTo>
                    <a:pt x="117" y="26"/>
                    <a:pt x="98" y="22"/>
                    <a:pt x="85" y="24"/>
                  </a:cubicBezTo>
                  <a:cubicBezTo>
                    <a:pt x="74" y="24"/>
                    <a:pt x="63" y="24"/>
                    <a:pt x="52" y="24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01" name="Freeform 101"/>
            <p:cNvSpPr/>
            <p:nvPr/>
          </p:nvSpPr>
          <p:spPr bwMode="auto">
            <a:xfrm>
              <a:off x="4568825" y="3660775"/>
              <a:ext cx="122238" cy="38100"/>
            </a:xfrm>
            <a:custGeom>
              <a:cxnLst>
                <a:cxn ang="0">
                  <a:pos x="45" y="12"/>
                </a:cxn>
                <a:cxn ang="0">
                  <a:pos x="0" y="6"/>
                </a:cxn>
                <a:cxn ang="0">
                  <a:pos x="45" y="12"/>
                </a:cxn>
              </a:cxnLst>
              <a:rect b="b" l="0" r="r" t="0"/>
              <a:pathLst>
                <a:path h="14" w="45">
                  <a:moveTo>
                    <a:pt x="45" y="12"/>
                  </a:moveTo>
                  <a:cubicBezTo>
                    <a:pt x="36" y="4"/>
                    <a:pt x="9" y="14"/>
                    <a:pt x="0" y="6"/>
                  </a:cubicBezTo>
                  <a:cubicBezTo>
                    <a:pt x="14" y="9"/>
                    <a:pt x="40" y="0"/>
                    <a:pt x="45" y="12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02" name="Freeform 102"/>
            <p:cNvSpPr/>
            <p:nvPr/>
          </p:nvSpPr>
          <p:spPr bwMode="auto">
            <a:xfrm>
              <a:off x="4533900" y="3708400"/>
              <a:ext cx="92075" cy="22225"/>
            </a:xfrm>
            <a:custGeom>
              <a:cxnLst>
                <a:cxn ang="0">
                  <a:pos x="34" y="0"/>
                </a:cxn>
                <a:cxn ang="0">
                  <a:pos x="4" y="6"/>
                </a:cxn>
                <a:cxn ang="0">
                  <a:pos x="34" y="0"/>
                </a:cxn>
              </a:cxnLst>
              <a:rect b="b" l="0" r="r" t="0"/>
              <a:pathLst>
                <a:path h="8" w="34">
                  <a:moveTo>
                    <a:pt x="34" y="0"/>
                  </a:moveTo>
                  <a:cubicBezTo>
                    <a:pt x="30" y="8"/>
                    <a:pt x="16" y="6"/>
                    <a:pt x="4" y="6"/>
                  </a:cubicBezTo>
                  <a:cubicBezTo>
                    <a:pt x="0" y="2"/>
                    <a:pt x="26" y="2"/>
                    <a:pt x="34" y="0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03" name="Freeform 103"/>
            <p:cNvSpPr/>
            <p:nvPr/>
          </p:nvSpPr>
          <p:spPr bwMode="auto">
            <a:xfrm>
              <a:off x="4400550" y="3878263"/>
              <a:ext cx="209550" cy="57150"/>
            </a:xfrm>
            <a:custGeom>
              <a:cxnLst>
                <a:cxn ang="0">
                  <a:pos x="27" y="3"/>
                </a:cxn>
                <a:cxn ang="0">
                  <a:pos x="78" y="6"/>
                </a:cxn>
                <a:cxn ang="0">
                  <a:pos x="18" y="21"/>
                </a:cxn>
                <a:cxn ang="0">
                  <a:pos x="18" y="18"/>
                </a:cxn>
                <a:cxn ang="0">
                  <a:pos x="33" y="15"/>
                </a:cxn>
                <a:cxn ang="0">
                  <a:pos x="0" y="12"/>
                </a:cxn>
                <a:cxn ang="0">
                  <a:pos x="27" y="3"/>
                </a:cxn>
              </a:cxnLst>
              <a:rect b="b" l="0" r="r" t="0"/>
              <a:pathLst>
                <a:path h="21" w="78">
                  <a:moveTo>
                    <a:pt x="27" y="3"/>
                  </a:moveTo>
                  <a:cubicBezTo>
                    <a:pt x="47" y="1"/>
                    <a:pt x="59" y="7"/>
                    <a:pt x="78" y="6"/>
                  </a:cubicBezTo>
                  <a:cubicBezTo>
                    <a:pt x="63" y="16"/>
                    <a:pt x="38" y="16"/>
                    <a:pt x="18" y="21"/>
                  </a:cubicBezTo>
                  <a:cubicBezTo>
                    <a:pt x="18" y="20"/>
                    <a:pt x="18" y="19"/>
                    <a:pt x="18" y="18"/>
                  </a:cubicBezTo>
                  <a:cubicBezTo>
                    <a:pt x="21" y="15"/>
                    <a:pt x="26" y="14"/>
                    <a:pt x="33" y="15"/>
                  </a:cubicBezTo>
                  <a:cubicBezTo>
                    <a:pt x="28" y="8"/>
                    <a:pt x="10" y="14"/>
                    <a:pt x="0" y="12"/>
                  </a:cubicBezTo>
                  <a:cubicBezTo>
                    <a:pt x="0" y="0"/>
                    <a:pt x="23" y="11"/>
                    <a:pt x="27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04" name="Freeform 104"/>
            <p:cNvSpPr/>
            <p:nvPr/>
          </p:nvSpPr>
          <p:spPr bwMode="auto">
            <a:xfrm>
              <a:off x="4730750" y="4176713"/>
              <a:ext cx="153988" cy="41275"/>
            </a:xfrm>
            <a:custGeom>
              <a:cxnLst>
                <a:cxn ang="0">
                  <a:pos x="12" y="15"/>
                </a:cxn>
                <a:cxn ang="0">
                  <a:pos x="0" y="9"/>
                </a:cxn>
                <a:cxn ang="0">
                  <a:pos x="57" y="6"/>
                </a:cxn>
                <a:cxn ang="0">
                  <a:pos x="42" y="15"/>
                </a:cxn>
                <a:cxn ang="0">
                  <a:pos x="12" y="15"/>
                </a:cxn>
              </a:cxnLst>
              <a:rect b="b" l="0" r="r" t="0"/>
              <a:pathLst>
                <a:path h="15" w="57">
                  <a:moveTo>
                    <a:pt x="12" y="15"/>
                  </a:moveTo>
                  <a:cubicBezTo>
                    <a:pt x="8" y="13"/>
                    <a:pt x="4" y="11"/>
                    <a:pt x="0" y="9"/>
                  </a:cubicBezTo>
                  <a:cubicBezTo>
                    <a:pt x="17" y="0"/>
                    <a:pt x="43" y="0"/>
                    <a:pt x="57" y="6"/>
                  </a:cubicBezTo>
                  <a:cubicBezTo>
                    <a:pt x="57" y="14"/>
                    <a:pt x="46" y="11"/>
                    <a:pt x="42" y="15"/>
                  </a:cubicBezTo>
                  <a:cubicBezTo>
                    <a:pt x="32" y="15"/>
                    <a:pt x="22" y="15"/>
                    <a:pt x="12" y="1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05" name="Freeform 105"/>
            <p:cNvSpPr/>
            <p:nvPr/>
          </p:nvSpPr>
          <p:spPr bwMode="auto">
            <a:xfrm>
              <a:off x="4857750" y="4233863"/>
              <a:ext cx="74613" cy="34925"/>
            </a:xfrm>
            <a:custGeom>
              <a:cxnLst>
                <a:cxn ang="0">
                  <a:pos x="28" y="6"/>
                </a:cxn>
                <a:cxn ang="0">
                  <a:pos x="1" y="9"/>
                </a:cxn>
                <a:cxn ang="0">
                  <a:pos x="16" y="0"/>
                </a:cxn>
                <a:cxn ang="0">
                  <a:pos x="28" y="6"/>
                </a:cxn>
              </a:cxnLst>
              <a:rect b="b" l="0" r="r" t="0"/>
              <a:pathLst>
                <a:path h="13" w="28">
                  <a:moveTo>
                    <a:pt x="28" y="6"/>
                  </a:moveTo>
                  <a:cubicBezTo>
                    <a:pt x="22" y="10"/>
                    <a:pt x="4" y="11"/>
                    <a:pt x="1" y="9"/>
                  </a:cubicBezTo>
                  <a:cubicBezTo>
                    <a:pt x="0" y="0"/>
                    <a:pt x="21" y="13"/>
                    <a:pt x="16" y="0"/>
                  </a:cubicBezTo>
                  <a:cubicBezTo>
                    <a:pt x="21" y="1"/>
                    <a:pt x="19" y="9"/>
                    <a:pt x="28" y="6"/>
                  </a:cubicBezTo>
                  <a:close/>
                </a:path>
              </a:pathLst>
            </a:custGeom>
            <a:solidFill>
              <a:srgbClr val="09607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06" name="Freeform 106"/>
            <p:cNvSpPr/>
            <p:nvPr/>
          </p:nvSpPr>
          <p:spPr bwMode="auto">
            <a:xfrm>
              <a:off x="4819650" y="4333875"/>
              <a:ext cx="185738" cy="28575"/>
            </a:xfrm>
            <a:custGeom>
              <a:cxnLst>
                <a:cxn ang="0">
                  <a:pos x="0" y="2"/>
                </a:cxn>
                <a:cxn ang="0">
                  <a:pos x="27" y="2"/>
                </a:cxn>
                <a:cxn ang="0">
                  <a:pos x="60" y="11"/>
                </a:cxn>
                <a:cxn ang="0">
                  <a:pos x="0" y="5"/>
                </a:cxn>
                <a:cxn ang="0">
                  <a:pos x="0" y="2"/>
                </a:cxn>
              </a:cxnLst>
              <a:rect b="b" l="0" r="r" t="0"/>
              <a:pathLst>
                <a:path h="11" w="69">
                  <a:moveTo>
                    <a:pt x="0" y="2"/>
                  </a:moveTo>
                  <a:cubicBezTo>
                    <a:pt x="9" y="2"/>
                    <a:pt x="18" y="2"/>
                    <a:pt x="27" y="2"/>
                  </a:cubicBezTo>
                  <a:cubicBezTo>
                    <a:pt x="31" y="10"/>
                    <a:pt x="69" y="0"/>
                    <a:pt x="60" y="11"/>
                  </a:cubicBezTo>
                  <a:cubicBezTo>
                    <a:pt x="44" y="5"/>
                    <a:pt x="18" y="9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07" name="Freeform 107"/>
            <p:cNvSpPr/>
            <p:nvPr/>
          </p:nvSpPr>
          <p:spPr bwMode="auto">
            <a:xfrm>
              <a:off x="4827588" y="4379913"/>
              <a:ext cx="201613" cy="26988"/>
            </a:xfrm>
            <a:custGeom>
              <a:cxnLst>
                <a:cxn ang="0">
                  <a:pos x="0" y="3"/>
                </a:cxn>
                <a:cxn ang="0">
                  <a:pos x="75" y="0"/>
                </a:cxn>
                <a:cxn ang="0">
                  <a:pos x="0" y="3"/>
                </a:cxn>
              </a:cxnLst>
              <a:rect b="b" l="0" r="r" t="0"/>
              <a:pathLst>
                <a:path h="10" w="75">
                  <a:moveTo>
                    <a:pt x="0" y="3"/>
                  </a:moveTo>
                  <a:cubicBezTo>
                    <a:pt x="24" y="1"/>
                    <a:pt x="56" y="7"/>
                    <a:pt x="75" y="0"/>
                  </a:cubicBezTo>
                  <a:cubicBezTo>
                    <a:pt x="73" y="10"/>
                    <a:pt x="16" y="7"/>
                    <a:pt x="0" y="3"/>
                  </a:cubicBezTo>
                  <a:close/>
                </a:path>
              </a:pathLst>
            </a:custGeom>
            <a:solidFill>
              <a:srgbClr val="09607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08" name="Freeform 108"/>
            <p:cNvSpPr/>
            <p:nvPr/>
          </p:nvSpPr>
          <p:spPr bwMode="auto">
            <a:xfrm>
              <a:off x="4959350" y="4435475"/>
              <a:ext cx="112713" cy="15875"/>
            </a:xfrm>
            <a:custGeom>
              <a:cxnLst>
                <a:cxn ang="0">
                  <a:pos x="35" y="6"/>
                </a:cxn>
                <a:cxn ang="0">
                  <a:pos x="38" y="0"/>
                </a:cxn>
                <a:cxn ang="0">
                  <a:pos x="35" y="6"/>
                </a:cxn>
              </a:cxnLst>
              <a:rect b="b" l="0" r="r" t="0"/>
              <a:pathLst>
                <a:path h="6" w="42">
                  <a:moveTo>
                    <a:pt x="35" y="6"/>
                  </a:moveTo>
                  <a:cubicBezTo>
                    <a:pt x="0" y="6"/>
                    <a:pt x="20" y="5"/>
                    <a:pt x="38" y="0"/>
                  </a:cubicBezTo>
                  <a:cubicBezTo>
                    <a:pt x="42" y="1"/>
                    <a:pt x="38" y="5"/>
                    <a:pt x="35" y="6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09" name="Freeform 109"/>
            <p:cNvSpPr/>
            <p:nvPr/>
          </p:nvSpPr>
          <p:spPr bwMode="auto">
            <a:xfrm>
              <a:off x="5005388" y="4516438"/>
              <a:ext cx="150813" cy="23813"/>
            </a:xfrm>
            <a:custGeom>
              <a:cxnLst>
                <a:cxn ang="0">
                  <a:pos x="0" y="3"/>
                </a:cxn>
                <a:cxn ang="0">
                  <a:pos x="51" y="0"/>
                </a:cxn>
                <a:cxn ang="0">
                  <a:pos x="0" y="3"/>
                </a:cxn>
              </a:cxnLst>
              <a:rect b="b" l="0" r="r" t="0"/>
              <a:pathLst>
                <a:path h="9" w="56">
                  <a:moveTo>
                    <a:pt x="0" y="3"/>
                  </a:moveTo>
                  <a:cubicBezTo>
                    <a:pt x="16" y="1"/>
                    <a:pt x="40" y="7"/>
                    <a:pt x="51" y="0"/>
                  </a:cubicBezTo>
                  <a:cubicBezTo>
                    <a:pt x="56" y="9"/>
                    <a:pt x="9" y="8"/>
                    <a:pt x="0" y="3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10" name="Freeform 110"/>
            <p:cNvSpPr/>
            <p:nvPr/>
          </p:nvSpPr>
          <p:spPr bwMode="auto">
            <a:xfrm>
              <a:off x="4905375" y="23813"/>
              <a:ext cx="46038" cy="34925"/>
            </a:xfrm>
            <a:custGeom>
              <a:cxnLst>
                <a:cxn ang="0">
                  <a:pos x="16" y="13"/>
                </a:cxn>
                <a:cxn ang="0">
                  <a:pos x="7" y="1"/>
                </a:cxn>
                <a:cxn ang="0">
                  <a:pos x="16" y="10"/>
                </a:cxn>
                <a:cxn ang="0">
                  <a:pos x="16" y="13"/>
                </a:cxn>
              </a:cxnLst>
              <a:rect b="b" l="0" r="r" t="0"/>
              <a:pathLst>
                <a:path h="13" w="17">
                  <a:moveTo>
                    <a:pt x="16" y="13"/>
                  </a:moveTo>
                  <a:cubicBezTo>
                    <a:pt x="11" y="12"/>
                    <a:pt x="0" y="3"/>
                    <a:pt x="7" y="1"/>
                  </a:cubicBezTo>
                  <a:cubicBezTo>
                    <a:pt x="14" y="0"/>
                    <a:pt x="17" y="3"/>
                    <a:pt x="16" y="10"/>
                  </a:cubicBezTo>
                  <a:cubicBezTo>
                    <a:pt x="16" y="11"/>
                    <a:pt x="16" y="12"/>
                    <a:pt x="16" y="13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11" name="Freeform 111"/>
            <p:cNvSpPr/>
            <p:nvPr/>
          </p:nvSpPr>
          <p:spPr bwMode="auto">
            <a:xfrm>
              <a:off x="4851400" y="66675"/>
              <a:ext cx="33338" cy="114300"/>
            </a:xfrm>
            <a:custGeom>
              <a:cxnLst>
                <a:cxn ang="0">
                  <a:pos x="9" y="12"/>
                </a:cxn>
                <a:cxn ang="0">
                  <a:pos x="9" y="42"/>
                </a:cxn>
                <a:cxn ang="0">
                  <a:pos x="3" y="15"/>
                </a:cxn>
                <a:cxn ang="0">
                  <a:pos x="9" y="0"/>
                </a:cxn>
                <a:cxn ang="0">
                  <a:pos x="9" y="12"/>
                </a:cxn>
              </a:cxnLst>
              <a:rect b="b" l="0" r="r" t="0"/>
              <a:pathLst>
                <a:path h="42" w="12">
                  <a:moveTo>
                    <a:pt x="9" y="12"/>
                  </a:moveTo>
                  <a:cubicBezTo>
                    <a:pt x="9" y="22"/>
                    <a:pt x="9" y="32"/>
                    <a:pt x="9" y="42"/>
                  </a:cubicBezTo>
                  <a:cubicBezTo>
                    <a:pt x="0" y="40"/>
                    <a:pt x="12" y="17"/>
                    <a:pt x="3" y="15"/>
                  </a:cubicBezTo>
                  <a:cubicBezTo>
                    <a:pt x="8" y="13"/>
                    <a:pt x="3" y="1"/>
                    <a:pt x="9" y="0"/>
                  </a:cubicBezTo>
                  <a:cubicBezTo>
                    <a:pt x="9" y="4"/>
                    <a:pt x="9" y="8"/>
                    <a:pt x="9" y="12"/>
                  </a:cubicBezTo>
                  <a:close/>
                </a:path>
              </a:pathLst>
            </a:custGeom>
            <a:solidFill>
              <a:srgbClr val="4561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12" name="Freeform 112"/>
            <p:cNvSpPr/>
            <p:nvPr/>
          </p:nvSpPr>
          <p:spPr bwMode="auto">
            <a:xfrm>
              <a:off x="4937125" y="50800"/>
              <a:ext cx="26988" cy="73025"/>
            </a:xfrm>
            <a:custGeom>
              <a:cxnLst>
                <a:cxn ang="0">
                  <a:pos x="7" y="27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7" y="27"/>
                </a:cxn>
              </a:cxnLst>
              <a:rect b="b" l="0" r="r" t="0"/>
              <a:pathLst>
                <a:path h="27" w="10">
                  <a:moveTo>
                    <a:pt x="7" y="27"/>
                  </a:moveTo>
                  <a:cubicBezTo>
                    <a:pt x="0" y="25"/>
                    <a:pt x="6" y="10"/>
                    <a:pt x="4" y="3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8" y="1"/>
                    <a:pt x="7" y="7"/>
                    <a:pt x="10" y="9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7" y="15"/>
                    <a:pt x="7" y="21"/>
                    <a:pt x="7" y="27"/>
                  </a:cubicBezTo>
                  <a:close/>
                </a:path>
              </a:pathLst>
            </a:custGeom>
            <a:solidFill>
              <a:srgbClr val="4561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13" name="Freeform 113"/>
            <p:cNvSpPr/>
            <p:nvPr/>
          </p:nvSpPr>
          <p:spPr bwMode="auto">
            <a:xfrm>
              <a:off x="5045075" y="509588"/>
              <a:ext cx="80963" cy="31750"/>
            </a:xfrm>
            <a:custGeom>
              <a:cxnLst>
                <a:cxn ang="0">
                  <a:pos x="0" y="4"/>
                </a:cxn>
                <a:cxn ang="0">
                  <a:pos x="30" y="7"/>
                </a:cxn>
                <a:cxn ang="0">
                  <a:pos x="18" y="10"/>
                </a:cxn>
                <a:cxn ang="0">
                  <a:pos x="0" y="4"/>
                </a:cxn>
              </a:cxnLst>
              <a:rect b="b" l="0" r="r" t="0"/>
              <a:pathLst>
                <a:path h="12" w="30">
                  <a:moveTo>
                    <a:pt x="0" y="4"/>
                  </a:moveTo>
                  <a:cubicBezTo>
                    <a:pt x="9" y="6"/>
                    <a:pt x="26" y="0"/>
                    <a:pt x="30" y="7"/>
                  </a:cubicBezTo>
                  <a:cubicBezTo>
                    <a:pt x="24" y="6"/>
                    <a:pt x="23" y="10"/>
                    <a:pt x="18" y="10"/>
                  </a:cubicBezTo>
                  <a:cubicBezTo>
                    <a:pt x="18" y="2"/>
                    <a:pt x="0" y="12"/>
                    <a:pt x="0" y="4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14" name="Freeform 115"/>
            <p:cNvSpPr/>
            <p:nvPr/>
          </p:nvSpPr>
          <p:spPr bwMode="auto">
            <a:xfrm>
              <a:off x="5021263" y="573088"/>
              <a:ext cx="73025" cy="26988"/>
            </a:xfrm>
            <a:custGeom>
              <a:cxnLst>
                <a:cxn ang="0">
                  <a:pos x="3" y="4"/>
                </a:cxn>
                <a:cxn ang="0">
                  <a:pos x="27" y="7"/>
                </a:cxn>
                <a:cxn ang="0">
                  <a:pos x="6" y="10"/>
                </a:cxn>
                <a:cxn ang="0">
                  <a:pos x="3" y="4"/>
                </a:cxn>
              </a:cxnLst>
              <a:rect b="b" l="0" r="r" t="0"/>
              <a:pathLst>
                <a:path h="10" w="27">
                  <a:moveTo>
                    <a:pt x="3" y="4"/>
                  </a:moveTo>
                  <a:cubicBezTo>
                    <a:pt x="10" y="6"/>
                    <a:pt x="25" y="0"/>
                    <a:pt x="27" y="7"/>
                  </a:cubicBezTo>
                  <a:cubicBezTo>
                    <a:pt x="21" y="9"/>
                    <a:pt x="7" y="3"/>
                    <a:pt x="6" y="10"/>
                  </a:cubicBezTo>
                  <a:cubicBezTo>
                    <a:pt x="0" y="10"/>
                    <a:pt x="0" y="8"/>
                    <a:pt x="3" y="4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15" name="Freeform 116"/>
            <p:cNvSpPr/>
            <p:nvPr/>
          </p:nvSpPr>
          <p:spPr bwMode="auto">
            <a:xfrm>
              <a:off x="4851400" y="661988"/>
              <a:ext cx="41275" cy="58738"/>
            </a:xfrm>
            <a:custGeom>
              <a:cxnLst>
                <a:cxn ang="0">
                  <a:pos x="3" y="1"/>
                </a:cxn>
                <a:cxn ang="0">
                  <a:pos x="15" y="4"/>
                </a:cxn>
                <a:cxn ang="0">
                  <a:pos x="6" y="22"/>
                </a:cxn>
                <a:cxn ang="0">
                  <a:pos x="0" y="4"/>
                </a:cxn>
                <a:cxn ang="0">
                  <a:pos x="3" y="1"/>
                </a:cxn>
              </a:cxnLst>
              <a:rect b="b" l="0" r="r" t="0"/>
              <a:pathLst>
                <a:path h="22" w="15">
                  <a:moveTo>
                    <a:pt x="3" y="1"/>
                  </a:moveTo>
                  <a:cubicBezTo>
                    <a:pt x="7" y="2"/>
                    <a:pt x="14" y="0"/>
                    <a:pt x="15" y="4"/>
                  </a:cubicBezTo>
                  <a:cubicBezTo>
                    <a:pt x="2" y="0"/>
                    <a:pt x="15" y="22"/>
                    <a:pt x="6" y="22"/>
                  </a:cubicBezTo>
                  <a:cubicBezTo>
                    <a:pt x="7" y="9"/>
                    <a:pt x="5" y="4"/>
                    <a:pt x="0" y="4"/>
                  </a:cubicBezTo>
                  <a:cubicBezTo>
                    <a:pt x="0" y="2"/>
                    <a:pt x="0" y="0"/>
                    <a:pt x="3" y="1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16" name="Freeform 117"/>
            <p:cNvSpPr/>
            <p:nvPr/>
          </p:nvSpPr>
          <p:spPr bwMode="auto">
            <a:xfrm>
              <a:off x="5222875" y="712788"/>
              <a:ext cx="96838" cy="46038"/>
            </a:xfrm>
            <a:custGeom>
              <a:cxnLst>
                <a:cxn ang="0">
                  <a:pos x="6" y="15"/>
                </a:cxn>
                <a:cxn ang="0">
                  <a:pos x="0" y="9"/>
                </a:cxn>
                <a:cxn ang="0">
                  <a:pos x="15" y="0"/>
                </a:cxn>
                <a:cxn ang="0">
                  <a:pos x="36" y="3"/>
                </a:cxn>
                <a:cxn ang="0">
                  <a:pos x="9" y="9"/>
                </a:cxn>
                <a:cxn ang="0">
                  <a:pos x="6" y="15"/>
                </a:cxn>
              </a:cxnLst>
              <a:rect b="b" l="0" r="r" t="0"/>
              <a:pathLst>
                <a:path h="17" w="36">
                  <a:moveTo>
                    <a:pt x="6" y="15"/>
                  </a:moveTo>
                  <a:cubicBezTo>
                    <a:pt x="6" y="11"/>
                    <a:pt x="1" y="12"/>
                    <a:pt x="0" y="9"/>
                  </a:cubicBezTo>
                  <a:cubicBezTo>
                    <a:pt x="5" y="6"/>
                    <a:pt x="9" y="2"/>
                    <a:pt x="15" y="0"/>
                  </a:cubicBezTo>
                  <a:cubicBezTo>
                    <a:pt x="16" y="7"/>
                    <a:pt x="30" y="1"/>
                    <a:pt x="36" y="3"/>
                  </a:cubicBezTo>
                  <a:cubicBezTo>
                    <a:pt x="34" y="12"/>
                    <a:pt x="11" y="0"/>
                    <a:pt x="9" y="9"/>
                  </a:cubicBezTo>
                  <a:cubicBezTo>
                    <a:pt x="20" y="7"/>
                    <a:pt x="13" y="17"/>
                    <a:pt x="6" y="15"/>
                  </a:cubicBezTo>
                  <a:close/>
                </a:path>
              </a:pathLst>
            </a:custGeom>
            <a:solidFill>
              <a:srgbClr val="2E657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17" name="Freeform 118"/>
            <p:cNvSpPr/>
            <p:nvPr/>
          </p:nvSpPr>
          <p:spPr bwMode="auto">
            <a:xfrm>
              <a:off x="4867275" y="704850"/>
              <a:ext cx="34925" cy="65088"/>
            </a:xfrm>
            <a:custGeom>
              <a:cxnLst>
                <a:cxn ang="0">
                  <a:pos x="9" y="24"/>
                </a:cxn>
                <a:cxn ang="0">
                  <a:pos x="6" y="0"/>
                </a:cxn>
                <a:cxn ang="0">
                  <a:pos x="12" y="12"/>
                </a:cxn>
                <a:cxn ang="0">
                  <a:pos x="6" y="9"/>
                </a:cxn>
                <a:cxn ang="0">
                  <a:pos x="9" y="24"/>
                </a:cxn>
              </a:cxnLst>
              <a:rect b="b" l="0" r="r" t="0"/>
              <a:pathLst>
                <a:path h="24" w="13">
                  <a:moveTo>
                    <a:pt x="9" y="24"/>
                  </a:moveTo>
                  <a:cubicBezTo>
                    <a:pt x="0" y="19"/>
                    <a:pt x="5" y="10"/>
                    <a:pt x="6" y="0"/>
                  </a:cubicBezTo>
                  <a:cubicBezTo>
                    <a:pt x="11" y="1"/>
                    <a:pt x="13" y="5"/>
                    <a:pt x="12" y="12"/>
                  </a:cubicBezTo>
                  <a:cubicBezTo>
                    <a:pt x="10" y="11"/>
                    <a:pt x="9" y="9"/>
                    <a:pt x="6" y="9"/>
                  </a:cubicBezTo>
                  <a:cubicBezTo>
                    <a:pt x="5" y="16"/>
                    <a:pt x="11" y="16"/>
                    <a:pt x="9" y="24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18" name="Freeform 119"/>
            <p:cNvSpPr/>
            <p:nvPr/>
          </p:nvSpPr>
          <p:spPr bwMode="auto">
            <a:xfrm>
              <a:off x="5207000" y="782638"/>
              <a:ext cx="80963" cy="19050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30" y="7"/>
                </a:cxn>
                <a:cxn ang="0">
                  <a:pos x="0" y="7"/>
                </a:cxn>
              </a:cxnLst>
              <a:rect b="b" l="0" r="r" t="0"/>
              <a:pathLst>
                <a:path h="7" w="30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30" y="5"/>
                    <a:pt x="30" y="6"/>
                    <a:pt x="30" y="7"/>
                  </a:cubicBezTo>
                  <a:cubicBezTo>
                    <a:pt x="20" y="7"/>
                    <a:pt x="10" y="7"/>
                    <a:pt x="0" y="7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19" name="Freeform 120"/>
            <p:cNvSpPr/>
            <p:nvPr/>
          </p:nvSpPr>
          <p:spPr bwMode="auto">
            <a:xfrm>
              <a:off x="5448300" y="738188"/>
              <a:ext cx="49213" cy="74613"/>
            </a:xfrm>
            <a:custGeom>
              <a:cxnLst>
                <a:cxn ang="0">
                  <a:pos x="18" y="21"/>
                </a:cxn>
                <a:cxn ang="0">
                  <a:pos x="12" y="27"/>
                </a:cxn>
                <a:cxn ang="0">
                  <a:pos x="0" y="0"/>
                </a:cxn>
                <a:cxn ang="0">
                  <a:pos x="9" y="6"/>
                </a:cxn>
                <a:cxn ang="0">
                  <a:pos x="18" y="15"/>
                </a:cxn>
                <a:cxn ang="0">
                  <a:pos x="18" y="21"/>
                </a:cxn>
              </a:cxnLst>
              <a:rect b="b" l="0" r="r" t="0"/>
              <a:pathLst>
                <a:path h="28" w="18">
                  <a:moveTo>
                    <a:pt x="18" y="21"/>
                  </a:moveTo>
                  <a:cubicBezTo>
                    <a:pt x="18" y="25"/>
                    <a:pt x="17" y="28"/>
                    <a:pt x="12" y="27"/>
                  </a:cubicBezTo>
                  <a:cubicBezTo>
                    <a:pt x="16" y="10"/>
                    <a:pt x="4" y="9"/>
                    <a:pt x="0" y="0"/>
                  </a:cubicBezTo>
                  <a:cubicBezTo>
                    <a:pt x="4" y="1"/>
                    <a:pt x="5" y="5"/>
                    <a:pt x="9" y="6"/>
                  </a:cubicBezTo>
                  <a:cubicBezTo>
                    <a:pt x="13" y="8"/>
                    <a:pt x="16" y="11"/>
                    <a:pt x="18" y="15"/>
                  </a:cubicBezTo>
                  <a:cubicBezTo>
                    <a:pt x="18" y="17"/>
                    <a:pt x="18" y="19"/>
                    <a:pt x="18" y="21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20" name="Freeform 121"/>
            <p:cNvSpPr/>
            <p:nvPr/>
          </p:nvSpPr>
          <p:spPr bwMode="auto">
            <a:xfrm>
              <a:off x="5051425" y="831850"/>
              <a:ext cx="36513" cy="30163"/>
            </a:xfrm>
            <a:custGeom>
              <a:cxnLst>
                <a:cxn ang="0">
                  <a:pos x="13" y="10"/>
                </a:cxn>
                <a:cxn ang="0">
                  <a:pos x="1" y="1"/>
                </a:cxn>
                <a:cxn ang="0">
                  <a:pos x="13" y="10"/>
                </a:cxn>
              </a:cxnLst>
              <a:rect b="b" l="0" r="r" t="0"/>
              <a:pathLst>
                <a:path h="11" w="14">
                  <a:moveTo>
                    <a:pt x="13" y="10"/>
                  </a:moveTo>
                  <a:cubicBezTo>
                    <a:pt x="5" y="11"/>
                    <a:pt x="0" y="9"/>
                    <a:pt x="1" y="1"/>
                  </a:cubicBezTo>
                  <a:cubicBezTo>
                    <a:pt x="9" y="0"/>
                    <a:pt x="14" y="2"/>
                    <a:pt x="13" y="10"/>
                  </a:cubicBezTo>
                  <a:close/>
                </a:path>
              </a:pathLst>
            </a:custGeom>
            <a:solidFill>
              <a:srgbClr val="0B546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21" name="Freeform 123"/>
            <p:cNvSpPr/>
            <p:nvPr/>
          </p:nvSpPr>
          <p:spPr bwMode="auto">
            <a:xfrm>
              <a:off x="5570538" y="842963"/>
              <a:ext cx="55563" cy="55563"/>
            </a:xfrm>
            <a:custGeom>
              <a:cxnLst>
                <a:cxn ang="0">
                  <a:pos x="0" y="0"/>
                </a:cxn>
                <a:cxn ang="0">
                  <a:pos x="21" y="21"/>
                </a:cxn>
                <a:cxn ang="0">
                  <a:pos x="6" y="9"/>
                </a:cxn>
                <a:cxn ang="0">
                  <a:pos x="0" y="0"/>
                </a:cxn>
              </a:cxnLst>
              <a:rect b="b" l="0" r="r" t="0"/>
              <a:pathLst>
                <a:path h="21" w="21">
                  <a:moveTo>
                    <a:pt x="0" y="0"/>
                  </a:moveTo>
                  <a:cubicBezTo>
                    <a:pt x="8" y="6"/>
                    <a:pt x="15" y="13"/>
                    <a:pt x="21" y="21"/>
                  </a:cubicBezTo>
                  <a:cubicBezTo>
                    <a:pt x="12" y="21"/>
                    <a:pt x="10" y="14"/>
                    <a:pt x="6" y="9"/>
                  </a:cubicBezTo>
                  <a:cubicBezTo>
                    <a:pt x="5" y="5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22" name="Freeform 124"/>
            <p:cNvSpPr/>
            <p:nvPr/>
          </p:nvSpPr>
          <p:spPr bwMode="auto">
            <a:xfrm>
              <a:off x="5715000" y="1068388"/>
              <a:ext cx="138113" cy="33338"/>
            </a:xfrm>
            <a:custGeom>
              <a:cxnLst>
                <a:cxn ang="0">
                  <a:pos x="42" y="0"/>
                </a:cxn>
                <a:cxn ang="0">
                  <a:pos x="42" y="12"/>
                </a:cxn>
                <a:cxn ang="0">
                  <a:pos x="3" y="12"/>
                </a:cxn>
                <a:cxn ang="0">
                  <a:pos x="0" y="0"/>
                </a:cxn>
                <a:cxn ang="0">
                  <a:pos x="42" y="0"/>
                </a:cxn>
              </a:cxnLst>
              <a:rect b="b" l="0" r="r" t="0"/>
              <a:pathLst>
                <a:path h="12" w="51">
                  <a:moveTo>
                    <a:pt x="42" y="0"/>
                  </a:moveTo>
                  <a:cubicBezTo>
                    <a:pt x="39" y="6"/>
                    <a:pt x="51" y="10"/>
                    <a:pt x="42" y="12"/>
                  </a:cubicBezTo>
                  <a:cubicBezTo>
                    <a:pt x="29" y="12"/>
                    <a:pt x="16" y="12"/>
                    <a:pt x="3" y="12"/>
                  </a:cubicBezTo>
                  <a:cubicBezTo>
                    <a:pt x="4" y="6"/>
                    <a:pt x="0" y="5"/>
                    <a:pt x="0" y="0"/>
                  </a:cubicBezTo>
                  <a:cubicBezTo>
                    <a:pt x="14" y="0"/>
                    <a:pt x="28" y="0"/>
                    <a:pt x="42" y="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23" name="Freeform 125"/>
            <p:cNvSpPr/>
            <p:nvPr/>
          </p:nvSpPr>
          <p:spPr bwMode="auto">
            <a:xfrm>
              <a:off x="5191125" y="1090613"/>
              <a:ext cx="88900" cy="39688"/>
            </a:xfrm>
            <a:custGeom>
              <a:cxnLst>
                <a:cxn ang="0">
                  <a:pos x="0" y="10"/>
                </a:cxn>
                <a:cxn ang="0">
                  <a:pos x="33" y="7"/>
                </a:cxn>
                <a:cxn ang="0">
                  <a:pos x="6" y="13"/>
                </a:cxn>
                <a:cxn ang="0">
                  <a:pos x="0" y="10"/>
                </a:cxn>
              </a:cxnLst>
              <a:rect b="b" l="0" r="r" t="0"/>
              <a:pathLst>
                <a:path h="15" w="33">
                  <a:moveTo>
                    <a:pt x="0" y="10"/>
                  </a:moveTo>
                  <a:cubicBezTo>
                    <a:pt x="7" y="7"/>
                    <a:pt x="26" y="0"/>
                    <a:pt x="33" y="7"/>
                  </a:cubicBezTo>
                  <a:cubicBezTo>
                    <a:pt x="19" y="4"/>
                    <a:pt x="19" y="15"/>
                    <a:pt x="6" y="13"/>
                  </a:cubicBezTo>
                  <a:cubicBezTo>
                    <a:pt x="5" y="11"/>
                    <a:pt x="3" y="10"/>
                    <a:pt x="0" y="10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24" name="Freeform 126"/>
            <p:cNvSpPr/>
            <p:nvPr/>
          </p:nvSpPr>
          <p:spPr bwMode="auto">
            <a:xfrm>
              <a:off x="5780088" y="1106488"/>
              <a:ext cx="26988" cy="58738"/>
            </a:xfrm>
            <a:custGeom>
              <a:cxnLst>
                <a:cxn ang="0">
                  <a:pos x="0" y="10"/>
                </a:cxn>
                <a:cxn ang="0">
                  <a:pos x="6" y="1"/>
                </a:cxn>
                <a:cxn ang="0">
                  <a:pos x="3" y="22"/>
                </a:cxn>
                <a:cxn ang="0">
                  <a:pos x="0" y="10"/>
                </a:cxn>
              </a:cxnLst>
              <a:rect b="b" l="0" r="r" t="0"/>
              <a:pathLst>
                <a:path h="22" w="10">
                  <a:moveTo>
                    <a:pt x="0" y="10"/>
                  </a:moveTo>
                  <a:cubicBezTo>
                    <a:pt x="0" y="5"/>
                    <a:pt x="0" y="0"/>
                    <a:pt x="6" y="1"/>
                  </a:cubicBezTo>
                  <a:cubicBezTo>
                    <a:pt x="4" y="7"/>
                    <a:pt x="10" y="21"/>
                    <a:pt x="3" y="22"/>
                  </a:cubicBezTo>
                  <a:cubicBezTo>
                    <a:pt x="2" y="18"/>
                    <a:pt x="4" y="11"/>
                    <a:pt x="0" y="10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25" name="Freeform 127"/>
            <p:cNvSpPr/>
            <p:nvPr/>
          </p:nvSpPr>
          <p:spPr bwMode="auto">
            <a:xfrm>
              <a:off x="5792788" y="1109663"/>
              <a:ext cx="107950" cy="63500"/>
            </a:xfrm>
            <a:custGeom>
              <a:cxnLst>
                <a:cxn ang="0">
                  <a:pos x="4" y="24"/>
                </a:cxn>
                <a:cxn ang="0">
                  <a:pos x="7" y="0"/>
                </a:cxn>
                <a:cxn ang="0">
                  <a:pos x="40" y="0"/>
                </a:cxn>
                <a:cxn ang="0">
                  <a:pos x="40" y="3"/>
                </a:cxn>
                <a:cxn ang="0">
                  <a:pos x="7" y="3"/>
                </a:cxn>
                <a:cxn ang="0">
                  <a:pos x="4" y="24"/>
                </a:cxn>
              </a:cxnLst>
              <a:rect b="b" l="0" r="r" t="0"/>
              <a:pathLst>
                <a:path h="24" w="40">
                  <a:moveTo>
                    <a:pt x="4" y="24"/>
                  </a:moveTo>
                  <a:cubicBezTo>
                    <a:pt x="6" y="17"/>
                    <a:pt x="0" y="2"/>
                    <a:pt x="7" y="0"/>
                  </a:cubicBezTo>
                  <a:cubicBezTo>
                    <a:pt x="18" y="0"/>
                    <a:pt x="29" y="0"/>
                    <a:pt x="40" y="0"/>
                  </a:cubicBezTo>
                  <a:cubicBezTo>
                    <a:pt x="40" y="1"/>
                    <a:pt x="40" y="2"/>
                    <a:pt x="40" y="3"/>
                  </a:cubicBezTo>
                  <a:cubicBezTo>
                    <a:pt x="29" y="3"/>
                    <a:pt x="18" y="3"/>
                    <a:pt x="7" y="3"/>
                  </a:cubicBezTo>
                  <a:cubicBezTo>
                    <a:pt x="5" y="9"/>
                    <a:pt x="11" y="23"/>
                    <a:pt x="4" y="24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26" name="Freeform 128"/>
            <p:cNvSpPr/>
            <p:nvPr/>
          </p:nvSpPr>
          <p:spPr bwMode="auto">
            <a:xfrm>
              <a:off x="6021388" y="1017588"/>
              <a:ext cx="420688" cy="131763"/>
            </a:xfrm>
            <a:custGeom>
              <a:cxnLst>
                <a:cxn ang="0">
                  <a:pos x="150" y="49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156" y="46"/>
                </a:cxn>
                <a:cxn ang="0">
                  <a:pos x="150" y="49"/>
                </a:cxn>
              </a:cxnLst>
              <a:rect b="b" l="0" r="r" t="0"/>
              <a:pathLst>
                <a:path h="49" w="156">
                  <a:moveTo>
                    <a:pt x="150" y="49"/>
                  </a:moveTo>
                  <a:cubicBezTo>
                    <a:pt x="96" y="38"/>
                    <a:pt x="32" y="37"/>
                    <a:pt x="0" y="4"/>
                  </a:cubicBezTo>
                  <a:cubicBezTo>
                    <a:pt x="1" y="0"/>
                    <a:pt x="3" y="2"/>
                    <a:pt x="6" y="4"/>
                  </a:cubicBezTo>
                  <a:cubicBezTo>
                    <a:pt x="43" y="31"/>
                    <a:pt x="108" y="30"/>
                    <a:pt x="156" y="46"/>
                  </a:cubicBezTo>
                  <a:cubicBezTo>
                    <a:pt x="155" y="48"/>
                    <a:pt x="153" y="49"/>
                    <a:pt x="150" y="4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27" name="Freeform 129"/>
            <p:cNvSpPr/>
            <p:nvPr/>
          </p:nvSpPr>
          <p:spPr bwMode="auto">
            <a:xfrm>
              <a:off x="5002213" y="1068388"/>
              <a:ext cx="30163" cy="104775"/>
            </a:xfrm>
            <a:custGeom>
              <a:cxnLst>
                <a:cxn ang="0">
                  <a:pos x="7" y="0"/>
                </a:cxn>
                <a:cxn ang="0">
                  <a:pos x="4" y="39"/>
                </a:cxn>
                <a:cxn ang="0">
                  <a:pos x="7" y="0"/>
                </a:cxn>
              </a:cxnLst>
              <a:rect b="b" l="0" r="r" t="0"/>
              <a:pathLst>
                <a:path h="39" w="11">
                  <a:moveTo>
                    <a:pt x="7" y="0"/>
                  </a:moveTo>
                  <a:cubicBezTo>
                    <a:pt x="5" y="12"/>
                    <a:pt x="11" y="32"/>
                    <a:pt x="4" y="39"/>
                  </a:cubicBezTo>
                  <a:cubicBezTo>
                    <a:pt x="6" y="27"/>
                    <a:pt x="0" y="7"/>
                    <a:pt x="7" y="0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28" name="Freeform 130"/>
            <p:cNvSpPr/>
            <p:nvPr/>
          </p:nvSpPr>
          <p:spPr bwMode="auto">
            <a:xfrm>
              <a:off x="6126163" y="1149350"/>
              <a:ext cx="73025" cy="57150"/>
            </a:xfrm>
            <a:custGeom>
              <a:cxnLst>
                <a:cxn ang="0">
                  <a:pos x="24" y="21"/>
                </a:cxn>
                <a:cxn ang="0">
                  <a:pos x="0" y="0"/>
                </a:cxn>
                <a:cxn ang="0">
                  <a:pos x="27" y="12"/>
                </a:cxn>
                <a:cxn ang="0">
                  <a:pos x="24" y="21"/>
                </a:cxn>
              </a:cxnLst>
              <a:rect b="b" l="0" r="r" t="0"/>
              <a:pathLst>
                <a:path h="21" w="27">
                  <a:moveTo>
                    <a:pt x="24" y="21"/>
                  </a:moveTo>
                  <a:cubicBezTo>
                    <a:pt x="21" y="9"/>
                    <a:pt x="5" y="10"/>
                    <a:pt x="0" y="0"/>
                  </a:cubicBezTo>
                  <a:cubicBezTo>
                    <a:pt x="13" y="0"/>
                    <a:pt x="23" y="3"/>
                    <a:pt x="27" y="12"/>
                  </a:cubicBezTo>
                  <a:cubicBezTo>
                    <a:pt x="24" y="13"/>
                    <a:pt x="24" y="17"/>
                    <a:pt x="24" y="21"/>
                  </a:cubicBezTo>
                  <a:close/>
                </a:path>
              </a:pathLst>
            </a:custGeom>
            <a:solidFill>
              <a:srgbClr val="142F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29" name="Freeform 131"/>
            <p:cNvSpPr/>
            <p:nvPr/>
          </p:nvSpPr>
          <p:spPr bwMode="auto">
            <a:xfrm>
              <a:off x="6283325" y="1230313"/>
              <a:ext cx="31750" cy="104775"/>
            </a:xfrm>
            <a:custGeom>
              <a:cxnLst>
                <a:cxn ang="0">
                  <a:pos x="8" y="18"/>
                </a:cxn>
                <a:cxn ang="0">
                  <a:pos x="8" y="21"/>
                </a:cxn>
                <a:cxn ang="0">
                  <a:pos x="2" y="36"/>
                </a:cxn>
                <a:cxn ang="0">
                  <a:pos x="2" y="0"/>
                </a:cxn>
                <a:cxn ang="0">
                  <a:pos x="8" y="18"/>
                </a:cxn>
              </a:cxnLst>
              <a:rect b="b" l="0" r="r" t="0"/>
              <a:pathLst>
                <a:path h="39" w="12">
                  <a:moveTo>
                    <a:pt x="8" y="18"/>
                  </a:moveTo>
                  <a:cubicBezTo>
                    <a:pt x="8" y="19"/>
                    <a:pt x="8" y="20"/>
                    <a:pt x="8" y="21"/>
                  </a:cubicBezTo>
                  <a:cubicBezTo>
                    <a:pt x="7" y="27"/>
                    <a:pt x="12" y="39"/>
                    <a:pt x="2" y="36"/>
                  </a:cubicBezTo>
                  <a:cubicBezTo>
                    <a:pt x="2" y="24"/>
                    <a:pt x="2" y="12"/>
                    <a:pt x="2" y="0"/>
                  </a:cubicBezTo>
                  <a:cubicBezTo>
                    <a:pt x="10" y="0"/>
                    <a:pt x="0" y="18"/>
                    <a:pt x="8" y="18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30" name="Freeform 132"/>
            <p:cNvSpPr/>
            <p:nvPr/>
          </p:nvSpPr>
          <p:spPr bwMode="auto">
            <a:xfrm>
              <a:off x="5280025" y="1374775"/>
              <a:ext cx="12700" cy="88900"/>
            </a:xfrm>
            <a:custGeom>
              <a:cxnLst>
                <a:cxn ang="0">
                  <a:pos x="0" y="33"/>
                </a:cxn>
                <a:cxn ang="0">
                  <a:pos x="0" y="0"/>
                </a:cxn>
                <a:cxn ang="0">
                  <a:pos x="0" y="33"/>
                </a:cxn>
              </a:cxnLst>
              <a:rect b="b" l="0" r="r" t="0"/>
              <a:pathLst>
                <a:path h="33" w="5">
                  <a:moveTo>
                    <a:pt x="0" y="33"/>
                  </a:moveTo>
                  <a:cubicBezTo>
                    <a:pt x="0" y="22"/>
                    <a:pt x="0" y="11"/>
                    <a:pt x="0" y="0"/>
                  </a:cubicBezTo>
                  <a:cubicBezTo>
                    <a:pt x="5" y="4"/>
                    <a:pt x="5" y="29"/>
                    <a:pt x="0" y="33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31" name="Freeform 133"/>
            <p:cNvSpPr/>
            <p:nvPr/>
          </p:nvSpPr>
          <p:spPr bwMode="auto">
            <a:xfrm>
              <a:off x="5295900" y="1366838"/>
              <a:ext cx="12700" cy="96838"/>
            </a:xfrm>
            <a:custGeom>
              <a:cxnLst>
                <a:cxn ang="0">
                  <a:pos x="0" y="0"/>
                </a:cxn>
                <a:cxn ang="0">
                  <a:pos x="0" y="36"/>
                </a:cxn>
                <a:cxn ang="0">
                  <a:pos x="0" y="0"/>
                </a:cxn>
              </a:cxnLst>
              <a:rect b="b" l="0" r="r" t="0"/>
              <a:pathLst>
                <a:path h="36" w="5">
                  <a:moveTo>
                    <a:pt x="0" y="0"/>
                  </a:moveTo>
                  <a:cubicBezTo>
                    <a:pt x="5" y="5"/>
                    <a:pt x="5" y="31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32" name="Freeform 134"/>
            <p:cNvSpPr/>
            <p:nvPr/>
          </p:nvSpPr>
          <p:spPr bwMode="auto">
            <a:xfrm>
              <a:off x="4197350" y="1277938"/>
              <a:ext cx="347663" cy="250825"/>
            </a:xfrm>
            <a:custGeom>
              <a:cxnLst>
                <a:cxn ang="0">
                  <a:pos x="60" y="93"/>
                </a:cxn>
                <a:cxn ang="0">
                  <a:pos x="66" y="63"/>
                </a:cxn>
                <a:cxn ang="0">
                  <a:pos x="42" y="78"/>
                </a:cxn>
                <a:cxn ang="0">
                  <a:pos x="27" y="84"/>
                </a:cxn>
                <a:cxn ang="0">
                  <a:pos x="12" y="84"/>
                </a:cxn>
                <a:cxn ang="0">
                  <a:pos x="18" y="75"/>
                </a:cxn>
                <a:cxn ang="0">
                  <a:pos x="21" y="72"/>
                </a:cxn>
                <a:cxn ang="0">
                  <a:pos x="63" y="48"/>
                </a:cxn>
                <a:cxn ang="0">
                  <a:pos x="0" y="63"/>
                </a:cxn>
                <a:cxn ang="0">
                  <a:pos x="54" y="27"/>
                </a:cxn>
                <a:cxn ang="0">
                  <a:pos x="45" y="15"/>
                </a:cxn>
                <a:cxn ang="0">
                  <a:pos x="123" y="0"/>
                </a:cxn>
                <a:cxn ang="0">
                  <a:pos x="129" y="39"/>
                </a:cxn>
                <a:cxn ang="0">
                  <a:pos x="81" y="72"/>
                </a:cxn>
                <a:cxn ang="0">
                  <a:pos x="81" y="75"/>
                </a:cxn>
                <a:cxn ang="0">
                  <a:pos x="63" y="93"/>
                </a:cxn>
                <a:cxn ang="0">
                  <a:pos x="60" y="93"/>
                </a:cxn>
              </a:cxnLst>
              <a:rect b="b" l="0" r="r" t="0"/>
              <a:pathLst>
                <a:path h="93" w="129">
                  <a:moveTo>
                    <a:pt x="60" y="93"/>
                  </a:moveTo>
                  <a:cubicBezTo>
                    <a:pt x="62" y="83"/>
                    <a:pt x="69" y="78"/>
                    <a:pt x="66" y="63"/>
                  </a:cubicBezTo>
                  <a:cubicBezTo>
                    <a:pt x="57" y="67"/>
                    <a:pt x="47" y="70"/>
                    <a:pt x="42" y="78"/>
                  </a:cubicBezTo>
                  <a:cubicBezTo>
                    <a:pt x="35" y="78"/>
                    <a:pt x="30" y="80"/>
                    <a:pt x="27" y="84"/>
                  </a:cubicBezTo>
                  <a:cubicBezTo>
                    <a:pt x="22" y="84"/>
                    <a:pt x="17" y="84"/>
                    <a:pt x="12" y="84"/>
                  </a:cubicBezTo>
                  <a:cubicBezTo>
                    <a:pt x="13" y="80"/>
                    <a:pt x="17" y="79"/>
                    <a:pt x="18" y="75"/>
                  </a:cubicBezTo>
                  <a:cubicBezTo>
                    <a:pt x="20" y="75"/>
                    <a:pt x="22" y="75"/>
                    <a:pt x="21" y="72"/>
                  </a:cubicBezTo>
                  <a:cubicBezTo>
                    <a:pt x="36" y="65"/>
                    <a:pt x="49" y="56"/>
                    <a:pt x="63" y="48"/>
                  </a:cubicBezTo>
                  <a:cubicBezTo>
                    <a:pt x="38" y="49"/>
                    <a:pt x="21" y="58"/>
                    <a:pt x="0" y="63"/>
                  </a:cubicBezTo>
                  <a:cubicBezTo>
                    <a:pt x="13" y="46"/>
                    <a:pt x="33" y="36"/>
                    <a:pt x="54" y="27"/>
                  </a:cubicBezTo>
                  <a:cubicBezTo>
                    <a:pt x="38" y="29"/>
                    <a:pt x="53" y="21"/>
                    <a:pt x="45" y="15"/>
                  </a:cubicBezTo>
                  <a:cubicBezTo>
                    <a:pt x="67" y="0"/>
                    <a:pt x="110" y="19"/>
                    <a:pt x="123" y="0"/>
                  </a:cubicBezTo>
                  <a:cubicBezTo>
                    <a:pt x="121" y="17"/>
                    <a:pt x="126" y="27"/>
                    <a:pt x="129" y="39"/>
                  </a:cubicBezTo>
                  <a:cubicBezTo>
                    <a:pt x="108" y="45"/>
                    <a:pt x="99" y="63"/>
                    <a:pt x="81" y="72"/>
                  </a:cubicBezTo>
                  <a:cubicBezTo>
                    <a:pt x="81" y="73"/>
                    <a:pt x="81" y="74"/>
                    <a:pt x="81" y="75"/>
                  </a:cubicBezTo>
                  <a:cubicBezTo>
                    <a:pt x="74" y="80"/>
                    <a:pt x="68" y="86"/>
                    <a:pt x="63" y="93"/>
                  </a:cubicBezTo>
                  <a:cubicBezTo>
                    <a:pt x="62" y="93"/>
                    <a:pt x="61" y="93"/>
                    <a:pt x="60" y="93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33" name="Freeform 135"/>
            <p:cNvSpPr/>
            <p:nvPr/>
          </p:nvSpPr>
          <p:spPr bwMode="auto">
            <a:xfrm>
              <a:off x="4222750" y="1481138"/>
              <a:ext cx="47625" cy="34925"/>
            </a:xfrm>
            <a:custGeom>
              <a:cxnLst>
                <a:cxn ang="0">
                  <a:pos x="9" y="0"/>
                </a:cxn>
                <a:cxn ang="0">
                  <a:pos x="3" y="9"/>
                </a:cxn>
                <a:cxn ang="0">
                  <a:pos x="18" y="9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9" y="0"/>
                </a:cxn>
              </a:cxnLst>
              <a:rect b="b" l="0" r="r" t="0"/>
              <a:pathLst>
                <a:path h="13" w="18">
                  <a:moveTo>
                    <a:pt x="9" y="0"/>
                  </a:moveTo>
                  <a:cubicBezTo>
                    <a:pt x="8" y="4"/>
                    <a:pt x="4" y="5"/>
                    <a:pt x="3" y="9"/>
                  </a:cubicBezTo>
                  <a:cubicBezTo>
                    <a:pt x="8" y="9"/>
                    <a:pt x="13" y="9"/>
                    <a:pt x="18" y="9"/>
                  </a:cubicBezTo>
                  <a:cubicBezTo>
                    <a:pt x="17" y="13"/>
                    <a:pt x="11" y="12"/>
                    <a:pt x="6" y="12"/>
                  </a:cubicBezTo>
                  <a:cubicBezTo>
                    <a:pt x="1" y="13"/>
                    <a:pt x="0" y="10"/>
                    <a:pt x="0" y="6"/>
                  </a:cubicBezTo>
                  <a:cubicBezTo>
                    <a:pt x="1" y="2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4561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34" name="Freeform 136"/>
            <p:cNvSpPr/>
            <p:nvPr/>
          </p:nvSpPr>
          <p:spPr bwMode="auto">
            <a:xfrm>
              <a:off x="5826125" y="1446213"/>
              <a:ext cx="26988" cy="106363"/>
            </a:xfrm>
            <a:custGeom>
              <a:cxnLst>
                <a:cxn ang="0">
                  <a:pos x="7" y="40"/>
                </a:cxn>
                <a:cxn ang="0">
                  <a:pos x="4" y="4"/>
                </a:cxn>
                <a:cxn ang="0">
                  <a:pos x="7" y="1"/>
                </a:cxn>
                <a:cxn ang="0">
                  <a:pos x="10" y="31"/>
                </a:cxn>
                <a:cxn ang="0">
                  <a:pos x="7" y="40"/>
                </a:cxn>
              </a:cxnLst>
              <a:rect b="b" l="0" r="r" t="0"/>
              <a:pathLst>
                <a:path h="40" w="10">
                  <a:moveTo>
                    <a:pt x="7" y="40"/>
                  </a:moveTo>
                  <a:cubicBezTo>
                    <a:pt x="0" y="34"/>
                    <a:pt x="6" y="15"/>
                    <a:pt x="4" y="4"/>
                  </a:cubicBezTo>
                  <a:cubicBezTo>
                    <a:pt x="4" y="2"/>
                    <a:pt x="4" y="0"/>
                    <a:pt x="7" y="1"/>
                  </a:cubicBezTo>
                  <a:cubicBezTo>
                    <a:pt x="6" y="13"/>
                    <a:pt x="7" y="23"/>
                    <a:pt x="10" y="31"/>
                  </a:cubicBezTo>
                  <a:cubicBezTo>
                    <a:pt x="7" y="32"/>
                    <a:pt x="7" y="36"/>
                    <a:pt x="7" y="40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35" name="Freeform 137"/>
            <p:cNvSpPr/>
            <p:nvPr/>
          </p:nvSpPr>
          <p:spPr bwMode="auto">
            <a:xfrm>
              <a:off x="4303713" y="1528763"/>
              <a:ext cx="63500" cy="57150"/>
            </a:xfrm>
            <a:custGeom>
              <a:cxnLst>
                <a:cxn ang="0">
                  <a:pos x="24" y="12"/>
                </a:cxn>
                <a:cxn ang="0">
                  <a:pos x="0" y="15"/>
                </a:cxn>
                <a:cxn ang="0">
                  <a:pos x="3" y="9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4" y="12"/>
                </a:cxn>
              </a:cxnLst>
              <a:rect b="b" l="0" r="r" t="0"/>
              <a:pathLst>
                <a:path h="21" w="24">
                  <a:moveTo>
                    <a:pt x="24" y="12"/>
                  </a:moveTo>
                  <a:cubicBezTo>
                    <a:pt x="22" y="19"/>
                    <a:pt x="7" y="13"/>
                    <a:pt x="0" y="15"/>
                  </a:cubicBezTo>
                  <a:cubicBezTo>
                    <a:pt x="1" y="13"/>
                    <a:pt x="0" y="9"/>
                    <a:pt x="3" y="9"/>
                  </a:cubicBezTo>
                  <a:cubicBezTo>
                    <a:pt x="13" y="21"/>
                    <a:pt x="15" y="1"/>
                    <a:pt x="21" y="0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24" y="4"/>
                    <a:pt x="12" y="13"/>
                    <a:pt x="24" y="12"/>
                  </a:cubicBezTo>
                  <a:close/>
                </a:path>
              </a:pathLst>
            </a:custGeom>
            <a:solidFill>
              <a:srgbClr val="09607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36" name="Freeform 138"/>
            <p:cNvSpPr/>
            <p:nvPr/>
          </p:nvSpPr>
          <p:spPr bwMode="auto">
            <a:xfrm>
              <a:off x="5842000" y="1536700"/>
              <a:ext cx="39688" cy="161925"/>
            </a:xfrm>
            <a:custGeom>
              <a:cxnLst>
                <a:cxn ang="0">
                  <a:pos x="4" y="0"/>
                </a:cxn>
                <a:cxn ang="0">
                  <a:pos x="7" y="60"/>
                </a:cxn>
                <a:cxn ang="0">
                  <a:pos x="4" y="0"/>
                </a:cxn>
              </a:cxnLst>
              <a:rect b="b" l="0" r="r" t="0"/>
              <a:pathLst>
                <a:path h="60" w="15">
                  <a:moveTo>
                    <a:pt x="4" y="0"/>
                  </a:moveTo>
                  <a:cubicBezTo>
                    <a:pt x="7" y="23"/>
                    <a:pt x="15" y="42"/>
                    <a:pt x="7" y="60"/>
                  </a:cubicBezTo>
                  <a:cubicBezTo>
                    <a:pt x="0" y="46"/>
                    <a:pt x="6" y="19"/>
                    <a:pt x="4" y="0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37" name="Freeform 139"/>
            <p:cNvSpPr/>
            <p:nvPr/>
          </p:nvSpPr>
          <p:spPr bwMode="auto">
            <a:xfrm>
              <a:off x="6788150" y="2170113"/>
              <a:ext cx="122238" cy="12700"/>
            </a:xfrm>
            <a:custGeom>
              <a:cxnLst>
                <a:cxn ang="0">
                  <a:pos x="0" y="5"/>
                </a:cxn>
                <a:cxn ang="0">
                  <a:pos x="45" y="5"/>
                </a:cxn>
                <a:cxn ang="0">
                  <a:pos x="0" y="5"/>
                </a:cxn>
              </a:cxnLst>
              <a:rect b="b" l="0" r="r" t="0"/>
              <a:pathLst>
                <a:path h="5" w="45">
                  <a:moveTo>
                    <a:pt x="0" y="5"/>
                  </a:moveTo>
                  <a:cubicBezTo>
                    <a:pt x="8" y="0"/>
                    <a:pt x="37" y="0"/>
                    <a:pt x="45" y="5"/>
                  </a:cubicBezTo>
                  <a:cubicBezTo>
                    <a:pt x="30" y="5"/>
                    <a:pt x="15" y="5"/>
                    <a:pt x="0" y="5"/>
                  </a:cubicBezTo>
                  <a:close/>
                </a:path>
              </a:pathLst>
            </a:custGeom>
            <a:solidFill>
              <a:srgbClr val="67C1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38" name="Freeform 140"/>
            <p:cNvSpPr/>
            <p:nvPr/>
          </p:nvSpPr>
          <p:spPr bwMode="auto">
            <a:xfrm>
              <a:off x="4076700" y="2365375"/>
              <a:ext cx="88900" cy="30163"/>
            </a:xfrm>
            <a:custGeom>
              <a:cxnLst>
                <a:cxn ang="0">
                  <a:pos x="0" y="7"/>
                </a:cxn>
                <a:cxn ang="0">
                  <a:pos x="33" y="4"/>
                </a:cxn>
                <a:cxn ang="0">
                  <a:pos x="0" y="7"/>
                </a:cxn>
              </a:cxnLst>
              <a:rect b="b" l="0" r="r" t="0"/>
              <a:pathLst>
                <a:path h="11" w="33">
                  <a:moveTo>
                    <a:pt x="0" y="7"/>
                  </a:moveTo>
                  <a:cubicBezTo>
                    <a:pt x="5" y="0"/>
                    <a:pt x="23" y="6"/>
                    <a:pt x="33" y="4"/>
                  </a:cubicBezTo>
                  <a:cubicBezTo>
                    <a:pt x="28" y="11"/>
                    <a:pt x="10" y="5"/>
                    <a:pt x="0" y="7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39" name="Freeform 141"/>
            <p:cNvSpPr/>
            <p:nvPr/>
          </p:nvSpPr>
          <p:spPr bwMode="auto">
            <a:xfrm>
              <a:off x="2398713" y="2476500"/>
              <a:ext cx="233363" cy="12700"/>
            </a:xfrm>
            <a:custGeom>
              <a:cxnLst>
                <a:cxn ang="0">
                  <a:pos x="0" y="5"/>
                </a:cxn>
                <a:cxn ang="0">
                  <a:pos x="87" y="5"/>
                </a:cxn>
                <a:cxn ang="0">
                  <a:pos x="0" y="5"/>
                </a:cxn>
              </a:cxnLst>
              <a:rect b="b" l="0" r="r" t="0"/>
              <a:pathLst>
                <a:path h="5" w="87">
                  <a:moveTo>
                    <a:pt x="0" y="5"/>
                  </a:moveTo>
                  <a:cubicBezTo>
                    <a:pt x="22" y="0"/>
                    <a:pt x="65" y="0"/>
                    <a:pt x="87" y="5"/>
                  </a:cubicBezTo>
                  <a:cubicBezTo>
                    <a:pt x="58" y="5"/>
                    <a:pt x="29" y="5"/>
                    <a:pt x="0" y="5"/>
                  </a:cubicBezTo>
                  <a:close/>
                </a:path>
              </a:pathLst>
            </a:custGeom>
            <a:solidFill>
              <a:srgbClr val="3CB1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40" name="Freeform 142"/>
            <p:cNvSpPr/>
            <p:nvPr/>
          </p:nvSpPr>
          <p:spPr bwMode="auto">
            <a:xfrm>
              <a:off x="2298700" y="2484438"/>
              <a:ext cx="398463" cy="73025"/>
            </a:xfrm>
            <a:custGeom>
              <a:cxnLst>
                <a:cxn ang="0">
                  <a:pos x="124" y="2"/>
                </a:cxn>
                <a:cxn ang="0">
                  <a:pos x="148" y="5"/>
                </a:cxn>
                <a:cxn ang="0">
                  <a:pos x="16" y="23"/>
                </a:cxn>
                <a:cxn ang="0">
                  <a:pos x="1" y="20"/>
                </a:cxn>
                <a:cxn ang="0">
                  <a:pos x="37" y="2"/>
                </a:cxn>
                <a:cxn ang="0">
                  <a:pos x="124" y="2"/>
                </a:cxn>
              </a:cxnLst>
              <a:rect b="b" l="0" r="r" t="0"/>
              <a:pathLst>
                <a:path h="27" w="148">
                  <a:moveTo>
                    <a:pt x="124" y="2"/>
                  </a:moveTo>
                  <a:cubicBezTo>
                    <a:pt x="135" y="0"/>
                    <a:pt x="137" y="7"/>
                    <a:pt x="148" y="5"/>
                  </a:cubicBezTo>
                  <a:cubicBezTo>
                    <a:pt x="107" y="14"/>
                    <a:pt x="62" y="19"/>
                    <a:pt x="16" y="23"/>
                  </a:cubicBezTo>
                  <a:cubicBezTo>
                    <a:pt x="12" y="21"/>
                    <a:pt x="0" y="27"/>
                    <a:pt x="1" y="20"/>
                  </a:cubicBezTo>
                  <a:cubicBezTo>
                    <a:pt x="14" y="15"/>
                    <a:pt x="27" y="10"/>
                    <a:pt x="37" y="2"/>
                  </a:cubicBezTo>
                  <a:cubicBezTo>
                    <a:pt x="66" y="2"/>
                    <a:pt x="95" y="2"/>
                    <a:pt x="124" y="2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41" name="Freeform 143"/>
            <p:cNvSpPr/>
            <p:nvPr/>
          </p:nvSpPr>
          <p:spPr bwMode="auto">
            <a:xfrm>
              <a:off x="4041775" y="2449513"/>
              <a:ext cx="30163" cy="136525"/>
            </a:xfrm>
            <a:custGeom>
              <a:cxnLst>
                <a:cxn ang="0">
                  <a:pos x="7" y="0"/>
                </a:cxn>
                <a:cxn ang="0">
                  <a:pos x="4" y="51"/>
                </a:cxn>
                <a:cxn ang="0">
                  <a:pos x="7" y="0"/>
                </a:cxn>
              </a:cxnLst>
              <a:rect b="b" l="0" r="r" t="0"/>
              <a:pathLst>
                <a:path h="51" w="11">
                  <a:moveTo>
                    <a:pt x="7" y="0"/>
                  </a:moveTo>
                  <a:cubicBezTo>
                    <a:pt x="5" y="16"/>
                    <a:pt x="11" y="40"/>
                    <a:pt x="4" y="51"/>
                  </a:cubicBezTo>
                  <a:cubicBezTo>
                    <a:pt x="6" y="35"/>
                    <a:pt x="0" y="11"/>
                    <a:pt x="7" y="0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42" name="Freeform 144"/>
            <p:cNvSpPr/>
            <p:nvPr/>
          </p:nvSpPr>
          <p:spPr bwMode="auto">
            <a:xfrm>
              <a:off x="2268538" y="2538413"/>
              <a:ext cx="73025" cy="26988"/>
            </a:xfrm>
            <a:custGeom>
              <a:cxnLst>
                <a:cxn ang="0">
                  <a:pos x="27" y="3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27" y="3"/>
                </a:cxn>
              </a:cxnLst>
              <a:rect b="b" l="0" r="r" t="0"/>
              <a:pathLst>
                <a:path h="10" w="27">
                  <a:moveTo>
                    <a:pt x="27" y="3"/>
                  </a:moveTo>
                  <a:cubicBezTo>
                    <a:pt x="24" y="10"/>
                    <a:pt x="8" y="4"/>
                    <a:pt x="0" y="6"/>
                  </a:cubicBezTo>
                  <a:cubicBezTo>
                    <a:pt x="2" y="2"/>
                    <a:pt x="6" y="0"/>
                    <a:pt x="12" y="0"/>
                  </a:cubicBezTo>
                  <a:cubicBezTo>
                    <a:pt x="11" y="7"/>
                    <a:pt x="23" y="1"/>
                    <a:pt x="27" y="3"/>
                  </a:cubicBezTo>
                  <a:close/>
                </a:path>
              </a:pathLst>
            </a:custGeom>
            <a:solidFill>
              <a:srgbClr val="67C1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43" name="Freeform 145"/>
            <p:cNvSpPr/>
            <p:nvPr/>
          </p:nvSpPr>
          <p:spPr bwMode="auto">
            <a:xfrm>
              <a:off x="4487863" y="2682875"/>
              <a:ext cx="76200" cy="146050"/>
            </a:xfrm>
            <a:custGeom>
              <a:cxnLst>
                <a:cxn ang="0">
                  <a:pos x="27" y="3"/>
                </a:cxn>
                <a:cxn ang="0">
                  <a:pos x="3" y="54"/>
                </a:cxn>
                <a:cxn ang="0">
                  <a:pos x="0" y="54"/>
                </a:cxn>
                <a:cxn ang="0">
                  <a:pos x="24" y="0"/>
                </a:cxn>
                <a:cxn ang="0">
                  <a:pos x="27" y="3"/>
                </a:cxn>
              </a:cxnLst>
              <a:rect b="b" l="0" r="r" t="0"/>
              <a:pathLst>
                <a:path h="54" w="28">
                  <a:moveTo>
                    <a:pt x="27" y="3"/>
                  </a:moveTo>
                  <a:cubicBezTo>
                    <a:pt x="20" y="21"/>
                    <a:pt x="14" y="40"/>
                    <a:pt x="3" y="54"/>
                  </a:cubicBezTo>
                  <a:cubicBezTo>
                    <a:pt x="2" y="54"/>
                    <a:pt x="1" y="54"/>
                    <a:pt x="0" y="54"/>
                  </a:cubicBezTo>
                  <a:cubicBezTo>
                    <a:pt x="9" y="37"/>
                    <a:pt x="15" y="17"/>
                    <a:pt x="24" y="0"/>
                  </a:cubicBezTo>
                  <a:cubicBezTo>
                    <a:pt x="26" y="0"/>
                    <a:pt x="28" y="0"/>
                    <a:pt x="27" y="3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44" name="Freeform 146"/>
            <p:cNvSpPr/>
            <p:nvPr/>
          </p:nvSpPr>
          <p:spPr bwMode="auto">
            <a:xfrm>
              <a:off x="2922588" y="2778125"/>
              <a:ext cx="525463" cy="236538"/>
            </a:xfrm>
            <a:custGeom>
              <a:cxnLst>
                <a:cxn ang="0">
                  <a:pos x="42" y="1"/>
                </a:cxn>
                <a:cxn ang="0">
                  <a:pos x="138" y="31"/>
                </a:cxn>
                <a:cxn ang="0">
                  <a:pos x="177" y="88"/>
                </a:cxn>
                <a:cxn ang="0">
                  <a:pos x="42" y="13"/>
                </a:cxn>
                <a:cxn ang="0">
                  <a:pos x="111" y="43"/>
                </a:cxn>
                <a:cxn ang="0">
                  <a:pos x="0" y="7"/>
                </a:cxn>
                <a:cxn ang="0">
                  <a:pos x="6" y="1"/>
                </a:cxn>
                <a:cxn ang="0">
                  <a:pos x="42" y="1"/>
                </a:cxn>
              </a:cxnLst>
              <a:rect b="b" l="0" r="r" t="0"/>
              <a:pathLst>
                <a:path h="88" w="195">
                  <a:moveTo>
                    <a:pt x="42" y="1"/>
                  </a:moveTo>
                  <a:cubicBezTo>
                    <a:pt x="77" y="0"/>
                    <a:pt x="109" y="14"/>
                    <a:pt x="138" y="31"/>
                  </a:cubicBezTo>
                  <a:cubicBezTo>
                    <a:pt x="158" y="43"/>
                    <a:pt x="195" y="62"/>
                    <a:pt x="177" y="88"/>
                  </a:cubicBezTo>
                  <a:cubicBezTo>
                    <a:pt x="160" y="35"/>
                    <a:pt x="108" y="17"/>
                    <a:pt x="42" y="13"/>
                  </a:cubicBezTo>
                  <a:cubicBezTo>
                    <a:pt x="60" y="28"/>
                    <a:pt x="102" y="19"/>
                    <a:pt x="111" y="43"/>
                  </a:cubicBezTo>
                  <a:cubicBezTo>
                    <a:pt x="66" y="39"/>
                    <a:pt x="31" y="25"/>
                    <a:pt x="0" y="7"/>
                  </a:cubicBezTo>
                  <a:cubicBezTo>
                    <a:pt x="1" y="4"/>
                    <a:pt x="3" y="2"/>
                    <a:pt x="6" y="1"/>
                  </a:cubicBezTo>
                  <a:cubicBezTo>
                    <a:pt x="18" y="1"/>
                    <a:pt x="30" y="1"/>
                    <a:pt x="42" y="1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45" name="Freeform 147"/>
            <p:cNvSpPr/>
            <p:nvPr/>
          </p:nvSpPr>
          <p:spPr bwMode="auto">
            <a:xfrm>
              <a:off x="4730750" y="2984500"/>
              <a:ext cx="136525" cy="14288"/>
            </a:xfrm>
            <a:custGeom>
              <a:cxnLst>
                <a:cxn ang="0">
                  <a:pos x="0" y="5"/>
                </a:cxn>
                <a:cxn ang="0">
                  <a:pos x="51" y="5"/>
                </a:cxn>
                <a:cxn ang="0">
                  <a:pos x="0" y="5"/>
                </a:cxn>
              </a:cxnLst>
              <a:rect b="b" l="0" r="r" t="0"/>
              <a:pathLst>
                <a:path h="5" w="51">
                  <a:moveTo>
                    <a:pt x="0" y="5"/>
                  </a:moveTo>
                  <a:cubicBezTo>
                    <a:pt x="10" y="0"/>
                    <a:pt x="41" y="0"/>
                    <a:pt x="51" y="5"/>
                  </a:cubicBezTo>
                  <a:cubicBezTo>
                    <a:pt x="34" y="5"/>
                    <a:pt x="17" y="5"/>
                    <a:pt x="0" y="5"/>
                  </a:cubicBezTo>
                  <a:close/>
                </a:path>
              </a:pathLst>
            </a:custGeom>
            <a:solidFill>
              <a:srgbClr val="45616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46" name="Freeform 148"/>
            <p:cNvSpPr/>
            <p:nvPr/>
          </p:nvSpPr>
          <p:spPr bwMode="auto">
            <a:xfrm>
              <a:off x="4738688" y="2990850"/>
              <a:ext cx="225425" cy="31750"/>
            </a:xfrm>
            <a:custGeom>
              <a:cxnLst>
                <a:cxn ang="0">
                  <a:pos x="78" y="3"/>
                </a:cxn>
                <a:cxn ang="0">
                  <a:pos x="84" y="6"/>
                </a:cxn>
                <a:cxn ang="0">
                  <a:pos x="84" y="9"/>
                </a:cxn>
                <a:cxn ang="0">
                  <a:pos x="0" y="9"/>
                </a:cxn>
                <a:cxn ang="0">
                  <a:pos x="78" y="3"/>
                </a:cxn>
              </a:cxnLst>
              <a:rect b="b" l="0" r="r" t="0"/>
              <a:pathLst>
                <a:path h="12" w="84">
                  <a:moveTo>
                    <a:pt x="78" y="3"/>
                  </a:moveTo>
                  <a:cubicBezTo>
                    <a:pt x="80" y="4"/>
                    <a:pt x="84" y="3"/>
                    <a:pt x="84" y="6"/>
                  </a:cubicBezTo>
                  <a:cubicBezTo>
                    <a:pt x="84" y="7"/>
                    <a:pt x="84" y="8"/>
                    <a:pt x="84" y="9"/>
                  </a:cubicBezTo>
                  <a:cubicBezTo>
                    <a:pt x="56" y="9"/>
                    <a:pt x="28" y="9"/>
                    <a:pt x="0" y="9"/>
                  </a:cubicBezTo>
                  <a:cubicBezTo>
                    <a:pt x="19" y="0"/>
                    <a:pt x="59" y="12"/>
                    <a:pt x="78" y="3"/>
                  </a:cubicBezTo>
                  <a:close/>
                </a:path>
              </a:pathLst>
            </a:custGeom>
            <a:solidFill>
              <a:srgbClr val="142F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47" name="Freeform 149"/>
            <p:cNvSpPr/>
            <p:nvPr/>
          </p:nvSpPr>
          <p:spPr bwMode="auto">
            <a:xfrm>
              <a:off x="5376863" y="3038475"/>
              <a:ext cx="104775" cy="46038"/>
            </a:xfrm>
            <a:custGeom>
              <a:cxnLst>
                <a:cxn ang="0">
                  <a:pos x="39" y="6"/>
                </a:cxn>
                <a:cxn ang="0">
                  <a:pos x="39" y="15"/>
                </a:cxn>
                <a:cxn ang="0">
                  <a:pos x="0" y="12"/>
                </a:cxn>
                <a:cxn ang="0">
                  <a:pos x="39" y="6"/>
                </a:cxn>
              </a:cxnLst>
              <a:rect b="b" l="0" r="r" t="0"/>
              <a:pathLst>
                <a:path h="17" w="39">
                  <a:moveTo>
                    <a:pt x="39" y="6"/>
                  </a:moveTo>
                  <a:cubicBezTo>
                    <a:pt x="39" y="9"/>
                    <a:pt x="39" y="12"/>
                    <a:pt x="39" y="15"/>
                  </a:cubicBezTo>
                  <a:cubicBezTo>
                    <a:pt x="23" y="17"/>
                    <a:pt x="13" y="13"/>
                    <a:pt x="0" y="12"/>
                  </a:cubicBezTo>
                  <a:cubicBezTo>
                    <a:pt x="3" y="0"/>
                    <a:pt x="26" y="8"/>
                    <a:pt x="39" y="6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48" name="Freeform 150"/>
            <p:cNvSpPr/>
            <p:nvPr/>
          </p:nvSpPr>
          <p:spPr bwMode="auto">
            <a:xfrm>
              <a:off x="4722813" y="3160713"/>
              <a:ext cx="96838" cy="17463"/>
            </a:xfrm>
            <a:custGeom>
              <a:cxnLst>
                <a:cxn ang="0">
                  <a:pos x="0" y="6"/>
                </a:cxn>
                <a:cxn ang="0">
                  <a:pos x="6" y="0"/>
                </a:cxn>
                <a:cxn ang="0">
                  <a:pos x="36" y="3"/>
                </a:cxn>
                <a:cxn ang="0">
                  <a:pos x="36" y="6"/>
                </a:cxn>
                <a:cxn ang="0">
                  <a:pos x="0" y="6"/>
                </a:cxn>
              </a:cxnLst>
              <a:rect b="b" l="0" r="r" t="0"/>
              <a:pathLst>
                <a:path h="7" w="36">
                  <a:moveTo>
                    <a:pt x="0" y="6"/>
                  </a:moveTo>
                  <a:cubicBezTo>
                    <a:pt x="1" y="3"/>
                    <a:pt x="3" y="1"/>
                    <a:pt x="6" y="0"/>
                  </a:cubicBezTo>
                  <a:cubicBezTo>
                    <a:pt x="10" y="7"/>
                    <a:pt x="27" y="1"/>
                    <a:pt x="36" y="3"/>
                  </a:cubicBezTo>
                  <a:cubicBezTo>
                    <a:pt x="36" y="4"/>
                    <a:pt x="36" y="5"/>
                    <a:pt x="36" y="6"/>
                  </a:cubicBezTo>
                  <a:cubicBezTo>
                    <a:pt x="24" y="6"/>
                    <a:pt x="12" y="6"/>
                    <a:pt x="0" y="6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49" name="Freeform 151"/>
            <p:cNvSpPr/>
            <p:nvPr/>
          </p:nvSpPr>
          <p:spPr bwMode="auto">
            <a:xfrm>
              <a:off x="4665663" y="3162300"/>
              <a:ext cx="293688" cy="49213"/>
            </a:xfrm>
            <a:custGeom>
              <a:cxnLst>
                <a:cxn ang="0">
                  <a:pos x="57" y="5"/>
                </a:cxn>
                <a:cxn ang="0">
                  <a:pos x="81" y="11"/>
                </a:cxn>
                <a:cxn ang="0">
                  <a:pos x="108" y="11"/>
                </a:cxn>
                <a:cxn ang="0">
                  <a:pos x="93" y="14"/>
                </a:cxn>
                <a:cxn ang="0">
                  <a:pos x="42" y="14"/>
                </a:cxn>
                <a:cxn ang="0">
                  <a:pos x="0" y="2"/>
                </a:cxn>
                <a:cxn ang="0">
                  <a:pos x="21" y="5"/>
                </a:cxn>
                <a:cxn ang="0">
                  <a:pos x="57" y="5"/>
                </a:cxn>
              </a:cxnLst>
              <a:rect b="b" l="0" r="r" t="0"/>
              <a:pathLst>
                <a:path h="18" w="109">
                  <a:moveTo>
                    <a:pt x="57" y="5"/>
                  </a:moveTo>
                  <a:cubicBezTo>
                    <a:pt x="67" y="6"/>
                    <a:pt x="97" y="2"/>
                    <a:pt x="81" y="11"/>
                  </a:cubicBezTo>
                  <a:cubicBezTo>
                    <a:pt x="90" y="11"/>
                    <a:pt x="99" y="11"/>
                    <a:pt x="108" y="11"/>
                  </a:cubicBezTo>
                  <a:cubicBezTo>
                    <a:pt x="109" y="18"/>
                    <a:pt x="97" y="12"/>
                    <a:pt x="93" y="14"/>
                  </a:cubicBezTo>
                  <a:cubicBezTo>
                    <a:pt x="76" y="14"/>
                    <a:pt x="59" y="14"/>
                    <a:pt x="42" y="14"/>
                  </a:cubicBezTo>
                  <a:cubicBezTo>
                    <a:pt x="24" y="14"/>
                    <a:pt x="8" y="12"/>
                    <a:pt x="0" y="2"/>
                  </a:cubicBezTo>
                  <a:cubicBezTo>
                    <a:pt x="10" y="0"/>
                    <a:pt x="12" y="6"/>
                    <a:pt x="21" y="5"/>
                  </a:cubicBezTo>
                  <a:cubicBezTo>
                    <a:pt x="33" y="5"/>
                    <a:pt x="45" y="5"/>
                    <a:pt x="57" y="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50" name="Freeform 152"/>
            <p:cNvSpPr/>
            <p:nvPr/>
          </p:nvSpPr>
          <p:spPr bwMode="auto">
            <a:xfrm>
              <a:off x="4348163" y="3111500"/>
              <a:ext cx="30163" cy="88900"/>
            </a:xfrm>
            <a:custGeom>
              <a:cxnLst>
                <a:cxn ang="0">
                  <a:pos x="4" y="33"/>
                </a:cxn>
                <a:cxn ang="0">
                  <a:pos x="7" y="0"/>
                </a:cxn>
                <a:cxn ang="0">
                  <a:pos x="4" y="33"/>
                </a:cxn>
              </a:cxnLst>
              <a:rect b="b" l="0" r="r" t="0"/>
              <a:pathLst>
                <a:path h="33" w="11">
                  <a:moveTo>
                    <a:pt x="4" y="33"/>
                  </a:moveTo>
                  <a:cubicBezTo>
                    <a:pt x="6" y="23"/>
                    <a:pt x="0" y="5"/>
                    <a:pt x="7" y="0"/>
                  </a:cubicBezTo>
                  <a:cubicBezTo>
                    <a:pt x="5" y="10"/>
                    <a:pt x="11" y="28"/>
                    <a:pt x="4" y="33"/>
                  </a:cubicBezTo>
                  <a:close/>
                </a:path>
              </a:pathLst>
            </a:custGeom>
            <a:solidFill>
              <a:srgbClr val="09607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51" name="Freeform 153"/>
            <p:cNvSpPr/>
            <p:nvPr/>
          </p:nvSpPr>
          <p:spPr bwMode="auto">
            <a:xfrm>
              <a:off x="4673600" y="3208338"/>
              <a:ext cx="339725" cy="49213"/>
            </a:xfrm>
            <a:custGeom>
              <a:cxnLst>
                <a:cxn ang="0">
                  <a:pos x="75" y="18"/>
                </a:cxn>
                <a:cxn ang="0">
                  <a:pos x="0" y="3"/>
                </a:cxn>
                <a:cxn ang="0">
                  <a:pos x="126" y="3"/>
                </a:cxn>
                <a:cxn ang="0">
                  <a:pos x="81" y="6"/>
                </a:cxn>
                <a:cxn ang="0">
                  <a:pos x="36" y="6"/>
                </a:cxn>
                <a:cxn ang="0">
                  <a:pos x="60" y="12"/>
                </a:cxn>
                <a:cxn ang="0">
                  <a:pos x="111" y="18"/>
                </a:cxn>
                <a:cxn ang="0">
                  <a:pos x="75" y="18"/>
                </a:cxn>
              </a:cxnLst>
              <a:rect b="b" l="0" r="r" t="0"/>
              <a:pathLst>
                <a:path h="18" w="125">
                  <a:moveTo>
                    <a:pt x="75" y="18"/>
                  </a:moveTo>
                  <a:cubicBezTo>
                    <a:pt x="48" y="15"/>
                    <a:pt x="17" y="16"/>
                    <a:pt x="0" y="3"/>
                  </a:cubicBezTo>
                  <a:cubicBezTo>
                    <a:pt x="37" y="8"/>
                    <a:pt x="82" y="0"/>
                    <a:pt x="126" y="3"/>
                  </a:cubicBezTo>
                  <a:cubicBezTo>
                    <a:pt x="117" y="10"/>
                    <a:pt x="95" y="4"/>
                    <a:pt x="81" y="6"/>
                  </a:cubicBezTo>
                  <a:cubicBezTo>
                    <a:pt x="66" y="6"/>
                    <a:pt x="51" y="6"/>
                    <a:pt x="36" y="6"/>
                  </a:cubicBezTo>
                  <a:cubicBezTo>
                    <a:pt x="42" y="10"/>
                    <a:pt x="50" y="12"/>
                    <a:pt x="60" y="12"/>
                  </a:cubicBezTo>
                  <a:cubicBezTo>
                    <a:pt x="77" y="14"/>
                    <a:pt x="97" y="13"/>
                    <a:pt x="111" y="18"/>
                  </a:cubicBezTo>
                  <a:cubicBezTo>
                    <a:pt x="99" y="18"/>
                    <a:pt x="87" y="18"/>
                    <a:pt x="75" y="1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52" name="Freeform 154"/>
            <p:cNvSpPr/>
            <p:nvPr/>
          </p:nvSpPr>
          <p:spPr bwMode="auto">
            <a:xfrm>
              <a:off x="4770438" y="3222625"/>
              <a:ext cx="122238" cy="17463"/>
            </a:xfrm>
            <a:custGeom>
              <a:cxnLst>
                <a:cxn ang="0">
                  <a:pos x="24" y="7"/>
                </a:cxn>
                <a:cxn ang="0">
                  <a:pos x="0" y="1"/>
                </a:cxn>
                <a:cxn ang="0">
                  <a:pos x="45" y="1"/>
                </a:cxn>
                <a:cxn ang="0">
                  <a:pos x="45" y="4"/>
                </a:cxn>
                <a:cxn ang="0">
                  <a:pos x="24" y="7"/>
                </a:cxn>
              </a:cxnLst>
              <a:rect b="b" l="0" r="r" t="0"/>
              <a:pathLst>
                <a:path h="7" w="45">
                  <a:moveTo>
                    <a:pt x="24" y="7"/>
                  </a:moveTo>
                  <a:cubicBezTo>
                    <a:pt x="14" y="7"/>
                    <a:pt x="6" y="5"/>
                    <a:pt x="0" y="1"/>
                  </a:cubicBezTo>
                  <a:cubicBezTo>
                    <a:pt x="15" y="1"/>
                    <a:pt x="30" y="1"/>
                    <a:pt x="45" y="1"/>
                  </a:cubicBezTo>
                  <a:cubicBezTo>
                    <a:pt x="45" y="2"/>
                    <a:pt x="45" y="3"/>
                    <a:pt x="45" y="4"/>
                  </a:cubicBezTo>
                  <a:cubicBezTo>
                    <a:pt x="39" y="6"/>
                    <a:pt x="25" y="0"/>
                    <a:pt x="24" y="7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53" name="Freeform 155"/>
            <p:cNvSpPr/>
            <p:nvPr/>
          </p:nvSpPr>
          <p:spPr bwMode="auto">
            <a:xfrm>
              <a:off x="4622800" y="3254375"/>
              <a:ext cx="323850" cy="38100"/>
            </a:xfrm>
            <a:custGeom>
              <a:cxnLst>
                <a:cxn ang="0">
                  <a:pos x="1" y="4"/>
                </a:cxn>
                <a:cxn ang="0">
                  <a:pos x="4" y="1"/>
                </a:cxn>
                <a:cxn ang="0">
                  <a:pos x="91" y="10"/>
                </a:cxn>
                <a:cxn ang="0">
                  <a:pos x="64" y="13"/>
                </a:cxn>
                <a:cxn ang="0">
                  <a:pos x="1" y="4"/>
                </a:cxn>
              </a:cxnLst>
              <a:rect b="b" l="0" r="r" t="0"/>
              <a:pathLst>
                <a:path h="14" w="120">
                  <a:moveTo>
                    <a:pt x="1" y="4"/>
                  </a:moveTo>
                  <a:cubicBezTo>
                    <a:pt x="0" y="1"/>
                    <a:pt x="2" y="1"/>
                    <a:pt x="4" y="1"/>
                  </a:cubicBezTo>
                  <a:cubicBezTo>
                    <a:pt x="25" y="0"/>
                    <a:pt x="65" y="6"/>
                    <a:pt x="91" y="10"/>
                  </a:cubicBezTo>
                  <a:cubicBezTo>
                    <a:pt x="120" y="12"/>
                    <a:pt x="79" y="14"/>
                    <a:pt x="64" y="13"/>
                  </a:cubicBezTo>
                  <a:cubicBezTo>
                    <a:pt x="44" y="12"/>
                    <a:pt x="14" y="3"/>
                    <a:pt x="1" y="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54" name="Freeform 156"/>
            <p:cNvSpPr/>
            <p:nvPr/>
          </p:nvSpPr>
          <p:spPr bwMode="auto">
            <a:xfrm>
              <a:off x="5473700" y="3257550"/>
              <a:ext cx="547688" cy="136525"/>
            </a:xfrm>
            <a:custGeom>
              <a:cxnLst>
                <a:cxn ang="0">
                  <a:pos x="204" y="0"/>
                </a:cxn>
                <a:cxn ang="0">
                  <a:pos x="201" y="6"/>
                </a:cxn>
                <a:cxn ang="0">
                  <a:pos x="0" y="51"/>
                </a:cxn>
                <a:cxn ang="0">
                  <a:pos x="138" y="0"/>
                </a:cxn>
                <a:cxn ang="0">
                  <a:pos x="204" y="0"/>
                </a:cxn>
              </a:cxnLst>
              <a:rect b="b" l="0" r="r" t="0"/>
              <a:pathLst>
                <a:path h="51" w="204">
                  <a:moveTo>
                    <a:pt x="204" y="0"/>
                  </a:moveTo>
                  <a:cubicBezTo>
                    <a:pt x="204" y="3"/>
                    <a:pt x="203" y="5"/>
                    <a:pt x="201" y="6"/>
                  </a:cubicBezTo>
                  <a:cubicBezTo>
                    <a:pt x="116" y="3"/>
                    <a:pt x="72" y="41"/>
                    <a:pt x="0" y="51"/>
                  </a:cubicBezTo>
                  <a:cubicBezTo>
                    <a:pt x="37" y="25"/>
                    <a:pt x="83" y="8"/>
                    <a:pt x="138" y="0"/>
                  </a:cubicBezTo>
                  <a:cubicBezTo>
                    <a:pt x="160" y="0"/>
                    <a:pt x="182" y="0"/>
                    <a:pt x="204" y="0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55" name="Freeform 157"/>
            <p:cNvSpPr/>
            <p:nvPr/>
          </p:nvSpPr>
          <p:spPr bwMode="auto">
            <a:xfrm>
              <a:off x="3616325" y="3486150"/>
              <a:ext cx="169863" cy="12700"/>
            </a:xfrm>
            <a:custGeom>
              <a:cxnLst>
                <a:cxn ang="0">
                  <a:pos x="0" y="5"/>
                </a:cxn>
                <a:cxn ang="0">
                  <a:pos x="63" y="5"/>
                </a:cxn>
                <a:cxn ang="0">
                  <a:pos x="0" y="5"/>
                </a:cxn>
              </a:cxnLst>
              <a:rect b="b" l="0" r="r" t="0"/>
              <a:pathLst>
                <a:path h="5" w="62">
                  <a:moveTo>
                    <a:pt x="0" y="5"/>
                  </a:moveTo>
                  <a:cubicBezTo>
                    <a:pt x="14" y="0"/>
                    <a:pt x="49" y="0"/>
                    <a:pt x="63" y="5"/>
                  </a:cubicBezTo>
                  <a:cubicBezTo>
                    <a:pt x="42" y="5"/>
                    <a:pt x="21" y="5"/>
                    <a:pt x="0" y="5"/>
                  </a:cubicBezTo>
                  <a:close/>
                </a:path>
              </a:pathLst>
            </a:custGeom>
            <a:solidFill>
              <a:srgbClr val="67C1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56" name="Freeform 158"/>
            <p:cNvSpPr/>
            <p:nvPr/>
          </p:nvSpPr>
          <p:spPr bwMode="auto">
            <a:xfrm>
              <a:off x="3843338" y="3487738"/>
              <a:ext cx="112713" cy="30163"/>
            </a:xfrm>
            <a:custGeom>
              <a:cxnLst>
                <a:cxn ang="0">
                  <a:pos x="0" y="4"/>
                </a:cxn>
                <a:cxn ang="0">
                  <a:pos x="42" y="7"/>
                </a:cxn>
                <a:cxn ang="0">
                  <a:pos x="0" y="4"/>
                </a:cxn>
              </a:cxnLst>
              <a:rect b="b" l="0" r="r" t="0"/>
              <a:pathLst>
                <a:path h="11" w="42">
                  <a:moveTo>
                    <a:pt x="0" y="4"/>
                  </a:moveTo>
                  <a:cubicBezTo>
                    <a:pt x="13" y="6"/>
                    <a:pt x="34" y="0"/>
                    <a:pt x="42" y="7"/>
                  </a:cubicBezTo>
                  <a:cubicBezTo>
                    <a:pt x="29" y="5"/>
                    <a:pt x="8" y="11"/>
                    <a:pt x="0" y="4"/>
                  </a:cubicBezTo>
                  <a:close/>
                </a:path>
              </a:pathLst>
            </a:custGeom>
            <a:solidFill>
              <a:srgbClr val="67C1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57" name="Freeform 159"/>
            <p:cNvSpPr/>
            <p:nvPr/>
          </p:nvSpPr>
          <p:spPr bwMode="auto">
            <a:xfrm>
              <a:off x="3810000" y="3513138"/>
              <a:ext cx="114300" cy="28575"/>
            </a:xfrm>
            <a:custGeom>
              <a:cxnLst>
                <a:cxn ang="0">
                  <a:pos x="21" y="7"/>
                </a:cxn>
                <a:cxn ang="0">
                  <a:pos x="0" y="4"/>
                </a:cxn>
                <a:cxn ang="0">
                  <a:pos x="42" y="7"/>
                </a:cxn>
                <a:cxn ang="0">
                  <a:pos x="21" y="7"/>
                </a:cxn>
              </a:cxnLst>
              <a:rect b="b" l="0" r="r" t="0"/>
              <a:pathLst>
                <a:path h="11" w="42">
                  <a:moveTo>
                    <a:pt x="21" y="7"/>
                  </a:moveTo>
                  <a:cubicBezTo>
                    <a:pt x="15" y="5"/>
                    <a:pt x="1" y="11"/>
                    <a:pt x="0" y="4"/>
                  </a:cubicBezTo>
                  <a:cubicBezTo>
                    <a:pt x="13" y="6"/>
                    <a:pt x="34" y="0"/>
                    <a:pt x="42" y="7"/>
                  </a:cubicBezTo>
                  <a:cubicBezTo>
                    <a:pt x="35" y="7"/>
                    <a:pt x="28" y="7"/>
                    <a:pt x="21" y="7"/>
                  </a:cubicBezTo>
                  <a:close/>
                </a:path>
              </a:pathLst>
            </a:custGeom>
            <a:solidFill>
              <a:srgbClr val="91C9D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58" name="Freeform 160"/>
            <p:cNvSpPr>
              <a:spLocks noEditPoints="1"/>
            </p:cNvSpPr>
            <p:nvPr/>
          </p:nvSpPr>
          <p:spPr bwMode="auto">
            <a:xfrm>
              <a:off x="4179888" y="3006725"/>
              <a:ext cx="900113" cy="661988"/>
            </a:xfrm>
            <a:custGeom>
              <a:cxnLst>
                <a:cxn ang="0">
                  <a:pos x="166" y="207"/>
                </a:cxn>
                <a:cxn ang="0">
                  <a:pos x="10" y="210"/>
                </a:cxn>
                <a:cxn ang="0">
                  <a:pos x="58" y="219"/>
                </a:cxn>
                <a:cxn ang="0">
                  <a:pos x="106" y="222"/>
                </a:cxn>
                <a:cxn ang="0">
                  <a:pos x="163" y="213"/>
                </a:cxn>
                <a:cxn ang="0">
                  <a:pos x="136" y="246"/>
                </a:cxn>
                <a:cxn ang="0">
                  <a:pos x="94" y="243"/>
                </a:cxn>
                <a:cxn ang="0">
                  <a:pos x="10" y="234"/>
                </a:cxn>
                <a:cxn ang="0">
                  <a:pos x="1" y="195"/>
                </a:cxn>
                <a:cxn ang="0">
                  <a:pos x="52" y="171"/>
                </a:cxn>
                <a:cxn ang="0">
                  <a:pos x="145" y="81"/>
                </a:cxn>
                <a:cxn ang="0">
                  <a:pos x="190" y="3"/>
                </a:cxn>
                <a:cxn ang="0">
                  <a:pos x="196" y="0"/>
                </a:cxn>
                <a:cxn ang="0">
                  <a:pos x="208" y="3"/>
                </a:cxn>
                <a:cxn ang="0">
                  <a:pos x="292" y="3"/>
                </a:cxn>
                <a:cxn ang="0">
                  <a:pos x="313" y="81"/>
                </a:cxn>
                <a:cxn ang="0">
                  <a:pos x="310" y="78"/>
                </a:cxn>
                <a:cxn ang="0">
                  <a:pos x="184" y="78"/>
                </a:cxn>
                <a:cxn ang="0">
                  <a:pos x="259" y="93"/>
                </a:cxn>
                <a:cxn ang="0">
                  <a:pos x="292" y="102"/>
                </a:cxn>
                <a:cxn ang="0">
                  <a:pos x="190" y="180"/>
                </a:cxn>
                <a:cxn ang="0">
                  <a:pos x="181" y="174"/>
                </a:cxn>
                <a:cxn ang="0">
                  <a:pos x="190" y="171"/>
                </a:cxn>
                <a:cxn ang="0">
                  <a:pos x="115" y="171"/>
                </a:cxn>
                <a:cxn ang="0">
                  <a:pos x="145" y="174"/>
                </a:cxn>
                <a:cxn ang="0">
                  <a:pos x="172" y="180"/>
                </a:cxn>
                <a:cxn ang="0">
                  <a:pos x="70" y="195"/>
                </a:cxn>
                <a:cxn ang="0">
                  <a:pos x="112" y="198"/>
                </a:cxn>
                <a:cxn ang="0">
                  <a:pos x="154" y="198"/>
                </a:cxn>
                <a:cxn ang="0">
                  <a:pos x="175" y="198"/>
                </a:cxn>
                <a:cxn ang="0">
                  <a:pos x="166" y="207"/>
                </a:cxn>
                <a:cxn ang="0">
                  <a:pos x="208" y="57"/>
                </a:cxn>
                <a:cxn ang="0">
                  <a:pos x="202" y="63"/>
                </a:cxn>
                <a:cxn ang="0">
                  <a:pos x="181" y="60"/>
                </a:cxn>
                <a:cxn ang="0">
                  <a:pos x="223" y="72"/>
                </a:cxn>
                <a:cxn ang="0">
                  <a:pos x="274" y="72"/>
                </a:cxn>
                <a:cxn ang="0">
                  <a:pos x="289" y="69"/>
                </a:cxn>
                <a:cxn ang="0">
                  <a:pos x="238" y="60"/>
                </a:cxn>
                <a:cxn ang="0">
                  <a:pos x="208" y="57"/>
                </a:cxn>
                <a:cxn ang="0">
                  <a:pos x="229" y="105"/>
                </a:cxn>
                <a:cxn ang="0">
                  <a:pos x="256" y="102"/>
                </a:cxn>
                <a:cxn ang="0">
                  <a:pos x="169" y="93"/>
                </a:cxn>
                <a:cxn ang="0">
                  <a:pos x="166" y="96"/>
                </a:cxn>
                <a:cxn ang="0">
                  <a:pos x="229" y="105"/>
                </a:cxn>
              </a:cxnLst>
              <a:rect b="b" l="0" r="r" t="0"/>
              <a:pathLst>
                <a:path h="246" w="335">
                  <a:moveTo>
                    <a:pt x="166" y="207"/>
                  </a:moveTo>
                  <a:cubicBezTo>
                    <a:pt x="110" y="211"/>
                    <a:pt x="58" y="211"/>
                    <a:pt x="10" y="210"/>
                  </a:cubicBezTo>
                  <a:cubicBezTo>
                    <a:pt x="18" y="221"/>
                    <a:pt x="40" y="218"/>
                    <a:pt x="58" y="219"/>
                  </a:cubicBezTo>
                  <a:cubicBezTo>
                    <a:pt x="68" y="226"/>
                    <a:pt x="91" y="220"/>
                    <a:pt x="106" y="222"/>
                  </a:cubicBezTo>
                  <a:cubicBezTo>
                    <a:pt x="137" y="226"/>
                    <a:pt x="147" y="217"/>
                    <a:pt x="163" y="213"/>
                  </a:cubicBezTo>
                  <a:cubicBezTo>
                    <a:pt x="156" y="226"/>
                    <a:pt x="149" y="239"/>
                    <a:pt x="136" y="246"/>
                  </a:cubicBezTo>
                  <a:cubicBezTo>
                    <a:pt x="128" y="239"/>
                    <a:pt x="107" y="245"/>
                    <a:pt x="94" y="243"/>
                  </a:cubicBezTo>
                  <a:cubicBezTo>
                    <a:pt x="61" y="245"/>
                    <a:pt x="39" y="236"/>
                    <a:pt x="10" y="234"/>
                  </a:cubicBezTo>
                  <a:cubicBezTo>
                    <a:pt x="7" y="221"/>
                    <a:pt x="0" y="212"/>
                    <a:pt x="1" y="195"/>
                  </a:cubicBezTo>
                  <a:cubicBezTo>
                    <a:pt x="11" y="180"/>
                    <a:pt x="28" y="172"/>
                    <a:pt x="52" y="171"/>
                  </a:cubicBezTo>
                  <a:cubicBezTo>
                    <a:pt x="81" y="139"/>
                    <a:pt x="104" y="101"/>
                    <a:pt x="145" y="81"/>
                  </a:cubicBezTo>
                  <a:cubicBezTo>
                    <a:pt x="144" y="39"/>
                    <a:pt x="173" y="27"/>
                    <a:pt x="190" y="3"/>
                  </a:cubicBezTo>
                  <a:cubicBezTo>
                    <a:pt x="193" y="3"/>
                    <a:pt x="194" y="1"/>
                    <a:pt x="196" y="0"/>
                  </a:cubicBezTo>
                  <a:cubicBezTo>
                    <a:pt x="197" y="4"/>
                    <a:pt x="204" y="2"/>
                    <a:pt x="208" y="3"/>
                  </a:cubicBezTo>
                  <a:cubicBezTo>
                    <a:pt x="236" y="3"/>
                    <a:pt x="264" y="3"/>
                    <a:pt x="292" y="3"/>
                  </a:cubicBezTo>
                  <a:cubicBezTo>
                    <a:pt x="310" y="15"/>
                    <a:pt x="335" y="58"/>
                    <a:pt x="313" y="81"/>
                  </a:cubicBezTo>
                  <a:cubicBezTo>
                    <a:pt x="314" y="78"/>
                    <a:pt x="312" y="78"/>
                    <a:pt x="310" y="78"/>
                  </a:cubicBezTo>
                  <a:cubicBezTo>
                    <a:pt x="266" y="75"/>
                    <a:pt x="221" y="83"/>
                    <a:pt x="184" y="78"/>
                  </a:cubicBezTo>
                  <a:cubicBezTo>
                    <a:pt x="201" y="91"/>
                    <a:pt x="232" y="90"/>
                    <a:pt x="259" y="93"/>
                  </a:cubicBezTo>
                  <a:cubicBezTo>
                    <a:pt x="263" y="102"/>
                    <a:pt x="302" y="88"/>
                    <a:pt x="292" y="102"/>
                  </a:cubicBezTo>
                  <a:cubicBezTo>
                    <a:pt x="256" y="126"/>
                    <a:pt x="221" y="151"/>
                    <a:pt x="190" y="180"/>
                  </a:cubicBezTo>
                  <a:cubicBezTo>
                    <a:pt x="189" y="176"/>
                    <a:pt x="181" y="179"/>
                    <a:pt x="181" y="174"/>
                  </a:cubicBezTo>
                  <a:cubicBezTo>
                    <a:pt x="185" y="174"/>
                    <a:pt x="189" y="174"/>
                    <a:pt x="190" y="171"/>
                  </a:cubicBezTo>
                  <a:cubicBezTo>
                    <a:pt x="169" y="158"/>
                    <a:pt x="137" y="162"/>
                    <a:pt x="115" y="171"/>
                  </a:cubicBezTo>
                  <a:cubicBezTo>
                    <a:pt x="119" y="178"/>
                    <a:pt x="136" y="172"/>
                    <a:pt x="145" y="174"/>
                  </a:cubicBezTo>
                  <a:cubicBezTo>
                    <a:pt x="147" y="183"/>
                    <a:pt x="170" y="171"/>
                    <a:pt x="172" y="180"/>
                  </a:cubicBezTo>
                  <a:cubicBezTo>
                    <a:pt x="142" y="189"/>
                    <a:pt x="99" y="185"/>
                    <a:pt x="70" y="195"/>
                  </a:cubicBezTo>
                  <a:cubicBezTo>
                    <a:pt x="85" y="195"/>
                    <a:pt x="95" y="200"/>
                    <a:pt x="112" y="198"/>
                  </a:cubicBezTo>
                  <a:cubicBezTo>
                    <a:pt x="119" y="203"/>
                    <a:pt x="147" y="203"/>
                    <a:pt x="154" y="198"/>
                  </a:cubicBezTo>
                  <a:cubicBezTo>
                    <a:pt x="161" y="198"/>
                    <a:pt x="168" y="198"/>
                    <a:pt x="175" y="198"/>
                  </a:cubicBezTo>
                  <a:cubicBezTo>
                    <a:pt x="176" y="205"/>
                    <a:pt x="166" y="201"/>
                    <a:pt x="166" y="207"/>
                  </a:cubicBezTo>
                  <a:close/>
                  <a:moveTo>
                    <a:pt x="208" y="57"/>
                  </a:moveTo>
                  <a:cubicBezTo>
                    <a:pt x="205" y="58"/>
                    <a:pt x="203" y="60"/>
                    <a:pt x="202" y="63"/>
                  </a:cubicBezTo>
                  <a:cubicBezTo>
                    <a:pt x="193" y="64"/>
                    <a:pt x="191" y="58"/>
                    <a:pt x="181" y="60"/>
                  </a:cubicBezTo>
                  <a:cubicBezTo>
                    <a:pt x="189" y="70"/>
                    <a:pt x="205" y="72"/>
                    <a:pt x="223" y="72"/>
                  </a:cubicBezTo>
                  <a:cubicBezTo>
                    <a:pt x="233" y="77"/>
                    <a:pt x="264" y="77"/>
                    <a:pt x="274" y="72"/>
                  </a:cubicBezTo>
                  <a:cubicBezTo>
                    <a:pt x="278" y="70"/>
                    <a:pt x="290" y="76"/>
                    <a:pt x="289" y="69"/>
                  </a:cubicBezTo>
                  <a:cubicBezTo>
                    <a:pt x="274" y="64"/>
                    <a:pt x="261" y="57"/>
                    <a:pt x="238" y="60"/>
                  </a:cubicBezTo>
                  <a:cubicBezTo>
                    <a:pt x="234" y="53"/>
                    <a:pt x="217" y="59"/>
                    <a:pt x="208" y="57"/>
                  </a:cubicBezTo>
                  <a:close/>
                  <a:moveTo>
                    <a:pt x="229" y="105"/>
                  </a:moveTo>
                  <a:cubicBezTo>
                    <a:pt x="244" y="106"/>
                    <a:pt x="285" y="104"/>
                    <a:pt x="256" y="102"/>
                  </a:cubicBezTo>
                  <a:cubicBezTo>
                    <a:pt x="230" y="98"/>
                    <a:pt x="190" y="92"/>
                    <a:pt x="169" y="93"/>
                  </a:cubicBezTo>
                  <a:cubicBezTo>
                    <a:pt x="167" y="93"/>
                    <a:pt x="165" y="93"/>
                    <a:pt x="166" y="96"/>
                  </a:cubicBezTo>
                  <a:cubicBezTo>
                    <a:pt x="179" y="95"/>
                    <a:pt x="209" y="104"/>
                    <a:pt x="229" y="105"/>
                  </a:cubicBezTo>
                  <a:close/>
                </a:path>
              </a:pathLst>
            </a:custGeom>
            <a:solidFill>
              <a:srgbClr val="1E45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59" name="Freeform 161"/>
            <p:cNvSpPr/>
            <p:nvPr/>
          </p:nvSpPr>
          <p:spPr bwMode="auto">
            <a:xfrm>
              <a:off x="4335463" y="3584575"/>
              <a:ext cx="128588" cy="30163"/>
            </a:xfrm>
            <a:custGeom>
              <a:cxnLst>
                <a:cxn ang="0">
                  <a:pos x="0" y="4"/>
                </a:cxn>
                <a:cxn ang="0">
                  <a:pos x="48" y="7"/>
                </a:cxn>
                <a:cxn ang="0">
                  <a:pos x="0" y="4"/>
                </a:cxn>
              </a:cxnLst>
              <a:rect b="b" l="0" r="r" t="0"/>
              <a:pathLst>
                <a:path h="11" w="48">
                  <a:moveTo>
                    <a:pt x="0" y="4"/>
                  </a:moveTo>
                  <a:cubicBezTo>
                    <a:pt x="15" y="6"/>
                    <a:pt x="38" y="0"/>
                    <a:pt x="48" y="7"/>
                  </a:cubicBezTo>
                  <a:cubicBezTo>
                    <a:pt x="33" y="5"/>
                    <a:pt x="10" y="11"/>
                    <a:pt x="0" y="4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60" name="Freeform 162"/>
            <p:cNvSpPr/>
            <p:nvPr/>
          </p:nvSpPr>
          <p:spPr bwMode="auto">
            <a:xfrm>
              <a:off x="4432300" y="3649663"/>
              <a:ext cx="112713" cy="30163"/>
            </a:xfrm>
            <a:custGeom>
              <a:cxnLst>
                <a:cxn ang="0">
                  <a:pos x="0" y="4"/>
                </a:cxn>
                <a:cxn ang="0">
                  <a:pos x="42" y="7"/>
                </a:cxn>
                <a:cxn ang="0">
                  <a:pos x="0" y="4"/>
                </a:cxn>
              </a:cxnLst>
              <a:rect b="b" l="0" r="r" t="0"/>
              <a:pathLst>
                <a:path h="11" w="42">
                  <a:moveTo>
                    <a:pt x="0" y="4"/>
                  </a:moveTo>
                  <a:cubicBezTo>
                    <a:pt x="13" y="6"/>
                    <a:pt x="34" y="0"/>
                    <a:pt x="42" y="7"/>
                  </a:cubicBezTo>
                  <a:cubicBezTo>
                    <a:pt x="29" y="5"/>
                    <a:pt x="8" y="11"/>
                    <a:pt x="0" y="4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61" name="Freeform 163"/>
            <p:cNvSpPr/>
            <p:nvPr/>
          </p:nvSpPr>
          <p:spPr bwMode="auto">
            <a:xfrm>
              <a:off x="4189413" y="3681413"/>
              <a:ext cx="88900" cy="30163"/>
            </a:xfrm>
            <a:custGeom>
              <a:cxnLst>
                <a:cxn ang="0">
                  <a:pos x="0" y="4"/>
                </a:cxn>
                <a:cxn ang="0">
                  <a:pos x="33" y="7"/>
                </a:cxn>
                <a:cxn ang="0">
                  <a:pos x="0" y="4"/>
                </a:cxn>
              </a:cxnLst>
              <a:rect b="b" l="0" r="r" t="0"/>
              <a:pathLst>
                <a:path h="11" w="33">
                  <a:moveTo>
                    <a:pt x="0" y="4"/>
                  </a:moveTo>
                  <a:cubicBezTo>
                    <a:pt x="10" y="6"/>
                    <a:pt x="28" y="0"/>
                    <a:pt x="33" y="7"/>
                  </a:cubicBezTo>
                  <a:cubicBezTo>
                    <a:pt x="23" y="5"/>
                    <a:pt x="5" y="11"/>
                    <a:pt x="0" y="4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62" name="Freeform 164"/>
            <p:cNvSpPr/>
            <p:nvPr/>
          </p:nvSpPr>
          <p:spPr bwMode="auto">
            <a:xfrm>
              <a:off x="4254500" y="3690938"/>
              <a:ext cx="115888" cy="34925"/>
            </a:xfrm>
            <a:custGeom>
              <a:cxnLst>
                <a:cxn ang="0">
                  <a:pos x="27" y="4"/>
                </a:cxn>
                <a:cxn ang="0">
                  <a:pos x="42" y="7"/>
                </a:cxn>
                <a:cxn ang="0">
                  <a:pos x="0" y="10"/>
                </a:cxn>
                <a:cxn ang="0">
                  <a:pos x="27" y="4"/>
                </a:cxn>
              </a:cxnLst>
              <a:rect b="b" l="0" r="r" t="0"/>
              <a:pathLst>
                <a:path h="13" w="43">
                  <a:moveTo>
                    <a:pt x="27" y="4"/>
                  </a:moveTo>
                  <a:cubicBezTo>
                    <a:pt x="31" y="6"/>
                    <a:pt x="43" y="0"/>
                    <a:pt x="42" y="7"/>
                  </a:cubicBezTo>
                  <a:cubicBezTo>
                    <a:pt x="30" y="10"/>
                    <a:pt x="16" y="11"/>
                    <a:pt x="0" y="10"/>
                  </a:cubicBezTo>
                  <a:cubicBezTo>
                    <a:pt x="2" y="1"/>
                    <a:pt x="25" y="13"/>
                    <a:pt x="27" y="4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63" name="Freeform 165"/>
            <p:cNvSpPr/>
            <p:nvPr/>
          </p:nvSpPr>
          <p:spPr bwMode="auto">
            <a:xfrm>
              <a:off x="4462463" y="3779838"/>
              <a:ext cx="209550" cy="85725"/>
            </a:xfrm>
            <a:custGeom>
              <a:cxnLst>
                <a:cxn ang="0">
                  <a:pos x="52" y="4"/>
                </a:cxn>
                <a:cxn ang="0">
                  <a:pos x="76" y="13"/>
                </a:cxn>
                <a:cxn ang="0">
                  <a:pos x="25" y="22"/>
                </a:cxn>
                <a:cxn ang="0">
                  <a:pos x="16" y="28"/>
                </a:cxn>
                <a:cxn ang="0">
                  <a:pos x="1" y="25"/>
                </a:cxn>
                <a:cxn ang="0">
                  <a:pos x="52" y="4"/>
                </a:cxn>
              </a:cxnLst>
              <a:rect b="b" l="0" r="r" t="0"/>
              <a:pathLst>
                <a:path h="32" w="78">
                  <a:moveTo>
                    <a:pt x="52" y="4"/>
                  </a:moveTo>
                  <a:cubicBezTo>
                    <a:pt x="62" y="5"/>
                    <a:pt x="78" y="0"/>
                    <a:pt x="76" y="13"/>
                  </a:cubicBezTo>
                  <a:cubicBezTo>
                    <a:pt x="60" y="17"/>
                    <a:pt x="41" y="18"/>
                    <a:pt x="25" y="22"/>
                  </a:cubicBezTo>
                  <a:cubicBezTo>
                    <a:pt x="23" y="25"/>
                    <a:pt x="17" y="24"/>
                    <a:pt x="16" y="28"/>
                  </a:cubicBezTo>
                  <a:cubicBezTo>
                    <a:pt x="12" y="26"/>
                    <a:pt x="0" y="32"/>
                    <a:pt x="1" y="25"/>
                  </a:cubicBezTo>
                  <a:cubicBezTo>
                    <a:pt x="21" y="21"/>
                    <a:pt x="38" y="14"/>
                    <a:pt x="52" y="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64" name="Freeform 166"/>
            <p:cNvSpPr/>
            <p:nvPr/>
          </p:nvSpPr>
          <p:spPr bwMode="auto">
            <a:xfrm>
              <a:off x="4505325" y="3838575"/>
              <a:ext cx="136525" cy="23813"/>
            </a:xfrm>
            <a:custGeom>
              <a:cxnLst>
                <a:cxn ang="0">
                  <a:pos x="9" y="0"/>
                </a:cxn>
                <a:cxn ang="0">
                  <a:pos x="51" y="9"/>
                </a:cxn>
                <a:cxn ang="0">
                  <a:pos x="24" y="9"/>
                </a:cxn>
                <a:cxn ang="0">
                  <a:pos x="0" y="6"/>
                </a:cxn>
                <a:cxn ang="0">
                  <a:pos x="9" y="0"/>
                </a:cxn>
              </a:cxnLst>
              <a:rect b="b" l="0" r="r" t="0"/>
              <a:pathLst>
                <a:path h="9" w="51">
                  <a:moveTo>
                    <a:pt x="9" y="0"/>
                  </a:moveTo>
                  <a:cubicBezTo>
                    <a:pt x="19" y="7"/>
                    <a:pt x="41" y="2"/>
                    <a:pt x="51" y="9"/>
                  </a:cubicBezTo>
                  <a:cubicBezTo>
                    <a:pt x="42" y="9"/>
                    <a:pt x="33" y="9"/>
                    <a:pt x="24" y="9"/>
                  </a:cubicBezTo>
                  <a:cubicBezTo>
                    <a:pt x="22" y="2"/>
                    <a:pt x="7" y="8"/>
                    <a:pt x="0" y="6"/>
                  </a:cubicBezTo>
                  <a:cubicBezTo>
                    <a:pt x="1" y="2"/>
                    <a:pt x="7" y="3"/>
                    <a:pt x="9" y="0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65" name="Freeform 167"/>
            <p:cNvSpPr/>
            <p:nvPr/>
          </p:nvSpPr>
          <p:spPr bwMode="auto">
            <a:xfrm>
              <a:off x="4402138" y="3843338"/>
              <a:ext cx="166688" cy="30163"/>
            </a:xfrm>
            <a:custGeom>
              <a:cxnLst>
                <a:cxn ang="0">
                  <a:pos x="62" y="7"/>
                </a:cxn>
                <a:cxn ang="0">
                  <a:pos x="23" y="1"/>
                </a:cxn>
                <a:cxn ang="0">
                  <a:pos x="38" y="4"/>
                </a:cxn>
                <a:cxn ang="0">
                  <a:pos x="62" y="7"/>
                </a:cxn>
              </a:cxnLst>
              <a:rect b="b" l="0" r="r" t="0"/>
              <a:pathLst>
                <a:path h="11" w="62">
                  <a:moveTo>
                    <a:pt x="62" y="7"/>
                  </a:moveTo>
                  <a:cubicBezTo>
                    <a:pt x="49" y="6"/>
                    <a:pt x="0" y="11"/>
                    <a:pt x="23" y="1"/>
                  </a:cubicBezTo>
                  <a:cubicBezTo>
                    <a:pt x="22" y="8"/>
                    <a:pt x="34" y="2"/>
                    <a:pt x="38" y="4"/>
                  </a:cubicBezTo>
                  <a:cubicBezTo>
                    <a:pt x="45" y="6"/>
                    <a:pt x="60" y="0"/>
                    <a:pt x="62" y="7"/>
                  </a:cubicBezTo>
                  <a:close/>
                </a:path>
              </a:pathLst>
            </a:custGeom>
            <a:solidFill>
              <a:srgbClr val="6A898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66" name="Freeform 168"/>
            <p:cNvSpPr/>
            <p:nvPr/>
          </p:nvSpPr>
          <p:spPr bwMode="auto">
            <a:xfrm>
              <a:off x="4335463" y="3773488"/>
              <a:ext cx="328613" cy="239713"/>
            </a:xfrm>
            <a:custGeom>
              <a:cxnLst>
                <a:cxn ang="0">
                  <a:pos x="120" y="42"/>
                </a:cxn>
                <a:cxn ang="0">
                  <a:pos x="114" y="54"/>
                </a:cxn>
                <a:cxn ang="0">
                  <a:pos x="75" y="69"/>
                </a:cxn>
                <a:cxn ang="0">
                  <a:pos x="54" y="69"/>
                </a:cxn>
                <a:cxn ang="0">
                  <a:pos x="105" y="87"/>
                </a:cxn>
                <a:cxn ang="0">
                  <a:pos x="93" y="87"/>
                </a:cxn>
                <a:cxn ang="0">
                  <a:pos x="51" y="84"/>
                </a:cxn>
                <a:cxn ang="0">
                  <a:pos x="42" y="60"/>
                </a:cxn>
                <a:cxn ang="0">
                  <a:pos x="102" y="45"/>
                </a:cxn>
                <a:cxn ang="0">
                  <a:pos x="51" y="42"/>
                </a:cxn>
                <a:cxn ang="0">
                  <a:pos x="3" y="39"/>
                </a:cxn>
                <a:cxn ang="0">
                  <a:pos x="9" y="27"/>
                </a:cxn>
                <a:cxn ang="0">
                  <a:pos x="51" y="15"/>
                </a:cxn>
                <a:cxn ang="0">
                  <a:pos x="0" y="6"/>
                </a:cxn>
                <a:cxn ang="0">
                  <a:pos x="96" y="3"/>
                </a:cxn>
                <a:cxn ang="0">
                  <a:pos x="99" y="6"/>
                </a:cxn>
                <a:cxn ang="0">
                  <a:pos x="48" y="27"/>
                </a:cxn>
                <a:cxn ang="0">
                  <a:pos x="87" y="33"/>
                </a:cxn>
                <a:cxn ang="0">
                  <a:pos x="114" y="33"/>
                </a:cxn>
                <a:cxn ang="0">
                  <a:pos x="120" y="42"/>
                </a:cxn>
              </a:cxnLst>
              <a:rect b="b" l="0" r="r" t="0"/>
              <a:pathLst>
                <a:path h="89" w="122">
                  <a:moveTo>
                    <a:pt x="120" y="42"/>
                  </a:moveTo>
                  <a:cubicBezTo>
                    <a:pt x="122" y="50"/>
                    <a:pt x="114" y="48"/>
                    <a:pt x="114" y="54"/>
                  </a:cubicBezTo>
                  <a:cubicBezTo>
                    <a:pt x="101" y="59"/>
                    <a:pt x="88" y="64"/>
                    <a:pt x="75" y="69"/>
                  </a:cubicBezTo>
                  <a:cubicBezTo>
                    <a:pt x="68" y="69"/>
                    <a:pt x="61" y="69"/>
                    <a:pt x="54" y="69"/>
                  </a:cubicBezTo>
                  <a:cubicBezTo>
                    <a:pt x="66" y="80"/>
                    <a:pt x="100" y="69"/>
                    <a:pt x="105" y="87"/>
                  </a:cubicBezTo>
                  <a:cubicBezTo>
                    <a:pt x="101" y="87"/>
                    <a:pt x="97" y="87"/>
                    <a:pt x="93" y="87"/>
                  </a:cubicBezTo>
                  <a:cubicBezTo>
                    <a:pt x="76" y="89"/>
                    <a:pt x="65" y="85"/>
                    <a:pt x="51" y="84"/>
                  </a:cubicBezTo>
                  <a:cubicBezTo>
                    <a:pt x="32" y="86"/>
                    <a:pt x="28" y="67"/>
                    <a:pt x="42" y="60"/>
                  </a:cubicBezTo>
                  <a:cubicBezTo>
                    <a:pt x="62" y="55"/>
                    <a:pt x="87" y="55"/>
                    <a:pt x="102" y="45"/>
                  </a:cubicBezTo>
                  <a:cubicBezTo>
                    <a:pt x="83" y="46"/>
                    <a:pt x="71" y="40"/>
                    <a:pt x="51" y="42"/>
                  </a:cubicBezTo>
                  <a:cubicBezTo>
                    <a:pt x="32" y="44"/>
                    <a:pt x="22" y="37"/>
                    <a:pt x="3" y="39"/>
                  </a:cubicBezTo>
                  <a:cubicBezTo>
                    <a:pt x="2" y="32"/>
                    <a:pt x="4" y="28"/>
                    <a:pt x="9" y="27"/>
                  </a:cubicBezTo>
                  <a:cubicBezTo>
                    <a:pt x="25" y="25"/>
                    <a:pt x="39" y="21"/>
                    <a:pt x="51" y="15"/>
                  </a:cubicBezTo>
                  <a:cubicBezTo>
                    <a:pt x="36" y="10"/>
                    <a:pt x="9" y="17"/>
                    <a:pt x="0" y="6"/>
                  </a:cubicBezTo>
                  <a:cubicBezTo>
                    <a:pt x="27" y="0"/>
                    <a:pt x="65" y="5"/>
                    <a:pt x="96" y="3"/>
                  </a:cubicBezTo>
                  <a:cubicBezTo>
                    <a:pt x="96" y="5"/>
                    <a:pt x="96" y="7"/>
                    <a:pt x="99" y="6"/>
                  </a:cubicBezTo>
                  <a:cubicBezTo>
                    <a:pt x="85" y="16"/>
                    <a:pt x="68" y="23"/>
                    <a:pt x="48" y="27"/>
                  </a:cubicBezTo>
                  <a:cubicBezTo>
                    <a:pt x="25" y="37"/>
                    <a:pt x="74" y="32"/>
                    <a:pt x="87" y="33"/>
                  </a:cubicBezTo>
                  <a:cubicBezTo>
                    <a:pt x="96" y="33"/>
                    <a:pt x="105" y="33"/>
                    <a:pt x="114" y="33"/>
                  </a:cubicBezTo>
                  <a:cubicBezTo>
                    <a:pt x="118" y="34"/>
                    <a:pt x="120" y="37"/>
                    <a:pt x="120" y="42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67" name="Freeform 169"/>
            <p:cNvSpPr/>
            <p:nvPr/>
          </p:nvSpPr>
          <p:spPr bwMode="auto">
            <a:xfrm>
              <a:off x="4641850" y="3873500"/>
              <a:ext cx="73025" cy="50800"/>
            </a:xfrm>
            <a:custGeom>
              <a:cxnLst>
                <a:cxn ang="0">
                  <a:pos x="6" y="5"/>
                </a:cxn>
                <a:cxn ang="0">
                  <a:pos x="24" y="11"/>
                </a:cxn>
                <a:cxn ang="0">
                  <a:pos x="0" y="17"/>
                </a:cxn>
                <a:cxn ang="0">
                  <a:pos x="6" y="5"/>
                </a:cxn>
              </a:cxnLst>
              <a:rect b="b" l="0" r="r" t="0"/>
              <a:pathLst>
                <a:path h="19" w="27">
                  <a:moveTo>
                    <a:pt x="6" y="5"/>
                  </a:moveTo>
                  <a:cubicBezTo>
                    <a:pt x="12" y="7"/>
                    <a:pt x="27" y="0"/>
                    <a:pt x="24" y="11"/>
                  </a:cubicBezTo>
                  <a:cubicBezTo>
                    <a:pt x="22" y="19"/>
                    <a:pt x="10" y="17"/>
                    <a:pt x="0" y="17"/>
                  </a:cubicBezTo>
                  <a:cubicBezTo>
                    <a:pt x="0" y="11"/>
                    <a:pt x="8" y="13"/>
                    <a:pt x="6" y="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68" name="Freeform 170"/>
            <p:cNvSpPr/>
            <p:nvPr/>
          </p:nvSpPr>
          <p:spPr bwMode="auto">
            <a:xfrm>
              <a:off x="4400550" y="3900488"/>
              <a:ext cx="87313" cy="31750"/>
            </a:xfrm>
            <a:custGeom>
              <a:cxnLst>
                <a:cxn ang="0">
                  <a:pos x="0" y="4"/>
                </a:cxn>
                <a:cxn ang="0">
                  <a:pos x="33" y="7"/>
                </a:cxn>
                <a:cxn ang="0">
                  <a:pos x="18" y="10"/>
                </a:cxn>
                <a:cxn ang="0">
                  <a:pos x="0" y="4"/>
                </a:cxn>
              </a:cxnLst>
              <a:rect b="b" l="0" r="r" t="0"/>
              <a:pathLst>
                <a:path h="12" w="33">
                  <a:moveTo>
                    <a:pt x="0" y="4"/>
                  </a:moveTo>
                  <a:cubicBezTo>
                    <a:pt x="10" y="6"/>
                    <a:pt x="28" y="0"/>
                    <a:pt x="33" y="7"/>
                  </a:cubicBezTo>
                  <a:cubicBezTo>
                    <a:pt x="26" y="6"/>
                    <a:pt x="21" y="7"/>
                    <a:pt x="18" y="10"/>
                  </a:cubicBezTo>
                  <a:cubicBezTo>
                    <a:pt x="18" y="2"/>
                    <a:pt x="0" y="12"/>
                    <a:pt x="0" y="4"/>
                  </a:cubicBezTo>
                  <a:close/>
                </a:path>
              </a:pathLst>
            </a:custGeom>
            <a:solidFill>
              <a:srgbClr val="09607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69" name="Freeform 171"/>
            <p:cNvSpPr/>
            <p:nvPr/>
          </p:nvSpPr>
          <p:spPr bwMode="auto">
            <a:xfrm>
              <a:off x="4479925" y="3959225"/>
              <a:ext cx="282575" cy="58738"/>
            </a:xfrm>
            <a:custGeom>
              <a:cxnLst>
                <a:cxn ang="0">
                  <a:pos x="21" y="0"/>
                </a:cxn>
                <a:cxn ang="0">
                  <a:pos x="105" y="9"/>
                </a:cxn>
                <a:cxn ang="0">
                  <a:pos x="51" y="18"/>
                </a:cxn>
                <a:cxn ang="0">
                  <a:pos x="0" y="0"/>
                </a:cxn>
                <a:cxn ang="0">
                  <a:pos x="21" y="0"/>
                </a:cxn>
              </a:cxnLst>
              <a:rect b="b" l="0" r="r" t="0"/>
              <a:pathLst>
                <a:path h="22" w="105">
                  <a:moveTo>
                    <a:pt x="21" y="0"/>
                  </a:moveTo>
                  <a:cubicBezTo>
                    <a:pt x="46" y="6"/>
                    <a:pt x="82" y="1"/>
                    <a:pt x="105" y="9"/>
                  </a:cubicBezTo>
                  <a:cubicBezTo>
                    <a:pt x="97" y="22"/>
                    <a:pt x="65" y="11"/>
                    <a:pt x="51" y="18"/>
                  </a:cubicBezTo>
                  <a:cubicBezTo>
                    <a:pt x="46" y="0"/>
                    <a:pt x="12" y="11"/>
                    <a:pt x="0" y="0"/>
                  </a:cubicBezTo>
                  <a:cubicBezTo>
                    <a:pt x="7" y="0"/>
                    <a:pt x="14" y="0"/>
                    <a:pt x="21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70" name="Freeform 172"/>
            <p:cNvSpPr/>
            <p:nvPr/>
          </p:nvSpPr>
          <p:spPr bwMode="auto">
            <a:xfrm>
              <a:off x="4464050" y="4000500"/>
              <a:ext cx="120650" cy="25400"/>
            </a:xfrm>
            <a:custGeom>
              <a:cxnLst>
                <a:cxn ang="0">
                  <a:pos x="3" y="0"/>
                </a:cxn>
                <a:cxn ang="0">
                  <a:pos x="45" y="3"/>
                </a:cxn>
                <a:cxn ang="0">
                  <a:pos x="0" y="6"/>
                </a:cxn>
                <a:cxn ang="0">
                  <a:pos x="3" y="0"/>
                </a:cxn>
              </a:cxnLst>
              <a:rect b="b" l="0" r="r" t="0"/>
              <a:pathLst>
                <a:path h="10" w="45">
                  <a:moveTo>
                    <a:pt x="3" y="0"/>
                  </a:moveTo>
                  <a:cubicBezTo>
                    <a:pt x="17" y="1"/>
                    <a:pt x="28" y="5"/>
                    <a:pt x="45" y="3"/>
                  </a:cubicBezTo>
                  <a:cubicBezTo>
                    <a:pt x="36" y="10"/>
                    <a:pt x="14" y="4"/>
                    <a:pt x="0" y="6"/>
                  </a:cubicBezTo>
                  <a:cubicBezTo>
                    <a:pt x="0" y="3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71" name="Freeform 173"/>
            <p:cNvSpPr/>
            <p:nvPr/>
          </p:nvSpPr>
          <p:spPr bwMode="auto">
            <a:xfrm>
              <a:off x="4618038" y="3983038"/>
              <a:ext cx="177800" cy="34925"/>
            </a:xfrm>
            <a:custGeom>
              <a:cxnLst>
                <a:cxn ang="0">
                  <a:pos x="0" y="9"/>
                </a:cxn>
                <a:cxn ang="0">
                  <a:pos x="54" y="0"/>
                </a:cxn>
                <a:cxn ang="0">
                  <a:pos x="66" y="6"/>
                </a:cxn>
                <a:cxn ang="0">
                  <a:pos x="9" y="12"/>
                </a:cxn>
                <a:cxn ang="0">
                  <a:pos x="0" y="9"/>
                </a:cxn>
              </a:cxnLst>
              <a:rect b="b" l="0" r="r" t="0"/>
              <a:pathLst>
                <a:path h="13" w="66">
                  <a:moveTo>
                    <a:pt x="0" y="9"/>
                  </a:moveTo>
                  <a:cubicBezTo>
                    <a:pt x="14" y="2"/>
                    <a:pt x="46" y="13"/>
                    <a:pt x="54" y="0"/>
                  </a:cubicBezTo>
                  <a:cubicBezTo>
                    <a:pt x="59" y="1"/>
                    <a:pt x="57" y="9"/>
                    <a:pt x="66" y="6"/>
                  </a:cubicBezTo>
                  <a:cubicBezTo>
                    <a:pt x="51" y="12"/>
                    <a:pt x="30" y="12"/>
                    <a:pt x="9" y="12"/>
                  </a:cubicBezTo>
                  <a:cubicBezTo>
                    <a:pt x="5" y="12"/>
                    <a:pt x="1" y="12"/>
                    <a:pt x="0" y="9"/>
                  </a:cubicBezTo>
                  <a:close/>
                </a:path>
              </a:pathLst>
            </a:custGeom>
            <a:solidFill>
              <a:srgbClr val="09607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72" name="Freeform 174"/>
            <p:cNvSpPr/>
            <p:nvPr/>
          </p:nvSpPr>
          <p:spPr bwMode="auto">
            <a:xfrm>
              <a:off x="4424363" y="3978275"/>
              <a:ext cx="484188" cy="73025"/>
            </a:xfrm>
            <a:custGeom>
              <a:cxnLst>
                <a:cxn ang="0">
                  <a:pos x="138" y="8"/>
                </a:cxn>
                <a:cxn ang="0">
                  <a:pos x="180" y="17"/>
                </a:cxn>
                <a:cxn ang="0">
                  <a:pos x="99" y="23"/>
                </a:cxn>
                <a:cxn ang="0">
                  <a:pos x="36" y="23"/>
                </a:cxn>
                <a:cxn ang="0">
                  <a:pos x="0" y="20"/>
                </a:cxn>
                <a:cxn ang="0">
                  <a:pos x="3" y="17"/>
                </a:cxn>
                <a:cxn ang="0">
                  <a:pos x="81" y="14"/>
                </a:cxn>
                <a:cxn ang="0">
                  <a:pos x="138" y="8"/>
                </a:cxn>
              </a:cxnLst>
              <a:rect b="b" l="0" r="r" t="0"/>
              <a:pathLst>
                <a:path h="27" w="180">
                  <a:moveTo>
                    <a:pt x="138" y="8"/>
                  </a:moveTo>
                  <a:cubicBezTo>
                    <a:pt x="152" y="11"/>
                    <a:pt x="180" y="0"/>
                    <a:pt x="180" y="17"/>
                  </a:cubicBezTo>
                  <a:cubicBezTo>
                    <a:pt x="150" y="16"/>
                    <a:pt x="129" y="24"/>
                    <a:pt x="99" y="23"/>
                  </a:cubicBezTo>
                  <a:cubicBezTo>
                    <a:pt x="78" y="23"/>
                    <a:pt x="57" y="23"/>
                    <a:pt x="36" y="23"/>
                  </a:cubicBezTo>
                  <a:cubicBezTo>
                    <a:pt x="25" y="21"/>
                    <a:pt x="6" y="27"/>
                    <a:pt x="0" y="20"/>
                  </a:cubicBezTo>
                  <a:cubicBezTo>
                    <a:pt x="2" y="20"/>
                    <a:pt x="4" y="20"/>
                    <a:pt x="3" y="17"/>
                  </a:cubicBezTo>
                  <a:cubicBezTo>
                    <a:pt x="28" y="15"/>
                    <a:pt x="61" y="21"/>
                    <a:pt x="81" y="14"/>
                  </a:cubicBezTo>
                  <a:cubicBezTo>
                    <a:pt x="102" y="14"/>
                    <a:pt x="123" y="14"/>
                    <a:pt x="138" y="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73" name="Freeform 175"/>
            <p:cNvSpPr/>
            <p:nvPr/>
          </p:nvSpPr>
          <p:spPr bwMode="auto">
            <a:xfrm>
              <a:off x="4521200" y="4040188"/>
              <a:ext cx="169863" cy="12700"/>
            </a:xfrm>
            <a:custGeom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0" y="0"/>
                </a:cxn>
              </a:cxnLst>
              <a:rect b="b" l="0" r="r" t="0"/>
              <a:pathLst>
                <a:path h="5" w="62">
                  <a:moveTo>
                    <a:pt x="0" y="0"/>
                  </a:moveTo>
                  <a:cubicBezTo>
                    <a:pt x="21" y="0"/>
                    <a:pt x="42" y="0"/>
                    <a:pt x="63" y="0"/>
                  </a:cubicBezTo>
                  <a:cubicBezTo>
                    <a:pt x="49" y="5"/>
                    <a:pt x="14" y="5"/>
                    <a:pt x="0" y="0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74" name="Freeform 176"/>
            <p:cNvSpPr/>
            <p:nvPr/>
          </p:nvSpPr>
          <p:spPr bwMode="auto">
            <a:xfrm>
              <a:off x="4541838" y="4062413"/>
              <a:ext cx="236538" cy="34925"/>
            </a:xfrm>
            <a:custGeom>
              <a:cxnLst>
                <a:cxn ang="0">
                  <a:pos x="88" y="1"/>
                </a:cxn>
                <a:cxn ang="0">
                  <a:pos x="58" y="7"/>
                </a:cxn>
                <a:cxn ang="0">
                  <a:pos x="52" y="4"/>
                </a:cxn>
                <a:cxn ang="0">
                  <a:pos x="28" y="1"/>
                </a:cxn>
                <a:cxn ang="0">
                  <a:pos x="88" y="1"/>
                </a:cxn>
              </a:cxnLst>
              <a:rect b="b" l="0" r="r" t="0"/>
              <a:pathLst>
                <a:path h="13" w="88">
                  <a:moveTo>
                    <a:pt x="88" y="1"/>
                  </a:moveTo>
                  <a:cubicBezTo>
                    <a:pt x="88" y="13"/>
                    <a:pt x="67" y="4"/>
                    <a:pt x="58" y="7"/>
                  </a:cubicBezTo>
                  <a:cubicBezTo>
                    <a:pt x="57" y="5"/>
                    <a:pt x="55" y="4"/>
                    <a:pt x="52" y="4"/>
                  </a:cubicBezTo>
                  <a:cubicBezTo>
                    <a:pt x="28" y="5"/>
                    <a:pt x="0" y="3"/>
                    <a:pt x="28" y="1"/>
                  </a:cubicBezTo>
                  <a:cubicBezTo>
                    <a:pt x="41" y="0"/>
                    <a:pt x="70" y="2"/>
                    <a:pt x="88" y="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75" name="Freeform 177"/>
            <p:cNvSpPr/>
            <p:nvPr/>
          </p:nvSpPr>
          <p:spPr bwMode="auto">
            <a:xfrm>
              <a:off x="4681538" y="4233863"/>
              <a:ext cx="307975" cy="104775"/>
            </a:xfrm>
            <a:custGeom>
              <a:cxnLst>
                <a:cxn ang="0">
                  <a:pos x="81" y="0"/>
                </a:cxn>
                <a:cxn ang="0">
                  <a:pos x="66" y="9"/>
                </a:cxn>
                <a:cxn ang="0">
                  <a:pos x="93" y="6"/>
                </a:cxn>
                <a:cxn ang="0">
                  <a:pos x="114" y="6"/>
                </a:cxn>
                <a:cxn ang="0">
                  <a:pos x="93" y="15"/>
                </a:cxn>
                <a:cxn ang="0">
                  <a:pos x="99" y="24"/>
                </a:cxn>
                <a:cxn ang="0">
                  <a:pos x="78" y="39"/>
                </a:cxn>
                <a:cxn ang="0">
                  <a:pos x="51" y="39"/>
                </a:cxn>
                <a:cxn ang="0">
                  <a:pos x="42" y="39"/>
                </a:cxn>
                <a:cxn ang="0">
                  <a:pos x="60" y="33"/>
                </a:cxn>
                <a:cxn ang="0">
                  <a:pos x="6" y="24"/>
                </a:cxn>
                <a:cxn ang="0">
                  <a:pos x="51" y="12"/>
                </a:cxn>
                <a:cxn ang="0">
                  <a:pos x="15" y="0"/>
                </a:cxn>
                <a:cxn ang="0">
                  <a:pos x="81" y="0"/>
                </a:cxn>
              </a:cxnLst>
              <a:rect b="b" l="0" r="r" t="0"/>
              <a:pathLst>
                <a:path h="39" w="114">
                  <a:moveTo>
                    <a:pt x="81" y="0"/>
                  </a:moveTo>
                  <a:cubicBezTo>
                    <a:pt x="86" y="13"/>
                    <a:pt x="65" y="0"/>
                    <a:pt x="66" y="9"/>
                  </a:cubicBezTo>
                  <a:cubicBezTo>
                    <a:pt x="69" y="11"/>
                    <a:pt x="87" y="10"/>
                    <a:pt x="93" y="6"/>
                  </a:cubicBezTo>
                  <a:cubicBezTo>
                    <a:pt x="100" y="6"/>
                    <a:pt x="107" y="6"/>
                    <a:pt x="114" y="6"/>
                  </a:cubicBezTo>
                  <a:cubicBezTo>
                    <a:pt x="112" y="14"/>
                    <a:pt x="100" y="12"/>
                    <a:pt x="93" y="15"/>
                  </a:cubicBezTo>
                  <a:cubicBezTo>
                    <a:pt x="95" y="18"/>
                    <a:pt x="100" y="18"/>
                    <a:pt x="99" y="24"/>
                  </a:cubicBezTo>
                  <a:cubicBezTo>
                    <a:pt x="86" y="23"/>
                    <a:pt x="77" y="26"/>
                    <a:pt x="78" y="39"/>
                  </a:cubicBezTo>
                  <a:cubicBezTo>
                    <a:pt x="69" y="39"/>
                    <a:pt x="60" y="39"/>
                    <a:pt x="51" y="39"/>
                  </a:cubicBezTo>
                  <a:cubicBezTo>
                    <a:pt x="48" y="39"/>
                    <a:pt x="45" y="39"/>
                    <a:pt x="42" y="39"/>
                  </a:cubicBezTo>
                  <a:cubicBezTo>
                    <a:pt x="39" y="28"/>
                    <a:pt x="54" y="35"/>
                    <a:pt x="60" y="33"/>
                  </a:cubicBezTo>
                  <a:cubicBezTo>
                    <a:pt x="50" y="15"/>
                    <a:pt x="22" y="33"/>
                    <a:pt x="6" y="24"/>
                  </a:cubicBezTo>
                  <a:cubicBezTo>
                    <a:pt x="10" y="9"/>
                    <a:pt x="39" y="19"/>
                    <a:pt x="51" y="12"/>
                  </a:cubicBezTo>
                  <a:cubicBezTo>
                    <a:pt x="44" y="4"/>
                    <a:pt x="0" y="10"/>
                    <a:pt x="15" y="0"/>
                  </a:cubicBezTo>
                  <a:cubicBezTo>
                    <a:pt x="37" y="0"/>
                    <a:pt x="59" y="0"/>
                    <a:pt x="81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76" name="Freeform 178"/>
            <p:cNvSpPr/>
            <p:nvPr/>
          </p:nvSpPr>
          <p:spPr bwMode="auto">
            <a:xfrm>
              <a:off x="4892675" y="4416425"/>
              <a:ext cx="168275" cy="52388"/>
            </a:xfrm>
            <a:custGeom>
              <a:cxnLst>
                <a:cxn ang="0">
                  <a:pos x="27" y="19"/>
                </a:cxn>
                <a:cxn ang="0">
                  <a:pos x="0" y="19"/>
                </a:cxn>
                <a:cxn ang="0">
                  <a:pos x="9" y="4"/>
                </a:cxn>
                <a:cxn ang="0">
                  <a:pos x="63" y="7"/>
                </a:cxn>
                <a:cxn ang="0">
                  <a:pos x="60" y="13"/>
                </a:cxn>
                <a:cxn ang="0">
                  <a:pos x="60" y="19"/>
                </a:cxn>
                <a:cxn ang="0">
                  <a:pos x="27" y="19"/>
                </a:cxn>
              </a:cxnLst>
              <a:rect b="b" l="0" r="r" t="0"/>
              <a:pathLst>
                <a:path h="19" w="62">
                  <a:moveTo>
                    <a:pt x="27" y="19"/>
                  </a:moveTo>
                  <a:cubicBezTo>
                    <a:pt x="18" y="19"/>
                    <a:pt x="9" y="19"/>
                    <a:pt x="0" y="19"/>
                  </a:cubicBezTo>
                  <a:cubicBezTo>
                    <a:pt x="3" y="14"/>
                    <a:pt x="7" y="10"/>
                    <a:pt x="9" y="4"/>
                  </a:cubicBezTo>
                  <a:cubicBezTo>
                    <a:pt x="26" y="6"/>
                    <a:pt x="51" y="0"/>
                    <a:pt x="63" y="7"/>
                  </a:cubicBezTo>
                  <a:cubicBezTo>
                    <a:pt x="45" y="12"/>
                    <a:pt x="25" y="13"/>
                    <a:pt x="60" y="13"/>
                  </a:cubicBezTo>
                  <a:cubicBezTo>
                    <a:pt x="60" y="15"/>
                    <a:pt x="60" y="17"/>
                    <a:pt x="60" y="19"/>
                  </a:cubicBezTo>
                  <a:cubicBezTo>
                    <a:pt x="49" y="19"/>
                    <a:pt x="38" y="19"/>
                    <a:pt x="27" y="1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77" name="Freeform 179"/>
            <p:cNvSpPr/>
            <p:nvPr/>
          </p:nvSpPr>
          <p:spPr bwMode="auto">
            <a:xfrm>
              <a:off x="4964113" y="4468813"/>
              <a:ext cx="88900" cy="12700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0" y="0"/>
                </a:cxn>
              </a:cxnLst>
              <a:rect b="b" l="0" r="r" t="0"/>
              <a:pathLst>
                <a:path h="5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29" y="5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9607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78" name="Freeform 180"/>
            <p:cNvSpPr/>
            <p:nvPr/>
          </p:nvSpPr>
          <p:spPr bwMode="auto">
            <a:xfrm>
              <a:off x="4989513" y="4548188"/>
              <a:ext cx="120650" cy="33338"/>
            </a:xfrm>
            <a:custGeom>
              <a:cxnLst>
                <a:cxn ang="0">
                  <a:pos x="12" y="12"/>
                </a:cxn>
                <a:cxn ang="0">
                  <a:pos x="0" y="12"/>
                </a:cxn>
                <a:cxn ang="0">
                  <a:pos x="45" y="6"/>
                </a:cxn>
                <a:cxn ang="0">
                  <a:pos x="45" y="12"/>
                </a:cxn>
                <a:cxn ang="0">
                  <a:pos x="12" y="12"/>
                </a:cxn>
              </a:cxnLst>
              <a:rect b="b" l="0" r="r" t="0"/>
              <a:pathLst>
                <a:path h="12" w="45">
                  <a:moveTo>
                    <a:pt x="12" y="12"/>
                  </a:moveTo>
                  <a:cubicBezTo>
                    <a:pt x="8" y="12"/>
                    <a:pt x="4" y="12"/>
                    <a:pt x="0" y="12"/>
                  </a:cubicBezTo>
                  <a:cubicBezTo>
                    <a:pt x="5" y="0"/>
                    <a:pt x="31" y="9"/>
                    <a:pt x="45" y="6"/>
                  </a:cubicBezTo>
                  <a:cubicBezTo>
                    <a:pt x="45" y="8"/>
                    <a:pt x="45" y="10"/>
                    <a:pt x="45" y="12"/>
                  </a:cubicBezTo>
                  <a:cubicBezTo>
                    <a:pt x="34" y="12"/>
                    <a:pt x="23" y="12"/>
                    <a:pt x="12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79" name="Freeform 181"/>
            <p:cNvSpPr/>
            <p:nvPr/>
          </p:nvSpPr>
          <p:spPr bwMode="auto">
            <a:xfrm>
              <a:off x="4983163" y="4575175"/>
              <a:ext cx="127000" cy="26988"/>
            </a:xfrm>
            <a:custGeom>
              <a:cxnLst>
                <a:cxn ang="0">
                  <a:pos x="47" y="5"/>
                </a:cxn>
                <a:cxn ang="0">
                  <a:pos x="32" y="8"/>
                </a:cxn>
                <a:cxn ang="0">
                  <a:pos x="2" y="8"/>
                </a:cxn>
                <a:cxn ang="0">
                  <a:pos x="14" y="2"/>
                </a:cxn>
                <a:cxn ang="0">
                  <a:pos x="47" y="2"/>
                </a:cxn>
                <a:cxn ang="0">
                  <a:pos x="47" y="5"/>
                </a:cxn>
              </a:cxnLst>
              <a:rect b="b" l="0" r="r" t="0"/>
              <a:pathLst>
                <a:path h="10" w="47">
                  <a:moveTo>
                    <a:pt x="47" y="5"/>
                  </a:moveTo>
                  <a:cubicBezTo>
                    <a:pt x="43" y="7"/>
                    <a:pt x="31" y="1"/>
                    <a:pt x="32" y="8"/>
                  </a:cubicBezTo>
                  <a:cubicBezTo>
                    <a:pt x="22" y="8"/>
                    <a:pt x="12" y="8"/>
                    <a:pt x="2" y="8"/>
                  </a:cubicBezTo>
                  <a:cubicBezTo>
                    <a:pt x="0" y="0"/>
                    <a:pt x="16" y="10"/>
                    <a:pt x="14" y="2"/>
                  </a:cubicBezTo>
                  <a:cubicBezTo>
                    <a:pt x="25" y="2"/>
                    <a:pt x="36" y="2"/>
                    <a:pt x="47" y="2"/>
                  </a:cubicBezTo>
                  <a:cubicBezTo>
                    <a:pt x="47" y="3"/>
                    <a:pt x="47" y="4"/>
                    <a:pt x="47" y="5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80" name="Freeform 182"/>
            <p:cNvSpPr/>
            <p:nvPr/>
          </p:nvSpPr>
          <p:spPr bwMode="auto">
            <a:xfrm>
              <a:off x="4919663" y="4586288"/>
              <a:ext cx="282575" cy="53975"/>
            </a:xfrm>
            <a:custGeom>
              <a:cxnLst>
                <a:cxn ang="0">
                  <a:pos x="56" y="4"/>
                </a:cxn>
                <a:cxn ang="0">
                  <a:pos x="92" y="7"/>
                </a:cxn>
                <a:cxn ang="0">
                  <a:pos x="104" y="13"/>
                </a:cxn>
                <a:cxn ang="0">
                  <a:pos x="89" y="16"/>
                </a:cxn>
                <a:cxn ang="0">
                  <a:pos x="50" y="16"/>
                </a:cxn>
                <a:cxn ang="0">
                  <a:pos x="2" y="13"/>
                </a:cxn>
                <a:cxn ang="0">
                  <a:pos x="26" y="4"/>
                </a:cxn>
                <a:cxn ang="0">
                  <a:pos x="56" y="4"/>
                </a:cxn>
              </a:cxnLst>
              <a:rect b="b" l="0" r="r" t="0"/>
              <a:pathLst>
                <a:path h="20" w="105">
                  <a:moveTo>
                    <a:pt x="56" y="4"/>
                  </a:moveTo>
                  <a:cubicBezTo>
                    <a:pt x="69" y="4"/>
                    <a:pt x="83" y="3"/>
                    <a:pt x="92" y="7"/>
                  </a:cubicBezTo>
                  <a:cubicBezTo>
                    <a:pt x="92" y="13"/>
                    <a:pt x="102" y="9"/>
                    <a:pt x="104" y="13"/>
                  </a:cubicBezTo>
                  <a:cubicBezTo>
                    <a:pt x="105" y="20"/>
                    <a:pt x="93" y="14"/>
                    <a:pt x="89" y="16"/>
                  </a:cubicBezTo>
                  <a:cubicBezTo>
                    <a:pt x="76" y="16"/>
                    <a:pt x="63" y="16"/>
                    <a:pt x="50" y="16"/>
                  </a:cubicBezTo>
                  <a:cubicBezTo>
                    <a:pt x="31" y="18"/>
                    <a:pt x="18" y="14"/>
                    <a:pt x="2" y="13"/>
                  </a:cubicBezTo>
                  <a:cubicBezTo>
                    <a:pt x="0" y="0"/>
                    <a:pt x="16" y="5"/>
                    <a:pt x="26" y="4"/>
                  </a:cubicBezTo>
                  <a:cubicBezTo>
                    <a:pt x="36" y="4"/>
                    <a:pt x="46" y="4"/>
                    <a:pt x="56" y="4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81" name="Freeform 183"/>
            <p:cNvSpPr/>
            <p:nvPr/>
          </p:nvSpPr>
          <p:spPr bwMode="auto">
            <a:xfrm>
              <a:off x="5067300" y="4578350"/>
              <a:ext cx="109538" cy="26988"/>
            </a:xfrm>
            <a:custGeom>
              <a:cxnLst>
                <a:cxn ang="0">
                  <a:pos x="37" y="10"/>
                </a:cxn>
                <a:cxn ang="0">
                  <a:pos x="1" y="7"/>
                </a:cxn>
                <a:cxn ang="0">
                  <a:pos x="16" y="4"/>
                </a:cxn>
                <a:cxn ang="0">
                  <a:pos x="40" y="7"/>
                </a:cxn>
                <a:cxn ang="0">
                  <a:pos x="37" y="10"/>
                </a:cxn>
              </a:cxnLst>
              <a:rect b="b" l="0" r="r" t="0"/>
              <a:pathLst>
                <a:path h="10" w="41">
                  <a:moveTo>
                    <a:pt x="37" y="10"/>
                  </a:moveTo>
                  <a:cubicBezTo>
                    <a:pt x="28" y="6"/>
                    <a:pt x="14" y="7"/>
                    <a:pt x="1" y="7"/>
                  </a:cubicBezTo>
                  <a:cubicBezTo>
                    <a:pt x="0" y="0"/>
                    <a:pt x="12" y="6"/>
                    <a:pt x="16" y="4"/>
                  </a:cubicBezTo>
                  <a:cubicBezTo>
                    <a:pt x="25" y="4"/>
                    <a:pt x="36" y="2"/>
                    <a:pt x="40" y="7"/>
                  </a:cubicBezTo>
                  <a:cubicBezTo>
                    <a:pt x="41" y="10"/>
                    <a:pt x="39" y="10"/>
                    <a:pt x="37" y="1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82" name="Freeform 184"/>
            <p:cNvSpPr/>
            <p:nvPr/>
          </p:nvSpPr>
          <p:spPr bwMode="auto">
            <a:xfrm>
              <a:off x="5053013" y="4629150"/>
              <a:ext cx="104775" cy="25400"/>
            </a:xfrm>
            <a:custGeom>
              <a:cxnLst>
                <a:cxn ang="0">
                  <a:pos x="0" y="0"/>
                </a:cxn>
                <a:cxn ang="0">
                  <a:pos x="39" y="0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9" w="39">
                  <a:moveTo>
                    <a:pt x="0" y="0"/>
                  </a:moveTo>
                  <a:cubicBezTo>
                    <a:pt x="13" y="0"/>
                    <a:pt x="26" y="0"/>
                    <a:pt x="39" y="0"/>
                  </a:cubicBezTo>
                  <a:cubicBezTo>
                    <a:pt x="30" y="4"/>
                    <a:pt x="10" y="9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A898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83" name="Freeform 185"/>
            <p:cNvSpPr/>
            <p:nvPr/>
          </p:nvSpPr>
          <p:spPr bwMode="auto">
            <a:xfrm>
              <a:off x="5099050" y="4643438"/>
              <a:ext cx="42863" cy="28575"/>
            </a:xfrm>
            <a:custGeom>
              <a:cxnLst>
                <a:cxn ang="0">
                  <a:pos x="13" y="1"/>
                </a:cxn>
                <a:cxn ang="0">
                  <a:pos x="1" y="10"/>
                </a:cxn>
                <a:cxn ang="0">
                  <a:pos x="13" y="1"/>
                </a:cxn>
              </a:cxnLst>
              <a:rect b="b" l="0" r="r" t="0"/>
              <a:pathLst>
                <a:path h="11" w="16">
                  <a:moveTo>
                    <a:pt x="13" y="1"/>
                  </a:moveTo>
                  <a:cubicBezTo>
                    <a:pt x="16" y="11"/>
                    <a:pt x="9" y="11"/>
                    <a:pt x="1" y="10"/>
                  </a:cubicBezTo>
                  <a:cubicBezTo>
                    <a:pt x="0" y="2"/>
                    <a:pt x="5" y="0"/>
                    <a:pt x="13" y="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84" name="Freeform 186"/>
            <p:cNvSpPr/>
            <p:nvPr/>
          </p:nvSpPr>
          <p:spPr bwMode="auto">
            <a:xfrm>
              <a:off x="4975225" y="4718050"/>
              <a:ext cx="522288" cy="425450"/>
            </a:xfrm>
            <a:custGeom>
              <a:cxnLst>
                <a:cxn ang="0">
                  <a:pos x="59" y="0"/>
                </a:cxn>
                <a:cxn ang="0">
                  <a:pos x="86" y="0"/>
                </a:cxn>
                <a:cxn ang="0">
                  <a:pos x="62" y="18"/>
                </a:cxn>
                <a:cxn ang="0">
                  <a:pos x="92" y="33"/>
                </a:cxn>
                <a:cxn ang="0">
                  <a:pos x="92" y="57"/>
                </a:cxn>
                <a:cxn ang="0">
                  <a:pos x="83" y="69"/>
                </a:cxn>
                <a:cxn ang="0">
                  <a:pos x="98" y="69"/>
                </a:cxn>
                <a:cxn ang="0">
                  <a:pos x="101" y="69"/>
                </a:cxn>
                <a:cxn ang="0">
                  <a:pos x="146" y="90"/>
                </a:cxn>
                <a:cxn ang="0">
                  <a:pos x="143" y="126"/>
                </a:cxn>
                <a:cxn ang="0">
                  <a:pos x="194" y="153"/>
                </a:cxn>
                <a:cxn ang="0">
                  <a:pos x="131" y="135"/>
                </a:cxn>
                <a:cxn ang="0">
                  <a:pos x="134" y="96"/>
                </a:cxn>
                <a:cxn ang="0">
                  <a:pos x="122" y="93"/>
                </a:cxn>
                <a:cxn ang="0">
                  <a:pos x="71" y="75"/>
                </a:cxn>
                <a:cxn ang="0">
                  <a:pos x="80" y="42"/>
                </a:cxn>
                <a:cxn ang="0">
                  <a:pos x="32" y="9"/>
                </a:cxn>
                <a:cxn ang="0">
                  <a:pos x="14" y="0"/>
                </a:cxn>
                <a:cxn ang="0">
                  <a:pos x="59" y="0"/>
                </a:cxn>
              </a:cxnLst>
              <a:rect b="b" l="0" r="r" t="0"/>
              <a:pathLst>
                <a:path h="158" w="194">
                  <a:moveTo>
                    <a:pt x="59" y="0"/>
                  </a:moveTo>
                  <a:cubicBezTo>
                    <a:pt x="68" y="0"/>
                    <a:pt x="77" y="0"/>
                    <a:pt x="86" y="0"/>
                  </a:cubicBezTo>
                  <a:cubicBezTo>
                    <a:pt x="86" y="14"/>
                    <a:pt x="68" y="10"/>
                    <a:pt x="62" y="18"/>
                  </a:cubicBezTo>
                  <a:cubicBezTo>
                    <a:pt x="72" y="23"/>
                    <a:pt x="84" y="26"/>
                    <a:pt x="92" y="33"/>
                  </a:cubicBezTo>
                  <a:cubicBezTo>
                    <a:pt x="92" y="41"/>
                    <a:pt x="92" y="49"/>
                    <a:pt x="92" y="57"/>
                  </a:cubicBezTo>
                  <a:cubicBezTo>
                    <a:pt x="88" y="60"/>
                    <a:pt x="86" y="65"/>
                    <a:pt x="83" y="69"/>
                  </a:cubicBezTo>
                  <a:cubicBezTo>
                    <a:pt x="88" y="69"/>
                    <a:pt x="93" y="69"/>
                    <a:pt x="98" y="69"/>
                  </a:cubicBezTo>
                  <a:cubicBezTo>
                    <a:pt x="99" y="69"/>
                    <a:pt x="100" y="69"/>
                    <a:pt x="101" y="69"/>
                  </a:cubicBezTo>
                  <a:cubicBezTo>
                    <a:pt x="118" y="74"/>
                    <a:pt x="134" y="80"/>
                    <a:pt x="146" y="90"/>
                  </a:cubicBezTo>
                  <a:cubicBezTo>
                    <a:pt x="147" y="104"/>
                    <a:pt x="145" y="115"/>
                    <a:pt x="143" y="126"/>
                  </a:cubicBezTo>
                  <a:cubicBezTo>
                    <a:pt x="161" y="134"/>
                    <a:pt x="186" y="135"/>
                    <a:pt x="194" y="153"/>
                  </a:cubicBezTo>
                  <a:cubicBezTo>
                    <a:pt x="174" y="158"/>
                    <a:pt x="156" y="136"/>
                    <a:pt x="131" y="135"/>
                  </a:cubicBezTo>
                  <a:cubicBezTo>
                    <a:pt x="125" y="117"/>
                    <a:pt x="143" y="107"/>
                    <a:pt x="134" y="96"/>
                  </a:cubicBezTo>
                  <a:cubicBezTo>
                    <a:pt x="131" y="94"/>
                    <a:pt x="127" y="93"/>
                    <a:pt x="122" y="93"/>
                  </a:cubicBezTo>
                  <a:cubicBezTo>
                    <a:pt x="109" y="83"/>
                    <a:pt x="90" y="79"/>
                    <a:pt x="71" y="75"/>
                  </a:cubicBezTo>
                  <a:cubicBezTo>
                    <a:pt x="66" y="56"/>
                    <a:pt x="83" y="59"/>
                    <a:pt x="80" y="42"/>
                  </a:cubicBezTo>
                  <a:cubicBezTo>
                    <a:pt x="68" y="27"/>
                    <a:pt x="33" y="35"/>
                    <a:pt x="32" y="9"/>
                  </a:cubicBezTo>
                  <a:cubicBezTo>
                    <a:pt x="21" y="11"/>
                    <a:pt x="0" y="6"/>
                    <a:pt x="14" y="0"/>
                  </a:cubicBezTo>
                  <a:cubicBezTo>
                    <a:pt x="29" y="0"/>
                    <a:pt x="44" y="0"/>
                    <a:pt x="59" y="0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85" name="Freeform 187"/>
            <p:cNvSpPr/>
            <p:nvPr/>
          </p:nvSpPr>
          <p:spPr bwMode="auto">
            <a:xfrm>
              <a:off x="5199063" y="4872038"/>
              <a:ext cx="39688" cy="31750"/>
            </a:xfrm>
            <a:custGeom>
              <a:cxnLst>
                <a:cxn ang="0">
                  <a:pos x="15" y="12"/>
                </a:cxn>
                <a:cxn ang="0">
                  <a:pos x="0" y="12"/>
                </a:cxn>
                <a:cxn ang="0">
                  <a:pos x="9" y="0"/>
                </a:cxn>
                <a:cxn ang="0">
                  <a:pos x="12" y="3"/>
                </a:cxn>
                <a:cxn ang="0">
                  <a:pos x="15" y="12"/>
                </a:cxn>
              </a:cxnLst>
              <a:rect b="b" l="0" r="r" t="0"/>
              <a:pathLst>
                <a:path h="12" w="15">
                  <a:moveTo>
                    <a:pt x="15" y="12"/>
                  </a:moveTo>
                  <a:cubicBezTo>
                    <a:pt x="10" y="12"/>
                    <a:pt x="5" y="12"/>
                    <a:pt x="0" y="12"/>
                  </a:cubicBezTo>
                  <a:cubicBezTo>
                    <a:pt x="3" y="8"/>
                    <a:pt x="5" y="3"/>
                    <a:pt x="9" y="0"/>
                  </a:cubicBezTo>
                  <a:cubicBezTo>
                    <a:pt x="8" y="3"/>
                    <a:pt x="10" y="3"/>
                    <a:pt x="12" y="3"/>
                  </a:cubicBezTo>
                  <a:cubicBezTo>
                    <a:pt x="12" y="7"/>
                    <a:pt x="13" y="10"/>
                    <a:pt x="15" y="12"/>
                  </a:cubicBezTo>
                  <a:close/>
                </a:path>
              </a:pathLst>
            </a:custGeom>
            <a:solidFill>
              <a:srgbClr val="18A2C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86" name="Freeform 188"/>
            <p:cNvSpPr/>
            <p:nvPr/>
          </p:nvSpPr>
          <p:spPr bwMode="auto">
            <a:xfrm>
              <a:off x="5230813" y="4876800"/>
              <a:ext cx="57150" cy="30163"/>
            </a:xfrm>
            <a:custGeom>
              <a:cxnLst>
                <a:cxn ang="0">
                  <a:pos x="3" y="10"/>
                </a:cxn>
                <a:cxn ang="0">
                  <a:pos x="0" y="1"/>
                </a:cxn>
                <a:cxn ang="0">
                  <a:pos x="21" y="4"/>
                </a:cxn>
                <a:cxn ang="0">
                  <a:pos x="6" y="10"/>
                </a:cxn>
                <a:cxn ang="0">
                  <a:pos x="3" y="10"/>
                </a:cxn>
              </a:cxnLst>
              <a:rect b="b" l="0" r="r" t="0"/>
              <a:pathLst>
                <a:path h="11" w="21">
                  <a:moveTo>
                    <a:pt x="3" y="10"/>
                  </a:moveTo>
                  <a:cubicBezTo>
                    <a:pt x="1" y="8"/>
                    <a:pt x="0" y="5"/>
                    <a:pt x="0" y="1"/>
                  </a:cubicBezTo>
                  <a:cubicBezTo>
                    <a:pt x="8" y="1"/>
                    <a:pt x="17" y="0"/>
                    <a:pt x="21" y="4"/>
                  </a:cubicBezTo>
                  <a:cubicBezTo>
                    <a:pt x="21" y="11"/>
                    <a:pt x="13" y="10"/>
                    <a:pt x="6" y="10"/>
                  </a:cubicBezTo>
                  <a:cubicBezTo>
                    <a:pt x="5" y="10"/>
                    <a:pt x="4" y="10"/>
                    <a:pt x="3" y="1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87" name="Freeform 189"/>
            <p:cNvSpPr/>
            <p:nvPr/>
          </p:nvSpPr>
          <p:spPr bwMode="auto">
            <a:xfrm>
              <a:off x="4487863" y="3432175"/>
              <a:ext cx="203200" cy="53975"/>
            </a:xfrm>
            <a:custGeom>
              <a:cxnLst>
                <a:cxn ang="0">
                  <a:pos x="30" y="16"/>
                </a:cxn>
                <a:cxn ang="0">
                  <a:pos x="0" y="13"/>
                </a:cxn>
                <a:cxn ang="0">
                  <a:pos x="75" y="13"/>
                </a:cxn>
                <a:cxn ang="0">
                  <a:pos x="66" y="16"/>
                </a:cxn>
                <a:cxn ang="0">
                  <a:pos x="30" y="16"/>
                </a:cxn>
              </a:cxnLst>
              <a:rect b="b" l="0" r="r" t="0"/>
              <a:pathLst>
                <a:path h="20" w="75">
                  <a:moveTo>
                    <a:pt x="30" y="16"/>
                  </a:moveTo>
                  <a:cubicBezTo>
                    <a:pt x="21" y="14"/>
                    <a:pt x="4" y="20"/>
                    <a:pt x="0" y="13"/>
                  </a:cubicBezTo>
                  <a:cubicBezTo>
                    <a:pt x="22" y="4"/>
                    <a:pt x="54" y="0"/>
                    <a:pt x="75" y="13"/>
                  </a:cubicBezTo>
                  <a:cubicBezTo>
                    <a:pt x="74" y="16"/>
                    <a:pt x="70" y="16"/>
                    <a:pt x="66" y="16"/>
                  </a:cubicBezTo>
                  <a:cubicBezTo>
                    <a:pt x="54" y="16"/>
                    <a:pt x="42" y="16"/>
                    <a:pt x="30" y="1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88" name="Freeform 190"/>
            <p:cNvSpPr/>
            <p:nvPr/>
          </p:nvSpPr>
          <p:spPr bwMode="auto">
            <a:xfrm>
              <a:off x="4432300" y="4008438"/>
              <a:ext cx="209550" cy="26988"/>
            </a:xfrm>
            <a:custGeom>
              <a:cxnLst>
                <a:cxn ang="0">
                  <a:pos x="0" y="6"/>
                </a:cxn>
                <a:cxn ang="0">
                  <a:pos x="12" y="3"/>
                </a:cxn>
                <a:cxn ang="0">
                  <a:pos x="57" y="0"/>
                </a:cxn>
                <a:cxn ang="0">
                  <a:pos x="69" y="0"/>
                </a:cxn>
                <a:cxn ang="0">
                  <a:pos x="78" y="3"/>
                </a:cxn>
                <a:cxn ang="0">
                  <a:pos x="0" y="6"/>
                </a:cxn>
              </a:cxnLst>
              <a:rect b="b" l="0" r="r" t="0"/>
              <a:pathLst>
                <a:path h="10" w="78">
                  <a:moveTo>
                    <a:pt x="0" y="6"/>
                  </a:moveTo>
                  <a:cubicBezTo>
                    <a:pt x="1" y="2"/>
                    <a:pt x="7" y="3"/>
                    <a:pt x="12" y="3"/>
                  </a:cubicBezTo>
                  <a:cubicBezTo>
                    <a:pt x="26" y="1"/>
                    <a:pt x="48" y="7"/>
                    <a:pt x="57" y="0"/>
                  </a:cubicBezTo>
                  <a:cubicBezTo>
                    <a:pt x="61" y="0"/>
                    <a:pt x="65" y="0"/>
                    <a:pt x="69" y="0"/>
                  </a:cubicBezTo>
                  <a:cubicBezTo>
                    <a:pt x="70" y="3"/>
                    <a:pt x="74" y="3"/>
                    <a:pt x="78" y="3"/>
                  </a:cubicBezTo>
                  <a:cubicBezTo>
                    <a:pt x="58" y="10"/>
                    <a:pt x="25" y="4"/>
                    <a:pt x="0" y="6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89" name="Freeform 191"/>
            <p:cNvSpPr/>
            <p:nvPr/>
          </p:nvSpPr>
          <p:spPr bwMode="auto">
            <a:xfrm>
              <a:off x="4981575" y="473075"/>
              <a:ext cx="88900" cy="14288"/>
            </a:xfrm>
            <a:custGeom>
              <a:cxnLst>
                <a:cxn ang="0">
                  <a:pos x="0" y="5"/>
                </a:cxn>
                <a:cxn ang="0">
                  <a:pos x="33" y="5"/>
                </a:cxn>
                <a:cxn ang="0">
                  <a:pos x="0" y="5"/>
                </a:cxn>
              </a:cxnLst>
              <a:rect b="b" l="0" r="r" t="0"/>
              <a:pathLst>
                <a:path h="5" w="33">
                  <a:moveTo>
                    <a:pt x="0" y="5"/>
                  </a:moveTo>
                  <a:cubicBezTo>
                    <a:pt x="4" y="0"/>
                    <a:pt x="29" y="0"/>
                    <a:pt x="33" y="5"/>
                  </a:cubicBezTo>
                  <a:cubicBezTo>
                    <a:pt x="22" y="5"/>
                    <a:pt x="11" y="5"/>
                    <a:pt x="0" y="5"/>
                  </a:cubicBezTo>
                  <a:close/>
                </a:path>
              </a:pathLst>
            </a:custGeom>
            <a:solidFill>
              <a:srgbClr val="09607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90" name="Freeform 192"/>
            <p:cNvSpPr/>
            <p:nvPr/>
          </p:nvSpPr>
          <p:spPr bwMode="auto">
            <a:xfrm>
              <a:off x="5932488" y="998538"/>
              <a:ext cx="88900" cy="14288"/>
            </a:xfrm>
            <a:custGeom>
              <a:cxnLst>
                <a:cxn ang="0">
                  <a:pos x="0" y="5"/>
                </a:cxn>
                <a:cxn ang="0">
                  <a:pos x="33" y="5"/>
                </a:cxn>
                <a:cxn ang="0">
                  <a:pos x="0" y="5"/>
                </a:cxn>
              </a:cxnLst>
              <a:rect b="b" l="0" r="r" t="0"/>
              <a:pathLst>
                <a:path h="5" w="33">
                  <a:moveTo>
                    <a:pt x="0" y="5"/>
                  </a:moveTo>
                  <a:cubicBezTo>
                    <a:pt x="4" y="0"/>
                    <a:pt x="29" y="0"/>
                    <a:pt x="33" y="5"/>
                  </a:cubicBezTo>
                  <a:cubicBezTo>
                    <a:pt x="22" y="5"/>
                    <a:pt x="11" y="5"/>
                    <a:pt x="0" y="5"/>
                  </a:cubicBezTo>
                  <a:close/>
                </a:path>
              </a:pathLst>
            </a:custGeom>
            <a:solidFill>
              <a:srgbClr val="09607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91" name="Freeform 193"/>
            <p:cNvSpPr/>
            <p:nvPr/>
          </p:nvSpPr>
          <p:spPr bwMode="auto">
            <a:xfrm>
              <a:off x="4029075" y="2349500"/>
              <a:ext cx="144463" cy="30163"/>
            </a:xfrm>
            <a:custGeom>
              <a:cxnLst>
                <a:cxn ang="0">
                  <a:pos x="0" y="7"/>
                </a:cxn>
                <a:cxn ang="0">
                  <a:pos x="54" y="4"/>
                </a:cxn>
                <a:cxn ang="0">
                  <a:pos x="0" y="7"/>
                </a:cxn>
              </a:cxnLst>
              <a:rect b="b" l="0" r="r" t="0"/>
              <a:pathLst>
                <a:path h="11" w="54">
                  <a:moveTo>
                    <a:pt x="0" y="7"/>
                  </a:moveTo>
                  <a:cubicBezTo>
                    <a:pt x="12" y="0"/>
                    <a:pt x="37" y="6"/>
                    <a:pt x="54" y="4"/>
                  </a:cubicBezTo>
                  <a:cubicBezTo>
                    <a:pt x="42" y="11"/>
                    <a:pt x="17" y="5"/>
                    <a:pt x="0" y="7"/>
                  </a:cubicBezTo>
                  <a:close/>
                </a:path>
              </a:pathLst>
            </a:custGeom>
            <a:solidFill>
              <a:srgbClr val="09607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92" name="Freeform 194"/>
            <p:cNvSpPr/>
            <p:nvPr/>
          </p:nvSpPr>
          <p:spPr bwMode="auto">
            <a:xfrm>
              <a:off x="4851400" y="2206625"/>
              <a:ext cx="282575" cy="735013"/>
            </a:xfrm>
            <a:custGeom>
              <a:cxnLst>
                <a:cxn ang="0">
                  <a:pos x="48" y="3"/>
                </a:cxn>
                <a:cxn ang="0">
                  <a:pos x="96" y="0"/>
                </a:cxn>
                <a:cxn ang="0">
                  <a:pos x="99" y="0"/>
                </a:cxn>
                <a:cxn ang="0">
                  <a:pos x="102" y="30"/>
                </a:cxn>
                <a:cxn ang="0">
                  <a:pos x="102" y="60"/>
                </a:cxn>
                <a:cxn ang="0">
                  <a:pos x="105" y="81"/>
                </a:cxn>
                <a:cxn ang="0">
                  <a:pos x="90" y="90"/>
                </a:cxn>
                <a:cxn ang="0">
                  <a:pos x="105" y="90"/>
                </a:cxn>
                <a:cxn ang="0">
                  <a:pos x="81" y="273"/>
                </a:cxn>
                <a:cxn ang="0">
                  <a:pos x="3" y="180"/>
                </a:cxn>
                <a:cxn ang="0">
                  <a:pos x="0" y="174"/>
                </a:cxn>
                <a:cxn ang="0">
                  <a:pos x="15" y="102"/>
                </a:cxn>
                <a:cxn ang="0">
                  <a:pos x="36" y="60"/>
                </a:cxn>
                <a:cxn ang="0">
                  <a:pos x="15" y="30"/>
                </a:cxn>
                <a:cxn ang="0">
                  <a:pos x="48" y="3"/>
                </a:cxn>
              </a:cxnLst>
              <a:rect b="b" l="0" r="r" t="0"/>
              <a:pathLst>
                <a:path h="273" w="105">
                  <a:moveTo>
                    <a:pt x="48" y="3"/>
                  </a:moveTo>
                  <a:cubicBezTo>
                    <a:pt x="69" y="8"/>
                    <a:pt x="77" y="3"/>
                    <a:pt x="96" y="0"/>
                  </a:cubicBezTo>
                  <a:cubicBezTo>
                    <a:pt x="97" y="0"/>
                    <a:pt x="98" y="0"/>
                    <a:pt x="99" y="0"/>
                  </a:cubicBezTo>
                  <a:cubicBezTo>
                    <a:pt x="90" y="10"/>
                    <a:pt x="105" y="16"/>
                    <a:pt x="102" y="30"/>
                  </a:cubicBezTo>
                  <a:cubicBezTo>
                    <a:pt x="97" y="33"/>
                    <a:pt x="97" y="57"/>
                    <a:pt x="102" y="60"/>
                  </a:cubicBezTo>
                  <a:cubicBezTo>
                    <a:pt x="102" y="68"/>
                    <a:pt x="101" y="77"/>
                    <a:pt x="105" y="81"/>
                  </a:cubicBezTo>
                  <a:cubicBezTo>
                    <a:pt x="101" y="85"/>
                    <a:pt x="93" y="85"/>
                    <a:pt x="90" y="90"/>
                  </a:cubicBezTo>
                  <a:cubicBezTo>
                    <a:pt x="97" y="94"/>
                    <a:pt x="102" y="81"/>
                    <a:pt x="105" y="90"/>
                  </a:cubicBezTo>
                  <a:cubicBezTo>
                    <a:pt x="90" y="144"/>
                    <a:pt x="91" y="214"/>
                    <a:pt x="81" y="273"/>
                  </a:cubicBezTo>
                  <a:cubicBezTo>
                    <a:pt x="62" y="237"/>
                    <a:pt x="21" y="207"/>
                    <a:pt x="3" y="180"/>
                  </a:cubicBezTo>
                  <a:cubicBezTo>
                    <a:pt x="1" y="179"/>
                    <a:pt x="0" y="177"/>
                    <a:pt x="0" y="174"/>
                  </a:cubicBezTo>
                  <a:cubicBezTo>
                    <a:pt x="6" y="160"/>
                    <a:pt x="20" y="126"/>
                    <a:pt x="15" y="102"/>
                  </a:cubicBezTo>
                  <a:cubicBezTo>
                    <a:pt x="22" y="88"/>
                    <a:pt x="35" y="80"/>
                    <a:pt x="36" y="60"/>
                  </a:cubicBezTo>
                  <a:cubicBezTo>
                    <a:pt x="30" y="49"/>
                    <a:pt x="16" y="46"/>
                    <a:pt x="15" y="30"/>
                  </a:cubicBezTo>
                  <a:cubicBezTo>
                    <a:pt x="23" y="18"/>
                    <a:pt x="38" y="13"/>
                    <a:pt x="48" y="3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93" name="Freeform 195"/>
            <p:cNvSpPr/>
            <p:nvPr/>
          </p:nvSpPr>
          <p:spPr bwMode="auto">
            <a:xfrm>
              <a:off x="5129213" y="2287588"/>
              <a:ext cx="20638" cy="104775"/>
            </a:xfrm>
            <a:custGeom>
              <a:cxnLst>
                <a:cxn ang="0">
                  <a:pos x="5" y="0"/>
                </a:cxn>
                <a:cxn ang="0">
                  <a:pos x="8" y="9"/>
                </a:cxn>
                <a:cxn ang="0">
                  <a:pos x="8" y="12"/>
                </a:cxn>
                <a:cxn ang="0">
                  <a:pos x="5" y="39"/>
                </a:cxn>
                <a:cxn ang="0">
                  <a:pos x="5" y="0"/>
                </a:cxn>
              </a:cxnLst>
              <a:rect b="b" l="0" r="r" t="0"/>
              <a:pathLst>
                <a:path h="39" w="8">
                  <a:moveTo>
                    <a:pt x="5" y="0"/>
                  </a:moveTo>
                  <a:cubicBezTo>
                    <a:pt x="5" y="4"/>
                    <a:pt x="4" y="9"/>
                    <a:pt x="8" y="9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3" y="17"/>
                    <a:pt x="6" y="30"/>
                    <a:pt x="5" y="39"/>
                  </a:cubicBezTo>
                  <a:cubicBezTo>
                    <a:pt x="0" y="33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16394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94" name="Freeform 196"/>
            <p:cNvSpPr/>
            <p:nvPr/>
          </p:nvSpPr>
          <p:spPr bwMode="auto">
            <a:xfrm>
              <a:off x="4778375" y="3200400"/>
              <a:ext cx="138113" cy="12700"/>
            </a:xfrm>
            <a:custGeom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0" y="0"/>
                </a:cxn>
              </a:cxnLst>
              <a:rect b="b" l="0" r="r" t="0"/>
              <a:pathLst>
                <a:path h="5" w="51">
                  <a:moveTo>
                    <a:pt x="0" y="0"/>
                  </a:moveTo>
                  <a:cubicBezTo>
                    <a:pt x="17" y="0"/>
                    <a:pt x="34" y="0"/>
                    <a:pt x="51" y="0"/>
                  </a:cubicBezTo>
                  <a:cubicBezTo>
                    <a:pt x="41" y="5"/>
                    <a:pt x="10" y="5"/>
                    <a:pt x="0" y="0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95" name="Freeform 197"/>
            <p:cNvSpPr/>
            <p:nvPr/>
          </p:nvSpPr>
          <p:spPr bwMode="auto">
            <a:xfrm>
              <a:off x="4892675" y="3216275"/>
              <a:ext cx="131763" cy="19050"/>
            </a:xfrm>
            <a:custGeom>
              <a:cxnLst>
                <a:cxn ang="0">
                  <a:pos x="0" y="6"/>
                </a:cxn>
                <a:cxn ang="0">
                  <a:pos x="0" y="3"/>
                </a:cxn>
                <a:cxn ang="0">
                  <a:pos x="45" y="0"/>
                </a:cxn>
                <a:cxn ang="0">
                  <a:pos x="48" y="3"/>
                </a:cxn>
                <a:cxn ang="0">
                  <a:pos x="45" y="6"/>
                </a:cxn>
                <a:cxn ang="0">
                  <a:pos x="0" y="6"/>
                </a:cxn>
              </a:cxnLst>
              <a:rect b="b" l="0" r="r" t="0"/>
              <a:pathLst>
                <a:path h="7" w="49">
                  <a:moveTo>
                    <a:pt x="0" y="6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14" y="1"/>
                    <a:pt x="36" y="7"/>
                    <a:pt x="45" y="0"/>
                  </a:cubicBezTo>
                  <a:cubicBezTo>
                    <a:pt x="47" y="0"/>
                    <a:pt x="49" y="0"/>
                    <a:pt x="48" y="3"/>
                  </a:cubicBezTo>
                  <a:cubicBezTo>
                    <a:pt x="48" y="5"/>
                    <a:pt x="48" y="7"/>
                    <a:pt x="45" y="6"/>
                  </a:cubicBezTo>
                  <a:cubicBezTo>
                    <a:pt x="30" y="6"/>
                    <a:pt x="15" y="6"/>
                    <a:pt x="0" y="6"/>
                  </a:cubicBezTo>
                  <a:close/>
                </a:path>
              </a:pathLst>
            </a:custGeom>
            <a:solidFill>
              <a:srgbClr val="15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96" name="Freeform 198"/>
            <p:cNvSpPr/>
            <p:nvPr/>
          </p:nvSpPr>
          <p:spPr bwMode="auto">
            <a:xfrm>
              <a:off x="4181475" y="1489075"/>
              <a:ext cx="57150" cy="36513"/>
            </a:xfrm>
            <a:custGeom>
              <a:cxnLst>
                <a:cxn ang="0">
                  <a:pos x="21" y="9"/>
                </a:cxn>
                <a:cxn ang="0">
                  <a:pos x="3" y="9"/>
                </a:cxn>
                <a:cxn ang="0">
                  <a:pos x="15" y="3"/>
                </a:cxn>
                <a:cxn ang="0">
                  <a:pos x="21" y="9"/>
                </a:cxn>
              </a:cxnLst>
              <a:rect b="b" l="0" r="r" t="0"/>
              <a:pathLst>
                <a:path h="14" w="21">
                  <a:moveTo>
                    <a:pt x="21" y="9"/>
                  </a:moveTo>
                  <a:cubicBezTo>
                    <a:pt x="21" y="14"/>
                    <a:pt x="3" y="14"/>
                    <a:pt x="3" y="9"/>
                  </a:cubicBezTo>
                  <a:cubicBezTo>
                    <a:pt x="0" y="0"/>
                    <a:pt x="10" y="4"/>
                    <a:pt x="15" y="3"/>
                  </a:cubicBezTo>
                  <a:cubicBezTo>
                    <a:pt x="15" y="7"/>
                    <a:pt x="16" y="10"/>
                    <a:pt x="21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97" name="Freeform 199"/>
            <p:cNvSpPr/>
            <p:nvPr/>
          </p:nvSpPr>
          <p:spPr bwMode="auto">
            <a:xfrm>
              <a:off x="4776788" y="4344988"/>
              <a:ext cx="252413" cy="52388"/>
            </a:xfrm>
            <a:custGeom>
              <a:cxnLst>
                <a:cxn ang="0">
                  <a:pos x="19" y="16"/>
                </a:cxn>
                <a:cxn ang="0">
                  <a:pos x="1" y="10"/>
                </a:cxn>
                <a:cxn ang="0">
                  <a:pos x="16" y="1"/>
                </a:cxn>
                <a:cxn ang="0">
                  <a:pos x="76" y="7"/>
                </a:cxn>
                <a:cxn ang="0">
                  <a:pos x="94" y="13"/>
                </a:cxn>
                <a:cxn ang="0">
                  <a:pos x="19" y="16"/>
                </a:cxn>
              </a:cxnLst>
              <a:rect b="b" l="0" r="r" t="0"/>
              <a:pathLst>
                <a:path h="20" w="94">
                  <a:moveTo>
                    <a:pt x="19" y="16"/>
                  </a:moveTo>
                  <a:cubicBezTo>
                    <a:pt x="10" y="17"/>
                    <a:pt x="4" y="15"/>
                    <a:pt x="1" y="10"/>
                  </a:cubicBezTo>
                  <a:cubicBezTo>
                    <a:pt x="0" y="1"/>
                    <a:pt x="7" y="0"/>
                    <a:pt x="16" y="1"/>
                  </a:cubicBezTo>
                  <a:cubicBezTo>
                    <a:pt x="34" y="5"/>
                    <a:pt x="60" y="1"/>
                    <a:pt x="76" y="7"/>
                  </a:cubicBezTo>
                  <a:cubicBezTo>
                    <a:pt x="76" y="15"/>
                    <a:pt x="94" y="5"/>
                    <a:pt x="94" y="13"/>
                  </a:cubicBezTo>
                  <a:cubicBezTo>
                    <a:pt x="75" y="20"/>
                    <a:pt x="43" y="14"/>
                    <a:pt x="19" y="1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98" name="Freeform 200"/>
            <p:cNvSpPr/>
            <p:nvPr/>
          </p:nvSpPr>
          <p:spPr bwMode="auto">
            <a:xfrm>
              <a:off x="4972050" y="4494213"/>
              <a:ext cx="169863" cy="41275"/>
            </a:xfrm>
            <a:custGeom>
              <a:cxnLst>
                <a:cxn ang="0">
                  <a:pos x="12" y="11"/>
                </a:cxn>
                <a:cxn ang="0">
                  <a:pos x="0" y="11"/>
                </a:cxn>
                <a:cxn ang="0">
                  <a:pos x="63" y="8"/>
                </a:cxn>
                <a:cxn ang="0">
                  <a:pos x="12" y="11"/>
                </a:cxn>
              </a:cxnLst>
              <a:rect b="b" l="0" r="r" t="0"/>
              <a:pathLst>
                <a:path h="15" w="62">
                  <a:moveTo>
                    <a:pt x="12" y="11"/>
                  </a:moveTo>
                  <a:cubicBezTo>
                    <a:pt x="8" y="11"/>
                    <a:pt x="4" y="11"/>
                    <a:pt x="0" y="11"/>
                  </a:cubicBezTo>
                  <a:cubicBezTo>
                    <a:pt x="9" y="0"/>
                    <a:pt x="49" y="4"/>
                    <a:pt x="63" y="8"/>
                  </a:cubicBezTo>
                  <a:cubicBezTo>
                    <a:pt x="52" y="15"/>
                    <a:pt x="28" y="9"/>
                    <a:pt x="12" y="1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99" name="Freeform 201"/>
            <p:cNvSpPr/>
            <p:nvPr/>
          </p:nvSpPr>
          <p:spPr bwMode="auto">
            <a:xfrm>
              <a:off x="5284788" y="4968875"/>
              <a:ext cx="50800" cy="39688"/>
            </a:xfrm>
            <a:custGeom>
              <a:cxnLst>
                <a:cxn ang="0">
                  <a:pos x="7" y="0"/>
                </a:cxn>
                <a:cxn ang="0">
                  <a:pos x="19" y="3"/>
                </a:cxn>
                <a:cxn ang="0">
                  <a:pos x="1" y="9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15" w="19">
                  <a:moveTo>
                    <a:pt x="7" y="0"/>
                  </a:moveTo>
                  <a:cubicBezTo>
                    <a:pt x="12" y="0"/>
                    <a:pt x="16" y="1"/>
                    <a:pt x="19" y="3"/>
                  </a:cubicBezTo>
                  <a:cubicBezTo>
                    <a:pt x="17" y="10"/>
                    <a:pt x="7" y="15"/>
                    <a:pt x="1" y="9"/>
                  </a:cubicBezTo>
                  <a:cubicBezTo>
                    <a:pt x="0" y="4"/>
                    <a:pt x="4" y="4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00" name="Freeform 202"/>
            <p:cNvSpPr/>
            <p:nvPr/>
          </p:nvSpPr>
          <p:spPr bwMode="auto">
            <a:xfrm>
              <a:off x="4192588" y="3343275"/>
              <a:ext cx="190500" cy="139700"/>
            </a:xfrm>
            <a:custGeom>
              <a:cxnLst>
                <a:cxn ang="0">
                  <a:pos x="71" y="10"/>
                </a:cxn>
                <a:cxn ang="0">
                  <a:pos x="41" y="40"/>
                </a:cxn>
                <a:cxn ang="0">
                  <a:pos x="2" y="52"/>
                </a:cxn>
                <a:cxn ang="0">
                  <a:pos x="5" y="25"/>
                </a:cxn>
                <a:cxn ang="0">
                  <a:pos x="71" y="10"/>
                </a:cxn>
              </a:cxnLst>
              <a:rect b="b" l="0" r="r" t="0"/>
              <a:pathLst>
                <a:path h="52" w="71">
                  <a:moveTo>
                    <a:pt x="71" y="10"/>
                  </a:moveTo>
                  <a:cubicBezTo>
                    <a:pt x="60" y="19"/>
                    <a:pt x="50" y="29"/>
                    <a:pt x="41" y="40"/>
                  </a:cubicBezTo>
                  <a:cubicBezTo>
                    <a:pt x="26" y="42"/>
                    <a:pt x="15" y="48"/>
                    <a:pt x="2" y="52"/>
                  </a:cubicBezTo>
                  <a:cubicBezTo>
                    <a:pt x="0" y="40"/>
                    <a:pt x="7" y="37"/>
                    <a:pt x="5" y="25"/>
                  </a:cubicBezTo>
                  <a:cubicBezTo>
                    <a:pt x="34" y="29"/>
                    <a:pt x="55" y="0"/>
                    <a:pt x="71" y="1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01" name="Freeform 203"/>
            <p:cNvSpPr/>
            <p:nvPr/>
          </p:nvSpPr>
          <p:spPr bwMode="auto">
            <a:xfrm>
              <a:off x="4370388" y="3200400"/>
              <a:ext cx="30163" cy="136525"/>
            </a:xfrm>
            <a:custGeom>
              <a:cxnLst>
                <a:cxn ang="0">
                  <a:pos x="5" y="0"/>
                </a:cxn>
                <a:cxn ang="0">
                  <a:pos x="8" y="45"/>
                </a:cxn>
                <a:cxn ang="0">
                  <a:pos x="11" y="45"/>
                </a:cxn>
                <a:cxn ang="0">
                  <a:pos x="5" y="51"/>
                </a:cxn>
                <a:cxn ang="0">
                  <a:pos x="5" y="0"/>
                </a:cxn>
              </a:cxnLst>
              <a:rect b="b" l="0" r="r" t="0"/>
              <a:pathLst>
                <a:path h="51" w="11">
                  <a:moveTo>
                    <a:pt x="5" y="0"/>
                  </a:moveTo>
                  <a:cubicBezTo>
                    <a:pt x="7" y="14"/>
                    <a:pt x="1" y="36"/>
                    <a:pt x="8" y="45"/>
                  </a:cubicBezTo>
                  <a:cubicBezTo>
                    <a:pt x="9" y="45"/>
                    <a:pt x="10" y="45"/>
                    <a:pt x="11" y="45"/>
                  </a:cubicBezTo>
                  <a:cubicBezTo>
                    <a:pt x="10" y="48"/>
                    <a:pt x="8" y="50"/>
                    <a:pt x="5" y="51"/>
                  </a:cubicBezTo>
                  <a:cubicBezTo>
                    <a:pt x="1" y="40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02" name="Freeform 204"/>
            <p:cNvSpPr/>
            <p:nvPr/>
          </p:nvSpPr>
          <p:spPr bwMode="auto">
            <a:xfrm>
              <a:off x="4997450" y="479425"/>
              <a:ext cx="136525" cy="31750"/>
            </a:xfrm>
            <a:custGeom>
              <a:cxnLst>
                <a:cxn ang="0">
                  <a:pos x="0" y="9"/>
                </a:cxn>
                <a:cxn ang="0">
                  <a:pos x="27" y="3"/>
                </a:cxn>
                <a:cxn ang="0">
                  <a:pos x="51" y="3"/>
                </a:cxn>
                <a:cxn ang="0">
                  <a:pos x="36" y="12"/>
                </a:cxn>
                <a:cxn ang="0">
                  <a:pos x="0" y="9"/>
                </a:cxn>
              </a:cxnLst>
              <a:rect b="b" l="0" r="r" t="0"/>
              <a:pathLst>
                <a:path h="12" w="51">
                  <a:moveTo>
                    <a:pt x="0" y="9"/>
                  </a:moveTo>
                  <a:cubicBezTo>
                    <a:pt x="2" y="0"/>
                    <a:pt x="25" y="12"/>
                    <a:pt x="27" y="3"/>
                  </a:cubicBezTo>
                  <a:cubicBezTo>
                    <a:pt x="35" y="3"/>
                    <a:pt x="43" y="3"/>
                    <a:pt x="51" y="3"/>
                  </a:cubicBezTo>
                  <a:cubicBezTo>
                    <a:pt x="48" y="8"/>
                    <a:pt x="37" y="5"/>
                    <a:pt x="36" y="12"/>
                  </a:cubicBezTo>
                  <a:cubicBezTo>
                    <a:pt x="30" y="5"/>
                    <a:pt x="11" y="11"/>
                    <a:pt x="0" y="9"/>
                  </a:cubicBezTo>
                  <a:close/>
                </a:path>
              </a:pathLst>
            </a:custGeom>
            <a:solidFill>
              <a:srgbClr val="1E45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03" name="Freeform 206"/>
            <p:cNvSpPr/>
            <p:nvPr/>
          </p:nvSpPr>
          <p:spPr bwMode="auto">
            <a:xfrm>
              <a:off x="5845175" y="3243263"/>
              <a:ext cx="176213" cy="14288"/>
            </a:xfrm>
            <a:custGeom>
              <a:cxnLst>
                <a:cxn ang="0">
                  <a:pos x="0" y="5"/>
                </a:cxn>
                <a:cxn ang="0">
                  <a:pos x="66" y="5"/>
                </a:cxn>
                <a:cxn ang="0">
                  <a:pos x="0" y="5"/>
                </a:cxn>
              </a:cxnLst>
              <a:rect b="b" l="0" r="r" t="0"/>
              <a:pathLst>
                <a:path h="5" w="66">
                  <a:moveTo>
                    <a:pt x="0" y="5"/>
                  </a:moveTo>
                  <a:cubicBezTo>
                    <a:pt x="15" y="0"/>
                    <a:pt x="51" y="0"/>
                    <a:pt x="66" y="5"/>
                  </a:cubicBezTo>
                  <a:cubicBezTo>
                    <a:pt x="44" y="5"/>
                    <a:pt x="22" y="5"/>
                    <a:pt x="0" y="5"/>
                  </a:cubicBezTo>
                  <a:close/>
                </a:path>
              </a:pathLst>
            </a:custGeom>
            <a:solidFill>
              <a:srgbClr val="91C9D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04" name="Freeform 207"/>
            <p:cNvSpPr/>
            <p:nvPr/>
          </p:nvSpPr>
          <p:spPr bwMode="auto">
            <a:xfrm>
              <a:off x="2220913" y="2578100"/>
              <a:ext cx="88900" cy="14288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0" y="0"/>
                </a:cxn>
              </a:cxnLst>
              <a:rect b="b" l="0" r="r" t="0"/>
              <a:pathLst>
                <a:path h="5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29" y="5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67C1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05" name="Freeform 208"/>
            <p:cNvSpPr/>
            <p:nvPr/>
          </p:nvSpPr>
          <p:spPr bwMode="auto">
            <a:xfrm>
              <a:off x="4367213" y="1243013"/>
              <a:ext cx="50800" cy="53975"/>
            </a:xfrm>
            <a:custGeom>
              <a:cxnLst>
                <a:cxn ang="0">
                  <a:pos x="18" y="13"/>
                </a:cxn>
                <a:cxn ang="0">
                  <a:pos x="3" y="16"/>
                </a:cxn>
                <a:cxn ang="0">
                  <a:pos x="9" y="1"/>
                </a:cxn>
                <a:cxn ang="0">
                  <a:pos x="18" y="13"/>
                </a:cxn>
              </a:cxnLst>
              <a:rect b="b" l="0" r="r" t="0"/>
              <a:pathLst>
                <a:path h="20" w="19">
                  <a:moveTo>
                    <a:pt x="18" y="13"/>
                  </a:moveTo>
                  <a:cubicBezTo>
                    <a:pt x="19" y="20"/>
                    <a:pt x="7" y="14"/>
                    <a:pt x="3" y="16"/>
                  </a:cubicBezTo>
                  <a:cubicBezTo>
                    <a:pt x="0" y="6"/>
                    <a:pt x="8" y="7"/>
                    <a:pt x="9" y="1"/>
                  </a:cubicBezTo>
                  <a:cubicBezTo>
                    <a:pt x="17" y="0"/>
                    <a:pt x="6" y="18"/>
                    <a:pt x="18" y="13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06" name="Freeform 209"/>
            <p:cNvSpPr/>
            <p:nvPr/>
          </p:nvSpPr>
          <p:spPr bwMode="auto">
            <a:xfrm>
              <a:off x="4098925" y="1981200"/>
              <a:ext cx="42863" cy="50800"/>
            </a:xfrm>
            <a:custGeom>
              <a:cxnLst>
                <a:cxn ang="0">
                  <a:pos x="10" y="18"/>
                </a:cxn>
                <a:cxn ang="0">
                  <a:pos x="1" y="3"/>
                </a:cxn>
                <a:cxn ang="0">
                  <a:pos x="10" y="18"/>
                </a:cxn>
              </a:cxnLst>
              <a:rect b="b" l="0" r="r" t="0"/>
              <a:pathLst>
                <a:path h="19" w="16">
                  <a:moveTo>
                    <a:pt x="10" y="18"/>
                  </a:moveTo>
                  <a:cubicBezTo>
                    <a:pt x="1" y="19"/>
                    <a:pt x="0" y="12"/>
                    <a:pt x="1" y="3"/>
                  </a:cubicBezTo>
                  <a:cubicBezTo>
                    <a:pt x="13" y="0"/>
                    <a:pt x="16" y="12"/>
                    <a:pt x="10" y="18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07" name="Freeform 210"/>
            <p:cNvSpPr/>
            <p:nvPr/>
          </p:nvSpPr>
          <p:spPr bwMode="auto">
            <a:xfrm>
              <a:off x="5872163" y="2224088"/>
              <a:ext cx="190500" cy="160338"/>
            </a:xfrm>
            <a:custGeom>
              <a:cxnLst>
                <a:cxn ang="0">
                  <a:pos x="71" y="15"/>
                </a:cxn>
                <a:cxn ang="0">
                  <a:pos x="20" y="60"/>
                </a:cxn>
                <a:cxn ang="0">
                  <a:pos x="71" y="15"/>
                </a:cxn>
              </a:cxnLst>
              <a:rect b="b" l="0" r="r" t="0"/>
              <a:pathLst>
                <a:path h="60" w="71">
                  <a:moveTo>
                    <a:pt x="71" y="15"/>
                  </a:moveTo>
                  <a:cubicBezTo>
                    <a:pt x="53" y="29"/>
                    <a:pt x="24" y="32"/>
                    <a:pt x="20" y="60"/>
                  </a:cubicBezTo>
                  <a:cubicBezTo>
                    <a:pt x="0" y="35"/>
                    <a:pt x="51" y="0"/>
                    <a:pt x="71" y="15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08" name="Freeform 211"/>
            <p:cNvSpPr>
              <a:spLocks noEditPoints="1"/>
            </p:cNvSpPr>
            <p:nvPr/>
          </p:nvSpPr>
          <p:spPr bwMode="auto">
            <a:xfrm>
              <a:off x="2220913" y="2417763"/>
              <a:ext cx="573088" cy="160338"/>
            </a:xfrm>
            <a:custGeom>
              <a:cxnLst>
                <a:cxn ang="0">
                  <a:pos x="0" y="60"/>
                </a:cxn>
                <a:cxn ang="0">
                  <a:pos x="213" y="33"/>
                </a:cxn>
                <a:cxn ang="0">
                  <a:pos x="33" y="60"/>
                </a:cxn>
                <a:cxn ang="0">
                  <a:pos x="0" y="60"/>
                </a:cxn>
                <a:cxn ang="0">
                  <a:pos x="66" y="27"/>
                </a:cxn>
                <a:cxn ang="0">
                  <a:pos x="30" y="45"/>
                </a:cxn>
                <a:cxn ang="0">
                  <a:pos x="18" y="51"/>
                </a:cxn>
                <a:cxn ang="0">
                  <a:pos x="45" y="48"/>
                </a:cxn>
                <a:cxn ang="0">
                  <a:pos x="177" y="30"/>
                </a:cxn>
                <a:cxn ang="0">
                  <a:pos x="153" y="27"/>
                </a:cxn>
                <a:cxn ang="0">
                  <a:pos x="66" y="27"/>
                </a:cxn>
              </a:cxnLst>
              <a:rect b="b" l="0" r="r" t="0"/>
              <a:pathLst>
                <a:path h="60" w="213">
                  <a:moveTo>
                    <a:pt x="0" y="60"/>
                  </a:moveTo>
                  <a:cubicBezTo>
                    <a:pt x="21" y="4"/>
                    <a:pt x="156" y="0"/>
                    <a:pt x="213" y="33"/>
                  </a:cubicBezTo>
                  <a:cubicBezTo>
                    <a:pt x="159" y="48"/>
                    <a:pt x="100" y="58"/>
                    <a:pt x="33" y="60"/>
                  </a:cubicBezTo>
                  <a:cubicBezTo>
                    <a:pt x="22" y="60"/>
                    <a:pt x="11" y="60"/>
                    <a:pt x="0" y="60"/>
                  </a:cubicBezTo>
                  <a:close/>
                  <a:moveTo>
                    <a:pt x="66" y="27"/>
                  </a:moveTo>
                  <a:cubicBezTo>
                    <a:pt x="56" y="35"/>
                    <a:pt x="43" y="40"/>
                    <a:pt x="30" y="45"/>
                  </a:cubicBezTo>
                  <a:cubicBezTo>
                    <a:pt x="24" y="45"/>
                    <a:pt x="20" y="47"/>
                    <a:pt x="18" y="51"/>
                  </a:cubicBezTo>
                  <a:cubicBezTo>
                    <a:pt x="26" y="49"/>
                    <a:pt x="42" y="55"/>
                    <a:pt x="45" y="48"/>
                  </a:cubicBezTo>
                  <a:cubicBezTo>
                    <a:pt x="91" y="44"/>
                    <a:pt x="136" y="39"/>
                    <a:pt x="177" y="30"/>
                  </a:cubicBezTo>
                  <a:cubicBezTo>
                    <a:pt x="166" y="32"/>
                    <a:pt x="164" y="25"/>
                    <a:pt x="153" y="27"/>
                  </a:cubicBezTo>
                  <a:cubicBezTo>
                    <a:pt x="131" y="22"/>
                    <a:pt x="88" y="22"/>
                    <a:pt x="66" y="27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09" name="Freeform 212"/>
            <p:cNvSpPr/>
            <p:nvPr/>
          </p:nvSpPr>
          <p:spPr bwMode="auto">
            <a:xfrm>
              <a:off x="2833688" y="3541713"/>
              <a:ext cx="57150" cy="41275"/>
            </a:xfrm>
            <a:custGeom>
              <a:cxnLst>
                <a:cxn ang="0">
                  <a:pos x="21" y="11"/>
                </a:cxn>
                <a:cxn ang="0">
                  <a:pos x="3" y="11"/>
                </a:cxn>
                <a:cxn ang="0">
                  <a:pos x="21" y="5"/>
                </a:cxn>
                <a:cxn ang="0">
                  <a:pos x="21" y="11"/>
                </a:cxn>
              </a:cxnLst>
              <a:rect b="b" l="0" r="r" t="0"/>
              <a:pathLst>
                <a:path h="15" w="21">
                  <a:moveTo>
                    <a:pt x="21" y="11"/>
                  </a:moveTo>
                  <a:cubicBezTo>
                    <a:pt x="17" y="15"/>
                    <a:pt x="7" y="15"/>
                    <a:pt x="3" y="11"/>
                  </a:cubicBezTo>
                  <a:cubicBezTo>
                    <a:pt x="0" y="0"/>
                    <a:pt x="16" y="0"/>
                    <a:pt x="21" y="5"/>
                  </a:cubicBezTo>
                  <a:cubicBezTo>
                    <a:pt x="21" y="7"/>
                    <a:pt x="21" y="9"/>
                    <a:pt x="21" y="11"/>
                  </a:cubicBezTo>
                  <a:close/>
                </a:path>
              </a:pathLst>
            </a:custGeom>
            <a:solidFill>
              <a:srgbClr val="CD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10" name="Freeform 213"/>
            <p:cNvSpPr/>
            <p:nvPr/>
          </p:nvSpPr>
          <p:spPr bwMode="auto">
            <a:xfrm>
              <a:off x="4541838" y="4035425"/>
              <a:ext cx="236538" cy="44450"/>
            </a:xfrm>
            <a:custGeom>
              <a:cxnLst>
                <a:cxn ang="0">
                  <a:pos x="58" y="17"/>
                </a:cxn>
                <a:cxn ang="0">
                  <a:pos x="10" y="17"/>
                </a:cxn>
                <a:cxn ang="0">
                  <a:pos x="88" y="11"/>
                </a:cxn>
                <a:cxn ang="0">
                  <a:pos x="28" y="11"/>
                </a:cxn>
                <a:cxn ang="0">
                  <a:pos x="52" y="14"/>
                </a:cxn>
                <a:cxn ang="0">
                  <a:pos x="58" y="17"/>
                </a:cxn>
              </a:cxnLst>
              <a:rect b="b" l="0" r="r" t="0"/>
              <a:pathLst>
                <a:path h="17" w="88">
                  <a:moveTo>
                    <a:pt x="58" y="17"/>
                  </a:moveTo>
                  <a:cubicBezTo>
                    <a:pt x="42" y="17"/>
                    <a:pt x="26" y="17"/>
                    <a:pt x="10" y="17"/>
                  </a:cubicBezTo>
                  <a:cubicBezTo>
                    <a:pt x="19" y="0"/>
                    <a:pt x="70" y="9"/>
                    <a:pt x="88" y="11"/>
                  </a:cubicBezTo>
                  <a:cubicBezTo>
                    <a:pt x="70" y="12"/>
                    <a:pt x="41" y="10"/>
                    <a:pt x="28" y="11"/>
                  </a:cubicBezTo>
                  <a:cubicBezTo>
                    <a:pt x="0" y="13"/>
                    <a:pt x="28" y="15"/>
                    <a:pt x="52" y="14"/>
                  </a:cubicBezTo>
                  <a:cubicBezTo>
                    <a:pt x="55" y="14"/>
                    <a:pt x="57" y="15"/>
                    <a:pt x="58" y="17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11" name="Freeform 214"/>
            <p:cNvSpPr/>
            <p:nvPr/>
          </p:nvSpPr>
          <p:spPr bwMode="auto">
            <a:xfrm>
              <a:off x="4706938" y="2990850"/>
              <a:ext cx="241300" cy="31750"/>
            </a:xfrm>
            <a:custGeom>
              <a:cxnLst>
                <a:cxn ang="0">
                  <a:pos x="0" y="6"/>
                </a:cxn>
                <a:cxn ang="0">
                  <a:pos x="9" y="3"/>
                </a:cxn>
                <a:cxn ang="0">
                  <a:pos x="60" y="3"/>
                </a:cxn>
                <a:cxn ang="0">
                  <a:pos x="90" y="3"/>
                </a:cxn>
                <a:cxn ang="0">
                  <a:pos x="12" y="9"/>
                </a:cxn>
                <a:cxn ang="0">
                  <a:pos x="0" y="6"/>
                </a:cxn>
              </a:cxnLst>
              <a:rect b="b" l="0" r="r" t="0"/>
              <a:pathLst>
                <a:path h="12" w="90">
                  <a:moveTo>
                    <a:pt x="0" y="6"/>
                  </a:moveTo>
                  <a:cubicBezTo>
                    <a:pt x="4" y="6"/>
                    <a:pt x="4" y="2"/>
                    <a:pt x="9" y="3"/>
                  </a:cubicBezTo>
                  <a:cubicBezTo>
                    <a:pt x="26" y="3"/>
                    <a:pt x="43" y="3"/>
                    <a:pt x="60" y="3"/>
                  </a:cubicBezTo>
                  <a:cubicBezTo>
                    <a:pt x="70" y="3"/>
                    <a:pt x="80" y="3"/>
                    <a:pt x="90" y="3"/>
                  </a:cubicBezTo>
                  <a:cubicBezTo>
                    <a:pt x="71" y="12"/>
                    <a:pt x="31" y="0"/>
                    <a:pt x="12" y="9"/>
                  </a:cubicBezTo>
                  <a:cubicBezTo>
                    <a:pt x="8" y="8"/>
                    <a:pt x="1" y="10"/>
                    <a:pt x="0" y="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339" name="组合 5338"/>
          <p:cNvGrpSpPr/>
          <p:nvPr/>
        </p:nvGrpSpPr>
        <p:grpSpPr>
          <a:xfrm flipH="1">
            <a:off x="-1285916" y="1670156"/>
            <a:ext cx="7572428" cy="4759246"/>
            <a:chOff x="622300" y="100013"/>
            <a:chExt cx="7888288" cy="4957763"/>
          </a:xfrm>
        </p:grpSpPr>
        <p:sp>
          <p:nvSpPr>
            <p:cNvPr id="5340" name="Freeform 76"/>
            <p:cNvSpPr/>
            <p:nvPr/>
          </p:nvSpPr>
          <p:spPr bwMode="auto">
            <a:xfrm>
              <a:off x="6426200" y="436563"/>
              <a:ext cx="152400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57" y="7"/>
                </a:cxn>
                <a:cxn ang="0">
                  <a:pos x="0" y="7"/>
                </a:cxn>
              </a:cxnLst>
              <a:rect b="b" l="0" r="r" t="0"/>
              <a:pathLst>
                <a:path h="7" w="57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18" y="6"/>
                    <a:pt x="44" y="0"/>
                    <a:pt x="57" y="7"/>
                  </a:cubicBezTo>
                  <a:cubicBezTo>
                    <a:pt x="38" y="7"/>
                    <a:pt x="19" y="7"/>
                    <a:pt x="0" y="7"/>
                  </a:cubicBezTo>
                  <a:close/>
                </a:path>
              </a:pathLst>
            </a:custGeom>
            <a:solidFill>
              <a:srgbClr val="629EA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41" name="Freeform 77"/>
            <p:cNvSpPr/>
            <p:nvPr/>
          </p:nvSpPr>
          <p:spPr bwMode="auto">
            <a:xfrm>
              <a:off x="3046413" y="3014663"/>
              <a:ext cx="14288" cy="217488"/>
            </a:xfrm>
            <a:custGeom>
              <a:cxnLst>
                <a:cxn ang="0">
                  <a:pos x="5" y="81"/>
                </a:cxn>
                <a:cxn ang="0">
                  <a:pos x="5" y="0"/>
                </a:cxn>
                <a:cxn ang="0">
                  <a:pos x="5" y="81"/>
                </a:cxn>
              </a:cxnLst>
              <a:rect b="b" l="0" r="r" t="0"/>
              <a:pathLst>
                <a:path h="81" w="5">
                  <a:moveTo>
                    <a:pt x="5" y="81"/>
                  </a:moveTo>
                  <a:cubicBezTo>
                    <a:pt x="0" y="61"/>
                    <a:pt x="0" y="20"/>
                    <a:pt x="5" y="0"/>
                  </a:cubicBezTo>
                  <a:cubicBezTo>
                    <a:pt x="5" y="27"/>
                    <a:pt x="5" y="54"/>
                    <a:pt x="5" y="81"/>
                  </a:cubicBezTo>
                  <a:close/>
                </a:path>
              </a:pathLst>
            </a:custGeom>
            <a:solidFill>
              <a:srgbClr val="2349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42" name="Freeform 78"/>
            <p:cNvSpPr/>
            <p:nvPr/>
          </p:nvSpPr>
          <p:spPr bwMode="auto">
            <a:xfrm>
              <a:off x="6126163" y="3127375"/>
              <a:ext cx="185738" cy="19050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69" y="0"/>
                </a:cxn>
                <a:cxn ang="0">
                  <a:pos x="0" y="3"/>
                </a:cxn>
              </a:cxnLst>
              <a:rect b="b" l="0" r="r" t="0"/>
              <a:pathLst>
                <a:path h="7" w="69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3" y="0"/>
                    <a:pt x="46" y="0"/>
                    <a:pt x="69" y="0"/>
                  </a:cubicBezTo>
                  <a:cubicBezTo>
                    <a:pt x="52" y="7"/>
                    <a:pt x="22" y="1"/>
                    <a:pt x="0" y="3"/>
                  </a:cubicBezTo>
                  <a:close/>
                </a:path>
              </a:pathLst>
            </a:custGeom>
            <a:solidFill>
              <a:srgbClr val="2349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43" name="Freeform 79"/>
            <p:cNvSpPr/>
            <p:nvPr/>
          </p:nvSpPr>
          <p:spPr bwMode="auto">
            <a:xfrm>
              <a:off x="6159500" y="3170238"/>
              <a:ext cx="185738" cy="14288"/>
            </a:xfrm>
            <a:custGeom>
              <a:cxnLst>
                <a:cxn ang="0">
                  <a:pos x="0" y="5"/>
                </a:cxn>
                <a:cxn ang="0">
                  <a:pos x="69" y="5"/>
                </a:cxn>
                <a:cxn ang="0">
                  <a:pos x="0" y="5"/>
                </a:cxn>
              </a:cxnLst>
              <a:rect b="b" l="0" r="r" t="0"/>
              <a:pathLst>
                <a:path h="5" w="69">
                  <a:moveTo>
                    <a:pt x="0" y="5"/>
                  </a:moveTo>
                  <a:cubicBezTo>
                    <a:pt x="16" y="0"/>
                    <a:pt x="53" y="0"/>
                    <a:pt x="69" y="5"/>
                  </a:cubicBezTo>
                  <a:cubicBezTo>
                    <a:pt x="46" y="5"/>
                    <a:pt x="23" y="5"/>
                    <a:pt x="0" y="5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44" name="Freeform 80"/>
            <p:cNvSpPr/>
            <p:nvPr/>
          </p:nvSpPr>
          <p:spPr bwMode="auto">
            <a:xfrm>
              <a:off x="3060700" y="3386138"/>
              <a:ext cx="17463" cy="88900"/>
            </a:xfrm>
            <a:custGeom>
              <a:cxnLst>
                <a:cxn ang="0">
                  <a:pos x="0" y="0"/>
                </a:cxn>
                <a:cxn ang="0">
                  <a:pos x="3" y="33"/>
                </a:cxn>
                <a:cxn ang="0">
                  <a:pos x="0" y="33"/>
                </a:cxn>
                <a:cxn ang="0">
                  <a:pos x="0" y="0"/>
                </a:cxn>
              </a:cxnLst>
              <a:rect b="b" l="0" r="r" t="0"/>
              <a:pathLst>
                <a:path h="33" w="7">
                  <a:moveTo>
                    <a:pt x="0" y="0"/>
                  </a:moveTo>
                  <a:cubicBezTo>
                    <a:pt x="7" y="5"/>
                    <a:pt x="1" y="23"/>
                    <a:pt x="3" y="33"/>
                  </a:cubicBezTo>
                  <a:cubicBezTo>
                    <a:pt x="2" y="33"/>
                    <a:pt x="1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346A6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45" name="Freeform 81"/>
            <p:cNvSpPr/>
            <p:nvPr/>
          </p:nvSpPr>
          <p:spPr bwMode="auto">
            <a:xfrm>
              <a:off x="942975" y="4087813"/>
              <a:ext cx="30163" cy="169863"/>
            </a:xfrm>
            <a:custGeom>
              <a:cxnLst>
                <a:cxn ang="0">
                  <a:pos x="4" y="63"/>
                </a:cxn>
                <a:cxn ang="0">
                  <a:pos x="7" y="0"/>
                </a:cxn>
                <a:cxn ang="0">
                  <a:pos x="4" y="63"/>
                </a:cxn>
              </a:cxnLst>
              <a:rect b="b" l="0" r="r" t="0"/>
              <a:pathLst>
                <a:path h="62" w="11">
                  <a:moveTo>
                    <a:pt x="4" y="63"/>
                  </a:moveTo>
                  <a:cubicBezTo>
                    <a:pt x="6" y="43"/>
                    <a:pt x="0" y="15"/>
                    <a:pt x="7" y="0"/>
                  </a:cubicBezTo>
                  <a:cubicBezTo>
                    <a:pt x="5" y="20"/>
                    <a:pt x="11" y="48"/>
                    <a:pt x="4" y="63"/>
                  </a:cubicBezTo>
                  <a:close/>
                </a:path>
              </a:pathLst>
            </a:custGeom>
            <a:solidFill>
              <a:srgbClr val="629EA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46" name="Freeform 82"/>
            <p:cNvSpPr/>
            <p:nvPr/>
          </p:nvSpPr>
          <p:spPr bwMode="auto">
            <a:xfrm>
              <a:off x="4827588" y="4911725"/>
              <a:ext cx="144463" cy="19050"/>
            </a:xfrm>
            <a:custGeom>
              <a:cxnLst>
                <a:cxn ang="0">
                  <a:pos x="30" y="3"/>
                </a:cxn>
                <a:cxn ang="0">
                  <a:pos x="0" y="0"/>
                </a:cxn>
                <a:cxn ang="0">
                  <a:pos x="54" y="0"/>
                </a:cxn>
                <a:cxn ang="0">
                  <a:pos x="30" y="3"/>
                </a:cxn>
              </a:cxnLst>
              <a:rect b="b" l="0" r="r" t="0"/>
              <a:pathLst>
                <a:path h="7" w="54">
                  <a:moveTo>
                    <a:pt x="30" y="3"/>
                  </a:moveTo>
                  <a:cubicBezTo>
                    <a:pt x="21" y="1"/>
                    <a:pt x="4" y="7"/>
                    <a:pt x="0" y="0"/>
                  </a:cubicBezTo>
                  <a:cubicBezTo>
                    <a:pt x="18" y="0"/>
                    <a:pt x="36" y="0"/>
                    <a:pt x="54" y="0"/>
                  </a:cubicBezTo>
                  <a:cubicBezTo>
                    <a:pt x="52" y="7"/>
                    <a:pt x="37" y="1"/>
                    <a:pt x="30" y="3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47" name="Freeform 83"/>
            <p:cNvSpPr/>
            <p:nvPr/>
          </p:nvSpPr>
          <p:spPr bwMode="auto">
            <a:xfrm>
              <a:off x="7991475" y="1408113"/>
              <a:ext cx="96838" cy="96838"/>
            </a:xfrm>
            <a:custGeom>
              <a:cxnLst>
                <a:cxn ang="0">
                  <a:pos x="33" y="3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6" y="36"/>
                </a:cxn>
                <a:cxn ang="0">
                  <a:pos x="33" y="36"/>
                </a:cxn>
              </a:cxnLst>
              <a:rect b="b" l="0" r="r" t="0"/>
              <a:pathLst>
                <a:path h="36" w="36">
                  <a:moveTo>
                    <a:pt x="33" y="36"/>
                  </a:moveTo>
                  <a:cubicBezTo>
                    <a:pt x="23" y="24"/>
                    <a:pt x="12" y="1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3" y="11"/>
                    <a:pt x="25" y="23"/>
                    <a:pt x="36" y="36"/>
                  </a:cubicBezTo>
                  <a:cubicBezTo>
                    <a:pt x="35" y="36"/>
                    <a:pt x="34" y="36"/>
                    <a:pt x="33" y="36"/>
                  </a:cubicBezTo>
                  <a:close/>
                </a:path>
              </a:pathLst>
            </a:custGeom>
            <a:solidFill>
              <a:srgbClr val="0192C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48" name="Freeform 84"/>
            <p:cNvSpPr/>
            <p:nvPr/>
          </p:nvSpPr>
          <p:spPr bwMode="auto">
            <a:xfrm>
              <a:off x="7991475" y="1416050"/>
              <a:ext cx="88900" cy="88900"/>
            </a:xfrm>
            <a:custGeom>
              <a:cxnLst>
                <a:cxn ang="0">
                  <a:pos x="0" y="0"/>
                </a:cxn>
                <a:cxn ang="0">
                  <a:pos x="33" y="33"/>
                </a:cxn>
                <a:cxn ang="0">
                  <a:pos x="0" y="0"/>
                </a:cxn>
              </a:cxnLst>
              <a:rect b="b" l="0" r="r" t="0"/>
              <a:pathLst>
                <a:path h="33" w="33">
                  <a:moveTo>
                    <a:pt x="0" y="0"/>
                  </a:moveTo>
                  <a:cubicBezTo>
                    <a:pt x="12" y="10"/>
                    <a:pt x="23" y="21"/>
                    <a:pt x="33" y="33"/>
                  </a:cubicBezTo>
                  <a:cubicBezTo>
                    <a:pt x="21" y="23"/>
                    <a:pt x="10" y="12"/>
                    <a:pt x="0" y="0"/>
                  </a:cubicBezTo>
                  <a:close/>
                </a:path>
              </a:pathLst>
            </a:custGeom>
            <a:solidFill>
              <a:srgbClr val="173C4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49" name="Freeform 85"/>
            <p:cNvSpPr>
              <a:spLocks noEditPoints="1"/>
            </p:cNvSpPr>
            <p:nvPr/>
          </p:nvSpPr>
          <p:spPr bwMode="auto">
            <a:xfrm>
              <a:off x="622300" y="100013"/>
              <a:ext cx="7888288" cy="4957763"/>
            </a:xfrm>
            <a:custGeom>
              <a:cxnLst>
                <a:cxn ang="0">
                  <a:pos x="255" y="825"/>
                </a:cxn>
                <a:cxn ang="0">
                  <a:pos x="774" y="363"/>
                </a:cxn>
                <a:cxn ang="0">
                  <a:pos x="1032" y="165"/>
                </a:cxn>
                <a:cxn ang="0">
                  <a:pos x="2430" y="129"/>
                </a:cxn>
                <a:cxn ang="0">
                  <a:pos x="2616" y="339"/>
                </a:cxn>
                <a:cxn ang="0">
                  <a:pos x="2775" y="522"/>
                </a:cxn>
                <a:cxn ang="0">
                  <a:pos x="2721" y="777"/>
                </a:cxn>
                <a:cxn ang="0">
                  <a:pos x="2157" y="1143"/>
                </a:cxn>
                <a:cxn ang="0">
                  <a:pos x="2010" y="1146"/>
                </a:cxn>
                <a:cxn ang="0">
                  <a:pos x="1770" y="1692"/>
                </a:cxn>
                <a:cxn ang="0">
                  <a:pos x="1749" y="1806"/>
                </a:cxn>
                <a:cxn ang="0">
                  <a:pos x="1560" y="1812"/>
                </a:cxn>
                <a:cxn ang="0">
                  <a:pos x="1617" y="1788"/>
                </a:cxn>
                <a:cxn ang="0">
                  <a:pos x="1572" y="1653"/>
                </a:cxn>
                <a:cxn ang="0">
                  <a:pos x="1536" y="1437"/>
                </a:cxn>
                <a:cxn ang="0">
                  <a:pos x="1491" y="1308"/>
                </a:cxn>
                <a:cxn ang="0">
                  <a:pos x="996" y="1437"/>
                </a:cxn>
                <a:cxn ang="0">
                  <a:pos x="126" y="1593"/>
                </a:cxn>
                <a:cxn ang="0">
                  <a:pos x="84" y="1233"/>
                </a:cxn>
                <a:cxn ang="0">
                  <a:pos x="0" y="1017"/>
                </a:cxn>
                <a:cxn ang="0">
                  <a:pos x="2097" y="132"/>
                </a:cxn>
                <a:cxn ang="0">
                  <a:pos x="2358" y="135"/>
                </a:cxn>
                <a:cxn ang="0">
                  <a:pos x="1875" y="45"/>
                </a:cxn>
                <a:cxn ang="0">
                  <a:pos x="1011" y="225"/>
                </a:cxn>
                <a:cxn ang="0">
                  <a:pos x="1956" y="150"/>
                </a:cxn>
                <a:cxn ang="0">
                  <a:pos x="1095" y="258"/>
                </a:cxn>
                <a:cxn ang="0">
                  <a:pos x="1233" y="261"/>
                </a:cxn>
                <a:cxn ang="0">
                  <a:pos x="2787" y="573"/>
                </a:cxn>
                <a:cxn ang="0">
                  <a:pos x="2529" y="171"/>
                </a:cxn>
                <a:cxn ang="0">
                  <a:pos x="2244" y="147"/>
                </a:cxn>
                <a:cxn ang="0">
                  <a:pos x="1017" y="249"/>
                </a:cxn>
                <a:cxn ang="0">
                  <a:pos x="834" y="345"/>
                </a:cxn>
                <a:cxn ang="0">
                  <a:pos x="834" y="345"/>
                </a:cxn>
                <a:cxn ang="0">
                  <a:pos x="1077" y="294"/>
                </a:cxn>
                <a:cxn ang="0">
                  <a:pos x="906" y="1164"/>
                </a:cxn>
                <a:cxn ang="0">
                  <a:pos x="921" y="1401"/>
                </a:cxn>
                <a:cxn ang="0">
                  <a:pos x="1431" y="1209"/>
                </a:cxn>
                <a:cxn ang="0">
                  <a:pos x="1980" y="1128"/>
                </a:cxn>
                <a:cxn ang="0">
                  <a:pos x="1950" y="867"/>
                </a:cxn>
                <a:cxn ang="0">
                  <a:pos x="1764" y="693"/>
                </a:cxn>
                <a:cxn ang="0">
                  <a:pos x="2148" y="1125"/>
                </a:cxn>
                <a:cxn ang="0">
                  <a:pos x="2805" y="729"/>
                </a:cxn>
                <a:cxn ang="0">
                  <a:pos x="2733" y="591"/>
                </a:cxn>
                <a:cxn ang="0">
                  <a:pos x="1182" y="279"/>
                </a:cxn>
                <a:cxn ang="0">
                  <a:pos x="1650" y="573"/>
                </a:cxn>
                <a:cxn ang="0">
                  <a:pos x="1014" y="309"/>
                </a:cxn>
                <a:cxn ang="0">
                  <a:pos x="906" y="375"/>
                </a:cxn>
                <a:cxn ang="0">
                  <a:pos x="111" y="1554"/>
                </a:cxn>
                <a:cxn ang="0">
                  <a:pos x="813" y="1401"/>
                </a:cxn>
                <a:cxn ang="0">
                  <a:pos x="936" y="315"/>
                </a:cxn>
                <a:cxn ang="0">
                  <a:pos x="48" y="1026"/>
                </a:cxn>
                <a:cxn ang="0">
                  <a:pos x="1503" y="1260"/>
                </a:cxn>
                <a:cxn ang="0">
                  <a:pos x="1626" y="1350"/>
                </a:cxn>
                <a:cxn ang="0">
                  <a:pos x="1560" y="1419"/>
                </a:cxn>
                <a:cxn ang="0">
                  <a:pos x="1641" y="1503"/>
                </a:cxn>
                <a:cxn ang="0">
                  <a:pos x="1569" y="1488"/>
                </a:cxn>
                <a:cxn ang="0">
                  <a:pos x="1575" y="1512"/>
                </a:cxn>
                <a:cxn ang="0">
                  <a:pos x="1671" y="1473"/>
                </a:cxn>
                <a:cxn ang="0">
                  <a:pos x="1677" y="1608"/>
                </a:cxn>
                <a:cxn ang="0">
                  <a:pos x="1638" y="1635"/>
                </a:cxn>
                <a:cxn ang="0">
                  <a:pos x="1671" y="1767"/>
                </a:cxn>
                <a:cxn ang="0">
                  <a:pos x="1623" y="1521"/>
                </a:cxn>
              </a:cxnLst>
              <a:rect b="b" l="0" r="r" t="0"/>
              <a:pathLst>
                <a:path h="1842" w="2932">
                  <a:moveTo>
                    <a:pt x="0" y="1017"/>
                  </a:moveTo>
                  <a:cubicBezTo>
                    <a:pt x="7" y="1009"/>
                    <a:pt x="19" y="1006"/>
                    <a:pt x="36" y="1008"/>
                  </a:cubicBezTo>
                  <a:cubicBezTo>
                    <a:pt x="74" y="979"/>
                    <a:pt x="111" y="949"/>
                    <a:pt x="147" y="918"/>
                  </a:cubicBezTo>
                  <a:cubicBezTo>
                    <a:pt x="182" y="888"/>
                    <a:pt x="224" y="859"/>
                    <a:pt x="255" y="825"/>
                  </a:cubicBezTo>
                  <a:cubicBezTo>
                    <a:pt x="279" y="799"/>
                    <a:pt x="288" y="759"/>
                    <a:pt x="321" y="741"/>
                  </a:cubicBezTo>
                  <a:cubicBezTo>
                    <a:pt x="330" y="693"/>
                    <a:pt x="366" y="672"/>
                    <a:pt x="390" y="639"/>
                  </a:cubicBezTo>
                  <a:cubicBezTo>
                    <a:pt x="400" y="639"/>
                    <a:pt x="403" y="632"/>
                    <a:pt x="414" y="633"/>
                  </a:cubicBezTo>
                  <a:cubicBezTo>
                    <a:pt x="536" y="545"/>
                    <a:pt x="637" y="436"/>
                    <a:pt x="774" y="363"/>
                  </a:cubicBezTo>
                  <a:cubicBezTo>
                    <a:pt x="832" y="309"/>
                    <a:pt x="901" y="266"/>
                    <a:pt x="984" y="237"/>
                  </a:cubicBezTo>
                  <a:cubicBezTo>
                    <a:pt x="988" y="204"/>
                    <a:pt x="975" y="170"/>
                    <a:pt x="966" y="138"/>
                  </a:cubicBezTo>
                  <a:cubicBezTo>
                    <a:pt x="952" y="88"/>
                    <a:pt x="938" y="39"/>
                    <a:pt x="915" y="0"/>
                  </a:cubicBezTo>
                  <a:cubicBezTo>
                    <a:pt x="978" y="31"/>
                    <a:pt x="990" y="113"/>
                    <a:pt x="1032" y="165"/>
                  </a:cubicBezTo>
                  <a:cubicBezTo>
                    <a:pt x="1031" y="201"/>
                    <a:pt x="1058" y="209"/>
                    <a:pt x="1062" y="240"/>
                  </a:cubicBezTo>
                  <a:cubicBezTo>
                    <a:pt x="1298" y="123"/>
                    <a:pt x="1568" y="40"/>
                    <a:pt x="1905" y="24"/>
                  </a:cubicBezTo>
                  <a:cubicBezTo>
                    <a:pt x="1918" y="22"/>
                    <a:pt x="1939" y="28"/>
                    <a:pt x="1947" y="21"/>
                  </a:cubicBezTo>
                  <a:cubicBezTo>
                    <a:pt x="2156" y="9"/>
                    <a:pt x="2284" y="78"/>
                    <a:pt x="2430" y="129"/>
                  </a:cubicBezTo>
                  <a:cubicBezTo>
                    <a:pt x="2440" y="127"/>
                    <a:pt x="2435" y="140"/>
                    <a:pt x="2442" y="141"/>
                  </a:cubicBezTo>
                  <a:cubicBezTo>
                    <a:pt x="2482" y="142"/>
                    <a:pt x="2520" y="145"/>
                    <a:pt x="2547" y="159"/>
                  </a:cubicBezTo>
                  <a:cubicBezTo>
                    <a:pt x="2549" y="183"/>
                    <a:pt x="2543" y="215"/>
                    <a:pt x="2550" y="234"/>
                  </a:cubicBezTo>
                  <a:cubicBezTo>
                    <a:pt x="2554" y="275"/>
                    <a:pt x="2592" y="299"/>
                    <a:pt x="2616" y="339"/>
                  </a:cubicBezTo>
                  <a:cubicBezTo>
                    <a:pt x="2653" y="399"/>
                    <a:pt x="2680" y="452"/>
                    <a:pt x="2739" y="486"/>
                  </a:cubicBezTo>
                  <a:cubicBezTo>
                    <a:pt x="2739" y="487"/>
                    <a:pt x="2739" y="488"/>
                    <a:pt x="2739" y="489"/>
                  </a:cubicBezTo>
                  <a:cubicBezTo>
                    <a:pt x="2749" y="501"/>
                    <a:pt x="2760" y="512"/>
                    <a:pt x="2772" y="522"/>
                  </a:cubicBezTo>
                  <a:cubicBezTo>
                    <a:pt x="2773" y="522"/>
                    <a:pt x="2774" y="522"/>
                    <a:pt x="2775" y="522"/>
                  </a:cubicBezTo>
                  <a:cubicBezTo>
                    <a:pt x="2808" y="554"/>
                    <a:pt x="2828" y="596"/>
                    <a:pt x="2859" y="630"/>
                  </a:cubicBezTo>
                  <a:cubicBezTo>
                    <a:pt x="2882" y="655"/>
                    <a:pt x="2923" y="669"/>
                    <a:pt x="2931" y="708"/>
                  </a:cubicBezTo>
                  <a:cubicBezTo>
                    <a:pt x="2932" y="721"/>
                    <a:pt x="2915" y="711"/>
                    <a:pt x="2910" y="711"/>
                  </a:cubicBezTo>
                  <a:cubicBezTo>
                    <a:pt x="2854" y="754"/>
                    <a:pt x="2784" y="756"/>
                    <a:pt x="2721" y="777"/>
                  </a:cubicBezTo>
                  <a:cubicBezTo>
                    <a:pt x="2599" y="817"/>
                    <a:pt x="2493" y="883"/>
                    <a:pt x="2391" y="951"/>
                  </a:cubicBezTo>
                  <a:cubicBezTo>
                    <a:pt x="2339" y="985"/>
                    <a:pt x="2285" y="1017"/>
                    <a:pt x="2241" y="1053"/>
                  </a:cubicBezTo>
                  <a:cubicBezTo>
                    <a:pt x="2222" y="1069"/>
                    <a:pt x="2207" y="1092"/>
                    <a:pt x="2193" y="1116"/>
                  </a:cubicBezTo>
                  <a:cubicBezTo>
                    <a:pt x="2178" y="1122"/>
                    <a:pt x="2177" y="1142"/>
                    <a:pt x="2157" y="1143"/>
                  </a:cubicBezTo>
                  <a:cubicBezTo>
                    <a:pt x="2148" y="1143"/>
                    <a:pt x="2161" y="1165"/>
                    <a:pt x="2148" y="1161"/>
                  </a:cubicBezTo>
                  <a:cubicBezTo>
                    <a:pt x="2131" y="1166"/>
                    <a:pt x="2131" y="1154"/>
                    <a:pt x="2127" y="1146"/>
                  </a:cubicBezTo>
                  <a:cubicBezTo>
                    <a:pt x="2111" y="1141"/>
                    <a:pt x="2074" y="1141"/>
                    <a:pt x="2058" y="1146"/>
                  </a:cubicBezTo>
                  <a:cubicBezTo>
                    <a:pt x="2042" y="1146"/>
                    <a:pt x="2026" y="1146"/>
                    <a:pt x="2010" y="1146"/>
                  </a:cubicBezTo>
                  <a:cubicBezTo>
                    <a:pt x="2000" y="1148"/>
                    <a:pt x="1982" y="1142"/>
                    <a:pt x="1977" y="1149"/>
                  </a:cubicBezTo>
                  <a:cubicBezTo>
                    <a:pt x="1842" y="1154"/>
                    <a:pt x="1717" y="1169"/>
                    <a:pt x="1602" y="1194"/>
                  </a:cubicBezTo>
                  <a:cubicBezTo>
                    <a:pt x="1628" y="1309"/>
                    <a:pt x="1667" y="1411"/>
                    <a:pt x="1716" y="1503"/>
                  </a:cubicBezTo>
                  <a:cubicBezTo>
                    <a:pt x="1729" y="1564"/>
                    <a:pt x="1750" y="1631"/>
                    <a:pt x="1770" y="1692"/>
                  </a:cubicBezTo>
                  <a:cubicBezTo>
                    <a:pt x="1779" y="1719"/>
                    <a:pt x="1791" y="1747"/>
                    <a:pt x="1803" y="1770"/>
                  </a:cubicBezTo>
                  <a:cubicBezTo>
                    <a:pt x="1815" y="1793"/>
                    <a:pt x="1838" y="1814"/>
                    <a:pt x="1833" y="1839"/>
                  </a:cubicBezTo>
                  <a:cubicBezTo>
                    <a:pt x="1802" y="1842"/>
                    <a:pt x="1808" y="1808"/>
                    <a:pt x="1794" y="1794"/>
                  </a:cubicBezTo>
                  <a:cubicBezTo>
                    <a:pt x="1778" y="1797"/>
                    <a:pt x="1760" y="1798"/>
                    <a:pt x="1749" y="1806"/>
                  </a:cubicBezTo>
                  <a:cubicBezTo>
                    <a:pt x="1735" y="1808"/>
                    <a:pt x="1713" y="1802"/>
                    <a:pt x="1704" y="1809"/>
                  </a:cubicBezTo>
                  <a:cubicBezTo>
                    <a:pt x="1688" y="1810"/>
                    <a:pt x="1675" y="1814"/>
                    <a:pt x="1656" y="1812"/>
                  </a:cubicBezTo>
                  <a:cubicBezTo>
                    <a:pt x="1634" y="1812"/>
                    <a:pt x="1612" y="1812"/>
                    <a:pt x="1590" y="1812"/>
                  </a:cubicBezTo>
                  <a:cubicBezTo>
                    <a:pt x="1580" y="1812"/>
                    <a:pt x="1570" y="1812"/>
                    <a:pt x="1560" y="1812"/>
                  </a:cubicBezTo>
                  <a:cubicBezTo>
                    <a:pt x="1559" y="1800"/>
                    <a:pt x="1579" y="1809"/>
                    <a:pt x="1587" y="1806"/>
                  </a:cubicBezTo>
                  <a:cubicBezTo>
                    <a:pt x="1590" y="1804"/>
                    <a:pt x="1579" y="1796"/>
                    <a:pt x="1593" y="1794"/>
                  </a:cubicBezTo>
                  <a:cubicBezTo>
                    <a:pt x="1626" y="1792"/>
                    <a:pt x="1666" y="1797"/>
                    <a:pt x="1695" y="1791"/>
                  </a:cubicBezTo>
                  <a:cubicBezTo>
                    <a:pt x="1675" y="1784"/>
                    <a:pt x="1642" y="1790"/>
                    <a:pt x="1617" y="1788"/>
                  </a:cubicBezTo>
                  <a:cubicBezTo>
                    <a:pt x="1599" y="1788"/>
                    <a:pt x="1581" y="1788"/>
                    <a:pt x="1563" y="1788"/>
                  </a:cubicBezTo>
                  <a:cubicBezTo>
                    <a:pt x="1562" y="1788"/>
                    <a:pt x="1561" y="1788"/>
                    <a:pt x="1560" y="1788"/>
                  </a:cubicBezTo>
                  <a:cubicBezTo>
                    <a:pt x="1580" y="1787"/>
                    <a:pt x="1567" y="1753"/>
                    <a:pt x="1590" y="1755"/>
                  </a:cubicBezTo>
                  <a:cubicBezTo>
                    <a:pt x="1582" y="1723"/>
                    <a:pt x="1574" y="1691"/>
                    <a:pt x="1572" y="1653"/>
                  </a:cubicBezTo>
                  <a:cubicBezTo>
                    <a:pt x="1570" y="1642"/>
                    <a:pt x="1576" y="1623"/>
                    <a:pt x="1569" y="1617"/>
                  </a:cubicBezTo>
                  <a:cubicBezTo>
                    <a:pt x="1572" y="1607"/>
                    <a:pt x="1564" y="1608"/>
                    <a:pt x="1563" y="1602"/>
                  </a:cubicBezTo>
                  <a:cubicBezTo>
                    <a:pt x="1564" y="1593"/>
                    <a:pt x="1569" y="1589"/>
                    <a:pt x="1569" y="1581"/>
                  </a:cubicBezTo>
                  <a:cubicBezTo>
                    <a:pt x="1561" y="1523"/>
                    <a:pt x="1552" y="1485"/>
                    <a:pt x="1536" y="1437"/>
                  </a:cubicBezTo>
                  <a:cubicBezTo>
                    <a:pt x="1537" y="1428"/>
                    <a:pt x="1526" y="1431"/>
                    <a:pt x="1521" y="1428"/>
                  </a:cubicBezTo>
                  <a:cubicBezTo>
                    <a:pt x="1521" y="1418"/>
                    <a:pt x="1528" y="1415"/>
                    <a:pt x="1527" y="1404"/>
                  </a:cubicBezTo>
                  <a:cubicBezTo>
                    <a:pt x="1524" y="1393"/>
                    <a:pt x="1511" y="1392"/>
                    <a:pt x="1500" y="1389"/>
                  </a:cubicBezTo>
                  <a:cubicBezTo>
                    <a:pt x="1525" y="1365"/>
                    <a:pt x="1497" y="1336"/>
                    <a:pt x="1491" y="1308"/>
                  </a:cubicBezTo>
                  <a:cubicBezTo>
                    <a:pt x="1480" y="1309"/>
                    <a:pt x="1486" y="1327"/>
                    <a:pt x="1470" y="1323"/>
                  </a:cubicBezTo>
                  <a:cubicBezTo>
                    <a:pt x="1469" y="1300"/>
                    <a:pt x="1472" y="1251"/>
                    <a:pt x="1461" y="1227"/>
                  </a:cubicBezTo>
                  <a:cubicBezTo>
                    <a:pt x="1296" y="1272"/>
                    <a:pt x="1154" y="1340"/>
                    <a:pt x="1017" y="1413"/>
                  </a:cubicBezTo>
                  <a:cubicBezTo>
                    <a:pt x="1008" y="1419"/>
                    <a:pt x="1005" y="1431"/>
                    <a:pt x="996" y="1437"/>
                  </a:cubicBezTo>
                  <a:cubicBezTo>
                    <a:pt x="984" y="1437"/>
                    <a:pt x="972" y="1437"/>
                    <a:pt x="960" y="1437"/>
                  </a:cubicBezTo>
                  <a:cubicBezTo>
                    <a:pt x="944" y="1420"/>
                    <a:pt x="914" y="1417"/>
                    <a:pt x="879" y="1419"/>
                  </a:cubicBezTo>
                  <a:cubicBezTo>
                    <a:pt x="839" y="1414"/>
                    <a:pt x="778" y="1414"/>
                    <a:pt x="738" y="1419"/>
                  </a:cubicBezTo>
                  <a:cubicBezTo>
                    <a:pt x="492" y="1423"/>
                    <a:pt x="297" y="1510"/>
                    <a:pt x="126" y="1593"/>
                  </a:cubicBezTo>
                  <a:cubicBezTo>
                    <a:pt x="105" y="1603"/>
                    <a:pt x="87" y="1619"/>
                    <a:pt x="69" y="1632"/>
                  </a:cubicBezTo>
                  <a:cubicBezTo>
                    <a:pt x="62" y="1641"/>
                    <a:pt x="66" y="1661"/>
                    <a:pt x="51" y="1662"/>
                  </a:cubicBezTo>
                  <a:cubicBezTo>
                    <a:pt x="26" y="1645"/>
                    <a:pt x="59" y="1621"/>
                    <a:pt x="51" y="1593"/>
                  </a:cubicBezTo>
                  <a:cubicBezTo>
                    <a:pt x="120" y="1516"/>
                    <a:pt x="93" y="1359"/>
                    <a:pt x="84" y="1233"/>
                  </a:cubicBezTo>
                  <a:cubicBezTo>
                    <a:pt x="82" y="1224"/>
                    <a:pt x="88" y="1207"/>
                    <a:pt x="81" y="1203"/>
                  </a:cubicBezTo>
                  <a:cubicBezTo>
                    <a:pt x="67" y="1146"/>
                    <a:pt x="61" y="1081"/>
                    <a:pt x="33" y="1038"/>
                  </a:cubicBezTo>
                  <a:cubicBezTo>
                    <a:pt x="25" y="1032"/>
                    <a:pt x="5" y="1038"/>
                    <a:pt x="0" y="1029"/>
                  </a:cubicBezTo>
                  <a:cubicBezTo>
                    <a:pt x="0" y="1025"/>
                    <a:pt x="0" y="1021"/>
                    <a:pt x="0" y="1017"/>
                  </a:cubicBezTo>
                  <a:close/>
                  <a:moveTo>
                    <a:pt x="1875" y="45"/>
                  </a:moveTo>
                  <a:cubicBezTo>
                    <a:pt x="1578" y="56"/>
                    <a:pt x="1337" y="123"/>
                    <a:pt x="1131" y="225"/>
                  </a:cubicBezTo>
                  <a:cubicBezTo>
                    <a:pt x="1417" y="176"/>
                    <a:pt x="1701" y="125"/>
                    <a:pt x="2040" y="129"/>
                  </a:cubicBezTo>
                  <a:cubicBezTo>
                    <a:pt x="2053" y="136"/>
                    <a:pt x="2079" y="130"/>
                    <a:pt x="2097" y="132"/>
                  </a:cubicBezTo>
                  <a:cubicBezTo>
                    <a:pt x="2117" y="132"/>
                    <a:pt x="2137" y="132"/>
                    <a:pt x="2157" y="132"/>
                  </a:cubicBezTo>
                  <a:cubicBezTo>
                    <a:pt x="2176" y="132"/>
                    <a:pt x="2195" y="132"/>
                    <a:pt x="2214" y="132"/>
                  </a:cubicBezTo>
                  <a:cubicBezTo>
                    <a:pt x="2233" y="132"/>
                    <a:pt x="2252" y="132"/>
                    <a:pt x="2271" y="132"/>
                  </a:cubicBezTo>
                  <a:cubicBezTo>
                    <a:pt x="2294" y="139"/>
                    <a:pt x="2330" y="133"/>
                    <a:pt x="2358" y="135"/>
                  </a:cubicBezTo>
                  <a:cubicBezTo>
                    <a:pt x="2364" y="133"/>
                    <a:pt x="2378" y="139"/>
                    <a:pt x="2379" y="132"/>
                  </a:cubicBezTo>
                  <a:cubicBezTo>
                    <a:pt x="2271" y="95"/>
                    <a:pt x="2158" y="63"/>
                    <a:pt x="2031" y="45"/>
                  </a:cubicBezTo>
                  <a:cubicBezTo>
                    <a:pt x="2027" y="38"/>
                    <a:pt x="2010" y="44"/>
                    <a:pt x="2001" y="42"/>
                  </a:cubicBezTo>
                  <a:cubicBezTo>
                    <a:pt x="1960" y="44"/>
                    <a:pt x="1911" y="38"/>
                    <a:pt x="1875" y="45"/>
                  </a:cubicBezTo>
                  <a:close/>
                  <a:moveTo>
                    <a:pt x="999" y="159"/>
                  </a:moveTo>
                  <a:cubicBezTo>
                    <a:pt x="992" y="137"/>
                    <a:pt x="984" y="116"/>
                    <a:pt x="972" y="99"/>
                  </a:cubicBezTo>
                  <a:cubicBezTo>
                    <a:pt x="978" y="120"/>
                    <a:pt x="984" y="141"/>
                    <a:pt x="993" y="159"/>
                  </a:cubicBezTo>
                  <a:cubicBezTo>
                    <a:pt x="998" y="182"/>
                    <a:pt x="1008" y="200"/>
                    <a:pt x="1011" y="225"/>
                  </a:cubicBezTo>
                  <a:cubicBezTo>
                    <a:pt x="1020" y="227"/>
                    <a:pt x="1022" y="222"/>
                    <a:pt x="1029" y="222"/>
                  </a:cubicBezTo>
                  <a:cubicBezTo>
                    <a:pt x="1019" y="201"/>
                    <a:pt x="1017" y="172"/>
                    <a:pt x="999" y="159"/>
                  </a:cubicBezTo>
                  <a:close/>
                  <a:moveTo>
                    <a:pt x="2007" y="150"/>
                  </a:moveTo>
                  <a:cubicBezTo>
                    <a:pt x="1990" y="150"/>
                    <a:pt x="1973" y="150"/>
                    <a:pt x="1956" y="150"/>
                  </a:cubicBezTo>
                  <a:cubicBezTo>
                    <a:pt x="1943" y="152"/>
                    <a:pt x="1922" y="146"/>
                    <a:pt x="1914" y="153"/>
                  </a:cubicBezTo>
                  <a:cubicBezTo>
                    <a:pt x="1904" y="153"/>
                    <a:pt x="1894" y="153"/>
                    <a:pt x="1884" y="153"/>
                  </a:cubicBezTo>
                  <a:cubicBezTo>
                    <a:pt x="1875" y="155"/>
                    <a:pt x="1858" y="149"/>
                    <a:pt x="1854" y="156"/>
                  </a:cubicBezTo>
                  <a:cubicBezTo>
                    <a:pt x="1583" y="172"/>
                    <a:pt x="1326" y="202"/>
                    <a:pt x="1095" y="258"/>
                  </a:cubicBezTo>
                  <a:cubicBezTo>
                    <a:pt x="1099" y="258"/>
                    <a:pt x="1103" y="258"/>
                    <a:pt x="1107" y="258"/>
                  </a:cubicBezTo>
                  <a:cubicBezTo>
                    <a:pt x="1125" y="265"/>
                    <a:pt x="1156" y="259"/>
                    <a:pt x="1179" y="261"/>
                  </a:cubicBezTo>
                  <a:cubicBezTo>
                    <a:pt x="1190" y="261"/>
                    <a:pt x="1201" y="261"/>
                    <a:pt x="1212" y="261"/>
                  </a:cubicBezTo>
                  <a:cubicBezTo>
                    <a:pt x="1219" y="261"/>
                    <a:pt x="1226" y="261"/>
                    <a:pt x="1233" y="261"/>
                  </a:cubicBezTo>
                  <a:cubicBezTo>
                    <a:pt x="1238" y="268"/>
                    <a:pt x="1256" y="262"/>
                    <a:pt x="1266" y="264"/>
                  </a:cubicBezTo>
                  <a:cubicBezTo>
                    <a:pt x="1551" y="286"/>
                    <a:pt x="1825" y="327"/>
                    <a:pt x="2094" y="375"/>
                  </a:cubicBezTo>
                  <a:cubicBezTo>
                    <a:pt x="2358" y="422"/>
                    <a:pt x="2614" y="475"/>
                    <a:pt x="2805" y="603"/>
                  </a:cubicBezTo>
                  <a:cubicBezTo>
                    <a:pt x="2808" y="594"/>
                    <a:pt x="2795" y="582"/>
                    <a:pt x="2787" y="573"/>
                  </a:cubicBezTo>
                  <a:cubicBezTo>
                    <a:pt x="2759" y="540"/>
                    <a:pt x="2727" y="506"/>
                    <a:pt x="2700" y="477"/>
                  </a:cubicBezTo>
                  <a:cubicBezTo>
                    <a:pt x="2685" y="460"/>
                    <a:pt x="2669" y="444"/>
                    <a:pt x="2652" y="429"/>
                  </a:cubicBezTo>
                  <a:cubicBezTo>
                    <a:pt x="2618" y="399"/>
                    <a:pt x="2609" y="362"/>
                    <a:pt x="2580" y="318"/>
                  </a:cubicBezTo>
                  <a:cubicBezTo>
                    <a:pt x="2550" y="273"/>
                    <a:pt x="2517" y="247"/>
                    <a:pt x="2529" y="171"/>
                  </a:cubicBezTo>
                  <a:cubicBezTo>
                    <a:pt x="2478" y="164"/>
                    <a:pt x="2430" y="154"/>
                    <a:pt x="2373" y="153"/>
                  </a:cubicBezTo>
                  <a:cubicBezTo>
                    <a:pt x="2363" y="146"/>
                    <a:pt x="2340" y="152"/>
                    <a:pt x="2325" y="150"/>
                  </a:cubicBezTo>
                  <a:cubicBezTo>
                    <a:pt x="2309" y="150"/>
                    <a:pt x="2293" y="150"/>
                    <a:pt x="2277" y="150"/>
                  </a:cubicBezTo>
                  <a:cubicBezTo>
                    <a:pt x="2272" y="143"/>
                    <a:pt x="2254" y="149"/>
                    <a:pt x="2244" y="147"/>
                  </a:cubicBezTo>
                  <a:cubicBezTo>
                    <a:pt x="2176" y="147"/>
                    <a:pt x="2108" y="147"/>
                    <a:pt x="2040" y="147"/>
                  </a:cubicBezTo>
                  <a:cubicBezTo>
                    <a:pt x="2030" y="149"/>
                    <a:pt x="2012" y="143"/>
                    <a:pt x="2007" y="150"/>
                  </a:cubicBezTo>
                  <a:close/>
                  <a:moveTo>
                    <a:pt x="1041" y="240"/>
                  </a:moveTo>
                  <a:cubicBezTo>
                    <a:pt x="1031" y="241"/>
                    <a:pt x="1022" y="243"/>
                    <a:pt x="1017" y="249"/>
                  </a:cubicBezTo>
                  <a:cubicBezTo>
                    <a:pt x="1019" y="249"/>
                    <a:pt x="1021" y="249"/>
                    <a:pt x="1020" y="252"/>
                  </a:cubicBezTo>
                  <a:cubicBezTo>
                    <a:pt x="1020" y="254"/>
                    <a:pt x="1020" y="256"/>
                    <a:pt x="1023" y="255"/>
                  </a:cubicBezTo>
                  <a:cubicBezTo>
                    <a:pt x="1026" y="247"/>
                    <a:pt x="1045" y="255"/>
                    <a:pt x="1041" y="240"/>
                  </a:cubicBezTo>
                  <a:close/>
                  <a:moveTo>
                    <a:pt x="834" y="345"/>
                  </a:moveTo>
                  <a:cubicBezTo>
                    <a:pt x="671" y="437"/>
                    <a:pt x="540" y="561"/>
                    <a:pt x="390" y="666"/>
                  </a:cubicBezTo>
                  <a:cubicBezTo>
                    <a:pt x="373" y="695"/>
                    <a:pt x="337" y="721"/>
                    <a:pt x="336" y="756"/>
                  </a:cubicBezTo>
                  <a:cubicBezTo>
                    <a:pt x="543" y="584"/>
                    <a:pt x="753" y="415"/>
                    <a:pt x="978" y="261"/>
                  </a:cubicBezTo>
                  <a:cubicBezTo>
                    <a:pt x="925" y="284"/>
                    <a:pt x="870" y="305"/>
                    <a:pt x="834" y="345"/>
                  </a:cubicBezTo>
                  <a:close/>
                  <a:moveTo>
                    <a:pt x="1764" y="693"/>
                  </a:moveTo>
                  <a:cubicBezTo>
                    <a:pt x="1669" y="602"/>
                    <a:pt x="1564" y="525"/>
                    <a:pt x="1452" y="453"/>
                  </a:cubicBezTo>
                  <a:cubicBezTo>
                    <a:pt x="1342" y="382"/>
                    <a:pt x="1228" y="301"/>
                    <a:pt x="1080" y="270"/>
                  </a:cubicBezTo>
                  <a:cubicBezTo>
                    <a:pt x="1074" y="271"/>
                    <a:pt x="1092" y="291"/>
                    <a:pt x="1077" y="294"/>
                  </a:cubicBezTo>
                  <a:cubicBezTo>
                    <a:pt x="1055" y="299"/>
                    <a:pt x="1064" y="273"/>
                    <a:pt x="1047" y="273"/>
                  </a:cubicBezTo>
                  <a:cubicBezTo>
                    <a:pt x="1050" y="288"/>
                    <a:pt x="1042" y="292"/>
                    <a:pt x="1032" y="294"/>
                  </a:cubicBezTo>
                  <a:cubicBezTo>
                    <a:pt x="1017" y="584"/>
                    <a:pt x="907" y="779"/>
                    <a:pt x="906" y="1083"/>
                  </a:cubicBezTo>
                  <a:cubicBezTo>
                    <a:pt x="901" y="1103"/>
                    <a:pt x="901" y="1144"/>
                    <a:pt x="906" y="1164"/>
                  </a:cubicBezTo>
                  <a:cubicBezTo>
                    <a:pt x="906" y="1183"/>
                    <a:pt x="906" y="1202"/>
                    <a:pt x="906" y="1221"/>
                  </a:cubicBezTo>
                  <a:cubicBezTo>
                    <a:pt x="906" y="1232"/>
                    <a:pt x="906" y="1243"/>
                    <a:pt x="906" y="1254"/>
                  </a:cubicBezTo>
                  <a:cubicBezTo>
                    <a:pt x="908" y="1270"/>
                    <a:pt x="902" y="1294"/>
                    <a:pt x="909" y="1305"/>
                  </a:cubicBezTo>
                  <a:cubicBezTo>
                    <a:pt x="906" y="1344"/>
                    <a:pt x="910" y="1376"/>
                    <a:pt x="921" y="1401"/>
                  </a:cubicBezTo>
                  <a:cubicBezTo>
                    <a:pt x="950" y="1391"/>
                    <a:pt x="962" y="1422"/>
                    <a:pt x="987" y="1419"/>
                  </a:cubicBezTo>
                  <a:cubicBezTo>
                    <a:pt x="997" y="1418"/>
                    <a:pt x="1019" y="1397"/>
                    <a:pt x="1035" y="1386"/>
                  </a:cubicBezTo>
                  <a:cubicBezTo>
                    <a:pt x="1087" y="1351"/>
                    <a:pt x="1142" y="1323"/>
                    <a:pt x="1194" y="1299"/>
                  </a:cubicBezTo>
                  <a:cubicBezTo>
                    <a:pt x="1277" y="1261"/>
                    <a:pt x="1354" y="1242"/>
                    <a:pt x="1431" y="1209"/>
                  </a:cubicBezTo>
                  <a:cubicBezTo>
                    <a:pt x="1475" y="1208"/>
                    <a:pt x="1528" y="1190"/>
                    <a:pt x="1563" y="1170"/>
                  </a:cubicBezTo>
                  <a:cubicBezTo>
                    <a:pt x="1580" y="1166"/>
                    <a:pt x="1581" y="1178"/>
                    <a:pt x="1596" y="1176"/>
                  </a:cubicBezTo>
                  <a:cubicBezTo>
                    <a:pt x="1703" y="1150"/>
                    <a:pt x="1823" y="1137"/>
                    <a:pt x="1950" y="1131"/>
                  </a:cubicBezTo>
                  <a:cubicBezTo>
                    <a:pt x="1959" y="1129"/>
                    <a:pt x="1976" y="1135"/>
                    <a:pt x="1980" y="1128"/>
                  </a:cubicBezTo>
                  <a:cubicBezTo>
                    <a:pt x="1992" y="1128"/>
                    <a:pt x="2004" y="1128"/>
                    <a:pt x="2016" y="1128"/>
                  </a:cubicBezTo>
                  <a:cubicBezTo>
                    <a:pt x="2026" y="1128"/>
                    <a:pt x="2036" y="1128"/>
                    <a:pt x="2046" y="1128"/>
                  </a:cubicBezTo>
                  <a:cubicBezTo>
                    <a:pt x="2068" y="1126"/>
                    <a:pt x="2098" y="1132"/>
                    <a:pt x="2115" y="1125"/>
                  </a:cubicBezTo>
                  <a:cubicBezTo>
                    <a:pt x="2064" y="1035"/>
                    <a:pt x="2003" y="955"/>
                    <a:pt x="1950" y="867"/>
                  </a:cubicBezTo>
                  <a:cubicBezTo>
                    <a:pt x="1927" y="857"/>
                    <a:pt x="1922" y="829"/>
                    <a:pt x="1899" y="819"/>
                  </a:cubicBezTo>
                  <a:cubicBezTo>
                    <a:pt x="1896" y="812"/>
                    <a:pt x="1880" y="818"/>
                    <a:pt x="1872" y="816"/>
                  </a:cubicBezTo>
                  <a:cubicBezTo>
                    <a:pt x="1864" y="785"/>
                    <a:pt x="1838" y="772"/>
                    <a:pt x="1821" y="750"/>
                  </a:cubicBezTo>
                  <a:cubicBezTo>
                    <a:pt x="1803" y="730"/>
                    <a:pt x="1784" y="711"/>
                    <a:pt x="1764" y="693"/>
                  </a:cubicBezTo>
                  <a:close/>
                  <a:moveTo>
                    <a:pt x="1680" y="603"/>
                  </a:moveTo>
                  <a:cubicBezTo>
                    <a:pt x="1734" y="684"/>
                    <a:pt x="1845" y="708"/>
                    <a:pt x="1890" y="798"/>
                  </a:cubicBezTo>
                  <a:cubicBezTo>
                    <a:pt x="2000" y="856"/>
                    <a:pt x="2050" y="974"/>
                    <a:pt x="2106" y="1086"/>
                  </a:cubicBezTo>
                  <a:cubicBezTo>
                    <a:pt x="2125" y="1094"/>
                    <a:pt x="2125" y="1121"/>
                    <a:pt x="2148" y="1125"/>
                  </a:cubicBezTo>
                  <a:cubicBezTo>
                    <a:pt x="2169" y="1119"/>
                    <a:pt x="2173" y="1096"/>
                    <a:pt x="2190" y="1086"/>
                  </a:cubicBezTo>
                  <a:cubicBezTo>
                    <a:pt x="2201" y="1077"/>
                    <a:pt x="2211" y="1067"/>
                    <a:pt x="2220" y="1056"/>
                  </a:cubicBezTo>
                  <a:cubicBezTo>
                    <a:pt x="2220" y="1055"/>
                    <a:pt x="2220" y="1054"/>
                    <a:pt x="2220" y="1053"/>
                  </a:cubicBezTo>
                  <a:cubicBezTo>
                    <a:pt x="2386" y="921"/>
                    <a:pt x="2580" y="797"/>
                    <a:pt x="2805" y="729"/>
                  </a:cubicBezTo>
                  <a:cubicBezTo>
                    <a:pt x="2837" y="719"/>
                    <a:pt x="2874" y="717"/>
                    <a:pt x="2901" y="693"/>
                  </a:cubicBezTo>
                  <a:cubicBezTo>
                    <a:pt x="2894" y="666"/>
                    <a:pt x="2866" y="665"/>
                    <a:pt x="2847" y="654"/>
                  </a:cubicBezTo>
                  <a:cubicBezTo>
                    <a:pt x="2827" y="642"/>
                    <a:pt x="2813" y="623"/>
                    <a:pt x="2793" y="612"/>
                  </a:cubicBezTo>
                  <a:cubicBezTo>
                    <a:pt x="2775" y="602"/>
                    <a:pt x="2752" y="601"/>
                    <a:pt x="2733" y="591"/>
                  </a:cubicBezTo>
                  <a:cubicBezTo>
                    <a:pt x="2707" y="578"/>
                    <a:pt x="2688" y="558"/>
                    <a:pt x="2664" y="546"/>
                  </a:cubicBezTo>
                  <a:cubicBezTo>
                    <a:pt x="2483" y="454"/>
                    <a:pt x="2258" y="419"/>
                    <a:pt x="2022" y="381"/>
                  </a:cubicBezTo>
                  <a:cubicBezTo>
                    <a:pt x="1759" y="338"/>
                    <a:pt x="1481" y="293"/>
                    <a:pt x="1203" y="276"/>
                  </a:cubicBezTo>
                  <a:cubicBezTo>
                    <a:pt x="1198" y="269"/>
                    <a:pt x="1158" y="273"/>
                    <a:pt x="1182" y="279"/>
                  </a:cubicBezTo>
                  <a:cubicBezTo>
                    <a:pt x="1204" y="289"/>
                    <a:pt x="1230" y="290"/>
                    <a:pt x="1251" y="303"/>
                  </a:cubicBezTo>
                  <a:cubicBezTo>
                    <a:pt x="1262" y="310"/>
                    <a:pt x="1268" y="323"/>
                    <a:pt x="1278" y="330"/>
                  </a:cubicBezTo>
                  <a:cubicBezTo>
                    <a:pt x="1308" y="352"/>
                    <a:pt x="1345" y="365"/>
                    <a:pt x="1377" y="384"/>
                  </a:cubicBezTo>
                  <a:cubicBezTo>
                    <a:pt x="1474" y="442"/>
                    <a:pt x="1562" y="508"/>
                    <a:pt x="1650" y="573"/>
                  </a:cubicBezTo>
                  <a:cubicBezTo>
                    <a:pt x="1659" y="584"/>
                    <a:pt x="1669" y="594"/>
                    <a:pt x="1680" y="603"/>
                  </a:cubicBezTo>
                  <a:close/>
                  <a:moveTo>
                    <a:pt x="885" y="1125"/>
                  </a:moveTo>
                  <a:cubicBezTo>
                    <a:pt x="884" y="1074"/>
                    <a:pt x="888" y="1036"/>
                    <a:pt x="891" y="993"/>
                  </a:cubicBezTo>
                  <a:cubicBezTo>
                    <a:pt x="908" y="742"/>
                    <a:pt x="988" y="552"/>
                    <a:pt x="1014" y="309"/>
                  </a:cubicBezTo>
                  <a:cubicBezTo>
                    <a:pt x="1009" y="303"/>
                    <a:pt x="993" y="308"/>
                    <a:pt x="990" y="300"/>
                  </a:cubicBezTo>
                  <a:cubicBezTo>
                    <a:pt x="991" y="288"/>
                    <a:pt x="1010" y="294"/>
                    <a:pt x="1008" y="279"/>
                  </a:cubicBezTo>
                  <a:cubicBezTo>
                    <a:pt x="976" y="281"/>
                    <a:pt x="971" y="318"/>
                    <a:pt x="954" y="336"/>
                  </a:cubicBezTo>
                  <a:cubicBezTo>
                    <a:pt x="940" y="351"/>
                    <a:pt x="921" y="361"/>
                    <a:pt x="906" y="375"/>
                  </a:cubicBezTo>
                  <a:cubicBezTo>
                    <a:pt x="868" y="412"/>
                    <a:pt x="836" y="459"/>
                    <a:pt x="801" y="501"/>
                  </a:cubicBezTo>
                  <a:cubicBezTo>
                    <a:pt x="550" y="801"/>
                    <a:pt x="267" y="1080"/>
                    <a:pt x="126" y="1482"/>
                  </a:cubicBezTo>
                  <a:cubicBezTo>
                    <a:pt x="119" y="1497"/>
                    <a:pt x="125" y="1525"/>
                    <a:pt x="123" y="1545"/>
                  </a:cubicBezTo>
                  <a:cubicBezTo>
                    <a:pt x="120" y="1549"/>
                    <a:pt x="119" y="1555"/>
                    <a:pt x="111" y="1554"/>
                  </a:cubicBezTo>
                  <a:cubicBezTo>
                    <a:pt x="97" y="1555"/>
                    <a:pt x="113" y="1525"/>
                    <a:pt x="99" y="1527"/>
                  </a:cubicBezTo>
                  <a:cubicBezTo>
                    <a:pt x="95" y="1555"/>
                    <a:pt x="76" y="1584"/>
                    <a:pt x="75" y="1605"/>
                  </a:cubicBezTo>
                  <a:cubicBezTo>
                    <a:pt x="252" y="1488"/>
                    <a:pt x="469" y="1411"/>
                    <a:pt x="756" y="1404"/>
                  </a:cubicBezTo>
                  <a:cubicBezTo>
                    <a:pt x="774" y="1402"/>
                    <a:pt x="800" y="1408"/>
                    <a:pt x="813" y="1401"/>
                  </a:cubicBezTo>
                  <a:cubicBezTo>
                    <a:pt x="842" y="1401"/>
                    <a:pt x="871" y="1401"/>
                    <a:pt x="900" y="1401"/>
                  </a:cubicBezTo>
                  <a:cubicBezTo>
                    <a:pt x="893" y="1352"/>
                    <a:pt x="887" y="1302"/>
                    <a:pt x="885" y="1248"/>
                  </a:cubicBezTo>
                  <a:cubicBezTo>
                    <a:pt x="885" y="1207"/>
                    <a:pt x="885" y="1166"/>
                    <a:pt x="885" y="1125"/>
                  </a:cubicBezTo>
                  <a:close/>
                  <a:moveTo>
                    <a:pt x="936" y="315"/>
                  </a:moveTo>
                  <a:cubicBezTo>
                    <a:pt x="771" y="429"/>
                    <a:pt x="591" y="573"/>
                    <a:pt x="432" y="705"/>
                  </a:cubicBezTo>
                  <a:cubicBezTo>
                    <a:pt x="370" y="756"/>
                    <a:pt x="290" y="812"/>
                    <a:pt x="249" y="876"/>
                  </a:cubicBezTo>
                  <a:cubicBezTo>
                    <a:pt x="236" y="876"/>
                    <a:pt x="232" y="871"/>
                    <a:pt x="222" y="876"/>
                  </a:cubicBezTo>
                  <a:cubicBezTo>
                    <a:pt x="161" y="923"/>
                    <a:pt x="105" y="975"/>
                    <a:pt x="48" y="1026"/>
                  </a:cubicBezTo>
                  <a:cubicBezTo>
                    <a:pt x="110" y="1121"/>
                    <a:pt x="99" y="1305"/>
                    <a:pt x="120" y="1446"/>
                  </a:cubicBezTo>
                  <a:cubicBezTo>
                    <a:pt x="295" y="972"/>
                    <a:pt x="656" y="684"/>
                    <a:pt x="936" y="315"/>
                  </a:cubicBezTo>
                  <a:close/>
                  <a:moveTo>
                    <a:pt x="1506" y="1281"/>
                  </a:moveTo>
                  <a:cubicBezTo>
                    <a:pt x="1504" y="1275"/>
                    <a:pt x="1510" y="1261"/>
                    <a:pt x="1503" y="1260"/>
                  </a:cubicBezTo>
                  <a:cubicBezTo>
                    <a:pt x="1498" y="1265"/>
                    <a:pt x="1500" y="1279"/>
                    <a:pt x="1506" y="1281"/>
                  </a:cubicBezTo>
                  <a:close/>
                  <a:moveTo>
                    <a:pt x="1626" y="1350"/>
                  </a:moveTo>
                  <a:cubicBezTo>
                    <a:pt x="1622" y="1375"/>
                    <a:pt x="1613" y="1410"/>
                    <a:pt x="1635" y="1422"/>
                  </a:cubicBezTo>
                  <a:cubicBezTo>
                    <a:pt x="1641" y="1393"/>
                    <a:pt x="1641" y="1369"/>
                    <a:pt x="1626" y="1350"/>
                  </a:cubicBezTo>
                  <a:close/>
                  <a:moveTo>
                    <a:pt x="1548" y="1410"/>
                  </a:moveTo>
                  <a:cubicBezTo>
                    <a:pt x="1547" y="1399"/>
                    <a:pt x="1562" y="1388"/>
                    <a:pt x="1554" y="1380"/>
                  </a:cubicBezTo>
                  <a:cubicBezTo>
                    <a:pt x="1552" y="1389"/>
                    <a:pt x="1534" y="1404"/>
                    <a:pt x="1548" y="1410"/>
                  </a:cubicBezTo>
                  <a:close/>
                  <a:moveTo>
                    <a:pt x="1560" y="1419"/>
                  </a:moveTo>
                  <a:cubicBezTo>
                    <a:pt x="1560" y="1427"/>
                    <a:pt x="1548" y="1438"/>
                    <a:pt x="1557" y="1446"/>
                  </a:cubicBezTo>
                  <a:cubicBezTo>
                    <a:pt x="1558" y="1439"/>
                    <a:pt x="1566" y="1424"/>
                    <a:pt x="1560" y="1419"/>
                  </a:cubicBezTo>
                  <a:close/>
                  <a:moveTo>
                    <a:pt x="1650" y="1419"/>
                  </a:moveTo>
                  <a:cubicBezTo>
                    <a:pt x="1654" y="1453"/>
                    <a:pt x="1625" y="1476"/>
                    <a:pt x="1641" y="1503"/>
                  </a:cubicBezTo>
                  <a:cubicBezTo>
                    <a:pt x="1646" y="1479"/>
                    <a:pt x="1670" y="1439"/>
                    <a:pt x="1650" y="1419"/>
                  </a:cubicBezTo>
                  <a:close/>
                  <a:moveTo>
                    <a:pt x="1569" y="1488"/>
                  </a:moveTo>
                  <a:cubicBezTo>
                    <a:pt x="1583" y="1476"/>
                    <a:pt x="1592" y="1443"/>
                    <a:pt x="1590" y="1425"/>
                  </a:cubicBezTo>
                  <a:cubicBezTo>
                    <a:pt x="1585" y="1448"/>
                    <a:pt x="1572" y="1463"/>
                    <a:pt x="1569" y="1488"/>
                  </a:cubicBezTo>
                  <a:close/>
                  <a:moveTo>
                    <a:pt x="1575" y="1512"/>
                  </a:moveTo>
                  <a:cubicBezTo>
                    <a:pt x="1579" y="1523"/>
                    <a:pt x="1579" y="1538"/>
                    <a:pt x="1584" y="1548"/>
                  </a:cubicBezTo>
                  <a:cubicBezTo>
                    <a:pt x="1589" y="1523"/>
                    <a:pt x="1624" y="1487"/>
                    <a:pt x="1602" y="1464"/>
                  </a:cubicBezTo>
                  <a:cubicBezTo>
                    <a:pt x="1596" y="1483"/>
                    <a:pt x="1585" y="1505"/>
                    <a:pt x="1575" y="1512"/>
                  </a:cubicBezTo>
                  <a:close/>
                  <a:moveTo>
                    <a:pt x="1701" y="1770"/>
                  </a:moveTo>
                  <a:cubicBezTo>
                    <a:pt x="1734" y="1754"/>
                    <a:pt x="1752" y="1784"/>
                    <a:pt x="1785" y="1773"/>
                  </a:cubicBezTo>
                  <a:cubicBezTo>
                    <a:pt x="1747" y="1697"/>
                    <a:pt x="1722" y="1601"/>
                    <a:pt x="1698" y="1515"/>
                  </a:cubicBezTo>
                  <a:cubicBezTo>
                    <a:pt x="1694" y="1500"/>
                    <a:pt x="1686" y="1482"/>
                    <a:pt x="1671" y="1473"/>
                  </a:cubicBezTo>
                  <a:cubicBezTo>
                    <a:pt x="1665" y="1513"/>
                    <a:pt x="1639" y="1541"/>
                    <a:pt x="1665" y="1575"/>
                  </a:cubicBezTo>
                  <a:cubicBezTo>
                    <a:pt x="1671" y="1561"/>
                    <a:pt x="1673" y="1543"/>
                    <a:pt x="1677" y="1527"/>
                  </a:cubicBezTo>
                  <a:cubicBezTo>
                    <a:pt x="1696" y="1521"/>
                    <a:pt x="1692" y="1538"/>
                    <a:pt x="1692" y="1551"/>
                  </a:cubicBezTo>
                  <a:cubicBezTo>
                    <a:pt x="1694" y="1575"/>
                    <a:pt x="1677" y="1589"/>
                    <a:pt x="1677" y="1608"/>
                  </a:cubicBezTo>
                  <a:cubicBezTo>
                    <a:pt x="1677" y="1644"/>
                    <a:pt x="1715" y="1674"/>
                    <a:pt x="1716" y="1713"/>
                  </a:cubicBezTo>
                  <a:cubicBezTo>
                    <a:pt x="1724" y="1724"/>
                    <a:pt x="1748" y="1741"/>
                    <a:pt x="1734" y="1755"/>
                  </a:cubicBezTo>
                  <a:cubicBezTo>
                    <a:pt x="1690" y="1733"/>
                    <a:pt x="1683" y="1674"/>
                    <a:pt x="1665" y="1626"/>
                  </a:cubicBezTo>
                  <a:cubicBezTo>
                    <a:pt x="1655" y="1630"/>
                    <a:pt x="1652" y="1644"/>
                    <a:pt x="1638" y="1635"/>
                  </a:cubicBezTo>
                  <a:cubicBezTo>
                    <a:pt x="1655" y="1613"/>
                    <a:pt x="1653" y="1586"/>
                    <a:pt x="1638" y="1563"/>
                  </a:cubicBezTo>
                  <a:cubicBezTo>
                    <a:pt x="1631" y="1590"/>
                    <a:pt x="1601" y="1600"/>
                    <a:pt x="1596" y="1629"/>
                  </a:cubicBezTo>
                  <a:cubicBezTo>
                    <a:pt x="1589" y="1666"/>
                    <a:pt x="1614" y="1711"/>
                    <a:pt x="1605" y="1761"/>
                  </a:cubicBezTo>
                  <a:cubicBezTo>
                    <a:pt x="1622" y="1768"/>
                    <a:pt x="1647" y="1767"/>
                    <a:pt x="1671" y="1767"/>
                  </a:cubicBezTo>
                  <a:cubicBezTo>
                    <a:pt x="1675" y="1774"/>
                    <a:pt x="1692" y="1768"/>
                    <a:pt x="1701" y="1770"/>
                  </a:cubicBezTo>
                  <a:close/>
                  <a:moveTo>
                    <a:pt x="1623" y="1521"/>
                  </a:moveTo>
                  <a:cubicBezTo>
                    <a:pt x="1614" y="1548"/>
                    <a:pt x="1593" y="1563"/>
                    <a:pt x="1590" y="1596"/>
                  </a:cubicBezTo>
                  <a:cubicBezTo>
                    <a:pt x="1608" y="1580"/>
                    <a:pt x="1634" y="1547"/>
                    <a:pt x="1623" y="152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50" name="Freeform 87"/>
            <p:cNvSpPr/>
            <p:nvPr/>
          </p:nvSpPr>
          <p:spPr bwMode="auto">
            <a:xfrm>
              <a:off x="7756525" y="1254125"/>
              <a:ext cx="130175" cy="130175"/>
            </a:xfrm>
            <a:custGeom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0"/>
                </a:cxn>
              </a:cxnLst>
              <a:rect b="b" l="0" r="r" t="0"/>
              <a:pathLst>
                <a:path h="48" w="48">
                  <a:moveTo>
                    <a:pt x="0" y="0"/>
                  </a:moveTo>
                  <a:cubicBezTo>
                    <a:pt x="17" y="15"/>
                    <a:pt x="33" y="31"/>
                    <a:pt x="48" y="48"/>
                  </a:cubicBezTo>
                  <a:cubicBezTo>
                    <a:pt x="31" y="33"/>
                    <a:pt x="15" y="17"/>
                    <a:pt x="0" y="0"/>
                  </a:cubicBezTo>
                  <a:close/>
                </a:path>
              </a:pathLst>
            </a:custGeom>
            <a:solidFill>
              <a:srgbClr val="3A7B7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51" name="Freeform 88"/>
            <p:cNvSpPr/>
            <p:nvPr/>
          </p:nvSpPr>
          <p:spPr bwMode="auto">
            <a:xfrm>
              <a:off x="5368925" y="1965325"/>
              <a:ext cx="152400" cy="152400"/>
            </a:xfrm>
            <a:custGeom>
              <a:cxnLst>
                <a:cxn ang="0">
                  <a:pos x="0" y="0"/>
                </a:cxn>
                <a:cxn ang="0">
                  <a:pos x="57" y="57"/>
                </a:cxn>
                <a:cxn ang="0">
                  <a:pos x="0" y="0"/>
                </a:cxn>
              </a:cxnLst>
              <a:rect b="b" l="0" r="r" t="0"/>
              <a:pathLst>
                <a:path h="57" w="57">
                  <a:moveTo>
                    <a:pt x="0" y="0"/>
                  </a:moveTo>
                  <a:cubicBezTo>
                    <a:pt x="20" y="18"/>
                    <a:pt x="39" y="37"/>
                    <a:pt x="57" y="57"/>
                  </a:cubicBezTo>
                  <a:cubicBezTo>
                    <a:pt x="37" y="39"/>
                    <a:pt x="18" y="20"/>
                    <a:pt x="0" y="0"/>
                  </a:cubicBezTo>
                  <a:close/>
                </a:path>
              </a:pathLst>
            </a:custGeom>
            <a:solidFill>
              <a:srgbClr val="3A7B7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52" name="Freeform 89"/>
            <p:cNvSpPr/>
            <p:nvPr/>
          </p:nvSpPr>
          <p:spPr bwMode="auto">
            <a:xfrm>
              <a:off x="6515100" y="2941638"/>
              <a:ext cx="79375" cy="80963"/>
            </a:xfrm>
            <a:custGeom>
              <a:cxnLst>
                <a:cxn ang="0">
                  <a:pos x="0" y="27"/>
                </a:cxn>
                <a:cxn ang="0">
                  <a:pos x="30" y="0"/>
                </a:cxn>
                <a:cxn ang="0">
                  <a:pos x="0" y="30"/>
                </a:cxn>
                <a:cxn ang="0">
                  <a:pos x="0" y="27"/>
                </a:cxn>
              </a:cxnLst>
              <a:rect b="b" l="0" r="r" t="0"/>
              <a:pathLst>
                <a:path h="30" w="30">
                  <a:moveTo>
                    <a:pt x="0" y="27"/>
                  </a:moveTo>
                  <a:cubicBezTo>
                    <a:pt x="12" y="20"/>
                    <a:pt x="18" y="7"/>
                    <a:pt x="30" y="0"/>
                  </a:cubicBezTo>
                  <a:cubicBezTo>
                    <a:pt x="21" y="11"/>
                    <a:pt x="11" y="21"/>
                    <a:pt x="0" y="30"/>
                  </a:cubicBezTo>
                  <a:cubicBezTo>
                    <a:pt x="0" y="29"/>
                    <a:pt x="0" y="28"/>
                    <a:pt x="0" y="27"/>
                  </a:cubicBezTo>
                  <a:close/>
                </a:path>
              </a:pathLst>
            </a:custGeom>
            <a:solidFill>
              <a:srgbClr val="16333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53" name="Freeform 90"/>
            <p:cNvSpPr/>
            <p:nvPr/>
          </p:nvSpPr>
          <p:spPr bwMode="auto">
            <a:xfrm>
              <a:off x="6515100" y="2933700"/>
              <a:ext cx="79375" cy="80963"/>
            </a:xfrm>
            <a:custGeom>
              <a:cxnLst>
                <a:cxn ang="0">
                  <a:pos x="0" y="30"/>
                </a:cxn>
                <a:cxn ang="0">
                  <a:pos x="30" y="0"/>
                </a:cxn>
                <a:cxn ang="0">
                  <a:pos x="30" y="3"/>
                </a:cxn>
                <a:cxn ang="0">
                  <a:pos x="0" y="30"/>
                </a:cxn>
              </a:cxnLst>
              <a:rect b="b" l="0" r="r" t="0"/>
              <a:pathLst>
                <a:path h="30" w="30">
                  <a:moveTo>
                    <a:pt x="0" y="30"/>
                  </a:moveTo>
                  <a:cubicBezTo>
                    <a:pt x="9" y="19"/>
                    <a:pt x="19" y="9"/>
                    <a:pt x="30" y="0"/>
                  </a:cubicBezTo>
                  <a:cubicBezTo>
                    <a:pt x="30" y="1"/>
                    <a:pt x="30" y="2"/>
                    <a:pt x="30" y="3"/>
                  </a:cubicBezTo>
                  <a:cubicBezTo>
                    <a:pt x="18" y="10"/>
                    <a:pt x="12" y="23"/>
                    <a:pt x="0" y="30"/>
                  </a:cubicBezTo>
                  <a:close/>
                </a:path>
              </a:pathLst>
            </a:custGeom>
            <a:solidFill>
              <a:srgbClr val="629EA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54" name="Freeform 91"/>
            <p:cNvSpPr/>
            <p:nvPr/>
          </p:nvSpPr>
          <p:spPr bwMode="auto">
            <a:xfrm>
              <a:off x="3802063" y="831850"/>
              <a:ext cx="4624388" cy="2295525"/>
            </a:xfrm>
            <a:custGeom>
              <a:cxnLst>
                <a:cxn ang="0">
                  <a:pos x="1008" y="814"/>
                </a:cxn>
                <a:cxn ang="0">
                  <a:pos x="966" y="853"/>
                </a:cxn>
                <a:cxn ang="0">
                  <a:pos x="924" y="814"/>
                </a:cxn>
                <a:cxn ang="0">
                  <a:pos x="708" y="526"/>
                </a:cxn>
                <a:cxn ang="0">
                  <a:pos x="498" y="331"/>
                </a:cxn>
                <a:cxn ang="0">
                  <a:pos x="468" y="301"/>
                </a:cxn>
                <a:cxn ang="0">
                  <a:pos x="195" y="112"/>
                </a:cxn>
                <a:cxn ang="0">
                  <a:pos x="96" y="58"/>
                </a:cxn>
                <a:cxn ang="0">
                  <a:pos x="69" y="31"/>
                </a:cxn>
                <a:cxn ang="0">
                  <a:pos x="0" y="7"/>
                </a:cxn>
                <a:cxn ang="0">
                  <a:pos x="21" y="4"/>
                </a:cxn>
                <a:cxn ang="0">
                  <a:pos x="840" y="109"/>
                </a:cxn>
                <a:cxn ang="0">
                  <a:pos x="1482" y="274"/>
                </a:cxn>
                <a:cxn ang="0">
                  <a:pos x="1551" y="319"/>
                </a:cxn>
                <a:cxn ang="0">
                  <a:pos x="1611" y="340"/>
                </a:cxn>
                <a:cxn ang="0">
                  <a:pos x="1665" y="382"/>
                </a:cxn>
                <a:cxn ang="0">
                  <a:pos x="1719" y="421"/>
                </a:cxn>
                <a:cxn ang="0">
                  <a:pos x="1623" y="457"/>
                </a:cxn>
                <a:cxn ang="0">
                  <a:pos x="1038" y="781"/>
                </a:cxn>
                <a:cxn ang="0">
                  <a:pos x="1008" y="811"/>
                </a:cxn>
                <a:cxn ang="0">
                  <a:pos x="1008" y="814"/>
                </a:cxn>
              </a:cxnLst>
              <a:rect b="b" l="0" r="r" t="0"/>
              <a:pathLst>
                <a:path h="853" w="1719">
                  <a:moveTo>
                    <a:pt x="1008" y="814"/>
                  </a:moveTo>
                  <a:cubicBezTo>
                    <a:pt x="991" y="824"/>
                    <a:pt x="987" y="847"/>
                    <a:pt x="966" y="853"/>
                  </a:cubicBezTo>
                  <a:cubicBezTo>
                    <a:pt x="943" y="849"/>
                    <a:pt x="943" y="822"/>
                    <a:pt x="924" y="814"/>
                  </a:cubicBezTo>
                  <a:cubicBezTo>
                    <a:pt x="868" y="702"/>
                    <a:pt x="818" y="584"/>
                    <a:pt x="708" y="526"/>
                  </a:cubicBezTo>
                  <a:cubicBezTo>
                    <a:pt x="663" y="436"/>
                    <a:pt x="552" y="412"/>
                    <a:pt x="498" y="331"/>
                  </a:cubicBezTo>
                  <a:cubicBezTo>
                    <a:pt x="489" y="320"/>
                    <a:pt x="479" y="310"/>
                    <a:pt x="468" y="301"/>
                  </a:cubicBezTo>
                  <a:cubicBezTo>
                    <a:pt x="380" y="236"/>
                    <a:pt x="292" y="170"/>
                    <a:pt x="195" y="112"/>
                  </a:cubicBezTo>
                  <a:cubicBezTo>
                    <a:pt x="163" y="93"/>
                    <a:pt x="126" y="80"/>
                    <a:pt x="96" y="58"/>
                  </a:cubicBezTo>
                  <a:cubicBezTo>
                    <a:pt x="86" y="51"/>
                    <a:pt x="80" y="38"/>
                    <a:pt x="69" y="31"/>
                  </a:cubicBezTo>
                  <a:cubicBezTo>
                    <a:pt x="48" y="18"/>
                    <a:pt x="22" y="17"/>
                    <a:pt x="0" y="7"/>
                  </a:cubicBezTo>
                  <a:cubicBezTo>
                    <a:pt x="1" y="0"/>
                    <a:pt x="15" y="6"/>
                    <a:pt x="21" y="4"/>
                  </a:cubicBezTo>
                  <a:cubicBezTo>
                    <a:pt x="299" y="21"/>
                    <a:pt x="577" y="66"/>
                    <a:pt x="840" y="109"/>
                  </a:cubicBezTo>
                  <a:cubicBezTo>
                    <a:pt x="1076" y="147"/>
                    <a:pt x="1301" y="182"/>
                    <a:pt x="1482" y="274"/>
                  </a:cubicBezTo>
                  <a:cubicBezTo>
                    <a:pt x="1506" y="286"/>
                    <a:pt x="1525" y="306"/>
                    <a:pt x="1551" y="319"/>
                  </a:cubicBezTo>
                  <a:cubicBezTo>
                    <a:pt x="1570" y="329"/>
                    <a:pt x="1593" y="330"/>
                    <a:pt x="1611" y="340"/>
                  </a:cubicBezTo>
                  <a:cubicBezTo>
                    <a:pt x="1631" y="351"/>
                    <a:pt x="1645" y="370"/>
                    <a:pt x="1665" y="382"/>
                  </a:cubicBezTo>
                  <a:cubicBezTo>
                    <a:pt x="1684" y="393"/>
                    <a:pt x="1712" y="394"/>
                    <a:pt x="1719" y="421"/>
                  </a:cubicBezTo>
                  <a:cubicBezTo>
                    <a:pt x="1692" y="445"/>
                    <a:pt x="1655" y="447"/>
                    <a:pt x="1623" y="457"/>
                  </a:cubicBezTo>
                  <a:cubicBezTo>
                    <a:pt x="1398" y="525"/>
                    <a:pt x="1204" y="649"/>
                    <a:pt x="1038" y="781"/>
                  </a:cubicBezTo>
                  <a:cubicBezTo>
                    <a:pt x="1027" y="790"/>
                    <a:pt x="1017" y="800"/>
                    <a:pt x="1008" y="811"/>
                  </a:cubicBezTo>
                  <a:cubicBezTo>
                    <a:pt x="1008" y="812"/>
                    <a:pt x="1008" y="813"/>
                    <a:pt x="1008" y="814"/>
                  </a:cubicBezTo>
                  <a:close/>
                </a:path>
              </a:pathLst>
            </a:custGeom>
            <a:solidFill>
              <a:srgbClr val="7CC4C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55" name="Freeform 92"/>
            <p:cNvSpPr/>
            <p:nvPr/>
          </p:nvSpPr>
          <p:spPr bwMode="auto">
            <a:xfrm>
              <a:off x="5060950" y="1641475"/>
              <a:ext cx="80963" cy="80963"/>
            </a:xfrm>
            <a:custGeom>
              <a:cxnLst>
                <a:cxn ang="0">
                  <a:pos x="30" y="30"/>
                </a:cxn>
                <a:cxn ang="0">
                  <a:pos x="0" y="0"/>
                </a:cxn>
                <a:cxn ang="0">
                  <a:pos x="30" y="30"/>
                </a:cxn>
              </a:cxnLst>
              <a:rect b="b" l="0" r="r" t="0"/>
              <a:pathLst>
                <a:path h="30" w="30">
                  <a:moveTo>
                    <a:pt x="30" y="30"/>
                  </a:moveTo>
                  <a:cubicBezTo>
                    <a:pt x="19" y="21"/>
                    <a:pt x="9" y="11"/>
                    <a:pt x="0" y="0"/>
                  </a:cubicBezTo>
                  <a:cubicBezTo>
                    <a:pt x="11" y="9"/>
                    <a:pt x="21" y="19"/>
                    <a:pt x="30" y="30"/>
                  </a:cubicBezTo>
                  <a:close/>
                </a:path>
              </a:pathLst>
            </a:custGeom>
            <a:solidFill>
              <a:srgbClr val="73B7B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56" name="Freeform 93"/>
            <p:cNvSpPr/>
            <p:nvPr/>
          </p:nvSpPr>
          <p:spPr bwMode="auto">
            <a:xfrm>
              <a:off x="823913" y="850900"/>
              <a:ext cx="2527300" cy="3568700"/>
            </a:xfrm>
            <a:custGeom>
              <a:cxnLst>
                <a:cxn ang="0">
                  <a:pos x="51" y="1203"/>
                </a:cxn>
                <a:cxn ang="0">
                  <a:pos x="726" y="222"/>
                </a:cxn>
                <a:cxn ang="0">
                  <a:pos x="831" y="96"/>
                </a:cxn>
                <a:cxn ang="0">
                  <a:pos x="879" y="57"/>
                </a:cxn>
                <a:cxn ang="0">
                  <a:pos x="933" y="0"/>
                </a:cxn>
                <a:cxn ang="0">
                  <a:pos x="915" y="21"/>
                </a:cxn>
                <a:cxn ang="0">
                  <a:pos x="939" y="30"/>
                </a:cxn>
                <a:cxn ang="0">
                  <a:pos x="816" y="714"/>
                </a:cxn>
                <a:cxn ang="0">
                  <a:pos x="810" y="846"/>
                </a:cxn>
                <a:cxn ang="0">
                  <a:pos x="810" y="969"/>
                </a:cxn>
                <a:cxn ang="0">
                  <a:pos x="825" y="1122"/>
                </a:cxn>
                <a:cxn ang="0">
                  <a:pos x="738" y="1122"/>
                </a:cxn>
                <a:cxn ang="0">
                  <a:pos x="681" y="1125"/>
                </a:cxn>
                <a:cxn ang="0">
                  <a:pos x="0" y="1326"/>
                </a:cxn>
                <a:cxn ang="0">
                  <a:pos x="24" y="1248"/>
                </a:cxn>
                <a:cxn ang="0">
                  <a:pos x="36" y="1275"/>
                </a:cxn>
                <a:cxn ang="0">
                  <a:pos x="48" y="1266"/>
                </a:cxn>
                <a:cxn ang="0">
                  <a:pos x="51" y="1203"/>
                </a:cxn>
              </a:cxnLst>
              <a:rect b="b" l="0" r="r" t="0"/>
              <a:pathLst>
                <a:path h="1326" w="939">
                  <a:moveTo>
                    <a:pt x="51" y="1203"/>
                  </a:moveTo>
                  <a:cubicBezTo>
                    <a:pt x="192" y="801"/>
                    <a:pt x="475" y="522"/>
                    <a:pt x="726" y="222"/>
                  </a:cubicBezTo>
                  <a:cubicBezTo>
                    <a:pt x="761" y="180"/>
                    <a:pt x="793" y="133"/>
                    <a:pt x="831" y="96"/>
                  </a:cubicBezTo>
                  <a:cubicBezTo>
                    <a:pt x="846" y="82"/>
                    <a:pt x="865" y="72"/>
                    <a:pt x="879" y="57"/>
                  </a:cubicBezTo>
                  <a:cubicBezTo>
                    <a:pt x="896" y="39"/>
                    <a:pt x="901" y="2"/>
                    <a:pt x="933" y="0"/>
                  </a:cubicBezTo>
                  <a:cubicBezTo>
                    <a:pt x="935" y="15"/>
                    <a:pt x="916" y="9"/>
                    <a:pt x="915" y="21"/>
                  </a:cubicBezTo>
                  <a:cubicBezTo>
                    <a:pt x="918" y="29"/>
                    <a:pt x="934" y="24"/>
                    <a:pt x="939" y="30"/>
                  </a:cubicBezTo>
                  <a:cubicBezTo>
                    <a:pt x="913" y="273"/>
                    <a:pt x="833" y="463"/>
                    <a:pt x="816" y="714"/>
                  </a:cubicBezTo>
                  <a:cubicBezTo>
                    <a:pt x="813" y="757"/>
                    <a:pt x="809" y="795"/>
                    <a:pt x="810" y="846"/>
                  </a:cubicBezTo>
                  <a:cubicBezTo>
                    <a:pt x="805" y="880"/>
                    <a:pt x="805" y="935"/>
                    <a:pt x="810" y="969"/>
                  </a:cubicBezTo>
                  <a:cubicBezTo>
                    <a:pt x="812" y="1023"/>
                    <a:pt x="818" y="1073"/>
                    <a:pt x="825" y="1122"/>
                  </a:cubicBezTo>
                  <a:cubicBezTo>
                    <a:pt x="796" y="1122"/>
                    <a:pt x="767" y="1122"/>
                    <a:pt x="738" y="1122"/>
                  </a:cubicBezTo>
                  <a:cubicBezTo>
                    <a:pt x="720" y="1124"/>
                    <a:pt x="694" y="1118"/>
                    <a:pt x="681" y="1125"/>
                  </a:cubicBezTo>
                  <a:cubicBezTo>
                    <a:pt x="394" y="1132"/>
                    <a:pt x="177" y="1209"/>
                    <a:pt x="0" y="1326"/>
                  </a:cubicBezTo>
                  <a:cubicBezTo>
                    <a:pt x="1" y="1305"/>
                    <a:pt x="20" y="1276"/>
                    <a:pt x="24" y="1248"/>
                  </a:cubicBezTo>
                  <a:cubicBezTo>
                    <a:pt x="38" y="1246"/>
                    <a:pt x="22" y="1276"/>
                    <a:pt x="36" y="1275"/>
                  </a:cubicBezTo>
                  <a:cubicBezTo>
                    <a:pt x="44" y="1276"/>
                    <a:pt x="45" y="1270"/>
                    <a:pt x="48" y="1266"/>
                  </a:cubicBezTo>
                  <a:cubicBezTo>
                    <a:pt x="55" y="1251"/>
                    <a:pt x="49" y="1223"/>
                    <a:pt x="51" y="1203"/>
                  </a:cubicBezTo>
                  <a:close/>
                </a:path>
              </a:pathLst>
            </a:custGeom>
            <a:solidFill>
              <a:srgbClr val="7CC4C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57" name="Freeform 94"/>
            <p:cNvSpPr/>
            <p:nvPr/>
          </p:nvSpPr>
          <p:spPr bwMode="auto">
            <a:xfrm>
              <a:off x="752475" y="947738"/>
              <a:ext cx="2387600" cy="3043238"/>
            </a:xfrm>
            <a:custGeom>
              <a:cxnLst>
                <a:cxn ang="0">
                  <a:pos x="72" y="1131"/>
                </a:cxn>
                <a:cxn ang="0">
                  <a:pos x="0" y="711"/>
                </a:cxn>
                <a:cxn ang="0">
                  <a:pos x="174" y="561"/>
                </a:cxn>
                <a:cxn ang="0">
                  <a:pos x="201" y="561"/>
                </a:cxn>
                <a:cxn ang="0">
                  <a:pos x="384" y="390"/>
                </a:cxn>
                <a:cxn ang="0">
                  <a:pos x="888" y="0"/>
                </a:cxn>
                <a:cxn ang="0">
                  <a:pos x="72" y="1131"/>
                </a:cxn>
              </a:cxnLst>
              <a:rect b="b" l="0" r="r" t="0"/>
              <a:pathLst>
                <a:path h="1131" w="886">
                  <a:moveTo>
                    <a:pt x="72" y="1131"/>
                  </a:moveTo>
                  <a:cubicBezTo>
                    <a:pt x="51" y="990"/>
                    <a:pt x="62" y="806"/>
                    <a:pt x="0" y="711"/>
                  </a:cubicBezTo>
                  <a:cubicBezTo>
                    <a:pt x="57" y="660"/>
                    <a:pt x="113" y="608"/>
                    <a:pt x="174" y="561"/>
                  </a:cubicBezTo>
                  <a:cubicBezTo>
                    <a:pt x="184" y="556"/>
                    <a:pt x="188" y="561"/>
                    <a:pt x="201" y="561"/>
                  </a:cubicBezTo>
                  <a:cubicBezTo>
                    <a:pt x="242" y="497"/>
                    <a:pt x="322" y="441"/>
                    <a:pt x="384" y="390"/>
                  </a:cubicBezTo>
                  <a:cubicBezTo>
                    <a:pt x="543" y="258"/>
                    <a:pt x="723" y="114"/>
                    <a:pt x="888" y="0"/>
                  </a:cubicBezTo>
                  <a:cubicBezTo>
                    <a:pt x="608" y="369"/>
                    <a:pt x="247" y="657"/>
                    <a:pt x="72" y="1131"/>
                  </a:cubicBezTo>
                  <a:close/>
                </a:path>
              </a:pathLst>
            </a:custGeom>
            <a:solidFill>
              <a:srgbClr val="54B1B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58" name="Freeform 95"/>
            <p:cNvSpPr/>
            <p:nvPr/>
          </p:nvSpPr>
          <p:spPr bwMode="auto">
            <a:xfrm>
              <a:off x="4749800" y="3814763"/>
              <a:ext cx="74613" cy="79375"/>
            </a:xfrm>
            <a:custGeom>
              <a:cxnLst>
                <a:cxn ang="0">
                  <a:pos x="20" y="0"/>
                </a:cxn>
                <a:cxn ang="0">
                  <a:pos x="14" y="30"/>
                </a:cxn>
                <a:cxn ang="0">
                  <a:pos x="20" y="0"/>
                </a:cxn>
              </a:cxnLst>
              <a:rect b="b" l="0" r="r" t="0"/>
              <a:pathLst>
                <a:path h="30" w="28">
                  <a:moveTo>
                    <a:pt x="20" y="0"/>
                  </a:moveTo>
                  <a:cubicBezTo>
                    <a:pt x="28" y="8"/>
                    <a:pt x="13" y="19"/>
                    <a:pt x="14" y="30"/>
                  </a:cubicBezTo>
                  <a:cubicBezTo>
                    <a:pt x="0" y="24"/>
                    <a:pt x="18" y="9"/>
                    <a:pt x="20" y="0"/>
                  </a:cubicBezTo>
                  <a:close/>
                </a:path>
              </a:pathLst>
            </a:custGeom>
            <a:solidFill>
              <a:srgbClr val="4DA5A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59" name="Freeform 96"/>
            <p:cNvSpPr/>
            <p:nvPr/>
          </p:nvSpPr>
          <p:spPr bwMode="auto">
            <a:xfrm>
              <a:off x="4843463" y="3935413"/>
              <a:ext cx="61913" cy="169863"/>
            </a:xfrm>
            <a:custGeom>
              <a:cxnLst>
                <a:cxn ang="0">
                  <a:pos x="21" y="0"/>
                </a:cxn>
                <a:cxn ang="0">
                  <a:pos x="0" y="63"/>
                </a:cxn>
                <a:cxn ang="0">
                  <a:pos x="21" y="0"/>
                </a:cxn>
              </a:cxnLst>
              <a:rect b="b" l="0" r="r" t="0"/>
              <a:pathLst>
                <a:path h="62" w="23">
                  <a:moveTo>
                    <a:pt x="21" y="0"/>
                  </a:moveTo>
                  <a:cubicBezTo>
                    <a:pt x="23" y="18"/>
                    <a:pt x="14" y="51"/>
                    <a:pt x="0" y="63"/>
                  </a:cubicBezTo>
                  <a:cubicBezTo>
                    <a:pt x="3" y="38"/>
                    <a:pt x="16" y="23"/>
                    <a:pt x="21" y="0"/>
                  </a:cubicBezTo>
                  <a:close/>
                </a:path>
              </a:pathLst>
            </a:custGeom>
            <a:solidFill>
              <a:srgbClr val="54B1B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60" name="Freeform 97"/>
            <p:cNvSpPr>
              <a:spLocks noEditPoints="1"/>
            </p:cNvSpPr>
            <p:nvPr/>
          </p:nvSpPr>
          <p:spPr bwMode="auto">
            <a:xfrm>
              <a:off x="4897438" y="4064000"/>
              <a:ext cx="527050" cy="838200"/>
            </a:xfrm>
            <a:custGeom>
              <a:cxnLst>
                <a:cxn ang="0">
                  <a:pos x="88" y="54"/>
                </a:cxn>
                <a:cxn ang="0">
                  <a:pos x="76" y="102"/>
                </a:cxn>
                <a:cxn ang="0">
                  <a:pos x="82" y="0"/>
                </a:cxn>
                <a:cxn ang="0">
                  <a:pos x="109" y="42"/>
                </a:cxn>
                <a:cxn ang="0">
                  <a:pos x="196" y="300"/>
                </a:cxn>
                <a:cxn ang="0">
                  <a:pos x="112" y="297"/>
                </a:cxn>
                <a:cxn ang="0">
                  <a:pos x="82" y="294"/>
                </a:cxn>
                <a:cxn ang="0">
                  <a:pos x="16" y="288"/>
                </a:cxn>
                <a:cxn ang="0">
                  <a:pos x="7" y="156"/>
                </a:cxn>
                <a:cxn ang="0">
                  <a:pos x="49" y="90"/>
                </a:cxn>
                <a:cxn ang="0">
                  <a:pos x="49" y="162"/>
                </a:cxn>
                <a:cxn ang="0">
                  <a:pos x="76" y="153"/>
                </a:cxn>
                <a:cxn ang="0">
                  <a:pos x="145" y="282"/>
                </a:cxn>
                <a:cxn ang="0">
                  <a:pos x="127" y="240"/>
                </a:cxn>
                <a:cxn ang="0">
                  <a:pos x="88" y="135"/>
                </a:cxn>
                <a:cxn ang="0">
                  <a:pos x="103" y="78"/>
                </a:cxn>
                <a:cxn ang="0">
                  <a:pos x="103" y="51"/>
                </a:cxn>
                <a:cxn ang="0">
                  <a:pos x="88" y="54"/>
                </a:cxn>
                <a:cxn ang="0">
                  <a:pos x="73" y="234"/>
                </a:cxn>
                <a:cxn ang="0">
                  <a:pos x="88" y="207"/>
                </a:cxn>
                <a:cxn ang="0">
                  <a:pos x="73" y="234"/>
                </a:cxn>
              </a:cxnLst>
              <a:rect b="b" l="0" r="r" t="0"/>
              <a:pathLst>
                <a:path h="311" w="196">
                  <a:moveTo>
                    <a:pt x="88" y="54"/>
                  </a:moveTo>
                  <a:cubicBezTo>
                    <a:pt x="84" y="70"/>
                    <a:pt x="82" y="88"/>
                    <a:pt x="76" y="102"/>
                  </a:cubicBezTo>
                  <a:cubicBezTo>
                    <a:pt x="50" y="68"/>
                    <a:pt x="76" y="40"/>
                    <a:pt x="82" y="0"/>
                  </a:cubicBezTo>
                  <a:cubicBezTo>
                    <a:pt x="97" y="9"/>
                    <a:pt x="105" y="27"/>
                    <a:pt x="109" y="42"/>
                  </a:cubicBezTo>
                  <a:cubicBezTo>
                    <a:pt x="133" y="128"/>
                    <a:pt x="158" y="224"/>
                    <a:pt x="196" y="300"/>
                  </a:cubicBezTo>
                  <a:cubicBezTo>
                    <a:pt x="163" y="311"/>
                    <a:pt x="145" y="281"/>
                    <a:pt x="112" y="297"/>
                  </a:cubicBezTo>
                  <a:cubicBezTo>
                    <a:pt x="108" y="290"/>
                    <a:pt x="91" y="296"/>
                    <a:pt x="82" y="294"/>
                  </a:cubicBezTo>
                  <a:cubicBezTo>
                    <a:pt x="58" y="294"/>
                    <a:pt x="33" y="295"/>
                    <a:pt x="16" y="288"/>
                  </a:cubicBezTo>
                  <a:cubicBezTo>
                    <a:pt x="25" y="238"/>
                    <a:pt x="0" y="193"/>
                    <a:pt x="7" y="156"/>
                  </a:cubicBezTo>
                  <a:cubicBezTo>
                    <a:pt x="12" y="127"/>
                    <a:pt x="42" y="117"/>
                    <a:pt x="49" y="90"/>
                  </a:cubicBezTo>
                  <a:cubicBezTo>
                    <a:pt x="64" y="113"/>
                    <a:pt x="66" y="140"/>
                    <a:pt x="49" y="162"/>
                  </a:cubicBezTo>
                  <a:cubicBezTo>
                    <a:pt x="63" y="171"/>
                    <a:pt x="66" y="157"/>
                    <a:pt x="76" y="153"/>
                  </a:cubicBezTo>
                  <a:cubicBezTo>
                    <a:pt x="94" y="201"/>
                    <a:pt x="101" y="260"/>
                    <a:pt x="145" y="282"/>
                  </a:cubicBezTo>
                  <a:cubicBezTo>
                    <a:pt x="159" y="268"/>
                    <a:pt x="135" y="251"/>
                    <a:pt x="127" y="240"/>
                  </a:cubicBezTo>
                  <a:cubicBezTo>
                    <a:pt x="126" y="201"/>
                    <a:pt x="88" y="171"/>
                    <a:pt x="88" y="135"/>
                  </a:cubicBezTo>
                  <a:cubicBezTo>
                    <a:pt x="88" y="116"/>
                    <a:pt x="105" y="102"/>
                    <a:pt x="103" y="78"/>
                  </a:cubicBezTo>
                  <a:cubicBezTo>
                    <a:pt x="109" y="75"/>
                    <a:pt x="106" y="55"/>
                    <a:pt x="103" y="51"/>
                  </a:cubicBezTo>
                  <a:cubicBezTo>
                    <a:pt x="99" y="53"/>
                    <a:pt x="87" y="47"/>
                    <a:pt x="88" y="54"/>
                  </a:cubicBezTo>
                  <a:close/>
                  <a:moveTo>
                    <a:pt x="73" y="234"/>
                  </a:moveTo>
                  <a:cubicBezTo>
                    <a:pt x="90" y="238"/>
                    <a:pt x="96" y="219"/>
                    <a:pt x="88" y="207"/>
                  </a:cubicBezTo>
                  <a:cubicBezTo>
                    <a:pt x="70" y="202"/>
                    <a:pt x="66" y="223"/>
                    <a:pt x="73" y="234"/>
                  </a:cubicBezTo>
                  <a:close/>
                </a:path>
              </a:pathLst>
            </a:custGeom>
            <a:solidFill>
              <a:srgbClr val="54B1B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61" name="Freeform 98"/>
            <p:cNvSpPr/>
            <p:nvPr/>
          </p:nvSpPr>
          <p:spPr bwMode="auto">
            <a:xfrm>
              <a:off x="5748338" y="146050"/>
              <a:ext cx="112713" cy="28575"/>
            </a:xfrm>
            <a:custGeom>
              <a:cxnLst>
                <a:cxn ang="0">
                  <a:pos x="0" y="7"/>
                </a:cxn>
                <a:cxn ang="0">
                  <a:pos x="42" y="4"/>
                </a:cxn>
                <a:cxn ang="0">
                  <a:pos x="0" y="7"/>
                </a:cxn>
              </a:cxnLst>
              <a:rect b="b" l="0" r="r" t="0"/>
              <a:pathLst>
                <a:path h="11" w="42">
                  <a:moveTo>
                    <a:pt x="0" y="7"/>
                  </a:moveTo>
                  <a:cubicBezTo>
                    <a:pt x="8" y="0"/>
                    <a:pt x="29" y="6"/>
                    <a:pt x="42" y="4"/>
                  </a:cubicBezTo>
                  <a:cubicBezTo>
                    <a:pt x="34" y="11"/>
                    <a:pt x="13" y="5"/>
                    <a:pt x="0" y="7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62" name="Freeform 99"/>
            <p:cNvSpPr/>
            <p:nvPr/>
          </p:nvSpPr>
          <p:spPr bwMode="auto">
            <a:xfrm>
              <a:off x="5667375" y="201613"/>
              <a:ext cx="338138" cy="19050"/>
            </a:xfrm>
            <a:custGeom>
              <a:cxnLst>
                <a:cxn ang="0">
                  <a:pos x="0" y="7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0" y="7"/>
                </a:cxn>
              </a:cxnLst>
              <a:rect b="b" l="0" r="r" t="0"/>
              <a:pathLst>
                <a:path h="7" w="125">
                  <a:moveTo>
                    <a:pt x="0" y="7"/>
                  </a:moveTo>
                  <a:cubicBezTo>
                    <a:pt x="36" y="0"/>
                    <a:pt x="85" y="6"/>
                    <a:pt x="126" y="4"/>
                  </a:cubicBezTo>
                  <a:cubicBezTo>
                    <a:pt x="126" y="5"/>
                    <a:pt x="126" y="6"/>
                    <a:pt x="126" y="7"/>
                  </a:cubicBezTo>
                  <a:cubicBezTo>
                    <a:pt x="84" y="7"/>
                    <a:pt x="42" y="7"/>
                    <a:pt x="0" y="7"/>
                  </a:cubicBezTo>
                  <a:close/>
                </a:path>
              </a:pathLst>
            </a:custGeom>
            <a:solidFill>
              <a:srgbClr val="629EA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63" name="Freeform 100"/>
            <p:cNvSpPr/>
            <p:nvPr/>
          </p:nvSpPr>
          <p:spPr bwMode="auto">
            <a:xfrm>
              <a:off x="6005513" y="201613"/>
              <a:ext cx="80963" cy="19050"/>
            </a:xfrm>
            <a:custGeom>
              <a:cxnLst>
                <a:cxn ang="0">
                  <a:pos x="0" y="4"/>
                </a:cxn>
                <a:cxn ang="0">
                  <a:pos x="30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30">
                  <a:moveTo>
                    <a:pt x="0" y="4"/>
                  </a:moveTo>
                  <a:cubicBezTo>
                    <a:pt x="9" y="6"/>
                    <a:pt x="26" y="0"/>
                    <a:pt x="30" y="7"/>
                  </a:cubicBezTo>
                  <a:cubicBezTo>
                    <a:pt x="20" y="7"/>
                    <a:pt x="10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45747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64" name="Freeform 101"/>
            <p:cNvSpPr/>
            <p:nvPr/>
          </p:nvSpPr>
          <p:spPr bwMode="auto">
            <a:xfrm>
              <a:off x="6732588" y="444500"/>
              <a:ext cx="233363" cy="28575"/>
            </a:xfrm>
            <a:custGeom>
              <a:cxnLst>
                <a:cxn ang="0">
                  <a:pos x="0" y="4"/>
                </a:cxn>
                <a:cxn ang="0">
                  <a:pos x="87" y="7"/>
                </a:cxn>
                <a:cxn ang="0">
                  <a:pos x="0" y="4"/>
                </a:cxn>
              </a:cxnLst>
              <a:rect b="b" l="0" r="r" t="0"/>
              <a:pathLst>
                <a:path h="11" w="87">
                  <a:moveTo>
                    <a:pt x="0" y="4"/>
                  </a:moveTo>
                  <a:cubicBezTo>
                    <a:pt x="28" y="6"/>
                    <a:pt x="64" y="0"/>
                    <a:pt x="87" y="7"/>
                  </a:cubicBezTo>
                  <a:cubicBezTo>
                    <a:pt x="59" y="5"/>
                    <a:pt x="23" y="11"/>
                    <a:pt x="0" y="4"/>
                  </a:cubicBezTo>
                  <a:close/>
                </a:path>
              </a:pathLst>
            </a:custGeom>
            <a:solidFill>
              <a:srgbClr val="45747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65" name="Freeform 102"/>
            <p:cNvSpPr/>
            <p:nvPr/>
          </p:nvSpPr>
          <p:spPr bwMode="auto">
            <a:xfrm>
              <a:off x="5772150" y="492125"/>
              <a:ext cx="112713" cy="30163"/>
            </a:xfrm>
            <a:custGeom>
              <a:cxnLst>
                <a:cxn ang="0">
                  <a:pos x="0" y="7"/>
                </a:cxn>
                <a:cxn ang="0">
                  <a:pos x="42" y="4"/>
                </a:cxn>
                <a:cxn ang="0">
                  <a:pos x="0" y="7"/>
                </a:cxn>
              </a:cxnLst>
              <a:rect b="b" l="0" r="r" t="0"/>
              <a:pathLst>
                <a:path h="11" w="42">
                  <a:moveTo>
                    <a:pt x="0" y="7"/>
                  </a:moveTo>
                  <a:cubicBezTo>
                    <a:pt x="8" y="0"/>
                    <a:pt x="29" y="6"/>
                    <a:pt x="42" y="4"/>
                  </a:cubicBezTo>
                  <a:cubicBezTo>
                    <a:pt x="34" y="11"/>
                    <a:pt x="13" y="5"/>
                    <a:pt x="0" y="7"/>
                  </a:cubicBezTo>
                  <a:close/>
                </a:path>
              </a:pathLst>
            </a:custGeom>
            <a:solidFill>
              <a:srgbClr val="2B52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66" name="Freeform 103"/>
            <p:cNvSpPr/>
            <p:nvPr/>
          </p:nvSpPr>
          <p:spPr bwMode="auto">
            <a:xfrm>
              <a:off x="6877050" y="492125"/>
              <a:ext cx="130175" cy="30163"/>
            </a:xfrm>
            <a:custGeom>
              <a:cxnLst>
                <a:cxn ang="0">
                  <a:pos x="0" y="4"/>
                </a:cxn>
                <a:cxn ang="0">
                  <a:pos x="48" y="7"/>
                </a:cxn>
                <a:cxn ang="0">
                  <a:pos x="0" y="4"/>
                </a:cxn>
              </a:cxnLst>
              <a:rect b="b" l="0" r="r" t="0"/>
              <a:pathLst>
                <a:path h="11" w="48">
                  <a:moveTo>
                    <a:pt x="0" y="4"/>
                  </a:moveTo>
                  <a:cubicBezTo>
                    <a:pt x="15" y="6"/>
                    <a:pt x="38" y="0"/>
                    <a:pt x="48" y="7"/>
                  </a:cubicBezTo>
                  <a:cubicBezTo>
                    <a:pt x="33" y="5"/>
                    <a:pt x="10" y="11"/>
                    <a:pt x="0" y="4"/>
                  </a:cubicBezTo>
                  <a:close/>
                </a:path>
              </a:pathLst>
            </a:custGeom>
            <a:solidFill>
              <a:srgbClr val="346A6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67" name="Freeform 104"/>
            <p:cNvSpPr/>
            <p:nvPr/>
          </p:nvSpPr>
          <p:spPr bwMode="auto">
            <a:xfrm>
              <a:off x="5610225" y="500063"/>
              <a:ext cx="80963" cy="30163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0" y="7"/>
                </a:cxn>
              </a:cxnLst>
              <a:rect b="b" l="0" r="r" t="0"/>
              <a:pathLst>
                <a:path h="11" w="30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26" y="11"/>
                    <a:pt x="9" y="5"/>
                    <a:pt x="0" y="7"/>
                  </a:cubicBezTo>
                  <a:close/>
                </a:path>
              </a:pathLst>
            </a:custGeom>
            <a:solidFill>
              <a:srgbClr val="2E5C5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68" name="Freeform 105"/>
            <p:cNvSpPr/>
            <p:nvPr/>
          </p:nvSpPr>
          <p:spPr bwMode="auto">
            <a:xfrm>
              <a:off x="7464425" y="527050"/>
              <a:ext cx="28575" cy="203200"/>
            </a:xfrm>
            <a:custGeom>
              <a:cxnLst>
                <a:cxn ang="0">
                  <a:pos x="7" y="75"/>
                </a:cxn>
                <a:cxn ang="0">
                  <a:pos x="4" y="0"/>
                </a:cxn>
                <a:cxn ang="0">
                  <a:pos x="7" y="75"/>
                </a:cxn>
              </a:cxnLst>
              <a:rect b="b" l="0" r="r" t="0"/>
              <a:pathLst>
                <a:path h="75" w="11">
                  <a:moveTo>
                    <a:pt x="7" y="75"/>
                  </a:moveTo>
                  <a:cubicBezTo>
                    <a:pt x="0" y="56"/>
                    <a:pt x="6" y="24"/>
                    <a:pt x="4" y="0"/>
                  </a:cubicBezTo>
                  <a:cubicBezTo>
                    <a:pt x="11" y="19"/>
                    <a:pt x="5" y="51"/>
                    <a:pt x="7" y="75"/>
                  </a:cubicBezTo>
                  <a:close/>
                </a:path>
              </a:pathLst>
            </a:custGeom>
            <a:solidFill>
              <a:srgbClr val="0B566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69" name="Freeform 106"/>
            <p:cNvSpPr/>
            <p:nvPr/>
          </p:nvSpPr>
          <p:spPr bwMode="auto">
            <a:xfrm>
              <a:off x="3359150" y="746125"/>
              <a:ext cx="74613" cy="42863"/>
            </a:xfrm>
            <a:custGeom>
              <a:cxnLst>
                <a:cxn ang="0">
                  <a:pos x="6" y="15"/>
                </a:cxn>
                <a:cxn ang="0">
                  <a:pos x="3" y="12"/>
                </a:cxn>
                <a:cxn ang="0">
                  <a:pos x="0" y="9"/>
                </a:cxn>
                <a:cxn ang="0">
                  <a:pos x="24" y="0"/>
                </a:cxn>
                <a:cxn ang="0">
                  <a:pos x="6" y="15"/>
                </a:cxn>
              </a:cxnLst>
              <a:rect b="b" l="0" r="r" t="0"/>
              <a:pathLst>
                <a:path h="16" w="28">
                  <a:moveTo>
                    <a:pt x="6" y="15"/>
                  </a:moveTo>
                  <a:cubicBezTo>
                    <a:pt x="3" y="16"/>
                    <a:pt x="3" y="14"/>
                    <a:pt x="3" y="12"/>
                  </a:cubicBezTo>
                  <a:cubicBezTo>
                    <a:pt x="4" y="9"/>
                    <a:pt x="2" y="9"/>
                    <a:pt x="0" y="9"/>
                  </a:cubicBezTo>
                  <a:cubicBezTo>
                    <a:pt x="5" y="3"/>
                    <a:pt x="14" y="1"/>
                    <a:pt x="24" y="0"/>
                  </a:cubicBezTo>
                  <a:cubicBezTo>
                    <a:pt x="28" y="15"/>
                    <a:pt x="9" y="7"/>
                    <a:pt x="6" y="15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70" name="Freeform 107"/>
            <p:cNvSpPr/>
            <p:nvPr/>
          </p:nvSpPr>
          <p:spPr bwMode="auto">
            <a:xfrm>
              <a:off x="3940175" y="792163"/>
              <a:ext cx="88900" cy="28575"/>
            </a:xfrm>
            <a:custGeom>
              <a:cxnLst>
                <a:cxn ang="0">
                  <a:pos x="0" y="4"/>
                </a:cxn>
                <a:cxn ang="0">
                  <a:pos x="33" y="7"/>
                </a:cxn>
                <a:cxn ang="0">
                  <a:pos x="0" y="4"/>
                </a:cxn>
              </a:cxnLst>
              <a:rect b="b" l="0" r="r" t="0"/>
              <a:pathLst>
                <a:path h="11" w="33">
                  <a:moveTo>
                    <a:pt x="0" y="4"/>
                  </a:moveTo>
                  <a:cubicBezTo>
                    <a:pt x="10" y="6"/>
                    <a:pt x="28" y="0"/>
                    <a:pt x="33" y="7"/>
                  </a:cubicBezTo>
                  <a:cubicBezTo>
                    <a:pt x="23" y="5"/>
                    <a:pt x="5" y="11"/>
                    <a:pt x="0" y="4"/>
                  </a:cubicBezTo>
                  <a:close/>
                </a:path>
              </a:pathLst>
            </a:custGeom>
            <a:solidFill>
              <a:srgbClr val="2E5C5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71" name="Freeform 108"/>
            <p:cNvSpPr/>
            <p:nvPr/>
          </p:nvSpPr>
          <p:spPr bwMode="auto">
            <a:xfrm>
              <a:off x="3060700" y="827088"/>
              <a:ext cx="3251200" cy="3100388"/>
            </a:xfrm>
            <a:custGeom>
              <a:cxnLst>
                <a:cxn ang="0">
                  <a:pos x="0" y="813"/>
                </a:cxn>
                <a:cxn ang="0">
                  <a:pos x="126" y="24"/>
                </a:cxn>
                <a:cxn ang="0">
                  <a:pos x="141" y="3"/>
                </a:cxn>
                <a:cxn ang="0">
                  <a:pos x="171" y="24"/>
                </a:cxn>
                <a:cxn ang="0">
                  <a:pos x="174" y="0"/>
                </a:cxn>
                <a:cxn ang="0">
                  <a:pos x="546" y="183"/>
                </a:cxn>
                <a:cxn ang="0">
                  <a:pos x="858" y="423"/>
                </a:cxn>
                <a:cxn ang="0">
                  <a:pos x="915" y="480"/>
                </a:cxn>
                <a:cxn ang="0">
                  <a:pos x="966" y="546"/>
                </a:cxn>
                <a:cxn ang="0">
                  <a:pos x="993" y="549"/>
                </a:cxn>
                <a:cxn ang="0">
                  <a:pos x="1044" y="597"/>
                </a:cxn>
                <a:cxn ang="0">
                  <a:pos x="1209" y="855"/>
                </a:cxn>
                <a:cxn ang="0">
                  <a:pos x="1140" y="855"/>
                </a:cxn>
                <a:cxn ang="0">
                  <a:pos x="1110" y="858"/>
                </a:cxn>
                <a:cxn ang="0">
                  <a:pos x="1074" y="858"/>
                </a:cxn>
                <a:cxn ang="0">
                  <a:pos x="1044" y="861"/>
                </a:cxn>
                <a:cxn ang="0">
                  <a:pos x="690" y="906"/>
                </a:cxn>
                <a:cxn ang="0">
                  <a:pos x="657" y="900"/>
                </a:cxn>
                <a:cxn ang="0">
                  <a:pos x="525" y="939"/>
                </a:cxn>
                <a:cxn ang="0">
                  <a:pos x="288" y="1029"/>
                </a:cxn>
                <a:cxn ang="0">
                  <a:pos x="129" y="1116"/>
                </a:cxn>
                <a:cxn ang="0">
                  <a:pos x="81" y="1149"/>
                </a:cxn>
                <a:cxn ang="0">
                  <a:pos x="15" y="1131"/>
                </a:cxn>
                <a:cxn ang="0">
                  <a:pos x="3" y="1035"/>
                </a:cxn>
                <a:cxn ang="0">
                  <a:pos x="3" y="984"/>
                </a:cxn>
                <a:cxn ang="0">
                  <a:pos x="0" y="951"/>
                </a:cxn>
                <a:cxn ang="0">
                  <a:pos x="0" y="894"/>
                </a:cxn>
                <a:cxn ang="0">
                  <a:pos x="0" y="813"/>
                </a:cxn>
              </a:cxnLst>
              <a:rect b="b" l="0" r="r" t="0"/>
              <a:pathLst>
                <a:path h="1152" w="1209">
                  <a:moveTo>
                    <a:pt x="0" y="813"/>
                  </a:moveTo>
                  <a:cubicBezTo>
                    <a:pt x="1" y="509"/>
                    <a:pt x="111" y="314"/>
                    <a:pt x="126" y="24"/>
                  </a:cubicBezTo>
                  <a:cubicBezTo>
                    <a:pt x="136" y="22"/>
                    <a:pt x="144" y="18"/>
                    <a:pt x="141" y="3"/>
                  </a:cubicBezTo>
                  <a:cubicBezTo>
                    <a:pt x="158" y="3"/>
                    <a:pt x="149" y="29"/>
                    <a:pt x="171" y="24"/>
                  </a:cubicBezTo>
                  <a:cubicBezTo>
                    <a:pt x="186" y="21"/>
                    <a:pt x="168" y="1"/>
                    <a:pt x="174" y="0"/>
                  </a:cubicBezTo>
                  <a:cubicBezTo>
                    <a:pt x="322" y="31"/>
                    <a:pt x="436" y="112"/>
                    <a:pt x="546" y="183"/>
                  </a:cubicBezTo>
                  <a:cubicBezTo>
                    <a:pt x="658" y="255"/>
                    <a:pt x="763" y="332"/>
                    <a:pt x="858" y="423"/>
                  </a:cubicBezTo>
                  <a:cubicBezTo>
                    <a:pt x="876" y="443"/>
                    <a:pt x="895" y="462"/>
                    <a:pt x="915" y="480"/>
                  </a:cubicBezTo>
                  <a:cubicBezTo>
                    <a:pt x="932" y="502"/>
                    <a:pt x="958" y="515"/>
                    <a:pt x="966" y="546"/>
                  </a:cubicBezTo>
                  <a:cubicBezTo>
                    <a:pt x="974" y="548"/>
                    <a:pt x="990" y="542"/>
                    <a:pt x="993" y="549"/>
                  </a:cubicBezTo>
                  <a:cubicBezTo>
                    <a:pt x="1016" y="559"/>
                    <a:pt x="1021" y="587"/>
                    <a:pt x="1044" y="597"/>
                  </a:cubicBezTo>
                  <a:cubicBezTo>
                    <a:pt x="1097" y="685"/>
                    <a:pt x="1158" y="765"/>
                    <a:pt x="1209" y="855"/>
                  </a:cubicBezTo>
                  <a:cubicBezTo>
                    <a:pt x="1186" y="855"/>
                    <a:pt x="1163" y="855"/>
                    <a:pt x="1140" y="855"/>
                  </a:cubicBezTo>
                  <a:cubicBezTo>
                    <a:pt x="1131" y="857"/>
                    <a:pt x="1114" y="851"/>
                    <a:pt x="1110" y="858"/>
                  </a:cubicBezTo>
                  <a:cubicBezTo>
                    <a:pt x="1098" y="858"/>
                    <a:pt x="1086" y="858"/>
                    <a:pt x="1074" y="858"/>
                  </a:cubicBezTo>
                  <a:cubicBezTo>
                    <a:pt x="1065" y="860"/>
                    <a:pt x="1048" y="854"/>
                    <a:pt x="1044" y="861"/>
                  </a:cubicBezTo>
                  <a:cubicBezTo>
                    <a:pt x="917" y="867"/>
                    <a:pt x="797" y="880"/>
                    <a:pt x="690" y="906"/>
                  </a:cubicBezTo>
                  <a:cubicBezTo>
                    <a:pt x="675" y="908"/>
                    <a:pt x="674" y="896"/>
                    <a:pt x="657" y="900"/>
                  </a:cubicBezTo>
                  <a:cubicBezTo>
                    <a:pt x="622" y="920"/>
                    <a:pt x="569" y="938"/>
                    <a:pt x="525" y="939"/>
                  </a:cubicBezTo>
                  <a:cubicBezTo>
                    <a:pt x="448" y="972"/>
                    <a:pt x="371" y="991"/>
                    <a:pt x="288" y="1029"/>
                  </a:cubicBezTo>
                  <a:cubicBezTo>
                    <a:pt x="236" y="1053"/>
                    <a:pt x="181" y="1081"/>
                    <a:pt x="129" y="1116"/>
                  </a:cubicBezTo>
                  <a:cubicBezTo>
                    <a:pt x="113" y="1127"/>
                    <a:pt x="91" y="1148"/>
                    <a:pt x="81" y="1149"/>
                  </a:cubicBezTo>
                  <a:cubicBezTo>
                    <a:pt x="56" y="1152"/>
                    <a:pt x="44" y="1121"/>
                    <a:pt x="15" y="1131"/>
                  </a:cubicBezTo>
                  <a:cubicBezTo>
                    <a:pt x="4" y="1106"/>
                    <a:pt x="0" y="1074"/>
                    <a:pt x="3" y="1035"/>
                  </a:cubicBezTo>
                  <a:cubicBezTo>
                    <a:pt x="3" y="1018"/>
                    <a:pt x="3" y="1001"/>
                    <a:pt x="3" y="984"/>
                  </a:cubicBezTo>
                  <a:cubicBezTo>
                    <a:pt x="1" y="974"/>
                    <a:pt x="7" y="956"/>
                    <a:pt x="0" y="951"/>
                  </a:cubicBezTo>
                  <a:cubicBezTo>
                    <a:pt x="0" y="932"/>
                    <a:pt x="0" y="913"/>
                    <a:pt x="0" y="894"/>
                  </a:cubicBezTo>
                  <a:cubicBezTo>
                    <a:pt x="0" y="867"/>
                    <a:pt x="0" y="840"/>
                    <a:pt x="0" y="813"/>
                  </a:cubicBezTo>
                  <a:close/>
                </a:path>
              </a:pathLst>
            </a:custGeom>
            <a:solidFill>
              <a:srgbClr val="54B1B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72" name="Freeform 109"/>
            <p:cNvSpPr/>
            <p:nvPr/>
          </p:nvSpPr>
          <p:spPr bwMode="auto">
            <a:xfrm>
              <a:off x="3738563" y="823913"/>
              <a:ext cx="120650" cy="26988"/>
            </a:xfrm>
            <a:custGeom>
              <a:cxnLst>
                <a:cxn ang="0">
                  <a:pos x="24" y="10"/>
                </a:cxn>
                <a:cxn ang="0">
                  <a:pos x="45" y="7"/>
                </a:cxn>
                <a:cxn ang="0">
                  <a:pos x="24" y="10"/>
                </a:cxn>
              </a:cxnLst>
              <a:rect b="b" l="0" r="r" t="0"/>
              <a:pathLst>
                <a:path h="10" w="45">
                  <a:moveTo>
                    <a:pt x="24" y="10"/>
                  </a:moveTo>
                  <a:cubicBezTo>
                    <a:pt x="0" y="4"/>
                    <a:pt x="40" y="0"/>
                    <a:pt x="45" y="7"/>
                  </a:cubicBezTo>
                  <a:cubicBezTo>
                    <a:pt x="39" y="9"/>
                    <a:pt x="25" y="3"/>
                    <a:pt x="24" y="10"/>
                  </a:cubicBezTo>
                  <a:close/>
                </a:path>
              </a:pathLst>
            </a:custGeom>
            <a:solidFill>
              <a:srgbClr val="346A6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73" name="Freeform 110"/>
            <p:cNvSpPr/>
            <p:nvPr/>
          </p:nvSpPr>
          <p:spPr bwMode="auto">
            <a:xfrm>
              <a:off x="6046788" y="3116263"/>
              <a:ext cx="79375" cy="19050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30" y="7"/>
                </a:cxn>
                <a:cxn ang="0">
                  <a:pos x="0" y="7"/>
                </a:cxn>
              </a:cxnLst>
              <a:rect b="b" l="0" r="r" t="0"/>
              <a:pathLst>
                <a:path h="7" w="30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30" y="5"/>
                    <a:pt x="30" y="6"/>
                    <a:pt x="30" y="7"/>
                  </a:cubicBezTo>
                  <a:cubicBezTo>
                    <a:pt x="20" y="7"/>
                    <a:pt x="10" y="7"/>
                    <a:pt x="0" y="7"/>
                  </a:cubicBezTo>
                  <a:close/>
                </a:path>
              </a:pathLst>
            </a:custGeom>
            <a:solidFill>
              <a:srgbClr val="346A6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74" name="Freeform 111"/>
            <p:cNvSpPr/>
            <p:nvPr/>
          </p:nvSpPr>
          <p:spPr bwMode="auto">
            <a:xfrm>
              <a:off x="5868988" y="3125788"/>
              <a:ext cx="80963" cy="28575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0" y="7"/>
                </a:cxn>
              </a:cxnLst>
              <a:rect b="b" l="0" r="r" t="0"/>
              <a:pathLst>
                <a:path h="11" w="30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26" y="11"/>
                    <a:pt x="9" y="5"/>
                    <a:pt x="0" y="7"/>
                  </a:cubicBezTo>
                  <a:close/>
                </a:path>
              </a:pathLst>
            </a:custGeom>
            <a:solidFill>
              <a:srgbClr val="346A6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75" name="Freeform 112"/>
            <p:cNvSpPr/>
            <p:nvPr/>
          </p:nvSpPr>
          <p:spPr bwMode="auto">
            <a:xfrm>
              <a:off x="5942013" y="3173413"/>
              <a:ext cx="87313" cy="30163"/>
            </a:xfrm>
            <a:custGeom>
              <a:cxnLst>
                <a:cxn ang="0">
                  <a:pos x="0" y="7"/>
                </a:cxn>
                <a:cxn ang="0">
                  <a:pos x="33" y="4"/>
                </a:cxn>
                <a:cxn ang="0">
                  <a:pos x="0" y="7"/>
                </a:cxn>
              </a:cxnLst>
              <a:rect b="b" l="0" r="r" t="0"/>
              <a:pathLst>
                <a:path h="11" w="33">
                  <a:moveTo>
                    <a:pt x="0" y="7"/>
                  </a:moveTo>
                  <a:cubicBezTo>
                    <a:pt x="5" y="0"/>
                    <a:pt x="23" y="6"/>
                    <a:pt x="33" y="4"/>
                  </a:cubicBezTo>
                  <a:cubicBezTo>
                    <a:pt x="28" y="11"/>
                    <a:pt x="10" y="5"/>
                    <a:pt x="0" y="7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76" name="Freeform 113"/>
            <p:cNvSpPr/>
            <p:nvPr/>
          </p:nvSpPr>
          <p:spPr bwMode="auto">
            <a:xfrm>
              <a:off x="830263" y="3336925"/>
              <a:ext cx="28575" cy="80963"/>
            </a:xfrm>
            <a:custGeom>
              <a:cxnLst>
                <a:cxn ang="0">
                  <a:pos x="7" y="30"/>
                </a:cxn>
                <a:cxn ang="0">
                  <a:pos x="4" y="0"/>
                </a:cxn>
                <a:cxn ang="0">
                  <a:pos x="7" y="30"/>
                </a:cxn>
              </a:cxnLst>
              <a:rect b="b" l="0" r="r" t="0"/>
              <a:pathLst>
                <a:path h="30" w="11">
                  <a:moveTo>
                    <a:pt x="7" y="30"/>
                  </a:moveTo>
                  <a:cubicBezTo>
                    <a:pt x="0" y="26"/>
                    <a:pt x="6" y="9"/>
                    <a:pt x="4" y="0"/>
                  </a:cubicBezTo>
                  <a:cubicBezTo>
                    <a:pt x="11" y="4"/>
                    <a:pt x="5" y="21"/>
                    <a:pt x="7" y="30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77" name="Freeform 114"/>
            <p:cNvSpPr/>
            <p:nvPr/>
          </p:nvSpPr>
          <p:spPr bwMode="auto">
            <a:xfrm>
              <a:off x="4652963" y="3490913"/>
              <a:ext cx="31750" cy="57150"/>
            </a:xfrm>
            <a:custGeom>
              <a:cxnLst>
                <a:cxn ang="0">
                  <a:pos x="5" y="0"/>
                </a:cxn>
                <a:cxn ang="0">
                  <a:pos x="8" y="21"/>
                </a:cxn>
                <a:cxn ang="0">
                  <a:pos x="5" y="0"/>
                </a:cxn>
              </a:cxnLst>
              <a:rect b="b" l="0" r="r" t="0"/>
              <a:pathLst>
                <a:path h="21" w="12">
                  <a:moveTo>
                    <a:pt x="5" y="0"/>
                  </a:moveTo>
                  <a:cubicBezTo>
                    <a:pt x="12" y="1"/>
                    <a:pt x="6" y="15"/>
                    <a:pt x="8" y="21"/>
                  </a:cubicBezTo>
                  <a:cubicBezTo>
                    <a:pt x="2" y="19"/>
                    <a:pt x="0" y="5"/>
                    <a:pt x="5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78" name="Freeform 115"/>
            <p:cNvSpPr/>
            <p:nvPr/>
          </p:nvSpPr>
          <p:spPr bwMode="auto">
            <a:xfrm>
              <a:off x="2608263" y="3905250"/>
              <a:ext cx="379413" cy="14288"/>
            </a:xfrm>
            <a:custGeom>
              <a:cxnLst>
                <a:cxn ang="0">
                  <a:pos x="0" y="5"/>
                </a:cxn>
                <a:cxn ang="0">
                  <a:pos x="141" y="5"/>
                </a:cxn>
                <a:cxn ang="0">
                  <a:pos x="0" y="5"/>
                </a:cxn>
              </a:cxnLst>
              <a:rect b="b" l="0" r="r" t="0"/>
              <a:pathLst>
                <a:path h="5" w="141">
                  <a:moveTo>
                    <a:pt x="0" y="5"/>
                  </a:moveTo>
                  <a:cubicBezTo>
                    <a:pt x="40" y="0"/>
                    <a:pt x="101" y="0"/>
                    <a:pt x="141" y="5"/>
                  </a:cubicBezTo>
                  <a:cubicBezTo>
                    <a:pt x="94" y="5"/>
                    <a:pt x="47" y="5"/>
                    <a:pt x="0" y="5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79" name="Freeform 116"/>
            <p:cNvSpPr/>
            <p:nvPr/>
          </p:nvSpPr>
          <p:spPr bwMode="auto">
            <a:xfrm>
              <a:off x="4787900" y="3919538"/>
              <a:ext cx="47625" cy="71438"/>
            </a:xfrm>
            <a:custGeom>
              <a:cxnLst>
                <a:cxn ang="0">
                  <a:pos x="9" y="27"/>
                </a:cxn>
                <a:cxn ang="0">
                  <a:pos x="12" y="0"/>
                </a:cxn>
                <a:cxn ang="0">
                  <a:pos x="9" y="27"/>
                </a:cxn>
              </a:cxnLst>
              <a:rect b="b" l="0" r="r" t="0"/>
              <a:pathLst>
                <a:path h="27" w="18">
                  <a:moveTo>
                    <a:pt x="9" y="27"/>
                  </a:moveTo>
                  <a:cubicBezTo>
                    <a:pt x="0" y="19"/>
                    <a:pt x="12" y="8"/>
                    <a:pt x="12" y="0"/>
                  </a:cubicBezTo>
                  <a:cubicBezTo>
                    <a:pt x="18" y="5"/>
                    <a:pt x="10" y="20"/>
                    <a:pt x="9" y="27"/>
                  </a:cubicBezTo>
                  <a:close/>
                </a:path>
              </a:pathLst>
            </a:custGeom>
            <a:solidFill>
              <a:srgbClr val="3A7B7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80" name="Freeform 117"/>
            <p:cNvSpPr/>
            <p:nvPr/>
          </p:nvSpPr>
          <p:spPr bwMode="auto">
            <a:xfrm>
              <a:off x="4994275" y="3919538"/>
              <a:ext cx="120650" cy="225425"/>
            </a:xfrm>
            <a:custGeom>
              <a:cxnLst>
                <a:cxn ang="0">
                  <a:pos x="16" y="84"/>
                </a:cxn>
                <a:cxn ang="0">
                  <a:pos x="25" y="0"/>
                </a:cxn>
                <a:cxn ang="0">
                  <a:pos x="16" y="84"/>
                </a:cxn>
              </a:cxnLst>
              <a:rect b="b" l="0" r="r" t="0"/>
              <a:pathLst>
                <a:path h="84" w="45">
                  <a:moveTo>
                    <a:pt x="16" y="84"/>
                  </a:moveTo>
                  <a:cubicBezTo>
                    <a:pt x="0" y="57"/>
                    <a:pt x="29" y="34"/>
                    <a:pt x="25" y="0"/>
                  </a:cubicBezTo>
                  <a:cubicBezTo>
                    <a:pt x="45" y="20"/>
                    <a:pt x="21" y="60"/>
                    <a:pt x="16" y="84"/>
                  </a:cubicBezTo>
                  <a:close/>
                </a:path>
              </a:pathLst>
            </a:custGeom>
            <a:solidFill>
              <a:srgbClr val="54B1B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81" name="Freeform 118"/>
            <p:cNvSpPr/>
            <p:nvPr/>
          </p:nvSpPr>
          <p:spPr bwMode="auto">
            <a:xfrm>
              <a:off x="4900613" y="4194175"/>
              <a:ext cx="117475" cy="201613"/>
            </a:xfrm>
            <a:custGeom>
              <a:cxnLst>
                <a:cxn ang="0">
                  <a:pos x="0" y="75"/>
                </a:cxn>
                <a:cxn ang="0">
                  <a:pos x="33" y="0"/>
                </a:cxn>
                <a:cxn ang="0">
                  <a:pos x="0" y="75"/>
                </a:cxn>
              </a:cxnLst>
              <a:rect b="b" l="0" r="r" t="0"/>
              <a:pathLst>
                <a:path h="75" w="44">
                  <a:moveTo>
                    <a:pt x="0" y="75"/>
                  </a:moveTo>
                  <a:cubicBezTo>
                    <a:pt x="3" y="42"/>
                    <a:pt x="24" y="27"/>
                    <a:pt x="33" y="0"/>
                  </a:cubicBezTo>
                  <a:cubicBezTo>
                    <a:pt x="44" y="26"/>
                    <a:pt x="18" y="59"/>
                    <a:pt x="0" y="75"/>
                  </a:cubicBezTo>
                  <a:close/>
                </a:path>
              </a:pathLst>
            </a:custGeom>
            <a:solidFill>
              <a:srgbClr val="54B1B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82" name="Freeform 119"/>
            <p:cNvSpPr/>
            <p:nvPr/>
          </p:nvSpPr>
          <p:spPr bwMode="auto">
            <a:xfrm>
              <a:off x="5130800" y="4191000"/>
              <a:ext cx="60325" cy="82550"/>
            </a:xfrm>
            <a:custGeom>
              <a:cxnLst>
                <a:cxn ang="0">
                  <a:pos x="16" y="31"/>
                </a:cxn>
                <a:cxn ang="0">
                  <a:pos x="1" y="7"/>
                </a:cxn>
                <a:cxn ang="0">
                  <a:pos x="16" y="4"/>
                </a:cxn>
                <a:cxn ang="0">
                  <a:pos x="16" y="31"/>
                </a:cxn>
              </a:cxnLst>
              <a:rect b="b" l="0" r="r" t="0"/>
              <a:pathLst>
                <a:path h="31" w="22">
                  <a:moveTo>
                    <a:pt x="16" y="31"/>
                  </a:moveTo>
                  <a:cubicBezTo>
                    <a:pt x="16" y="18"/>
                    <a:pt x="20" y="1"/>
                    <a:pt x="1" y="7"/>
                  </a:cubicBezTo>
                  <a:cubicBezTo>
                    <a:pt x="0" y="0"/>
                    <a:pt x="12" y="6"/>
                    <a:pt x="16" y="4"/>
                  </a:cubicBezTo>
                  <a:cubicBezTo>
                    <a:pt x="19" y="8"/>
                    <a:pt x="22" y="28"/>
                    <a:pt x="16" y="31"/>
                  </a:cubicBezTo>
                  <a:close/>
                </a:path>
              </a:pathLst>
            </a:custGeom>
            <a:solidFill>
              <a:srgbClr val="346A6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83" name="Freeform 120"/>
            <p:cNvSpPr/>
            <p:nvPr/>
          </p:nvSpPr>
          <p:spPr bwMode="auto">
            <a:xfrm>
              <a:off x="4832350" y="4451350"/>
              <a:ext cx="30163" cy="96838"/>
            </a:xfrm>
            <a:custGeom>
              <a:cxnLst>
                <a:cxn ang="0">
                  <a:pos x="4" y="0"/>
                </a:cxn>
                <a:cxn ang="0">
                  <a:pos x="7" y="36"/>
                </a:cxn>
                <a:cxn ang="0">
                  <a:pos x="4" y="0"/>
                </a:cxn>
              </a:cxnLst>
              <a:rect b="b" l="0" r="r" t="0"/>
              <a:pathLst>
                <a:path h="36" w="11">
                  <a:moveTo>
                    <a:pt x="4" y="0"/>
                  </a:moveTo>
                  <a:cubicBezTo>
                    <a:pt x="11" y="6"/>
                    <a:pt x="5" y="25"/>
                    <a:pt x="7" y="36"/>
                  </a:cubicBezTo>
                  <a:cubicBezTo>
                    <a:pt x="0" y="30"/>
                    <a:pt x="6" y="11"/>
                    <a:pt x="4" y="0"/>
                  </a:cubicBezTo>
                  <a:close/>
                </a:path>
              </a:pathLst>
            </a:custGeom>
            <a:solidFill>
              <a:srgbClr val="0B566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84" name="Freeform 121"/>
            <p:cNvSpPr/>
            <p:nvPr/>
          </p:nvSpPr>
          <p:spPr bwMode="auto">
            <a:xfrm>
              <a:off x="5075238" y="4608513"/>
              <a:ext cx="80963" cy="96838"/>
            </a:xfrm>
            <a:custGeom>
              <a:cxnLst>
                <a:cxn ang="0">
                  <a:pos x="22" y="5"/>
                </a:cxn>
                <a:cxn ang="0">
                  <a:pos x="7" y="32"/>
                </a:cxn>
                <a:cxn ang="0">
                  <a:pos x="22" y="5"/>
                </a:cxn>
              </a:cxnLst>
              <a:rect b="b" l="0" r="r" t="0"/>
              <a:pathLst>
                <a:path h="36" w="30">
                  <a:moveTo>
                    <a:pt x="22" y="5"/>
                  </a:moveTo>
                  <a:cubicBezTo>
                    <a:pt x="30" y="17"/>
                    <a:pt x="24" y="36"/>
                    <a:pt x="7" y="32"/>
                  </a:cubicBezTo>
                  <a:cubicBezTo>
                    <a:pt x="0" y="21"/>
                    <a:pt x="4" y="0"/>
                    <a:pt x="22" y="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85" name="Freeform 122"/>
            <p:cNvSpPr/>
            <p:nvPr/>
          </p:nvSpPr>
          <p:spPr bwMode="auto">
            <a:xfrm>
              <a:off x="5118100" y="4845050"/>
              <a:ext cx="80963" cy="30163"/>
            </a:xfrm>
            <a:custGeom>
              <a:cxnLst>
                <a:cxn ang="0">
                  <a:pos x="0" y="4"/>
                </a:cxn>
                <a:cxn ang="0">
                  <a:pos x="30" y="7"/>
                </a:cxn>
                <a:cxn ang="0">
                  <a:pos x="0" y="4"/>
                </a:cxn>
              </a:cxnLst>
              <a:rect b="b" l="0" r="r" t="0"/>
              <a:pathLst>
                <a:path h="11" w="30">
                  <a:moveTo>
                    <a:pt x="0" y="4"/>
                  </a:moveTo>
                  <a:cubicBezTo>
                    <a:pt x="9" y="6"/>
                    <a:pt x="26" y="0"/>
                    <a:pt x="30" y="7"/>
                  </a:cubicBezTo>
                  <a:cubicBezTo>
                    <a:pt x="21" y="5"/>
                    <a:pt x="4" y="11"/>
                    <a:pt x="0" y="4"/>
                  </a:cubicBezTo>
                  <a:close/>
                </a:path>
              </a:pathLst>
            </a:custGeom>
            <a:solidFill>
              <a:srgbClr val="346A6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86" name="Freeform 123"/>
            <p:cNvSpPr/>
            <p:nvPr/>
          </p:nvSpPr>
          <p:spPr bwMode="auto">
            <a:xfrm>
              <a:off x="4908550" y="4902200"/>
              <a:ext cx="274638" cy="34925"/>
            </a:xfrm>
            <a:custGeom>
              <a:cxnLst>
                <a:cxn ang="0">
                  <a:pos x="24" y="4"/>
                </a:cxn>
                <a:cxn ang="0">
                  <a:pos x="102" y="7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4" y="4"/>
                </a:cxn>
              </a:cxnLst>
              <a:rect b="b" l="0" r="r" t="0"/>
              <a:pathLst>
                <a:path h="13" w="102">
                  <a:moveTo>
                    <a:pt x="24" y="4"/>
                  </a:moveTo>
                  <a:cubicBezTo>
                    <a:pt x="49" y="6"/>
                    <a:pt x="82" y="0"/>
                    <a:pt x="102" y="7"/>
                  </a:cubicBezTo>
                  <a:cubicBezTo>
                    <a:pt x="73" y="13"/>
                    <a:pt x="33" y="8"/>
                    <a:pt x="0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7" y="5"/>
                    <a:pt x="22" y="11"/>
                    <a:pt x="24" y="4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87" name="Freeform 125"/>
            <p:cNvSpPr/>
            <p:nvPr/>
          </p:nvSpPr>
          <p:spPr bwMode="auto">
            <a:xfrm>
              <a:off x="3794125" y="782638"/>
              <a:ext cx="88900" cy="19050"/>
            </a:xfrm>
            <a:custGeom>
              <a:cxnLst>
                <a:cxn ang="0">
                  <a:pos x="0" y="4"/>
                </a:cxn>
                <a:cxn ang="0">
                  <a:pos x="33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33">
                  <a:moveTo>
                    <a:pt x="0" y="4"/>
                  </a:moveTo>
                  <a:cubicBezTo>
                    <a:pt x="10" y="6"/>
                    <a:pt x="28" y="0"/>
                    <a:pt x="33" y="7"/>
                  </a:cubicBezTo>
                  <a:cubicBezTo>
                    <a:pt x="22" y="7"/>
                    <a:pt x="11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438F9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88" name="Freeform 126"/>
            <p:cNvSpPr/>
            <p:nvPr/>
          </p:nvSpPr>
          <p:spPr bwMode="auto">
            <a:xfrm>
              <a:off x="3568700" y="503238"/>
              <a:ext cx="4608513" cy="1219200"/>
            </a:xfrm>
            <a:custGeom>
              <a:cxnLst>
                <a:cxn ang="0">
                  <a:pos x="861" y="0"/>
                </a:cxn>
                <a:cxn ang="0">
                  <a:pos x="912" y="0"/>
                </a:cxn>
                <a:cxn ang="0">
                  <a:pos x="945" y="0"/>
                </a:cxn>
                <a:cxn ang="0">
                  <a:pos x="1149" y="0"/>
                </a:cxn>
                <a:cxn ang="0">
                  <a:pos x="1182" y="0"/>
                </a:cxn>
                <a:cxn ang="0">
                  <a:pos x="1230" y="0"/>
                </a:cxn>
                <a:cxn ang="0">
                  <a:pos x="1278" y="3"/>
                </a:cxn>
                <a:cxn ang="0">
                  <a:pos x="1434" y="21"/>
                </a:cxn>
                <a:cxn ang="0">
                  <a:pos x="1485" y="168"/>
                </a:cxn>
                <a:cxn ang="0">
                  <a:pos x="1557" y="279"/>
                </a:cxn>
                <a:cxn ang="0">
                  <a:pos x="1605" y="327"/>
                </a:cxn>
                <a:cxn ang="0">
                  <a:pos x="1692" y="423"/>
                </a:cxn>
                <a:cxn ang="0">
                  <a:pos x="1710" y="453"/>
                </a:cxn>
                <a:cxn ang="0">
                  <a:pos x="999" y="225"/>
                </a:cxn>
                <a:cxn ang="0">
                  <a:pos x="171" y="114"/>
                </a:cxn>
                <a:cxn ang="0">
                  <a:pos x="138" y="111"/>
                </a:cxn>
                <a:cxn ang="0">
                  <a:pos x="117" y="111"/>
                </a:cxn>
                <a:cxn ang="0">
                  <a:pos x="84" y="108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759" y="6"/>
                </a:cxn>
                <a:cxn ang="0">
                  <a:pos x="789" y="3"/>
                </a:cxn>
                <a:cxn ang="0">
                  <a:pos x="819" y="3"/>
                </a:cxn>
                <a:cxn ang="0">
                  <a:pos x="861" y="0"/>
                </a:cxn>
              </a:cxnLst>
              <a:rect b="b" l="0" r="r" t="0"/>
              <a:pathLst>
                <a:path h="452" w="1712">
                  <a:moveTo>
                    <a:pt x="861" y="0"/>
                  </a:moveTo>
                  <a:cubicBezTo>
                    <a:pt x="878" y="0"/>
                    <a:pt x="895" y="0"/>
                    <a:pt x="912" y="0"/>
                  </a:cubicBezTo>
                  <a:cubicBezTo>
                    <a:pt x="923" y="0"/>
                    <a:pt x="934" y="0"/>
                    <a:pt x="945" y="0"/>
                  </a:cubicBezTo>
                  <a:cubicBezTo>
                    <a:pt x="1013" y="0"/>
                    <a:pt x="1081" y="0"/>
                    <a:pt x="1149" y="0"/>
                  </a:cubicBezTo>
                  <a:cubicBezTo>
                    <a:pt x="1160" y="0"/>
                    <a:pt x="1171" y="0"/>
                    <a:pt x="1182" y="0"/>
                  </a:cubicBezTo>
                  <a:cubicBezTo>
                    <a:pt x="1198" y="0"/>
                    <a:pt x="1214" y="0"/>
                    <a:pt x="1230" y="0"/>
                  </a:cubicBezTo>
                  <a:cubicBezTo>
                    <a:pt x="1240" y="7"/>
                    <a:pt x="1263" y="1"/>
                    <a:pt x="1278" y="3"/>
                  </a:cubicBezTo>
                  <a:cubicBezTo>
                    <a:pt x="1335" y="4"/>
                    <a:pt x="1383" y="14"/>
                    <a:pt x="1434" y="21"/>
                  </a:cubicBezTo>
                  <a:cubicBezTo>
                    <a:pt x="1422" y="97"/>
                    <a:pt x="1455" y="123"/>
                    <a:pt x="1485" y="168"/>
                  </a:cubicBezTo>
                  <a:cubicBezTo>
                    <a:pt x="1514" y="212"/>
                    <a:pt x="1523" y="249"/>
                    <a:pt x="1557" y="279"/>
                  </a:cubicBezTo>
                  <a:cubicBezTo>
                    <a:pt x="1572" y="296"/>
                    <a:pt x="1588" y="312"/>
                    <a:pt x="1605" y="327"/>
                  </a:cubicBezTo>
                  <a:cubicBezTo>
                    <a:pt x="1632" y="356"/>
                    <a:pt x="1664" y="390"/>
                    <a:pt x="1692" y="423"/>
                  </a:cubicBezTo>
                  <a:cubicBezTo>
                    <a:pt x="1700" y="432"/>
                    <a:pt x="1713" y="444"/>
                    <a:pt x="1710" y="453"/>
                  </a:cubicBezTo>
                  <a:cubicBezTo>
                    <a:pt x="1519" y="325"/>
                    <a:pt x="1263" y="272"/>
                    <a:pt x="999" y="225"/>
                  </a:cubicBezTo>
                  <a:cubicBezTo>
                    <a:pt x="730" y="177"/>
                    <a:pt x="456" y="136"/>
                    <a:pt x="171" y="114"/>
                  </a:cubicBezTo>
                  <a:cubicBezTo>
                    <a:pt x="166" y="107"/>
                    <a:pt x="148" y="113"/>
                    <a:pt x="138" y="111"/>
                  </a:cubicBezTo>
                  <a:cubicBezTo>
                    <a:pt x="131" y="111"/>
                    <a:pt x="124" y="111"/>
                    <a:pt x="117" y="111"/>
                  </a:cubicBezTo>
                  <a:cubicBezTo>
                    <a:pt x="112" y="104"/>
                    <a:pt x="94" y="110"/>
                    <a:pt x="84" y="108"/>
                  </a:cubicBezTo>
                  <a:cubicBezTo>
                    <a:pt x="60" y="108"/>
                    <a:pt x="36" y="108"/>
                    <a:pt x="12" y="108"/>
                  </a:cubicBezTo>
                  <a:cubicBezTo>
                    <a:pt x="8" y="108"/>
                    <a:pt x="4" y="108"/>
                    <a:pt x="0" y="108"/>
                  </a:cubicBezTo>
                  <a:cubicBezTo>
                    <a:pt x="231" y="52"/>
                    <a:pt x="488" y="22"/>
                    <a:pt x="759" y="6"/>
                  </a:cubicBezTo>
                  <a:cubicBezTo>
                    <a:pt x="768" y="4"/>
                    <a:pt x="785" y="10"/>
                    <a:pt x="789" y="3"/>
                  </a:cubicBezTo>
                  <a:cubicBezTo>
                    <a:pt x="799" y="3"/>
                    <a:pt x="809" y="3"/>
                    <a:pt x="819" y="3"/>
                  </a:cubicBezTo>
                  <a:cubicBezTo>
                    <a:pt x="832" y="1"/>
                    <a:pt x="853" y="7"/>
                    <a:pt x="861" y="0"/>
                  </a:cubicBezTo>
                  <a:close/>
                </a:path>
              </a:pathLst>
            </a:custGeom>
            <a:solidFill>
              <a:srgbClr val="54B1B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89" name="Freeform 128"/>
            <p:cNvSpPr/>
            <p:nvPr/>
          </p:nvSpPr>
          <p:spPr bwMode="auto">
            <a:xfrm>
              <a:off x="4962525" y="3733800"/>
              <a:ext cx="74613" cy="193675"/>
            </a:xfrm>
            <a:custGeom>
              <a:cxnLst>
                <a:cxn ang="0">
                  <a:pos x="22" y="72"/>
                </a:cxn>
                <a:cxn ang="0">
                  <a:pos x="13" y="0"/>
                </a:cxn>
                <a:cxn ang="0">
                  <a:pos x="22" y="72"/>
                </a:cxn>
              </a:cxnLst>
              <a:rect b="b" l="0" r="r" t="0"/>
              <a:pathLst>
                <a:path h="72" w="28">
                  <a:moveTo>
                    <a:pt x="22" y="72"/>
                  </a:moveTo>
                  <a:cubicBezTo>
                    <a:pt x="0" y="60"/>
                    <a:pt x="9" y="25"/>
                    <a:pt x="13" y="0"/>
                  </a:cubicBezTo>
                  <a:cubicBezTo>
                    <a:pt x="28" y="19"/>
                    <a:pt x="28" y="43"/>
                    <a:pt x="22" y="72"/>
                  </a:cubicBezTo>
                  <a:close/>
                </a:path>
              </a:pathLst>
            </a:custGeom>
            <a:solidFill>
              <a:srgbClr val="54B1B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90" name="Freeform 129"/>
            <p:cNvSpPr/>
            <p:nvPr/>
          </p:nvSpPr>
          <p:spPr bwMode="auto">
            <a:xfrm>
              <a:off x="4859338" y="4040188"/>
              <a:ext cx="131763" cy="225425"/>
            </a:xfrm>
            <a:custGeom>
              <a:cxnLst>
                <a:cxn ang="0">
                  <a:pos x="27" y="0"/>
                </a:cxn>
                <a:cxn ang="0">
                  <a:pos x="9" y="84"/>
                </a:cxn>
                <a:cxn ang="0">
                  <a:pos x="0" y="48"/>
                </a:cxn>
                <a:cxn ang="0">
                  <a:pos x="27" y="0"/>
                </a:cxn>
              </a:cxnLst>
              <a:rect b="b" l="0" r="r" t="0"/>
              <a:pathLst>
                <a:path h="84" w="49">
                  <a:moveTo>
                    <a:pt x="27" y="0"/>
                  </a:moveTo>
                  <a:cubicBezTo>
                    <a:pt x="49" y="23"/>
                    <a:pt x="14" y="59"/>
                    <a:pt x="9" y="84"/>
                  </a:cubicBezTo>
                  <a:cubicBezTo>
                    <a:pt x="4" y="74"/>
                    <a:pt x="4" y="59"/>
                    <a:pt x="0" y="48"/>
                  </a:cubicBezTo>
                  <a:cubicBezTo>
                    <a:pt x="10" y="41"/>
                    <a:pt x="21" y="19"/>
                    <a:pt x="27" y="0"/>
                  </a:cubicBezTo>
                  <a:close/>
                </a:path>
              </a:pathLst>
            </a:custGeom>
            <a:solidFill>
              <a:srgbClr val="54B1B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91" name="Freeform 130"/>
            <p:cNvSpPr/>
            <p:nvPr/>
          </p:nvSpPr>
          <p:spPr bwMode="auto">
            <a:xfrm>
              <a:off x="3665538" y="220663"/>
              <a:ext cx="3357563" cy="484188"/>
            </a:xfrm>
            <a:custGeom>
              <a:cxnLst>
                <a:cxn ang="0">
                  <a:pos x="909" y="84"/>
                </a:cxn>
                <a:cxn ang="0">
                  <a:pos x="0" y="180"/>
                </a:cxn>
                <a:cxn ang="0">
                  <a:pos x="744" y="0"/>
                </a:cxn>
                <a:cxn ang="0">
                  <a:pos x="870" y="0"/>
                </a:cxn>
                <a:cxn ang="0">
                  <a:pos x="900" y="0"/>
                </a:cxn>
                <a:cxn ang="0">
                  <a:pos x="1248" y="87"/>
                </a:cxn>
                <a:cxn ang="0">
                  <a:pos x="1227" y="90"/>
                </a:cxn>
                <a:cxn ang="0">
                  <a:pos x="1140" y="87"/>
                </a:cxn>
                <a:cxn ang="0">
                  <a:pos x="1083" y="87"/>
                </a:cxn>
                <a:cxn ang="0">
                  <a:pos x="1026" y="84"/>
                </a:cxn>
                <a:cxn ang="0">
                  <a:pos x="966" y="84"/>
                </a:cxn>
                <a:cxn ang="0">
                  <a:pos x="909" y="84"/>
                </a:cxn>
              </a:cxnLst>
              <a:rect b="b" l="0" r="r" t="0"/>
              <a:pathLst>
                <a:path h="180" w="1248">
                  <a:moveTo>
                    <a:pt x="909" y="84"/>
                  </a:moveTo>
                  <a:cubicBezTo>
                    <a:pt x="570" y="80"/>
                    <a:pt x="286" y="131"/>
                    <a:pt x="0" y="180"/>
                  </a:cubicBezTo>
                  <a:cubicBezTo>
                    <a:pt x="206" y="78"/>
                    <a:pt x="447" y="11"/>
                    <a:pt x="744" y="0"/>
                  </a:cubicBezTo>
                  <a:cubicBezTo>
                    <a:pt x="786" y="0"/>
                    <a:pt x="828" y="0"/>
                    <a:pt x="870" y="0"/>
                  </a:cubicBezTo>
                  <a:cubicBezTo>
                    <a:pt x="880" y="0"/>
                    <a:pt x="890" y="0"/>
                    <a:pt x="900" y="0"/>
                  </a:cubicBezTo>
                  <a:cubicBezTo>
                    <a:pt x="1027" y="18"/>
                    <a:pt x="1140" y="50"/>
                    <a:pt x="1248" y="87"/>
                  </a:cubicBezTo>
                  <a:cubicBezTo>
                    <a:pt x="1247" y="94"/>
                    <a:pt x="1233" y="88"/>
                    <a:pt x="1227" y="90"/>
                  </a:cubicBezTo>
                  <a:cubicBezTo>
                    <a:pt x="1204" y="83"/>
                    <a:pt x="1168" y="89"/>
                    <a:pt x="1140" y="87"/>
                  </a:cubicBezTo>
                  <a:cubicBezTo>
                    <a:pt x="1121" y="87"/>
                    <a:pt x="1102" y="87"/>
                    <a:pt x="1083" y="87"/>
                  </a:cubicBezTo>
                  <a:cubicBezTo>
                    <a:pt x="1070" y="80"/>
                    <a:pt x="1044" y="86"/>
                    <a:pt x="1026" y="84"/>
                  </a:cubicBezTo>
                  <a:cubicBezTo>
                    <a:pt x="1006" y="84"/>
                    <a:pt x="986" y="84"/>
                    <a:pt x="966" y="84"/>
                  </a:cubicBezTo>
                  <a:cubicBezTo>
                    <a:pt x="947" y="84"/>
                    <a:pt x="928" y="84"/>
                    <a:pt x="909" y="84"/>
                  </a:cubicBezTo>
                  <a:close/>
                </a:path>
              </a:pathLst>
            </a:custGeom>
            <a:solidFill>
              <a:srgbClr val="7CC4C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92" name="Freeform 131"/>
            <p:cNvSpPr/>
            <p:nvPr/>
          </p:nvSpPr>
          <p:spPr bwMode="auto">
            <a:xfrm>
              <a:off x="1527175" y="801688"/>
              <a:ext cx="1727200" cy="1333500"/>
            </a:xfrm>
            <a:custGeom>
              <a:cxnLst>
                <a:cxn ang="0">
                  <a:pos x="642" y="0"/>
                </a:cxn>
                <a:cxn ang="0">
                  <a:pos x="0" y="495"/>
                </a:cxn>
                <a:cxn ang="0">
                  <a:pos x="54" y="405"/>
                </a:cxn>
                <a:cxn ang="0">
                  <a:pos x="498" y="84"/>
                </a:cxn>
                <a:cxn ang="0">
                  <a:pos x="642" y="0"/>
                </a:cxn>
              </a:cxnLst>
              <a:rect b="b" l="0" r="r" t="0"/>
              <a:pathLst>
                <a:path h="495" w="642">
                  <a:moveTo>
                    <a:pt x="642" y="0"/>
                  </a:moveTo>
                  <a:cubicBezTo>
                    <a:pt x="417" y="154"/>
                    <a:pt x="207" y="323"/>
                    <a:pt x="0" y="495"/>
                  </a:cubicBezTo>
                  <a:cubicBezTo>
                    <a:pt x="1" y="460"/>
                    <a:pt x="37" y="434"/>
                    <a:pt x="54" y="405"/>
                  </a:cubicBezTo>
                  <a:cubicBezTo>
                    <a:pt x="204" y="300"/>
                    <a:pt x="335" y="176"/>
                    <a:pt x="498" y="84"/>
                  </a:cubicBezTo>
                  <a:cubicBezTo>
                    <a:pt x="534" y="44"/>
                    <a:pt x="589" y="23"/>
                    <a:pt x="642" y="0"/>
                  </a:cubicBezTo>
                  <a:close/>
                </a:path>
              </a:pathLst>
            </a:custGeom>
            <a:solidFill>
              <a:srgbClr val="7CC4C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93" name="Freeform 132"/>
            <p:cNvSpPr/>
            <p:nvPr/>
          </p:nvSpPr>
          <p:spPr bwMode="auto">
            <a:xfrm>
              <a:off x="6110288" y="447675"/>
              <a:ext cx="153988" cy="17463"/>
            </a:xfrm>
            <a:custGeom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57" y="3"/>
                </a:cxn>
                <a:cxn ang="0">
                  <a:pos x="0" y="0"/>
                </a:cxn>
              </a:cxnLst>
              <a:rect b="b" l="0" r="r" t="0"/>
              <a:pathLst>
                <a:path h="7" w="57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7" y="1"/>
                    <a:pt x="57" y="2"/>
                    <a:pt x="57" y="3"/>
                  </a:cubicBezTo>
                  <a:cubicBezTo>
                    <a:pt x="39" y="1"/>
                    <a:pt x="13" y="7"/>
                    <a:pt x="0" y="0"/>
                  </a:cubicBezTo>
                  <a:close/>
                </a:path>
              </a:pathLst>
            </a:custGeom>
            <a:solidFill>
              <a:srgbClr val="2B52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94" name="Freeform 133"/>
            <p:cNvSpPr/>
            <p:nvPr/>
          </p:nvSpPr>
          <p:spPr bwMode="auto">
            <a:xfrm>
              <a:off x="6659563" y="484188"/>
              <a:ext cx="88900" cy="19050"/>
            </a:xfrm>
            <a:custGeom>
              <a:cxnLst>
                <a:cxn ang="0">
                  <a:pos x="0" y="4"/>
                </a:cxn>
                <a:cxn ang="0">
                  <a:pos x="33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33">
                  <a:moveTo>
                    <a:pt x="0" y="4"/>
                  </a:moveTo>
                  <a:cubicBezTo>
                    <a:pt x="10" y="6"/>
                    <a:pt x="28" y="0"/>
                    <a:pt x="33" y="7"/>
                  </a:cubicBezTo>
                  <a:cubicBezTo>
                    <a:pt x="22" y="7"/>
                    <a:pt x="11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2349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95" name="Freeform 134"/>
            <p:cNvSpPr/>
            <p:nvPr/>
          </p:nvSpPr>
          <p:spPr bwMode="auto">
            <a:xfrm>
              <a:off x="3049588" y="3475038"/>
              <a:ext cx="19050" cy="136525"/>
            </a:xfrm>
            <a:custGeom>
              <a:cxnLst>
                <a:cxn ang="0">
                  <a:pos x="7" y="0"/>
                </a:cxn>
                <a:cxn ang="0">
                  <a:pos x="7" y="51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51" w="7">
                  <a:moveTo>
                    <a:pt x="7" y="0"/>
                  </a:moveTo>
                  <a:cubicBezTo>
                    <a:pt x="7" y="17"/>
                    <a:pt x="7" y="34"/>
                    <a:pt x="7" y="51"/>
                  </a:cubicBezTo>
                  <a:cubicBezTo>
                    <a:pt x="0" y="40"/>
                    <a:pt x="6" y="16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2349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96" name="Freeform 135"/>
            <p:cNvSpPr/>
            <p:nvPr/>
          </p:nvSpPr>
          <p:spPr bwMode="auto">
            <a:xfrm>
              <a:off x="2990850" y="3127375"/>
              <a:ext cx="12700" cy="331788"/>
            </a:xfrm>
            <a:custGeom>
              <a:cxnLst>
                <a:cxn ang="0">
                  <a:pos x="5" y="0"/>
                </a:cxn>
                <a:cxn ang="0">
                  <a:pos x="5" y="123"/>
                </a:cxn>
                <a:cxn ang="0">
                  <a:pos x="5" y="0"/>
                </a:cxn>
              </a:cxnLst>
              <a:rect b="b" l="0" r="r" t="0"/>
              <a:pathLst>
                <a:path h="123" w="5">
                  <a:moveTo>
                    <a:pt x="5" y="0"/>
                  </a:moveTo>
                  <a:cubicBezTo>
                    <a:pt x="5" y="41"/>
                    <a:pt x="5" y="82"/>
                    <a:pt x="5" y="123"/>
                  </a:cubicBezTo>
                  <a:cubicBezTo>
                    <a:pt x="0" y="89"/>
                    <a:pt x="0" y="34"/>
                    <a:pt x="5" y="0"/>
                  </a:cubicBezTo>
                  <a:close/>
                </a:path>
              </a:pathLst>
            </a:custGeom>
            <a:solidFill>
              <a:srgbClr val="2B52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97" name="Freeform 136"/>
            <p:cNvSpPr/>
            <p:nvPr/>
          </p:nvSpPr>
          <p:spPr bwMode="auto">
            <a:xfrm>
              <a:off x="2655888" y="3859213"/>
              <a:ext cx="153988" cy="30163"/>
            </a:xfrm>
            <a:custGeom>
              <a:cxnLst>
                <a:cxn ang="0">
                  <a:pos x="0" y="7"/>
                </a:cxn>
                <a:cxn ang="0">
                  <a:pos x="57" y="4"/>
                </a:cxn>
                <a:cxn ang="0">
                  <a:pos x="0" y="7"/>
                </a:cxn>
              </a:cxnLst>
              <a:rect b="b" l="0" r="r" t="0"/>
              <a:pathLst>
                <a:path h="11" w="57">
                  <a:moveTo>
                    <a:pt x="0" y="7"/>
                  </a:moveTo>
                  <a:cubicBezTo>
                    <a:pt x="13" y="0"/>
                    <a:pt x="39" y="6"/>
                    <a:pt x="57" y="4"/>
                  </a:cubicBezTo>
                  <a:cubicBezTo>
                    <a:pt x="44" y="11"/>
                    <a:pt x="18" y="5"/>
                    <a:pt x="0" y="7"/>
                  </a:cubicBezTo>
                  <a:close/>
                </a:path>
              </a:pathLst>
            </a:custGeom>
            <a:solidFill>
              <a:srgbClr val="2B52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98" name="Freeform 137"/>
            <p:cNvSpPr/>
            <p:nvPr/>
          </p:nvSpPr>
          <p:spPr bwMode="auto">
            <a:xfrm>
              <a:off x="4900613" y="4976813"/>
              <a:ext cx="177800" cy="12700"/>
            </a:xfrm>
            <a:custGeom>
              <a:cxnLst>
                <a:cxn ang="0">
                  <a:pos x="0" y="0"/>
                </a:cxn>
                <a:cxn ang="0">
                  <a:pos x="66" y="0"/>
                </a:cxn>
                <a:cxn ang="0">
                  <a:pos x="0" y="0"/>
                </a:cxn>
              </a:cxnLst>
              <a:rect b="b" l="0" r="r" t="0"/>
              <a:pathLst>
                <a:path h="5" w="66">
                  <a:moveTo>
                    <a:pt x="0" y="0"/>
                  </a:moveTo>
                  <a:cubicBezTo>
                    <a:pt x="22" y="0"/>
                    <a:pt x="44" y="0"/>
                    <a:pt x="66" y="0"/>
                  </a:cubicBezTo>
                  <a:cubicBezTo>
                    <a:pt x="51" y="5"/>
                    <a:pt x="15" y="5"/>
                    <a:pt x="0" y="0"/>
                  </a:cubicBezTo>
                  <a:close/>
                </a:path>
              </a:pathLst>
            </a:custGeom>
            <a:solidFill>
              <a:srgbClr val="047B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99" name="Freeform 138"/>
            <p:cNvSpPr/>
            <p:nvPr/>
          </p:nvSpPr>
          <p:spPr bwMode="auto">
            <a:xfrm>
              <a:off x="6110288" y="495300"/>
              <a:ext cx="549275" cy="7938"/>
            </a:xfrm>
            <a:custGeom>
              <a:cxnLst>
                <a:cxn ang="0">
                  <a:pos x="0" y="0"/>
                </a:cxn>
                <a:cxn ang="0">
                  <a:pos x="204" y="0"/>
                </a:cxn>
                <a:cxn ang="0">
                  <a:pos x="204" y="3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3" w="204">
                  <a:moveTo>
                    <a:pt x="0" y="0"/>
                  </a:moveTo>
                  <a:cubicBezTo>
                    <a:pt x="68" y="0"/>
                    <a:pt x="136" y="0"/>
                    <a:pt x="204" y="0"/>
                  </a:cubicBezTo>
                  <a:cubicBezTo>
                    <a:pt x="204" y="1"/>
                    <a:pt x="204" y="2"/>
                    <a:pt x="204" y="3"/>
                  </a:cubicBezTo>
                  <a:cubicBezTo>
                    <a:pt x="136" y="3"/>
                    <a:pt x="68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346A6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00" name="Freeform 139"/>
            <p:cNvSpPr/>
            <p:nvPr/>
          </p:nvSpPr>
          <p:spPr bwMode="auto">
            <a:xfrm>
              <a:off x="6264275" y="447675"/>
              <a:ext cx="161925" cy="7938"/>
            </a:xfrm>
            <a:custGeom>
              <a:cxnLst>
                <a:cxn ang="0">
                  <a:pos x="0" y="0"/>
                </a:cxn>
                <a:cxn ang="0">
                  <a:pos x="60" y="0"/>
                </a:cxn>
                <a:cxn ang="0">
                  <a:pos x="60" y="3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3" w="60">
                  <a:moveTo>
                    <a:pt x="0" y="0"/>
                  </a:moveTo>
                  <a:cubicBezTo>
                    <a:pt x="20" y="0"/>
                    <a:pt x="40" y="0"/>
                    <a:pt x="60" y="0"/>
                  </a:cubicBezTo>
                  <a:cubicBezTo>
                    <a:pt x="60" y="1"/>
                    <a:pt x="60" y="2"/>
                    <a:pt x="60" y="3"/>
                  </a:cubicBezTo>
                  <a:cubicBezTo>
                    <a:pt x="40" y="3"/>
                    <a:pt x="2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5747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01" name="Freeform 140"/>
            <p:cNvSpPr/>
            <p:nvPr/>
          </p:nvSpPr>
          <p:spPr bwMode="auto">
            <a:xfrm>
              <a:off x="5207000" y="4949825"/>
              <a:ext cx="120650" cy="30163"/>
            </a:xfrm>
            <a:custGeom>
              <a:cxnLst>
                <a:cxn ang="0">
                  <a:pos x="0" y="7"/>
                </a:cxn>
                <a:cxn ang="0">
                  <a:pos x="45" y="4"/>
                </a:cxn>
                <a:cxn ang="0">
                  <a:pos x="0" y="7"/>
                </a:cxn>
              </a:cxnLst>
              <a:rect b="b" l="0" r="r" t="0"/>
              <a:pathLst>
                <a:path h="11" w="45">
                  <a:moveTo>
                    <a:pt x="0" y="7"/>
                  </a:moveTo>
                  <a:cubicBezTo>
                    <a:pt x="9" y="0"/>
                    <a:pt x="31" y="6"/>
                    <a:pt x="45" y="4"/>
                  </a:cubicBezTo>
                  <a:cubicBezTo>
                    <a:pt x="36" y="11"/>
                    <a:pt x="14" y="5"/>
                    <a:pt x="0" y="7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02" name="Freeform 141"/>
            <p:cNvSpPr/>
            <p:nvPr/>
          </p:nvSpPr>
          <p:spPr bwMode="auto">
            <a:xfrm>
              <a:off x="6021388" y="484188"/>
              <a:ext cx="88900" cy="19050"/>
            </a:xfrm>
            <a:custGeom>
              <a:cxnLst>
                <a:cxn ang="0">
                  <a:pos x="0" y="7"/>
                </a:cxn>
                <a:cxn ang="0">
                  <a:pos x="33" y="4"/>
                </a:cxn>
                <a:cxn ang="0">
                  <a:pos x="33" y="7"/>
                </a:cxn>
                <a:cxn ang="0">
                  <a:pos x="0" y="7"/>
                </a:cxn>
              </a:cxnLst>
              <a:rect b="b" l="0" r="r" t="0"/>
              <a:pathLst>
                <a:path h="7" w="33">
                  <a:moveTo>
                    <a:pt x="0" y="7"/>
                  </a:moveTo>
                  <a:cubicBezTo>
                    <a:pt x="5" y="0"/>
                    <a:pt x="23" y="6"/>
                    <a:pt x="33" y="4"/>
                  </a:cubicBezTo>
                  <a:cubicBezTo>
                    <a:pt x="33" y="5"/>
                    <a:pt x="33" y="6"/>
                    <a:pt x="33" y="7"/>
                  </a:cubicBezTo>
                  <a:cubicBezTo>
                    <a:pt x="22" y="7"/>
                    <a:pt x="11" y="7"/>
                    <a:pt x="0" y="7"/>
                  </a:cubicBezTo>
                  <a:close/>
                </a:path>
              </a:pathLst>
            </a:custGeom>
            <a:solidFill>
              <a:srgbClr val="2349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03" name="Freeform 142"/>
            <p:cNvSpPr/>
            <p:nvPr/>
          </p:nvSpPr>
          <p:spPr bwMode="auto">
            <a:xfrm>
              <a:off x="3205163" y="3967163"/>
              <a:ext cx="96838" cy="14288"/>
            </a:xfrm>
            <a:custGeom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0" y="0"/>
                </a:cxn>
              </a:cxnLst>
              <a:rect b="b" l="0" r="r" t="0"/>
              <a:pathLst>
                <a:path h="5" w="36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1" y="5"/>
                    <a:pt x="5" y="5"/>
                    <a:pt x="0" y="0"/>
                  </a:cubicBezTo>
                  <a:close/>
                </a:path>
              </a:pathLst>
            </a:custGeom>
            <a:solidFill>
              <a:srgbClr val="0E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04" name="Freeform 143"/>
            <p:cNvSpPr/>
            <p:nvPr/>
          </p:nvSpPr>
          <p:spPr bwMode="auto">
            <a:xfrm>
              <a:off x="3600450" y="793750"/>
              <a:ext cx="193675" cy="19050"/>
            </a:xfrm>
            <a:custGeom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72" y="3"/>
                </a:cxn>
                <a:cxn ang="0">
                  <a:pos x="0" y="0"/>
                </a:cxn>
              </a:cxnLst>
              <a:rect b="b" l="0" r="r" t="0"/>
              <a:pathLst>
                <a:path h="7" w="72">
                  <a:moveTo>
                    <a:pt x="0" y="0"/>
                  </a:moveTo>
                  <a:cubicBezTo>
                    <a:pt x="24" y="0"/>
                    <a:pt x="48" y="0"/>
                    <a:pt x="72" y="0"/>
                  </a:cubicBezTo>
                  <a:cubicBezTo>
                    <a:pt x="72" y="1"/>
                    <a:pt x="72" y="2"/>
                    <a:pt x="72" y="3"/>
                  </a:cubicBezTo>
                  <a:cubicBezTo>
                    <a:pt x="49" y="1"/>
                    <a:pt x="18" y="7"/>
                    <a:pt x="0" y="0"/>
                  </a:cubicBezTo>
                  <a:close/>
                </a:path>
              </a:pathLst>
            </a:custGeom>
            <a:solidFill>
              <a:srgbClr val="346A6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</p:grpSp>
      <p:grpSp>
        <p:nvGrpSpPr>
          <p:cNvPr id="5163" name="组合 5162"/>
          <p:cNvGrpSpPr/>
          <p:nvPr/>
        </p:nvGrpSpPr>
        <p:grpSpPr>
          <a:xfrm>
            <a:off x="3923928" y="382184"/>
            <a:ext cx="4524522" cy="5147279"/>
            <a:chOff x="2309813" y="-4763"/>
            <a:chExt cx="4521200" cy="5143500"/>
          </a:xfrm>
        </p:grpSpPr>
        <p:sp>
          <p:nvSpPr>
            <p:cNvPr id="5164" name="Freeform 5"/>
            <p:cNvSpPr/>
            <p:nvPr/>
          </p:nvSpPr>
          <p:spPr bwMode="auto">
            <a:xfrm>
              <a:off x="6197600" y="1311275"/>
              <a:ext cx="15875" cy="112713"/>
            </a:xfrm>
            <a:custGeom>
              <a:cxnLst>
                <a:cxn ang="0">
                  <a:pos x="1" y="9"/>
                </a:cxn>
                <a:cxn ang="0">
                  <a:pos x="4" y="0"/>
                </a:cxn>
                <a:cxn ang="0">
                  <a:pos x="1" y="9"/>
                </a:cxn>
              </a:cxnLst>
              <a:rect b="b" l="0" r="r" t="0"/>
              <a:pathLst>
                <a:path h="42" w="6">
                  <a:moveTo>
                    <a:pt x="1" y="9"/>
                  </a:moveTo>
                  <a:cubicBezTo>
                    <a:pt x="1" y="5"/>
                    <a:pt x="0" y="0"/>
                    <a:pt x="4" y="0"/>
                  </a:cubicBezTo>
                  <a:cubicBezTo>
                    <a:pt x="6" y="21"/>
                    <a:pt x="0" y="42"/>
                    <a:pt x="1" y="9"/>
                  </a:cubicBezTo>
                  <a:close/>
                </a:path>
              </a:pathLst>
            </a:custGeom>
            <a:solidFill>
              <a:srgbClr val="5078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65" name="Freeform 6"/>
            <p:cNvSpPr/>
            <p:nvPr/>
          </p:nvSpPr>
          <p:spPr bwMode="auto">
            <a:xfrm>
              <a:off x="6450013" y="2190750"/>
              <a:ext cx="12700" cy="201613"/>
            </a:xfrm>
            <a:custGeom>
              <a:cxnLst>
                <a:cxn ang="0">
                  <a:pos x="0" y="0"/>
                </a:cxn>
                <a:cxn ang="0">
                  <a:pos x="0" y="75"/>
                </a:cxn>
                <a:cxn ang="0">
                  <a:pos x="0" y="0"/>
                </a:cxn>
              </a:cxnLst>
              <a:rect b="b" l="0" r="r" t="0"/>
              <a:pathLst>
                <a:path h="75" w="5">
                  <a:moveTo>
                    <a:pt x="0" y="0"/>
                  </a:moveTo>
                  <a:cubicBezTo>
                    <a:pt x="5" y="18"/>
                    <a:pt x="5" y="57"/>
                    <a:pt x="0" y="75"/>
                  </a:cubicBezTo>
                  <a:cubicBezTo>
                    <a:pt x="0" y="50"/>
                    <a:pt x="0" y="25"/>
                    <a:pt x="0" y="0"/>
                  </a:cubicBezTo>
                  <a:close/>
                </a:path>
              </a:pathLst>
            </a:custGeom>
            <a:solidFill>
              <a:srgbClr val="3151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66" name="Freeform 7"/>
            <p:cNvSpPr/>
            <p:nvPr/>
          </p:nvSpPr>
          <p:spPr bwMode="auto">
            <a:xfrm>
              <a:off x="6070600" y="2333625"/>
              <a:ext cx="23813" cy="77788"/>
            </a:xfrm>
            <a:custGeom>
              <a:cxnLst>
                <a:cxn ang="0">
                  <a:pos x="0" y="4"/>
                </a:cxn>
                <a:cxn ang="0">
                  <a:pos x="0" y="25"/>
                </a:cxn>
                <a:cxn ang="0">
                  <a:pos x="0" y="4"/>
                </a:cxn>
              </a:cxnLst>
              <a:rect b="b" l="0" r="r" t="0"/>
              <a:pathLst>
                <a:path h="28" w="9">
                  <a:moveTo>
                    <a:pt x="0" y="4"/>
                  </a:moveTo>
                  <a:cubicBezTo>
                    <a:pt x="9" y="0"/>
                    <a:pt x="9" y="29"/>
                    <a:pt x="0" y="25"/>
                  </a:cubicBezTo>
                  <a:cubicBezTo>
                    <a:pt x="0" y="18"/>
                    <a:pt x="0" y="11"/>
                    <a:pt x="0" y="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67" name="Freeform 8"/>
            <p:cNvSpPr/>
            <p:nvPr/>
          </p:nvSpPr>
          <p:spPr bwMode="auto">
            <a:xfrm>
              <a:off x="4386263" y="2965450"/>
              <a:ext cx="14288" cy="80963"/>
            </a:xfrm>
            <a:custGeom>
              <a:cxnLst>
                <a:cxn ang="0">
                  <a:pos x="5" y="30"/>
                </a:cxn>
                <a:cxn ang="0">
                  <a:pos x="5" y="0"/>
                </a:cxn>
                <a:cxn ang="0">
                  <a:pos x="5" y="30"/>
                </a:cxn>
              </a:cxnLst>
              <a:rect b="b" l="0" r="r" t="0"/>
              <a:pathLst>
                <a:path h="30" w="5">
                  <a:moveTo>
                    <a:pt x="5" y="30"/>
                  </a:moveTo>
                  <a:cubicBezTo>
                    <a:pt x="0" y="27"/>
                    <a:pt x="0" y="3"/>
                    <a:pt x="5" y="0"/>
                  </a:cubicBezTo>
                  <a:cubicBezTo>
                    <a:pt x="5" y="10"/>
                    <a:pt x="5" y="20"/>
                    <a:pt x="5" y="30"/>
                  </a:cubicBezTo>
                  <a:close/>
                </a:path>
              </a:pathLst>
            </a:custGeom>
            <a:solidFill>
              <a:srgbClr val="09637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68" name="Freeform 9"/>
            <p:cNvSpPr/>
            <p:nvPr/>
          </p:nvSpPr>
          <p:spPr bwMode="auto">
            <a:xfrm>
              <a:off x="4695825" y="3071813"/>
              <a:ext cx="30163" cy="185738"/>
            </a:xfrm>
            <a:custGeom>
              <a:cxnLst>
                <a:cxn ang="0">
                  <a:pos x="4" y="69"/>
                </a:cxn>
                <a:cxn ang="0">
                  <a:pos x="7" y="0"/>
                </a:cxn>
                <a:cxn ang="0">
                  <a:pos x="4" y="69"/>
                </a:cxn>
              </a:cxnLst>
              <a:rect b="b" l="0" r="r" t="0"/>
              <a:pathLst>
                <a:path h="69" w="11">
                  <a:moveTo>
                    <a:pt x="4" y="69"/>
                  </a:moveTo>
                  <a:cubicBezTo>
                    <a:pt x="6" y="47"/>
                    <a:pt x="0" y="17"/>
                    <a:pt x="7" y="0"/>
                  </a:cubicBezTo>
                  <a:cubicBezTo>
                    <a:pt x="5" y="22"/>
                    <a:pt x="11" y="52"/>
                    <a:pt x="4" y="69"/>
                  </a:cubicBezTo>
                  <a:close/>
                </a:path>
              </a:pathLst>
            </a:custGeom>
            <a:solidFill>
              <a:srgbClr val="6D9B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69" name="Freeform 10"/>
            <p:cNvSpPr/>
            <p:nvPr/>
          </p:nvSpPr>
          <p:spPr bwMode="auto">
            <a:xfrm>
              <a:off x="5335588" y="3176588"/>
              <a:ext cx="104775" cy="12700"/>
            </a:xfrm>
            <a:custGeom>
              <a:cxnLst>
                <a:cxn ang="0">
                  <a:pos x="39" y="0"/>
                </a:cxn>
                <a:cxn ang="0">
                  <a:pos x="0" y="0"/>
                </a:cxn>
                <a:cxn ang="0">
                  <a:pos x="39" y="0"/>
                </a:cxn>
              </a:cxnLst>
              <a:rect b="b" l="0" r="r" t="0"/>
              <a:pathLst>
                <a:path h="5" w="39">
                  <a:moveTo>
                    <a:pt x="39" y="0"/>
                  </a:moveTo>
                  <a:cubicBezTo>
                    <a:pt x="33" y="5"/>
                    <a:pt x="6" y="5"/>
                    <a:pt x="0" y="0"/>
                  </a:cubicBezTo>
                  <a:cubicBezTo>
                    <a:pt x="13" y="0"/>
                    <a:pt x="26" y="0"/>
                    <a:pt x="39" y="0"/>
                  </a:cubicBezTo>
                  <a:close/>
                </a:path>
              </a:pathLst>
            </a:custGeom>
            <a:solidFill>
              <a:srgbClr val="5078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70" name="Freeform 11"/>
            <p:cNvSpPr/>
            <p:nvPr/>
          </p:nvSpPr>
          <p:spPr bwMode="auto">
            <a:xfrm>
              <a:off x="4343400" y="3336925"/>
              <a:ext cx="88900" cy="9525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0" y="3"/>
                </a:cxn>
              </a:cxnLst>
              <a:rect b="b" l="0" r="r" t="0"/>
              <a:pathLst>
                <a:path h="3" w="3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33" y="1"/>
                    <a:pt x="33" y="2"/>
                    <a:pt x="33" y="3"/>
                  </a:cubicBezTo>
                  <a:cubicBezTo>
                    <a:pt x="22" y="3"/>
                    <a:pt x="11" y="3"/>
                    <a:pt x="0" y="3"/>
                  </a:cubicBezTo>
                  <a:close/>
                </a:path>
              </a:pathLst>
            </a:custGeom>
            <a:solidFill>
              <a:srgbClr val="09637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71" name="Freeform 12"/>
            <p:cNvSpPr/>
            <p:nvPr/>
          </p:nvSpPr>
          <p:spPr bwMode="auto">
            <a:xfrm>
              <a:off x="3595688" y="3870325"/>
              <a:ext cx="12700" cy="153988"/>
            </a:xfrm>
            <a:custGeom>
              <a:cxnLst>
                <a:cxn ang="0">
                  <a:pos x="5" y="0"/>
                </a:cxn>
                <a:cxn ang="0">
                  <a:pos x="5" y="57"/>
                </a:cxn>
                <a:cxn ang="0">
                  <a:pos x="5" y="0"/>
                </a:cxn>
              </a:cxnLst>
              <a:rect b="b" l="0" r="r" t="0"/>
              <a:pathLst>
                <a:path h="57" w="5">
                  <a:moveTo>
                    <a:pt x="5" y="0"/>
                  </a:moveTo>
                  <a:cubicBezTo>
                    <a:pt x="5" y="19"/>
                    <a:pt x="5" y="38"/>
                    <a:pt x="5" y="57"/>
                  </a:cubicBezTo>
                  <a:cubicBezTo>
                    <a:pt x="0" y="45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153D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72" name="Freeform 13"/>
            <p:cNvSpPr/>
            <p:nvPr/>
          </p:nvSpPr>
          <p:spPr bwMode="auto">
            <a:xfrm>
              <a:off x="6240463" y="4621213"/>
              <a:ext cx="19050" cy="355600"/>
            </a:xfrm>
            <a:custGeom>
              <a:cxnLst>
                <a:cxn ang="0">
                  <a:pos x="0" y="0"/>
                </a:cxn>
                <a:cxn ang="0">
                  <a:pos x="3" y="132"/>
                </a:cxn>
                <a:cxn ang="0">
                  <a:pos x="0" y="132"/>
                </a:cxn>
                <a:cxn ang="0">
                  <a:pos x="0" y="0"/>
                </a:cxn>
              </a:cxnLst>
              <a:rect b="b" l="0" r="r" t="0"/>
              <a:pathLst>
                <a:path h="132" w="7">
                  <a:moveTo>
                    <a:pt x="0" y="0"/>
                  </a:moveTo>
                  <a:cubicBezTo>
                    <a:pt x="7" y="38"/>
                    <a:pt x="1" y="89"/>
                    <a:pt x="3" y="132"/>
                  </a:cubicBezTo>
                  <a:cubicBezTo>
                    <a:pt x="2" y="132"/>
                    <a:pt x="1" y="132"/>
                    <a:pt x="0" y="132"/>
                  </a:cubicBezTo>
                  <a:cubicBezTo>
                    <a:pt x="0" y="88"/>
                    <a:pt x="0" y="44"/>
                    <a:pt x="0" y="0"/>
                  </a:cubicBezTo>
                  <a:close/>
                </a:path>
              </a:pathLst>
            </a:custGeom>
            <a:solidFill>
              <a:srgbClr val="2A6A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73" name="Freeform 14"/>
            <p:cNvSpPr/>
            <p:nvPr/>
          </p:nvSpPr>
          <p:spPr bwMode="auto">
            <a:xfrm>
              <a:off x="3713163" y="4810125"/>
              <a:ext cx="193675" cy="12700"/>
            </a:xfrm>
            <a:custGeom>
              <a:cxnLst>
                <a:cxn ang="0">
                  <a:pos x="0" y="5"/>
                </a:cxn>
                <a:cxn ang="0">
                  <a:pos x="72" y="5"/>
                </a:cxn>
                <a:cxn ang="0">
                  <a:pos x="0" y="5"/>
                </a:cxn>
              </a:cxnLst>
              <a:rect b="b" l="0" r="r" t="0"/>
              <a:pathLst>
                <a:path h="5" w="72">
                  <a:moveTo>
                    <a:pt x="0" y="5"/>
                  </a:moveTo>
                  <a:cubicBezTo>
                    <a:pt x="17" y="0"/>
                    <a:pt x="55" y="0"/>
                    <a:pt x="72" y="5"/>
                  </a:cubicBezTo>
                  <a:cubicBezTo>
                    <a:pt x="48" y="5"/>
                    <a:pt x="24" y="5"/>
                    <a:pt x="0" y="5"/>
                  </a:cubicBezTo>
                  <a:close/>
                </a:path>
              </a:pathLst>
            </a:custGeom>
            <a:solidFill>
              <a:srgbClr val="2A6A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74" name="Freeform 15"/>
            <p:cNvSpPr/>
            <p:nvPr/>
          </p:nvSpPr>
          <p:spPr bwMode="auto">
            <a:xfrm>
              <a:off x="4867275" y="4911725"/>
              <a:ext cx="114300" cy="19050"/>
            </a:xfrm>
            <a:custGeom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3"/>
                </a:cxn>
                <a:cxn ang="0">
                  <a:pos x="0" y="0"/>
                </a:cxn>
              </a:cxnLst>
              <a:rect b="b" l="0" r="r" t="0"/>
              <a:pathLst>
                <a:path h="7" w="42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42" y="1"/>
                    <a:pt x="42" y="2"/>
                    <a:pt x="42" y="3"/>
                  </a:cubicBezTo>
                  <a:cubicBezTo>
                    <a:pt x="29" y="1"/>
                    <a:pt x="8" y="7"/>
                    <a:pt x="0" y="0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75" name="Freeform 16"/>
            <p:cNvSpPr/>
            <p:nvPr/>
          </p:nvSpPr>
          <p:spPr bwMode="auto">
            <a:xfrm>
              <a:off x="4981575" y="4911725"/>
              <a:ext cx="112713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3"/>
                </a:cxn>
                <a:cxn ang="0">
                  <a:pos x="0" y="3"/>
                </a:cxn>
              </a:cxnLst>
              <a:rect b="b" l="0" r="r" t="0"/>
              <a:pathLst>
                <a:path h="3" w="42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4" y="0"/>
                    <a:pt x="28" y="0"/>
                    <a:pt x="42" y="0"/>
                  </a:cubicBezTo>
                  <a:cubicBezTo>
                    <a:pt x="42" y="1"/>
                    <a:pt x="42" y="2"/>
                    <a:pt x="42" y="3"/>
                  </a:cubicBezTo>
                  <a:cubicBezTo>
                    <a:pt x="28" y="3"/>
                    <a:pt x="14" y="3"/>
                    <a:pt x="0" y="3"/>
                  </a:cubicBezTo>
                  <a:close/>
                </a:path>
              </a:pathLst>
            </a:custGeom>
            <a:solidFill>
              <a:srgbClr val="09637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76" name="Freeform 17"/>
            <p:cNvSpPr/>
            <p:nvPr/>
          </p:nvSpPr>
          <p:spPr bwMode="auto">
            <a:xfrm>
              <a:off x="5094288" y="4902200"/>
              <a:ext cx="112713" cy="17463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42" y="7"/>
                </a:cxn>
                <a:cxn ang="0">
                  <a:pos x="0" y="7"/>
                </a:cxn>
              </a:cxnLst>
              <a:rect b="b" l="0" r="r" t="0"/>
              <a:pathLst>
                <a:path h="7" w="42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13" y="6"/>
                    <a:pt x="34" y="0"/>
                    <a:pt x="42" y="7"/>
                  </a:cubicBezTo>
                  <a:cubicBezTo>
                    <a:pt x="28" y="7"/>
                    <a:pt x="14" y="7"/>
                    <a:pt x="0" y="7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77" name="Freeform 18"/>
            <p:cNvSpPr>
              <a:spLocks noEditPoints="1"/>
            </p:cNvSpPr>
            <p:nvPr/>
          </p:nvSpPr>
          <p:spPr bwMode="auto">
            <a:xfrm>
              <a:off x="2309813" y="-4763"/>
              <a:ext cx="4521200" cy="5143500"/>
            </a:xfrm>
            <a:custGeom>
              <a:cxnLst>
                <a:cxn ang="0">
                  <a:pos x="1653" y="492"/>
                </a:cxn>
                <a:cxn ang="0">
                  <a:pos x="1422" y="1146"/>
                </a:cxn>
                <a:cxn ang="0">
                  <a:pos x="1386" y="1068"/>
                </a:cxn>
                <a:cxn ang="0">
                  <a:pos x="1590" y="1635"/>
                </a:cxn>
                <a:cxn ang="0">
                  <a:pos x="1143" y="1833"/>
                </a:cxn>
                <a:cxn ang="0">
                  <a:pos x="717" y="1827"/>
                </a:cxn>
                <a:cxn ang="0">
                  <a:pos x="0" y="1779"/>
                </a:cxn>
                <a:cxn ang="0">
                  <a:pos x="669" y="1227"/>
                </a:cxn>
                <a:cxn ang="0">
                  <a:pos x="861" y="1092"/>
                </a:cxn>
                <a:cxn ang="0">
                  <a:pos x="777" y="1065"/>
                </a:cxn>
                <a:cxn ang="0">
                  <a:pos x="672" y="759"/>
                </a:cxn>
                <a:cxn ang="0">
                  <a:pos x="705" y="285"/>
                </a:cxn>
                <a:cxn ang="0">
                  <a:pos x="1572" y="1611"/>
                </a:cxn>
                <a:cxn ang="0">
                  <a:pos x="669" y="732"/>
                </a:cxn>
                <a:cxn ang="0">
                  <a:pos x="1095" y="633"/>
                </a:cxn>
                <a:cxn ang="0">
                  <a:pos x="1092" y="693"/>
                </a:cxn>
                <a:cxn ang="0">
                  <a:pos x="1449" y="456"/>
                </a:cxn>
                <a:cxn ang="0">
                  <a:pos x="1476" y="666"/>
                </a:cxn>
                <a:cxn ang="0">
                  <a:pos x="1281" y="660"/>
                </a:cxn>
                <a:cxn ang="0">
                  <a:pos x="1020" y="834"/>
                </a:cxn>
                <a:cxn ang="0">
                  <a:pos x="987" y="687"/>
                </a:cxn>
                <a:cxn ang="0">
                  <a:pos x="924" y="630"/>
                </a:cxn>
                <a:cxn ang="0">
                  <a:pos x="801" y="762"/>
                </a:cxn>
                <a:cxn ang="0">
                  <a:pos x="1155" y="1257"/>
                </a:cxn>
                <a:cxn ang="0">
                  <a:pos x="1476" y="642"/>
                </a:cxn>
                <a:cxn ang="0">
                  <a:pos x="999" y="459"/>
                </a:cxn>
                <a:cxn ang="0">
                  <a:pos x="1437" y="630"/>
                </a:cxn>
                <a:cxn ang="0">
                  <a:pos x="1200" y="558"/>
                </a:cxn>
                <a:cxn ang="0">
                  <a:pos x="1032" y="504"/>
                </a:cxn>
                <a:cxn ang="0">
                  <a:pos x="993" y="645"/>
                </a:cxn>
                <a:cxn ang="0">
                  <a:pos x="792" y="639"/>
                </a:cxn>
                <a:cxn ang="0">
                  <a:pos x="738" y="732"/>
                </a:cxn>
                <a:cxn ang="0">
                  <a:pos x="684" y="771"/>
                </a:cxn>
                <a:cxn ang="0">
                  <a:pos x="765" y="909"/>
                </a:cxn>
                <a:cxn ang="0">
                  <a:pos x="921" y="654"/>
                </a:cxn>
                <a:cxn ang="0">
                  <a:pos x="972" y="660"/>
                </a:cxn>
                <a:cxn ang="0">
                  <a:pos x="951" y="711"/>
                </a:cxn>
                <a:cxn ang="0">
                  <a:pos x="1515" y="804"/>
                </a:cxn>
                <a:cxn ang="0">
                  <a:pos x="1503" y="846"/>
                </a:cxn>
                <a:cxn ang="0">
                  <a:pos x="816" y="999"/>
                </a:cxn>
                <a:cxn ang="0">
                  <a:pos x="819" y="1029"/>
                </a:cxn>
                <a:cxn ang="0">
                  <a:pos x="1254" y="1239"/>
                </a:cxn>
                <a:cxn ang="0">
                  <a:pos x="900" y="1137"/>
                </a:cxn>
                <a:cxn ang="0">
                  <a:pos x="861" y="1254"/>
                </a:cxn>
                <a:cxn ang="0">
                  <a:pos x="771" y="1326"/>
                </a:cxn>
                <a:cxn ang="0">
                  <a:pos x="768" y="1254"/>
                </a:cxn>
                <a:cxn ang="0">
                  <a:pos x="423" y="1497"/>
                </a:cxn>
                <a:cxn ang="0">
                  <a:pos x="99" y="1791"/>
                </a:cxn>
                <a:cxn ang="0">
                  <a:pos x="144" y="1803"/>
                </a:cxn>
                <a:cxn ang="0">
                  <a:pos x="678" y="1752"/>
                </a:cxn>
                <a:cxn ang="0">
                  <a:pos x="1017" y="1605"/>
                </a:cxn>
                <a:cxn ang="0">
                  <a:pos x="1017" y="1692"/>
                </a:cxn>
                <a:cxn ang="0">
                  <a:pos x="924" y="1737"/>
                </a:cxn>
                <a:cxn ang="0">
                  <a:pos x="1098" y="1824"/>
                </a:cxn>
                <a:cxn ang="0">
                  <a:pos x="753" y="1338"/>
                </a:cxn>
                <a:cxn ang="0">
                  <a:pos x="1083" y="1596"/>
                </a:cxn>
                <a:cxn ang="0">
                  <a:pos x="1197" y="1590"/>
                </a:cxn>
                <a:cxn ang="0">
                  <a:pos x="1263" y="1434"/>
                </a:cxn>
                <a:cxn ang="0">
                  <a:pos x="1389" y="1848"/>
                </a:cxn>
                <a:cxn ang="0">
                  <a:pos x="1254" y="1347"/>
                </a:cxn>
                <a:cxn ang="0">
                  <a:pos x="1023" y="1245"/>
                </a:cxn>
                <a:cxn ang="0">
                  <a:pos x="1038" y="1254"/>
                </a:cxn>
                <a:cxn ang="0">
                  <a:pos x="1008" y="1632"/>
                </a:cxn>
              </a:cxnLst>
              <a:rect b="b" l="0" r="r" t="0"/>
              <a:pathLst>
                <a:path h="1910" w="1681">
                  <a:moveTo>
                    <a:pt x="1140" y="3"/>
                  </a:moveTo>
                  <a:cubicBezTo>
                    <a:pt x="1189" y="3"/>
                    <a:pt x="1238" y="3"/>
                    <a:pt x="1287" y="3"/>
                  </a:cubicBezTo>
                  <a:cubicBezTo>
                    <a:pt x="1380" y="33"/>
                    <a:pt x="1475" y="61"/>
                    <a:pt x="1524" y="135"/>
                  </a:cubicBezTo>
                  <a:cubicBezTo>
                    <a:pt x="1535" y="137"/>
                    <a:pt x="1542" y="143"/>
                    <a:pt x="1551" y="147"/>
                  </a:cubicBezTo>
                  <a:cubicBezTo>
                    <a:pt x="1564" y="171"/>
                    <a:pt x="1590" y="182"/>
                    <a:pt x="1596" y="213"/>
                  </a:cubicBezTo>
                  <a:cubicBezTo>
                    <a:pt x="1617" y="227"/>
                    <a:pt x="1630" y="249"/>
                    <a:pt x="1635" y="279"/>
                  </a:cubicBezTo>
                  <a:cubicBezTo>
                    <a:pt x="1637" y="292"/>
                    <a:pt x="1631" y="313"/>
                    <a:pt x="1638" y="321"/>
                  </a:cubicBezTo>
                  <a:cubicBezTo>
                    <a:pt x="1641" y="369"/>
                    <a:pt x="1646" y="415"/>
                    <a:pt x="1653" y="459"/>
                  </a:cubicBezTo>
                  <a:cubicBezTo>
                    <a:pt x="1653" y="470"/>
                    <a:pt x="1653" y="481"/>
                    <a:pt x="1653" y="492"/>
                  </a:cubicBezTo>
                  <a:cubicBezTo>
                    <a:pt x="1648" y="502"/>
                    <a:pt x="1650" y="519"/>
                    <a:pt x="1650" y="534"/>
                  </a:cubicBezTo>
                  <a:cubicBezTo>
                    <a:pt x="1643" y="548"/>
                    <a:pt x="1649" y="575"/>
                    <a:pt x="1647" y="594"/>
                  </a:cubicBezTo>
                  <a:cubicBezTo>
                    <a:pt x="1647" y="606"/>
                    <a:pt x="1647" y="618"/>
                    <a:pt x="1647" y="630"/>
                  </a:cubicBezTo>
                  <a:cubicBezTo>
                    <a:pt x="1641" y="678"/>
                    <a:pt x="1636" y="727"/>
                    <a:pt x="1620" y="765"/>
                  </a:cubicBezTo>
                  <a:cubicBezTo>
                    <a:pt x="1602" y="764"/>
                    <a:pt x="1619" y="747"/>
                    <a:pt x="1620" y="738"/>
                  </a:cubicBezTo>
                  <a:cubicBezTo>
                    <a:pt x="1596" y="751"/>
                    <a:pt x="1589" y="781"/>
                    <a:pt x="1587" y="816"/>
                  </a:cubicBezTo>
                  <a:cubicBezTo>
                    <a:pt x="1575" y="833"/>
                    <a:pt x="1571" y="858"/>
                    <a:pt x="1569" y="885"/>
                  </a:cubicBezTo>
                  <a:cubicBezTo>
                    <a:pt x="1527" y="919"/>
                    <a:pt x="1518" y="986"/>
                    <a:pt x="1458" y="1002"/>
                  </a:cubicBezTo>
                  <a:cubicBezTo>
                    <a:pt x="1438" y="1042"/>
                    <a:pt x="1425" y="1089"/>
                    <a:pt x="1422" y="1146"/>
                  </a:cubicBezTo>
                  <a:cubicBezTo>
                    <a:pt x="1415" y="1159"/>
                    <a:pt x="1421" y="1185"/>
                    <a:pt x="1419" y="1203"/>
                  </a:cubicBezTo>
                  <a:cubicBezTo>
                    <a:pt x="1406" y="1203"/>
                    <a:pt x="1415" y="1130"/>
                    <a:pt x="1416" y="1107"/>
                  </a:cubicBezTo>
                  <a:cubicBezTo>
                    <a:pt x="1398" y="1135"/>
                    <a:pt x="1385" y="1168"/>
                    <a:pt x="1362" y="1191"/>
                  </a:cubicBezTo>
                  <a:cubicBezTo>
                    <a:pt x="1359" y="1180"/>
                    <a:pt x="1374" y="1163"/>
                    <a:pt x="1383" y="1146"/>
                  </a:cubicBezTo>
                  <a:cubicBezTo>
                    <a:pt x="1392" y="1129"/>
                    <a:pt x="1402" y="1112"/>
                    <a:pt x="1404" y="1092"/>
                  </a:cubicBezTo>
                  <a:cubicBezTo>
                    <a:pt x="1385" y="1102"/>
                    <a:pt x="1377" y="1149"/>
                    <a:pt x="1353" y="1164"/>
                  </a:cubicBezTo>
                  <a:cubicBezTo>
                    <a:pt x="1355" y="1152"/>
                    <a:pt x="1363" y="1146"/>
                    <a:pt x="1365" y="1134"/>
                  </a:cubicBezTo>
                  <a:cubicBezTo>
                    <a:pt x="1348" y="1147"/>
                    <a:pt x="1341" y="1170"/>
                    <a:pt x="1320" y="1179"/>
                  </a:cubicBezTo>
                  <a:cubicBezTo>
                    <a:pt x="1337" y="1137"/>
                    <a:pt x="1364" y="1105"/>
                    <a:pt x="1386" y="1068"/>
                  </a:cubicBezTo>
                  <a:cubicBezTo>
                    <a:pt x="1355" y="1096"/>
                    <a:pt x="1316" y="1142"/>
                    <a:pt x="1281" y="1176"/>
                  </a:cubicBezTo>
                  <a:cubicBezTo>
                    <a:pt x="1280" y="1211"/>
                    <a:pt x="1270" y="1260"/>
                    <a:pt x="1263" y="1299"/>
                  </a:cubicBezTo>
                  <a:cubicBezTo>
                    <a:pt x="1296" y="1323"/>
                    <a:pt x="1333" y="1343"/>
                    <a:pt x="1368" y="1365"/>
                  </a:cubicBezTo>
                  <a:cubicBezTo>
                    <a:pt x="1366" y="1379"/>
                    <a:pt x="1373" y="1384"/>
                    <a:pt x="1371" y="1398"/>
                  </a:cubicBezTo>
                  <a:cubicBezTo>
                    <a:pt x="1373" y="1411"/>
                    <a:pt x="1367" y="1432"/>
                    <a:pt x="1374" y="1440"/>
                  </a:cubicBezTo>
                  <a:cubicBezTo>
                    <a:pt x="1373" y="1472"/>
                    <a:pt x="1383" y="1493"/>
                    <a:pt x="1392" y="1515"/>
                  </a:cubicBezTo>
                  <a:cubicBezTo>
                    <a:pt x="1393" y="1525"/>
                    <a:pt x="1410" y="1513"/>
                    <a:pt x="1401" y="1527"/>
                  </a:cubicBezTo>
                  <a:cubicBezTo>
                    <a:pt x="1454" y="1571"/>
                    <a:pt x="1551" y="1571"/>
                    <a:pt x="1596" y="1623"/>
                  </a:cubicBezTo>
                  <a:cubicBezTo>
                    <a:pt x="1599" y="1634"/>
                    <a:pt x="1580" y="1626"/>
                    <a:pt x="1590" y="1635"/>
                  </a:cubicBezTo>
                  <a:cubicBezTo>
                    <a:pt x="1596" y="1648"/>
                    <a:pt x="1596" y="1639"/>
                    <a:pt x="1608" y="1638"/>
                  </a:cubicBezTo>
                  <a:cubicBezTo>
                    <a:pt x="1604" y="1671"/>
                    <a:pt x="1642" y="1680"/>
                    <a:pt x="1653" y="1707"/>
                  </a:cubicBezTo>
                  <a:cubicBezTo>
                    <a:pt x="1670" y="1750"/>
                    <a:pt x="1655" y="1803"/>
                    <a:pt x="1680" y="1845"/>
                  </a:cubicBezTo>
                  <a:cubicBezTo>
                    <a:pt x="1681" y="1858"/>
                    <a:pt x="1676" y="1865"/>
                    <a:pt x="1671" y="1872"/>
                  </a:cubicBezTo>
                  <a:cubicBezTo>
                    <a:pt x="1637" y="1876"/>
                    <a:pt x="1624" y="1857"/>
                    <a:pt x="1596" y="1863"/>
                  </a:cubicBezTo>
                  <a:cubicBezTo>
                    <a:pt x="1586" y="1865"/>
                    <a:pt x="1568" y="1859"/>
                    <a:pt x="1563" y="1866"/>
                  </a:cubicBezTo>
                  <a:cubicBezTo>
                    <a:pt x="1416" y="1877"/>
                    <a:pt x="1313" y="1841"/>
                    <a:pt x="1179" y="1833"/>
                  </a:cubicBezTo>
                  <a:cubicBezTo>
                    <a:pt x="1176" y="1828"/>
                    <a:pt x="1152" y="1828"/>
                    <a:pt x="1149" y="1833"/>
                  </a:cubicBezTo>
                  <a:cubicBezTo>
                    <a:pt x="1147" y="1833"/>
                    <a:pt x="1145" y="1833"/>
                    <a:pt x="1143" y="1833"/>
                  </a:cubicBezTo>
                  <a:cubicBezTo>
                    <a:pt x="1134" y="1826"/>
                    <a:pt x="1112" y="1832"/>
                    <a:pt x="1098" y="1830"/>
                  </a:cubicBezTo>
                  <a:cubicBezTo>
                    <a:pt x="1091" y="1830"/>
                    <a:pt x="1084" y="1830"/>
                    <a:pt x="1077" y="1830"/>
                  </a:cubicBezTo>
                  <a:cubicBezTo>
                    <a:pt x="1069" y="1823"/>
                    <a:pt x="1048" y="1829"/>
                    <a:pt x="1035" y="1827"/>
                  </a:cubicBezTo>
                  <a:cubicBezTo>
                    <a:pt x="1021" y="1827"/>
                    <a:pt x="1007" y="1827"/>
                    <a:pt x="993" y="1827"/>
                  </a:cubicBezTo>
                  <a:cubicBezTo>
                    <a:pt x="979" y="1827"/>
                    <a:pt x="965" y="1827"/>
                    <a:pt x="951" y="1827"/>
                  </a:cubicBezTo>
                  <a:cubicBezTo>
                    <a:pt x="916" y="1827"/>
                    <a:pt x="881" y="1827"/>
                    <a:pt x="846" y="1827"/>
                  </a:cubicBezTo>
                  <a:cubicBezTo>
                    <a:pt x="821" y="1855"/>
                    <a:pt x="803" y="1902"/>
                    <a:pt x="747" y="1908"/>
                  </a:cubicBezTo>
                  <a:cubicBezTo>
                    <a:pt x="781" y="1888"/>
                    <a:pt x="814" y="1867"/>
                    <a:pt x="828" y="1827"/>
                  </a:cubicBezTo>
                  <a:cubicBezTo>
                    <a:pt x="798" y="1822"/>
                    <a:pt x="747" y="1822"/>
                    <a:pt x="717" y="1827"/>
                  </a:cubicBezTo>
                  <a:cubicBezTo>
                    <a:pt x="721" y="1856"/>
                    <a:pt x="739" y="1887"/>
                    <a:pt x="738" y="1911"/>
                  </a:cubicBezTo>
                  <a:cubicBezTo>
                    <a:pt x="717" y="1892"/>
                    <a:pt x="718" y="1851"/>
                    <a:pt x="705" y="1824"/>
                  </a:cubicBezTo>
                  <a:cubicBezTo>
                    <a:pt x="673" y="1827"/>
                    <a:pt x="652" y="1819"/>
                    <a:pt x="633" y="1809"/>
                  </a:cubicBezTo>
                  <a:cubicBezTo>
                    <a:pt x="598" y="1802"/>
                    <a:pt x="550" y="1808"/>
                    <a:pt x="510" y="1806"/>
                  </a:cubicBezTo>
                  <a:cubicBezTo>
                    <a:pt x="500" y="1808"/>
                    <a:pt x="482" y="1802"/>
                    <a:pt x="477" y="1809"/>
                  </a:cubicBezTo>
                  <a:cubicBezTo>
                    <a:pt x="416" y="1808"/>
                    <a:pt x="381" y="1833"/>
                    <a:pt x="321" y="1833"/>
                  </a:cubicBezTo>
                  <a:cubicBezTo>
                    <a:pt x="311" y="1831"/>
                    <a:pt x="306" y="1824"/>
                    <a:pt x="297" y="1821"/>
                  </a:cubicBezTo>
                  <a:cubicBezTo>
                    <a:pt x="219" y="1813"/>
                    <a:pt x="125" y="1816"/>
                    <a:pt x="54" y="1803"/>
                  </a:cubicBezTo>
                  <a:cubicBezTo>
                    <a:pt x="35" y="1800"/>
                    <a:pt x="10" y="1795"/>
                    <a:pt x="0" y="1779"/>
                  </a:cubicBezTo>
                  <a:cubicBezTo>
                    <a:pt x="0" y="1768"/>
                    <a:pt x="11" y="1763"/>
                    <a:pt x="15" y="1773"/>
                  </a:cubicBezTo>
                  <a:cubicBezTo>
                    <a:pt x="42" y="1742"/>
                    <a:pt x="67" y="1709"/>
                    <a:pt x="102" y="1686"/>
                  </a:cubicBezTo>
                  <a:cubicBezTo>
                    <a:pt x="108" y="1685"/>
                    <a:pt x="108" y="1690"/>
                    <a:pt x="108" y="1695"/>
                  </a:cubicBezTo>
                  <a:cubicBezTo>
                    <a:pt x="201" y="1644"/>
                    <a:pt x="273" y="1572"/>
                    <a:pt x="345" y="1500"/>
                  </a:cubicBezTo>
                  <a:cubicBezTo>
                    <a:pt x="385" y="1493"/>
                    <a:pt x="412" y="1473"/>
                    <a:pt x="447" y="1461"/>
                  </a:cubicBezTo>
                  <a:cubicBezTo>
                    <a:pt x="485" y="1402"/>
                    <a:pt x="560" y="1361"/>
                    <a:pt x="582" y="1287"/>
                  </a:cubicBezTo>
                  <a:cubicBezTo>
                    <a:pt x="588" y="1267"/>
                    <a:pt x="582" y="1246"/>
                    <a:pt x="600" y="1230"/>
                  </a:cubicBezTo>
                  <a:cubicBezTo>
                    <a:pt x="607" y="1229"/>
                    <a:pt x="611" y="1225"/>
                    <a:pt x="621" y="1227"/>
                  </a:cubicBezTo>
                  <a:cubicBezTo>
                    <a:pt x="637" y="1227"/>
                    <a:pt x="653" y="1227"/>
                    <a:pt x="669" y="1227"/>
                  </a:cubicBezTo>
                  <a:cubicBezTo>
                    <a:pt x="689" y="1229"/>
                    <a:pt x="705" y="1235"/>
                    <a:pt x="720" y="1242"/>
                  </a:cubicBezTo>
                  <a:cubicBezTo>
                    <a:pt x="726" y="1249"/>
                    <a:pt x="745" y="1243"/>
                    <a:pt x="756" y="1245"/>
                  </a:cubicBezTo>
                  <a:cubicBezTo>
                    <a:pt x="767" y="1245"/>
                    <a:pt x="778" y="1245"/>
                    <a:pt x="789" y="1245"/>
                  </a:cubicBezTo>
                  <a:cubicBezTo>
                    <a:pt x="801" y="1245"/>
                    <a:pt x="813" y="1245"/>
                    <a:pt x="825" y="1245"/>
                  </a:cubicBezTo>
                  <a:cubicBezTo>
                    <a:pt x="836" y="1245"/>
                    <a:pt x="847" y="1245"/>
                    <a:pt x="858" y="1245"/>
                  </a:cubicBezTo>
                  <a:cubicBezTo>
                    <a:pt x="868" y="1219"/>
                    <a:pt x="876" y="1191"/>
                    <a:pt x="876" y="1155"/>
                  </a:cubicBezTo>
                  <a:cubicBezTo>
                    <a:pt x="881" y="1145"/>
                    <a:pt x="881" y="1114"/>
                    <a:pt x="876" y="1104"/>
                  </a:cubicBezTo>
                  <a:cubicBezTo>
                    <a:pt x="866" y="1080"/>
                    <a:pt x="852" y="1060"/>
                    <a:pt x="837" y="1041"/>
                  </a:cubicBezTo>
                  <a:cubicBezTo>
                    <a:pt x="840" y="1063"/>
                    <a:pt x="855" y="1073"/>
                    <a:pt x="861" y="1092"/>
                  </a:cubicBezTo>
                  <a:cubicBezTo>
                    <a:pt x="841" y="1110"/>
                    <a:pt x="874" y="1129"/>
                    <a:pt x="861" y="1149"/>
                  </a:cubicBezTo>
                  <a:cubicBezTo>
                    <a:pt x="848" y="1152"/>
                    <a:pt x="851" y="1137"/>
                    <a:pt x="846" y="1131"/>
                  </a:cubicBezTo>
                  <a:cubicBezTo>
                    <a:pt x="835" y="1116"/>
                    <a:pt x="818" y="1106"/>
                    <a:pt x="813" y="1080"/>
                  </a:cubicBezTo>
                  <a:cubicBezTo>
                    <a:pt x="803" y="1091"/>
                    <a:pt x="811" y="1136"/>
                    <a:pt x="792" y="1128"/>
                  </a:cubicBezTo>
                  <a:cubicBezTo>
                    <a:pt x="785" y="1110"/>
                    <a:pt x="791" y="1079"/>
                    <a:pt x="789" y="1056"/>
                  </a:cubicBezTo>
                  <a:cubicBezTo>
                    <a:pt x="784" y="1072"/>
                    <a:pt x="784" y="1093"/>
                    <a:pt x="783" y="1113"/>
                  </a:cubicBezTo>
                  <a:cubicBezTo>
                    <a:pt x="781" y="1120"/>
                    <a:pt x="788" y="1136"/>
                    <a:pt x="777" y="1134"/>
                  </a:cubicBezTo>
                  <a:cubicBezTo>
                    <a:pt x="777" y="1124"/>
                    <a:pt x="777" y="1114"/>
                    <a:pt x="777" y="1104"/>
                  </a:cubicBezTo>
                  <a:cubicBezTo>
                    <a:pt x="777" y="1091"/>
                    <a:pt x="777" y="1078"/>
                    <a:pt x="777" y="1065"/>
                  </a:cubicBezTo>
                  <a:cubicBezTo>
                    <a:pt x="784" y="1062"/>
                    <a:pt x="778" y="1046"/>
                    <a:pt x="780" y="1038"/>
                  </a:cubicBezTo>
                  <a:cubicBezTo>
                    <a:pt x="777" y="1039"/>
                    <a:pt x="775" y="1041"/>
                    <a:pt x="774" y="1044"/>
                  </a:cubicBezTo>
                  <a:cubicBezTo>
                    <a:pt x="759" y="1071"/>
                    <a:pt x="742" y="1096"/>
                    <a:pt x="711" y="1107"/>
                  </a:cubicBezTo>
                  <a:cubicBezTo>
                    <a:pt x="709" y="1098"/>
                    <a:pt x="731" y="1089"/>
                    <a:pt x="711" y="1089"/>
                  </a:cubicBezTo>
                  <a:cubicBezTo>
                    <a:pt x="734" y="1064"/>
                    <a:pt x="768" y="1027"/>
                    <a:pt x="759" y="987"/>
                  </a:cubicBezTo>
                  <a:cubicBezTo>
                    <a:pt x="757" y="976"/>
                    <a:pt x="740" y="969"/>
                    <a:pt x="729" y="954"/>
                  </a:cubicBezTo>
                  <a:cubicBezTo>
                    <a:pt x="720" y="942"/>
                    <a:pt x="717" y="925"/>
                    <a:pt x="711" y="912"/>
                  </a:cubicBezTo>
                  <a:cubicBezTo>
                    <a:pt x="693" y="874"/>
                    <a:pt x="672" y="853"/>
                    <a:pt x="672" y="801"/>
                  </a:cubicBezTo>
                  <a:cubicBezTo>
                    <a:pt x="672" y="787"/>
                    <a:pt x="672" y="773"/>
                    <a:pt x="672" y="759"/>
                  </a:cubicBezTo>
                  <a:cubicBezTo>
                    <a:pt x="661" y="756"/>
                    <a:pt x="668" y="771"/>
                    <a:pt x="666" y="777"/>
                  </a:cubicBezTo>
                  <a:cubicBezTo>
                    <a:pt x="656" y="785"/>
                    <a:pt x="673" y="820"/>
                    <a:pt x="654" y="819"/>
                  </a:cubicBezTo>
                  <a:cubicBezTo>
                    <a:pt x="655" y="789"/>
                    <a:pt x="653" y="762"/>
                    <a:pt x="651" y="735"/>
                  </a:cubicBezTo>
                  <a:cubicBezTo>
                    <a:pt x="649" y="719"/>
                    <a:pt x="655" y="695"/>
                    <a:pt x="648" y="684"/>
                  </a:cubicBezTo>
                  <a:cubicBezTo>
                    <a:pt x="638" y="671"/>
                    <a:pt x="640" y="646"/>
                    <a:pt x="639" y="624"/>
                  </a:cubicBezTo>
                  <a:cubicBezTo>
                    <a:pt x="639" y="613"/>
                    <a:pt x="639" y="602"/>
                    <a:pt x="639" y="591"/>
                  </a:cubicBezTo>
                  <a:cubicBezTo>
                    <a:pt x="639" y="574"/>
                    <a:pt x="639" y="557"/>
                    <a:pt x="639" y="540"/>
                  </a:cubicBezTo>
                  <a:cubicBezTo>
                    <a:pt x="643" y="443"/>
                    <a:pt x="658" y="357"/>
                    <a:pt x="690" y="288"/>
                  </a:cubicBezTo>
                  <a:cubicBezTo>
                    <a:pt x="693" y="285"/>
                    <a:pt x="698" y="284"/>
                    <a:pt x="705" y="285"/>
                  </a:cubicBezTo>
                  <a:cubicBezTo>
                    <a:pt x="706" y="258"/>
                    <a:pt x="726" y="250"/>
                    <a:pt x="729" y="225"/>
                  </a:cubicBezTo>
                  <a:cubicBezTo>
                    <a:pt x="798" y="150"/>
                    <a:pt x="865" y="73"/>
                    <a:pt x="969" y="33"/>
                  </a:cubicBezTo>
                  <a:cubicBezTo>
                    <a:pt x="1026" y="23"/>
                    <a:pt x="1070" y="0"/>
                    <a:pt x="1140" y="3"/>
                  </a:cubicBezTo>
                  <a:close/>
                  <a:moveTo>
                    <a:pt x="1599" y="1851"/>
                  </a:moveTo>
                  <a:cubicBezTo>
                    <a:pt x="1608" y="1846"/>
                    <a:pt x="1637" y="1868"/>
                    <a:pt x="1668" y="1860"/>
                  </a:cubicBezTo>
                  <a:cubicBezTo>
                    <a:pt x="1650" y="1799"/>
                    <a:pt x="1658" y="1712"/>
                    <a:pt x="1614" y="1677"/>
                  </a:cubicBezTo>
                  <a:cubicBezTo>
                    <a:pt x="1612" y="1713"/>
                    <a:pt x="1631" y="1744"/>
                    <a:pt x="1626" y="1773"/>
                  </a:cubicBezTo>
                  <a:cubicBezTo>
                    <a:pt x="1612" y="1742"/>
                    <a:pt x="1605" y="1704"/>
                    <a:pt x="1602" y="1662"/>
                  </a:cubicBezTo>
                  <a:cubicBezTo>
                    <a:pt x="1592" y="1645"/>
                    <a:pt x="1570" y="1640"/>
                    <a:pt x="1572" y="1611"/>
                  </a:cubicBezTo>
                  <a:cubicBezTo>
                    <a:pt x="1553" y="1597"/>
                    <a:pt x="1535" y="1582"/>
                    <a:pt x="1500" y="1584"/>
                  </a:cubicBezTo>
                  <a:cubicBezTo>
                    <a:pt x="1473" y="1569"/>
                    <a:pt x="1444" y="1556"/>
                    <a:pt x="1410" y="1548"/>
                  </a:cubicBezTo>
                  <a:cubicBezTo>
                    <a:pt x="1421" y="1586"/>
                    <a:pt x="1454" y="1594"/>
                    <a:pt x="1455" y="1623"/>
                  </a:cubicBezTo>
                  <a:cubicBezTo>
                    <a:pt x="1455" y="1606"/>
                    <a:pt x="1446" y="1625"/>
                    <a:pt x="1446" y="1623"/>
                  </a:cubicBezTo>
                  <a:cubicBezTo>
                    <a:pt x="1441" y="1644"/>
                    <a:pt x="1458" y="1685"/>
                    <a:pt x="1461" y="1719"/>
                  </a:cubicBezTo>
                  <a:cubicBezTo>
                    <a:pt x="1461" y="1763"/>
                    <a:pt x="1461" y="1807"/>
                    <a:pt x="1461" y="1851"/>
                  </a:cubicBezTo>
                  <a:cubicBezTo>
                    <a:pt x="1500" y="1856"/>
                    <a:pt x="1560" y="1856"/>
                    <a:pt x="1599" y="1851"/>
                  </a:cubicBezTo>
                  <a:close/>
                  <a:moveTo>
                    <a:pt x="666" y="714"/>
                  </a:moveTo>
                  <a:cubicBezTo>
                    <a:pt x="668" y="748"/>
                    <a:pt x="665" y="768"/>
                    <a:pt x="669" y="732"/>
                  </a:cubicBezTo>
                  <a:cubicBezTo>
                    <a:pt x="670" y="726"/>
                    <a:pt x="673" y="724"/>
                    <a:pt x="672" y="714"/>
                  </a:cubicBezTo>
                  <a:cubicBezTo>
                    <a:pt x="670" y="683"/>
                    <a:pt x="674" y="651"/>
                    <a:pt x="669" y="687"/>
                  </a:cubicBezTo>
                  <a:cubicBezTo>
                    <a:pt x="668" y="694"/>
                    <a:pt x="664" y="699"/>
                    <a:pt x="666" y="714"/>
                  </a:cubicBezTo>
                  <a:close/>
                  <a:moveTo>
                    <a:pt x="1188" y="528"/>
                  </a:moveTo>
                  <a:cubicBezTo>
                    <a:pt x="1177" y="541"/>
                    <a:pt x="1167" y="558"/>
                    <a:pt x="1155" y="573"/>
                  </a:cubicBezTo>
                  <a:cubicBezTo>
                    <a:pt x="1144" y="587"/>
                    <a:pt x="1132" y="609"/>
                    <a:pt x="1116" y="609"/>
                  </a:cubicBezTo>
                  <a:cubicBezTo>
                    <a:pt x="1167" y="532"/>
                    <a:pt x="1228" y="465"/>
                    <a:pt x="1281" y="390"/>
                  </a:cubicBezTo>
                  <a:cubicBezTo>
                    <a:pt x="1235" y="415"/>
                    <a:pt x="1211" y="464"/>
                    <a:pt x="1182" y="504"/>
                  </a:cubicBezTo>
                  <a:cubicBezTo>
                    <a:pt x="1152" y="546"/>
                    <a:pt x="1121" y="588"/>
                    <a:pt x="1095" y="633"/>
                  </a:cubicBezTo>
                  <a:cubicBezTo>
                    <a:pt x="1091" y="616"/>
                    <a:pt x="1111" y="607"/>
                    <a:pt x="1104" y="597"/>
                  </a:cubicBezTo>
                  <a:cubicBezTo>
                    <a:pt x="1083" y="644"/>
                    <a:pt x="1047" y="676"/>
                    <a:pt x="1038" y="735"/>
                  </a:cubicBezTo>
                  <a:cubicBezTo>
                    <a:pt x="1033" y="738"/>
                    <a:pt x="1033" y="762"/>
                    <a:pt x="1038" y="765"/>
                  </a:cubicBezTo>
                  <a:cubicBezTo>
                    <a:pt x="1043" y="785"/>
                    <a:pt x="1032" y="789"/>
                    <a:pt x="1029" y="801"/>
                  </a:cubicBezTo>
                  <a:cubicBezTo>
                    <a:pt x="1023" y="807"/>
                    <a:pt x="1024" y="859"/>
                    <a:pt x="1032" y="834"/>
                  </a:cubicBezTo>
                  <a:cubicBezTo>
                    <a:pt x="1044" y="793"/>
                    <a:pt x="1057" y="766"/>
                    <a:pt x="1077" y="729"/>
                  </a:cubicBezTo>
                  <a:cubicBezTo>
                    <a:pt x="1082" y="716"/>
                    <a:pt x="1091" y="707"/>
                    <a:pt x="1095" y="693"/>
                  </a:cubicBezTo>
                  <a:cubicBezTo>
                    <a:pt x="1100" y="690"/>
                    <a:pt x="1110" y="676"/>
                    <a:pt x="1104" y="672"/>
                  </a:cubicBezTo>
                  <a:cubicBezTo>
                    <a:pt x="1101" y="680"/>
                    <a:pt x="1097" y="687"/>
                    <a:pt x="1092" y="693"/>
                  </a:cubicBezTo>
                  <a:cubicBezTo>
                    <a:pt x="1087" y="706"/>
                    <a:pt x="1077" y="714"/>
                    <a:pt x="1074" y="729"/>
                  </a:cubicBezTo>
                  <a:cubicBezTo>
                    <a:pt x="1070" y="729"/>
                    <a:pt x="1067" y="734"/>
                    <a:pt x="1065" y="729"/>
                  </a:cubicBezTo>
                  <a:cubicBezTo>
                    <a:pt x="1100" y="655"/>
                    <a:pt x="1147" y="593"/>
                    <a:pt x="1191" y="528"/>
                  </a:cubicBezTo>
                  <a:cubicBezTo>
                    <a:pt x="1197" y="524"/>
                    <a:pt x="1209" y="512"/>
                    <a:pt x="1203" y="507"/>
                  </a:cubicBezTo>
                  <a:cubicBezTo>
                    <a:pt x="1199" y="515"/>
                    <a:pt x="1193" y="521"/>
                    <a:pt x="1188" y="528"/>
                  </a:cubicBezTo>
                  <a:close/>
                  <a:moveTo>
                    <a:pt x="1209" y="507"/>
                  </a:moveTo>
                  <a:cubicBezTo>
                    <a:pt x="1216" y="490"/>
                    <a:pt x="1240" y="474"/>
                    <a:pt x="1239" y="459"/>
                  </a:cubicBezTo>
                  <a:cubicBezTo>
                    <a:pt x="1232" y="476"/>
                    <a:pt x="1208" y="492"/>
                    <a:pt x="1209" y="507"/>
                  </a:cubicBezTo>
                  <a:close/>
                  <a:moveTo>
                    <a:pt x="1449" y="456"/>
                  </a:moveTo>
                  <a:cubicBezTo>
                    <a:pt x="1447" y="443"/>
                    <a:pt x="1453" y="422"/>
                    <a:pt x="1446" y="414"/>
                  </a:cubicBezTo>
                  <a:cubicBezTo>
                    <a:pt x="1446" y="430"/>
                    <a:pt x="1441" y="441"/>
                    <a:pt x="1443" y="459"/>
                  </a:cubicBezTo>
                  <a:cubicBezTo>
                    <a:pt x="1445" y="471"/>
                    <a:pt x="1439" y="491"/>
                    <a:pt x="1446" y="498"/>
                  </a:cubicBezTo>
                  <a:cubicBezTo>
                    <a:pt x="1445" y="531"/>
                    <a:pt x="1451" y="510"/>
                    <a:pt x="1449" y="489"/>
                  </a:cubicBezTo>
                  <a:cubicBezTo>
                    <a:pt x="1449" y="478"/>
                    <a:pt x="1449" y="467"/>
                    <a:pt x="1449" y="456"/>
                  </a:cubicBezTo>
                  <a:close/>
                  <a:moveTo>
                    <a:pt x="1011" y="438"/>
                  </a:moveTo>
                  <a:cubicBezTo>
                    <a:pt x="1007" y="425"/>
                    <a:pt x="1020" y="411"/>
                    <a:pt x="1008" y="408"/>
                  </a:cubicBezTo>
                  <a:cubicBezTo>
                    <a:pt x="1009" y="416"/>
                    <a:pt x="1005" y="445"/>
                    <a:pt x="1011" y="438"/>
                  </a:cubicBezTo>
                  <a:close/>
                  <a:moveTo>
                    <a:pt x="1476" y="666"/>
                  </a:moveTo>
                  <a:cubicBezTo>
                    <a:pt x="1468" y="691"/>
                    <a:pt x="1480" y="736"/>
                    <a:pt x="1458" y="747"/>
                  </a:cubicBezTo>
                  <a:cubicBezTo>
                    <a:pt x="1455" y="716"/>
                    <a:pt x="1447" y="690"/>
                    <a:pt x="1446" y="657"/>
                  </a:cubicBezTo>
                  <a:cubicBezTo>
                    <a:pt x="1433" y="658"/>
                    <a:pt x="1433" y="672"/>
                    <a:pt x="1419" y="672"/>
                  </a:cubicBezTo>
                  <a:cubicBezTo>
                    <a:pt x="1421" y="664"/>
                    <a:pt x="1427" y="660"/>
                    <a:pt x="1428" y="651"/>
                  </a:cubicBezTo>
                  <a:cubicBezTo>
                    <a:pt x="1403" y="636"/>
                    <a:pt x="1370" y="646"/>
                    <a:pt x="1341" y="651"/>
                  </a:cubicBezTo>
                  <a:cubicBezTo>
                    <a:pt x="1330" y="661"/>
                    <a:pt x="1330" y="682"/>
                    <a:pt x="1311" y="684"/>
                  </a:cubicBezTo>
                  <a:cubicBezTo>
                    <a:pt x="1313" y="671"/>
                    <a:pt x="1325" y="668"/>
                    <a:pt x="1326" y="654"/>
                  </a:cubicBezTo>
                  <a:cubicBezTo>
                    <a:pt x="1307" y="649"/>
                    <a:pt x="1308" y="664"/>
                    <a:pt x="1299" y="669"/>
                  </a:cubicBezTo>
                  <a:cubicBezTo>
                    <a:pt x="1290" y="665"/>
                    <a:pt x="1284" y="673"/>
                    <a:pt x="1281" y="660"/>
                  </a:cubicBezTo>
                  <a:cubicBezTo>
                    <a:pt x="1282" y="644"/>
                    <a:pt x="1296" y="641"/>
                    <a:pt x="1302" y="630"/>
                  </a:cubicBezTo>
                  <a:cubicBezTo>
                    <a:pt x="1318" y="637"/>
                    <a:pt x="1316" y="608"/>
                    <a:pt x="1341" y="615"/>
                  </a:cubicBezTo>
                  <a:cubicBezTo>
                    <a:pt x="1364" y="554"/>
                    <a:pt x="1391" y="497"/>
                    <a:pt x="1419" y="441"/>
                  </a:cubicBezTo>
                  <a:cubicBezTo>
                    <a:pt x="1329" y="514"/>
                    <a:pt x="1264" y="612"/>
                    <a:pt x="1176" y="687"/>
                  </a:cubicBezTo>
                  <a:cubicBezTo>
                    <a:pt x="1192" y="672"/>
                    <a:pt x="1201" y="651"/>
                    <a:pt x="1209" y="639"/>
                  </a:cubicBezTo>
                  <a:cubicBezTo>
                    <a:pt x="1233" y="602"/>
                    <a:pt x="1273" y="568"/>
                    <a:pt x="1302" y="531"/>
                  </a:cubicBezTo>
                  <a:cubicBezTo>
                    <a:pt x="1332" y="492"/>
                    <a:pt x="1363" y="453"/>
                    <a:pt x="1377" y="408"/>
                  </a:cubicBezTo>
                  <a:cubicBezTo>
                    <a:pt x="1248" y="544"/>
                    <a:pt x="1099" y="660"/>
                    <a:pt x="1029" y="855"/>
                  </a:cubicBezTo>
                  <a:cubicBezTo>
                    <a:pt x="1021" y="853"/>
                    <a:pt x="1018" y="846"/>
                    <a:pt x="1020" y="834"/>
                  </a:cubicBezTo>
                  <a:cubicBezTo>
                    <a:pt x="1020" y="817"/>
                    <a:pt x="1020" y="800"/>
                    <a:pt x="1020" y="783"/>
                  </a:cubicBezTo>
                  <a:cubicBezTo>
                    <a:pt x="1021" y="767"/>
                    <a:pt x="1021" y="758"/>
                    <a:pt x="1011" y="759"/>
                  </a:cubicBezTo>
                  <a:cubicBezTo>
                    <a:pt x="1035" y="700"/>
                    <a:pt x="1039" y="605"/>
                    <a:pt x="1044" y="537"/>
                  </a:cubicBezTo>
                  <a:cubicBezTo>
                    <a:pt x="1026" y="561"/>
                    <a:pt x="1036" y="593"/>
                    <a:pt x="1026" y="615"/>
                  </a:cubicBezTo>
                  <a:cubicBezTo>
                    <a:pt x="1016" y="619"/>
                    <a:pt x="1024" y="605"/>
                    <a:pt x="1014" y="609"/>
                  </a:cubicBezTo>
                  <a:cubicBezTo>
                    <a:pt x="1006" y="629"/>
                    <a:pt x="997" y="653"/>
                    <a:pt x="1005" y="666"/>
                  </a:cubicBezTo>
                  <a:cubicBezTo>
                    <a:pt x="999" y="664"/>
                    <a:pt x="999" y="657"/>
                    <a:pt x="993" y="663"/>
                  </a:cubicBezTo>
                  <a:cubicBezTo>
                    <a:pt x="990" y="677"/>
                    <a:pt x="1006" y="688"/>
                    <a:pt x="996" y="699"/>
                  </a:cubicBezTo>
                  <a:cubicBezTo>
                    <a:pt x="988" y="700"/>
                    <a:pt x="993" y="688"/>
                    <a:pt x="987" y="687"/>
                  </a:cubicBezTo>
                  <a:cubicBezTo>
                    <a:pt x="986" y="701"/>
                    <a:pt x="972" y="693"/>
                    <a:pt x="963" y="690"/>
                  </a:cubicBezTo>
                  <a:cubicBezTo>
                    <a:pt x="962" y="703"/>
                    <a:pt x="972" y="705"/>
                    <a:pt x="972" y="717"/>
                  </a:cubicBezTo>
                  <a:cubicBezTo>
                    <a:pt x="943" y="727"/>
                    <a:pt x="912" y="727"/>
                    <a:pt x="885" y="717"/>
                  </a:cubicBezTo>
                  <a:cubicBezTo>
                    <a:pt x="887" y="720"/>
                    <a:pt x="899" y="729"/>
                    <a:pt x="891" y="732"/>
                  </a:cubicBezTo>
                  <a:cubicBezTo>
                    <a:pt x="874" y="724"/>
                    <a:pt x="868" y="705"/>
                    <a:pt x="867" y="681"/>
                  </a:cubicBezTo>
                  <a:cubicBezTo>
                    <a:pt x="863" y="673"/>
                    <a:pt x="860" y="692"/>
                    <a:pt x="849" y="687"/>
                  </a:cubicBezTo>
                  <a:cubicBezTo>
                    <a:pt x="837" y="665"/>
                    <a:pt x="857" y="649"/>
                    <a:pt x="876" y="648"/>
                  </a:cubicBezTo>
                  <a:cubicBezTo>
                    <a:pt x="873" y="660"/>
                    <a:pt x="858" y="660"/>
                    <a:pt x="855" y="672"/>
                  </a:cubicBezTo>
                  <a:cubicBezTo>
                    <a:pt x="875" y="666"/>
                    <a:pt x="893" y="635"/>
                    <a:pt x="924" y="630"/>
                  </a:cubicBezTo>
                  <a:cubicBezTo>
                    <a:pt x="938" y="632"/>
                    <a:pt x="951" y="617"/>
                    <a:pt x="945" y="609"/>
                  </a:cubicBezTo>
                  <a:cubicBezTo>
                    <a:pt x="939" y="616"/>
                    <a:pt x="935" y="625"/>
                    <a:pt x="924" y="627"/>
                  </a:cubicBezTo>
                  <a:cubicBezTo>
                    <a:pt x="925" y="616"/>
                    <a:pt x="947" y="600"/>
                    <a:pt x="954" y="585"/>
                  </a:cubicBezTo>
                  <a:cubicBezTo>
                    <a:pt x="960" y="575"/>
                    <a:pt x="911" y="578"/>
                    <a:pt x="903" y="582"/>
                  </a:cubicBezTo>
                  <a:cubicBezTo>
                    <a:pt x="892" y="591"/>
                    <a:pt x="882" y="601"/>
                    <a:pt x="873" y="612"/>
                  </a:cubicBezTo>
                  <a:cubicBezTo>
                    <a:pt x="853" y="645"/>
                    <a:pt x="791" y="665"/>
                    <a:pt x="774" y="705"/>
                  </a:cubicBezTo>
                  <a:cubicBezTo>
                    <a:pt x="771" y="711"/>
                    <a:pt x="765" y="744"/>
                    <a:pt x="765" y="741"/>
                  </a:cubicBezTo>
                  <a:cubicBezTo>
                    <a:pt x="764" y="761"/>
                    <a:pt x="774" y="785"/>
                    <a:pt x="780" y="807"/>
                  </a:cubicBezTo>
                  <a:cubicBezTo>
                    <a:pt x="790" y="795"/>
                    <a:pt x="790" y="773"/>
                    <a:pt x="801" y="762"/>
                  </a:cubicBezTo>
                  <a:cubicBezTo>
                    <a:pt x="810" y="785"/>
                    <a:pt x="792" y="807"/>
                    <a:pt x="780" y="819"/>
                  </a:cubicBezTo>
                  <a:cubicBezTo>
                    <a:pt x="788" y="925"/>
                    <a:pt x="821" y="1011"/>
                    <a:pt x="876" y="1077"/>
                  </a:cubicBezTo>
                  <a:cubicBezTo>
                    <a:pt x="876" y="1073"/>
                    <a:pt x="877" y="1070"/>
                    <a:pt x="882" y="1071"/>
                  </a:cubicBezTo>
                  <a:cubicBezTo>
                    <a:pt x="884" y="1083"/>
                    <a:pt x="894" y="1087"/>
                    <a:pt x="891" y="1104"/>
                  </a:cubicBezTo>
                  <a:cubicBezTo>
                    <a:pt x="938" y="1153"/>
                    <a:pt x="979" y="1208"/>
                    <a:pt x="1038" y="1245"/>
                  </a:cubicBezTo>
                  <a:cubicBezTo>
                    <a:pt x="1043" y="1252"/>
                    <a:pt x="1061" y="1246"/>
                    <a:pt x="1071" y="1248"/>
                  </a:cubicBezTo>
                  <a:cubicBezTo>
                    <a:pt x="1100" y="1254"/>
                    <a:pt x="1128" y="1237"/>
                    <a:pt x="1143" y="1248"/>
                  </a:cubicBezTo>
                  <a:cubicBezTo>
                    <a:pt x="1167" y="1238"/>
                    <a:pt x="1188" y="1209"/>
                    <a:pt x="1212" y="1209"/>
                  </a:cubicBezTo>
                  <a:cubicBezTo>
                    <a:pt x="1198" y="1230"/>
                    <a:pt x="1171" y="1238"/>
                    <a:pt x="1155" y="1257"/>
                  </a:cubicBezTo>
                  <a:cubicBezTo>
                    <a:pt x="1191" y="1243"/>
                    <a:pt x="1229" y="1205"/>
                    <a:pt x="1260" y="1176"/>
                  </a:cubicBezTo>
                  <a:cubicBezTo>
                    <a:pt x="1271" y="1167"/>
                    <a:pt x="1281" y="1157"/>
                    <a:pt x="1290" y="1146"/>
                  </a:cubicBezTo>
                  <a:cubicBezTo>
                    <a:pt x="1291" y="1146"/>
                    <a:pt x="1292" y="1146"/>
                    <a:pt x="1293" y="1146"/>
                  </a:cubicBezTo>
                  <a:cubicBezTo>
                    <a:pt x="1306" y="1135"/>
                    <a:pt x="1318" y="1123"/>
                    <a:pt x="1329" y="1110"/>
                  </a:cubicBezTo>
                  <a:cubicBezTo>
                    <a:pt x="1358" y="1090"/>
                    <a:pt x="1372" y="1055"/>
                    <a:pt x="1404" y="1038"/>
                  </a:cubicBezTo>
                  <a:cubicBezTo>
                    <a:pt x="1430" y="939"/>
                    <a:pt x="1501" y="856"/>
                    <a:pt x="1485" y="735"/>
                  </a:cubicBezTo>
                  <a:cubicBezTo>
                    <a:pt x="1483" y="720"/>
                    <a:pt x="1489" y="697"/>
                    <a:pt x="1482" y="687"/>
                  </a:cubicBezTo>
                  <a:cubicBezTo>
                    <a:pt x="1482" y="684"/>
                    <a:pt x="1482" y="681"/>
                    <a:pt x="1482" y="678"/>
                  </a:cubicBezTo>
                  <a:cubicBezTo>
                    <a:pt x="1481" y="665"/>
                    <a:pt x="1481" y="651"/>
                    <a:pt x="1476" y="642"/>
                  </a:cubicBezTo>
                  <a:cubicBezTo>
                    <a:pt x="1471" y="652"/>
                    <a:pt x="1475" y="655"/>
                    <a:pt x="1476" y="666"/>
                  </a:cubicBezTo>
                  <a:close/>
                  <a:moveTo>
                    <a:pt x="810" y="660"/>
                  </a:moveTo>
                  <a:cubicBezTo>
                    <a:pt x="825" y="655"/>
                    <a:pt x="829" y="639"/>
                    <a:pt x="840" y="630"/>
                  </a:cubicBezTo>
                  <a:cubicBezTo>
                    <a:pt x="848" y="622"/>
                    <a:pt x="868" y="610"/>
                    <a:pt x="864" y="600"/>
                  </a:cubicBezTo>
                  <a:cubicBezTo>
                    <a:pt x="858" y="611"/>
                    <a:pt x="846" y="616"/>
                    <a:pt x="840" y="627"/>
                  </a:cubicBezTo>
                  <a:cubicBezTo>
                    <a:pt x="826" y="639"/>
                    <a:pt x="813" y="652"/>
                    <a:pt x="801" y="666"/>
                  </a:cubicBezTo>
                  <a:cubicBezTo>
                    <a:pt x="797" y="668"/>
                    <a:pt x="784" y="677"/>
                    <a:pt x="792" y="681"/>
                  </a:cubicBezTo>
                  <a:cubicBezTo>
                    <a:pt x="796" y="672"/>
                    <a:pt x="806" y="669"/>
                    <a:pt x="810" y="660"/>
                  </a:cubicBezTo>
                  <a:close/>
                  <a:moveTo>
                    <a:pt x="999" y="459"/>
                  </a:moveTo>
                  <a:cubicBezTo>
                    <a:pt x="1007" y="449"/>
                    <a:pt x="1001" y="400"/>
                    <a:pt x="996" y="435"/>
                  </a:cubicBezTo>
                  <a:cubicBezTo>
                    <a:pt x="987" y="473"/>
                    <a:pt x="966" y="508"/>
                    <a:pt x="945" y="534"/>
                  </a:cubicBezTo>
                  <a:cubicBezTo>
                    <a:pt x="939" y="542"/>
                    <a:pt x="924" y="550"/>
                    <a:pt x="930" y="558"/>
                  </a:cubicBezTo>
                  <a:cubicBezTo>
                    <a:pt x="937" y="565"/>
                    <a:pt x="957" y="559"/>
                    <a:pt x="969" y="561"/>
                  </a:cubicBezTo>
                  <a:cubicBezTo>
                    <a:pt x="984" y="532"/>
                    <a:pt x="997" y="501"/>
                    <a:pt x="999" y="459"/>
                  </a:cubicBezTo>
                  <a:close/>
                  <a:moveTo>
                    <a:pt x="1437" y="522"/>
                  </a:moveTo>
                  <a:cubicBezTo>
                    <a:pt x="1435" y="509"/>
                    <a:pt x="1442" y="462"/>
                    <a:pt x="1431" y="477"/>
                  </a:cubicBezTo>
                  <a:cubicBezTo>
                    <a:pt x="1414" y="530"/>
                    <a:pt x="1380" y="566"/>
                    <a:pt x="1362" y="618"/>
                  </a:cubicBezTo>
                  <a:cubicBezTo>
                    <a:pt x="1383" y="624"/>
                    <a:pt x="1421" y="629"/>
                    <a:pt x="1437" y="630"/>
                  </a:cubicBezTo>
                  <a:cubicBezTo>
                    <a:pt x="1449" y="591"/>
                    <a:pt x="1443" y="562"/>
                    <a:pt x="1437" y="522"/>
                  </a:cubicBezTo>
                  <a:close/>
                  <a:moveTo>
                    <a:pt x="1221" y="531"/>
                  </a:moveTo>
                  <a:cubicBezTo>
                    <a:pt x="1230" y="523"/>
                    <a:pt x="1247" y="507"/>
                    <a:pt x="1245" y="498"/>
                  </a:cubicBezTo>
                  <a:cubicBezTo>
                    <a:pt x="1236" y="509"/>
                    <a:pt x="1227" y="520"/>
                    <a:pt x="1218" y="531"/>
                  </a:cubicBezTo>
                  <a:cubicBezTo>
                    <a:pt x="1211" y="540"/>
                    <a:pt x="1203" y="548"/>
                    <a:pt x="1197" y="558"/>
                  </a:cubicBezTo>
                  <a:cubicBezTo>
                    <a:pt x="1191" y="567"/>
                    <a:pt x="1182" y="573"/>
                    <a:pt x="1179" y="585"/>
                  </a:cubicBezTo>
                  <a:cubicBezTo>
                    <a:pt x="1172" y="592"/>
                    <a:pt x="1158" y="608"/>
                    <a:pt x="1161" y="615"/>
                  </a:cubicBezTo>
                  <a:cubicBezTo>
                    <a:pt x="1167" y="604"/>
                    <a:pt x="1176" y="596"/>
                    <a:pt x="1182" y="585"/>
                  </a:cubicBezTo>
                  <a:cubicBezTo>
                    <a:pt x="1187" y="575"/>
                    <a:pt x="1197" y="570"/>
                    <a:pt x="1200" y="558"/>
                  </a:cubicBezTo>
                  <a:cubicBezTo>
                    <a:pt x="1209" y="551"/>
                    <a:pt x="1217" y="543"/>
                    <a:pt x="1221" y="531"/>
                  </a:cubicBezTo>
                  <a:close/>
                  <a:moveTo>
                    <a:pt x="1050" y="483"/>
                  </a:moveTo>
                  <a:cubicBezTo>
                    <a:pt x="1047" y="489"/>
                    <a:pt x="1040" y="507"/>
                    <a:pt x="1047" y="513"/>
                  </a:cubicBezTo>
                  <a:cubicBezTo>
                    <a:pt x="1048" y="505"/>
                    <a:pt x="1062" y="484"/>
                    <a:pt x="1050" y="483"/>
                  </a:cubicBezTo>
                  <a:close/>
                  <a:moveTo>
                    <a:pt x="1032" y="504"/>
                  </a:moveTo>
                  <a:cubicBezTo>
                    <a:pt x="1024" y="526"/>
                    <a:pt x="996" y="562"/>
                    <a:pt x="1011" y="579"/>
                  </a:cubicBezTo>
                  <a:cubicBezTo>
                    <a:pt x="1011" y="573"/>
                    <a:pt x="1011" y="567"/>
                    <a:pt x="1011" y="561"/>
                  </a:cubicBezTo>
                  <a:cubicBezTo>
                    <a:pt x="1017" y="560"/>
                    <a:pt x="1018" y="564"/>
                    <a:pt x="1023" y="564"/>
                  </a:cubicBezTo>
                  <a:cubicBezTo>
                    <a:pt x="1030" y="550"/>
                    <a:pt x="1042" y="525"/>
                    <a:pt x="1032" y="504"/>
                  </a:cubicBezTo>
                  <a:close/>
                  <a:moveTo>
                    <a:pt x="1062" y="594"/>
                  </a:moveTo>
                  <a:cubicBezTo>
                    <a:pt x="1062" y="585"/>
                    <a:pt x="1072" y="570"/>
                    <a:pt x="1065" y="564"/>
                  </a:cubicBezTo>
                  <a:cubicBezTo>
                    <a:pt x="1062" y="572"/>
                    <a:pt x="1059" y="580"/>
                    <a:pt x="1059" y="591"/>
                  </a:cubicBezTo>
                  <a:cubicBezTo>
                    <a:pt x="1056" y="595"/>
                    <a:pt x="1049" y="611"/>
                    <a:pt x="1056" y="615"/>
                  </a:cubicBezTo>
                  <a:cubicBezTo>
                    <a:pt x="1056" y="606"/>
                    <a:pt x="1060" y="601"/>
                    <a:pt x="1062" y="594"/>
                  </a:cubicBezTo>
                  <a:close/>
                  <a:moveTo>
                    <a:pt x="996" y="591"/>
                  </a:moveTo>
                  <a:cubicBezTo>
                    <a:pt x="997" y="609"/>
                    <a:pt x="989" y="593"/>
                    <a:pt x="984" y="591"/>
                  </a:cubicBezTo>
                  <a:cubicBezTo>
                    <a:pt x="977" y="607"/>
                    <a:pt x="961" y="614"/>
                    <a:pt x="957" y="633"/>
                  </a:cubicBezTo>
                  <a:cubicBezTo>
                    <a:pt x="973" y="633"/>
                    <a:pt x="977" y="645"/>
                    <a:pt x="993" y="645"/>
                  </a:cubicBezTo>
                  <a:cubicBezTo>
                    <a:pt x="994" y="626"/>
                    <a:pt x="1021" y="600"/>
                    <a:pt x="996" y="591"/>
                  </a:cubicBezTo>
                  <a:close/>
                  <a:moveTo>
                    <a:pt x="1464" y="606"/>
                  </a:moveTo>
                  <a:cubicBezTo>
                    <a:pt x="1463" y="615"/>
                    <a:pt x="1456" y="629"/>
                    <a:pt x="1464" y="639"/>
                  </a:cubicBezTo>
                  <a:cubicBezTo>
                    <a:pt x="1466" y="618"/>
                    <a:pt x="1471" y="565"/>
                    <a:pt x="1464" y="606"/>
                  </a:cubicBezTo>
                  <a:close/>
                  <a:moveTo>
                    <a:pt x="831" y="603"/>
                  </a:moveTo>
                  <a:cubicBezTo>
                    <a:pt x="831" y="598"/>
                    <a:pt x="829" y="595"/>
                    <a:pt x="825" y="594"/>
                  </a:cubicBezTo>
                  <a:cubicBezTo>
                    <a:pt x="809" y="617"/>
                    <a:pt x="772" y="635"/>
                    <a:pt x="783" y="675"/>
                  </a:cubicBezTo>
                  <a:cubicBezTo>
                    <a:pt x="787" y="659"/>
                    <a:pt x="810" y="646"/>
                    <a:pt x="807" y="633"/>
                  </a:cubicBezTo>
                  <a:cubicBezTo>
                    <a:pt x="806" y="638"/>
                    <a:pt x="796" y="647"/>
                    <a:pt x="792" y="639"/>
                  </a:cubicBezTo>
                  <a:cubicBezTo>
                    <a:pt x="793" y="639"/>
                    <a:pt x="794" y="639"/>
                    <a:pt x="795" y="639"/>
                  </a:cubicBezTo>
                  <a:cubicBezTo>
                    <a:pt x="808" y="628"/>
                    <a:pt x="820" y="616"/>
                    <a:pt x="831" y="603"/>
                  </a:cubicBezTo>
                  <a:close/>
                  <a:moveTo>
                    <a:pt x="705" y="630"/>
                  </a:moveTo>
                  <a:cubicBezTo>
                    <a:pt x="709" y="625"/>
                    <a:pt x="711" y="604"/>
                    <a:pt x="705" y="600"/>
                  </a:cubicBezTo>
                  <a:cubicBezTo>
                    <a:pt x="707" y="610"/>
                    <a:pt x="696" y="623"/>
                    <a:pt x="705" y="630"/>
                  </a:cubicBezTo>
                  <a:close/>
                  <a:moveTo>
                    <a:pt x="666" y="669"/>
                  </a:moveTo>
                  <a:cubicBezTo>
                    <a:pt x="663" y="651"/>
                    <a:pt x="675" y="632"/>
                    <a:pt x="666" y="618"/>
                  </a:cubicBezTo>
                  <a:cubicBezTo>
                    <a:pt x="662" y="628"/>
                    <a:pt x="661" y="669"/>
                    <a:pt x="666" y="669"/>
                  </a:cubicBezTo>
                  <a:close/>
                  <a:moveTo>
                    <a:pt x="738" y="732"/>
                  </a:moveTo>
                  <a:cubicBezTo>
                    <a:pt x="716" y="738"/>
                    <a:pt x="728" y="778"/>
                    <a:pt x="702" y="780"/>
                  </a:cubicBezTo>
                  <a:cubicBezTo>
                    <a:pt x="704" y="753"/>
                    <a:pt x="712" y="732"/>
                    <a:pt x="732" y="723"/>
                  </a:cubicBezTo>
                  <a:cubicBezTo>
                    <a:pt x="729" y="701"/>
                    <a:pt x="741" y="678"/>
                    <a:pt x="732" y="660"/>
                  </a:cubicBezTo>
                  <a:cubicBezTo>
                    <a:pt x="726" y="662"/>
                    <a:pt x="733" y="677"/>
                    <a:pt x="726" y="678"/>
                  </a:cubicBezTo>
                  <a:cubicBezTo>
                    <a:pt x="720" y="677"/>
                    <a:pt x="725" y="665"/>
                    <a:pt x="720" y="663"/>
                  </a:cubicBezTo>
                  <a:cubicBezTo>
                    <a:pt x="709" y="660"/>
                    <a:pt x="715" y="674"/>
                    <a:pt x="705" y="672"/>
                  </a:cubicBezTo>
                  <a:cubicBezTo>
                    <a:pt x="702" y="662"/>
                    <a:pt x="712" y="639"/>
                    <a:pt x="699" y="639"/>
                  </a:cubicBezTo>
                  <a:cubicBezTo>
                    <a:pt x="701" y="672"/>
                    <a:pt x="690" y="692"/>
                    <a:pt x="684" y="717"/>
                  </a:cubicBezTo>
                  <a:cubicBezTo>
                    <a:pt x="675" y="732"/>
                    <a:pt x="685" y="754"/>
                    <a:pt x="684" y="771"/>
                  </a:cubicBezTo>
                  <a:cubicBezTo>
                    <a:pt x="685" y="773"/>
                    <a:pt x="684" y="777"/>
                    <a:pt x="687" y="777"/>
                  </a:cubicBezTo>
                  <a:cubicBezTo>
                    <a:pt x="689" y="795"/>
                    <a:pt x="683" y="821"/>
                    <a:pt x="690" y="834"/>
                  </a:cubicBezTo>
                  <a:cubicBezTo>
                    <a:pt x="691" y="874"/>
                    <a:pt x="715" y="891"/>
                    <a:pt x="726" y="921"/>
                  </a:cubicBezTo>
                  <a:cubicBezTo>
                    <a:pt x="722" y="930"/>
                    <a:pt x="736" y="947"/>
                    <a:pt x="744" y="954"/>
                  </a:cubicBezTo>
                  <a:cubicBezTo>
                    <a:pt x="741" y="941"/>
                    <a:pt x="731" y="935"/>
                    <a:pt x="729" y="921"/>
                  </a:cubicBezTo>
                  <a:cubicBezTo>
                    <a:pt x="728" y="914"/>
                    <a:pt x="722" y="905"/>
                    <a:pt x="732" y="903"/>
                  </a:cubicBezTo>
                  <a:cubicBezTo>
                    <a:pt x="743" y="932"/>
                    <a:pt x="752" y="975"/>
                    <a:pt x="792" y="966"/>
                  </a:cubicBezTo>
                  <a:cubicBezTo>
                    <a:pt x="774" y="912"/>
                    <a:pt x="771" y="843"/>
                    <a:pt x="756" y="786"/>
                  </a:cubicBezTo>
                  <a:cubicBezTo>
                    <a:pt x="735" y="813"/>
                    <a:pt x="731" y="894"/>
                    <a:pt x="765" y="909"/>
                  </a:cubicBezTo>
                  <a:cubicBezTo>
                    <a:pt x="743" y="906"/>
                    <a:pt x="736" y="888"/>
                    <a:pt x="726" y="873"/>
                  </a:cubicBezTo>
                  <a:cubicBezTo>
                    <a:pt x="726" y="863"/>
                    <a:pt x="726" y="853"/>
                    <a:pt x="726" y="843"/>
                  </a:cubicBezTo>
                  <a:cubicBezTo>
                    <a:pt x="725" y="818"/>
                    <a:pt x="735" y="804"/>
                    <a:pt x="738" y="783"/>
                  </a:cubicBezTo>
                  <a:cubicBezTo>
                    <a:pt x="743" y="775"/>
                    <a:pt x="743" y="731"/>
                    <a:pt x="738" y="732"/>
                  </a:cubicBezTo>
                  <a:close/>
                  <a:moveTo>
                    <a:pt x="1500" y="684"/>
                  </a:moveTo>
                  <a:cubicBezTo>
                    <a:pt x="1500" y="674"/>
                    <a:pt x="1498" y="669"/>
                    <a:pt x="1497" y="663"/>
                  </a:cubicBezTo>
                  <a:cubicBezTo>
                    <a:pt x="1493" y="619"/>
                    <a:pt x="1492" y="660"/>
                    <a:pt x="1497" y="693"/>
                  </a:cubicBezTo>
                  <a:cubicBezTo>
                    <a:pt x="1496" y="726"/>
                    <a:pt x="1502" y="705"/>
                    <a:pt x="1500" y="684"/>
                  </a:cubicBezTo>
                  <a:close/>
                  <a:moveTo>
                    <a:pt x="921" y="654"/>
                  </a:moveTo>
                  <a:cubicBezTo>
                    <a:pt x="914" y="654"/>
                    <a:pt x="907" y="654"/>
                    <a:pt x="903" y="657"/>
                  </a:cubicBezTo>
                  <a:cubicBezTo>
                    <a:pt x="903" y="665"/>
                    <a:pt x="905" y="671"/>
                    <a:pt x="909" y="675"/>
                  </a:cubicBezTo>
                  <a:cubicBezTo>
                    <a:pt x="910" y="665"/>
                    <a:pt x="920" y="664"/>
                    <a:pt x="921" y="654"/>
                  </a:cubicBezTo>
                  <a:close/>
                  <a:moveTo>
                    <a:pt x="936" y="672"/>
                  </a:moveTo>
                  <a:cubicBezTo>
                    <a:pt x="939" y="672"/>
                    <a:pt x="942" y="672"/>
                    <a:pt x="945" y="672"/>
                  </a:cubicBezTo>
                  <a:cubicBezTo>
                    <a:pt x="948" y="663"/>
                    <a:pt x="937" y="653"/>
                    <a:pt x="933" y="660"/>
                  </a:cubicBezTo>
                  <a:cubicBezTo>
                    <a:pt x="937" y="661"/>
                    <a:pt x="936" y="667"/>
                    <a:pt x="936" y="672"/>
                  </a:cubicBezTo>
                  <a:close/>
                  <a:moveTo>
                    <a:pt x="981" y="678"/>
                  </a:moveTo>
                  <a:cubicBezTo>
                    <a:pt x="987" y="672"/>
                    <a:pt x="978" y="663"/>
                    <a:pt x="972" y="660"/>
                  </a:cubicBezTo>
                  <a:cubicBezTo>
                    <a:pt x="970" y="671"/>
                    <a:pt x="975" y="675"/>
                    <a:pt x="981" y="678"/>
                  </a:cubicBezTo>
                  <a:close/>
                  <a:moveTo>
                    <a:pt x="768" y="672"/>
                  </a:moveTo>
                  <a:cubicBezTo>
                    <a:pt x="758" y="714"/>
                    <a:pt x="775" y="687"/>
                    <a:pt x="768" y="672"/>
                  </a:cubicBezTo>
                  <a:close/>
                  <a:moveTo>
                    <a:pt x="921" y="678"/>
                  </a:moveTo>
                  <a:cubicBezTo>
                    <a:pt x="915" y="671"/>
                    <a:pt x="919" y="698"/>
                    <a:pt x="918" y="705"/>
                  </a:cubicBezTo>
                  <a:cubicBezTo>
                    <a:pt x="924" y="712"/>
                    <a:pt x="920" y="685"/>
                    <a:pt x="921" y="678"/>
                  </a:cubicBezTo>
                  <a:close/>
                  <a:moveTo>
                    <a:pt x="951" y="711"/>
                  </a:moveTo>
                  <a:cubicBezTo>
                    <a:pt x="960" y="716"/>
                    <a:pt x="960" y="691"/>
                    <a:pt x="951" y="696"/>
                  </a:cubicBezTo>
                  <a:cubicBezTo>
                    <a:pt x="951" y="701"/>
                    <a:pt x="951" y="706"/>
                    <a:pt x="951" y="711"/>
                  </a:cubicBezTo>
                  <a:close/>
                  <a:moveTo>
                    <a:pt x="765" y="726"/>
                  </a:moveTo>
                  <a:cubicBezTo>
                    <a:pt x="764" y="717"/>
                    <a:pt x="770" y="715"/>
                    <a:pt x="768" y="705"/>
                  </a:cubicBezTo>
                  <a:cubicBezTo>
                    <a:pt x="758" y="701"/>
                    <a:pt x="761" y="725"/>
                    <a:pt x="765" y="726"/>
                  </a:cubicBezTo>
                  <a:close/>
                  <a:moveTo>
                    <a:pt x="1476" y="984"/>
                  </a:moveTo>
                  <a:cubicBezTo>
                    <a:pt x="1510" y="940"/>
                    <a:pt x="1563" y="898"/>
                    <a:pt x="1569" y="810"/>
                  </a:cubicBezTo>
                  <a:cubicBezTo>
                    <a:pt x="1569" y="805"/>
                    <a:pt x="1561" y="808"/>
                    <a:pt x="1560" y="804"/>
                  </a:cubicBezTo>
                  <a:cubicBezTo>
                    <a:pt x="1567" y="794"/>
                    <a:pt x="1569" y="766"/>
                    <a:pt x="1563" y="753"/>
                  </a:cubicBezTo>
                  <a:cubicBezTo>
                    <a:pt x="1535" y="755"/>
                    <a:pt x="1530" y="790"/>
                    <a:pt x="1527" y="807"/>
                  </a:cubicBezTo>
                  <a:cubicBezTo>
                    <a:pt x="1521" y="808"/>
                    <a:pt x="1520" y="804"/>
                    <a:pt x="1515" y="804"/>
                  </a:cubicBezTo>
                  <a:cubicBezTo>
                    <a:pt x="1517" y="813"/>
                    <a:pt x="1512" y="815"/>
                    <a:pt x="1512" y="822"/>
                  </a:cubicBezTo>
                  <a:cubicBezTo>
                    <a:pt x="1523" y="821"/>
                    <a:pt x="1524" y="810"/>
                    <a:pt x="1539" y="813"/>
                  </a:cubicBezTo>
                  <a:cubicBezTo>
                    <a:pt x="1539" y="814"/>
                    <a:pt x="1539" y="815"/>
                    <a:pt x="1539" y="816"/>
                  </a:cubicBezTo>
                  <a:cubicBezTo>
                    <a:pt x="1539" y="841"/>
                    <a:pt x="1539" y="866"/>
                    <a:pt x="1539" y="891"/>
                  </a:cubicBezTo>
                  <a:cubicBezTo>
                    <a:pt x="1538" y="893"/>
                    <a:pt x="1536" y="894"/>
                    <a:pt x="1533" y="894"/>
                  </a:cubicBezTo>
                  <a:cubicBezTo>
                    <a:pt x="1533" y="888"/>
                    <a:pt x="1533" y="882"/>
                    <a:pt x="1533" y="876"/>
                  </a:cubicBezTo>
                  <a:cubicBezTo>
                    <a:pt x="1532" y="864"/>
                    <a:pt x="1536" y="831"/>
                    <a:pt x="1530" y="834"/>
                  </a:cubicBezTo>
                  <a:cubicBezTo>
                    <a:pt x="1504" y="837"/>
                    <a:pt x="1521" y="883"/>
                    <a:pt x="1500" y="891"/>
                  </a:cubicBezTo>
                  <a:cubicBezTo>
                    <a:pt x="1498" y="875"/>
                    <a:pt x="1513" y="860"/>
                    <a:pt x="1503" y="846"/>
                  </a:cubicBezTo>
                  <a:cubicBezTo>
                    <a:pt x="1490" y="872"/>
                    <a:pt x="1489" y="909"/>
                    <a:pt x="1473" y="933"/>
                  </a:cubicBezTo>
                  <a:cubicBezTo>
                    <a:pt x="1467" y="942"/>
                    <a:pt x="1442" y="963"/>
                    <a:pt x="1452" y="975"/>
                  </a:cubicBezTo>
                  <a:cubicBezTo>
                    <a:pt x="1452" y="979"/>
                    <a:pt x="1452" y="983"/>
                    <a:pt x="1452" y="987"/>
                  </a:cubicBezTo>
                  <a:cubicBezTo>
                    <a:pt x="1459" y="985"/>
                    <a:pt x="1474" y="991"/>
                    <a:pt x="1476" y="984"/>
                  </a:cubicBezTo>
                  <a:close/>
                  <a:moveTo>
                    <a:pt x="801" y="1026"/>
                  </a:moveTo>
                  <a:cubicBezTo>
                    <a:pt x="800" y="1009"/>
                    <a:pt x="809" y="994"/>
                    <a:pt x="798" y="984"/>
                  </a:cubicBezTo>
                  <a:cubicBezTo>
                    <a:pt x="799" y="996"/>
                    <a:pt x="795" y="1029"/>
                    <a:pt x="801" y="1026"/>
                  </a:cubicBezTo>
                  <a:close/>
                  <a:moveTo>
                    <a:pt x="831" y="1029"/>
                  </a:moveTo>
                  <a:cubicBezTo>
                    <a:pt x="828" y="1017"/>
                    <a:pt x="823" y="1007"/>
                    <a:pt x="816" y="999"/>
                  </a:cubicBezTo>
                  <a:cubicBezTo>
                    <a:pt x="818" y="1012"/>
                    <a:pt x="823" y="1022"/>
                    <a:pt x="831" y="1029"/>
                  </a:cubicBezTo>
                  <a:close/>
                  <a:moveTo>
                    <a:pt x="1434" y="996"/>
                  </a:moveTo>
                  <a:cubicBezTo>
                    <a:pt x="1431" y="1008"/>
                    <a:pt x="1439" y="1009"/>
                    <a:pt x="1443" y="1014"/>
                  </a:cubicBezTo>
                  <a:cubicBezTo>
                    <a:pt x="1442" y="1005"/>
                    <a:pt x="1450" y="1005"/>
                    <a:pt x="1449" y="996"/>
                  </a:cubicBezTo>
                  <a:cubicBezTo>
                    <a:pt x="1444" y="996"/>
                    <a:pt x="1439" y="996"/>
                    <a:pt x="1434" y="996"/>
                  </a:cubicBezTo>
                  <a:close/>
                  <a:moveTo>
                    <a:pt x="819" y="1029"/>
                  </a:moveTo>
                  <a:cubicBezTo>
                    <a:pt x="812" y="1010"/>
                    <a:pt x="809" y="1047"/>
                    <a:pt x="816" y="1050"/>
                  </a:cubicBezTo>
                  <a:cubicBezTo>
                    <a:pt x="816" y="1067"/>
                    <a:pt x="821" y="1079"/>
                    <a:pt x="828" y="1089"/>
                  </a:cubicBezTo>
                  <a:cubicBezTo>
                    <a:pt x="830" y="1064"/>
                    <a:pt x="827" y="1044"/>
                    <a:pt x="819" y="1029"/>
                  </a:cubicBezTo>
                  <a:close/>
                  <a:moveTo>
                    <a:pt x="1233" y="1404"/>
                  </a:moveTo>
                  <a:cubicBezTo>
                    <a:pt x="1229" y="1391"/>
                    <a:pt x="1242" y="1379"/>
                    <a:pt x="1233" y="1371"/>
                  </a:cubicBezTo>
                  <a:cubicBezTo>
                    <a:pt x="1218" y="1379"/>
                    <a:pt x="1220" y="1404"/>
                    <a:pt x="1206" y="1413"/>
                  </a:cubicBezTo>
                  <a:cubicBezTo>
                    <a:pt x="1199" y="1369"/>
                    <a:pt x="1254" y="1371"/>
                    <a:pt x="1239" y="1329"/>
                  </a:cubicBezTo>
                  <a:cubicBezTo>
                    <a:pt x="1218" y="1348"/>
                    <a:pt x="1209" y="1379"/>
                    <a:pt x="1182" y="1392"/>
                  </a:cubicBezTo>
                  <a:cubicBezTo>
                    <a:pt x="1195" y="1346"/>
                    <a:pt x="1253" y="1328"/>
                    <a:pt x="1248" y="1281"/>
                  </a:cubicBezTo>
                  <a:cubicBezTo>
                    <a:pt x="1215" y="1298"/>
                    <a:pt x="1193" y="1352"/>
                    <a:pt x="1167" y="1386"/>
                  </a:cubicBezTo>
                  <a:cubicBezTo>
                    <a:pt x="1179" y="1329"/>
                    <a:pt x="1213" y="1294"/>
                    <a:pt x="1251" y="1263"/>
                  </a:cubicBezTo>
                  <a:cubicBezTo>
                    <a:pt x="1250" y="1255"/>
                    <a:pt x="1262" y="1245"/>
                    <a:pt x="1254" y="1239"/>
                  </a:cubicBezTo>
                  <a:cubicBezTo>
                    <a:pt x="1204" y="1282"/>
                    <a:pt x="1162" y="1333"/>
                    <a:pt x="1125" y="1389"/>
                  </a:cubicBezTo>
                  <a:cubicBezTo>
                    <a:pt x="1149" y="1313"/>
                    <a:pt x="1207" y="1271"/>
                    <a:pt x="1260" y="1224"/>
                  </a:cubicBezTo>
                  <a:cubicBezTo>
                    <a:pt x="1257" y="1214"/>
                    <a:pt x="1269" y="1204"/>
                    <a:pt x="1260" y="1197"/>
                  </a:cubicBezTo>
                  <a:cubicBezTo>
                    <a:pt x="1230" y="1225"/>
                    <a:pt x="1203" y="1256"/>
                    <a:pt x="1158" y="1269"/>
                  </a:cubicBezTo>
                  <a:cubicBezTo>
                    <a:pt x="1127" y="1297"/>
                    <a:pt x="1096" y="1325"/>
                    <a:pt x="1053" y="1341"/>
                  </a:cubicBezTo>
                  <a:cubicBezTo>
                    <a:pt x="1076" y="1314"/>
                    <a:pt x="1115" y="1303"/>
                    <a:pt x="1137" y="1275"/>
                  </a:cubicBezTo>
                  <a:cubicBezTo>
                    <a:pt x="1095" y="1273"/>
                    <a:pt x="1079" y="1297"/>
                    <a:pt x="1053" y="1311"/>
                  </a:cubicBezTo>
                  <a:cubicBezTo>
                    <a:pt x="1035" y="1289"/>
                    <a:pt x="1020" y="1264"/>
                    <a:pt x="993" y="1251"/>
                  </a:cubicBezTo>
                  <a:cubicBezTo>
                    <a:pt x="979" y="1208"/>
                    <a:pt x="923" y="1182"/>
                    <a:pt x="900" y="1137"/>
                  </a:cubicBezTo>
                  <a:cubicBezTo>
                    <a:pt x="896" y="1137"/>
                    <a:pt x="893" y="1138"/>
                    <a:pt x="894" y="1143"/>
                  </a:cubicBezTo>
                  <a:cubicBezTo>
                    <a:pt x="887" y="1160"/>
                    <a:pt x="893" y="1190"/>
                    <a:pt x="891" y="1212"/>
                  </a:cubicBezTo>
                  <a:cubicBezTo>
                    <a:pt x="890" y="1216"/>
                    <a:pt x="887" y="1218"/>
                    <a:pt x="882" y="1218"/>
                  </a:cubicBezTo>
                  <a:cubicBezTo>
                    <a:pt x="882" y="1210"/>
                    <a:pt x="882" y="1202"/>
                    <a:pt x="882" y="1194"/>
                  </a:cubicBezTo>
                  <a:cubicBezTo>
                    <a:pt x="887" y="1193"/>
                    <a:pt x="887" y="1171"/>
                    <a:pt x="882" y="1170"/>
                  </a:cubicBezTo>
                  <a:cubicBezTo>
                    <a:pt x="883" y="1177"/>
                    <a:pt x="877" y="1177"/>
                    <a:pt x="879" y="1185"/>
                  </a:cubicBezTo>
                  <a:cubicBezTo>
                    <a:pt x="877" y="1207"/>
                    <a:pt x="871" y="1225"/>
                    <a:pt x="867" y="1245"/>
                  </a:cubicBezTo>
                  <a:cubicBezTo>
                    <a:pt x="885" y="1243"/>
                    <a:pt x="888" y="1226"/>
                    <a:pt x="906" y="1224"/>
                  </a:cubicBezTo>
                  <a:cubicBezTo>
                    <a:pt x="898" y="1241"/>
                    <a:pt x="883" y="1251"/>
                    <a:pt x="861" y="1254"/>
                  </a:cubicBezTo>
                  <a:cubicBezTo>
                    <a:pt x="859" y="1263"/>
                    <a:pt x="856" y="1271"/>
                    <a:pt x="852" y="1278"/>
                  </a:cubicBezTo>
                  <a:cubicBezTo>
                    <a:pt x="856" y="1278"/>
                    <a:pt x="861" y="1277"/>
                    <a:pt x="861" y="1281"/>
                  </a:cubicBezTo>
                  <a:cubicBezTo>
                    <a:pt x="858" y="1293"/>
                    <a:pt x="850" y="1300"/>
                    <a:pt x="849" y="1314"/>
                  </a:cubicBezTo>
                  <a:cubicBezTo>
                    <a:pt x="853" y="1315"/>
                    <a:pt x="860" y="1313"/>
                    <a:pt x="861" y="1317"/>
                  </a:cubicBezTo>
                  <a:cubicBezTo>
                    <a:pt x="845" y="1320"/>
                    <a:pt x="845" y="1339"/>
                    <a:pt x="831" y="1344"/>
                  </a:cubicBezTo>
                  <a:cubicBezTo>
                    <a:pt x="829" y="1339"/>
                    <a:pt x="840" y="1332"/>
                    <a:pt x="831" y="1329"/>
                  </a:cubicBezTo>
                  <a:cubicBezTo>
                    <a:pt x="827" y="1334"/>
                    <a:pt x="825" y="1341"/>
                    <a:pt x="816" y="1341"/>
                  </a:cubicBezTo>
                  <a:cubicBezTo>
                    <a:pt x="812" y="1332"/>
                    <a:pt x="834" y="1327"/>
                    <a:pt x="819" y="1326"/>
                  </a:cubicBezTo>
                  <a:cubicBezTo>
                    <a:pt x="799" y="1324"/>
                    <a:pt x="787" y="1332"/>
                    <a:pt x="771" y="1326"/>
                  </a:cubicBezTo>
                  <a:cubicBezTo>
                    <a:pt x="772" y="1333"/>
                    <a:pt x="771" y="1338"/>
                    <a:pt x="768" y="1341"/>
                  </a:cubicBezTo>
                  <a:cubicBezTo>
                    <a:pt x="764" y="1340"/>
                    <a:pt x="763" y="1336"/>
                    <a:pt x="759" y="1335"/>
                  </a:cubicBezTo>
                  <a:cubicBezTo>
                    <a:pt x="745" y="1326"/>
                    <a:pt x="744" y="1308"/>
                    <a:pt x="759" y="1299"/>
                  </a:cubicBezTo>
                  <a:cubicBezTo>
                    <a:pt x="780" y="1301"/>
                    <a:pt x="787" y="1297"/>
                    <a:pt x="807" y="1299"/>
                  </a:cubicBezTo>
                  <a:cubicBezTo>
                    <a:pt x="811" y="1319"/>
                    <a:pt x="779" y="1303"/>
                    <a:pt x="780" y="1320"/>
                  </a:cubicBezTo>
                  <a:cubicBezTo>
                    <a:pt x="797" y="1320"/>
                    <a:pt x="814" y="1320"/>
                    <a:pt x="831" y="1320"/>
                  </a:cubicBezTo>
                  <a:cubicBezTo>
                    <a:pt x="831" y="1300"/>
                    <a:pt x="843" y="1283"/>
                    <a:pt x="852" y="1257"/>
                  </a:cubicBezTo>
                  <a:cubicBezTo>
                    <a:pt x="849" y="1250"/>
                    <a:pt x="807" y="1256"/>
                    <a:pt x="789" y="1254"/>
                  </a:cubicBezTo>
                  <a:cubicBezTo>
                    <a:pt x="782" y="1254"/>
                    <a:pt x="775" y="1254"/>
                    <a:pt x="768" y="1254"/>
                  </a:cubicBezTo>
                  <a:cubicBezTo>
                    <a:pt x="756" y="1247"/>
                    <a:pt x="731" y="1253"/>
                    <a:pt x="714" y="1251"/>
                  </a:cubicBezTo>
                  <a:cubicBezTo>
                    <a:pt x="690" y="1251"/>
                    <a:pt x="678" y="1239"/>
                    <a:pt x="651" y="1242"/>
                  </a:cubicBezTo>
                  <a:cubicBezTo>
                    <a:pt x="643" y="1237"/>
                    <a:pt x="614" y="1237"/>
                    <a:pt x="606" y="1242"/>
                  </a:cubicBezTo>
                  <a:cubicBezTo>
                    <a:pt x="589" y="1331"/>
                    <a:pt x="528" y="1373"/>
                    <a:pt x="483" y="1440"/>
                  </a:cubicBezTo>
                  <a:cubicBezTo>
                    <a:pt x="478" y="1452"/>
                    <a:pt x="478" y="1485"/>
                    <a:pt x="483" y="1497"/>
                  </a:cubicBezTo>
                  <a:cubicBezTo>
                    <a:pt x="500" y="1569"/>
                    <a:pt x="561" y="1613"/>
                    <a:pt x="588" y="1665"/>
                  </a:cubicBezTo>
                  <a:cubicBezTo>
                    <a:pt x="539" y="1613"/>
                    <a:pt x="492" y="1559"/>
                    <a:pt x="471" y="1479"/>
                  </a:cubicBezTo>
                  <a:cubicBezTo>
                    <a:pt x="477" y="1476"/>
                    <a:pt x="476" y="1433"/>
                    <a:pt x="468" y="1452"/>
                  </a:cubicBezTo>
                  <a:cubicBezTo>
                    <a:pt x="454" y="1468"/>
                    <a:pt x="446" y="1490"/>
                    <a:pt x="423" y="1497"/>
                  </a:cubicBezTo>
                  <a:cubicBezTo>
                    <a:pt x="417" y="1484"/>
                    <a:pt x="444" y="1479"/>
                    <a:pt x="429" y="1476"/>
                  </a:cubicBezTo>
                  <a:cubicBezTo>
                    <a:pt x="406" y="1500"/>
                    <a:pt x="372" y="1496"/>
                    <a:pt x="345" y="1512"/>
                  </a:cubicBezTo>
                  <a:cubicBezTo>
                    <a:pt x="326" y="1523"/>
                    <a:pt x="310" y="1549"/>
                    <a:pt x="291" y="1566"/>
                  </a:cubicBezTo>
                  <a:cubicBezTo>
                    <a:pt x="232" y="1620"/>
                    <a:pt x="175" y="1669"/>
                    <a:pt x="105" y="1707"/>
                  </a:cubicBezTo>
                  <a:cubicBezTo>
                    <a:pt x="101" y="1711"/>
                    <a:pt x="91" y="1711"/>
                    <a:pt x="87" y="1707"/>
                  </a:cubicBezTo>
                  <a:cubicBezTo>
                    <a:pt x="64" y="1727"/>
                    <a:pt x="43" y="1749"/>
                    <a:pt x="27" y="1776"/>
                  </a:cubicBezTo>
                  <a:cubicBezTo>
                    <a:pt x="36" y="1775"/>
                    <a:pt x="40" y="1779"/>
                    <a:pt x="39" y="1788"/>
                  </a:cubicBezTo>
                  <a:cubicBezTo>
                    <a:pt x="47" y="1788"/>
                    <a:pt x="55" y="1788"/>
                    <a:pt x="63" y="1788"/>
                  </a:cubicBezTo>
                  <a:cubicBezTo>
                    <a:pt x="69" y="1795"/>
                    <a:pt x="88" y="1789"/>
                    <a:pt x="99" y="1791"/>
                  </a:cubicBezTo>
                  <a:cubicBezTo>
                    <a:pt x="115" y="1791"/>
                    <a:pt x="131" y="1791"/>
                    <a:pt x="147" y="1791"/>
                  </a:cubicBezTo>
                  <a:cubicBezTo>
                    <a:pt x="156" y="1798"/>
                    <a:pt x="178" y="1792"/>
                    <a:pt x="192" y="1794"/>
                  </a:cubicBezTo>
                  <a:cubicBezTo>
                    <a:pt x="208" y="1794"/>
                    <a:pt x="224" y="1794"/>
                    <a:pt x="240" y="1794"/>
                  </a:cubicBezTo>
                  <a:cubicBezTo>
                    <a:pt x="246" y="1801"/>
                    <a:pt x="265" y="1795"/>
                    <a:pt x="276" y="1797"/>
                  </a:cubicBezTo>
                  <a:cubicBezTo>
                    <a:pt x="278" y="1797"/>
                    <a:pt x="280" y="1797"/>
                    <a:pt x="279" y="1800"/>
                  </a:cubicBezTo>
                  <a:cubicBezTo>
                    <a:pt x="277" y="1804"/>
                    <a:pt x="273" y="1806"/>
                    <a:pt x="267" y="1806"/>
                  </a:cubicBezTo>
                  <a:cubicBezTo>
                    <a:pt x="258" y="1806"/>
                    <a:pt x="249" y="1806"/>
                    <a:pt x="240" y="1806"/>
                  </a:cubicBezTo>
                  <a:cubicBezTo>
                    <a:pt x="218" y="1807"/>
                    <a:pt x="199" y="1805"/>
                    <a:pt x="180" y="1803"/>
                  </a:cubicBezTo>
                  <a:cubicBezTo>
                    <a:pt x="168" y="1803"/>
                    <a:pt x="156" y="1803"/>
                    <a:pt x="144" y="1803"/>
                  </a:cubicBezTo>
                  <a:cubicBezTo>
                    <a:pt x="137" y="1809"/>
                    <a:pt x="164" y="1805"/>
                    <a:pt x="171" y="1806"/>
                  </a:cubicBezTo>
                  <a:cubicBezTo>
                    <a:pt x="183" y="1813"/>
                    <a:pt x="208" y="1807"/>
                    <a:pt x="225" y="1809"/>
                  </a:cubicBezTo>
                  <a:cubicBezTo>
                    <a:pt x="240" y="1816"/>
                    <a:pt x="268" y="1810"/>
                    <a:pt x="288" y="1812"/>
                  </a:cubicBezTo>
                  <a:cubicBezTo>
                    <a:pt x="363" y="1843"/>
                    <a:pt x="436" y="1790"/>
                    <a:pt x="522" y="1794"/>
                  </a:cubicBezTo>
                  <a:cubicBezTo>
                    <a:pt x="546" y="1794"/>
                    <a:pt x="570" y="1794"/>
                    <a:pt x="594" y="1794"/>
                  </a:cubicBezTo>
                  <a:cubicBezTo>
                    <a:pt x="640" y="1790"/>
                    <a:pt x="652" y="1820"/>
                    <a:pt x="699" y="1815"/>
                  </a:cubicBezTo>
                  <a:cubicBezTo>
                    <a:pt x="695" y="1780"/>
                    <a:pt x="669" y="1767"/>
                    <a:pt x="657" y="1740"/>
                  </a:cubicBezTo>
                  <a:cubicBezTo>
                    <a:pt x="660" y="1732"/>
                    <a:pt x="664" y="1747"/>
                    <a:pt x="669" y="1746"/>
                  </a:cubicBezTo>
                  <a:cubicBezTo>
                    <a:pt x="673" y="1747"/>
                    <a:pt x="674" y="1751"/>
                    <a:pt x="678" y="1752"/>
                  </a:cubicBezTo>
                  <a:cubicBezTo>
                    <a:pt x="691" y="1773"/>
                    <a:pt x="709" y="1789"/>
                    <a:pt x="714" y="1818"/>
                  </a:cubicBezTo>
                  <a:cubicBezTo>
                    <a:pt x="721" y="1818"/>
                    <a:pt x="728" y="1818"/>
                    <a:pt x="735" y="1818"/>
                  </a:cubicBezTo>
                  <a:cubicBezTo>
                    <a:pt x="760" y="1823"/>
                    <a:pt x="806" y="1823"/>
                    <a:pt x="831" y="1818"/>
                  </a:cubicBezTo>
                  <a:cubicBezTo>
                    <a:pt x="833" y="1813"/>
                    <a:pt x="833" y="1806"/>
                    <a:pt x="837" y="1803"/>
                  </a:cubicBezTo>
                  <a:cubicBezTo>
                    <a:pt x="849" y="1804"/>
                    <a:pt x="835" y="1812"/>
                    <a:pt x="843" y="1815"/>
                  </a:cubicBezTo>
                  <a:cubicBezTo>
                    <a:pt x="884" y="1745"/>
                    <a:pt x="933" y="1683"/>
                    <a:pt x="969" y="1608"/>
                  </a:cubicBezTo>
                  <a:cubicBezTo>
                    <a:pt x="993" y="1607"/>
                    <a:pt x="988" y="1577"/>
                    <a:pt x="1011" y="1575"/>
                  </a:cubicBezTo>
                  <a:cubicBezTo>
                    <a:pt x="1011" y="1589"/>
                    <a:pt x="999" y="1591"/>
                    <a:pt x="996" y="1602"/>
                  </a:cubicBezTo>
                  <a:cubicBezTo>
                    <a:pt x="1002" y="1604"/>
                    <a:pt x="1016" y="1598"/>
                    <a:pt x="1017" y="1605"/>
                  </a:cubicBezTo>
                  <a:cubicBezTo>
                    <a:pt x="1008" y="1605"/>
                    <a:pt x="1007" y="1613"/>
                    <a:pt x="996" y="1611"/>
                  </a:cubicBezTo>
                  <a:cubicBezTo>
                    <a:pt x="985" y="1621"/>
                    <a:pt x="1015" y="1616"/>
                    <a:pt x="1023" y="1617"/>
                  </a:cubicBezTo>
                  <a:cubicBezTo>
                    <a:pt x="1028" y="1622"/>
                    <a:pt x="1036" y="1624"/>
                    <a:pt x="1035" y="1635"/>
                  </a:cubicBezTo>
                  <a:cubicBezTo>
                    <a:pt x="1023" y="1640"/>
                    <a:pt x="1021" y="1619"/>
                    <a:pt x="1014" y="1629"/>
                  </a:cubicBezTo>
                  <a:cubicBezTo>
                    <a:pt x="1065" y="1653"/>
                    <a:pt x="1046" y="1747"/>
                    <a:pt x="1077" y="1791"/>
                  </a:cubicBezTo>
                  <a:cubicBezTo>
                    <a:pt x="1049" y="1782"/>
                    <a:pt x="1046" y="1732"/>
                    <a:pt x="1026" y="1725"/>
                  </a:cubicBezTo>
                  <a:cubicBezTo>
                    <a:pt x="1026" y="1737"/>
                    <a:pt x="1043" y="1754"/>
                    <a:pt x="1032" y="1758"/>
                  </a:cubicBezTo>
                  <a:cubicBezTo>
                    <a:pt x="1022" y="1753"/>
                    <a:pt x="1023" y="1737"/>
                    <a:pt x="1011" y="1734"/>
                  </a:cubicBezTo>
                  <a:cubicBezTo>
                    <a:pt x="1018" y="1727"/>
                    <a:pt x="1024" y="1703"/>
                    <a:pt x="1017" y="1692"/>
                  </a:cubicBezTo>
                  <a:cubicBezTo>
                    <a:pt x="1012" y="1711"/>
                    <a:pt x="1009" y="1732"/>
                    <a:pt x="990" y="1737"/>
                  </a:cubicBezTo>
                  <a:cubicBezTo>
                    <a:pt x="987" y="1731"/>
                    <a:pt x="999" y="1727"/>
                    <a:pt x="990" y="1725"/>
                  </a:cubicBezTo>
                  <a:cubicBezTo>
                    <a:pt x="987" y="1733"/>
                    <a:pt x="985" y="1742"/>
                    <a:pt x="975" y="1743"/>
                  </a:cubicBezTo>
                  <a:cubicBezTo>
                    <a:pt x="970" y="1733"/>
                    <a:pt x="988" y="1730"/>
                    <a:pt x="978" y="1725"/>
                  </a:cubicBezTo>
                  <a:cubicBezTo>
                    <a:pt x="975" y="1729"/>
                    <a:pt x="966" y="1743"/>
                    <a:pt x="963" y="1737"/>
                  </a:cubicBezTo>
                  <a:cubicBezTo>
                    <a:pt x="975" y="1716"/>
                    <a:pt x="990" y="1698"/>
                    <a:pt x="996" y="1671"/>
                  </a:cubicBezTo>
                  <a:cubicBezTo>
                    <a:pt x="972" y="1686"/>
                    <a:pt x="973" y="1726"/>
                    <a:pt x="942" y="1734"/>
                  </a:cubicBezTo>
                  <a:cubicBezTo>
                    <a:pt x="945" y="1724"/>
                    <a:pt x="963" y="1713"/>
                    <a:pt x="957" y="1704"/>
                  </a:cubicBezTo>
                  <a:cubicBezTo>
                    <a:pt x="945" y="1714"/>
                    <a:pt x="943" y="1734"/>
                    <a:pt x="924" y="1737"/>
                  </a:cubicBezTo>
                  <a:cubicBezTo>
                    <a:pt x="925" y="1726"/>
                    <a:pt x="944" y="1718"/>
                    <a:pt x="936" y="1707"/>
                  </a:cubicBezTo>
                  <a:cubicBezTo>
                    <a:pt x="912" y="1740"/>
                    <a:pt x="866" y="1764"/>
                    <a:pt x="867" y="1812"/>
                  </a:cubicBezTo>
                  <a:cubicBezTo>
                    <a:pt x="863" y="1812"/>
                    <a:pt x="858" y="1811"/>
                    <a:pt x="858" y="1815"/>
                  </a:cubicBezTo>
                  <a:cubicBezTo>
                    <a:pt x="870" y="1815"/>
                    <a:pt x="882" y="1815"/>
                    <a:pt x="894" y="1815"/>
                  </a:cubicBezTo>
                  <a:cubicBezTo>
                    <a:pt x="901" y="1822"/>
                    <a:pt x="921" y="1816"/>
                    <a:pt x="933" y="1818"/>
                  </a:cubicBezTo>
                  <a:cubicBezTo>
                    <a:pt x="947" y="1818"/>
                    <a:pt x="961" y="1818"/>
                    <a:pt x="975" y="1818"/>
                  </a:cubicBezTo>
                  <a:cubicBezTo>
                    <a:pt x="983" y="1825"/>
                    <a:pt x="1004" y="1819"/>
                    <a:pt x="1017" y="1821"/>
                  </a:cubicBezTo>
                  <a:cubicBezTo>
                    <a:pt x="1031" y="1821"/>
                    <a:pt x="1045" y="1821"/>
                    <a:pt x="1059" y="1821"/>
                  </a:cubicBezTo>
                  <a:cubicBezTo>
                    <a:pt x="1066" y="1828"/>
                    <a:pt x="1086" y="1822"/>
                    <a:pt x="1098" y="1824"/>
                  </a:cubicBezTo>
                  <a:cubicBezTo>
                    <a:pt x="1112" y="1824"/>
                    <a:pt x="1126" y="1824"/>
                    <a:pt x="1140" y="1824"/>
                  </a:cubicBezTo>
                  <a:cubicBezTo>
                    <a:pt x="1109" y="1759"/>
                    <a:pt x="1085" y="1687"/>
                    <a:pt x="1062" y="1614"/>
                  </a:cubicBezTo>
                  <a:cubicBezTo>
                    <a:pt x="1067" y="1604"/>
                    <a:pt x="1074" y="1626"/>
                    <a:pt x="1074" y="1611"/>
                  </a:cubicBezTo>
                  <a:cubicBezTo>
                    <a:pt x="1074" y="1604"/>
                    <a:pt x="1074" y="1597"/>
                    <a:pt x="1074" y="1590"/>
                  </a:cubicBezTo>
                  <a:cubicBezTo>
                    <a:pt x="1017" y="1566"/>
                    <a:pt x="969" y="1533"/>
                    <a:pt x="954" y="1467"/>
                  </a:cubicBezTo>
                  <a:cubicBezTo>
                    <a:pt x="909" y="1447"/>
                    <a:pt x="862" y="1400"/>
                    <a:pt x="804" y="1392"/>
                  </a:cubicBezTo>
                  <a:cubicBezTo>
                    <a:pt x="765" y="1387"/>
                    <a:pt x="744" y="1375"/>
                    <a:pt x="729" y="1347"/>
                  </a:cubicBezTo>
                  <a:cubicBezTo>
                    <a:pt x="746" y="1328"/>
                    <a:pt x="712" y="1317"/>
                    <a:pt x="717" y="1302"/>
                  </a:cubicBezTo>
                  <a:cubicBezTo>
                    <a:pt x="732" y="1311"/>
                    <a:pt x="740" y="1327"/>
                    <a:pt x="753" y="1338"/>
                  </a:cubicBezTo>
                  <a:cubicBezTo>
                    <a:pt x="752" y="1343"/>
                    <a:pt x="757" y="1346"/>
                    <a:pt x="753" y="1347"/>
                  </a:cubicBezTo>
                  <a:cubicBezTo>
                    <a:pt x="746" y="1348"/>
                    <a:pt x="746" y="1342"/>
                    <a:pt x="738" y="1344"/>
                  </a:cubicBezTo>
                  <a:cubicBezTo>
                    <a:pt x="743" y="1379"/>
                    <a:pt x="773" y="1376"/>
                    <a:pt x="804" y="1383"/>
                  </a:cubicBezTo>
                  <a:cubicBezTo>
                    <a:pt x="862" y="1396"/>
                    <a:pt x="923" y="1431"/>
                    <a:pt x="960" y="1461"/>
                  </a:cubicBezTo>
                  <a:cubicBezTo>
                    <a:pt x="960" y="1468"/>
                    <a:pt x="962" y="1473"/>
                    <a:pt x="966" y="1476"/>
                  </a:cubicBezTo>
                  <a:cubicBezTo>
                    <a:pt x="969" y="1468"/>
                    <a:pt x="977" y="1479"/>
                    <a:pt x="978" y="1482"/>
                  </a:cubicBezTo>
                  <a:cubicBezTo>
                    <a:pt x="981" y="1543"/>
                    <a:pt x="1050" y="1564"/>
                    <a:pt x="1095" y="1593"/>
                  </a:cubicBezTo>
                  <a:cubicBezTo>
                    <a:pt x="1094" y="1596"/>
                    <a:pt x="1090" y="1596"/>
                    <a:pt x="1086" y="1596"/>
                  </a:cubicBezTo>
                  <a:cubicBezTo>
                    <a:pt x="1085" y="1596"/>
                    <a:pt x="1084" y="1596"/>
                    <a:pt x="1083" y="1596"/>
                  </a:cubicBezTo>
                  <a:cubicBezTo>
                    <a:pt x="1083" y="1602"/>
                    <a:pt x="1083" y="1608"/>
                    <a:pt x="1083" y="1614"/>
                  </a:cubicBezTo>
                  <a:cubicBezTo>
                    <a:pt x="1104" y="1612"/>
                    <a:pt x="1084" y="1651"/>
                    <a:pt x="1095" y="1659"/>
                  </a:cubicBezTo>
                  <a:cubicBezTo>
                    <a:pt x="1095" y="1665"/>
                    <a:pt x="1095" y="1671"/>
                    <a:pt x="1095" y="1677"/>
                  </a:cubicBezTo>
                  <a:cubicBezTo>
                    <a:pt x="1102" y="1676"/>
                    <a:pt x="1106" y="1678"/>
                    <a:pt x="1107" y="1683"/>
                  </a:cubicBezTo>
                  <a:cubicBezTo>
                    <a:pt x="1107" y="1717"/>
                    <a:pt x="1131" y="1731"/>
                    <a:pt x="1125" y="1755"/>
                  </a:cubicBezTo>
                  <a:cubicBezTo>
                    <a:pt x="1140" y="1756"/>
                    <a:pt x="1130" y="1782"/>
                    <a:pt x="1143" y="1785"/>
                  </a:cubicBezTo>
                  <a:cubicBezTo>
                    <a:pt x="1139" y="1713"/>
                    <a:pt x="1173" y="1679"/>
                    <a:pt x="1179" y="1617"/>
                  </a:cubicBezTo>
                  <a:cubicBezTo>
                    <a:pt x="1184" y="1617"/>
                    <a:pt x="1188" y="1618"/>
                    <a:pt x="1191" y="1620"/>
                  </a:cubicBezTo>
                  <a:cubicBezTo>
                    <a:pt x="1194" y="1611"/>
                    <a:pt x="1192" y="1597"/>
                    <a:pt x="1197" y="1590"/>
                  </a:cubicBezTo>
                  <a:cubicBezTo>
                    <a:pt x="1209" y="1585"/>
                    <a:pt x="1198" y="1603"/>
                    <a:pt x="1206" y="1602"/>
                  </a:cubicBezTo>
                  <a:cubicBezTo>
                    <a:pt x="1213" y="1591"/>
                    <a:pt x="1234" y="1575"/>
                    <a:pt x="1248" y="1554"/>
                  </a:cubicBezTo>
                  <a:cubicBezTo>
                    <a:pt x="1263" y="1532"/>
                    <a:pt x="1291" y="1487"/>
                    <a:pt x="1266" y="1482"/>
                  </a:cubicBezTo>
                  <a:cubicBezTo>
                    <a:pt x="1264" y="1469"/>
                    <a:pt x="1270" y="1448"/>
                    <a:pt x="1263" y="1440"/>
                  </a:cubicBezTo>
                  <a:cubicBezTo>
                    <a:pt x="1251" y="1435"/>
                    <a:pt x="1260" y="1477"/>
                    <a:pt x="1257" y="1491"/>
                  </a:cubicBezTo>
                  <a:cubicBezTo>
                    <a:pt x="1235" y="1488"/>
                    <a:pt x="1237" y="1461"/>
                    <a:pt x="1233" y="1440"/>
                  </a:cubicBezTo>
                  <a:cubicBezTo>
                    <a:pt x="1233" y="1428"/>
                    <a:pt x="1233" y="1416"/>
                    <a:pt x="1233" y="1404"/>
                  </a:cubicBezTo>
                  <a:close/>
                  <a:moveTo>
                    <a:pt x="1251" y="1425"/>
                  </a:moveTo>
                  <a:cubicBezTo>
                    <a:pt x="1259" y="1424"/>
                    <a:pt x="1253" y="1437"/>
                    <a:pt x="1263" y="1434"/>
                  </a:cubicBezTo>
                  <a:cubicBezTo>
                    <a:pt x="1261" y="1424"/>
                    <a:pt x="1267" y="1406"/>
                    <a:pt x="1260" y="1401"/>
                  </a:cubicBezTo>
                  <a:cubicBezTo>
                    <a:pt x="1262" y="1391"/>
                    <a:pt x="1256" y="1373"/>
                    <a:pt x="1263" y="1368"/>
                  </a:cubicBezTo>
                  <a:cubicBezTo>
                    <a:pt x="1266" y="1379"/>
                    <a:pt x="1285" y="1460"/>
                    <a:pt x="1284" y="1464"/>
                  </a:cubicBezTo>
                  <a:cubicBezTo>
                    <a:pt x="1295" y="1434"/>
                    <a:pt x="1272" y="1400"/>
                    <a:pt x="1287" y="1377"/>
                  </a:cubicBezTo>
                  <a:cubicBezTo>
                    <a:pt x="1289" y="1390"/>
                    <a:pt x="1300" y="1394"/>
                    <a:pt x="1305" y="1404"/>
                  </a:cubicBezTo>
                  <a:cubicBezTo>
                    <a:pt x="1305" y="1425"/>
                    <a:pt x="1310" y="1447"/>
                    <a:pt x="1305" y="1467"/>
                  </a:cubicBezTo>
                  <a:cubicBezTo>
                    <a:pt x="1295" y="1510"/>
                    <a:pt x="1251" y="1589"/>
                    <a:pt x="1215" y="1602"/>
                  </a:cubicBezTo>
                  <a:cubicBezTo>
                    <a:pt x="1185" y="1660"/>
                    <a:pt x="1132" y="1740"/>
                    <a:pt x="1161" y="1827"/>
                  </a:cubicBezTo>
                  <a:cubicBezTo>
                    <a:pt x="1250" y="1821"/>
                    <a:pt x="1303" y="1851"/>
                    <a:pt x="1389" y="1848"/>
                  </a:cubicBezTo>
                  <a:cubicBezTo>
                    <a:pt x="1393" y="1855"/>
                    <a:pt x="1410" y="1849"/>
                    <a:pt x="1419" y="1851"/>
                  </a:cubicBezTo>
                  <a:cubicBezTo>
                    <a:pt x="1430" y="1851"/>
                    <a:pt x="1441" y="1851"/>
                    <a:pt x="1452" y="1851"/>
                  </a:cubicBezTo>
                  <a:cubicBezTo>
                    <a:pt x="1457" y="1830"/>
                    <a:pt x="1457" y="1788"/>
                    <a:pt x="1452" y="1767"/>
                  </a:cubicBezTo>
                  <a:cubicBezTo>
                    <a:pt x="1452" y="1722"/>
                    <a:pt x="1443" y="1686"/>
                    <a:pt x="1440" y="1644"/>
                  </a:cubicBezTo>
                  <a:cubicBezTo>
                    <a:pt x="1438" y="1633"/>
                    <a:pt x="1444" y="1614"/>
                    <a:pt x="1437" y="1608"/>
                  </a:cubicBezTo>
                  <a:cubicBezTo>
                    <a:pt x="1404" y="1559"/>
                    <a:pt x="1368" y="1513"/>
                    <a:pt x="1365" y="1434"/>
                  </a:cubicBezTo>
                  <a:cubicBezTo>
                    <a:pt x="1363" y="1419"/>
                    <a:pt x="1369" y="1396"/>
                    <a:pt x="1362" y="1386"/>
                  </a:cubicBezTo>
                  <a:cubicBezTo>
                    <a:pt x="1343" y="1346"/>
                    <a:pt x="1297" y="1333"/>
                    <a:pt x="1260" y="1311"/>
                  </a:cubicBezTo>
                  <a:cubicBezTo>
                    <a:pt x="1264" y="1327"/>
                    <a:pt x="1249" y="1340"/>
                    <a:pt x="1254" y="1347"/>
                  </a:cubicBezTo>
                  <a:cubicBezTo>
                    <a:pt x="1258" y="1342"/>
                    <a:pt x="1274" y="1333"/>
                    <a:pt x="1281" y="1341"/>
                  </a:cubicBezTo>
                  <a:cubicBezTo>
                    <a:pt x="1270" y="1348"/>
                    <a:pt x="1257" y="1353"/>
                    <a:pt x="1245" y="1359"/>
                  </a:cubicBezTo>
                  <a:cubicBezTo>
                    <a:pt x="1240" y="1381"/>
                    <a:pt x="1241" y="1398"/>
                    <a:pt x="1242" y="1413"/>
                  </a:cubicBezTo>
                  <a:cubicBezTo>
                    <a:pt x="1241" y="1431"/>
                    <a:pt x="1243" y="1446"/>
                    <a:pt x="1245" y="1461"/>
                  </a:cubicBezTo>
                  <a:cubicBezTo>
                    <a:pt x="1253" y="1501"/>
                    <a:pt x="1251" y="1444"/>
                    <a:pt x="1251" y="1425"/>
                  </a:cubicBezTo>
                  <a:close/>
                  <a:moveTo>
                    <a:pt x="984" y="1218"/>
                  </a:moveTo>
                  <a:cubicBezTo>
                    <a:pt x="982" y="1209"/>
                    <a:pt x="970" y="1194"/>
                    <a:pt x="963" y="1200"/>
                  </a:cubicBezTo>
                  <a:cubicBezTo>
                    <a:pt x="972" y="1204"/>
                    <a:pt x="975" y="1214"/>
                    <a:pt x="984" y="1218"/>
                  </a:cubicBezTo>
                  <a:close/>
                  <a:moveTo>
                    <a:pt x="1023" y="1245"/>
                  </a:moveTo>
                  <a:cubicBezTo>
                    <a:pt x="1011" y="1239"/>
                    <a:pt x="1002" y="1230"/>
                    <a:pt x="990" y="1224"/>
                  </a:cubicBezTo>
                  <a:cubicBezTo>
                    <a:pt x="993" y="1238"/>
                    <a:pt x="1005" y="1243"/>
                    <a:pt x="1017" y="1248"/>
                  </a:cubicBezTo>
                  <a:cubicBezTo>
                    <a:pt x="1017" y="1252"/>
                    <a:pt x="1013" y="1252"/>
                    <a:pt x="1014" y="1257"/>
                  </a:cubicBezTo>
                  <a:cubicBezTo>
                    <a:pt x="1015" y="1257"/>
                    <a:pt x="1016" y="1257"/>
                    <a:pt x="1017" y="1257"/>
                  </a:cubicBezTo>
                  <a:cubicBezTo>
                    <a:pt x="1017" y="1258"/>
                    <a:pt x="1017" y="1259"/>
                    <a:pt x="1017" y="1260"/>
                  </a:cubicBezTo>
                  <a:cubicBezTo>
                    <a:pt x="1027" y="1274"/>
                    <a:pt x="1043" y="1278"/>
                    <a:pt x="1059" y="1266"/>
                  </a:cubicBezTo>
                  <a:cubicBezTo>
                    <a:pt x="1052" y="1257"/>
                    <a:pt x="1036" y="1273"/>
                    <a:pt x="1029" y="1263"/>
                  </a:cubicBezTo>
                  <a:cubicBezTo>
                    <a:pt x="1029" y="1262"/>
                    <a:pt x="1029" y="1261"/>
                    <a:pt x="1029" y="1260"/>
                  </a:cubicBezTo>
                  <a:cubicBezTo>
                    <a:pt x="1033" y="1259"/>
                    <a:pt x="1036" y="1257"/>
                    <a:pt x="1038" y="1254"/>
                  </a:cubicBezTo>
                  <a:cubicBezTo>
                    <a:pt x="1034" y="1250"/>
                    <a:pt x="1023" y="1253"/>
                    <a:pt x="1023" y="1245"/>
                  </a:cubicBezTo>
                  <a:close/>
                  <a:moveTo>
                    <a:pt x="1089" y="1278"/>
                  </a:moveTo>
                  <a:cubicBezTo>
                    <a:pt x="1080" y="1260"/>
                    <a:pt x="1110" y="1265"/>
                    <a:pt x="1104" y="1260"/>
                  </a:cubicBezTo>
                  <a:cubicBezTo>
                    <a:pt x="1096" y="1262"/>
                    <a:pt x="1080" y="1256"/>
                    <a:pt x="1077" y="1263"/>
                  </a:cubicBezTo>
                  <a:cubicBezTo>
                    <a:pt x="1080" y="1272"/>
                    <a:pt x="1061" y="1284"/>
                    <a:pt x="1041" y="1281"/>
                  </a:cubicBezTo>
                  <a:cubicBezTo>
                    <a:pt x="1044" y="1291"/>
                    <a:pt x="1050" y="1298"/>
                    <a:pt x="1059" y="1302"/>
                  </a:cubicBezTo>
                  <a:cubicBezTo>
                    <a:pt x="1064" y="1289"/>
                    <a:pt x="1075" y="1282"/>
                    <a:pt x="1089" y="1278"/>
                  </a:cubicBezTo>
                  <a:close/>
                  <a:moveTo>
                    <a:pt x="993" y="1659"/>
                  </a:moveTo>
                  <a:cubicBezTo>
                    <a:pt x="1012" y="1658"/>
                    <a:pt x="998" y="1640"/>
                    <a:pt x="1008" y="1632"/>
                  </a:cubicBezTo>
                  <a:cubicBezTo>
                    <a:pt x="1005" y="1629"/>
                    <a:pt x="1000" y="1628"/>
                    <a:pt x="993" y="1629"/>
                  </a:cubicBezTo>
                  <a:cubicBezTo>
                    <a:pt x="1002" y="1638"/>
                    <a:pt x="997" y="1648"/>
                    <a:pt x="993" y="1659"/>
                  </a:cubicBezTo>
                  <a:close/>
                  <a:moveTo>
                    <a:pt x="1023" y="1650"/>
                  </a:moveTo>
                  <a:cubicBezTo>
                    <a:pt x="1011" y="1648"/>
                    <a:pt x="1018" y="1668"/>
                    <a:pt x="1026" y="1665"/>
                  </a:cubicBezTo>
                  <a:cubicBezTo>
                    <a:pt x="1027" y="1658"/>
                    <a:pt x="1021" y="1658"/>
                    <a:pt x="1023" y="1650"/>
                  </a:cubicBezTo>
                  <a:close/>
                  <a:moveTo>
                    <a:pt x="1023" y="1674"/>
                  </a:moveTo>
                  <a:cubicBezTo>
                    <a:pt x="1033" y="1681"/>
                    <a:pt x="1031" y="1700"/>
                    <a:pt x="1041" y="1707"/>
                  </a:cubicBezTo>
                  <a:cubicBezTo>
                    <a:pt x="1037" y="1696"/>
                    <a:pt x="1036" y="1666"/>
                    <a:pt x="1023" y="167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78" name="Freeform 20"/>
            <p:cNvSpPr/>
            <p:nvPr/>
          </p:nvSpPr>
          <p:spPr bwMode="auto">
            <a:xfrm>
              <a:off x="4657725" y="1560513"/>
              <a:ext cx="80963" cy="80963"/>
            </a:xfrm>
            <a:custGeom>
              <a:cxnLst>
                <a:cxn ang="0">
                  <a:pos x="0" y="30"/>
                </a:cxn>
                <a:cxn ang="0">
                  <a:pos x="30" y="0"/>
                </a:cxn>
                <a:cxn ang="0">
                  <a:pos x="0" y="30"/>
                </a:cxn>
              </a:cxnLst>
              <a:rect b="b" l="0" r="r" t="0"/>
              <a:pathLst>
                <a:path h="30" w="30">
                  <a:moveTo>
                    <a:pt x="0" y="30"/>
                  </a:moveTo>
                  <a:cubicBezTo>
                    <a:pt x="9" y="19"/>
                    <a:pt x="19" y="9"/>
                    <a:pt x="30" y="0"/>
                  </a:cubicBezTo>
                  <a:cubicBezTo>
                    <a:pt x="21" y="11"/>
                    <a:pt x="11" y="21"/>
                    <a:pt x="0" y="30"/>
                  </a:cubicBezTo>
                  <a:close/>
                </a:path>
              </a:pathLst>
            </a:custGeom>
            <a:solidFill>
              <a:srgbClr val="76A8B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79" name="Freeform 21"/>
            <p:cNvSpPr/>
            <p:nvPr/>
          </p:nvSpPr>
          <p:spPr bwMode="auto">
            <a:xfrm>
              <a:off x="4568825" y="1609725"/>
              <a:ext cx="76200" cy="80963"/>
            </a:xfrm>
            <a:custGeom>
              <a:cxnLst>
                <a:cxn ang="0">
                  <a:pos x="0" y="27"/>
                </a:cxn>
                <a:cxn ang="0">
                  <a:pos x="24" y="0"/>
                </a:cxn>
                <a:cxn ang="0">
                  <a:pos x="0" y="30"/>
                </a:cxn>
                <a:cxn ang="0">
                  <a:pos x="0" y="27"/>
                </a:cxn>
              </a:cxnLst>
              <a:rect b="b" l="0" r="r" t="0"/>
              <a:pathLst>
                <a:path h="30" w="28">
                  <a:moveTo>
                    <a:pt x="0" y="27"/>
                  </a:moveTo>
                  <a:cubicBezTo>
                    <a:pt x="6" y="16"/>
                    <a:pt x="18" y="11"/>
                    <a:pt x="24" y="0"/>
                  </a:cubicBezTo>
                  <a:cubicBezTo>
                    <a:pt x="28" y="10"/>
                    <a:pt x="8" y="22"/>
                    <a:pt x="0" y="30"/>
                  </a:cubicBezTo>
                  <a:cubicBezTo>
                    <a:pt x="0" y="29"/>
                    <a:pt x="0" y="28"/>
                    <a:pt x="0" y="27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80" name="Freeform 22"/>
            <p:cNvSpPr/>
            <p:nvPr/>
          </p:nvSpPr>
          <p:spPr bwMode="auto">
            <a:xfrm>
              <a:off x="4464050" y="1682750"/>
              <a:ext cx="104775" cy="104775"/>
            </a:xfrm>
            <a:custGeom>
              <a:cxnLst>
                <a:cxn ang="0">
                  <a:pos x="0" y="39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9" y="33"/>
                </a:cxn>
                <a:cxn ang="0">
                  <a:pos x="0" y="39"/>
                </a:cxn>
              </a:cxnLst>
              <a:rect b="b" l="0" r="r" t="0"/>
              <a:pathLst>
                <a:path h="39" w="39">
                  <a:moveTo>
                    <a:pt x="0" y="39"/>
                  </a:moveTo>
                  <a:cubicBezTo>
                    <a:pt x="12" y="25"/>
                    <a:pt x="25" y="12"/>
                    <a:pt x="39" y="0"/>
                  </a:cubicBezTo>
                  <a:cubicBezTo>
                    <a:pt x="39" y="1"/>
                    <a:pt x="39" y="2"/>
                    <a:pt x="39" y="3"/>
                  </a:cubicBezTo>
                  <a:cubicBezTo>
                    <a:pt x="28" y="12"/>
                    <a:pt x="24" y="28"/>
                    <a:pt x="9" y="33"/>
                  </a:cubicBezTo>
                  <a:cubicBezTo>
                    <a:pt x="5" y="34"/>
                    <a:pt x="4" y="38"/>
                    <a:pt x="0" y="39"/>
                  </a:cubicBezTo>
                  <a:close/>
                </a:path>
              </a:pathLst>
            </a:custGeom>
            <a:solidFill>
              <a:srgbClr val="16323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81" name="Freeform 23"/>
            <p:cNvSpPr/>
            <p:nvPr/>
          </p:nvSpPr>
          <p:spPr bwMode="auto">
            <a:xfrm>
              <a:off x="4418013" y="1771650"/>
              <a:ext cx="69850" cy="55563"/>
            </a:xfrm>
            <a:custGeom>
              <a:cxnLst>
                <a:cxn ang="0">
                  <a:pos x="26" y="0"/>
                </a:cxn>
                <a:cxn ang="0">
                  <a:pos x="8" y="21"/>
                </a:cxn>
                <a:cxn ang="0">
                  <a:pos x="17" y="6"/>
                </a:cxn>
                <a:cxn ang="0">
                  <a:pos x="26" y="0"/>
                </a:cxn>
              </a:cxnLst>
              <a:rect b="b" l="0" r="r" t="0"/>
              <a:pathLst>
                <a:path h="21" w="26">
                  <a:moveTo>
                    <a:pt x="26" y="0"/>
                  </a:moveTo>
                  <a:cubicBezTo>
                    <a:pt x="22" y="9"/>
                    <a:pt x="12" y="12"/>
                    <a:pt x="8" y="21"/>
                  </a:cubicBezTo>
                  <a:cubicBezTo>
                    <a:pt x="0" y="17"/>
                    <a:pt x="13" y="8"/>
                    <a:pt x="17" y="6"/>
                  </a:cubicBezTo>
                  <a:cubicBezTo>
                    <a:pt x="21" y="5"/>
                    <a:pt x="22" y="1"/>
                    <a:pt x="26" y="0"/>
                  </a:cubicBezTo>
                  <a:close/>
                </a:path>
              </a:pathLst>
            </a:custGeom>
            <a:solidFill>
              <a:srgbClr val="153D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82" name="Freeform 24"/>
            <p:cNvSpPr/>
            <p:nvPr/>
          </p:nvSpPr>
          <p:spPr bwMode="auto">
            <a:xfrm>
              <a:off x="5788025" y="2982913"/>
              <a:ext cx="96838" cy="96838"/>
            </a:xfrm>
            <a:custGeom>
              <a:cxnLst>
                <a:cxn ang="0">
                  <a:pos x="0" y="36"/>
                </a:cxn>
                <a:cxn ang="0">
                  <a:pos x="36" y="0"/>
                </a:cxn>
                <a:cxn ang="0">
                  <a:pos x="0" y="36"/>
                </a:cxn>
              </a:cxnLst>
              <a:rect b="b" l="0" r="r" t="0"/>
              <a:pathLst>
                <a:path h="36" w="36">
                  <a:moveTo>
                    <a:pt x="0" y="36"/>
                  </a:moveTo>
                  <a:cubicBezTo>
                    <a:pt x="11" y="23"/>
                    <a:pt x="23" y="11"/>
                    <a:pt x="36" y="0"/>
                  </a:cubicBezTo>
                  <a:cubicBezTo>
                    <a:pt x="25" y="13"/>
                    <a:pt x="13" y="25"/>
                    <a:pt x="0" y="36"/>
                  </a:cubicBezTo>
                  <a:close/>
                </a:path>
              </a:pathLst>
            </a:custGeom>
            <a:solidFill>
              <a:srgbClr val="44687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83" name="Freeform 25"/>
            <p:cNvSpPr>
              <a:spLocks noEditPoints="1"/>
            </p:cNvSpPr>
            <p:nvPr/>
          </p:nvSpPr>
          <p:spPr bwMode="auto">
            <a:xfrm>
              <a:off x="4365625" y="1092200"/>
              <a:ext cx="1981200" cy="2286000"/>
            </a:xfrm>
            <a:custGeom>
              <a:cxnLst>
                <a:cxn ang="0">
                  <a:pos x="613" y="0"/>
                </a:cxn>
                <a:cxn ang="0">
                  <a:pos x="412" y="279"/>
                </a:cxn>
                <a:cxn ang="0">
                  <a:pos x="538" y="222"/>
                </a:cxn>
                <a:cxn ang="0">
                  <a:pos x="562" y="246"/>
                </a:cxn>
                <a:cxn ang="0">
                  <a:pos x="664" y="243"/>
                </a:cxn>
                <a:cxn ang="0">
                  <a:pos x="694" y="339"/>
                </a:cxn>
                <a:cxn ang="0">
                  <a:pos x="718" y="279"/>
                </a:cxn>
                <a:cxn ang="0">
                  <a:pos x="565" y="702"/>
                </a:cxn>
                <a:cxn ang="0">
                  <a:pos x="496" y="768"/>
                </a:cxn>
                <a:cxn ang="0">
                  <a:pos x="379" y="840"/>
                </a:cxn>
                <a:cxn ang="0">
                  <a:pos x="127" y="696"/>
                </a:cxn>
                <a:cxn ang="0">
                  <a:pos x="16" y="411"/>
                </a:cxn>
                <a:cxn ang="0">
                  <a:pos x="1" y="333"/>
                </a:cxn>
                <a:cxn ang="0">
                  <a:pos x="139" y="174"/>
                </a:cxn>
                <a:cxn ang="0">
                  <a:pos x="160" y="222"/>
                </a:cxn>
                <a:cxn ang="0">
                  <a:pos x="85" y="279"/>
                </a:cxn>
                <a:cxn ang="0">
                  <a:pos x="121" y="309"/>
                </a:cxn>
                <a:cxn ang="0">
                  <a:pos x="223" y="279"/>
                </a:cxn>
                <a:cxn ang="0">
                  <a:pos x="241" y="258"/>
                </a:cxn>
                <a:cxn ang="0">
                  <a:pos x="280" y="129"/>
                </a:cxn>
                <a:cxn ang="0">
                  <a:pos x="256" y="426"/>
                </a:cxn>
                <a:cxn ang="0">
                  <a:pos x="523" y="321"/>
                </a:cxn>
                <a:cxn ang="0">
                  <a:pos x="577" y="375"/>
                </a:cxn>
                <a:cxn ang="0">
                  <a:pos x="613" y="366"/>
                </a:cxn>
                <a:cxn ang="0">
                  <a:pos x="634" y="333"/>
                </a:cxn>
                <a:cxn ang="0">
                  <a:pos x="553" y="291"/>
                </a:cxn>
                <a:cxn ang="0">
                  <a:pos x="43" y="408"/>
                </a:cxn>
                <a:cxn ang="0">
                  <a:pos x="376" y="432"/>
                </a:cxn>
                <a:cxn ang="0">
                  <a:pos x="364" y="474"/>
                </a:cxn>
                <a:cxn ang="0">
                  <a:pos x="427" y="456"/>
                </a:cxn>
                <a:cxn ang="0">
                  <a:pos x="649" y="462"/>
                </a:cxn>
                <a:cxn ang="0">
                  <a:pos x="382" y="624"/>
                </a:cxn>
                <a:cxn ang="0">
                  <a:pos x="307" y="618"/>
                </a:cxn>
                <a:cxn ang="0">
                  <a:pos x="400" y="774"/>
                </a:cxn>
                <a:cxn ang="0">
                  <a:pos x="433" y="741"/>
                </a:cxn>
                <a:cxn ang="0">
                  <a:pos x="406" y="762"/>
                </a:cxn>
                <a:cxn ang="0">
                  <a:pos x="280" y="774"/>
                </a:cxn>
                <a:cxn ang="0">
                  <a:pos x="277" y="780"/>
                </a:cxn>
                <a:cxn ang="0">
                  <a:pos x="394" y="810"/>
                </a:cxn>
                <a:cxn ang="0">
                  <a:pos x="388" y="792"/>
                </a:cxn>
                <a:cxn ang="0">
                  <a:pos x="298" y="795"/>
                </a:cxn>
                <a:cxn ang="0">
                  <a:pos x="340" y="813"/>
                </a:cxn>
                <a:cxn ang="0">
                  <a:pos x="634" y="465"/>
                </a:cxn>
              </a:cxnLst>
              <a:rect b="b" l="0" r="r" t="0"/>
              <a:pathLst>
                <a:path h="849" w="737">
                  <a:moveTo>
                    <a:pt x="256" y="426"/>
                  </a:moveTo>
                  <a:cubicBezTo>
                    <a:pt x="254" y="438"/>
                    <a:pt x="257" y="445"/>
                    <a:pt x="265" y="447"/>
                  </a:cubicBezTo>
                  <a:cubicBezTo>
                    <a:pt x="335" y="252"/>
                    <a:pt x="484" y="136"/>
                    <a:pt x="613" y="0"/>
                  </a:cubicBezTo>
                  <a:cubicBezTo>
                    <a:pt x="599" y="45"/>
                    <a:pt x="568" y="84"/>
                    <a:pt x="538" y="123"/>
                  </a:cubicBezTo>
                  <a:cubicBezTo>
                    <a:pt x="509" y="160"/>
                    <a:pt x="469" y="194"/>
                    <a:pt x="445" y="231"/>
                  </a:cubicBezTo>
                  <a:cubicBezTo>
                    <a:pt x="437" y="243"/>
                    <a:pt x="428" y="264"/>
                    <a:pt x="412" y="279"/>
                  </a:cubicBezTo>
                  <a:cubicBezTo>
                    <a:pt x="500" y="204"/>
                    <a:pt x="565" y="106"/>
                    <a:pt x="655" y="33"/>
                  </a:cubicBezTo>
                  <a:cubicBezTo>
                    <a:pt x="627" y="89"/>
                    <a:pt x="600" y="146"/>
                    <a:pt x="577" y="207"/>
                  </a:cubicBezTo>
                  <a:cubicBezTo>
                    <a:pt x="552" y="200"/>
                    <a:pt x="554" y="229"/>
                    <a:pt x="538" y="222"/>
                  </a:cubicBezTo>
                  <a:cubicBezTo>
                    <a:pt x="532" y="233"/>
                    <a:pt x="518" y="236"/>
                    <a:pt x="517" y="252"/>
                  </a:cubicBezTo>
                  <a:cubicBezTo>
                    <a:pt x="520" y="265"/>
                    <a:pt x="526" y="257"/>
                    <a:pt x="535" y="261"/>
                  </a:cubicBezTo>
                  <a:cubicBezTo>
                    <a:pt x="544" y="256"/>
                    <a:pt x="543" y="241"/>
                    <a:pt x="562" y="246"/>
                  </a:cubicBezTo>
                  <a:cubicBezTo>
                    <a:pt x="561" y="260"/>
                    <a:pt x="549" y="263"/>
                    <a:pt x="547" y="276"/>
                  </a:cubicBezTo>
                  <a:cubicBezTo>
                    <a:pt x="566" y="274"/>
                    <a:pt x="566" y="253"/>
                    <a:pt x="577" y="243"/>
                  </a:cubicBezTo>
                  <a:cubicBezTo>
                    <a:pt x="606" y="238"/>
                    <a:pt x="639" y="228"/>
                    <a:pt x="664" y="243"/>
                  </a:cubicBezTo>
                  <a:cubicBezTo>
                    <a:pt x="663" y="252"/>
                    <a:pt x="657" y="256"/>
                    <a:pt x="655" y="264"/>
                  </a:cubicBezTo>
                  <a:cubicBezTo>
                    <a:pt x="669" y="264"/>
                    <a:pt x="669" y="250"/>
                    <a:pt x="682" y="249"/>
                  </a:cubicBezTo>
                  <a:cubicBezTo>
                    <a:pt x="683" y="282"/>
                    <a:pt x="691" y="308"/>
                    <a:pt x="694" y="339"/>
                  </a:cubicBezTo>
                  <a:cubicBezTo>
                    <a:pt x="716" y="328"/>
                    <a:pt x="704" y="283"/>
                    <a:pt x="712" y="258"/>
                  </a:cubicBezTo>
                  <a:cubicBezTo>
                    <a:pt x="720" y="256"/>
                    <a:pt x="710" y="272"/>
                    <a:pt x="718" y="270"/>
                  </a:cubicBezTo>
                  <a:cubicBezTo>
                    <a:pt x="718" y="273"/>
                    <a:pt x="718" y="276"/>
                    <a:pt x="718" y="279"/>
                  </a:cubicBezTo>
                  <a:cubicBezTo>
                    <a:pt x="720" y="294"/>
                    <a:pt x="714" y="317"/>
                    <a:pt x="721" y="327"/>
                  </a:cubicBezTo>
                  <a:cubicBezTo>
                    <a:pt x="737" y="448"/>
                    <a:pt x="666" y="531"/>
                    <a:pt x="640" y="630"/>
                  </a:cubicBezTo>
                  <a:cubicBezTo>
                    <a:pt x="608" y="647"/>
                    <a:pt x="594" y="682"/>
                    <a:pt x="565" y="702"/>
                  </a:cubicBezTo>
                  <a:cubicBezTo>
                    <a:pt x="552" y="713"/>
                    <a:pt x="540" y="725"/>
                    <a:pt x="529" y="738"/>
                  </a:cubicBezTo>
                  <a:cubicBezTo>
                    <a:pt x="528" y="738"/>
                    <a:pt x="527" y="738"/>
                    <a:pt x="526" y="738"/>
                  </a:cubicBezTo>
                  <a:cubicBezTo>
                    <a:pt x="515" y="747"/>
                    <a:pt x="505" y="757"/>
                    <a:pt x="496" y="768"/>
                  </a:cubicBezTo>
                  <a:cubicBezTo>
                    <a:pt x="465" y="797"/>
                    <a:pt x="427" y="835"/>
                    <a:pt x="391" y="849"/>
                  </a:cubicBezTo>
                  <a:cubicBezTo>
                    <a:pt x="407" y="830"/>
                    <a:pt x="434" y="822"/>
                    <a:pt x="448" y="801"/>
                  </a:cubicBezTo>
                  <a:cubicBezTo>
                    <a:pt x="424" y="801"/>
                    <a:pt x="403" y="830"/>
                    <a:pt x="379" y="840"/>
                  </a:cubicBezTo>
                  <a:cubicBezTo>
                    <a:pt x="364" y="829"/>
                    <a:pt x="336" y="846"/>
                    <a:pt x="307" y="840"/>
                  </a:cubicBezTo>
                  <a:cubicBezTo>
                    <a:pt x="302" y="833"/>
                    <a:pt x="284" y="839"/>
                    <a:pt x="274" y="837"/>
                  </a:cubicBezTo>
                  <a:cubicBezTo>
                    <a:pt x="215" y="800"/>
                    <a:pt x="174" y="745"/>
                    <a:pt x="127" y="696"/>
                  </a:cubicBezTo>
                  <a:cubicBezTo>
                    <a:pt x="130" y="679"/>
                    <a:pt x="120" y="675"/>
                    <a:pt x="118" y="663"/>
                  </a:cubicBezTo>
                  <a:cubicBezTo>
                    <a:pt x="113" y="662"/>
                    <a:pt x="112" y="665"/>
                    <a:pt x="112" y="669"/>
                  </a:cubicBezTo>
                  <a:cubicBezTo>
                    <a:pt x="57" y="603"/>
                    <a:pt x="24" y="517"/>
                    <a:pt x="16" y="411"/>
                  </a:cubicBezTo>
                  <a:cubicBezTo>
                    <a:pt x="28" y="399"/>
                    <a:pt x="46" y="377"/>
                    <a:pt x="37" y="354"/>
                  </a:cubicBezTo>
                  <a:cubicBezTo>
                    <a:pt x="26" y="365"/>
                    <a:pt x="26" y="387"/>
                    <a:pt x="16" y="399"/>
                  </a:cubicBezTo>
                  <a:cubicBezTo>
                    <a:pt x="10" y="377"/>
                    <a:pt x="0" y="353"/>
                    <a:pt x="1" y="333"/>
                  </a:cubicBezTo>
                  <a:cubicBezTo>
                    <a:pt x="1" y="336"/>
                    <a:pt x="7" y="303"/>
                    <a:pt x="10" y="297"/>
                  </a:cubicBezTo>
                  <a:cubicBezTo>
                    <a:pt x="27" y="257"/>
                    <a:pt x="89" y="237"/>
                    <a:pt x="109" y="204"/>
                  </a:cubicBezTo>
                  <a:cubicBezTo>
                    <a:pt x="120" y="195"/>
                    <a:pt x="130" y="185"/>
                    <a:pt x="139" y="174"/>
                  </a:cubicBezTo>
                  <a:cubicBezTo>
                    <a:pt x="155" y="176"/>
                    <a:pt x="179" y="170"/>
                    <a:pt x="190" y="177"/>
                  </a:cubicBezTo>
                  <a:cubicBezTo>
                    <a:pt x="183" y="192"/>
                    <a:pt x="161" y="208"/>
                    <a:pt x="160" y="219"/>
                  </a:cubicBezTo>
                  <a:cubicBezTo>
                    <a:pt x="160" y="220"/>
                    <a:pt x="160" y="221"/>
                    <a:pt x="160" y="222"/>
                  </a:cubicBezTo>
                  <a:cubicBezTo>
                    <a:pt x="129" y="227"/>
                    <a:pt x="111" y="258"/>
                    <a:pt x="91" y="264"/>
                  </a:cubicBezTo>
                  <a:cubicBezTo>
                    <a:pt x="94" y="252"/>
                    <a:pt x="109" y="252"/>
                    <a:pt x="112" y="240"/>
                  </a:cubicBezTo>
                  <a:cubicBezTo>
                    <a:pt x="93" y="241"/>
                    <a:pt x="73" y="257"/>
                    <a:pt x="85" y="279"/>
                  </a:cubicBezTo>
                  <a:cubicBezTo>
                    <a:pt x="96" y="284"/>
                    <a:pt x="99" y="265"/>
                    <a:pt x="103" y="273"/>
                  </a:cubicBezTo>
                  <a:cubicBezTo>
                    <a:pt x="104" y="297"/>
                    <a:pt x="110" y="316"/>
                    <a:pt x="127" y="324"/>
                  </a:cubicBezTo>
                  <a:cubicBezTo>
                    <a:pt x="135" y="321"/>
                    <a:pt x="123" y="312"/>
                    <a:pt x="121" y="309"/>
                  </a:cubicBezTo>
                  <a:cubicBezTo>
                    <a:pt x="148" y="319"/>
                    <a:pt x="179" y="319"/>
                    <a:pt x="208" y="309"/>
                  </a:cubicBezTo>
                  <a:cubicBezTo>
                    <a:pt x="208" y="297"/>
                    <a:pt x="198" y="295"/>
                    <a:pt x="199" y="282"/>
                  </a:cubicBezTo>
                  <a:cubicBezTo>
                    <a:pt x="208" y="285"/>
                    <a:pt x="222" y="293"/>
                    <a:pt x="223" y="279"/>
                  </a:cubicBezTo>
                  <a:cubicBezTo>
                    <a:pt x="229" y="280"/>
                    <a:pt x="224" y="292"/>
                    <a:pt x="232" y="291"/>
                  </a:cubicBezTo>
                  <a:cubicBezTo>
                    <a:pt x="242" y="280"/>
                    <a:pt x="226" y="269"/>
                    <a:pt x="229" y="255"/>
                  </a:cubicBezTo>
                  <a:cubicBezTo>
                    <a:pt x="235" y="249"/>
                    <a:pt x="235" y="256"/>
                    <a:pt x="241" y="258"/>
                  </a:cubicBezTo>
                  <a:cubicBezTo>
                    <a:pt x="233" y="245"/>
                    <a:pt x="242" y="221"/>
                    <a:pt x="250" y="201"/>
                  </a:cubicBezTo>
                  <a:cubicBezTo>
                    <a:pt x="260" y="197"/>
                    <a:pt x="252" y="211"/>
                    <a:pt x="262" y="207"/>
                  </a:cubicBezTo>
                  <a:cubicBezTo>
                    <a:pt x="272" y="185"/>
                    <a:pt x="262" y="153"/>
                    <a:pt x="280" y="129"/>
                  </a:cubicBezTo>
                  <a:cubicBezTo>
                    <a:pt x="275" y="197"/>
                    <a:pt x="271" y="292"/>
                    <a:pt x="247" y="351"/>
                  </a:cubicBezTo>
                  <a:cubicBezTo>
                    <a:pt x="257" y="350"/>
                    <a:pt x="257" y="359"/>
                    <a:pt x="256" y="375"/>
                  </a:cubicBezTo>
                  <a:cubicBezTo>
                    <a:pt x="251" y="385"/>
                    <a:pt x="251" y="416"/>
                    <a:pt x="256" y="426"/>
                  </a:cubicBezTo>
                  <a:close/>
                  <a:moveTo>
                    <a:pt x="553" y="291"/>
                  </a:moveTo>
                  <a:cubicBezTo>
                    <a:pt x="531" y="298"/>
                    <a:pt x="512" y="308"/>
                    <a:pt x="502" y="327"/>
                  </a:cubicBezTo>
                  <a:cubicBezTo>
                    <a:pt x="508" y="333"/>
                    <a:pt x="514" y="322"/>
                    <a:pt x="523" y="321"/>
                  </a:cubicBezTo>
                  <a:cubicBezTo>
                    <a:pt x="532" y="324"/>
                    <a:pt x="520" y="348"/>
                    <a:pt x="529" y="351"/>
                  </a:cubicBezTo>
                  <a:cubicBezTo>
                    <a:pt x="529" y="353"/>
                    <a:pt x="529" y="355"/>
                    <a:pt x="529" y="357"/>
                  </a:cubicBezTo>
                  <a:cubicBezTo>
                    <a:pt x="540" y="366"/>
                    <a:pt x="559" y="402"/>
                    <a:pt x="577" y="375"/>
                  </a:cubicBezTo>
                  <a:cubicBezTo>
                    <a:pt x="576" y="375"/>
                    <a:pt x="575" y="375"/>
                    <a:pt x="574" y="375"/>
                  </a:cubicBezTo>
                  <a:cubicBezTo>
                    <a:pt x="574" y="374"/>
                    <a:pt x="574" y="373"/>
                    <a:pt x="574" y="372"/>
                  </a:cubicBezTo>
                  <a:cubicBezTo>
                    <a:pt x="591" y="374"/>
                    <a:pt x="602" y="370"/>
                    <a:pt x="613" y="366"/>
                  </a:cubicBezTo>
                  <a:cubicBezTo>
                    <a:pt x="614" y="354"/>
                    <a:pt x="592" y="365"/>
                    <a:pt x="598" y="348"/>
                  </a:cubicBezTo>
                  <a:cubicBezTo>
                    <a:pt x="607" y="360"/>
                    <a:pt x="612" y="343"/>
                    <a:pt x="631" y="348"/>
                  </a:cubicBezTo>
                  <a:cubicBezTo>
                    <a:pt x="633" y="344"/>
                    <a:pt x="627" y="332"/>
                    <a:pt x="634" y="333"/>
                  </a:cubicBezTo>
                  <a:cubicBezTo>
                    <a:pt x="644" y="339"/>
                    <a:pt x="649" y="350"/>
                    <a:pt x="664" y="351"/>
                  </a:cubicBezTo>
                  <a:cubicBezTo>
                    <a:pt x="655" y="315"/>
                    <a:pt x="627" y="298"/>
                    <a:pt x="589" y="291"/>
                  </a:cubicBezTo>
                  <a:cubicBezTo>
                    <a:pt x="584" y="286"/>
                    <a:pt x="558" y="286"/>
                    <a:pt x="553" y="291"/>
                  </a:cubicBezTo>
                  <a:close/>
                  <a:moveTo>
                    <a:pt x="49" y="405"/>
                  </a:moveTo>
                  <a:cubicBezTo>
                    <a:pt x="50" y="398"/>
                    <a:pt x="48" y="394"/>
                    <a:pt x="43" y="393"/>
                  </a:cubicBezTo>
                  <a:cubicBezTo>
                    <a:pt x="41" y="395"/>
                    <a:pt x="36" y="407"/>
                    <a:pt x="43" y="408"/>
                  </a:cubicBezTo>
                  <a:cubicBezTo>
                    <a:pt x="44" y="406"/>
                    <a:pt x="46" y="405"/>
                    <a:pt x="49" y="405"/>
                  </a:cubicBezTo>
                  <a:close/>
                  <a:moveTo>
                    <a:pt x="388" y="477"/>
                  </a:moveTo>
                  <a:cubicBezTo>
                    <a:pt x="396" y="462"/>
                    <a:pt x="389" y="436"/>
                    <a:pt x="376" y="432"/>
                  </a:cubicBezTo>
                  <a:cubicBezTo>
                    <a:pt x="380" y="447"/>
                    <a:pt x="377" y="469"/>
                    <a:pt x="388" y="477"/>
                  </a:cubicBezTo>
                  <a:close/>
                  <a:moveTo>
                    <a:pt x="343" y="435"/>
                  </a:moveTo>
                  <a:cubicBezTo>
                    <a:pt x="333" y="442"/>
                    <a:pt x="350" y="471"/>
                    <a:pt x="364" y="474"/>
                  </a:cubicBezTo>
                  <a:cubicBezTo>
                    <a:pt x="360" y="458"/>
                    <a:pt x="351" y="447"/>
                    <a:pt x="343" y="435"/>
                  </a:cubicBezTo>
                  <a:close/>
                  <a:moveTo>
                    <a:pt x="427" y="480"/>
                  </a:moveTo>
                  <a:cubicBezTo>
                    <a:pt x="427" y="472"/>
                    <a:pt x="427" y="464"/>
                    <a:pt x="427" y="456"/>
                  </a:cubicBezTo>
                  <a:cubicBezTo>
                    <a:pt x="414" y="452"/>
                    <a:pt x="414" y="484"/>
                    <a:pt x="427" y="480"/>
                  </a:cubicBezTo>
                  <a:close/>
                  <a:moveTo>
                    <a:pt x="652" y="495"/>
                  </a:moveTo>
                  <a:cubicBezTo>
                    <a:pt x="668" y="495"/>
                    <a:pt x="663" y="460"/>
                    <a:pt x="649" y="462"/>
                  </a:cubicBezTo>
                  <a:cubicBezTo>
                    <a:pt x="647" y="476"/>
                    <a:pt x="652" y="483"/>
                    <a:pt x="652" y="495"/>
                  </a:cubicBezTo>
                  <a:close/>
                  <a:moveTo>
                    <a:pt x="397" y="624"/>
                  </a:moveTo>
                  <a:cubicBezTo>
                    <a:pt x="392" y="624"/>
                    <a:pt x="387" y="624"/>
                    <a:pt x="382" y="624"/>
                  </a:cubicBezTo>
                  <a:cubicBezTo>
                    <a:pt x="382" y="631"/>
                    <a:pt x="383" y="639"/>
                    <a:pt x="376" y="639"/>
                  </a:cubicBezTo>
                  <a:cubicBezTo>
                    <a:pt x="369" y="621"/>
                    <a:pt x="337" y="628"/>
                    <a:pt x="334" y="606"/>
                  </a:cubicBezTo>
                  <a:cubicBezTo>
                    <a:pt x="321" y="606"/>
                    <a:pt x="318" y="616"/>
                    <a:pt x="307" y="618"/>
                  </a:cubicBezTo>
                  <a:cubicBezTo>
                    <a:pt x="314" y="643"/>
                    <a:pt x="295" y="642"/>
                    <a:pt x="298" y="663"/>
                  </a:cubicBezTo>
                  <a:cubicBezTo>
                    <a:pt x="328" y="655"/>
                    <a:pt x="398" y="687"/>
                    <a:pt x="397" y="624"/>
                  </a:cubicBezTo>
                  <a:close/>
                  <a:moveTo>
                    <a:pt x="400" y="774"/>
                  </a:moveTo>
                  <a:cubicBezTo>
                    <a:pt x="416" y="775"/>
                    <a:pt x="425" y="769"/>
                    <a:pt x="442" y="771"/>
                  </a:cubicBezTo>
                  <a:cubicBezTo>
                    <a:pt x="443" y="777"/>
                    <a:pt x="438" y="789"/>
                    <a:pt x="448" y="786"/>
                  </a:cubicBezTo>
                  <a:cubicBezTo>
                    <a:pt x="457" y="770"/>
                    <a:pt x="447" y="734"/>
                    <a:pt x="433" y="741"/>
                  </a:cubicBezTo>
                  <a:cubicBezTo>
                    <a:pt x="437" y="743"/>
                    <a:pt x="439" y="747"/>
                    <a:pt x="439" y="753"/>
                  </a:cubicBezTo>
                  <a:cubicBezTo>
                    <a:pt x="443" y="770"/>
                    <a:pt x="419" y="759"/>
                    <a:pt x="409" y="762"/>
                  </a:cubicBezTo>
                  <a:cubicBezTo>
                    <a:pt x="408" y="762"/>
                    <a:pt x="407" y="762"/>
                    <a:pt x="406" y="762"/>
                  </a:cubicBezTo>
                  <a:cubicBezTo>
                    <a:pt x="379" y="757"/>
                    <a:pt x="331" y="757"/>
                    <a:pt x="304" y="762"/>
                  </a:cubicBezTo>
                  <a:cubicBezTo>
                    <a:pt x="293" y="779"/>
                    <a:pt x="243" y="757"/>
                    <a:pt x="244" y="786"/>
                  </a:cubicBezTo>
                  <a:cubicBezTo>
                    <a:pt x="258" y="795"/>
                    <a:pt x="266" y="775"/>
                    <a:pt x="280" y="774"/>
                  </a:cubicBezTo>
                  <a:cubicBezTo>
                    <a:pt x="308" y="776"/>
                    <a:pt x="342" y="770"/>
                    <a:pt x="361" y="774"/>
                  </a:cubicBezTo>
                  <a:cubicBezTo>
                    <a:pt x="367" y="779"/>
                    <a:pt x="394" y="779"/>
                    <a:pt x="400" y="774"/>
                  </a:cubicBezTo>
                  <a:close/>
                  <a:moveTo>
                    <a:pt x="277" y="780"/>
                  </a:moveTo>
                  <a:cubicBezTo>
                    <a:pt x="271" y="791"/>
                    <a:pt x="291" y="792"/>
                    <a:pt x="292" y="786"/>
                  </a:cubicBezTo>
                  <a:cubicBezTo>
                    <a:pt x="286" y="785"/>
                    <a:pt x="287" y="777"/>
                    <a:pt x="277" y="780"/>
                  </a:cubicBezTo>
                  <a:close/>
                  <a:moveTo>
                    <a:pt x="394" y="810"/>
                  </a:moveTo>
                  <a:cubicBezTo>
                    <a:pt x="403" y="809"/>
                    <a:pt x="412" y="808"/>
                    <a:pt x="412" y="798"/>
                  </a:cubicBezTo>
                  <a:cubicBezTo>
                    <a:pt x="400" y="794"/>
                    <a:pt x="389" y="807"/>
                    <a:pt x="382" y="798"/>
                  </a:cubicBezTo>
                  <a:cubicBezTo>
                    <a:pt x="386" y="798"/>
                    <a:pt x="389" y="797"/>
                    <a:pt x="388" y="792"/>
                  </a:cubicBezTo>
                  <a:cubicBezTo>
                    <a:pt x="373" y="792"/>
                    <a:pt x="358" y="792"/>
                    <a:pt x="343" y="792"/>
                  </a:cubicBezTo>
                  <a:cubicBezTo>
                    <a:pt x="330" y="794"/>
                    <a:pt x="309" y="788"/>
                    <a:pt x="301" y="795"/>
                  </a:cubicBezTo>
                  <a:cubicBezTo>
                    <a:pt x="300" y="795"/>
                    <a:pt x="299" y="795"/>
                    <a:pt x="298" y="795"/>
                  </a:cubicBezTo>
                  <a:cubicBezTo>
                    <a:pt x="297" y="795"/>
                    <a:pt x="296" y="795"/>
                    <a:pt x="295" y="795"/>
                  </a:cubicBezTo>
                  <a:cubicBezTo>
                    <a:pt x="294" y="801"/>
                    <a:pt x="299" y="801"/>
                    <a:pt x="301" y="804"/>
                  </a:cubicBezTo>
                  <a:cubicBezTo>
                    <a:pt x="296" y="813"/>
                    <a:pt x="325" y="814"/>
                    <a:pt x="340" y="813"/>
                  </a:cubicBezTo>
                  <a:cubicBezTo>
                    <a:pt x="357" y="811"/>
                    <a:pt x="382" y="817"/>
                    <a:pt x="394" y="810"/>
                  </a:cubicBezTo>
                  <a:close/>
                  <a:moveTo>
                    <a:pt x="634" y="486"/>
                  </a:moveTo>
                  <a:cubicBezTo>
                    <a:pt x="643" y="490"/>
                    <a:pt x="643" y="461"/>
                    <a:pt x="634" y="465"/>
                  </a:cubicBezTo>
                  <a:cubicBezTo>
                    <a:pt x="634" y="472"/>
                    <a:pt x="634" y="479"/>
                    <a:pt x="634" y="486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84" name="Freeform 26"/>
            <p:cNvSpPr/>
            <p:nvPr/>
          </p:nvSpPr>
          <p:spPr bwMode="auto">
            <a:xfrm>
              <a:off x="5699125" y="3079750"/>
              <a:ext cx="80963" cy="80963"/>
            </a:xfrm>
            <a:custGeom>
              <a:cxnLst>
                <a:cxn ang="0">
                  <a:pos x="0" y="30"/>
                </a:cxn>
                <a:cxn ang="0">
                  <a:pos x="30" y="0"/>
                </a:cxn>
                <a:cxn ang="0">
                  <a:pos x="0" y="30"/>
                </a:cxn>
              </a:cxnLst>
              <a:rect b="b" l="0" r="r" t="0"/>
              <a:pathLst>
                <a:path h="30" w="30">
                  <a:moveTo>
                    <a:pt x="0" y="30"/>
                  </a:moveTo>
                  <a:cubicBezTo>
                    <a:pt x="9" y="19"/>
                    <a:pt x="19" y="9"/>
                    <a:pt x="30" y="0"/>
                  </a:cubicBezTo>
                  <a:cubicBezTo>
                    <a:pt x="21" y="11"/>
                    <a:pt x="11" y="21"/>
                    <a:pt x="0" y="30"/>
                  </a:cubicBezTo>
                  <a:close/>
                </a:path>
              </a:pathLst>
            </a:custGeom>
            <a:solidFill>
              <a:srgbClr val="86BBD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85" name="Freeform 27"/>
            <p:cNvSpPr/>
            <p:nvPr/>
          </p:nvSpPr>
          <p:spPr bwMode="auto">
            <a:xfrm>
              <a:off x="4795838" y="1165225"/>
              <a:ext cx="212725" cy="350838"/>
            </a:xfrm>
            <a:custGeom>
              <a:cxnLst>
                <a:cxn ang="0">
                  <a:pos x="75" y="24"/>
                </a:cxn>
                <a:cxn ang="0">
                  <a:pos x="45" y="126"/>
                </a:cxn>
                <a:cxn ang="0">
                  <a:pos x="6" y="123"/>
                </a:cxn>
                <a:cxn ang="0">
                  <a:pos x="21" y="99"/>
                </a:cxn>
                <a:cxn ang="0">
                  <a:pos x="72" y="0"/>
                </a:cxn>
                <a:cxn ang="0">
                  <a:pos x="75" y="24"/>
                </a:cxn>
              </a:cxnLst>
              <a:rect b="b" l="0" r="r" t="0"/>
              <a:pathLst>
                <a:path h="130" w="79">
                  <a:moveTo>
                    <a:pt x="75" y="24"/>
                  </a:moveTo>
                  <a:cubicBezTo>
                    <a:pt x="73" y="66"/>
                    <a:pt x="60" y="97"/>
                    <a:pt x="45" y="126"/>
                  </a:cubicBezTo>
                  <a:cubicBezTo>
                    <a:pt x="33" y="124"/>
                    <a:pt x="13" y="130"/>
                    <a:pt x="6" y="123"/>
                  </a:cubicBezTo>
                  <a:cubicBezTo>
                    <a:pt x="0" y="115"/>
                    <a:pt x="15" y="107"/>
                    <a:pt x="21" y="99"/>
                  </a:cubicBezTo>
                  <a:cubicBezTo>
                    <a:pt x="42" y="73"/>
                    <a:pt x="63" y="38"/>
                    <a:pt x="72" y="0"/>
                  </a:cubicBezTo>
                  <a:cubicBezTo>
                    <a:pt x="79" y="2"/>
                    <a:pt x="73" y="17"/>
                    <a:pt x="75" y="24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86" name="Freeform 28"/>
            <p:cNvSpPr/>
            <p:nvPr/>
          </p:nvSpPr>
          <p:spPr bwMode="auto">
            <a:xfrm>
              <a:off x="5559425" y="1230313"/>
              <a:ext cx="85725" cy="128588"/>
            </a:xfrm>
            <a:custGeom>
              <a:cxnLst>
                <a:cxn ang="0">
                  <a:pos x="31" y="0"/>
                </a:cxn>
                <a:cxn ang="0">
                  <a:pos x="1" y="48"/>
                </a:cxn>
                <a:cxn ang="0">
                  <a:pos x="31" y="0"/>
                </a:cxn>
              </a:cxnLst>
              <a:rect b="b" l="0" r="r" t="0"/>
              <a:pathLst>
                <a:path h="48" w="32">
                  <a:moveTo>
                    <a:pt x="31" y="0"/>
                  </a:moveTo>
                  <a:cubicBezTo>
                    <a:pt x="32" y="15"/>
                    <a:pt x="8" y="31"/>
                    <a:pt x="1" y="48"/>
                  </a:cubicBezTo>
                  <a:cubicBezTo>
                    <a:pt x="0" y="33"/>
                    <a:pt x="24" y="17"/>
                    <a:pt x="31" y="0"/>
                  </a:cubicBezTo>
                  <a:close/>
                </a:path>
              </a:pathLst>
            </a:custGeom>
            <a:solidFill>
              <a:srgbClr val="5C879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87" name="Freeform 29"/>
            <p:cNvSpPr/>
            <p:nvPr/>
          </p:nvSpPr>
          <p:spPr bwMode="auto">
            <a:xfrm>
              <a:off x="5586413" y="1335088"/>
              <a:ext cx="77788" cy="88900"/>
            </a:xfrm>
            <a:custGeom>
              <a:cxnLst>
                <a:cxn ang="0">
                  <a:pos x="0" y="33"/>
                </a:cxn>
                <a:cxn ang="0">
                  <a:pos x="27" y="0"/>
                </a:cxn>
                <a:cxn ang="0">
                  <a:pos x="3" y="33"/>
                </a:cxn>
                <a:cxn ang="0">
                  <a:pos x="0" y="33"/>
                </a:cxn>
              </a:cxnLst>
              <a:rect b="b" l="0" r="r" t="0"/>
              <a:pathLst>
                <a:path h="33" w="28">
                  <a:moveTo>
                    <a:pt x="0" y="33"/>
                  </a:moveTo>
                  <a:cubicBezTo>
                    <a:pt x="9" y="22"/>
                    <a:pt x="18" y="11"/>
                    <a:pt x="27" y="0"/>
                  </a:cubicBezTo>
                  <a:cubicBezTo>
                    <a:pt x="29" y="9"/>
                    <a:pt x="12" y="25"/>
                    <a:pt x="3" y="33"/>
                  </a:cubicBezTo>
                  <a:cubicBezTo>
                    <a:pt x="2" y="33"/>
                    <a:pt x="1" y="33"/>
                    <a:pt x="0" y="33"/>
                  </a:cubicBezTo>
                  <a:close/>
                </a:path>
              </a:pathLst>
            </a:custGeom>
            <a:solidFill>
              <a:srgbClr val="5C879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88" name="Freeform 30"/>
            <p:cNvSpPr/>
            <p:nvPr/>
          </p:nvSpPr>
          <p:spPr bwMode="auto">
            <a:xfrm>
              <a:off x="5424488" y="1570038"/>
              <a:ext cx="65088" cy="79375"/>
            </a:xfrm>
            <a:custGeom>
              <a:cxnLst>
                <a:cxn ang="0">
                  <a:pos x="24" y="0"/>
                </a:cxn>
                <a:cxn ang="0">
                  <a:pos x="3" y="30"/>
                </a:cxn>
                <a:cxn ang="0">
                  <a:pos x="21" y="0"/>
                </a:cxn>
                <a:cxn ang="0">
                  <a:pos x="24" y="0"/>
                </a:cxn>
              </a:cxnLst>
              <a:rect b="b" l="0" r="r" t="0"/>
              <a:pathLst>
                <a:path h="30" w="24">
                  <a:moveTo>
                    <a:pt x="24" y="0"/>
                  </a:moveTo>
                  <a:cubicBezTo>
                    <a:pt x="18" y="11"/>
                    <a:pt x="9" y="19"/>
                    <a:pt x="3" y="30"/>
                  </a:cubicBezTo>
                  <a:cubicBezTo>
                    <a:pt x="0" y="23"/>
                    <a:pt x="14" y="7"/>
                    <a:pt x="21" y="0"/>
                  </a:cubicBezTo>
                  <a:cubicBezTo>
                    <a:pt x="22" y="0"/>
                    <a:pt x="23" y="0"/>
                    <a:pt x="24" y="0"/>
                  </a:cubicBezTo>
                  <a:close/>
                </a:path>
              </a:pathLst>
            </a:custGeom>
            <a:solidFill>
              <a:srgbClr val="44687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89" name="Freeform 31"/>
            <p:cNvSpPr/>
            <p:nvPr/>
          </p:nvSpPr>
          <p:spPr bwMode="auto">
            <a:xfrm>
              <a:off x="5481638" y="1497013"/>
              <a:ext cx="55563" cy="73025"/>
            </a:xfrm>
            <a:custGeom>
              <a:cxnLst>
                <a:cxn ang="0">
                  <a:pos x="21" y="0"/>
                </a:cxn>
                <a:cxn ang="0">
                  <a:pos x="3" y="27"/>
                </a:cxn>
                <a:cxn ang="0">
                  <a:pos x="0" y="27"/>
                </a:cxn>
                <a:cxn ang="0">
                  <a:pos x="18" y="0"/>
                </a:cxn>
                <a:cxn ang="0">
                  <a:pos x="21" y="0"/>
                </a:cxn>
              </a:cxnLst>
              <a:rect b="b" l="0" r="r" t="0"/>
              <a:pathLst>
                <a:path h="27" w="21">
                  <a:moveTo>
                    <a:pt x="21" y="0"/>
                  </a:moveTo>
                  <a:cubicBezTo>
                    <a:pt x="18" y="12"/>
                    <a:pt x="8" y="17"/>
                    <a:pt x="3" y="27"/>
                  </a:cubicBezTo>
                  <a:cubicBezTo>
                    <a:pt x="2" y="27"/>
                    <a:pt x="1" y="27"/>
                    <a:pt x="0" y="27"/>
                  </a:cubicBezTo>
                  <a:cubicBezTo>
                    <a:pt x="3" y="15"/>
                    <a:pt x="12" y="9"/>
                    <a:pt x="18" y="0"/>
                  </a:cubicBezTo>
                  <a:cubicBezTo>
                    <a:pt x="19" y="0"/>
                    <a:pt x="20" y="0"/>
                    <a:pt x="21" y="0"/>
                  </a:cubicBezTo>
                  <a:close/>
                </a:path>
              </a:pathLst>
            </a:custGeom>
            <a:solidFill>
              <a:srgbClr val="7DB1C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90" name="Freeform 32"/>
            <p:cNvSpPr/>
            <p:nvPr/>
          </p:nvSpPr>
          <p:spPr bwMode="auto">
            <a:xfrm>
              <a:off x="5067300" y="1044575"/>
              <a:ext cx="688975" cy="1195388"/>
            </a:xfrm>
            <a:custGeom>
              <a:cxnLst>
                <a:cxn ang="0">
                  <a:pos x="166" y="138"/>
                </a:cxn>
                <a:cxn ang="0">
                  <a:pos x="40" y="339"/>
                </a:cxn>
                <a:cxn ang="0">
                  <a:pos x="49" y="339"/>
                </a:cxn>
                <a:cxn ang="0">
                  <a:pos x="52" y="339"/>
                </a:cxn>
                <a:cxn ang="0">
                  <a:pos x="7" y="444"/>
                </a:cxn>
                <a:cxn ang="0">
                  <a:pos x="4" y="411"/>
                </a:cxn>
                <a:cxn ang="0">
                  <a:pos x="13" y="375"/>
                </a:cxn>
                <a:cxn ang="0">
                  <a:pos x="13" y="345"/>
                </a:cxn>
                <a:cxn ang="0">
                  <a:pos x="79" y="207"/>
                </a:cxn>
                <a:cxn ang="0">
                  <a:pos x="70" y="243"/>
                </a:cxn>
                <a:cxn ang="0">
                  <a:pos x="157" y="114"/>
                </a:cxn>
                <a:cxn ang="0">
                  <a:pos x="256" y="0"/>
                </a:cxn>
                <a:cxn ang="0">
                  <a:pos x="91" y="219"/>
                </a:cxn>
                <a:cxn ang="0">
                  <a:pos x="130" y="183"/>
                </a:cxn>
                <a:cxn ang="0">
                  <a:pos x="163" y="138"/>
                </a:cxn>
                <a:cxn ang="0">
                  <a:pos x="166" y="138"/>
                </a:cxn>
              </a:cxnLst>
              <a:rect b="b" l="0" r="r" t="0"/>
              <a:pathLst>
                <a:path h="442" w="256">
                  <a:moveTo>
                    <a:pt x="166" y="138"/>
                  </a:moveTo>
                  <a:cubicBezTo>
                    <a:pt x="122" y="203"/>
                    <a:pt x="75" y="265"/>
                    <a:pt x="40" y="339"/>
                  </a:cubicBezTo>
                  <a:cubicBezTo>
                    <a:pt x="42" y="344"/>
                    <a:pt x="45" y="339"/>
                    <a:pt x="49" y="339"/>
                  </a:cubicBezTo>
                  <a:cubicBezTo>
                    <a:pt x="50" y="339"/>
                    <a:pt x="51" y="339"/>
                    <a:pt x="52" y="339"/>
                  </a:cubicBezTo>
                  <a:cubicBezTo>
                    <a:pt x="32" y="376"/>
                    <a:pt x="19" y="403"/>
                    <a:pt x="7" y="444"/>
                  </a:cubicBezTo>
                  <a:cubicBezTo>
                    <a:pt x="0" y="439"/>
                    <a:pt x="6" y="421"/>
                    <a:pt x="4" y="411"/>
                  </a:cubicBezTo>
                  <a:cubicBezTo>
                    <a:pt x="7" y="399"/>
                    <a:pt x="18" y="395"/>
                    <a:pt x="13" y="375"/>
                  </a:cubicBezTo>
                  <a:cubicBezTo>
                    <a:pt x="13" y="365"/>
                    <a:pt x="13" y="355"/>
                    <a:pt x="13" y="345"/>
                  </a:cubicBezTo>
                  <a:cubicBezTo>
                    <a:pt x="22" y="286"/>
                    <a:pt x="58" y="254"/>
                    <a:pt x="79" y="207"/>
                  </a:cubicBezTo>
                  <a:cubicBezTo>
                    <a:pt x="86" y="217"/>
                    <a:pt x="66" y="226"/>
                    <a:pt x="70" y="243"/>
                  </a:cubicBezTo>
                  <a:cubicBezTo>
                    <a:pt x="96" y="198"/>
                    <a:pt x="127" y="156"/>
                    <a:pt x="157" y="114"/>
                  </a:cubicBezTo>
                  <a:cubicBezTo>
                    <a:pt x="186" y="74"/>
                    <a:pt x="210" y="25"/>
                    <a:pt x="256" y="0"/>
                  </a:cubicBezTo>
                  <a:cubicBezTo>
                    <a:pt x="203" y="75"/>
                    <a:pt x="142" y="142"/>
                    <a:pt x="91" y="219"/>
                  </a:cubicBezTo>
                  <a:cubicBezTo>
                    <a:pt x="107" y="219"/>
                    <a:pt x="119" y="197"/>
                    <a:pt x="130" y="183"/>
                  </a:cubicBezTo>
                  <a:cubicBezTo>
                    <a:pt x="142" y="168"/>
                    <a:pt x="152" y="151"/>
                    <a:pt x="163" y="138"/>
                  </a:cubicBezTo>
                  <a:cubicBezTo>
                    <a:pt x="164" y="138"/>
                    <a:pt x="165" y="138"/>
                    <a:pt x="166" y="138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91" name="Freeform 33"/>
            <p:cNvSpPr/>
            <p:nvPr/>
          </p:nvSpPr>
          <p:spPr bwMode="auto">
            <a:xfrm>
              <a:off x="4448175" y="1617663"/>
              <a:ext cx="96838" cy="96838"/>
            </a:xfrm>
            <a:custGeom>
              <a:cxnLst>
                <a:cxn ang="0">
                  <a:pos x="0" y="36"/>
                </a:cxn>
                <a:cxn ang="0">
                  <a:pos x="33" y="0"/>
                </a:cxn>
                <a:cxn ang="0">
                  <a:pos x="36" y="0"/>
                </a:cxn>
                <a:cxn ang="0">
                  <a:pos x="0" y="36"/>
                </a:cxn>
              </a:cxnLst>
              <a:rect b="b" l="0" r="r" t="0"/>
              <a:pathLst>
                <a:path h="36" w="36">
                  <a:moveTo>
                    <a:pt x="0" y="36"/>
                  </a:moveTo>
                  <a:cubicBezTo>
                    <a:pt x="9" y="22"/>
                    <a:pt x="24" y="14"/>
                    <a:pt x="33" y="0"/>
                  </a:cubicBezTo>
                  <a:cubicBezTo>
                    <a:pt x="34" y="0"/>
                    <a:pt x="35" y="0"/>
                    <a:pt x="36" y="0"/>
                  </a:cubicBezTo>
                  <a:cubicBezTo>
                    <a:pt x="25" y="13"/>
                    <a:pt x="13" y="25"/>
                    <a:pt x="0" y="36"/>
                  </a:cubicBezTo>
                  <a:close/>
                </a:path>
              </a:pathLst>
            </a:custGeom>
            <a:solidFill>
              <a:srgbClr val="2A474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92" name="Freeform 34"/>
            <p:cNvSpPr/>
            <p:nvPr/>
          </p:nvSpPr>
          <p:spPr bwMode="auto">
            <a:xfrm>
              <a:off x="4440238" y="1617663"/>
              <a:ext cx="96838" cy="96838"/>
            </a:xfrm>
            <a:custGeom>
              <a:cxnLst>
                <a:cxn ang="0">
                  <a:pos x="0" y="36"/>
                </a:cxn>
                <a:cxn ang="0">
                  <a:pos x="36" y="0"/>
                </a:cxn>
                <a:cxn ang="0">
                  <a:pos x="3" y="36"/>
                </a:cxn>
                <a:cxn ang="0">
                  <a:pos x="0" y="36"/>
                </a:cxn>
              </a:cxnLst>
              <a:rect b="b" l="0" r="r" t="0"/>
              <a:pathLst>
                <a:path h="36" w="36">
                  <a:moveTo>
                    <a:pt x="0" y="36"/>
                  </a:moveTo>
                  <a:cubicBezTo>
                    <a:pt x="11" y="23"/>
                    <a:pt x="23" y="11"/>
                    <a:pt x="36" y="0"/>
                  </a:cubicBezTo>
                  <a:cubicBezTo>
                    <a:pt x="27" y="14"/>
                    <a:pt x="12" y="22"/>
                    <a:pt x="3" y="36"/>
                  </a:cubicBezTo>
                  <a:cubicBezTo>
                    <a:pt x="2" y="36"/>
                    <a:pt x="1" y="36"/>
                    <a:pt x="0" y="36"/>
                  </a:cubicBezTo>
                  <a:close/>
                </a:path>
              </a:pathLst>
            </a:custGeom>
            <a:solidFill>
              <a:srgbClr val="86BBD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93" name="Freeform 35"/>
            <p:cNvSpPr/>
            <p:nvPr/>
          </p:nvSpPr>
          <p:spPr bwMode="auto">
            <a:xfrm>
              <a:off x="4386263" y="1593850"/>
              <a:ext cx="158750" cy="217488"/>
            </a:xfrm>
            <a:custGeom>
              <a:cxnLst>
                <a:cxn ang="0">
                  <a:pos x="56" y="9"/>
                </a:cxn>
                <a:cxn ang="0">
                  <a:pos x="20" y="45"/>
                </a:cxn>
                <a:cxn ang="0">
                  <a:pos x="35" y="39"/>
                </a:cxn>
                <a:cxn ang="0">
                  <a:pos x="11" y="81"/>
                </a:cxn>
                <a:cxn ang="0">
                  <a:pos x="53" y="0"/>
                </a:cxn>
                <a:cxn ang="0">
                  <a:pos x="59" y="9"/>
                </a:cxn>
                <a:cxn ang="0">
                  <a:pos x="56" y="9"/>
                </a:cxn>
              </a:cxnLst>
              <a:rect b="b" l="0" r="r" t="0"/>
              <a:pathLst>
                <a:path h="81" w="59">
                  <a:moveTo>
                    <a:pt x="56" y="9"/>
                  </a:moveTo>
                  <a:cubicBezTo>
                    <a:pt x="43" y="20"/>
                    <a:pt x="31" y="32"/>
                    <a:pt x="20" y="45"/>
                  </a:cubicBezTo>
                  <a:cubicBezTo>
                    <a:pt x="24" y="53"/>
                    <a:pt x="34" y="44"/>
                    <a:pt x="35" y="39"/>
                  </a:cubicBezTo>
                  <a:cubicBezTo>
                    <a:pt x="38" y="52"/>
                    <a:pt x="15" y="65"/>
                    <a:pt x="11" y="81"/>
                  </a:cubicBezTo>
                  <a:cubicBezTo>
                    <a:pt x="0" y="41"/>
                    <a:pt x="37" y="23"/>
                    <a:pt x="53" y="0"/>
                  </a:cubicBezTo>
                  <a:cubicBezTo>
                    <a:pt x="57" y="1"/>
                    <a:pt x="59" y="4"/>
                    <a:pt x="59" y="9"/>
                  </a:cubicBezTo>
                  <a:cubicBezTo>
                    <a:pt x="58" y="9"/>
                    <a:pt x="57" y="9"/>
                    <a:pt x="56" y="9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94" name="Freeform 36"/>
            <p:cNvSpPr/>
            <p:nvPr/>
          </p:nvSpPr>
          <p:spPr bwMode="auto">
            <a:xfrm>
              <a:off x="4348163" y="1803400"/>
              <a:ext cx="46038" cy="112713"/>
            </a:xfrm>
            <a:custGeom>
              <a:cxnLst>
                <a:cxn ang="0">
                  <a:pos x="10" y="0"/>
                </a:cxn>
                <a:cxn ang="0">
                  <a:pos x="10" y="0"/>
                </a:cxn>
              </a:cxnLst>
              <a:rect b="b" l="0" r="r" t="0"/>
              <a:pathLst>
                <a:path h="42" w="17">
                  <a:moveTo>
                    <a:pt x="10" y="0"/>
                  </a:moveTo>
                  <a:cubicBezTo>
                    <a:pt x="17" y="15"/>
                    <a:pt x="0" y="42"/>
                    <a:pt x="10" y="0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95" name="Freeform 37"/>
            <p:cNvSpPr/>
            <p:nvPr/>
          </p:nvSpPr>
          <p:spPr bwMode="auto">
            <a:xfrm>
              <a:off x="4919663" y="1771650"/>
              <a:ext cx="44450" cy="47625"/>
            </a:xfrm>
            <a:custGeom>
              <a:cxnLst>
                <a:cxn ang="0">
                  <a:pos x="2" y="0"/>
                </a:cxn>
                <a:cxn ang="0">
                  <a:pos x="11" y="18"/>
                </a:cxn>
                <a:cxn ang="0">
                  <a:pos x="2" y="0"/>
                </a:cxn>
              </a:cxnLst>
              <a:rect b="b" l="0" r="r" t="0"/>
              <a:pathLst>
                <a:path h="18" w="17">
                  <a:moveTo>
                    <a:pt x="2" y="0"/>
                  </a:moveTo>
                  <a:cubicBezTo>
                    <a:pt x="8" y="3"/>
                    <a:pt x="17" y="12"/>
                    <a:pt x="11" y="18"/>
                  </a:cubicBezTo>
                  <a:cubicBezTo>
                    <a:pt x="5" y="15"/>
                    <a:pt x="0" y="11"/>
                    <a:pt x="2" y="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96" name="Freeform 38"/>
            <p:cNvSpPr/>
            <p:nvPr/>
          </p:nvSpPr>
          <p:spPr bwMode="auto">
            <a:xfrm>
              <a:off x="4867275" y="1854200"/>
              <a:ext cx="25400" cy="68263"/>
            </a:xfrm>
            <a:custGeom>
              <a:cxnLst>
                <a:cxn ang="0">
                  <a:pos x="0" y="5"/>
                </a:cxn>
                <a:cxn ang="0">
                  <a:pos x="0" y="20"/>
                </a:cxn>
                <a:cxn ang="0">
                  <a:pos x="0" y="5"/>
                </a:cxn>
              </a:cxnLst>
              <a:rect b="b" l="0" r="r" t="0"/>
              <a:pathLst>
                <a:path h="25" w="9">
                  <a:moveTo>
                    <a:pt x="0" y="5"/>
                  </a:moveTo>
                  <a:cubicBezTo>
                    <a:pt x="9" y="0"/>
                    <a:pt x="9" y="25"/>
                    <a:pt x="0" y="20"/>
                  </a:cubicBezTo>
                  <a:cubicBezTo>
                    <a:pt x="0" y="15"/>
                    <a:pt x="0" y="10"/>
                    <a:pt x="0" y="5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97" name="Freeform 39"/>
            <p:cNvSpPr/>
            <p:nvPr/>
          </p:nvSpPr>
          <p:spPr bwMode="auto">
            <a:xfrm>
              <a:off x="5199063" y="1860550"/>
              <a:ext cx="55563" cy="96838"/>
            </a:xfrm>
            <a:custGeom>
              <a:cxnLst>
                <a:cxn ang="0">
                  <a:pos x="0" y="36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3" y="36"/>
                </a:cxn>
                <a:cxn ang="0">
                  <a:pos x="0" y="36"/>
                </a:cxn>
              </a:cxnLst>
              <a:rect b="b" l="0" r="r" t="0"/>
              <a:pathLst>
                <a:path h="36" w="21">
                  <a:moveTo>
                    <a:pt x="0" y="36"/>
                  </a:moveTo>
                  <a:cubicBezTo>
                    <a:pt x="3" y="21"/>
                    <a:pt x="13" y="13"/>
                    <a:pt x="18" y="0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17" y="14"/>
                    <a:pt x="8" y="23"/>
                    <a:pt x="3" y="36"/>
                  </a:cubicBezTo>
                  <a:cubicBezTo>
                    <a:pt x="2" y="36"/>
                    <a:pt x="1" y="36"/>
                    <a:pt x="0" y="36"/>
                  </a:cubicBezTo>
                  <a:close/>
                </a:path>
              </a:pathLst>
            </a:custGeom>
            <a:solidFill>
              <a:srgbClr val="06729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98" name="Freeform 40"/>
            <p:cNvSpPr/>
            <p:nvPr/>
          </p:nvSpPr>
          <p:spPr bwMode="auto">
            <a:xfrm>
              <a:off x="5949950" y="1908175"/>
              <a:ext cx="23813" cy="84138"/>
            </a:xfrm>
            <a:custGeom>
              <a:cxnLst>
                <a:cxn ang="0">
                  <a:pos x="0" y="0"/>
                </a:cxn>
                <a:cxn ang="0">
                  <a:pos x="9" y="0"/>
                </a:cxn>
                <a:cxn ang="0">
                  <a:pos x="0" y="0"/>
                </a:cxn>
              </a:cxnLst>
              <a:rect b="b" l="0" r="r" t="0"/>
              <a:pathLst>
                <a:path h="31" w="9">
                  <a:moveTo>
                    <a:pt x="0" y="0"/>
                  </a:moveTo>
                  <a:cubicBezTo>
                    <a:pt x="3" y="0"/>
                    <a:pt x="6" y="0"/>
                    <a:pt x="9" y="0"/>
                  </a:cubicBezTo>
                  <a:cubicBezTo>
                    <a:pt x="1" y="12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09637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199" name="Freeform 41"/>
            <p:cNvSpPr/>
            <p:nvPr/>
          </p:nvSpPr>
          <p:spPr bwMode="auto">
            <a:xfrm>
              <a:off x="6188075" y="2020888"/>
              <a:ext cx="342900" cy="622300"/>
            </a:xfrm>
            <a:custGeom>
              <a:cxnLst>
                <a:cxn ang="0">
                  <a:pos x="10" y="222"/>
                </a:cxn>
                <a:cxn ang="0">
                  <a:pos x="31" y="180"/>
                </a:cxn>
                <a:cxn ang="0">
                  <a:pos x="61" y="93"/>
                </a:cxn>
                <a:cxn ang="0">
                  <a:pos x="58" y="138"/>
                </a:cxn>
                <a:cxn ang="0">
                  <a:pos x="88" y="81"/>
                </a:cxn>
                <a:cxn ang="0">
                  <a:pos x="91" y="123"/>
                </a:cxn>
                <a:cxn ang="0">
                  <a:pos x="91" y="141"/>
                </a:cxn>
                <a:cxn ang="0">
                  <a:pos x="97" y="138"/>
                </a:cxn>
                <a:cxn ang="0">
                  <a:pos x="97" y="63"/>
                </a:cxn>
                <a:cxn ang="0">
                  <a:pos x="97" y="60"/>
                </a:cxn>
                <a:cxn ang="0">
                  <a:pos x="70" y="69"/>
                </a:cxn>
                <a:cxn ang="0">
                  <a:pos x="73" y="51"/>
                </a:cxn>
                <a:cxn ang="0">
                  <a:pos x="85" y="54"/>
                </a:cxn>
                <a:cxn ang="0">
                  <a:pos x="121" y="0"/>
                </a:cxn>
                <a:cxn ang="0">
                  <a:pos x="118" y="51"/>
                </a:cxn>
                <a:cxn ang="0">
                  <a:pos x="127" y="57"/>
                </a:cxn>
                <a:cxn ang="0">
                  <a:pos x="34" y="231"/>
                </a:cxn>
                <a:cxn ang="0">
                  <a:pos x="13" y="231"/>
                </a:cxn>
                <a:cxn ang="0">
                  <a:pos x="10" y="222"/>
                </a:cxn>
              </a:cxnLst>
              <a:rect b="b" l="0" r="r" t="0"/>
              <a:pathLst>
                <a:path h="231" w="127">
                  <a:moveTo>
                    <a:pt x="10" y="222"/>
                  </a:moveTo>
                  <a:cubicBezTo>
                    <a:pt x="0" y="210"/>
                    <a:pt x="25" y="189"/>
                    <a:pt x="31" y="180"/>
                  </a:cubicBezTo>
                  <a:cubicBezTo>
                    <a:pt x="47" y="156"/>
                    <a:pt x="48" y="119"/>
                    <a:pt x="61" y="93"/>
                  </a:cubicBezTo>
                  <a:cubicBezTo>
                    <a:pt x="71" y="107"/>
                    <a:pt x="56" y="122"/>
                    <a:pt x="58" y="138"/>
                  </a:cubicBezTo>
                  <a:cubicBezTo>
                    <a:pt x="79" y="130"/>
                    <a:pt x="62" y="84"/>
                    <a:pt x="88" y="81"/>
                  </a:cubicBezTo>
                  <a:cubicBezTo>
                    <a:pt x="90" y="94"/>
                    <a:pt x="84" y="115"/>
                    <a:pt x="91" y="123"/>
                  </a:cubicBezTo>
                  <a:cubicBezTo>
                    <a:pt x="91" y="129"/>
                    <a:pt x="91" y="135"/>
                    <a:pt x="91" y="141"/>
                  </a:cubicBezTo>
                  <a:cubicBezTo>
                    <a:pt x="94" y="141"/>
                    <a:pt x="96" y="140"/>
                    <a:pt x="97" y="138"/>
                  </a:cubicBezTo>
                  <a:cubicBezTo>
                    <a:pt x="102" y="120"/>
                    <a:pt x="102" y="81"/>
                    <a:pt x="97" y="63"/>
                  </a:cubicBezTo>
                  <a:cubicBezTo>
                    <a:pt x="97" y="62"/>
                    <a:pt x="97" y="61"/>
                    <a:pt x="97" y="60"/>
                  </a:cubicBezTo>
                  <a:cubicBezTo>
                    <a:pt x="82" y="57"/>
                    <a:pt x="81" y="68"/>
                    <a:pt x="70" y="69"/>
                  </a:cubicBezTo>
                  <a:cubicBezTo>
                    <a:pt x="70" y="62"/>
                    <a:pt x="75" y="60"/>
                    <a:pt x="73" y="51"/>
                  </a:cubicBezTo>
                  <a:cubicBezTo>
                    <a:pt x="78" y="51"/>
                    <a:pt x="79" y="55"/>
                    <a:pt x="85" y="54"/>
                  </a:cubicBezTo>
                  <a:cubicBezTo>
                    <a:pt x="88" y="37"/>
                    <a:pt x="93" y="2"/>
                    <a:pt x="121" y="0"/>
                  </a:cubicBezTo>
                  <a:cubicBezTo>
                    <a:pt x="127" y="13"/>
                    <a:pt x="125" y="41"/>
                    <a:pt x="118" y="51"/>
                  </a:cubicBezTo>
                  <a:cubicBezTo>
                    <a:pt x="119" y="55"/>
                    <a:pt x="127" y="52"/>
                    <a:pt x="127" y="57"/>
                  </a:cubicBezTo>
                  <a:cubicBezTo>
                    <a:pt x="121" y="145"/>
                    <a:pt x="68" y="187"/>
                    <a:pt x="34" y="231"/>
                  </a:cubicBezTo>
                  <a:cubicBezTo>
                    <a:pt x="27" y="231"/>
                    <a:pt x="20" y="231"/>
                    <a:pt x="13" y="231"/>
                  </a:cubicBezTo>
                  <a:cubicBezTo>
                    <a:pt x="13" y="227"/>
                    <a:pt x="13" y="223"/>
                    <a:pt x="10" y="222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00" name="Freeform 42"/>
            <p:cNvSpPr/>
            <p:nvPr/>
          </p:nvSpPr>
          <p:spPr bwMode="auto">
            <a:xfrm>
              <a:off x="5478463" y="2309813"/>
              <a:ext cx="34925" cy="85725"/>
            </a:xfrm>
            <a:custGeom>
              <a:cxnLst>
                <a:cxn ang="0">
                  <a:pos x="13" y="4"/>
                </a:cxn>
                <a:cxn ang="0">
                  <a:pos x="13" y="28"/>
                </a:cxn>
                <a:cxn ang="0">
                  <a:pos x="13" y="4"/>
                </a:cxn>
              </a:cxnLst>
              <a:rect b="b" l="0" r="r" t="0"/>
              <a:pathLst>
                <a:path h="32" w="13">
                  <a:moveTo>
                    <a:pt x="13" y="4"/>
                  </a:moveTo>
                  <a:cubicBezTo>
                    <a:pt x="13" y="12"/>
                    <a:pt x="13" y="20"/>
                    <a:pt x="13" y="28"/>
                  </a:cubicBezTo>
                  <a:cubicBezTo>
                    <a:pt x="0" y="32"/>
                    <a:pt x="0" y="0"/>
                    <a:pt x="13" y="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01" name="Freeform 43"/>
            <p:cNvSpPr/>
            <p:nvPr/>
          </p:nvSpPr>
          <p:spPr bwMode="auto">
            <a:xfrm>
              <a:off x="4505325" y="2682875"/>
              <a:ext cx="39688" cy="80963"/>
            </a:xfrm>
            <a:custGeom>
              <a:cxnLst>
                <a:cxn ang="0">
                  <a:pos x="0" y="0"/>
                </a:cxn>
                <a:cxn ang="0">
                  <a:pos x="15" y="30"/>
                </a:cxn>
                <a:cxn ang="0">
                  <a:pos x="0" y="0"/>
                </a:cxn>
              </a:cxnLst>
              <a:rect b="b" l="0" r="r" t="0"/>
              <a:pathLst>
                <a:path h="30" w="15">
                  <a:moveTo>
                    <a:pt x="0" y="0"/>
                  </a:moveTo>
                  <a:cubicBezTo>
                    <a:pt x="7" y="8"/>
                    <a:pt x="12" y="18"/>
                    <a:pt x="15" y="30"/>
                  </a:cubicBezTo>
                  <a:cubicBezTo>
                    <a:pt x="7" y="23"/>
                    <a:pt x="2" y="13"/>
                    <a:pt x="0" y="0"/>
                  </a:cubicBezTo>
                  <a:close/>
                </a:path>
              </a:pathLst>
            </a:custGeom>
            <a:solidFill>
              <a:srgbClr val="09637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02" name="Freeform 44"/>
            <p:cNvSpPr/>
            <p:nvPr/>
          </p:nvSpPr>
          <p:spPr bwMode="auto">
            <a:xfrm>
              <a:off x="4021138" y="4597400"/>
              <a:ext cx="112713" cy="112713"/>
            </a:xfrm>
            <a:custGeom>
              <a:cxnLst>
                <a:cxn ang="0">
                  <a:pos x="33" y="36"/>
                </a:cxn>
                <a:cxn ang="0">
                  <a:pos x="0" y="0"/>
                </a:cxn>
                <a:cxn ang="0">
                  <a:pos x="42" y="42"/>
                </a:cxn>
                <a:cxn ang="0">
                  <a:pos x="33" y="36"/>
                </a:cxn>
              </a:cxnLst>
              <a:rect b="b" l="0" r="r" t="0"/>
              <a:pathLst>
                <a:path h="42" w="42">
                  <a:moveTo>
                    <a:pt x="33" y="36"/>
                  </a:moveTo>
                  <a:cubicBezTo>
                    <a:pt x="24" y="22"/>
                    <a:pt x="9" y="14"/>
                    <a:pt x="0" y="0"/>
                  </a:cubicBezTo>
                  <a:cubicBezTo>
                    <a:pt x="15" y="13"/>
                    <a:pt x="29" y="27"/>
                    <a:pt x="42" y="42"/>
                  </a:cubicBezTo>
                  <a:cubicBezTo>
                    <a:pt x="38" y="41"/>
                    <a:pt x="37" y="37"/>
                    <a:pt x="33" y="36"/>
                  </a:cubicBezTo>
                  <a:close/>
                </a:path>
              </a:pathLst>
            </a:custGeom>
            <a:solidFill>
              <a:srgbClr val="2A6A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03" name="Freeform 45"/>
            <p:cNvSpPr/>
            <p:nvPr/>
          </p:nvSpPr>
          <p:spPr bwMode="auto">
            <a:xfrm>
              <a:off x="5222875" y="4291013"/>
              <a:ext cx="57150" cy="168275"/>
            </a:xfrm>
            <a:custGeom>
              <a:cxnLst>
                <a:cxn ang="0">
                  <a:pos x="3" y="0"/>
                </a:cxn>
                <a:cxn ang="0">
                  <a:pos x="12" y="63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62" w="21">
                  <a:moveTo>
                    <a:pt x="3" y="0"/>
                  </a:moveTo>
                  <a:cubicBezTo>
                    <a:pt x="8" y="19"/>
                    <a:pt x="16" y="35"/>
                    <a:pt x="12" y="63"/>
                  </a:cubicBezTo>
                  <a:cubicBezTo>
                    <a:pt x="1" y="55"/>
                    <a:pt x="21" y="16"/>
                    <a:pt x="0" y="18"/>
                  </a:cubicBezTo>
                  <a:cubicBezTo>
                    <a:pt x="0" y="12"/>
                    <a:pt x="0" y="6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5078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04" name="Freeform 46"/>
            <p:cNvSpPr/>
            <p:nvPr/>
          </p:nvSpPr>
          <p:spPr bwMode="auto">
            <a:xfrm>
              <a:off x="5311775" y="3548063"/>
              <a:ext cx="80963" cy="80963"/>
            </a:xfrm>
            <a:custGeom>
              <a:cxnLst>
                <a:cxn ang="0">
                  <a:pos x="0" y="30"/>
                </a:cxn>
                <a:cxn ang="0">
                  <a:pos x="30" y="0"/>
                </a:cxn>
                <a:cxn ang="0">
                  <a:pos x="0" y="30"/>
                </a:cxn>
              </a:cxnLst>
              <a:rect b="b" l="0" r="r" t="0"/>
              <a:pathLst>
                <a:path h="30" w="30">
                  <a:moveTo>
                    <a:pt x="0" y="30"/>
                  </a:moveTo>
                  <a:cubicBezTo>
                    <a:pt x="9" y="19"/>
                    <a:pt x="19" y="9"/>
                    <a:pt x="30" y="0"/>
                  </a:cubicBezTo>
                  <a:cubicBezTo>
                    <a:pt x="21" y="11"/>
                    <a:pt x="11" y="21"/>
                    <a:pt x="0" y="30"/>
                  </a:cubicBezTo>
                  <a:close/>
                </a:path>
              </a:pathLst>
            </a:custGeom>
            <a:solidFill>
              <a:srgbClr val="5C879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05" name="Freeform 47"/>
            <p:cNvSpPr>
              <a:spLocks noEditPoints="1"/>
            </p:cNvSpPr>
            <p:nvPr/>
          </p:nvSpPr>
          <p:spPr bwMode="auto">
            <a:xfrm>
              <a:off x="4294188" y="3054350"/>
              <a:ext cx="1489075" cy="1744663"/>
            </a:xfrm>
            <a:custGeom>
              <a:cxnLst>
                <a:cxn ang="0">
                  <a:pos x="162" y="0"/>
                </a:cxn>
                <a:cxn ang="0">
                  <a:pos x="315" y="174"/>
                </a:cxn>
                <a:cxn ang="0">
                  <a:pos x="315" y="204"/>
                </a:cxn>
                <a:cxn ang="0">
                  <a:pos x="522" y="60"/>
                </a:cxn>
                <a:cxn ang="0">
                  <a:pos x="387" y="252"/>
                </a:cxn>
                <a:cxn ang="0">
                  <a:pos x="513" y="126"/>
                </a:cxn>
                <a:cxn ang="0">
                  <a:pos x="510" y="144"/>
                </a:cxn>
                <a:cxn ang="0">
                  <a:pos x="501" y="192"/>
                </a:cxn>
                <a:cxn ang="0">
                  <a:pos x="495" y="234"/>
                </a:cxn>
                <a:cxn ang="0">
                  <a:pos x="495" y="303"/>
                </a:cxn>
                <a:cxn ang="0">
                  <a:pos x="525" y="303"/>
                </a:cxn>
                <a:cxn ang="0">
                  <a:pos x="510" y="417"/>
                </a:cxn>
                <a:cxn ang="0">
                  <a:pos x="459" y="453"/>
                </a:cxn>
                <a:cxn ang="0">
                  <a:pos x="441" y="480"/>
                </a:cxn>
                <a:cxn ang="0">
                  <a:pos x="387" y="618"/>
                </a:cxn>
                <a:cxn ang="0">
                  <a:pos x="357" y="540"/>
                </a:cxn>
                <a:cxn ang="0">
                  <a:pos x="348" y="459"/>
                </a:cxn>
                <a:cxn ang="0">
                  <a:pos x="240" y="345"/>
                </a:cxn>
                <a:cxn ang="0">
                  <a:pos x="222" y="324"/>
                </a:cxn>
                <a:cxn ang="0">
                  <a:pos x="0" y="207"/>
                </a:cxn>
                <a:cxn ang="0">
                  <a:pos x="15" y="201"/>
                </a:cxn>
                <a:cxn ang="0">
                  <a:pos x="30" y="204"/>
                </a:cxn>
                <a:cxn ang="0">
                  <a:pos x="81" y="189"/>
                </a:cxn>
                <a:cxn ang="0">
                  <a:pos x="93" y="192"/>
                </a:cxn>
                <a:cxn ang="0">
                  <a:pos x="123" y="180"/>
                </a:cxn>
                <a:cxn ang="0">
                  <a:pos x="123" y="144"/>
                </a:cxn>
                <a:cxn ang="0">
                  <a:pos x="123" y="117"/>
                </a:cxn>
                <a:cxn ang="0">
                  <a:pos x="129" y="108"/>
                </a:cxn>
                <a:cxn ang="0">
                  <a:pos x="144" y="57"/>
                </a:cxn>
                <a:cxn ang="0">
                  <a:pos x="153" y="75"/>
                </a:cxn>
                <a:cxn ang="0">
                  <a:pos x="408" y="183"/>
                </a:cxn>
                <a:cxn ang="0">
                  <a:pos x="336" y="252"/>
                </a:cxn>
                <a:cxn ang="0">
                  <a:pos x="408" y="183"/>
                </a:cxn>
              </a:cxnLst>
              <a:rect b="b" l="0" r="r" t="0"/>
              <a:pathLst>
                <a:path h="648" w="553">
                  <a:moveTo>
                    <a:pt x="156" y="6"/>
                  </a:moveTo>
                  <a:cubicBezTo>
                    <a:pt x="155" y="1"/>
                    <a:pt x="158" y="0"/>
                    <a:pt x="162" y="0"/>
                  </a:cubicBezTo>
                  <a:cubicBezTo>
                    <a:pt x="185" y="45"/>
                    <a:pt x="241" y="71"/>
                    <a:pt x="255" y="114"/>
                  </a:cubicBezTo>
                  <a:cubicBezTo>
                    <a:pt x="282" y="127"/>
                    <a:pt x="297" y="152"/>
                    <a:pt x="315" y="174"/>
                  </a:cubicBezTo>
                  <a:cubicBezTo>
                    <a:pt x="341" y="160"/>
                    <a:pt x="357" y="136"/>
                    <a:pt x="399" y="138"/>
                  </a:cubicBezTo>
                  <a:cubicBezTo>
                    <a:pt x="377" y="166"/>
                    <a:pt x="338" y="177"/>
                    <a:pt x="315" y="204"/>
                  </a:cubicBezTo>
                  <a:cubicBezTo>
                    <a:pt x="358" y="188"/>
                    <a:pt x="389" y="160"/>
                    <a:pt x="420" y="132"/>
                  </a:cubicBezTo>
                  <a:cubicBezTo>
                    <a:pt x="465" y="119"/>
                    <a:pt x="492" y="88"/>
                    <a:pt x="522" y="60"/>
                  </a:cubicBezTo>
                  <a:cubicBezTo>
                    <a:pt x="531" y="67"/>
                    <a:pt x="519" y="77"/>
                    <a:pt x="522" y="87"/>
                  </a:cubicBezTo>
                  <a:cubicBezTo>
                    <a:pt x="469" y="134"/>
                    <a:pt x="411" y="176"/>
                    <a:pt x="387" y="252"/>
                  </a:cubicBezTo>
                  <a:cubicBezTo>
                    <a:pt x="424" y="196"/>
                    <a:pt x="466" y="145"/>
                    <a:pt x="516" y="102"/>
                  </a:cubicBezTo>
                  <a:cubicBezTo>
                    <a:pt x="524" y="108"/>
                    <a:pt x="512" y="118"/>
                    <a:pt x="513" y="126"/>
                  </a:cubicBezTo>
                  <a:cubicBezTo>
                    <a:pt x="475" y="157"/>
                    <a:pt x="441" y="192"/>
                    <a:pt x="429" y="249"/>
                  </a:cubicBezTo>
                  <a:cubicBezTo>
                    <a:pt x="455" y="215"/>
                    <a:pt x="477" y="161"/>
                    <a:pt x="510" y="144"/>
                  </a:cubicBezTo>
                  <a:cubicBezTo>
                    <a:pt x="515" y="191"/>
                    <a:pt x="457" y="209"/>
                    <a:pt x="444" y="255"/>
                  </a:cubicBezTo>
                  <a:cubicBezTo>
                    <a:pt x="471" y="242"/>
                    <a:pt x="480" y="211"/>
                    <a:pt x="501" y="192"/>
                  </a:cubicBezTo>
                  <a:cubicBezTo>
                    <a:pt x="516" y="234"/>
                    <a:pt x="461" y="232"/>
                    <a:pt x="468" y="276"/>
                  </a:cubicBezTo>
                  <a:cubicBezTo>
                    <a:pt x="482" y="267"/>
                    <a:pt x="480" y="242"/>
                    <a:pt x="495" y="234"/>
                  </a:cubicBezTo>
                  <a:cubicBezTo>
                    <a:pt x="504" y="242"/>
                    <a:pt x="491" y="254"/>
                    <a:pt x="495" y="267"/>
                  </a:cubicBezTo>
                  <a:cubicBezTo>
                    <a:pt x="490" y="272"/>
                    <a:pt x="490" y="298"/>
                    <a:pt x="495" y="303"/>
                  </a:cubicBezTo>
                  <a:cubicBezTo>
                    <a:pt x="499" y="324"/>
                    <a:pt x="497" y="351"/>
                    <a:pt x="519" y="354"/>
                  </a:cubicBezTo>
                  <a:cubicBezTo>
                    <a:pt x="528" y="344"/>
                    <a:pt x="516" y="313"/>
                    <a:pt x="525" y="303"/>
                  </a:cubicBezTo>
                  <a:cubicBezTo>
                    <a:pt x="527" y="316"/>
                    <a:pt x="521" y="337"/>
                    <a:pt x="528" y="345"/>
                  </a:cubicBezTo>
                  <a:cubicBezTo>
                    <a:pt x="553" y="350"/>
                    <a:pt x="525" y="395"/>
                    <a:pt x="510" y="417"/>
                  </a:cubicBezTo>
                  <a:cubicBezTo>
                    <a:pt x="496" y="438"/>
                    <a:pt x="475" y="454"/>
                    <a:pt x="468" y="465"/>
                  </a:cubicBezTo>
                  <a:cubicBezTo>
                    <a:pt x="460" y="466"/>
                    <a:pt x="471" y="448"/>
                    <a:pt x="459" y="453"/>
                  </a:cubicBezTo>
                  <a:cubicBezTo>
                    <a:pt x="454" y="460"/>
                    <a:pt x="456" y="474"/>
                    <a:pt x="453" y="483"/>
                  </a:cubicBezTo>
                  <a:cubicBezTo>
                    <a:pt x="450" y="481"/>
                    <a:pt x="446" y="480"/>
                    <a:pt x="441" y="480"/>
                  </a:cubicBezTo>
                  <a:cubicBezTo>
                    <a:pt x="435" y="542"/>
                    <a:pt x="401" y="576"/>
                    <a:pt x="405" y="648"/>
                  </a:cubicBezTo>
                  <a:cubicBezTo>
                    <a:pt x="392" y="645"/>
                    <a:pt x="402" y="619"/>
                    <a:pt x="387" y="618"/>
                  </a:cubicBezTo>
                  <a:cubicBezTo>
                    <a:pt x="393" y="594"/>
                    <a:pt x="369" y="580"/>
                    <a:pt x="369" y="546"/>
                  </a:cubicBezTo>
                  <a:cubicBezTo>
                    <a:pt x="368" y="541"/>
                    <a:pt x="364" y="539"/>
                    <a:pt x="357" y="540"/>
                  </a:cubicBezTo>
                  <a:cubicBezTo>
                    <a:pt x="357" y="534"/>
                    <a:pt x="357" y="528"/>
                    <a:pt x="357" y="522"/>
                  </a:cubicBezTo>
                  <a:cubicBezTo>
                    <a:pt x="361" y="494"/>
                    <a:pt x="353" y="478"/>
                    <a:pt x="348" y="459"/>
                  </a:cubicBezTo>
                  <a:cubicBezTo>
                    <a:pt x="352" y="459"/>
                    <a:pt x="356" y="459"/>
                    <a:pt x="357" y="456"/>
                  </a:cubicBezTo>
                  <a:cubicBezTo>
                    <a:pt x="312" y="427"/>
                    <a:pt x="243" y="406"/>
                    <a:pt x="240" y="345"/>
                  </a:cubicBezTo>
                  <a:cubicBezTo>
                    <a:pt x="239" y="342"/>
                    <a:pt x="231" y="331"/>
                    <a:pt x="228" y="339"/>
                  </a:cubicBezTo>
                  <a:cubicBezTo>
                    <a:pt x="224" y="336"/>
                    <a:pt x="222" y="331"/>
                    <a:pt x="222" y="324"/>
                  </a:cubicBezTo>
                  <a:cubicBezTo>
                    <a:pt x="185" y="294"/>
                    <a:pt x="124" y="259"/>
                    <a:pt x="66" y="246"/>
                  </a:cubicBezTo>
                  <a:cubicBezTo>
                    <a:pt x="35" y="239"/>
                    <a:pt x="5" y="242"/>
                    <a:pt x="0" y="207"/>
                  </a:cubicBezTo>
                  <a:cubicBezTo>
                    <a:pt x="8" y="205"/>
                    <a:pt x="8" y="211"/>
                    <a:pt x="15" y="210"/>
                  </a:cubicBezTo>
                  <a:cubicBezTo>
                    <a:pt x="19" y="209"/>
                    <a:pt x="14" y="206"/>
                    <a:pt x="15" y="201"/>
                  </a:cubicBezTo>
                  <a:cubicBezTo>
                    <a:pt x="17" y="200"/>
                    <a:pt x="18" y="198"/>
                    <a:pt x="21" y="198"/>
                  </a:cubicBezTo>
                  <a:cubicBezTo>
                    <a:pt x="25" y="199"/>
                    <a:pt x="26" y="203"/>
                    <a:pt x="30" y="204"/>
                  </a:cubicBezTo>
                  <a:cubicBezTo>
                    <a:pt x="33" y="201"/>
                    <a:pt x="34" y="196"/>
                    <a:pt x="33" y="189"/>
                  </a:cubicBezTo>
                  <a:cubicBezTo>
                    <a:pt x="49" y="195"/>
                    <a:pt x="61" y="187"/>
                    <a:pt x="81" y="189"/>
                  </a:cubicBezTo>
                  <a:cubicBezTo>
                    <a:pt x="96" y="190"/>
                    <a:pt x="74" y="195"/>
                    <a:pt x="78" y="204"/>
                  </a:cubicBezTo>
                  <a:cubicBezTo>
                    <a:pt x="87" y="204"/>
                    <a:pt x="89" y="197"/>
                    <a:pt x="93" y="192"/>
                  </a:cubicBezTo>
                  <a:cubicBezTo>
                    <a:pt x="102" y="195"/>
                    <a:pt x="91" y="202"/>
                    <a:pt x="93" y="207"/>
                  </a:cubicBezTo>
                  <a:cubicBezTo>
                    <a:pt x="107" y="202"/>
                    <a:pt x="107" y="183"/>
                    <a:pt x="123" y="180"/>
                  </a:cubicBezTo>
                  <a:cubicBezTo>
                    <a:pt x="122" y="176"/>
                    <a:pt x="115" y="178"/>
                    <a:pt x="111" y="177"/>
                  </a:cubicBezTo>
                  <a:cubicBezTo>
                    <a:pt x="112" y="163"/>
                    <a:pt x="120" y="156"/>
                    <a:pt x="123" y="144"/>
                  </a:cubicBezTo>
                  <a:cubicBezTo>
                    <a:pt x="123" y="140"/>
                    <a:pt x="118" y="141"/>
                    <a:pt x="114" y="141"/>
                  </a:cubicBezTo>
                  <a:cubicBezTo>
                    <a:pt x="118" y="134"/>
                    <a:pt x="121" y="126"/>
                    <a:pt x="123" y="117"/>
                  </a:cubicBezTo>
                  <a:cubicBezTo>
                    <a:pt x="145" y="114"/>
                    <a:pt x="160" y="104"/>
                    <a:pt x="168" y="87"/>
                  </a:cubicBezTo>
                  <a:cubicBezTo>
                    <a:pt x="150" y="89"/>
                    <a:pt x="147" y="106"/>
                    <a:pt x="129" y="108"/>
                  </a:cubicBezTo>
                  <a:cubicBezTo>
                    <a:pt x="133" y="88"/>
                    <a:pt x="139" y="70"/>
                    <a:pt x="141" y="48"/>
                  </a:cubicBezTo>
                  <a:cubicBezTo>
                    <a:pt x="145" y="48"/>
                    <a:pt x="144" y="53"/>
                    <a:pt x="144" y="57"/>
                  </a:cubicBezTo>
                  <a:cubicBezTo>
                    <a:pt x="144" y="65"/>
                    <a:pt x="144" y="73"/>
                    <a:pt x="144" y="81"/>
                  </a:cubicBezTo>
                  <a:cubicBezTo>
                    <a:pt x="149" y="81"/>
                    <a:pt x="152" y="79"/>
                    <a:pt x="153" y="75"/>
                  </a:cubicBezTo>
                  <a:cubicBezTo>
                    <a:pt x="160" y="58"/>
                    <a:pt x="154" y="28"/>
                    <a:pt x="156" y="6"/>
                  </a:cubicBezTo>
                  <a:close/>
                  <a:moveTo>
                    <a:pt x="408" y="183"/>
                  </a:moveTo>
                  <a:cubicBezTo>
                    <a:pt x="427" y="161"/>
                    <a:pt x="452" y="145"/>
                    <a:pt x="471" y="123"/>
                  </a:cubicBezTo>
                  <a:cubicBezTo>
                    <a:pt x="413" y="153"/>
                    <a:pt x="374" y="202"/>
                    <a:pt x="336" y="252"/>
                  </a:cubicBezTo>
                  <a:cubicBezTo>
                    <a:pt x="356" y="245"/>
                    <a:pt x="362" y="224"/>
                    <a:pt x="378" y="213"/>
                  </a:cubicBezTo>
                  <a:cubicBezTo>
                    <a:pt x="389" y="204"/>
                    <a:pt x="399" y="194"/>
                    <a:pt x="408" y="183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06" name="Freeform 48"/>
            <p:cNvSpPr/>
            <p:nvPr/>
          </p:nvSpPr>
          <p:spPr bwMode="auto">
            <a:xfrm>
              <a:off x="5018088" y="3068638"/>
              <a:ext cx="576263" cy="163513"/>
            </a:xfrm>
            <a:custGeom>
              <a:cxnLst>
                <a:cxn ang="0">
                  <a:pos x="196" y="19"/>
                </a:cxn>
                <a:cxn ang="0">
                  <a:pos x="190" y="7"/>
                </a:cxn>
                <a:cxn ang="0">
                  <a:pos x="205" y="52"/>
                </a:cxn>
                <a:cxn ang="0">
                  <a:pos x="199" y="37"/>
                </a:cxn>
                <a:cxn ang="0">
                  <a:pos x="157" y="40"/>
                </a:cxn>
                <a:cxn ang="0">
                  <a:pos x="118" y="40"/>
                </a:cxn>
                <a:cxn ang="0">
                  <a:pos x="37" y="40"/>
                </a:cxn>
                <a:cxn ang="0">
                  <a:pos x="1" y="52"/>
                </a:cxn>
                <a:cxn ang="0">
                  <a:pos x="61" y="28"/>
                </a:cxn>
                <a:cxn ang="0">
                  <a:pos x="163" y="28"/>
                </a:cxn>
                <a:cxn ang="0">
                  <a:pos x="166" y="28"/>
                </a:cxn>
                <a:cxn ang="0">
                  <a:pos x="199" y="31"/>
                </a:cxn>
                <a:cxn ang="0">
                  <a:pos x="196" y="19"/>
                </a:cxn>
              </a:cxnLst>
              <a:rect b="b" l="0" r="r" t="0"/>
              <a:pathLst>
                <a:path h="61" w="214">
                  <a:moveTo>
                    <a:pt x="196" y="19"/>
                  </a:moveTo>
                  <a:cubicBezTo>
                    <a:pt x="196" y="13"/>
                    <a:pt x="194" y="9"/>
                    <a:pt x="190" y="7"/>
                  </a:cubicBezTo>
                  <a:cubicBezTo>
                    <a:pt x="204" y="0"/>
                    <a:pt x="214" y="36"/>
                    <a:pt x="205" y="52"/>
                  </a:cubicBezTo>
                  <a:cubicBezTo>
                    <a:pt x="195" y="55"/>
                    <a:pt x="200" y="43"/>
                    <a:pt x="199" y="37"/>
                  </a:cubicBezTo>
                  <a:cubicBezTo>
                    <a:pt x="182" y="35"/>
                    <a:pt x="173" y="41"/>
                    <a:pt x="157" y="40"/>
                  </a:cubicBezTo>
                  <a:cubicBezTo>
                    <a:pt x="144" y="40"/>
                    <a:pt x="131" y="40"/>
                    <a:pt x="118" y="40"/>
                  </a:cubicBezTo>
                  <a:cubicBezTo>
                    <a:pt x="99" y="36"/>
                    <a:pt x="65" y="42"/>
                    <a:pt x="37" y="40"/>
                  </a:cubicBezTo>
                  <a:cubicBezTo>
                    <a:pt x="23" y="41"/>
                    <a:pt x="15" y="61"/>
                    <a:pt x="1" y="52"/>
                  </a:cubicBezTo>
                  <a:cubicBezTo>
                    <a:pt x="0" y="23"/>
                    <a:pt x="50" y="45"/>
                    <a:pt x="61" y="28"/>
                  </a:cubicBezTo>
                  <a:cubicBezTo>
                    <a:pt x="95" y="28"/>
                    <a:pt x="129" y="28"/>
                    <a:pt x="163" y="28"/>
                  </a:cubicBezTo>
                  <a:cubicBezTo>
                    <a:pt x="164" y="28"/>
                    <a:pt x="165" y="28"/>
                    <a:pt x="166" y="28"/>
                  </a:cubicBezTo>
                  <a:cubicBezTo>
                    <a:pt x="171" y="35"/>
                    <a:pt x="189" y="29"/>
                    <a:pt x="199" y="31"/>
                  </a:cubicBezTo>
                  <a:cubicBezTo>
                    <a:pt x="199" y="26"/>
                    <a:pt x="200" y="20"/>
                    <a:pt x="196" y="1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07" name="Freeform 49"/>
            <p:cNvSpPr/>
            <p:nvPr/>
          </p:nvSpPr>
          <p:spPr bwMode="auto">
            <a:xfrm>
              <a:off x="4900613" y="3208338"/>
              <a:ext cx="55563" cy="65088"/>
            </a:xfrm>
            <a:custGeom>
              <a:cxnLst>
                <a:cxn ang="0">
                  <a:pos x="0" y="6"/>
                </a:cxn>
                <a:cxn ang="0">
                  <a:pos x="21" y="24"/>
                </a:cxn>
                <a:cxn ang="0">
                  <a:pos x="0" y="6"/>
                </a:cxn>
              </a:cxnLst>
              <a:rect b="b" l="0" r="r" t="0"/>
              <a:pathLst>
                <a:path h="24" w="21">
                  <a:moveTo>
                    <a:pt x="0" y="6"/>
                  </a:moveTo>
                  <a:cubicBezTo>
                    <a:pt x="7" y="0"/>
                    <a:pt x="19" y="15"/>
                    <a:pt x="21" y="24"/>
                  </a:cubicBezTo>
                  <a:cubicBezTo>
                    <a:pt x="12" y="20"/>
                    <a:pt x="9" y="10"/>
                    <a:pt x="0" y="6"/>
                  </a:cubicBezTo>
                  <a:close/>
                </a:path>
              </a:pathLst>
            </a:custGeom>
            <a:solidFill>
              <a:srgbClr val="6D9B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08" name="Freeform 50"/>
            <p:cNvSpPr/>
            <p:nvPr/>
          </p:nvSpPr>
          <p:spPr bwMode="auto">
            <a:xfrm>
              <a:off x="4972050" y="3289300"/>
              <a:ext cx="88900" cy="65088"/>
            </a:xfrm>
            <a:custGeom>
              <a:cxnLst>
                <a:cxn ang="0">
                  <a:pos x="27" y="24"/>
                </a:cxn>
                <a:cxn ang="0">
                  <a:pos x="0" y="0"/>
                </a:cxn>
                <a:cxn ang="0">
                  <a:pos x="33" y="21"/>
                </a:cxn>
                <a:cxn ang="0">
                  <a:pos x="27" y="24"/>
                </a:cxn>
              </a:cxnLst>
              <a:rect b="b" l="0" r="r" t="0"/>
              <a:pathLst>
                <a:path h="24" w="33">
                  <a:moveTo>
                    <a:pt x="27" y="24"/>
                  </a:moveTo>
                  <a:cubicBezTo>
                    <a:pt x="15" y="19"/>
                    <a:pt x="3" y="14"/>
                    <a:pt x="0" y="0"/>
                  </a:cubicBezTo>
                  <a:cubicBezTo>
                    <a:pt x="12" y="6"/>
                    <a:pt x="21" y="15"/>
                    <a:pt x="33" y="21"/>
                  </a:cubicBezTo>
                  <a:cubicBezTo>
                    <a:pt x="31" y="22"/>
                    <a:pt x="30" y="24"/>
                    <a:pt x="27" y="24"/>
                  </a:cubicBezTo>
                  <a:close/>
                </a:path>
              </a:pathLst>
            </a:custGeom>
            <a:solidFill>
              <a:srgbClr val="5078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09" name="Freeform 51"/>
            <p:cNvSpPr>
              <a:spLocks noEditPoints="1"/>
            </p:cNvSpPr>
            <p:nvPr/>
          </p:nvSpPr>
          <p:spPr bwMode="auto">
            <a:xfrm>
              <a:off x="2382838" y="3328988"/>
              <a:ext cx="2994025" cy="1625600"/>
            </a:xfrm>
            <a:custGeom>
              <a:cxnLst>
                <a:cxn ang="0">
                  <a:pos x="579" y="3"/>
                </a:cxn>
                <a:cxn ang="0">
                  <a:pos x="687" y="12"/>
                </a:cxn>
                <a:cxn ang="0">
                  <a:pos x="762" y="15"/>
                </a:cxn>
                <a:cxn ang="0">
                  <a:pos x="804" y="81"/>
                </a:cxn>
                <a:cxn ang="0">
                  <a:pos x="780" y="60"/>
                </a:cxn>
                <a:cxn ang="0">
                  <a:pos x="732" y="96"/>
                </a:cxn>
                <a:cxn ang="0">
                  <a:pos x="690" y="63"/>
                </a:cxn>
                <a:cxn ang="0">
                  <a:pos x="777" y="153"/>
                </a:cxn>
                <a:cxn ang="0">
                  <a:pos x="1047" y="351"/>
                </a:cxn>
                <a:cxn ang="0">
                  <a:pos x="1035" y="375"/>
                </a:cxn>
                <a:cxn ang="0">
                  <a:pos x="1071" y="585"/>
                </a:cxn>
                <a:cxn ang="0">
                  <a:pos x="990" y="582"/>
                </a:cxn>
                <a:cxn ang="0">
                  <a:pos x="906" y="579"/>
                </a:cxn>
                <a:cxn ang="0">
                  <a:pos x="831" y="576"/>
                </a:cxn>
                <a:cxn ang="0">
                  <a:pos x="909" y="468"/>
                </a:cxn>
                <a:cxn ang="0">
                  <a:pos x="930" y="465"/>
                </a:cxn>
                <a:cxn ang="0">
                  <a:pos x="969" y="432"/>
                </a:cxn>
                <a:cxn ang="0">
                  <a:pos x="951" y="486"/>
                </a:cxn>
                <a:cxn ang="0">
                  <a:pos x="963" y="486"/>
                </a:cxn>
                <a:cxn ang="0">
                  <a:pos x="990" y="453"/>
                </a:cxn>
                <a:cxn ang="0">
                  <a:pos x="1005" y="519"/>
                </a:cxn>
                <a:cxn ang="0">
                  <a:pos x="1050" y="552"/>
                </a:cxn>
                <a:cxn ang="0">
                  <a:pos x="1008" y="396"/>
                </a:cxn>
                <a:cxn ang="0">
                  <a:pos x="969" y="372"/>
                </a:cxn>
                <a:cxn ang="0">
                  <a:pos x="969" y="363"/>
                </a:cxn>
                <a:cxn ang="0">
                  <a:pos x="942" y="369"/>
                </a:cxn>
                <a:cxn ang="0">
                  <a:pos x="810" y="564"/>
                </a:cxn>
                <a:cxn ang="0">
                  <a:pos x="708" y="579"/>
                </a:cxn>
                <a:cxn ang="0">
                  <a:pos x="651" y="513"/>
                </a:cxn>
                <a:cxn ang="0">
                  <a:pos x="630" y="501"/>
                </a:cxn>
                <a:cxn ang="0">
                  <a:pos x="567" y="555"/>
                </a:cxn>
                <a:cxn ang="0">
                  <a:pos x="261" y="573"/>
                </a:cxn>
                <a:cxn ang="0">
                  <a:pos x="252" y="561"/>
                </a:cxn>
                <a:cxn ang="0">
                  <a:pos x="213" y="555"/>
                </a:cxn>
                <a:cxn ang="0">
                  <a:pos x="120" y="552"/>
                </a:cxn>
                <a:cxn ang="0">
                  <a:pos x="36" y="549"/>
                </a:cxn>
                <a:cxn ang="0">
                  <a:pos x="0" y="537"/>
                </a:cxn>
                <a:cxn ang="0">
                  <a:pos x="78" y="468"/>
                </a:cxn>
                <a:cxn ang="0">
                  <a:pos x="318" y="273"/>
                </a:cxn>
                <a:cxn ang="0">
                  <a:pos x="396" y="258"/>
                </a:cxn>
                <a:cxn ang="0">
                  <a:pos x="444" y="240"/>
                </a:cxn>
                <a:cxn ang="0">
                  <a:pos x="456" y="258"/>
                </a:cxn>
                <a:cxn ang="0">
                  <a:pos x="600" y="462"/>
                </a:cxn>
                <a:cxn ang="0">
                  <a:pos x="600" y="462"/>
                </a:cxn>
              </a:cxnLst>
              <a:rect b="b" l="0" r="r" t="0"/>
              <a:pathLst>
                <a:path h="604" w="1113">
                  <a:moveTo>
                    <a:pt x="456" y="201"/>
                  </a:moveTo>
                  <a:cubicBezTo>
                    <a:pt x="501" y="134"/>
                    <a:pt x="562" y="92"/>
                    <a:pt x="579" y="3"/>
                  </a:cubicBezTo>
                  <a:cubicBezTo>
                    <a:pt x="594" y="3"/>
                    <a:pt x="609" y="3"/>
                    <a:pt x="624" y="3"/>
                  </a:cubicBezTo>
                  <a:cubicBezTo>
                    <a:pt x="651" y="0"/>
                    <a:pt x="663" y="12"/>
                    <a:pt x="687" y="12"/>
                  </a:cubicBezTo>
                  <a:cubicBezTo>
                    <a:pt x="699" y="19"/>
                    <a:pt x="724" y="13"/>
                    <a:pt x="741" y="15"/>
                  </a:cubicBezTo>
                  <a:cubicBezTo>
                    <a:pt x="748" y="15"/>
                    <a:pt x="755" y="15"/>
                    <a:pt x="762" y="15"/>
                  </a:cubicBezTo>
                  <a:cubicBezTo>
                    <a:pt x="777" y="22"/>
                    <a:pt x="805" y="16"/>
                    <a:pt x="825" y="18"/>
                  </a:cubicBezTo>
                  <a:cubicBezTo>
                    <a:pt x="816" y="44"/>
                    <a:pt x="804" y="61"/>
                    <a:pt x="804" y="81"/>
                  </a:cubicBezTo>
                  <a:cubicBezTo>
                    <a:pt x="787" y="81"/>
                    <a:pt x="770" y="81"/>
                    <a:pt x="753" y="81"/>
                  </a:cubicBezTo>
                  <a:cubicBezTo>
                    <a:pt x="752" y="64"/>
                    <a:pt x="784" y="80"/>
                    <a:pt x="780" y="60"/>
                  </a:cubicBezTo>
                  <a:cubicBezTo>
                    <a:pt x="760" y="58"/>
                    <a:pt x="753" y="62"/>
                    <a:pt x="732" y="60"/>
                  </a:cubicBezTo>
                  <a:cubicBezTo>
                    <a:pt x="717" y="69"/>
                    <a:pt x="718" y="87"/>
                    <a:pt x="732" y="96"/>
                  </a:cubicBezTo>
                  <a:cubicBezTo>
                    <a:pt x="729" y="96"/>
                    <a:pt x="728" y="98"/>
                    <a:pt x="726" y="99"/>
                  </a:cubicBezTo>
                  <a:cubicBezTo>
                    <a:pt x="713" y="88"/>
                    <a:pt x="705" y="72"/>
                    <a:pt x="690" y="63"/>
                  </a:cubicBezTo>
                  <a:cubicBezTo>
                    <a:pt x="685" y="78"/>
                    <a:pt x="719" y="89"/>
                    <a:pt x="702" y="108"/>
                  </a:cubicBezTo>
                  <a:cubicBezTo>
                    <a:pt x="717" y="136"/>
                    <a:pt x="738" y="148"/>
                    <a:pt x="777" y="153"/>
                  </a:cubicBezTo>
                  <a:cubicBezTo>
                    <a:pt x="835" y="161"/>
                    <a:pt x="882" y="208"/>
                    <a:pt x="927" y="228"/>
                  </a:cubicBezTo>
                  <a:cubicBezTo>
                    <a:pt x="942" y="294"/>
                    <a:pt x="990" y="327"/>
                    <a:pt x="1047" y="351"/>
                  </a:cubicBezTo>
                  <a:cubicBezTo>
                    <a:pt x="1047" y="358"/>
                    <a:pt x="1047" y="365"/>
                    <a:pt x="1047" y="372"/>
                  </a:cubicBezTo>
                  <a:cubicBezTo>
                    <a:pt x="1047" y="387"/>
                    <a:pt x="1040" y="365"/>
                    <a:pt x="1035" y="375"/>
                  </a:cubicBezTo>
                  <a:cubicBezTo>
                    <a:pt x="1058" y="448"/>
                    <a:pt x="1082" y="520"/>
                    <a:pt x="1113" y="585"/>
                  </a:cubicBezTo>
                  <a:cubicBezTo>
                    <a:pt x="1099" y="585"/>
                    <a:pt x="1085" y="585"/>
                    <a:pt x="1071" y="585"/>
                  </a:cubicBezTo>
                  <a:cubicBezTo>
                    <a:pt x="1064" y="578"/>
                    <a:pt x="1044" y="584"/>
                    <a:pt x="1032" y="582"/>
                  </a:cubicBezTo>
                  <a:cubicBezTo>
                    <a:pt x="1018" y="582"/>
                    <a:pt x="1004" y="582"/>
                    <a:pt x="990" y="582"/>
                  </a:cubicBezTo>
                  <a:cubicBezTo>
                    <a:pt x="982" y="575"/>
                    <a:pt x="961" y="581"/>
                    <a:pt x="948" y="579"/>
                  </a:cubicBezTo>
                  <a:cubicBezTo>
                    <a:pt x="934" y="579"/>
                    <a:pt x="920" y="579"/>
                    <a:pt x="906" y="579"/>
                  </a:cubicBezTo>
                  <a:cubicBezTo>
                    <a:pt x="899" y="572"/>
                    <a:pt x="879" y="578"/>
                    <a:pt x="867" y="576"/>
                  </a:cubicBezTo>
                  <a:cubicBezTo>
                    <a:pt x="855" y="576"/>
                    <a:pt x="843" y="576"/>
                    <a:pt x="831" y="576"/>
                  </a:cubicBezTo>
                  <a:cubicBezTo>
                    <a:pt x="831" y="572"/>
                    <a:pt x="836" y="573"/>
                    <a:pt x="840" y="573"/>
                  </a:cubicBezTo>
                  <a:cubicBezTo>
                    <a:pt x="839" y="525"/>
                    <a:pt x="885" y="501"/>
                    <a:pt x="909" y="468"/>
                  </a:cubicBezTo>
                  <a:cubicBezTo>
                    <a:pt x="917" y="479"/>
                    <a:pt x="898" y="487"/>
                    <a:pt x="897" y="498"/>
                  </a:cubicBezTo>
                  <a:cubicBezTo>
                    <a:pt x="916" y="495"/>
                    <a:pt x="918" y="475"/>
                    <a:pt x="930" y="465"/>
                  </a:cubicBezTo>
                  <a:cubicBezTo>
                    <a:pt x="936" y="474"/>
                    <a:pt x="918" y="485"/>
                    <a:pt x="915" y="495"/>
                  </a:cubicBezTo>
                  <a:cubicBezTo>
                    <a:pt x="946" y="487"/>
                    <a:pt x="945" y="447"/>
                    <a:pt x="969" y="432"/>
                  </a:cubicBezTo>
                  <a:cubicBezTo>
                    <a:pt x="963" y="459"/>
                    <a:pt x="948" y="477"/>
                    <a:pt x="936" y="498"/>
                  </a:cubicBezTo>
                  <a:cubicBezTo>
                    <a:pt x="939" y="504"/>
                    <a:pt x="948" y="490"/>
                    <a:pt x="951" y="486"/>
                  </a:cubicBezTo>
                  <a:cubicBezTo>
                    <a:pt x="961" y="491"/>
                    <a:pt x="943" y="494"/>
                    <a:pt x="948" y="504"/>
                  </a:cubicBezTo>
                  <a:cubicBezTo>
                    <a:pt x="958" y="503"/>
                    <a:pt x="960" y="494"/>
                    <a:pt x="963" y="486"/>
                  </a:cubicBezTo>
                  <a:cubicBezTo>
                    <a:pt x="972" y="488"/>
                    <a:pt x="960" y="492"/>
                    <a:pt x="963" y="498"/>
                  </a:cubicBezTo>
                  <a:cubicBezTo>
                    <a:pt x="982" y="493"/>
                    <a:pt x="985" y="472"/>
                    <a:pt x="990" y="453"/>
                  </a:cubicBezTo>
                  <a:cubicBezTo>
                    <a:pt x="997" y="464"/>
                    <a:pt x="991" y="488"/>
                    <a:pt x="984" y="495"/>
                  </a:cubicBezTo>
                  <a:cubicBezTo>
                    <a:pt x="996" y="498"/>
                    <a:pt x="995" y="514"/>
                    <a:pt x="1005" y="519"/>
                  </a:cubicBezTo>
                  <a:cubicBezTo>
                    <a:pt x="1016" y="515"/>
                    <a:pt x="999" y="498"/>
                    <a:pt x="999" y="486"/>
                  </a:cubicBezTo>
                  <a:cubicBezTo>
                    <a:pt x="1019" y="493"/>
                    <a:pt x="1022" y="543"/>
                    <a:pt x="1050" y="552"/>
                  </a:cubicBezTo>
                  <a:cubicBezTo>
                    <a:pt x="1019" y="508"/>
                    <a:pt x="1038" y="414"/>
                    <a:pt x="987" y="390"/>
                  </a:cubicBezTo>
                  <a:cubicBezTo>
                    <a:pt x="994" y="380"/>
                    <a:pt x="996" y="401"/>
                    <a:pt x="1008" y="396"/>
                  </a:cubicBezTo>
                  <a:cubicBezTo>
                    <a:pt x="1009" y="385"/>
                    <a:pt x="1001" y="383"/>
                    <a:pt x="996" y="378"/>
                  </a:cubicBezTo>
                  <a:cubicBezTo>
                    <a:pt x="994" y="369"/>
                    <a:pt x="971" y="381"/>
                    <a:pt x="969" y="372"/>
                  </a:cubicBezTo>
                  <a:cubicBezTo>
                    <a:pt x="980" y="374"/>
                    <a:pt x="981" y="366"/>
                    <a:pt x="990" y="366"/>
                  </a:cubicBezTo>
                  <a:cubicBezTo>
                    <a:pt x="989" y="359"/>
                    <a:pt x="975" y="365"/>
                    <a:pt x="969" y="363"/>
                  </a:cubicBezTo>
                  <a:cubicBezTo>
                    <a:pt x="972" y="352"/>
                    <a:pt x="984" y="350"/>
                    <a:pt x="984" y="336"/>
                  </a:cubicBezTo>
                  <a:cubicBezTo>
                    <a:pt x="961" y="338"/>
                    <a:pt x="966" y="368"/>
                    <a:pt x="942" y="369"/>
                  </a:cubicBezTo>
                  <a:cubicBezTo>
                    <a:pt x="906" y="444"/>
                    <a:pt x="857" y="506"/>
                    <a:pt x="816" y="576"/>
                  </a:cubicBezTo>
                  <a:cubicBezTo>
                    <a:pt x="808" y="573"/>
                    <a:pt x="822" y="565"/>
                    <a:pt x="810" y="564"/>
                  </a:cubicBezTo>
                  <a:cubicBezTo>
                    <a:pt x="806" y="567"/>
                    <a:pt x="806" y="574"/>
                    <a:pt x="804" y="579"/>
                  </a:cubicBezTo>
                  <a:cubicBezTo>
                    <a:pt x="772" y="579"/>
                    <a:pt x="740" y="579"/>
                    <a:pt x="708" y="579"/>
                  </a:cubicBezTo>
                  <a:cubicBezTo>
                    <a:pt x="701" y="579"/>
                    <a:pt x="694" y="579"/>
                    <a:pt x="687" y="579"/>
                  </a:cubicBezTo>
                  <a:cubicBezTo>
                    <a:pt x="682" y="550"/>
                    <a:pt x="664" y="534"/>
                    <a:pt x="651" y="513"/>
                  </a:cubicBezTo>
                  <a:cubicBezTo>
                    <a:pt x="638" y="498"/>
                    <a:pt x="624" y="484"/>
                    <a:pt x="609" y="471"/>
                  </a:cubicBezTo>
                  <a:cubicBezTo>
                    <a:pt x="605" y="480"/>
                    <a:pt x="623" y="493"/>
                    <a:pt x="630" y="501"/>
                  </a:cubicBezTo>
                  <a:cubicBezTo>
                    <a:pt x="642" y="528"/>
                    <a:pt x="668" y="541"/>
                    <a:pt x="672" y="576"/>
                  </a:cubicBezTo>
                  <a:cubicBezTo>
                    <a:pt x="625" y="581"/>
                    <a:pt x="613" y="551"/>
                    <a:pt x="567" y="555"/>
                  </a:cubicBezTo>
                  <a:cubicBezTo>
                    <a:pt x="550" y="550"/>
                    <a:pt x="512" y="550"/>
                    <a:pt x="495" y="555"/>
                  </a:cubicBezTo>
                  <a:cubicBezTo>
                    <a:pt x="409" y="551"/>
                    <a:pt x="336" y="604"/>
                    <a:pt x="261" y="573"/>
                  </a:cubicBezTo>
                  <a:cubicBezTo>
                    <a:pt x="261" y="564"/>
                    <a:pt x="240" y="576"/>
                    <a:pt x="240" y="567"/>
                  </a:cubicBezTo>
                  <a:cubicBezTo>
                    <a:pt x="246" y="567"/>
                    <a:pt x="250" y="565"/>
                    <a:pt x="252" y="561"/>
                  </a:cubicBezTo>
                  <a:cubicBezTo>
                    <a:pt x="253" y="558"/>
                    <a:pt x="251" y="558"/>
                    <a:pt x="249" y="558"/>
                  </a:cubicBezTo>
                  <a:cubicBezTo>
                    <a:pt x="243" y="551"/>
                    <a:pt x="224" y="557"/>
                    <a:pt x="213" y="555"/>
                  </a:cubicBezTo>
                  <a:cubicBezTo>
                    <a:pt x="197" y="555"/>
                    <a:pt x="181" y="555"/>
                    <a:pt x="165" y="555"/>
                  </a:cubicBezTo>
                  <a:cubicBezTo>
                    <a:pt x="156" y="548"/>
                    <a:pt x="134" y="554"/>
                    <a:pt x="120" y="552"/>
                  </a:cubicBezTo>
                  <a:cubicBezTo>
                    <a:pt x="104" y="552"/>
                    <a:pt x="88" y="552"/>
                    <a:pt x="72" y="552"/>
                  </a:cubicBezTo>
                  <a:cubicBezTo>
                    <a:pt x="66" y="545"/>
                    <a:pt x="47" y="551"/>
                    <a:pt x="36" y="549"/>
                  </a:cubicBezTo>
                  <a:cubicBezTo>
                    <a:pt x="28" y="549"/>
                    <a:pt x="20" y="549"/>
                    <a:pt x="12" y="549"/>
                  </a:cubicBezTo>
                  <a:cubicBezTo>
                    <a:pt x="13" y="540"/>
                    <a:pt x="9" y="536"/>
                    <a:pt x="0" y="537"/>
                  </a:cubicBezTo>
                  <a:cubicBezTo>
                    <a:pt x="16" y="510"/>
                    <a:pt x="37" y="488"/>
                    <a:pt x="60" y="468"/>
                  </a:cubicBezTo>
                  <a:cubicBezTo>
                    <a:pt x="64" y="472"/>
                    <a:pt x="74" y="472"/>
                    <a:pt x="78" y="468"/>
                  </a:cubicBezTo>
                  <a:cubicBezTo>
                    <a:pt x="148" y="430"/>
                    <a:pt x="205" y="381"/>
                    <a:pt x="264" y="327"/>
                  </a:cubicBezTo>
                  <a:cubicBezTo>
                    <a:pt x="283" y="310"/>
                    <a:pt x="299" y="284"/>
                    <a:pt x="318" y="273"/>
                  </a:cubicBezTo>
                  <a:cubicBezTo>
                    <a:pt x="345" y="257"/>
                    <a:pt x="379" y="261"/>
                    <a:pt x="402" y="237"/>
                  </a:cubicBezTo>
                  <a:cubicBezTo>
                    <a:pt x="417" y="240"/>
                    <a:pt x="390" y="245"/>
                    <a:pt x="396" y="258"/>
                  </a:cubicBezTo>
                  <a:cubicBezTo>
                    <a:pt x="419" y="251"/>
                    <a:pt x="427" y="229"/>
                    <a:pt x="441" y="213"/>
                  </a:cubicBezTo>
                  <a:cubicBezTo>
                    <a:pt x="448" y="216"/>
                    <a:pt x="442" y="232"/>
                    <a:pt x="444" y="240"/>
                  </a:cubicBezTo>
                  <a:cubicBezTo>
                    <a:pt x="465" y="320"/>
                    <a:pt x="512" y="374"/>
                    <a:pt x="561" y="426"/>
                  </a:cubicBezTo>
                  <a:cubicBezTo>
                    <a:pt x="534" y="374"/>
                    <a:pt x="473" y="330"/>
                    <a:pt x="456" y="258"/>
                  </a:cubicBezTo>
                  <a:cubicBezTo>
                    <a:pt x="456" y="239"/>
                    <a:pt x="456" y="220"/>
                    <a:pt x="456" y="201"/>
                  </a:cubicBezTo>
                  <a:close/>
                  <a:moveTo>
                    <a:pt x="600" y="462"/>
                  </a:moveTo>
                  <a:cubicBezTo>
                    <a:pt x="592" y="452"/>
                    <a:pt x="584" y="442"/>
                    <a:pt x="573" y="435"/>
                  </a:cubicBezTo>
                  <a:cubicBezTo>
                    <a:pt x="577" y="447"/>
                    <a:pt x="593" y="463"/>
                    <a:pt x="600" y="462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10" name="Freeform 52"/>
            <p:cNvSpPr/>
            <p:nvPr/>
          </p:nvSpPr>
          <p:spPr bwMode="auto">
            <a:xfrm>
              <a:off x="5033963" y="3346450"/>
              <a:ext cx="68263" cy="55563"/>
            </a:xfrm>
            <a:custGeom>
              <a:cxnLst>
                <a:cxn ang="0">
                  <a:pos x="4" y="12"/>
                </a:cxn>
                <a:cxn ang="0">
                  <a:pos x="1" y="12"/>
                </a:cxn>
                <a:cxn ang="0">
                  <a:pos x="4" y="3"/>
                </a:cxn>
                <a:cxn ang="0">
                  <a:pos x="10" y="0"/>
                </a:cxn>
                <a:cxn ang="0">
                  <a:pos x="25" y="9"/>
                </a:cxn>
                <a:cxn ang="0">
                  <a:pos x="16" y="15"/>
                </a:cxn>
                <a:cxn ang="0">
                  <a:pos x="4" y="12"/>
                </a:cxn>
              </a:cxnLst>
              <a:rect b="b" l="0" r="r" t="0"/>
              <a:pathLst>
                <a:path h="21" w="25">
                  <a:moveTo>
                    <a:pt x="4" y="12"/>
                  </a:moveTo>
                  <a:cubicBezTo>
                    <a:pt x="3" y="12"/>
                    <a:pt x="2" y="12"/>
                    <a:pt x="1" y="12"/>
                  </a:cubicBezTo>
                  <a:cubicBezTo>
                    <a:pt x="0" y="7"/>
                    <a:pt x="4" y="7"/>
                    <a:pt x="4" y="3"/>
                  </a:cubicBezTo>
                  <a:cubicBezTo>
                    <a:pt x="7" y="3"/>
                    <a:pt x="8" y="1"/>
                    <a:pt x="10" y="0"/>
                  </a:cubicBezTo>
                  <a:cubicBezTo>
                    <a:pt x="10" y="8"/>
                    <a:pt x="21" y="5"/>
                    <a:pt x="25" y="9"/>
                  </a:cubicBezTo>
                  <a:cubicBezTo>
                    <a:pt x="23" y="12"/>
                    <a:pt x="20" y="14"/>
                    <a:pt x="16" y="15"/>
                  </a:cubicBezTo>
                  <a:cubicBezTo>
                    <a:pt x="10" y="21"/>
                    <a:pt x="10" y="14"/>
                    <a:pt x="4" y="12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11" name="Freeform 53"/>
            <p:cNvSpPr/>
            <p:nvPr/>
          </p:nvSpPr>
          <p:spPr bwMode="auto">
            <a:xfrm>
              <a:off x="5199063" y="3386138"/>
              <a:ext cx="363538" cy="347663"/>
            </a:xfrm>
            <a:custGeom>
              <a:cxnLst>
                <a:cxn ang="0">
                  <a:pos x="42" y="90"/>
                </a:cxn>
                <a:cxn ang="0">
                  <a:pos x="0" y="129"/>
                </a:cxn>
                <a:cxn ang="0">
                  <a:pos x="135" y="0"/>
                </a:cxn>
                <a:cxn ang="0">
                  <a:pos x="72" y="60"/>
                </a:cxn>
                <a:cxn ang="0">
                  <a:pos x="42" y="90"/>
                </a:cxn>
              </a:cxnLst>
              <a:rect b="b" l="0" r="r" t="0"/>
              <a:pathLst>
                <a:path h="129" w="135">
                  <a:moveTo>
                    <a:pt x="42" y="90"/>
                  </a:moveTo>
                  <a:cubicBezTo>
                    <a:pt x="26" y="101"/>
                    <a:pt x="20" y="122"/>
                    <a:pt x="0" y="129"/>
                  </a:cubicBezTo>
                  <a:cubicBezTo>
                    <a:pt x="38" y="79"/>
                    <a:pt x="77" y="30"/>
                    <a:pt x="135" y="0"/>
                  </a:cubicBezTo>
                  <a:cubicBezTo>
                    <a:pt x="116" y="22"/>
                    <a:pt x="91" y="38"/>
                    <a:pt x="72" y="60"/>
                  </a:cubicBezTo>
                  <a:cubicBezTo>
                    <a:pt x="61" y="69"/>
                    <a:pt x="51" y="79"/>
                    <a:pt x="42" y="9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12" name="Freeform 54"/>
            <p:cNvSpPr/>
            <p:nvPr/>
          </p:nvSpPr>
          <p:spPr bwMode="auto">
            <a:xfrm>
              <a:off x="5045075" y="3378200"/>
              <a:ext cx="112713" cy="55563"/>
            </a:xfrm>
            <a:custGeom>
              <a:cxnLst>
                <a:cxn ang="0">
                  <a:pos x="12" y="3"/>
                </a:cxn>
                <a:cxn ang="0">
                  <a:pos x="12" y="6"/>
                </a:cxn>
                <a:cxn ang="0">
                  <a:pos x="42" y="9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2" y="3"/>
                </a:cxn>
              </a:cxnLst>
              <a:rect b="b" l="0" r="r" t="0"/>
              <a:pathLst>
                <a:path h="21" w="42">
                  <a:moveTo>
                    <a:pt x="12" y="3"/>
                  </a:moveTo>
                  <a:cubicBezTo>
                    <a:pt x="12" y="4"/>
                    <a:pt x="12" y="5"/>
                    <a:pt x="12" y="6"/>
                  </a:cubicBezTo>
                  <a:cubicBezTo>
                    <a:pt x="19" y="16"/>
                    <a:pt x="35" y="0"/>
                    <a:pt x="42" y="9"/>
                  </a:cubicBezTo>
                  <a:cubicBezTo>
                    <a:pt x="26" y="21"/>
                    <a:pt x="10" y="17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6" y="2"/>
                    <a:pt x="6" y="9"/>
                    <a:pt x="12" y="3"/>
                  </a:cubicBezTo>
                  <a:close/>
                </a:path>
              </a:pathLst>
            </a:custGeom>
            <a:solidFill>
              <a:srgbClr val="86BBD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13" name="Freeform 55"/>
            <p:cNvSpPr/>
            <p:nvPr/>
          </p:nvSpPr>
          <p:spPr bwMode="auto">
            <a:xfrm>
              <a:off x="5354638" y="3522663"/>
              <a:ext cx="871538" cy="1454150"/>
            </a:xfrm>
            <a:custGeom>
              <a:cxnLst>
                <a:cxn ang="0">
                  <a:pos x="56" y="423"/>
                </a:cxn>
                <a:cxn ang="0">
                  <a:pos x="59" y="399"/>
                </a:cxn>
                <a:cxn ang="0">
                  <a:pos x="68" y="405"/>
                </a:cxn>
                <a:cxn ang="0">
                  <a:pos x="116" y="348"/>
                </a:cxn>
                <a:cxn ang="0">
                  <a:pos x="152" y="435"/>
                </a:cxn>
                <a:cxn ang="0">
                  <a:pos x="143" y="408"/>
                </a:cxn>
                <a:cxn ang="0">
                  <a:pos x="296" y="507"/>
                </a:cxn>
                <a:cxn ang="0">
                  <a:pos x="308" y="519"/>
                </a:cxn>
                <a:cxn ang="0">
                  <a:pos x="320" y="525"/>
                </a:cxn>
                <a:cxn ang="0">
                  <a:pos x="320" y="540"/>
                </a:cxn>
                <a:cxn ang="0">
                  <a:pos x="287" y="540"/>
                </a:cxn>
                <a:cxn ang="0">
                  <a:pos x="257" y="537"/>
                </a:cxn>
                <a:cxn ang="0">
                  <a:pos x="29" y="516"/>
                </a:cxn>
                <a:cxn ang="0">
                  <a:pos x="83" y="291"/>
                </a:cxn>
                <a:cxn ang="0">
                  <a:pos x="173" y="156"/>
                </a:cxn>
                <a:cxn ang="0">
                  <a:pos x="173" y="93"/>
                </a:cxn>
                <a:cxn ang="0">
                  <a:pos x="155" y="66"/>
                </a:cxn>
                <a:cxn ang="0">
                  <a:pos x="152" y="153"/>
                </a:cxn>
                <a:cxn ang="0">
                  <a:pos x="131" y="57"/>
                </a:cxn>
                <a:cxn ang="0">
                  <a:pos x="128" y="90"/>
                </a:cxn>
                <a:cxn ang="0">
                  <a:pos x="125" y="93"/>
                </a:cxn>
                <a:cxn ang="0">
                  <a:pos x="119" y="105"/>
                </a:cxn>
                <a:cxn ang="0">
                  <a:pos x="113" y="102"/>
                </a:cxn>
                <a:cxn ang="0">
                  <a:pos x="110" y="102"/>
                </a:cxn>
                <a:cxn ang="0">
                  <a:pos x="113" y="48"/>
                </a:cxn>
                <a:cxn ang="0">
                  <a:pos x="149" y="30"/>
                </a:cxn>
                <a:cxn ang="0">
                  <a:pos x="122" y="36"/>
                </a:cxn>
                <a:cxn ang="0">
                  <a:pos x="128" y="0"/>
                </a:cxn>
                <a:cxn ang="0">
                  <a:pos x="230" y="75"/>
                </a:cxn>
                <a:cxn ang="0">
                  <a:pos x="233" y="123"/>
                </a:cxn>
                <a:cxn ang="0">
                  <a:pos x="305" y="297"/>
                </a:cxn>
                <a:cxn ang="0">
                  <a:pos x="308" y="333"/>
                </a:cxn>
                <a:cxn ang="0">
                  <a:pos x="320" y="456"/>
                </a:cxn>
                <a:cxn ang="0">
                  <a:pos x="317" y="510"/>
                </a:cxn>
                <a:cxn ang="0">
                  <a:pos x="110" y="327"/>
                </a:cxn>
                <a:cxn ang="0">
                  <a:pos x="101" y="342"/>
                </a:cxn>
                <a:cxn ang="0">
                  <a:pos x="104" y="327"/>
                </a:cxn>
                <a:cxn ang="0">
                  <a:pos x="47" y="417"/>
                </a:cxn>
                <a:cxn ang="0">
                  <a:pos x="47" y="459"/>
                </a:cxn>
                <a:cxn ang="0">
                  <a:pos x="56" y="465"/>
                </a:cxn>
                <a:cxn ang="0">
                  <a:pos x="56" y="423"/>
                </a:cxn>
              </a:cxnLst>
              <a:rect b="b" l="0" r="r" t="0"/>
              <a:pathLst>
                <a:path h="540" w="324">
                  <a:moveTo>
                    <a:pt x="56" y="423"/>
                  </a:moveTo>
                  <a:cubicBezTo>
                    <a:pt x="54" y="412"/>
                    <a:pt x="61" y="410"/>
                    <a:pt x="59" y="399"/>
                  </a:cubicBezTo>
                  <a:cubicBezTo>
                    <a:pt x="62" y="401"/>
                    <a:pt x="62" y="406"/>
                    <a:pt x="68" y="405"/>
                  </a:cubicBezTo>
                  <a:cubicBezTo>
                    <a:pt x="68" y="370"/>
                    <a:pt x="81" y="348"/>
                    <a:pt x="116" y="348"/>
                  </a:cubicBezTo>
                  <a:cubicBezTo>
                    <a:pt x="116" y="389"/>
                    <a:pt x="131" y="415"/>
                    <a:pt x="152" y="435"/>
                  </a:cubicBezTo>
                  <a:cubicBezTo>
                    <a:pt x="162" y="425"/>
                    <a:pt x="142" y="419"/>
                    <a:pt x="143" y="408"/>
                  </a:cubicBezTo>
                  <a:cubicBezTo>
                    <a:pt x="182" y="453"/>
                    <a:pt x="224" y="495"/>
                    <a:pt x="296" y="507"/>
                  </a:cubicBezTo>
                  <a:cubicBezTo>
                    <a:pt x="300" y="511"/>
                    <a:pt x="300" y="519"/>
                    <a:pt x="308" y="519"/>
                  </a:cubicBezTo>
                  <a:cubicBezTo>
                    <a:pt x="306" y="527"/>
                    <a:pt x="322" y="517"/>
                    <a:pt x="320" y="525"/>
                  </a:cubicBezTo>
                  <a:cubicBezTo>
                    <a:pt x="320" y="530"/>
                    <a:pt x="320" y="535"/>
                    <a:pt x="320" y="540"/>
                  </a:cubicBezTo>
                  <a:cubicBezTo>
                    <a:pt x="309" y="540"/>
                    <a:pt x="298" y="540"/>
                    <a:pt x="287" y="540"/>
                  </a:cubicBezTo>
                  <a:cubicBezTo>
                    <a:pt x="283" y="533"/>
                    <a:pt x="266" y="539"/>
                    <a:pt x="257" y="537"/>
                  </a:cubicBezTo>
                  <a:cubicBezTo>
                    <a:pt x="171" y="540"/>
                    <a:pt x="118" y="510"/>
                    <a:pt x="29" y="516"/>
                  </a:cubicBezTo>
                  <a:cubicBezTo>
                    <a:pt x="0" y="429"/>
                    <a:pt x="53" y="349"/>
                    <a:pt x="83" y="291"/>
                  </a:cubicBezTo>
                  <a:cubicBezTo>
                    <a:pt x="119" y="278"/>
                    <a:pt x="163" y="199"/>
                    <a:pt x="173" y="156"/>
                  </a:cubicBezTo>
                  <a:cubicBezTo>
                    <a:pt x="178" y="136"/>
                    <a:pt x="173" y="114"/>
                    <a:pt x="173" y="93"/>
                  </a:cubicBezTo>
                  <a:cubicBezTo>
                    <a:pt x="168" y="83"/>
                    <a:pt x="157" y="79"/>
                    <a:pt x="155" y="66"/>
                  </a:cubicBezTo>
                  <a:cubicBezTo>
                    <a:pt x="140" y="89"/>
                    <a:pt x="163" y="123"/>
                    <a:pt x="152" y="153"/>
                  </a:cubicBezTo>
                  <a:cubicBezTo>
                    <a:pt x="153" y="149"/>
                    <a:pt x="134" y="68"/>
                    <a:pt x="131" y="57"/>
                  </a:cubicBezTo>
                  <a:cubicBezTo>
                    <a:pt x="124" y="62"/>
                    <a:pt x="130" y="80"/>
                    <a:pt x="128" y="90"/>
                  </a:cubicBezTo>
                  <a:cubicBezTo>
                    <a:pt x="128" y="92"/>
                    <a:pt x="128" y="94"/>
                    <a:pt x="125" y="93"/>
                  </a:cubicBezTo>
                  <a:cubicBezTo>
                    <a:pt x="120" y="82"/>
                    <a:pt x="117" y="99"/>
                    <a:pt x="119" y="105"/>
                  </a:cubicBezTo>
                  <a:cubicBezTo>
                    <a:pt x="117" y="104"/>
                    <a:pt x="116" y="102"/>
                    <a:pt x="113" y="102"/>
                  </a:cubicBezTo>
                  <a:cubicBezTo>
                    <a:pt x="112" y="102"/>
                    <a:pt x="111" y="102"/>
                    <a:pt x="110" y="102"/>
                  </a:cubicBezTo>
                  <a:cubicBezTo>
                    <a:pt x="109" y="87"/>
                    <a:pt x="108" y="70"/>
                    <a:pt x="113" y="48"/>
                  </a:cubicBezTo>
                  <a:cubicBezTo>
                    <a:pt x="125" y="42"/>
                    <a:pt x="138" y="37"/>
                    <a:pt x="149" y="30"/>
                  </a:cubicBezTo>
                  <a:cubicBezTo>
                    <a:pt x="142" y="22"/>
                    <a:pt x="126" y="31"/>
                    <a:pt x="122" y="36"/>
                  </a:cubicBezTo>
                  <a:cubicBezTo>
                    <a:pt x="117" y="29"/>
                    <a:pt x="132" y="16"/>
                    <a:pt x="128" y="0"/>
                  </a:cubicBezTo>
                  <a:cubicBezTo>
                    <a:pt x="165" y="22"/>
                    <a:pt x="211" y="35"/>
                    <a:pt x="230" y="75"/>
                  </a:cubicBezTo>
                  <a:cubicBezTo>
                    <a:pt x="232" y="90"/>
                    <a:pt x="226" y="113"/>
                    <a:pt x="233" y="123"/>
                  </a:cubicBezTo>
                  <a:cubicBezTo>
                    <a:pt x="236" y="202"/>
                    <a:pt x="272" y="248"/>
                    <a:pt x="305" y="297"/>
                  </a:cubicBezTo>
                  <a:cubicBezTo>
                    <a:pt x="307" y="308"/>
                    <a:pt x="301" y="327"/>
                    <a:pt x="308" y="333"/>
                  </a:cubicBezTo>
                  <a:cubicBezTo>
                    <a:pt x="311" y="375"/>
                    <a:pt x="320" y="411"/>
                    <a:pt x="320" y="456"/>
                  </a:cubicBezTo>
                  <a:cubicBezTo>
                    <a:pt x="318" y="473"/>
                    <a:pt x="324" y="498"/>
                    <a:pt x="317" y="510"/>
                  </a:cubicBezTo>
                  <a:cubicBezTo>
                    <a:pt x="214" y="483"/>
                    <a:pt x="152" y="415"/>
                    <a:pt x="110" y="327"/>
                  </a:cubicBezTo>
                  <a:cubicBezTo>
                    <a:pt x="104" y="326"/>
                    <a:pt x="118" y="347"/>
                    <a:pt x="101" y="342"/>
                  </a:cubicBezTo>
                  <a:cubicBezTo>
                    <a:pt x="86" y="341"/>
                    <a:pt x="108" y="336"/>
                    <a:pt x="104" y="327"/>
                  </a:cubicBezTo>
                  <a:cubicBezTo>
                    <a:pt x="72" y="344"/>
                    <a:pt x="53" y="374"/>
                    <a:pt x="47" y="417"/>
                  </a:cubicBezTo>
                  <a:cubicBezTo>
                    <a:pt x="42" y="424"/>
                    <a:pt x="42" y="452"/>
                    <a:pt x="47" y="459"/>
                  </a:cubicBezTo>
                  <a:cubicBezTo>
                    <a:pt x="41" y="472"/>
                    <a:pt x="58" y="482"/>
                    <a:pt x="56" y="465"/>
                  </a:cubicBezTo>
                  <a:cubicBezTo>
                    <a:pt x="56" y="451"/>
                    <a:pt x="56" y="437"/>
                    <a:pt x="56" y="423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14" name="Freeform 56"/>
            <p:cNvSpPr/>
            <p:nvPr/>
          </p:nvSpPr>
          <p:spPr bwMode="auto">
            <a:xfrm>
              <a:off x="5656263" y="3743325"/>
              <a:ext cx="34925" cy="79375"/>
            </a:xfrm>
            <a:custGeom>
              <a:cxnLst>
                <a:cxn ang="0">
                  <a:pos x="13" y="11"/>
                </a:cxn>
                <a:cxn ang="0">
                  <a:pos x="13" y="29"/>
                </a:cxn>
                <a:cxn ang="0">
                  <a:pos x="4" y="29"/>
                </a:cxn>
                <a:cxn ang="0">
                  <a:pos x="1" y="20"/>
                </a:cxn>
                <a:cxn ang="0">
                  <a:pos x="7" y="23"/>
                </a:cxn>
                <a:cxn ang="0">
                  <a:pos x="13" y="11"/>
                </a:cxn>
              </a:cxnLst>
              <a:rect b="b" l="0" r="r" t="0"/>
              <a:pathLst>
                <a:path h="28" w="13">
                  <a:moveTo>
                    <a:pt x="13" y="11"/>
                  </a:moveTo>
                  <a:cubicBezTo>
                    <a:pt x="13" y="17"/>
                    <a:pt x="13" y="23"/>
                    <a:pt x="13" y="29"/>
                  </a:cubicBezTo>
                  <a:cubicBezTo>
                    <a:pt x="9" y="28"/>
                    <a:pt x="8" y="25"/>
                    <a:pt x="4" y="29"/>
                  </a:cubicBezTo>
                  <a:cubicBezTo>
                    <a:pt x="4" y="25"/>
                    <a:pt x="0" y="25"/>
                    <a:pt x="1" y="20"/>
                  </a:cubicBezTo>
                  <a:cubicBezTo>
                    <a:pt x="4" y="20"/>
                    <a:pt x="5" y="22"/>
                    <a:pt x="7" y="23"/>
                  </a:cubicBezTo>
                  <a:cubicBezTo>
                    <a:pt x="5" y="17"/>
                    <a:pt x="8" y="0"/>
                    <a:pt x="13" y="1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15" name="Freeform 57"/>
            <p:cNvSpPr/>
            <p:nvPr/>
          </p:nvSpPr>
          <p:spPr bwMode="auto">
            <a:xfrm>
              <a:off x="3924300" y="4500563"/>
              <a:ext cx="71438" cy="74613"/>
            </a:xfrm>
            <a:custGeom>
              <a:cxnLst>
                <a:cxn ang="0">
                  <a:pos x="0" y="0"/>
                </a:cxn>
                <a:cxn ang="0">
                  <a:pos x="27" y="27"/>
                </a:cxn>
                <a:cxn ang="0">
                  <a:pos x="0" y="0"/>
                </a:cxn>
              </a:cxnLst>
              <a:rect b="b" l="0" r="r" t="0"/>
              <a:pathLst>
                <a:path h="28" w="27">
                  <a:moveTo>
                    <a:pt x="0" y="0"/>
                  </a:moveTo>
                  <a:cubicBezTo>
                    <a:pt x="11" y="7"/>
                    <a:pt x="19" y="17"/>
                    <a:pt x="27" y="27"/>
                  </a:cubicBezTo>
                  <a:cubicBezTo>
                    <a:pt x="20" y="28"/>
                    <a:pt x="4" y="12"/>
                    <a:pt x="0" y="0"/>
                  </a:cubicBezTo>
                  <a:close/>
                </a:path>
              </a:pathLst>
            </a:custGeom>
            <a:solidFill>
              <a:srgbClr val="1D47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16" name="Freeform 58"/>
            <p:cNvSpPr/>
            <p:nvPr/>
          </p:nvSpPr>
          <p:spPr bwMode="auto">
            <a:xfrm>
              <a:off x="4981575" y="4376738"/>
              <a:ext cx="50800" cy="82550"/>
            </a:xfrm>
            <a:custGeom>
              <a:cxnLst>
                <a:cxn ang="0">
                  <a:pos x="0" y="1"/>
                </a:cxn>
                <a:cxn ang="0">
                  <a:pos x="15" y="4"/>
                </a:cxn>
                <a:cxn ang="0">
                  <a:pos x="0" y="31"/>
                </a:cxn>
                <a:cxn ang="0">
                  <a:pos x="0" y="1"/>
                </a:cxn>
              </a:cxnLst>
              <a:rect b="b" l="0" r="r" t="0"/>
              <a:pathLst>
                <a:path h="31" w="19">
                  <a:moveTo>
                    <a:pt x="0" y="1"/>
                  </a:moveTo>
                  <a:cubicBezTo>
                    <a:pt x="7" y="0"/>
                    <a:pt x="12" y="1"/>
                    <a:pt x="15" y="4"/>
                  </a:cubicBezTo>
                  <a:cubicBezTo>
                    <a:pt x="5" y="12"/>
                    <a:pt x="19" y="30"/>
                    <a:pt x="0" y="31"/>
                  </a:cubicBezTo>
                  <a:cubicBezTo>
                    <a:pt x="4" y="20"/>
                    <a:pt x="9" y="10"/>
                    <a:pt x="0" y="1"/>
                  </a:cubicBezTo>
                  <a:close/>
                </a:path>
              </a:pathLst>
            </a:custGeom>
            <a:solidFill>
              <a:srgbClr val="26607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17" name="Freeform 59"/>
            <p:cNvSpPr/>
            <p:nvPr/>
          </p:nvSpPr>
          <p:spPr bwMode="auto">
            <a:xfrm>
              <a:off x="5465763" y="4400550"/>
              <a:ext cx="752475" cy="519113"/>
            </a:xfrm>
            <a:custGeom>
              <a:cxnLst>
                <a:cxn ang="0">
                  <a:pos x="6" y="91"/>
                </a:cxn>
                <a:cxn ang="0">
                  <a:pos x="63" y="1"/>
                </a:cxn>
                <a:cxn ang="0">
                  <a:pos x="60" y="16"/>
                </a:cxn>
                <a:cxn ang="0">
                  <a:pos x="69" y="1"/>
                </a:cxn>
                <a:cxn ang="0">
                  <a:pos x="276" y="184"/>
                </a:cxn>
                <a:cxn ang="0">
                  <a:pos x="279" y="193"/>
                </a:cxn>
                <a:cxn ang="0">
                  <a:pos x="267" y="193"/>
                </a:cxn>
                <a:cxn ang="0">
                  <a:pos x="255" y="181"/>
                </a:cxn>
                <a:cxn ang="0">
                  <a:pos x="102" y="82"/>
                </a:cxn>
                <a:cxn ang="0">
                  <a:pos x="111" y="109"/>
                </a:cxn>
                <a:cxn ang="0">
                  <a:pos x="75" y="22"/>
                </a:cxn>
                <a:cxn ang="0">
                  <a:pos x="27" y="79"/>
                </a:cxn>
                <a:cxn ang="0">
                  <a:pos x="18" y="73"/>
                </a:cxn>
                <a:cxn ang="0">
                  <a:pos x="15" y="97"/>
                </a:cxn>
                <a:cxn ang="0">
                  <a:pos x="15" y="139"/>
                </a:cxn>
                <a:cxn ang="0">
                  <a:pos x="6" y="133"/>
                </a:cxn>
                <a:cxn ang="0">
                  <a:pos x="6" y="91"/>
                </a:cxn>
              </a:cxnLst>
              <a:rect b="b" l="0" r="r" t="0"/>
              <a:pathLst>
                <a:path h="193" w="280">
                  <a:moveTo>
                    <a:pt x="6" y="91"/>
                  </a:moveTo>
                  <a:cubicBezTo>
                    <a:pt x="12" y="48"/>
                    <a:pt x="31" y="18"/>
                    <a:pt x="63" y="1"/>
                  </a:cubicBezTo>
                  <a:cubicBezTo>
                    <a:pt x="67" y="10"/>
                    <a:pt x="45" y="15"/>
                    <a:pt x="60" y="16"/>
                  </a:cubicBezTo>
                  <a:cubicBezTo>
                    <a:pt x="77" y="21"/>
                    <a:pt x="63" y="0"/>
                    <a:pt x="69" y="1"/>
                  </a:cubicBezTo>
                  <a:cubicBezTo>
                    <a:pt x="111" y="89"/>
                    <a:pt x="173" y="157"/>
                    <a:pt x="276" y="184"/>
                  </a:cubicBezTo>
                  <a:cubicBezTo>
                    <a:pt x="276" y="188"/>
                    <a:pt x="280" y="188"/>
                    <a:pt x="279" y="193"/>
                  </a:cubicBezTo>
                  <a:cubicBezTo>
                    <a:pt x="275" y="193"/>
                    <a:pt x="271" y="193"/>
                    <a:pt x="267" y="193"/>
                  </a:cubicBezTo>
                  <a:cubicBezTo>
                    <a:pt x="259" y="193"/>
                    <a:pt x="259" y="185"/>
                    <a:pt x="255" y="181"/>
                  </a:cubicBezTo>
                  <a:cubicBezTo>
                    <a:pt x="183" y="169"/>
                    <a:pt x="141" y="127"/>
                    <a:pt x="102" y="82"/>
                  </a:cubicBezTo>
                  <a:cubicBezTo>
                    <a:pt x="101" y="93"/>
                    <a:pt x="121" y="99"/>
                    <a:pt x="111" y="109"/>
                  </a:cubicBezTo>
                  <a:cubicBezTo>
                    <a:pt x="90" y="89"/>
                    <a:pt x="75" y="63"/>
                    <a:pt x="75" y="22"/>
                  </a:cubicBezTo>
                  <a:cubicBezTo>
                    <a:pt x="40" y="22"/>
                    <a:pt x="27" y="44"/>
                    <a:pt x="27" y="79"/>
                  </a:cubicBezTo>
                  <a:cubicBezTo>
                    <a:pt x="21" y="80"/>
                    <a:pt x="21" y="75"/>
                    <a:pt x="18" y="73"/>
                  </a:cubicBezTo>
                  <a:cubicBezTo>
                    <a:pt x="20" y="84"/>
                    <a:pt x="13" y="86"/>
                    <a:pt x="15" y="97"/>
                  </a:cubicBezTo>
                  <a:cubicBezTo>
                    <a:pt x="10" y="104"/>
                    <a:pt x="10" y="132"/>
                    <a:pt x="15" y="139"/>
                  </a:cubicBezTo>
                  <a:cubicBezTo>
                    <a:pt x="17" y="156"/>
                    <a:pt x="0" y="146"/>
                    <a:pt x="6" y="133"/>
                  </a:cubicBezTo>
                  <a:cubicBezTo>
                    <a:pt x="6" y="119"/>
                    <a:pt x="6" y="105"/>
                    <a:pt x="6" y="9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18" name="Freeform 60"/>
            <p:cNvSpPr/>
            <p:nvPr/>
          </p:nvSpPr>
          <p:spPr bwMode="auto">
            <a:xfrm>
              <a:off x="5029200" y="4430713"/>
              <a:ext cx="42863" cy="53975"/>
            </a:xfrm>
            <a:custGeom>
              <a:cxnLst>
                <a:cxn ang="0">
                  <a:pos x="15" y="17"/>
                </a:cxn>
                <a:cxn ang="0">
                  <a:pos x="12" y="2"/>
                </a:cxn>
                <a:cxn ang="0">
                  <a:pos x="15" y="17"/>
                </a:cxn>
              </a:cxnLst>
              <a:rect b="b" l="0" r="r" t="0"/>
              <a:pathLst>
                <a:path h="20" w="16">
                  <a:moveTo>
                    <a:pt x="15" y="17"/>
                  </a:moveTo>
                  <a:cubicBezTo>
                    <a:pt x="7" y="20"/>
                    <a:pt x="0" y="0"/>
                    <a:pt x="12" y="2"/>
                  </a:cubicBezTo>
                  <a:cubicBezTo>
                    <a:pt x="10" y="10"/>
                    <a:pt x="16" y="10"/>
                    <a:pt x="15" y="17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19" name="Freeform 61"/>
            <p:cNvSpPr/>
            <p:nvPr/>
          </p:nvSpPr>
          <p:spPr bwMode="auto">
            <a:xfrm>
              <a:off x="5060950" y="4478338"/>
              <a:ext cx="49213" cy="111125"/>
            </a:xfrm>
            <a:custGeom>
              <a:cxnLst>
                <a:cxn ang="0">
                  <a:pos x="18" y="41"/>
                </a:cxn>
                <a:cxn ang="0">
                  <a:pos x="0" y="8"/>
                </a:cxn>
                <a:cxn ang="0">
                  <a:pos x="18" y="41"/>
                </a:cxn>
              </a:cxnLst>
              <a:rect b="b" l="0" r="r" t="0"/>
              <a:pathLst>
                <a:path h="41" w="18">
                  <a:moveTo>
                    <a:pt x="18" y="41"/>
                  </a:moveTo>
                  <a:cubicBezTo>
                    <a:pt x="8" y="34"/>
                    <a:pt x="10" y="15"/>
                    <a:pt x="0" y="8"/>
                  </a:cubicBezTo>
                  <a:cubicBezTo>
                    <a:pt x="13" y="0"/>
                    <a:pt x="14" y="30"/>
                    <a:pt x="18" y="41"/>
                  </a:cubicBezTo>
                  <a:close/>
                </a:path>
              </a:pathLst>
            </a:custGeom>
            <a:solidFill>
              <a:srgbClr val="2E759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20" name="Freeform 62"/>
            <p:cNvSpPr/>
            <p:nvPr/>
          </p:nvSpPr>
          <p:spPr bwMode="auto">
            <a:xfrm>
              <a:off x="4010025" y="4597400"/>
              <a:ext cx="100013" cy="100013"/>
            </a:xfrm>
            <a:custGeom>
              <a:cxnLst>
                <a:cxn ang="0">
                  <a:pos x="25" y="30"/>
                </a:cxn>
                <a:cxn ang="0">
                  <a:pos x="4" y="0"/>
                </a:cxn>
                <a:cxn ang="0">
                  <a:pos x="37" y="36"/>
                </a:cxn>
                <a:cxn ang="0">
                  <a:pos x="25" y="30"/>
                </a:cxn>
              </a:cxnLst>
              <a:rect b="b" l="0" r="r" t="0"/>
              <a:pathLst>
                <a:path h="37" w="37">
                  <a:moveTo>
                    <a:pt x="25" y="30"/>
                  </a:moveTo>
                  <a:cubicBezTo>
                    <a:pt x="18" y="22"/>
                    <a:pt x="0" y="9"/>
                    <a:pt x="4" y="0"/>
                  </a:cubicBezTo>
                  <a:cubicBezTo>
                    <a:pt x="13" y="14"/>
                    <a:pt x="28" y="22"/>
                    <a:pt x="37" y="36"/>
                  </a:cubicBezTo>
                  <a:cubicBezTo>
                    <a:pt x="32" y="37"/>
                    <a:pt x="28" y="22"/>
                    <a:pt x="25" y="30"/>
                  </a:cubicBezTo>
                  <a:close/>
                </a:path>
              </a:pathLst>
            </a:custGeom>
            <a:solidFill>
              <a:srgbClr val="16323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21" name="Freeform 63"/>
            <p:cNvSpPr/>
            <p:nvPr/>
          </p:nvSpPr>
          <p:spPr bwMode="auto">
            <a:xfrm>
              <a:off x="5013325" y="1092200"/>
              <a:ext cx="39688" cy="100013"/>
            </a:xfrm>
            <a:custGeom>
              <a:cxnLst>
                <a:cxn ang="0">
                  <a:pos x="3" y="0"/>
                </a:cxn>
                <a:cxn ang="0">
                  <a:pos x="6" y="30"/>
                </a:cxn>
                <a:cxn ang="0">
                  <a:pos x="3" y="0"/>
                </a:cxn>
              </a:cxnLst>
              <a:rect b="b" l="0" r="r" t="0"/>
              <a:pathLst>
                <a:path h="37" w="15">
                  <a:moveTo>
                    <a:pt x="3" y="0"/>
                  </a:moveTo>
                  <a:cubicBezTo>
                    <a:pt x="15" y="3"/>
                    <a:pt x="2" y="17"/>
                    <a:pt x="6" y="30"/>
                  </a:cubicBezTo>
                  <a:cubicBezTo>
                    <a:pt x="0" y="37"/>
                    <a:pt x="4" y="8"/>
                    <a:pt x="3" y="0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22" name="Freeform 64"/>
            <p:cNvSpPr/>
            <p:nvPr/>
          </p:nvSpPr>
          <p:spPr bwMode="auto">
            <a:xfrm>
              <a:off x="4989513" y="1071563"/>
              <a:ext cx="28575" cy="158750"/>
            </a:xfrm>
            <a:custGeom>
              <a:cxnLst>
                <a:cxn ang="0">
                  <a:pos x="0" y="35"/>
                </a:cxn>
                <a:cxn ang="0">
                  <a:pos x="3" y="59"/>
                </a:cxn>
                <a:cxn ang="0">
                  <a:pos x="0" y="35"/>
                </a:cxn>
              </a:cxnLst>
              <a:rect b="b" l="0" r="r" t="0"/>
              <a:pathLst>
                <a:path h="59" w="11">
                  <a:moveTo>
                    <a:pt x="0" y="35"/>
                  </a:moveTo>
                  <a:cubicBezTo>
                    <a:pt x="5" y="0"/>
                    <a:pt x="11" y="49"/>
                    <a:pt x="3" y="59"/>
                  </a:cubicBezTo>
                  <a:cubicBezTo>
                    <a:pt x="1" y="52"/>
                    <a:pt x="7" y="37"/>
                    <a:pt x="0" y="35"/>
                  </a:cubicBezTo>
                  <a:close/>
                </a:path>
              </a:pathLst>
            </a:custGeom>
            <a:solidFill>
              <a:srgbClr val="5078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23" name="Freeform 65"/>
            <p:cNvSpPr/>
            <p:nvPr/>
          </p:nvSpPr>
          <p:spPr bwMode="auto">
            <a:xfrm>
              <a:off x="6756400" y="1230313"/>
              <a:ext cx="14288" cy="88900"/>
            </a:xfrm>
            <a:custGeom>
              <a:cxnLst>
                <a:cxn ang="0">
                  <a:pos x="0" y="33"/>
                </a:cxn>
                <a:cxn ang="0">
                  <a:pos x="0" y="0"/>
                </a:cxn>
                <a:cxn ang="0">
                  <a:pos x="0" y="33"/>
                </a:cxn>
              </a:cxnLst>
              <a:rect b="b" l="0" r="r" t="0"/>
              <a:pathLst>
                <a:path h="33" w="5">
                  <a:moveTo>
                    <a:pt x="0" y="33"/>
                  </a:moveTo>
                  <a:cubicBezTo>
                    <a:pt x="0" y="22"/>
                    <a:pt x="0" y="11"/>
                    <a:pt x="0" y="0"/>
                  </a:cubicBezTo>
                  <a:cubicBezTo>
                    <a:pt x="5" y="4"/>
                    <a:pt x="5" y="29"/>
                    <a:pt x="0" y="33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24" name="Freeform 66"/>
            <p:cNvSpPr/>
            <p:nvPr/>
          </p:nvSpPr>
          <p:spPr bwMode="auto">
            <a:xfrm>
              <a:off x="5106988" y="1295400"/>
              <a:ext cx="60325" cy="79375"/>
            </a:xfrm>
            <a:custGeom>
              <a:cxnLst>
                <a:cxn ang="0">
                  <a:pos x="7" y="30"/>
                </a:cxn>
                <a:cxn ang="0">
                  <a:pos x="10" y="0"/>
                </a:cxn>
                <a:cxn ang="0">
                  <a:pos x="7" y="30"/>
                </a:cxn>
              </a:cxnLst>
              <a:rect b="b" l="0" r="r" t="0"/>
              <a:pathLst>
                <a:path h="30" w="22">
                  <a:moveTo>
                    <a:pt x="7" y="30"/>
                  </a:moveTo>
                  <a:cubicBezTo>
                    <a:pt x="0" y="24"/>
                    <a:pt x="7" y="6"/>
                    <a:pt x="10" y="0"/>
                  </a:cubicBezTo>
                  <a:cubicBezTo>
                    <a:pt x="22" y="1"/>
                    <a:pt x="8" y="22"/>
                    <a:pt x="7" y="3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25" name="Freeform 67"/>
            <p:cNvSpPr/>
            <p:nvPr/>
          </p:nvSpPr>
          <p:spPr bwMode="auto">
            <a:xfrm>
              <a:off x="6151563" y="1238250"/>
              <a:ext cx="36513" cy="161925"/>
            </a:xfrm>
            <a:custGeom>
              <a:cxnLst>
                <a:cxn ang="0">
                  <a:pos x="9" y="60"/>
                </a:cxn>
                <a:cxn ang="0">
                  <a:pos x="3" y="15"/>
                </a:cxn>
                <a:cxn ang="0">
                  <a:pos x="9" y="60"/>
                </a:cxn>
              </a:cxnLst>
              <a:rect b="b" l="0" r="r" t="0"/>
              <a:pathLst>
                <a:path h="60" w="14">
                  <a:moveTo>
                    <a:pt x="9" y="60"/>
                  </a:moveTo>
                  <a:cubicBezTo>
                    <a:pt x="0" y="52"/>
                    <a:pt x="12" y="23"/>
                    <a:pt x="3" y="15"/>
                  </a:cubicBezTo>
                  <a:cubicBezTo>
                    <a:pt x="14" y="0"/>
                    <a:pt x="7" y="47"/>
                    <a:pt x="9" y="60"/>
                  </a:cubicBezTo>
                  <a:close/>
                </a:path>
              </a:pathLst>
            </a:custGeom>
            <a:solidFill>
              <a:srgbClr val="5078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26" name="Freeform 68"/>
            <p:cNvSpPr/>
            <p:nvPr/>
          </p:nvSpPr>
          <p:spPr bwMode="auto">
            <a:xfrm>
              <a:off x="5505450" y="1358900"/>
              <a:ext cx="57150" cy="57150"/>
            </a:xfrm>
            <a:custGeom>
              <a:cxnLst>
                <a:cxn ang="0">
                  <a:pos x="0" y="21"/>
                </a:cxn>
                <a:cxn ang="0">
                  <a:pos x="15" y="0"/>
                </a:cxn>
                <a:cxn ang="0">
                  <a:pos x="3" y="21"/>
                </a:cxn>
                <a:cxn ang="0">
                  <a:pos x="0" y="21"/>
                </a:cxn>
              </a:cxnLst>
              <a:rect b="b" l="0" r="r" t="0"/>
              <a:pathLst>
                <a:path h="21" w="21">
                  <a:moveTo>
                    <a:pt x="0" y="21"/>
                  </a:moveTo>
                  <a:cubicBezTo>
                    <a:pt x="5" y="14"/>
                    <a:pt x="11" y="8"/>
                    <a:pt x="15" y="0"/>
                  </a:cubicBezTo>
                  <a:cubicBezTo>
                    <a:pt x="21" y="5"/>
                    <a:pt x="9" y="17"/>
                    <a:pt x="3" y="21"/>
                  </a:cubicBezTo>
                  <a:cubicBezTo>
                    <a:pt x="2" y="21"/>
                    <a:pt x="1" y="21"/>
                    <a:pt x="0" y="21"/>
                  </a:cubicBezTo>
                  <a:close/>
                </a:path>
              </a:pathLst>
            </a:custGeom>
            <a:solidFill>
              <a:srgbClr val="6D9B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27" name="Freeform 69"/>
            <p:cNvSpPr/>
            <p:nvPr/>
          </p:nvSpPr>
          <p:spPr bwMode="auto">
            <a:xfrm>
              <a:off x="4989513" y="1350963"/>
              <a:ext cx="123825" cy="201613"/>
            </a:xfrm>
            <a:custGeom>
              <a:cxnLst>
                <a:cxn ang="0">
                  <a:pos x="27" y="60"/>
                </a:cxn>
                <a:cxn ang="0">
                  <a:pos x="15" y="57"/>
                </a:cxn>
                <a:cxn ang="0">
                  <a:pos x="15" y="75"/>
                </a:cxn>
                <a:cxn ang="0">
                  <a:pos x="36" y="0"/>
                </a:cxn>
                <a:cxn ang="0">
                  <a:pos x="27" y="60"/>
                </a:cxn>
              </a:cxnLst>
              <a:rect b="b" l="0" r="r" t="0"/>
              <a:pathLst>
                <a:path h="75" w="46">
                  <a:moveTo>
                    <a:pt x="27" y="60"/>
                  </a:moveTo>
                  <a:cubicBezTo>
                    <a:pt x="22" y="60"/>
                    <a:pt x="21" y="56"/>
                    <a:pt x="15" y="57"/>
                  </a:cubicBezTo>
                  <a:cubicBezTo>
                    <a:pt x="15" y="63"/>
                    <a:pt x="15" y="69"/>
                    <a:pt x="15" y="75"/>
                  </a:cubicBezTo>
                  <a:cubicBezTo>
                    <a:pt x="0" y="58"/>
                    <a:pt x="28" y="22"/>
                    <a:pt x="36" y="0"/>
                  </a:cubicBezTo>
                  <a:cubicBezTo>
                    <a:pt x="46" y="21"/>
                    <a:pt x="34" y="46"/>
                    <a:pt x="27" y="6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28" name="Freeform 70"/>
            <p:cNvSpPr/>
            <p:nvPr/>
          </p:nvSpPr>
          <p:spPr bwMode="auto">
            <a:xfrm>
              <a:off x="5529263" y="1423988"/>
              <a:ext cx="65088" cy="73025"/>
            </a:xfrm>
            <a:custGeom>
              <a:cxnLst>
                <a:cxn ang="0">
                  <a:pos x="24" y="0"/>
                </a:cxn>
                <a:cxn ang="0">
                  <a:pos x="3" y="27"/>
                </a:cxn>
                <a:cxn ang="0">
                  <a:pos x="0" y="27"/>
                </a:cxn>
                <a:cxn ang="0">
                  <a:pos x="21" y="0"/>
                </a:cxn>
                <a:cxn ang="0">
                  <a:pos x="24" y="0"/>
                </a:cxn>
              </a:cxnLst>
              <a:rect b="b" l="0" r="r" t="0"/>
              <a:pathLst>
                <a:path h="27" w="24">
                  <a:moveTo>
                    <a:pt x="24" y="0"/>
                  </a:moveTo>
                  <a:cubicBezTo>
                    <a:pt x="20" y="12"/>
                    <a:pt x="12" y="20"/>
                    <a:pt x="3" y="27"/>
                  </a:cubicBezTo>
                  <a:cubicBezTo>
                    <a:pt x="2" y="27"/>
                    <a:pt x="1" y="27"/>
                    <a:pt x="0" y="27"/>
                  </a:cubicBezTo>
                  <a:cubicBezTo>
                    <a:pt x="6" y="17"/>
                    <a:pt x="14" y="9"/>
                    <a:pt x="21" y="0"/>
                  </a:cubicBezTo>
                  <a:cubicBezTo>
                    <a:pt x="22" y="0"/>
                    <a:pt x="23" y="0"/>
                    <a:pt x="24" y="0"/>
                  </a:cubicBezTo>
                  <a:close/>
                </a:path>
              </a:pathLst>
            </a:custGeom>
            <a:solidFill>
              <a:srgbClr val="76A8B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29" name="Freeform 71"/>
            <p:cNvSpPr/>
            <p:nvPr/>
          </p:nvSpPr>
          <p:spPr bwMode="auto">
            <a:xfrm>
              <a:off x="5973763" y="1277938"/>
              <a:ext cx="233363" cy="412750"/>
            </a:xfrm>
            <a:custGeom>
              <a:cxnLst>
                <a:cxn ang="0">
                  <a:pos x="75" y="45"/>
                </a:cxn>
                <a:cxn ang="0">
                  <a:pos x="75" y="153"/>
                </a:cxn>
                <a:cxn ang="0">
                  <a:pos x="0" y="141"/>
                </a:cxn>
                <a:cxn ang="0">
                  <a:pos x="69" y="0"/>
                </a:cxn>
                <a:cxn ang="0">
                  <a:pos x="75" y="45"/>
                </a:cxn>
              </a:cxnLst>
              <a:rect b="b" l="0" r="r" t="0"/>
              <a:pathLst>
                <a:path h="153" w="87">
                  <a:moveTo>
                    <a:pt x="75" y="45"/>
                  </a:moveTo>
                  <a:cubicBezTo>
                    <a:pt x="81" y="85"/>
                    <a:pt x="87" y="114"/>
                    <a:pt x="75" y="153"/>
                  </a:cubicBezTo>
                  <a:cubicBezTo>
                    <a:pt x="59" y="152"/>
                    <a:pt x="21" y="147"/>
                    <a:pt x="0" y="141"/>
                  </a:cubicBezTo>
                  <a:cubicBezTo>
                    <a:pt x="18" y="89"/>
                    <a:pt x="52" y="53"/>
                    <a:pt x="69" y="0"/>
                  </a:cubicBezTo>
                  <a:cubicBezTo>
                    <a:pt x="78" y="8"/>
                    <a:pt x="66" y="37"/>
                    <a:pt x="75" y="45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30" name="Freeform 72"/>
            <p:cNvSpPr/>
            <p:nvPr/>
          </p:nvSpPr>
          <p:spPr bwMode="auto">
            <a:xfrm>
              <a:off x="4010025" y="1447800"/>
              <a:ext cx="19050" cy="138113"/>
            </a:xfrm>
            <a:custGeom>
              <a:cxnLst>
                <a:cxn ang="0">
                  <a:pos x="4" y="51"/>
                </a:cxn>
                <a:cxn ang="0">
                  <a:pos x="7" y="0"/>
                </a:cxn>
                <a:cxn ang="0">
                  <a:pos x="7" y="51"/>
                </a:cxn>
                <a:cxn ang="0">
                  <a:pos x="4" y="51"/>
                </a:cxn>
              </a:cxnLst>
              <a:rect b="b" l="0" r="r" t="0"/>
              <a:pathLst>
                <a:path h="51" w="7">
                  <a:moveTo>
                    <a:pt x="4" y="51"/>
                  </a:moveTo>
                  <a:cubicBezTo>
                    <a:pt x="6" y="35"/>
                    <a:pt x="0" y="11"/>
                    <a:pt x="7" y="0"/>
                  </a:cubicBezTo>
                  <a:cubicBezTo>
                    <a:pt x="7" y="17"/>
                    <a:pt x="7" y="34"/>
                    <a:pt x="7" y="51"/>
                  </a:cubicBezTo>
                  <a:cubicBezTo>
                    <a:pt x="6" y="51"/>
                    <a:pt x="5" y="51"/>
                    <a:pt x="4" y="51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31" name="Freeform 73"/>
            <p:cNvSpPr/>
            <p:nvPr/>
          </p:nvSpPr>
          <p:spPr bwMode="auto">
            <a:xfrm>
              <a:off x="4738688" y="1543050"/>
              <a:ext cx="153988" cy="26988"/>
            </a:xfrm>
            <a:custGeom>
              <a:cxnLst>
                <a:cxn ang="0">
                  <a:pos x="0" y="7"/>
                </a:cxn>
                <a:cxn ang="0">
                  <a:pos x="51" y="10"/>
                </a:cxn>
                <a:cxn ang="0">
                  <a:pos x="0" y="7"/>
                </a:cxn>
              </a:cxnLst>
              <a:rect b="b" l="0" r="r" t="0"/>
              <a:pathLst>
                <a:path h="10" w="57">
                  <a:moveTo>
                    <a:pt x="0" y="7"/>
                  </a:moveTo>
                  <a:cubicBezTo>
                    <a:pt x="8" y="3"/>
                    <a:pt x="57" y="0"/>
                    <a:pt x="51" y="10"/>
                  </a:cubicBezTo>
                  <a:cubicBezTo>
                    <a:pt x="40" y="3"/>
                    <a:pt x="16" y="9"/>
                    <a:pt x="0" y="7"/>
                  </a:cubicBezTo>
                  <a:close/>
                </a:path>
              </a:pathLst>
            </a:custGeom>
            <a:solidFill>
              <a:srgbClr val="395B6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32" name="Freeform 74"/>
            <p:cNvSpPr/>
            <p:nvPr/>
          </p:nvSpPr>
          <p:spPr bwMode="auto">
            <a:xfrm>
              <a:off x="5157788" y="1512888"/>
              <a:ext cx="34925" cy="82550"/>
            </a:xfrm>
            <a:custGeom>
              <a:cxnLst>
                <a:cxn ang="0">
                  <a:pos x="0" y="27"/>
                </a:cxn>
                <a:cxn ang="0">
                  <a:pos x="6" y="0"/>
                </a:cxn>
                <a:cxn ang="0">
                  <a:pos x="3" y="30"/>
                </a:cxn>
                <a:cxn ang="0">
                  <a:pos x="0" y="27"/>
                </a:cxn>
              </a:cxnLst>
              <a:rect b="b" l="0" r="r" t="0"/>
              <a:pathLst>
                <a:path h="31" w="13">
                  <a:moveTo>
                    <a:pt x="0" y="27"/>
                  </a:moveTo>
                  <a:cubicBezTo>
                    <a:pt x="0" y="16"/>
                    <a:pt x="3" y="8"/>
                    <a:pt x="6" y="0"/>
                  </a:cubicBezTo>
                  <a:cubicBezTo>
                    <a:pt x="13" y="6"/>
                    <a:pt x="3" y="21"/>
                    <a:pt x="3" y="30"/>
                  </a:cubicBezTo>
                  <a:cubicBezTo>
                    <a:pt x="0" y="31"/>
                    <a:pt x="0" y="29"/>
                    <a:pt x="0" y="27"/>
                  </a:cubicBezTo>
                  <a:close/>
                </a:path>
              </a:pathLst>
            </a:custGeom>
            <a:solidFill>
              <a:srgbClr val="5C879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33" name="Freeform 75"/>
            <p:cNvSpPr/>
            <p:nvPr/>
          </p:nvSpPr>
          <p:spPr bwMode="auto">
            <a:xfrm>
              <a:off x="4884738" y="1585913"/>
              <a:ext cx="171450" cy="144463"/>
            </a:xfrm>
            <a:custGeom>
              <a:cxnLst>
                <a:cxn ang="0">
                  <a:pos x="36" y="54"/>
                </a:cxn>
                <a:cxn ang="0">
                  <a:pos x="0" y="42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36" y="54"/>
                </a:cxn>
              </a:cxnLst>
              <a:rect b="b" l="0" r="r" t="0"/>
              <a:pathLst>
                <a:path h="54" w="64">
                  <a:moveTo>
                    <a:pt x="36" y="54"/>
                  </a:moveTo>
                  <a:cubicBezTo>
                    <a:pt x="20" y="54"/>
                    <a:pt x="16" y="42"/>
                    <a:pt x="0" y="42"/>
                  </a:cubicBezTo>
                  <a:cubicBezTo>
                    <a:pt x="4" y="23"/>
                    <a:pt x="20" y="16"/>
                    <a:pt x="27" y="0"/>
                  </a:cubicBezTo>
                  <a:cubicBezTo>
                    <a:pt x="32" y="2"/>
                    <a:pt x="40" y="18"/>
                    <a:pt x="39" y="0"/>
                  </a:cubicBezTo>
                  <a:cubicBezTo>
                    <a:pt x="64" y="9"/>
                    <a:pt x="37" y="35"/>
                    <a:pt x="36" y="54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34" name="Freeform 76"/>
            <p:cNvSpPr/>
            <p:nvPr/>
          </p:nvSpPr>
          <p:spPr bwMode="auto">
            <a:xfrm>
              <a:off x="5130800" y="1585913"/>
              <a:ext cx="36513" cy="63500"/>
            </a:xfrm>
            <a:custGeom>
              <a:cxnLst>
                <a:cxn ang="0">
                  <a:pos x="10" y="0"/>
                </a:cxn>
                <a:cxn ang="0">
                  <a:pos x="13" y="3"/>
                </a:cxn>
                <a:cxn ang="0">
                  <a:pos x="7" y="24"/>
                </a:cxn>
                <a:cxn ang="0">
                  <a:pos x="10" y="0"/>
                </a:cxn>
              </a:cxnLst>
              <a:rect b="b" l="0" r="r" t="0"/>
              <a:pathLst>
                <a:path h="24" w="13">
                  <a:moveTo>
                    <a:pt x="10" y="0"/>
                  </a:moveTo>
                  <a:cubicBezTo>
                    <a:pt x="10" y="2"/>
                    <a:pt x="10" y="4"/>
                    <a:pt x="13" y="3"/>
                  </a:cubicBezTo>
                  <a:cubicBezTo>
                    <a:pt x="11" y="10"/>
                    <a:pt x="7" y="15"/>
                    <a:pt x="7" y="24"/>
                  </a:cubicBezTo>
                  <a:cubicBezTo>
                    <a:pt x="0" y="20"/>
                    <a:pt x="7" y="4"/>
                    <a:pt x="10" y="0"/>
                  </a:cubicBezTo>
                  <a:close/>
                </a:path>
              </a:pathLst>
            </a:custGeom>
            <a:solidFill>
              <a:srgbClr val="44687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35" name="Freeform 77"/>
            <p:cNvSpPr/>
            <p:nvPr/>
          </p:nvSpPr>
          <p:spPr bwMode="auto">
            <a:xfrm>
              <a:off x="6226175" y="1516063"/>
              <a:ext cx="41275" cy="198438"/>
            </a:xfrm>
            <a:custGeom>
              <a:cxnLst>
                <a:cxn ang="0">
                  <a:pos x="8" y="74"/>
                </a:cxn>
                <a:cxn ang="0">
                  <a:pos x="8" y="41"/>
                </a:cxn>
                <a:cxn ang="0">
                  <a:pos x="8" y="74"/>
                </a:cxn>
              </a:cxnLst>
              <a:rect b="b" l="0" r="r" t="0"/>
              <a:pathLst>
                <a:path h="74" w="15">
                  <a:moveTo>
                    <a:pt x="8" y="74"/>
                  </a:moveTo>
                  <a:cubicBezTo>
                    <a:pt x="0" y="64"/>
                    <a:pt x="7" y="50"/>
                    <a:pt x="8" y="41"/>
                  </a:cubicBezTo>
                  <a:cubicBezTo>
                    <a:pt x="15" y="0"/>
                    <a:pt x="10" y="53"/>
                    <a:pt x="8" y="74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36" name="Freeform 78"/>
            <p:cNvSpPr/>
            <p:nvPr/>
          </p:nvSpPr>
          <p:spPr bwMode="auto">
            <a:xfrm>
              <a:off x="4181475" y="1609725"/>
              <a:ext cx="41275" cy="80963"/>
            </a:xfrm>
            <a:custGeom>
              <a:cxnLst>
                <a:cxn ang="0">
                  <a:pos x="9" y="0"/>
                </a:cxn>
                <a:cxn ang="0">
                  <a:pos x="9" y="30"/>
                </a:cxn>
                <a:cxn ang="0">
                  <a:pos x="9" y="0"/>
                </a:cxn>
              </a:cxnLst>
              <a:rect b="b" l="0" r="r" t="0"/>
              <a:pathLst>
                <a:path h="30" w="15">
                  <a:moveTo>
                    <a:pt x="9" y="0"/>
                  </a:moveTo>
                  <a:cubicBezTo>
                    <a:pt x="15" y="4"/>
                    <a:pt x="13" y="25"/>
                    <a:pt x="9" y="30"/>
                  </a:cubicBezTo>
                  <a:cubicBezTo>
                    <a:pt x="0" y="23"/>
                    <a:pt x="11" y="10"/>
                    <a:pt x="9" y="0"/>
                  </a:cubicBezTo>
                  <a:close/>
                </a:path>
              </a:pathLst>
            </a:custGeom>
            <a:solidFill>
              <a:srgbClr val="09637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37" name="Freeform 79"/>
            <p:cNvSpPr/>
            <p:nvPr/>
          </p:nvSpPr>
          <p:spPr bwMode="auto">
            <a:xfrm>
              <a:off x="4795838" y="1633538"/>
              <a:ext cx="71438" cy="61913"/>
            </a:xfrm>
            <a:custGeom>
              <a:cxnLst>
                <a:cxn ang="0">
                  <a:pos x="0" y="18"/>
                </a:cxn>
                <a:cxn ang="0">
                  <a:pos x="21" y="0"/>
                </a:cxn>
                <a:cxn ang="0">
                  <a:pos x="0" y="21"/>
                </a:cxn>
                <a:cxn ang="0">
                  <a:pos x="0" y="18"/>
                </a:cxn>
              </a:cxnLst>
              <a:rect b="b" l="0" r="r" t="0"/>
              <a:pathLst>
                <a:path h="23" w="27">
                  <a:moveTo>
                    <a:pt x="0" y="18"/>
                  </a:moveTo>
                  <a:cubicBezTo>
                    <a:pt x="11" y="16"/>
                    <a:pt x="15" y="7"/>
                    <a:pt x="21" y="0"/>
                  </a:cubicBezTo>
                  <a:cubicBezTo>
                    <a:pt x="27" y="8"/>
                    <a:pt x="14" y="23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lose/>
                </a:path>
              </a:pathLst>
            </a:custGeom>
            <a:solidFill>
              <a:srgbClr val="86BBD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38" name="Freeform 80"/>
            <p:cNvSpPr/>
            <p:nvPr/>
          </p:nvSpPr>
          <p:spPr bwMode="auto">
            <a:xfrm>
              <a:off x="6740525" y="1593850"/>
              <a:ext cx="19050" cy="96838"/>
            </a:xfrm>
            <a:custGeom>
              <a:cxnLst>
                <a:cxn ang="0">
                  <a:pos x="0" y="3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36"/>
                </a:cxn>
              </a:cxnLst>
              <a:rect b="b" l="0" r="r" t="0"/>
              <a:pathLst>
                <a:path h="36" w="7">
                  <a:moveTo>
                    <a:pt x="0" y="36"/>
                  </a:moveTo>
                  <a:cubicBezTo>
                    <a:pt x="0" y="24"/>
                    <a:pt x="0" y="12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" y="11"/>
                    <a:pt x="7" y="30"/>
                    <a:pt x="0" y="36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39" name="Freeform 81"/>
            <p:cNvSpPr/>
            <p:nvPr/>
          </p:nvSpPr>
          <p:spPr bwMode="auto">
            <a:xfrm>
              <a:off x="4087813" y="1657350"/>
              <a:ext cx="38100" cy="138113"/>
            </a:xfrm>
            <a:custGeom>
              <a:cxnLst>
                <a:cxn ang="0">
                  <a:pos x="5" y="0"/>
                </a:cxn>
                <a:cxn ang="0">
                  <a:pos x="5" y="51"/>
                </a:cxn>
                <a:cxn ang="0">
                  <a:pos x="5" y="0"/>
                </a:cxn>
              </a:cxnLst>
              <a:rect b="b" l="0" r="r" t="0"/>
              <a:pathLst>
                <a:path h="51" w="14">
                  <a:moveTo>
                    <a:pt x="5" y="0"/>
                  </a:moveTo>
                  <a:cubicBezTo>
                    <a:pt x="14" y="14"/>
                    <a:pt x="2" y="33"/>
                    <a:pt x="5" y="51"/>
                  </a:cubicBezTo>
                  <a:cubicBezTo>
                    <a:pt x="0" y="51"/>
                    <a:pt x="1" y="10"/>
                    <a:pt x="5" y="0"/>
                  </a:cubicBezTo>
                  <a:close/>
                </a:path>
              </a:pathLst>
            </a:custGeom>
            <a:solidFill>
              <a:srgbClr val="09637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40" name="Freeform 82"/>
            <p:cNvSpPr/>
            <p:nvPr/>
          </p:nvSpPr>
          <p:spPr bwMode="auto">
            <a:xfrm>
              <a:off x="6323013" y="1660525"/>
              <a:ext cx="22225" cy="200025"/>
            </a:xfrm>
            <a:custGeom>
              <a:cxnLst>
                <a:cxn ang="0">
                  <a:pos x="5" y="74"/>
                </a:cxn>
                <a:cxn ang="0">
                  <a:pos x="5" y="44"/>
                </a:cxn>
                <a:cxn ang="0">
                  <a:pos x="8" y="65"/>
                </a:cxn>
                <a:cxn ang="0">
                  <a:pos x="5" y="74"/>
                </a:cxn>
              </a:cxnLst>
              <a:rect b="b" l="0" r="r" t="0"/>
              <a:pathLst>
                <a:path h="74" w="8">
                  <a:moveTo>
                    <a:pt x="5" y="74"/>
                  </a:moveTo>
                  <a:cubicBezTo>
                    <a:pt x="0" y="41"/>
                    <a:pt x="1" y="0"/>
                    <a:pt x="5" y="44"/>
                  </a:cubicBezTo>
                  <a:cubicBezTo>
                    <a:pt x="6" y="50"/>
                    <a:pt x="8" y="55"/>
                    <a:pt x="8" y="65"/>
                  </a:cubicBezTo>
                  <a:cubicBezTo>
                    <a:pt x="4" y="65"/>
                    <a:pt x="5" y="70"/>
                    <a:pt x="5" y="74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41" name="Freeform 83"/>
            <p:cNvSpPr/>
            <p:nvPr/>
          </p:nvSpPr>
          <p:spPr bwMode="auto">
            <a:xfrm>
              <a:off x="4138613" y="1714500"/>
              <a:ext cx="301625" cy="904875"/>
            </a:xfrm>
            <a:custGeom>
              <a:cxnLst>
                <a:cxn ang="0">
                  <a:pos x="4" y="78"/>
                </a:cxn>
                <a:cxn ang="0">
                  <a:pos x="19" y="0"/>
                </a:cxn>
                <a:cxn ang="0">
                  <a:pos x="25" y="33"/>
                </a:cxn>
                <a:cxn ang="0">
                  <a:pos x="40" y="24"/>
                </a:cxn>
                <a:cxn ang="0">
                  <a:pos x="46" y="39"/>
                </a:cxn>
                <a:cxn ang="0">
                  <a:pos x="52" y="21"/>
                </a:cxn>
                <a:cxn ang="0">
                  <a:pos x="52" y="84"/>
                </a:cxn>
                <a:cxn ang="0">
                  <a:pos x="22" y="141"/>
                </a:cxn>
                <a:cxn ang="0">
                  <a:pos x="58" y="93"/>
                </a:cxn>
                <a:cxn ang="0">
                  <a:pos x="58" y="144"/>
                </a:cxn>
                <a:cxn ang="0">
                  <a:pos x="46" y="204"/>
                </a:cxn>
                <a:cxn ang="0">
                  <a:pos x="46" y="234"/>
                </a:cxn>
                <a:cxn ang="0">
                  <a:pos x="85" y="270"/>
                </a:cxn>
                <a:cxn ang="0">
                  <a:pos x="76" y="147"/>
                </a:cxn>
                <a:cxn ang="0">
                  <a:pos x="112" y="327"/>
                </a:cxn>
                <a:cxn ang="0">
                  <a:pos x="52" y="264"/>
                </a:cxn>
                <a:cxn ang="0">
                  <a:pos x="49" y="282"/>
                </a:cxn>
                <a:cxn ang="0">
                  <a:pos x="46" y="282"/>
                </a:cxn>
                <a:cxn ang="0">
                  <a:pos x="10" y="195"/>
                </a:cxn>
                <a:cxn ang="0">
                  <a:pos x="7" y="138"/>
                </a:cxn>
                <a:cxn ang="0">
                  <a:pos x="4" y="132"/>
                </a:cxn>
                <a:cxn ang="0">
                  <a:pos x="4" y="78"/>
                </a:cxn>
              </a:cxnLst>
              <a:rect b="b" l="0" r="r" t="0"/>
              <a:pathLst>
                <a:path h="336" w="112">
                  <a:moveTo>
                    <a:pt x="4" y="78"/>
                  </a:moveTo>
                  <a:cubicBezTo>
                    <a:pt x="10" y="53"/>
                    <a:pt x="21" y="33"/>
                    <a:pt x="19" y="0"/>
                  </a:cubicBezTo>
                  <a:cubicBezTo>
                    <a:pt x="32" y="0"/>
                    <a:pt x="22" y="23"/>
                    <a:pt x="25" y="33"/>
                  </a:cubicBezTo>
                  <a:cubicBezTo>
                    <a:pt x="35" y="35"/>
                    <a:pt x="29" y="21"/>
                    <a:pt x="40" y="24"/>
                  </a:cubicBezTo>
                  <a:cubicBezTo>
                    <a:pt x="45" y="26"/>
                    <a:pt x="40" y="38"/>
                    <a:pt x="46" y="39"/>
                  </a:cubicBezTo>
                  <a:cubicBezTo>
                    <a:pt x="53" y="38"/>
                    <a:pt x="46" y="23"/>
                    <a:pt x="52" y="21"/>
                  </a:cubicBezTo>
                  <a:cubicBezTo>
                    <a:pt x="61" y="39"/>
                    <a:pt x="49" y="62"/>
                    <a:pt x="52" y="84"/>
                  </a:cubicBezTo>
                  <a:cubicBezTo>
                    <a:pt x="32" y="93"/>
                    <a:pt x="24" y="114"/>
                    <a:pt x="22" y="141"/>
                  </a:cubicBezTo>
                  <a:cubicBezTo>
                    <a:pt x="48" y="139"/>
                    <a:pt x="36" y="99"/>
                    <a:pt x="58" y="93"/>
                  </a:cubicBezTo>
                  <a:cubicBezTo>
                    <a:pt x="58" y="110"/>
                    <a:pt x="58" y="127"/>
                    <a:pt x="58" y="144"/>
                  </a:cubicBezTo>
                  <a:cubicBezTo>
                    <a:pt x="55" y="165"/>
                    <a:pt x="45" y="179"/>
                    <a:pt x="46" y="204"/>
                  </a:cubicBezTo>
                  <a:cubicBezTo>
                    <a:pt x="41" y="207"/>
                    <a:pt x="41" y="231"/>
                    <a:pt x="46" y="234"/>
                  </a:cubicBezTo>
                  <a:cubicBezTo>
                    <a:pt x="56" y="249"/>
                    <a:pt x="63" y="267"/>
                    <a:pt x="85" y="270"/>
                  </a:cubicBezTo>
                  <a:cubicBezTo>
                    <a:pt x="51" y="255"/>
                    <a:pt x="55" y="174"/>
                    <a:pt x="76" y="147"/>
                  </a:cubicBezTo>
                  <a:cubicBezTo>
                    <a:pt x="91" y="204"/>
                    <a:pt x="94" y="273"/>
                    <a:pt x="112" y="327"/>
                  </a:cubicBezTo>
                  <a:cubicBezTo>
                    <a:pt x="72" y="336"/>
                    <a:pt x="63" y="293"/>
                    <a:pt x="52" y="264"/>
                  </a:cubicBezTo>
                  <a:cubicBezTo>
                    <a:pt x="42" y="266"/>
                    <a:pt x="48" y="275"/>
                    <a:pt x="49" y="282"/>
                  </a:cubicBezTo>
                  <a:cubicBezTo>
                    <a:pt x="48" y="282"/>
                    <a:pt x="47" y="282"/>
                    <a:pt x="46" y="282"/>
                  </a:cubicBezTo>
                  <a:cubicBezTo>
                    <a:pt x="35" y="252"/>
                    <a:pt x="11" y="235"/>
                    <a:pt x="10" y="195"/>
                  </a:cubicBezTo>
                  <a:cubicBezTo>
                    <a:pt x="8" y="177"/>
                    <a:pt x="14" y="151"/>
                    <a:pt x="7" y="138"/>
                  </a:cubicBezTo>
                  <a:cubicBezTo>
                    <a:pt x="4" y="138"/>
                    <a:pt x="5" y="134"/>
                    <a:pt x="4" y="132"/>
                  </a:cubicBezTo>
                  <a:cubicBezTo>
                    <a:pt x="11" y="119"/>
                    <a:pt x="0" y="98"/>
                    <a:pt x="4" y="78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42" name="Freeform 84"/>
            <p:cNvSpPr/>
            <p:nvPr/>
          </p:nvSpPr>
          <p:spPr bwMode="auto">
            <a:xfrm>
              <a:off x="4738688" y="1755775"/>
              <a:ext cx="49213" cy="55563"/>
            </a:xfrm>
            <a:custGeom>
              <a:cxnLst>
                <a:cxn ang="0">
                  <a:pos x="6" y="21"/>
                </a:cxn>
                <a:cxn ang="0">
                  <a:pos x="0" y="3"/>
                </a:cxn>
                <a:cxn ang="0">
                  <a:pos x="18" y="0"/>
                </a:cxn>
                <a:cxn ang="0">
                  <a:pos x="6" y="21"/>
                </a:cxn>
              </a:cxnLst>
              <a:rect b="b" l="0" r="r" t="0"/>
              <a:pathLst>
                <a:path h="21" w="18">
                  <a:moveTo>
                    <a:pt x="6" y="21"/>
                  </a:moveTo>
                  <a:cubicBezTo>
                    <a:pt x="2" y="17"/>
                    <a:pt x="0" y="11"/>
                    <a:pt x="0" y="3"/>
                  </a:cubicBezTo>
                  <a:cubicBezTo>
                    <a:pt x="4" y="0"/>
                    <a:pt x="11" y="0"/>
                    <a:pt x="18" y="0"/>
                  </a:cubicBezTo>
                  <a:cubicBezTo>
                    <a:pt x="17" y="10"/>
                    <a:pt x="7" y="11"/>
                    <a:pt x="6" y="21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43" name="Freeform 85"/>
            <p:cNvSpPr/>
            <p:nvPr/>
          </p:nvSpPr>
          <p:spPr bwMode="auto">
            <a:xfrm>
              <a:off x="4819650" y="1752600"/>
              <a:ext cx="39688" cy="50800"/>
            </a:xfrm>
            <a:custGeom>
              <a:cxnLst>
                <a:cxn ang="0">
                  <a:pos x="0" y="7"/>
                </a:cxn>
                <a:cxn ang="0">
                  <a:pos x="12" y="19"/>
                </a:cxn>
                <a:cxn ang="0">
                  <a:pos x="3" y="19"/>
                </a:cxn>
                <a:cxn ang="0">
                  <a:pos x="0" y="7"/>
                </a:cxn>
              </a:cxnLst>
              <a:rect b="b" l="0" r="r" t="0"/>
              <a:pathLst>
                <a:path h="19" w="15">
                  <a:moveTo>
                    <a:pt x="0" y="7"/>
                  </a:moveTo>
                  <a:cubicBezTo>
                    <a:pt x="4" y="0"/>
                    <a:pt x="15" y="10"/>
                    <a:pt x="12" y="19"/>
                  </a:cubicBezTo>
                  <a:cubicBezTo>
                    <a:pt x="9" y="19"/>
                    <a:pt x="6" y="19"/>
                    <a:pt x="3" y="19"/>
                  </a:cubicBezTo>
                  <a:cubicBezTo>
                    <a:pt x="3" y="14"/>
                    <a:pt x="4" y="8"/>
                    <a:pt x="0" y="7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44" name="Freeform 86"/>
            <p:cNvSpPr/>
            <p:nvPr/>
          </p:nvSpPr>
          <p:spPr bwMode="auto">
            <a:xfrm>
              <a:off x="6267450" y="1722438"/>
              <a:ext cx="34925" cy="103188"/>
            </a:xfrm>
            <a:custGeom>
              <a:cxnLst>
                <a:cxn ang="0">
                  <a:pos x="11" y="36"/>
                </a:cxn>
                <a:cxn ang="0">
                  <a:pos x="5" y="24"/>
                </a:cxn>
                <a:cxn ang="0">
                  <a:pos x="5" y="0"/>
                </a:cxn>
                <a:cxn ang="0">
                  <a:pos x="11" y="36"/>
                </a:cxn>
              </a:cxnLst>
              <a:rect b="b" l="0" r="r" t="0"/>
              <a:pathLst>
                <a:path h="38" w="13">
                  <a:moveTo>
                    <a:pt x="11" y="36"/>
                  </a:moveTo>
                  <a:cubicBezTo>
                    <a:pt x="3" y="38"/>
                    <a:pt x="13" y="22"/>
                    <a:pt x="5" y="24"/>
                  </a:cubicBezTo>
                  <a:cubicBezTo>
                    <a:pt x="4" y="13"/>
                    <a:pt x="0" y="10"/>
                    <a:pt x="5" y="0"/>
                  </a:cubicBezTo>
                  <a:cubicBezTo>
                    <a:pt x="10" y="9"/>
                    <a:pt x="10" y="23"/>
                    <a:pt x="11" y="36"/>
                  </a:cubicBezTo>
                  <a:close/>
                </a:path>
              </a:pathLst>
            </a:custGeom>
            <a:solidFill>
              <a:srgbClr val="09637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45" name="Freeform 87"/>
            <p:cNvSpPr/>
            <p:nvPr/>
          </p:nvSpPr>
          <p:spPr bwMode="auto">
            <a:xfrm>
              <a:off x="5246688" y="1803400"/>
              <a:ext cx="49213" cy="57150"/>
            </a:xfrm>
            <a:custGeom>
              <a:cxnLst>
                <a:cxn ang="0">
                  <a:pos x="0" y="21"/>
                </a:cxn>
                <a:cxn ang="0">
                  <a:pos x="12" y="0"/>
                </a:cxn>
                <a:cxn ang="0">
                  <a:pos x="3" y="21"/>
                </a:cxn>
                <a:cxn ang="0">
                  <a:pos x="0" y="21"/>
                </a:cxn>
              </a:cxnLst>
              <a:rect b="b" l="0" r="r" t="0"/>
              <a:pathLst>
                <a:path h="21" w="18">
                  <a:moveTo>
                    <a:pt x="0" y="21"/>
                  </a:moveTo>
                  <a:cubicBezTo>
                    <a:pt x="5" y="15"/>
                    <a:pt x="9" y="8"/>
                    <a:pt x="12" y="0"/>
                  </a:cubicBezTo>
                  <a:cubicBezTo>
                    <a:pt x="18" y="4"/>
                    <a:pt x="8" y="18"/>
                    <a:pt x="3" y="21"/>
                  </a:cubicBezTo>
                  <a:cubicBezTo>
                    <a:pt x="2" y="21"/>
                    <a:pt x="1" y="21"/>
                    <a:pt x="0" y="21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46" name="Freeform 88"/>
            <p:cNvSpPr/>
            <p:nvPr/>
          </p:nvSpPr>
          <p:spPr bwMode="auto">
            <a:xfrm>
              <a:off x="4095750" y="1746250"/>
              <a:ext cx="26988" cy="169863"/>
            </a:xfrm>
            <a:custGeom>
              <a:cxnLst>
                <a:cxn ang="0">
                  <a:pos x="2" y="63"/>
                </a:cxn>
                <a:cxn ang="0">
                  <a:pos x="5" y="36"/>
                </a:cxn>
                <a:cxn ang="0">
                  <a:pos x="8" y="63"/>
                </a:cxn>
                <a:cxn ang="0">
                  <a:pos x="2" y="63"/>
                </a:cxn>
              </a:cxnLst>
              <a:rect b="b" l="0" r="r" t="0"/>
              <a:pathLst>
                <a:path h="62" w="10">
                  <a:moveTo>
                    <a:pt x="2" y="63"/>
                  </a:moveTo>
                  <a:cubicBezTo>
                    <a:pt x="0" y="48"/>
                    <a:pt x="4" y="43"/>
                    <a:pt x="5" y="36"/>
                  </a:cubicBezTo>
                  <a:cubicBezTo>
                    <a:pt x="10" y="0"/>
                    <a:pt x="6" y="32"/>
                    <a:pt x="8" y="63"/>
                  </a:cubicBezTo>
                  <a:cubicBezTo>
                    <a:pt x="6" y="63"/>
                    <a:pt x="4" y="63"/>
                    <a:pt x="2" y="63"/>
                  </a:cubicBezTo>
                  <a:close/>
                </a:path>
              </a:pathLst>
            </a:custGeom>
            <a:solidFill>
              <a:srgbClr val="09637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47" name="Freeform 89"/>
            <p:cNvSpPr/>
            <p:nvPr/>
          </p:nvSpPr>
          <p:spPr bwMode="auto">
            <a:xfrm>
              <a:off x="5853113" y="1862138"/>
              <a:ext cx="96838" cy="14288"/>
            </a:xfrm>
            <a:custGeom>
              <a:cxnLst>
                <a:cxn ang="0">
                  <a:pos x="0" y="5"/>
                </a:cxn>
                <a:cxn ang="0">
                  <a:pos x="36" y="5"/>
                </a:cxn>
                <a:cxn ang="0">
                  <a:pos x="0" y="5"/>
                </a:cxn>
              </a:cxnLst>
              <a:rect b="b" l="0" r="r" t="0"/>
              <a:pathLst>
                <a:path h="5" w="36">
                  <a:moveTo>
                    <a:pt x="0" y="5"/>
                  </a:moveTo>
                  <a:cubicBezTo>
                    <a:pt x="5" y="0"/>
                    <a:pt x="31" y="0"/>
                    <a:pt x="36" y="5"/>
                  </a:cubicBezTo>
                  <a:cubicBezTo>
                    <a:pt x="24" y="5"/>
                    <a:pt x="12" y="5"/>
                    <a:pt x="0" y="5"/>
                  </a:cubicBezTo>
                  <a:close/>
                </a:path>
              </a:pathLst>
            </a:custGeom>
            <a:solidFill>
              <a:srgbClr val="09637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48" name="Freeform 90"/>
            <p:cNvSpPr/>
            <p:nvPr/>
          </p:nvSpPr>
          <p:spPr bwMode="auto">
            <a:xfrm>
              <a:off x="6334125" y="1835150"/>
              <a:ext cx="15875" cy="114300"/>
            </a:xfrm>
            <a:custGeom>
              <a:cxnLst>
                <a:cxn ang="0">
                  <a:pos x="4" y="0"/>
                </a:cxn>
                <a:cxn ang="0">
                  <a:pos x="1" y="9"/>
                </a:cxn>
                <a:cxn ang="0">
                  <a:pos x="4" y="0"/>
                </a:cxn>
              </a:cxnLst>
              <a:rect b="b" l="0" r="r" t="0"/>
              <a:pathLst>
                <a:path h="42" w="6">
                  <a:moveTo>
                    <a:pt x="4" y="0"/>
                  </a:moveTo>
                  <a:cubicBezTo>
                    <a:pt x="6" y="21"/>
                    <a:pt x="0" y="42"/>
                    <a:pt x="1" y="9"/>
                  </a:cubicBezTo>
                  <a:cubicBezTo>
                    <a:pt x="1" y="5"/>
                    <a:pt x="0" y="0"/>
                    <a:pt x="4" y="0"/>
                  </a:cubicBezTo>
                  <a:close/>
                </a:path>
              </a:pathLst>
            </a:custGeom>
            <a:solidFill>
              <a:srgbClr val="06729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49" name="Freeform 91"/>
            <p:cNvSpPr/>
            <p:nvPr/>
          </p:nvSpPr>
          <p:spPr bwMode="auto">
            <a:xfrm>
              <a:off x="4770438" y="1800225"/>
              <a:ext cx="25400" cy="111125"/>
            </a:xfrm>
            <a:custGeom>
              <a:cxnLst>
                <a:cxn ang="0">
                  <a:pos x="3" y="34"/>
                </a:cxn>
                <a:cxn ang="0">
                  <a:pos x="6" y="7"/>
                </a:cxn>
                <a:cxn ang="0">
                  <a:pos x="3" y="34"/>
                </a:cxn>
              </a:cxnLst>
              <a:rect b="b" l="0" r="r" t="0"/>
              <a:pathLst>
                <a:path h="41" w="9">
                  <a:moveTo>
                    <a:pt x="3" y="34"/>
                  </a:moveTo>
                  <a:cubicBezTo>
                    <a:pt x="4" y="27"/>
                    <a:pt x="0" y="0"/>
                    <a:pt x="6" y="7"/>
                  </a:cubicBezTo>
                  <a:cubicBezTo>
                    <a:pt x="5" y="14"/>
                    <a:pt x="9" y="41"/>
                    <a:pt x="3" y="34"/>
                  </a:cubicBezTo>
                  <a:close/>
                </a:path>
              </a:pathLst>
            </a:custGeom>
            <a:solidFill>
              <a:srgbClr val="09637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50" name="Freeform 92"/>
            <p:cNvSpPr>
              <a:spLocks noEditPoints="1"/>
            </p:cNvSpPr>
            <p:nvPr/>
          </p:nvSpPr>
          <p:spPr bwMode="auto">
            <a:xfrm>
              <a:off x="5715000" y="1876425"/>
              <a:ext cx="436563" cy="298450"/>
            </a:xfrm>
            <a:custGeom>
              <a:cxnLst>
                <a:cxn ang="0">
                  <a:pos x="87" y="0"/>
                </a:cxn>
                <a:cxn ang="0">
                  <a:pos x="162" y="60"/>
                </a:cxn>
                <a:cxn ang="0">
                  <a:pos x="132" y="42"/>
                </a:cxn>
                <a:cxn ang="0">
                  <a:pos x="129" y="57"/>
                </a:cxn>
                <a:cxn ang="0">
                  <a:pos x="96" y="57"/>
                </a:cxn>
                <a:cxn ang="0">
                  <a:pos x="111" y="75"/>
                </a:cxn>
                <a:cxn ang="0">
                  <a:pos x="72" y="81"/>
                </a:cxn>
                <a:cxn ang="0">
                  <a:pos x="48" y="75"/>
                </a:cxn>
                <a:cxn ang="0">
                  <a:pos x="72" y="84"/>
                </a:cxn>
                <a:cxn ang="0">
                  <a:pos x="75" y="84"/>
                </a:cxn>
                <a:cxn ang="0">
                  <a:pos x="27" y="66"/>
                </a:cxn>
                <a:cxn ang="0">
                  <a:pos x="27" y="60"/>
                </a:cxn>
                <a:cxn ang="0">
                  <a:pos x="27" y="27"/>
                </a:cxn>
                <a:cxn ang="0">
                  <a:pos x="21" y="30"/>
                </a:cxn>
                <a:cxn ang="0">
                  <a:pos x="0" y="36"/>
                </a:cxn>
                <a:cxn ang="0">
                  <a:pos x="51" y="0"/>
                </a:cxn>
                <a:cxn ang="0">
                  <a:pos x="87" y="0"/>
                </a:cxn>
                <a:cxn ang="0">
                  <a:pos x="78" y="12"/>
                </a:cxn>
                <a:cxn ang="0">
                  <a:pos x="72" y="45"/>
                </a:cxn>
                <a:cxn ang="0">
                  <a:pos x="78" y="12"/>
                </a:cxn>
                <a:cxn ang="0">
                  <a:pos x="96" y="12"/>
                </a:cxn>
                <a:cxn ang="0">
                  <a:pos x="87" y="12"/>
                </a:cxn>
                <a:cxn ang="0">
                  <a:pos x="96" y="12"/>
                </a:cxn>
              </a:cxnLst>
              <a:rect b="b" l="0" r="r" t="0"/>
              <a:pathLst>
                <a:path h="110" w="162">
                  <a:moveTo>
                    <a:pt x="87" y="0"/>
                  </a:moveTo>
                  <a:cubicBezTo>
                    <a:pt x="125" y="7"/>
                    <a:pt x="153" y="24"/>
                    <a:pt x="162" y="60"/>
                  </a:cubicBezTo>
                  <a:cubicBezTo>
                    <a:pt x="147" y="59"/>
                    <a:pt x="142" y="48"/>
                    <a:pt x="132" y="42"/>
                  </a:cubicBezTo>
                  <a:cubicBezTo>
                    <a:pt x="125" y="41"/>
                    <a:pt x="131" y="53"/>
                    <a:pt x="129" y="57"/>
                  </a:cubicBezTo>
                  <a:cubicBezTo>
                    <a:pt x="110" y="52"/>
                    <a:pt x="105" y="69"/>
                    <a:pt x="96" y="57"/>
                  </a:cubicBezTo>
                  <a:cubicBezTo>
                    <a:pt x="90" y="74"/>
                    <a:pt x="112" y="63"/>
                    <a:pt x="111" y="75"/>
                  </a:cubicBezTo>
                  <a:cubicBezTo>
                    <a:pt x="100" y="79"/>
                    <a:pt x="89" y="83"/>
                    <a:pt x="72" y="81"/>
                  </a:cubicBezTo>
                  <a:cubicBezTo>
                    <a:pt x="61" y="82"/>
                    <a:pt x="58" y="75"/>
                    <a:pt x="48" y="75"/>
                  </a:cubicBezTo>
                  <a:cubicBezTo>
                    <a:pt x="49" y="85"/>
                    <a:pt x="62" y="83"/>
                    <a:pt x="72" y="84"/>
                  </a:cubicBezTo>
                  <a:cubicBezTo>
                    <a:pt x="73" y="84"/>
                    <a:pt x="74" y="84"/>
                    <a:pt x="75" y="84"/>
                  </a:cubicBezTo>
                  <a:cubicBezTo>
                    <a:pt x="57" y="111"/>
                    <a:pt x="38" y="75"/>
                    <a:pt x="27" y="66"/>
                  </a:cubicBezTo>
                  <a:cubicBezTo>
                    <a:pt x="27" y="64"/>
                    <a:pt x="27" y="62"/>
                    <a:pt x="27" y="60"/>
                  </a:cubicBezTo>
                  <a:cubicBezTo>
                    <a:pt x="27" y="49"/>
                    <a:pt x="27" y="38"/>
                    <a:pt x="27" y="27"/>
                  </a:cubicBezTo>
                  <a:cubicBezTo>
                    <a:pt x="24" y="27"/>
                    <a:pt x="22" y="28"/>
                    <a:pt x="21" y="30"/>
                  </a:cubicBezTo>
                  <a:cubicBezTo>
                    <a:pt x="12" y="31"/>
                    <a:pt x="6" y="42"/>
                    <a:pt x="0" y="36"/>
                  </a:cubicBezTo>
                  <a:cubicBezTo>
                    <a:pt x="10" y="17"/>
                    <a:pt x="29" y="7"/>
                    <a:pt x="51" y="0"/>
                  </a:cubicBezTo>
                  <a:cubicBezTo>
                    <a:pt x="63" y="0"/>
                    <a:pt x="75" y="0"/>
                    <a:pt x="87" y="0"/>
                  </a:cubicBezTo>
                  <a:close/>
                  <a:moveTo>
                    <a:pt x="78" y="12"/>
                  </a:moveTo>
                  <a:cubicBezTo>
                    <a:pt x="70" y="16"/>
                    <a:pt x="60" y="40"/>
                    <a:pt x="72" y="45"/>
                  </a:cubicBezTo>
                  <a:cubicBezTo>
                    <a:pt x="80" y="40"/>
                    <a:pt x="78" y="25"/>
                    <a:pt x="78" y="12"/>
                  </a:cubicBezTo>
                  <a:close/>
                  <a:moveTo>
                    <a:pt x="96" y="12"/>
                  </a:moveTo>
                  <a:cubicBezTo>
                    <a:pt x="93" y="12"/>
                    <a:pt x="90" y="12"/>
                    <a:pt x="87" y="12"/>
                  </a:cubicBezTo>
                  <a:cubicBezTo>
                    <a:pt x="87" y="43"/>
                    <a:pt x="88" y="24"/>
                    <a:pt x="96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51" name="Freeform 93"/>
            <p:cNvSpPr/>
            <p:nvPr/>
          </p:nvSpPr>
          <p:spPr bwMode="auto">
            <a:xfrm>
              <a:off x="4041775" y="1835150"/>
              <a:ext cx="30163" cy="138113"/>
            </a:xfrm>
            <a:custGeom>
              <a:cxnLst>
                <a:cxn ang="0">
                  <a:pos x="4" y="0"/>
                </a:cxn>
                <a:cxn ang="0">
                  <a:pos x="7" y="51"/>
                </a:cxn>
                <a:cxn ang="0">
                  <a:pos x="4" y="0"/>
                </a:cxn>
              </a:cxnLst>
              <a:rect b="b" l="0" r="r" t="0"/>
              <a:pathLst>
                <a:path h="51" w="11">
                  <a:moveTo>
                    <a:pt x="4" y="0"/>
                  </a:moveTo>
                  <a:cubicBezTo>
                    <a:pt x="11" y="11"/>
                    <a:pt x="5" y="35"/>
                    <a:pt x="7" y="51"/>
                  </a:cubicBezTo>
                  <a:cubicBezTo>
                    <a:pt x="0" y="40"/>
                    <a:pt x="6" y="16"/>
                    <a:pt x="4" y="0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52" name="Freeform 94"/>
            <p:cNvSpPr/>
            <p:nvPr/>
          </p:nvSpPr>
          <p:spPr bwMode="auto">
            <a:xfrm>
              <a:off x="4348163" y="1881188"/>
              <a:ext cx="33338" cy="68263"/>
            </a:xfrm>
            <a:custGeom>
              <a:cxnLst>
                <a:cxn ang="0">
                  <a:pos x="10" y="4"/>
                </a:cxn>
                <a:cxn ang="0">
                  <a:pos x="7" y="25"/>
                </a:cxn>
                <a:cxn ang="0">
                  <a:pos x="10" y="4"/>
                </a:cxn>
              </a:cxnLst>
              <a:rect b="b" l="0" r="r" t="0"/>
              <a:pathLst>
                <a:path h="25" w="12">
                  <a:moveTo>
                    <a:pt x="10" y="4"/>
                  </a:moveTo>
                  <a:cubicBezTo>
                    <a:pt x="12" y="14"/>
                    <a:pt x="6" y="16"/>
                    <a:pt x="7" y="25"/>
                  </a:cubicBezTo>
                  <a:cubicBezTo>
                    <a:pt x="3" y="24"/>
                    <a:pt x="0" y="0"/>
                    <a:pt x="10" y="4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53" name="Freeform 95"/>
            <p:cNvSpPr/>
            <p:nvPr/>
          </p:nvSpPr>
          <p:spPr bwMode="auto">
            <a:xfrm>
              <a:off x="5764213" y="1949450"/>
              <a:ext cx="31750" cy="88900"/>
            </a:xfrm>
            <a:custGeom>
              <a:cxnLst>
                <a:cxn ang="0">
                  <a:pos x="3" y="3"/>
                </a:cxn>
                <a:cxn ang="0">
                  <a:pos x="9" y="0"/>
                </a:cxn>
                <a:cxn ang="0">
                  <a:pos x="9" y="33"/>
                </a:cxn>
                <a:cxn ang="0">
                  <a:pos x="3" y="3"/>
                </a:cxn>
              </a:cxnLst>
              <a:rect b="b" l="0" r="r" t="0"/>
              <a:pathLst>
                <a:path h="33" w="12">
                  <a:moveTo>
                    <a:pt x="3" y="3"/>
                  </a:moveTo>
                  <a:cubicBezTo>
                    <a:pt x="4" y="1"/>
                    <a:pt x="6" y="0"/>
                    <a:pt x="9" y="0"/>
                  </a:cubicBezTo>
                  <a:cubicBezTo>
                    <a:pt x="9" y="11"/>
                    <a:pt x="9" y="22"/>
                    <a:pt x="9" y="33"/>
                  </a:cubicBezTo>
                  <a:cubicBezTo>
                    <a:pt x="0" y="30"/>
                    <a:pt x="12" y="6"/>
                    <a:pt x="3" y="3"/>
                  </a:cubicBezTo>
                  <a:close/>
                </a:path>
              </a:pathLst>
            </a:custGeom>
            <a:solidFill>
              <a:srgbClr val="5078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54" name="Freeform 96"/>
            <p:cNvSpPr/>
            <p:nvPr/>
          </p:nvSpPr>
          <p:spPr bwMode="auto">
            <a:xfrm>
              <a:off x="4098925" y="1916113"/>
              <a:ext cx="20638" cy="146050"/>
            </a:xfrm>
            <a:custGeom>
              <a:cxnLst>
                <a:cxn ang="0">
                  <a:pos x="7" y="0"/>
                </a:cxn>
                <a:cxn ang="0">
                  <a:pos x="4" y="18"/>
                </a:cxn>
                <a:cxn ang="0">
                  <a:pos x="1" y="0"/>
                </a:cxn>
                <a:cxn ang="0">
                  <a:pos x="7" y="0"/>
                </a:cxn>
              </a:cxnLst>
              <a:rect b="b" l="0" r="r" t="0"/>
              <a:pathLst>
                <a:path h="54" w="8">
                  <a:moveTo>
                    <a:pt x="7" y="0"/>
                  </a:moveTo>
                  <a:cubicBezTo>
                    <a:pt x="8" y="10"/>
                    <a:pt x="5" y="12"/>
                    <a:pt x="4" y="18"/>
                  </a:cubicBezTo>
                  <a:cubicBezTo>
                    <a:pt x="0" y="54"/>
                    <a:pt x="3" y="34"/>
                    <a:pt x="1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55" name="Freeform 97"/>
            <p:cNvSpPr/>
            <p:nvPr/>
          </p:nvSpPr>
          <p:spPr bwMode="auto">
            <a:xfrm>
              <a:off x="4294188" y="1962150"/>
              <a:ext cx="14288" cy="139700"/>
            </a:xfrm>
            <a:custGeom>
              <a:cxnLst>
                <a:cxn ang="0">
                  <a:pos x="0" y="52"/>
                </a:cxn>
                <a:cxn ang="0">
                  <a:pos x="0" y="1"/>
                </a:cxn>
                <a:cxn ang="0">
                  <a:pos x="0" y="52"/>
                </a:cxn>
              </a:cxnLst>
              <a:rect b="b" l="0" r="r" t="0"/>
              <a:pathLst>
                <a:path h="52" w="5">
                  <a:moveTo>
                    <a:pt x="0" y="52"/>
                  </a:moveTo>
                  <a:cubicBezTo>
                    <a:pt x="0" y="35"/>
                    <a:pt x="0" y="18"/>
                    <a:pt x="0" y="1"/>
                  </a:cubicBezTo>
                  <a:cubicBezTo>
                    <a:pt x="5" y="0"/>
                    <a:pt x="5" y="44"/>
                    <a:pt x="0" y="52"/>
                  </a:cubicBezTo>
                  <a:close/>
                </a:path>
              </a:pathLst>
            </a:custGeom>
            <a:solidFill>
              <a:srgbClr val="5078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56" name="Freeform 98"/>
            <p:cNvSpPr/>
            <p:nvPr/>
          </p:nvSpPr>
          <p:spPr bwMode="auto">
            <a:xfrm>
              <a:off x="5876925" y="1908175"/>
              <a:ext cx="53975" cy="88900"/>
            </a:xfrm>
            <a:custGeom>
              <a:cxnLst>
                <a:cxn ang="0">
                  <a:pos x="12" y="33"/>
                </a:cxn>
                <a:cxn ang="0">
                  <a:pos x="18" y="0"/>
                </a:cxn>
                <a:cxn ang="0">
                  <a:pos x="12" y="33"/>
                </a:cxn>
              </a:cxnLst>
              <a:rect b="b" l="0" r="r" t="0"/>
              <a:pathLst>
                <a:path h="33" w="20">
                  <a:moveTo>
                    <a:pt x="12" y="33"/>
                  </a:moveTo>
                  <a:cubicBezTo>
                    <a:pt x="0" y="28"/>
                    <a:pt x="10" y="4"/>
                    <a:pt x="18" y="0"/>
                  </a:cubicBezTo>
                  <a:cubicBezTo>
                    <a:pt x="18" y="13"/>
                    <a:pt x="20" y="28"/>
                    <a:pt x="12" y="33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57" name="Freeform 99"/>
            <p:cNvSpPr/>
            <p:nvPr/>
          </p:nvSpPr>
          <p:spPr bwMode="auto">
            <a:xfrm>
              <a:off x="6284913" y="1843088"/>
              <a:ext cx="30163" cy="130175"/>
            </a:xfrm>
            <a:custGeom>
              <a:cxnLst>
                <a:cxn ang="0">
                  <a:pos x="4" y="0"/>
                </a:cxn>
                <a:cxn ang="0">
                  <a:pos x="7" y="48"/>
                </a:cxn>
                <a:cxn ang="0">
                  <a:pos x="4" y="0"/>
                </a:cxn>
              </a:cxnLst>
              <a:rect b="b" l="0" r="r" t="0"/>
              <a:pathLst>
                <a:path h="48" w="11">
                  <a:moveTo>
                    <a:pt x="4" y="0"/>
                  </a:moveTo>
                  <a:cubicBezTo>
                    <a:pt x="11" y="10"/>
                    <a:pt x="5" y="33"/>
                    <a:pt x="7" y="48"/>
                  </a:cubicBezTo>
                  <a:cubicBezTo>
                    <a:pt x="0" y="38"/>
                    <a:pt x="6" y="15"/>
                    <a:pt x="4" y="0"/>
                  </a:cubicBezTo>
                  <a:close/>
                </a:path>
              </a:pathLst>
            </a:custGeom>
            <a:solidFill>
              <a:srgbClr val="6D9B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58" name="Freeform 100"/>
            <p:cNvSpPr/>
            <p:nvPr/>
          </p:nvSpPr>
          <p:spPr bwMode="auto">
            <a:xfrm>
              <a:off x="5087938" y="1973263"/>
              <a:ext cx="14288" cy="80963"/>
            </a:xfrm>
            <a:custGeom>
              <a:cxnLst>
                <a:cxn ang="0">
                  <a:pos x="5" y="0"/>
                </a:cxn>
                <a:cxn ang="0">
                  <a:pos x="5" y="30"/>
                </a:cxn>
                <a:cxn ang="0">
                  <a:pos x="5" y="0"/>
                </a:cxn>
              </a:cxnLst>
              <a:rect b="b" l="0" r="r" t="0"/>
              <a:pathLst>
                <a:path h="30" w="5">
                  <a:moveTo>
                    <a:pt x="5" y="0"/>
                  </a:moveTo>
                  <a:cubicBezTo>
                    <a:pt x="5" y="10"/>
                    <a:pt x="5" y="20"/>
                    <a:pt x="5" y="30"/>
                  </a:cubicBezTo>
                  <a:cubicBezTo>
                    <a:pt x="0" y="27"/>
                    <a:pt x="0" y="3"/>
                    <a:pt x="5" y="0"/>
                  </a:cubicBezTo>
                  <a:close/>
                </a:path>
              </a:pathLst>
            </a:custGeom>
            <a:solidFill>
              <a:srgbClr val="3151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59" name="Freeform 101"/>
            <p:cNvSpPr/>
            <p:nvPr/>
          </p:nvSpPr>
          <p:spPr bwMode="auto">
            <a:xfrm>
              <a:off x="4125913" y="1924050"/>
              <a:ext cx="42863" cy="146050"/>
            </a:xfrm>
            <a:custGeom>
              <a:cxnLst>
                <a:cxn ang="0">
                  <a:pos x="9" y="54"/>
                </a:cxn>
                <a:cxn ang="0">
                  <a:pos x="9" y="0"/>
                </a:cxn>
                <a:cxn ang="0">
                  <a:pos x="9" y="54"/>
                </a:cxn>
              </a:cxnLst>
              <a:rect b="b" l="0" r="r" t="0"/>
              <a:pathLst>
                <a:path h="54" w="16">
                  <a:moveTo>
                    <a:pt x="9" y="54"/>
                  </a:moveTo>
                  <a:cubicBezTo>
                    <a:pt x="10" y="37"/>
                    <a:pt x="0" y="15"/>
                    <a:pt x="9" y="0"/>
                  </a:cubicBezTo>
                  <a:cubicBezTo>
                    <a:pt x="5" y="20"/>
                    <a:pt x="16" y="41"/>
                    <a:pt x="9" y="54"/>
                  </a:cubicBezTo>
                  <a:close/>
                </a:path>
              </a:pathLst>
            </a:custGeom>
            <a:solidFill>
              <a:srgbClr val="6D9B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60" name="Freeform 102"/>
            <p:cNvSpPr/>
            <p:nvPr/>
          </p:nvSpPr>
          <p:spPr bwMode="auto">
            <a:xfrm>
              <a:off x="5845175" y="2078038"/>
              <a:ext cx="63500" cy="26988"/>
            </a:xfrm>
            <a:custGeom>
              <a:cxnLst>
                <a:cxn ang="0">
                  <a:pos x="24" y="9"/>
                </a:cxn>
                <a:cxn ang="0">
                  <a:pos x="0" y="0"/>
                </a:cxn>
                <a:cxn ang="0">
                  <a:pos x="24" y="6"/>
                </a:cxn>
                <a:cxn ang="0">
                  <a:pos x="24" y="9"/>
                </a:cxn>
              </a:cxnLst>
              <a:rect b="b" l="0" r="r" t="0"/>
              <a:pathLst>
                <a:path h="10" w="24">
                  <a:moveTo>
                    <a:pt x="24" y="9"/>
                  </a:moveTo>
                  <a:cubicBezTo>
                    <a:pt x="14" y="8"/>
                    <a:pt x="1" y="10"/>
                    <a:pt x="0" y="0"/>
                  </a:cubicBezTo>
                  <a:cubicBezTo>
                    <a:pt x="10" y="0"/>
                    <a:pt x="13" y="7"/>
                    <a:pt x="24" y="6"/>
                  </a:cubicBezTo>
                  <a:cubicBezTo>
                    <a:pt x="24" y="7"/>
                    <a:pt x="24" y="8"/>
                    <a:pt x="24" y="9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61" name="Freeform 103"/>
            <p:cNvSpPr/>
            <p:nvPr/>
          </p:nvSpPr>
          <p:spPr bwMode="auto">
            <a:xfrm>
              <a:off x="5040313" y="2101850"/>
              <a:ext cx="12700" cy="138113"/>
            </a:xfrm>
            <a:custGeom>
              <a:cxnLst>
                <a:cxn ang="0">
                  <a:pos x="5" y="51"/>
                </a:cxn>
                <a:cxn ang="0">
                  <a:pos x="5" y="0"/>
                </a:cxn>
                <a:cxn ang="0">
                  <a:pos x="5" y="51"/>
                </a:cxn>
              </a:cxnLst>
              <a:rect b="b" l="0" r="r" t="0"/>
              <a:pathLst>
                <a:path h="51" w="5">
                  <a:moveTo>
                    <a:pt x="5" y="51"/>
                  </a:moveTo>
                  <a:cubicBezTo>
                    <a:pt x="0" y="41"/>
                    <a:pt x="0" y="10"/>
                    <a:pt x="5" y="0"/>
                  </a:cubicBezTo>
                  <a:cubicBezTo>
                    <a:pt x="5" y="17"/>
                    <a:pt x="5" y="34"/>
                    <a:pt x="5" y="51"/>
                  </a:cubicBezTo>
                  <a:close/>
                </a:path>
              </a:pathLst>
            </a:custGeom>
            <a:solidFill>
              <a:srgbClr val="3151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62" name="Freeform 104"/>
            <p:cNvSpPr/>
            <p:nvPr/>
          </p:nvSpPr>
          <p:spPr bwMode="auto">
            <a:xfrm>
              <a:off x="4087813" y="2028825"/>
              <a:ext cx="38100" cy="122238"/>
            </a:xfrm>
            <a:custGeom>
              <a:cxnLst>
                <a:cxn ang="0">
                  <a:pos x="5" y="21"/>
                </a:cxn>
                <a:cxn ang="0">
                  <a:pos x="11" y="3"/>
                </a:cxn>
                <a:cxn ang="0">
                  <a:pos x="11" y="45"/>
                </a:cxn>
                <a:cxn ang="0">
                  <a:pos x="5" y="21"/>
                </a:cxn>
              </a:cxnLst>
              <a:rect b="b" l="0" r="r" t="0"/>
              <a:pathLst>
                <a:path h="45" w="14">
                  <a:moveTo>
                    <a:pt x="5" y="21"/>
                  </a:moveTo>
                  <a:cubicBezTo>
                    <a:pt x="7" y="15"/>
                    <a:pt x="0" y="0"/>
                    <a:pt x="11" y="3"/>
                  </a:cubicBezTo>
                  <a:cubicBezTo>
                    <a:pt x="11" y="17"/>
                    <a:pt x="11" y="31"/>
                    <a:pt x="11" y="45"/>
                  </a:cubicBezTo>
                  <a:cubicBezTo>
                    <a:pt x="2" y="44"/>
                    <a:pt x="14" y="22"/>
                    <a:pt x="5" y="21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63" name="Freeform 105"/>
            <p:cNvSpPr/>
            <p:nvPr/>
          </p:nvSpPr>
          <p:spPr bwMode="auto">
            <a:xfrm>
              <a:off x="4146550" y="2085975"/>
              <a:ext cx="30163" cy="153988"/>
            </a:xfrm>
            <a:custGeom>
              <a:cxnLst>
                <a:cxn ang="0">
                  <a:pos x="4" y="0"/>
                </a:cxn>
                <a:cxn ang="0">
                  <a:pos x="7" y="57"/>
                </a:cxn>
                <a:cxn ang="0">
                  <a:pos x="4" y="0"/>
                </a:cxn>
              </a:cxnLst>
              <a:rect b="b" l="0" r="r" t="0"/>
              <a:pathLst>
                <a:path h="57" w="11">
                  <a:moveTo>
                    <a:pt x="4" y="0"/>
                  </a:moveTo>
                  <a:cubicBezTo>
                    <a:pt x="11" y="13"/>
                    <a:pt x="5" y="39"/>
                    <a:pt x="7" y="57"/>
                  </a:cubicBezTo>
                  <a:cubicBezTo>
                    <a:pt x="0" y="44"/>
                    <a:pt x="6" y="18"/>
                    <a:pt x="4" y="0"/>
                  </a:cubicBezTo>
                  <a:close/>
                </a:path>
              </a:pathLst>
            </a:custGeom>
            <a:solidFill>
              <a:srgbClr val="5078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64" name="Freeform 106"/>
            <p:cNvSpPr/>
            <p:nvPr/>
          </p:nvSpPr>
          <p:spPr bwMode="auto">
            <a:xfrm>
              <a:off x="4462463" y="2151063"/>
              <a:ext cx="36513" cy="39688"/>
            </a:xfrm>
            <a:custGeom>
              <a:cxnLst>
                <a:cxn ang="0">
                  <a:pos x="7" y="15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7" y="15"/>
                </a:cxn>
              </a:cxnLst>
              <a:rect b="b" l="0" r="r" t="0"/>
              <a:pathLst>
                <a:path h="15" w="14">
                  <a:moveTo>
                    <a:pt x="7" y="15"/>
                  </a:moveTo>
                  <a:cubicBezTo>
                    <a:pt x="0" y="14"/>
                    <a:pt x="5" y="2"/>
                    <a:pt x="7" y="0"/>
                  </a:cubicBezTo>
                  <a:cubicBezTo>
                    <a:pt x="12" y="1"/>
                    <a:pt x="14" y="5"/>
                    <a:pt x="13" y="12"/>
                  </a:cubicBezTo>
                  <a:cubicBezTo>
                    <a:pt x="10" y="12"/>
                    <a:pt x="8" y="13"/>
                    <a:pt x="7" y="1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65" name="Freeform 107"/>
            <p:cNvSpPr/>
            <p:nvPr/>
          </p:nvSpPr>
          <p:spPr bwMode="auto">
            <a:xfrm>
              <a:off x="5060950" y="2151063"/>
              <a:ext cx="25400" cy="155575"/>
            </a:xfrm>
            <a:custGeom>
              <a:cxnLst>
                <a:cxn ang="0">
                  <a:pos x="6" y="0"/>
                </a:cxn>
                <a:cxn ang="0">
                  <a:pos x="9" y="33"/>
                </a:cxn>
                <a:cxn ang="0">
                  <a:pos x="6" y="0"/>
                </a:cxn>
              </a:cxnLst>
              <a:rect b="b" l="0" r="r" t="0"/>
              <a:pathLst>
                <a:path h="57" w="9">
                  <a:moveTo>
                    <a:pt x="6" y="0"/>
                  </a:moveTo>
                  <a:cubicBezTo>
                    <a:pt x="8" y="10"/>
                    <a:pt x="2" y="28"/>
                    <a:pt x="9" y="33"/>
                  </a:cubicBezTo>
                  <a:cubicBezTo>
                    <a:pt x="1" y="58"/>
                    <a:pt x="0" y="6"/>
                    <a:pt x="6" y="0"/>
                  </a:cubicBezTo>
                  <a:close/>
                </a:path>
              </a:pathLst>
            </a:custGeom>
            <a:solidFill>
              <a:srgbClr val="44687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66" name="Freeform 108"/>
            <p:cNvSpPr/>
            <p:nvPr/>
          </p:nvSpPr>
          <p:spPr bwMode="auto">
            <a:xfrm>
              <a:off x="4249738" y="2263775"/>
              <a:ext cx="12700" cy="80963"/>
            </a:xfrm>
            <a:custGeom>
              <a:cxnLst>
                <a:cxn ang="0">
                  <a:pos x="5" y="0"/>
                </a:cxn>
                <a:cxn ang="0">
                  <a:pos x="5" y="30"/>
                </a:cxn>
                <a:cxn ang="0">
                  <a:pos x="5" y="0"/>
                </a:cxn>
              </a:cxnLst>
              <a:rect b="b" l="0" r="r" t="0"/>
              <a:pathLst>
                <a:path h="30" w="5">
                  <a:moveTo>
                    <a:pt x="5" y="0"/>
                  </a:moveTo>
                  <a:cubicBezTo>
                    <a:pt x="5" y="10"/>
                    <a:pt x="5" y="20"/>
                    <a:pt x="5" y="30"/>
                  </a:cubicBezTo>
                  <a:cubicBezTo>
                    <a:pt x="0" y="27"/>
                    <a:pt x="0" y="3"/>
                    <a:pt x="5" y="0"/>
                  </a:cubicBezTo>
                  <a:close/>
                </a:path>
              </a:pathLst>
            </a:custGeom>
            <a:solidFill>
              <a:srgbClr val="5078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67" name="Freeform 109"/>
            <p:cNvSpPr/>
            <p:nvPr/>
          </p:nvSpPr>
          <p:spPr bwMode="auto">
            <a:xfrm>
              <a:off x="5260975" y="2263775"/>
              <a:ext cx="82550" cy="104775"/>
            </a:xfrm>
            <a:custGeom>
              <a:cxnLst>
                <a:cxn ang="0">
                  <a:pos x="31" y="39"/>
                </a:cxn>
                <a:cxn ang="0">
                  <a:pos x="10" y="0"/>
                </a:cxn>
                <a:cxn ang="0">
                  <a:pos x="31" y="39"/>
                </a:cxn>
              </a:cxnLst>
              <a:rect b="b" l="0" r="r" t="0"/>
              <a:pathLst>
                <a:path h="39" w="31">
                  <a:moveTo>
                    <a:pt x="31" y="39"/>
                  </a:moveTo>
                  <a:cubicBezTo>
                    <a:pt x="17" y="36"/>
                    <a:pt x="0" y="7"/>
                    <a:pt x="10" y="0"/>
                  </a:cubicBezTo>
                  <a:cubicBezTo>
                    <a:pt x="18" y="12"/>
                    <a:pt x="27" y="23"/>
                    <a:pt x="31" y="3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68" name="Freeform 110"/>
            <p:cNvSpPr/>
            <p:nvPr/>
          </p:nvSpPr>
          <p:spPr bwMode="auto">
            <a:xfrm>
              <a:off x="6415088" y="2232025"/>
              <a:ext cx="26988" cy="120650"/>
            </a:xfrm>
            <a:custGeom>
              <a:cxnLst>
                <a:cxn ang="0">
                  <a:pos x="4" y="3"/>
                </a:cxn>
                <a:cxn ang="0">
                  <a:pos x="7" y="45"/>
                </a:cxn>
                <a:cxn ang="0">
                  <a:pos x="4" y="3"/>
                </a:cxn>
              </a:cxnLst>
              <a:rect b="b" l="0" r="r" t="0"/>
              <a:pathLst>
                <a:path h="45" w="10">
                  <a:moveTo>
                    <a:pt x="4" y="3"/>
                  </a:moveTo>
                  <a:cubicBezTo>
                    <a:pt x="10" y="0"/>
                    <a:pt x="6" y="33"/>
                    <a:pt x="7" y="45"/>
                  </a:cubicBezTo>
                  <a:cubicBezTo>
                    <a:pt x="0" y="37"/>
                    <a:pt x="6" y="16"/>
                    <a:pt x="4" y="3"/>
                  </a:cubicBezTo>
                  <a:close/>
                </a:path>
              </a:pathLst>
            </a:custGeom>
            <a:solidFill>
              <a:srgbClr val="5078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69" name="Freeform 111"/>
            <p:cNvSpPr/>
            <p:nvPr/>
          </p:nvSpPr>
          <p:spPr bwMode="auto">
            <a:xfrm>
              <a:off x="6105525" y="2330450"/>
              <a:ext cx="57150" cy="95250"/>
            </a:xfrm>
            <a:custGeom>
              <a:cxnLst>
                <a:cxn ang="0">
                  <a:pos x="2" y="2"/>
                </a:cxn>
                <a:cxn ang="0">
                  <a:pos x="5" y="35"/>
                </a:cxn>
                <a:cxn ang="0">
                  <a:pos x="2" y="2"/>
                </a:cxn>
              </a:cxnLst>
              <a:rect b="b" l="0" r="r" t="0"/>
              <a:pathLst>
                <a:path h="35" w="21">
                  <a:moveTo>
                    <a:pt x="2" y="2"/>
                  </a:moveTo>
                  <a:cubicBezTo>
                    <a:pt x="16" y="0"/>
                    <a:pt x="21" y="35"/>
                    <a:pt x="5" y="35"/>
                  </a:cubicBezTo>
                  <a:cubicBezTo>
                    <a:pt x="5" y="23"/>
                    <a:pt x="0" y="16"/>
                    <a:pt x="2" y="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70" name="Freeform 112"/>
            <p:cNvSpPr/>
            <p:nvPr/>
          </p:nvSpPr>
          <p:spPr bwMode="auto">
            <a:xfrm>
              <a:off x="4251325" y="2473325"/>
              <a:ext cx="60325" cy="88900"/>
            </a:xfrm>
            <a:custGeom>
              <a:cxnLst>
                <a:cxn ang="0">
                  <a:pos x="7" y="0"/>
                </a:cxn>
                <a:cxn ang="0">
                  <a:pos x="22" y="33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33" w="22">
                  <a:moveTo>
                    <a:pt x="7" y="0"/>
                  </a:moveTo>
                  <a:cubicBezTo>
                    <a:pt x="9" y="14"/>
                    <a:pt x="19" y="20"/>
                    <a:pt x="22" y="33"/>
                  </a:cubicBezTo>
                  <a:cubicBezTo>
                    <a:pt x="14" y="26"/>
                    <a:pt x="0" y="9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71" name="Freeform 113"/>
            <p:cNvSpPr/>
            <p:nvPr/>
          </p:nvSpPr>
          <p:spPr bwMode="auto">
            <a:xfrm>
              <a:off x="6215063" y="2619375"/>
              <a:ext cx="65088" cy="42863"/>
            </a:xfrm>
            <a:custGeom>
              <a:cxnLst>
                <a:cxn ang="0">
                  <a:pos x="0" y="0"/>
                </a:cxn>
                <a:cxn ang="0">
                  <a:pos x="3" y="9"/>
                </a:cxn>
                <a:cxn ang="0">
                  <a:pos x="24" y="9"/>
                </a:cxn>
                <a:cxn ang="0">
                  <a:pos x="0" y="12"/>
                </a:cxn>
                <a:cxn ang="0">
                  <a:pos x="0" y="0"/>
                </a:cxn>
              </a:cxnLst>
              <a:rect b="b" l="0" r="r" t="0"/>
              <a:pathLst>
                <a:path h="16" w="24">
                  <a:moveTo>
                    <a:pt x="0" y="0"/>
                  </a:moveTo>
                  <a:cubicBezTo>
                    <a:pt x="3" y="1"/>
                    <a:pt x="3" y="5"/>
                    <a:pt x="3" y="9"/>
                  </a:cubicBezTo>
                  <a:cubicBezTo>
                    <a:pt x="10" y="9"/>
                    <a:pt x="17" y="9"/>
                    <a:pt x="24" y="9"/>
                  </a:cubicBezTo>
                  <a:cubicBezTo>
                    <a:pt x="22" y="16"/>
                    <a:pt x="7" y="10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5078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72" name="Freeform 114"/>
            <p:cNvSpPr/>
            <p:nvPr/>
          </p:nvSpPr>
          <p:spPr bwMode="auto">
            <a:xfrm>
              <a:off x="6159500" y="2674938"/>
              <a:ext cx="50800" cy="49213"/>
            </a:xfrm>
            <a:custGeom>
              <a:cxnLst>
                <a:cxn ang="0">
                  <a:pos x="18" y="0"/>
                </a:cxn>
                <a:cxn ang="0">
                  <a:pos x="12" y="18"/>
                </a:cxn>
                <a:cxn ang="0">
                  <a:pos x="3" y="0"/>
                </a:cxn>
                <a:cxn ang="0">
                  <a:pos x="18" y="0"/>
                </a:cxn>
              </a:cxnLst>
              <a:rect b="b" l="0" r="r" t="0"/>
              <a:pathLst>
                <a:path h="18" w="19">
                  <a:moveTo>
                    <a:pt x="18" y="0"/>
                  </a:moveTo>
                  <a:cubicBezTo>
                    <a:pt x="19" y="9"/>
                    <a:pt x="11" y="9"/>
                    <a:pt x="12" y="18"/>
                  </a:cubicBezTo>
                  <a:cubicBezTo>
                    <a:pt x="8" y="13"/>
                    <a:pt x="0" y="12"/>
                    <a:pt x="3" y="0"/>
                  </a:cubicBezTo>
                  <a:cubicBezTo>
                    <a:pt x="8" y="0"/>
                    <a:pt x="13" y="0"/>
                    <a:pt x="18" y="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73" name="Freeform 115"/>
            <p:cNvSpPr/>
            <p:nvPr/>
          </p:nvSpPr>
          <p:spPr bwMode="auto">
            <a:xfrm>
              <a:off x="4448175" y="2643188"/>
              <a:ext cx="38100" cy="120650"/>
            </a:xfrm>
            <a:custGeom>
              <a:cxnLst>
                <a:cxn ang="0">
                  <a:pos x="3" y="0"/>
                </a:cxn>
                <a:cxn ang="0">
                  <a:pos x="6" y="42"/>
                </a:cxn>
                <a:cxn ang="0">
                  <a:pos x="3" y="0"/>
                </a:cxn>
              </a:cxnLst>
              <a:rect b="b" l="0" r="r" t="0"/>
              <a:pathLst>
                <a:path h="45" w="14">
                  <a:moveTo>
                    <a:pt x="3" y="0"/>
                  </a:moveTo>
                  <a:cubicBezTo>
                    <a:pt x="14" y="10"/>
                    <a:pt x="5" y="25"/>
                    <a:pt x="6" y="42"/>
                  </a:cubicBezTo>
                  <a:cubicBezTo>
                    <a:pt x="0" y="45"/>
                    <a:pt x="4" y="12"/>
                    <a:pt x="3" y="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74" name="Freeform 116"/>
            <p:cNvSpPr/>
            <p:nvPr/>
          </p:nvSpPr>
          <p:spPr bwMode="auto">
            <a:xfrm>
              <a:off x="4486275" y="2713038"/>
              <a:ext cx="26988" cy="107950"/>
            </a:xfrm>
            <a:custGeom>
              <a:cxnLst>
                <a:cxn ang="0">
                  <a:pos x="7" y="40"/>
                </a:cxn>
                <a:cxn ang="0">
                  <a:pos x="10" y="19"/>
                </a:cxn>
                <a:cxn ang="0">
                  <a:pos x="7" y="40"/>
                </a:cxn>
              </a:cxnLst>
              <a:rect b="b" l="0" r="r" t="0"/>
              <a:pathLst>
                <a:path h="40" w="10">
                  <a:moveTo>
                    <a:pt x="7" y="40"/>
                  </a:moveTo>
                  <a:cubicBezTo>
                    <a:pt x="0" y="37"/>
                    <a:pt x="3" y="0"/>
                    <a:pt x="10" y="19"/>
                  </a:cubicBezTo>
                  <a:cubicBezTo>
                    <a:pt x="3" y="20"/>
                    <a:pt x="9" y="34"/>
                    <a:pt x="7" y="40"/>
                  </a:cubicBezTo>
                  <a:close/>
                </a:path>
              </a:pathLst>
            </a:custGeom>
            <a:solidFill>
              <a:srgbClr val="09637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75" name="Freeform 117"/>
            <p:cNvSpPr/>
            <p:nvPr/>
          </p:nvSpPr>
          <p:spPr bwMode="auto">
            <a:xfrm>
              <a:off x="4391025" y="2789238"/>
              <a:ext cx="26988" cy="71438"/>
            </a:xfrm>
            <a:custGeom>
              <a:cxnLst>
                <a:cxn ang="0">
                  <a:pos x="3" y="2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3" y="27"/>
                </a:cxn>
              </a:cxnLst>
              <a:rect b="b" l="0" r="r" t="0"/>
              <a:pathLst>
                <a:path h="27" w="10">
                  <a:moveTo>
                    <a:pt x="3" y="27"/>
                  </a:moveTo>
                  <a:cubicBezTo>
                    <a:pt x="1" y="21"/>
                    <a:pt x="7" y="7"/>
                    <a:pt x="0" y="6"/>
                  </a:cubicBezTo>
                  <a:cubicBezTo>
                    <a:pt x="1" y="3"/>
                    <a:pt x="3" y="1"/>
                    <a:pt x="6" y="0"/>
                  </a:cubicBezTo>
                  <a:cubicBezTo>
                    <a:pt x="4" y="8"/>
                    <a:pt x="10" y="24"/>
                    <a:pt x="3" y="27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76" name="Freeform 118"/>
            <p:cNvSpPr/>
            <p:nvPr/>
          </p:nvSpPr>
          <p:spPr bwMode="auto">
            <a:xfrm>
              <a:off x="5210175" y="2779713"/>
              <a:ext cx="34925" cy="57150"/>
            </a:xfrm>
            <a:custGeom>
              <a:cxnLst>
                <a:cxn ang="0">
                  <a:pos x="2" y="3"/>
                </a:cxn>
                <a:cxn ang="0">
                  <a:pos x="8" y="21"/>
                </a:cxn>
                <a:cxn ang="0">
                  <a:pos x="2" y="3"/>
                </a:cxn>
              </a:cxnLst>
              <a:rect b="b" l="0" r="r" t="0"/>
              <a:pathLst>
                <a:path h="21" w="13">
                  <a:moveTo>
                    <a:pt x="2" y="3"/>
                  </a:moveTo>
                  <a:cubicBezTo>
                    <a:pt x="13" y="0"/>
                    <a:pt x="6" y="15"/>
                    <a:pt x="8" y="21"/>
                  </a:cubicBezTo>
                  <a:cubicBezTo>
                    <a:pt x="0" y="21"/>
                    <a:pt x="2" y="11"/>
                    <a:pt x="2" y="3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77" name="Freeform 119"/>
            <p:cNvSpPr>
              <a:spLocks noEditPoints="1"/>
            </p:cNvSpPr>
            <p:nvPr/>
          </p:nvSpPr>
          <p:spPr bwMode="auto">
            <a:xfrm>
              <a:off x="5157788" y="2724150"/>
              <a:ext cx="277813" cy="217488"/>
            </a:xfrm>
            <a:custGeom>
              <a:cxnLst>
                <a:cxn ang="0">
                  <a:pos x="3" y="57"/>
                </a:cxn>
                <a:cxn ang="0">
                  <a:pos x="12" y="12"/>
                </a:cxn>
                <a:cxn ang="0">
                  <a:pos x="39" y="0"/>
                </a:cxn>
                <a:cxn ang="0">
                  <a:pos x="81" y="33"/>
                </a:cxn>
                <a:cxn ang="0">
                  <a:pos x="87" y="18"/>
                </a:cxn>
                <a:cxn ang="0">
                  <a:pos x="102" y="18"/>
                </a:cxn>
                <a:cxn ang="0">
                  <a:pos x="3" y="57"/>
                </a:cxn>
                <a:cxn ang="0">
                  <a:pos x="27" y="42"/>
                </a:cxn>
                <a:cxn ang="0">
                  <a:pos x="21" y="24"/>
                </a:cxn>
                <a:cxn ang="0">
                  <a:pos x="27" y="42"/>
                </a:cxn>
              </a:cxnLst>
              <a:rect b="b" l="0" r="r" t="0"/>
              <a:pathLst>
                <a:path h="81" w="103">
                  <a:moveTo>
                    <a:pt x="3" y="57"/>
                  </a:moveTo>
                  <a:cubicBezTo>
                    <a:pt x="0" y="36"/>
                    <a:pt x="19" y="37"/>
                    <a:pt x="12" y="12"/>
                  </a:cubicBezTo>
                  <a:cubicBezTo>
                    <a:pt x="23" y="10"/>
                    <a:pt x="26" y="0"/>
                    <a:pt x="39" y="0"/>
                  </a:cubicBezTo>
                  <a:cubicBezTo>
                    <a:pt x="42" y="22"/>
                    <a:pt x="74" y="15"/>
                    <a:pt x="81" y="33"/>
                  </a:cubicBezTo>
                  <a:cubicBezTo>
                    <a:pt x="88" y="33"/>
                    <a:pt x="87" y="25"/>
                    <a:pt x="87" y="18"/>
                  </a:cubicBezTo>
                  <a:cubicBezTo>
                    <a:pt x="92" y="18"/>
                    <a:pt x="97" y="18"/>
                    <a:pt x="102" y="18"/>
                  </a:cubicBezTo>
                  <a:cubicBezTo>
                    <a:pt x="103" y="81"/>
                    <a:pt x="33" y="49"/>
                    <a:pt x="3" y="57"/>
                  </a:cubicBezTo>
                  <a:close/>
                  <a:moveTo>
                    <a:pt x="27" y="42"/>
                  </a:moveTo>
                  <a:cubicBezTo>
                    <a:pt x="25" y="36"/>
                    <a:pt x="32" y="21"/>
                    <a:pt x="21" y="24"/>
                  </a:cubicBezTo>
                  <a:cubicBezTo>
                    <a:pt x="21" y="32"/>
                    <a:pt x="19" y="42"/>
                    <a:pt x="27" y="4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78" name="Freeform 120"/>
            <p:cNvSpPr/>
            <p:nvPr/>
          </p:nvSpPr>
          <p:spPr bwMode="auto">
            <a:xfrm>
              <a:off x="4494213" y="2763838"/>
              <a:ext cx="47625" cy="161925"/>
            </a:xfrm>
            <a:custGeom>
              <a:cxnLst>
                <a:cxn ang="0">
                  <a:pos x="7" y="0"/>
                </a:cxn>
                <a:cxn ang="0">
                  <a:pos x="16" y="60"/>
                </a:cxn>
                <a:cxn ang="0">
                  <a:pos x="4" y="21"/>
                </a:cxn>
                <a:cxn ang="0">
                  <a:pos x="7" y="0"/>
                </a:cxn>
              </a:cxnLst>
              <a:rect b="b" l="0" r="r" t="0"/>
              <a:pathLst>
                <a:path h="60" w="18">
                  <a:moveTo>
                    <a:pt x="7" y="0"/>
                  </a:moveTo>
                  <a:cubicBezTo>
                    <a:pt x="15" y="15"/>
                    <a:pt x="18" y="35"/>
                    <a:pt x="16" y="60"/>
                  </a:cubicBezTo>
                  <a:cubicBezTo>
                    <a:pt x="9" y="50"/>
                    <a:pt x="4" y="38"/>
                    <a:pt x="4" y="21"/>
                  </a:cubicBezTo>
                  <a:cubicBezTo>
                    <a:pt x="6" y="15"/>
                    <a:pt x="0" y="1"/>
                    <a:pt x="7" y="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79" name="Freeform 121"/>
            <p:cNvSpPr/>
            <p:nvPr/>
          </p:nvSpPr>
          <p:spPr bwMode="auto">
            <a:xfrm>
              <a:off x="4665663" y="2965450"/>
              <a:ext cx="14288" cy="138113"/>
            </a:xfrm>
            <a:custGeom>
              <a:cxnLst>
                <a:cxn ang="0">
                  <a:pos x="0" y="51"/>
                </a:cxn>
                <a:cxn ang="0">
                  <a:pos x="0" y="0"/>
                </a:cxn>
                <a:cxn ang="0">
                  <a:pos x="0" y="51"/>
                </a:cxn>
              </a:cxnLst>
              <a:rect b="b" l="0" r="r" t="0"/>
              <a:pathLst>
                <a:path h="51" w="5">
                  <a:moveTo>
                    <a:pt x="0" y="51"/>
                  </a:moveTo>
                  <a:cubicBezTo>
                    <a:pt x="0" y="34"/>
                    <a:pt x="0" y="17"/>
                    <a:pt x="0" y="0"/>
                  </a:cubicBezTo>
                  <a:cubicBezTo>
                    <a:pt x="5" y="10"/>
                    <a:pt x="5" y="41"/>
                    <a:pt x="0" y="51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80" name="Freeform 122"/>
            <p:cNvSpPr/>
            <p:nvPr/>
          </p:nvSpPr>
          <p:spPr bwMode="auto">
            <a:xfrm>
              <a:off x="4668838" y="3143250"/>
              <a:ext cx="26988" cy="65088"/>
            </a:xfrm>
            <a:custGeom>
              <a:cxnLst>
                <a:cxn ang="0">
                  <a:pos x="2" y="15"/>
                </a:cxn>
                <a:cxn ang="0">
                  <a:pos x="5" y="0"/>
                </a:cxn>
                <a:cxn ang="0">
                  <a:pos x="5" y="24"/>
                </a:cxn>
                <a:cxn ang="0">
                  <a:pos x="2" y="15"/>
                </a:cxn>
              </a:cxnLst>
              <a:rect b="b" l="0" r="r" t="0"/>
              <a:pathLst>
                <a:path h="24" w="10">
                  <a:moveTo>
                    <a:pt x="2" y="15"/>
                  </a:moveTo>
                  <a:cubicBezTo>
                    <a:pt x="0" y="7"/>
                    <a:pt x="6" y="7"/>
                    <a:pt x="5" y="0"/>
                  </a:cubicBezTo>
                  <a:cubicBezTo>
                    <a:pt x="10" y="1"/>
                    <a:pt x="10" y="23"/>
                    <a:pt x="5" y="24"/>
                  </a:cubicBezTo>
                  <a:cubicBezTo>
                    <a:pt x="5" y="20"/>
                    <a:pt x="6" y="15"/>
                    <a:pt x="2" y="15"/>
                  </a:cubicBezTo>
                  <a:close/>
                </a:path>
              </a:pathLst>
            </a:custGeom>
            <a:solidFill>
              <a:srgbClr val="3151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81" name="Freeform 123"/>
            <p:cNvSpPr/>
            <p:nvPr/>
          </p:nvSpPr>
          <p:spPr bwMode="auto">
            <a:xfrm>
              <a:off x="6116638" y="3079750"/>
              <a:ext cx="28575" cy="152400"/>
            </a:xfrm>
            <a:custGeom>
              <a:cxnLst>
                <a:cxn ang="0">
                  <a:pos x="7" y="0"/>
                </a:cxn>
                <a:cxn ang="0">
                  <a:pos x="4" y="57"/>
                </a:cxn>
                <a:cxn ang="0">
                  <a:pos x="7" y="0"/>
                </a:cxn>
              </a:cxnLst>
              <a:rect b="b" l="0" r="r" t="0"/>
              <a:pathLst>
                <a:path h="57" w="11">
                  <a:moveTo>
                    <a:pt x="7" y="0"/>
                  </a:moveTo>
                  <a:cubicBezTo>
                    <a:pt x="5" y="18"/>
                    <a:pt x="11" y="44"/>
                    <a:pt x="4" y="57"/>
                  </a:cubicBezTo>
                  <a:cubicBezTo>
                    <a:pt x="6" y="39"/>
                    <a:pt x="0" y="13"/>
                    <a:pt x="7" y="0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82" name="Freeform 124"/>
            <p:cNvSpPr/>
            <p:nvPr/>
          </p:nvSpPr>
          <p:spPr bwMode="auto">
            <a:xfrm>
              <a:off x="5094288" y="3184525"/>
              <a:ext cx="55563" cy="39688"/>
            </a:xfrm>
            <a:custGeom>
              <a:cxnLst>
                <a:cxn ang="0">
                  <a:pos x="21" y="9"/>
                </a:cxn>
                <a:cxn ang="0">
                  <a:pos x="6" y="3"/>
                </a:cxn>
                <a:cxn ang="0">
                  <a:pos x="21" y="9"/>
                </a:cxn>
              </a:cxnLst>
              <a:rect b="b" l="0" r="r" t="0"/>
              <a:pathLst>
                <a:path h="15" w="21">
                  <a:moveTo>
                    <a:pt x="21" y="9"/>
                  </a:moveTo>
                  <a:cubicBezTo>
                    <a:pt x="20" y="15"/>
                    <a:pt x="0" y="14"/>
                    <a:pt x="6" y="3"/>
                  </a:cubicBezTo>
                  <a:cubicBezTo>
                    <a:pt x="16" y="0"/>
                    <a:pt x="15" y="8"/>
                    <a:pt x="21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83" name="Freeform 125"/>
            <p:cNvSpPr/>
            <p:nvPr/>
          </p:nvSpPr>
          <p:spPr bwMode="auto">
            <a:xfrm>
              <a:off x="5175250" y="3213100"/>
              <a:ext cx="112713" cy="30163"/>
            </a:xfrm>
            <a:custGeom>
              <a:cxnLst>
                <a:cxn ang="0">
                  <a:pos x="0" y="7"/>
                </a:cxn>
                <a:cxn ang="0">
                  <a:pos x="42" y="4"/>
                </a:cxn>
                <a:cxn ang="0">
                  <a:pos x="0" y="7"/>
                </a:cxn>
              </a:cxnLst>
              <a:rect b="b" l="0" r="r" t="0"/>
              <a:pathLst>
                <a:path h="11" w="42">
                  <a:moveTo>
                    <a:pt x="0" y="7"/>
                  </a:moveTo>
                  <a:cubicBezTo>
                    <a:pt x="8" y="0"/>
                    <a:pt x="29" y="6"/>
                    <a:pt x="42" y="4"/>
                  </a:cubicBezTo>
                  <a:cubicBezTo>
                    <a:pt x="34" y="11"/>
                    <a:pt x="13" y="5"/>
                    <a:pt x="0" y="7"/>
                  </a:cubicBezTo>
                  <a:close/>
                </a:path>
              </a:pathLst>
            </a:custGeom>
            <a:solidFill>
              <a:srgbClr val="5078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84" name="Freeform 126"/>
            <p:cNvSpPr/>
            <p:nvPr/>
          </p:nvSpPr>
          <p:spPr bwMode="auto">
            <a:xfrm>
              <a:off x="5156200" y="3224213"/>
              <a:ext cx="82550" cy="33338"/>
            </a:xfrm>
            <a:custGeom>
              <a:cxnLst>
                <a:cxn ang="0">
                  <a:pos x="4" y="3"/>
                </a:cxn>
                <a:cxn ang="0">
                  <a:pos x="31" y="9"/>
                </a:cxn>
                <a:cxn ang="0">
                  <a:pos x="16" y="12"/>
                </a:cxn>
                <a:cxn ang="0">
                  <a:pos x="7" y="12"/>
                </a:cxn>
                <a:cxn ang="0">
                  <a:pos x="1" y="3"/>
                </a:cxn>
                <a:cxn ang="0">
                  <a:pos x="4" y="3"/>
                </a:cxn>
              </a:cxnLst>
              <a:rect b="b" l="0" r="r" t="0"/>
              <a:pathLst>
                <a:path h="12" w="31">
                  <a:moveTo>
                    <a:pt x="4" y="3"/>
                  </a:moveTo>
                  <a:cubicBezTo>
                    <a:pt x="6" y="12"/>
                    <a:pt x="29" y="0"/>
                    <a:pt x="31" y="9"/>
                  </a:cubicBezTo>
                  <a:cubicBezTo>
                    <a:pt x="27" y="11"/>
                    <a:pt x="15" y="5"/>
                    <a:pt x="16" y="12"/>
                  </a:cubicBezTo>
                  <a:cubicBezTo>
                    <a:pt x="13" y="12"/>
                    <a:pt x="10" y="12"/>
                    <a:pt x="7" y="12"/>
                  </a:cubicBezTo>
                  <a:cubicBezTo>
                    <a:pt x="5" y="9"/>
                    <a:pt x="0" y="9"/>
                    <a:pt x="1" y="3"/>
                  </a:cubicBezTo>
                  <a:cubicBezTo>
                    <a:pt x="2" y="3"/>
                    <a:pt x="3" y="3"/>
                    <a:pt x="4" y="3"/>
                  </a:cubicBezTo>
                  <a:close/>
                </a:path>
              </a:pathLst>
            </a:custGeom>
            <a:solidFill>
              <a:srgbClr val="3151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85" name="Freeform 127"/>
            <p:cNvSpPr/>
            <p:nvPr/>
          </p:nvSpPr>
          <p:spPr bwMode="auto">
            <a:xfrm>
              <a:off x="5195888" y="3238500"/>
              <a:ext cx="177800" cy="19050"/>
            </a:xfrm>
            <a:custGeom>
              <a:cxnLst>
                <a:cxn ang="0">
                  <a:pos x="16" y="4"/>
                </a:cxn>
                <a:cxn ang="0">
                  <a:pos x="52" y="7"/>
                </a:cxn>
                <a:cxn ang="0">
                  <a:pos x="1" y="7"/>
                </a:cxn>
                <a:cxn ang="0">
                  <a:pos x="16" y="4"/>
                </a:cxn>
              </a:cxnLst>
              <a:rect b="b" l="0" r="r" t="0"/>
              <a:pathLst>
                <a:path h="7" w="66">
                  <a:moveTo>
                    <a:pt x="16" y="4"/>
                  </a:moveTo>
                  <a:cubicBezTo>
                    <a:pt x="26" y="5"/>
                    <a:pt x="66" y="2"/>
                    <a:pt x="52" y="7"/>
                  </a:cubicBezTo>
                  <a:cubicBezTo>
                    <a:pt x="35" y="7"/>
                    <a:pt x="18" y="7"/>
                    <a:pt x="1" y="7"/>
                  </a:cubicBezTo>
                  <a:cubicBezTo>
                    <a:pt x="0" y="0"/>
                    <a:pt x="12" y="6"/>
                    <a:pt x="16" y="4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86" name="Freeform 128"/>
            <p:cNvSpPr/>
            <p:nvPr/>
          </p:nvSpPr>
          <p:spPr bwMode="auto">
            <a:xfrm>
              <a:off x="5160963" y="3224213"/>
              <a:ext cx="312738" cy="60325"/>
            </a:xfrm>
            <a:custGeom>
              <a:cxnLst>
                <a:cxn ang="0">
                  <a:pos x="47" y="0"/>
                </a:cxn>
                <a:cxn ang="0">
                  <a:pos x="92" y="0"/>
                </a:cxn>
                <a:cxn ang="0">
                  <a:pos x="86" y="6"/>
                </a:cxn>
                <a:cxn ang="0">
                  <a:pos x="116" y="6"/>
                </a:cxn>
                <a:cxn ang="0">
                  <a:pos x="98" y="18"/>
                </a:cxn>
                <a:cxn ang="0">
                  <a:pos x="44" y="21"/>
                </a:cxn>
                <a:cxn ang="0">
                  <a:pos x="5" y="12"/>
                </a:cxn>
                <a:cxn ang="0">
                  <a:pos x="14" y="12"/>
                </a:cxn>
                <a:cxn ang="0">
                  <a:pos x="65" y="12"/>
                </a:cxn>
                <a:cxn ang="0">
                  <a:pos x="29" y="9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47" y="0"/>
                </a:cxn>
              </a:cxnLst>
              <a:rect b="b" l="0" r="r" t="0"/>
              <a:pathLst>
                <a:path h="22" w="115">
                  <a:moveTo>
                    <a:pt x="47" y="0"/>
                  </a:moveTo>
                  <a:cubicBezTo>
                    <a:pt x="62" y="0"/>
                    <a:pt x="77" y="0"/>
                    <a:pt x="92" y="0"/>
                  </a:cubicBezTo>
                  <a:cubicBezTo>
                    <a:pt x="93" y="5"/>
                    <a:pt x="90" y="6"/>
                    <a:pt x="86" y="6"/>
                  </a:cubicBezTo>
                  <a:cubicBezTo>
                    <a:pt x="93" y="15"/>
                    <a:pt x="104" y="2"/>
                    <a:pt x="116" y="6"/>
                  </a:cubicBezTo>
                  <a:cubicBezTo>
                    <a:pt x="116" y="16"/>
                    <a:pt x="107" y="17"/>
                    <a:pt x="98" y="18"/>
                  </a:cubicBezTo>
                  <a:cubicBezTo>
                    <a:pt x="81" y="20"/>
                    <a:pt x="56" y="14"/>
                    <a:pt x="44" y="21"/>
                  </a:cubicBezTo>
                  <a:cubicBezTo>
                    <a:pt x="29" y="22"/>
                    <a:pt x="0" y="21"/>
                    <a:pt x="5" y="12"/>
                  </a:cubicBezTo>
                  <a:cubicBezTo>
                    <a:pt x="8" y="12"/>
                    <a:pt x="11" y="12"/>
                    <a:pt x="14" y="12"/>
                  </a:cubicBezTo>
                  <a:cubicBezTo>
                    <a:pt x="31" y="12"/>
                    <a:pt x="48" y="12"/>
                    <a:pt x="65" y="12"/>
                  </a:cubicBezTo>
                  <a:cubicBezTo>
                    <a:pt x="79" y="7"/>
                    <a:pt x="39" y="10"/>
                    <a:pt x="29" y="9"/>
                  </a:cubicBezTo>
                  <a:cubicBezTo>
                    <a:pt x="27" y="0"/>
                    <a:pt x="4" y="12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18" y="1"/>
                    <a:pt x="39" y="7"/>
                    <a:pt x="47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87" name="Freeform 129"/>
            <p:cNvSpPr/>
            <p:nvPr/>
          </p:nvSpPr>
          <p:spPr bwMode="auto">
            <a:xfrm>
              <a:off x="5280025" y="3262313"/>
              <a:ext cx="144463" cy="30163"/>
            </a:xfrm>
            <a:custGeom>
              <a:cxnLst>
                <a:cxn ang="0">
                  <a:pos x="0" y="7"/>
                </a:cxn>
                <a:cxn ang="0">
                  <a:pos x="54" y="4"/>
                </a:cxn>
                <a:cxn ang="0">
                  <a:pos x="0" y="7"/>
                </a:cxn>
              </a:cxnLst>
              <a:rect b="b" l="0" r="r" t="0"/>
              <a:pathLst>
                <a:path h="11" w="54">
                  <a:moveTo>
                    <a:pt x="0" y="7"/>
                  </a:moveTo>
                  <a:cubicBezTo>
                    <a:pt x="12" y="0"/>
                    <a:pt x="37" y="6"/>
                    <a:pt x="54" y="4"/>
                  </a:cubicBezTo>
                  <a:cubicBezTo>
                    <a:pt x="42" y="11"/>
                    <a:pt x="17" y="5"/>
                    <a:pt x="0" y="7"/>
                  </a:cubicBezTo>
                  <a:close/>
                </a:path>
              </a:pathLst>
            </a:custGeom>
            <a:solidFill>
              <a:srgbClr val="395B6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88" name="Freeform 130"/>
            <p:cNvSpPr/>
            <p:nvPr/>
          </p:nvSpPr>
          <p:spPr bwMode="auto">
            <a:xfrm>
              <a:off x="3979863" y="3284538"/>
              <a:ext cx="130175" cy="12700"/>
            </a:xfrm>
            <a:custGeom>
              <a:cxnLst>
                <a:cxn ang="0">
                  <a:pos x="0" y="5"/>
                </a:cxn>
                <a:cxn ang="0">
                  <a:pos x="48" y="5"/>
                </a:cxn>
                <a:cxn ang="0">
                  <a:pos x="0" y="5"/>
                </a:cxn>
              </a:cxnLst>
              <a:rect b="b" l="0" r="r" t="0"/>
              <a:pathLst>
                <a:path h="5" w="48">
                  <a:moveTo>
                    <a:pt x="0" y="5"/>
                  </a:moveTo>
                  <a:cubicBezTo>
                    <a:pt x="9" y="0"/>
                    <a:pt x="39" y="0"/>
                    <a:pt x="48" y="5"/>
                  </a:cubicBezTo>
                  <a:cubicBezTo>
                    <a:pt x="32" y="5"/>
                    <a:pt x="16" y="5"/>
                    <a:pt x="0" y="5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89" name="Freeform 131"/>
            <p:cNvSpPr/>
            <p:nvPr/>
          </p:nvSpPr>
          <p:spPr bwMode="auto">
            <a:xfrm>
              <a:off x="3940175" y="3324225"/>
              <a:ext cx="120650" cy="12700"/>
            </a:xfrm>
            <a:custGeom>
              <a:cxnLst>
                <a:cxn ang="0">
                  <a:pos x="0" y="5"/>
                </a:cxn>
                <a:cxn ang="0">
                  <a:pos x="45" y="5"/>
                </a:cxn>
                <a:cxn ang="0">
                  <a:pos x="0" y="5"/>
                </a:cxn>
              </a:cxnLst>
              <a:rect b="b" l="0" r="r" t="0"/>
              <a:pathLst>
                <a:path h="5" w="45">
                  <a:moveTo>
                    <a:pt x="0" y="5"/>
                  </a:moveTo>
                  <a:cubicBezTo>
                    <a:pt x="8" y="0"/>
                    <a:pt x="37" y="0"/>
                    <a:pt x="45" y="5"/>
                  </a:cubicBezTo>
                  <a:cubicBezTo>
                    <a:pt x="30" y="5"/>
                    <a:pt x="15" y="5"/>
                    <a:pt x="0" y="5"/>
                  </a:cubicBezTo>
                  <a:close/>
                </a:path>
              </a:pathLst>
            </a:custGeom>
            <a:solidFill>
              <a:srgbClr val="2A6A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90" name="Freeform 132"/>
            <p:cNvSpPr/>
            <p:nvPr/>
          </p:nvSpPr>
          <p:spPr bwMode="auto">
            <a:xfrm>
              <a:off x="4432300" y="3327400"/>
              <a:ext cx="96838" cy="19050"/>
            </a:xfrm>
            <a:custGeom>
              <a:cxnLst>
                <a:cxn ang="0">
                  <a:pos x="0" y="4"/>
                </a:cxn>
                <a:cxn ang="0">
                  <a:pos x="36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36">
                  <a:moveTo>
                    <a:pt x="0" y="4"/>
                  </a:moveTo>
                  <a:cubicBezTo>
                    <a:pt x="11" y="6"/>
                    <a:pt x="30" y="0"/>
                    <a:pt x="36" y="7"/>
                  </a:cubicBezTo>
                  <a:cubicBezTo>
                    <a:pt x="24" y="7"/>
                    <a:pt x="12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91" name="Freeform 133"/>
            <p:cNvSpPr/>
            <p:nvPr/>
          </p:nvSpPr>
          <p:spPr bwMode="auto">
            <a:xfrm>
              <a:off x="5102225" y="3335338"/>
              <a:ext cx="88900" cy="28575"/>
            </a:xfrm>
            <a:custGeom>
              <a:cxnLst>
                <a:cxn ang="0">
                  <a:pos x="0" y="4"/>
                </a:cxn>
                <a:cxn ang="0">
                  <a:pos x="33" y="7"/>
                </a:cxn>
                <a:cxn ang="0">
                  <a:pos x="0" y="4"/>
                </a:cxn>
              </a:cxnLst>
              <a:rect b="b" l="0" r="r" t="0"/>
              <a:pathLst>
                <a:path h="11" w="33">
                  <a:moveTo>
                    <a:pt x="0" y="4"/>
                  </a:moveTo>
                  <a:cubicBezTo>
                    <a:pt x="10" y="6"/>
                    <a:pt x="28" y="0"/>
                    <a:pt x="33" y="7"/>
                  </a:cubicBezTo>
                  <a:cubicBezTo>
                    <a:pt x="23" y="5"/>
                    <a:pt x="5" y="11"/>
                    <a:pt x="0" y="4"/>
                  </a:cubicBezTo>
                  <a:close/>
                </a:path>
              </a:pathLst>
            </a:custGeom>
            <a:solidFill>
              <a:srgbClr val="3151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92" name="Freeform 134"/>
            <p:cNvSpPr/>
            <p:nvPr/>
          </p:nvSpPr>
          <p:spPr bwMode="auto">
            <a:xfrm>
              <a:off x="4432300" y="3359150"/>
              <a:ext cx="169863" cy="30163"/>
            </a:xfrm>
            <a:custGeom>
              <a:cxnLst>
                <a:cxn ang="0">
                  <a:pos x="0" y="4"/>
                </a:cxn>
                <a:cxn ang="0">
                  <a:pos x="63" y="7"/>
                </a:cxn>
                <a:cxn ang="0">
                  <a:pos x="0" y="4"/>
                </a:cxn>
              </a:cxnLst>
              <a:rect b="b" l="0" r="r" t="0"/>
              <a:pathLst>
                <a:path h="11" w="62">
                  <a:moveTo>
                    <a:pt x="0" y="4"/>
                  </a:moveTo>
                  <a:cubicBezTo>
                    <a:pt x="18" y="6"/>
                    <a:pt x="60" y="0"/>
                    <a:pt x="63" y="7"/>
                  </a:cubicBezTo>
                  <a:cubicBezTo>
                    <a:pt x="43" y="5"/>
                    <a:pt x="15" y="11"/>
                    <a:pt x="0" y="4"/>
                  </a:cubicBezTo>
                  <a:close/>
                </a:path>
              </a:pathLst>
            </a:custGeom>
            <a:solidFill>
              <a:srgbClr val="2A6A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93" name="Freeform 135"/>
            <p:cNvSpPr/>
            <p:nvPr/>
          </p:nvSpPr>
          <p:spPr bwMode="auto">
            <a:xfrm>
              <a:off x="5110163" y="3375025"/>
              <a:ext cx="185738" cy="123825"/>
            </a:xfrm>
            <a:custGeom>
              <a:cxnLst>
                <a:cxn ang="0">
                  <a:pos x="18" y="46"/>
                </a:cxn>
                <a:cxn ang="0">
                  <a:pos x="0" y="25"/>
                </a:cxn>
                <a:cxn ang="0">
                  <a:pos x="36" y="7"/>
                </a:cxn>
                <a:cxn ang="0">
                  <a:pos x="63" y="4"/>
                </a:cxn>
                <a:cxn ang="0">
                  <a:pos x="48" y="22"/>
                </a:cxn>
                <a:cxn ang="0">
                  <a:pos x="18" y="46"/>
                </a:cxn>
              </a:cxnLst>
              <a:rect b="b" l="0" r="r" t="0"/>
              <a:pathLst>
                <a:path h="46" w="69">
                  <a:moveTo>
                    <a:pt x="18" y="46"/>
                  </a:moveTo>
                  <a:cubicBezTo>
                    <a:pt x="9" y="42"/>
                    <a:pt x="3" y="35"/>
                    <a:pt x="0" y="25"/>
                  </a:cubicBezTo>
                  <a:cubicBezTo>
                    <a:pt x="20" y="28"/>
                    <a:pt x="39" y="16"/>
                    <a:pt x="36" y="7"/>
                  </a:cubicBezTo>
                  <a:cubicBezTo>
                    <a:pt x="39" y="0"/>
                    <a:pt x="55" y="6"/>
                    <a:pt x="63" y="4"/>
                  </a:cubicBezTo>
                  <a:cubicBezTo>
                    <a:pt x="69" y="9"/>
                    <a:pt x="39" y="4"/>
                    <a:pt x="48" y="22"/>
                  </a:cubicBezTo>
                  <a:cubicBezTo>
                    <a:pt x="34" y="26"/>
                    <a:pt x="23" y="33"/>
                    <a:pt x="18" y="46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94" name="Freeform 136"/>
            <p:cNvSpPr/>
            <p:nvPr/>
          </p:nvSpPr>
          <p:spPr bwMode="auto">
            <a:xfrm>
              <a:off x="5962650" y="3725863"/>
              <a:ext cx="30163" cy="128588"/>
            </a:xfrm>
            <a:custGeom>
              <a:cxnLst>
                <a:cxn ang="0">
                  <a:pos x="7" y="48"/>
                </a:cxn>
                <a:cxn ang="0">
                  <a:pos x="4" y="0"/>
                </a:cxn>
                <a:cxn ang="0">
                  <a:pos x="7" y="48"/>
                </a:cxn>
              </a:cxnLst>
              <a:rect b="b" l="0" r="r" t="0"/>
              <a:pathLst>
                <a:path h="48" w="11">
                  <a:moveTo>
                    <a:pt x="7" y="48"/>
                  </a:moveTo>
                  <a:cubicBezTo>
                    <a:pt x="0" y="38"/>
                    <a:pt x="6" y="15"/>
                    <a:pt x="4" y="0"/>
                  </a:cubicBezTo>
                  <a:cubicBezTo>
                    <a:pt x="11" y="10"/>
                    <a:pt x="5" y="33"/>
                    <a:pt x="7" y="48"/>
                  </a:cubicBezTo>
                  <a:close/>
                </a:path>
              </a:pathLst>
            </a:custGeom>
            <a:solidFill>
              <a:srgbClr val="22556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95" name="Freeform 137"/>
            <p:cNvSpPr/>
            <p:nvPr/>
          </p:nvSpPr>
          <p:spPr bwMode="auto">
            <a:xfrm>
              <a:off x="5613400" y="3773488"/>
              <a:ext cx="12700" cy="96838"/>
            </a:xfrm>
            <a:custGeom>
              <a:cxnLst>
                <a:cxn ang="0">
                  <a:pos x="5" y="0"/>
                </a:cxn>
                <a:cxn ang="0">
                  <a:pos x="5" y="36"/>
                </a:cxn>
                <a:cxn ang="0">
                  <a:pos x="5" y="0"/>
                </a:cxn>
              </a:cxnLst>
              <a:rect b="b" l="0" r="r" t="0"/>
              <a:pathLst>
                <a:path h="36" w="5">
                  <a:moveTo>
                    <a:pt x="5" y="0"/>
                  </a:moveTo>
                  <a:cubicBezTo>
                    <a:pt x="5" y="12"/>
                    <a:pt x="5" y="24"/>
                    <a:pt x="5" y="36"/>
                  </a:cubicBezTo>
                  <a:cubicBezTo>
                    <a:pt x="0" y="31"/>
                    <a:pt x="0" y="5"/>
                    <a:pt x="5" y="0"/>
                  </a:cubicBezTo>
                  <a:close/>
                </a:path>
              </a:pathLst>
            </a:custGeom>
            <a:solidFill>
              <a:srgbClr val="6D9B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96" name="Freeform 138"/>
            <p:cNvSpPr/>
            <p:nvPr/>
          </p:nvSpPr>
          <p:spPr bwMode="auto">
            <a:xfrm>
              <a:off x="5667375" y="3765550"/>
              <a:ext cx="50800" cy="96838"/>
            </a:xfrm>
            <a:custGeom>
              <a:cxnLst>
                <a:cxn ang="0">
                  <a:pos x="12" y="0"/>
                </a:cxn>
                <a:cxn ang="0">
                  <a:pos x="15" y="33"/>
                </a:cxn>
                <a:cxn ang="0">
                  <a:pos x="3" y="24"/>
                </a:cxn>
                <a:cxn ang="0">
                  <a:pos x="0" y="24"/>
                </a:cxn>
                <a:cxn ang="0">
                  <a:pos x="0" y="21"/>
                </a:cxn>
                <a:cxn ang="0">
                  <a:pos x="9" y="21"/>
                </a:cxn>
                <a:cxn ang="0">
                  <a:pos x="9" y="3"/>
                </a:cxn>
                <a:cxn ang="0">
                  <a:pos x="12" y="0"/>
                </a:cxn>
              </a:cxnLst>
              <a:rect b="b" l="0" r="r" t="0"/>
              <a:pathLst>
                <a:path h="36" w="19">
                  <a:moveTo>
                    <a:pt x="12" y="0"/>
                  </a:moveTo>
                  <a:cubicBezTo>
                    <a:pt x="19" y="5"/>
                    <a:pt x="13" y="23"/>
                    <a:pt x="15" y="33"/>
                  </a:cubicBezTo>
                  <a:cubicBezTo>
                    <a:pt x="5" y="36"/>
                    <a:pt x="11" y="23"/>
                    <a:pt x="3" y="24"/>
                  </a:cubicBezTo>
                  <a:cubicBezTo>
                    <a:pt x="2" y="24"/>
                    <a:pt x="1" y="24"/>
                    <a:pt x="0" y="24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4" y="17"/>
                    <a:pt x="5" y="20"/>
                    <a:pt x="9" y="21"/>
                  </a:cubicBezTo>
                  <a:cubicBezTo>
                    <a:pt x="9" y="15"/>
                    <a:pt x="9" y="9"/>
                    <a:pt x="9" y="3"/>
                  </a:cubicBezTo>
                  <a:cubicBezTo>
                    <a:pt x="12" y="4"/>
                    <a:pt x="12" y="2"/>
                    <a:pt x="12" y="0"/>
                  </a:cubicBezTo>
                  <a:close/>
                </a:path>
              </a:pathLst>
            </a:custGeom>
            <a:solidFill>
              <a:srgbClr val="3151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97" name="Freeform 139"/>
            <p:cNvSpPr/>
            <p:nvPr/>
          </p:nvSpPr>
          <p:spPr bwMode="auto">
            <a:xfrm>
              <a:off x="5675313" y="3857625"/>
              <a:ext cx="39688" cy="150813"/>
            </a:xfrm>
            <a:custGeom>
              <a:cxnLst>
                <a:cxn ang="0">
                  <a:pos x="6" y="56"/>
                </a:cxn>
                <a:cxn ang="0">
                  <a:pos x="12" y="5"/>
                </a:cxn>
                <a:cxn ang="0">
                  <a:pos x="6" y="56"/>
                </a:cxn>
              </a:cxnLst>
              <a:rect b="b" l="0" r="r" t="0"/>
              <a:pathLst>
                <a:path h="56" w="15">
                  <a:moveTo>
                    <a:pt x="6" y="56"/>
                  </a:moveTo>
                  <a:cubicBezTo>
                    <a:pt x="9" y="42"/>
                    <a:pt x="0" y="0"/>
                    <a:pt x="12" y="5"/>
                  </a:cubicBezTo>
                  <a:cubicBezTo>
                    <a:pt x="3" y="15"/>
                    <a:pt x="15" y="46"/>
                    <a:pt x="6" y="56"/>
                  </a:cubicBezTo>
                  <a:close/>
                </a:path>
              </a:pathLst>
            </a:custGeom>
            <a:solidFill>
              <a:srgbClr val="3151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98" name="Freeform 140"/>
            <p:cNvSpPr/>
            <p:nvPr/>
          </p:nvSpPr>
          <p:spPr bwMode="auto">
            <a:xfrm>
              <a:off x="5986463" y="3757613"/>
              <a:ext cx="30163" cy="112713"/>
            </a:xfrm>
            <a:custGeom>
              <a:cxnLst>
                <a:cxn ang="0">
                  <a:pos x="7" y="42"/>
                </a:cxn>
                <a:cxn ang="0">
                  <a:pos x="4" y="0"/>
                </a:cxn>
                <a:cxn ang="0">
                  <a:pos x="7" y="42"/>
                </a:cxn>
              </a:cxnLst>
              <a:rect b="b" l="0" r="r" t="0"/>
              <a:pathLst>
                <a:path h="42" w="11">
                  <a:moveTo>
                    <a:pt x="7" y="42"/>
                  </a:moveTo>
                  <a:cubicBezTo>
                    <a:pt x="0" y="34"/>
                    <a:pt x="6" y="13"/>
                    <a:pt x="4" y="0"/>
                  </a:cubicBezTo>
                  <a:cubicBezTo>
                    <a:pt x="11" y="8"/>
                    <a:pt x="5" y="29"/>
                    <a:pt x="7" y="42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299" name="Freeform 141"/>
            <p:cNvSpPr/>
            <p:nvPr/>
          </p:nvSpPr>
          <p:spPr bwMode="auto">
            <a:xfrm>
              <a:off x="5695950" y="3870325"/>
              <a:ext cx="30163" cy="112713"/>
            </a:xfrm>
            <a:custGeom>
              <a:cxnLst>
                <a:cxn ang="0">
                  <a:pos x="7" y="42"/>
                </a:cxn>
                <a:cxn ang="0">
                  <a:pos x="4" y="0"/>
                </a:cxn>
                <a:cxn ang="0">
                  <a:pos x="7" y="42"/>
                </a:cxn>
              </a:cxnLst>
              <a:rect b="b" l="0" r="r" t="0"/>
              <a:pathLst>
                <a:path h="42" w="11">
                  <a:moveTo>
                    <a:pt x="7" y="42"/>
                  </a:moveTo>
                  <a:cubicBezTo>
                    <a:pt x="0" y="34"/>
                    <a:pt x="6" y="13"/>
                    <a:pt x="4" y="0"/>
                  </a:cubicBezTo>
                  <a:cubicBezTo>
                    <a:pt x="11" y="8"/>
                    <a:pt x="5" y="29"/>
                    <a:pt x="7" y="42"/>
                  </a:cubicBezTo>
                  <a:close/>
                </a:path>
              </a:pathLst>
            </a:custGeom>
            <a:solidFill>
              <a:srgbClr val="6D9B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00" name="Freeform 142"/>
            <p:cNvSpPr/>
            <p:nvPr/>
          </p:nvSpPr>
          <p:spPr bwMode="auto">
            <a:xfrm>
              <a:off x="3568700" y="3851275"/>
              <a:ext cx="23813" cy="123825"/>
            </a:xfrm>
            <a:custGeom>
              <a:cxnLst>
                <a:cxn ang="0">
                  <a:pos x="0" y="19"/>
                </a:cxn>
                <a:cxn ang="0">
                  <a:pos x="3" y="46"/>
                </a:cxn>
                <a:cxn ang="0">
                  <a:pos x="0" y="19"/>
                </a:cxn>
              </a:cxnLst>
              <a:rect b="b" l="0" r="r" t="0"/>
              <a:pathLst>
                <a:path h="46" w="9">
                  <a:moveTo>
                    <a:pt x="0" y="19"/>
                  </a:moveTo>
                  <a:cubicBezTo>
                    <a:pt x="8" y="0"/>
                    <a:pt x="9" y="43"/>
                    <a:pt x="3" y="46"/>
                  </a:cubicBezTo>
                  <a:cubicBezTo>
                    <a:pt x="1" y="38"/>
                    <a:pt x="7" y="22"/>
                    <a:pt x="0" y="19"/>
                  </a:cubicBezTo>
                  <a:close/>
                </a:path>
              </a:pathLst>
            </a:custGeom>
            <a:solidFill>
              <a:srgbClr val="22556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01" name="Freeform 143"/>
            <p:cNvSpPr/>
            <p:nvPr/>
          </p:nvSpPr>
          <p:spPr bwMode="auto">
            <a:xfrm>
              <a:off x="5648325" y="3797300"/>
              <a:ext cx="28575" cy="130175"/>
            </a:xfrm>
            <a:custGeom>
              <a:cxnLst>
                <a:cxn ang="0">
                  <a:pos x="4" y="48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4" y="48"/>
                </a:cxn>
              </a:cxnLst>
              <a:rect b="b" l="0" r="r" t="0"/>
              <a:pathLst>
                <a:path h="48" w="11">
                  <a:moveTo>
                    <a:pt x="4" y="48"/>
                  </a:moveTo>
                  <a:cubicBezTo>
                    <a:pt x="2" y="33"/>
                    <a:pt x="0" y="18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3" y="5"/>
                    <a:pt x="7" y="5"/>
                    <a:pt x="7" y="9"/>
                  </a:cubicBezTo>
                  <a:cubicBezTo>
                    <a:pt x="7" y="10"/>
                    <a:pt x="7" y="11"/>
                    <a:pt x="7" y="12"/>
                  </a:cubicBezTo>
                  <a:cubicBezTo>
                    <a:pt x="5" y="23"/>
                    <a:pt x="11" y="42"/>
                    <a:pt x="4" y="48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02" name="Freeform 144"/>
            <p:cNvSpPr/>
            <p:nvPr/>
          </p:nvSpPr>
          <p:spPr bwMode="auto">
            <a:xfrm>
              <a:off x="5659438" y="3830638"/>
              <a:ext cx="20638" cy="204788"/>
            </a:xfrm>
            <a:custGeom>
              <a:cxnLst>
                <a:cxn ang="0">
                  <a:pos x="6" y="0"/>
                </a:cxn>
                <a:cxn ang="0">
                  <a:pos x="0" y="36"/>
                </a:cxn>
                <a:cxn ang="0">
                  <a:pos x="3" y="0"/>
                </a:cxn>
                <a:cxn ang="0">
                  <a:pos x="6" y="0"/>
                </a:cxn>
              </a:cxnLst>
              <a:rect b="b" l="0" r="r" t="0"/>
              <a:pathLst>
                <a:path h="76" w="8">
                  <a:moveTo>
                    <a:pt x="6" y="0"/>
                  </a:moveTo>
                  <a:cubicBezTo>
                    <a:pt x="6" y="19"/>
                    <a:pt x="8" y="76"/>
                    <a:pt x="0" y="36"/>
                  </a:cubicBezTo>
                  <a:cubicBezTo>
                    <a:pt x="7" y="30"/>
                    <a:pt x="1" y="1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6D9B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03" name="Freeform 145"/>
            <p:cNvSpPr/>
            <p:nvPr/>
          </p:nvSpPr>
          <p:spPr bwMode="auto">
            <a:xfrm>
              <a:off x="4959350" y="4322763"/>
              <a:ext cx="101600" cy="34925"/>
            </a:xfrm>
            <a:custGeom>
              <a:cxnLst>
                <a:cxn ang="0">
                  <a:pos x="38" y="9"/>
                </a:cxn>
                <a:cxn ang="0">
                  <a:pos x="11" y="3"/>
                </a:cxn>
                <a:cxn ang="0">
                  <a:pos x="38" y="9"/>
                </a:cxn>
              </a:cxnLst>
              <a:rect b="b" l="0" r="r" t="0"/>
              <a:pathLst>
                <a:path h="13" w="38">
                  <a:moveTo>
                    <a:pt x="38" y="9"/>
                  </a:moveTo>
                  <a:cubicBezTo>
                    <a:pt x="30" y="8"/>
                    <a:pt x="0" y="13"/>
                    <a:pt x="11" y="3"/>
                  </a:cubicBezTo>
                  <a:cubicBezTo>
                    <a:pt x="13" y="12"/>
                    <a:pt x="36" y="0"/>
                    <a:pt x="38" y="9"/>
                  </a:cubicBezTo>
                  <a:close/>
                </a:path>
              </a:pathLst>
            </a:custGeom>
            <a:solidFill>
              <a:srgbClr val="22556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04" name="Freeform 146"/>
            <p:cNvSpPr/>
            <p:nvPr/>
          </p:nvSpPr>
          <p:spPr bwMode="auto">
            <a:xfrm>
              <a:off x="6164263" y="4322763"/>
              <a:ext cx="30163" cy="96838"/>
            </a:xfrm>
            <a:custGeom>
              <a:cxnLst>
                <a:cxn ang="0">
                  <a:pos x="7" y="36"/>
                </a:cxn>
                <a:cxn ang="0">
                  <a:pos x="4" y="0"/>
                </a:cxn>
                <a:cxn ang="0">
                  <a:pos x="7" y="36"/>
                </a:cxn>
              </a:cxnLst>
              <a:rect b="b" l="0" r="r" t="0"/>
              <a:pathLst>
                <a:path h="36" w="11">
                  <a:moveTo>
                    <a:pt x="7" y="36"/>
                  </a:moveTo>
                  <a:cubicBezTo>
                    <a:pt x="0" y="30"/>
                    <a:pt x="6" y="11"/>
                    <a:pt x="4" y="0"/>
                  </a:cubicBezTo>
                  <a:cubicBezTo>
                    <a:pt x="11" y="6"/>
                    <a:pt x="5" y="25"/>
                    <a:pt x="7" y="36"/>
                  </a:cubicBezTo>
                  <a:close/>
                </a:path>
              </a:pathLst>
            </a:custGeom>
            <a:solidFill>
              <a:srgbClr val="153D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05" name="Freeform 147"/>
            <p:cNvSpPr/>
            <p:nvPr/>
          </p:nvSpPr>
          <p:spPr bwMode="auto">
            <a:xfrm>
              <a:off x="5492750" y="4662488"/>
              <a:ext cx="12700" cy="112713"/>
            </a:xfrm>
            <a:custGeom>
              <a:cxnLst>
                <a:cxn ang="0">
                  <a:pos x="5" y="42"/>
                </a:cxn>
                <a:cxn ang="0">
                  <a:pos x="5" y="0"/>
                </a:cxn>
                <a:cxn ang="0">
                  <a:pos x="5" y="42"/>
                </a:cxn>
              </a:cxnLst>
              <a:rect b="b" l="0" r="r" t="0"/>
              <a:pathLst>
                <a:path h="42" w="5">
                  <a:moveTo>
                    <a:pt x="5" y="42"/>
                  </a:moveTo>
                  <a:cubicBezTo>
                    <a:pt x="0" y="35"/>
                    <a:pt x="0" y="7"/>
                    <a:pt x="5" y="0"/>
                  </a:cubicBezTo>
                  <a:cubicBezTo>
                    <a:pt x="5" y="14"/>
                    <a:pt x="5" y="28"/>
                    <a:pt x="5" y="42"/>
                  </a:cubicBezTo>
                  <a:close/>
                </a:path>
              </a:pathLst>
            </a:custGeom>
            <a:solidFill>
              <a:srgbClr val="22556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06" name="Freeform 148"/>
            <p:cNvSpPr/>
            <p:nvPr/>
          </p:nvSpPr>
          <p:spPr bwMode="auto">
            <a:xfrm>
              <a:off x="5467350" y="4645025"/>
              <a:ext cx="14288" cy="114300"/>
            </a:xfrm>
            <a:custGeom>
              <a:cxnLst>
                <a:cxn ang="0">
                  <a:pos x="5" y="42"/>
                </a:cxn>
                <a:cxn ang="0">
                  <a:pos x="5" y="0"/>
                </a:cxn>
                <a:cxn ang="0">
                  <a:pos x="5" y="42"/>
                </a:cxn>
              </a:cxnLst>
              <a:rect b="b" l="0" r="r" t="0"/>
              <a:pathLst>
                <a:path h="42" w="5">
                  <a:moveTo>
                    <a:pt x="5" y="42"/>
                  </a:moveTo>
                  <a:cubicBezTo>
                    <a:pt x="0" y="35"/>
                    <a:pt x="0" y="7"/>
                    <a:pt x="5" y="0"/>
                  </a:cubicBezTo>
                  <a:cubicBezTo>
                    <a:pt x="5" y="14"/>
                    <a:pt x="5" y="28"/>
                    <a:pt x="5" y="42"/>
                  </a:cubicBezTo>
                  <a:close/>
                </a:path>
              </a:pathLst>
            </a:custGeom>
            <a:solidFill>
              <a:srgbClr val="153D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07" name="Freeform 149"/>
            <p:cNvSpPr/>
            <p:nvPr/>
          </p:nvSpPr>
          <p:spPr bwMode="auto">
            <a:xfrm>
              <a:off x="2479675" y="4795838"/>
              <a:ext cx="96838" cy="30163"/>
            </a:xfrm>
            <a:custGeom>
              <a:cxnLst>
                <a:cxn ang="0">
                  <a:pos x="0" y="4"/>
                </a:cxn>
                <a:cxn ang="0">
                  <a:pos x="36" y="7"/>
                </a:cxn>
                <a:cxn ang="0">
                  <a:pos x="0" y="4"/>
                </a:cxn>
              </a:cxnLst>
              <a:rect b="b" l="0" r="r" t="0"/>
              <a:pathLst>
                <a:path h="11" w="36">
                  <a:moveTo>
                    <a:pt x="0" y="4"/>
                  </a:moveTo>
                  <a:cubicBezTo>
                    <a:pt x="11" y="6"/>
                    <a:pt x="30" y="0"/>
                    <a:pt x="36" y="7"/>
                  </a:cubicBezTo>
                  <a:cubicBezTo>
                    <a:pt x="25" y="5"/>
                    <a:pt x="6" y="11"/>
                    <a:pt x="0" y="4"/>
                  </a:cubicBezTo>
                  <a:close/>
                </a:path>
              </a:pathLst>
            </a:custGeom>
            <a:solidFill>
              <a:srgbClr val="204E5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08" name="Freeform 150"/>
            <p:cNvSpPr/>
            <p:nvPr/>
          </p:nvSpPr>
          <p:spPr bwMode="auto">
            <a:xfrm>
              <a:off x="2705100" y="4803775"/>
              <a:ext cx="120650" cy="30163"/>
            </a:xfrm>
            <a:custGeom>
              <a:cxnLst>
                <a:cxn ang="0">
                  <a:pos x="0" y="4"/>
                </a:cxn>
                <a:cxn ang="0">
                  <a:pos x="45" y="7"/>
                </a:cxn>
                <a:cxn ang="0">
                  <a:pos x="0" y="4"/>
                </a:cxn>
              </a:cxnLst>
              <a:rect b="b" l="0" r="r" t="0"/>
              <a:pathLst>
                <a:path h="11" w="45">
                  <a:moveTo>
                    <a:pt x="0" y="4"/>
                  </a:moveTo>
                  <a:cubicBezTo>
                    <a:pt x="14" y="6"/>
                    <a:pt x="36" y="0"/>
                    <a:pt x="45" y="7"/>
                  </a:cubicBezTo>
                  <a:cubicBezTo>
                    <a:pt x="31" y="5"/>
                    <a:pt x="9" y="11"/>
                    <a:pt x="0" y="4"/>
                  </a:cubicBezTo>
                  <a:close/>
                </a:path>
              </a:pathLst>
            </a:custGeom>
            <a:solidFill>
              <a:srgbClr val="1D47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anose="020b0503020204020204" pitchFamily="34" typeface="微软雅黑"/>
              </a:endParaRPr>
            </a:p>
          </p:txBody>
        </p:sp>
        <p:sp>
          <p:nvSpPr>
            <p:cNvPr id="5309" name="Freeform 151"/>
            <p:cNvSpPr/>
            <p:nvPr/>
          </p:nvSpPr>
          <p:spPr bwMode="auto">
            <a:xfrm>
              <a:off x="2955925" y="4813300"/>
              <a:ext cx="96838" cy="28575"/>
            </a:xfrm>
            <a:custGeom>
              <a:cxnLst>
                <a:cxn ang="0">
                  <a:pos x="0" y="4"/>
                </a:cxn>
                <a:cxn ang="0">
                  <a:pos x="36" y="7"/>
                </a:cxn>
                <a:cxn ang="0">
                  <a:pos x="0" y="4"/>
                </a:cxn>
              </a:cxnLst>
              <a:rect b="b" l="0" r="r" t="0"/>
              <a:pathLst>
                <a:path h="11" w="36">
                  <a:moveTo>
                    <a:pt x="0" y="4"/>
                  </a:moveTo>
                  <a:cubicBezTo>
                    <a:pt x="11" y="6"/>
                    <a:pt x="30" y="0"/>
                    <a:pt x="36" y="7"/>
                  </a:cubicBezTo>
                  <a:cubicBezTo>
                    <a:pt x="25" y="5"/>
                    <a:pt x="6" y="11"/>
                    <a:pt x="0" y="4"/>
                  </a:cubicBezTo>
                  <a:close/>
                </a:path>
              </a:pathLst>
            </a:custGeom>
            <a:solidFill>
              <a:srgbClr val="1D47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10" name="Freeform 152"/>
            <p:cNvSpPr/>
            <p:nvPr/>
          </p:nvSpPr>
          <p:spPr bwMode="auto">
            <a:xfrm>
              <a:off x="2678113" y="4848225"/>
              <a:ext cx="115888" cy="15875"/>
            </a:xfrm>
            <a:custGeom>
              <a:cxnLst>
                <a:cxn ang="0">
                  <a:pos x="34" y="3"/>
                </a:cxn>
                <a:cxn ang="0">
                  <a:pos x="7" y="0"/>
                </a:cxn>
                <a:cxn ang="0">
                  <a:pos x="43" y="0"/>
                </a:cxn>
                <a:cxn ang="0">
                  <a:pos x="34" y="3"/>
                </a:cxn>
              </a:cxnLst>
              <a:rect b="b" l="0" r="r" t="0"/>
              <a:pathLst>
                <a:path h="6" w="43">
                  <a:moveTo>
                    <a:pt x="34" y="3"/>
                  </a:moveTo>
                  <a:cubicBezTo>
                    <a:pt x="27" y="2"/>
                    <a:pt x="0" y="6"/>
                    <a:pt x="7" y="0"/>
                  </a:cubicBezTo>
                  <a:cubicBezTo>
                    <a:pt x="19" y="0"/>
                    <a:pt x="31" y="0"/>
                    <a:pt x="43" y="0"/>
                  </a:cubicBezTo>
                  <a:cubicBezTo>
                    <a:pt x="42" y="3"/>
                    <a:pt x="38" y="3"/>
                    <a:pt x="34" y="3"/>
                  </a:cubicBezTo>
                  <a:close/>
                </a:path>
              </a:pathLst>
            </a:custGeom>
            <a:solidFill>
              <a:srgbClr val="22556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11" name="Freeform 153"/>
            <p:cNvSpPr/>
            <p:nvPr/>
          </p:nvSpPr>
          <p:spPr bwMode="auto">
            <a:xfrm>
              <a:off x="2770188" y="4848225"/>
              <a:ext cx="187325" cy="26988"/>
            </a:xfrm>
            <a:custGeom>
              <a:cxnLst>
                <a:cxn ang="0">
                  <a:pos x="9" y="0"/>
                </a:cxn>
                <a:cxn ang="0">
                  <a:pos x="69" y="3"/>
                </a:cxn>
                <a:cxn ang="0">
                  <a:pos x="54" y="6"/>
                </a:cxn>
                <a:cxn ang="0">
                  <a:pos x="0" y="3"/>
                </a:cxn>
                <a:cxn ang="0">
                  <a:pos x="9" y="0"/>
                </a:cxn>
              </a:cxnLst>
              <a:rect b="b" l="0" r="r" t="0"/>
              <a:pathLst>
                <a:path h="10" w="70">
                  <a:moveTo>
                    <a:pt x="9" y="0"/>
                  </a:moveTo>
                  <a:cubicBezTo>
                    <a:pt x="28" y="2"/>
                    <a:pt x="47" y="4"/>
                    <a:pt x="69" y="3"/>
                  </a:cubicBezTo>
                  <a:cubicBezTo>
                    <a:pt x="70" y="10"/>
                    <a:pt x="58" y="4"/>
                    <a:pt x="54" y="6"/>
                  </a:cubicBezTo>
                  <a:cubicBezTo>
                    <a:pt x="37" y="4"/>
                    <a:pt x="12" y="10"/>
                    <a:pt x="0" y="3"/>
                  </a:cubicBezTo>
                  <a:cubicBezTo>
                    <a:pt x="4" y="3"/>
                    <a:pt x="8" y="3"/>
                    <a:pt x="9" y="0"/>
                  </a:cubicBezTo>
                  <a:close/>
                </a:path>
              </a:pathLst>
            </a:custGeom>
            <a:solidFill>
              <a:srgbClr val="2A6A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12" name="Freeform 154"/>
            <p:cNvSpPr/>
            <p:nvPr/>
          </p:nvSpPr>
          <p:spPr bwMode="auto">
            <a:xfrm>
              <a:off x="3681413" y="4845050"/>
              <a:ext cx="331788" cy="19050"/>
            </a:xfrm>
            <a:custGeom>
              <a:cxnLst>
                <a:cxn ang="0">
                  <a:pos x="0" y="4"/>
                </a:cxn>
                <a:cxn ang="0">
                  <a:pos x="123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123">
                  <a:moveTo>
                    <a:pt x="0" y="4"/>
                  </a:moveTo>
                  <a:cubicBezTo>
                    <a:pt x="40" y="6"/>
                    <a:pt x="88" y="0"/>
                    <a:pt x="123" y="7"/>
                  </a:cubicBezTo>
                  <a:cubicBezTo>
                    <a:pt x="82" y="7"/>
                    <a:pt x="41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13" name="Freeform 155"/>
            <p:cNvSpPr/>
            <p:nvPr/>
          </p:nvSpPr>
          <p:spPr bwMode="auto">
            <a:xfrm>
              <a:off x="4714875" y="4868863"/>
              <a:ext cx="104775" cy="30163"/>
            </a:xfrm>
            <a:custGeom>
              <a:cxnLst>
                <a:cxn ang="0">
                  <a:pos x="0" y="4"/>
                </a:cxn>
                <a:cxn ang="0">
                  <a:pos x="39" y="7"/>
                </a:cxn>
                <a:cxn ang="0">
                  <a:pos x="0" y="4"/>
                </a:cxn>
              </a:cxnLst>
              <a:rect b="b" l="0" r="r" t="0"/>
              <a:pathLst>
                <a:path h="11" w="39">
                  <a:moveTo>
                    <a:pt x="0" y="4"/>
                  </a:moveTo>
                  <a:cubicBezTo>
                    <a:pt x="12" y="6"/>
                    <a:pt x="32" y="0"/>
                    <a:pt x="39" y="7"/>
                  </a:cubicBezTo>
                  <a:cubicBezTo>
                    <a:pt x="27" y="5"/>
                    <a:pt x="7" y="11"/>
                    <a:pt x="0" y="4"/>
                  </a:cubicBezTo>
                  <a:close/>
                </a:path>
              </a:pathLst>
            </a:custGeom>
            <a:solidFill>
              <a:srgbClr val="1D47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14" name="Freeform 156"/>
            <p:cNvSpPr/>
            <p:nvPr/>
          </p:nvSpPr>
          <p:spPr bwMode="auto">
            <a:xfrm>
              <a:off x="4286250" y="4887913"/>
              <a:ext cx="258763" cy="14288"/>
            </a:xfrm>
            <a:custGeom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0" y="0"/>
                </a:cxn>
              </a:cxnLst>
              <a:rect b="b" l="0" r="r" t="0"/>
              <a:pathLst>
                <a:path h="5" w="96">
                  <a:moveTo>
                    <a:pt x="0" y="0"/>
                  </a:moveTo>
                  <a:cubicBezTo>
                    <a:pt x="32" y="0"/>
                    <a:pt x="64" y="0"/>
                    <a:pt x="96" y="0"/>
                  </a:cubicBezTo>
                  <a:cubicBezTo>
                    <a:pt x="71" y="5"/>
                    <a:pt x="25" y="5"/>
                    <a:pt x="0" y="0"/>
                  </a:cubicBezTo>
                  <a:close/>
                </a:path>
              </a:pathLst>
            </a:custGeom>
            <a:solidFill>
              <a:srgbClr val="22556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15" name="Freeform 157"/>
            <p:cNvSpPr/>
            <p:nvPr/>
          </p:nvSpPr>
          <p:spPr bwMode="auto">
            <a:xfrm>
              <a:off x="4932363" y="4876800"/>
              <a:ext cx="112713" cy="30163"/>
            </a:xfrm>
            <a:custGeom>
              <a:cxnLst>
                <a:cxn ang="0">
                  <a:pos x="0" y="4"/>
                </a:cxn>
                <a:cxn ang="0">
                  <a:pos x="42" y="7"/>
                </a:cxn>
                <a:cxn ang="0">
                  <a:pos x="0" y="4"/>
                </a:cxn>
              </a:cxnLst>
              <a:rect b="b" l="0" r="r" t="0"/>
              <a:pathLst>
                <a:path h="11" w="42">
                  <a:moveTo>
                    <a:pt x="0" y="4"/>
                  </a:moveTo>
                  <a:cubicBezTo>
                    <a:pt x="13" y="6"/>
                    <a:pt x="34" y="0"/>
                    <a:pt x="42" y="7"/>
                  </a:cubicBezTo>
                  <a:cubicBezTo>
                    <a:pt x="29" y="5"/>
                    <a:pt x="8" y="11"/>
                    <a:pt x="0" y="4"/>
                  </a:cubicBezTo>
                  <a:close/>
                </a:path>
              </a:pathLst>
            </a:custGeom>
            <a:solidFill>
              <a:srgbClr val="22556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16" name="Freeform 158"/>
            <p:cNvSpPr/>
            <p:nvPr/>
          </p:nvSpPr>
          <p:spPr bwMode="auto">
            <a:xfrm>
              <a:off x="5157788" y="4884738"/>
              <a:ext cx="106363" cy="30163"/>
            </a:xfrm>
            <a:custGeom>
              <a:cxnLst>
                <a:cxn ang="0">
                  <a:pos x="0" y="4"/>
                </a:cxn>
                <a:cxn ang="0">
                  <a:pos x="39" y="7"/>
                </a:cxn>
                <a:cxn ang="0">
                  <a:pos x="0" y="4"/>
                </a:cxn>
              </a:cxnLst>
              <a:rect b="b" l="0" r="r" t="0"/>
              <a:pathLst>
                <a:path h="11" w="39">
                  <a:moveTo>
                    <a:pt x="0" y="4"/>
                  </a:moveTo>
                  <a:cubicBezTo>
                    <a:pt x="12" y="6"/>
                    <a:pt x="32" y="0"/>
                    <a:pt x="39" y="7"/>
                  </a:cubicBezTo>
                  <a:cubicBezTo>
                    <a:pt x="27" y="5"/>
                    <a:pt x="7" y="11"/>
                    <a:pt x="0" y="4"/>
                  </a:cubicBezTo>
                  <a:close/>
                </a:path>
              </a:pathLst>
            </a:custGeom>
            <a:solidFill>
              <a:srgbClr val="1D47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17" name="Freeform 159"/>
            <p:cNvSpPr/>
            <p:nvPr/>
          </p:nvSpPr>
          <p:spPr bwMode="auto">
            <a:xfrm>
              <a:off x="4238625" y="4899025"/>
              <a:ext cx="298450" cy="12700"/>
            </a:xfrm>
            <a:custGeom>
              <a:cxnLst>
                <a:cxn ang="0">
                  <a:pos x="0" y="5"/>
                </a:cxn>
                <a:cxn ang="0">
                  <a:pos x="111" y="5"/>
                </a:cxn>
                <a:cxn ang="0">
                  <a:pos x="0" y="5"/>
                </a:cxn>
              </a:cxnLst>
              <a:rect b="b" l="0" r="r" t="0"/>
              <a:pathLst>
                <a:path h="5" w="110">
                  <a:moveTo>
                    <a:pt x="0" y="5"/>
                  </a:moveTo>
                  <a:cubicBezTo>
                    <a:pt x="30" y="0"/>
                    <a:pt x="81" y="0"/>
                    <a:pt x="111" y="5"/>
                  </a:cubicBezTo>
                  <a:cubicBezTo>
                    <a:pt x="74" y="5"/>
                    <a:pt x="37" y="5"/>
                    <a:pt x="0" y="5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18" name="Freeform 160"/>
            <p:cNvSpPr/>
            <p:nvPr/>
          </p:nvSpPr>
          <p:spPr bwMode="auto">
            <a:xfrm>
              <a:off x="5400675" y="4914900"/>
              <a:ext cx="80963" cy="12700"/>
            </a:xfrm>
            <a:custGeom>
              <a:cxnLst>
                <a:cxn ang="0">
                  <a:pos x="0" y="5"/>
                </a:cxn>
                <a:cxn ang="0">
                  <a:pos x="30" y="5"/>
                </a:cxn>
                <a:cxn ang="0">
                  <a:pos x="0" y="5"/>
                </a:cxn>
              </a:cxnLst>
              <a:rect b="b" l="0" r="r" t="0"/>
              <a:pathLst>
                <a:path h="5" w="30">
                  <a:moveTo>
                    <a:pt x="0" y="5"/>
                  </a:moveTo>
                  <a:cubicBezTo>
                    <a:pt x="3" y="0"/>
                    <a:pt x="27" y="0"/>
                    <a:pt x="30" y="5"/>
                  </a:cubicBezTo>
                  <a:cubicBezTo>
                    <a:pt x="20" y="5"/>
                    <a:pt x="10" y="5"/>
                    <a:pt x="0" y="5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19" name="Freeform 161"/>
            <p:cNvSpPr/>
            <p:nvPr/>
          </p:nvSpPr>
          <p:spPr bwMode="auto">
            <a:xfrm>
              <a:off x="6046788" y="4957763"/>
              <a:ext cx="79375" cy="30163"/>
            </a:xfrm>
            <a:custGeom>
              <a:cxnLst>
                <a:cxn ang="0">
                  <a:pos x="0" y="4"/>
                </a:cxn>
                <a:cxn ang="0">
                  <a:pos x="30" y="7"/>
                </a:cxn>
                <a:cxn ang="0">
                  <a:pos x="0" y="4"/>
                </a:cxn>
              </a:cxnLst>
              <a:rect b="b" l="0" r="r" t="0"/>
              <a:pathLst>
                <a:path h="11" w="30">
                  <a:moveTo>
                    <a:pt x="0" y="4"/>
                  </a:moveTo>
                  <a:cubicBezTo>
                    <a:pt x="9" y="6"/>
                    <a:pt x="26" y="0"/>
                    <a:pt x="30" y="7"/>
                  </a:cubicBezTo>
                  <a:cubicBezTo>
                    <a:pt x="21" y="5"/>
                    <a:pt x="4" y="11"/>
                    <a:pt x="0" y="4"/>
                  </a:cubicBezTo>
                  <a:close/>
                </a:path>
              </a:pathLst>
            </a:custGeom>
            <a:solidFill>
              <a:srgbClr val="1D47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20" name="Freeform 162"/>
            <p:cNvSpPr/>
            <p:nvPr/>
          </p:nvSpPr>
          <p:spPr bwMode="auto">
            <a:xfrm>
              <a:off x="6515100" y="4999038"/>
              <a:ext cx="87313" cy="28575"/>
            </a:xfrm>
            <a:custGeom>
              <a:cxnLst>
                <a:cxn ang="0">
                  <a:pos x="0" y="7"/>
                </a:cxn>
                <a:cxn ang="0">
                  <a:pos x="33" y="4"/>
                </a:cxn>
                <a:cxn ang="0">
                  <a:pos x="0" y="7"/>
                </a:cxn>
              </a:cxnLst>
              <a:rect b="b" l="0" r="r" t="0"/>
              <a:pathLst>
                <a:path h="11" w="33">
                  <a:moveTo>
                    <a:pt x="0" y="7"/>
                  </a:moveTo>
                  <a:cubicBezTo>
                    <a:pt x="5" y="0"/>
                    <a:pt x="23" y="6"/>
                    <a:pt x="33" y="4"/>
                  </a:cubicBezTo>
                  <a:cubicBezTo>
                    <a:pt x="28" y="11"/>
                    <a:pt x="10" y="5"/>
                    <a:pt x="0" y="7"/>
                  </a:cubicBezTo>
                  <a:close/>
                </a:path>
              </a:pathLst>
            </a:custGeom>
            <a:solidFill>
              <a:srgbClr val="09637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21" name="Freeform 163"/>
            <p:cNvSpPr/>
            <p:nvPr/>
          </p:nvSpPr>
          <p:spPr bwMode="auto">
            <a:xfrm>
              <a:off x="6102350" y="4160838"/>
              <a:ext cx="693738" cy="862013"/>
            </a:xfrm>
            <a:custGeom>
              <a:cxnLst>
                <a:cxn ang="0">
                  <a:pos x="51" y="171"/>
                </a:cxn>
                <a:cxn ang="0">
                  <a:pos x="36" y="75"/>
                </a:cxn>
                <a:cxn ang="0">
                  <a:pos x="45" y="75"/>
                </a:cxn>
                <a:cxn ang="0">
                  <a:pos x="0" y="0"/>
                </a:cxn>
                <a:cxn ang="0">
                  <a:pos x="90" y="36"/>
                </a:cxn>
                <a:cxn ang="0">
                  <a:pos x="162" y="63"/>
                </a:cxn>
                <a:cxn ang="0">
                  <a:pos x="192" y="114"/>
                </a:cxn>
                <a:cxn ang="0">
                  <a:pos x="216" y="225"/>
                </a:cxn>
                <a:cxn ang="0">
                  <a:pos x="204" y="129"/>
                </a:cxn>
                <a:cxn ang="0">
                  <a:pos x="258" y="312"/>
                </a:cxn>
                <a:cxn ang="0">
                  <a:pos x="189" y="303"/>
                </a:cxn>
                <a:cxn ang="0">
                  <a:pos x="54" y="303"/>
                </a:cxn>
                <a:cxn ang="0">
                  <a:pos x="51" y="171"/>
                </a:cxn>
              </a:cxnLst>
              <a:rect b="b" l="0" r="r" t="0"/>
              <a:pathLst>
                <a:path h="320" w="258">
                  <a:moveTo>
                    <a:pt x="51" y="171"/>
                  </a:moveTo>
                  <a:cubicBezTo>
                    <a:pt x="48" y="137"/>
                    <a:pt x="31" y="96"/>
                    <a:pt x="36" y="75"/>
                  </a:cubicBezTo>
                  <a:cubicBezTo>
                    <a:pt x="36" y="77"/>
                    <a:pt x="45" y="58"/>
                    <a:pt x="45" y="75"/>
                  </a:cubicBezTo>
                  <a:cubicBezTo>
                    <a:pt x="44" y="46"/>
                    <a:pt x="11" y="38"/>
                    <a:pt x="0" y="0"/>
                  </a:cubicBezTo>
                  <a:cubicBezTo>
                    <a:pt x="34" y="8"/>
                    <a:pt x="63" y="21"/>
                    <a:pt x="90" y="36"/>
                  </a:cubicBezTo>
                  <a:cubicBezTo>
                    <a:pt x="125" y="34"/>
                    <a:pt x="143" y="49"/>
                    <a:pt x="162" y="63"/>
                  </a:cubicBezTo>
                  <a:cubicBezTo>
                    <a:pt x="160" y="92"/>
                    <a:pt x="182" y="97"/>
                    <a:pt x="192" y="114"/>
                  </a:cubicBezTo>
                  <a:cubicBezTo>
                    <a:pt x="195" y="156"/>
                    <a:pt x="202" y="194"/>
                    <a:pt x="216" y="225"/>
                  </a:cubicBezTo>
                  <a:cubicBezTo>
                    <a:pt x="221" y="196"/>
                    <a:pt x="202" y="165"/>
                    <a:pt x="204" y="129"/>
                  </a:cubicBezTo>
                  <a:cubicBezTo>
                    <a:pt x="248" y="164"/>
                    <a:pt x="240" y="251"/>
                    <a:pt x="258" y="312"/>
                  </a:cubicBezTo>
                  <a:cubicBezTo>
                    <a:pt x="227" y="320"/>
                    <a:pt x="198" y="298"/>
                    <a:pt x="189" y="303"/>
                  </a:cubicBezTo>
                  <a:cubicBezTo>
                    <a:pt x="144" y="303"/>
                    <a:pt x="99" y="303"/>
                    <a:pt x="54" y="303"/>
                  </a:cubicBezTo>
                  <a:cubicBezTo>
                    <a:pt x="52" y="260"/>
                    <a:pt x="58" y="209"/>
                    <a:pt x="51" y="171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22" name="Freeform 164"/>
            <p:cNvSpPr/>
            <p:nvPr/>
          </p:nvSpPr>
          <p:spPr bwMode="auto">
            <a:xfrm>
              <a:off x="6178550" y="4751388"/>
              <a:ext cx="50800" cy="225425"/>
            </a:xfrm>
            <a:custGeom>
              <a:cxnLst>
                <a:cxn ang="0">
                  <a:pos x="14" y="0"/>
                </a:cxn>
                <a:cxn ang="0">
                  <a:pos x="14" y="84"/>
                </a:cxn>
                <a:cxn ang="0">
                  <a:pos x="14" y="69"/>
                </a:cxn>
                <a:cxn ang="0">
                  <a:pos x="2" y="63"/>
                </a:cxn>
                <a:cxn ang="0">
                  <a:pos x="14" y="63"/>
                </a:cxn>
                <a:cxn ang="0">
                  <a:pos x="11" y="54"/>
                </a:cxn>
                <a:cxn ang="0">
                  <a:pos x="14" y="0"/>
                </a:cxn>
              </a:cxnLst>
              <a:rect b="b" l="0" r="r" t="0"/>
              <a:pathLst>
                <a:path h="84" w="19">
                  <a:moveTo>
                    <a:pt x="14" y="0"/>
                  </a:moveTo>
                  <a:cubicBezTo>
                    <a:pt x="19" y="21"/>
                    <a:pt x="19" y="63"/>
                    <a:pt x="14" y="84"/>
                  </a:cubicBezTo>
                  <a:cubicBezTo>
                    <a:pt x="14" y="79"/>
                    <a:pt x="14" y="74"/>
                    <a:pt x="14" y="69"/>
                  </a:cubicBezTo>
                  <a:cubicBezTo>
                    <a:pt x="16" y="61"/>
                    <a:pt x="0" y="71"/>
                    <a:pt x="2" y="63"/>
                  </a:cubicBezTo>
                  <a:cubicBezTo>
                    <a:pt x="6" y="63"/>
                    <a:pt x="10" y="63"/>
                    <a:pt x="14" y="63"/>
                  </a:cubicBezTo>
                  <a:cubicBezTo>
                    <a:pt x="15" y="58"/>
                    <a:pt x="11" y="58"/>
                    <a:pt x="11" y="54"/>
                  </a:cubicBezTo>
                  <a:cubicBezTo>
                    <a:pt x="18" y="42"/>
                    <a:pt x="12" y="17"/>
                    <a:pt x="14" y="0"/>
                  </a:cubicBezTo>
                  <a:close/>
                </a:path>
              </a:pathLst>
            </a:custGeom>
            <a:solidFill>
              <a:srgbClr val="22556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anose="020b0503020204020204" pitchFamily="34" typeface="微软雅黑"/>
              </a:endParaRPr>
            </a:p>
          </p:txBody>
        </p:sp>
        <p:sp>
          <p:nvSpPr>
            <p:cNvPr id="5323" name="Freeform 165"/>
            <p:cNvSpPr/>
            <p:nvPr/>
          </p:nvSpPr>
          <p:spPr bwMode="auto">
            <a:xfrm>
              <a:off x="6180138" y="1222375"/>
              <a:ext cx="26988" cy="112713"/>
            </a:xfrm>
            <a:custGeom>
              <a:cxnLst>
                <a:cxn ang="0">
                  <a:pos x="4" y="3"/>
                </a:cxn>
                <a:cxn ang="0">
                  <a:pos x="10" y="0"/>
                </a:cxn>
                <a:cxn ang="0">
                  <a:pos x="10" y="33"/>
                </a:cxn>
                <a:cxn ang="0">
                  <a:pos x="7" y="42"/>
                </a:cxn>
                <a:cxn ang="0">
                  <a:pos x="4" y="3"/>
                </a:cxn>
              </a:cxnLst>
              <a:rect b="b" l="0" r="r" t="0"/>
              <a:pathLst>
                <a:path h="42" w="10">
                  <a:moveTo>
                    <a:pt x="4" y="3"/>
                  </a:moveTo>
                  <a:cubicBezTo>
                    <a:pt x="7" y="3"/>
                    <a:pt x="8" y="1"/>
                    <a:pt x="10" y="0"/>
                  </a:cubicBezTo>
                  <a:cubicBezTo>
                    <a:pt x="10" y="11"/>
                    <a:pt x="10" y="22"/>
                    <a:pt x="10" y="33"/>
                  </a:cubicBezTo>
                  <a:cubicBezTo>
                    <a:pt x="6" y="33"/>
                    <a:pt x="7" y="38"/>
                    <a:pt x="7" y="42"/>
                  </a:cubicBezTo>
                  <a:cubicBezTo>
                    <a:pt x="0" y="35"/>
                    <a:pt x="6" y="15"/>
                    <a:pt x="4" y="3"/>
                  </a:cubicBezTo>
                  <a:close/>
                </a:path>
              </a:pathLst>
            </a:custGeom>
            <a:solidFill>
              <a:srgbClr val="6D9B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24" name="Freeform 166"/>
            <p:cNvSpPr/>
            <p:nvPr/>
          </p:nvSpPr>
          <p:spPr bwMode="auto">
            <a:xfrm>
              <a:off x="6697663" y="746125"/>
              <a:ext cx="28575" cy="112713"/>
            </a:xfrm>
            <a:custGeom>
              <a:cxnLst>
                <a:cxn ang="0">
                  <a:pos x="4" y="0"/>
                </a:cxn>
                <a:cxn ang="0">
                  <a:pos x="7" y="42"/>
                </a:cxn>
                <a:cxn ang="0">
                  <a:pos x="4" y="0"/>
                </a:cxn>
              </a:cxnLst>
              <a:rect b="b" l="0" r="r" t="0"/>
              <a:pathLst>
                <a:path h="42" w="11">
                  <a:moveTo>
                    <a:pt x="4" y="0"/>
                  </a:moveTo>
                  <a:cubicBezTo>
                    <a:pt x="11" y="8"/>
                    <a:pt x="5" y="29"/>
                    <a:pt x="7" y="42"/>
                  </a:cubicBezTo>
                  <a:cubicBezTo>
                    <a:pt x="0" y="34"/>
                    <a:pt x="6" y="13"/>
                    <a:pt x="4" y="0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25" name="Freeform 167"/>
            <p:cNvSpPr/>
            <p:nvPr/>
          </p:nvSpPr>
          <p:spPr bwMode="auto">
            <a:xfrm>
              <a:off x="5264150" y="4910138"/>
              <a:ext cx="120650" cy="28575"/>
            </a:xfrm>
            <a:custGeom>
              <a:cxnLst>
                <a:cxn ang="0">
                  <a:pos x="0" y="4"/>
                </a:cxn>
                <a:cxn ang="0">
                  <a:pos x="45" y="7"/>
                </a:cxn>
                <a:cxn ang="0">
                  <a:pos x="0" y="4"/>
                </a:cxn>
              </a:cxnLst>
              <a:rect b="b" l="0" r="r" t="0"/>
              <a:pathLst>
                <a:path h="11" w="45">
                  <a:moveTo>
                    <a:pt x="0" y="4"/>
                  </a:moveTo>
                  <a:cubicBezTo>
                    <a:pt x="14" y="6"/>
                    <a:pt x="36" y="0"/>
                    <a:pt x="45" y="7"/>
                  </a:cubicBezTo>
                  <a:cubicBezTo>
                    <a:pt x="31" y="5"/>
                    <a:pt x="9" y="11"/>
                    <a:pt x="0" y="4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26" name="Freeform 168"/>
            <p:cNvSpPr/>
            <p:nvPr/>
          </p:nvSpPr>
          <p:spPr bwMode="auto">
            <a:xfrm>
              <a:off x="5183188" y="3130550"/>
              <a:ext cx="274638" cy="12700"/>
            </a:xfrm>
            <a:custGeom>
              <a:cxnLst>
                <a:cxn ang="0">
                  <a:pos x="0" y="5"/>
                </a:cxn>
                <a:cxn ang="0">
                  <a:pos x="102" y="5"/>
                </a:cxn>
                <a:cxn ang="0">
                  <a:pos x="0" y="5"/>
                </a:cxn>
              </a:cxnLst>
              <a:rect b="b" l="0" r="r" t="0"/>
              <a:pathLst>
                <a:path h="5" w="102">
                  <a:moveTo>
                    <a:pt x="0" y="5"/>
                  </a:moveTo>
                  <a:cubicBezTo>
                    <a:pt x="27" y="0"/>
                    <a:pt x="75" y="0"/>
                    <a:pt x="102" y="5"/>
                  </a:cubicBezTo>
                  <a:cubicBezTo>
                    <a:pt x="68" y="5"/>
                    <a:pt x="34" y="5"/>
                    <a:pt x="0" y="5"/>
                  </a:cubicBezTo>
                  <a:close/>
                </a:path>
              </a:pathLst>
            </a:custGeom>
            <a:solidFill>
              <a:srgbClr val="50788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27" name="Freeform 169"/>
            <p:cNvSpPr/>
            <p:nvPr/>
          </p:nvSpPr>
          <p:spPr bwMode="auto">
            <a:xfrm>
              <a:off x="6186488" y="1109663"/>
              <a:ext cx="31750" cy="120650"/>
            </a:xfrm>
            <a:custGeom>
              <a:cxnLst>
                <a:cxn ang="0">
                  <a:pos x="2" y="45"/>
                </a:cxn>
                <a:cxn ang="0">
                  <a:pos x="5" y="0"/>
                </a:cxn>
                <a:cxn ang="0">
                  <a:pos x="8" y="42"/>
                </a:cxn>
                <a:cxn ang="0">
                  <a:pos x="2" y="45"/>
                </a:cxn>
              </a:cxnLst>
              <a:rect b="b" l="0" r="r" t="0"/>
              <a:pathLst>
                <a:path h="45" w="12">
                  <a:moveTo>
                    <a:pt x="2" y="45"/>
                  </a:moveTo>
                  <a:cubicBezTo>
                    <a:pt x="0" y="27"/>
                    <a:pt x="5" y="16"/>
                    <a:pt x="5" y="0"/>
                  </a:cubicBezTo>
                  <a:cubicBezTo>
                    <a:pt x="12" y="8"/>
                    <a:pt x="6" y="29"/>
                    <a:pt x="8" y="42"/>
                  </a:cubicBezTo>
                  <a:cubicBezTo>
                    <a:pt x="6" y="43"/>
                    <a:pt x="5" y="45"/>
                    <a:pt x="2" y="45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itchFamily="2" typeface="时尚中黑简体"/>
              </a:endParaRPr>
            </a:p>
          </p:txBody>
        </p:sp>
        <p:sp>
          <p:nvSpPr>
            <p:cNvPr id="5328" name="Freeform 170"/>
            <p:cNvSpPr/>
            <p:nvPr/>
          </p:nvSpPr>
          <p:spPr bwMode="auto">
            <a:xfrm>
              <a:off x="5376863" y="2255838"/>
              <a:ext cx="53975" cy="120650"/>
            </a:xfrm>
            <a:custGeom>
              <a:cxnLst>
                <a:cxn ang="0">
                  <a:pos x="0" y="0"/>
                </a:cxn>
                <a:cxn ang="0">
                  <a:pos x="12" y="45"/>
                </a:cxn>
                <a:cxn ang="0">
                  <a:pos x="0" y="0"/>
                </a:cxn>
              </a:cxnLst>
              <a:rect b="b" l="0" r="r" t="0"/>
              <a:pathLst>
                <a:path h="45" w="20">
                  <a:moveTo>
                    <a:pt x="0" y="0"/>
                  </a:moveTo>
                  <a:cubicBezTo>
                    <a:pt x="13" y="4"/>
                    <a:pt x="20" y="30"/>
                    <a:pt x="12" y="45"/>
                  </a:cubicBezTo>
                  <a:cubicBezTo>
                    <a:pt x="1" y="37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29" name="Freeform 171"/>
            <p:cNvSpPr/>
            <p:nvPr/>
          </p:nvSpPr>
          <p:spPr bwMode="auto">
            <a:xfrm>
              <a:off x="6729413" y="1431925"/>
              <a:ext cx="19050" cy="161925"/>
            </a:xfrm>
            <a:custGeom>
              <a:cxnLst>
                <a:cxn ang="0">
                  <a:pos x="7" y="0"/>
                </a:cxn>
                <a:cxn ang="0">
                  <a:pos x="7" y="60"/>
                </a:cxn>
                <a:cxn ang="0">
                  <a:pos x="4" y="60"/>
                </a:cxn>
                <a:cxn ang="0">
                  <a:pos x="7" y="0"/>
                </a:cxn>
              </a:cxnLst>
              <a:rect b="b" l="0" r="r" t="0"/>
              <a:pathLst>
                <a:path h="60" w="7">
                  <a:moveTo>
                    <a:pt x="7" y="0"/>
                  </a:moveTo>
                  <a:cubicBezTo>
                    <a:pt x="7" y="20"/>
                    <a:pt x="7" y="40"/>
                    <a:pt x="7" y="60"/>
                  </a:cubicBezTo>
                  <a:cubicBezTo>
                    <a:pt x="6" y="60"/>
                    <a:pt x="5" y="60"/>
                    <a:pt x="4" y="60"/>
                  </a:cubicBezTo>
                  <a:cubicBezTo>
                    <a:pt x="6" y="41"/>
                    <a:pt x="0" y="14"/>
                    <a:pt x="7" y="0"/>
                  </a:cubicBezTo>
                  <a:close/>
                </a:path>
              </a:pathLst>
            </a:custGeom>
            <a:solidFill>
              <a:srgbClr val="0B57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30" name="Freeform 172"/>
            <p:cNvSpPr/>
            <p:nvPr/>
          </p:nvSpPr>
          <p:spPr bwMode="auto">
            <a:xfrm>
              <a:off x="4010025" y="1585913"/>
              <a:ext cx="19050" cy="88900"/>
            </a:xfrm>
            <a:custGeom>
              <a:cxnLst>
                <a:cxn ang="0">
                  <a:pos x="7" y="0"/>
                </a:cxn>
                <a:cxn ang="0">
                  <a:pos x="7" y="33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33" w="7">
                  <a:moveTo>
                    <a:pt x="7" y="0"/>
                  </a:moveTo>
                  <a:cubicBezTo>
                    <a:pt x="7" y="11"/>
                    <a:pt x="7" y="22"/>
                    <a:pt x="7" y="33"/>
                  </a:cubicBezTo>
                  <a:cubicBezTo>
                    <a:pt x="0" y="28"/>
                    <a:pt x="6" y="1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09637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31" name="Freeform 173"/>
            <p:cNvSpPr/>
            <p:nvPr/>
          </p:nvSpPr>
          <p:spPr bwMode="auto">
            <a:xfrm>
              <a:off x="4405313" y="2836863"/>
              <a:ext cx="34925" cy="207963"/>
            </a:xfrm>
            <a:custGeom>
              <a:cxnLst>
                <a:cxn ang="0">
                  <a:pos x="4" y="57"/>
                </a:cxn>
                <a:cxn ang="0">
                  <a:pos x="10" y="0"/>
                </a:cxn>
                <a:cxn ang="0">
                  <a:pos x="13" y="72"/>
                </a:cxn>
                <a:cxn ang="0">
                  <a:pos x="4" y="57"/>
                </a:cxn>
              </a:cxnLst>
              <a:rect b="b" l="0" r="r" t="0"/>
              <a:pathLst>
                <a:path h="77" w="13">
                  <a:moveTo>
                    <a:pt x="4" y="57"/>
                  </a:moveTo>
                  <a:cubicBezTo>
                    <a:pt x="5" y="37"/>
                    <a:pt x="5" y="16"/>
                    <a:pt x="10" y="0"/>
                  </a:cubicBezTo>
                  <a:cubicBezTo>
                    <a:pt x="12" y="23"/>
                    <a:pt x="6" y="54"/>
                    <a:pt x="13" y="72"/>
                  </a:cubicBezTo>
                  <a:cubicBezTo>
                    <a:pt x="0" y="77"/>
                    <a:pt x="13" y="56"/>
                    <a:pt x="4" y="57"/>
                  </a:cubicBezTo>
                  <a:close/>
                </a:path>
              </a:pathLst>
            </a:custGeom>
            <a:solidFill>
              <a:srgbClr val="09637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32" name="Freeform 174"/>
            <p:cNvSpPr/>
            <p:nvPr/>
          </p:nvSpPr>
          <p:spPr bwMode="auto">
            <a:xfrm>
              <a:off x="5465763" y="3119438"/>
              <a:ext cx="90488" cy="46038"/>
            </a:xfrm>
            <a:custGeom>
              <a:cxnLst>
                <a:cxn ang="0">
                  <a:pos x="30" y="0"/>
                </a:cxn>
                <a:cxn ang="0">
                  <a:pos x="33" y="12"/>
                </a:cxn>
                <a:cxn ang="0">
                  <a:pos x="0" y="9"/>
                </a:cxn>
                <a:cxn ang="0">
                  <a:pos x="30" y="0"/>
                </a:cxn>
              </a:cxnLst>
              <a:rect b="b" l="0" r="r" t="0"/>
              <a:pathLst>
                <a:path h="17" w="34">
                  <a:moveTo>
                    <a:pt x="30" y="0"/>
                  </a:moveTo>
                  <a:cubicBezTo>
                    <a:pt x="34" y="1"/>
                    <a:pt x="33" y="7"/>
                    <a:pt x="33" y="12"/>
                  </a:cubicBezTo>
                  <a:cubicBezTo>
                    <a:pt x="23" y="10"/>
                    <a:pt x="5" y="16"/>
                    <a:pt x="0" y="9"/>
                  </a:cubicBezTo>
                  <a:cubicBezTo>
                    <a:pt x="10" y="6"/>
                    <a:pt x="34" y="17"/>
                    <a:pt x="30" y="0"/>
                  </a:cubicBezTo>
                  <a:close/>
                </a:path>
              </a:pathLst>
            </a:custGeom>
            <a:solidFill>
              <a:srgbClr val="6D9B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33" name="Freeform 175"/>
            <p:cNvSpPr/>
            <p:nvPr/>
          </p:nvSpPr>
          <p:spPr bwMode="auto">
            <a:xfrm>
              <a:off x="4230688" y="3351213"/>
              <a:ext cx="144463" cy="30163"/>
            </a:xfrm>
            <a:custGeom>
              <a:cxnLst>
                <a:cxn ang="0">
                  <a:pos x="0" y="4"/>
                </a:cxn>
                <a:cxn ang="0">
                  <a:pos x="54" y="7"/>
                </a:cxn>
                <a:cxn ang="0">
                  <a:pos x="0" y="4"/>
                </a:cxn>
              </a:cxnLst>
              <a:rect b="b" l="0" r="r" t="0"/>
              <a:pathLst>
                <a:path h="11" w="54">
                  <a:moveTo>
                    <a:pt x="0" y="4"/>
                  </a:moveTo>
                  <a:cubicBezTo>
                    <a:pt x="17" y="6"/>
                    <a:pt x="42" y="0"/>
                    <a:pt x="54" y="7"/>
                  </a:cubicBezTo>
                  <a:cubicBezTo>
                    <a:pt x="37" y="5"/>
                    <a:pt x="12" y="11"/>
                    <a:pt x="0" y="4"/>
                  </a:cubicBezTo>
                  <a:close/>
                </a:path>
              </a:pathLst>
            </a:custGeom>
            <a:solidFill>
              <a:srgbClr val="153D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34" name="Freeform 176"/>
            <p:cNvSpPr/>
            <p:nvPr/>
          </p:nvSpPr>
          <p:spPr bwMode="auto">
            <a:xfrm>
              <a:off x="2914650" y="4848225"/>
              <a:ext cx="169863" cy="34925"/>
            </a:xfrm>
            <a:custGeom>
              <a:cxnLst>
                <a:cxn ang="0">
                  <a:pos x="15" y="3"/>
                </a:cxn>
                <a:cxn ang="0">
                  <a:pos x="42" y="3"/>
                </a:cxn>
                <a:cxn ang="0">
                  <a:pos x="63" y="9"/>
                </a:cxn>
                <a:cxn ang="0">
                  <a:pos x="0" y="6"/>
                </a:cxn>
                <a:cxn ang="0">
                  <a:pos x="15" y="3"/>
                </a:cxn>
              </a:cxnLst>
              <a:rect b="b" l="0" r="r" t="0"/>
              <a:pathLst>
                <a:path h="13" w="62">
                  <a:moveTo>
                    <a:pt x="15" y="3"/>
                  </a:moveTo>
                  <a:cubicBezTo>
                    <a:pt x="24" y="3"/>
                    <a:pt x="33" y="3"/>
                    <a:pt x="42" y="3"/>
                  </a:cubicBezTo>
                  <a:cubicBezTo>
                    <a:pt x="42" y="12"/>
                    <a:pt x="63" y="0"/>
                    <a:pt x="63" y="9"/>
                  </a:cubicBezTo>
                  <a:cubicBezTo>
                    <a:pt x="43" y="7"/>
                    <a:pt x="15" y="13"/>
                    <a:pt x="0" y="6"/>
                  </a:cubicBezTo>
                  <a:cubicBezTo>
                    <a:pt x="4" y="4"/>
                    <a:pt x="16" y="10"/>
                    <a:pt x="15" y="3"/>
                  </a:cubicBezTo>
                  <a:close/>
                </a:path>
              </a:pathLst>
            </a:custGeom>
            <a:solidFill>
              <a:srgbClr val="153D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35" name="Freeform 177"/>
            <p:cNvSpPr/>
            <p:nvPr/>
          </p:nvSpPr>
          <p:spPr bwMode="auto">
            <a:xfrm>
              <a:off x="6240463" y="4976813"/>
              <a:ext cx="371475" cy="12700"/>
            </a:xfrm>
            <a:custGeom>
              <a:cxnLst>
                <a:cxn ang="0">
                  <a:pos x="3" y="0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5" w="138">
                  <a:moveTo>
                    <a:pt x="3" y="0"/>
                  </a:moveTo>
                  <a:cubicBezTo>
                    <a:pt x="48" y="0"/>
                    <a:pt x="93" y="0"/>
                    <a:pt x="138" y="0"/>
                  </a:cubicBezTo>
                  <a:cubicBezTo>
                    <a:pt x="99" y="5"/>
                    <a:pt x="39" y="5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22556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36" name="Freeform 178"/>
            <p:cNvSpPr/>
            <p:nvPr/>
          </p:nvSpPr>
          <p:spPr bwMode="auto">
            <a:xfrm>
              <a:off x="4246563" y="3336925"/>
              <a:ext cx="96838" cy="19050"/>
            </a:xfrm>
            <a:custGeom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3"/>
                </a:cxn>
                <a:cxn ang="0">
                  <a:pos x="0" y="0"/>
                </a:cxn>
              </a:cxnLst>
              <a:rect b="b" l="0" r="r" t="0"/>
              <a:pathLst>
                <a:path h="7" w="36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25" y="1"/>
                    <a:pt x="6" y="7"/>
                    <a:pt x="0" y="0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37" name="Freeform 179"/>
            <p:cNvSpPr/>
            <p:nvPr/>
          </p:nvSpPr>
          <p:spPr bwMode="auto">
            <a:xfrm>
              <a:off x="3592513" y="4845050"/>
              <a:ext cx="88900" cy="19050"/>
            </a:xfrm>
            <a:custGeom>
              <a:cxnLst>
                <a:cxn ang="0">
                  <a:pos x="0" y="7"/>
                </a:cxn>
                <a:cxn ang="0">
                  <a:pos x="33" y="4"/>
                </a:cxn>
                <a:cxn ang="0">
                  <a:pos x="33" y="7"/>
                </a:cxn>
                <a:cxn ang="0">
                  <a:pos x="0" y="7"/>
                </a:cxn>
              </a:cxnLst>
              <a:rect b="b" l="0" r="r" t="0"/>
              <a:pathLst>
                <a:path h="7" w="33">
                  <a:moveTo>
                    <a:pt x="0" y="7"/>
                  </a:moveTo>
                  <a:cubicBezTo>
                    <a:pt x="5" y="0"/>
                    <a:pt x="23" y="6"/>
                    <a:pt x="33" y="4"/>
                  </a:cubicBezTo>
                  <a:cubicBezTo>
                    <a:pt x="33" y="5"/>
                    <a:pt x="33" y="6"/>
                    <a:pt x="33" y="7"/>
                  </a:cubicBezTo>
                  <a:cubicBezTo>
                    <a:pt x="22" y="7"/>
                    <a:pt x="11" y="7"/>
                    <a:pt x="0" y="7"/>
                  </a:cubicBezTo>
                  <a:close/>
                </a:path>
              </a:pathLst>
            </a:custGeom>
            <a:solidFill>
              <a:srgbClr val="0E48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</p:grpSp>
      <p:pic>
        <p:nvPicPr>
          <p:cNvPr id="5153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8057" y="-3620938"/>
            <a:ext cx="903446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4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8057" y="-3692946"/>
            <a:ext cx="903446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5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95536" y="-3625180"/>
            <a:ext cx="903446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38860" y="-3620938"/>
            <a:ext cx="903446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7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34820" y="-3586583"/>
            <a:ext cx="903446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8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977" y="-3440954"/>
            <a:ext cx="903446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9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95815" y="-3476922"/>
            <a:ext cx="903446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0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8860" y="-3440954"/>
            <a:ext cx="903446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1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6089" y="-3476922"/>
            <a:ext cx="903446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2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252536" y="-3440954"/>
            <a:ext cx="903446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34" name="组合 533"/>
          <p:cNvGrpSpPr/>
          <p:nvPr/>
        </p:nvGrpSpPr>
        <p:grpSpPr>
          <a:xfrm>
            <a:off x="-297884" y="-245749"/>
            <a:ext cx="10054460" cy="5697819"/>
            <a:chOff x="1298575" y="3175"/>
            <a:chExt cx="6523038" cy="5143500"/>
          </a:xfrm>
        </p:grpSpPr>
        <p:sp>
          <p:nvSpPr>
            <p:cNvPr id="535" name="Freeform 5"/>
            <p:cNvSpPr/>
            <p:nvPr/>
          </p:nvSpPr>
          <p:spPr bwMode="auto">
            <a:xfrm>
              <a:off x="1704975" y="34925"/>
              <a:ext cx="184150" cy="19050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69" y="0"/>
                </a:cxn>
                <a:cxn ang="0">
                  <a:pos x="0" y="3"/>
                </a:cxn>
              </a:cxnLst>
              <a:rect b="b" l="0" r="r" t="0"/>
              <a:pathLst>
                <a:path h="7" w="69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3" y="0"/>
                    <a:pt x="46" y="0"/>
                    <a:pt x="69" y="0"/>
                  </a:cubicBezTo>
                  <a:cubicBezTo>
                    <a:pt x="52" y="7"/>
                    <a:pt x="22" y="1"/>
                    <a:pt x="0" y="3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6" name="Freeform 6"/>
            <p:cNvSpPr/>
            <p:nvPr/>
          </p:nvSpPr>
          <p:spPr bwMode="auto">
            <a:xfrm>
              <a:off x="4568825" y="220663"/>
              <a:ext cx="88900" cy="19050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0" y="0"/>
                </a:cxn>
              </a:cxnLst>
              <a:rect b="b" l="0" r="r" t="0"/>
              <a:pathLst>
                <a:path h="7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33" y="1"/>
                    <a:pt x="33" y="2"/>
                    <a:pt x="33" y="3"/>
                  </a:cubicBezTo>
                  <a:cubicBezTo>
                    <a:pt x="23" y="1"/>
                    <a:pt x="5" y="7"/>
                    <a:pt x="0" y="0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7" name="Freeform 7"/>
            <p:cNvSpPr/>
            <p:nvPr/>
          </p:nvSpPr>
          <p:spPr bwMode="auto">
            <a:xfrm>
              <a:off x="5141913" y="220663"/>
              <a:ext cx="219075" cy="19050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81" y="0"/>
                </a:cxn>
                <a:cxn ang="0">
                  <a:pos x="0" y="3"/>
                </a:cxn>
              </a:cxnLst>
              <a:rect b="b" l="0" r="r" t="0"/>
              <a:pathLst>
                <a:path h="7" w="81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7" y="0"/>
                    <a:pt x="54" y="0"/>
                    <a:pt x="81" y="0"/>
                  </a:cubicBezTo>
                  <a:cubicBezTo>
                    <a:pt x="60" y="7"/>
                    <a:pt x="26" y="1"/>
                    <a:pt x="0" y="3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8" name="Freeform 8"/>
            <p:cNvSpPr/>
            <p:nvPr/>
          </p:nvSpPr>
          <p:spPr bwMode="auto">
            <a:xfrm>
              <a:off x="4552950" y="261938"/>
              <a:ext cx="80963" cy="17463"/>
            </a:xfrm>
            <a:custGeom>
              <a:cxnLst>
                <a:cxn ang="0">
                  <a:pos x="30" y="3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3"/>
                </a:cxn>
              </a:cxnLst>
              <a:rect b="b" l="0" r="r" t="0"/>
              <a:pathLst>
                <a:path h="7" w="30">
                  <a:moveTo>
                    <a:pt x="30" y="3"/>
                  </a:moveTo>
                  <a:cubicBezTo>
                    <a:pt x="21" y="1"/>
                    <a:pt x="4" y="7"/>
                    <a:pt x="0" y="0"/>
                  </a:cubicBezTo>
                  <a:cubicBezTo>
                    <a:pt x="10" y="0"/>
                    <a:pt x="20" y="0"/>
                    <a:pt x="30" y="0"/>
                  </a:cubicBezTo>
                  <a:cubicBezTo>
                    <a:pt x="30" y="1"/>
                    <a:pt x="30" y="2"/>
                    <a:pt x="30" y="3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39" name="Freeform 9"/>
            <p:cNvSpPr/>
            <p:nvPr/>
          </p:nvSpPr>
          <p:spPr bwMode="auto">
            <a:xfrm>
              <a:off x="1535113" y="341313"/>
              <a:ext cx="12700" cy="300038"/>
            </a:xfrm>
            <a:custGeom>
              <a:cxnLst>
                <a:cxn ang="0">
                  <a:pos x="0" y="0"/>
                </a:cxn>
                <a:cxn ang="0">
                  <a:pos x="0" y="111"/>
                </a:cxn>
                <a:cxn ang="0">
                  <a:pos x="0" y="0"/>
                </a:cxn>
              </a:cxnLst>
              <a:rect b="b" l="0" r="r" t="0"/>
              <a:pathLst>
                <a:path h="110" w="5">
                  <a:moveTo>
                    <a:pt x="0" y="0"/>
                  </a:moveTo>
                  <a:cubicBezTo>
                    <a:pt x="5" y="30"/>
                    <a:pt x="5" y="81"/>
                    <a:pt x="0" y="111"/>
                  </a:cubicBezTo>
                  <a:cubicBezTo>
                    <a:pt x="0" y="74"/>
                    <a:pt x="0" y="37"/>
                    <a:pt x="0" y="0"/>
                  </a:cubicBezTo>
                  <a:close/>
                </a:path>
              </a:pathLst>
            </a:custGeom>
            <a:solidFill>
              <a:srgbClr val="9EB8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0" name="Freeform 10"/>
            <p:cNvSpPr/>
            <p:nvPr/>
          </p:nvSpPr>
          <p:spPr bwMode="auto">
            <a:xfrm>
              <a:off x="2859088" y="793750"/>
              <a:ext cx="209550" cy="19050"/>
            </a:xfrm>
            <a:custGeom>
              <a:cxnLst>
                <a:cxn ang="0">
                  <a:pos x="0" y="0"/>
                </a:cxn>
                <a:cxn ang="0">
                  <a:pos x="78" y="0"/>
                </a:cxn>
                <a:cxn ang="0">
                  <a:pos x="78" y="3"/>
                </a:cxn>
                <a:cxn ang="0">
                  <a:pos x="0" y="0"/>
                </a:cxn>
              </a:cxnLst>
              <a:rect b="b" l="0" r="r" t="0"/>
              <a:pathLst>
                <a:path h="7" w="78">
                  <a:moveTo>
                    <a:pt x="0" y="0"/>
                  </a:moveTo>
                  <a:cubicBezTo>
                    <a:pt x="26" y="0"/>
                    <a:pt x="52" y="0"/>
                    <a:pt x="78" y="0"/>
                  </a:cubicBezTo>
                  <a:cubicBezTo>
                    <a:pt x="78" y="1"/>
                    <a:pt x="78" y="2"/>
                    <a:pt x="78" y="3"/>
                  </a:cubicBezTo>
                  <a:cubicBezTo>
                    <a:pt x="53" y="1"/>
                    <a:pt x="20" y="7"/>
                    <a:pt x="0" y="0"/>
                  </a:cubicBezTo>
                  <a:close/>
                </a:path>
              </a:pathLst>
            </a:custGeom>
            <a:solidFill>
              <a:srgbClr val="3F5A5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1" name="Freeform 11"/>
            <p:cNvSpPr/>
            <p:nvPr/>
          </p:nvSpPr>
          <p:spPr bwMode="auto">
            <a:xfrm>
              <a:off x="3924300" y="801688"/>
              <a:ext cx="209550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3"/>
                </a:cxn>
                <a:cxn ang="0">
                  <a:pos x="0" y="3"/>
                </a:cxn>
              </a:cxnLst>
              <a:rect b="b" l="0" r="r" t="0"/>
              <a:pathLst>
                <a:path h="3" w="78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6" y="0"/>
                    <a:pt x="52" y="0"/>
                    <a:pt x="78" y="0"/>
                  </a:cubicBezTo>
                  <a:cubicBezTo>
                    <a:pt x="78" y="1"/>
                    <a:pt x="78" y="2"/>
                    <a:pt x="78" y="3"/>
                  </a:cubicBezTo>
                  <a:cubicBezTo>
                    <a:pt x="52" y="3"/>
                    <a:pt x="26" y="3"/>
                    <a:pt x="0" y="3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2" name="Freeform 12"/>
            <p:cNvSpPr/>
            <p:nvPr/>
          </p:nvSpPr>
          <p:spPr bwMode="auto">
            <a:xfrm>
              <a:off x="4133850" y="792163"/>
              <a:ext cx="209550" cy="17463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78" y="7"/>
                </a:cxn>
                <a:cxn ang="0">
                  <a:pos x="0" y="7"/>
                </a:cxn>
              </a:cxnLst>
              <a:rect b="b" l="0" r="r" t="0"/>
              <a:pathLst>
                <a:path h="7" w="78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25" y="6"/>
                    <a:pt x="58" y="0"/>
                    <a:pt x="78" y="7"/>
                  </a:cubicBezTo>
                  <a:cubicBezTo>
                    <a:pt x="52" y="7"/>
                    <a:pt x="26" y="7"/>
                    <a:pt x="0" y="7"/>
                  </a:cubicBezTo>
                  <a:close/>
                </a:path>
              </a:pathLst>
            </a:custGeom>
            <a:solidFill>
              <a:srgbClr val="9EB8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3" name="Freeform 13"/>
            <p:cNvSpPr/>
            <p:nvPr/>
          </p:nvSpPr>
          <p:spPr bwMode="auto">
            <a:xfrm>
              <a:off x="4770438" y="809625"/>
              <a:ext cx="80963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3"/>
                </a:cxn>
                <a:cxn ang="0">
                  <a:pos x="0" y="3"/>
                </a:cxn>
              </a:cxnLst>
              <a:rect b="b" l="0" r="r" t="0"/>
              <a:pathLst>
                <a:path h="3" w="30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0" y="0"/>
                    <a:pt x="20" y="0"/>
                    <a:pt x="30" y="0"/>
                  </a:cubicBezTo>
                  <a:cubicBezTo>
                    <a:pt x="30" y="1"/>
                    <a:pt x="30" y="2"/>
                    <a:pt x="30" y="3"/>
                  </a:cubicBezTo>
                  <a:cubicBezTo>
                    <a:pt x="20" y="3"/>
                    <a:pt x="10" y="3"/>
                    <a:pt x="0" y="3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4" name="Freeform 14"/>
            <p:cNvSpPr/>
            <p:nvPr/>
          </p:nvSpPr>
          <p:spPr bwMode="auto">
            <a:xfrm>
              <a:off x="3333750" y="835025"/>
              <a:ext cx="153988" cy="19050"/>
            </a:xfrm>
            <a:custGeom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57" y="3"/>
                </a:cxn>
                <a:cxn ang="0">
                  <a:pos x="0" y="0"/>
                </a:cxn>
              </a:cxnLst>
              <a:rect b="b" l="0" r="r" t="0"/>
              <a:pathLst>
                <a:path h="7" w="57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7" y="1"/>
                    <a:pt x="57" y="2"/>
                    <a:pt x="57" y="3"/>
                  </a:cubicBezTo>
                  <a:cubicBezTo>
                    <a:pt x="39" y="1"/>
                    <a:pt x="13" y="7"/>
                    <a:pt x="0" y="0"/>
                  </a:cubicBezTo>
                  <a:close/>
                </a:path>
              </a:pathLst>
            </a:custGeom>
            <a:solidFill>
              <a:srgbClr val="2E69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5" name="Freeform 15"/>
            <p:cNvSpPr/>
            <p:nvPr/>
          </p:nvSpPr>
          <p:spPr bwMode="auto">
            <a:xfrm>
              <a:off x="3487738" y="835025"/>
              <a:ext cx="153988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57" y="0"/>
                </a:cxn>
                <a:cxn ang="0">
                  <a:pos x="57" y="3"/>
                </a:cxn>
                <a:cxn ang="0">
                  <a:pos x="0" y="3"/>
                </a:cxn>
              </a:cxnLst>
              <a:rect b="b" l="0" r="r" t="0"/>
              <a:pathLst>
                <a:path h="3" w="57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9" y="0"/>
                    <a:pt x="38" y="0"/>
                    <a:pt x="57" y="0"/>
                  </a:cubicBezTo>
                  <a:cubicBezTo>
                    <a:pt x="57" y="1"/>
                    <a:pt x="57" y="2"/>
                    <a:pt x="57" y="3"/>
                  </a:cubicBezTo>
                  <a:cubicBezTo>
                    <a:pt x="38" y="3"/>
                    <a:pt x="19" y="3"/>
                    <a:pt x="0" y="3"/>
                  </a:cubicBezTo>
                  <a:close/>
                </a:path>
              </a:pathLst>
            </a:custGeom>
            <a:solidFill>
              <a:srgbClr val="2652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6" name="Freeform 16"/>
            <p:cNvSpPr/>
            <p:nvPr/>
          </p:nvSpPr>
          <p:spPr bwMode="auto">
            <a:xfrm>
              <a:off x="3956050" y="842963"/>
              <a:ext cx="225425" cy="19050"/>
            </a:xfrm>
            <a:custGeom>
              <a:cxnLst>
                <a:cxn ang="0">
                  <a:pos x="0" y="0"/>
                </a:cxn>
                <a:cxn ang="0">
                  <a:pos x="84" y="0"/>
                </a:cxn>
                <a:cxn ang="0">
                  <a:pos x="84" y="3"/>
                </a:cxn>
                <a:cxn ang="0">
                  <a:pos x="0" y="0"/>
                </a:cxn>
              </a:cxnLst>
              <a:rect b="b" l="0" r="r" t="0"/>
              <a:pathLst>
                <a:path h="7" w="84">
                  <a:moveTo>
                    <a:pt x="0" y="0"/>
                  </a:moveTo>
                  <a:cubicBezTo>
                    <a:pt x="28" y="0"/>
                    <a:pt x="56" y="0"/>
                    <a:pt x="84" y="0"/>
                  </a:cubicBezTo>
                  <a:cubicBezTo>
                    <a:pt x="84" y="1"/>
                    <a:pt x="84" y="2"/>
                    <a:pt x="84" y="3"/>
                  </a:cubicBezTo>
                  <a:cubicBezTo>
                    <a:pt x="57" y="1"/>
                    <a:pt x="22" y="7"/>
                    <a:pt x="0" y="0"/>
                  </a:cubicBezTo>
                  <a:close/>
                </a:path>
              </a:pathLst>
            </a:custGeom>
            <a:solidFill>
              <a:srgbClr val="2E69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7" name="Freeform 17"/>
            <p:cNvSpPr/>
            <p:nvPr/>
          </p:nvSpPr>
          <p:spPr bwMode="auto">
            <a:xfrm>
              <a:off x="4181475" y="831850"/>
              <a:ext cx="750888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279" y="7"/>
                </a:cxn>
                <a:cxn ang="0">
                  <a:pos x="0" y="7"/>
                </a:cxn>
              </a:cxnLst>
              <a:rect b="b" l="0" r="r" t="0"/>
              <a:pathLst>
                <a:path h="7" w="279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92" y="6"/>
                    <a:pt x="192" y="0"/>
                    <a:pt x="279" y="7"/>
                  </a:cubicBezTo>
                  <a:cubicBezTo>
                    <a:pt x="186" y="7"/>
                    <a:pt x="93" y="7"/>
                    <a:pt x="0" y="7"/>
                  </a:cubicBezTo>
                  <a:close/>
                </a:path>
              </a:pathLst>
            </a:custGeom>
            <a:solidFill>
              <a:srgbClr val="2652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8" name="Freeform 18"/>
            <p:cNvSpPr/>
            <p:nvPr/>
          </p:nvSpPr>
          <p:spPr bwMode="auto">
            <a:xfrm>
              <a:off x="1833563" y="904875"/>
              <a:ext cx="322263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120" y="7"/>
                </a:cxn>
                <a:cxn ang="0">
                  <a:pos x="0" y="7"/>
                </a:cxn>
              </a:cxnLst>
              <a:rect b="b" l="0" r="r" t="0"/>
              <a:pathLst>
                <a:path h="7" w="120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39" y="6"/>
                    <a:pt x="86" y="0"/>
                    <a:pt x="120" y="7"/>
                  </a:cubicBezTo>
                  <a:cubicBezTo>
                    <a:pt x="80" y="7"/>
                    <a:pt x="40" y="7"/>
                    <a:pt x="0" y="7"/>
                  </a:cubicBezTo>
                  <a:close/>
                </a:path>
              </a:pathLst>
            </a:custGeom>
            <a:solidFill>
              <a:srgbClr val="2E69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49" name="Freeform 19"/>
            <p:cNvSpPr/>
            <p:nvPr/>
          </p:nvSpPr>
          <p:spPr bwMode="auto">
            <a:xfrm>
              <a:off x="2487613" y="923925"/>
              <a:ext cx="168275" cy="17463"/>
            </a:xfrm>
            <a:custGeom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0" y="0"/>
                </a:cxn>
              </a:cxnLst>
              <a:rect b="b" l="0" r="r" t="0"/>
              <a:pathLst>
                <a:path h="7" w="62">
                  <a:moveTo>
                    <a:pt x="0" y="0"/>
                  </a:moveTo>
                  <a:cubicBezTo>
                    <a:pt x="21" y="0"/>
                    <a:pt x="42" y="0"/>
                    <a:pt x="63" y="0"/>
                  </a:cubicBezTo>
                  <a:cubicBezTo>
                    <a:pt x="63" y="1"/>
                    <a:pt x="63" y="2"/>
                    <a:pt x="63" y="3"/>
                  </a:cubicBezTo>
                  <a:cubicBezTo>
                    <a:pt x="43" y="1"/>
                    <a:pt x="15" y="7"/>
                    <a:pt x="0" y="0"/>
                  </a:cubicBezTo>
                  <a:close/>
                </a:path>
              </a:pathLst>
            </a:custGeom>
            <a:solidFill>
              <a:srgbClr val="1C3E4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0" name="Freeform 20"/>
            <p:cNvSpPr/>
            <p:nvPr/>
          </p:nvSpPr>
          <p:spPr bwMode="auto">
            <a:xfrm>
              <a:off x="2655888" y="923925"/>
              <a:ext cx="169863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0" y="3"/>
                </a:cxn>
              </a:cxnLst>
              <a:rect b="b" l="0" r="r" t="0"/>
              <a:pathLst>
                <a:path h="3" w="62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1" y="0"/>
                    <a:pt x="42" y="0"/>
                    <a:pt x="63" y="0"/>
                  </a:cubicBezTo>
                  <a:cubicBezTo>
                    <a:pt x="63" y="1"/>
                    <a:pt x="63" y="2"/>
                    <a:pt x="63" y="3"/>
                  </a:cubicBezTo>
                  <a:cubicBezTo>
                    <a:pt x="42" y="3"/>
                    <a:pt x="21" y="3"/>
                    <a:pt x="0" y="3"/>
                  </a:cubicBezTo>
                  <a:close/>
                </a:path>
              </a:pathLst>
            </a:custGeom>
            <a:solidFill>
              <a:srgbClr val="2652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1" name="Freeform 21"/>
            <p:cNvSpPr/>
            <p:nvPr/>
          </p:nvSpPr>
          <p:spPr bwMode="auto">
            <a:xfrm>
              <a:off x="2825750" y="912813"/>
              <a:ext cx="169863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63" y="7"/>
                </a:cxn>
                <a:cxn ang="0">
                  <a:pos x="0" y="7"/>
                </a:cxn>
              </a:cxnLst>
              <a:rect b="b" l="0" r="r" t="0"/>
              <a:pathLst>
                <a:path h="7" w="62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20" y="6"/>
                    <a:pt x="48" y="0"/>
                    <a:pt x="63" y="7"/>
                  </a:cubicBezTo>
                  <a:cubicBezTo>
                    <a:pt x="42" y="7"/>
                    <a:pt x="21" y="7"/>
                    <a:pt x="0" y="7"/>
                  </a:cubicBezTo>
                  <a:close/>
                </a:path>
              </a:pathLst>
            </a:custGeom>
            <a:solidFill>
              <a:srgbClr val="2E69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2" name="Freeform 22"/>
            <p:cNvSpPr/>
            <p:nvPr/>
          </p:nvSpPr>
          <p:spPr bwMode="auto">
            <a:xfrm>
              <a:off x="3333750" y="931863"/>
              <a:ext cx="161925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60" y="0"/>
                </a:cxn>
                <a:cxn ang="0">
                  <a:pos x="60" y="3"/>
                </a:cxn>
                <a:cxn ang="0">
                  <a:pos x="0" y="3"/>
                </a:cxn>
              </a:cxnLst>
              <a:rect b="b" l="0" r="r" t="0"/>
              <a:pathLst>
                <a:path h="3" w="60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0" y="0"/>
                    <a:pt x="40" y="0"/>
                    <a:pt x="60" y="0"/>
                  </a:cubicBezTo>
                  <a:cubicBezTo>
                    <a:pt x="60" y="1"/>
                    <a:pt x="60" y="2"/>
                    <a:pt x="60" y="3"/>
                  </a:cubicBezTo>
                  <a:cubicBezTo>
                    <a:pt x="40" y="3"/>
                    <a:pt x="20" y="3"/>
                    <a:pt x="0" y="3"/>
                  </a:cubicBezTo>
                  <a:close/>
                </a:path>
              </a:pathLst>
            </a:custGeom>
            <a:solidFill>
              <a:srgbClr val="2652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3" name="Freeform 23"/>
            <p:cNvSpPr/>
            <p:nvPr/>
          </p:nvSpPr>
          <p:spPr bwMode="auto">
            <a:xfrm>
              <a:off x="1631950" y="939800"/>
              <a:ext cx="855663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18" y="0"/>
                </a:cxn>
                <a:cxn ang="0">
                  <a:pos x="318" y="3"/>
                </a:cxn>
                <a:cxn ang="0">
                  <a:pos x="0" y="3"/>
                </a:cxn>
              </a:cxnLst>
              <a:rect b="b" l="0" r="r" t="0"/>
              <a:pathLst>
                <a:path h="3" w="318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06" y="0"/>
                    <a:pt x="212" y="0"/>
                    <a:pt x="318" y="0"/>
                  </a:cubicBezTo>
                  <a:cubicBezTo>
                    <a:pt x="318" y="1"/>
                    <a:pt x="318" y="2"/>
                    <a:pt x="318" y="3"/>
                  </a:cubicBezTo>
                  <a:cubicBezTo>
                    <a:pt x="212" y="3"/>
                    <a:pt x="106" y="3"/>
                    <a:pt x="0" y="3"/>
                  </a:cubicBezTo>
                  <a:close/>
                </a:path>
              </a:pathLst>
            </a:custGeom>
            <a:solidFill>
              <a:srgbClr val="4F79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4" name="Freeform 24"/>
            <p:cNvSpPr/>
            <p:nvPr/>
          </p:nvSpPr>
          <p:spPr bwMode="auto">
            <a:xfrm>
              <a:off x="2487613" y="939800"/>
              <a:ext cx="555625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07" y="0"/>
                </a:cxn>
                <a:cxn ang="0">
                  <a:pos x="207" y="3"/>
                </a:cxn>
                <a:cxn ang="0">
                  <a:pos x="0" y="3"/>
                </a:cxn>
              </a:cxnLst>
              <a:rect b="b" l="0" r="r" t="0"/>
              <a:pathLst>
                <a:path h="3" w="206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69" y="0"/>
                    <a:pt x="138" y="0"/>
                    <a:pt x="207" y="0"/>
                  </a:cubicBezTo>
                  <a:cubicBezTo>
                    <a:pt x="207" y="1"/>
                    <a:pt x="207" y="2"/>
                    <a:pt x="207" y="3"/>
                  </a:cubicBezTo>
                  <a:cubicBezTo>
                    <a:pt x="138" y="3"/>
                    <a:pt x="69" y="3"/>
                    <a:pt x="0" y="3"/>
                  </a:cubicBezTo>
                  <a:close/>
                </a:path>
              </a:pathLst>
            </a:custGeom>
            <a:solidFill>
              <a:srgbClr val="719EA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5" name="Freeform 25"/>
            <p:cNvSpPr/>
            <p:nvPr/>
          </p:nvSpPr>
          <p:spPr bwMode="auto">
            <a:xfrm>
              <a:off x="6877050" y="963613"/>
              <a:ext cx="347663" cy="14288"/>
            </a:xfrm>
            <a:custGeom>
              <a:cxnLst>
                <a:cxn ang="0">
                  <a:pos x="0" y="0"/>
                </a:cxn>
                <a:cxn ang="0">
                  <a:pos x="129" y="0"/>
                </a:cxn>
                <a:cxn ang="0">
                  <a:pos x="0" y="0"/>
                </a:cxn>
              </a:cxnLst>
              <a:rect b="b" l="0" r="r" t="0"/>
              <a:pathLst>
                <a:path h="5" w="129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93" y="5"/>
                    <a:pt x="36" y="5"/>
                    <a:pt x="0" y="0"/>
                  </a:cubicBezTo>
                  <a:close/>
                </a:path>
              </a:pathLst>
            </a:custGeom>
            <a:solidFill>
              <a:srgbClr val="2E69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6" name="Freeform 26"/>
            <p:cNvSpPr/>
            <p:nvPr/>
          </p:nvSpPr>
          <p:spPr bwMode="auto">
            <a:xfrm>
              <a:off x="6021388" y="977900"/>
              <a:ext cx="742950" cy="17463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276" y="7"/>
                </a:cxn>
                <a:cxn ang="0">
                  <a:pos x="0" y="7"/>
                </a:cxn>
              </a:cxnLst>
              <a:rect b="b" l="0" r="r" t="0"/>
              <a:pathLst>
                <a:path h="7" w="276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91" y="6"/>
                    <a:pt x="190" y="0"/>
                    <a:pt x="276" y="7"/>
                  </a:cubicBezTo>
                  <a:cubicBezTo>
                    <a:pt x="184" y="7"/>
                    <a:pt x="92" y="7"/>
                    <a:pt x="0" y="7"/>
                  </a:cubicBezTo>
                  <a:close/>
                </a:path>
              </a:pathLst>
            </a:custGeom>
            <a:solidFill>
              <a:srgbClr val="2E69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7" name="Freeform 27"/>
            <p:cNvSpPr/>
            <p:nvPr/>
          </p:nvSpPr>
          <p:spPr bwMode="auto">
            <a:xfrm>
              <a:off x="5238750" y="1009650"/>
              <a:ext cx="219075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81" y="7"/>
                </a:cxn>
                <a:cxn ang="0">
                  <a:pos x="0" y="7"/>
                </a:cxn>
              </a:cxnLst>
              <a:rect b="b" l="0" r="r" t="0"/>
              <a:pathLst>
                <a:path h="7" w="81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26" y="6"/>
                    <a:pt x="60" y="0"/>
                    <a:pt x="81" y="7"/>
                  </a:cubicBezTo>
                  <a:cubicBezTo>
                    <a:pt x="54" y="7"/>
                    <a:pt x="27" y="7"/>
                    <a:pt x="0" y="7"/>
                  </a:cubicBezTo>
                  <a:close/>
                </a:path>
              </a:pathLst>
            </a:custGeom>
            <a:solidFill>
              <a:srgbClr val="3151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8" name="Freeform 28"/>
            <p:cNvSpPr/>
            <p:nvPr/>
          </p:nvSpPr>
          <p:spPr bwMode="auto">
            <a:xfrm>
              <a:off x="5570538" y="1028700"/>
              <a:ext cx="830263" cy="12700"/>
            </a:xfrm>
            <a:custGeom>
              <a:cxnLst>
                <a:cxn ang="0">
                  <a:pos x="309" y="0"/>
                </a:cxn>
                <a:cxn ang="0">
                  <a:pos x="0" y="0"/>
                </a:cxn>
                <a:cxn ang="0">
                  <a:pos x="309" y="0"/>
                </a:cxn>
              </a:cxnLst>
              <a:rect b="b" l="0" r="r" t="0"/>
              <a:pathLst>
                <a:path h="5" w="309">
                  <a:moveTo>
                    <a:pt x="309" y="0"/>
                  </a:moveTo>
                  <a:cubicBezTo>
                    <a:pt x="213" y="5"/>
                    <a:pt x="96" y="5"/>
                    <a:pt x="0" y="0"/>
                  </a:cubicBezTo>
                  <a:cubicBezTo>
                    <a:pt x="103" y="0"/>
                    <a:pt x="206" y="0"/>
                    <a:pt x="309" y="0"/>
                  </a:cubicBezTo>
                  <a:close/>
                </a:path>
              </a:pathLst>
            </a:custGeom>
            <a:solidFill>
              <a:srgbClr val="719EA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59" name="Freeform 29"/>
            <p:cNvSpPr/>
            <p:nvPr/>
          </p:nvSpPr>
          <p:spPr bwMode="auto">
            <a:xfrm>
              <a:off x="2705100" y="1044575"/>
              <a:ext cx="136525" cy="19050"/>
            </a:xfrm>
            <a:custGeom>
              <a:cxnLst>
                <a:cxn ang="0">
                  <a:pos x="51" y="3"/>
                </a:cxn>
                <a:cxn ang="0">
                  <a:pos x="0" y="0"/>
                </a:cxn>
                <a:cxn ang="0">
                  <a:pos x="51" y="0"/>
                </a:cxn>
                <a:cxn ang="0">
                  <a:pos x="51" y="3"/>
                </a:cxn>
              </a:cxnLst>
              <a:rect b="b" l="0" r="r" t="0"/>
              <a:pathLst>
                <a:path h="7" w="51">
                  <a:moveTo>
                    <a:pt x="51" y="3"/>
                  </a:moveTo>
                  <a:cubicBezTo>
                    <a:pt x="35" y="1"/>
                    <a:pt x="11" y="7"/>
                    <a:pt x="0" y="0"/>
                  </a:cubicBezTo>
                  <a:cubicBezTo>
                    <a:pt x="17" y="0"/>
                    <a:pt x="34" y="0"/>
                    <a:pt x="51" y="0"/>
                  </a:cubicBezTo>
                  <a:cubicBezTo>
                    <a:pt x="51" y="1"/>
                    <a:pt x="51" y="2"/>
                    <a:pt x="51" y="3"/>
                  </a:cubicBezTo>
                  <a:close/>
                </a:path>
              </a:pathLst>
            </a:custGeom>
            <a:solidFill>
              <a:srgbClr val="3151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60" name="Freeform 30"/>
            <p:cNvSpPr/>
            <p:nvPr/>
          </p:nvSpPr>
          <p:spPr bwMode="auto">
            <a:xfrm>
              <a:off x="3730625" y="1044575"/>
              <a:ext cx="458788" cy="19050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71" y="0"/>
                </a:cxn>
                <a:cxn ang="0">
                  <a:pos x="0" y="3"/>
                </a:cxn>
              </a:cxnLst>
              <a:rect b="b" l="0" r="r" t="0"/>
              <a:pathLst>
                <a:path h="7" w="171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57" y="0"/>
                    <a:pt x="114" y="0"/>
                    <a:pt x="171" y="0"/>
                  </a:cubicBezTo>
                  <a:cubicBezTo>
                    <a:pt x="120" y="7"/>
                    <a:pt x="56" y="1"/>
                    <a:pt x="0" y="3"/>
                  </a:cubicBezTo>
                  <a:close/>
                </a:path>
              </a:pathLst>
            </a:custGeom>
            <a:solidFill>
              <a:srgbClr val="3151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61" name="Freeform 31"/>
            <p:cNvSpPr/>
            <p:nvPr/>
          </p:nvSpPr>
          <p:spPr bwMode="auto">
            <a:xfrm>
              <a:off x="3495675" y="1057275"/>
              <a:ext cx="88900" cy="19050"/>
            </a:xfrm>
            <a:custGeom>
              <a:cxnLst>
                <a:cxn ang="0">
                  <a:pos x="0" y="7"/>
                </a:cxn>
                <a:cxn ang="0">
                  <a:pos x="33" y="4"/>
                </a:cxn>
                <a:cxn ang="0">
                  <a:pos x="33" y="7"/>
                </a:cxn>
                <a:cxn ang="0">
                  <a:pos x="0" y="7"/>
                </a:cxn>
              </a:cxnLst>
              <a:rect b="b" l="0" r="r" t="0"/>
              <a:pathLst>
                <a:path h="7" w="33">
                  <a:moveTo>
                    <a:pt x="0" y="7"/>
                  </a:moveTo>
                  <a:cubicBezTo>
                    <a:pt x="5" y="0"/>
                    <a:pt x="23" y="6"/>
                    <a:pt x="33" y="4"/>
                  </a:cubicBezTo>
                  <a:cubicBezTo>
                    <a:pt x="33" y="5"/>
                    <a:pt x="33" y="6"/>
                    <a:pt x="33" y="7"/>
                  </a:cubicBezTo>
                  <a:cubicBezTo>
                    <a:pt x="22" y="7"/>
                    <a:pt x="11" y="7"/>
                    <a:pt x="0" y="7"/>
                  </a:cubicBezTo>
                  <a:close/>
                </a:path>
              </a:pathLst>
            </a:custGeom>
            <a:solidFill>
              <a:srgbClr val="3151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62" name="Freeform 32"/>
            <p:cNvSpPr/>
            <p:nvPr/>
          </p:nvSpPr>
          <p:spPr bwMode="auto">
            <a:xfrm>
              <a:off x="3584575" y="1068388"/>
              <a:ext cx="88900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0" y="3"/>
                </a:cxn>
              </a:cxnLst>
              <a:rect b="b" l="0" r="r" t="0"/>
              <a:pathLst>
                <a:path h="3" w="3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33" y="1"/>
                    <a:pt x="33" y="2"/>
                    <a:pt x="33" y="3"/>
                  </a:cubicBezTo>
                  <a:cubicBezTo>
                    <a:pt x="22" y="3"/>
                    <a:pt x="11" y="3"/>
                    <a:pt x="0" y="3"/>
                  </a:cubicBezTo>
                  <a:close/>
                </a:path>
              </a:pathLst>
            </a:custGeom>
            <a:solidFill>
              <a:srgbClr val="4F79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63" name="Freeform 33"/>
            <p:cNvSpPr/>
            <p:nvPr/>
          </p:nvSpPr>
          <p:spPr bwMode="auto">
            <a:xfrm>
              <a:off x="3673475" y="1068388"/>
              <a:ext cx="411163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53" y="0"/>
                </a:cxn>
                <a:cxn ang="0">
                  <a:pos x="153" y="3"/>
                </a:cxn>
                <a:cxn ang="0">
                  <a:pos x="0" y="3"/>
                </a:cxn>
              </a:cxnLst>
              <a:rect b="b" l="0" r="r" t="0"/>
              <a:pathLst>
                <a:path h="3" w="15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51" y="0"/>
                    <a:pt x="102" y="0"/>
                    <a:pt x="153" y="0"/>
                  </a:cubicBezTo>
                  <a:cubicBezTo>
                    <a:pt x="153" y="1"/>
                    <a:pt x="153" y="2"/>
                    <a:pt x="153" y="3"/>
                  </a:cubicBezTo>
                  <a:cubicBezTo>
                    <a:pt x="102" y="3"/>
                    <a:pt x="51" y="3"/>
                    <a:pt x="0" y="3"/>
                  </a:cubicBezTo>
                  <a:close/>
                </a:path>
              </a:pathLst>
            </a:custGeom>
            <a:solidFill>
              <a:srgbClr val="649BA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64" name="Freeform 34"/>
            <p:cNvSpPr/>
            <p:nvPr/>
          </p:nvSpPr>
          <p:spPr bwMode="auto">
            <a:xfrm>
              <a:off x="4084638" y="1068388"/>
              <a:ext cx="112713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3"/>
                </a:cxn>
                <a:cxn ang="0">
                  <a:pos x="0" y="3"/>
                </a:cxn>
              </a:cxnLst>
              <a:rect b="b" l="0" r="r" t="0"/>
              <a:pathLst>
                <a:path h="3" w="42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4" y="0"/>
                    <a:pt x="28" y="0"/>
                    <a:pt x="42" y="0"/>
                  </a:cubicBezTo>
                  <a:cubicBezTo>
                    <a:pt x="42" y="1"/>
                    <a:pt x="42" y="2"/>
                    <a:pt x="42" y="3"/>
                  </a:cubicBezTo>
                  <a:cubicBezTo>
                    <a:pt x="28" y="3"/>
                    <a:pt x="14" y="3"/>
                    <a:pt x="0" y="3"/>
                  </a:cubicBezTo>
                  <a:close/>
                </a:path>
              </a:pathLst>
            </a:custGeom>
            <a:solidFill>
              <a:srgbClr val="4F79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65" name="Freeform 35"/>
            <p:cNvSpPr/>
            <p:nvPr/>
          </p:nvSpPr>
          <p:spPr bwMode="auto">
            <a:xfrm>
              <a:off x="4197350" y="1057275"/>
              <a:ext cx="114300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42" y="7"/>
                </a:cxn>
                <a:cxn ang="0">
                  <a:pos x="0" y="7"/>
                </a:cxn>
              </a:cxnLst>
              <a:rect b="b" l="0" r="r" t="0"/>
              <a:pathLst>
                <a:path h="7" w="42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13" y="6"/>
                    <a:pt x="34" y="0"/>
                    <a:pt x="42" y="7"/>
                  </a:cubicBezTo>
                  <a:cubicBezTo>
                    <a:pt x="28" y="7"/>
                    <a:pt x="14" y="7"/>
                    <a:pt x="0" y="7"/>
                  </a:cubicBezTo>
                  <a:close/>
                </a:path>
              </a:pathLst>
            </a:custGeom>
            <a:solidFill>
              <a:srgbClr val="3151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66" name="Freeform 36"/>
            <p:cNvSpPr/>
            <p:nvPr/>
          </p:nvSpPr>
          <p:spPr bwMode="auto">
            <a:xfrm>
              <a:off x="3228975" y="1065213"/>
              <a:ext cx="88900" cy="19050"/>
            </a:xfrm>
            <a:custGeom>
              <a:cxnLst>
                <a:cxn ang="0">
                  <a:pos x="0" y="7"/>
                </a:cxn>
                <a:cxn ang="0">
                  <a:pos x="33" y="4"/>
                </a:cxn>
                <a:cxn ang="0">
                  <a:pos x="33" y="7"/>
                </a:cxn>
                <a:cxn ang="0">
                  <a:pos x="0" y="7"/>
                </a:cxn>
              </a:cxnLst>
              <a:rect b="b" l="0" r="r" t="0"/>
              <a:pathLst>
                <a:path h="7" w="33">
                  <a:moveTo>
                    <a:pt x="0" y="7"/>
                  </a:moveTo>
                  <a:cubicBezTo>
                    <a:pt x="5" y="0"/>
                    <a:pt x="23" y="6"/>
                    <a:pt x="33" y="4"/>
                  </a:cubicBezTo>
                  <a:cubicBezTo>
                    <a:pt x="33" y="5"/>
                    <a:pt x="33" y="6"/>
                    <a:pt x="33" y="7"/>
                  </a:cubicBezTo>
                  <a:cubicBezTo>
                    <a:pt x="22" y="7"/>
                    <a:pt x="11" y="7"/>
                    <a:pt x="0" y="7"/>
                  </a:cubicBezTo>
                  <a:close/>
                </a:path>
              </a:pathLst>
            </a:custGeom>
            <a:solidFill>
              <a:srgbClr val="4F79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67" name="Freeform 37"/>
            <p:cNvSpPr/>
            <p:nvPr/>
          </p:nvSpPr>
          <p:spPr bwMode="auto">
            <a:xfrm>
              <a:off x="3317875" y="1076325"/>
              <a:ext cx="88900" cy="19050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0" y="3"/>
                </a:cxn>
              </a:cxnLst>
              <a:rect b="b" l="0" r="r" t="0"/>
              <a:pathLst>
                <a:path h="7" w="3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28" y="7"/>
                    <a:pt x="10" y="1"/>
                    <a:pt x="0" y="3"/>
                  </a:cubicBezTo>
                  <a:close/>
                </a:path>
              </a:pathLst>
            </a:custGeom>
            <a:solidFill>
              <a:srgbClr val="649BA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68" name="Freeform 38"/>
            <p:cNvSpPr/>
            <p:nvPr/>
          </p:nvSpPr>
          <p:spPr bwMode="auto">
            <a:xfrm>
              <a:off x="6240463" y="1098550"/>
              <a:ext cx="80963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30" y="7"/>
                </a:cxn>
                <a:cxn ang="0">
                  <a:pos x="0" y="7"/>
                </a:cxn>
              </a:cxnLst>
              <a:rect b="b" l="0" r="r" t="0"/>
              <a:pathLst>
                <a:path h="7" w="30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9" y="6"/>
                    <a:pt x="26" y="0"/>
                    <a:pt x="30" y="7"/>
                  </a:cubicBezTo>
                  <a:cubicBezTo>
                    <a:pt x="20" y="7"/>
                    <a:pt x="10" y="7"/>
                    <a:pt x="0" y="7"/>
                  </a:cubicBezTo>
                  <a:close/>
                </a:path>
              </a:pathLst>
            </a:custGeom>
            <a:solidFill>
              <a:srgbClr val="719EA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69" name="Freeform 39"/>
            <p:cNvSpPr/>
            <p:nvPr/>
          </p:nvSpPr>
          <p:spPr bwMode="auto">
            <a:xfrm>
              <a:off x="3746500" y="1198563"/>
              <a:ext cx="290513" cy="17463"/>
            </a:xfrm>
            <a:custGeom>
              <a:cxnLst>
                <a:cxn ang="0">
                  <a:pos x="108" y="3"/>
                </a:cxn>
                <a:cxn ang="0">
                  <a:pos x="0" y="0"/>
                </a:cxn>
                <a:cxn ang="0">
                  <a:pos x="108" y="0"/>
                </a:cxn>
                <a:cxn ang="0">
                  <a:pos x="108" y="3"/>
                </a:cxn>
              </a:cxnLst>
              <a:rect b="b" l="0" r="r" t="0"/>
              <a:pathLst>
                <a:path h="7" w="108">
                  <a:moveTo>
                    <a:pt x="108" y="3"/>
                  </a:moveTo>
                  <a:cubicBezTo>
                    <a:pt x="73" y="1"/>
                    <a:pt x="30" y="7"/>
                    <a:pt x="0" y="0"/>
                  </a:cubicBezTo>
                  <a:cubicBezTo>
                    <a:pt x="36" y="0"/>
                    <a:pt x="72" y="0"/>
                    <a:pt x="108" y="0"/>
                  </a:cubicBezTo>
                  <a:cubicBezTo>
                    <a:pt x="108" y="1"/>
                    <a:pt x="108" y="2"/>
                    <a:pt x="108" y="3"/>
                  </a:cubicBezTo>
                  <a:close/>
                </a:path>
              </a:pathLst>
            </a:custGeom>
            <a:solidFill>
              <a:srgbClr val="3151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70" name="Freeform 40"/>
            <p:cNvSpPr/>
            <p:nvPr/>
          </p:nvSpPr>
          <p:spPr bwMode="auto">
            <a:xfrm>
              <a:off x="4037013" y="1198563"/>
              <a:ext cx="290513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08" y="0"/>
                </a:cxn>
                <a:cxn ang="0">
                  <a:pos x="108" y="3"/>
                </a:cxn>
                <a:cxn ang="0">
                  <a:pos x="0" y="3"/>
                </a:cxn>
              </a:cxnLst>
              <a:rect b="b" l="0" r="r" t="0"/>
              <a:pathLst>
                <a:path h="3" w="108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36" y="0"/>
                    <a:pt x="72" y="0"/>
                    <a:pt x="108" y="0"/>
                  </a:cubicBezTo>
                  <a:cubicBezTo>
                    <a:pt x="108" y="1"/>
                    <a:pt x="108" y="2"/>
                    <a:pt x="108" y="3"/>
                  </a:cubicBezTo>
                  <a:cubicBezTo>
                    <a:pt x="72" y="3"/>
                    <a:pt x="36" y="3"/>
                    <a:pt x="0" y="3"/>
                  </a:cubicBezTo>
                  <a:close/>
                </a:path>
              </a:pathLst>
            </a:custGeom>
            <a:solidFill>
              <a:srgbClr val="4F79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71" name="Freeform 41"/>
            <p:cNvSpPr/>
            <p:nvPr/>
          </p:nvSpPr>
          <p:spPr bwMode="auto">
            <a:xfrm>
              <a:off x="3817938" y="1222375"/>
              <a:ext cx="622300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31" y="0"/>
                </a:cxn>
                <a:cxn ang="0">
                  <a:pos x="231" y="3"/>
                </a:cxn>
                <a:cxn ang="0">
                  <a:pos x="0" y="3"/>
                </a:cxn>
              </a:cxnLst>
              <a:rect b="b" l="0" r="r" t="0"/>
              <a:pathLst>
                <a:path h="3" w="231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77" y="0"/>
                    <a:pt x="154" y="0"/>
                    <a:pt x="231" y="0"/>
                  </a:cubicBezTo>
                  <a:cubicBezTo>
                    <a:pt x="231" y="1"/>
                    <a:pt x="231" y="2"/>
                    <a:pt x="231" y="3"/>
                  </a:cubicBezTo>
                  <a:cubicBezTo>
                    <a:pt x="154" y="3"/>
                    <a:pt x="77" y="3"/>
                    <a:pt x="0" y="3"/>
                  </a:cubicBezTo>
                  <a:close/>
                </a:path>
              </a:pathLst>
            </a:custGeom>
            <a:solidFill>
              <a:srgbClr val="266C7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72" name="Freeform 42"/>
            <p:cNvSpPr/>
            <p:nvPr/>
          </p:nvSpPr>
          <p:spPr bwMode="auto">
            <a:xfrm>
              <a:off x="5384800" y="1250950"/>
              <a:ext cx="80963" cy="30163"/>
            </a:xfrm>
            <a:custGeom>
              <a:cxnLst>
                <a:cxn ang="0">
                  <a:pos x="30" y="7"/>
                </a:cxn>
                <a:cxn ang="0">
                  <a:pos x="0" y="4"/>
                </a:cxn>
                <a:cxn ang="0">
                  <a:pos x="30" y="7"/>
                </a:cxn>
              </a:cxnLst>
              <a:rect b="b" l="0" r="r" t="0"/>
              <a:pathLst>
                <a:path h="11" w="30">
                  <a:moveTo>
                    <a:pt x="30" y="7"/>
                  </a:moveTo>
                  <a:cubicBezTo>
                    <a:pt x="21" y="5"/>
                    <a:pt x="4" y="11"/>
                    <a:pt x="0" y="4"/>
                  </a:cubicBezTo>
                  <a:cubicBezTo>
                    <a:pt x="9" y="6"/>
                    <a:pt x="26" y="0"/>
                    <a:pt x="30" y="7"/>
                  </a:cubicBezTo>
                  <a:close/>
                </a:path>
              </a:pathLst>
            </a:custGeom>
            <a:solidFill>
              <a:srgbClr val="1C4C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73" name="Freeform 43"/>
            <p:cNvSpPr/>
            <p:nvPr/>
          </p:nvSpPr>
          <p:spPr bwMode="auto">
            <a:xfrm>
              <a:off x="6016625" y="1706563"/>
              <a:ext cx="12700" cy="887413"/>
            </a:xfrm>
            <a:custGeom>
              <a:cxnLst>
                <a:cxn ang="0">
                  <a:pos x="5" y="330"/>
                </a:cxn>
                <a:cxn ang="0">
                  <a:pos x="5" y="0"/>
                </a:cxn>
                <a:cxn ang="0">
                  <a:pos x="5" y="330"/>
                </a:cxn>
              </a:cxnLst>
              <a:rect b="b" l="0" r="r" t="0"/>
              <a:pathLst>
                <a:path h="330" w="5">
                  <a:moveTo>
                    <a:pt x="5" y="330"/>
                  </a:moveTo>
                  <a:cubicBezTo>
                    <a:pt x="0" y="227"/>
                    <a:pt x="0" y="103"/>
                    <a:pt x="5" y="0"/>
                  </a:cubicBezTo>
                  <a:cubicBezTo>
                    <a:pt x="5" y="110"/>
                    <a:pt x="5" y="220"/>
                    <a:pt x="5" y="330"/>
                  </a:cubicBezTo>
                  <a:close/>
                </a:path>
              </a:pathLst>
            </a:custGeom>
            <a:solidFill>
              <a:srgbClr val="367B7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74" name="Freeform 44"/>
            <p:cNvSpPr/>
            <p:nvPr/>
          </p:nvSpPr>
          <p:spPr bwMode="auto">
            <a:xfrm>
              <a:off x="6418263" y="1916113"/>
              <a:ext cx="17463" cy="234950"/>
            </a:xfrm>
            <a:custGeom>
              <a:cxnLst>
                <a:cxn ang="0">
                  <a:pos x="0" y="0"/>
                </a:cxn>
                <a:cxn ang="0">
                  <a:pos x="3" y="87"/>
                </a:cxn>
                <a:cxn ang="0">
                  <a:pos x="0" y="87"/>
                </a:cxn>
                <a:cxn ang="0">
                  <a:pos x="0" y="0"/>
                </a:cxn>
              </a:cxnLst>
              <a:rect b="b" l="0" r="r" t="0"/>
              <a:pathLst>
                <a:path h="87" w="7">
                  <a:moveTo>
                    <a:pt x="0" y="0"/>
                  </a:moveTo>
                  <a:cubicBezTo>
                    <a:pt x="7" y="23"/>
                    <a:pt x="1" y="59"/>
                    <a:pt x="3" y="87"/>
                  </a:cubicBezTo>
                  <a:cubicBezTo>
                    <a:pt x="2" y="87"/>
                    <a:pt x="1" y="87"/>
                    <a:pt x="0" y="87"/>
                  </a:cubicBezTo>
                  <a:cubicBezTo>
                    <a:pt x="0" y="5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4C9E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75" name="Freeform 45"/>
            <p:cNvSpPr/>
            <p:nvPr/>
          </p:nvSpPr>
          <p:spPr bwMode="auto">
            <a:xfrm>
              <a:off x="3108325" y="2005013"/>
              <a:ext cx="14288" cy="525463"/>
            </a:xfrm>
            <a:custGeom>
              <a:cxnLst>
                <a:cxn ang="0">
                  <a:pos x="0" y="0"/>
                </a:cxn>
                <a:cxn ang="0">
                  <a:pos x="0" y="195"/>
                </a:cxn>
                <a:cxn ang="0">
                  <a:pos x="0" y="0"/>
                </a:cxn>
              </a:cxnLst>
              <a:rect b="b" l="0" r="r" t="0"/>
              <a:pathLst>
                <a:path h="195" w="5">
                  <a:moveTo>
                    <a:pt x="0" y="0"/>
                  </a:moveTo>
                  <a:cubicBezTo>
                    <a:pt x="5" y="58"/>
                    <a:pt x="5" y="137"/>
                    <a:pt x="0" y="195"/>
                  </a:cubicBezTo>
                  <a:cubicBezTo>
                    <a:pt x="0" y="130"/>
                    <a:pt x="0" y="65"/>
                    <a:pt x="0" y="0"/>
                  </a:cubicBezTo>
                  <a:close/>
                </a:path>
              </a:pathLst>
            </a:custGeom>
            <a:solidFill>
              <a:srgbClr val="59A8A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76" name="Freeform 46"/>
            <p:cNvSpPr/>
            <p:nvPr/>
          </p:nvSpPr>
          <p:spPr bwMode="auto">
            <a:xfrm>
              <a:off x="6046788" y="2012950"/>
              <a:ext cx="7938" cy="323850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120"/>
                </a:cxn>
                <a:cxn ang="0">
                  <a:pos x="0" y="120"/>
                </a:cxn>
                <a:cxn ang="0">
                  <a:pos x="0" y="0"/>
                </a:cxn>
              </a:cxnLst>
              <a:rect b="b" l="0" r="r" t="0"/>
              <a:pathLst>
                <a:path h="120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40"/>
                    <a:pt x="3" y="80"/>
                    <a:pt x="3" y="120"/>
                  </a:cubicBezTo>
                  <a:cubicBezTo>
                    <a:pt x="2" y="120"/>
                    <a:pt x="1" y="120"/>
                    <a:pt x="0" y="120"/>
                  </a:cubicBezTo>
                  <a:cubicBezTo>
                    <a:pt x="0" y="80"/>
                    <a:pt x="0" y="40"/>
                    <a:pt x="0" y="0"/>
                  </a:cubicBezTo>
                  <a:close/>
                </a:path>
              </a:pathLst>
            </a:custGeom>
            <a:solidFill>
              <a:srgbClr val="367B7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77" name="Freeform 47"/>
            <p:cNvSpPr/>
            <p:nvPr/>
          </p:nvSpPr>
          <p:spPr bwMode="auto">
            <a:xfrm>
              <a:off x="3262313" y="2020888"/>
              <a:ext cx="19050" cy="122238"/>
            </a:xfrm>
            <a:custGeom>
              <a:cxnLst>
                <a:cxn ang="0">
                  <a:pos x="0" y="0"/>
                </a:cxn>
                <a:cxn ang="0">
                  <a:pos x="3" y="45"/>
                </a:cxn>
                <a:cxn ang="0">
                  <a:pos x="0" y="45"/>
                </a:cxn>
                <a:cxn ang="0">
                  <a:pos x="0" y="0"/>
                </a:cxn>
              </a:cxnLst>
              <a:rect b="b" l="0" r="r" t="0"/>
              <a:pathLst>
                <a:path h="45" w="7">
                  <a:moveTo>
                    <a:pt x="0" y="0"/>
                  </a:moveTo>
                  <a:cubicBezTo>
                    <a:pt x="7" y="9"/>
                    <a:pt x="1" y="31"/>
                    <a:pt x="3" y="45"/>
                  </a:cubicBezTo>
                  <a:cubicBezTo>
                    <a:pt x="2" y="45"/>
                    <a:pt x="1" y="45"/>
                    <a:pt x="0" y="45"/>
                  </a:cubicBezTo>
                  <a:cubicBezTo>
                    <a:pt x="0" y="30"/>
                    <a:pt x="0" y="15"/>
                    <a:pt x="0" y="0"/>
                  </a:cubicBezTo>
                  <a:close/>
                </a:path>
              </a:pathLst>
            </a:custGeom>
            <a:solidFill>
              <a:srgbClr val="2F8EA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78" name="Freeform 48"/>
            <p:cNvSpPr/>
            <p:nvPr/>
          </p:nvSpPr>
          <p:spPr bwMode="auto">
            <a:xfrm>
              <a:off x="3262313" y="2143125"/>
              <a:ext cx="7938" cy="168275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63"/>
                </a:cxn>
                <a:cxn ang="0">
                  <a:pos x="0" y="63"/>
                </a:cxn>
                <a:cxn ang="0">
                  <a:pos x="0" y="0"/>
                </a:cxn>
              </a:cxnLst>
              <a:rect b="b" l="0" r="r" t="0"/>
              <a:pathLst>
                <a:path h="62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21"/>
                    <a:pt x="3" y="42"/>
                    <a:pt x="3" y="63"/>
                  </a:cubicBezTo>
                  <a:cubicBezTo>
                    <a:pt x="2" y="63"/>
                    <a:pt x="1" y="63"/>
                    <a:pt x="0" y="63"/>
                  </a:cubicBezTo>
                  <a:cubicBezTo>
                    <a:pt x="0" y="42"/>
                    <a:pt x="0" y="21"/>
                    <a:pt x="0" y="0"/>
                  </a:cubicBezTo>
                  <a:close/>
                </a:path>
              </a:pathLst>
            </a:custGeom>
            <a:solidFill>
              <a:srgbClr val="266C7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79" name="Freeform 49"/>
            <p:cNvSpPr/>
            <p:nvPr/>
          </p:nvSpPr>
          <p:spPr bwMode="auto">
            <a:xfrm>
              <a:off x="6418263" y="2151063"/>
              <a:ext cx="7938" cy="225425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84"/>
                </a:cxn>
                <a:cxn ang="0">
                  <a:pos x="0" y="84"/>
                </a:cxn>
                <a:cxn ang="0">
                  <a:pos x="0" y="0"/>
                </a:cxn>
              </a:cxnLst>
              <a:rect b="b" l="0" r="r" t="0"/>
              <a:pathLst>
                <a:path h="84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28"/>
                    <a:pt x="3" y="56"/>
                    <a:pt x="3" y="84"/>
                  </a:cubicBezTo>
                  <a:cubicBezTo>
                    <a:pt x="2" y="84"/>
                    <a:pt x="1" y="84"/>
                    <a:pt x="0" y="84"/>
                  </a:cubicBezTo>
                  <a:cubicBezTo>
                    <a:pt x="0" y="56"/>
                    <a:pt x="0" y="28"/>
                    <a:pt x="0" y="0"/>
                  </a:cubicBezTo>
                  <a:close/>
                </a:path>
              </a:pathLst>
            </a:custGeom>
            <a:solidFill>
              <a:srgbClr val="59A8A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80" name="Freeform 50"/>
            <p:cNvSpPr/>
            <p:nvPr/>
          </p:nvSpPr>
          <p:spPr bwMode="auto">
            <a:xfrm>
              <a:off x="5873750" y="2232025"/>
              <a:ext cx="19050" cy="79375"/>
            </a:xfrm>
            <a:custGeom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30"/>
                </a:cxn>
                <a:cxn ang="0">
                  <a:pos x="4" y="0"/>
                </a:cxn>
              </a:cxnLst>
              <a:rect b="b" l="0" r="r" t="0"/>
              <a:pathLst>
                <a:path h="30" w="7">
                  <a:moveTo>
                    <a:pt x="4" y="0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7" y="10"/>
                    <a:pt x="7" y="20"/>
                    <a:pt x="7" y="30"/>
                  </a:cubicBezTo>
                  <a:cubicBezTo>
                    <a:pt x="0" y="26"/>
                    <a:pt x="6" y="9"/>
                    <a:pt x="4" y="0"/>
                  </a:cubicBezTo>
                  <a:close/>
                </a:path>
              </a:pathLst>
            </a:custGeom>
            <a:solidFill>
              <a:srgbClr val="6AB6B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81" name="Freeform 51"/>
            <p:cNvSpPr/>
            <p:nvPr/>
          </p:nvSpPr>
          <p:spPr bwMode="auto">
            <a:xfrm>
              <a:off x="3262313" y="2311400"/>
              <a:ext cx="19050" cy="98425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36"/>
                </a:cxn>
                <a:cxn ang="0">
                  <a:pos x="0" y="0"/>
                </a:cxn>
              </a:cxnLst>
              <a:rect b="b" l="0" r="r" t="0"/>
              <a:pathLst>
                <a:path h="36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1"/>
                    <a:pt x="7" y="30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2F8EA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82" name="Freeform 52"/>
            <p:cNvSpPr/>
            <p:nvPr/>
          </p:nvSpPr>
          <p:spPr bwMode="auto">
            <a:xfrm>
              <a:off x="5819775" y="2320925"/>
              <a:ext cx="19050" cy="88900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33"/>
                </a:cxn>
                <a:cxn ang="0">
                  <a:pos x="0" y="0"/>
                </a:cxn>
              </a:cxnLst>
              <a:rect b="b" l="0" r="r" t="0"/>
              <a:pathLst>
                <a:path h="33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0"/>
                    <a:pt x="7" y="28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649BA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83" name="Freeform 53"/>
            <p:cNvSpPr/>
            <p:nvPr/>
          </p:nvSpPr>
          <p:spPr bwMode="auto">
            <a:xfrm>
              <a:off x="6392863" y="2611438"/>
              <a:ext cx="19050" cy="112713"/>
            </a:xfrm>
            <a:custGeom>
              <a:cxnLst>
                <a:cxn ang="0">
                  <a:pos x="0" y="0"/>
                </a:cxn>
                <a:cxn ang="0">
                  <a:pos x="3" y="42"/>
                </a:cxn>
                <a:cxn ang="0">
                  <a:pos x="0" y="42"/>
                </a:cxn>
                <a:cxn ang="0">
                  <a:pos x="0" y="0"/>
                </a:cxn>
              </a:cxnLst>
              <a:rect b="b" l="0" r="r" t="0"/>
              <a:pathLst>
                <a:path h="42" w="7">
                  <a:moveTo>
                    <a:pt x="0" y="0"/>
                  </a:moveTo>
                  <a:cubicBezTo>
                    <a:pt x="7" y="8"/>
                    <a:pt x="1" y="29"/>
                    <a:pt x="3" y="42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1A454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84" name="Freeform 54"/>
            <p:cNvSpPr/>
            <p:nvPr/>
          </p:nvSpPr>
          <p:spPr bwMode="auto">
            <a:xfrm>
              <a:off x="6426200" y="2724150"/>
              <a:ext cx="17463" cy="104775"/>
            </a:xfrm>
            <a:custGeom>
              <a:cxnLst>
                <a:cxn ang="0">
                  <a:pos x="0" y="0"/>
                </a:cxn>
                <a:cxn ang="0">
                  <a:pos x="3" y="39"/>
                </a:cxn>
                <a:cxn ang="0">
                  <a:pos x="0" y="39"/>
                </a:cxn>
                <a:cxn ang="0">
                  <a:pos x="0" y="0"/>
                </a:cxn>
              </a:cxnLst>
              <a:rect b="b" l="0" r="r" t="0"/>
              <a:pathLst>
                <a:path h="39" w="7">
                  <a:moveTo>
                    <a:pt x="0" y="0"/>
                  </a:moveTo>
                  <a:cubicBezTo>
                    <a:pt x="7" y="7"/>
                    <a:pt x="1" y="27"/>
                    <a:pt x="3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48727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85" name="Freeform 55"/>
            <p:cNvSpPr/>
            <p:nvPr/>
          </p:nvSpPr>
          <p:spPr bwMode="auto">
            <a:xfrm>
              <a:off x="1330325" y="2789238"/>
              <a:ext cx="19050" cy="136525"/>
            </a:xfrm>
            <a:custGeom>
              <a:cxnLst>
                <a:cxn ang="0">
                  <a:pos x="7" y="0"/>
                </a:cxn>
                <a:cxn ang="0">
                  <a:pos x="7" y="51"/>
                </a:cxn>
                <a:cxn ang="0">
                  <a:pos x="4" y="51"/>
                </a:cxn>
                <a:cxn ang="0">
                  <a:pos x="7" y="0"/>
                </a:cxn>
              </a:cxnLst>
              <a:rect b="b" l="0" r="r" t="0"/>
              <a:pathLst>
                <a:path h="51" w="7">
                  <a:moveTo>
                    <a:pt x="7" y="0"/>
                  </a:moveTo>
                  <a:cubicBezTo>
                    <a:pt x="7" y="17"/>
                    <a:pt x="7" y="34"/>
                    <a:pt x="7" y="51"/>
                  </a:cubicBezTo>
                  <a:cubicBezTo>
                    <a:pt x="6" y="51"/>
                    <a:pt x="5" y="51"/>
                    <a:pt x="4" y="51"/>
                  </a:cubicBezTo>
                  <a:cubicBezTo>
                    <a:pt x="6" y="35"/>
                    <a:pt x="0" y="11"/>
                    <a:pt x="7" y="0"/>
                  </a:cubicBezTo>
                  <a:close/>
                </a:path>
              </a:pathLst>
            </a:custGeom>
            <a:solidFill>
              <a:srgbClr val="3151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86" name="Freeform 56"/>
            <p:cNvSpPr/>
            <p:nvPr/>
          </p:nvSpPr>
          <p:spPr bwMode="auto">
            <a:xfrm>
              <a:off x="6415088" y="2828925"/>
              <a:ext cx="19050" cy="104775"/>
            </a:xfrm>
            <a:custGeom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39"/>
                </a:cxn>
                <a:cxn ang="0">
                  <a:pos x="4" y="0"/>
                </a:cxn>
              </a:cxnLst>
              <a:rect b="b" l="0" r="r" t="0"/>
              <a:pathLst>
                <a:path h="39" w="7">
                  <a:moveTo>
                    <a:pt x="4" y="0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7" y="13"/>
                    <a:pt x="7" y="26"/>
                    <a:pt x="7" y="39"/>
                  </a:cubicBezTo>
                  <a:cubicBezTo>
                    <a:pt x="0" y="32"/>
                    <a:pt x="6" y="12"/>
                    <a:pt x="4" y="0"/>
                  </a:cubicBezTo>
                  <a:close/>
                </a:path>
              </a:pathLst>
            </a:custGeom>
            <a:solidFill>
              <a:srgbClr val="2652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87" name="Freeform 57"/>
            <p:cNvSpPr/>
            <p:nvPr/>
          </p:nvSpPr>
          <p:spPr bwMode="auto">
            <a:xfrm>
              <a:off x="3794125" y="2836863"/>
              <a:ext cx="14288" cy="88900"/>
            </a:xfrm>
            <a:custGeom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0" y="0"/>
                </a:cxn>
              </a:cxnLst>
              <a:rect b="b" l="0" r="r" t="0"/>
              <a:pathLst>
                <a:path h="33" w="5">
                  <a:moveTo>
                    <a:pt x="0" y="0"/>
                  </a:moveTo>
                  <a:cubicBezTo>
                    <a:pt x="5" y="4"/>
                    <a:pt x="5" y="29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2F8EA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88" name="Freeform 58"/>
            <p:cNvSpPr/>
            <p:nvPr/>
          </p:nvSpPr>
          <p:spPr bwMode="auto">
            <a:xfrm>
              <a:off x="6381750" y="2844800"/>
              <a:ext cx="19050" cy="112713"/>
            </a:xfrm>
            <a:custGeom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42"/>
                </a:cxn>
                <a:cxn ang="0">
                  <a:pos x="4" y="0"/>
                </a:cxn>
              </a:cxnLst>
              <a:rect b="b" l="0" r="r" t="0"/>
              <a:pathLst>
                <a:path h="42" w="7">
                  <a:moveTo>
                    <a:pt x="4" y="0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7" y="14"/>
                    <a:pt x="7" y="28"/>
                    <a:pt x="7" y="42"/>
                  </a:cubicBezTo>
                  <a:cubicBezTo>
                    <a:pt x="0" y="34"/>
                    <a:pt x="6" y="13"/>
                    <a:pt x="4" y="0"/>
                  </a:cubicBezTo>
                  <a:close/>
                </a:path>
              </a:pathLst>
            </a:custGeom>
            <a:solidFill>
              <a:srgbClr val="367B7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89" name="Freeform 59"/>
            <p:cNvSpPr/>
            <p:nvPr/>
          </p:nvSpPr>
          <p:spPr bwMode="auto">
            <a:xfrm>
              <a:off x="1308100" y="2894013"/>
              <a:ext cx="7938" cy="80963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30"/>
                </a:cxn>
                <a:cxn ang="0">
                  <a:pos x="0" y="30"/>
                </a:cxn>
                <a:cxn ang="0">
                  <a:pos x="0" y="0"/>
                </a:cxn>
              </a:cxnLst>
              <a:rect b="b" l="0" r="r" t="0"/>
              <a:pathLst>
                <a:path h="30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10"/>
                    <a:pt x="3" y="20"/>
                    <a:pt x="3" y="30"/>
                  </a:cubicBezTo>
                  <a:cubicBezTo>
                    <a:pt x="2" y="30"/>
                    <a:pt x="1" y="30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90" name="Freeform 60"/>
            <p:cNvSpPr/>
            <p:nvPr/>
          </p:nvSpPr>
          <p:spPr bwMode="auto">
            <a:xfrm>
              <a:off x="1308100" y="2974975"/>
              <a:ext cx="19050" cy="1258888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468"/>
                </a:cxn>
                <a:cxn ang="0">
                  <a:pos x="0" y="0"/>
                </a:cxn>
              </a:cxnLst>
              <a:rect b="b" l="0" r="r" t="0"/>
              <a:pathLst>
                <a:path h="468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55"/>
                    <a:pt x="7" y="318"/>
                    <a:pt x="0" y="468"/>
                  </a:cubicBezTo>
                  <a:cubicBezTo>
                    <a:pt x="0" y="312"/>
                    <a:pt x="0" y="156"/>
                    <a:pt x="0" y="0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91" name="Freeform 61"/>
            <p:cNvSpPr/>
            <p:nvPr/>
          </p:nvSpPr>
          <p:spPr bwMode="auto">
            <a:xfrm>
              <a:off x="7450138" y="2982913"/>
              <a:ext cx="19050" cy="96838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36"/>
                </a:cxn>
                <a:cxn ang="0">
                  <a:pos x="0" y="0"/>
                </a:cxn>
              </a:cxnLst>
              <a:rect b="b" l="0" r="r" t="0"/>
              <a:pathLst>
                <a:path h="36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1"/>
                    <a:pt x="7" y="30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92" name="Freeform 62"/>
            <p:cNvSpPr/>
            <p:nvPr/>
          </p:nvSpPr>
          <p:spPr bwMode="auto">
            <a:xfrm>
              <a:off x="7407275" y="3038475"/>
              <a:ext cx="19050" cy="80963"/>
            </a:xfrm>
            <a:custGeom>
              <a:cxnLst>
                <a:cxn ang="0">
                  <a:pos x="4" y="30"/>
                </a:cxn>
                <a:cxn ang="0">
                  <a:pos x="7" y="0"/>
                </a:cxn>
                <a:cxn ang="0">
                  <a:pos x="7" y="30"/>
                </a:cxn>
                <a:cxn ang="0">
                  <a:pos x="4" y="30"/>
                </a:cxn>
              </a:cxnLst>
              <a:rect b="b" l="0" r="r" t="0"/>
              <a:pathLst>
                <a:path h="30" w="7">
                  <a:moveTo>
                    <a:pt x="4" y="30"/>
                  </a:moveTo>
                  <a:cubicBezTo>
                    <a:pt x="6" y="21"/>
                    <a:pt x="0" y="4"/>
                    <a:pt x="7" y="0"/>
                  </a:cubicBezTo>
                  <a:cubicBezTo>
                    <a:pt x="7" y="10"/>
                    <a:pt x="7" y="20"/>
                    <a:pt x="7" y="30"/>
                  </a:cubicBezTo>
                  <a:cubicBezTo>
                    <a:pt x="6" y="30"/>
                    <a:pt x="5" y="30"/>
                    <a:pt x="4" y="30"/>
                  </a:cubicBezTo>
                  <a:close/>
                </a:path>
              </a:pathLst>
            </a:custGeom>
            <a:solidFill>
              <a:srgbClr val="719EA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93" name="Freeform 63"/>
            <p:cNvSpPr/>
            <p:nvPr/>
          </p:nvSpPr>
          <p:spPr bwMode="auto">
            <a:xfrm>
              <a:off x="1341438" y="3071813"/>
              <a:ext cx="19050" cy="136525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51"/>
                </a:cxn>
                <a:cxn ang="0">
                  <a:pos x="0" y="0"/>
                </a:cxn>
              </a:cxnLst>
              <a:rect b="b" l="0" r="r" t="0"/>
              <a:pathLst>
                <a:path h="51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6"/>
                    <a:pt x="7" y="40"/>
                    <a:pt x="0" y="51"/>
                  </a:cubicBezTo>
                  <a:cubicBezTo>
                    <a:pt x="0" y="34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719EA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94" name="Freeform 64"/>
            <p:cNvSpPr/>
            <p:nvPr/>
          </p:nvSpPr>
          <p:spPr bwMode="auto">
            <a:xfrm>
              <a:off x="6434138" y="3151188"/>
              <a:ext cx="19050" cy="161925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60"/>
                </a:cxn>
                <a:cxn ang="0">
                  <a:pos x="0" y="0"/>
                </a:cxn>
              </a:cxnLst>
              <a:rect b="b" l="0" r="r" t="0"/>
              <a:pathLst>
                <a:path h="60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9"/>
                    <a:pt x="7" y="46"/>
                    <a:pt x="0" y="60"/>
                  </a:cubicBezTo>
                  <a:cubicBezTo>
                    <a:pt x="0" y="40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48727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95" name="Freeform 65"/>
            <p:cNvSpPr/>
            <p:nvPr/>
          </p:nvSpPr>
          <p:spPr bwMode="auto">
            <a:xfrm>
              <a:off x="7431088" y="3184525"/>
              <a:ext cx="19050" cy="96838"/>
            </a:xfrm>
            <a:custGeom>
              <a:cxnLst>
                <a:cxn ang="0">
                  <a:pos x="4" y="36"/>
                </a:cxn>
                <a:cxn ang="0">
                  <a:pos x="7" y="0"/>
                </a:cxn>
                <a:cxn ang="0">
                  <a:pos x="7" y="36"/>
                </a:cxn>
                <a:cxn ang="0">
                  <a:pos x="4" y="36"/>
                </a:cxn>
              </a:cxnLst>
              <a:rect b="b" l="0" r="r" t="0"/>
              <a:pathLst>
                <a:path h="36" w="7">
                  <a:moveTo>
                    <a:pt x="4" y="36"/>
                  </a:moveTo>
                  <a:cubicBezTo>
                    <a:pt x="6" y="25"/>
                    <a:pt x="0" y="6"/>
                    <a:pt x="7" y="0"/>
                  </a:cubicBezTo>
                  <a:cubicBezTo>
                    <a:pt x="7" y="12"/>
                    <a:pt x="7" y="24"/>
                    <a:pt x="7" y="36"/>
                  </a:cubicBezTo>
                  <a:cubicBezTo>
                    <a:pt x="6" y="36"/>
                    <a:pt x="5" y="36"/>
                    <a:pt x="4" y="36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96" name="Freeform 66"/>
            <p:cNvSpPr/>
            <p:nvPr/>
          </p:nvSpPr>
          <p:spPr bwMode="auto">
            <a:xfrm>
              <a:off x="7442200" y="3281363"/>
              <a:ext cx="7938" cy="96838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36"/>
                </a:cxn>
                <a:cxn ang="0">
                  <a:pos x="0" y="36"/>
                </a:cxn>
                <a:cxn ang="0">
                  <a:pos x="0" y="0"/>
                </a:cxn>
              </a:cxnLst>
              <a:rect b="b" l="0" r="r" t="0"/>
              <a:pathLst>
                <a:path h="36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12"/>
                    <a:pt x="3" y="24"/>
                    <a:pt x="3" y="36"/>
                  </a:cubicBezTo>
                  <a:cubicBezTo>
                    <a:pt x="2" y="36"/>
                    <a:pt x="1" y="36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97" name="Freeform 67"/>
            <p:cNvSpPr/>
            <p:nvPr/>
          </p:nvSpPr>
          <p:spPr bwMode="auto">
            <a:xfrm>
              <a:off x="3192463" y="3289300"/>
              <a:ext cx="12700" cy="96838"/>
            </a:xfrm>
            <a:custGeom>
              <a:cxnLst>
                <a:cxn ang="0">
                  <a:pos x="5" y="36"/>
                </a:cxn>
                <a:cxn ang="0">
                  <a:pos x="5" y="0"/>
                </a:cxn>
                <a:cxn ang="0">
                  <a:pos x="5" y="36"/>
                </a:cxn>
              </a:cxnLst>
              <a:rect b="b" l="0" r="r" t="0"/>
              <a:pathLst>
                <a:path h="36" w="5">
                  <a:moveTo>
                    <a:pt x="5" y="36"/>
                  </a:moveTo>
                  <a:cubicBezTo>
                    <a:pt x="0" y="31"/>
                    <a:pt x="0" y="5"/>
                    <a:pt x="5" y="0"/>
                  </a:cubicBezTo>
                  <a:cubicBezTo>
                    <a:pt x="5" y="12"/>
                    <a:pt x="5" y="24"/>
                    <a:pt x="5" y="36"/>
                  </a:cubicBezTo>
                  <a:close/>
                </a:path>
              </a:pathLst>
            </a:custGeom>
            <a:solidFill>
              <a:srgbClr val="2F8EA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98" name="Freeform 68"/>
            <p:cNvSpPr/>
            <p:nvPr/>
          </p:nvSpPr>
          <p:spPr bwMode="auto">
            <a:xfrm>
              <a:off x="3757613" y="3467100"/>
              <a:ext cx="12700" cy="177800"/>
            </a:xfrm>
            <a:custGeom>
              <a:cxnLst>
                <a:cxn ang="0">
                  <a:pos x="5" y="0"/>
                </a:cxn>
                <a:cxn ang="0">
                  <a:pos x="5" y="66"/>
                </a:cxn>
                <a:cxn ang="0">
                  <a:pos x="5" y="0"/>
                </a:cxn>
              </a:cxnLst>
              <a:rect b="b" l="0" r="r" t="0"/>
              <a:pathLst>
                <a:path h="66" w="5">
                  <a:moveTo>
                    <a:pt x="5" y="0"/>
                  </a:moveTo>
                  <a:cubicBezTo>
                    <a:pt x="5" y="22"/>
                    <a:pt x="5" y="44"/>
                    <a:pt x="5" y="66"/>
                  </a:cubicBezTo>
                  <a:cubicBezTo>
                    <a:pt x="0" y="51"/>
                    <a:pt x="0" y="15"/>
                    <a:pt x="5" y="0"/>
                  </a:cubicBezTo>
                  <a:close/>
                </a:path>
              </a:pathLst>
            </a:custGeom>
            <a:solidFill>
              <a:srgbClr val="1575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99" name="Freeform 69"/>
            <p:cNvSpPr/>
            <p:nvPr/>
          </p:nvSpPr>
          <p:spPr bwMode="auto">
            <a:xfrm>
              <a:off x="4297363" y="3482975"/>
              <a:ext cx="14288" cy="104775"/>
            </a:xfrm>
            <a:custGeom>
              <a:cxnLst>
                <a:cxn ang="0">
                  <a:pos x="5" y="39"/>
                </a:cxn>
                <a:cxn ang="0">
                  <a:pos x="5" y="0"/>
                </a:cxn>
                <a:cxn ang="0">
                  <a:pos x="5" y="39"/>
                </a:cxn>
              </a:cxnLst>
              <a:rect b="b" l="0" r="r" t="0"/>
              <a:pathLst>
                <a:path h="39" w="5">
                  <a:moveTo>
                    <a:pt x="5" y="39"/>
                  </a:moveTo>
                  <a:cubicBezTo>
                    <a:pt x="0" y="33"/>
                    <a:pt x="0" y="6"/>
                    <a:pt x="5" y="0"/>
                  </a:cubicBezTo>
                  <a:cubicBezTo>
                    <a:pt x="5" y="13"/>
                    <a:pt x="5" y="26"/>
                    <a:pt x="5" y="39"/>
                  </a:cubicBezTo>
                  <a:close/>
                </a:path>
              </a:pathLst>
            </a:custGeom>
            <a:solidFill>
              <a:srgbClr val="649BA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00" name="Freeform 70"/>
            <p:cNvSpPr/>
            <p:nvPr/>
          </p:nvSpPr>
          <p:spPr bwMode="auto">
            <a:xfrm>
              <a:off x="4875213" y="3532188"/>
              <a:ext cx="169863" cy="17463"/>
            </a:xfrm>
            <a:custGeom>
              <a:cxnLst>
                <a:cxn ang="0">
                  <a:pos x="63" y="3"/>
                </a:cxn>
                <a:cxn ang="0">
                  <a:pos x="0" y="0"/>
                </a:cxn>
                <a:cxn ang="0">
                  <a:pos x="63" y="0"/>
                </a:cxn>
                <a:cxn ang="0">
                  <a:pos x="63" y="3"/>
                </a:cxn>
              </a:cxnLst>
              <a:rect b="b" l="0" r="r" t="0"/>
              <a:pathLst>
                <a:path h="7" w="62">
                  <a:moveTo>
                    <a:pt x="63" y="3"/>
                  </a:moveTo>
                  <a:cubicBezTo>
                    <a:pt x="43" y="1"/>
                    <a:pt x="15" y="7"/>
                    <a:pt x="0" y="0"/>
                  </a:cubicBezTo>
                  <a:cubicBezTo>
                    <a:pt x="21" y="0"/>
                    <a:pt x="42" y="0"/>
                    <a:pt x="63" y="0"/>
                  </a:cubicBezTo>
                  <a:cubicBezTo>
                    <a:pt x="63" y="1"/>
                    <a:pt x="63" y="2"/>
                    <a:pt x="63" y="3"/>
                  </a:cubicBezTo>
                  <a:close/>
                </a:path>
              </a:pathLst>
            </a:custGeom>
            <a:solidFill>
              <a:srgbClr val="649BA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01" name="Freeform 71"/>
            <p:cNvSpPr/>
            <p:nvPr/>
          </p:nvSpPr>
          <p:spPr bwMode="auto">
            <a:xfrm>
              <a:off x="2382838" y="3611563"/>
              <a:ext cx="136525" cy="293688"/>
            </a:xfrm>
            <a:custGeom>
              <a:cxnLst>
                <a:cxn ang="0">
                  <a:pos x="33" y="6"/>
                </a:cxn>
                <a:cxn ang="0">
                  <a:pos x="48" y="6"/>
                </a:cxn>
                <a:cxn ang="0">
                  <a:pos x="51" y="9"/>
                </a:cxn>
                <a:cxn ang="0">
                  <a:pos x="18" y="87"/>
                </a:cxn>
                <a:cxn ang="0">
                  <a:pos x="0" y="93"/>
                </a:cxn>
                <a:cxn ang="0">
                  <a:pos x="12" y="66"/>
                </a:cxn>
                <a:cxn ang="0">
                  <a:pos x="24" y="30"/>
                </a:cxn>
                <a:cxn ang="0">
                  <a:pos x="33" y="6"/>
                </a:cxn>
              </a:cxnLst>
              <a:rect b="b" l="0" r="r" t="0"/>
              <a:pathLst>
                <a:path h="109" w="51">
                  <a:moveTo>
                    <a:pt x="33" y="6"/>
                  </a:moveTo>
                  <a:cubicBezTo>
                    <a:pt x="43" y="8"/>
                    <a:pt x="42" y="0"/>
                    <a:pt x="48" y="6"/>
                  </a:cubicBezTo>
                  <a:cubicBezTo>
                    <a:pt x="48" y="7"/>
                    <a:pt x="49" y="10"/>
                    <a:pt x="51" y="9"/>
                  </a:cubicBezTo>
                  <a:cubicBezTo>
                    <a:pt x="31" y="24"/>
                    <a:pt x="34" y="66"/>
                    <a:pt x="18" y="87"/>
                  </a:cubicBezTo>
                  <a:cubicBezTo>
                    <a:pt x="15" y="91"/>
                    <a:pt x="3" y="109"/>
                    <a:pt x="0" y="93"/>
                  </a:cubicBezTo>
                  <a:cubicBezTo>
                    <a:pt x="2" y="82"/>
                    <a:pt x="11" y="78"/>
                    <a:pt x="12" y="66"/>
                  </a:cubicBezTo>
                  <a:cubicBezTo>
                    <a:pt x="19" y="57"/>
                    <a:pt x="26" y="48"/>
                    <a:pt x="24" y="30"/>
                  </a:cubicBezTo>
                  <a:cubicBezTo>
                    <a:pt x="23" y="18"/>
                    <a:pt x="30" y="14"/>
                    <a:pt x="33" y="6"/>
                  </a:cubicBezTo>
                  <a:close/>
                </a:path>
              </a:pathLst>
            </a:custGeom>
            <a:solidFill>
              <a:srgbClr val="00010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02" name="Freeform 72"/>
            <p:cNvSpPr/>
            <p:nvPr/>
          </p:nvSpPr>
          <p:spPr bwMode="auto">
            <a:xfrm>
              <a:off x="5465763" y="3625850"/>
              <a:ext cx="168275" cy="30163"/>
            </a:xfrm>
            <a:custGeom>
              <a:cxnLst>
                <a:cxn ang="0">
                  <a:pos x="0" y="7"/>
                </a:cxn>
                <a:cxn ang="0">
                  <a:pos x="63" y="4"/>
                </a:cxn>
                <a:cxn ang="0">
                  <a:pos x="0" y="7"/>
                </a:cxn>
              </a:cxnLst>
              <a:rect b="b" l="0" r="r" t="0"/>
              <a:pathLst>
                <a:path h="11" w="62">
                  <a:moveTo>
                    <a:pt x="0" y="7"/>
                  </a:moveTo>
                  <a:cubicBezTo>
                    <a:pt x="15" y="0"/>
                    <a:pt x="43" y="6"/>
                    <a:pt x="63" y="4"/>
                  </a:cubicBezTo>
                  <a:cubicBezTo>
                    <a:pt x="48" y="11"/>
                    <a:pt x="20" y="5"/>
                    <a:pt x="0" y="7"/>
                  </a:cubicBezTo>
                  <a:close/>
                </a:path>
              </a:pathLst>
            </a:custGeom>
            <a:solidFill>
              <a:srgbClr val="3151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03" name="Freeform 73"/>
            <p:cNvSpPr/>
            <p:nvPr/>
          </p:nvSpPr>
          <p:spPr bwMode="auto">
            <a:xfrm>
              <a:off x="3278188" y="3652838"/>
              <a:ext cx="19050" cy="88900"/>
            </a:xfrm>
            <a:custGeom>
              <a:cxnLst>
                <a:cxn ang="0">
                  <a:pos x="0" y="0"/>
                </a:cxn>
                <a:cxn ang="0">
                  <a:pos x="3" y="33"/>
                </a:cxn>
                <a:cxn ang="0">
                  <a:pos x="0" y="33"/>
                </a:cxn>
                <a:cxn ang="0">
                  <a:pos x="0" y="0"/>
                </a:cxn>
              </a:cxnLst>
              <a:rect b="b" l="0" r="r" t="0"/>
              <a:pathLst>
                <a:path h="33" w="7">
                  <a:moveTo>
                    <a:pt x="0" y="0"/>
                  </a:moveTo>
                  <a:cubicBezTo>
                    <a:pt x="7" y="5"/>
                    <a:pt x="1" y="23"/>
                    <a:pt x="3" y="33"/>
                  </a:cubicBezTo>
                  <a:cubicBezTo>
                    <a:pt x="2" y="33"/>
                    <a:pt x="1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1555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04" name="Freeform 74"/>
            <p:cNvSpPr/>
            <p:nvPr/>
          </p:nvSpPr>
          <p:spPr bwMode="auto">
            <a:xfrm>
              <a:off x="7429500" y="3708400"/>
              <a:ext cx="12700" cy="227013"/>
            </a:xfrm>
            <a:custGeom>
              <a:cxnLst>
                <a:cxn ang="0">
                  <a:pos x="5" y="84"/>
                </a:cxn>
                <a:cxn ang="0">
                  <a:pos x="5" y="0"/>
                </a:cxn>
                <a:cxn ang="0">
                  <a:pos x="5" y="84"/>
                </a:cxn>
              </a:cxnLst>
              <a:rect b="b" l="0" r="r" t="0"/>
              <a:pathLst>
                <a:path h="84" w="5">
                  <a:moveTo>
                    <a:pt x="5" y="84"/>
                  </a:moveTo>
                  <a:cubicBezTo>
                    <a:pt x="0" y="63"/>
                    <a:pt x="0" y="21"/>
                    <a:pt x="5" y="0"/>
                  </a:cubicBezTo>
                  <a:cubicBezTo>
                    <a:pt x="5" y="28"/>
                    <a:pt x="5" y="56"/>
                    <a:pt x="5" y="84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05" name="Freeform 75"/>
            <p:cNvSpPr/>
            <p:nvPr/>
          </p:nvSpPr>
          <p:spPr bwMode="auto">
            <a:xfrm>
              <a:off x="4584700" y="3770313"/>
              <a:ext cx="661988" cy="30163"/>
            </a:xfrm>
            <a:custGeom>
              <a:cxnLst>
                <a:cxn ang="0">
                  <a:pos x="0" y="4"/>
                </a:cxn>
                <a:cxn ang="0">
                  <a:pos x="246" y="7"/>
                </a:cxn>
                <a:cxn ang="0">
                  <a:pos x="0" y="4"/>
                </a:cxn>
              </a:cxnLst>
              <a:rect b="b" l="0" r="r" t="0"/>
              <a:pathLst>
                <a:path h="11" w="246">
                  <a:moveTo>
                    <a:pt x="0" y="4"/>
                  </a:moveTo>
                  <a:cubicBezTo>
                    <a:pt x="81" y="6"/>
                    <a:pt x="170" y="0"/>
                    <a:pt x="246" y="7"/>
                  </a:cubicBezTo>
                  <a:cubicBezTo>
                    <a:pt x="165" y="5"/>
                    <a:pt x="76" y="11"/>
                    <a:pt x="0" y="4"/>
                  </a:cubicBezTo>
                  <a:close/>
                </a:path>
              </a:pathLst>
            </a:custGeom>
            <a:solidFill>
              <a:srgbClr val="3151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06" name="Freeform 76"/>
            <p:cNvSpPr/>
            <p:nvPr/>
          </p:nvSpPr>
          <p:spPr bwMode="auto">
            <a:xfrm>
              <a:off x="4770438" y="3805238"/>
              <a:ext cx="88900" cy="19050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0" y="0"/>
                </a:cxn>
              </a:cxnLst>
              <a:rect b="b" l="0" r="r" t="0"/>
              <a:pathLst>
                <a:path h="7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33" y="1"/>
                    <a:pt x="33" y="2"/>
                    <a:pt x="33" y="3"/>
                  </a:cubicBezTo>
                  <a:cubicBezTo>
                    <a:pt x="23" y="1"/>
                    <a:pt x="5" y="7"/>
                    <a:pt x="0" y="0"/>
                  </a:cubicBezTo>
                  <a:close/>
                </a:path>
              </a:pathLst>
            </a:custGeom>
            <a:solidFill>
              <a:srgbClr val="188B8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07" name="Freeform 77"/>
            <p:cNvSpPr/>
            <p:nvPr/>
          </p:nvSpPr>
          <p:spPr bwMode="auto">
            <a:xfrm>
              <a:off x="4956175" y="3795713"/>
              <a:ext cx="88900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33" y="7"/>
                </a:cxn>
                <a:cxn ang="0">
                  <a:pos x="0" y="7"/>
                </a:cxn>
              </a:cxnLst>
              <a:rect b="b" l="0" r="r" t="0"/>
              <a:pathLst>
                <a:path h="7" w="33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10" y="6"/>
                    <a:pt x="28" y="0"/>
                    <a:pt x="33" y="7"/>
                  </a:cubicBezTo>
                  <a:cubicBezTo>
                    <a:pt x="22" y="7"/>
                    <a:pt x="11" y="7"/>
                    <a:pt x="0" y="7"/>
                  </a:cubicBezTo>
                  <a:close/>
                </a:path>
              </a:pathLst>
            </a:custGeom>
            <a:solidFill>
              <a:srgbClr val="1A454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08" name="Freeform 78"/>
            <p:cNvSpPr/>
            <p:nvPr/>
          </p:nvSpPr>
          <p:spPr bwMode="auto">
            <a:xfrm>
              <a:off x="3035300" y="3814763"/>
              <a:ext cx="80963" cy="17463"/>
            </a:xfrm>
            <a:custGeom>
              <a:cxnLst>
                <a:cxn ang="0">
                  <a:pos x="30" y="3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3"/>
                </a:cxn>
              </a:cxnLst>
              <a:rect b="b" l="0" r="r" t="0"/>
              <a:pathLst>
                <a:path h="7" w="30">
                  <a:moveTo>
                    <a:pt x="30" y="3"/>
                  </a:moveTo>
                  <a:cubicBezTo>
                    <a:pt x="21" y="1"/>
                    <a:pt x="4" y="7"/>
                    <a:pt x="0" y="0"/>
                  </a:cubicBezTo>
                  <a:cubicBezTo>
                    <a:pt x="10" y="0"/>
                    <a:pt x="20" y="0"/>
                    <a:pt x="30" y="0"/>
                  </a:cubicBezTo>
                  <a:cubicBezTo>
                    <a:pt x="30" y="1"/>
                    <a:pt x="30" y="2"/>
                    <a:pt x="30" y="3"/>
                  </a:cubicBezTo>
                  <a:close/>
                </a:path>
              </a:pathLst>
            </a:custGeom>
            <a:solidFill>
              <a:srgbClr val="188B8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09" name="Freeform 79"/>
            <p:cNvSpPr/>
            <p:nvPr/>
          </p:nvSpPr>
          <p:spPr bwMode="auto">
            <a:xfrm>
              <a:off x="3890963" y="3819525"/>
              <a:ext cx="122238" cy="30163"/>
            </a:xfrm>
            <a:custGeom>
              <a:cxnLst>
                <a:cxn ang="0">
                  <a:pos x="0" y="4"/>
                </a:cxn>
                <a:cxn ang="0">
                  <a:pos x="45" y="7"/>
                </a:cxn>
                <a:cxn ang="0">
                  <a:pos x="0" y="4"/>
                </a:cxn>
              </a:cxnLst>
              <a:rect b="b" l="0" r="r" t="0"/>
              <a:pathLst>
                <a:path h="11" w="45">
                  <a:moveTo>
                    <a:pt x="0" y="4"/>
                  </a:moveTo>
                  <a:cubicBezTo>
                    <a:pt x="14" y="6"/>
                    <a:pt x="36" y="0"/>
                    <a:pt x="45" y="7"/>
                  </a:cubicBezTo>
                  <a:cubicBezTo>
                    <a:pt x="31" y="5"/>
                    <a:pt x="9" y="11"/>
                    <a:pt x="0" y="4"/>
                  </a:cubicBezTo>
                  <a:close/>
                </a:path>
              </a:pathLst>
            </a:custGeom>
            <a:solidFill>
              <a:srgbClr val="1A454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0" name="Freeform 80"/>
            <p:cNvSpPr/>
            <p:nvPr/>
          </p:nvSpPr>
          <p:spPr bwMode="auto">
            <a:xfrm>
              <a:off x="3898900" y="3892550"/>
              <a:ext cx="88900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33" y="7"/>
                </a:cxn>
                <a:cxn ang="0">
                  <a:pos x="0" y="7"/>
                </a:cxn>
              </a:cxnLst>
              <a:rect b="b" l="0" r="r" t="0"/>
              <a:pathLst>
                <a:path h="7" w="33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10" y="6"/>
                    <a:pt x="28" y="0"/>
                    <a:pt x="33" y="7"/>
                  </a:cubicBezTo>
                  <a:cubicBezTo>
                    <a:pt x="22" y="7"/>
                    <a:pt x="11" y="7"/>
                    <a:pt x="0" y="7"/>
                  </a:cubicBezTo>
                  <a:close/>
                </a:path>
              </a:pathLst>
            </a:custGeom>
            <a:solidFill>
              <a:srgbClr val="1A454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1" name="Freeform 81"/>
            <p:cNvSpPr/>
            <p:nvPr/>
          </p:nvSpPr>
          <p:spPr bwMode="auto">
            <a:xfrm>
              <a:off x="3817938" y="3908425"/>
              <a:ext cx="122238" cy="19050"/>
            </a:xfrm>
            <a:custGeom>
              <a:cxnLst>
                <a:cxn ang="0">
                  <a:pos x="0" y="7"/>
                </a:cxn>
                <a:cxn ang="0">
                  <a:pos x="45" y="4"/>
                </a:cxn>
                <a:cxn ang="0">
                  <a:pos x="45" y="7"/>
                </a:cxn>
                <a:cxn ang="0">
                  <a:pos x="0" y="7"/>
                </a:cxn>
              </a:cxnLst>
              <a:rect b="b" l="0" r="r" t="0"/>
              <a:pathLst>
                <a:path h="7" w="45">
                  <a:moveTo>
                    <a:pt x="0" y="7"/>
                  </a:moveTo>
                  <a:cubicBezTo>
                    <a:pt x="9" y="0"/>
                    <a:pt x="31" y="6"/>
                    <a:pt x="45" y="4"/>
                  </a:cubicBezTo>
                  <a:cubicBezTo>
                    <a:pt x="45" y="5"/>
                    <a:pt x="45" y="6"/>
                    <a:pt x="45" y="7"/>
                  </a:cubicBezTo>
                  <a:cubicBezTo>
                    <a:pt x="30" y="7"/>
                    <a:pt x="15" y="7"/>
                    <a:pt x="0" y="7"/>
                  </a:cubicBezTo>
                  <a:close/>
                </a:path>
              </a:pathLst>
            </a:custGeom>
            <a:solidFill>
              <a:srgbClr val="1768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2" name="Freeform 82"/>
            <p:cNvSpPr/>
            <p:nvPr/>
          </p:nvSpPr>
          <p:spPr bwMode="auto">
            <a:xfrm>
              <a:off x="3810000" y="3919538"/>
              <a:ext cx="258763" cy="31750"/>
            </a:xfrm>
            <a:custGeom>
              <a:cxnLst>
                <a:cxn ang="0">
                  <a:pos x="30" y="9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48" y="3"/>
                </a:cxn>
                <a:cxn ang="0">
                  <a:pos x="96" y="3"/>
                </a:cxn>
                <a:cxn ang="0">
                  <a:pos x="96" y="9"/>
                </a:cxn>
                <a:cxn ang="0">
                  <a:pos x="60" y="9"/>
                </a:cxn>
                <a:cxn ang="0">
                  <a:pos x="30" y="9"/>
                </a:cxn>
              </a:cxnLst>
              <a:rect b="b" l="0" r="r" t="0"/>
              <a:pathLst>
                <a:path h="12" w="96">
                  <a:moveTo>
                    <a:pt x="30" y="9"/>
                  </a:moveTo>
                  <a:cubicBezTo>
                    <a:pt x="27" y="0"/>
                    <a:pt x="3" y="12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18" y="3"/>
                    <a:pt x="33" y="3"/>
                    <a:pt x="48" y="3"/>
                  </a:cubicBezTo>
                  <a:cubicBezTo>
                    <a:pt x="64" y="3"/>
                    <a:pt x="80" y="3"/>
                    <a:pt x="96" y="3"/>
                  </a:cubicBezTo>
                  <a:cubicBezTo>
                    <a:pt x="96" y="5"/>
                    <a:pt x="96" y="7"/>
                    <a:pt x="96" y="9"/>
                  </a:cubicBezTo>
                  <a:cubicBezTo>
                    <a:pt x="84" y="9"/>
                    <a:pt x="72" y="9"/>
                    <a:pt x="60" y="9"/>
                  </a:cubicBezTo>
                  <a:cubicBezTo>
                    <a:pt x="50" y="9"/>
                    <a:pt x="40" y="9"/>
                    <a:pt x="30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3" name="Freeform 83"/>
            <p:cNvSpPr/>
            <p:nvPr/>
          </p:nvSpPr>
          <p:spPr bwMode="auto">
            <a:xfrm>
              <a:off x="3956050" y="3975100"/>
              <a:ext cx="80963" cy="14288"/>
            </a:xfrm>
            <a:custGeom>
              <a:cxnLst>
                <a:cxn ang="0">
                  <a:pos x="30" y="0"/>
                </a:cxn>
                <a:cxn ang="0">
                  <a:pos x="0" y="0"/>
                </a:cxn>
                <a:cxn ang="0">
                  <a:pos x="30" y="0"/>
                </a:cxn>
              </a:cxnLst>
              <a:rect b="b" l="0" r="r" t="0"/>
              <a:pathLst>
                <a:path h="5" w="30">
                  <a:moveTo>
                    <a:pt x="30" y="0"/>
                  </a:moveTo>
                  <a:cubicBezTo>
                    <a:pt x="27" y="5"/>
                    <a:pt x="3" y="5"/>
                    <a:pt x="0" y="0"/>
                  </a:cubicBezTo>
                  <a:cubicBezTo>
                    <a:pt x="10" y="0"/>
                    <a:pt x="20" y="0"/>
                    <a:pt x="30" y="0"/>
                  </a:cubicBezTo>
                  <a:close/>
                </a:path>
              </a:pathLst>
            </a:custGeom>
            <a:solidFill>
              <a:srgbClr val="1768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4" name="Freeform 84"/>
            <p:cNvSpPr/>
            <p:nvPr/>
          </p:nvSpPr>
          <p:spPr bwMode="auto">
            <a:xfrm>
              <a:off x="7410450" y="3990975"/>
              <a:ext cx="19050" cy="96838"/>
            </a:xfrm>
            <a:custGeom>
              <a:cxnLst>
                <a:cxn ang="0">
                  <a:pos x="0" y="0"/>
                </a:cxn>
                <a:cxn ang="0">
                  <a:pos x="3" y="36"/>
                </a:cxn>
                <a:cxn ang="0">
                  <a:pos x="0" y="36"/>
                </a:cxn>
                <a:cxn ang="0">
                  <a:pos x="0" y="0"/>
                </a:cxn>
              </a:cxnLst>
              <a:rect b="b" l="0" r="r" t="0"/>
              <a:pathLst>
                <a:path h="36" w="7">
                  <a:moveTo>
                    <a:pt x="0" y="0"/>
                  </a:moveTo>
                  <a:cubicBezTo>
                    <a:pt x="7" y="6"/>
                    <a:pt x="1" y="25"/>
                    <a:pt x="3" y="36"/>
                  </a:cubicBezTo>
                  <a:cubicBezTo>
                    <a:pt x="2" y="36"/>
                    <a:pt x="1" y="36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3151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5" name="Freeform 85"/>
            <p:cNvSpPr/>
            <p:nvPr/>
          </p:nvSpPr>
          <p:spPr bwMode="auto">
            <a:xfrm>
              <a:off x="3875088" y="4017963"/>
              <a:ext cx="146050" cy="14288"/>
            </a:xfrm>
            <a:custGeom>
              <a:cxnLst>
                <a:cxn ang="0">
                  <a:pos x="0" y="5"/>
                </a:cxn>
                <a:cxn ang="0">
                  <a:pos x="54" y="5"/>
                </a:cxn>
                <a:cxn ang="0">
                  <a:pos x="0" y="5"/>
                </a:cxn>
              </a:cxnLst>
              <a:rect b="b" l="0" r="r" t="0"/>
              <a:pathLst>
                <a:path h="5" w="54">
                  <a:moveTo>
                    <a:pt x="0" y="5"/>
                  </a:moveTo>
                  <a:cubicBezTo>
                    <a:pt x="11" y="0"/>
                    <a:pt x="43" y="0"/>
                    <a:pt x="54" y="5"/>
                  </a:cubicBezTo>
                  <a:cubicBezTo>
                    <a:pt x="36" y="5"/>
                    <a:pt x="18" y="5"/>
                    <a:pt x="0" y="5"/>
                  </a:cubicBezTo>
                  <a:close/>
                </a:path>
              </a:pathLst>
            </a:custGeom>
            <a:solidFill>
              <a:srgbClr val="1768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6" name="Freeform 86"/>
            <p:cNvSpPr/>
            <p:nvPr/>
          </p:nvSpPr>
          <p:spPr bwMode="auto">
            <a:xfrm>
              <a:off x="7442200" y="4056063"/>
              <a:ext cx="19050" cy="112713"/>
            </a:xfrm>
            <a:custGeom>
              <a:cxnLst>
                <a:cxn ang="0">
                  <a:pos x="0" y="0"/>
                </a:cxn>
                <a:cxn ang="0">
                  <a:pos x="3" y="42"/>
                </a:cxn>
                <a:cxn ang="0">
                  <a:pos x="0" y="42"/>
                </a:cxn>
                <a:cxn ang="0">
                  <a:pos x="0" y="0"/>
                </a:cxn>
              </a:cxnLst>
              <a:rect b="b" l="0" r="r" t="0"/>
              <a:pathLst>
                <a:path h="42" w="7">
                  <a:moveTo>
                    <a:pt x="0" y="0"/>
                  </a:moveTo>
                  <a:cubicBezTo>
                    <a:pt x="7" y="8"/>
                    <a:pt x="1" y="29"/>
                    <a:pt x="3" y="42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7" name="Freeform 87"/>
            <p:cNvSpPr/>
            <p:nvPr/>
          </p:nvSpPr>
          <p:spPr bwMode="auto">
            <a:xfrm>
              <a:off x="3367088" y="4070350"/>
              <a:ext cx="104775" cy="17463"/>
            </a:xfrm>
            <a:custGeom>
              <a:cxnLst>
                <a:cxn ang="0">
                  <a:pos x="0" y="7"/>
                </a:cxn>
                <a:cxn ang="0">
                  <a:pos x="39" y="4"/>
                </a:cxn>
                <a:cxn ang="0">
                  <a:pos x="39" y="7"/>
                </a:cxn>
                <a:cxn ang="0">
                  <a:pos x="0" y="7"/>
                </a:cxn>
              </a:cxnLst>
              <a:rect b="b" l="0" r="r" t="0"/>
              <a:pathLst>
                <a:path h="7" w="39">
                  <a:moveTo>
                    <a:pt x="0" y="7"/>
                  </a:moveTo>
                  <a:cubicBezTo>
                    <a:pt x="7" y="0"/>
                    <a:pt x="27" y="6"/>
                    <a:pt x="39" y="4"/>
                  </a:cubicBezTo>
                  <a:cubicBezTo>
                    <a:pt x="39" y="5"/>
                    <a:pt x="39" y="6"/>
                    <a:pt x="39" y="7"/>
                  </a:cubicBezTo>
                  <a:cubicBezTo>
                    <a:pt x="26" y="7"/>
                    <a:pt x="13" y="7"/>
                    <a:pt x="0" y="7"/>
                  </a:cubicBezTo>
                  <a:close/>
                </a:path>
              </a:pathLst>
            </a:custGeom>
            <a:solidFill>
              <a:srgbClr val="1A454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8" name="Freeform 88"/>
            <p:cNvSpPr/>
            <p:nvPr/>
          </p:nvSpPr>
          <p:spPr bwMode="auto">
            <a:xfrm>
              <a:off x="4521200" y="4144963"/>
              <a:ext cx="160338" cy="14288"/>
            </a:xfrm>
            <a:custGeom>
              <a:cxnLst>
                <a:cxn ang="0">
                  <a:pos x="60" y="0"/>
                </a:cxn>
                <a:cxn ang="0">
                  <a:pos x="0" y="0"/>
                </a:cxn>
                <a:cxn ang="0">
                  <a:pos x="60" y="0"/>
                </a:cxn>
              </a:cxnLst>
              <a:rect b="b" l="0" r="r" t="0"/>
              <a:pathLst>
                <a:path h="5" w="60">
                  <a:moveTo>
                    <a:pt x="60" y="0"/>
                  </a:moveTo>
                  <a:cubicBezTo>
                    <a:pt x="47" y="5"/>
                    <a:pt x="13" y="5"/>
                    <a:pt x="0" y="0"/>
                  </a:cubicBezTo>
                  <a:cubicBezTo>
                    <a:pt x="20" y="0"/>
                    <a:pt x="40" y="0"/>
                    <a:pt x="60" y="0"/>
                  </a:cubicBezTo>
                  <a:close/>
                </a:path>
              </a:pathLst>
            </a:custGeom>
            <a:solidFill>
              <a:srgbClr val="1555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9" name="Freeform 89"/>
            <p:cNvSpPr/>
            <p:nvPr/>
          </p:nvSpPr>
          <p:spPr bwMode="auto">
            <a:xfrm>
              <a:off x="5845175" y="4176713"/>
              <a:ext cx="12700" cy="80963"/>
            </a:xfrm>
            <a:custGeom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0" y="0"/>
                </a:cxn>
              </a:cxnLst>
              <a:rect b="b" l="0" r="r" t="0"/>
              <a:pathLst>
                <a:path h="30" w="5">
                  <a:moveTo>
                    <a:pt x="0" y="0"/>
                  </a:moveTo>
                  <a:cubicBezTo>
                    <a:pt x="5" y="3"/>
                    <a:pt x="5" y="27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4C9E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0" name="Freeform 90"/>
            <p:cNvSpPr/>
            <p:nvPr/>
          </p:nvSpPr>
          <p:spPr bwMode="auto">
            <a:xfrm>
              <a:off x="4327525" y="4265613"/>
              <a:ext cx="144463" cy="14288"/>
            </a:xfrm>
            <a:custGeom>
              <a:cxnLst>
                <a:cxn ang="0">
                  <a:pos x="54" y="0"/>
                </a:cxn>
                <a:cxn ang="0">
                  <a:pos x="0" y="0"/>
                </a:cxn>
                <a:cxn ang="0">
                  <a:pos x="54" y="0"/>
                </a:cxn>
              </a:cxnLst>
              <a:rect b="b" l="0" r="r" t="0"/>
              <a:pathLst>
                <a:path h="5" w="54">
                  <a:moveTo>
                    <a:pt x="54" y="0"/>
                  </a:moveTo>
                  <a:cubicBezTo>
                    <a:pt x="43" y="5"/>
                    <a:pt x="11" y="5"/>
                    <a:pt x="0" y="0"/>
                  </a:cubicBezTo>
                  <a:cubicBezTo>
                    <a:pt x="18" y="0"/>
                    <a:pt x="36" y="0"/>
                    <a:pt x="54" y="0"/>
                  </a:cubicBezTo>
                  <a:close/>
                </a:path>
              </a:pathLst>
            </a:custGeom>
            <a:solidFill>
              <a:srgbClr val="1A454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1" name="Freeform 91"/>
            <p:cNvSpPr/>
            <p:nvPr/>
          </p:nvSpPr>
          <p:spPr bwMode="auto">
            <a:xfrm>
              <a:off x="5691188" y="4303713"/>
              <a:ext cx="80963" cy="19050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30" y="7"/>
                </a:cxn>
                <a:cxn ang="0">
                  <a:pos x="0" y="7"/>
                </a:cxn>
              </a:cxnLst>
              <a:rect b="b" l="0" r="r" t="0"/>
              <a:pathLst>
                <a:path h="7" w="30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30" y="5"/>
                    <a:pt x="30" y="6"/>
                    <a:pt x="30" y="7"/>
                  </a:cubicBezTo>
                  <a:cubicBezTo>
                    <a:pt x="20" y="7"/>
                    <a:pt x="10" y="7"/>
                    <a:pt x="0" y="7"/>
                  </a:cubicBezTo>
                  <a:close/>
                </a:path>
              </a:pathLst>
            </a:custGeom>
            <a:solidFill>
              <a:srgbClr val="3151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2" name="Freeform 92"/>
            <p:cNvSpPr/>
            <p:nvPr/>
          </p:nvSpPr>
          <p:spPr bwMode="auto">
            <a:xfrm>
              <a:off x="7431088" y="4314825"/>
              <a:ext cx="19050" cy="161925"/>
            </a:xfrm>
            <a:custGeom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60"/>
                </a:cxn>
                <a:cxn ang="0">
                  <a:pos x="4" y="0"/>
                </a:cxn>
              </a:cxnLst>
              <a:rect b="b" l="0" r="r" t="0"/>
              <a:pathLst>
                <a:path h="60" w="7">
                  <a:moveTo>
                    <a:pt x="4" y="0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7" y="20"/>
                    <a:pt x="7" y="40"/>
                    <a:pt x="7" y="60"/>
                  </a:cubicBezTo>
                  <a:cubicBezTo>
                    <a:pt x="0" y="46"/>
                    <a:pt x="6" y="19"/>
                    <a:pt x="4" y="0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3" name="Freeform 93"/>
            <p:cNvSpPr/>
            <p:nvPr/>
          </p:nvSpPr>
          <p:spPr bwMode="auto">
            <a:xfrm>
              <a:off x="1308100" y="4451350"/>
              <a:ext cx="19050" cy="80963"/>
            </a:xfrm>
            <a:custGeom>
              <a:cxnLst>
                <a:cxn ang="0">
                  <a:pos x="0" y="0"/>
                </a:cxn>
                <a:cxn ang="0">
                  <a:pos x="3" y="30"/>
                </a:cxn>
                <a:cxn ang="0">
                  <a:pos x="0" y="30"/>
                </a:cxn>
                <a:cxn ang="0">
                  <a:pos x="0" y="0"/>
                </a:cxn>
              </a:cxnLst>
              <a:rect b="b" l="0" r="r" t="0"/>
              <a:pathLst>
                <a:path h="30" w="7">
                  <a:moveTo>
                    <a:pt x="0" y="0"/>
                  </a:moveTo>
                  <a:cubicBezTo>
                    <a:pt x="7" y="4"/>
                    <a:pt x="1" y="21"/>
                    <a:pt x="3" y="30"/>
                  </a:cubicBezTo>
                  <a:cubicBezTo>
                    <a:pt x="2" y="30"/>
                    <a:pt x="1" y="30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4" name="Freeform 94"/>
            <p:cNvSpPr/>
            <p:nvPr/>
          </p:nvSpPr>
          <p:spPr bwMode="auto">
            <a:xfrm>
              <a:off x="7418388" y="4484688"/>
              <a:ext cx="7938" cy="96838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36"/>
                </a:cxn>
                <a:cxn ang="0">
                  <a:pos x="0" y="36"/>
                </a:cxn>
                <a:cxn ang="0">
                  <a:pos x="0" y="0"/>
                </a:cxn>
              </a:cxnLst>
              <a:rect b="b" l="0" r="r" t="0"/>
              <a:pathLst>
                <a:path h="36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12"/>
                    <a:pt x="3" y="24"/>
                    <a:pt x="3" y="36"/>
                  </a:cubicBezTo>
                  <a:cubicBezTo>
                    <a:pt x="2" y="36"/>
                    <a:pt x="1" y="36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4F79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5" name="Freeform 95"/>
            <p:cNvSpPr/>
            <p:nvPr/>
          </p:nvSpPr>
          <p:spPr bwMode="auto">
            <a:xfrm>
              <a:off x="7407275" y="4581525"/>
              <a:ext cx="19050" cy="104775"/>
            </a:xfrm>
            <a:custGeom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39"/>
                </a:cxn>
                <a:cxn ang="0">
                  <a:pos x="4" y="0"/>
                </a:cxn>
              </a:cxnLst>
              <a:rect b="b" l="0" r="r" t="0"/>
              <a:pathLst>
                <a:path h="39" w="7">
                  <a:moveTo>
                    <a:pt x="4" y="0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7" y="13"/>
                    <a:pt x="7" y="26"/>
                    <a:pt x="7" y="39"/>
                  </a:cubicBezTo>
                  <a:cubicBezTo>
                    <a:pt x="0" y="32"/>
                    <a:pt x="6" y="12"/>
                    <a:pt x="4" y="0"/>
                  </a:cubicBezTo>
                  <a:close/>
                </a:path>
              </a:pathLst>
            </a:custGeom>
            <a:solidFill>
              <a:srgbClr val="719EA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6" name="Freeform 96"/>
            <p:cNvSpPr/>
            <p:nvPr/>
          </p:nvSpPr>
          <p:spPr bwMode="auto">
            <a:xfrm>
              <a:off x="1298575" y="4621213"/>
              <a:ext cx="17463" cy="80963"/>
            </a:xfrm>
            <a:custGeom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30"/>
                </a:cxn>
                <a:cxn ang="0">
                  <a:pos x="4" y="0"/>
                </a:cxn>
              </a:cxnLst>
              <a:rect b="b" l="0" r="r" t="0"/>
              <a:pathLst>
                <a:path h="30" w="7">
                  <a:moveTo>
                    <a:pt x="4" y="0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7" y="10"/>
                    <a:pt x="7" y="20"/>
                    <a:pt x="7" y="30"/>
                  </a:cubicBezTo>
                  <a:cubicBezTo>
                    <a:pt x="0" y="26"/>
                    <a:pt x="6" y="9"/>
                    <a:pt x="4" y="0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7" name="Freeform 97"/>
            <p:cNvSpPr/>
            <p:nvPr/>
          </p:nvSpPr>
          <p:spPr bwMode="auto">
            <a:xfrm>
              <a:off x="7431088" y="4645025"/>
              <a:ext cx="19050" cy="161925"/>
            </a:xfrm>
            <a:custGeom>
              <a:cxnLst>
                <a:cxn ang="0">
                  <a:pos x="7" y="0"/>
                </a:cxn>
                <a:cxn ang="0">
                  <a:pos x="7" y="60"/>
                </a:cxn>
                <a:cxn ang="0">
                  <a:pos x="4" y="60"/>
                </a:cxn>
                <a:cxn ang="0">
                  <a:pos x="7" y="0"/>
                </a:cxn>
              </a:cxnLst>
              <a:rect b="b" l="0" r="r" t="0"/>
              <a:pathLst>
                <a:path h="60" w="7">
                  <a:moveTo>
                    <a:pt x="7" y="0"/>
                  </a:moveTo>
                  <a:cubicBezTo>
                    <a:pt x="7" y="20"/>
                    <a:pt x="7" y="40"/>
                    <a:pt x="7" y="60"/>
                  </a:cubicBezTo>
                  <a:cubicBezTo>
                    <a:pt x="6" y="60"/>
                    <a:pt x="5" y="60"/>
                    <a:pt x="4" y="60"/>
                  </a:cubicBezTo>
                  <a:cubicBezTo>
                    <a:pt x="6" y="41"/>
                    <a:pt x="0" y="14"/>
                    <a:pt x="7" y="0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8" name="Freeform 98"/>
            <p:cNvSpPr/>
            <p:nvPr/>
          </p:nvSpPr>
          <p:spPr bwMode="auto">
            <a:xfrm>
              <a:off x="4618038" y="4699000"/>
              <a:ext cx="314325" cy="19050"/>
            </a:xfrm>
            <a:custGeom>
              <a:cxnLst>
                <a:cxn ang="0">
                  <a:pos x="0" y="7"/>
                </a:cxn>
                <a:cxn ang="0">
                  <a:pos x="117" y="4"/>
                </a:cxn>
                <a:cxn ang="0">
                  <a:pos x="117" y="7"/>
                </a:cxn>
                <a:cxn ang="0">
                  <a:pos x="0" y="7"/>
                </a:cxn>
              </a:cxnLst>
              <a:rect b="b" l="0" r="r" t="0"/>
              <a:pathLst>
                <a:path h="7" w="117">
                  <a:moveTo>
                    <a:pt x="0" y="7"/>
                  </a:moveTo>
                  <a:cubicBezTo>
                    <a:pt x="33" y="0"/>
                    <a:pt x="79" y="6"/>
                    <a:pt x="117" y="4"/>
                  </a:cubicBezTo>
                  <a:cubicBezTo>
                    <a:pt x="117" y="5"/>
                    <a:pt x="117" y="6"/>
                    <a:pt x="117" y="7"/>
                  </a:cubicBezTo>
                  <a:cubicBezTo>
                    <a:pt x="78" y="7"/>
                    <a:pt x="39" y="7"/>
                    <a:pt x="0" y="7"/>
                  </a:cubicBezTo>
                  <a:close/>
                </a:path>
              </a:pathLst>
            </a:custGeom>
            <a:solidFill>
              <a:srgbClr val="1C3E4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29" name="Freeform 99"/>
            <p:cNvSpPr/>
            <p:nvPr/>
          </p:nvSpPr>
          <p:spPr bwMode="auto">
            <a:xfrm>
              <a:off x="4932363" y="4710113"/>
              <a:ext cx="322263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20" y="0"/>
                </a:cxn>
                <a:cxn ang="0">
                  <a:pos x="120" y="3"/>
                </a:cxn>
                <a:cxn ang="0">
                  <a:pos x="0" y="3"/>
                </a:cxn>
              </a:cxnLst>
              <a:rect b="b" l="0" r="r" t="0"/>
              <a:pathLst>
                <a:path h="3" w="120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40" y="0"/>
                    <a:pt x="80" y="0"/>
                    <a:pt x="120" y="0"/>
                  </a:cubicBezTo>
                  <a:cubicBezTo>
                    <a:pt x="120" y="1"/>
                    <a:pt x="120" y="2"/>
                    <a:pt x="120" y="3"/>
                  </a:cubicBezTo>
                  <a:cubicBezTo>
                    <a:pt x="80" y="3"/>
                    <a:pt x="40" y="3"/>
                    <a:pt x="0" y="3"/>
                  </a:cubicBezTo>
                  <a:close/>
                </a:path>
              </a:pathLst>
            </a:custGeom>
            <a:solidFill>
              <a:srgbClr val="1555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0" name="Freeform 100"/>
            <p:cNvSpPr/>
            <p:nvPr/>
          </p:nvSpPr>
          <p:spPr bwMode="auto">
            <a:xfrm>
              <a:off x="2930525" y="4718050"/>
              <a:ext cx="363538" cy="19050"/>
            </a:xfrm>
            <a:custGeom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135" y="3"/>
                </a:cxn>
                <a:cxn ang="0">
                  <a:pos x="0" y="0"/>
                </a:cxn>
              </a:cxnLst>
              <a:rect b="b" l="0" r="r" t="0"/>
              <a:pathLst>
                <a:path h="7" w="135">
                  <a:moveTo>
                    <a:pt x="0" y="0"/>
                  </a:moveTo>
                  <a:cubicBezTo>
                    <a:pt x="45" y="0"/>
                    <a:pt x="90" y="0"/>
                    <a:pt x="135" y="0"/>
                  </a:cubicBezTo>
                  <a:cubicBezTo>
                    <a:pt x="135" y="1"/>
                    <a:pt x="135" y="2"/>
                    <a:pt x="135" y="3"/>
                  </a:cubicBezTo>
                  <a:cubicBezTo>
                    <a:pt x="91" y="1"/>
                    <a:pt x="39" y="7"/>
                    <a:pt x="0" y="0"/>
                  </a:cubicBezTo>
                  <a:close/>
                </a:path>
              </a:pathLst>
            </a:custGeom>
            <a:solidFill>
              <a:srgbClr val="1768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1" name="Freeform 101"/>
            <p:cNvSpPr/>
            <p:nvPr/>
          </p:nvSpPr>
          <p:spPr bwMode="auto">
            <a:xfrm>
              <a:off x="3294063" y="4718050"/>
              <a:ext cx="693738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58" y="0"/>
                </a:cxn>
                <a:cxn ang="0">
                  <a:pos x="258" y="3"/>
                </a:cxn>
                <a:cxn ang="0">
                  <a:pos x="0" y="3"/>
                </a:cxn>
              </a:cxnLst>
              <a:rect b="b" l="0" r="r" t="0"/>
              <a:pathLst>
                <a:path h="3" w="258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86" y="0"/>
                    <a:pt x="172" y="0"/>
                    <a:pt x="258" y="0"/>
                  </a:cubicBezTo>
                  <a:cubicBezTo>
                    <a:pt x="258" y="1"/>
                    <a:pt x="258" y="2"/>
                    <a:pt x="258" y="3"/>
                  </a:cubicBezTo>
                  <a:cubicBezTo>
                    <a:pt x="172" y="3"/>
                    <a:pt x="86" y="3"/>
                    <a:pt x="0" y="3"/>
                  </a:cubicBezTo>
                  <a:close/>
                </a:path>
              </a:pathLst>
            </a:custGeom>
            <a:solidFill>
              <a:srgbClr val="1555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2" name="Freeform 102"/>
            <p:cNvSpPr/>
            <p:nvPr/>
          </p:nvSpPr>
          <p:spPr bwMode="auto">
            <a:xfrm>
              <a:off x="3987800" y="4718050"/>
              <a:ext cx="315913" cy="19050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0" y="3"/>
                </a:cxn>
              </a:cxnLst>
              <a:rect b="b" l="0" r="r" t="0"/>
              <a:pathLst>
                <a:path h="7" w="117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39" y="0"/>
                    <a:pt x="78" y="0"/>
                    <a:pt x="117" y="0"/>
                  </a:cubicBezTo>
                  <a:cubicBezTo>
                    <a:pt x="84" y="7"/>
                    <a:pt x="38" y="1"/>
                    <a:pt x="0" y="3"/>
                  </a:cubicBezTo>
                  <a:close/>
                </a:path>
              </a:pathLst>
            </a:custGeom>
            <a:solidFill>
              <a:srgbClr val="1768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3" name="Freeform 103"/>
            <p:cNvSpPr/>
            <p:nvPr/>
          </p:nvSpPr>
          <p:spPr bwMode="auto">
            <a:xfrm>
              <a:off x="5707063" y="4751388"/>
              <a:ext cx="96838" cy="17463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0" y="3"/>
                </a:cxn>
              </a:cxnLst>
              <a:rect b="b" l="0" r="r" t="0"/>
              <a:pathLst>
                <a:path h="7" w="36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2" y="0"/>
                    <a:pt x="24" y="0"/>
                    <a:pt x="36" y="0"/>
                  </a:cubicBezTo>
                  <a:cubicBezTo>
                    <a:pt x="30" y="7"/>
                    <a:pt x="11" y="1"/>
                    <a:pt x="0" y="3"/>
                  </a:cubicBezTo>
                  <a:close/>
                </a:path>
              </a:pathLst>
            </a:custGeom>
            <a:solidFill>
              <a:srgbClr val="3151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4" name="Freeform 104"/>
            <p:cNvSpPr/>
            <p:nvPr/>
          </p:nvSpPr>
          <p:spPr bwMode="auto">
            <a:xfrm>
              <a:off x="4246563" y="4791075"/>
              <a:ext cx="104775" cy="19050"/>
            </a:xfrm>
            <a:custGeom>
              <a:cxnLst>
                <a:cxn ang="0">
                  <a:pos x="39" y="3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3"/>
                </a:cxn>
              </a:cxnLst>
              <a:rect b="b" l="0" r="r" t="0"/>
              <a:pathLst>
                <a:path h="7" w="39">
                  <a:moveTo>
                    <a:pt x="39" y="3"/>
                  </a:moveTo>
                  <a:cubicBezTo>
                    <a:pt x="27" y="1"/>
                    <a:pt x="7" y="7"/>
                    <a:pt x="0" y="0"/>
                  </a:cubicBezTo>
                  <a:cubicBezTo>
                    <a:pt x="13" y="0"/>
                    <a:pt x="26" y="0"/>
                    <a:pt x="39" y="0"/>
                  </a:cubicBezTo>
                  <a:cubicBezTo>
                    <a:pt x="39" y="1"/>
                    <a:pt x="39" y="2"/>
                    <a:pt x="39" y="3"/>
                  </a:cubicBezTo>
                  <a:close/>
                </a:path>
              </a:pathLst>
            </a:custGeom>
            <a:solidFill>
              <a:srgbClr val="1555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5" name="Freeform 105"/>
            <p:cNvSpPr/>
            <p:nvPr/>
          </p:nvSpPr>
          <p:spPr bwMode="auto">
            <a:xfrm>
              <a:off x="4351338" y="4779963"/>
              <a:ext cx="104775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39" y="7"/>
                </a:cxn>
                <a:cxn ang="0">
                  <a:pos x="0" y="7"/>
                </a:cxn>
              </a:cxnLst>
              <a:rect b="b" l="0" r="r" t="0"/>
              <a:pathLst>
                <a:path h="7" w="39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12" y="6"/>
                    <a:pt x="32" y="0"/>
                    <a:pt x="39" y="7"/>
                  </a:cubicBezTo>
                  <a:cubicBezTo>
                    <a:pt x="26" y="7"/>
                    <a:pt x="13" y="7"/>
                    <a:pt x="0" y="7"/>
                  </a:cubicBezTo>
                  <a:close/>
                </a:path>
              </a:pathLst>
            </a:custGeom>
            <a:solidFill>
              <a:srgbClr val="1768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6" name="Freeform 106"/>
            <p:cNvSpPr/>
            <p:nvPr/>
          </p:nvSpPr>
          <p:spPr bwMode="auto">
            <a:xfrm>
              <a:off x="4560888" y="4799013"/>
              <a:ext cx="104775" cy="19050"/>
            </a:xfrm>
            <a:custGeom>
              <a:cxnLst>
                <a:cxn ang="0">
                  <a:pos x="0" y="0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0" y="0"/>
                </a:cxn>
              </a:cxnLst>
              <a:rect b="b" l="0" r="r" t="0"/>
              <a:pathLst>
                <a:path h="7" w="39">
                  <a:moveTo>
                    <a:pt x="0" y="0"/>
                  </a:moveTo>
                  <a:cubicBezTo>
                    <a:pt x="13" y="0"/>
                    <a:pt x="26" y="0"/>
                    <a:pt x="39" y="0"/>
                  </a:cubicBezTo>
                  <a:cubicBezTo>
                    <a:pt x="39" y="1"/>
                    <a:pt x="39" y="2"/>
                    <a:pt x="39" y="3"/>
                  </a:cubicBezTo>
                  <a:cubicBezTo>
                    <a:pt x="27" y="1"/>
                    <a:pt x="7" y="7"/>
                    <a:pt x="0" y="0"/>
                  </a:cubicBezTo>
                  <a:close/>
                </a:path>
              </a:pathLst>
            </a:custGeom>
            <a:solidFill>
              <a:srgbClr val="1C3E4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7" name="Freeform 107"/>
            <p:cNvSpPr/>
            <p:nvPr/>
          </p:nvSpPr>
          <p:spPr bwMode="auto">
            <a:xfrm>
              <a:off x="4665663" y="4799013"/>
              <a:ext cx="177800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3"/>
                </a:cxn>
                <a:cxn ang="0">
                  <a:pos x="0" y="3"/>
                </a:cxn>
              </a:cxnLst>
              <a:rect b="b" l="0" r="r" t="0"/>
              <a:pathLst>
                <a:path h="3" w="66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2" y="0"/>
                    <a:pt x="44" y="0"/>
                    <a:pt x="66" y="0"/>
                  </a:cubicBezTo>
                  <a:cubicBezTo>
                    <a:pt x="66" y="1"/>
                    <a:pt x="66" y="2"/>
                    <a:pt x="66" y="3"/>
                  </a:cubicBezTo>
                  <a:cubicBezTo>
                    <a:pt x="44" y="3"/>
                    <a:pt x="22" y="3"/>
                    <a:pt x="0" y="3"/>
                  </a:cubicBezTo>
                  <a:close/>
                </a:path>
              </a:pathLst>
            </a:custGeom>
            <a:solidFill>
              <a:srgbClr val="1555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8" name="Freeform 108"/>
            <p:cNvSpPr/>
            <p:nvPr/>
          </p:nvSpPr>
          <p:spPr bwMode="auto">
            <a:xfrm>
              <a:off x="4238625" y="4822825"/>
              <a:ext cx="88900" cy="19050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0" y="0"/>
                </a:cxn>
              </a:cxnLst>
              <a:rect b="b" l="0" r="r" t="0"/>
              <a:pathLst>
                <a:path h="7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33" y="1"/>
                    <a:pt x="33" y="2"/>
                    <a:pt x="33" y="3"/>
                  </a:cubicBezTo>
                  <a:cubicBezTo>
                    <a:pt x="23" y="1"/>
                    <a:pt x="5" y="7"/>
                    <a:pt x="0" y="0"/>
                  </a:cubicBezTo>
                  <a:close/>
                </a:path>
              </a:pathLst>
            </a:custGeom>
            <a:solidFill>
              <a:srgbClr val="719EA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39" name="Freeform 109"/>
            <p:cNvSpPr/>
            <p:nvPr/>
          </p:nvSpPr>
          <p:spPr bwMode="auto">
            <a:xfrm>
              <a:off x="5246688" y="4822825"/>
              <a:ext cx="114300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3"/>
                </a:cxn>
                <a:cxn ang="0">
                  <a:pos x="0" y="3"/>
                </a:cxn>
              </a:cxnLst>
              <a:rect b="b" l="0" r="r" t="0"/>
              <a:pathLst>
                <a:path h="3" w="42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4" y="0"/>
                    <a:pt x="28" y="0"/>
                    <a:pt x="42" y="0"/>
                  </a:cubicBezTo>
                  <a:cubicBezTo>
                    <a:pt x="42" y="1"/>
                    <a:pt x="42" y="2"/>
                    <a:pt x="42" y="3"/>
                  </a:cubicBezTo>
                  <a:cubicBezTo>
                    <a:pt x="28" y="3"/>
                    <a:pt x="14" y="3"/>
                    <a:pt x="0" y="3"/>
                  </a:cubicBezTo>
                  <a:close/>
                </a:path>
              </a:pathLst>
            </a:custGeom>
            <a:solidFill>
              <a:srgbClr val="4F79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40" name="Freeform 110"/>
            <p:cNvSpPr/>
            <p:nvPr/>
          </p:nvSpPr>
          <p:spPr bwMode="auto">
            <a:xfrm>
              <a:off x="3971925" y="4919663"/>
              <a:ext cx="169863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0" y="3"/>
                </a:cxn>
              </a:cxnLst>
              <a:rect b="b" l="0" r="r" t="0"/>
              <a:pathLst>
                <a:path h="3" w="62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1" y="0"/>
                    <a:pt x="42" y="0"/>
                    <a:pt x="63" y="0"/>
                  </a:cubicBezTo>
                  <a:cubicBezTo>
                    <a:pt x="63" y="1"/>
                    <a:pt x="63" y="2"/>
                    <a:pt x="63" y="3"/>
                  </a:cubicBezTo>
                  <a:cubicBezTo>
                    <a:pt x="42" y="3"/>
                    <a:pt x="21" y="3"/>
                    <a:pt x="0" y="3"/>
                  </a:cubicBezTo>
                  <a:close/>
                </a:path>
              </a:pathLst>
            </a:custGeom>
            <a:solidFill>
              <a:srgbClr val="4F79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41" name="Freeform 111"/>
            <p:cNvSpPr/>
            <p:nvPr/>
          </p:nvSpPr>
          <p:spPr bwMode="auto">
            <a:xfrm>
              <a:off x="4141788" y="4910138"/>
              <a:ext cx="169863" cy="17463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63" y="7"/>
                </a:cxn>
                <a:cxn ang="0">
                  <a:pos x="0" y="7"/>
                </a:cxn>
              </a:cxnLst>
              <a:rect b="b" l="0" r="r" t="0"/>
              <a:pathLst>
                <a:path h="7" w="62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20" y="6"/>
                    <a:pt x="48" y="0"/>
                    <a:pt x="63" y="7"/>
                  </a:cubicBezTo>
                  <a:cubicBezTo>
                    <a:pt x="42" y="7"/>
                    <a:pt x="21" y="7"/>
                    <a:pt x="0" y="7"/>
                  </a:cubicBezTo>
                  <a:close/>
                </a:path>
              </a:pathLst>
            </a:custGeom>
            <a:solidFill>
              <a:srgbClr val="719EA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42" name="Freeform 112"/>
            <p:cNvSpPr/>
            <p:nvPr/>
          </p:nvSpPr>
          <p:spPr bwMode="auto">
            <a:xfrm>
              <a:off x="1477963" y="244475"/>
              <a:ext cx="34925" cy="371475"/>
            </a:xfrm>
            <a:custGeom>
              <a:cxnLst>
                <a:cxn ang="0">
                  <a:pos x="0" y="138"/>
                </a:cxn>
                <a:cxn ang="0">
                  <a:pos x="3" y="0"/>
                </a:cxn>
                <a:cxn ang="0">
                  <a:pos x="9" y="30"/>
                </a:cxn>
                <a:cxn ang="0">
                  <a:pos x="6" y="81"/>
                </a:cxn>
                <a:cxn ang="0">
                  <a:pos x="0" y="138"/>
                </a:cxn>
              </a:cxnLst>
              <a:rect b="b" l="0" r="r" t="0"/>
              <a:pathLst>
                <a:path h="138" w="13">
                  <a:moveTo>
                    <a:pt x="0" y="138"/>
                  </a:moveTo>
                  <a:cubicBezTo>
                    <a:pt x="7" y="98"/>
                    <a:pt x="1" y="45"/>
                    <a:pt x="3" y="0"/>
                  </a:cubicBezTo>
                  <a:cubicBezTo>
                    <a:pt x="8" y="7"/>
                    <a:pt x="9" y="18"/>
                    <a:pt x="9" y="30"/>
                  </a:cubicBezTo>
                  <a:cubicBezTo>
                    <a:pt x="2" y="41"/>
                    <a:pt x="8" y="65"/>
                    <a:pt x="6" y="81"/>
                  </a:cubicBezTo>
                  <a:cubicBezTo>
                    <a:pt x="3" y="99"/>
                    <a:pt x="13" y="130"/>
                    <a:pt x="0" y="138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43" name="Freeform 113"/>
            <p:cNvSpPr>
              <a:spLocks noEditPoints="1"/>
            </p:cNvSpPr>
            <p:nvPr/>
          </p:nvSpPr>
          <p:spPr bwMode="auto">
            <a:xfrm>
              <a:off x="1308100" y="3175"/>
              <a:ext cx="6513513" cy="5143500"/>
            </a:xfrm>
            <a:custGeom>
              <a:cxnLst>
                <a:cxn ang="0">
                  <a:pos x="216" y="12"/>
                </a:cxn>
                <a:cxn ang="0">
                  <a:pos x="795" y="69"/>
                </a:cxn>
                <a:cxn ang="0">
                  <a:pos x="1035" y="78"/>
                </a:cxn>
                <a:cxn ang="0">
                  <a:pos x="1425" y="84"/>
                </a:cxn>
                <a:cxn ang="0">
                  <a:pos x="1620" y="81"/>
                </a:cxn>
                <a:cxn ang="0">
                  <a:pos x="1236" y="96"/>
                </a:cxn>
                <a:cxn ang="0">
                  <a:pos x="1017" y="87"/>
                </a:cxn>
                <a:cxn ang="0">
                  <a:pos x="828" y="81"/>
                </a:cxn>
                <a:cxn ang="0">
                  <a:pos x="639" y="72"/>
                </a:cxn>
                <a:cxn ang="0">
                  <a:pos x="126" y="21"/>
                </a:cxn>
                <a:cxn ang="0">
                  <a:pos x="81" y="243"/>
                </a:cxn>
                <a:cxn ang="0">
                  <a:pos x="192" y="276"/>
                </a:cxn>
                <a:cxn ang="0">
                  <a:pos x="576" y="294"/>
                </a:cxn>
                <a:cxn ang="0">
                  <a:pos x="972" y="300"/>
                </a:cxn>
                <a:cxn ang="0">
                  <a:pos x="1317" y="303"/>
                </a:cxn>
                <a:cxn ang="0">
                  <a:pos x="1479" y="306"/>
                </a:cxn>
                <a:cxn ang="0">
                  <a:pos x="1644" y="312"/>
                </a:cxn>
                <a:cxn ang="0">
                  <a:pos x="2295" y="339"/>
                </a:cxn>
                <a:cxn ang="0">
                  <a:pos x="2295" y="255"/>
                </a:cxn>
                <a:cxn ang="0">
                  <a:pos x="2214" y="84"/>
                </a:cxn>
                <a:cxn ang="0">
                  <a:pos x="1689" y="72"/>
                </a:cxn>
                <a:cxn ang="0">
                  <a:pos x="1887" y="63"/>
                </a:cxn>
                <a:cxn ang="0">
                  <a:pos x="2289" y="954"/>
                </a:cxn>
                <a:cxn ang="0">
                  <a:pos x="2283" y="1182"/>
                </a:cxn>
                <a:cxn ang="0">
                  <a:pos x="2280" y="1461"/>
                </a:cxn>
                <a:cxn ang="0">
                  <a:pos x="2283" y="1725"/>
                </a:cxn>
                <a:cxn ang="0">
                  <a:pos x="2268" y="1860"/>
                </a:cxn>
                <a:cxn ang="0">
                  <a:pos x="1209" y="1854"/>
                </a:cxn>
                <a:cxn ang="0">
                  <a:pos x="993" y="1848"/>
                </a:cxn>
                <a:cxn ang="0">
                  <a:pos x="777" y="1839"/>
                </a:cxn>
                <a:cxn ang="0">
                  <a:pos x="3" y="1764"/>
                </a:cxn>
                <a:cxn ang="0">
                  <a:pos x="0" y="1572"/>
                </a:cxn>
                <a:cxn ang="0">
                  <a:pos x="6" y="972"/>
                </a:cxn>
                <a:cxn ang="0">
                  <a:pos x="72" y="171"/>
                </a:cxn>
                <a:cxn ang="0">
                  <a:pos x="57" y="129"/>
                </a:cxn>
                <a:cxn ang="0">
                  <a:pos x="75" y="333"/>
                </a:cxn>
                <a:cxn ang="0">
                  <a:pos x="501" y="345"/>
                </a:cxn>
                <a:cxn ang="0">
                  <a:pos x="645" y="348"/>
                </a:cxn>
                <a:cxn ang="0">
                  <a:pos x="72" y="465"/>
                </a:cxn>
                <a:cxn ang="0">
                  <a:pos x="42" y="627"/>
                </a:cxn>
                <a:cxn ang="0">
                  <a:pos x="15" y="1035"/>
                </a:cxn>
                <a:cxn ang="0">
                  <a:pos x="498" y="1821"/>
                </a:cxn>
                <a:cxn ang="0">
                  <a:pos x="864" y="1827"/>
                </a:cxn>
                <a:cxn ang="0">
                  <a:pos x="1179" y="1830"/>
                </a:cxn>
                <a:cxn ang="0">
                  <a:pos x="2271" y="1794"/>
                </a:cxn>
                <a:cxn ang="0">
                  <a:pos x="2271" y="1629"/>
                </a:cxn>
                <a:cxn ang="0">
                  <a:pos x="2268" y="1323"/>
                </a:cxn>
                <a:cxn ang="0">
                  <a:pos x="2274" y="1095"/>
                </a:cxn>
                <a:cxn ang="0">
                  <a:pos x="2280" y="912"/>
                </a:cxn>
                <a:cxn ang="0">
                  <a:pos x="2193" y="447"/>
                </a:cxn>
                <a:cxn ang="0">
                  <a:pos x="1584" y="381"/>
                </a:cxn>
                <a:cxn ang="0">
                  <a:pos x="1317" y="375"/>
                </a:cxn>
                <a:cxn ang="0">
                  <a:pos x="1074" y="369"/>
                </a:cxn>
                <a:cxn ang="0">
                  <a:pos x="771" y="351"/>
                </a:cxn>
                <a:cxn ang="0">
                  <a:pos x="876" y="348"/>
                </a:cxn>
                <a:cxn ang="0">
                  <a:pos x="2334" y="354"/>
                </a:cxn>
                <a:cxn ang="0">
                  <a:pos x="2046" y="357"/>
                </a:cxn>
                <a:cxn ang="0">
                  <a:pos x="1566" y="321"/>
                </a:cxn>
                <a:cxn ang="0">
                  <a:pos x="1347" y="315"/>
                </a:cxn>
                <a:cxn ang="0">
                  <a:pos x="810" y="309"/>
                </a:cxn>
                <a:cxn ang="0">
                  <a:pos x="582" y="306"/>
                </a:cxn>
                <a:cxn ang="0">
                  <a:pos x="378" y="300"/>
                </a:cxn>
              </a:cxnLst>
              <a:rect b="b" l="0" r="r" t="0"/>
              <a:pathLst>
                <a:path h="1910" w="2421">
                  <a:moveTo>
                    <a:pt x="60" y="27"/>
                  </a:moveTo>
                  <a:cubicBezTo>
                    <a:pt x="67" y="17"/>
                    <a:pt x="59" y="16"/>
                    <a:pt x="63" y="0"/>
                  </a:cubicBezTo>
                  <a:cubicBezTo>
                    <a:pt x="67" y="0"/>
                    <a:pt x="71" y="0"/>
                    <a:pt x="75" y="0"/>
                  </a:cubicBezTo>
                  <a:cubicBezTo>
                    <a:pt x="74" y="30"/>
                    <a:pt x="124" y="9"/>
                    <a:pt x="147" y="15"/>
                  </a:cubicBezTo>
                  <a:cubicBezTo>
                    <a:pt x="169" y="13"/>
                    <a:pt x="199" y="19"/>
                    <a:pt x="216" y="12"/>
                  </a:cubicBezTo>
                  <a:cubicBezTo>
                    <a:pt x="216" y="9"/>
                    <a:pt x="217" y="7"/>
                    <a:pt x="219" y="6"/>
                  </a:cubicBezTo>
                  <a:cubicBezTo>
                    <a:pt x="284" y="28"/>
                    <a:pt x="385" y="35"/>
                    <a:pt x="471" y="45"/>
                  </a:cubicBezTo>
                  <a:cubicBezTo>
                    <a:pt x="541" y="53"/>
                    <a:pt x="613" y="67"/>
                    <a:pt x="687" y="66"/>
                  </a:cubicBezTo>
                  <a:cubicBezTo>
                    <a:pt x="701" y="73"/>
                    <a:pt x="728" y="67"/>
                    <a:pt x="747" y="69"/>
                  </a:cubicBezTo>
                  <a:cubicBezTo>
                    <a:pt x="763" y="69"/>
                    <a:pt x="779" y="69"/>
                    <a:pt x="795" y="69"/>
                  </a:cubicBezTo>
                  <a:cubicBezTo>
                    <a:pt x="806" y="76"/>
                    <a:pt x="830" y="70"/>
                    <a:pt x="846" y="72"/>
                  </a:cubicBezTo>
                  <a:cubicBezTo>
                    <a:pt x="863" y="72"/>
                    <a:pt x="880" y="72"/>
                    <a:pt x="897" y="72"/>
                  </a:cubicBezTo>
                  <a:cubicBezTo>
                    <a:pt x="908" y="79"/>
                    <a:pt x="932" y="73"/>
                    <a:pt x="948" y="75"/>
                  </a:cubicBezTo>
                  <a:cubicBezTo>
                    <a:pt x="963" y="75"/>
                    <a:pt x="978" y="75"/>
                    <a:pt x="993" y="75"/>
                  </a:cubicBezTo>
                  <a:cubicBezTo>
                    <a:pt x="1001" y="82"/>
                    <a:pt x="1022" y="76"/>
                    <a:pt x="1035" y="78"/>
                  </a:cubicBezTo>
                  <a:cubicBezTo>
                    <a:pt x="1050" y="78"/>
                    <a:pt x="1065" y="78"/>
                    <a:pt x="1080" y="78"/>
                  </a:cubicBezTo>
                  <a:cubicBezTo>
                    <a:pt x="1089" y="85"/>
                    <a:pt x="1111" y="79"/>
                    <a:pt x="1125" y="81"/>
                  </a:cubicBezTo>
                  <a:cubicBezTo>
                    <a:pt x="1154" y="81"/>
                    <a:pt x="1183" y="81"/>
                    <a:pt x="1212" y="81"/>
                  </a:cubicBezTo>
                  <a:cubicBezTo>
                    <a:pt x="1217" y="88"/>
                    <a:pt x="1235" y="82"/>
                    <a:pt x="1245" y="84"/>
                  </a:cubicBezTo>
                  <a:cubicBezTo>
                    <a:pt x="1305" y="84"/>
                    <a:pt x="1365" y="84"/>
                    <a:pt x="1425" y="84"/>
                  </a:cubicBezTo>
                  <a:cubicBezTo>
                    <a:pt x="1451" y="82"/>
                    <a:pt x="1485" y="88"/>
                    <a:pt x="1506" y="81"/>
                  </a:cubicBezTo>
                  <a:cubicBezTo>
                    <a:pt x="1517" y="81"/>
                    <a:pt x="1528" y="81"/>
                    <a:pt x="1539" y="81"/>
                  </a:cubicBezTo>
                  <a:cubicBezTo>
                    <a:pt x="1548" y="79"/>
                    <a:pt x="1565" y="85"/>
                    <a:pt x="1569" y="78"/>
                  </a:cubicBezTo>
                  <a:cubicBezTo>
                    <a:pt x="1578" y="78"/>
                    <a:pt x="1587" y="78"/>
                    <a:pt x="1596" y="78"/>
                  </a:cubicBezTo>
                  <a:cubicBezTo>
                    <a:pt x="1603" y="80"/>
                    <a:pt x="1618" y="74"/>
                    <a:pt x="1620" y="81"/>
                  </a:cubicBezTo>
                  <a:cubicBezTo>
                    <a:pt x="1571" y="83"/>
                    <a:pt x="1530" y="93"/>
                    <a:pt x="1479" y="93"/>
                  </a:cubicBezTo>
                  <a:cubicBezTo>
                    <a:pt x="1470" y="95"/>
                    <a:pt x="1453" y="89"/>
                    <a:pt x="1449" y="96"/>
                  </a:cubicBezTo>
                  <a:cubicBezTo>
                    <a:pt x="1436" y="96"/>
                    <a:pt x="1423" y="96"/>
                    <a:pt x="1410" y="96"/>
                  </a:cubicBezTo>
                  <a:cubicBezTo>
                    <a:pt x="1400" y="96"/>
                    <a:pt x="1390" y="96"/>
                    <a:pt x="1380" y="96"/>
                  </a:cubicBezTo>
                  <a:cubicBezTo>
                    <a:pt x="1332" y="96"/>
                    <a:pt x="1284" y="96"/>
                    <a:pt x="1236" y="96"/>
                  </a:cubicBezTo>
                  <a:cubicBezTo>
                    <a:pt x="1226" y="96"/>
                    <a:pt x="1216" y="96"/>
                    <a:pt x="1206" y="96"/>
                  </a:cubicBezTo>
                  <a:cubicBezTo>
                    <a:pt x="1192" y="96"/>
                    <a:pt x="1178" y="96"/>
                    <a:pt x="1164" y="96"/>
                  </a:cubicBezTo>
                  <a:cubicBezTo>
                    <a:pt x="1159" y="89"/>
                    <a:pt x="1141" y="95"/>
                    <a:pt x="1131" y="93"/>
                  </a:cubicBezTo>
                  <a:cubicBezTo>
                    <a:pt x="1104" y="95"/>
                    <a:pt x="1086" y="88"/>
                    <a:pt x="1059" y="90"/>
                  </a:cubicBezTo>
                  <a:cubicBezTo>
                    <a:pt x="1051" y="83"/>
                    <a:pt x="1030" y="89"/>
                    <a:pt x="1017" y="87"/>
                  </a:cubicBezTo>
                  <a:cubicBezTo>
                    <a:pt x="1005" y="87"/>
                    <a:pt x="993" y="87"/>
                    <a:pt x="981" y="87"/>
                  </a:cubicBezTo>
                  <a:cubicBezTo>
                    <a:pt x="974" y="80"/>
                    <a:pt x="954" y="86"/>
                    <a:pt x="942" y="84"/>
                  </a:cubicBezTo>
                  <a:cubicBezTo>
                    <a:pt x="929" y="84"/>
                    <a:pt x="916" y="84"/>
                    <a:pt x="903" y="84"/>
                  </a:cubicBezTo>
                  <a:cubicBezTo>
                    <a:pt x="897" y="77"/>
                    <a:pt x="878" y="83"/>
                    <a:pt x="867" y="81"/>
                  </a:cubicBezTo>
                  <a:cubicBezTo>
                    <a:pt x="854" y="81"/>
                    <a:pt x="841" y="81"/>
                    <a:pt x="828" y="81"/>
                  </a:cubicBezTo>
                  <a:cubicBezTo>
                    <a:pt x="821" y="74"/>
                    <a:pt x="801" y="80"/>
                    <a:pt x="789" y="78"/>
                  </a:cubicBezTo>
                  <a:cubicBezTo>
                    <a:pt x="777" y="78"/>
                    <a:pt x="765" y="78"/>
                    <a:pt x="753" y="78"/>
                  </a:cubicBezTo>
                  <a:cubicBezTo>
                    <a:pt x="746" y="71"/>
                    <a:pt x="726" y="77"/>
                    <a:pt x="714" y="75"/>
                  </a:cubicBezTo>
                  <a:cubicBezTo>
                    <a:pt x="702" y="75"/>
                    <a:pt x="690" y="75"/>
                    <a:pt x="678" y="75"/>
                  </a:cubicBezTo>
                  <a:cubicBezTo>
                    <a:pt x="671" y="68"/>
                    <a:pt x="651" y="74"/>
                    <a:pt x="639" y="72"/>
                  </a:cubicBezTo>
                  <a:cubicBezTo>
                    <a:pt x="627" y="72"/>
                    <a:pt x="615" y="72"/>
                    <a:pt x="603" y="72"/>
                  </a:cubicBezTo>
                  <a:cubicBezTo>
                    <a:pt x="596" y="65"/>
                    <a:pt x="576" y="71"/>
                    <a:pt x="564" y="69"/>
                  </a:cubicBezTo>
                  <a:cubicBezTo>
                    <a:pt x="448" y="60"/>
                    <a:pt x="348" y="35"/>
                    <a:pt x="234" y="24"/>
                  </a:cubicBezTo>
                  <a:cubicBezTo>
                    <a:pt x="220" y="17"/>
                    <a:pt x="193" y="23"/>
                    <a:pt x="174" y="21"/>
                  </a:cubicBezTo>
                  <a:cubicBezTo>
                    <a:pt x="158" y="21"/>
                    <a:pt x="142" y="21"/>
                    <a:pt x="126" y="21"/>
                  </a:cubicBezTo>
                  <a:cubicBezTo>
                    <a:pt x="116" y="14"/>
                    <a:pt x="93" y="20"/>
                    <a:pt x="78" y="18"/>
                  </a:cubicBezTo>
                  <a:cubicBezTo>
                    <a:pt x="76" y="20"/>
                    <a:pt x="73" y="26"/>
                    <a:pt x="78" y="27"/>
                  </a:cubicBezTo>
                  <a:cubicBezTo>
                    <a:pt x="76" y="55"/>
                    <a:pt x="82" y="93"/>
                    <a:pt x="84" y="126"/>
                  </a:cubicBezTo>
                  <a:cubicBezTo>
                    <a:pt x="84" y="163"/>
                    <a:pt x="84" y="200"/>
                    <a:pt x="84" y="237"/>
                  </a:cubicBezTo>
                  <a:cubicBezTo>
                    <a:pt x="83" y="239"/>
                    <a:pt x="81" y="240"/>
                    <a:pt x="81" y="243"/>
                  </a:cubicBezTo>
                  <a:cubicBezTo>
                    <a:pt x="74" y="246"/>
                    <a:pt x="80" y="262"/>
                    <a:pt x="78" y="270"/>
                  </a:cubicBezTo>
                  <a:cubicBezTo>
                    <a:pt x="79" y="277"/>
                    <a:pt x="93" y="271"/>
                    <a:pt x="99" y="273"/>
                  </a:cubicBezTo>
                  <a:cubicBezTo>
                    <a:pt x="105" y="273"/>
                    <a:pt x="111" y="273"/>
                    <a:pt x="117" y="273"/>
                  </a:cubicBezTo>
                  <a:cubicBezTo>
                    <a:pt x="124" y="280"/>
                    <a:pt x="144" y="274"/>
                    <a:pt x="156" y="276"/>
                  </a:cubicBezTo>
                  <a:cubicBezTo>
                    <a:pt x="168" y="276"/>
                    <a:pt x="180" y="276"/>
                    <a:pt x="192" y="276"/>
                  </a:cubicBezTo>
                  <a:cubicBezTo>
                    <a:pt x="199" y="283"/>
                    <a:pt x="219" y="277"/>
                    <a:pt x="231" y="279"/>
                  </a:cubicBezTo>
                  <a:cubicBezTo>
                    <a:pt x="297" y="282"/>
                    <a:pt x="358" y="290"/>
                    <a:pt x="426" y="291"/>
                  </a:cubicBezTo>
                  <a:cubicBezTo>
                    <a:pt x="439" y="298"/>
                    <a:pt x="465" y="292"/>
                    <a:pt x="483" y="294"/>
                  </a:cubicBezTo>
                  <a:cubicBezTo>
                    <a:pt x="499" y="294"/>
                    <a:pt x="515" y="294"/>
                    <a:pt x="531" y="294"/>
                  </a:cubicBezTo>
                  <a:cubicBezTo>
                    <a:pt x="546" y="294"/>
                    <a:pt x="561" y="294"/>
                    <a:pt x="576" y="294"/>
                  </a:cubicBezTo>
                  <a:cubicBezTo>
                    <a:pt x="596" y="301"/>
                    <a:pt x="629" y="295"/>
                    <a:pt x="654" y="297"/>
                  </a:cubicBezTo>
                  <a:cubicBezTo>
                    <a:pt x="681" y="297"/>
                    <a:pt x="708" y="297"/>
                    <a:pt x="735" y="297"/>
                  </a:cubicBezTo>
                  <a:cubicBezTo>
                    <a:pt x="761" y="297"/>
                    <a:pt x="787" y="297"/>
                    <a:pt x="813" y="297"/>
                  </a:cubicBezTo>
                  <a:cubicBezTo>
                    <a:pt x="839" y="297"/>
                    <a:pt x="865" y="297"/>
                    <a:pt x="891" y="297"/>
                  </a:cubicBezTo>
                  <a:cubicBezTo>
                    <a:pt x="912" y="304"/>
                    <a:pt x="946" y="298"/>
                    <a:pt x="972" y="300"/>
                  </a:cubicBezTo>
                  <a:cubicBezTo>
                    <a:pt x="998" y="300"/>
                    <a:pt x="1024" y="300"/>
                    <a:pt x="1050" y="300"/>
                  </a:cubicBezTo>
                  <a:cubicBezTo>
                    <a:pt x="1076" y="300"/>
                    <a:pt x="1102" y="300"/>
                    <a:pt x="1128" y="300"/>
                  </a:cubicBezTo>
                  <a:cubicBezTo>
                    <a:pt x="1154" y="300"/>
                    <a:pt x="1180" y="300"/>
                    <a:pt x="1206" y="300"/>
                  </a:cubicBezTo>
                  <a:cubicBezTo>
                    <a:pt x="1227" y="307"/>
                    <a:pt x="1261" y="301"/>
                    <a:pt x="1287" y="303"/>
                  </a:cubicBezTo>
                  <a:cubicBezTo>
                    <a:pt x="1297" y="303"/>
                    <a:pt x="1307" y="303"/>
                    <a:pt x="1317" y="303"/>
                  </a:cubicBezTo>
                  <a:cubicBezTo>
                    <a:pt x="1327" y="303"/>
                    <a:pt x="1337" y="303"/>
                    <a:pt x="1347" y="303"/>
                  </a:cubicBezTo>
                  <a:cubicBezTo>
                    <a:pt x="1358" y="303"/>
                    <a:pt x="1369" y="303"/>
                    <a:pt x="1380" y="303"/>
                  </a:cubicBezTo>
                  <a:cubicBezTo>
                    <a:pt x="1385" y="310"/>
                    <a:pt x="1403" y="304"/>
                    <a:pt x="1413" y="306"/>
                  </a:cubicBezTo>
                  <a:cubicBezTo>
                    <a:pt x="1424" y="306"/>
                    <a:pt x="1435" y="306"/>
                    <a:pt x="1446" y="306"/>
                  </a:cubicBezTo>
                  <a:cubicBezTo>
                    <a:pt x="1457" y="306"/>
                    <a:pt x="1468" y="306"/>
                    <a:pt x="1479" y="306"/>
                  </a:cubicBezTo>
                  <a:cubicBezTo>
                    <a:pt x="1485" y="306"/>
                    <a:pt x="1491" y="306"/>
                    <a:pt x="1497" y="306"/>
                  </a:cubicBezTo>
                  <a:cubicBezTo>
                    <a:pt x="1503" y="313"/>
                    <a:pt x="1522" y="307"/>
                    <a:pt x="1533" y="309"/>
                  </a:cubicBezTo>
                  <a:cubicBezTo>
                    <a:pt x="1545" y="309"/>
                    <a:pt x="1557" y="309"/>
                    <a:pt x="1569" y="309"/>
                  </a:cubicBezTo>
                  <a:cubicBezTo>
                    <a:pt x="1576" y="316"/>
                    <a:pt x="1596" y="310"/>
                    <a:pt x="1608" y="312"/>
                  </a:cubicBezTo>
                  <a:cubicBezTo>
                    <a:pt x="1620" y="312"/>
                    <a:pt x="1632" y="312"/>
                    <a:pt x="1644" y="312"/>
                  </a:cubicBezTo>
                  <a:cubicBezTo>
                    <a:pt x="1650" y="319"/>
                    <a:pt x="1669" y="313"/>
                    <a:pt x="1680" y="315"/>
                  </a:cubicBezTo>
                  <a:cubicBezTo>
                    <a:pt x="1777" y="315"/>
                    <a:pt x="1860" y="329"/>
                    <a:pt x="1953" y="333"/>
                  </a:cubicBezTo>
                  <a:cubicBezTo>
                    <a:pt x="1958" y="340"/>
                    <a:pt x="1976" y="334"/>
                    <a:pt x="1986" y="336"/>
                  </a:cubicBezTo>
                  <a:cubicBezTo>
                    <a:pt x="2027" y="334"/>
                    <a:pt x="2059" y="341"/>
                    <a:pt x="2100" y="339"/>
                  </a:cubicBezTo>
                  <a:cubicBezTo>
                    <a:pt x="2158" y="344"/>
                    <a:pt x="2237" y="344"/>
                    <a:pt x="2295" y="339"/>
                  </a:cubicBezTo>
                  <a:cubicBezTo>
                    <a:pt x="2307" y="339"/>
                    <a:pt x="2319" y="339"/>
                    <a:pt x="2331" y="339"/>
                  </a:cubicBezTo>
                  <a:cubicBezTo>
                    <a:pt x="2340" y="324"/>
                    <a:pt x="2334" y="294"/>
                    <a:pt x="2343" y="279"/>
                  </a:cubicBezTo>
                  <a:cubicBezTo>
                    <a:pt x="2327" y="286"/>
                    <a:pt x="2337" y="260"/>
                    <a:pt x="2325" y="255"/>
                  </a:cubicBezTo>
                  <a:cubicBezTo>
                    <a:pt x="2327" y="238"/>
                    <a:pt x="2335" y="227"/>
                    <a:pt x="2340" y="213"/>
                  </a:cubicBezTo>
                  <a:cubicBezTo>
                    <a:pt x="2326" y="216"/>
                    <a:pt x="2316" y="249"/>
                    <a:pt x="2295" y="255"/>
                  </a:cubicBezTo>
                  <a:cubicBezTo>
                    <a:pt x="2325" y="209"/>
                    <a:pt x="2363" y="171"/>
                    <a:pt x="2358" y="90"/>
                  </a:cubicBezTo>
                  <a:cubicBezTo>
                    <a:pt x="2352" y="83"/>
                    <a:pt x="2333" y="89"/>
                    <a:pt x="2322" y="87"/>
                  </a:cubicBezTo>
                  <a:cubicBezTo>
                    <a:pt x="2310" y="87"/>
                    <a:pt x="2298" y="87"/>
                    <a:pt x="2286" y="87"/>
                  </a:cubicBezTo>
                  <a:cubicBezTo>
                    <a:pt x="2280" y="80"/>
                    <a:pt x="2261" y="86"/>
                    <a:pt x="2250" y="84"/>
                  </a:cubicBezTo>
                  <a:cubicBezTo>
                    <a:pt x="2238" y="84"/>
                    <a:pt x="2226" y="84"/>
                    <a:pt x="2214" y="84"/>
                  </a:cubicBezTo>
                  <a:cubicBezTo>
                    <a:pt x="2208" y="77"/>
                    <a:pt x="2189" y="83"/>
                    <a:pt x="2178" y="81"/>
                  </a:cubicBezTo>
                  <a:cubicBezTo>
                    <a:pt x="2147" y="82"/>
                    <a:pt x="2123" y="76"/>
                    <a:pt x="2091" y="78"/>
                  </a:cubicBezTo>
                  <a:cubicBezTo>
                    <a:pt x="1991" y="71"/>
                    <a:pt x="1878" y="77"/>
                    <a:pt x="1773" y="75"/>
                  </a:cubicBezTo>
                  <a:cubicBezTo>
                    <a:pt x="1737" y="75"/>
                    <a:pt x="1701" y="75"/>
                    <a:pt x="1665" y="75"/>
                  </a:cubicBezTo>
                  <a:cubicBezTo>
                    <a:pt x="1667" y="68"/>
                    <a:pt x="1682" y="74"/>
                    <a:pt x="1689" y="72"/>
                  </a:cubicBezTo>
                  <a:cubicBezTo>
                    <a:pt x="1700" y="70"/>
                    <a:pt x="1719" y="76"/>
                    <a:pt x="1725" y="69"/>
                  </a:cubicBezTo>
                  <a:cubicBezTo>
                    <a:pt x="1733" y="69"/>
                    <a:pt x="1741" y="69"/>
                    <a:pt x="1749" y="69"/>
                  </a:cubicBezTo>
                  <a:cubicBezTo>
                    <a:pt x="1759" y="67"/>
                    <a:pt x="1777" y="73"/>
                    <a:pt x="1782" y="66"/>
                  </a:cubicBezTo>
                  <a:cubicBezTo>
                    <a:pt x="1798" y="66"/>
                    <a:pt x="1814" y="66"/>
                    <a:pt x="1830" y="66"/>
                  </a:cubicBezTo>
                  <a:cubicBezTo>
                    <a:pt x="1848" y="64"/>
                    <a:pt x="1874" y="70"/>
                    <a:pt x="1887" y="63"/>
                  </a:cubicBezTo>
                  <a:cubicBezTo>
                    <a:pt x="2058" y="56"/>
                    <a:pt x="2216" y="78"/>
                    <a:pt x="2367" y="81"/>
                  </a:cubicBezTo>
                  <a:cubicBezTo>
                    <a:pt x="2367" y="110"/>
                    <a:pt x="2367" y="139"/>
                    <a:pt x="2367" y="168"/>
                  </a:cubicBezTo>
                  <a:cubicBezTo>
                    <a:pt x="2371" y="260"/>
                    <a:pt x="2337" y="333"/>
                    <a:pt x="2346" y="405"/>
                  </a:cubicBezTo>
                  <a:cubicBezTo>
                    <a:pt x="2330" y="423"/>
                    <a:pt x="2336" y="449"/>
                    <a:pt x="2334" y="471"/>
                  </a:cubicBezTo>
                  <a:cubicBezTo>
                    <a:pt x="2319" y="625"/>
                    <a:pt x="2292" y="787"/>
                    <a:pt x="2289" y="954"/>
                  </a:cubicBezTo>
                  <a:cubicBezTo>
                    <a:pt x="2282" y="962"/>
                    <a:pt x="2288" y="983"/>
                    <a:pt x="2286" y="996"/>
                  </a:cubicBezTo>
                  <a:cubicBezTo>
                    <a:pt x="2286" y="1011"/>
                    <a:pt x="2286" y="1026"/>
                    <a:pt x="2286" y="1041"/>
                  </a:cubicBezTo>
                  <a:cubicBezTo>
                    <a:pt x="2279" y="1057"/>
                    <a:pt x="2285" y="1086"/>
                    <a:pt x="2283" y="1107"/>
                  </a:cubicBezTo>
                  <a:cubicBezTo>
                    <a:pt x="2283" y="1119"/>
                    <a:pt x="2283" y="1131"/>
                    <a:pt x="2283" y="1143"/>
                  </a:cubicBezTo>
                  <a:cubicBezTo>
                    <a:pt x="2283" y="1156"/>
                    <a:pt x="2283" y="1169"/>
                    <a:pt x="2283" y="1182"/>
                  </a:cubicBezTo>
                  <a:cubicBezTo>
                    <a:pt x="2276" y="1188"/>
                    <a:pt x="2282" y="1207"/>
                    <a:pt x="2280" y="1218"/>
                  </a:cubicBezTo>
                  <a:cubicBezTo>
                    <a:pt x="2280" y="1230"/>
                    <a:pt x="2280" y="1242"/>
                    <a:pt x="2280" y="1254"/>
                  </a:cubicBezTo>
                  <a:cubicBezTo>
                    <a:pt x="2280" y="1267"/>
                    <a:pt x="2280" y="1280"/>
                    <a:pt x="2280" y="1293"/>
                  </a:cubicBezTo>
                  <a:cubicBezTo>
                    <a:pt x="2280" y="1321"/>
                    <a:pt x="2280" y="1349"/>
                    <a:pt x="2280" y="1377"/>
                  </a:cubicBezTo>
                  <a:cubicBezTo>
                    <a:pt x="2275" y="1398"/>
                    <a:pt x="2275" y="1440"/>
                    <a:pt x="2280" y="1461"/>
                  </a:cubicBezTo>
                  <a:cubicBezTo>
                    <a:pt x="2280" y="1476"/>
                    <a:pt x="2280" y="1491"/>
                    <a:pt x="2280" y="1506"/>
                  </a:cubicBezTo>
                  <a:cubicBezTo>
                    <a:pt x="2280" y="1520"/>
                    <a:pt x="2280" y="1534"/>
                    <a:pt x="2280" y="1548"/>
                  </a:cubicBezTo>
                  <a:cubicBezTo>
                    <a:pt x="2280" y="1566"/>
                    <a:pt x="2280" y="1584"/>
                    <a:pt x="2280" y="1602"/>
                  </a:cubicBezTo>
                  <a:cubicBezTo>
                    <a:pt x="2282" y="1621"/>
                    <a:pt x="2276" y="1648"/>
                    <a:pt x="2283" y="1662"/>
                  </a:cubicBezTo>
                  <a:cubicBezTo>
                    <a:pt x="2283" y="1683"/>
                    <a:pt x="2283" y="1704"/>
                    <a:pt x="2283" y="1725"/>
                  </a:cubicBezTo>
                  <a:cubicBezTo>
                    <a:pt x="2276" y="1739"/>
                    <a:pt x="2282" y="1766"/>
                    <a:pt x="2280" y="1785"/>
                  </a:cubicBezTo>
                  <a:cubicBezTo>
                    <a:pt x="2282" y="1795"/>
                    <a:pt x="2276" y="1813"/>
                    <a:pt x="2283" y="1818"/>
                  </a:cubicBezTo>
                  <a:cubicBezTo>
                    <a:pt x="2328" y="1807"/>
                    <a:pt x="2379" y="1802"/>
                    <a:pt x="2421" y="1788"/>
                  </a:cubicBezTo>
                  <a:cubicBezTo>
                    <a:pt x="2412" y="1827"/>
                    <a:pt x="2328" y="1817"/>
                    <a:pt x="2283" y="1830"/>
                  </a:cubicBezTo>
                  <a:cubicBezTo>
                    <a:pt x="2276" y="1837"/>
                    <a:pt x="2286" y="1874"/>
                    <a:pt x="2268" y="1860"/>
                  </a:cubicBezTo>
                  <a:cubicBezTo>
                    <a:pt x="2245" y="1857"/>
                    <a:pt x="2275" y="1848"/>
                    <a:pt x="2268" y="1833"/>
                  </a:cubicBezTo>
                  <a:cubicBezTo>
                    <a:pt x="2188" y="1848"/>
                    <a:pt x="2148" y="1903"/>
                    <a:pt x="2061" y="1911"/>
                  </a:cubicBezTo>
                  <a:cubicBezTo>
                    <a:pt x="1954" y="1911"/>
                    <a:pt x="1847" y="1911"/>
                    <a:pt x="1740" y="1911"/>
                  </a:cubicBezTo>
                  <a:cubicBezTo>
                    <a:pt x="1580" y="1890"/>
                    <a:pt x="1426" y="1863"/>
                    <a:pt x="1251" y="1857"/>
                  </a:cubicBezTo>
                  <a:cubicBezTo>
                    <a:pt x="1243" y="1850"/>
                    <a:pt x="1222" y="1856"/>
                    <a:pt x="1209" y="1854"/>
                  </a:cubicBezTo>
                  <a:cubicBezTo>
                    <a:pt x="1194" y="1854"/>
                    <a:pt x="1179" y="1854"/>
                    <a:pt x="1164" y="1854"/>
                  </a:cubicBezTo>
                  <a:cubicBezTo>
                    <a:pt x="1156" y="1847"/>
                    <a:pt x="1135" y="1853"/>
                    <a:pt x="1122" y="1851"/>
                  </a:cubicBezTo>
                  <a:cubicBezTo>
                    <a:pt x="1107" y="1851"/>
                    <a:pt x="1092" y="1851"/>
                    <a:pt x="1077" y="1851"/>
                  </a:cubicBezTo>
                  <a:cubicBezTo>
                    <a:pt x="1069" y="1844"/>
                    <a:pt x="1048" y="1850"/>
                    <a:pt x="1035" y="1848"/>
                  </a:cubicBezTo>
                  <a:cubicBezTo>
                    <a:pt x="1021" y="1848"/>
                    <a:pt x="1007" y="1848"/>
                    <a:pt x="993" y="1848"/>
                  </a:cubicBezTo>
                  <a:cubicBezTo>
                    <a:pt x="984" y="1841"/>
                    <a:pt x="962" y="1847"/>
                    <a:pt x="948" y="1845"/>
                  </a:cubicBezTo>
                  <a:cubicBezTo>
                    <a:pt x="934" y="1845"/>
                    <a:pt x="920" y="1845"/>
                    <a:pt x="906" y="1845"/>
                  </a:cubicBezTo>
                  <a:cubicBezTo>
                    <a:pt x="898" y="1838"/>
                    <a:pt x="877" y="1844"/>
                    <a:pt x="864" y="1842"/>
                  </a:cubicBezTo>
                  <a:cubicBezTo>
                    <a:pt x="849" y="1842"/>
                    <a:pt x="834" y="1842"/>
                    <a:pt x="819" y="1842"/>
                  </a:cubicBezTo>
                  <a:cubicBezTo>
                    <a:pt x="811" y="1835"/>
                    <a:pt x="790" y="1841"/>
                    <a:pt x="777" y="1839"/>
                  </a:cubicBezTo>
                  <a:cubicBezTo>
                    <a:pt x="763" y="1839"/>
                    <a:pt x="749" y="1839"/>
                    <a:pt x="735" y="1839"/>
                  </a:cubicBezTo>
                  <a:cubicBezTo>
                    <a:pt x="726" y="1832"/>
                    <a:pt x="704" y="1838"/>
                    <a:pt x="690" y="1836"/>
                  </a:cubicBezTo>
                  <a:cubicBezTo>
                    <a:pt x="676" y="1836"/>
                    <a:pt x="662" y="1836"/>
                    <a:pt x="648" y="1836"/>
                  </a:cubicBezTo>
                  <a:cubicBezTo>
                    <a:pt x="613" y="1829"/>
                    <a:pt x="565" y="1835"/>
                    <a:pt x="525" y="1833"/>
                  </a:cubicBezTo>
                  <a:cubicBezTo>
                    <a:pt x="327" y="1834"/>
                    <a:pt x="202" y="1762"/>
                    <a:pt x="3" y="1764"/>
                  </a:cubicBezTo>
                  <a:cubicBezTo>
                    <a:pt x="3" y="1758"/>
                    <a:pt x="3" y="1752"/>
                    <a:pt x="3" y="1746"/>
                  </a:cubicBezTo>
                  <a:cubicBezTo>
                    <a:pt x="3" y="1736"/>
                    <a:pt x="3" y="1726"/>
                    <a:pt x="3" y="1716"/>
                  </a:cubicBezTo>
                  <a:cubicBezTo>
                    <a:pt x="3" y="1705"/>
                    <a:pt x="3" y="1694"/>
                    <a:pt x="3" y="1683"/>
                  </a:cubicBezTo>
                  <a:cubicBezTo>
                    <a:pt x="1" y="1674"/>
                    <a:pt x="7" y="1657"/>
                    <a:pt x="0" y="1653"/>
                  </a:cubicBezTo>
                  <a:cubicBezTo>
                    <a:pt x="0" y="1626"/>
                    <a:pt x="0" y="1599"/>
                    <a:pt x="0" y="1572"/>
                  </a:cubicBezTo>
                  <a:cubicBezTo>
                    <a:pt x="7" y="1422"/>
                    <a:pt x="1" y="1259"/>
                    <a:pt x="3" y="1104"/>
                  </a:cubicBezTo>
                  <a:cubicBezTo>
                    <a:pt x="3" y="1094"/>
                    <a:pt x="3" y="1084"/>
                    <a:pt x="3" y="1074"/>
                  </a:cubicBezTo>
                  <a:cubicBezTo>
                    <a:pt x="3" y="1063"/>
                    <a:pt x="3" y="1052"/>
                    <a:pt x="3" y="1041"/>
                  </a:cubicBezTo>
                  <a:cubicBezTo>
                    <a:pt x="3" y="1031"/>
                    <a:pt x="3" y="1021"/>
                    <a:pt x="3" y="1011"/>
                  </a:cubicBezTo>
                  <a:cubicBezTo>
                    <a:pt x="10" y="1004"/>
                    <a:pt x="4" y="984"/>
                    <a:pt x="6" y="972"/>
                  </a:cubicBezTo>
                  <a:cubicBezTo>
                    <a:pt x="6" y="963"/>
                    <a:pt x="6" y="954"/>
                    <a:pt x="6" y="945"/>
                  </a:cubicBezTo>
                  <a:cubicBezTo>
                    <a:pt x="13" y="941"/>
                    <a:pt x="7" y="924"/>
                    <a:pt x="9" y="915"/>
                  </a:cubicBezTo>
                  <a:cubicBezTo>
                    <a:pt x="6" y="689"/>
                    <a:pt x="64" y="511"/>
                    <a:pt x="69" y="303"/>
                  </a:cubicBezTo>
                  <a:cubicBezTo>
                    <a:pt x="76" y="292"/>
                    <a:pt x="70" y="268"/>
                    <a:pt x="72" y="252"/>
                  </a:cubicBezTo>
                  <a:cubicBezTo>
                    <a:pt x="72" y="225"/>
                    <a:pt x="72" y="198"/>
                    <a:pt x="72" y="171"/>
                  </a:cubicBezTo>
                  <a:cubicBezTo>
                    <a:pt x="72" y="154"/>
                    <a:pt x="72" y="137"/>
                    <a:pt x="72" y="120"/>
                  </a:cubicBezTo>
                  <a:cubicBezTo>
                    <a:pt x="72" y="108"/>
                    <a:pt x="71" y="97"/>
                    <a:pt x="66" y="90"/>
                  </a:cubicBezTo>
                  <a:cubicBezTo>
                    <a:pt x="64" y="135"/>
                    <a:pt x="70" y="188"/>
                    <a:pt x="63" y="228"/>
                  </a:cubicBezTo>
                  <a:cubicBezTo>
                    <a:pt x="61" y="228"/>
                    <a:pt x="59" y="228"/>
                    <a:pt x="57" y="228"/>
                  </a:cubicBezTo>
                  <a:cubicBezTo>
                    <a:pt x="57" y="195"/>
                    <a:pt x="57" y="162"/>
                    <a:pt x="57" y="129"/>
                  </a:cubicBezTo>
                  <a:cubicBezTo>
                    <a:pt x="64" y="101"/>
                    <a:pt x="58" y="60"/>
                    <a:pt x="60" y="27"/>
                  </a:cubicBezTo>
                  <a:close/>
                  <a:moveTo>
                    <a:pt x="348" y="297"/>
                  </a:moveTo>
                  <a:cubicBezTo>
                    <a:pt x="280" y="295"/>
                    <a:pt x="188" y="280"/>
                    <a:pt x="117" y="279"/>
                  </a:cubicBezTo>
                  <a:cubicBezTo>
                    <a:pt x="91" y="279"/>
                    <a:pt x="71" y="275"/>
                    <a:pt x="78" y="300"/>
                  </a:cubicBezTo>
                  <a:cubicBezTo>
                    <a:pt x="71" y="305"/>
                    <a:pt x="77" y="323"/>
                    <a:pt x="75" y="333"/>
                  </a:cubicBezTo>
                  <a:cubicBezTo>
                    <a:pt x="75" y="335"/>
                    <a:pt x="75" y="337"/>
                    <a:pt x="75" y="339"/>
                  </a:cubicBezTo>
                  <a:cubicBezTo>
                    <a:pt x="109" y="346"/>
                    <a:pt x="156" y="340"/>
                    <a:pt x="195" y="342"/>
                  </a:cubicBezTo>
                  <a:cubicBezTo>
                    <a:pt x="235" y="342"/>
                    <a:pt x="275" y="342"/>
                    <a:pt x="315" y="342"/>
                  </a:cubicBezTo>
                  <a:cubicBezTo>
                    <a:pt x="356" y="342"/>
                    <a:pt x="397" y="342"/>
                    <a:pt x="438" y="342"/>
                  </a:cubicBezTo>
                  <a:cubicBezTo>
                    <a:pt x="453" y="349"/>
                    <a:pt x="481" y="343"/>
                    <a:pt x="501" y="345"/>
                  </a:cubicBezTo>
                  <a:cubicBezTo>
                    <a:pt x="522" y="345"/>
                    <a:pt x="543" y="345"/>
                    <a:pt x="564" y="345"/>
                  </a:cubicBezTo>
                  <a:cubicBezTo>
                    <a:pt x="585" y="345"/>
                    <a:pt x="606" y="345"/>
                    <a:pt x="627" y="345"/>
                  </a:cubicBezTo>
                  <a:cubicBezTo>
                    <a:pt x="647" y="345"/>
                    <a:pt x="667" y="345"/>
                    <a:pt x="687" y="345"/>
                  </a:cubicBezTo>
                  <a:cubicBezTo>
                    <a:pt x="687" y="346"/>
                    <a:pt x="687" y="347"/>
                    <a:pt x="687" y="348"/>
                  </a:cubicBezTo>
                  <a:cubicBezTo>
                    <a:pt x="673" y="348"/>
                    <a:pt x="659" y="348"/>
                    <a:pt x="645" y="348"/>
                  </a:cubicBezTo>
                  <a:cubicBezTo>
                    <a:pt x="576" y="348"/>
                    <a:pt x="507" y="348"/>
                    <a:pt x="438" y="348"/>
                  </a:cubicBezTo>
                  <a:cubicBezTo>
                    <a:pt x="332" y="348"/>
                    <a:pt x="226" y="348"/>
                    <a:pt x="120" y="348"/>
                  </a:cubicBezTo>
                  <a:cubicBezTo>
                    <a:pt x="106" y="350"/>
                    <a:pt x="84" y="344"/>
                    <a:pt x="75" y="351"/>
                  </a:cubicBezTo>
                  <a:cubicBezTo>
                    <a:pt x="72" y="383"/>
                    <a:pt x="68" y="414"/>
                    <a:pt x="69" y="450"/>
                  </a:cubicBezTo>
                  <a:cubicBezTo>
                    <a:pt x="61" y="458"/>
                    <a:pt x="69" y="492"/>
                    <a:pt x="72" y="465"/>
                  </a:cubicBezTo>
                  <a:cubicBezTo>
                    <a:pt x="84" y="428"/>
                    <a:pt x="100" y="395"/>
                    <a:pt x="114" y="360"/>
                  </a:cubicBezTo>
                  <a:cubicBezTo>
                    <a:pt x="134" y="361"/>
                    <a:pt x="110" y="391"/>
                    <a:pt x="105" y="405"/>
                  </a:cubicBezTo>
                  <a:cubicBezTo>
                    <a:pt x="87" y="452"/>
                    <a:pt x="65" y="503"/>
                    <a:pt x="63" y="543"/>
                  </a:cubicBezTo>
                  <a:cubicBezTo>
                    <a:pt x="86" y="477"/>
                    <a:pt x="127" y="429"/>
                    <a:pt x="150" y="363"/>
                  </a:cubicBezTo>
                  <a:cubicBezTo>
                    <a:pt x="140" y="461"/>
                    <a:pt x="68" y="530"/>
                    <a:pt x="42" y="627"/>
                  </a:cubicBezTo>
                  <a:cubicBezTo>
                    <a:pt x="25" y="689"/>
                    <a:pt x="29" y="758"/>
                    <a:pt x="21" y="837"/>
                  </a:cubicBezTo>
                  <a:cubicBezTo>
                    <a:pt x="14" y="843"/>
                    <a:pt x="20" y="862"/>
                    <a:pt x="18" y="873"/>
                  </a:cubicBezTo>
                  <a:cubicBezTo>
                    <a:pt x="18" y="891"/>
                    <a:pt x="18" y="909"/>
                    <a:pt x="18" y="927"/>
                  </a:cubicBezTo>
                  <a:cubicBezTo>
                    <a:pt x="11" y="939"/>
                    <a:pt x="17" y="964"/>
                    <a:pt x="15" y="981"/>
                  </a:cubicBezTo>
                  <a:cubicBezTo>
                    <a:pt x="15" y="999"/>
                    <a:pt x="15" y="1017"/>
                    <a:pt x="15" y="1035"/>
                  </a:cubicBezTo>
                  <a:cubicBezTo>
                    <a:pt x="8" y="1046"/>
                    <a:pt x="14" y="1070"/>
                    <a:pt x="12" y="1086"/>
                  </a:cubicBezTo>
                  <a:cubicBezTo>
                    <a:pt x="12" y="1104"/>
                    <a:pt x="12" y="1122"/>
                    <a:pt x="12" y="1140"/>
                  </a:cubicBezTo>
                  <a:cubicBezTo>
                    <a:pt x="12" y="1157"/>
                    <a:pt x="12" y="1174"/>
                    <a:pt x="12" y="1191"/>
                  </a:cubicBezTo>
                  <a:cubicBezTo>
                    <a:pt x="12" y="1377"/>
                    <a:pt x="12" y="1563"/>
                    <a:pt x="12" y="1749"/>
                  </a:cubicBezTo>
                  <a:cubicBezTo>
                    <a:pt x="201" y="1746"/>
                    <a:pt x="315" y="1818"/>
                    <a:pt x="498" y="1821"/>
                  </a:cubicBezTo>
                  <a:cubicBezTo>
                    <a:pt x="529" y="1828"/>
                    <a:pt x="573" y="1822"/>
                    <a:pt x="609" y="1824"/>
                  </a:cubicBezTo>
                  <a:cubicBezTo>
                    <a:pt x="630" y="1824"/>
                    <a:pt x="651" y="1824"/>
                    <a:pt x="672" y="1824"/>
                  </a:cubicBezTo>
                  <a:cubicBezTo>
                    <a:pt x="687" y="1831"/>
                    <a:pt x="715" y="1825"/>
                    <a:pt x="735" y="1827"/>
                  </a:cubicBezTo>
                  <a:cubicBezTo>
                    <a:pt x="757" y="1827"/>
                    <a:pt x="779" y="1827"/>
                    <a:pt x="801" y="1827"/>
                  </a:cubicBezTo>
                  <a:cubicBezTo>
                    <a:pt x="822" y="1827"/>
                    <a:pt x="843" y="1827"/>
                    <a:pt x="864" y="1827"/>
                  </a:cubicBezTo>
                  <a:cubicBezTo>
                    <a:pt x="885" y="1827"/>
                    <a:pt x="906" y="1827"/>
                    <a:pt x="927" y="1827"/>
                  </a:cubicBezTo>
                  <a:cubicBezTo>
                    <a:pt x="942" y="1834"/>
                    <a:pt x="970" y="1828"/>
                    <a:pt x="990" y="1830"/>
                  </a:cubicBezTo>
                  <a:cubicBezTo>
                    <a:pt x="1011" y="1830"/>
                    <a:pt x="1032" y="1830"/>
                    <a:pt x="1053" y="1830"/>
                  </a:cubicBezTo>
                  <a:cubicBezTo>
                    <a:pt x="1074" y="1830"/>
                    <a:pt x="1095" y="1830"/>
                    <a:pt x="1116" y="1830"/>
                  </a:cubicBezTo>
                  <a:cubicBezTo>
                    <a:pt x="1137" y="1830"/>
                    <a:pt x="1158" y="1830"/>
                    <a:pt x="1179" y="1830"/>
                  </a:cubicBezTo>
                  <a:cubicBezTo>
                    <a:pt x="1203" y="1837"/>
                    <a:pt x="1240" y="1831"/>
                    <a:pt x="1269" y="1833"/>
                  </a:cubicBezTo>
                  <a:cubicBezTo>
                    <a:pt x="1467" y="1853"/>
                    <a:pt x="1636" y="1902"/>
                    <a:pt x="1854" y="1902"/>
                  </a:cubicBezTo>
                  <a:cubicBezTo>
                    <a:pt x="1903" y="1907"/>
                    <a:pt x="1973" y="1907"/>
                    <a:pt x="2022" y="1902"/>
                  </a:cubicBezTo>
                  <a:cubicBezTo>
                    <a:pt x="2132" y="1902"/>
                    <a:pt x="2180" y="1840"/>
                    <a:pt x="2271" y="1821"/>
                  </a:cubicBezTo>
                  <a:cubicBezTo>
                    <a:pt x="2271" y="1812"/>
                    <a:pt x="2271" y="1803"/>
                    <a:pt x="2271" y="1794"/>
                  </a:cubicBezTo>
                  <a:cubicBezTo>
                    <a:pt x="2278" y="1785"/>
                    <a:pt x="2272" y="1763"/>
                    <a:pt x="2274" y="1749"/>
                  </a:cubicBezTo>
                  <a:cubicBezTo>
                    <a:pt x="2274" y="1746"/>
                    <a:pt x="2274" y="1743"/>
                    <a:pt x="2274" y="1740"/>
                  </a:cubicBezTo>
                  <a:cubicBezTo>
                    <a:pt x="2274" y="1727"/>
                    <a:pt x="2274" y="1714"/>
                    <a:pt x="2274" y="1701"/>
                  </a:cubicBezTo>
                  <a:cubicBezTo>
                    <a:pt x="2274" y="1689"/>
                    <a:pt x="2274" y="1677"/>
                    <a:pt x="2274" y="1665"/>
                  </a:cubicBezTo>
                  <a:cubicBezTo>
                    <a:pt x="2272" y="1654"/>
                    <a:pt x="2278" y="1635"/>
                    <a:pt x="2271" y="1629"/>
                  </a:cubicBezTo>
                  <a:cubicBezTo>
                    <a:pt x="2271" y="1616"/>
                    <a:pt x="2271" y="1603"/>
                    <a:pt x="2271" y="1590"/>
                  </a:cubicBezTo>
                  <a:cubicBezTo>
                    <a:pt x="2271" y="1578"/>
                    <a:pt x="2271" y="1566"/>
                    <a:pt x="2271" y="1554"/>
                  </a:cubicBezTo>
                  <a:cubicBezTo>
                    <a:pt x="2271" y="1542"/>
                    <a:pt x="2271" y="1530"/>
                    <a:pt x="2271" y="1518"/>
                  </a:cubicBezTo>
                  <a:cubicBezTo>
                    <a:pt x="2269" y="1507"/>
                    <a:pt x="2275" y="1488"/>
                    <a:pt x="2268" y="1482"/>
                  </a:cubicBezTo>
                  <a:cubicBezTo>
                    <a:pt x="2268" y="1429"/>
                    <a:pt x="2268" y="1376"/>
                    <a:pt x="2268" y="1323"/>
                  </a:cubicBezTo>
                  <a:cubicBezTo>
                    <a:pt x="2275" y="1312"/>
                    <a:pt x="2269" y="1288"/>
                    <a:pt x="2271" y="1272"/>
                  </a:cubicBezTo>
                  <a:cubicBezTo>
                    <a:pt x="2271" y="1255"/>
                    <a:pt x="2271" y="1238"/>
                    <a:pt x="2271" y="1221"/>
                  </a:cubicBezTo>
                  <a:cubicBezTo>
                    <a:pt x="2278" y="1206"/>
                    <a:pt x="2272" y="1178"/>
                    <a:pt x="2274" y="1158"/>
                  </a:cubicBezTo>
                  <a:cubicBezTo>
                    <a:pt x="2274" y="1148"/>
                    <a:pt x="2274" y="1138"/>
                    <a:pt x="2274" y="1128"/>
                  </a:cubicBezTo>
                  <a:cubicBezTo>
                    <a:pt x="2274" y="1117"/>
                    <a:pt x="2274" y="1106"/>
                    <a:pt x="2274" y="1095"/>
                  </a:cubicBezTo>
                  <a:cubicBezTo>
                    <a:pt x="2281" y="1090"/>
                    <a:pt x="2275" y="1072"/>
                    <a:pt x="2277" y="1062"/>
                  </a:cubicBezTo>
                  <a:cubicBezTo>
                    <a:pt x="2277" y="1051"/>
                    <a:pt x="2277" y="1040"/>
                    <a:pt x="2277" y="1029"/>
                  </a:cubicBezTo>
                  <a:cubicBezTo>
                    <a:pt x="2277" y="1015"/>
                    <a:pt x="2277" y="1001"/>
                    <a:pt x="2277" y="987"/>
                  </a:cubicBezTo>
                  <a:cubicBezTo>
                    <a:pt x="2284" y="981"/>
                    <a:pt x="2278" y="962"/>
                    <a:pt x="2280" y="951"/>
                  </a:cubicBezTo>
                  <a:cubicBezTo>
                    <a:pt x="2280" y="938"/>
                    <a:pt x="2280" y="925"/>
                    <a:pt x="2280" y="912"/>
                  </a:cubicBezTo>
                  <a:cubicBezTo>
                    <a:pt x="2287" y="905"/>
                    <a:pt x="2281" y="885"/>
                    <a:pt x="2283" y="873"/>
                  </a:cubicBezTo>
                  <a:cubicBezTo>
                    <a:pt x="2283" y="702"/>
                    <a:pt x="2328" y="576"/>
                    <a:pt x="2328" y="405"/>
                  </a:cubicBezTo>
                  <a:cubicBezTo>
                    <a:pt x="2296" y="406"/>
                    <a:pt x="2267" y="404"/>
                    <a:pt x="2241" y="399"/>
                  </a:cubicBezTo>
                  <a:cubicBezTo>
                    <a:pt x="2221" y="440"/>
                    <a:pt x="2193" y="473"/>
                    <a:pt x="2148" y="489"/>
                  </a:cubicBezTo>
                  <a:cubicBezTo>
                    <a:pt x="2162" y="478"/>
                    <a:pt x="2178" y="463"/>
                    <a:pt x="2193" y="447"/>
                  </a:cubicBezTo>
                  <a:cubicBezTo>
                    <a:pt x="2206" y="433"/>
                    <a:pt x="2229" y="415"/>
                    <a:pt x="2223" y="399"/>
                  </a:cubicBezTo>
                  <a:cubicBezTo>
                    <a:pt x="2164" y="393"/>
                    <a:pt x="2108" y="384"/>
                    <a:pt x="2046" y="381"/>
                  </a:cubicBezTo>
                  <a:cubicBezTo>
                    <a:pt x="2018" y="376"/>
                    <a:pt x="1969" y="376"/>
                    <a:pt x="1941" y="381"/>
                  </a:cubicBezTo>
                  <a:cubicBezTo>
                    <a:pt x="1925" y="381"/>
                    <a:pt x="1909" y="381"/>
                    <a:pt x="1893" y="381"/>
                  </a:cubicBezTo>
                  <a:cubicBezTo>
                    <a:pt x="1790" y="381"/>
                    <a:pt x="1687" y="381"/>
                    <a:pt x="1584" y="381"/>
                  </a:cubicBezTo>
                  <a:cubicBezTo>
                    <a:pt x="1570" y="381"/>
                    <a:pt x="1556" y="381"/>
                    <a:pt x="1542" y="381"/>
                  </a:cubicBezTo>
                  <a:cubicBezTo>
                    <a:pt x="1521" y="374"/>
                    <a:pt x="1487" y="380"/>
                    <a:pt x="1461" y="378"/>
                  </a:cubicBezTo>
                  <a:cubicBezTo>
                    <a:pt x="1447" y="378"/>
                    <a:pt x="1433" y="378"/>
                    <a:pt x="1419" y="378"/>
                  </a:cubicBezTo>
                  <a:cubicBezTo>
                    <a:pt x="1402" y="378"/>
                    <a:pt x="1385" y="378"/>
                    <a:pt x="1368" y="378"/>
                  </a:cubicBezTo>
                  <a:cubicBezTo>
                    <a:pt x="1357" y="371"/>
                    <a:pt x="1333" y="377"/>
                    <a:pt x="1317" y="375"/>
                  </a:cubicBezTo>
                  <a:cubicBezTo>
                    <a:pt x="1300" y="375"/>
                    <a:pt x="1283" y="375"/>
                    <a:pt x="1266" y="375"/>
                  </a:cubicBezTo>
                  <a:cubicBezTo>
                    <a:pt x="1255" y="368"/>
                    <a:pt x="1231" y="374"/>
                    <a:pt x="1215" y="372"/>
                  </a:cubicBezTo>
                  <a:cubicBezTo>
                    <a:pt x="1198" y="372"/>
                    <a:pt x="1181" y="372"/>
                    <a:pt x="1164" y="372"/>
                  </a:cubicBezTo>
                  <a:cubicBezTo>
                    <a:pt x="1153" y="365"/>
                    <a:pt x="1129" y="371"/>
                    <a:pt x="1113" y="369"/>
                  </a:cubicBezTo>
                  <a:cubicBezTo>
                    <a:pt x="1100" y="369"/>
                    <a:pt x="1087" y="369"/>
                    <a:pt x="1074" y="369"/>
                  </a:cubicBezTo>
                  <a:cubicBezTo>
                    <a:pt x="1070" y="362"/>
                    <a:pt x="1053" y="368"/>
                    <a:pt x="1044" y="366"/>
                  </a:cubicBezTo>
                  <a:cubicBezTo>
                    <a:pt x="984" y="367"/>
                    <a:pt x="937" y="355"/>
                    <a:pt x="876" y="357"/>
                  </a:cubicBezTo>
                  <a:cubicBezTo>
                    <a:pt x="871" y="350"/>
                    <a:pt x="853" y="356"/>
                    <a:pt x="843" y="354"/>
                  </a:cubicBezTo>
                  <a:cubicBezTo>
                    <a:pt x="833" y="354"/>
                    <a:pt x="823" y="354"/>
                    <a:pt x="813" y="354"/>
                  </a:cubicBezTo>
                  <a:cubicBezTo>
                    <a:pt x="805" y="347"/>
                    <a:pt x="784" y="353"/>
                    <a:pt x="771" y="351"/>
                  </a:cubicBezTo>
                  <a:cubicBezTo>
                    <a:pt x="754" y="351"/>
                    <a:pt x="737" y="351"/>
                    <a:pt x="720" y="351"/>
                  </a:cubicBezTo>
                  <a:cubicBezTo>
                    <a:pt x="720" y="350"/>
                    <a:pt x="720" y="349"/>
                    <a:pt x="720" y="348"/>
                  </a:cubicBezTo>
                  <a:cubicBezTo>
                    <a:pt x="731" y="348"/>
                    <a:pt x="742" y="348"/>
                    <a:pt x="753" y="348"/>
                  </a:cubicBezTo>
                  <a:cubicBezTo>
                    <a:pt x="773" y="348"/>
                    <a:pt x="793" y="348"/>
                    <a:pt x="813" y="348"/>
                  </a:cubicBezTo>
                  <a:cubicBezTo>
                    <a:pt x="834" y="348"/>
                    <a:pt x="855" y="348"/>
                    <a:pt x="876" y="348"/>
                  </a:cubicBezTo>
                  <a:cubicBezTo>
                    <a:pt x="999" y="348"/>
                    <a:pt x="1109" y="361"/>
                    <a:pt x="1227" y="366"/>
                  </a:cubicBezTo>
                  <a:cubicBezTo>
                    <a:pt x="1396" y="373"/>
                    <a:pt x="1578" y="367"/>
                    <a:pt x="1752" y="369"/>
                  </a:cubicBezTo>
                  <a:cubicBezTo>
                    <a:pt x="1844" y="369"/>
                    <a:pt x="1936" y="369"/>
                    <a:pt x="2028" y="369"/>
                  </a:cubicBezTo>
                  <a:cubicBezTo>
                    <a:pt x="2133" y="370"/>
                    <a:pt x="2240" y="400"/>
                    <a:pt x="2331" y="390"/>
                  </a:cubicBezTo>
                  <a:cubicBezTo>
                    <a:pt x="2329" y="375"/>
                    <a:pt x="2334" y="367"/>
                    <a:pt x="2334" y="354"/>
                  </a:cubicBezTo>
                  <a:cubicBezTo>
                    <a:pt x="2316" y="347"/>
                    <a:pt x="2290" y="358"/>
                    <a:pt x="2265" y="354"/>
                  </a:cubicBezTo>
                  <a:cubicBezTo>
                    <a:pt x="2251" y="356"/>
                    <a:pt x="2229" y="350"/>
                    <a:pt x="2220" y="357"/>
                  </a:cubicBezTo>
                  <a:cubicBezTo>
                    <a:pt x="2213" y="357"/>
                    <a:pt x="2206" y="357"/>
                    <a:pt x="2199" y="357"/>
                  </a:cubicBezTo>
                  <a:cubicBezTo>
                    <a:pt x="2156" y="357"/>
                    <a:pt x="2113" y="357"/>
                    <a:pt x="2070" y="357"/>
                  </a:cubicBezTo>
                  <a:cubicBezTo>
                    <a:pt x="2062" y="357"/>
                    <a:pt x="2054" y="357"/>
                    <a:pt x="2046" y="357"/>
                  </a:cubicBezTo>
                  <a:cubicBezTo>
                    <a:pt x="2039" y="350"/>
                    <a:pt x="2019" y="356"/>
                    <a:pt x="2007" y="354"/>
                  </a:cubicBezTo>
                  <a:cubicBezTo>
                    <a:pt x="1999" y="354"/>
                    <a:pt x="1991" y="354"/>
                    <a:pt x="1983" y="354"/>
                  </a:cubicBezTo>
                  <a:cubicBezTo>
                    <a:pt x="1976" y="347"/>
                    <a:pt x="1956" y="353"/>
                    <a:pt x="1944" y="351"/>
                  </a:cubicBezTo>
                  <a:cubicBezTo>
                    <a:pt x="1836" y="338"/>
                    <a:pt x="1730" y="323"/>
                    <a:pt x="1608" y="324"/>
                  </a:cubicBezTo>
                  <a:cubicBezTo>
                    <a:pt x="1600" y="317"/>
                    <a:pt x="1579" y="323"/>
                    <a:pt x="1566" y="321"/>
                  </a:cubicBezTo>
                  <a:cubicBezTo>
                    <a:pt x="1553" y="321"/>
                    <a:pt x="1540" y="321"/>
                    <a:pt x="1527" y="321"/>
                  </a:cubicBezTo>
                  <a:cubicBezTo>
                    <a:pt x="1520" y="314"/>
                    <a:pt x="1500" y="320"/>
                    <a:pt x="1488" y="318"/>
                  </a:cubicBezTo>
                  <a:cubicBezTo>
                    <a:pt x="1475" y="318"/>
                    <a:pt x="1462" y="318"/>
                    <a:pt x="1449" y="318"/>
                  </a:cubicBezTo>
                  <a:cubicBezTo>
                    <a:pt x="1441" y="311"/>
                    <a:pt x="1420" y="317"/>
                    <a:pt x="1407" y="315"/>
                  </a:cubicBezTo>
                  <a:cubicBezTo>
                    <a:pt x="1387" y="315"/>
                    <a:pt x="1367" y="315"/>
                    <a:pt x="1347" y="315"/>
                  </a:cubicBezTo>
                  <a:cubicBezTo>
                    <a:pt x="1260" y="308"/>
                    <a:pt x="1160" y="314"/>
                    <a:pt x="1068" y="312"/>
                  </a:cubicBezTo>
                  <a:cubicBezTo>
                    <a:pt x="1040" y="312"/>
                    <a:pt x="1012" y="312"/>
                    <a:pt x="984" y="312"/>
                  </a:cubicBezTo>
                  <a:cubicBezTo>
                    <a:pt x="965" y="312"/>
                    <a:pt x="946" y="312"/>
                    <a:pt x="927" y="312"/>
                  </a:cubicBezTo>
                  <a:cubicBezTo>
                    <a:pt x="913" y="305"/>
                    <a:pt x="886" y="311"/>
                    <a:pt x="867" y="309"/>
                  </a:cubicBezTo>
                  <a:cubicBezTo>
                    <a:pt x="848" y="309"/>
                    <a:pt x="829" y="309"/>
                    <a:pt x="810" y="309"/>
                  </a:cubicBezTo>
                  <a:cubicBezTo>
                    <a:pt x="791" y="309"/>
                    <a:pt x="772" y="309"/>
                    <a:pt x="753" y="309"/>
                  </a:cubicBezTo>
                  <a:cubicBezTo>
                    <a:pt x="744" y="309"/>
                    <a:pt x="735" y="309"/>
                    <a:pt x="726" y="309"/>
                  </a:cubicBezTo>
                  <a:cubicBezTo>
                    <a:pt x="712" y="302"/>
                    <a:pt x="685" y="308"/>
                    <a:pt x="666" y="306"/>
                  </a:cubicBezTo>
                  <a:cubicBezTo>
                    <a:pt x="647" y="306"/>
                    <a:pt x="628" y="306"/>
                    <a:pt x="609" y="306"/>
                  </a:cubicBezTo>
                  <a:cubicBezTo>
                    <a:pt x="600" y="306"/>
                    <a:pt x="591" y="306"/>
                    <a:pt x="582" y="306"/>
                  </a:cubicBezTo>
                  <a:cubicBezTo>
                    <a:pt x="578" y="299"/>
                    <a:pt x="561" y="305"/>
                    <a:pt x="552" y="303"/>
                  </a:cubicBezTo>
                  <a:cubicBezTo>
                    <a:pt x="533" y="303"/>
                    <a:pt x="514" y="303"/>
                    <a:pt x="495" y="303"/>
                  </a:cubicBezTo>
                  <a:cubicBezTo>
                    <a:pt x="476" y="303"/>
                    <a:pt x="457" y="303"/>
                    <a:pt x="438" y="303"/>
                  </a:cubicBezTo>
                  <a:cubicBezTo>
                    <a:pt x="434" y="296"/>
                    <a:pt x="417" y="302"/>
                    <a:pt x="408" y="300"/>
                  </a:cubicBezTo>
                  <a:cubicBezTo>
                    <a:pt x="398" y="300"/>
                    <a:pt x="388" y="300"/>
                    <a:pt x="378" y="300"/>
                  </a:cubicBezTo>
                  <a:cubicBezTo>
                    <a:pt x="374" y="293"/>
                    <a:pt x="357" y="299"/>
                    <a:pt x="348" y="29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44" name="Freeform 115"/>
            <p:cNvSpPr/>
            <p:nvPr/>
          </p:nvSpPr>
          <p:spPr bwMode="auto">
            <a:xfrm>
              <a:off x="1508125" y="3175"/>
              <a:ext cx="196850" cy="80963"/>
            </a:xfrm>
            <a:custGeom>
              <a:cxnLst>
                <a:cxn ang="0">
                  <a:pos x="4" y="0"/>
                </a:cxn>
                <a:cxn ang="0">
                  <a:pos x="4" y="9"/>
                </a:cxn>
                <a:cxn ang="0">
                  <a:pos x="73" y="12"/>
                </a:cxn>
                <a:cxn ang="0">
                  <a:pos x="73" y="15"/>
                </a:cxn>
                <a:cxn ang="0">
                  <a:pos x="1" y="0"/>
                </a:cxn>
                <a:cxn ang="0">
                  <a:pos x="4" y="0"/>
                </a:cxn>
              </a:cxnLst>
              <a:rect b="b" l="0" r="r" t="0"/>
              <a:pathLst>
                <a:path h="30" w="73">
                  <a:moveTo>
                    <a:pt x="4" y="0"/>
                  </a:moveTo>
                  <a:cubicBezTo>
                    <a:pt x="4" y="3"/>
                    <a:pt x="4" y="6"/>
                    <a:pt x="4" y="9"/>
                  </a:cubicBezTo>
                  <a:cubicBezTo>
                    <a:pt x="21" y="16"/>
                    <a:pt x="51" y="10"/>
                    <a:pt x="73" y="12"/>
                  </a:cubicBezTo>
                  <a:cubicBezTo>
                    <a:pt x="73" y="13"/>
                    <a:pt x="73" y="14"/>
                    <a:pt x="73" y="15"/>
                  </a:cubicBezTo>
                  <a:cubicBezTo>
                    <a:pt x="50" y="9"/>
                    <a:pt x="0" y="3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45" name="Freeform 116"/>
            <p:cNvSpPr/>
            <p:nvPr/>
          </p:nvSpPr>
          <p:spPr bwMode="auto">
            <a:xfrm>
              <a:off x="1504950" y="39688"/>
              <a:ext cx="142875" cy="36513"/>
            </a:xfrm>
            <a:custGeom>
              <a:cxnLst>
                <a:cxn ang="0">
                  <a:pos x="5" y="13"/>
                </a:cxn>
                <a:cxn ang="0">
                  <a:pos x="5" y="4"/>
                </a:cxn>
                <a:cxn ang="0">
                  <a:pos x="53" y="7"/>
                </a:cxn>
                <a:cxn ang="0">
                  <a:pos x="5" y="13"/>
                </a:cxn>
              </a:cxnLst>
              <a:rect b="b" l="0" r="r" t="0"/>
              <a:pathLst>
                <a:path h="13" w="52">
                  <a:moveTo>
                    <a:pt x="5" y="13"/>
                  </a:moveTo>
                  <a:cubicBezTo>
                    <a:pt x="0" y="12"/>
                    <a:pt x="3" y="6"/>
                    <a:pt x="5" y="4"/>
                  </a:cubicBezTo>
                  <a:cubicBezTo>
                    <a:pt x="20" y="6"/>
                    <a:pt x="43" y="0"/>
                    <a:pt x="53" y="7"/>
                  </a:cubicBezTo>
                  <a:cubicBezTo>
                    <a:pt x="38" y="10"/>
                    <a:pt x="10" y="0"/>
                    <a:pt x="5" y="13"/>
                  </a:cubicBezTo>
                  <a:close/>
                </a:path>
              </a:pathLst>
            </a:custGeom>
            <a:solidFill>
              <a:srgbClr val="3F5A5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46" name="Freeform 117"/>
            <p:cNvSpPr>
              <a:spLocks noEditPoints="1"/>
            </p:cNvSpPr>
            <p:nvPr/>
          </p:nvSpPr>
          <p:spPr bwMode="auto">
            <a:xfrm>
              <a:off x="1512888" y="39688"/>
              <a:ext cx="6153150" cy="881063"/>
            </a:xfrm>
            <a:custGeom>
              <a:cxnLst>
                <a:cxn ang="0">
                  <a:pos x="2264" y="199"/>
                </a:cxn>
                <a:cxn ang="0">
                  <a:pos x="2255" y="325"/>
                </a:cxn>
                <a:cxn ang="0">
                  <a:pos x="1910" y="322"/>
                </a:cxn>
                <a:cxn ang="0">
                  <a:pos x="1568" y="298"/>
                </a:cxn>
                <a:cxn ang="0">
                  <a:pos x="1457" y="295"/>
                </a:cxn>
                <a:cxn ang="0">
                  <a:pos x="1370" y="289"/>
                </a:cxn>
                <a:cxn ang="0">
                  <a:pos x="1271" y="289"/>
                </a:cxn>
                <a:cxn ang="0">
                  <a:pos x="1130" y="286"/>
                </a:cxn>
                <a:cxn ang="0">
                  <a:pos x="896" y="283"/>
                </a:cxn>
                <a:cxn ang="0">
                  <a:pos x="659" y="280"/>
                </a:cxn>
                <a:cxn ang="0">
                  <a:pos x="455" y="280"/>
                </a:cxn>
                <a:cxn ang="0">
                  <a:pos x="155" y="265"/>
                </a:cxn>
                <a:cxn ang="0">
                  <a:pos x="41" y="259"/>
                </a:cxn>
                <a:cxn ang="0">
                  <a:pos x="5" y="229"/>
                </a:cxn>
                <a:cxn ang="0">
                  <a:pos x="2" y="13"/>
                </a:cxn>
                <a:cxn ang="0">
                  <a:pos x="158" y="10"/>
                </a:cxn>
                <a:cxn ang="0">
                  <a:pos x="563" y="58"/>
                </a:cxn>
                <a:cxn ang="0">
                  <a:pos x="677" y="64"/>
                </a:cxn>
                <a:cxn ang="0">
                  <a:pos x="791" y="67"/>
                </a:cxn>
                <a:cxn ang="0">
                  <a:pos x="905" y="73"/>
                </a:cxn>
                <a:cxn ang="0">
                  <a:pos x="1055" y="79"/>
                </a:cxn>
                <a:cxn ang="0">
                  <a:pos x="1160" y="85"/>
                </a:cxn>
                <a:cxn ang="0">
                  <a:pos x="1373" y="82"/>
                </a:cxn>
                <a:cxn ang="0">
                  <a:pos x="1697" y="64"/>
                </a:cxn>
                <a:cxn ang="0">
                  <a:pos x="2138" y="70"/>
                </a:cxn>
                <a:cxn ang="0">
                  <a:pos x="2246" y="73"/>
                </a:cxn>
                <a:cxn ang="0">
                  <a:pos x="20" y="40"/>
                </a:cxn>
                <a:cxn ang="0">
                  <a:pos x="71" y="58"/>
                </a:cxn>
                <a:cxn ang="0">
                  <a:pos x="44" y="82"/>
                </a:cxn>
                <a:cxn ang="0">
                  <a:pos x="104" y="103"/>
                </a:cxn>
                <a:cxn ang="0">
                  <a:pos x="104" y="103"/>
                </a:cxn>
                <a:cxn ang="0">
                  <a:pos x="161" y="145"/>
                </a:cxn>
                <a:cxn ang="0">
                  <a:pos x="194" y="148"/>
                </a:cxn>
                <a:cxn ang="0">
                  <a:pos x="215" y="124"/>
                </a:cxn>
                <a:cxn ang="0">
                  <a:pos x="242" y="130"/>
                </a:cxn>
                <a:cxn ang="0">
                  <a:pos x="2141" y="205"/>
                </a:cxn>
                <a:cxn ang="0">
                  <a:pos x="2201" y="217"/>
                </a:cxn>
                <a:cxn ang="0">
                  <a:pos x="2105" y="190"/>
                </a:cxn>
                <a:cxn ang="0">
                  <a:pos x="623" y="151"/>
                </a:cxn>
                <a:cxn ang="0">
                  <a:pos x="2195" y="142"/>
                </a:cxn>
                <a:cxn ang="0">
                  <a:pos x="2072" y="151"/>
                </a:cxn>
                <a:cxn ang="0">
                  <a:pos x="2027" y="157"/>
                </a:cxn>
                <a:cxn ang="0">
                  <a:pos x="2027" y="157"/>
                </a:cxn>
                <a:cxn ang="0">
                  <a:pos x="1718" y="160"/>
                </a:cxn>
                <a:cxn ang="0">
                  <a:pos x="1991" y="187"/>
                </a:cxn>
                <a:cxn ang="0">
                  <a:pos x="1859" y="184"/>
                </a:cxn>
                <a:cxn ang="0">
                  <a:pos x="1904" y="172"/>
                </a:cxn>
                <a:cxn ang="0">
                  <a:pos x="1934" y="175"/>
                </a:cxn>
                <a:cxn ang="0">
                  <a:pos x="446" y="142"/>
                </a:cxn>
                <a:cxn ang="0">
                  <a:pos x="446" y="142"/>
                </a:cxn>
              </a:cxnLst>
              <a:rect b="b" l="0" r="r" t="0"/>
              <a:pathLst>
                <a:path h="327" w="2287">
                  <a:moveTo>
                    <a:pt x="2282" y="76"/>
                  </a:moveTo>
                  <a:cubicBezTo>
                    <a:pt x="2287" y="157"/>
                    <a:pt x="2249" y="195"/>
                    <a:pt x="2219" y="241"/>
                  </a:cubicBezTo>
                  <a:cubicBezTo>
                    <a:pt x="2240" y="235"/>
                    <a:pt x="2250" y="202"/>
                    <a:pt x="2264" y="199"/>
                  </a:cubicBezTo>
                  <a:cubicBezTo>
                    <a:pt x="2259" y="213"/>
                    <a:pt x="2251" y="224"/>
                    <a:pt x="2249" y="241"/>
                  </a:cubicBezTo>
                  <a:cubicBezTo>
                    <a:pt x="2261" y="246"/>
                    <a:pt x="2251" y="272"/>
                    <a:pt x="2267" y="265"/>
                  </a:cubicBezTo>
                  <a:cubicBezTo>
                    <a:pt x="2258" y="280"/>
                    <a:pt x="2264" y="310"/>
                    <a:pt x="2255" y="325"/>
                  </a:cubicBezTo>
                  <a:cubicBezTo>
                    <a:pt x="2243" y="325"/>
                    <a:pt x="2231" y="325"/>
                    <a:pt x="2219" y="325"/>
                  </a:cubicBezTo>
                  <a:cubicBezTo>
                    <a:pt x="2154" y="325"/>
                    <a:pt x="2089" y="325"/>
                    <a:pt x="2024" y="325"/>
                  </a:cubicBezTo>
                  <a:cubicBezTo>
                    <a:pt x="1983" y="327"/>
                    <a:pt x="1951" y="320"/>
                    <a:pt x="1910" y="322"/>
                  </a:cubicBezTo>
                  <a:cubicBezTo>
                    <a:pt x="1905" y="315"/>
                    <a:pt x="1887" y="321"/>
                    <a:pt x="1877" y="319"/>
                  </a:cubicBezTo>
                  <a:cubicBezTo>
                    <a:pt x="1784" y="315"/>
                    <a:pt x="1701" y="301"/>
                    <a:pt x="1604" y="301"/>
                  </a:cubicBezTo>
                  <a:cubicBezTo>
                    <a:pt x="1598" y="294"/>
                    <a:pt x="1579" y="300"/>
                    <a:pt x="1568" y="298"/>
                  </a:cubicBezTo>
                  <a:cubicBezTo>
                    <a:pt x="1556" y="298"/>
                    <a:pt x="1544" y="298"/>
                    <a:pt x="1532" y="298"/>
                  </a:cubicBezTo>
                  <a:cubicBezTo>
                    <a:pt x="1525" y="291"/>
                    <a:pt x="1505" y="297"/>
                    <a:pt x="1493" y="295"/>
                  </a:cubicBezTo>
                  <a:cubicBezTo>
                    <a:pt x="1481" y="295"/>
                    <a:pt x="1469" y="295"/>
                    <a:pt x="1457" y="295"/>
                  </a:cubicBezTo>
                  <a:cubicBezTo>
                    <a:pt x="1451" y="288"/>
                    <a:pt x="1432" y="294"/>
                    <a:pt x="1421" y="292"/>
                  </a:cubicBezTo>
                  <a:cubicBezTo>
                    <a:pt x="1415" y="292"/>
                    <a:pt x="1409" y="292"/>
                    <a:pt x="1403" y="292"/>
                  </a:cubicBezTo>
                  <a:cubicBezTo>
                    <a:pt x="1398" y="285"/>
                    <a:pt x="1380" y="291"/>
                    <a:pt x="1370" y="289"/>
                  </a:cubicBezTo>
                  <a:cubicBezTo>
                    <a:pt x="1359" y="289"/>
                    <a:pt x="1348" y="289"/>
                    <a:pt x="1337" y="289"/>
                  </a:cubicBezTo>
                  <a:cubicBezTo>
                    <a:pt x="1326" y="289"/>
                    <a:pt x="1315" y="289"/>
                    <a:pt x="1304" y="289"/>
                  </a:cubicBezTo>
                  <a:cubicBezTo>
                    <a:pt x="1293" y="289"/>
                    <a:pt x="1282" y="289"/>
                    <a:pt x="1271" y="289"/>
                  </a:cubicBezTo>
                  <a:cubicBezTo>
                    <a:pt x="1267" y="282"/>
                    <a:pt x="1250" y="288"/>
                    <a:pt x="1241" y="286"/>
                  </a:cubicBezTo>
                  <a:cubicBezTo>
                    <a:pt x="1231" y="286"/>
                    <a:pt x="1221" y="286"/>
                    <a:pt x="1211" y="286"/>
                  </a:cubicBezTo>
                  <a:cubicBezTo>
                    <a:pt x="1184" y="286"/>
                    <a:pt x="1157" y="286"/>
                    <a:pt x="1130" y="286"/>
                  </a:cubicBezTo>
                  <a:cubicBezTo>
                    <a:pt x="1104" y="286"/>
                    <a:pt x="1078" y="286"/>
                    <a:pt x="1052" y="286"/>
                  </a:cubicBezTo>
                  <a:cubicBezTo>
                    <a:pt x="1032" y="279"/>
                    <a:pt x="999" y="285"/>
                    <a:pt x="974" y="283"/>
                  </a:cubicBezTo>
                  <a:cubicBezTo>
                    <a:pt x="948" y="283"/>
                    <a:pt x="922" y="283"/>
                    <a:pt x="896" y="283"/>
                  </a:cubicBezTo>
                  <a:cubicBezTo>
                    <a:pt x="869" y="283"/>
                    <a:pt x="842" y="283"/>
                    <a:pt x="815" y="283"/>
                  </a:cubicBezTo>
                  <a:cubicBezTo>
                    <a:pt x="789" y="283"/>
                    <a:pt x="763" y="283"/>
                    <a:pt x="737" y="283"/>
                  </a:cubicBezTo>
                  <a:cubicBezTo>
                    <a:pt x="717" y="276"/>
                    <a:pt x="684" y="282"/>
                    <a:pt x="659" y="280"/>
                  </a:cubicBezTo>
                  <a:cubicBezTo>
                    <a:pt x="632" y="280"/>
                    <a:pt x="605" y="280"/>
                    <a:pt x="578" y="280"/>
                  </a:cubicBezTo>
                  <a:cubicBezTo>
                    <a:pt x="552" y="280"/>
                    <a:pt x="526" y="280"/>
                    <a:pt x="500" y="280"/>
                  </a:cubicBezTo>
                  <a:cubicBezTo>
                    <a:pt x="485" y="280"/>
                    <a:pt x="470" y="280"/>
                    <a:pt x="455" y="280"/>
                  </a:cubicBezTo>
                  <a:cubicBezTo>
                    <a:pt x="445" y="273"/>
                    <a:pt x="422" y="279"/>
                    <a:pt x="407" y="277"/>
                  </a:cubicBezTo>
                  <a:cubicBezTo>
                    <a:pt x="388" y="277"/>
                    <a:pt x="369" y="277"/>
                    <a:pt x="350" y="277"/>
                  </a:cubicBezTo>
                  <a:cubicBezTo>
                    <a:pt x="282" y="276"/>
                    <a:pt x="221" y="268"/>
                    <a:pt x="155" y="265"/>
                  </a:cubicBezTo>
                  <a:cubicBezTo>
                    <a:pt x="148" y="258"/>
                    <a:pt x="128" y="264"/>
                    <a:pt x="116" y="262"/>
                  </a:cubicBezTo>
                  <a:cubicBezTo>
                    <a:pt x="104" y="262"/>
                    <a:pt x="92" y="262"/>
                    <a:pt x="80" y="262"/>
                  </a:cubicBezTo>
                  <a:cubicBezTo>
                    <a:pt x="73" y="255"/>
                    <a:pt x="53" y="261"/>
                    <a:pt x="41" y="259"/>
                  </a:cubicBezTo>
                  <a:cubicBezTo>
                    <a:pt x="35" y="259"/>
                    <a:pt x="29" y="259"/>
                    <a:pt x="23" y="259"/>
                  </a:cubicBezTo>
                  <a:cubicBezTo>
                    <a:pt x="23" y="252"/>
                    <a:pt x="10" y="258"/>
                    <a:pt x="5" y="256"/>
                  </a:cubicBezTo>
                  <a:cubicBezTo>
                    <a:pt x="5" y="247"/>
                    <a:pt x="5" y="238"/>
                    <a:pt x="5" y="229"/>
                  </a:cubicBezTo>
                  <a:cubicBezTo>
                    <a:pt x="5" y="226"/>
                    <a:pt x="7" y="225"/>
                    <a:pt x="8" y="223"/>
                  </a:cubicBezTo>
                  <a:cubicBezTo>
                    <a:pt x="13" y="193"/>
                    <a:pt x="13" y="142"/>
                    <a:pt x="8" y="112"/>
                  </a:cubicBezTo>
                  <a:cubicBezTo>
                    <a:pt x="6" y="79"/>
                    <a:pt x="0" y="41"/>
                    <a:pt x="2" y="13"/>
                  </a:cubicBezTo>
                  <a:cubicBezTo>
                    <a:pt x="7" y="0"/>
                    <a:pt x="35" y="10"/>
                    <a:pt x="50" y="7"/>
                  </a:cubicBezTo>
                  <a:cubicBezTo>
                    <a:pt x="66" y="7"/>
                    <a:pt x="82" y="7"/>
                    <a:pt x="98" y="7"/>
                  </a:cubicBezTo>
                  <a:cubicBezTo>
                    <a:pt x="112" y="14"/>
                    <a:pt x="139" y="8"/>
                    <a:pt x="158" y="10"/>
                  </a:cubicBezTo>
                  <a:cubicBezTo>
                    <a:pt x="272" y="21"/>
                    <a:pt x="372" y="46"/>
                    <a:pt x="488" y="55"/>
                  </a:cubicBezTo>
                  <a:cubicBezTo>
                    <a:pt x="495" y="62"/>
                    <a:pt x="515" y="56"/>
                    <a:pt x="527" y="58"/>
                  </a:cubicBezTo>
                  <a:cubicBezTo>
                    <a:pt x="539" y="58"/>
                    <a:pt x="551" y="58"/>
                    <a:pt x="563" y="58"/>
                  </a:cubicBezTo>
                  <a:cubicBezTo>
                    <a:pt x="570" y="65"/>
                    <a:pt x="590" y="59"/>
                    <a:pt x="602" y="61"/>
                  </a:cubicBezTo>
                  <a:cubicBezTo>
                    <a:pt x="614" y="61"/>
                    <a:pt x="626" y="61"/>
                    <a:pt x="638" y="61"/>
                  </a:cubicBezTo>
                  <a:cubicBezTo>
                    <a:pt x="645" y="68"/>
                    <a:pt x="665" y="62"/>
                    <a:pt x="677" y="64"/>
                  </a:cubicBezTo>
                  <a:cubicBezTo>
                    <a:pt x="689" y="64"/>
                    <a:pt x="701" y="64"/>
                    <a:pt x="713" y="64"/>
                  </a:cubicBezTo>
                  <a:cubicBezTo>
                    <a:pt x="720" y="71"/>
                    <a:pt x="740" y="65"/>
                    <a:pt x="752" y="67"/>
                  </a:cubicBezTo>
                  <a:cubicBezTo>
                    <a:pt x="765" y="67"/>
                    <a:pt x="778" y="67"/>
                    <a:pt x="791" y="67"/>
                  </a:cubicBezTo>
                  <a:cubicBezTo>
                    <a:pt x="797" y="74"/>
                    <a:pt x="816" y="68"/>
                    <a:pt x="827" y="70"/>
                  </a:cubicBezTo>
                  <a:cubicBezTo>
                    <a:pt x="840" y="70"/>
                    <a:pt x="853" y="70"/>
                    <a:pt x="866" y="70"/>
                  </a:cubicBezTo>
                  <a:cubicBezTo>
                    <a:pt x="873" y="77"/>
                    <a:pt x="893" y="71"/>
                    <a:pt x="905" y="73"/>
                  </a:cubicBezTo>
                  <a:cubicBezTo>
                    <a:pt x="917" y="73"/>
                    <a:pt x="929" y="73"/>
                    <a:pt x="941" y="73"/>
                  </a:cubicBezTo>
                  <a:cubicBezTo>
                    <a:pt x="949" y="80"/>
                    <a:pt x="970" y="74"/>
                    <a:pt x="983" y="76"/>
                  </a:cubicBezTo>
                  <a:cubicBezTo>
                    <a:pt x="1010" y="74"/>
                    <a:pt x="1028" y="81"/>
                    <a:pt x="1055" y="79"/>
                  </a:cubicBezTo>
                  <a:cubicBezTo>
                    <a:pt x="1060" y="86"/>
                    <a:pt x="1078" y="80"/>
                    <a:pt x="1088" y="82"/>
                  </a:cubicBezTo>
                  <a:cubicBezTo>
                    <a:pt x="1102" y="82"/>
                    <a:pt x="1116" y="82"/>
                    <a:pt x="1130" y="82"/>
                  </a:cubicBezTo>
                  <a:cubicBezTo>
                    <a:pt x="1134" y="89"/>
                    <a:pt x="1151" y="83"/>
                    <a:pt x="1160" y="85"/>
                  </a:cubicBezTo>
                  <a:cubicBezTo>
                    <a:pt x="1208" y="85"/>
                    <a:pt x="1256" y="85"/>
                    <a:pt x="1304" y="85"/>
                  </a:cubicBezTo>
                  <a:cubicBezTo>
                    <a:pt x="1313" y="83"/>
                    <a:pt x="1330" y="89"/>
                    <a:pt x="1334" y="82"/>
                  </a:cubicBezTo>
                  <a:cubicBezTo>
                    <a:pt x="1347" y="82"/>
                    <a:pt x="1360" y="82"/>
                    <a:pt x="1373" y="82"/>
                  </a:cubicBezTo>
                  <a:cubicBezTo>
                    <a:pt x="1382" y="80"/>
                    <a:pt x="1399" y="86"/>
                    <a:pt x="1403" y="79"/>
                  </a:cubicBezTo>
                  <a:cubicBezTo>
                    <a:pt x="1454" y="79"/>
                    <a:pt x="1495" y="69"/>
                    <a:pt x="1544" y="67"/>
                  </a:cubicBezTo>
                  <a:cubicBezTo>
                    <a:pt x="1590" y="61"/>
                    <a:pt x="1646" y="65"/>
                    <a:pt x="1697" y="64"/>
                  </a:cubicBezTo>
                  <a:cubicBezTo>
                    <a:pt x="1803" y="64"/>
                    <a:pt x="1909" y="64"/>
                    <a:pt x="2015" y="64"/>
                  </a:cubicBezTo>
                  <a:cubicBezTo>
                    <a:pt x="2047" y="62"/>
                    <a:pt x="2071" y="68"/>
                    <a:pt x="2102" y="67"/>
                  </a:cubicBezTo>
                  <a:cubicBezTo>
                    <a:pt x="2108" y="74"/>
                    <a:pt x="2127" y="68"/>
                    <a:pt x="2138" y="70"/>
                  </a:cubicBezTo>
                  <a:cubicBezTo>
                    <a:pt x="2150" y="70"/>
                    <a:pt x="2162" y="70"/>
                    <a:pt x="2174" y="70"/>
                  </a:cubicBezTo>
                  <a:cubicBezTo>
                    <a:pt x="2180" y="77"/>
                    <a:pt x="2199" y="71"/>
                    <a:pt x="2210" y="73"/>
                  </a:cubicBezTo>
                  <a:cubicBezTo>
                    <a:pt x="2222" y="73"/>
                    <a:pt x="2234" y="73"/>
                    <a:pt x="2246" y="73"/>
                  </a:cubicBezTo>
                  <a:cubicBezTo>
                    <a:pt x="2252" y="80"/>
                    <a:pt x="2271" y="74"/>
                    <a:pt x="2282" y="76"/>
                  </a:cubicBezTo>
                  <a:close/>
                  <a:moveTo>
                    <a:pt x="35" y="193"/>
                  </a:moveTo>
                  <a:cubicBezTo>
                    <a:pt x="38" y="146"/>
                    <a:pt x="31" y="83"/>
                    <a:pt x="20" y="40"/>
                  </a:cubicBezTo>
                  <a:cubicBezTo>
                    <a:pt x="17" y="87"/>
                    <a:pt x="20" y="154"/>
                    <a:pt x="35" y="193"/>
                  </a:cubicBezTo>
                  <a:close/>
                  <a:moveTo>
                    <a:pt x="89" y="121"/>
                  </a:moveTo>
                  <a:cubicBezTo>
                    <a:pt x="86" y="101"/>
                    <a:pt x="84" y="69"/>
                    <a:pt x="71" y="58"/>
                  </a:cubicBezTo>
                  <a:cubicBezTo>
                    <a:pt x="68" y="86"/>
                    <a:pt x="78" y="126"/>
                    <a:pt x="89" y="151"/>
                  </a:cubicBezTo>
                  <a:cubicBezTo>
                    <a:pt x="102" y="145"/>
                    <a:pt x="91" y="132"/>
                    <a:pt x="89" y="121"/>
                  </a:cubicBezTo>
                  <a:close/>
                  <a:moveTo>
                    <a:pt x="44" y="82"/>
                  </a:moveTo>
                  <a:cubicBezTo>
                    <a:pt x="48" y="111"/>
                    <a:pt x="41" y="151"/>
                    <a:pt x="59" y="166"/>
                  </a:cubicBezTo>
                  <a:cubicBezTo>
                    <a:pt x="62" y="153"/>
                    <a:pt x="58" y="98"/>
                    <a:pt x="44" y="82"/>
                  </a:cubicBezTo>
                  <a:close/>
                  <a:moveTo>
                    <a:pt x="104" y="103"/>
                  </a:moveTo>
                  <a:cubicBezTo>
                    <a:pt x="104" y="126"/>
                    <a:pt x="106" y="147"/>
                    <a:pt x="122" y="154"/>
                  </a:cubicBezTo>
                  <a:cubicBezTo>
                    <a:pt x="124" y="154"/>
                    <a:pt x="126" y="154"/>
                    <a:pt x="128" y="154"/>
                  </a:cubicBezTo>
                  <a:cubicBezTo>
                    <a:pt x="121" y="136"/>
                    <a:pt x="118" y="114"/>
                    <a:pt x="104" y="103"/>
                  </a:cubicBezTo>
                  <a:close/>
                  <a:moveTo>
                    <a:pt x="146" y="109"/>
                  </a:moveTo>
                  <a:cubicBezTo>
                    <a:pt x="140" y="109"/>
                    <a:pt x="134" y="109"/>
                    <a:pt x="128" y="109"/>
                  </a:cubicBezTo>
                  <a:cubicBezTo>
                    <a:pt x="142" y="118"/>
                    <a:pt x="139" y="144"/>
                    <a:pt x="161" y="145"/>
                  </a:cubicBezTo>
                  <a:cubicBezTo>
                    <a:pt x="160" y="129"/>
                    <a:pt x="148" y="124"/>
                    <a:pt x="146" y="109"/>
                  </a:cubicBezTo>
                  <a:close/>
                  <a:moveTo>
                    <a:pt x="170" y="124"/>
                  </a:moveTo>
                  <a:cubicBezTo>
                    <a:pt x="171" y="138"/>
                    <a:pt x="179" y="157"/>
                    <a:pt x="194" y="148"/>
                  </a:cubicBezTo>
                  <a:cubicBezTo>
                    <a:pt x="188" y="138"/>
                    <a:pt x="185" y="125"/>
                    <a:pt x="170" y="124"/>
                  </a:cubicBezTo>
                  <a:close/>
                  <a:moveTo>
                    <a:pt x="236" y="136"/>
                  </a:moveTo>
                  <a:cubicBezTo>
                    <a:pt x="239" y="122"/>
                    <a:pt x="220" y="130"/>
                    <a:pt x="215" y="124"/>
                  </a:cubicBezTo>
                  <a:cubicBezTo>
                    <a:pt x="211" y="142"/>
                    <a:pt x="226" y="141"/>
                    <a:pt x="236" y="136"/>
                  </a:cubicBezTo>
                  <a:close/>
                  <a:moveTo>
                    <a:pt x="254" y="142"/>
                  </a:moveTo>
                  <a:cubicBezTo>
                    <a:pt x="255" y="133"/>
                    <a:pt x="251" y="129"/>
                    <a:pt x="242" y="130"/>
                  </a:cubicBezTo>
                  <a:cubicBezTo>
                    <a:pt x="241" y="139"/>
                    <a:pt x="245" y="143"/>
                    <a:pt x="254" y="142"/>
                  </a:cubicBezTo>
                  <a:close/>
                  <a:moveTo>
                    <a:pt x="2174" y="133"/>
                  </a:moveTo>
                  <a:cubicBezTo>
                    <a:pt x="2167" y="161"/>
                    <a:pt x="2152" y="181"/>
                    <a:pt x="2141" y="205"/>
                  </a:cubicBezTo>
                  <a:cubicBezTo>
                    <a:pt x="2167" y="200"/>
                    <a:pt x="2185" y="155"/>
                    <a:pt x="2174" y="133"/>
                  </a:cubicBezTo>
                  <a:close/>
                  <a:moveTo>
                    <a:pt x="2243" y="133"/>
                  </a:moveTo>
                  <a:cubicBezTo>
                    <a:pt x="2230" y="162"/>
                    <a:pt x="2218" y="192"/>
                    <a:pt x="2201" y="217"/>
                  </a:cubicBezTo>
                  <a:cubicBezTo>
                    <a:pt x="2224" y="214"/>
                    <a:pt x="2255" y="162"/>
                    <a:pt x="2243" y="133"/>
                  </a:cubicBezTo>
                  <a:close/>
                  <a:moveTo>
                    <a:pt x="2117" y="139"/>
                  </a:moveTo>
                  <a:cubicBezTo>
                    <a:pt x="2112" y="155"/>
                    <a:pt x="2116" y="180"/>
                    <a:pt x="2105" y="190"/>
                  </a:cubicBezTo>
                  <a:cubicBezTo>
                    <a:pt x="2128" y="195"/>
                    <a:pt x="2134" y="145"/>
                    <a:pt x="2117" y="139"/>
                  </a:cubicBezTo>
                  <a:close/>
                  <a:moveTo>
                    <a:pt x="611" y="148"/>
                  </a:moveTo>
                  <a:cubicBezTo>
                    <a:pt x="615" y="149"/>
                    <a:pt x="617" y="152"/>
                    <a:pt x="623" y="151"/>
                  </a:cubicBezTo>
                  <a:cubicBezTo>
                    <a:pt x="623" y="148"/>
                    <a:pt x="623" y="145"/>
                    <a:pt x="623" y="142"/>
                  </a:cubicBezTo>
                  <a:cubicBezTo>
                    <a:pt x="616" y="141"/>
                    <a:pt x="612" y="143"/>
                    <a:pt x="611" y="148"/>
                  </a:cubicBezTo>
                  <a:close/>
                  <a:moveTo>
                    <a:pt x="2195" y="142"/>
                  </a:moveTo>
                  <a:cubicBezTo>
                    <a:pt x="2191" y="158"/>
                    <a:pt x="2186" y="173"/>
                    <a:pt x="2186" y="193"/>
                  </a:cubicBezTo>
                  <a:cubicBezTo>
                    <a:pt x="2202" y="192"/>
                    <a:pt x="2208" y="152"/>
                    <a:pt x="2195" y="142"/>
                  </a:cubicBezTo>
                  <a:close/>
                  <a:moveTo>
                    <a:pt x="2072" y="151"/>
                  </a:moveTo>
                  <a:cubicBezTo>
                    <a:pt x="2074" y="171"/>
                    <a:pt x="2067" y="182"/>
                    <a:pt x="2063" y="196"/>
                  </a:cubicBezTo>
                  <a:cubicBezTo>
                    <a:pt x="2081" y="199"/>
                    <a:pt x="2090" y="155"/>
                    <a:pt x="2072" y="151"/>
                  </a:cubicBezTo>
                  <a:close/>
                  <a:moveTo>
                    <a:pt x="2027" y="157"/>
                  </a:moveTo>
                  <a:cubicBezTo>
                    <a:pt x="2020" y="160"/>
                    <a:pt x="2026" y="176"/>
                    <a:pt x="2024" y="184"/>
                  </a:cubicBezTo>
                  <a:cubicBezTo>
                    <a:pt x="2028" y="184"/>
                    <a:pt x="2031" y="183"/>
                    <a:pt x="2033" y="181"/>
                  </a:cubicBezTo>
                  <a:cubicBezTo>
                    <a:pt x="2040" y="177"/>
                    <a:pt x="2036" y="144"/>
                    <a:pt x="2027" y="157"/>
                  </a:cubicBezTo>
                  <a:close/>
                  <a:moveTo>
                    <a:pt x="1718" y="160"/>
                  </a:moveTo>
                  <a:cubicBezTo>
                    <a:pt x="1717" y="168"/>
                    <a:pt x="1722" y="170"/>
                    <a:pt x="1730" y="169"/>
                  </a:cubicBezTo>
                  <a:cubicBezTo>
                    <a:pt x="1733" y="159"/>
                    <a:pt x="1726" y="159"/>
                    <a:pt x="1718" y="160"/>
                  </a:cubicBezTo>
                  <a:close/>
                  <a:moveTo>
                    <a:pt x="1991" y="187"/>
                  </a:moveTo>
                  <a:cubicBezTo>
                    <a:pt x="1998" y="184"/>
                    <a:pt x="1992" y="168"/>
                    <a:pt x="1994" y="160"/>
                  </a:cubicBezTo>
                  <a:cubicBezTo>
                    <a:pt x="1982" y="156"/>
                    <a:pt x="1980" y="188"/>
                    <a:pt x="1991" y="187"/>
                  </a:cubicBezTo>
                  <a:close/>
                  <a:moveTo>
                    <a:pt x="1868" y="190"/>
                  </a:moveTo>
                  <a:cubicBezTo>
                    <a:pt x="1875" y="189"/>
                    <a:pt x="1870" y="174"/>
                    <a:pt x="1868" y="172"/>
                  </a:cubicBezTo>
                  <a:cubicBezTo>
                    <a:pt x="1860" y="171"/>
                    <a:pt x="1858" y="176"/>
                    <a:pt x="1859" y="184"/>
                  </a:cubicBezTo>
                  <a:cubicBezTo>
                    <a:pt x="1859" y="187"/>
                    <a:pt x="1859" y="190"/>
                    <a:pt x="1859" y="193"/>
                  </a:cubicBezTo>
                  <a:cubicBezTo>
                    <a:pt x="1863" y="193"/>
                    <a:pt x="1866" y="192"/>
                    <a:pt x="1868" y="190"/>
                  </a:cubicBezTo>
                  <a:close/>
                  <a:moveTo>
                    <a:pt x="1904" y="172"/>
                  </a:moveTo>
                  <a:cubicBezTo>
                    <a:pt x="1904" y="179"/>
                    <a:pt x="1904" y="186"/>
                    <a:pt x="1904" y="193"/>
                  </a:cubicBezTo>
                  <a:cubicBezTo>
                    <a:pt x="1917" y="197"/>
                    <a:pt x="1917" y="168"/>
                    <a:pt x="1904" y="172"/>
                  </a:cubicBezTo>
                  <a:close/>
                  <a:moveTo>
                    <a:pt x="1934" y="175"/>
                  </a:moveTo>
                  <a:cubicBezTo>
                    <a:pt x="1936" y="179"/>
                    <a:pt x="1930" y="191"/>
                    <a:pt x="1937" y="190"/>
                  </a:cubicBezTo>
                  <a:cubicBezTo>
                    <a:pt x="1943" y="189"/>
                    <a:pt x="1949" y="171"/>
                    <a:pt x="1934" y="175"/>
                  </a:cubicBezTo>
                  <a:close/>
                  <a:moveTo>
                    <a:pt x="446" y="142"/>
                  </a:moveTo>
                  <a:cubicBezTo>
                    <a:pt x="439" y="141"/>
                    <a:pt x="435" y="143"/>
                    <a:pt x="434" y="148"/>
                  </a:cubicBezTo>
                  <a:cubicBezTo>
                    <a:pt x="438" y="149"/>
                    <a:pt x="440" y="152"/>
                    <a:pt x="446" y="151"/>
                  </a:cubicBezTo>
                  <a:cubicBezTo>
                    <a:pt x="446" y="148"/>
                    <a:pt x="446" y="145"/>
                    <a:pt x="446" y="142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47" name="Freeform 118"/>
            <p:cNvSpPr/>
            <p:nvPr/>
          </p:nvSpPr>
          <p:spPr bwMode="auto">
            <a:xfrm>
              <a:off x="1508125" y="657225"/>
              <a:ext cx="66675" cy="90488"/>
            </a:xfrm>
            <a:custGeom>
              <a:cxnLst>
                <a:cxn ang="0">
                  <a:pos x="7" y="0"/>
                </a:cxn>
                <a:cxn ang="0">
                  <a:pos x="7" y="27"/>
                </a:cxn>
                <a:cxn ang="0">
                  <a:pos x="25" y="30"/>
                </a:cxn>
                <a:cxn ang="0">
                  <a:pos x="4" y="27"/>
                </a:cxn>
                <a:cxn ang="0">
                  <a:pos x="7" y="0"/>
                </a:cxn>
              </a:cxnLst>
              <a:rect b="b" l="0" r="r" t="0"/>
              <a:pathLst>
                <a:path h="34" w="25">
                  <a:moveTo>
                    <a:pt x="7" y="0"/>
                  </a:moveTo>
                  <a:cubicBezTo>
                    <a:pt x="7" y="9"/>
                    <a:pt x="7" y="18"/>
                    <a:pt x="7" y="27"/>
                  </a:cubicBezTo>
                  <a:cubicBezTo>
                    <a:pt x="12" y="29"/>
                    <a:pt x="25" y="23"/>
                    <a:pt x="25" y="30"/>
                  </a:cubicBezTo>
                  <a:cubicBezTo>
                    <a:pt x="19" y="28"/>
                    <a:pt x="5" y="34"/>
                    <a:pt x="4" y="27"/>
                  </a:cubicBezTo>
                  <a:cubicBezTo>
                    <a:pt x="6" y="19"/>
                    <a:pt x="0" y="3"/>
                    <a:pt x="7" y="0"/>
                  </a:cubicBezTo>
                  <a:close/>
                </a:path>
              </a:pathLst>
            </a:custGeom>
            <a:solidFill>
              <a:srgbClr val="9EB8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48" name="Freeform 119"/>
            <p:cNvSpPr/>
            <p:nvPr/>
          </p:nvSpPr>
          <p:spPr bwMode="auto">
            <a:xfrm>
              <a:off x="2162175" y="387350"/>
              <a:ext cx="36513" cy="38100"/>
            </a:xfrm>
            <a:custGeom>
              <a:cxnLst>
                <a:cxn ang="0">
                  <a:pos x="1" y="1"/>
                </a:cxn>
                <a:cxn ang="0">
                  <a:pos x="13" y="13"/>
                </a:cxn>
                <a:cxn ang="0">
                  <a:pos x="1" y="1"/>
                </a:cxn>
              </a:cxnLst>
              <a:rect b="b" l="0" r="r" t="0"/>
              <a:pathLst>
                <a:path h="14" w="14">
                  <a:moveTo>
                    <a:pt x="1" y="1"/>
                  </a:moveTo>
                  <a:cubicBezTo>
                    <a:pt x="10" y="0"/>
                    <a:pt x="14" y="4"/>
                    <a:pt x="13" y="13"/>
                  </a:cubicBezTo>
                  <a:cubicBezTo>
                    <a:pt x="4" y="14"/>
                    <a:pt x="0" y="10"/>
                    <a:pt x="1" y="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49" name="Freeform 120"/>
            <p:cNvSpPr/>
            <p:nvPr/>
          </p:nvSpPr>
          <p:spPr bwMode="auto">
            <a:xfrm>
              <a:off x="6965950" y="428625"/>
              <a:ext cx="34925" cy="98425"/>
            </a:xfrm>
            <a:custGeom>
              <a:cxnLst>
                <a:cxn ang="0">
                  <a:pos x="0" y="13"/>
                </a:cxn>
                <a:cxn ang="0">
                  <a:pos x="6" y="37"/>
                </a:cxn>
                <a:cxn ang="0">
                  <a:pos x="3" y="13"/>
                </a:cxn>
                <a:cxn ang="0">
                  <a:pos x="0" y="13"/>
                </a:cxn>
              </a:cxnLst>
              <a:rect b="b" l="0" r="r" t="0"/>
              <a:pathLst>
                <a:path h="37" w="13">
                  <a:moveTo>
                    <a:pt x="0" y="13"/>
                  </a:moveTo>
                  <a:cubicBezTo>
                    <a:pt x="9" y="0"/>
                    <a:pt x="13" y="33"/>
                    <a:pt x="6" y="37"/>
                  </a:cubicBezTo>
                  <a:cubicBezTo>
                    <a:pt x="4" y="30"/>
                    <a:pt x="10" y="15"/>
                    <a:pt x="3" y="13"/>
                  </a:cubicBezTo>
                  <a:cubicBezTo>
                    <a:pt x="2" y="13"/>
                    <a:pt x="1" y="13"/>
                    <a:pt x="0" y="13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50" name="Freeform 121"/>
            <p:cNvSpPr/>
            <p:nvPr/>
          </p:nvSpPr>
          <p:spPr bwMode="auto">
            <a:xfrm>
              <a:off x="6508750" y="498475"/>
              <a:ext cx="49213" cy="53975"/>
            </a:xfrm>
            <a:custGeom>
              <a:cxnLst>
                <a:cxn ang="0">
                  <a:pos x="2" y="14"/>
                </a:cxn>
                <a:cxn ang="0">
                  <a:pos x="11" y="2"/>
                </a:cxn>
                <a:cxn ang="0">
                  <a:pos x="11" y="20"/>
                </a:cxn>
                <a:cxn ang="0">
                  <a:pos x="11" y="5"/>
                </a:cxn>
                <a:cxn ang="0">
                  <a:pos x="2" y="14"/>
                </a:cxn>
              </a:cxnLst>
              <a:rect b="b" l="0" r="r" t="0"/>
              <a:pathLst>
                <a:path h="20" w="18">
                  <a:moveTo>
                    <a:pt x="2" y="14"/>
                  </a:moveTo>
                  <a:cubicBezTo>
                    <a:pt x="1" y="6"/>
                    <a:pt x="3" y="1"/>
                    <a:pt x="11" y="2"/>
                  </a:cubicBezTo>
                  <a:cubicBezTo>
                    <a:pt x="13" y="4"/>
                    <a:pt x="18" y="19"/>
                    <a:pt x="11" y="20"/>
                  </a:cubicBezTo>
                  <a:cubicBezTo>
                    <a:pt x="11" y="15"/>
                    <a:pt x="11" y="10"/>
                    <a:pt x="11" y="5"/>
                  </a:cubicBezTo>
                  <a:cubicBezTo>
                    <a:pt x="0" y="0"/>
                    <a:pt x="9" y="15"/>
                    <a:pt x="2" y="14"/>
                  </a:cubicBezTo>
                  <a:close/>
                </a:path>
              </a:pathLst>
            </a:custGeom>
            <a:solidFill>
              <a:srgbClr val="3F5A5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51" name="Freeform 122"/>
            <p:cNvSpPr/>
            <p:nvPr/>
          </p:nvSpPr>
          <p:spPr bwMode="auto">
            <a:xfrm>
              <a:off x="6635750" y="492125"/>
              <a:ext cx="34925" cy="79375"/>
            </a:xfrm>
            <a:custGeom>
              <a:cxnLst>
                <a:cxn ang="0">
                  <a:pos x="0" y="25"/>
                </a:cxn>
                <a:cxn ang="0">
                  <a:pos x="0" y="4"/>
                </a:cxn>
                <a:cxn ang="0">
                  <a:pos x="0" y="25"/>
                </a:cxn>
              </a:cxnLst>
              <a:rect b="b" l="0" r="r" t="0"/>
              <a:pathLst>
                <a:path h="28" w="13">
                  <a:moveTo>
                    <a:pt x="0" y="25"/>
                  </a:moveTo>
                  <a:cubicBezTo>
                    <a:pt x="0" y="18"/>
                    <a:pt x="0" y="11"/>
                    <a:pt x="0" y="4"/>
                  </a:cubicBezTo>
                  <a:cubicBezTo>
                    <a:pt x="13" y="0"/>
                    <a:pt x="13" y="29"/>
                    <a:pt x="0" y="2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52" name="Freeform 123"/>
            <p:cNvSpPr>
              <a:spLocks noEditPoints="1"/>
            </p:cNvSpPr>
            <p:nvPr/>
          </p:nvSpPr>
          <p:spPr bwMode="auto">
            <a:xfrm>
              <a:off x="1341438" y="947738"/>
              <a:ext cx="6230938" cy="4175125"/>
            </a:xfrm>
            <a:custGeom>
              <a:cxnLst>
                <a:cxn ang="0">
                  <a:pos x="708" y="0"/>
                </a:cxn>
                <a:cxn ang="0">
                  <a:pos x="1032" y="15"/>
                </a:cxn>
                <a:cxn ang="0">
                  <a:pos x="1254" y="24"/>
                </a:cxn>
                <a:cxn ang="0">
                  <a:pos x="1530" y="30"/>
                </a:cxn>
                <a:cxn ang="0">
                  <a:pos x="2211" y="48"/>
                </a:cxn>
                <a:cxn ang="0">
                  <a:pos x="2271" y="522"/>
                </a:cxn>
                <a:cxn ang="0">
                  <a:pos x="2262" y="711"/>
                </a:cxn>
                <a:cxn ang="0">
                  <a:pos x="2259" y="921"/>
                </a:cxn>
                <a:cxn ang="0">
                  <a:pos x="2259" y="1239"/>
                </a:cxn>
                <a:cxn ang="0">
                  <a:pos x="2262" y="1398"/>
                </a:cxn>
                <a:cxn ang="0">
                  <a:pos x="1257" y="1482"/>
                </a:cxn>
                <a:cxn ang="0">
                  <a:pos x="915" y="1476"/>
                </a:cxn>
                <a:cxn ang="0">
                  <a:pos x="597" y="1473"/>
                </a:cxn>
                <a:cxn ang="0">
                  <a:pos x="3" y="735"/>
                </a:cxn>
                <a:cxn ang="0">
                  <a:pos x="9" y="486"/>
                </a:cxn>
                <a:cxn ang="0">
                  <a:pos x="102" y="9"/>
                </a:cxn>
                <a:cxn ang="0">
                  <a:pos x="516" y="1245"/>
                </a:cxn>
                <a:cxn ang="0">
                  <a:pos x="456" y="1413"/>
                </a:cxn>
                <a:cxn ang="0">
                  <a:pos x="888" y="1434"/>
                </a:cxn>
                <a:cxn ang="0">
                  <a:pos x="1077" y="1440"/>
                </a:cxn>
                <a:cxn ang="0">
                  <a:pos x="1587" y="1440"/>
                </a:cxn>
                <a:cxn ang="0">
                  <a:pos x="1653" y="1398"/>
                </a:cxn>
                <a:cxn ang="0">
                  <a:pos x="1629" y="1377"/>
                </a:cxn>
                <a:cxn ang="0">
                  <a:pos x="1575" y="1356"/>
                </a:cxn>
                <a:cxn ang="0">
                  <a:pos x="1410" y="1029"/>
                </a:cxn>
                <a:cxn ang="0">
                  <a:pos x="1647" y="1254"/>
                </a:cxn>
                <a:cxn ang="0">
                  <a:pos x="1878" y="1278"/>
                </a:cxn>
                <a:cxn ang="0">
                  <a:pos x="2013" y="576"/>
                </a:cxn>
                <a:cxn ang="0">
                  <a:pos x="1851" y="63"/>
                </a:cxn>
                <a:cxn ang="0">
                  <a:pos x="1233" y="36"/>
                </a:cxn>
                <a:cxn ang="0">
                  <a:pos x="507" y="36"/>
                </a:cxn>
                <a:cxn ang="0">
                  <a:pos x="447" y="267"/>
                </a:cxn>
                <a:cxn ang="0">
                  <a:pos x="444" y="1092"/>
                </a:cxn>
                <a:cxn ang="0">
                  <a:pos x="573" y="1083"/>
                </a:cxn>
                <a:cxn ang="0">
                  <a:pos x="618" y="1059"/>
                </a:cxn>
                <a:cxn ang="0">
                  <a:pos x="534" y="1215"/>
                </a:cxn>
                <a:cxn ang="0">
                  <a:pos x="1722" y="1389"/>
                </a:cxn>
                <a:cxn ang="0">
                  <a:pos x="1752" y="1422"/>
                </a:cxn>
                <a:cxn ang="0">
                  <a:pos x="2163" y="66"/>
                </a:cxn>
                <a:cxn ang="0">
                  <a:pos x="105" y="231"/>
                </a:cxn>
                <a:cxn ang="0">
                  <a:pos x="2244" y="81"/>
                </a:cxn>
                <a:cxn ang="0">
                  <a:pos x="126" y="273"/>
                </a:cxn>
                <a:cxn ang="0">
                  <a:pos x="2232" y="186"/>
                </a:cxn>
                <a:cxn ang="0">
                  <a:pos x="183" y="219"/>
                </a:cxn>
                <a:cxn ang="0">
                  <a:pos x="267" y="1320"/>
                </a:cxn>
                <a:cxn ang="0">
                  <a:pos x="291" y="1350"/>
                </a:cxn>
                <a:cxn ang="0">
                  <a:pos x="2013" y="1266"/>
                </a:cxn>
                <a:cxn ang="0">
                  <a:pos x="429" y="1254"/>
                </a:cxn>
                <a:cxn ang="0">
                  <a:pos x="477" y="1233"/>
                </a:cxn>
                <a:cxn ang="0">
                  <a:pos x="399" y="1224"/>
                </a:cxn>
                <a:cxn ang="0">
                  <a:pos x="402" y="1242"/>
                </a:cxn>
                <a:cxn ang="0">
                  <a:pos x="162" y="1308"/>
                </a:cxn>
                <a:cxn ang="0">
                  <a:pos x="78" y="1278"/>
                </a:cxn>
                <a:cxn ang="0">
                  <a:pos x="1965" y="1368"/>
                </a:cxn>
                <a:cxn ang="0">
                  <a:pos x="1977" y="1350"/>
                </a:cxn>
                <a:cxn ang="0">
                  <a:pos x="1971" y="1440"/>
                </a:cxn>
                <a:cxn ang="0">
                  <a:pos x="1764" y="1440"/>
                </a:cxn>
              </a:cxnLst>
              <a:rect b="b" l="0" r="r" t="0"/>
              <a:pathLst>
                <a:path h="1551" w="2316">
                  <a:moveTo>
                    <a:pt x="108" y="0"/>
                  </a:moveTo>
                  <a:cubicBezTo>
                    <a:pt x="214" y="0"/>
                    <a:pt x="320" y="0"/>
                    <a:pt x="426" y="0"/>
                  </a:cubicBezTo>
                  <a:cubicBezTo>
                    <a:pt x="495" y="0"/>
                    <a:pt x="564" y="0"/>
                    <a:pt x="633" y="0"/>
                  </a:cubicBezTo>
                  <a:cubicBezTo>
                    <a:pt x="647" y="0"/>
                    <a:pt x="661" y="0"/>
                    <a:pt x="675" y="0"/>
                  </a:cubicBezTo>
                  <a:cubicBezTo>
                    <a:pt x="686" y="0"/>
                    <a:pt x="697" y="0"/>
                    <a:pt x="708" y="0"/>
                  </a:cubicBezTo>
                  <a:cubicBezTo>
                    <a:pt x="725" y="0"/>
                    <a:pt x="742" y="0"/>
                    <a:pt x="759" y="0"/>
                  </a:cubicBezTo>
                  <a:cubicBezTo>
                    <a:pt x="767" y="7"/>
                    <a:pt x="788" y="1"/>
                    <a:pt x="801" y="3"/>
                  </a:cubicBezTo>
                  <a:cubicBezTo>
                    <a:pt x="811" y="3"/>
                    <a:pt x="821" y="3"/>
                    <a:pt x="831" y="3"/>
                  </a:cubicBezTo>
                  <a:cubicBezTo>
                    <a:pt x="836" y="10"/>
                    <a:pt x="854" y="4"/>
                    <a:pt x="864" y="6"/>
                  </a:cubicBezTo>
                  <a:cubicBezTo>
                    <a:pt x="925" y="4"/>
                    <a:pt x="972" y="16"/>
                    <a:pt x="1032" y="15"/>
                  </a:cubicBezTo>
                  <a:cubicBezTo>
                    <a:pt x="1036" y="22"/>
                    <a:pt x="1053" y="16"/>
                    <a:pt x="1062" y="18"/>
                  </a:cubicBezTo>
                  <a:cubicBezTo>
                    <a:pt x="1075" y="18"/>
                    <a:pt x="1088" y="18"/>
                    <a:pt x="1101" y="18"/>
                  </a:cubicBezTo>
                  <a:cubicBezTo>
                    <a:pt x="1112" y="25"/>
                    <a:pt x="1136" y="19"/>
                    <a:pt x="1152" y="21"/>
                  </a:cubicBezTo>
                  <a:cubicBezTo>
                    <a:pt x="1169" y="21"/>
                    <a:pt x="1186" y="21"/>
                    <a:pt x="1203" y="21"/>
                  </a:cubicBezTo>
                  <a:cubicBezTo>
                    <a:pt x="1214" y="28"/>
                    <a:pt x="1238" y="22"/>
                    <a:pt x="1254" y="24"/>
                  </a:cubicBezTo>
                  <a:cubicBezTo>
                    <a:pt x="1271" y="24"/>
                    <a:pt x="1288" y="24"/>
                    <a:pt x="1305" y="24"/>
                  </a:cubicBezTo>
                  <a:cubicBezTo>
                    <a:pt x="1316" y="31"/>
                    <a:pt x="1340" y="25"/>
                    <a:pt x="1356" y="27"/>
                  </a:cubicBezTo>
                  <a:cubicBezTo>
                    <a:pt x="1373" y="27"/>
                    <a:pt x="1390" y="27"/>
                    <a:pt x="1407" y="27"/>
                  </a:cubicBezTo>
                  <a:cubicBezTo>
                    <a:pt x="1415" y="34"/>
                    <a:pt x="1436" y="28"/>
                    <a:pt x="1449" y="30"/>
                  </a:cubicBezTo>
                  <a:cubicBezTo>
                    <a:pt x="1476" y="30"/>
                    <a:pt x="1503" y="30"/>
                    <a:pt x="1530" y="30"/>
                  </a:cubicBezTo>
                  <a:cubicBezTo>
                    <a:pt x="1544" y="30"/>
                    <a:pt x="1558" y="30"/>
                    <a:pt x="1572" y="30"/>
                  </a:cubicBezTo>
                  <a:cubicBezTo>
                    <a:pt x="1668" y="35"/>
                    <a:pt x="1785" y="35"/>
                    <a:pt x="1881" y="30"/>
                  </a:cubicBezTo>
                  <a:cubicBezTo>
                    <a:pt x="1897" y="30"/>
                    <a:pt x="1913" y="30"/>
                    <a:pt x="1929" y="30"/>
                  </a:cubicBezTo>
                  <a:cubicBezTo>
                    <a:pt x="1964" y="30"/>
                    <a:pt x="1999" y="30"/>
                    <a:pt x="2034" y="30"/>
                  </a:cubicBezTo>
                  <a:cubicBezTo>
                    <a:pt x="2096" y="33"/>
                    <a:pt x="2152" y="42"/>
                    <a:pt x="2211" y="48"/>
                  </a:cubicBezTo>
                  <a:cubicBezTo>
                    <a:pt x="2217" y="64"/>
                    <a:pt x="2194" y="82"/>
                    <a:pt x="2181" y="96"/>
                  </a:cubicBezTo>
                  <a:cubicBezTo>
                    <a:pt x="2166" y="112"/>
                    <a:pt x="2150" y="127"/>
                    <a:pt x="2136" y="138"/>
                  </a:cubicBezTo>
                  <a:cubicBezTo>
                    <a:pt x="2181" y="122"/>
                    <a:pt x="2209" y="89"/>
                    <a:pt x="2229" y="48"/>
                  </a:cubicBezTo>
                  <a:cubicBezTo>
                    <a:pt x="2255" y="53"/>
                    <a:pt x="2284" y="55"/>
                    <a:pt x="2316" y="54"/>
                  </a:cubicBezTo>
                  <a:cubicBezTo>
                    <a:pt x="2316" y="225"/>
                    <a:pt x="2271" y="351"/>
                    <a:pt x="2271" y="522"/>
                  </a:cubicBezTo>
                  <a:cubicBezTo>
                    <a:pt x="2264" y="529"/>
                    <a:pt x="2270" y="549"/>
                    <a:pt x="2268" y="561"/>
                  </a:cubicBezTo>
                  <a:cubicBezTo>
                    <a:pt x="2268" y="574"/>
                    <a:pt x="2268" y="587"/>
                    <a:pt x="2268" y="600"/>
                  </a:cubicBezTo>
                  <a:cubicBezTo>
                    <a:pt x="2261" y="606"/>
                    <a:pt x="2267" y="625"/>
                    <a:pt x="2265" y="636"/>
                  </a:cubicBezTo>
                  <a:cubicBezTo>
                    <a:pt x="2265" y="650"/>
                    <a:pt x="2265" y="664"/>
                    <a:pt x="2265" y="678"/>
                  </a:cubicBezTo>
                  <a:cubicBezTo>
                    <a:pt x="2258" y="683"/>
                    <a:pt x="2264" y="701"/>
                    <a:pt x="2262" y="711"/>
                  </a:cubicBezTo>
                  <a:cubicBezTo>
                    <a:pt x="2262" y="722"/>
                    <a:pt x="2262" y="733"/>
                    <a:pt x="2262" y="744"/>
                  </a:cubicBezTo>
                  <a:cubicBezTo>
                    <a:pt x="2262" y="755"/>
                    <a:pt x="2262" y="766"/>
                    <a:pt x="2262" y="777"/>
                  </a:cubicBezTo>
                  <a:cubicBezTo>
                    <a:pt x="2255" y="781"/>
                    <a:pt x="2261" y="798"/>
                    <a:pt x="2259" y="807"/>
                  </a:cubicBezTo>
                  <a:cubicBezTo>
                    <a:pt x="2259" y="828"/>
                    <a:pt x="2259" y="849"/>
                    <a:pt x="2259" y="870"/>
                  </a:cubicBezTo>
                  <a:cubicBezTo>
                    <a:pt x="2259" y="887"/>
                    <a:pt x="2259" y="904"/>
                    <a:pt x="2259" y="921"/>
                  </a:cubicBezTo>
                  <a:cubicBezTo>
                    <a:pt x="2252" y="932"/>
                    <a:pt x="2258" y="956"/>
                    <a:pt x="2256" y="972"/>
                  </a:cubicBezTo>
                  <a:cubicBezTo>
                    <a:pt x="2256" y="1025"/>
                    <a:pt x="2256" y="1078"/>
                    <a:pt x="2256" y="1131"/>
                  </a:cubicBezTo>
                  <a:cubicBezTo>
                    <a:pt x="2256" y="1143"/>
                    <a:pt x="2256" y="1155"/>
                    <a:pt x="2256" y="1167"/>
                  </a:cubicBezTo>
                  <a:cubicBezTo>
                    <a:pt x="2256" y="1179"/>
                    <a:pt x="2256" y="1191"/>
                    <a:pt x="2256" y="1203"/>
                  </a:cubicBezTo>
                  <a:cubicBezTo>
                    <a:pt x="2258" y="1214"/>
                    <a:pt x="2252" y="1233"/>
                    <a:pt x="2259" y="1239"/>
                  </a:cubicBezTo>
                  <a:cubicBezTo>
                    <a:pt x="2259" y="1252"/>
                    <a:pt x="2259" y="1265"/>
                    <a:pt x="2259" y="1278"/>
                  </a:cubicBezTo>
                  <a:cubicBezTo>
                    <a:pt x="2259" y="1290"/>
                    <a:pt x="2259" y="1302"/>
                    <a:pt x="2259" y="1314"/>
                  </a:cubicBezTo>
                  <a:cubicBezTo>
                    <a:pt x="2259" y="1326"/>
                    <a:pt x="2259" y="1338"/>
                    <a:pt x="2259" y="1350"/>
                  </a:cubicBezTo>
                  <a:cubicBezTo>
                    <a:pt x="2261" y="1362"/>
                    <a:pt x="2255" y="1382"/>
                    <a:pt x="2262" y="1389"/>
                  </a:cubicBezTo>
                  <a:cubicBezTo>
                    <a:pt x="2262" y="1392"/>
                    <a:pt x="2262" y="1395"/>
                    <a:pt x="2262" y="1398"/>
                  </a:cubicBezTo>
                  <a:cubicBezTo>
                    <a:pt x="2255" y="1407"/>
                    <a:pt x="2261" y="1429"/>
                    <a:pt x="2259" y="1443"/>
                  </a:cubicBezTo>
                  <a:cubicBezTo>
                    <a:pt x="2259" y="1452"/>
                    <a:pt x="2259" y="1461"/>
                    <a:pt x="2259" y="1470"/>
                  </a:cubicBezTo>
                  <a:cubicBezTo>
                    <a:pt x="2168" y="1489"/>
                    <a:pt x="2120" y="1551"/>
                    <a:pt x="2010" y="1551"/>
                  </a:cubicBezTo>
                  <a:cubicBezTo>
                    <a:pt x="1954" y="1551"/>
                    <a:pt x="1898" y="1551"/>
                    <a:pt x="1842" y="1551"/>
                  </a:cubicBezTo>
                  <a:cubicBezTo>
                    <a:pt x="1624" y="1551"/>
                    <a:pt x="1455" y="1502"/>
                    <a:pt x="1257" y="1482"/>
                  </a:cubicBezTo>
                  <a:cubicBezTo>
                    <a:pt x="1233" y="1475"/>
                    <a:pt x="1196" y="1481"/>
                    <a:pt x="1167" y="1479"/>
                  </a:cubicBezTo>
                  <a:cubicBezTo>
                    <a:pt x="1146" y="1479"/>
                    <a:pt x="1125" y="1479"/>
                    <a:pt x="1104" y="1479"/>
                  </a:cubicBezTo>
                  <a:cubicBezTo>
                    <a:pt x="1089" y="1472"/>
                    <a:pt x="1061" y="1478"/>
                    <a:pt x="1041" y="1476"/>
                  </a:cubicBezTo>
                  <a:cubicBezTo>
                    <a:pt x="1020" y="1476"/>
                    <a:pt x="999" y="1476"/>
                    <a:pt x="978" y="1476"/>
                  </a:cubicBezTo>
                  <a:cubicBezTo>
                    <a:pt x="957" y="1476"/>
                    <a:pt x="936" y="1476"/>
                    <a:pt x="915" y="1476"/>
                  </a:cubicBezTo>
                  <a:cubicBezTo>
                    <a:pt x="894" y="1476"/>
                    <a:pt x="873" y="1476"/>
                    <a:pt x="852" y="1476"/>
                  </a:cubicBezTo>
                  <a:cubicBezTo>
                    <a:pt x="837" y="1469"/>
                    <a:pt x="809" y="1475"/>
                    <a:pt x="789" y="1473"/>
                  </a:cubicBezTo>
                  <a:cubicBezTo>
                    <a:pt x="767" y="1473"/>
                    <a:pt x="745" y="1473"/>
                    <a:pt x="723" y="1473"/>
                  </a:cubicBezTo>
                  <a:cubicBezTo>
                    <a:pt x="702" y="1473"/>
                    <a:pt x="681" y="1473"/>
                    <a:pt x="660" y="1473"/>
                  </a:cubicBezTo>
                  <a:cubicBezTo>
                    <a:pt x="639" y="1473"/>
                    <a:pt x="618" y="1473"/>
                    <a:pt x="597" y="1473"/>
                  </a:cubicBezTo>
                  <a:cubicBezTo>
                    <a:pt x="566" y="1466"/>
                    <a:pt x="522" y="1472"/>
                    <a:pt x="486" y="1470"/>
                  </a:cubicBezTo>
                  <a:cubicBezTo>
                    <a:pt x="303" y="1467"/>
                    <a:pt x="189" y="1395"/>
                    <a:pt x="0" y="1398"/>
                  </a:cubicBezTo>
                  <a:cubicBezTo>
                    <a:pt x="0" y="1212"/>
                    <a:pt x="0" y="1026"/>
                    <a:pt x="0" y="840"/>
                  </a:cubicBezTo>
                  <a:cubicBezTo>
                    <a:pt x="7" y="829"/>
                    <a:pt x="1" y="805"/>
                    <a:pt x="3" y="789"/>
                  </a:cubicBezTo>
                  <a:cubicBezTo>
                    <a:pt x="3" y="771"/>
                    <a:pt x="3" y="753"/>
                    <a:pt x="3" y="735"/>
                  </a:cubicBezTo>
                  <a:cubicBezTo>
                    <a:pt x="3" y="718"/>
                    <a:pt x="3" y="701"/>
                    <a:pt x="3" y="684"/>
                  </a:cubicBezTo>
                  <a:cubicBezTo>
                    <a:pt x="3" y="666"/>
                    <a:pt x="3" y="648"/>
                    <a:pt x="3" y="630"/>
                  </a:cubicBezTo>
                  <a:cubicBezTo>
                    <a:pt x="10" y="618"/>
                    <a:pt x="4" y="593"/>
                    <a:pt x="6" y="576"/>
                  </a:cubicBezTo>
                  <a:cubicBezTo>
                    <a:pt x="6" y="558"/>
                    <a:pt x="6" y="540"/>
                    <a:pt x="6" y="522"/>
                  </a:cubicBezTo>
                  <a:cubicBezTo>
                    <a:pt x="13" y="516"/>
                    <a:pt x="7" y="497"/>
                    <a:pt x="9" y="486"/>
                  </a:cubicBezTo>
                  <a:cubicBezTo>
                    <a:pt x="17" y="407"/>
                    <a:pt x="13" y="338"/>
                    <a:pt x="30" y="276"/>
                  </a:cubicBezTo>
                  <a:cubicBezTo>
                    <a:pt x="56" y="179"/>
                    <a:pt x="128" y="110"/>
                    <a:pt x="138" y="12"/>
                  </a:cubicBezTo>
                  <a:cubicBezTo>
                    <a:pt x="115" y="78"/>
                    <a:pt x="74" y="126"/>
                    <a:pt x="51" y="192"/>
                  </a:cubicBezTo>
                  <a:cubicBezTo>
                    <a:pt x="53" y="152"/>
                    <a:pt x="75" y="101"/>
                    <a:pt x="93" y="54"/>
                  </a:cubicBezTo>
                  <a:cubicBezTo>
                    <a:pt x="98" y="40"/>
                    <a:pt x="122" y="10"/>
                    <a:pt x="102" y="9"/>
                  </a:cubicBezTo>
                  <a:cubicBezTo>
                    <a:pt x="102" y="4"/>
                    <a:pt x="110" y="7"/>
                    <a:pt x="108" y="0"/>
                  </a:cubicBezTo>
                  <a:close/>
                  <a:moveTo>
                    <a:pt x="444" y="1353"/>
                  </a:moveTo>
                  <a:cubicBezTo>
                    <a:pt x="473" y="1328"/>
                    <a:pt x="489" y="1290"/>
                    <a:pt x="498" y="1245"/>
                  </a:cubicBezTo>
                  <a:cubicBezTo>
                    <a:pt x="473" y="1274"/>
                    <a:pt x="458" y="1313"/>
                    <a:pt x="444" y="1353"/>
                  </a:cubicBezTo>
                  <a:close/>
                  <a:moveTo>
                    <a:pt x="516" y="1245"/>
                  </a:moveTo>
                  <a:cubicBezTo>
                    <a:pt x="516" y="1242"/>
                    <a:pt x="516" y="1239"/>
                    <a:pt x="516" y="1236"/>
                  </a:cubicBezTo>
                  <a:cubicBezTo>
                    <a:pt x="491" y="1271"/>
                    <a:pt x="485" y="1325"/>
                    <a:pt x="465" y="1365"/>
                  </a:cubicBezTo>
                  <a:cubicBezTo>
                    <a:pt x="474" y="1368"/>
                    <a:pt x="472" y="1360"/>
                    <a:pt x="477" y="1359"/>
                  </a:cubicBezTo>
                  <a:cubicBezTo>
                    <a:pt x="477" y="1360"/>
                    <a:pt x="477" y="1361"/>
                    <a:pt x="477" y="1362"/>
                  </a:cubicBezTo>
                  <a:cubicBezTo>
                    <a:pt x="483" y="1379"/>
                    <a:pt x="465" y="1395"/>
                    <a:pt x="456" y="1413"/>
                  </a:cubicBezTo>
                  <a:cubicBezTo>
                    <a:pt x="547" y="1419"/>
                    <a:pt x="636" y="1427"/>
                    <a:pt x="732" y="1428"/>
                  </a:cubicBezTo>
                  <a:cubicBezTo>
                    <a:pt x="737" y="1435"/>
                    <a:pt x="755" y="1429"/>
                    <a:pt x="765" y="1431"/>
                  </a:cubicBezTo>
                  <a:cubicBezTo>
                    <a:pt x="776" y="1431"/>
                    <a:pt x="787" y="1431"/>
                    <a:pt x="798" y="1431"/>
                  </a:cubicBezTo>
                  <a:cubicBezTo>
                    <a:pt x="807" y="1438"/>
                    <a:pt x="829" y="1432"/>
                    <a:pt x="843" y="1434"/>
                  </a:cubicBezTo>
                  <a:cubicBezTo>
                    <a:pt x="858" y="1434"/>
                    <a:pt x="873" y="1434"/>
                    <a:pt x="888" y="1434"/>
                  </a:cubicBezTo>
                  <a:cubicBezTo>
                    <a:pt x="897" y="1441"/>
                    <a:pt x="919" y="1435"/>
                    <a:pt x="933" y="1437"/>
                  </a:cubicBezTo>
                  <a:cubicBezTo>
                    <a:pt x="947" y="1437"/>
                    <a:pt x="961" y="1437"/>
                    <a:pt x="975" y="1437"/>
                  </a:cubicBezTo>
                  <a:cubicBezTo>
                    <a:pt x="981" y="1444"/>
                    <a:pt x="1000" y="1438"/>
                    <a:pt x="1011" y="1440"/>
                  </a:cubicBezTo>
                  <a:cubicBezTo>
                    <a:pt x="1022" y="1440"/>
                    <a:pt x="1033" y="1440"/>
                    <a:pt x="1044" y="1440"/>
                  </a:cubicBezTo>
                  <a:cubicBezTo>
                    <a:pt x="1055" y="1440"/>
                    <a:pt x="1066" y="1440"/>
                    <a:pt x="1077" y="1440"/>
                  </a:cubicBezTo>
                  <a:cubicBezTo>
                    <a:pt x="1082" y="1447"/>
                    <a:pt x="1100" y="1441"/>
                    <a:pt x="1110" y="1443"/>
                  </a:cubicBezTo>
                  <a:cubicBezTo>
                    <a:pt x="1129" y="1443"/>
                    <a:pt x="1148" y="1443"/>
                    <a:pt x="1167" y="1443"/>
                  </a:cubicBezTo>
                  <a:cubicBezTo>
                    <a:pt x="1262" y="1443"/>
                    <a:pt x="1357" y="1443"/>
                    <a:pt x="1452" y="1443"/>
                  </a:cubicBezTo>
                  <a:cubicBezTo>
                    <a:pt x="1466" y="1443"/>
                    <a:pt x="1480" y="1443"/>
                    <a:pt x="1494" y="1443"/>
                  </a:cubicBezTo>
                  <a:cubicBezTo>
                    <a:pt x="1524" y="1441"/>
                    <a:pt x="1562" y="1447"/>
                    <a:pt x="1587" y="1440"/>
                  </a:cubicBezTo>
                  <a:cubicBezTo>
                    <a:pt x="1587" y="1432"/>
                    <a:pt x="1587" y="1424"/>
                    <a:pt x="1587" y="1416"/>
                  </a:cubicBezTo>
                  <a:cubicBezTo>
                    <a:pt x="1599" y="1416"/>
                    <a:pt x="1611" y="1416"/>
                    <a:pt x="1623" y="1416"/>
                  </a:cubicBezTo>
                  <a:cubicBezTo>
                    <a:pt x="1634" y="1414"/>
                    <a:pt x="1653" y="1420"/>
                    <a:pt x="1659" y="1413"/>
                  </a:cubicBezTo>
                  <a:cubicBezTo>
                    <a:pt x="1673" y="1400"/>
                    <a:pt x="1698" y="1398"/>
                    <a:pt x="1707" y="1380"/>
                  </a:cubicBezTo>
                  <a:cubicBezTo>
                    <a:pt x="1685" y="1382"/>
                    <a:pt x="1671" y="1392"/>
                    <a:pt x="1653" y="1398"/>
                  </a:cubicBezTo>
                  <a:cubicBezTo>
                    <a:pt x="1653" y="1397"/>
                    <a:pt x="1653" y="1396"/>
                    <a:pt x="1653" y="1395"/>
                  </a:cubicBezTo>
                  <a:cubicBezTo>
                    <a:pt x="1653" y="1393"/>
                    <a:pt x="1653" y="1391"/>
                    <a:pt x="1653" y="1389"/>
                  </a:cubicBezTo>
                  <a:cubicBezTo>
                    <a:pt x="1650" y="1386"/>
                    <a:pt x="1645" y="1385"/>
                    <a:pt x="1638" y="1386"/>
                  </a:cubicBezTo>
                  <a:cubicBezTo>
                    <a:pt x="1660" y="1367"/>
                    <a:pt x="1686" y="1352"/>
                    <a:pt x="1701" y="1326"/>
                  </a:cubicBezTo>
                  <a:cubicBezTo>
                    <a:pt x="1670" y="1336"/>
                    <a:pt x="1657" y="1364"/>
                    <a:pt x="1629" y="1377"/>
                  </a:cubicBezTo>
                  <a:cubicBezTo>
                    <a:pt x="1626" y="1377"/>
                    <a:pt x="1623" y="1377"/>
                    <a:pt x="1620" y="1377"/>
                  </a:cubicBezTo>
                  <a:cubicBezTo>
                    <a:pt x="1620" y="1372"/>
                    <a:pt x="1628" y="1375"/>
                    <a:pt x="1626" y="1368"/>
                  </a:cubicBezTo>
                  <a:cubicBezTo>
                    <a:pt x="1601" y="1373"/>
                    <a:pt x="1593" y="1361"/>
                    <a:pt x="1581" y="1353"/>
                  </a:cubicBezTo>
                  <a:cubicBezTo>
                    <a:pt x="1581" y="1355"/>
                    <a:pt x="1581" y="1357"/>
                    <a:pt x="1581" y="1359"/>
                  </a:cubicBezTo>
                  <a:cubicBezTo>
                    <a:pt x="1578" y="1359"/>
                    <a:pt x="1577" y="1357"/>
                    <a:pt x="1575" y="1356"/>
                  </a:cubicBezTo>
                  <a:cubicBezTo>
                    <a:pt x="1560" y="1251"/>
                    <a:pt x="1512" y="1179"/>
                    <a:pt x="1509" y="1062"/>
                  </a:cubicBezTo>
                  <a:cubicBezTo>
                    <a:pt x="1490" y="1060"/>
                    <a:pt x="1462" y="1067"/>
                    <a:pt x="1452" y="1056"/>
                  </a:cubicBezTo>
                  <a:cubicBezTo>
                    <a:pt x="1376" y="1049"/>
                    <a:pt x="1287" y="1055"/>
                    <a:pt x="1206" y="1053"/>
                  </a:cubicBezTo>
                  <a:cubicBezTo>
                    <a:pt x="1207" y="1046"/>
                    <a:pt x="1211" y="1042"/>
                    <a:pt x="1209" y="1032"/>
                  </a:cubicBezTo>
                  <a:cubicBezTo>
                    <a:pt x="1275" y="1030"/>
                    <a:pt x="1349" y="1036"/>
                    <a:pt x="1410" y="1029"/>
                  </a:cubicBezTo>
                  <a:cubicBezTo>
                    <a:pt x="1459" y="1024"/>
                    <a:pt x="1498" y="1009"/>
                    <a:pt x="1554" y="1011"/>
                  </a:cubicBezTo>
                  <a:cubicBezTo>
                    <a:pt x="1567" y="1015"/>
                    <a:pt x="1598" y="1001"/>
                    <a:pt x="1593" y="1023"/>
                  </a:cubicBezTo>
                  <a:cubicBezTo>
                    <a:pt x="1584" y="1102"/>
                    <a:pt x="1557" y="1179"/>
                    <a:pt x="1557" y="1257"/>
                  </a:cubicBezTo>
                  <a:cubicBezTo>
                    <a:pt x="1577" y="1256"/>
                    <a:pt x="1594" y="1252"/>
                    <a:pt x="1617" y="1254"/>
                  </a:cubicBezTo>
                  <a:cubicBezTo>
                    <a:pt x="1627" y="1254"/>
                    <a:pt x="1637" y="1254"/>
                    <a:pt x="1647" y="1254"/>
                  </a:cubicBezTo>
                  <a:cubicBezTo>
                    <a:pt x="1658" y="1254"/>
                    <a:pt x="1669" y="1254"/>
                    <a:pt x="1680" y="1254"/>
                  </a:cubicBezTo>
                  <a:cubicBezTo>
                    <a:pt x="1705" y="1251"/>
                    <a:pt x="1722" y="1256"/>
                    <a:pt x="1731" y="1269"/>
                  </a:cubicBezTo>
                  <a:cubicBezTo>
                    <a:pt x="1752" y="1275"/>
                    <a:pt x="1779" y="1275"/>
                    <a:pt x="1785" y="1296"/>
                  </a:cubicBezTo>
                  <a:cubicBezTo>
                    <a:pt x="1785" y="1283"/>
                    <a:pt x="1801" y="1285"/>
                    <a:pt x="1812" y="1284"/>
                  </a:cubicBezTo>
                  <a:cubicBezTo>
                    <a:pt x="1836" y="1281"/>
                    <a:pt x="1866" y="1281"/>
                    <a:pt x="1878" y="1278"/>
                  </a:cubicBezTo>
                  <a:cubicBezTo>
                    <a:pt x="1948" y="1258"/>
                    <a:pt x="1969" y="1181"/>
                    <a:pt x="2025" y="1149"/>
                  </a:cubicBezTo>
                  <a:cubicBezTo>
                    <a:pt x="2034" y="1140"/>
                    <a:pt x="2029" y="1160"/>
                    <a:pt x="2043" y="1155"/>
                  </a:cubicBezTo>
                  <a:cubicBezTo>
                    <a:pt x="2082" y="1079"/>
                    <a:pt x="2086" y="968"/>
                    <a:pt x="2097" y="864"/>
                  </a:cubicBezTo>
                  <a:cubicBezTo>
                    <a:pt x="2095" y="857"/>
                    <a:pt x="2078" y="865"/>
                    <a:pt x="2082" y="852"/>
                  </a:cubicBezTo>
                  <a:cubicBezTo>
                    <a:pt x="2065" y="754"/>
                    <a:pt x="2052" y="652"/>
                    <a:pt x="2013" y="576"/>
                  </a:cubicBezTo>
                  <a:cubicBezTo>
                    <a:pt x="2006" y="563"/>
                    <a:pt x="2003" y="546"/>
                    <a:pt x="1995" y="534"/>
                  </a:cubicBezTo>
                  <a:cubicBezTo>
                    <a:pt x="1977" y="484"/>
                    <a:pt x="1947" y="425"/>
                    <a:pt x="1929" y="357"/>
                  </a:cubicBezTo>
                  <a:cubicBezTo>
                    <a:pt x="1906" y="268"/>
                    <a:pt x="1868" y="156"/>
                    <a:pt x="1899" y="69"/>
                  </a:cubicBezTo>
                  <a:cubicBezTo>
                    <a:pt x="1905" y="68"/>
                    <a:pt x="1917" y="73"/>
                    <a:pt x="1914" y="63"/>
                  </a:cubicBezTo>
                  <a:cubicBezTo>
                    <a:pt x="1890" y="60"/>
                    <a:pt x="1878" y="63"/>
                    <a:pt x="1851" y="63"/>
                  </a:cubicBezTo>
                  <a:cubicBezTo>
                    <a:pt x="1847" y="56"/>
                    <a:pt x="1830" y="62"/>
                    <a:pt x="1821" y="60"/>
                  </a:cubicBezTo>
                  <a:cubicBezTo>
                    <a:pt x="1810" y="60"/>
                    <a:pt x="1799" y="60"/>
                    <a:pt x="1788" y="60"/>
                  </a:cubicBezTo>
                  <a:cubicBezTo>
                    <a:pt x="1787" y="57"/>
                    <a:pt x="1784" y="53"/>
                    <a:pt x="1779" y="54"/>
                  </a:cubicBezTo>
                  <a:cubicBezTo>
                    <a:pt x="1670" y="67"/>
                    <a:pt x="1520" y="50"/>
                    <a:pt x="1413" y="36"/>
                  </a:cubicBezTo>
                  <a:cubicBezTo>
                    <a:pt x="1360" y="31"/>
                    <a:pt x="1286" y="31"/>
                    <a:pt x="1233" y="36"/>
                  </a:cubicBezTo>
                  <a:cubicBezTo>
                    <a:pt x="1175" y="36"/>
                    <a:pt x="1117" y="36"/>
                    <a:pt x="1059" y="36"/>
                  </a:cubicBezTo>
                  <a:cubicBezTo>
                    <a:pt x="1002" y="36"/>
                    <a:pt x="945" y="36"/>
                    <a:pt x="888" y="36"/>
                  </a:cubicBezTo>
                  <a:cubicBezTo>
                    <a:pt x="856" y="36"/>
                    <a:pt x="824" y="36"/>
                    <a:pt x="792" y="36"/>
                  </a:cubicBezTo>
                  <a:cubicBezTo>
                    <a:pt x="714" y="36"/>
                    <a:pt x="636" y="36"/>
                    <a:pt x="558" y="36"/>
                  </a:cubicBezTo>
                  <a:cubicBezTo>
                    <a:pt x="541" y="36"/>
                    <a:pt x="524" y="36"/>
                    <a:pt x="507" y="36"/>
                  </a:cubicBezTo>
                  <a:cubicBezTo>
                    <a:pt x="485" y="38"/>
                    <a:pt x="466" y="37"/>
                    <a:pt x="462" y="21"/>
                  </a:cubicBezTo>
                  <a:cubicBezTo>
                    <a:pt x="460" y="27"/>
                    <a:pt x="457" y="32"/>
                    <a:pt x="456" y="39"/>
                  </a:cubicBezTo>
                  <a:cubicBezTo>
                    <a:pt x="456" y="52"/>
                    <a:pt x="456" y="65"/>
                    <a:pt x="456" y="78"/>
                  </a:cubicBezTo>
                  <a:cubicBezTo>
                    <a:pt x="451" y="122"/>
                    <a:pt x="444" y="164"/>
                    <a:pt x="447" y="216"/>
                  </a:cubicBezTo>
                  <a:cubicBezTo>
                    <a:pt x="447" y="233"/>
                    <a:pt x="447" y="250"/>
                    <a:pt x="447" y="267"/>
                  </a:cubicBezTo>
                  <a:cubicBezTo>
                    <a:pt x="437" y="377"/>
                    <a:pt x="405" y="472"/>
                    <a:pt x="372" y="567"/>
                  </a:cubicBezTo>
                  <a:cubicBezTo>
                    <a:pt x="329" y="688"/>
                    <a:pt x="319" y="834"/>
                    <a:pt x="303" y="978"/>
                  </a:cubicBezTo>
                  <a:cubicBezTo>
                    <a:pt x="328" y="1012"/>
                    <a:pt x="348" y="1051"/>
                    <a:pt x="366" y="1092"/>
                  </a:cubicBezTo>
                  <a:cubicBezTo>
                    <a:pt x="367" y="1092"/>
                    <a:pt x="368" y="1092"/>
                    <a:pt x="369" y="1092"/>
                  </a:cubicBezTo>
                  <a:cubicBezTo>
                    <a:pt x="387" y="1097"/>
                    <a:pt x="426" y="1097"/>
                    <a:pt x="444" y="1092"/>
                  </a:cubicBezTo>
                  <a:cubicBezTo>
                    <a:pt x="455" y="1088"/>
                    <a:pt x="463" y="1081"/>
                    <a:pt x="474" y="1077"/>
                  </a:cubicBezTo>
                  <a:cubicBezTo>
                    <a:pt x="476" y="1077"/>
                    <a:pt x="478" y="1077"/>
                    <a:pt x="477" y="1074"/>
                  </a:cubicBezTo>
                  <a:cubicBezTo>
                    <a:pt x="481" y="1073"/>
                    <a:pt x="488" y="1075"/>
                    <a:pt x="489" y="1071"/>
                  </a:cubicBezTo>
                  <a:cubicBezTo>
                    <a:pt x="500" y="1071"/>
                    <a:pt x="511" y="1071"/>
                    <a:pt x="522" y="1071"/>
                  </a:cubicBezTo>
                  <a:cubicBezTo>
                    <a:pt x="545" y="1069"/>
                    <a:pt x="546" y="1089"/>
                    <a:pt x="573" y="1083"/>
                  </a:cubicBezTo>
                  <a:cubicBezTo>
                    <a:pt x="566" y="1071"/>
                    <a:pt x="582" y="1068"/>
                    <a:pt x="588" y="1056"/>
                  </a:cubicBezTo>
                  <a:cubicBezTo>
                    <a:pt x="599" y="1036"/>
                    <a:pt x="601" y="1005"/>
                    <a:pt x="618" y="990"/>
                  </a:cubicBezTo>
                  <a:cubicBezTo>
                    <a:pt x="647" y="990"/>
                    <a:pt x="668" y="998"/>
                    <a:pt x="693" y="1002"/>
                  </a:cubicBezTo>
                  <a:cubicBezTo>
                    <a:pt x="693" y="1020"/>
                    <a:pt x="693" y="1038"/>
                    <a:pt x="693" y="1056"/>
                  </a:cubicBezTo>
                  <a:cubicBezTo>
                    <a:pt x="669" y="1058"/>
                    <a:pt x="637" y="1052"/>
                    <a:pt x="618" y="1059"/>
                  </a:cubicBezTo>
                  <a:cubicBezTo>
                    <a:pt x="618" y="1061"/>
                    <a:pt x="618" y="1063"/>
                    <a:pt x="615" y="1062"/>
                  </a:cubicBezTo>
                  <a:cubicBezTo>
                    <a:pt x="605" y="1070"/>
                    <a:pt x="624" y="1075"/>
                    <a:pt x="618" y="1089"/>
                  </a:cubicBezTo>
                  <a:cubicBezTo>
                    <a:pt x="582" y="1129"/>
                    <a:pt x="575" y="1198"/>
                    <a:pt x="543" y="1242"/>
                  </a:cubicBezTo>
                  <a:cubicBezTo>
                    <a:pt x="541" y="1234"/>
                    <a:pt x="547" y="1218"/>
                    <a:pt x="540" y="1215"/>
                  </a:cubicBezTo>
                  <a:cubicBezTo>
                    <a:pt x="538" y="1215"/>
                    <a:pt x="536" y="1215"/>
                    <a:pt x="534" y="1215"/>
                  </a:cubicBezTo>
                  <a:cubicBezTo>
                    <a:pt x="530" y="1229"/>
                    <a:pt x="530" y="1247"/>
                    <a:pt x="522" y="1257"/>
                  </a:cubicBezTo>
                  <a:cubicBezTo>
                    <a:pt x="523" y="1250"/>
                    <a:pt x="521" y="1246"/>
                    <a:pt x="516" y="1245"/>
                  </a:cubicBezTo>
                  <a:close/>
                  <a:moveTo>
                    <a:pt x="1614" y="1434"/>
                  </a:moveTo>
                  <a:cubicBezTo>
                    <a:pt x="1662" y="1432"/>
                    <a:pt x="1697" y="1417"/>
                    <a:pt x="1725" y="1395"/>
                  </a:cubicBezTo>
                  <a:cubicBezTo>
                    <a:pt x="1726" y="1391"/>
                    <a:pt x="1730" y="1389"/>
                    <a:pt x="1722" y="1389"/>
                  </a:cubicBezTo>
                  <a:cubicBezTo>
                    <a:pt x="1688" y="1406"/>
                    <a:pt x="1652" y="1421"/>
                    <a:pt x="1614" y="1434"/>
                  </a:cubicBezTo>
                  <a:close/>
                  <a:moveTo>
                    <a:pt x="1659" y="1440"/>
                  </a:moveTo>
                  <a:cubicBezTo>
                    <a:pt x="1674" y="1442"/>
                    <a:pt x="1691" y="1430"/>
                    <a:pt x="1701" y="1437"/>
                  </a:cubicBezTo>
                  <a:cubicBezTo>
                    <a:pt x="1696" y="1437"/>
                    <a:pt x="1693" y="1439"/>
                    <a:pt x="1692" y="1443"/>
                  </a:cubicBezTo>
                  <a:cubicBezTo>
                    <a:pt x="1719" y="1443"/>
                    <a:pt x="1736" y="1433"/>
                    <a:pt x="1752" y="1422"/>
                  </a:cubicBezTo>
                  <a:cubicBezTo>
                    <a:pt x="1748" y="1420"/>
                    <a:pt x="1736" y="1426"/>
                    <a:pt x="1737" y="1419"/>
                  </a:cubicBezTo>
                  <a:cubicBezTo>
                    <a:pt x="1748" y="1414"/>
                    <a:pt x="1763" y="1413"/>
                    <a:pt x="1770" y="1404"/>
                  </a:cubicBezTo>
                  <a:cubicBezTo>
                    <a:pt x="1728" y="1411"/>
                    <a:pt x="1684" y="1416"/>
                    <a:pt x="1659" y="1440"/>
                  </a:cubicBezTo>
                  <a:close/>
                  <a:moveTo>
                    <a:pt x="2151" y="66"/>
                  </a:moveTo>
                  <a:cubicBezTo>
                    <a:pt x="2155" y="66"/>
                    <a:pt x="2159" y="66"/>
                    <a:pt x="2163" y="66"/>
                  </a:cubicBezTo>
                  <a:cubicBezTo>
                    <a:pt x="2164" y="60"/>
                    <a:pt x="2160" y="59"/>
                    <a:pt x="2160" y="54"/>
                  </a:cubicBezTo>
                  <a:cubicBezTo>
                    <a:pt x="2152" y="53"/>
                    <a:pt x="2150" y="58"/>
                    <a:pt x="2151" y="66"/>
                  </a:cubicBezTo>
                  <a:close/>
                  <a:moveTo>
                    <a:pt x="147" y="81"/>
                  </a:moveTo>
                  <a:cubicBezTo>
                    <a:pt x="128" y="148"/>
                    <a:pt x="98" y="204"/>
                    <a:pt x="78" y="270"/>
                  </a:cubicBezTo>
                  <a:cubicBezTo>
                    <a:pt x="94" y="265"/>
                    <a:pt x="99" y="244"/>
                    <a:pt x="105" y="231"/>
                  </a:cubicBezTo>
                  <a:cubicBezTo>
                    <a:pt x="126" y="184"/>
                    <a:pt x="150" y="131"/>
                    <a:pt x="159" y="78"/>
                  </a:cubicBezTo>
                  <a:cubicBezTo>
                    <a:pt x="154" y="78"/>
                    <a:pt x="150" y="79"/>
                    <a:pt x="147" y="81"/>
                  </a:cubicBezTo>
                  <a:close/>
                  <a:moveTo>
                    <a:pt x="2202" y="117"/>
                  </a:moveTo>
                  <a:cubicBezTo>
                    <a:pt x="2190" y="129"/>
                    <a:pt x="2169" y="146"/>
                    <a:pt x="2172" y="156"/>
                  </a:cubicBezTo>
                  <a:cubicBezTo>
                    <a:pt x="2204" y="139"/>
                    <a:pt x="2228" y="114"/>
                    <a:pt x="2244" y="81"/>
                  </a:cubicBezTo>
                  <a:cubicBezTo>
                    <a:pt x="2228" y="85"/>
                    <a:pt x="2215" y="104"/>
                    <a:pt x="2202" y="117"/>
                  </a:cubicBezTo>
                  <a:close/>
                  <a:moveTo>
                    <a:pt x="2232" y="141"/>
                  </a:moveTo>
                  <a:cubicBezTo>
                    <a:pt x="2240" y="138"/>
                    <a:pt x="2256" y="115"/>
                    <a:pt x="2241" y="108"/>
                  </a:cubicBezTo>
                  <a:cubicBezTo>
                    <a:pt x="2239" y="118"/>
                    <a:pt x="2220" y="135"/>
                    <a:pt x="2232" y="141"/>
                  </a:cubicBezTo>
                  <a:close/>
                  <a:moveTo>
                    <a:pt x="126" y="273"/>
                  </a:moveTo>
                  <a:cubicBezTo>
                    <a:pt x="160" y="255"/>
                    <a:pt x="164" y="191"/>
                    <a:pt x="165" y="150"/>
                  </a:cubicBezTo>
                  <a:cubicBezTo>
                    <a:pt x="144" y="183"/>
                    <a:pt x="146" y="239"/>
                    <a:pt x="126" y="273"/>
                  </a:cubicBezTo>
                  <a:close/>
                  <a:moveTo>
                    <a:pt x="2232" y="186"/>
                  </a:moveTo>
                  <a:cubicBezTo>
                    <a:pt x="2239" y="183"/>
                    <a:pt x="2233" y="167"/>
                    <a:pt x="2235" y="159"/>
                  </a:cubicBezTo>
                  <a:cubicBezTo>
                    <a:pt x="2223" y="155"/>
                    <a:pt x="2221" y="187"/>
                    <a:pt x="2232" y="186"/>
                  </a:cubicBezTo>
                  <a:close/>
                  <a:moveTo>
                    <a:pt x="2283" y="177"/>
                  </a:moveTo>
                  <a:cubicBezTo>
                    <a:pt x="2280" y="177"/>
                    <a:pt x="2277" y="177"/>
                    <a:pt x="2274" y="177"/>
                  </a:cubicBezTo>
                  <a:cubicBezTo>
                    <a:pt x="2274" y="181"/>
                    <a:pt x="2274" y="185"/>
                    <a:pt x="2274" y="189"/>
                  </a:cubicBezTo>
                  <a:cubicBezTo>
                    <a:pt x="2282" y="190"/>
                    <a:pt x="2284" y="185"/>
                    <a:pt x="2283" y="177"/>
                  </a:cubicBezTo>
                  <a:close/>
                  <a:moveTo>
                    <a:pt x="183" y="219"/>
                  </a:moveTo>
                  <a:cubicBezTo>
                    <a:pt x="176" y="220"/>
                    <a:pt x="182" y="234"/>
                    <a:pt x="180" y="240"/>
                  </a:cubicBezTo>
                  <a:cubicBezTo>
                    <a:pt x="191" y="245"/>
                    <a:pt x="194" y="217"/>
                    <a:pt x="183" y="219"/>
                  </a:cubicBezTo>
                  <a:close/>
                  <a:moveTo>
                    <a:pt x="357" y="1194"/>
                  </a:moveTo>
                  <a:cubicBezTo>
                    <a:pt x="337" y="1209"/>
                    <a:pt x="321" y="1231"/>
                    <a:pt x="306" y="1251"/>
                  </a:cubicBezTo>
                  <a:cubicBezTo>
                    <a:pt x="291" y="1271"/>
                    <a:pt x="275" y="1294"/>
                    <a:pt x="267" y="1320"/>
                  </a:cubicBezTo>
                  <a:cubicBezTo>
                    <a:pt x="301" y="1282"/>
                    <a:pt x="332" y="1241"/>
                    <a:pt x="357" y="1194"/>
                  </a:cubicBezTo>
                  <a:close/>
                  <a:moveTo>
                    <a:pt x="369" y="1206"/>
                  </a:moveTo>
                  <a:cubicBezTo>
                    <a:pt x="368" y="1204"/>
                    <a:pt x="366" y="1203"/>
                    <a:pt x="363" y="1203"/>
                  </a:cubicBezTo>
                  <a:cubicBezTo>
                    <a:pt x="348" y="1222"/>
                    <a:pt x="334" y="1250"/>
                    <a:pt x="321" y="1275"/>
                  </a:cubicBezTo>
                  <a:cubicBezTo>
                    <a:pt x="308" y="1301"/>
                    <a:pt x="290" y="1329"/>
                    <a:pt x="291" y="1350"/>
                  </a:cubicBezTo>
                  <a:cubicBezTo>
                    <a:pt x="323" y="1308"/>
                    <a:pt x="350" y="1261"/>
                    <a:pt x="369" y="1206"/>
                  </a:cubicBezTo>
                  <a:close/>
                  <a:moveTo>
                    <a:pt x="2013" y="1266"/>
                  </a:moveTo>
                  <a:cubicBezTo>
                    <a:pt x="2033" y="1245"/>
                    <a:pt x="2053" y="1223"/>
                    <a:pt x="2067" y="1197"/>
                  </a:cubicBezTo>
                  <a:cubicBezTo>
                    <a:pt x="2018" y="1230"/>
                    <a:pt x="1986" y="1280"/>
                    <a:pt x="1947" y="1323"/>
                  </a:cubicBezTo>
                  <a:cubicBezTo>
                    <a:pt x="1976" y="1313"/>
                    <a:pt x="1994" y="1287"/>
                    <a:pt x="2013" y="1266"/>
                  </a:cubicBezTo>
                  <a:close/>
                  <a:moveTo>
                    <a:pt x="81" y="1218"/>
                  </a:moveTo>
                  <a:cubicBezTo>
                    <a:pt x="52" y="1230"/>
                    <a:pt x="33" y="1252"/>
                    <a:pt x="12" y="1272"/>
                  </a:cubicBezTo>
                  <a:cubicBezTo>
                    <a:pt x="44" y="1263"/>
                    <a:pt x="65" y="1243"/>
                    <a:pt x="81" y="1218"/>
                  </a:cubicBezTo>
                  <a:close/>
                  <a:moveTo>
                    <a:pt x="441" y="1218"/>
                  </a:moveTo>
                  <a:cubicBezTo>
                    <a:pt x="432" y="1227"/>
                    <a:pt x="435" y="1241"/>
                    <a:pt x="429" y="1254"/>
                  </a:cubicBezTo>
                  <a:cubicBezTo>
                    <a:pt x="421" y="1273"/>
                    <a:pt x="399" y="1291"/>
                    <a:pt x="405" y="1302"/>
                  </a:cubicBezTo>
                  <a:cubicBezTo>
                    <a:pt x="426" y="1287"/>
                    <a:pt x="454" y="1247"/>
                    <a:pt x="441" y="1218"/>
                  </a:cubicBezTo>
                  <a:close/>
                  <a:moveTo>
                    <a:pt x="429" y="1326"/>
                  </a:moveTo>
                  <a:cubicBezTo>
                    <a:pt x="430" y="1328"/>
                    <a:pt x="432" y="1329"/>
                    <a:pt x="435" y="1329"/>
                  </a:cubicBezTo>
                  <a:cubicBezTo>
                    <a:pt x="460" y="1308"/>
                    <a:pt x="474" y="1276"/>
                    <a:pt x="477" y="1233"/>
                  </a:cubicBezTo>
                  <a:cubicBezTo>
                    <a:pt x="437" y="1248"/>
                    <a:pt x="432" y="1298"/>
                    <a:pt x="408" y="1329"/>
                  </a:cubicBezTo>
                  <a:cubicBezTo>
                    <a:pt x="418" y="1332"/>
                    <a:pt x="417" y="1324"/>
                    <a:pt x="423" y="1323"/>
                  </a:cubicBezTo>
                  <a:cubicBezTo>
                    <a:pt x="424" y="1325"/>
                    <a:pt x="426" y="1326"/>
                    <a:pt x="429" y="1326"/>
                  </a:cubicBezTo>
                  <a:close/>
                  <a:moveTo>
                    <a:pt x="393" y="1239"/>
                  </a:moveTo>
                  <a:cubicBezTo>
                    <a:pt x="391" y="1230"/>
                    <a:pt x="401" y="1233"/>
                    <a:pt x="399" y="1224"/>
                  </a:cubicBezTo>
                  <a:cubicBezTo>
                    <a:pt x="366" y="1242"/>
                    <a:pt x="352" y="1279"/>
                    <a:pt x="339" y="1317"/>
                  </a:cubicBezTo>
                  <a:cubicBezTo>
                    <a:pt x="355" y="1319"/>
                    <a:pt x="348" y="1298"/>
                    <a:pt x="360" y="1296"/>
                  </a:cubicBezTo>
                  <a:cubicBezTo>
                    <a:pt x="364" y="1297"/>
                    <a:pt x="365" y="1301"/>
                    <a:pt x="369" y="1302"/>
                  </a:cubicBezTo>
                  <a:cubicBezTo>
                    <a:pt x="394" y="1292"/>
                    <a:pt x="402" y="1265"/>
                    <a:pt x="411" y="1239"/>
                  </a:cubicBezTo>
                  <a:cubicBezTo>
                    <a:pt x="407" y="1239"/>
                    <a:pt x="404" y="1240"/>
                    <a:pt x="402" y="1242"/>
                  </a:cubicBezTo>
                  <a:cubicBezTo>
                    <a:pt x="398" y="1242"/>
                    <a:pt x="398" y="1238"/>
                    <a:pt x="393" y="1239"/>
                  </a:cubicBezTo>
                  <a:close/>
                  <a:moveTo>
                    <a:pt x="279" y="1245"/>
                  </a:moveTo>
                  <a:cubicBezTo>
                    <a:pt x="249" y="1262"/>
                    <a:pt x="232" y="1292"/>
                    <a:pt x="210" y="1317"/>
                  </a:cubicBezTo>
                  <a:cubicBezTo>
                    <a:pt x="243" y="1303"/>
                    <a:pt x="266" y="1279"/>
                    <a:pt x="279" y="1245"/>
                  </a:cubicBezTo>
                  <a:close/>
                  <a:moveTo>
                    <a:pt x="162" y="1308"/>
                  </a:moveTo>
                  <a:cubicBezTo>
                    <a:pt x="193" y="1297"/>
                    <a:pt x="226" y="1272"/>
                    <a:pt x="234" y="1248"/>
                  </a:cubicBezTo>
                  <a:cubicBezTo>
                    <a:pt x="205" y="1263"/>
                    <a:pt x="182" y="1284"/>
                    <a:pt x="162" y="1308"/>
                  </a:cubicBezTo>
                  <a:close/>
                  <a:moveTo>
                    <a:pt x="78" y="1278"/>
                  </a:moveTo>
                  <a:cubicBezTo>
                    <a:pt x="97" y="1278"/>
                    <a:pt x="110" y="1272"/>
                    <a:pt x="114" y="1257"/>
                  </a:cubicBezTo>
                  <a:cubicBezTo>
                    <a:pt x="99" y="1261"/>
                    <a:pt x="81" y="1262"/>
                    <a:pt x="78" y="1278"/>
                  </a:cubicBezTo>
                  <a:close/>
                  <a:moveTo>
                    <a:pt x="183" y="1257"/>
                  </a:moveTo>
                  <a:cubicBezTo>
                    <a:pt x="156" y="1261"/>
                    <a:pt x="137" y="1273"/>
                    <a:pt x="123" y="1290"/>
                  </a:cubicBezTo>
                  <a:cubicBezTo>
                    <a:pt x="149" y="1285"/>
                    <a:pt x="170" y="1275"/>
                    <a:pt x="183" y="1257"/>
                  </a:cubicBezTo>
                  <a:close/>
                  <a:moveTo>
                    <a:pt x="1977" y="1350"/>
                  </a:moveTo>
                  <a:cubicBezTo>
                    <a:pt x="1971" y="1354"/>
                    <a:pt x="1967" y="1360"/>
                    <a:pt x="1965" y="1368"/>
                  </a:cubicBezTo>
                  <a:cubicBezTo>
                    <a:pt x="2001" y="1342"/>
                    <a:pt x="2034" y="1313"/>
                    <a:pt x="2061" y="1278"/>
                  </a:cubicBezTo>
                  <a:cubicBezTo>
                    <a:pt x="2038" y="1285"/>
                    <a:pt x="2027" y="1304"/>
                    <a:pt x="2010" y="1317"/>
                  </a:cubicBezTo>
                  <a:cubicBezTo>
                    <a:pt x="2009" y="1317"/>
                    <a:pt x="2008" y="1317"/>
                    <a:pt x="2007" y="1317"/>
                  </a:cubicBezTo>
                  <a:cubicBezTo>
                    <a:pt x="1996" y="1326"/>
                    <a:pt x="1986" y="1336"/>
                    <a:pt x="1977" y="1347"/>
                  </a:cubicBezTo>
                  <a:cubicBezTo>
                    <a:pt x="1977" y="1348"/>
                    <a:pt x="1977" y="1349"/>
                    <a:pt x="1977" y="1350"/>
                  </a:cubicBezTo>
                  <a:close/>
                  <a:moveTo>
                    <a:pt x="2118" y="1287"/>
                  </a:moveTo>
                  <a:cubicBezTo>
                    <a:pt x="2067" y="1332"/>
                    <a:pt x="2014" y="1375"/>
                    <a:pt x="1953" y="1410"/>
                  </a:cubicBezTo>
                  <a:cubicBezTo>
                    <a:pt x="2025" y="1386"/>
                    <a:pt x="2081" y="1346"/>
                    <a:pt x="2118" y="1287"/>
                  </a:cubicBezTo>
                  <a:close/>
                  <a:moveTo>
                    <a:pt x="2121" y="1347"/>
                  </a:moveTo>
                  <a:cubicBezTo>
                    <a:pt x="2072" y="1379"/>
                    <a:pt x="2026" y="1414"/>
                    <a:pt x="1971" y="1440"/>
                  </a:cubicBezTo>
                  <a:cubicBezTo>
                    <a:pt x="2034" y="1422"/>
                    <a:pt x="2087" y="1394"/>
                    <a:pt x="2121" y="1347"/>
                  </a:cubicBezTo>
                  <a:close/>
                  <a:moveTo>
                    <a:pt x="2088" y="1425"/>
                  </a:moveTo>
                  <a:cubicBezTo>
                    <a:pt x="2072" y="1433"/>
                    <a:pt x="2051" y="1436"/>
                    <a:pt x="2040" y="1449"/>
                  </a:cubicBezTo>
                  <a:cubicBezTo>
                    <a:pt x="2063" y="1450"/>
                    <a:pt x="2090" y="1439"/>
                    <a:pt x="2088" y="1425"/>
                  </a:cubicBezTo>
                  <a:close/>
                  <a:moveTo>
                    <a:pt x="1764" y="1440"/>
                  </a:moveTo>
                  <a:cubicBezTo>
                    <a:pt x="1775" y="1438"/>
                    <a:pt x="1794" y="1444"/>
                    <a:pt x="1800" y="1437"/>
                  </a:cubicBezTo>
                  <a:cubicBezTo>
                    <a:pt x="1793" y="1433"/>
                    <a:pt x="1766" y="1430"/>
                    <a:pt x="1764" y="144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53" name="Freeform 124"/>
            <p:cNvSpPr/>
            <p:nvPr/>
          </p:nvSpPr>
          <p:spPr bwMode="auto">
            <a:xfrm>
              <a:off x="5861050" y="4306888"/>
              <a:ext cx="136525" cy="55563"/>
            </a:xfrm>
            <a:custGeom>
              <a:cxnLst>
                <a:cxn ang="0">
                  <a:pos x="0" y="3"/>
                </a:cxn>
                <a:cxn ang="0">
                  <a:pos x="51" y="21"/>
                </a:cxn>
                <a:cxn ang="0">
                  <a:pos x="0" y="6"/>
                </a:cxn>
                <a:cxn ang="0">
                  <a:pos x="0" y="3"/>
                </a:cxn>
              </a:cxnLst>
              <a:rect b="b" l="0" r="r" t="0"/>
              <a:pathLst>
                <a:path h="21" w="51">
                  <a:moveTo>
                    <a:pt x="0" y="3"/>
                  </a:moveTo>
                  <a:cubicBezTo>
                    <a:pt x="26" y="0"/>
                    <a:pt x="45" y="4"/>
                    <a:pt x="51" y="21"/>
                  </a:cubicBezTo>
                  <a:cubicBezTo>
                    <a:pt x="42" y="8"/>
                    <a:pt x="25" y="3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719EA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54" name="Freeform 125"/>
            <p:cNvSpPr>
              <a:spLocks noEditPoints="1"/>
            </p:cNvSpPr>
            <p:nvPr/>
          </p:nvSpPr>
          <p:spPr bwMode="auto">
            <a:xfrm>
              <a:off x="2155825" y="1003300"/>
              <a:ext cx="4826000" cy="3822700"/>
            </a:xfrm>
            <a:custGeom>
              <a:cxnLst>
                <a:cxn ang="0">
                  <a:pos x="1590" y="858"/>
                </a:cxn>
                <a:cxn ang="0">
                  <a:pos x="1710" y="555"/>
                </a:cxn>
                <a:cxn ang="0">
                  <a:pos x="1377" y="1230"/>
                </a:cxn>
                <a:cxn ang="0">
                  <a:pos x="903" y="1032"/>
                </a:cxn>
                <a:cxn ang="0">
                  <a:pos x="1350" y="1368"/>
                </a:cxn>
                <a:cxn ang="0">
                  <a:pos x="1191" y="1419"/>
                </a:cxn>
                <a:cxn ang="0">
                  <a:pos x="585" y="1413"/>
                </a:cxn>
                <a:cxn ang="0">
                  <a:pos x="237" y="1194"/>
                </a:cxn>
                <a:cxn ang="0">
                  <a:pos x="285" y="1035"/>
                </a:cxn>
                <a:cxn ang="0">
                  <a:pos x="309" y="606"/>
                </a:cxn>
                <a:cxn ang="0">
                  <a:pos x="315" y="75"/>
                </a:cxn>
                <a:cxn ang="0">
                  <a:pos x="282" y="942"/>
                </a:cxn>
                <a:cxn ang="0">
                  <a:pos x="390" y="618"/>
                </a:cxn>
                <a:cxn ang="0">
                  <a:pos x="165" y="63"/>
                </a:cxn>
                <a:cxn ang="0">
                  <a:pos x="231" y="639"/>
                </a:cxn>
                <a:cxn ang="0">
                  <a:pos x="63" y="1071"/>
                </a:cxn>
                <a:cxn ang="0">
                  <a:pos x="255" y="18"/>
                </a:cxn>
                <a:cxn ang="0">
                  <a:pos x="1548" y="42"/>
                </a:cxn>
                <a:cxn ang="0">
                  <a:pos x="1569" y="75"/>
                </a:cxn>
                <a:cxn ang="0">
                  <a:pos x="1422" y="1137"/>
                </a:cxn>
                <a:cxn ang="0">
                  <a:pos x="1422" y="51"/>
                </a:cxn>
                <a:cxn ang="0">
                  <a:pos x="1362" y="489"/>
                </a:cxn>
                <a:cxn ang="0">
                  <a:pos x="1332" y="834"/>
                </a:cxn>
                <a:cxn ang="0">
                  <a:pos x="1497" y="1191"/>
                </a:cxn>
                <a:cxn ang="0">
                  <a:pos x="387" y="687"/>
                </a:cxn>
                <a:cxn ang="0">
                  <a:pos x="492" y="642"/>
                </a:cxn>
                <a:cxn ang="0">
                  <a:pos x="798" y="912"/>
                </a:cxn>
                <a:cxn ang="0">
                  <a:pos x="1347" y="552"/>
                </a:cxn>
                <a:cxn ang="0">
                  <a:pos x="948" y="84"/>
                </a:cxn>
                <a:cxn ang="0">
                  <a:pos x="399" y="129"/>
                </a:cxn>
                <a:cxn ang="0">
                  <a:pos x="66" y="1047"/>
                </a:cxn>
                <a:cxn ang="0">
                  <a:pos x="591" y="72"/>
                </a:cxn>
                <a:cxn ang="0">
                  <a:pos x="1107" y="81"/>
                </a:cxn>
                <a:cxn ang="0">
                  <a:pos x="1251" y="45"/>
                </a:cxn>
                <a:cxn ang="0">
                  <a:pos x="828" y="27"/>
                </a:cxn>
                <a:cxn ang="0">
                  <a:pos x="462" y="660"/>
                </a:cxn>
                <a:cxn ang="0">
                  <a:pos x="498" y="1092"/>
                </a:cxn>
                <a:cxn ang="0">
                  <a:pos x="585" y="915"/>
                </a:cxn>
                <a:cxn ang="0">
                  <a:pos x="510" y="660"/>
                </a:cxn>
                <a:cxn ang="0">
                  <a:pos x="618" y="993"/>
                </a:cxn>
                <a:cxn ang="0">
                  <a:pos x="786" y="861"/>
                </a:cxn>
                <a:cxn ang="0">
                  <a:pos x="399" y="867"/>
                </a:cxn>
                <a:cxn ang="0">
                  <a:pos x="390" y="924"/>
                </a:cxn>
                <a:cxn ang="0">
                  <a:pos x="801" y="921"/>
                </a:cxn>
                <a:cxn ang="0">
                  <a:pos x="1302" y="936"/>
                </a:cxn>
                <a:cxn ang="0">
                  <a:pos x="798" y="999"/>
                </a:cxn>
                <a:cxn ang="0">
                  <a:pos x="900" y="993"/>
                </a:cxn>
                <a:cxn ang="0">
                  <a:pos x="900" y="1062"/>
                </a:cxn>
                <a:cxn ang="0">
                  <a:pos x="840" y="1155"/>
                </a:cxn>
                <a:cxn ang="0">
                  <a:pos x="924" y="1092"/>
                </a:cxn>
                <a:cxn ang="0">
                  <a:pos x="792" y="1245"/>
                </a:cxn>
                <a:cxn ang="0">
                  <a:pos x="615" y="1071"/>
                </a:cxn>
                <a:cxn ang="0">
                  <a:pos x="492" y="1140"/>
                </a:cxn>
                <a:cxn ang="0">
                  <a:pos x="357" y="1044"/>
                </a:cxn>
                <a:cxn ang="0">
                  <a:pos x="1140" y="1371"/>
                </a:cxn>
                <a:cxn ang="0">
                  <a:pos x="939" y="1041"/>
                </a:cxn>
                <a:cxn ang="0">
                  <a:pos x="756" y="1152"/>
                </a:cxn>
                <a:cxn ang="0">
                  <a:pos x="1284" y="1371"/>
                </a:cxn>
                <a:cxn ang="0">
                  <a:pos x="933" y="1413"/>
                </a:cxn>
                <a:cxn ang="0">
                  <a:pos x="681" y="1380"/>
                </a:cxn>
              </a:cxnLst>
              <a:rect b="b" l="0" r="r" t="0"/>
              <a:pathLst>
                <a:path h="1420" w="1794">
                  <a:moveTo>
                    <a:pt x="1578" y="582"/>
                  </a:moveTo>
                  <a:cubicBezTo>
                    <a:pt x="1579" y="591"/>
                    <a:pt x="1581" y="599"/>
                    <a:pt x="1584" y="606"/>
                  </a:cubicBezTo>
                  <a:cubicBezTo>
                    <a:pt x="1582" y="615"/>
                    <a:pt x="1589" y="615"/>
                    <a:pt x="1587" y="624"/>
                  </a:cubicBezTo>
                  <a:cubicBezTo>
                    <a:pt x="1587" y="629"/>
                    <a:pt x="1587" y="634"/>
                    <a:pt x="1587" y="639"/>
                  </a:cubicBezTo>
                  <a:cubicBezTo>
                    <a:pt x="1587" y="652"/>
                    <a:pt x="1587" y="665"/>
                    <a:pt x="1587" y="678"/>
                  </a:cubicBezTo>
                  <a:cubicBezTo>
                    <a:pt x="1589" y="690"/>
                    <a:pt x="1583" y="710"/>
                    <a:pt x="1590" y="717"/>
                  </a:cubicBezTo>
                  <a:cubicBezTo>
                    <a:pt x="1590" y="731"/>
                    <a:pt x="1590" y="745"/>
                    <a:pt x="1590" y="759"/>
                  </a:cubicBezTo>
                  <a:cubicBezTo>
                    <a:pt x="1590" y="772"/>
                    <a:pt x="1590" y="785"/>
                    <a:pt x="1590" y="798"/>
                  </a:cubicBezTo>
                  <a:cubicBezTo>
                    <a:pt x="1590" y="818"/>
                    <a:pt x="1590" y="838"/>
                    <a:pt x="1590" y="858"/>
                  </a:cubicBezTo>
                  <a:cubicBezTo>
                    <a:pt x="1595" y="1028"/>
                    <a:pt x="1532" y="1130"/>
                    <a:pt x="1488" y="1251"/>
                  </a:cubicBezTo>
                  <a:cubicBezTo>
                    <a:pt x="1525" y="1258"/>
                    <a:pt x="1581" y="1258"/>
                    <a:pt x="1599" y="1236"/>
                  </a:cubicBezTo>
                  <a:cubicBezTo>
                    <a:pt x="1653" y="1201"/>
                    <a:pt x="1669" y="1128"/>
                    <a:pt x="1737" y="1107"/>
                  </a:cubicBezTo>
                  <a:cubicBezTo>
                    <a:pt x="1744" y="1078"/>
                    <a:pt x="1754" y="1052"/>
                    <a:pt x="1752" y="1014"/>
                  </a:cubicBezTo>
                  <a:cubicBezTo>
                    <a:pt x="1759" y="999"/>
                    <a:pt x="1753" y="971"/>
                    <a:pt x="1755" y="951"/>
                  </a:cubicBezTo>
                  <a:cubicBezTo>
                    <a:pt x="1755" y="925"/>
                    <a:pt x="1755" y="899"/>
                    <a:pt x="1755" y="873"/>
                  </a:cubicBezTo>
                  <a:cubicBezTo>
                    <a:pt x="1757" y="858"/>
                    <a:pt x="1757" y="841"/>
                    <a:pt x="1770" y="837"/>
                  </a:cubicBezTo>
                  <a:cubicBezTo>
                    <a:pt x="1751" y="743"/>
                    <a:pt x="1733" y="648"/>
                    <a:pt x="1707" y="561"/>
                  </a:cubicBezTo>
                  <a:cubicBezTo>
                    <a:pt x="1707" y="558"/>
                    <a:pt x="1708" y="556"/>
                    <a:pt x="1710" y="555"/>
                  </a:cubicBezTo>
                  <a:cubicBezTo>
                    <a:pt x="1749" y="631"/>
                    <a:pt x="1762" y="733"/>
                    <a:pt x="1779" y="831"/>
                  </a:cubicBezTo>
                  <a:cubicBezTo>
                    <a:pt x="1775" y="844"/>
                    <a:pt x="1792" y="836"/>
                    <a:pt x="1794" y="843"/>
                  </a:cubicBezTo>
                  <a:cubicBezTo>
                    <a:pt x="1783" y="947"/>
                    <a:pt x="1779" y="1058"/>
                    <a:pt x="1740" y="1134"/>
                  </a:cubicBezTo>
                  <a:cubicBezTo>
                    <a:pt x="1726" y="1139"/>
                    <a:pt x="1731" y="1119"/>
                    <a:pt x="1722" y="1128"/>
                  </a:cubicBezTo>
                  <a:cubicBezTo>
                    <a:pt x="1666" y="1160"/>
                    <a:pt x="1645" y="1237"/>
                    <a:pt x="1575" y="1257"/>
                  </a:cubicBezTo>
                  <a:cubicBezTo>
                    <a:pt x="1563" y="1260"/>
                    <a:pt x="1533" y="1260"/>
                    <a:pt x="1509" y="1263"/>
                  </a:cubicBezTo>
                  <a:cubicBezTo>
                    <a:pt x="1498" y="1264"/>
                    <a:pt x="1482" y="1262"/>
                    <a:pt x="1482" y="1275"/>
                  </a:cubicBezTo>
                  <a:cubicBezTo>
                    <a:pt x="1476" y="1254"/>
                    <a:pt x="1449" y="1254"/>
                    <a:pt x="1428" y="1248"/>
                  </a:cubicBezTo>
                  <a:cubicBezTo>
                    <a:pt x="1422" y="1231"/>
                    <a:pt x="1403" y="1227"/>
                    <a:pt x="1377" y="1230"/>
                  </a:cubicBezTo>
                  <a:cubicBezTo>
                    <a:pt x="1366" y="1230"/>
                    <a:pt x="1355" y="1230"/>
                    <a:pt x="1344" y="1230"/>
                  </a:cubicBezTo>
                  <a:cubicBezTo>
                    <a:pt x="1335" y="1232"/>
                    <a:pt x="1318" y="1226"/>
                    <a:pt x="1314" y="1233"/>
                  </a:cubicBezTo>
                  <a:cubicBezTo>
                    <a:pt x="1291" y="1231"/>
                    <a:pt x="1274" y="1235"/>
                    <a:pt x="1254" y="1236"/>
                  </a:cubicBezTo>
                  <a:cubicBezTo>
                    <a:pt x="1254" y="1158"/>
                    <a:pt x="1281" y="1081"/>
                    <a:pt x="1290" y="1002"/>
                  </a:cubicBezTo>
                  <a:cubicBezTo>
                    <a:pt x="1294" y="1001"/>
                    <a:pt x="1292" y="994"/>
                    <a:pt x="1293" y="990"/>
                  </a:cubicBezTo>
                  <a:cubicBezTo>
                    <a:pt x="1286" y="985"/>
                    <a:pt x="1258" y="985"/>
                    <a:pt x="1251" y="990"/>
                  </a:cubicBezTo>
                  <a:cubicBezTo>
                    <a:pt x="1195" y="988"/>
                    <a:pt x="1156" y="1003"/>
                    <a:pt x="1107" y="1008"/>
                  </a:cubicBezTo>
                  <a:cubicBezTo>
                    <a:pt x="1041" y="1010"/>
                    <a:pt x="967" y="1004"/>
                    <a:pt x="906" y="1011"/>
                  </a:cubicBezTo>
                  <a:cubicBezTo>
                    <a:pt x="908" y="1021"/>
                    <a:pt x="904" y="1025"/>
                    <a:pt x="903" y="1032"/>
                  </a:cubicBezTo>
                  <a:cubicBezTo>
                    <a:pt x="979" y="1039"/>
                    <a:pt x="1068" y="1033"/>
                    <a:pt x="1149" y="1035"/>
                  </a:cubicBezTo>
                  <a:cubicBezTo>
                    <a:pt x="1159" y="1046"/>
                    <a:pt x="1187" y="1039"/>
                    <a:pt x="1206" y="1041"/>
                  </a:cubicBezTo>
                  <a:cubicBezTo>
                    <a:pt x="1209" y="1158"/>
                    <a:pt x="1257" y="1230"/>
                    <a:pt x="1272" y="1335"/>
                  </a:cubicBezTo>
                  <a:cubicBezTo>
                    <a:pt x="1272" y="1346"/>
                    <a:pt x="1273" y="1356"/>
                    <a:pt x="1278" y="1362"/>
                  </a:cubicBezTo>
                  <a:cubicBezTo>
                    <a:pt x="1285" y="1367"/>
                    <a:pt x="1313" y="1367"/>
                    <a:pt x="1320" y="1362"/>
                  </a:cubicBezTo>
                  <a:cubicBezTo>
                    <a:pt x="1323" y="1361"/>
                    <a:pt x="1325" y="1359"/>
                    <a:pt x="1326" y="1356"/>
                  </a:cubicBezTo>
                  <a:cubicBezTo>
                    <a:pt x="1354" y="1343"/>
                    <a:pt x="1367" y="1315"/>
                    <a:pt x="1398" y="1305"/>
                  </a:cubicBezTo>
                  <a:cubicBezTo>
                    <a:pt x="1383" y="1331"/>
                    <a:pt x="1357" y="1346"/>
                    <a:pt x="1335" y="1365"/>
                  </a:cubicBezTo>
                  <a:cubicBezTo>
                    <a:pt x="1342" y="1364"/>
                    <a:pt x="1347" y="1365"/>
                    <a:pt x="1350" y="1368"/>
                  </a:cubicBezTo>
                  <a:cubicBezTo>
                    <a:pt x="1350" y="1370"/>
                    <a:pt x="1350" y="1372"/>
                    <a:pt x="1350" y="1374"/>
                  </a:cubicBezTo>
                  <a:cubicBezTo>
                    <a:pt x="1329" y="1372"/>
                    <a:pt x="1313" y="1375"/>
                    <a:pt x="1305" y="1386"/>
                  </a:cubicBezTo>
                  <a:cubicBezTo>
                    <a:pt x="1325" y="1388"/>
                    <a:pt x="1340" y="1385"/>
                    <a:pt x="1350" y="1377"/>
                  </a:cubicBezTo>
                  <a:cubicBezTo>
                    <a:pt x="1368" y="1371"/>
                    <a:pt x="1382" y="1361"/>
                    <a:pt x="1404" y="1359"/>
                  </a:cubicBezTo>
                  <a:cubicBezTo>
                    <a:pt x="1395" y="1377"/>
                    <a:pt x="1370" y="1379"/>
                    <a:pt x="1356" y="1392"/>
                  </a:cubicBezTo>
                  <a:cubicBezTo>
                    <a:pt x="1344" y="1392"/>
                    <a:pt x="1332" y="1392"/>
                    <a:pt x="1320" y="1392"/>
                  </a:cubicBezTo>
                  <a:cubicBezTo>
                    <a:pt x="1309" y="1394"/>
                    <a:pt x="1290" y="1388"/>
                    <a:pt x="1284" y="1395"/>
                  </a:cubicBezTo>
                  <a:cubicBezTo>
                    <a:pt x="1284" y="1403"/>
                    <a:pt x="1284" y="1411"/>
                    <a:pt x="1284" y="1419"/>
                  </a:cubicBezTo>
                  <a:cubicBezTo>
                    <a:pt x="1253" y="1419"/>
                    <a:pt x="1222" y="1419"/>
                    <a:pt x="1191" y="1419"/>
                  </a:cubicBezTo>
                  <a:cubicBezTo>
                    <a:pt x="1177" y="1419"/>
                    <a:pt x="1163" y="1419"/>
                    <a:pt x="1149" y="1419"/>
                  </a:cubicBezTo>
                  <a:cubicBezTo>
                    <a:pt x="1054" y="1419"/>
                    <a:pt x="959" y="1419"/>
                    <a:pt x="864" y="1419"/>
                  </a:cubicBezTo>
                  <a:cubicBezTo>
                    <a:pt x="845" y="1419"/>
                    <a:pt x="826" y="1419"/>
                    <a:pt x="807" y="1419"/>
                  </a:cubicBezTo>
                  <a:cubicBezTo>
                    <a:pt x="796" y="1419"/>
                    <a:pt x="785" y="1419"/>
                    <a:pt x="774" y="1419"/>
                  </a:cubicBezTo>
                  <a:cubicBezTo>
                    <a:pt x="763" y="1419"/>
                    <a:pt x="752" y="1419"/>
                    <a:pt x="741" y="1419"/>
                  </a:cubicBezTo>
                  <a:cubicBezTo>
                    <a:pt x="736" y="1412"/>
                    <a:pt x="718" y="1418"/>
                    <a:pt x="708" y="1416"/>
                  </a:cubicBezTo>
                  <a:cubicBezTo>
                    <a:pt x="696" y="1416"/>
                    <a:pt x="684" y="1416"/>
                    <a:pt x="672" y="1416"/>
                  </a:cubicBezTo>
                  <a:cubicBezTo>
                    <a:pt x="658" y="1416"/>
                    <a:pt x="644" y="1416"/>
                    <a:pt x="630" y="1416"/>
                  </a:cubicBezTo>
                  <a:cubicBezTo>
                    <a:pt x="621" y="1409"/>
                    <a:pt x="599" y="1415"/>
                    <a:pt x="585" y="1413"/>
                  </a:cubicBezTo>
                  <a:cubicBezTo>
                    <a:pt x="570" y="1413"/>
                    <a:pt x="555" y="1413"/>
                    <a:pt x="540" y="1413"/>
                  </a:cubicBezTo>
                  <a:cubicBezTo>
                    <a:pt x="531" y="1406"/>
                    <a:pt x="509" y="1412"/>
                    <a:pt x="495" y="1410"/>
                  </a:cubicBezTo>
                  <a:cubicBezTo>
                    <a:pt x="484" y="1410"/>
                    <a:pt x="473" y="1410"/>
                    <a:pt x="462" y="1410"/>
                  </a:cubicBezTo>
                  <a:cubicBezTo>
                    <a:pt x="457" y="1403"/>
                    <a:pt x="439" y="1409"/>
                    <a:pt x="429" y="1407"/>
                  </a:cubicBezTo>
                  <a:cubicBezTo>
                    <a:pt x="333" y="1406"/>
                    <a:pt x="244" y="1398"/>
                    <a:pt x="153" y="1392"/>
                  </a:cubicBezTo>
                  <a:cubicBezTo>
                    <a:pt x="162" y="1374"/>
                    <a:pt x="180" y="1358"/>
                    <a:pt x="174" y="1341"/>
                  </a:cubicBezTo>
                  <a:cubicBezTo>
                    <a:pt x="197" y="1314"/>
                    <a:pt x="216" y="1283"/>
                    <a:pt x="219" y="1236"/>
                  </a:cubicBezTo>
                  <a:cubicBezTo>
                    <a:pt x="227" y="1226"/>
                    <a:pt x="227" y="1208"/>
                    <a:pt x="231" y="1194"/>
                  </a:cubicBezTo>
                  <a:cubicBezTo>
                    <a:pt x="233" y="1194"/>
                    <a:pt x="235" y="1194"/>
                    <a:pt x="237" y="1194"/>
                  </a:cubicBezTo>
                  <a:cubicBezTo>
                    <a:pt x="237" y="1205"/>
                    <a:pt x="237" y="1216"/>
                    <a:pt x="237" y="1227"/>
                  </a:cubicBezTo>
                  <a:cubicBezTo>
                    <a:pt x="240" y="1227"/>
                    <a:pt x="239" y="1223"/>
                    <a:pt x="240" y="1221"/>
                  </a:cubicBezTo>
                  <a:cubicBezTo>
                    <a:pt x="272" y="1177"/>
                    <a:pt x="279" y="1108"/>
                    <a:pt x="315" y="1068"/>
                  </a:cubicBezTo>
                  <a:cubicBezTo>
                    <a:pt x="321" y="1054"/>
                    <a:pt x="302" y="1049"/>
                    <a:pt x="312" y="1041"/>
                  </a:cubicBezTo>
                  <a:cubicBezTo>
                    <a:pt x="315" y="1042"/>
                    <a:pt x="315" y="1040"/>
                    <a:pt x="315" y="1038"/>
                  </a:cubicBezTo>
                  <a:cubicBezTo>
                    <a:pt x="340" y="1038"/>
                    <a:pt x="365" y="1038"/>
                    <a:pt x="390" y="1038"/>
                  </a:cubicBezTo>
                  <a:cubicBezTo>
                    <a:pt x="395" y="1026"/>
                    <a:pt x="395" y="993"/>
                    <a:pt x="390" y="981"/>
                  </a:cubicBezTo>
                  <a:cubicBezTo>
                    <a:pt x="365" y="977"/>
                    <a:pt x="344" y="969"/>
                    <a:pt x="315" y="969"/>
                  </a:cubicBezTo>
                  <a:cubicBezTo>
                    <a:pt x="298" y="984"/>
                    <a:pt x="296" y="1015"/>
                    <a:pt x="285" y="1035"/>
                  </a:cubicBezTo>
                  <a:cubicBezTo>
                    <a:pt x="279" y="1047"/>
                    <a:pt x="263" y="1050"/>
                    <a:pt x="270" y="1062"/>
                  </a:cubicBezTo>
                  <a:cubicBezTo>
                    <a:pt x="243" y="1068"/>
                    <a:pt x="242" y="1048"/>
                    <a:pt x="219" y="1050"/>
                  </a:cubicBezTo>
                  <a:cubicBezTo>
                    <a:pt x="219" y="1043"/>
                    <a:pt x="206" y="1049"/>
                    <a:pt x="201" y="1047"/>
                  </a:cubicBezTo>
                  <a:cubicBezTo>
                    <a:pt x="201" y="1046"/>
                    <a:pt x="201" y="1045"/>
                    <a:pt x="201" y="1044"/>
                  </a:cubicBezTo>
                  <a:cubicBezTo>
                    <a:pt x="213" y="1043"/>
                    <a:pt x="225" y="1042"/>
                    <a:pt x="234" y="1038"/>
                  </a:cubicBezTo>
                  <a:cubicBezTo>
                    <a:pt x="261" y="975"/>
                    <a:pt x="290" y="914"/>
                    <a:pt x="294" y="828"/>
                  </a:cubicBezTo>
                  <a:cubicBezTo>
                    <a:pt x="301" y="820"/>
                    <a:pt x="295" y="799"/>
                    <a:pt x="297" y="786"/>
                  </a:cubicBezTo>
                  <a:cubicBezTo>
                    <a:pt x="296" y="733"/>
                    <a:pt x="306" y="691"/>
                    <a:pt x="306" y="639"/>
                  </a:cubicBezTo>
                  <a:cubicBezTo>
                    <a:pt x="313" y="634"/>
                    <a:pt x="307" y="616"/>
                    <a:pt x="309" y="606"/>
                  </a:cubicBezTo>
                  <a:cubicBezTo>
                    <a:pt x="309" y="570"/>
                    <a:pt x="309" y="534"/>
                    <a:pt x="309" y="498"/>
                  </a:cubicBezTo>
                  <a:cubicBezTo>
                    <a:pt x="293" y="542"/>
                    <a:pt x="288" y="597"/>
                    <a:pt x="273" y="642"/>
                  </a:cubicBezTo>
                  <a:cubicBezTo>
                    <a:pt x="244" y="771"/>
                    <a:pt x="173" y="858"/>
                    <a:pt x="132" y="975"/>
                  </a:cubicBezTo>
                  <a:cubicBezTo>
                    <a:pt x="126" y="969"/>
                    <a:pt x="127" y="977"/>
                    <a:pt x="117" y="975"/>
                  </a:cubicBezTo>
                  <a:cubicBezTo>
                    <a:pt x="143" y="883"/>
                    <a:pt x="202" y="809"/>
                    <a:pt x="237" y="720"/>
                  </a:cubicBezTo>
                  <a:cubicBezTo>
                    <a:pt x="273" y="629"/>
                    <a:pt x="286" y="528"/>
                    <a:pt x="306" y="414"/>
                  </a:cubicBezTo>
                  <a:cubicBezTo>
                    <a:pt x="313" y="398"/>
                    <a:pt x="307" y="369"/>
                    <a:pt x="309" y="348"/>
                  </a:cubicBezTo>
                  <a:cubicBezTo>
                    <a:pt x="309" y="258"/>
                    <a:pt x="309" y="168"/>
                    <a:pt x="309" y="78"/>
                  </a:cubicBezTo>
                  <a:cubicBezTo>
                    <a:pt x="310" y="75"/>
                    <a:pt x="314" y="70"/>
                    <a:pt x="315" y="75"/>
                  </a:cubicBezTo>
                  <a:cubicBezTo>
                    <a:pt x="317" y="119"/>
                    <a:pt x="311" y="171"/>
                    <a:pt x="318" y="210"/>
                  </a:cubicBezTo>
                  <a:cubicBezTo>
                    <a:pt x="321" y="210"/>
                    <a:pt x="323" y="211"/>
                    <a:pt x="324" y="213"/>
                  </a:cubicBezTo>
                  <a:cubicBezTo>
                    <a:pt x="326" y="229"/>
                    <a:pt x="320" y="253"/>
                    <a:pt x="327" y="264"/>
                  </a:cubicBezTo>
                  <a:cubicBezTo>
                    <a:pt x="327" y="267"/>
                    <a:pt x="327" y="270"/>
                    <a:pt x="327" y="273"/>
                  </a:cubicBezTo>
                  <a:cubicBezTo>
                    <a:pt x="320" y="286"/>
                    <a:pt x="326" y="312"/>
                    <a:pt x="324" y="330"/>
                  </a:cubicBezTo>
                  <a:cubicBezTo>
                    <a:pt x="325" y="364"/>
                    <a:pt x="321" y="393"/>
                    <a:pt x="318" y="423"/>
                  </a:cubicBezTo>
                  <a:cubicBezTo>
                    <a:pt x="311" y="487"/>
                    <a:pt x="317" y="564"/>
                    <a:pt x="315" y="633"/>
                  </a:cubicBezTo>
                  <a:cubicBezTo>
                    <a:pt x="315" y="643"/>
                    <a:pt x="315" y="653"/>
                    <a:pt x="315" y="663"/>
                  </a:cubicBezTo>
                  <a:cubicBezTo>
                    <a:pt x="314" y="762"/>
                    <a:pt x="305" y="858"/>
                    <a:pt x="282" y="942"/>
                  </a:cubicBezTo>
                  <a:cubicBezTo>
                    <a:pt x="272" y="979"/>
                    <a:pt x="251" y="1012"/>
                    <a:pt x="255" y="1047"/>
                  </a:cubicBezTo>
                  <a:cubicBezTo>
                    <a:pt x="264" y="1046"/>
                    <a:pt x="265" y="1037"/>
                    <a:pt x="270" y="1032"/>
                  </a:cubicBezTo>
                  <a:cubicBezTo>
                    <a:pt x="277" y="1025"/>
                    <a:pt x="271" y="1005"/>
                    <a:pt x="273" y="993"/>
                  </a:cubicBezTo>
                  <a:cubicBezTo>
                    <a:pt x="280" y="995"/>
                    <a:pt x="284" y="992"/>
                    <a:pt x="288" y="987"/>
                  </a:cubicBezTo>
                  <a:cubicBezTo>
                    <a:pt x="305" y="966"/>
                    <a:pt x="325" y="922"/>
                    <a:pt x="321" y="903"/>
                  </a:cubicBezTo>
                  <a:cubicBezTo>
                    <a:pt x="321" y="902"/>
                    <a:pt x="321" y="901"/>
                    <a:pt x="321" y="900"/>
                  </a:cubicBezTo>
                  <a:cubicBezTo>
                    <a:pt x="332" y="902"/>
                    <a:pt x="334" y="893"/>
                    <a:pt x="336" y="888"/>
                  </a:cubicBezTo>
                  <a:cubicBezTo>
                    <a:pt x="359" y="839"/>
                    <a:pt x="353" y="777"/>
                    <a:pt x="363" y="717"/>
                  </a:cubicBezTo>
                  <a:cubicBezTo>
                    <a:pt x="368" y="686"/>
                    <a:pt x="383" y="653"/>
                    <a:pt x="390" y="618"/>
                  </a:cubicBezTo>
                  <a:cubicBezTo>
                    <a:pt x="401" y="561"/>
                    <a:pt x="407" y="502"/>
                    <a:pt x="405" y="429"/>
                  </a:cubicBezTo>
                  <a:cubicBezTo>
                    <a:pt x="403" y="420"/>
                    <a:pt x="409" y="403"/>
                    <a:pt x="402" y="399"/>
                  </a:cubicBezTo>
                  <a:cubicBezTo>
                    <a:pt x="399" y="338"/>
                    <a:pt x="391" y="282"/>
                    <a:pt x="390" y="219"/>
                  </a:cubicBezTo>
                  <a:cubicBezTo>
                    <a:pt x="388" y="208"/>
                    <a:pt x="394" y="189"/>
                    <a:pt x="387" y="183"/>
                  </a:cubicBezTo>
                  <a:cubicBezTo>
                    <a:pt x="387" y="149"/>
                    <a:pt x="387" y="115"/>
                    <a:pt x="387" y="81"/>
                  </a:cubicBezTo>
                  <a:cubicBezTo>
                    <a:pt x="394" y="69"/>
                    <a:pt x="388" y="44"/>
                    <a:pt x="390" y="27"/>
                  </a:cubicBezTo>
                  <a:cubicBezTo>
                    <a:pt x="384" y="29"/>
                    <a:pt x="370" y="23"/>
                    <a:pt x="369" y="30"/>
                  </a:cubicBezTo>
                  <a:cubicBezTo>
                    <a:pt x="303" y="28"/>
                    <a:pt x="229" y="34"/>
                    <a:pt x="168" y="27"/>
                  </a:cubicBezTo>
                  <a:cubicBezTo>
                    <a:pt x="161" y="33"/>
                    <a:pt x="167" y="52"/>
                    <a:pt x="165" y="63"/>
                  </a:cubicBezTo>
                  <a:cubicBezTo>
                    <a:pt x="167" y="119"/>
                    <a:pt x="153" y="159"/>
                    <a:pt x="153" y="213"/>
                  </a:cubicBezTo>
                  <a:cubicBezTo>
                    <a:pt x="146" y="218"/>
                    <a:pt x="152" y="236"/>
                    <a:pt x="150" y="246"/>
                  </a:cubicBezTo>
                  <a:cubicBezTo>
                    <a:pt x="134" y="499"/>
                    <a:pt x="13" y="647"/>
                    <a:pt x="15" y="918"/>
                  </a:cubicBezTo>
                  <a:cubicBezTo>
                    <a:pt x="34" y="887"/>
                    <a:pt x="50" y="853"/>
                    <a:pt x="69" y="822"/>
                  </a:cubicBezTo>
                  <a:cubicBezTo>
                    <a:pt x="154" y="645"/>
                    <a:pt x="272" y="501"/>
                    <a:pt x="288" y="255"/>
                  </a:cubicBezTo>
                  <a:cubicBezTo>
                    <a:pt x="297" y="230"/>
                    <a:pt x="285" y="184"/>
                    <a:pt x="294" y="159"/>
                  </a:cubicBezTo>
                  <a:cubicBezTo>
                    <a:pt x="308" y="166"/>
                    <a:pt x="294" y="201"/>
                    <a:pt x="303" y="213"/>
                  </a:cubicBezTo>
                  <a:cubicBezTo>
                    <a:pt x="303" y="228"/>
                    <a:pt x="303" y="243"/>
                    <a:pt x="303" y="258"/>
                  </a:cubicBezTo>
                  <a:cubicBezTo>
                    <a:pt x="291" y="391"/>
                    <a:pt x="256" y="519"/>
                    <a:pt x="231" y="639"/>
                  </a:cubicBezTo>
                  <a:cubicBezTo>
                    <a:pt x="211" y="734"/>
                    <a:pt x="186" y="803"/>
                    <a:pt x="144" y="876"/>
                  </a:cubicBezTo>
                  <a:cubicBezTo>
                    <a:pt x="132" y="897"/>
                    <a:pt x="113" y="916"/>
                    <a:pt x="102" y="939"/>
                  </a:cubicBezTo>
                  <a:cubicBezTo>
                    <a:pt x="84" y="977"/>
                    <a:pt x="89" y="1026"/>
                    <a:pt x="69" y="1059"/>
                  </a:cubicBezTo>
                  <a:cubicBezTo>
                    <a:pt x="68" y="1066"/>
                    <a:pt x="80" y="1060"/>
                    <a:pt x="84" y="1062"/>
                  </a:cubicBezTo>
                  <a:cubicBezTo>
                    <a:pt x="87" y="1078"/>
                    <a:pt x="99" y="1060"/>
                    <a:pt x="102" y="1056"/>
                  </a:cubicBezTo>
                  <a:cubicBezTo>
                    <a:pt x="119" y="1064"/>
                    <a:pt x="155" y="1049"/>
                    <a:pt x="171" y="1056"/>
                  </a:cubicBezTo>
                  <a:cubicBezTo>
                    <a:pt x="160" y="1060"/>
                    <a:pt x="152" y="1067"/>
                    <a:pt x="141" y="1071"/>
                  </a:cubicBezTo>
                  <a:cubicBezTo>
                    <a:pt x="116" y="1071"/>
                    <a:pt x="91" y="1071"/>
                    <a:pt x="66" y="1071"/>
                  </a:cubicBezTo>
                  <a:cubicBezTo>
                    <a:pt x="65" y="1071"/>
                    <a:pt x="64" y="1071"/>
                    <a:pt x="63" y="1071"/>
                  </a:cubicBezTo>
                  <a:cubicBezTo>
                    <a:pt x="45" y="1030"/>
                    <a:pt x="25" y="991"/>
                    <a:pt x="0" y="957"/>
                  </a:cubicBezTo>
                  <a:cubicBezTo>
                    <a:pt x="16" y="813"/>
                    <a:pt x="26" y="667"/>
                    <a:pt x="69" y="546"/>
                  </a:cubicBezTo>
                  <a:cubicBezTo>
                    <a:pt x="102" y="451"/>
                    <a:pt x="134" y="356"/>
                    <a:pt x="144" y="246"/>
                  </a:cubicBezTo>
                  <a:cubicBezTo>
                    <a:pt x="149" y="236"/>
                    <a:pt x="149" y="205"/>
                    <a:pt x="144" y="195"/>
                  </a:cubicBezTo>
                  <a:cubicBezTo>
                    <a:pt x="141" y="143"/>
                    <a:pt x="148" y="101"/>
                    <a:pt x="153" y="57"/>
                  </a:cubicBezTo>
                  <a:cubicBezTo>
                    <a:pt x="158" y="51"/>
                    <a:pt x="158" y="24"/>
                    <a:pt x="153" y="18"/>
                  </a:cubicBezTo>
                  <a:cubicBezTo>
                    <a:pt x="154" y="11"/>
                    <a:pt x="157" y="6"/>
                    <a:pt x="159" y="0"/>
                  </a:cubicBezTo>
                  <a:cubicBezTo>
                    <a:pt x="163" y="16"/>
                    <a:pt x="182" y="17"/>
                    <a:pt x="204" y="15"/>
                  </a:cubicBezTo>
                  <a:cubicBezTo>
                    <a:pt x="215" y="22"/>
                    <a:pt x="239" y="16"/>
                    <a:pt x="255" y="18"/>
                  </a:cubicBezTo>
                  <a:cubicBezTo>
                    <a:pt x="333" y="18"/>
                    <a:pt x="411" y="18"/>
                    <a:pt x="489" y="18"/>
                  </a:cubicBezTo>
                  <a:cubicBezTo>
                    <a:pt x="521" y="18"/>
                    <a:pt x="553" y="18"/>
                    <a:pt x="585" y="18"/>
                  </a:cubicBezTo>
                  <a:cubicBezTo>
                    <a:pt x="641" y="16"/>
                    <a:pt x="705" y="22"/>
                    <a:pt x="756" y="15"/>
                  </a:cubicBezTo>
                  <a:cubicBezTo>
                    <a:pt x="814" y="15"/>
                    <a:pt x="872" y="15"/>
                    <a:pt x="930" y="15"/>
                  </a:cubicBezTo>
                  <a:cubicBezTo>
                    <a:pt x="990" y="15"/>
                    <a:pt x="1050" y="15"/>
                    <a:pt x="1110" y="15"/>
                  </a:cubicBezTo>
                  <a:cubicBezTo>
                    <a:pt x="1217" y="29"/>
                    <a:pt x="1367" y="46"/>
                    <a:pt x="1476" y="33"/>
                  </a:cubicBezTo>
                  <a:cubicBezTo>
                    <a:pt x="1481" y="32"/>
                    <a:pt x="1484" y="36"/>
                    <a:pt x="1485" y="39"/>
                  </a:cubicBezTo>
                  <a:cubicBezTo>
                    <a:pt x="1490" y="46"/>
                    <a:pt x="1508" y="40"/>
                    <a:pt x="1518" y="42"/>
                  </a:cubicBezTo>
                  <a:cubicBezTo>
                    <a:pt x="1528" y="42"/>
                    <a:pt x="1538" y="42"/>
                    <a:pt x="1548" y="42"/>
                  </a:cubicBezTo>
                  <a:cubicBezTo>
                    <a:pt x="1575" y="42"/>
                    <a:pt x="1587" y="39"/>
                    <a:pt x="1611" y="42"/>
                  </a:cubicBezTo>
                  <a:cubicBezTo>
                    <a:pt x="1614" y="52"/>
                    <a:pt x="1602" y="47"/>
                    <a:pt x="1596" y="48"/>
                  </a:cubicBezTo>
                  <a:cubicBezTo>
                    <a:pt x="1565" y="135"/>
                    <a:pt x="1603" y="247"/>
                    <a:pt x="1626" y="336"/>
                  </a:cubicBezTo>
                  <a:cubicBezTo>
                    <a:pt x="1644" y="404"/>
                    <a:pt x="1674" y="463"/>
                    <a:pt x="1692" y="513"/>
                  </a:cubicBezTo>
                  <a:cubicBezTo>
                    <a:pt x="1692" y="516"/>
                    <a:pt x="1691" y="518"/>
                    <a:pt x="1689" y="519"/>
                  </a:cubicBezTo>
                  <a:cubicBezTo>
                    <a:pt x="1635" y="422"/>
                    <a:pt x="1599" y="307"/>
                    <a:pt x="1578" y="177"/>
                  </a:cubicBezTo>
                  <a:cubicBezTo>
                    <a:pt x="1572" y="223"/>
                    <a:pt x="1565" y="268"/>
                    <a:pt x="1554" y="309"/>
                  </a:cubicBezTo>
                  <a:cubicBezTo>
                    <a:pt x="1548" y="269"/>
                    <a:pt x="1571" y="206"/>
                    <a:pt x="1566" y="147"/>
                  </a:cubicBezTo>
                  <a:cubicBezTo>
                    <a:pt x="1573" y="129"/>
                    <a:pt x="1567" y="98"/>
                    <a:pt x="1569" y="75"/>
                  </a:cubicBezTo>
                  <a:cubicBezTo>
                    <a:pt x="1569" y="67"/>
                    <a:pt x="1569" y="59"/>
                    <a:pt x="1569" y="51"/>
                  </a:cubicBezTo>
                  <a:cubicBezTo>
                    <a:pt x="1540" y="51"/>
                    <a:pt x="1511" y="51"/>
                    <a:pt x="1482" y="51"/>
                  </a:cubicBezTo>
                  <a:cubicBezTo>
                    <a:pt x="1451" y="120"/>
                    <a:pt x="1457" y="226"/>
                    <a:pt x="1449" y="318"/>
                  </a:cubicBezTo>
                  <a:cubicBezTo>
                    <a:pt x="1442" y="331"/>
                    <a:pt x="1448" y="357"/>
                    <a:pt x="1446" y="375"/>
                  </a:cubicBezTo>
                  <a:cubicBezTo>
                    <a:pt x="1446" y="415"/>
                    <a:pt x="1446" y="455"/>
                    <a:pt x="1446" y="495"/>
                  </a:cubicBezTo>
                  <a:cubicBezTo>
                    <a:pt x="1448" y="510"/>
                    <a:pt x="1442" y="533"/>
                    <a:pt x="1449" y="543"/>
                  </a:cubicBezTo>
                  <a:cubicBezTo>
                    <a:pt x="1452" y="640"/>
                    <a:pt x="1467" y="725"/>
                    <a:pt x="1467" y="825"/>
                  </a:cubicBezTo>
                  <a:cubicBezTo>
                    <a:pt x="1467" y="838"/>
                    <a:pt x="1467" y="851"/>
                    <a:pt x="1467" y="864"/>
                  </a:cubicBezTo>
                  <a:cubicBezTo>
                    <a:pt x="1475" y="969"/>
                    <a:pt x="1438" y="1053"/>
                    <a:pt x="1422" y="1137"/>
                  </a:cubicBezTo>
                  <a:cubicBezTo>
                    <a:pt x="1418" y="1159"/>
                    <a:pt x="1423" y="1184"/>
                    <a:pt x="1407" y="1203"/>
                  </a:cubicBezTo>
                  <a:cubicBezTo>
                    <a:pt x="1402" y="1120"/>
                    <a:pt x="1442" y="1023"/>
                    <a:pt x="1455" y="933"/>
                  </a:cubicBezTo>
                  <a:cubicBezTo>
                    <a:pt x="1456" y="924"/>
                    <a:pt x="1454" y="917"/>
                    <a:pt x="1455" y="909"/>
                  </a:cubicBezTo>
                  <a:cubicBezTo>
                    <a:pt x="1460" y="882"/>
                    <a:pt x="1460" y="834"/>
                    <a:pt x="1455" y="807"/>
                  </a:cubicBezTo>
                  <a:cubicBezTo>
                    <a:pt x="1459" y="726"/>
                    <a:pt x="1442" y="666"/>
                    <a:pt x="1440" y="591"/>
                  </a:cubicBezTo>
                  <a:cubicBezTo>
                    <a:pt x="1440" y="481"/>
                    <a:pt x="1440" y="371"/>
                    <a:pt x="1440" y="261"/>
                  </a:cubicBezTo>
                  <a:cubicBezTo>
                    <a:pt x="1439" y="184"/>
                    <a:pt x="1453" y="122"/>
                    <a:pt x="1461" y="54"/>
                  </a:cubicBezTo>
                  <a:cubicBezTo>
                    <a:pt x="1455" y="47"/>
                    <a:pt x="1436" y="53"/>
                    <a:pt x="1425" y="51"/>
                  </a:cubicBezTo>
                  <a:cubicBezTo>
                    <a:pt x="1424" y="51"/>
                    <a:pt x="1423" y="51"/>
                    <a:pt x="1422" y="51"/>
                  </a:cubicBezTo>
                  <a:cubicBezTo>
                    <a:pt x="1409" y="51"/>
                    <a:pt x="1396" y="51"/>
                    <a:pt x="1383" y="51"/>
                  </a:cubicBezTo>
                  <a:cubicBezTo>
                    <a:pt x="1378" y="76"/>
                    <a:pt x="1398" y="94"/>
                    <a:pt x="1386" y="108"/>
                  </a:cubicBezTo>
                  <a:cubicBezTo>
                    <a:pt x="1388" y="118"/>
                    <a:pt x="1382" y="136"/>
                    <a:pt x="1389" y="141"/>
                  </a:cubicBezTo>
                  <a:cubicBezTo>
                    <a:pt x="1389" y="149"/>
                    <a:pt x="1389" y="157"/>
                    <a:pt x="1389" y="165"/>
                  </a:cubicBezTo>
                  <a:cubicBezTo>
                    <a:pt x="1389" y="187"/>
                    <a:pt x="1389" y="209"/>
                    <a:pt x="1389" y="231"/>
                  </a:cubicBezTo>
                  <a:cubicBezTo>
                    <a:pt x="1389" y="239"/>
                    <a:pt x="1389" y="247"/>
                    <a:pt x="1389" y="255"/>
                  </a:cubicBezTo>
                  <a:cubicBezTo>
                    <a:pt x="1382" y="259"/>
                    <a:pt x="1388" y="276"/>
                    <a:pt x="1386" y="285"/>
                  </a:cubicBezTo>
                  <a:cubicBezTo>
                    <a:pt x="1387" y="344"/>
                    <a:pt x="1369" y="384"/>
                    <a:pt x="1365" y="438"/>
                  </a:cubicBezTo>
                  <a:cubicBezTo>
                    <a:pt x="1358" y="449"/>
                    <a:pt x="1364" y="473"/>
                    <a:pt x="1362" y="489"/>
                  </a:cubicBezTo>
                  <a:cubicBezTo>
                    <a:pt x="1362" y="500"/>
                    <a:pt x="1362" y="511"/>
                    <a:pt x="1362" y="522"/>
                  </a:cubicBezTo>
                  <a:cubicBezTo>
                    <a:pt x="1362" y="529"/>
                    <a:pt x="1362" y="536"/>
                    <a:pt x="1362" y="543"/>
                  </a:cubicBezTo>
                  <a:cubicBezTo>
                    <a:pt x="1355" y="549"/>
                    <a:pt x="1361" y="568"/>
                    <a:pt x="1359" y="579"/>
                  </a:cubicBezTo>
                  <a:cubicBezTo>
                    <a:pt x="1353" y="708"/>
                    <a:pt x="1378" y="826"/>
                    <a:pt x="1398" y="939"/>
                  </a:cubicBezTo>
                  <a:cubicBezTo>
                    <a:pt x="1404" y="991"/>
                    <a:pt x="1427" y="1055"/>
                    <a:pt x="1410" y="1110"/>
                  </a:cubicBezTo>
                  <a:cubicBezTo>
                    <a:pt x="1398" y="979"/>
                    <a:pt x="1370" y="861"/>
                    <a:pt x="1353" y="732"/>
                  </a:cubicBezTo>
                  <a:cubicBezTo>
                    <a:pt x="1353" y="726"/>
                    <a:pt x="1353" y="720"/>
                    <a:pt x="1353" y="714"/>
                  </a:cubicBezTo>
                  <a:cubicBezTo>
                    <a:pt x="1344" y="711"/>
                    <a:pt x="1348" y="721"/>
                    <a:pt x="1347" y="726"/>
                  </a:cubicBezTo>
                  <a:cubicBezTo>
                    <a:pt x="1344" y="764"/>
                    <a:pt x="1338" y="799"/>
                    <a:pt x="1332" y="834"/>
                  </a:cubicBezTo>
                  <a:cubicBezTo>
                    <a:pt x="1331" y="866"/>
                    <a:pt x="1312" y="905"/>
                    <a:pt x="1323" y="930"/>
                  </a:cubicBezTo>
                  <a:cubicBezTo>
                    <a:pt x="1308" y="936"/>
                    <a:pt x="1312" y="961"/>
                    <a:pt x="1308" y="978"/>
                  </a:cubicBezTo>
                  <a:cubicBezTo>
                    <a:pt x="1309" y="988"/>
                    <a:pt x="1335" y="973"/>
                    <a:pt x="1332" y="987"/>
                  </a:cubicBezTo>
                  <a:cubicBezTo>
                    <a:pt x="1323" y="987"/>
                    <a:pt x="1314" y="987"/>
                    <a:pt x="1305" y="987"/>
                  </a:cubicBezTo>
                  <a:cubicBezTo>
                    <a:pt x="1293" y="1064"/>
                    <a:pt x="1274" y="1134"/>
                    <a:pt x="1266" y="1215"/>
                  </a:cubicBezTo>
                  <a:cubicBezTo>
                    <a:pt x="1278" y="1228"/>
                    <a:pt x="1339" y="1218"/>
                    <a:pt x="1371" y="1221"/>
                  </a:cubicBezTo>
                  <a:cubicBezTo>
                    <a:pt x="1387" y="1221"/>
                    <a:pt x="1403" y="1221"/>
                    <a:pt x="1419" y="1221"/>
                  </a:cubicBezTo>
                  <a:cubicBezTo>
                    <a:pt x="1426" y="1240"/>
                    <a:pt x="1449" y="1243"/>
                    <a:pt x="1470" y="1248"/>
                  </a:cubicBezTo>
                  <a:cubicBezTo>
                    <a:pt x="1492" y="1236"/>
                    <a:pt x="1488" y="1211"/>
                    <a:pt x="1497" y="1191"/>
                  </a:cubicBezTo>
                  <a:cubicBezTo>
                    <a:pt x="1513" y="1153"/>
                    <a:pt x="1532" y="1119"/>
                    <a:pt x="1545" y="1077"/>
                  </a:cubicBezTo>
                  <a:cubicBezTo>
                    <a:pt x="1575" y="983"/>
                    <a:pt x="1584" y="865"/>
                    <a:pt x="1578" y="726"/>
                  </a:cubicBezTo>
                  <a:cubicBezTo>
                    <a:pt x="1578" y="712"/>
                    <a:pt x="1578" y="698"/>
                    <a:pt x="1578" y="684"/>
                  </a:cubicBezTo>
                  <a:cubicBezTo>
                    <a:pt x="1578" y="669"/>
                    <a:pt x="1578" y="654"/>
                    <a:pt x="1578" y="639"/>
                  </a:cubicBezTo>
                  <a:cubicBezTo>
                    <a:pt x="1576" y="626"/>
                    <a:pt x="1582" y="605"/>
                    <a:pt x="1575" y="597"/>
                  </a:cubicBezTo>
                  <a:cubicBezTo>
                    <a:pt x="1575" y="592"/>
                    <a:pt x="1575" y="587"/>
                    <a:pt x="1575" y="582"/>
                  </a:cubicBezTo>
                  <a:cubicBezTo>
                    <a:pt x="1576" y="582"/>
                    <a:pt x="1577" y="582"/>
                    <a:pt x="1578" y="582"/>
                  </a:cubicBezTo>
                  <a:close/>
                  <a:moveTo>
                    <a:pt x="411" y="522"/>
                  </a:moveTo>
                  <a:cubicBezTo>
                    <a:pt x="412" y="583"/>
                    <a:pt x="401" y="636"/>
                    <a:pt x="387" y="687"/>
                  </a:cubicBezTo>
                  <a:cubicBezTo>
                    <a:pt x="369" y="752"/>
                    <a:pt x="356" y="838"/>
                    <a:pt x="339" y="900"/>
                  </a:cubicBezTo>
                  <a:cubicBezTo>
                    <a:pt x="344" y="900"/>
                    <a:pt x="349" y="900"/>
                    <a:pt x="354" y="900"/>
                  </a:cubicBezTo>
                  <a:cubicBezTo>
                    <a:pt x="359" y="905"/>
                    <a:pt x="385" y="905"/>
                    <a:pt x="390" y="900"/>
                  </a:cubicBezTo>
                  <a:cubicBezTo>
                    <a:pt x="390" y="895"/>
                    <a:pt x="390" y="890"/>
                    <a:pt x="390" y="885"/>
                  </a:cubicBezTo>
                  <a:cubicBezTo>
                    <a:pt x="390" y="873"/>
                    <a:pt x="390" y="861"/>
                    <a:pt x="390" y="849"/>
                  </a:cubicBezTo>
                  <a:cubicBezTo>
                    <a:pt x="390" y="837"/>
                    <a:pt x="390" y="825"/>
                    <a:pt x="390" y="813"/>
                  </a:cubicBezTo>
                  <a:cubicBezTo>
                    <a:pt x="401" y="816"/>
                    <a:pt x="414" y="817"/>
                    <a:pt x="429" y="816"/>
                  </a:cubicBezTo>
                  <a:cubicBezTo>
                    <a:pt x="436" y="756"/>
                    <a:pt x="451" y="704"/>
                    <a:pt x="456" y="642"/>
                  </a:cubicBezTo>
                  <a:cubicBezTo>
                    <a:pt x="468" y="642"/>
                    <a:pt x="480" y="642"/>
                    <a:pt x="492" y="642"/>
                  </a:cubicBezTo>
                  <a:cubicBezTo>
                    <a:pt x="501" y="649"/>
                    <a:pt x="523" y="643"/>
                    <a:pt x="537" y="645"/>
                  </a:cubicBezTo>
                  <a:cubicBezTo>
                    <a:pt x="559" y="647"/>
                    <a:pt x="589" y="641"/>
                    <a:pt x="606" y="648"/>
                  </a:cubicBezTo>
                  <a:cubicBezTo>
                    <a:pt x="610" y="656"/>
                    <a:pt x="609" y="669"/>
                    <a:pt x="609" y="681"/>
                  </a:cubicBezTo>
                  <a:cubicBezTo>
                    <a:pt x="609" y="692"/>
                    <a:pt x="609" y="703"/>
                    <a:pt x="609" y="714"/>
                  </a:cubicBezTo>
                  <a:cubicBezTo>
                    <a:pt x="614" y="735"/>
                    <a:pt x="596" y="733"/>
                    <a:pt x="600" y="753"/>
                  </a:cubicBezTo>
                  <a:cubicBezTo>
                    <a:pt x="595" y="766"/>
                    <a:pt x="595" y="800"/>
                    <a:pt x="600" y="813"/>
                  </a:cubicBezTo>
                  <a:cubicBezTo>
                    <a:pt x="631" y="813"/>
                    <a:pt x="662" y="813"/>
                    <a:pt x="693" y="813"/>
                  </a:cubicBezTo>
                  <a:cubicBezTo>
                    <a:pt x="719" y="820"/>
                    <a:pt x="758" y="814"/>
                    <a:pt x="789" y="816"/>
                  </a:cubicBezTo>
                  <a:cubicBezTo>
                    <a:pt x="798" y="842"/>
                    <a:pt x="796" y="879"/>
                    <a:pt x="798" y="912"/>
                  </a:cubicBezTo>
                  <a:cubicBezTo>
                    <a:pt x="811" y="912"/>
                    <a:pt x="824" y="912"/>
                    <a:pt x="837" y="912"/>
                  </a:cubicBezTo>
                  <a:cubicBezTo>
                    <a:pt x="841" y="919"/>
                    <a:pt x="858" y="913"/>
                    <a:pt x="867" y="915"/>
                  </a:cubicBezTo>
                  <a:cubicBezTo>
                    <a:pt x="922" y="913"/>
                    <a:pt x="961" y="927"/>
                    <a:pt x="1017" y="924"/>
                  </a:cubicBezTo>
                  <a:cubicBezTo>
                    <a:pt x="1021" y="931"/>
                    <a:pt x="1038" y="925"/>
                    <a:pt x="1047" y="927"/>
                  </a:cubicBezTo>
                  <a:cubicBezTo>
                    <a:pt x="1061" y="927"/>
                    <a:pt x="1075" y="927"/>
                    <a:pt x="1089" y="927"/>
                  </a:cubicBezTo>
                  <a:cubicBezTo>
                    <a:pt x="1135" y="932"/>
                    <a:pt x="1202" y="932"/>
                    <a:pt x="1248" y="927"/>
                  </a:cubicBezTo>
                  <a:cubicBezTo>
                    <a:pt x="1270" y="929"/>
                    <a:pt x="1285" y="924"/>
                    <a:pt x="1305" y="924"/>
                  </a:cubicBezTo>
                  <a:cubicBezTo>
                    <a:pt x="1316" y="825"/>
                    <a:pt x="1336" y="735"/>
                    <a:pt x="1344" y="633"/>
                  </a:cubicBezTo>
                  <a:cubicBezTo>
                    <a:pt x="1351" y="612"/>
                    <a:pt x="1345" y="578"/>
                    <a:pt x="1347" y="552"/>
                  </a:cubicBezTo>
                  <a:cubicBezTo>
                    <a:pt x="1348" y="391"/>
                    <a:pt x="1394" y="275"/>
                    <a:pt x="1383" y="102"/>
                  </a:cubicBezTo>
                  <a:cubicBezTo>
                    <a:pt x="1357" y="102"/>
                    <a:pt x="1331" y="102"/>
                    <a:pt x="1305" y="102"/>
                  </a:cubicBezTo>
                  <a:cubicBezTo>
                    <a:pt x="1296" y="95"/>
                    <a:pt x="1274" y="101"/>
                    <a:pt x="1260" y="99"/>
                  </a:cubicBezTo>
                  <a:cubicBezTo>
                    <a:pt x="1250" y="99"/>
                    <a:pt x="1240" y="99"/>
                    <a:pt x="1230" y="99"/>
                  </a:cubicBezTo>
                  <a:cubicBezTo>
                    <a:pt x="1226" y="92"/>
                    <a:pt x="1209" y="98"/>
                    <a:pt x="1200" y="96"/>
                  </a:cubicBezTo>
                  <a:cubicBezTo>
                    <a:pt x="1154" y="96"/>
                    <a:pt x="1113" y="91"/>
                    <a:pt x="1068" y="90"/>
                  </a:cubicBezTo>
                  <a:cubicBezTo>
                    <a:pt x="1063" y="83"/>
                    <a:pt x="1045" y="89"/>
                    <a:pt x="1035" y="87"/>
                  </a:cubicBezTo>
                  <a:cubicBezTo>
                    <a:pt x="1021" y="87"/>
                    <a:pt x="1007" y="87"/>
                    <a:pt x="993" y="87"/>
                  </a:cubicBezTo>
                  <a:cubicBezTo>
                    <a:pt x="984" y="80"/>
                    <a:pt x="962" y="86"/>
                    <a:pt x="948" y="84"/>
                  </a:cubicBezTo>
                  <a:cubicBezTo>
                    <a:pt x="930" y="84"/>
                    <a:pt x="912" y="84"/>
                    <a:pt x="894" y="84"/>
                  </a:cubicBezTo>
                  <a:cubicBezTo>
                    <a:pt x="885" y="77"/>
                    <a:pt x="863" y="83"/>
                    <a:pt x="849" y="81"/>
                  </a:cubicBezTo>
                  <a:cubicBezTo>
                    <a:pt x="772" y="81"/>
                    <a:pt x="695" y="81"/>
                    <a:pt x="618" y="81"/>
                  </a:cubicBezTo>
                  <a:cubicBezTo>
                    <a:pt x="607" y="83"/>
                    <a:pt x="588" y="77"/>
                    <a:pt x="582" y="84"/>
                  </a:cubicBezTo>
                  <a:cubicBezTo>
                    <a:pt x="564" y="84"/>
                    <a:pt x="546" y="84"/>
                    <a:pt x="528" y="84"/>
                  </a:cubicBezTo>
                  <a:cubicBezTo>
                    <a:pt x="512" y="86"/>
                    <a:pt x="488" y="80"/>
                    <a:pt x="477" y="87"/>
                  </a:cubicBezTo>
                  <a:cubicBezTo>
                    <a:pt x="471" y="87"/>
                    <a:pt x="465" y="87"/>
                    <a:pt x="459" y="87"/>
                  </a:cubicBezTo>
                  <a:cubicBezTo>
                    <a:pt x="440" y="89"/>
                    <a:pt x="413" y="83"/>
                    <a:pt x="399" y="90"/>
                  </a:cubicBezTo>
                  <a:cubicBezTo>
                    <a:pt x="399" y="103"/>
                    <a:pt x="399" y="116"/>
                    <a:pt x="399" y="129"/>
                  </a:cubicBezTo>
                  <a:cubicBezTo>
                    <a:pt x="401" y="146"/>
                    <a:pt x="395" y="171"/>
                    <a:pt x="402" y="183"/>
                  </a:cubicBezTo>
                  <a:cubicBezTo>
                    <a:pt x="401" y="231"/>
                    <a:pt x="410" y="269"/>
                    <a:pt x="408" y="318"/>
                  </a:cubicBezTo>
                  <a:cubicBezTo>
                    <a:pt x="410" y="329"/>
                    <a:pt x="404" y="348"/>
                    <a:pt x="411" y="354"/>
                  </a:cubicBezTo>
                  <a:cubicBezTo>
                    <a:pt x="411" y="362"/>
                    <a:pt x="411" y="370"/>
                    <a:pt x="411" y="378"/>
                  </a:cubicBezTo>
                  <a:cubicBezTo>
                    <a:pt x="411" y="393"/>
                    <a:pt x="411" y="408"/>
                    <a:pt x="411" y="423"/>
                  </a:cubicBezTo>
                  <a:cubicBezTo>
                    <a:pt x="411" y="444"/>
                    <a:pt x="411" y="465"/>
                    <a:pt x="411" y="486"/>
                  </a:cubicBezTo>
                  <a:cubicBezTo>
                    <a:pt x="411" y="498"/>
                    <a:pt x="411" y="510"/>
                    <a:pt x="411" y="522"/>
                  </a:cubicBezTo>
                  <a:close/>
                  <a:moveTo>
                    <a:pt x="12" y="951"/>
                  </a:moveTo>
                  <a:cubicBezTo>
                    <a:pt x="29" y="984"/>
                    <a:pt x="51" y="1012"/>
                    <a:pt x="66" y="1047"/>
                  </a:cubicBezTo>
                  <a:cubicBezTo>
                    <a:pt x="77" y="944"/>
                    <a:pt x="141" y="873"/>
                    <a:pt x="177" y="786"/>
                  </a:cubicBezTo>
                  <a:cubicBezTo>
                    <a:pt x="214" y="697"/>
                    <a:pt x="232" y="595"/>
                    <a:pt x="249" y="489"/>
                  </a:cubicBezTo>
                  <a:cubicBezTo>
                    <a:pt x="185" y="658"/>
                    <a:pt x="87" y="793"/>
                    <a:pt x="12" y="951"/>
                  </a:cubicBezTo>
                  <a:close/>
                  <a:moveTo>
                    <a:pt x="498" y="27"/>
                  </a:moveTo>
                  <a:cubicBezTo>
                    <a:pt x="487" y="27"/>
                    <a:pt x="476" y="27"/>
                    <a:pt x="465" y="27"/>
                  </a:cubicBezTo>
                  <a:cubicBezTo>
                    <a:pt x="454" y="27"/>
                    <a:pt x="443" y="27"/>
                    <a:pt x="432" y="27"/>
                  </a:cubicBezTo>
                  <a:cubicBezTo>
                    <a:pt x="422" y="29"/>
                    <a:pt x="404" y="23"/>
                    <a:pt x="399" y="30"/>
                  </a:cubicBezTo>
                  <a:cubicBezTo>
                    <a:pt x="399" y="47"/>
                    <a:pt x="399" y="64"/>
                    <a:pt x="399" y="81"/>
                  </a:cubicBezTo>
                  <a:cubicBezTo>
                    <a:pt x="464" y="79"/>
                    <a:pt x="519" y="67"/>
                    <a:pt x="591" y="72"/>
                  </a:cubicBezTo>
                  <a:cubicBezTo>
                    <a:pt x="621" y="79"/>
                    <a:pt x="664" y="73"/>
                    <a:pt x="699" y="75"/>
                  </a:cubicBezTo>
                  <a:cubicBezTo>
                    <a:pt x="735" y="75"/>
                    <a:pt x="771" y="75"/>
                    <a:pt x="807" y="75"/>
                  </a:cubicBezTo>
                  <a:cubicBezTo>
                    <a:pt x="844" y="75"/>
                    <a:pt x="881" y="75"/>
                    <a:pt x="918" y="75"/>
                  </a:cubicBezTo>
                  <a:cubicBezTo>
                    <a:pt x="929" y="75"/>
                    <a:pt x="940" y="75"/>
                    <a:pt x="951" y="75"/>
                  </a:cubicBezTo>
                  <a:cubicBezTo>
                    <a:pt x="957" y="82"/>
                    <a:pt x="976" y="76"/>
                    <a:pt x="987" y="78"/>
                  </a:cubicBezTo>
                  <a:cubicBezTo>
                    <a:pt x="998" y="78"/>
                    <a:pt x="1009" y="78"/>
                    <a:pt x="1020" y="78"/>
                  </a:cubicBezTo>
                  <a:cubicBezTo>
                    <a:pt x="1026" y="78"/>
                    <a:pt x="1032" y="78"/>
                    <a:pt x="1038" y="78"/>
                  </a:cubicBezTo>
                  <a:cubicBezTo>
                    <a:pt x="1049" y="85"/>
                    <a:pt x="1073" y="79"/>
                    <a:pt x="1089" y="81"/>
                  </a:cubicBezTo>
                  <a:cubicBezTo>
                    <a:pt x="1095" y="81"/>
                    <a:pt x="1101" y="81"/>
                    <a:pt x="1107" y="81"/>
                  </a:cubicBezTo>
                  <a:cubicBezTo>
                    <a:pt x="1118" y="88"/>
                    <a:pt x="1142" y="82"/>
                    <a:pt x="1158" y="84"/>
                  </a:cubicBezTo>
                  <a:cubicBezTo>
                    <a:pt x="1164" y="84"/>
                    <a:pt x="1170" y="84"/>
                    <a:pt x="1176" y="84"/>
                  </a:cubicBezTo>
                  <a:cubicBezTo>
                    <a:pt x="1189" y="91"/>
                    <a:pt x="1215" y="85"/>
                    <a:pt x="1233" y="87"/>
                  </a:cubicBezTo>
                  <a:cubicBezTo>
                    <a:pt x="1260" y="86"/>
                    <a:pt x="1280" y="92"/>
                    <a:pt x="1308" y="90"/>
                  </a:cubicBezTo>
                  <a:cubicBezTo>
                    <a:pt x="1316" y="97"/>
                    <a:pt x="1337" y="91"/>
                    <a:pt x="1350" y="93"/>
                  </a:cubicBezTo>
                  <a:cubicBezTo>
                    <a:pt x="1360" y="93"/>
                    <a:pt x="1370" y="93"/>
                    <a:pt x="1380" y="93"/>
                  </a:cubicBezTo>
                  <a:cubicBezTo>
                    <a:pt x="1378" y="78"/>
                    <a:pt x="1374" y="65"/>
                    <a:pt x="1371" y="51"/>
                  </a:cubicBezTo>
                  <a:cubicBezTo>
                    <a:pt x="1364" y="44"/>
                    <a:pt x="1344" y="50"/>
                    <a:pt x="1332" y="48"/>
                  </a:cubicBezTo>
                  <a:cubicBezTo>
                    <a:pt x="1302" y="50"/>
                    <a:pt x="1281" y="43"/>
                    <a:pt x="1251" y="45"/>
                  </a:cubicBezTo>
                  <a:cubicBezTo>
                    <a:pt x="1244" y="38"/>
                    <a:pt x="1224" y="44"/>
                    <a:pt x="1212" y="42"/>
                  </a:cubicBezTo>
                  <a:cubicBezTo>
                    <a:pt x="1205" y="42"/>
                    <a:pt x="1198" y="42"/>
                    <a:pt x="1191" y="42"/>
                  </a:cubicBezTo>
                  <a:cubicBezTo>
                    <a:pt x="1177" y="35"/>
                    <a:pt x="1150" y="41"/>
                    <a:pt x="1131" y="39"/>
                  </a:cubicBezTo>
                  <a:cubicBezTo>
                    <a:pt x="1109" y="39"/>
                    <a:pt x="1092" y="34"/>
                    <a:pt x="1068" y="36"/>
                  </a:cubicBezTo>
                  <a:cubicBezTo>
                    <a:pt x="1055" y="29"/>
                    <a:pt x="1029" y="35"/>
                    <a:pt x="1011" y="33"/>
                  </a:cubicBezTo>
                  <a:cubicBezTo>
                    <a:pt x="1006" y="33"/>
                    <a:pt x="1001" y="33"/>
                    <a:pt x="996" y="33"/>
                  </a:cubicBezTo>
                  <a:cubicBezTo>
                    <a:pt x="984" y="26"/>
                    <a:pt x="959" y="32"/>
                    <a:pt x="942" y="30"/>
                  </a:cubicBezTo>
                  <a:cubicBezTo>
                    <a:pt x="932" y="30"/>
                    <a:pt x="922" y="30"/>
                    <a:pt x="912" y="30"/>
                  </a:cubicBezTo>
                  <a:cubicBezTo>
                    <a:pt x="890" y="23"/>
                    <a:pt x="855" y="29"/>
                    <a:pt x="828" y="27"/>
                  </a:cubicBezTo>
                  <a:cubicBezTo>
                    <a:pt x="819" y="27"/>
                    <a:pt x="810" y="27"/>
                    <a:pt x="801" y="27"/>
                  </a:cubicBezTo>
                  <a:cubicBezTo>
                    <a:pt x="793" y="20"/>
                    <a:pt x="772" y="26"/>
                    <a:pt x="759" y="24"/>
                  </a:cubicBezTo>
                  <a:cubicBezTo>
                    <a:pt x="745" y="24"/>
                    <a:pt x="731" y="24"/>
                    <a:pt x="717" y="24"/>
                  </a:cubicBezTo>
                  <a:cubicBezTo>
                    <a:pt x="666" y="24"/>
                    <a:pt x="615" y="24"/>
                    <a:pt x="564" y="24"/>
                  </a:cubicBezTo>
                  <a:cubicBezTo>
                    <a:pt x="553" y="24"/>
                    <a:pt x="542" y="24"/>
                    <a:pt x="531" y="24"/>
                  </a:cubicBezTo>
                  <a:cubicBezTo>
                    <a:pt x="521" y="26"/>
                    <a:pt x="503" y="20"/>
                    <a:pt x="498" y="27"/>
                  </a:cubicBezTo>
                  <a:close/>
                  <a:moveTo>
                    <a:pt x="486" y="654"/>
                  </a:moveTo>
                  <a:cubicBezTo>
                    <a:pt x="484" y="647"/>
                    <a:pt x="469" y="653"/>
                    <a:pt x="462" y="651"/>
                  </a:cubicBezTo>
                  <a:cubicBezTo>
                    <a:pt x="462" y="654"/>
                    <a:pt x="462" y="657"/>
                    <a:pt x="462" y="660"/>
                  </a:cubicBezTo>
                  <a:cubicBezTo>
                    <a:pt x="462" y="667"/>
                    <a:pt x="462" y="674"/>
                    <a:pt x="462" y="681"/>
                  </a:cubicBezTo>
                  <a:cubicBezTo>
                    <a:pt x="455" y="754"/>
                    <a:pt x="419" y="842"/>
                    <a:pt x="441" y="915"/>
                  </a:cubicBezTo>
                  <a:cubicBezTo>
                    <a:pt x="421" y="909"/>
                    <a:pt x="431" y="933"/>
                    <a:pt x="429" y="945"/>
                  </a:cubicBezTo>
                  <a:cubicBezTo>
                    <a:pt x="429" y="954"/>
                    <a:pt x="429" y="963"/>
                    <a:pt x="429" y="972"/>
                  </a:cubicBezTo>
                  <a:cubicBezTo>
                    <a:pt x="429" y="973"/>
                    <a:pt x="429" y="974"/>
                    <a:pt x="429" y="975"/>
                  </a:cubicBezTo>
                  <a:cubicBezTo>
                    <a:pt x="433" y="975"/>
                    <a:pt x="438" y="974"/>
                    <a:pt x="438" y="978"/>
                  </a:cubicBezTo>
                  <a:cubicBezTo>
                    <a:pt x="443" y="989"/>
                    <a:pt x="428" y="980"/>
                    <a:pt x="429" y="987"/>
                  </a:cubicBezTo>
                  <a:cubicBezTo>
                    <a:pt x="427" y="1017"/>
                    <a:pt x="431" y="1049"/>
                    <a:pt x="429" y="1071"/>
                  </a:cubicBezTo>
                  <a:cubicBezTo>
                    <a:pt x="451" y="1079"/>
                    <a:pt x="469" y="1091"/>
                    <a:pt x="498" y="1092"/>
                  </a:cubicBezTo>
                  <a:cubicBezTo>
                    <a:pt x="502" y="1097"/>
                    <a:pt x="527" y="1097"/>
                    <a:pt x="531" y="1092"/>
                  </a:cubicBezTo>
                  <a:cubicBezTo>
                    <a:pt x="544" y="1093"/>
                    <a:pt x="552" y="1089"/>
                    <a:pt x="561" y="1086"/>
                  </a:cubicBezTo>
                  <a:cubicBezTo>
                    <a:pt x="565" y="1086"/>
                    <a:pt x="570" y="1087"/>
                    <a:pt x="570" y="1083"/>
                  </a:cubicBezTo>
                  <a:cubicBezTo>
                    <a:pt x="586" y="1086"/>
                    <a:pt x="586" y="1073"/>
                    <a:pt x="585" y="1059"/>
                  </a:cubicBezTo>
                  <a:cubicBezTo>
                    <a:pt x="586" y="1051"/>
                    <a:pt x="569" y="1061"/>
                    <a:pt x="570" y="1053"/>
                  </a:cubicBezTo>
                  <a:cubicBezTo>
                    <a:pt x="573" y="1050"/>
                    <a:pt x="578" y="1049"/>
                    <a:pt x="585" y="1050"/>
                  </a:cubicBezTo>
                  <a:cubicBezTo>
                    <a:pt x="590" y="1038"/>
                    <a:pt x="590" y="1005"/>
                    <a:pt x="585" y="993"/>
                  </a:cubicBezTo>
                  <a:cubicBezTo>
                    <a:pt x="576" y="998"/>
                    <a:pt x="576" y="976"/>
                    <a:pt x="585" y="981"/>
                  </a:cubicBezTo>
                  <a:cubicBezTo>
                    <a:pt x="590" y="966"/>
                    <a:pt x="590" y="930"/>
                    <a:pt x="585" y="915"/>
                  </a:cubicBezTo>
                  <a:cubicBezTo>
                    <a:pt x="581" y="914"/>
                    <a:pt x="574" y="916"/>
                    <a:pt x="573" y="912"/>
                  </a:cubicBezTo>
                  <a:cubicBezTo>
                    <a:pt x="574" y="908"/>
                    <a:pt x="580" y="909"/>
                    <a:pt x="585" y="909"/>
                  </a:cubicBezTo>
                  <a:cubicBezTo>
                    <a:pt x="590" y="886"/>
                    <a:pt x="590" y="842"/>
                    <a:pt x="585" y="819"/>
                  </a:cubicBezTo>
                  <a:cubicBezTo>
                    <a:pt x="585" y="818"/>
                    <a:pt x="585" y="817"/>
                    <a:pt x="585" y="816"/>
                  </a:cubicBezTo>
                  <a:cubicBezTo>
                    <a:pt x="592" y="799"/>
                    <a:pt x="586" y="769"/>
                    <a:pt x="588" y="747"/>
                  </a:cubicBezTo>
                  <a:cubicBezTo>
                    <a:pt x="593" y="742"/>
                    <a:pt x="592" y="731"/>
                    <a:pt x="597" y="726"/>
                  </a:cubicBezTo>
                  <a:cubicBezTo>
                    <a:pt x="604" y="718"/>
                    <a:pt x="598" y="697"/>
                    <a:pt x="600" y="684"/>
                  </a:cubicBezTo>
                  <a:cubicBezTo>
                    <a:pt x="600" y="675"/>
                    <a:pt x="602" y="664"/>
                    <a:pt x="597" y="660"/>
                  </a:cubicBezTo>
                  <a:cubicBezTo>
                    <a:pt x="575" y="655"/>
                    <a:pt x="532" y="655"/>
                    <a:pt x="510" y="660"/>
                  </a:cubicBezTo>
                  <a:cubicBezTo>
                    <a:pt x="508" y="674"/>
                    <a:pt x="491" y="657"/>
                    <a:pt x="486" y="654"/>
                  </a:cubicBezTo>
                  <a:close/>
                  <a:moveTo>
                    <a:pt x="624" y="822"/>
                  </a:moveTo>
                  <a:cubicBezTo>
                    <a:pt x="592" y="803"/>
                    <a:pt x="595" y="845"/>
                    <a:pt x="597" y="870"/>
                  </a:cubicBezTo>
                  <a:cubicBezTo>
                    <a:pt x="597" y="883"/>
                    <a:pt x="597" y="896"/>
                    <a:pt x="597" y="909"/>
                  </a:cubicBezTo>
                  <a:cubicBezTo>
                    <a:pt x="605" y="909"/>
                    <a:pt x="613" y="909"/>
                    <a:pt x="621" y="909"/>
                  </a:cubicBezTo>
                  <a:cubicBezTo>
                    <a:pt x="621" y="910"/>
                    <a:pt x="621" y="911"/>
                    <a:pt x="621" y="912"/>
                  </a:cubicBezTo>
                  <a:cubicBezTo>
                    <a:pt x="620" y="919"/>
                    <a:pt x="606" y="913"/>
                    <a:pt x="600" y="915"/>
                  </a:cubicBezTo>
                  <a:cubicBezTo>
                    <a:pt x="595" y="930"/>
                    <a:pt x="595" y="966"/>
                    <a:pt x="600" y="981"/>
                  </a:cubicBezTo>
                  <a:cubicBezTo>
                    <a:pt x="611" y="980"/>
                    <a:pt x="622" y="979"/>
                    <a:pt x="618" y="993"/>
                  </a:cubicBezTo>
                  <a:cubicBezTo>
                    <a:pt x="584" y="982"/>
                    <a:pt x="598" y="1035"/>
                    <a:pt x="600" y="1050"/>
                  </a:cubicBezTo>
                  <a:cubicBezTo>
                    <a:pt x="615" y="1050"/>
                    <a:pt x="630" y="1050"/>
                    <a:pt x="645" y="1050"/>
                  </a:cubicBezTo>
                  <a:cubicBezTo>
                    <a:pt x="654" y="1057"/>
                    <a:pt x="676" y="1051"/>
                    <a:pt x="690" y="1053"/>
                  </a:cubicBezTo>
                  <a:cubicBezTo>
                    <a:pt x="710" y="1068"/>
                    <a:pt x="748" y="1065"/>
                    <a:pt x="780" y="1068"/>
                  </a:cubicBezTo>
                  <a:cubicBezTo>
                    <a:pt x="787" y="1036"/>
                    <a:pt x="779" y="1008"/>
                    <a:pt x="786" y="987"/>
                  </a:cubicBezTo>
                  <a:cubicBezTo>
                    <a:pt x="793" y="975"/>
                    <a:pt x="787" y="950"/>
                    <a:pt x="789" y="933"/>
                  </a:cubicBezTo>
                  <a:cubicBezTo>
                    <a:pt x="792" y="921"/>
                    <a:pt x="786" y="918"/>
                    <a:pt x="780" y="915"/>
                  </a:cubicBezTo>
                  <a:cubicBezTo>
                    <a:pt x="784" y="911"/>
                    <a:pt x="793" y="912"/>
                    <a:pt x="789" y="900"/>
                  </a:cubicBezTo>
                  <a:cubicBezTo>
                    <a:pt x="787" y="888"/>
                    <a:pt x="793" y="868"/>
                    <a:pt x="786" y="861"/>
                  </a:cubicBezTo>
                  <a:cubicBezTo>
                    <a:pt x="790" y="843"/>
                    <a:pt x="778" y="841"/>
                    <a:pt x="780" y="825"/>
                  </a:cubicBezTo>
                  <a:cubicBezTo>
                    <a:pt x="772" y="825"/>
                    <a:pt x="764" y="825"/>
                    <a:pt x="756" y="825"/>
                  </a:cubicBezTo>
                  <a:cubicBezTo>
                    <a:pt x="744" y="818"/>
                    <a:pt x="719" y="824"/>
                    <a:pt x="702" y="822"/>
                  </a:cubicBezTo>
                  <a:cubicBezTo>
                    <a:pt x="676" y="822"/>
                    <a:pt x="650" y="822"/>
                    <a:pt x="624" y="822"/>
                  </a:cubicBezTo>
                  <a:close/>
                  <a:moveTo>
                    <a:pt x="402" y="903"/>
                  </a:moveTo>
                  <a:cubicBezTo>
                    <a:pt x="407" y="903"/>
                    <a:pt x="412" y="903"/>
                    <a:pt x="417" y="903"/>
                  </a:cubicBezTo>
                  <a:cubicBezTo>
                    <a:pt x="426" y="884"/>
                    <a:pt x="426" y="856"/>
                    <a:pt x="426" y="828"/>
                  </a:cubicBezTo>
                  <a:cubicBezTo>
                    <a:pt x="417" y="828"/>
                    <a:pt x="408" y="828"/>
                    <a:pt x="399" y="828"/>
                  </a:cubicBezTo>
                  <a:cubicBezTo>
                    <a:pt x="399" y="841"/>
                    <a:pt x="399" y="854"/>
                    <a:pt x="399" y="867"/>
                  </a:cubicBezTo>
                  <a:cubicBezTo>
                    <a:pt x="401" y="878"/>
                    <a:pt x="395" y="897"/>
                    <a:pt x="402" y="903"/>
                  </a:cubicBezTo>
                  <a:close/>
                  <a:moveTo>
                    <a:pt x="1764" y="1017"/>
                  </a:moveTo>
                  <a:cubicBezTo>
                    <a:pt x="1772" y="969"/>
                    <a:pt x="1794" y="894"/>
                    <a:pt x="1770" y="852"/>
                  </a:cubicBezTo>
                  <a:cubicBezTo>
                    <a:pt x="1766" y="882"/>
                    <a:pt x="1759" y="909"/>
                    <a:pt x="1761" y="945"/>
                  </a:cubicBezTo>
                  <a:cubicBezTo>
                    <a:pt x="1757" y="956"/>
                    <a:pt x="1754" y="1037"/>
                    <a:pt x="1764" y="1017"/>
                  </a:cubicBezTo>
                  <a:close/>
                  <a:moveTo>
                    <a:pt x="336" y="909"/>
                  </a:moveTo>
                  <a:cubicBezTo>
                    <a:pt x="327" y="925"/>
                    <a:pt x="322" y="945"/>
                    <a:pt x="315" y="963"/>
                  </a:cubicBezTo>
                  <a:cubicBezTo>
                    <a:pt x="342" y="963"/>
                    <a:pt x="365" y="967"/>
                    <a:pt x="390" y="969"/>
                  </a:cubicBezTo>
                  <a:cubicBezTo>
                    <a:pt x="395" y="961"/>
                    <a:pt x="395" y="932"/>
                    <a:pt x="390" y="924"/>
                  </a:cubicBezTo>
                  <a:cubicBezTo>
                    <a:pt x="390" y="919"/>
                    <a:pt x="390" y="914"/>
                    <a:pt x="390" y="909"/>
                  </a:cubicBezTo>
                  <a:cubicBezTo>
                    <a:pt x="379" y="904"/>
                    <a:pt x="347" y="904"/>
                    <a:pt x="336" y="909"/>
                  </a:cubicBezTo>
                  <a:close/>
                  <a:moveTo>
                    <a:pt x="402" y="909"/>
                  </a:moveTo>
                  <a:cubicBezTo>
                    <a:pt x="397" y="912"/>
                    <a:pt x="397" y="936"/>
                    <a:pt x="402" y="939"/>
                  </a:cubicBezTo>
                  <a:cubicBezTo>
                    <a:pt x="402" y="950"/>
                    <a:pt x="402" y="961"/>
                    <a:pt x="402" y="972"/>
                  </a:cubicBezTo>
                  <a:cubicBezTo>
                    <a:pt x="408" y="972"/>
                    <a:pt x="414" y="972"/>
                    <a:pt x="420" y="972"/>
                  </a:cubicBezTo>
                  <a:cubicBezTo>
                    <a:pt x="420" y="951"/>
                    <a:pt x="420" y="930"/>
                    <a:pt x="420" y="909"/>
                  </a:cubicBezTo>
                  <a:cubicBezTo>
                    <a:pt x="414" y="909"/>
                    <a:pt x="408" y="909"/>
                    <a:pt x="402" y="909"/>
                  </a:cubicBezTo>
                  <a:close/>
                  <a:moveTo>
                    <a:pt x="801" y="921"/>
                  </a:moveTo>
                  <a:cubicBezTo>
                    <a:pt x="796" y="927"/>
                    <a:pt x="796" y="954"/>
                    <a:pt x="801" y="960"/>
                  </a:cubicBezTo>
                  <a:cubicBezTo>
                    <a:pt x="840" y="962"/>
                    <a:pt x="887" y="956"/>
                    <a:pt x="921" y="963"/>
                  </a:cubicBezTo>
                  <a:cubicBezTo>
                    <a:pt x="924" y="980"/>
                    <a:pt x="913" y="983"/>
                    <a:pt x="912" y="996"/>
                  </a:cubicBezTo>
                  <a:cubicBezTo>
                    <a:pt x="909" y="1007"/>
                    <a:pt x="963" y="1003"/>
                    <a:pt x="975" y="999"/>
                  </a:cubicBezTo>
                  <a:cubicBezTo>
                    <a:pt x="997" y="999"/>
                    <a:pt x="1019" y="999"/>
                    <a:pt x="1041" y="999"/>
                  </a:cubicBezTo>
                  <a:cubicBezTo>
                    <a:pt x="1065" y="997"/>
                    <a:pt x="1097" y="1003"/>
                    <a:pt x="1116" y="996"/>
                  </a:cubicBezTo>
                  <a:cubicBezTo>
                    <a:pt x="1153" y="990"/>
                    <a:pt x="1186" y="980"/>
                    <a:pt x="1230" y="981"/>
                  </a:cubicBezTo>
                  <a:cubicBezTo>
                    <a:pt x="1250" y="979"/>
                    <a:pt x="1278" y="985"/>
                    <a:pt x="1293" y="978"/>
                  </a:cubicBezTo>
                  <a:cubicBezTo>
                    <a:pt x="1299" y="967"/>
                    <a:pt x="1297" y="948"/>
                    <a:pt x="1302" y="936"/>
                  </a:cubicBezTo>
                  <a:cubicBezTo>
                    <a:pt x="1285" y="938"/>
                    <a:pt x="1268" y="940"/>
                    <a:pt x="1248" y="939"/>
                  </a:cubicBezTo>
                  <a:cubicBezTo>
                    <a:pt x="1201" y="939"/>
                    <a:pt x="1154" y="939"/>
                    <a:pt x="1107" y="939"/>
                  </a:cubicBezTo>
                  <a:cubicBezTo>
                    <a:pt x="1096" y="939"/>
                    <a:pt x="1085" y="939"/>
                    <a:pt x="1074" y="939"/>
                  </a:cubicBezTo>
                  <a:cubicBezTo>
                    <a:pt x="1053" y="939"/>
                    <a:pt x="1032" y="939"/>
                    <a:pt x="1011" y="939"/>
                  </a:cubicBezTo>
                  <a:cubicBezTo>
                    <a:pt x="934" y="940"/>
                    <a:pt x="882" y="916"/>
                    <a:pt x="801" y="921"/>
                  </a:cubicBezTo>
                  <a:close/>
                  <a:moveTo>
                    <a:pt x="900" y="993"/>
                  </a:moveTo>
                  <a:cubicBezTo>
                    <a:pt x="900" y="983"/>
                    <a:pt x="910" y="983"/>
                    <a:pt x="909" y="972"/>
                  </a:cubicBezTo>
                  <a:cubicBezTo>
                    <a:pt x="869" y="973"/>
                    <a:pt x="833" y="969"/>
                    <a:pt x="798" y="966"/>
                  </a:cubicBezTo>
                  <a:cubicBezTo>
                    <a:pt x="798" y="977"/>
                    <a:pt x="798" y="988"/>
                    <a:pt x="798" y="999"/>
                  </a:cubicBezTo>
                  <a:cubicBezTo>
                    <a:pt x="801" y="999"/>
                    <a:pt x="804" y="999"/>
                    <a:pt x="807" y="999"/>
                  </a:cubicBezTo>
                  <a:cubicBezTo>
                    <a:pt x="808" y="1007"/>
                    <a:pt x="803" y="1009"/>
                    <a:pt x="795" y="1008"/>
                  </a:cubicBezTo>
                  <a:cubicBezTo>
                    <a:pt x="797" y="1032"/>
                    <a:pt x="790" y="1047"/>
                    <a:pt x="792" y="1071"/>
                  </a:cubicBezTo>
                  <a:cubicBezTo>
                    <a:pt x="828" y="1069"/>
                    <a:pt x="858" y="1061"/>
                    <a:pt x="891" y="1056"/>
                  </a:cubicBezTo>
                  <a:cubicBezTo>
                    <a:pt x="891" y="1051"/>
                    <a:pt x="891" y="1046"/>
                    <a:pt x="891" y="1041"/>
                  </a:cubicBezTo>
                  <a:cubicBezTo>
                    <a:pt x="892" y="1033"/>
                    <a:pt x="874" y="1044"/>
                    <a:pt x="879" y="1032"/>
                  </a:cubicBezTo>
                  <a:cubicBezTo>
                    <a:pt x="894" y="1035"/>
                    <a:pt x="895" y="1024"/>
                    <a:pt x="894" y="1011"/>
                  </a:cubicBezTo>
                  <a:cubicBezTo>
                    <a:pt x="895" y="1003"/>
                    <a:pt x="877" y="1014"/>
                    <a:pt x="882" y="1002"/>
                  </a:cubicBezTo>
                  <a:cubicBezTo>
                    <a:pt x="882" y="993"/>
                    <a:pt x="904" y="1006"/>
                    <a:pt x="900" y="993"/>
                  </a:cubicBezTo>
                  <a:close/>
                  <a:moveTo>
                    <a:pt x="408" y="984"/>
                  </a:moveTo>
                  <a:cubicBezTo>
                    <a:pt x="396" y="981"/>
                    <a:pt x="405" y="1025"/>
                    <a:pt x="402" y="1041"/>
                  </a:cubicBezTo>
                  <a:cubicBezTo>
                    <a:pt x="402" y="1045"/>
                    <a:pt x="398" y="1045"/>
                    <a:pt x="399" y="1050"/>
                  </a:cubicBezTo>
                  <a:cubicBezTo>
                    <a:pt x="405" y="1050"/>
                    <a:pt x="411" y="1050"/>
                    <a:pt x="417" y="1050"/>
                  </a:cubicBezTo>
                  <a:cubicBezTo>
                    <a:pt x="424" y="1045"/>
                    <a:pt x="418" y="1027"/>
                    <a:pt x="420" y="1017"/>
                  </a:cubicBezTo>
                  <a:cubicBezTo>
                    <a:pt x="418" y="1007"/>
                    <a:pt x="424" y="989"/>
                    <a:pt x="417" y="984"/>
                  </a:cubicBezTo>
                  <a:cubicBezTo>
                    <a:pt x="414" y="984"/>
                    <a:pt x="411" y="984"/>
                    <a:pt x="408" y="984"/>
                  </a:cubicBezTo>
                  <a:close/>
                  <a:moveTo>
                    <a:pt x="903" y="1041"/>
                  </a:moveTo>
                  <a:cubicBezTo>
                    <a:pt x="901" y="1047"/>
                    <a:pt x="907" y="1061"/>
                    <a:pt x="900" y="1062"/>
                  </a:cubicBezTo>
                  <a:cubicBezTo>
                    <a:pt x="885" y="1070"/>
                    <a:pt x="859" y="1067"/>
                    <a:pt x="846" y="1077"/>
                  </a:cubicBezTo>
                  <a:cubicBezTo>
                    <a:pt x="861" y="1077"/>
                    <a:pt x="876" y="1077"/>
                    <a:pt x="891" y="1077"/>
                  </a:cubicBezTo>
                  <a:cubicBezTo>
                    <a:pt x="892" y="1086"/>
                    <a:pt x="914" y="1074"/>
                    <a:pt x="915" y="1083"/>
                  </a:cubicBezTo>
                  <a:cubicBezTo>
                    <a:pt x="907" y="1092"/>
                    <a:pt x="903" y="1092"/>
                    <a:pt x="888" y="1089"/>
                  </a:cubicBezTo>
                  <a:cubicBezTo>
                    <a:pt x="878" y="1089"/>
                    <a:pt x="868" y="1089"/>
                    <a:pt x="858" y="1089"/>
                  </a:cubicBezTo>
                  <a:cubicBezTo>
                    <a:pt x="847" y="1091"/>
                    <a:pt x="828" y="1085"/>
                    <a:pt x="822" y="1092"/>
                  </a:cubicBezTo>
                  <a:cubicBezTo>
                    <a:pt x="795" y="1102"/>
                    <a:pt x="762" y="1106"/>
                    <a:pt x="753" y="1134"/>
                  </a:cubicBezTo>
                  <a:cubicBezTo>
                    <a:pt x="764" y="1143"/>
                    <a:pt x="776" y="1151"/>
                    <a:pt x="795" y="1152"/>
                  </a:cubicBezTo>
                  <a:cubicBezTo>
                    <a:pt x="804" y="1159"/>
                    <a:pt x="826" y="1153"/>
                    <a:pt x="840" y="1155"/>
                  </a:cubicBezTo>
                  <a:cubicBezTo>
                    <a:pt x="843" y="1155"/>
                    <a:pt x="846" y="1155"/>
                    <a:pt x="849" y="1155"/>
                  </a:cubicBezTo>
                  <a:cubicBezTo>
                    <a:pt x="889" y="1155"/>
                    <a:pt x="929" y="1155"/>
                    <a:pt x="969" y="1155"/>
                  </a:cubicBezTo>
                  <a:cubicBezTo>
                    <a:pt x="969" y="1154"/>
                    <a:pt x="969" y="1153"/>
                    <a:pt x="969" y="1152"/>
                  </a:cubicBezTo>
                  <a:cubicBezTo>
                    <a:pt x="976" y="1148"/>
                    <a:pt x="970" y="1131"/>
                    <a:pt x="972" y="1122"/>
                  </a:cubicBezTo>
                  <a:cubicBezTo>
                    <a:pt x="976" y="1121"/>
                    <a:pt x="977" y="1118"/>
                    <a:pt x="981" y="1122"/>
                  </a:cubicBezTo>
                  <a:cubicBezTo>
                    <a:pt x="979" y="1155"/>
                    <a:pt x="986" y="1155"/>
                    <a:pt x="984" y="1122"/>
                  </a:cubicBezTo>
                  <a:cubicBezTo>
                    <a:pt x="983" y="1098"/>
                    <a:pt x="955" y="1085"/>
                    <a:pt x="930" y="1095"/>
                  </a:cubicBezTo>
                  <a:cubicBezTo>
                    <a:pt x="930" y="1097"/>
                    <a:pt x="930" y="1099"/>
                    <a:pt x="927" y="1098"/>
                  </a:cubicBezTo>
                  <a:cubicBezTo>
                    <a:pt x="927" y="1095"/>
                    <a:pt x="925" y="1094"/>
                    <a:pt x="924" y="1092"/>
                  </a:cubicBezTo>
                  <a:cubicBezTo>
                    <a:pt x="925" y="1086"/>
                    <a:pt x="936" y="1090"/>
                    <a:pt x="933" y="1080"/>
                  </a:cubicBezTo>
                  <a:cubicBezTo>
                    <a:pt x="967" y="1075"/>
                    <a:pt x="980" y="1091"/>
                    <a:pt x="993" y="1107"/>
                  </a:cubicBezTo>
                  <a:cubicBezTo>
                    <a:pt x="993" y="1123"/>
                    <a:pt x="993" y="1139"/>
                    <a:pt x="993" y="1155"/>
                  </a:cubicBezTo>
                  <a:cubicBezTo>
                    <a:pt x="989" y="1165"/>
                    <a:pt x="975" y="1165"/>
                    <a:pt x="969" y="1173"/>
                  </a:cubicBezTo>
                  <a:cubicBezTo>
                    <a:pt x="968" y="1183"/>
                    <a:pt x="960" y="1186"/>
                    <a:pt x="963" y="1200"/>
                  </a:cubicBezTo>
                  <a:cubicBezTo>
                    <a:pt x="954" y="1214"/>
                    <a:pt x="932" y="1215"/>
                    <a:pt x="924" y="1230"/>
                  </a:cubicBezTo>
                  <a:cubicBezTo>
                    <a:pt x="876" y="1238"/>
                    <a:pt x="834" y="1268"/>
                    <a:pt x="792" y="1272"/>
                  </a:cubicBezTo>
                  <a:cubicBezTo>
                    <a:pt x="807" y="1260"/>
                    <a:pt x="830" y="1256"/>
                    <a:pt x="846" y="1245"/>
                  </a:cubicBezTo>
                  <a:cubicBezTo>
                    <a:pt x="827" y="1242"/>
                    <a:pt x="802" y="1249"/>
                    <a:pt x="792" y="1245"/>
                  </a:cubicBezTo>
                  <a:cubicBezTo>
                    <a:pt x="796" y="1245"/>
                    <a:pt x="796" y="1241"/>
                    <a:pt x="801" y="1242"/>
                  </a:cubicBezTo>
                  <a:cubicBezTo>
                    <a:pt x="839" y="1232"/>
                    <a:pt x="777" y="1240"/>
                    <a:pt x="768" y="1233"/>
                  </a:cubicBezTo>
                  <a:cubicBezTo>
                    <a:pt x="771" y="1225"/>
                    <a:pt x="794" y="1237"/>
                    <a:pt x="792" y="1224"/>
                  </a:cubicBezTo>
                  <a:cubicBezTo>
                    <a:pt x="789" y="1217"/>
                    <a:pt x="771" y="1225"/>
                    <a:pt x="768" y="1218"/>
                  </a:cubicBezTo>
                  <a:cubicBezTo>
                    <a:pt x="771" y="1185"/>
                    <a:pt x="741" y="1170"/>
                    <a:pt x="738" y="1149"/>
                  </a:cubicBezTo>
                  <a:cubicBezTo>
                    <a:pt x="731" y="1102"/>
                    <a:pt x="792" y="1098"/>
                    <a:pt x="825" y="1077"/>
                  </a:cubicBezTo>
                  <a:cubicBezTo>
                    <a:pt x="778" y="1079"/>
                    <a:pt x="731" y="1081"/>
                    <a:pt x="681" y="1080"/>
                  </a:cubicBezTo>
                  <a:cubicBezTo>
                    <a:pt x="676" y="1073"/>
                    <a:pt x="658" y="1079"/>
                    <a:pt x="648" y="1077"/>
                  </a:cubicBezTo>
                  <a:cubicBezTo>
                    <a:pt x="634" y="1076"/>
                    <a:pt x="612" y="1080"/>
                    <a:pt x="615" y="1071"/>
                  </a:cubicBezTo>
                  <a:cubicBezTo>
                    <a:pt x="611" y="1071"/>
                    <a:pt x="607" y="1071"/>
                    <a:pt x="603" y="1071"/>
                  </a:cubicBezTo>
                  <a:cubicBezTo>
                    <a:pt x="594" y="1086"/>
                    <a:pt x="579" y="1095"/>
                    <a:pt x="564" y="1104"/>
                  </a:cubicBezTo>
                  <a:cubicBezTo>
                    <a:pt x="566" y="1110"/>
                    <a:pt x="582" y="1102"/>
                    <a:pt x="579" y="1113"/>
                  </a:cubicBezTo>
                  <a:cubicBezTo>
                    <a:pt x="565" y="1113"/>
                    <a:pt x="551" y="1113"/>
                    <a:pt x="543" y="1119"/>
                  </a:cubicBezTo>
                  <a:cubicBezTo>
                    <a:pt x="551" y="1121"/>
                    <a:pt x="568" y="1114"/>
                    <a:pt x="564" y="1128"/>
                  </a:cubicBezTo>
                  <a:cubicBezTo>
                    <a:pt x="550" y="1133"/>
                    <a:pt x="510" y="1122"/>
                    <a:pt x="492" y="1131"/>
                  </a:cubicBezTo>
                  <a:cubicBezTo>
                    <a:pt x="506" y="1136"/>
                    <a:pt x="525" y="1136"/>
                    <a:pt x="534" y="1146"/>
                  </a:cubicBezTo>
                  <a:cubicBezTo>
                    <a:pt x="533" y="1149"/>
                    <a:pt x="529" y="1149"/>
                    <a:pt x="525" y="1149"/>
                  </a:cubicBezTo>
                  <a:cubicBezTo>
                    <a:pt x="517" y="1143"/>
                    <a:pt x="500" y="1146"/>
                    <a:pt x="492" y="1140"/>
                  </a:cubicBezTo>
                  <a:cubicBezTo>
                    <a:pt x="471" y="1136"/>
                    <a:pt x="454" y="1128"/>
                    <a:pt x="435" y="1122"/>
                  </a:cubicBezTo>
                  <a:cubicBezTo>
                    <a:pt x="448" y="1118"/>
                    <a:pt x="433" y="1117"/>
                    <a:pt x="432" y="1110"/>
                  </a:cubicBezTo>
                  <a:cubicBezTo>
                    <a:pt x="437" y="1103"/>
                    <a:pt x="458" y="1112"/>
                    <a:pt x="462" y="1104"/>
                  </a:cubicBezTo>
                  <a:cubicBezTo>
                    <a:pt x="449" y="1100"/>
                    <a:pt x="430" y="1102"/>
                    <a:pt x="423" y="1092"/>
                  </a:cubicBezTo>
                  <a:cubicBezTo>
                    <a:pt x="425" y="1088"/>
                    <a:pt x="435" y="1092"/>
                    <a:pt x="435" y="1086"/>
                  </a:cubicBezTo>
                  <a:cubicBezTo>
                    <a:pt x="424" y="1084"/>
                    <a:pt x="417" y="1078"/>
                    <a:pt x="420" y="1062"/>
                  </a:cubicBezTo>
                  <a:cubicBezTo>
                    <a:pt x="408" y="1074"/>
                    <a:pt x="388" y="1064"/>
                    <a:pt x="378" y="1056"/>
                  </a:cubicBezTo>
                  <a:cubicBezTo>
                    <a:pt x="382" y="1056"/>
                    <a:pt x="382" y="1052"/>
                    <a:pt x="387" y="1053"/>
                  </a:cubicBezTo>
                  <a:cubicBezTo>
                    <a:pt x="398" y="1041"/>
                    <a:pt x="368" y="1044"/>
                    <a:pt x="357" y="1044"/>
                  </a:cubicBezTo>
                  <a:cubicBezTo>
                    <a:pt x="347" y="1044"/>
                    <a:pt x="337" y="1044"/>
                    <a:pt x="327" y="1044"/>
                  </a:cubicBezTo>
                  <a:cubicBezTo>
                    <a:pt x="320" y="1047"/>
                    <a:pt x="326" y="1063"/>
                    <a:pt x="324" y="1071"/>
                  </a:cubicBezTo>
                  <a:cubicBezTo>
                    <a:pt x="286" y="1135"/>
                    <a:pt x="262" y="1213"/>
                    <a:pt x="228" y="1281"/>
                  </a:cubicBezTo>
                  <a:cubicBezTo>
                    <a:pt x="221" y="1285"/>
                    <a:pt x="227" y="1302"/>
                    <a:pt x="225" y="1311"/>
                  </a:cubicBezTo>
                  <a:cubicBezTo>
                    <a:pt x="225" y="1312"/>
                    <a:pt x="225" y="1313"/>
                    <a:pt x="225" y="1314"/>
                  </a:cubicBezTo>
                  <a:cubicBezTo>
                    <a:pt x="215" y="1316"/>
                    <a:pt x="221" y="1303"/>
                    <a:pt x="213" y="1311"/>
                  </a:cubicBezTo>
                  <a:cubicBezTo>
                    <a:pt x="209" y="1334"/>
                    <a:pt x="194" y="1346"/>
                    <a:pt x="186" y="1365"/>
                  </a:cubicBezTo>
                  <a:cubicBezTo>
                    <a:pt x="212" y="1366"/>
                    <a:pt x="235" y="1370"/>
                    <a:pt x="264" y="1368"/>
                  </a:cubicBezTo>
                  <a:cubicBezTo>
                    <a:pt x="536" y="1373"/>
                    <a:pt x="853" y="1371"/>
                    <a:pt x="1140" y="1371"/>
                  </a:cubicBezTo>
                  <a:cubicBezTo>
                    <a:pt x="1178" y="1371"/>
                    <a:pt x="1273" y="1377"/>
                    <a:pt x="1263" y="1362"/>
                  </a:cubicBezTo>
                  <a:cubicBezTo>
                    <a:pt x="1260" y="1241"/>
                    <a:pt x="1200" y="1177"/>
                    <a:pt x="1200" y="1053"/>
                  </a:cubicBezTo>
                  <a:cubicBezTo>
                    <a:pt x="1179" y="1053"/>
                    <a:pt x="1158" y="1053"/>
                    <a:pt x="1143" y="1047"/>
                  </a:cubicBezTo>
                  <a:cubicBezTo>
                    <a:pt x="1137" y="1040"/>
                    <a:pt x="1118" y="1046"/>
                    <a:pt x="1107" y="1044"/>
                  </a:cubicBezTo>
                  <a:cubicBezTo>
                    <a:pt x="1096" y="1044"/>
                    <a:pt x="1085" y="1044"/>
                    <a:pt x="1074" y="1044"/>
                  </a:cubicBezTo>
                  <a:cubicBezTo>
                    <a:pt x="1069" y="1037"/>
                    <a:pt x="1051" y="1043"/>
                    <a:pt x="1041" y="1041"/>
                  </a:cubicBezTo>
                  <a:cubicBezTo>
                    <a:pt x="1029" y="1041"/>
                    <a:pt x="1017" y="1041"/>
                    <a:pt x="1005" y="1041"/>
                  </a:cubicBezTo>
                  <a:cubicBezTo>
                    <a:pt x="994" y="1041"/>
                    <a:pt x="983" y="1041"/>
                    <a:pt x="972" y="1041"/>
                  </a:cubicBezTo>
                  <a:cubicBezTo>
                    <a:pt x="961" y="1041"/>
                    <a:pt x="950" y="1041"/>
                    <a:pt x="939" y="1041"/>
                  </a:cubicBezTo>
                  <a:cubicBezTo>
                    <a:pt x="934" y="1036"/>
                    <a:pt x="908" y="1036"/>
                    <a:pt x="903" y="1041"/>
                  </a:cubicBezTo>
                  <a:close/>
                  <a:moveTo>
                    <a:pt x="828" y="1221"/>
                  </a:moveTo>
                  <a:cubicBezTo>
                    <a:pt x="818" y="1221"/>
                    <a:pt x="808" y="1221"/>
                    <a:pt x="798" y="1221"/>
                  </a:cubicBezTo>
                  <a:cubicBezTo>
                    <a:pt x="799" y="1234"/>
                    <a:pt x="825" y="1226"/>
                    <a:pt x="828" y="1221"/>
                  </a:cubicBezTo>
                  <a:close/>
                  <a:moveTo>
                    <a:pt x="600" y="1065"/>
                  </a:moveTo>
                  <a:cubicBezTo>
                    <a:pt x="604" y="1057"/>
                    <a:pt x="642" y="1067"/>
                    <a:pt x="636" y="1059"/>
                  </a:cubicBezTo>
                  <a:cubicBezTo>
                    <a:pt x="626" y="1061"/>
                    <a:pt x="591" y="1054"/>
                    <a:pt x="600" y="1065"/>
                  </a:cubicBezTo>
                  <a:close/>
                  <a:moveTo>
                    <a:pt x="879" y="1167"/>
                  </a:moveTo>
                  <a:cubicBezTo>
                    <a:pt x="832" y="1168"/>
                    <a:pt x="795" y="1159"/>
                    <a:pt x="756" y="1152"/>
                  </a:cubicBezTo>
                  <a:cubicBezTo>
                    <a:pt x="766" y="1168"/>
                    <a:pt x="772" y="1188"/>
                    <a:pt x="777" y="1209"/>
                  </a:cubicBezTo>
                  <a:cubicBezTo>
                    <a:pt x="785" y="1212"/>
                    <a:pt x="795" y="1213"/>
                    <a:pt x="807" y="1212"/>
                  </a:cubicBezTo>
                  <a:cubicBezTo>
                    <a:pt x="818" y="1217"/>
                    <a:pt x="850" y="1217"/>
                    <a:pt x="861" y="1212"/>
                  </a:cubicBezTo>
                  <a:cubicBezTo>
                    <a:pt x="893" y="1211"/>
                    <a:pt x="921" y="1206"/>
                    <a:pt x="948" y="1200"/>
                  </a:cubicBezTo>
                  <a:cubicBezTo>
                    <a:pt x="954" y="1191"/>
                    <a:pt x="954" y="1176"/>
                    <a:pt x="960" y="1167"/>
                  </a:cubicBezTo>
                  <a:cubicBezTo>
                    <a:pt x="953" y="1167"/>
                    <a:pt x="946" y="1167"/>
                    <a:pt x="939" y="1167"/>
                  </a:cubicBezTo>
                  <a:cubicBezTo>
                    <a:pt x="919" y="1167"/>
                    <a:pt x="899" y="1167"/>
                    <a:pt x="879" y="1167"/>
                  </a:cubicBezTo>
                  <a:close/>
                  <a:moveTo>
                    <a:pt x="1308" y="1371"/>
                  </a:moveTo>
                  <a:cubicBezTo>
                    <a:pt x="1300" y="1371"/>
                    <a:pt x="1292" y="1371"/>
                    <a:pt x="1284" y="1371"/>
                  </a:cubicBezTo>
                  <a:cubicBezTo>
                    <a:pt x="1285" y="1378"/>
                    <a:pt x="1279" y="1378"/>
                    <a:pt x="1281" y="1386"/>
                  </a:cubicBezTo>
                  <a:cubicBezTo>
                    <a:pt x="1294" y="1385"/>
                    <a:pt x="1301" y="1378"/>
                    <a:pt x="1308" y="1371"/>
                  </a:cubicBezTo>
                  <a:close/>
                  <a:moveTo>
                    <a:pt x="288" y="1380"/>
                  </a:moveTo>
                  <a:cubicBezTo>
                    <a:pt x="252" y="1381"/>
                    <a:pt x="194" y="1363"/>
                    <a:pt x="168" y="1383"/>
                  </a:cubicBezTo>
                  <a:cubicBezTo>
                    <a:pt x="368" y="1394"/>
                    <a:pt x="568" y="1405"/>
                    <a:pt x="777" y="1407"/>
                  </a:cubicBezTo>
                  <a:cubicBezTo>
                    <a:pt x="784" y="1414"/>
                    <a:pt x="804" y="1408"/>
                    <a:pt x="816" y="1410"/>
                  </a:cubicBezTo>
                  <a:cubicBezTo>
                    <a:pt x="829" y="1410"/>
                    <a:pt x="842" y="1410"/>
                    <a:pt x="855" y="1410"/>
                  </a:cubicBezTo>
                  <a:cubicBezTo>
                    <a:pt x="868" y="1410"/>
                    <a:pt x="881" y="1410"/>
                    <a:pt x="894" y="1410"/>
                  </a:cubicBezTo>
                  <a:cubicBezTo>
                    <a:pt x="901" y="1417"/>
                    <a:pt x="921" y="1411"/>
                    <a:pt x="933" y="1413"/>
                  </a:cubicBezTo>
                  <a:cubicBezTo>
                    <a:pt x="955" y="1413"/>
                    <a:pt x="977" y="1413"/>
                    <a:pt x="999" y="1413"/>
                  </a:cubicBezTo>
                  <a:cubicBezTo>
                    <a:pt x="1065" y="1413"/>
                    <a:pt x="1149" y="1413"/>
                    <a:pt x="1215" y="1413"/>
                  </a:cubicBezTo>
                  <a:cubicBezTo>
                    <a:pt x="1236" y="1413"/>
                    <a:pt x="1275" y="1420"/>
                    <a:pt x="1272" y="1404"/>
                  </a:cubicBezTo>
                  <a:cubicBezTo>
                    <a:pt x="1274" y="1394"/>
                    <a:pt x="1270" y="1390"/>
                    <a:pt x="1269" y="1383"/>
                  </a:cubicBezTo>
                  <a:cubicBezTo>
                    <a:pt x="1242" y="1369"/>
                    <a:pt x="1189" y="1381"/>
                    <a:pt x="1152" y="1377"/>
                  </a:cubicBezTo>
                  <a:cubicBezTo>
                    <a:pt x="1112" y="1377"/>
                    <a:pt x="1072" y="1377"/>
                    <a:pt x="1032" y="1377"/>
                  </a:cubicBezTo>
                  <a:cubicBezTo>
                    <a:pt x="994" y="1379"/>
                    <a:pt x="948" y="1373"/>
                    <a:pt x="915" y="1380"/>
                  </a:cubicBezTo>
                  <a:cubicBezTo>
                    <a:pt x="876" y="1380"/>
                    <a:pt x="837" y="1380"/>
                    <a:pt x="798" y="1380"/>
                  </a:cubicBezTo>
                  <a:cubicBezTo>
                    <a:pt x="759" y="1380"/>
                    <a:pt x="720" y="1380"/>
                    <a:pt x="681" y="1380"/>
                  </a:cubicBezTo>
                  <a:cubicBezTo>
                    <a:pt x="595" y="1380"/>
                    <a:pt x="509" y="1380"/>
                    <a:pt x="423" y="1380"/>
                  </a:cubicBezTo>
                  <a:cubicBezTo>
                    <a:pt x="378" y="1380"/>
                    <a:pt x="333" y="1380"/>
                    <a:pt x="288" y="138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55" name="Freeform 126"/>
            <p:cNvSpPr/>
            <p:nvPr/>
          </p:nvSpPr>
          <p:spPr bwMode="auto">
            <a:xfrm>
              <a:off x="2917825" y="1431925"/>
              <a:ext cx="38100" cy="258763"/>
            </a:xfrm>
            <a:custGeom>
              <a:cxnLst>
                <a:cxn ang="0">
                  <a:pos x="5" y="33"/>
                </a:cxn>
                <a:cxn ang="0">
                  <a:pos x="11" y="0"/>
                </a:cxn>
                <a:cxn ang="0">
                  <a:pos x="5" y="96"/>
                </a:cxn>
                <a:cxn ang="0">
                  <a:pos x="5" y="33"/>
                </a:cxn>
              </a:cxnLst>
              <a:rect b="b" l="0" r="r" t="0"/>
              <a:pathLst>
                <a:path h="96" w="14">
                  <a:moveTo>
                    <a:pt x="5" y="33"/>
                  </a:moveTo>
                  <a:cubicBezTo>
                    <a:pt x="7" y="22"/>
                    <a:pt x="0" y="2"/>
                    <a:pt x="11" y="0"/>
                  </a:cubicBezTo>
                  <a:cubicBezTo>
                    <a:pt x="2" y="25"/>
                    <a:pt x="14" y="71"/>
                    <a:pt x="5" y="96"/>
                  </a:cubicBezTo>
                  <a:cubicBezTo>
                    <a:pt x="5" y="75"/>
                    <a:pt x="5" y="54"/>
                    <a:pt x="5" y="33"/>
                  </a:cubicBezTo>
                  <a:close/>
                </a:path>
              </a:pathLst>
            </a:custGeom>
            <a:solidFill>
              <a:srgbClr val="48727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56" name="Freeform 127"/>
            <p:cNvSpPr/>
            <p:nvPr/>
          </p:nvSpPr>
          <p:spPr bwMode="auto">
            <a:xfrm>
              <a:off x="7175500" y="1165225"/>
              <a:ext cx="203200" cy="201613"/>
            </a:xfrm>
            <a:custGeom>
              <a:cxnLst>
                <a:cxn ang="0">
                  <a:pos x="75" y="0"/>
                </a:cxn>
                <a:cxn ang="0">
                  <a:pos x="3" y="75"/>
                </a:cxn>
                <a:cxn ang="0">
                  <a:pos x="33" y="36"/>
                </a:cxn>
                <a:cxn ang="0">
                  <a:pos x="75" y="0"/>
                </a:cxn>
              </a:cxnLst>
              <a:rect b="b" l="0" r="r" t="0"/>
              <a:pathLst>
                <a:path h="75" w="75">
                  <a:moveTo>
                    <a:pt x="75" y="0"/>
                  </a:moveTo>
                  <a:cubicBezTo>
                    <a:pt x="59" y="33"/>
                    <a:pt x="35" y="58"/>
                    <a:pt x="3" y="75"/>
                  </a:cubicBezTo>
                  <a:cubicBezTo>
                    <a:pt x="0" y="65"/>
                    <a:pt x="21" y="48"/>
                    <a:pt x="33" y="36"/>
                  </a:cubicBezTo>
                  <a:cubicBezTo>
                    <a:pt x="46" y="23"/>
                    <a:pt x="59" y="4"/>
                    <a:pt x="75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57" name="Freeform 128"/>
            <p:cNvSpPr/>
            <p:nvPr/>
          </p:nvSpPr>
          <p:spPr bwMode="auto">
            <a:xfrm>
              <a:off x="3633788" y="1357313"/>
              <a:ext cx="104775" cy="26988"/>
            </a:xfrm>
            <a:custGeom>
              <a:cxnLst>
                <a:cxn ang="0">
                  <a:pos x="0" y="7"/>
                </a:cxn>
                <a:cxn ang="0">
                  <a:pos x="39" y="10"/>
                </a:cxn>
                <a:cxn ang="0">
                  <a:pos x="0" y="7"/>
                </a:cxn>
              </a:cxnLst>
              <a:rect b="b" l="0" r="r" t="0"/>
              <a:pathLst>
                <a:path h="10" w="39">
                  <a:moveTo>
                    <a:pt x="0" y="7"/>
                  </a:moveTo>
                  <a:cubicBezTo>
                    <a:pt x="7" y="3"/>
                    <a:pt x="37" y="0"/>
                    <a:pt x="39" y="10"/>
                  </a:cubicBezTo>
                  <a:cubicBezTo>
                    <a:pt x="31" y="4"/>
                    <a:pt x="13" y="8"/>
                    <a:pt x="0" y="7"/>
                  </a:cubicBezTo>
                  <a:close/>
                </a:path>
              </a:pathLst>
            </a:custGeom>
            <a:solidFill>
              <a:srgbClr val="98D4E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58" name="Freeform 129"/>
            <p:cNvSpPr/>
            <p:nvPr/>
          </p:nvSpPr>
          <p:spPr bwMode="auto">
            <a:xfrm>
              <a:off x="7458075" y="1423988"/>
              <a:ext cx="26988" cy="34925"/>
            </a:xfrm>
            <a:custGeom>
              <a:cxnLst>
                <a:cxn ang="0">
                  <a:pos x="0" y="12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0" y="12"/>
                </a:cxn>
              </a:cxnLst>
              <a:rect b="b" l="0" r="r" t="0"/>
              <a:pathLst>
                <a:path h="13" w="10">
                  <a:moveTo>
                    <a:pt x="0" y="12"/>
                  </a:moveTo>
                  <a:cubicBezTo>
                    <a:pt x="0" y="8"/>
                    <a:pt x="0" y="4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10" y="8"/>
                    <a:pt x="8" y="13"/>
                    <a:pt x="0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59" name="Freeform 130"/>
            <p:cNvSpPr/>
            <p:nvPr/>
          </p:nvSpPr>
          <p:spPr bwMode="auto">
            <a:xfrm>
              <a:off x="1814513" y="1531938"/>
              <a:ext cx="47625" cy="74613"/>
            </a:xfrm>
            <a:custGeom>
              <a:cxnLst>
                <a:cxn ang="0">
                  <a:pos x="4" y="23"/>
                </a:cxn>
                <a:cxn ang="0">
                  <a:pos x="7" y="2"/>
                </a:cxn>
                <a:cxn ang="0">
                  <a:pos x="4" y="23"/>
                </a:cxn>
              </a:cxnLst>
              <a:rect b="b" l="0" r="r" t="0"/>
              <a:pathLst>
                <a:path h="28" w="18">
                  <a:moveTo>
                    <a:pt x="4" y="23"/>
                  </a:moveTo>
                  <a:cubicBezTo>
                    <a:pt x="6" y="17"/>
                    <a:pt x="0" y="3"/>
                    <a:pt x="7" y="2"/>
                  </a:cubicBezTo>
                  <a:cubicBezTo>
                    <a:pt x="18" y="0"/>
                    <a:pt x="15" y="28"/>
                    <a:pt x="4" y="2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60" name="Freeform 131"/>
            <p:cNvSpPr/>
            <p:nvPr/>
          </p:nvSpPr>
          <p:spPr bwMode="auto">
            <a:xfrm>
              <a:off x="2341563" y="1520825"/>
              <a:ext cx="588963" cy="1695450"/>
            </a:xfrm>
            <a:custGeom>
              <a:cxnLst>
                <a:cxn ang="0">
                  <a:pos x="0" y="630"/>
                </a:cxn>
                <a:cxn ang="0">
                  <a:pos x="219" y="0"/>
                </a:cxn>
                <a:cxn ang="0">
                  <a:pos x="219" y="63"/>
                </a:cxn>
                <a:cxn ang="0">
                  <a:pos x="0" y="630"/>
                </a:cxn>
              </a:cxnLst>
              <a:rect b="b" l="0" r="r" t="0"/>
              <a:pathLst>
                <a:path h="630" w="219">
                  <a:moveTo>
                    <a:pt x="0" y="630"/>
                  </a:moveTo>
                  <a:cubicBezTo>
                    <a:pt x="40" y="399"/>
                    <a:pt x="165" y="227"/>
                    <a:pt x="219" y="0"/>
                  </a:cubicBezTo>
                  <a:cubicBezTo>
                    <a:pt x="219" y="21"/>
                    <a:pt x="219" y="42"/>
                    <a:pt x="219" y="63"/>
                  </a:cubicBezTo>
                  <a:cubicBezTo>
                    <a:pt x="203" y="309"/>
                    <a:pt x="85" y="453"/>
                    <a:pt x="0" y="630"/>
                  </a:cubicBezTo>
                  <a:close/>
                </a:path>
              </a:pathLst>
            </a:custGeom>
            <a:solidFill>
              <a:srgbClr val="75C0C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61" name="Freeform 132"/>
            <p:cNvSpPr/>
            <p:nvPr/>
          </p:nvSpPr>
          <p:spPr bwMode="auto">
            <a:xfrm>
              <a:off x="3430588" y="2032000"/>
              <a:ext cx="73025" cy="73025"/>
            </a:xfrm>
            <a:custGeom>
              <a:cxnLst>
                <a:cxn ang="0">
                  <a:pos x="0" y="20"/>
                </a:cxn>
                <a:cxn ang="0">
                  <a:pos x="27" y="2"/>
                </a:cxn>
                <a:cxn ang="0">
                  <a:pos x="0" y="20"/>
                </a:cxn>
              </a:cxnLst>
              <a:rect b="b" l="0" r="r" t="0"/>
              <a:pathLst>
                <a:path h="27" w="27">
                  <a:moveTo>
                    <a:pt x="0" y="20"/>
                  </a:moveTo>
                  <a:cubicBezTo>
                    <a:pt x="4" y="9"/>
                    <a:pt x="10" y="0"/>
                    <a:pt x="27" y="2"/>
                  </a:cubicBezTo>
                  <a:cubicBezTo>
                    <a:pt x="24" y="13"/>
                    <a:pt x="11" y="27"/>
                    <a:pt x="0" y="20"/>
                  </a:cubicBezTo>
                  <a:close/>
                </a:path>
              </a:pathLst>
            </a:custGeom>
            <a:solidFill>
              <a:srgbClr val="FEFE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62" name="Freeform 133"/>
            <p:cNvSpPr/>
            <p:nvPr/>
          </p:nvSpPr>
          <p:spPr bwMode="auto">
            <a:xfrm>
              <a:off x="3351213" y="2162175"/>
              <a:ext cx="96838" cy="77788"/>
            </a:xfrm>
            <a:custGeom>
              <a:cxnLst>
                <a:cxn ang="0">
                  <a:pos x="36" y="5"/>
                </a:cxn>
                <a:cxn ang="0">
                  <a:pos x="15" y="29"/>
                </a:cxn>
                <a:cxn ang="0">
                  <a:pos x="36" y="5"/>
                </a:cxn>
              </a:cxnLst>
              <a:rect b="b" l="0" r="r" t="0"/>
              <a:pathLst>
                <a:path h="28" w="36">
                  <a:moveTo>
                    <a:pt x="36" y="5"/>
                  </a:moveTo>
                  <a:cubicBezTo>
                    <a:pt x="35" y="19"/>
                    <a:pt x="17" y="16"/>
                    <a:pt x="15" y="29"/>
                  </a:cubicBezTo>
                  <a:cubicBezTo>
                    <a:pt x="0" y="22"/>
                    <a:pt x="19" y="0"/>
                    <a:pt x="36" y="5"/>
                  </a:cubicBezTo>
                  <a:close/>
                </a:path>
              </a:pathLst>
            </a:custGeom>
            <a:solidFill>
              <a:srgbClr val="FEFE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63" name="Freeform 134"/>
            <p:cNvSpPr/>
            <p:nvPr/>
          </p:nvSpPr>
          <p:spPr bwMode="auto">
            <a:xfrm>
              <a:off x="5529263" y="2400300"/>
              <a:ext cx="80963" cy="80963"/>
            </a:xfrm>
            <a:custGeom>
              <a:cxnLst>
                <a:cxn ang="0">
                  <a:pos x="0" y="30"/>
                </a:cxn>
                <a:cxn ang="0">
                  <a:pos x="30" y="0"/>
                </a:cxn>
                <a:cxn ang="0">
                  <a:pos x="0" y="30"/>
                </a:cxn>
              </a:cxnLst>
              <a:rect b="b" l="0" r="r" t="0"/>
              <a:pathLst>
                <a:path h="30" w="30">
                  <a:moveTo>
                    <a:pt x="0" y="30"/>
                  </a:moveTo>
                  <a:cubicBezTo>
                    <a:pt x="9" y="19"/>
                    <a:pt x="19" y="9"/>
                    <a:pt x="30" y="0"/>
                  </a:cubicBezTo>
                  <a:cubicBezTo>
                    <a:pt x="21" y="11"/>
                    <a:pt x="11" y="21"/>
                    <a:pt x="0" y="30"/>
                  </a:cubicBezTo>
                  <a:close/>
                </a:path>
              </a:pathLst>
            </a:custGeom>
            <a:solidFill>
              <a:srgbClr val="D7F0F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64" name="Freeform 135"/>
            <p:cNvSpPr/>
            <p:nvPr/>
          </p:nvSpPr>
          <p:spPr bwMode="auto">
            <a:xfrm>
              <a:off x="5287963" y="2279650"/>
              <a:ext cx="442913" cy="387350"/>
            </a:xfrm>
            <a:custGeom>
              <a:cxnLst>
                <a:cxn ang="0">
                  <a:pos x="120" y="45"/>
                </a:cxn>
                <a:cxn ang="0">
                  <a:pos x="165" y="0"/>
                </a:cxn>
                <a:cxn ang="0">
                  <a:pos x="93" y="87"/>
                </a:cxn>
                <a:cxn ang="0">
                  <a:pos x="0" y="144"/>
                </a:cxn>
                <a:cxn ang="0">
                  <a:pos x="90" y="75"/>
                </a:cxn>
                <a:cxn ang="0">
                  <a:pos x="120" y="45"/>
                </a:cxn>
              </a:cxnLst>
              <a:rect b="b" l="0" r="r" t="0"/>
              <a:pathLst>
                <a:path h="144" w="165">
                  <a:moveTo>
                    <a:pt x="120" y="45"/>
                  </a:moveTo>
                  <a:cubicBezTo>
                    <a:pt x="134" y="29"/>
                    <a:pt x="142" y="7"/>
                    <a:pt x="165" y="0"/>
                  </a:cubicBezTo>
                  <a:cubicBezTo>
                    <a:pt x="148" y="33"/>
                    <a:pt x="121" y="62"/>
                    <a:pt x="93" y="87"/>
                  </a:cubicBezTo>
                  <a:cubicBezTo>
                    <a:pt x="67" y="110"/>
                    <a:pt x="37" y="141"/>
                    <a:pt x="0" y="144"/>
                  </a:cubicBezTo>
                  <a:cubicBezTo>
                    <a:pt x="31" y="122"/>
                    <a:pt x="61" y="99"/>
                    <a:pt x="90" y="75"/>
                  </a:cubicBezTo>
                  <a:cubicBezTo>
                    <a:pt x="101" y="66"/>
                    <a:pt x="111" y="56"/>
                    <a:pt x="120" y="45"/>
                  </a:cubicBezTo>
                  <a:close/>
                </a:path>
              </a:pathLst>
            </a:custGeom>
            <a:solidFill>
              <a:srgbClr val="FEFE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65" name="Freeform 136"/>
            <p:cNvSpPr/>
            <p:nvPr/>
          </p:nvSpPr>
          <p:spPr bwMode="auto">
            <a:xfrm>
              <a:off x="2189163" y="2320925"/>
              <a:ext cx="636588" cy="1501775"/>
            </a:xfrm>
            <a:custGeom>
              <a:cxnLst>
                <a:cxn ang="0">
                  <a:pos x="237" y="0"/>
                </a:cxn>
                <a:cxn ang="0">
                  <a:pos x="165" y="297"/>
                </a:cxn>
                <a:cxn ang="0">
                  <a:pos x="54" y="558"/>
                </a:cxn>
                <a:cxn ang="0">
                  <a:pos x="0" y="462"/>
                </a:cxn>
                <a:cxn ang="0">
                  <a:pos x="237" y="0"/>
                </a:cxn>
              </a:cxnLst>
              <a:rect b="b" l="0" r="r" t="0"/>
              <a:pathLst>
                <a:path h="558" w="236">
                  <a:moveTo>
                    <a:pt x="237" y="0"/>
                  </a:moveTo>
                  <a:cubicBezTo>
                    <a:pt x="220" y="106"/>
                    <a:pt x="202" y="208"/>
                    <a:pt x="165" y="297"/>
                  </a:cubicBezTo>
                  <a:cubicBezTo>
                    <a:pt x="129" y="384"/>
                    <a:pt x="65" y="455"/>
                    <a:pt x="54" y="558"/>
                  </a:cubicBezTo>
                  <a:cubicBezTo>
                    <a:pt x="39" y="523"/>
                    <a:pt x="17" y="495"/>
                    <a:pt x="0" y="462"/>
                  </a:cubicBezTo>
                  <a:cubicBezTo>
                    <a:pt x="75" y="304"/>
                    <a:pt x="173" y="169"/>
                    <a:pt x="237" y="0"/>
                  </a:cubicBezTo>
                  <a:close/>
                </a:path>
              </a:pathLst>
            </a:custGeom>
            <a:solidFill>
              <a:srgbClr val="40929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66" name="Freeform 137"/>
            <p:cNvSpPr/>
            <p:nvPr/>
          </p:nvSpPr>
          <p:spPr bwMode="auto">
            <a:xfrm>
              <a:off x="6699250" y="2384425"/>
              <a:ext cx="57150" cy="130175"/>
            </a:xfrm>
            <a:custGeom>
              <a:cxnLst>
                <a:cxn ang="0">
                  <a:pos x="3" y="0"/>
                </a:cxn>
                <a:cxn ang="0">
                  <a:pos x="21" y="42"/>
                </a:cxn>
                <a:cxn ang="0">
                  <a:pos x="18" y="48"/>
                </a:cxn>
                <a:cxn ang="0">
                  <a:pos x="0" y="6"/>
                </a:cxn>
                <a:cxn ang="0">
                  <a:pos x="3" y="0"/>
                </a:cxn>
              </a:cxnLst>
              <a:rect b="b" l="0" r="r" t="0"/>
              <a:pathLst>
                <a:path h="48" w="21">
                  <a:moveTo>
                    <a:pt x="3" y="0"/>
                  </a:moveTo>
                  <a:cubicBezTo>
                    <a:pt x="11" y="12"/>
                    <a:pt x="14" y="29"/>
                    <a:pt x="21" y="42"/>
                  </a:cubicBezTo>
                  <a:cubicBezTo>
                    <a:pt x="19" y="43"/>
                    <a:pt x="18" y="45"/>
                    <a:pt x="18" y="48"/>
                  </a:cubicBezTo>
                  <a:cubicBezTo>
                    <a:pt x="12" y="34"/>
                    <a:pt x="5" y="21"/>
                    <a:pt x="0" y="6"/>
                  </a:cubicBezTo>
                  <a:cubicBezTo>
                    <a:pt x="2" y="5"/>
                    <a:pt x="3" y="3"/>
                    <a:pt x="3" y="0"/>
                  </a:cubicBezTo>
                  <a:close/>
                </a:path>
              </a:pathLst>
            </a:custGeom>
            <a:solidFill>
              <a:srgbClr val="18343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67" name="Freeform 138"/>
            <p:cNvSpPr/>
            <p:nvPr/>
          </p:nvSpPr>
          <p:spPr bwMode="auto">
            <a:xfrm>
              <a:off x="5578475" y="2500313"/>
              <a:ext cx="88900" cy="77788"/>
            </a:xfrm>
            <a:custGeom>
              <a:cxnLst>
                <a:cxn ang="0">
                  <a:pos x="6" y="26"/>
                </a:cxn>
                <a:cxn ang="0">
                  <a:pos x="18" y="29"/>
                </a:cxn>
                <a:cxn ang="0">
                  <a:pos x="6" y="26"/>
                </a:cxn>
              </a:cxnLst>
              <a:rect b="b" l="0" r="r" t="0"/>
              <a:pathLst>
                <a:path h="28" w="33">
                  <a:moveTo>
                    <a:pt x="6" y="26"/>
                  </a:moveTo>
                  <a:cubicBezTo>
                    <a:pt x="0" y="0"/>
                    <a:pt x="33" y="15"/>
                    <a:pt x="18" y="29"/>
                  </a:cubicBezTo>
                  <a:cubicBezTo>
                    <a:pt x="22" y="8"/>
                    <a:pt x="7" y="14"/>
                    <a:pt x="6" y="26"/>
                  </a:cubicBezTo>
                  <a:close/>
                </a:path>
              </a:pathLst>
            </a:custGeom>
            <a:solidFill>
              <a:srgbClr val="98D4E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68" name="Freeform 139"/>
            <p:cNvSpPr/>
            <p:nvPr/>
          </p:nvSpPr>
          <p:spPr bwMode="auto">
            <a:xfrm>
              <a:off x="3308350" y="3619500"/>
              <a:ext cx="39688" cy="52388"/>
            </a:xfrm>
            <a:custGeom>
              <a:cxnLst>
                <a:cxn ang="0">
                  <a:pos x="1" y="0"/>
                </a:cxn>
                <a:cxn ang="0">
                  <a:pos x="13" y="0"/>
                </a:cxn>
                <a:cxn ang="0">
                  <a:pos x="1" y="15"/>
                </a:cxn>
                <a:cxn ang="0">
                  <a:pos x="10" y="6"/>
                </a:cxn>
                <a:cxn ang="0">
                  <a:pos x="1" y="3"/>
                </a:cxn>
                <a:cxn ang="0">
                  <a:pos x="1" y="0"/>
                </a:cxn>
              </a:cxnLst>
              <a:rect b="b" l="0" r="r" t="0"/>
              <a:pathLst>
                <a:path h="19" w="15">
                  <a:moveTo>
                    <a:pt x="1" y="0"/>
                  </a:moveTo>
                  <a:cubicBezTo>
                    <a:pt x="5" y="0"/>
                    <a:pt x="9" y="0"/>
                    <a:pt x="13" y="0"/>
                  </a:cubicBezTo>
                  <a:cubicBezTo>
                    <a:pt x="14" y="10"/>
                    <a:pt x="14" y="19"/>
                    <a:pt x="1" y="15"/>
                  </a:cubicBezTo>
                  <a:cubicBezTo>
                    <a:pt x="0" y="8"/>
                    <a:pt x="15" y="17"/>
                    <a:pt x="10" y="6"/>
                  </a:cubicBezTo>
                  <a:cubicBezTo>
                    <a:pt x="10" y="2"/>
                    <a:pt x="5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1555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69" name="Freeform 140"/>
            <p:cNvSpPr/>
            <p:nvPr/>
          </p:nvSpPr>
          <p:spPr bwMode="auto">
            <a:xfrm>
              <a:off x="2430463" y="2732088"/>
              <a:ext cx="460375" cy="1135063"/>
            </a:xfrm>
            <a:custGeom>
              <a:cxnLst>
                <a:cxn ang="0">
                  <a:pos x="30" y="333"/>
                </a:cxn>
                <a:cxn ang="0">
                  <a:pos x="171" y="0"/>
                </a:cxn>
                <a:cxn ang="0">
                  <a:pos x="72" y="411"/>
                </a:cxn>
                <a:cxn ang="0">
                  <a:pos x="69" y="414"/>
                </a:cxn>
                <a:cxn ang="0">
                  <a:pos x="0" y="414"/>
                </a:cxn>
                <a:cxn ang="0">
                  <a:pos x="33" y="336"/>
                </a:cxn>
                <a:cxn ang="0">
                  <a:pos x="30" y="333"/>
                </a:cxn>
              </a:cxnLst>
              <a:rect b="b" l="0" r="r" t="0"/>
              <a:pathLst>
                <a:path h="422" w="171">
                  <a:moveTo>
                    <a:pt x="30" y="333"/>
                  </a:moveTo>
                  <a:cubicBezTo>
                    <a:pt x="71" y="216"/>
                    <a:pt x="142" y="129"/>
                    <a:pt x="171" y="0"/>
                  </a:cubicBezTo>
                  <a:cubicBezTo>
                    <a:pt x="155" y="142"/>
                    <a:pt x="124" y="295"/>
                    <a:pt x="72" y="411"/>
                  </a:cubicBezTo>
                  <a:cubicBezTo>
                    <a:pt x="73" y="414"/>
                    <a:pt x="71" y="414"/>
                    <a:pt x="69" y="414"/>
                  </a:cubicBezTo>
                  <a:cubicBezTo>
                    <a:pt x="53" y="407"/>
                    <a:pt x="17" y="422"/>
                    <a:pt x="0" y="414"/>
                  </a:cubicBezTo>
                  <a:cubicBezTo>
                    <a:pt x="16" y="393"/>
                    <a:pt x="13" y="351"/>
                    <a:pt x="33" y="336"/>
                  </a:cubicBezTo>
                  <a:cubicBezTo>
                    <a:pt x="31" y="337"/>
                    <a:pt x="30" y="334"/>
                    <a:pt x="30" y="333"/>
                  </a:cubicBezTo>
                  <a:close/>
                </a:path>
              </a:pathLst>
            </a:custGeom>
            <a:solidFill>
              <a:srgbClr val="75C0C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70" name="Freeform 141"/>
            <p:cNvSpPr/>
            <p:nvPr/>
          </p:nvSpPr>
          <p:spPr bwMode="auto">
            <a:xfrm>
              <a:off x="5199063" y="2770188"/>
              <a:ext cx="371475" cy="195263"/>
            </a:xfrm>
            <a:custGeom>
              <a:cxnLst>
                <a:cxn ang="0">
                  <a:pos x="0" y="73"/>
                </a:cxn>
                <a:cxn ang="0">
                  <a:pos x="129" y="1"/>
                </a:cxn>
                <a:cxn ang="0">
                  <a:pos x="138" y="4"/>
                </a:cxn>
                <a:cxn ang="0">
                  <a:pos x="0" y="73"/>
                </a:cxn>
              </a:cxnLst>
              <a:rect b="b" l="0" r="r" t="0"/>
              <a:pathLst>
                <a:path h="73" w="138">
                  <a:moveTo>
                    <a:pt x="0" y="73"/>
                  </a:moveTo>
                  <a:cubicBezTo>
                    <a:pt x="40" y="46"/>
                    <a:pt x="94" y="33"/>
                    <a:pt x="129" y="1"/>
                  </a:cubicBezTo>
                  <a:cubicBezTo>
                    <a:pt x="134" y="0"/>
                    <a:pt x="134" y="4"/>
                    <a:pt x="138" y="4"/>
                  </a:cubicBezTo>
                  <a:cubicBezTo>
                    <a:pt x="105" y="40"/>
                    <a:pt x="60" y="64"/>
                    <a:pt x="0" y="73"/>
                  </a:cubicBezTo>
                  <a:close/>
                </a:path>
              </a:pathLst>
            </a:custGeom>
            <a:solidFill>
              <a:srgbClr val="FEFE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71" name="Freeform 142"/>
            <p:cNvSpPr/>
            <p:nvPr/>
          </p:nvSpPr>
          <p:spPr bwMode="auto">
            <a:xfrm>
              <a:off x="5772150" y="2917825"/>
              <a:ext cx="23813" cy="57150"/>
            </a:xfrm>
            <a:custGeom>
              <a:cxnLst>
                <a:cxn ang="0">
                  <a:pos x="3" y="15"/>
                </a:cxn>
                <a:cxn ang="0">
                  <a:pos x="9" y="3"/>
                </a:cxn>
                <a:cxn ang="0">
                  <a:pos x="9" y="21"/>
                </a:cxn>
                <a:cxn ang="0">
                  <a:pos x="3" y="15"/>
                </a:cxn>
              </a:cxnLst>
              <a:rect b="b" l="0" r="r" t="0"/>
              <a:pathLst>
                <a:path h="21" w="9">
                  <a:moveTo>
                    <a:pt x="3" y="15"/>
                  </a:moveTo>
                  <a:cubicBezTo>
                    <a:pt x="4" y="10"/>
                    <a:pt x="0" y="0"/>
                    <a:pt x="9" y="3"/>
                  </a:cubicBezTo>
                  <a:cubicBezTo>
                    <a:pt x="9" y="9"/>
                    <a:pt x="9" y="15"/>
                    <a:pt x="9" y="21"/>
                  </a:cubicBezTo>
                  <a:cubicBezTo>
                    <a:pt x="6" y="20"/>
                    <a:pt x="7" y="15"/>
                    <a:pt x="3" y="15"/>
                  </a:cubicBezTo>
                  <a:close/>
                </a:path>
              </a:pathLst>
            </a:custGeom>
            <a:solidFill>
              <a:srgbClr val="295E6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72" name="Freeform 143"/>
            <p:cNvSpPr/>
            <p:nvPr/>
          </p:nvSpPr>
          <p:spPr bwMode="auto">
            <a:xfrm>
              <a:off x="5230813" y="3265488"/>
              <a:ext cx="111125" cy="47625"/>
            </a:xfrm>
            <a:custGeom>
              <a:cxnLst>
                <a:cxn ang="0">
                  <a:pos x="39" y="0"/>
                </a:cxn>
                <a:cxn ang="0">
                  <a:pos x="36" y="18"/>
                </a:cxn>
                <a:cxn ang="0">
                  <a:pos x="0" y="18"/>
                </a:cxn>
                <a:cxn ang="0">
                  <a:pos x="39" y="0"/>
                </a:cxn>
              </a:cxnLst>
              <a:rect b="b" l="0" r="r" t="0"/>
              <a:pathLst>
                <a:path h="18" w="41">
                  <a:moveTo>
                    <a:pt x="39" y="0"/>
                  </a:moveTo>
                  <a:cubicBezTo>
                    <a:pt x="41" y="9"/>
                    <a:pt x="36" y="11"/>
                    <a:pt x="36" y="18"/>
                  </a:cubicBezTo>
                  <a:cubicBezTo>
                    <a:pt x="24" y="18"/>
                    <a:pt x="12" y="18"/>
                    <a:pt x="0" y="18"/>
                  </a:cubicBezTo>
                  <a:cubicBezTo>
                    <a:pt x="5" y="4"/>
                    <a:pt x="29" y="9"/>
                    <a:pt x="39" y="0"/>
                  </a:cubicBezTo>
                  <a:close/>
                </a:path>
              </a:pathLst>
            </a:custGeom>
            <a:solidFill>
              <a:srgbClr val="FEFE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73" name="Freeform 144"/>
            <p:cNvSpPr/>
            <p:nvPr/>
          </p:nvSpPr>
          <p:spPr bwMode="auto">
            <a:xfrm>
              <a:off x="5562600" y="4273550"/>
              <a:ext cx="282575" cy="36513"/>
            </a:xfrm>
            <a:custGeom>
              <a:cxnLst>
                <a:cxn ang="0">
                  <a:pos x="105" y="6"/>
                </a:cxn>
                <a:cxn ang="0">
                  <a:pos x="0" y="0"/>
                </a:cxn>
                <a:cxn ang="0">
                  <a:pos x="105" y="3"/>
                </a:cxn>
                <a:cxn ang="0">
                  <a:pos x="105" y="6"/>
                </a:cxn>
              </a:cxnLst>
              <a:rect b="b" l="0" r="r" t="0"/>
              <a:pathLst>
                <a:path h="13" w="105">
                  <a:moveTo>
                    <a:pt x="105" y="6"/>
                  </a:moveTo>
                  <a:cubicBezTo>
                    <a:pt x="73" y="3"/>
                    <a:pt x="12" y="13"/>
                    <a:pt x="0" y="0"/>
                  </a:cubicBezTo>
                  <a:cubicBezTo>
                    <a:pt x="29" y="7"/>
                    <a:pt x="71" y="1"/>
                    <a:pt x="105" y="3"/>
                  </a:cubicBezTo>
                  <a:cubicBezTo>
                    <a:pt x="105" y="4"/>
                    <a:pt x="105" y="5"/>
                    <a:pt x="105" y="6"/>
                  </a:cubicBezTo>
                  <a:close/>
                </a:path>
              </a:pathLst>
            </a:custGeom>
            <a:solidFill>
              <a:srgbClr val="2652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74" name="Freeform 145"/>
            <p:cNvSpPr/>
            <p:nvPr/>
          </p:nvSpPr>
          <p:spPr bwMode="auto">
            <a:xfrm>
              <a:off x="3727450" y="3646488"/>
              <a:ext cx="90488" cy="184150"/>
            </a:xfrm>
            <a:custGeom>
              <a:cxnLst>
                <a:cxn ang="0">
                  <a:pos x="16" y="68"/>
                </a:cxn>
                <a:cxn ang="0">
                  <a:pos x="34" y="11"/>
                </a:cxn>
                <a:cxn ang="0">
                  <a:pos x="16" y="14"/>
                </a:cxn>
                <a:cxn ang="0">
                  <a:pos x="16" y="68"/>
                </a:cxn>
              </a:cxnLst>
              <a:rect b="b" l="0" r="r" t="0"/>
              <a:pathLst>
                <a:path h="68" w="34">
                  <a:moveTo>
                    <a:pt x="16" y="68"/>
                  </a:moveTo>
                  <a:cubicBezTo>
                    <a:pt x="14" y="53"/>
                    <a:pt x="0" y="0"/>
                    <a:pt x="34" y="11"/>
                  </a:cubicBezTo>
                  <a:cubicBezTo>
                    <a:pt x="34" y="18"/>
                    <a:pt x="21" y="12"/>
                    <a:pt x="16" y="14"/>
                  </a:cubicBezTo>
                  <a:cubicBezTo>
                    <a:pt x="16" y="32"/>
                    <a:pt x="16" y="50"/>
                    <a:pt x="16" y="68"/>
                  </a:cubicBezTo>
                  <a:close/>
                </a:path>
              </a:pathLst>
            </a:custGeom>
            <a:solidFill>
              <a:srgbClr val="1575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75" name="Freeform 146"/>
            <p:cNvSpPr/>
            <p:nvPr/>
          </p:nvSpPr>
          <p:spPr bwMode="auto">
            <a:xfrm>
              <a:off x="3762375" y="3346450"/>
              <a:ext cx="65088" cy="109538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24" y="39"/>
                </a:cxn>
                <a:cxn ang="0">
                  <a:pos x="0" y="39"/>
                </a:cxn>
                <a:cxn ang="0">
                  <a:pos x="0" y="0"/>
                </a:cxn>
              </a:cxnLst>
              <a:rect b="b" l="0" r="r" t="0"/>
              <a:pathLst>
                <a:path h="41" w="24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0" y="23"/>
                    <a:pt x="2" y="41"/>
                    <a:pt x="24" y="39"/>
                  </a:cubicBezTo>
                  <a:cubicBezTo>
                    <a:pt x="16" y="39"/>
                    <a:pt x="8" y="39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1575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76" name="Freeform 147"/>
            <p:cNvSpPr/>
            <p:nvPr/>
          </p:nvSpPr>
          <p:spPr bwMode="auto">
            <a:xfrm>
              <a:off x="2414588" y="3692525"/>
              <a:ext cx="38100" cy="96838"/>
            </a:xfrm>
            <a:custGeom>
              <a:cxnLst>
                <a:cxn ang="0">
                  <a:pos x="0" y="36"/>
                </a:cxn>
                <a:cxn ang="0">
                  <a:pos x="12" y="0"/>
                </a:cxn>
                <a:cxn ang="0">
                  <a:pos x="0" y="36"/>
                </a:cxn>
              </a:cxnLst>
              <a:rect b="b" l="0" r="r" t="0"/>
              <a:pathLst>
                <a:path h="36" w="14">
                  <a:moveTo>
                    <a:pt x="0" y="36"/>
                  </a:moveTo>
                  <a:cubicBezTo>
                    <a:pt x="1" y="21"/>
                    <a:pt x="8" y="12"/>
                    <a:pt x="12" y="0"/>
                  </a:cubicBezTo>
                  <a:cubicBezTo>
                    <a:pt x="14" y="18"/>
                    <a:pt x="7" y="27"/>
                    <a:pt x="0" y="3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77" name="Freeform 148"/>
            <p:cNvSpPr/>
            <p:nvPr/>
          </p:nvSpPr>
          <p:spPr bwMode="auto">
            <a:xfrm>
              <a:off x="3221038" y="3644900"/>
              <a:ext cx="41275" cy="160338"/>
            </a:xfrm>
            <a:custGeom>
              <a:cxnLst>
                <a:cxn ang="0">
                  <a:pos x="6" y="60"/>
                </a:cxn>
                <a:cxn ang="0">
                  <a:pos x="12" y="3"/>
                </a:cxn>
                <a:cxn ang="0">
                  <a:pos x="6" y="60"/>
                </a:cxn>
              </a:cxnLst>
              <a:rect b="b" l="0" r="r" t="0"/>
              <a:pathLst>
                <a:path h="60" w="15">
                  <a:moveTo>
                    <a:pt x="6" y="60"/>
                  </a:moveTo>
                  <a:cubicBezTo>
                    <a:pt x="9" y="44"/>
                    <a:pt x="0" y="0"/>
                    <a:pt x="12" y="3"/>
                  </a:cubicBezTo>
                  <a:cubicBezTo>
                    <a:pt x="3" y="15"/>
                    <a:pt x="15" y="48"/>
                    <a:pt x="6" y="60"/>
                  </a:cubicBezTo>
                  <a:close/>
                </a:path>
              </a:pathLst>
            </a:custGeom>
            <a:solidFill>
              <a:srgbClr val="1575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78" name="Freeform 149"/>
            <p:cNvSpPr/>
            <p:nvPr/>
          </p:nvSpPr>
          <p:spPr bwMode="auto">
            <a:xfrm>
              <a:off x="5521325" y="3641725"/>
              <a:ext cx="119063" cy="58738"/>
            </a:xfrm>
            <a:custGeom>
              <a:cxnLst>
                <a:cxn ang="0">
                  <a:pos x="0" y="10"/>
                </a:cxn>
                <a:cxn ang="0">
                  <a:pos x="42" y="10"/>
                </a:cxn>
                <a:cxn ang="0">
                  <a:pos x="39" y="22"/>
                </a:cxn>
                <a:cxn ang="0">
                  <a:pos x="0" y="10"/>
                </a:cxn>
              </a:cxnLst>
              <a:rect b="b" l="0" r="r" t="0"/>
              <a:pathLst>
                <a:path h="22" w="44">
                  <a:moveTo>
                    <a:pt x="0" y="10"/>
                  </a:moveTo>
                  <a:cubicBezTo>
                    <a:pt x="7" y="5"/>
                    <a:pt x="35" y="5"/>
                    <a:pt x="42" y="10"/>
                  </a:cubicBezTo>
                  <a:cubicBezTo>
                    <a:pt x="41" y="14"/>
                    <a:pt x="43" y="21"/>
                    <a:pt x="39" y="22"/>
                  </a:cubicBezTo>
                  <a:cubicBezTo>
                    <a:pt x="44" y="0"/>
                    <a:pt x="13" y="14"/>
                    <a:pt x="0" y="10"/>
                  </a:cubicBezTo>
                  <a:close/>
                </a:path>
              </a:pathLst>
            </a:custGeom>
            <a:solidFill>
              <a:srgbClr val="719EA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79" name="Freeform 150"/>
            <p:cNvSpPr/>
            <p:nvPr/>
          </p:nvSpPr>
          <p:spPr bwMode="auto">
            <a:xfrm>
              <a:off x="4197350" y="4319588"/>
              <a:ext cx="215900" cy="33338"/>
            </a:xfrm>
            <a:custGeom>
              <a:cxnLst>
                <a:cxn ang="0">
                  <a:pos x="9" y="1"/>
                </a:cxn>
                <a:cxn ang="0">
                  <a:pos x="42" y="10"/>
                </a:cxn>
                <a:cxn ang="0">
                  <a:pos x="9" y="1"/>
                </a:cxn>
              </a:cxnLst>
              <a:rect b="b" l="0" r="r" t="0"/>
              <a:pathLst>
                <a:path h="12" w="80">
                  <a:moveTo>
                    <a:pt x="9" y="1"/>
                  </a:moveTo>
                  <a:cubicBezTo>
                    <a:pt x="18" y="8"/>
                    <a:pt x="80" y="0"/>
                    <a:pt x="42" y="10"/>
                  </a:cubicBezTo>
                  <a:cubicBezTo>
                    <a:pt x="38" y="2"/>
                    <a:pt x="0" y="12"/>
                    <a:pt x="9" y="1"/>
                  </a:cubicBezTo>
                  <a:close/>
                </a:path>
              </a:pathLst>
            </a:custGeom>
            <a:solidFill>
              <a:srgbClr val="188B8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80" name="Freeform 151"/>
            <p:cNvSpPr/>
            <p:nvPr/>
          </p:nvSpPr>
          <p:spPr bwMode="auto">
            <a:xfrm>
              <a:off x="3781425" y="3886200"/>
              <a:ext cx="117475" cy="41275"/>
            </a:xfrm>
            <a:custGeom>
              <a:cxnLst>
                <a:cxn ang="0">
                  <a:pos x="44" y="9"/>
                </a:cxn>
                <a:cxn ang="0">
                  <a:pos x="11" y="0"/>
                </a:cxn>
                <a:cxn ang="0">
                  <a:pos x="44" y="6"/>
                </a:cxn>
                <a:cxn ang="0">
                  <a:pos x="44" y="9"/>
                </a:cxn>
              </a:cxnLst>
              <a:rect b="b" l="0" r="r" t="0"/>
              <a:pathLst>
                <a:path h="15" w="44">
                  <a:moveTo>
                    <a:pt x="44" y="9"/>
                  </a:moveTo>
                  <a:cubicBezTo>
                    <a:pt x="33" y="7"/>
                    <a:pt x="0" y="15"/>
                    <a:pt x="11" y="0"/>
                  </a:cubicBezTo>
                  <a:cubicBezTo>
                    <a:pt x="8" y="9"/>
                    <a:pt x="30" y="5"/>
                    <a:pt x="44" y="6"/>
                  </a:cubicBezTo>
                  <a:cubicBezTo>
                    <a:pt x="44" y="7"/>
                    <a:pt x="44" y="8"/>
                    <a:pt x="44" y="9"/>
                  </a:cubicBezTo>
                  <a:close/>
                </a:path>
              </a:pathLst>
            </a:custGeom>
            <a:solidFill>
              <a:srgbClr val="1768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81" name="Freeform 152"/>
            <p:cNvSpPr/>
            <p:nvPr/>
          </p:nvSpPr>
          <p:spPr bwMode="auto">
            <a:xfrm>
              <a:off x="3116263" y="3805238"/>
              <a:ext cx="111125" cy="33338"/>
            </a:xfrm>
            <a:custGeom>
              <a:cxnLst>
                <a:cxn ang="0">
                  <a:pos x="0" y="6"/>
                </a:cxn>
                <a:cxn ang="0">
                  <a:pos x="0" y="3"/>
                </a:cxn>
                <a:cxn ang="0">
                  <a:pos x="30" y="12"/>
                </a:cxn>
                <a:cxn ang="0">
                  <a:pos x="0" y="6"/>
                </a:cxn>
              </a:cxnLst>
              <a:rect b="b" l="0" r="r" t="0"/>
              <a:pathLst>
                <a:path h="12" w="41">
                  <a:moveTo>
                    <a:pt x="0" y="6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11" y="3"/>
                    <a:pt x="41" y="0"/>
                    <a:pt x="30" y="12"/>
                  </a:cubicBezTo>
                  <a:cubicBezTo>
                    <a:pt x="30" y="0"/>
                    <a:pt x="9" y="9"/>
                    <a:pt x="0" y="6"/>
                  </a:cubicBezTo>
                  <a:close/>
                </a:path>
              </a:pathLst>
            </a:custGeom>
            <a:solidFill>
              <a:srgbClr val="1768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82" name="Freeform 153"/>
            <p:cNvSpPr/>
            <p:nvPr/>
          </p:nvSpPr>
          <p:spPr bwMode="auto">
            <a:xfrm>
              <a:off x="4303713" y="3894138"/>
              <a:ext cx="369888" cy="219075"/>
            </a:xfrm>
            <a:custGeom>
              <a:cxnLst>
                <a:cxn ang="0">
                  <a:pos x="117" y="9"/>
                </a:cxn>
                <a:cxn ang="0">
                  <a:pos x="123" y="3"/>
                </a:cxn>
                <a:cxn ang="0">
                  <a:pos x="135" y="3"/>
                </a:cxn>
                <a:cxn ang="0">
                  <a:pos x="135" y="6"/>
                </a:cxn>
                <a:cxn ang="0">
                  <a:pos x="126" y="18"/>
                </a:cxn>
                <a:cxn ang="0">
                  <a:pos x="51" y="81"/>
                </a:cxn>
                <a:cxn ang="0">
                  <a:pos x="42" y="81"/>
                </a:cxn>
                <a:cxn ang="0">
                  <a:pos x="33" y="78"/>
                </a:cxn>
                <a:cxn ang="0">
                  <a:pos x="90" y="30"/>
                </a:cxn>
                <a:cxn ang="0">
                  <a:pos x="0" y="66"/>
                </a:cxn>
                <a:cxn ang="0">
                  <a:pos x="81" y="18"/>
                </a:cxn>
                <a:cxn ang="0">
                  <a:pos x="90" y="15"/>
                </a:cxn>
                <a:cxn ang="0">
                  <a:pos x="117" y="9"/>
                </a:cxn>
              </a:cxnLst>
              <a:rect b="b" l="0" r="r" t="0"/>
              <a:pathLst>
                <a:path h="81" w="138">
                  <a:moveTo>
                    <a:pt x="117" y="9"/>
                  </a:moveTo>
                  <a:cubicBezTo>
                    <a:pt x="120" y="8"/>
                    <a:pt x="122" y="6"/>
                    <a:pt x="123" y="3"/>
                  </a:cubicBezTo>
                  <a:cubicBezTo>
                    <a:pt x="127" y="0"/>
                    <a:pt x="131" y="0"/>
                    <a:pt x="135" y="3"/>
                  </a:cubicBezTo>
                  <a:cubicBezTo>
                    <a:pt x="135" y="4"/>
                    <a:pt x="135" y="5"/>
                    <a:pt x="135" y="6"/>
                  </a:cubicBezTo>
                  <a:cubicBezTo>
                    <a:pt x="138" y="16"/>
                    <a:pt x="127" y="12"/>
                    <a:pt x="126" y="18"/>
                  </a:cubicBezTo>
                  <a:cubicBezTo>
                    <a:pt x="101" y="39"/>
                    <a:pt x="74" y="58"/>
                    <a:pt x="51" y="81"/>
                  </a:cubicBezTo>
                  <a:cubicBezTo>
                    <a:pt x="48" y="81"/>
                    <a:pt x="45" y="81"/>
                    <a:pt x="42" y="81"/>
                  </a:cubicBezTo>
                  <a:cubicBezTo>
                    <a:pt x="42" y="77"/>
                    <a:pt x="37" y="78"/>
                    <a:pt x="33" y="78"/>
                  </a:cubicBezTo>
                  <a:cubicBezTo>
                    <a:pt x="52" y="62"/>
                    <a:pt x="75" y="50"/>
                    <a:pt x="90" y="30"/>
                  </a:cubicBezTo>
                  <a:cubicBezTo>
                    <a:pt x="56" y="38"/>
                    <a:pt x="43" y="67"/>
                    <a:pt x="0" y="66"/>
                  </a:cubicBezTo>
                  <a:cubicBezTo>
                    <a:pt x="23" y="46"/>
                    <a:pt x="60" y="40"/>
                    <a:pt x="81" y="18"/>
                  </a:cubicBezTo>
                  <a:cubicBezTo>
                    <a:pt x="85" y="18"/>
                    <a:pt x="89" y="18"/>
                    <a:pt x="90" y="15"/>
                  </a:cubicBezTo>
                  <a:cubicBezTo>
                    <a:pt x="105" y="18"/>
                    <a:pt x="109" y="18"/>
                    <a:pt x="117" y="9"/>
                  </a:cubicBezTo>
                  <a:close/>
                </a:path>
              </a:pathLst>
            </a:custGeom>
            <a:solidFill>
              <a:srgbClr val="FEFE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83" name="Freeform 154"/>
            <p:cNvSpPr/>
            <p:nvPr/>
          </p:nvSpPr>
          <p:spPr bwMode="auto">
            <a:xfrm>
              <a:off x="4181475" y="3943350"/>
              <a:ext cx="363538" cy="161925"/>
            </a:xfrm>
            <a:custGeom>
              <a:cxnLst>
                <a:cxn ang="0">
                  <a:pos x="126" y="0"/>
                </a:cxn>
                <a:cxn ang="0">
                  <a:pos x="45" y="48"/>
                </a:cxn>
                <a:cxn ang="0">
                  <a:pos x="135" y="12"/>
                </a:cxn>
                <a:cxn ang="0">
                  <a:pos x="78" y="60"/>
                </a:cxn>
                <a:cxn ang="0">
                  <a:pos x="42" y="60"/>
                </a:cxn>
                <a:cxn ang="0">
                  <a:pos x="0" y="42"/>
                </a:cxn>
                <a:cxn ang="0">
                  <a:pos x="69" y="0"/>
                </a:cxn>
                <a:cxn ang="0">
                  <a:pos x="105" y="0"/>
                </a:cxn>
                <a:cxn ang="0">
                  <a:pos x="126" y="0"/>
                </a:cxn>
              </a:cxnLst>
              <a:rect b="b" l="0" r="r" t="0"/>
              <a:pathLst>
                <a:path h="60" w="135">
                  <a:moveTo>
                    <a:pt x="126" y="0"/>
                  </a:moveTo>
                  <a:cubicBezTo>
                    <a:pt x="105" y="22"/>
                    <a:pt x="68" y="28"/>
                    <a:pt x="45" y="48"/>
                  </a:cubicBezTo>
                  <a:cubicBezTo>
                    <a:pt x="88" y="49"/>
                    <a:pt x="101" y="20"/>
                    <a:pt x="135" y="12"/>
                  </a:cubicBezTo>
                  <a:cubicBezTo>
                    <a:pt x="120" y="32"/>
                    <a:pt x="97" y="44"/>
                    <a:pt x="78" y="60"/>
                  </a:cubicBezTo>
                  <a:cubicBezTo>
                    <a:pt x="66" y="60"/>
                    <a:pt x="54" y="60"/>
                    <a:pt x="42" y="60"/>
                  </a:cubicBezTo>
                  <a:cubicBezTo>
                    <a:pt x="23" y="59"/>
                    <a:pt x="11" y="51"/>
                    <a:pt x="0" y="42"/>
                  </a:cubicBezTo>
                  <a:cubicBezTo>
                    <a:pt x="9" y="14"/>
                    <a:pt x="42" y="10"/>
                    <a:pt x="69" y="0"/>
                  </a:cubicBezTo>
                  <a:cubicBezTo>
                    <a:pt x="81" y="0"/>
                    <a:pt x="93" y="0"/>
                    <a:pt x="105" y="0"/>
                  </a:cubicBezTo>
                  <a:cubicBezTo>
                    <a:pt x="112" y="0"/>
                    <a:pt x="119" y="0"/>
                    <a:pt x="126" y="0"/>
                  </a:cubicBezTo>
                  <a:close/>
                </a:path>
              </a:pathLst>
            </a:custGeom>
            <a:solidFill>
              <a:srgbClr val="8AEAE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84" name="Freeform 155"/>
            <p:cNvSpPr/>
            <p:nvPr/>
          </p:nvSpPr>
          <p:spPr bwMode="auto">
            <a:xfrm>
              <a:off x="4529138" y="3951288"/>
              <a:ext cx="169863" cy="139700"/>
            </a:xfrm>
            <a:custGeom>
              <a:cxnLst>
                <a:cxn ang="0">
                  <a:pos x="48" y="0"/>
                </a:cxn>
                <a:cxn ang="0">
                  <a:pos x="63" y="0"/>
                </a:cxn>
                <a:cxn ang="0">
                  <a:pos x="0" y="45"/>
                </a:cxn>
                <a:cxn ang="0">
                  <a:pos x="45" y="3"/>
                </a:cxn>
                <a:cxn ang="0">
                  <a:pos x="48" y="0"/>
                </a:cxn>
              </a:cxnLst>
              <a:rect b="b" l="0" r="r" t="0"/>
              <a:pathLst>
                <a:path h="52" w="62">
                  <a:moveTo>
                    <a:pt x="48" y="0"/>
                  </a:moveTo>
                  <a:cubicBezTo>
                    <a:pt x="53" y="0"/>
                    <a:pt x="58" y="0"/>
                    <a:pt x="63" y="0"/>
                  </a:cubicBezTo>
                  <a:cubicBezTo>
                    <a:pt x="42" y="13"/>
                    <a:pt x="31" y="52"/>
                    <a:pt x="0" y="45"/>
                  </a:cubicBezTo>
                  <a:cubicBezTo>
                    <a:pt x="13" y="29"/>
                    <a:pt x="31" y="18"/>
                    <a:pt x="45" y="3"/>
                  </a:cubicBezTo>
                  <a:cubicBezTo>
                    <a:pt x="48" y="4"/>
                    <a:pt x="48" y="2"/>
                    <a:pt x="48" y="0"/>
                  </a:cubicBezTo>
                  <a:close/>
                </a:path>
              </a:pathLst>
            </a:custGeom>
            <a:solidFill>
              <a:srgbClr val="FEFE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85" name="Freeform 156"/>
            <p:cNvSpPr/>
            <p:nvPr/>
          </p:nvSpPr>
          <p:spPr bwMode="auto">
            <a:xfrm>
              <a:off x="6578600" y="4168775"/>
              <a:ext cx="323850" cy="339725"/>
            </a:xfrm>
            <a:custGeom>
              <a:cxnLst>
                <a:cxn ang="0">
                  <a:pos x="0" y="126"/>
                </a:cxn>
                <a:cxn ang="0">
                  <a:pos x="120" y="0"/>
                </a:cxn>
                <a:cxn ang="0">
                  <a:pos x="66" y="69"/>
                </a:cxn>
                <a:cxn ang="0">
                  <a:pos x="0" y="126"/>
                </a:cxn>
              </a:cxnLst>
              <a:rect b="b" l="0" r="r" t="0"/>
              <a:pathLst>
                <a:path h="125" w="120">
                  <a:moveTo>
                    <a:pt x="0" y="126"/>
                  </a:moveTo>
                  <a:cubicBezTo>
                    <a:pt x="39" y="83"/>
                    <a:pt x="71" y="33"/>
                    <a:pt x="120" y="0"/>
                  </a:cubicBezTo>
                  <a:cubicBezTo>
                    <a:pt x="106" y="26"/>
                    <a:pt x="86" y="48"/>
                    <a:pt x="66" y="69"/>
                  </a:cubicBezTo>
                  <a:cubicBezTo>
                    <a:pt x="47" y="90"/>
                    <a:pt x="29" y="116"/>
                    <a:pt x="0" y="12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86" name="Freeform 157"/>
            <p:cNvSpPr/>
            <p:nvPr/>
          </p:nvSpPr>
          <p:spPr bwMode="auto">
            <a:xfrm>
              <a:off x="1373188" y="4225925"/>
              <a:ext cx="185738" cy="146050"/>
            </a:xfrm>
            <a:custGeom>
              <a:cxnLst>
                <a:cxn ang="0">
                  <a:pos x="0" y="54"/>
                </a:cxn>
                <a:cxn ang="0">
                  <a:pos x="69" y="0"/>
                </a:cxn>
                <a:cxn ang="0">
                  <a:pos x="0" y="54"/>
                </a:cxn>
              </a:cxnLst>
              <a:rect b="b" l="0" r="r" t="0"/>
              <a:pathLst>
                <a:path h="54" w="69">
                  <a:moveTo>
                    <a:pt x="0" y="54"/>
                  </a:moveTo>
                  <a:cubicBezTo>
                    <a:pt x="21" y="34"/>
                    <a:pt x="40" y="12"/>
                    <a:pt x="69" y="0"/>
                  </a:cubicBezTo>
                  <a:cubicBezTo>
                    <a:pt x="53" y="25"/>
                    <a:pt x="32" y="45"/>
                    <a:pt x="0" y="5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87" name="Freeform 158"/>
            <p:cNvSpPr/>
            <p:nvPr/>
          </p:nvSpPr>
          <p:spPr bwMode="auto">
            <a:xfrm>
              <a:off x="1906588" y="4298950"/>
              <a:ext cx="185738" cy="193675"/>
            </a:xfrm>
            <a:custGeom>
              <a:cxnLst>
                <a:cxn ang="0">
                  <a:pos x="0" y="72"/>
                </a:cxn>
                <a:cxn ang="0">
                  <a:pos x="69" y="0"/>
                </a:cxn>
                <a:cxn ang="0">
                  <a:pos x="0" y="72"/>
                </a:cxn>
              </a:cxnLst>
              <a:rect b="b" l="0" r="r" t="0"/>
              <a:pathLst>
                <a:path h="72" w="69">
                  <a:moveTo>
                    <a:pt x="0" y="72"/>
                  </a:moveTo>
                  <a:cubicBezTo>
                    <a:pt x="22" y="47"/>
                    <a:pt x="39" y="17"/>
                    <a:pt x="69" y="0"/>
                  </a:cubicBezTo>
                  <a:cubicBezTo>
                    <a:pt x="56" y="34"/>
                    <a:pt x="33" y="58"/>
                    <a:pt x="0" y="7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88" name="Freeform 159"/>
            <p:cNvSpPr/>
            <p:nvPr/>
          </p:nvSpPr>
          <p:spPr bwMode="auto">
            <a:xfrm>
              <a:off x="2624138" y="4298950"/>
              <a:ext cx="123825" cy="314325"/>
            </a:xfrm>
            <a:custGeom>
              <a:cxnLst>
                <a:cxn ang="0">
                  <a:pos x="39" y="0"/>
                </a:cxn>
                <a:cxn ang="0">
                  <a:pos x="45" y="12"/>
                </a:cxn>
                <a:cxn ang="0">
                  <a:pos x="0" y="117"/>
                </a:cxn>
                <a:cxn ang="0">
                  <a:pos x="0" y="114"/>
                </a:cxn>
                <a:cxn ang="0">
                  <a:pos x="39" y="0"/>
                </a:cxn>
              </a:cxnLst>
              <a:rect b="b" l="0" r="r" t="0"/>
              <a:pathLst>
                <a:path h="117" w="46">
                  <a:moveTo>
                    <a:pt x="39" y="0"/>
                  </a:moveTo>
                  <a:cubicBezTo>
                    <a:pt x="44" y="1"/>
                    <a:pt x="46" y="5"/>
                    <a:pt x="45" y="12"/>
                  </a:cubicBezTo>
                  <a:cubicBezTo>
                    <a:pt x="42" y="59"/>
                    <a:pt x="23" y="90"/>
                    <a:pt x="0" y="117"/>
                  </a:cubicBezTo>
                  <a:cubicBezTo>
                    <a:pt x="0" y="116"/>
                    <a:pt x="0" y="115"/>
                    <a:pt x="0" y="114"/>
                  </a:cubicBezTo>
                  <a:cubicBezTo>
                    <a:pt x="18" y="81"/>
                    <a:pt x="29" y="41"/>
                    <a:pt x="39" y="0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89" name="Freeform 160"/>
            <p:cNvSpPr/>
            <p:nvPr/>
          </p:nvSpPr>
          <p:spPr bwMode="auto">
            <a:xfrm>
              <a:off x="1776413" y="4306888"/>
              <a:ext cx="193675" cy="161925"/>
            </a:xfrm>
            <a:custGeom>
              <a:cxnLst>
                <a:cxn ang="0">
                  <a:pos x="72" y="0"/>
                </a:cxn>
                <a:cxn ang="0">
                  <a:pos x="0" y="60"/>
                </a:cxn>
                <a:cxn ang="0">
                  <a:pos x="72" y="0"/>
                </a:cxn>
              </a:cxnLst>
              <a:rect b="b" l="0" r="r" t="0"/>
              <a:pathLst>
                <a:path h="60" w="72">
                  <a:moveTo>
                    <a:pt x="72" y="0"/>
                  </a:moveTo>
                  <a:cubicBezTo>
                    <a:pt x="64" y="24"/>
                    <a:pt x="31" y="49"/>
                    <a:pt x="0" y="60"/>
                  </a:cubicBezTo>
                  <a:cubicBezTo>
                    <a:pt x="20" y="36"/>
                    <a:pt x="43" y="15"/>
                    <a:pt x="72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90" name="Freeform 161"/>
            <p:cNvSpPr/>
            <p:nvPr/>
          </p:nvSpPr>
          <p:spPr bwMode="auto">
            <a:xfrm>
              <a:off x="6659563" y="4492625"/>
              <a:ext cx="80963" cy="80963"/>
            </a:xfrm>
            <a:custGeom>
              <a:cxnLst>
                <a:cxn ang="0">
                  <a:pos x="0" y="30"/>
                </a:cxn>
                <a:cxn ang="0">
                  <a:pos x="30" y="0"/>
                </a:cxn>
                <a:cxn ang="0">
                  <a:pos x="0" y="30"/>
                </a:cxn>
              </a:cxnLst>
              <a:rect b="b" l="0" r="r" t="0"/>
              <a:pathLst>
                <a:path h="30" w="30">
                  <a:moveTo>
                    <a:pt x="0" y="30"/>
                  </a:moveTo>
                  <a:cubicBezTo>
                    <a:pt x="9" y="19"/>
                    <a:pt x="19" y="9"/>
                    <a:pt x="30" y="0"/>
                  </a:cubicBezTo>
                  <a:cubicBezTo>
                    <a:pt x="21" y="11"/>
                    <a:pt x="11" y="21"/>
                    <a:pt x="0" y="30"/>
                  </a:cubicBezTo>
                  <a:close/>
                </a:path>
              </a:pathLst>
            </a:custGeom>
            <a:solidFill>
              <a:srgbClr val="83B7C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91" name="Freeform 162"/>
            <p:cNvSpPr/>
            <p:nvPr/>
          </p:nvSpPr>
          <p:spPr bwMode="auto">
            <a:xfrm>
              <a:off x="6627813" y="4387850"/>
              <a:ext cx="257175" cy="241300"/>
            </a:xfrm>
            <a:custGeom>
              <a:cxnLst>
                <a:cxn ang="0">
                  <a:pos x="45" y="39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12" y="72"/>
                </a:cxn>
                <a:cxn ang="0">
                  <a:pos x="45" y="39"/>
                </a:cxn>
              </a:cxnLst>
              <a:rect b="b" l="0" r="r" t="0"/>
              <a:pathLst>
                <a:path h="90" w="96">
                  <a:moveTo>
                    <a:pt x="45" y="39"/>
                  </a:moveTo>
                  <a:cubicBezTo>
                    <a:pt x="62" y="26"/>
                    <a:pt x="73" y="7"/>
                    <a:pt x="96" y="0"/>
                  </a:cubicBezTo>
                  <a:cubicBezTo>
                    <a:pt x="69" y="35"/>
                    <a:pt x="36" y="64"/>
                    <a:pt x="0" y="90"/>
                  </a:cubicBezTo>
                  <a:cubicBezTo>
                    <a:pt x="2" y="82"/>
                    <a:pt x="6" y="76"/>
                    <a:pt x="12" y="72"/>
                  </a:cubicBezTo>
                  <a:cubicBezTo>
                    <a:pt x="24" y="62"/>
                    <a:pt x="35" y="51"/>
                    <a:pt x="45" y="3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92" name="Freeform 163"/>
            <p:cNvSpPr/>
            <p:nvPr/>
          </p:nvSpPr>
          <p:spPr bwMode="auto">
            <a:xfrm>
              <a:off x="6659563" y="4492625"/>
              <a:ext cx="88900" cy="88900"/>
            </a:xfrm>
            <a:custGeom>
              <a:cxnLst>
                <a:cxn ang="0">
                  <a:pos x="0" y="30"/>
                </a:cxn>
                <a:cxn ang="0">
                  <a:pos x="30" y="0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0" y="30"/>
                </a:cxn>
              </a:cxnLst>
              <a:rect b="b" l="0" r="r" t="0"/>
              <a:pathLst>
                <a:path h="33" w="33">
                  <a:moveTo>
                    <a:pt x="0" y="30"/>
                  </a:moveTo>
                  <a:cubicBezTo>
                    <a:pt x="11" y="21"/>
                    <a:pt x="21" y="11"/>
                    <a:pt x="30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23" y="12"/>
                    <a:pt x="12" y="23"/>
                    <a:pt x="0" y="33"/>
                  </a:cubicBezTo>
                  <a:cubicBezTo>
                    <a:pt x="0" y="32"/>
                    <a:pt x="0" y="31"/>
                    <a:pt x="0" y="30"/>
                  </a:cubicBezTo>
                  <a:close/>
                </a:path>
              </a:pathLst>
            </a:custGeom>
            <a:solidFill>
              <a:srgbClr val="2747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93" name="Freeform 164"/>
            <p:cNvSpPr/>
            <p:nvPr/>
          </p:nvSpPr>
          <p:spPr bwMode="auto">
            <a:xfrm>
              <a:off x="6594475" y="4411663"/>
              <a:ext cx="444500" cy="330200"/>
            </a:xfrm>
            <a:custGeom>
              <a:cxnLst>
                <a:cxn ang="0">
                  <a:pos x="0" y="123"/>
                </a:cxn>
                <a:cxn ang="0">
                  <a:pos x="165" y="0"/>
                </a:cxn>
                <a:cxn ang="0">
                  <a:pos x="0" y="123"/>
                </a:cxn>
              </a:cxnLst>
              <a:rect b="b" l="0" r="r" t="0"/>
              <a:pathLst>
                <a:path h="123" w="165">
                  <a:moveTo>
                    <a:pt x="0" y="123"/>
                  </a:moveTo>
                  <a:cubicBezTo>
                    <a:pt x="61" y="88"/>
                    <a:pt x="114" y="45"/>
                    <a:pt x="165" y="0"/>
                  </a:cubicBezTo>
                  <a:cubicBezTo>
                    <a:pt x="128" y="59"/>
                    <a:pt x="72" y="99"/>
                    <a:pt x="0" y="12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94" name="Freeform 165"/>
            <p:cNvSpPr/>
            <p:nvPr/>
          </p:nvSpPr>
          <p:spPr bwMode="auto">
            <a:xfrm>
              <a:off x="2479675" y="4362450"/>
              <a:ext cx="85725" cy="153988"/>
            </a:xfrm>
            <a:custGeom>
              <a:cxnLst>
                <a:cxn ang="0">
                  <a:pos x="0" y="54"/>
                </a:cxn>
                <a:cxn ang="0">
                  <a:pos x="30" y="0"/>
                </a:cxn>
                <a:cxn ang="0">
                  <a:pos x="6" y="57"/>
                </a:cxn>
                <a:cxn ang="0">
                  <a:pos x="0" y="54"/>
                </a:cxn>
              </a:cxnLst>
              <a:rect b="b" l="0" r="r" t="0"/>
              <a:pathLst>
                <a:path h="57" w="32">
                  <a:moveTo>
                    <a:pt x="0" y="54"/>
                  </a:moveTo>
                  <a:cubicBezTo>
                    <a:pt x="9" y="35"/>
                    <a:pt x="23" y="21"/>
                    <a:pt x="30" y="0"/>
                  </a:cubicBezTo>
                  <a:cubicBezTo>
                    <a:pt x="32" y="17"/>
                    <a:pt x="16" y="42"/>
                    <a:pt x="6" y="57"/>
                  </a:cubicBezTo>
                  <a:cubicBezTo>
                    <a:pt x="3" y="57"/>
                    <a:pt x="1" y="56"/>
                    <a:pt x="0" y="54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95" name="Freeform 166"/>
            <p:cNvSpPr/>
            <p:nvPr/>
          </p:nvSpPr>
          <p:spPr bwMode="auto">
            <a:xfrm>
              <a:off x="6643688" y="4573588"/>
              <a:ext cx="403225" cy="249238"/>
            </a:xfrm>
            <a:custGeom>
              <a:cxnLst>
                <a:cxn ang="0">
                  <a:pos x="0" y="93"/>
                </a:cxn>
                <a:cxn ang="0">
                  <a:pos x="150" y="0"/>
                </a:cxn>
                <a:cxn ang="0">
                  <a:pos x="0" y="93"/>
                </a:cxn>
              </a:cxnLst>
              <a:rect b="b" l="0" r="r" t="0"/>
              <a:pathLst>
                <a:path h="93" w="150">
                  <a:moveTo>
                    <a:pt x="0" y="93"/>
                  </a:moveTo>
                  <a:cubicBezTo>
                    <a:pt x="55" y="67"/>
                    <a:pt x="101" y="32"/>
                    <a:pt x="150" y="0"/>
                  </a:cubicBezTo>
                  <a:cubicBezTo>
                    <a:pt x="116" y="47"/>
                    <a:pt x="63" y="75"/>
                    <a:pt x="0" y="9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96" name="Freeform 167"/>
            <p:cNvSpPr/>
            <p:nvPr/>
          </p:nvSpPr>
          <p:spPr bwMode="auto">
            <a:xfrm>
              <a:off x="5683250" y="4686300"/>
              <a:ext cx="311150" cy="120650"/>
            </a:xfrm>
            <a:custGeom>
              <a:cxnLst>
                <a:cxn ang="0">
                  <a:pos x="108" y="0"/>
                </a:cxn>
                <a:cxn ang="0">
                  <a:pos x="111" y="6"/>
                </a:cxn>
                <a:cxn ang="0">
                  <a:pos x="0" y="45"/>
                </a:cxn>
                <a:cxn ang="0">
                  <a:pos x="108" y="0"/>
                </a:cxn>
              </a:cxnLst>
              <a:rect b="b" l="0" r="r" t="0"/>
              <a:pathLst>
                <a:path h="45" w="115">
                  <a:moveTo>
                    <a:pt x="108" y="0"/>
                  </a:moveTo>
                  <a:cubicBezTo>
                    <a:pt x="116" y="0"/>
                    <a:pt x="112" y="2"/>
                    <a:pt x="111" y="6"/>
                  </a:cubicBezTo>
                  <a:cubicBezTo>
                    <a:pt x="83" y="28"/>
                    <a:pt x="48" y="43"/>
                    <a:pt x="0" y="45"/>
                  </a:cubicBezTo>
                  <a:cubicBezTo>
                    <a:pt x="38" y="32"/>
                    <a:pt x="74" y="17"/>
                    <a:pt x="108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97" name="Freeform 168"/>
            <p:cNvSpPr/>
            <p:nvPr/>
          </p:nvSpPr>
          <p:spPr bwMode="auto">
            <a:xfrm>
              <a:off x="5254625" y="4689475"/>
              <a:ext cx="315913" cy="36513"/>
            </a:xfrm>
            <a:custGeom>
              <a:cxnLst>
                <a:cxn ang="0">
                  <a:pos x="0" y="11"/>
                </a:cxn>
                <a:cxn ang="0">
                  <a:pos x="0" y="8"/>
                </a:cxn>
                <a:cxn ang="0">
                  <a:pos x="117" y="14"/>
                </a:cxn>
                <a:cxn ang="0">
                  <a:pos x="0" y="11"/>
                </a:cxn>
              </a:cxnLst>
              <a:rect b="b" l="0" r="r" t="0"/>
              <a:pathLst>
                <a:path h="14" w="117">
                  <a:moveTo>
                    <a:pt x="0" y="11"/>
                  </a:moveTo>
                  <a:cubicBezTo>
                    <a:pt x="0" y="10"/>
                    <a:pt x="0" y="9"/>
                    <a:pt x="0" y="8"/>
                  </a:cubicBezTo>
                  <a:cubicBezTo>
                    <a:pt x="37" y="12"/>
                    <a:pt x="90" y="0"/>
                    <a:pt x="117" y="14"/>
                  </a:cubicBezTo>
                  <a:cubicBezTo>
                    <a:pt x="84" y="7"/>
                    <a:pt x="38" y="13"/>
                    <a:pt x="0" y="11"/>
                  </a:cubicBezTo>
                  <a:close/>
                </a:path>
              </a:pathLst>
            </a:custGeom>
            <a:solidFill>
              <a:srgbClr val="1768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98" name="Freeform 169"/>
            <p:cNvSpPr/>
            <p:nvPr/>
          </p:nvSpPr>
          <p:spPr bwMode="auto">
            <a:xfrm>
              <a:off x="4843463" y="4775200"/>
              <a:ext cx="742950" cy="55563"/>
            </a:xfrm>
            <a:custGeom>
              <a:cxnLst>
                <a:cxn ang="0">
                  <a:pos x="0" y="9"/>
                </a:cxn>
                <a:cxn ang="0">
                  <a:pos x="267" y="9"/>
                </a:cxn>
                <a:cxn ang="0">
                  <a:pos x="273" y="3"/>
                </a:cxn>
                <a:cxn ang="0">
                  <a:pos x="216" y="12"/>
                </a:cxn>
                <a:cxn ang="0">
                  <a:pos x="0" y="12"/>
                </a:cxn>
                <a:cxn ang="0">
                  <a:pos x="0" y="9"/>
                </a:cxn>
              </a:cxnLst>
              <a:rect b="b" l="0" r="r" t="0"/>
              <a:pathLst>
                <a:path h="21" w="276">
                  <a:moveTo>
                    <a:pt x="0" y="9"/>
                  </a:moveTo>
                  <a:cubicBezTo>
                    <a:pt x="86" y="0"/>
                    <a:pt x="187" y="21"/>
                    <a:pt x="267" y="9"/>
                  </a:cubicBezTo>
                  <a:cubicBezTo>
                    <a:pt x="271" y="8"/>
                    <a:pt x="274" y="8"/>
                    <a:pt x="273" y="3"/>
                  </a:cubicBezTo>
                  <a:cubicBezTo>
                    <a:pt x="276" y="19"/>
                    <a:pt x="237" y="12"/>
                    <a:pt x="216" y="12"/>
                  </a:cubicBezTo>
                  <a:cubicBezTo>
                    <a:pt x="150" y="12"/>
                    <a:pt x="66" y="12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lose/>
                </a:path>
              </a:pathLst>
            </a:custGeom>
            <a:solidFill>
              <a:srgbClr val="1768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99" name="Freeform 170"/>
            <p:cNvSpPr/>
            <p:nvPr/>
          </p:nvSpPr>
          <p:spPr bwMode="auto">
            <a:xfrm>
              <a:off x="5803900" y="4725988"/>
              <a:ext cx="298450" cy="104775"/>
            </a:xfrm>
            <a:custGeom>
              <a:cxnLst>
                <a:cxn ang="0">
                  <a:pos x="111" y="0"/>
                </a:cxn>
                <a:cxn ang="0">
                  <a:pos x="78" y="15"/>
                </a:cxn>
                <a:cxn ang="0">
                  <a:pos x="93" y="18"/>
                </a:cxn>
                <a:cxn ang="0">
                  <a:pos x="33" y="39"/>
                </a:cxn>
                <a:cxn ang="0">
                  <a:pos x="42" y="33"/>
                </a:cxn>
                <a:cxn ang="0">
                  <a:pos x="0" y="36"/>
                </a:cxn>
                <a:cxn ang="0">
                  <a:pos x="111" y="0"/>
                </a:cxn>
              </a:cxnLst>
              <a:rect b="b" l="0" r="r" t="0"/>
              <a:pathLst>
                <a:path h="39" w="110">
                  <a:moveTo>
                    <a:pt x="111" y="0"/>
                  </a:moveTo>
                  <a:cubicBezTo>
                    <a:pt x="104" y="9"/>
                    <a:pt x="89" y="10"/>
                    <a:pt x="78" y="15"/>
                  </a:cubicBezTo>
                  <a:cubicBezTo>
                    <a:pt x="77" y="22"/>
                    <a:pt x="89" y="16"/>
                    <a:pt x="93" y="18"/>
                  </a:cubicBezTo>
                  <a:cubicBezTo>
                    <a:pt x="77" y="29"/>
                    <a:pt x="60" y="39"/>
                    <a:pt x="33" y="39"/>
                  </a:cubicBezTo>
                  <a:cubicBezTo>
                    <a:pt x="34" y="35"/>
                    <a:pt x="37" y="33"/>
                    <a:pt x="42" y="33"/>
                  </a:cubicBezTo>
                  <a:cubicBezTo>
                    <a:pt x="32" y="26"/>
                    <a:pt x="15" y="38"/>
                    <a:pt x="0" y="36"/>
                  </a:cubicBezTo>
                  <a:cubicBezTo>
                    <a:pt x="25" y="12"/>
                    <a:pt x="69" y="7"/>
                    <a:pt x="111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00" name="Freeform 172"/>
            <p:cNvSpPr/>
            <p:nvPr/>
          </p:nvSpPr>
          <p:spPr bwMode="auto">
            <a:xfrm>
              <a:off x="1776413" y="49213"/>
              <a:ext cx="161925" cy="28575"/>
            </a:xfrm>
            <a:custGeom>
              <a:cxnLst>
                <a:cxn ang="0">
                  <a:pos x="0" y="4"/>
                </a:cxn>
                <a:cxn ang="0">
                  <a:pos x="60" y="7"/>
                </a:cxn>
                <a:cxn ang="0">
                  <a:pos x="0" y="4"/>
                </a:cxn>
              </a:cxnLst>
              <a:rect b="b" l="0" r="r" t="0"/>
              <a:pathLst>
                <a:path h="11" w="60">
                  <a:moveTo>
                    <a:pt x="0" y="4"/>
                  </a:moveTo>
                  <a:cubicBezTo>
                    <a:pt x="19" y="6"/>
                    <a:pt x="46" y="0"/>
                    <a:pt x="60" y="7"/>
                  </a:cubicBezTo>
                  <a:cubicBezTo>
                    <a:pt x="41" y="5"/>
                    <a:pt x="14" y="11"/>
                    <a:pt x="0" y="4"/>
                  </a:cubicBezTo>
                  <a:close/>
                </a:path>
              </a:pathLst>
            </a:custGeom>
            <a:solidFill>
              <a:srgbClr val="9EB8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01" name="Freeform 173"/>
            <p:cNvSpPr/>
            <p:nvPr/>
          </p:nvSpPr>
          <p:spPr bwMode="auto">
            <a:xfrm>
              <a:off x="6232525" y="161925"/>
              <a:ext cx="152400" cy="28575"/>
            </a:xfrm>
            <a:custGeom>
              <a:cxnLst>
                <a:cxn ang="0">
                  <a:pos x="0" y="7"/>
                </a:cxn>
                <a:cxn ang="0">
                  <a:pos x="57" y="4"/>
                </a:cxn>
                <a:cxn ang="0">
                  <a:pos x="0" y="7"/>
                </a:cxn>
              </a:cxnLst>
              <a:rect b="b" l="0" r="r" t="0"/>
              <a:pathLst>
                <a:path h="11" w="57">
                  <a:moveTo>
                    <a:pt x="0" y="7"/>
                  </a:moveTo>
                  <a:cubicBezTo>
                    <a:pt x="13" y="0"/>
                    <a:pt x="39" y="6"/>
                    <a:pt x="57" y="4"/>
                  </a:cubicBezTo>
                  <a:cubicBezTo>
                    <a:pt x="44" y="11"/>
                    <a:pt x="18" y="5"/>
                    <a:pt x="0" y="7"/>
                  </a:cubicBezTo>
                  <a:close/>
                </a:path>
              </a:pathLst>
            </a:custGeom>
            <a:solidFill>
              <a:srgbClr val="0A586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02" name="Freeform 174"/>
            <p:cNvSpPr/>
            <p:nvPr/>
          </p:nvSpPr>
          <p:spPr bwMode="auto">
            <a:xfrm>
              <a:off x="3157538" y="169863"/>
              <a:ext cx="160338" cy="30163"/>
            </a:xfrm>
            <a:custGeom>
              <a:cxnLst>
                <a:cxn ang="0">
                  <a:pos x="0" y="4"/>
                </a:cxn>
                <a:cxn ang="0">
                  <a:pos x="60" y="7"/>
                </a:cxn>
                <a:cxn ang="0">
                  <a:pos x="0" y="4"/>
                </a:cxn>
              </a:cxnLst>
              <a:rect b="b" l="0" r="r" t="0"/>
              <a:pathLst>
                <a:path h="11" w="60">
                  <a:moveTo>
                    <a:pt x="0" y="4"/>
                  </a:moveTo>
                  <a:cubicBezTo>
                    <a:pt x="19" y="6"/>
                    <a:pt x="46" y="0"/>
                    <a:pt x="60" y="7"/>
                  </a:cubicBezTo>
                  <a:cubicBezTo>
                    <a:pt x="41" y="5"/>
                    <a:pt x="14" y="11"/>
                    <a:pt x="0" y="4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03" name="Freeform 175"/>
            <p:cNvSpPr/>
            <p:nvPr/>
          </p:nvSpPr>
          <p:spPr bwMode="auto">
            <a:xfrm>
              <a:off x="6013450" y="169863"/>
              <a:ext cx="88900" cy="30163"/>
            </a:xfrm>
            <a:custGeom>
              <a:cxnLst>
                <a:cxn ang="0">
                  <a:pos x="0" y="7"/>
                </a:cxn>
                <a:cxn ang="0">
                  <a:pos x="33" y="4"/>
                </a:cxn>
                <a:cxn ang="0">
                  <a:pos x="0" y="7"/>
                </a:cxn>
              </a:cxnLst>
              <a:rect b="b" l="0" r="r" t="0"/>
              <a:pathLst>
                <a:path h="11" w="33">
                  <a:moveTo>
                    <a:pt x="0" y="7"/>
                  </a:moveTo>
                  <a:cubicBezTo>
                    <a:pt x="5" y="0"/>
                    <a:pt x="23" y="6"/>
                    <a:pt x="33" y="4"/>
                  </a:cubicBezTo>
                  <a:cubicBezTo>
                    <a:pt x="28" y="11"/>
                    <a:pt x="10" y="5"/>
                    <a:pt x="0" y="7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04" name="Freeform 176"/>
            <p:cNvSpPr/>
            <p:nvPr/>
          </p:nvSpPr>
          <p:spPr bwMode="auto">
            <a:xfrm>
              <a:off x="2825750" y="177800"/>
              <a:ext cx="104775" cy="30163"/>
            </a:xfrm>
            <a:custGeom>
              <a:cxnLst>
                <a:cxn ang="0">
                  <a:pos x="0" y="4"/>
                </a:cxn>
                <a:cxn ang="0">
                  <a:pos x="39" y="7"/>
                </a:cxn>
                <a:cxn ang="0">
                  <a:pos x="0" y="4"/>
                </a:cxn>
              </a:cxnLst>
              <a:rect b="b" l="0" r="r" t="0"/>
              <a:pathLst>
                <a:path h="11" w="39">
                  <a:moveTo>
                    <a:pt x="0" y="4"/>
                  </a:moveTo>
                  <a:cubicBezTo>
                    <a:pt x="12" y="6"/>
                    <a:pt x="32" y="0"/>
                    <a:pt x="39" y="7"/>
                  </a:cubicBezTo>
                  <a:cubicBezTo>
                    <a:pt x="27" y="5"/>
                    <a:pt x="7" y="11"/>
                    <a:pt x="0" y="4"/>
                  </a:cubicBezTo>
                  <a:close/>
                </a:path>
              </a:pathLst>
            </a:custGeom>
            <a:solidFill>
              <a:srgbClr val="3F5A5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05" name="Freeform 177"/>
            <p:cNvSpPr/>
            <p:nvPr/>
          </p:nvSpPr>
          <p:spPr bwMode="auto">
            <a:xfrm>
              <a:off x="3448050" y="177800"/>
              <a:ext cx="136525" cy="30163"/>
            </a:xfrm>
            <a:custGeom>
              <a:cxnLst>
                <a:cxn ang="0">
                  <a:pos x="0" y="4"/>
                </a:cxn>
                <a:cxn ang="0">
                  <a:pos x="51" y="7"/>
                </a:cxn>
                <a:cxn ang="0">
                  <a:pos x="0" y="4"/>
                </a:cxn>
              </a:cxnLst>
              <a:rect b="b" l="0" r="r" t="0"/>
              <a:pathLst>
                <a:path h="11" w="51">
                  <a:moveTo>
                    <a:pt x="0" y="4"/>
                  </a:moveTo>
                  <a:cubicBezTo>
                    <a:pt x="16" y="6"/>
                    <a:pt x="40" y="0"/>
                    <a:pt x="51" y="7"/>
                  </a:cubicBezTo>
                  <a:cubicBezTo>
                    <a:pt x="35" y="5"/>
                    <a:pt x="11" y="11"/>
                    <a:pt x="0" y="4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06" name="Freeform 178"/>
            <p:cNvSpPr/>
            <p:nvPr/>
          </p:nvSpPr>
          <p:spPr bwMode="auto">
            <a:xfrm>
              <a:off x="5853113" y="177800"/>
              <a:ext cx="96838" cy="30163"/>
            </a:xfrm>
            <a:custGeom>
              <a:cxnLst>
                <a:cxn ang="0">
                  <a:pos x="0" y="7"/>
                </a:cxn>
                <a:cxn ang="0">
                  <a:pos x="36" y="4"/>
                </a:cxn>
                <a:cxn ang="0">
                  <a:pos x="0" y="7"/>
                </a:cxn>
              </a:cxnLst>
              <a:rect b="b" l="0" r="r" t="0"/>
              <a:pathLst>
                <a:path h="11" w="36">
                  <a:moveTo>
                    <a:pt x="0" y="7"/>
                  </a:moveTo>
                  <a:cubicBezTo>
                    <a:pt x="6" y="0"/>
                    <a:pt x="25" y="6"/>
                    <a:pt x="36" y="4"/>
                  </a:cubicBezTo>
                  <a:cubicBezTo>
                    <a:pt x="30" y="11"/>
                    <a:pt x="11" y="5"/>
                    <a:pt x="0" y="7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07" name="Freeform 179"/>
            <p:cNvSpPr/>
            <p:nvPr/>
          </p:nvSpPr>
          <p:spPr bwMode="auto">
            <a:xfrm>
              <a:off x="3027363" y="185738"/>
              <a:ext cx="104775" cy="30163"/>
            </a:xfrm>
            <a:custGeom>
              <a:cxnLst>
                <a:cxn ang="0">
                  <a:pos x="0" y="4"/>
                </a:cxn>
                <a:cxn ang="0">
                  <a:pos x="39" y="7"/>
                </a:cxn>
                <a:cxn ang="0">
                  <a:pos x="0" y="4"/>
                </a:cxn>
              </a:cxnLst>
              <a:rect b="b" l="0" r="r" t="0"/>
              <a:pathLst>
                <a:path h="11" w="39">
                  <a:moveTo>
                    <a:pt x="0" y="4"/>
                  </a:moveTo>
                  <a:cubicBezTo>
                    <a:pt x="12" y="6"/>
                    <a:pt x="32" y="0"/>
                    <a:pt x="39" y="7"/>
                  </a:cubicBezTo>
                  <a:cubicBezTo>
                    <a:pt x="27" y="5"/>
                    <a:pt x="7" y="11"/>
                    <a:pt x="0" y="4"/>
                  </a:cubicBezTo>
                  <a:close/>
                </a:path>
              </a:pathLst>
            </a:custGeom>
            <a:solidFill>
              <a:srgbClr val="647E7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08" name="Freeform 180"/>
            <p:cNvSpPr/>
            <p:nvPr/>
          </p:nvSpPr>
          <p:spPr bwMode="auto">
            <a:xfrm>
              <a:off x="3721100" y="185738"/>
              <a:ext cx="138113" cy="30163"/>
            </a:xfrm>
            <a:custGeom>
              <a:cxnLst>
                <a:cxn ang="0">
                  <a:pos x="0" y="4"/>
                </a:cxn>
                <a:cxn ang="0">
                  <a:pos x="51" y="7"/>
                </a:cxn>
                <a:cxn ang="0">
                  <a:pos x="0" y="4"/>
                </a:cxn>
              </a:cxnLst>
              <a:rect b="b" l="0" r="r" t="0"/>
              <a:pathLst>
                <a:path h="11" w="51">
                  <a:moveTo>
                    <a:pt x="0" y="4"/>
                  </a:moveTo>
                  <a:cubicBezTo>
                    <a:pt x="16" y="6"/>
                    <a:pt x="40" y="0"/>
                    <a:pt x="51" y="7"/>
                  </a:cubicBezTo>
                  <a:cubicBezTo>
                    <a:pt x="35" y="5"/>
                    <a:pt x="11" y="11"/>
                    <a:pt x="0" y="4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09" name="Freeform 181"/>
            <p:cNvSpPr/>
            <p:nvPr/>
          </p:nvSpPr>
          <p:spPr bwMode="auto">
            <a:xfrm>
              <a:off x="3228975" y="193675"/>
              <a:ext cx="104775" cy="30163"/>
            </a:xfrm>
            <a:custGeom>
              <a:cxnLst>
                <a:cxn ang="0">
                  <a:pos x="0" y="4"/>
                </a:cxn>
                <a:cxn ang="0">
                  <a:pos x="39" y="7"/>
                </a:cxn>
                <a:cxn ang="0">
                  <a:pos x="0" y="4"/>
                </a:cxn>
              </a:cxnLst>
              <a:rect b="b" l="0" r="r" t="0"/>
              <a:pathLst>
                <a:path h="11" w="39">
                  <a:moveTo>
                    <a:pt x="0" y="4"/>
                  </a:moveTo>
                  <a:cubicBezTo>
                    <a:pt x="12" y="6"/>
                    <a:pt x="32" y="0"/>
                    <a:pt x="39" y="7"/>
                  </a:cubicBezTo>
                  <a:cubicBezTo>
                    <a:pt x="27" y="5"/>
                    <a:pt x="7" y="11"/>
                    <a:pt x="0" y="4"/>
                  </a:cubicBezTo>
                  <a:close/>
                </a:path>
              </a:pathLst>
            </a:custGeom>
            <a:solidFill>
              <a:srgbClr val="647E7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0" name="Freeform 182"/>
            <p:cNvSpPr/>
            <p:nvPr/>
          </p:nvSpPr>
          <p:spPr bwMode="auto">
            <a:xfrm>
              <a:off x="3979863" y="193675"/>
              <a:ext cx="112713" cy="30163"/>
            </a:xfrm>
            <a:custGeom>
              <a:cxnLst>
                <a:cxn ang="0">
                  <a:pos x="0" y="4"/>
                </a:cxn>
                <a:cxn ang="0">
                  <a:pos x="42" y="7"/>
                </a:cxn>
                <a:cxn ang="0">
                  <a:pos x="0" y="4"/>
                </a:cxn>
              </a:cxnLst>
              <a:rect b="b" l="0" r="r" t="0"/>
              <a:pathLst>
                <a:path h="11" w="42">
                  <a:moveTo>
                    <a:pt x="0" y="4"/>
                  </a:moveTo>
                  <a:cubicBezTo>
                    <a:pt x="13" y="6"/>
                    <a:pt x="34" y="0"/>
                    <a:pt x="42" y="7"/>
                  </a:cubicBezTo>
                  <a:cubicBezTo>
                    <a:pt x="29" y="5"/>
                    <a:pt x="8" y="11"/>
                    <a:pt x="0" y="4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1" name="Freeform 183"/>
            <p:cNvSpPr/>
            <p:nvPr/>
          </p:nvSpPr>
          <p:spPr bwMode="auto">
            <a:xfrm>
              <a:off x="5602288" y="193675"/>
              <a:ext cx="476250" cy="26988"/>
            </a:xfrm>
            <a:custGeom>
              <a:cxnLst>
                <a:cxn ang="0">
                  <a:pos x="0" y="7"/>
                </a:cxn>
                <a:cxn ang="0">
                  <a:pos x="69" y="4"/>
                </a:cxn>
                <a:cxn ang="0">
                  <a:pos x="177" y="4"/>
                </a:cxn>
                <a:cxn ang="0">
                  <a:pos x="177" y="7"/>
                </a:cxn>
                <a:cxn ang="0">
                  <a:pos x="24" y="10"/>
                </a:cxn>
                <a:cxn ang="0">
                  <a:pos x="0" y="7"/>
                </a:cxn>
              </a:cxnLst>
              <a:rect b="b" l="0" r="r" t="0"/>
              <a:pathLst>
                <a:path h="10" w="177">
                  <a:moveTo>
                    <a:pt x="0" y="7"/>
                  </a:moveTo>
                  <a:cubicBezTo>
                    <a:pt x="17" y="0"/>
                    <a:pt x="47" y="6"/>
                    <a:pt x="69" y="4"/>
                  </a:cubicBezTo>
                  <a:cubicBezTo>
                    <a:pt x="105" y="4"/>
                    <a:pt x="141" y="4"/>
                    <a:pt x="177" y="4"/>
                  </a:cubicBezTo>
                  <a:cubicBezTo>
                    <a:pt x="177" y="5"/>
                    <a:pt x="177" y="6"/>
                    <a:pt x="177" y="7"/>
                  </a:cubicBezTo>
                  <a:cubicBezTo>
                    <a:pt x="126" y="8"/>
                    <a:pt x="70" y="4"/>
                    <a:pt x="24" y="10"/>
                  </a:cubicBezTo>
                  <a:cubicBezTo>
                    <a:pt x="22" y="3"/>
                    <a:pt x="7" y="9"/>
                    <a:pt x="0" y="7"/>
                  </a:cubicBezTo>
                  <a:close/>
                </a:path>
              </a:pathLst>
            </a:custGeom>
            <a:solidFill>
              <a:srgbClr val="3F5A5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2" name="Freeform 184"/>
            <p:cNvSpPr/>
            <p:nvPr/>
          </p:nvSpPr>
          <p:spPr bwMode="auto">
            <a:xfrm>
              <a:off x="6078538" y="193675"/>
              <a:ext cx="855663" cy="19050"/>
            </a:xfrm>
            <a:custGeom>
              <a:cxnLst>
                <a:cxn ang="0">
                  <a:pos x="0" y="4"/>
                </a:cxn>
                <a:cxn ang="0">
                  <a:pos x="318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318">
                  <a:moveTo>
                    <a:pt x="0" y="4"/>
                  </a:moveTo>
                  <a:cubicBezTo>
                    <a:pt x="105" y="6"/>
                    <a:pt x="218" y="0"/>
                    <a:pt x="318" y="7"/>
                  </a:cubicBezTo>
                  <a:cubicBezTo>
                    <a:pt x="212" y="7"/>
                    <a:pt x="106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3" name="Freeform 185"/>
            <p:cNvSpPr/>
            <p:nvPr/>
          </p:nvSpPr>
          <p:spPr bwMode="auto">
            <a:xfrm>
              <a:off x="3430588" y="201613"/>
              <a:ext cx="106363" cy="30163"/>
            </a:xfrm>
            <a:custGeom>
              <a:cxnLst>
                <a:cxn ang="0">
                  <a:pos x="0" y="4"/>
                </a:cxn>
                <a:cxn ang="0">
                  <a:pos x="39" y="7"/>
                </a:cxn>
                <a:cxn ang="0">
                  <a:pos x="0" y="4"/>
                </a:cxn>
              </a:cxnLst>
              <a:rect b="b" l="0" r="r" t="0"/>
              <a:pathLst>
                <a:path h="11" w="39">
                  <a:moveTo>
                    <a:pt x="0" y="4"/>
                  </a:moveTo>
                  <a:cubicBezTo>
                    <a:pt x="12" y="6"/>
                    <a:pt x="32" y="0"/>
                    <a:pt x="39" y="7"/>
                  </a:cubicBezTo>
                  <a:cubicBezTo>
                    <a:pt x="27" y="5"/>
                    <a:pt x="7" y="11"/>
                    <a:pt x="0" y="4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4" name="Freeform 186"/>
            <p:cNvSpPr/>
            <p:nvPr/>
          </p:nvSpPr>
          <p:spPr bwMode="auto">
            <a:xfrm>
              <a:off x="4214813" y="201613"/>
              <a:ext cx="120650" cy="30163"/>
            </a:xfrm>
            <a:custGeom>
              <a:cxnLst>
                <a:cxn ang="0">
                  <a:pos x="0" y="4"/>
                </a:cxn>
                <a:cxn ang="0">
                  <a:pos x="45" y="7"/>
                </a:cxn>
                <a:cxn ang="0">
                  <a:pos x="0" y="4"/>
                </a:cxn>
              </a:cxnLst>
              <a:rect b="b" l="0" r="r" t="0"/>
              <a:pathLst>
                <a:path h="11" w="45">
                  <a:moveTo>
                    <a:pt x="0" y="4"/>
                  </a:moveTo>
                  <a:cubicBezTo>
                    <a:pt x="14" y="6"/>
                    <a:pt x="36" y="0"/>
                    <a:pt x="45" y="7"/>
                  </a:cubicBezTo>
                  <a:cubicBezTo>
                    <a:pt x="31" y="5"/>
                    <a:pt x="9" y="11"/>
                    <a:pt x="0" y="4"/>
                  </a:cubicBezTo>
                  <a:close/>
                </a:path>
              </a:pathLst>
            </a:custGeom>
            <a:solidFill>
              <a:srgbClr val="0A586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5" name="Freeform 187"/>
            <p:cNvSpPr/>
            <p:nvPr/>
          </p:nvSpPr>
          <p:spPr bwMode="auto">
            <a:xfrm>
              <a:off x="5448300" y="201613"/>
              <a:ext cx="80963" cy="30163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0" y="7"/>
                </a:cxn>
              </a:cxnLst>
              <a:rect b="b" l="0" r="r" t="0"/>
              <a:pathLst>
                <a:path h="11" w="30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26" y="11"/>
                    <a:pt x="9" y="5"/>
                    <a:pt x="0" y="7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6" name="Freeform 188"/>
            <p:cNvSpPr/>
            <p:nvPr/>
          </p:nvSpPr>
          <p:spPr bwMode="auto">
            <a:xfrm>
              <a:off x="3641725" y="209550"/>
              <a:ext cx="96838" cy="30163"/>
            </a:xfrm>
            <a:custGeom>
              <a:cxnLst>
                <a:cxn ang="0">
                  <a:pos x="0" y="4"/>
                </a:cxn>
                <a:cxn ang="0">
                  <a:pos x="36" y="7"/>
                </a:cxn>
                <a:cxn ang="0">
                  <a:pos x="0" y="4"/>
                </a:cxn>
              </a:cxnLst>
              <a:rect b="b" l="0" r="r" t="0"/>
              <a:pathLst>
                <a:path h="11" w="36">
                  <a:moveTo>
                    <a:pt x="0" y="4"/>
                  </a:moveTo>
                  <a:cubicBezTo>
                    <a:pt x="11" y="6"/>
                    <a:pt x="30" y="0"/>
                    <a:pt x="36" y="7"/>
                  </a:cubicBezTo>
                  <a:cubicBezTo>
                    <a:pt x="25" y="5"/>
                    <a:pt x="6" y="11"/>
                    <a:pt x="0" y="4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7" name="Freeform 189"/>
            <p:cNvSpPr/>
            <p:nvPr/>
          </p:nvSpPr>
          <p:spPr bwMode="auto">
            <a:xfrm>
              <a:off x="4657725" y="220663"/>
              <a:ext cx="484188" cy="7938"/>
            </a:xfrm>
            <a:custGeom>
              <a:cxnLst>
                <a:cxn ang="0">
                  <a:pos x="0" y="0"/>
                </a:cxn>
                <a:cxn ang="0">
                  <a:pos x="180" y="0"/>
                </a:cxn>
                <a:cxn ang="0">
                  <a:pos x="180" y="3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3" w="180">
                  <a:moveTo>
                    <a:pt x="0" y="0"/>
                  </a:moveTo>
                  <a:cubicBezTo>
                    <a:pt x="60" y="0"/>
                    <a:pt x="120" y="0"/>
                    <a:pt x="180" y="0"/>
                  </a:cubicBezTo>
                  <a:cubicBezTo>
                    <a:pt x="180" y="1"/>
                    <a:pt x="180" y="2"/>
                    <a:pt x="180" y="3"/>
                  </a:cubicBezTo>
                  <a:cubicBezTo>
                    <a:pt x="120" y="3"/>
                    <a:pt x="6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8" name="Freeform 190"/>
            <p:cNvSpPr/>
            <p:nvPr/>
          </p:nvSpPr>
          <p:spPr bwMode="auto">
            <a:xfrm>
              <a:off x="7167563" y="209550"/>
              <a:ext cx="96838" cy="30163"/>
            </a:xfrm>
            <a:custGeom>
              <a:cxnLst>
                <a:cxn ang="0">
                  <a:pos x="0" y="4"/>
                </a:cxn>
                <a:cxn ang="0">
                  <a:pos x="36" y="7"/>
                </a:cxn>
                <a:cxn ang="0">
                  <a:pos x="0" y="4"/>
                </a:cxn>
              </a:cxnLst>
              <a:rect b="b" l="0" r="r" t="0"/>
              <a:pathLst>
                <a:path h="11" w="36">
                  <a:moveTo>
                    <a:pt x="0" y="4"/>
                  </a:moveTo>
                  <a:cubicBezTo>
                    <a:pt x="11" y="6"/>
                    <a:pt x="30" y="0"/>
                    <a:pt x="36" y="7"/>
                  </a:cubicBezTo>
                  <a:cubicBezTo>
                    <a:pt x="25" y="5"/>
                    <a:pt x="6" y="11"/>
                    <a:pt x="0" y="4"/>
                  </a:cubicBezTo>
                  <a:close/>
                </a:path>
              </a:pathLst>
            </a:custGeom>
            <a:solidFill>
              <a:srgbClr val="3F5A5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9" name="Freeform 191"/>
            <p:cNvSpPr/>
            <p:nvPr/>
          </p:nvSpPr>
          <p:spPr bwMode="auto">
            <a:xfrm>
              <a:off x="3843338" y="217488"/>
              <a:ext cx="104775" cy="30163"/>
            </a:xfrm>
            <a:custGeom>
              <a:cxnLst>
                <a:cxn ang="0">
                  <a:pos x="0" y="4"/>
                </a:cxn>
                <a:cxn ang="0">
                  <a:pos x="39" y="7"/>
                </a:cxn>
                <a:cxn ang="0">
                  <a:pos x="0" y="4"/>
                </a:cxn>
              </a:cxnLst>
              <a:rect b="b" l="0" r="r" t="0"/>
              <a:pathLst>
                <a:path h="11" w="39">
                  <a:moveTo>
                    <a:pt x="0" y="4"/>
                  </a:moveTo>
                  <a:cubicBezTo>
                    <a:pt x="12" y="6"/>
                    <a:pt x="32" y="0"/>
                    <a:pt x="39" y="7"/>
                  </a:cubicBezTo>
                  <a:cubicBezTo>
                    <a:pt x="27" y="5"/>
                    <a:pt x="7" y="11"/>
                    <a:pt x="0" y="4"/>
                  </a:cubicBezTo>
                  <a:close/>
                </a:path>
              </a:pathLst>
            </a:custGeom>
            <a:solidFill>
              <a:srgbClr val="3F5A5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0" name="Freeform 192"/>
            <p:cNvSpPr/>
            <p:nvPr/>
          </p:nvSpPr>
          <p:spPr bwMode="auto">
            <a:xfrm>
              <a:off x="7361238" y="217488"/>
              <a:ext cx="96838" cy="30163"/>
            </a:xfrm>
            <a:custGeom>
              <a:cxnLst>
                <a:cxn ang="0">
                  <a:pos x="0" y="4"/>
                </a:cxn>
                <a:cxn ang="0">
                  <a:pos x="36" y="7"/>
                </a:cxn>
                <a:cxn ang="0">
                  <a:pos x="0" y="4"/>
                </a:cxn>
              </a:cxnLst>
              <a:rect b="b" l="0" r="r" t="0"/>
              <a:pathLst>
                <a:path h="11" w="36">
                  <a:moveTo>
                    <a:pt x="0" y="4"/>
                  </a:moveTo>
                  <a:cubicBezTo>
                    <a:pt x="11" y="6"/>
                    <a:pt x="30" y="0"/>
                    <a:pt x="36" y="7"/>
                  </a:cubicBezTo>
                  <a:cubicBezTo>
                    <a:pt x="25" y="5"/>
                    <a:pt x="6" y="11"/>
                    <a:pt x="0" y="4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1" name="Freeform 193"/>
            <p:cNvSpPr/>
            <p:nvPr/>
          </p:nvSpPr>
          <p:spPr bwMode="auto">
            <a:xfrm>
              <a:off x="4044950" y="225425"/>
              <a:ext cx="112713" cy="30163"/>
            </a:xfrm>
            <a:custGeom>
              <a:cxnLst>
                <a:cxn ang="0">
                  <a:pos x="0" y="4"/>
                </a:cxn>
                <a:cxn ang="0">
                  <a:pos x="42" y="7"/>
                </a:cxn>
                <a:cxn ang="0">
                  <a:pos x="0" y="4"/>
                </a:cxn>
              </a:cxnLst>
              <a:rect b="b" l="0" r="r" t="0"/>
              <a:pathLst>
                <a:path h="11" w="42">
                  <a:moveTo>
                    <a:pt x="0" y="4"/>
                  </a:moveTo>
                  <a:cubicBezTo>
                    <a:pt x="13" y="6"/>
                    <a:pt x="34" y="0"/>
                    <a:pt x="42" y="7"/>
                  </a:cubicBezTo>
                  <a:cubicBezTo>
                    <a:pt x="29" y="5"/>
                    <a:pt x="8" y="11"/>
                    <a:pt x="0" y="4"/>
                  </a:cubicBezTo>
                  <a:close/>
                </a:path>
              </a:pathLst>
            </a:custGeom>
            <a:solidFill>
              <a:srgbClr val="4165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2" name="Freeform 194"/>
            <p:cNvSpPr/>
            <p:nvPr/>
          </p:nvSpPr>
          <p:spPr bwMode="auto">
            <a:xfrm>
              <a:off x="7554913" y="225425"/>
              <a:ext cx="96838" cy="30163"/>
            </a:xfrm>
            <a:custGeom>
              <a:cxnLst>
                <a:cxn ang="0">
                  <a:pos x="0" y="4"/>
                </a:cxn>
                <a:cxn ang="0">
                  <a:pos x="36" y="7"/>
                </a:cxn>
                <a:cxn ang="0">
                  <a:pos x="0" y="4"/>
                </a:cxn>
              </a:cxnLst>
              <a:rect b="b" l="0" r="r" t="0"/>
              <a:pathLst>
                <a:path h="11" w="36">
                  <a:moveTo>
                    <a:pt x="0" y="4"/>
                  </a:moveTo>
                  <a:cubicBezTo>
                    <a:pt x="11" y="6"/>
                    <a:pt x="30" y="0"/>
                    <a:pt x="36" y="7"/>
                  </a:cubicBezTo>
                  <a:cubicBezTo>
                    <a:pt x="25" y="5"/>
                    <a:pt x="6" y="11"/>
                    <a:pt x="0" y="4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3" name="Freeform 195"/>
            <p:cNvSpPr/>
            <p:nvPr/>
          </p:nvSpPr>
          <p:spPr bwMode="auto">
            <a:xfrm>
              <a:off x="4351338" y="242888"/>
              <a:ext cx="88900" cy="28575"/>
            </a:xfrm>
            <a:custGeom>
              <a:cxnLst>
                <a:cxn ang="0">
                  <a:pos x="0" y="4"/>
                </a:cxn>
                <a:cxn ang="0">
                  <a:pos x="33" y="7"/>
                </a:cxn>
                <a:cxn ang="0">
                  <a:pos x="0" y="4"/>
                </a:cxn>
              </a:cxnLst>
              <a:rect b="b" l="0" r="r" t="0"/>
              <a:pathLst>
                <a:path h="11" w="33">
                  <a:moveTo>
                    <a:pt x="0" y="4"/>
                  </a:moveTo>
                  <a:cubicBezTo>
                    <a:pt x="10" y="6"/>
                    <a:pt x="28" y="0"/>
                    <a:pt x="33" y="7"/>
                  </a:cubicBezTo>
                  <a:cubicBezTo>
                    <a:pt x="23" y="5"/>
                    <a:pt x="5" y="11"/>
                    <a:pt x="0" y="4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4" name="Freeform 196"/>
            <p:cNvSpPr/>
            <p:nvPr/>
          </p:nvSpPr>
          <p:spPr bwMode="auto">
            <a:xfrm>
              <a:off x="5207000" y="242888"/>
              <a:ext cx="80963" cy="28575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0" y="7"/>
                </a:cxn>
              </a:cxnLst>
              <a:rect b="b" l="0" r="r" t="0"/>
              <a:pathLst>
                <a:path h="11" w="30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26" y="11"/>
                    <a:pt x="9" y="5"/>
                    <a:pt x="0" y="7"/>
                  </a:cubicBezTo>
                  <a:close/>
                </a:path>
              </a:pathLst>
            </a:custGeom>
            <a:solidFill>
              <a:srgbClr val="3F5A5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5" name="Freeform 197"/>
            <p:cNvSpPr/>
            <p:nvPr/>
          </p:nvSpPr>
          <p:spPr bwMode="auto">
            <a:xfrm>
              <a:off x="1624013" y="261938"/>
              <a:ext cx="55563" cy="225425"/>
            </a:xfrm>
            <a:custGeom>
              <a:cxnLst>
                <a:cxn ang="0">
                  <a:pos x="18" y="84"/>
                </a:cxn>
                <a:cxn ang="0">
                  <a:pos x="3" y="0"/>
                </a:cxn>
                <a:cxn ang="0">
                  <a:pos x="18" y="84"/>
                </a:cxn>
              </a:cxnLst>
              <a:rect b="b" l="0" r="r" t="0"/>
              <a:pathLst>
                <a:path h="84" w="21">
                  <a:moveTo>
                    <a:pt x="18" y="84"/>
                  </a:moveTo>
                  <a:cubicBezTo>
                    <a:pt x="0" y="69"/>
                    <a:pt x="7" y="29"/>
                    <a:pt x="3" y="0"/>
                  </a:cubicBezTo>
                  <a:cubicBezTo>
                    <a:pt x="17" y="16"/>
                    <a:pt x="21" y="71"/>
                    <a:pt x="18" y="8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6" name="Freeform 198"/>
            <p:cNvSpPr/>
            <p:nvPr/>
          </p:nvSpPr>
          <p:spPr bwMode="auto">
            <a:xfrm>
              <a:off x="1695450" y="196850"/>
              <a:ext cx="92075" cy="250825"/>
            </a:xfrm>
            <a:custGeom>
              <a:cxnLst>
                <a:cxn ang="0">
                  <a:pos x="21" y="93"/>
                </a:cxn>
                <a:cxn ang="0">
                  <a:pos x="3" y="0"/>
                </a:cxn>
                <a:cxn ang="0">
                  <a:pos x="21" y="63"/>
                </a:cxn>
                <a:cxn ang="0">
                  <a:pos x="21" y="93"/>
                </a:cxn>
              </a:cxnLst>
              <a:rect b="b" l="0" r="r" t="0"/>
              <a:pathLst>
                <a:path h="93" w="34">
                  <a:moveTo>
                    <a:pt x="21" y="93"/>
                  </a:moveTo>
                  <a:cubicBezTo>
                    <a:pt x="10" y="68"/>
                    <a:pt x="0" y="28"/>
                    <a:pt x="3" y="0"/>
                  </a:cubicBezTo>
                  <a:cubicBezTo>
                    <a:pt x="16" y="11"/>
                    <a:pt x="18" y="43"/>
                    <a:pt x="21" y="63"/>
                  </a:cubicBezTo>
                  <a:cubicBezTo>
                    <a:pt x="23" y="74"/>
                    <a:pt x="34" y="87"/>
                    <a:pt x="21" y="9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7" name="Freeform 199"/>
            <p:cNvSpPr/>
            <p:nvPr/>
          </p:nvSpPr>
          <p:spPr bwMode="auto">
            <a:xfrm>
              <a:off x="5021263" y="261938"/>
              <a:ext cx="80963" cy="17463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7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26" y="7"/>
                    <a:pt x="9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8" name="Freeform 200"/>
            <p:cNvSpPr/>
            <p:nvPr/>
          </p:nvSpPr>
          <p:spPr bwMode="auto">
            <a:xfrm>
              <a:off x="1857375" y="333375"/>
              <a:ext cx="88900" cy="96838"/>
            </a:xfrm>
            <a:custGeom>
              <a:cxnLst>
                <a:cxn ang="0">
                  <a:pos x="33" y="36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33" y="36"/>
                </a:cxn>
              </a:cxnLst>
              <a:rect b="b" l="0" r="r" t="0"/>
              <a:pathLst>
                <a:path h="36" w="33">
                  <a:moveTo>
                    <a:pt x="33" y="36"/>
                  </a:moveTo>
                  <a:cubicBezTo>
                    <a:pt x="11" y="35"/>
                    <a:pt x="14" y="9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15"/>
                    <a:pt x="32" y="20"/>
                    <a:pt x="33" y="3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9" name="Freeform 201"/>
            <p:cNvSpPr/>
            <p:nvPr/>
          </p:nvSpPr>
          <p:spPr bwMode="auto">
            <a:xfrm>
              <a:off x="3157538" y="420688"/>
              <a:ext cx="31750" cy="28575"/>
            </a:xfrm>
            <a:custGeom>
              <a:cxnLst>
                <a:cxn ang="0">
                  <a:pos x="12" y="1"/>
                </a:cxn>
                <a:cxn ang="0">
                  <a:pos x="12" y="10"/>
                </a:cxn>
                <a:cxn ang="0">
                  <a:pos x="0" y="7"/>
                </a:cxn>
                <a:cxn ang="0">
                  <a:pos x="12" y="1"/>
                </a:cxn>
              </a:cxnLst>
              <a:rect b="b" l="0" r="r" t="0"/>
              <a:pathLst>
                <a:path h="11" w="12">
                  <a:moveTo>
                    <a:pt x="12" y="1"/>
                  </a:moveTo>
                  <a:cubicBezTo>
                    <a:pt x="12" y="4"/>
                    <a:pt x="12" y="7"/>
                    <a:pt x="12" y="10"/>
                  </a:cubicBezTo>
                  <a:cubicBezTo>
                    <a:pt x="6" y="11"/>
                    <a:pt x="4" y="8"/>
                    <a:pt x="0" y="7"/>
                  </a:cubicBezTo>
                  <a:cubicBezTo>
                    <a:pt x="1" y="2"/>
                    <a:pt x="5" y="0"/>
                    <a:pt x="12" y="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0" name="Freeform 202"/>
            <p:cNvSpPr/>
            <p:nvPr/>
          </p:nvSpPr>
          <p:spPr bwMode="auto">
            <a:xfrm>
              <a:off x="2681288" y="420688"/>
              <a:ext cx="31750" cy="28575"/>
            </a:xfrm>
            <a:custGeom>
              <a:cxnLst>
                <a:cxn ang="0">
                  <a:pos x="12" y="10"/>
                </a:cxn>
                <a:cxn ang="0">
                  <a:pos x="0" y="7"/>
                </a:cxn>
                <a:cxn ang="0">
                  <a:pos x="12" y="1"/>
                </a:cxn>
                <a:cxn ang="0">
                  <a:pos x="12" y="10"/>
                </a:cxn>
              </a:cxnLst>
              <a:rect b="b" l="0" r="r" t="0"/>
              <a:pathLst>
                <a:path h="11" w="12">
                  <a:moveTo>
                    <a:pt x="12" y="10"/>
                  </a:moveTo>
                  <a:cubicBezTo>
                    <a:pt x="6" y="11"/>
                    <a:pt x="4" y="8"/>
                    <a:pt x="0" y="7"/>
                  </a:cubicBezTo>
                  <a:cubicBezTo>
                    <a:pt x="1" y="2"/>
                    <a:pt x="5" y="0"/>
                    <a:pt x="12" y="1"/>
                  </a:cubicBezTo>
                  <a:cubicBezTo>
                    <a:pt x="12" y="4"/>
                    <a:pt x="12" y="7"/>
                    <a:pt x="12" y="1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1" name="Freeform 203"/>
            <p:cNvSpPr/>
            <p:nvPr/>
          </p:nvSpPr>
          <p:spPr bwMode="auto">
            <a:xfrm>
              <a:off x="1792288" y="317500"/>
              <a:ext cx="65088" cy="138113"/>
            </a:xfrm>
            <a:custGeom>
              <a:cxnLst>
                <a:cxn ang="0">
                  <a:pos x="24" y="51"/>
                </a:cxn>
                <a:cxn ang="0">
                  <a:pos x="18" y="51"/>
                </a:cxn>
                <a:cxn ang="0">
                  <a:pos x="0" y="0"/>
                </a:cxn>
                <a:cxn ang="0">
                  <a:pos x="24" y="51"/>
                </a:cxn>
              </a:cxnLst>
              <a:rect b="b" l="0" r="r" t="0"/>
              <a:pathLst>
                <a:path h="51" w="24">
                  <a:moveTo>
                    <a:pt x="24" y="51"/>
                  </a:moveTo>
                  <a:cubicBezTo>
                    <a:pt x="22" y="51"/>
                    <a:pt x="20" y="51"/>
                    <a:pt x="18" y="51"/>
                  </a:cubicBezTo>
                  <a:cubicBezTo>
                    <a:pt x="2" y="44"/>
                    <a:pt x="0" y="23"/>
                    <a:pt x="0" y="0"/>
                  </a:cubicBezTo>
                  <a:cubicBezTo>
                    <a:pt x="14" y="11"/>
                    <a:pt x="17" y="33"/>
                    <a:pt x="24" y="5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2" name="Freeform 204"/>
            <p:cNvSpPr/>
            <p:nvPr/>
          </p:nvSpPr>
          <p:spPr bwMode="auto">
            <a:xfrm>
              <a:off x="1484313" y="325438"/>
              <a:ext cx="17463" cy="138113"/>
            </a:xfrm>
            <a:custGeom>
              <a:cxnLst>
                <a:cxn ang="0">
                  <a:pos x="4" y="51"/>
                </a:cxn>
                <a:cxn ang="0">
                  <a:pos x="7" y="0"/>
                </a:cxn>
                <a:cxn ang="0">
                  <a:pos x="7" y="51"/>
                </a:cxn>
                <a:cxn ang="0">
                  <a:pos x="4" y="51"/>
                </a:cxn>
              </a:cxnLst>
              <a:rect b="b" l="0" r="r" t="0"/>
              <a:pathLst>
                <a:path h="51" w="7">
                  <a:moveTo>
                    <a:pt x="4" y="51"/>
                  </a:moveTo>
                  <a:cubicBezTo>
                    <a:pt x="6" y="35"/>
                    <a:pt x="0" y="11"/>
                    <a:pt x="7" y="0"/>
                  </a:cubicBezTo>
                  <a:cubicBezTo>
                    <a:pt x="7" y="17"/>
                    <a:pt x="7" y="34"/>
                    <a:pt x="7" y="51"/>
                  </a:cubicBezTo>
                  <a:cubicBezTo>
                    <a:pt x="6" y="51"/>
                    <a:pt x="5" y="51"/>
                    <a:pt x="4" y="51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grpSp>
          <p:nvGrpSpPr>
            <p:cNvPr id="733" name="Group 406"/>
            <p:cNvGrpSpPr/>
            <p:nvPr/>
          </p:nvGrpSpPr>
          <p:grpSpPr>
            <a:xfrm>
              <a:off x="1306517" y="147638"/>
              <a:ext cx="6273802" cy="4543452"/>
              <a:chOff x="823" y="93"/>
              <a:chExt cx="3952" cy="2862"/>
            </a:xfrm>
          </p:grpSpPr>
          <p:sp>
            <p:nvSpPr>
              <p:cNvPr id="845" name="Freeform 206"/>
              <p:cNvSpPr/>
              <p:nvPr/>
            </p:nvSpPr>
            <p:spPr bwMode="auto">
              <a:xfrm>
                <a:off x="4683" y="251"/>
                <a:ext cx="92" cy="142"/>
              </a:xfrm>
              <a:custGeom>
                <a:cxnLst>
                  <a:cxn ang="0">
                    <a:pos x="0" y="84"/>
                  </a:cxn>
                  <a:cxn ang="0">
                    <a:pos x="42" y="0"/>
                  </a:cxn>
                  <a:cxn ang="0">
                    <a:pos x="0" y="84"/>
                  </a:cxn>
                </a:cxnLst>
                <a:rect b="b" l="0" r="r" t="0"/>
                <a:pathLst>
                  <a:path h="84" w="54">
                    <a:moveTo>
                      <a:pt x="0" y="84"/>
                    </a:moveTo>
                    <a:cubicBezTo>
                      <a:pt x="17" y="59"/>
                      <a:pt x="29" y="29"/>
                      <a:pt x="42" y="0"/>
                    </a:cubicBezTo>
                    <a:cubicBezTo>
                      <a:pt x="54" y="29"/>
                      <a:pt x="23" y="81"/>
                      <a:pt x="0" y="84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46" name="Freeform 207"/>
              <p:cNvSpPr/>
              <p:nvPr/>
            </p:nvSpPr>
            <p:spPr bwMode="auto">
              <a:xfrm>
                <a:off x="3863" y="295"/>
                <a:ext cx="27" cy="19"/>
              </a:xfrm>
              <a:custGeom>
                <a:cxnLst>
                  <a:cxn ang="0">
                    <a:pos x="13" y="10"/>
                  </a:cxn>
                  <a:cxn ang="0">
                    <a:pos x="1" y="1"/>
                  </a:cxn>
                  <a:cxn ang="0">
                    <a:pos x="13" y="10"/>
                  </a:cxn>
                </a:cxnLst>
                <a:rect b="b" l="0" r="r" t="0"/>
                <a:pathLst>
                  <a:path h="11" w="16">
                    <a:moveTo>
                      <a:pt x="13" y="10"/>
                    </a:moveTo>
                    <a:cubicBezTo>
                      <a:pt x="5" y="11"/>
                      <a:pt x="0" y="9"/>
                      <a:pt x="1" y="1"/>
                    </a:cubicBezTo>
                    <a:cubicBezTo>
                      <a:pt x="9" y="0"/>
                      <a:pt x="16" y="0"/>
                      <a:pt x="13" y="10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47" name="Freeform 208"/>
              <p:cNvSpPr/>
              <p:nvPr/>
            </p:nvSpPr>
            <p:spPr bwMode="auto">
              <a:xfrm>
                <a:off x="4581" y="251"/>
                <a:ext cx="75" cy="122"/>
              </a:xfrm>
              <a:custGeom>
                <a:cxnLst>
                  <a:cxn ang="0">
                    <a:pos x="0" y="72"/>
                  </a:cxn>
                  <a:cxn ang="0">
                    <a:pos x="33" y="0"/>
                  </a:cxn>
                  <a:cxn ang="0">
                    <a:pos x="0" y="72"/>
                  </a:cxn>
                </a:cxnLst>
                <a:rect b="b" l="0" r="r" t="0"/>
                <a:pathLst>
                  <a:path h="72" w="44">
                    <a:moveTo>
                      <a:pt x="0" y="72"/>
                    </a:moveTo>
                    <a:cubicBezTo>
                      <a:pt x="11" y="48"/>
                      <a:pt x="26" y="28"/>
                      <a:pt x="33" y="0"/>
                    </a:cubicBezTo>
                    <a:cubicBezTo>
                      <a:pt x="44" y="22"/>
                      <a:pt x="26" y="67"/>
                      <a:pt x="0" y="72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48" name="Freeform 209"/>
              <p:cNvSpPr/>
              <p:nvPr/>
            </p:nvSpPr>
            <p:spPr bwMode="auto">
              <a:xfrm>
                <a:off x="4658" y="266"/>
                <a:ext cx="37" cy="87"/>
              </a:xfrm>
              <a:custGeom>
                <a:cxnLst>
                  <a:cxn ang="0">
                    <a:pos x="0" y="51"/>
                  </a:cxn>
                  <a:cxn ang="0">
                    <a:pos x="9" y="0"/>
                  </a:cxn>
                  <a:cxn ang="0">
                    <a:pos x="0" y="51"/>
                  </a:cxn>
                </a:cxnLst>
                <a:rect b="b" l="0" r="r" t="0"/>
                <a:pathLst>
                  <a:path h="51" w="22">
                    <a:moveTo>
                      <a:pt x="0" y="51"/>
                    </a:moveTo>
                    <a:cubicBezTo>
                      <a:pt x="0" y="31"/>
                      <a:pt x="5" y="16"/>
                      <a:pt x="9" y="0"/>
                    </a:cubicBezTo>
                    <a:cubicBezTo>
                      <a:pt x="22" y="10"/>
                      <a:pt x="16" y="50"/>
                      <a:pt x="0" y="51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49" name="Freeform 210"/>
              <p:cNvSpPr/>
              <p:nvPr/>
            </p:nvSpPr>
            <p:spPr bwMode="auto">
              <a:xfrm>
                <a:off x="4376" y="292"/>
                <a:ext cx="29" cy="45"/>
              </a:xfrm>
              <a:custGeom>
                <a:cxnLst>
                  <a:cxn ang="0">
                    <a:pos x="13" y="24"/>
                  </a:cxn>
                  <a:cxn ang="0">
                    <a:pos x="4" y="27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3" y="24"/>
                  </a:cxn>
                </a:cxnLst>
                <a:rect b="b" l="0" r="r" t="0"/>
                <a:pathLst>
                  <a:path h="27" w="17">
                    <a:moveTo>
                      <a:pt x="13" y="24"/>
                    </a:moveTo>
                    <a:cubicBezTo>
                      <a:pt x="11" y="26"/>
                      <a:pt x="8" y="27"/>
                      <a:pt x="4" y="27"/>
                    </a:cubicBezTo>
                    <a:cubicBezTo>
                      <a:pt x="6" y="19"/>
                      <a:pt x="0" y="3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7" y="2"/>
                      <a:pt x="11" y="17"/>
                      <a:pt x="13" y="24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50" name="Freeform 211"/>
              <p:cNvSpPr/>
              <p:nvPr/>
            </p:nvSpPr>
            <p:spPr bwMode="auto">
              <a:xfrm>
                <a:off x="982" y="93"/>
                <a:ext cx="36" cy="260"/>
              </a:xfrm>
              <a:custGeom>
                <a:cxnLst>
                  <a:cxn ang="0">
                    <a:pos x="3" y="0"/>
                  </a:cxn>
                  <a:cxn ang="0">
                    <a:pos x="18" y="153"/>
                  </a:cxn>
                  <a:cxn ang="0">
                    <a:pos x="3" y="0"/>
                  </a:cxn>
                </a:cxnLst>
                <a:rect b="b" l="0" r="r" t="0"/>
                <a:pathLst>
                  <a:path h="153" w="21">
                    <a:moveTo>
                      <a:pt x="3" y="0"/>
                    </a:moveTo>
                    <a:cubicBezTo>
                      <a:pt x="14" y="43"/>
                      <a:pt x="21" y="106"/>
                      <a:pt x="18" y="153"/>
                    </a:cubicBezTo>
                    <a:cubicBezTo>
                      <a:pt x="3" y="114"/>
                      <a:pt x="0" y="47"/>
                      <a:pt x="3" y="0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51" name="Freeform 212"/>
              <p:cNvSpPr/>
              <p:nvPr/>
            </p:nvSpPr>
            <p:spPr bwMode="auto">
              <a:xfrm>
                <a:off x="4309" y="290"/>
                <a:ext cx="30" cy="54"/>
              </a:xfrm>
              <a:custGeom>
                <a:cxnLst>
                  <a:cxn ang="0">
                    <a:pos x="14" y="4"/>
                  </a:cxn>
                  <a:cxn ang="0">
                    <a:pos x="11" y="31"/>
                  </a:cxn>
                  <a:cxn ang="0">
                    <a:pos x="14" y="4"/>
                  </a:cxn>
                </a:cxnLst>
                <a:rect b="b" l="0" r="r" t="0"/>
                <a:pathLst>
                  <a:path h="32" w="18">
                    <a:moveTo>
                      <a:pt x="14" y="4"/>
                    </a:moveTo>
                    <a:cubicBezTo>
                      <a:pt x="12" y="12"/>
                      <a:pt x="18" y="28"/>
                      <a:pt x="11" y="31"/>
                    </a:cubicBezTo>
                    <a:cubicBezTo>
                      <a:pt x="0" y="32"/>
                      <a:pt x="2" y="0"/>
                      <a:pt x="14" y="4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52" name="Freeform 213"/>
              <p:cNvSpPr/>
              <p:nvPr/>
            </p:nvSpPr>
            <p:spPr bwMode="auto">
              <a:xfrm>
                <a:off x="4100" y="314"/>
                <a:ext cx="19" cy="39"/>
              </a:xfrm>
              <a:custGeom>
                <a:cxnLst>
                  <a:cxn ang="0">
                    <a:pos x="11" y="20"/>
                  </a:cxn>
                  <a:cxn ang="0">
                    <a:pos x="2" y="23"/>
                  </a:cxn>
                  <a:cxn ang="0">
                    <a:pos x="2" y="14"/>
                  </a:cxn>
                  <a:cxn ang="0">
                    <a:pos x="11" y="5"/>
                  </a:cxn>
                  <a:cxn ang="0">
                    <a:pos x="11" y="20"/>
                  </a:cxn>
                </a:cxnLst>
                <a:rect b="b" l="0" r="r" t="0"/>
                <a:pathLst>
                  <a:path h="23" w="11">
                    <a:moveTo>
                      <a:pt x="11" y="20"/>
                    </a:moveTo>
                    <a:cubicBezTo>
                      <a:pt x="9" y="22"/>
                      <a:pt x="6" y="23"/>
                      <a:pt x="2" y="23"/>
                    </a:cubicBezTo>
                    <a:cubicBezTo>
                      <a:pt x="2" y="20"/>
                      <a:pt x="2" y="17"/>
                      <a:pt x="2" y="14"/>
                    </a:cubicBezTo>
                    <a:cubicBezTo>
                      <a:pt x="9" y="15"/>
                      <a:pt x="0" y="0"/>
                      <a:pt x="11" y="5"/>
                    </a:cubicBezTo>
                    <a:cubicBezTo>
                      <a:pt x="11" y="10"/>
                      <a:pt x="11" y="15"/>
                      <a:pt x="11" y="20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53" name="Freeform 214"/>
              <p:cNvSpPr/>
              <p:nvPr/>
            </p:nvSpPr>
            <p:spPr bwMode="auto">
              <a:xfrm>
                <a:off x="1023" y="458"/>
                <a:ext cx="66" cy="18"/>
              </a:xfrm>
              <a:custGeom>
                <a:cxnLst>
                  <a:cxn ang="0">
                    <a:pos x="0" y="4"/>
                  </a:cxn>
                  <a:cxn ang="0">
                    <a:pos x="39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9">
                    <a:moveTo>
                      <a:pt x="0" y="4"/>
                    </a:moveTo>
                    <a:cubicBezTo>
                      <a:pt x="12" y="6"/>
                      <a:pt x="32" y="0"/>
                      <a:pt x="39" y="7"/>
                    </a:cubicBezTo>
                    <a:cubicBezTo>
                      <a:pt x="27" y="5"/>
                      <a:pt x="7" y="11"/>
                      <a:pt x="0" y="4"/>
                    </a:cubicBezTo>
                    <a:close/>
                  </a:path>
                </a:pathLst>
              </a:custGeom>
              <a:solidFill>
                <a:srgbClr val="647E7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54" name="Freeform 215"/>
              <p:cNvSpPr/>
              <p:nvPr/>
            </p:nvSpPr>
            <p:spPr bwMode="auto">
              <a:xfrm>
                <a:off x="1150" y="463"/>
                <a:ext cx="66" cy="19"/>
              </a:xfrm>
              <a:custGeom>
                <a:cxnLst>
                  <a:cxn ang="0">
                    <a:pos x="0" y="4"/>
                  </a:cxn>
                  <a:cxn ang="0">
                    <a:pos x="39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9">
                    <a:moveTo>
                      <a:pt x="0" y="4"/>
                    </a:moveTo>
                    <a:cubicBezTo>
                      <a:pt x="12" y="6"/>
                      <a:pt x="32" y="0"/>
                      <a:pt x="39" y="7"/>
                    </a:cubicBezTo>
                    <a:cubicBezTo>
                      <a:pt x="27" y="5"/>
                      <a:pt x="7" y="11"/>
                      <a:pt x="0" y="4"/>
                    </a:cubicBezTo>
                    <a:close/>
                  </a:path>
                </a:pathLst>
              </a:custGeom>
              <a:solidFill>
                <a:srgbClr val="3F5A5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55" name="Freeform 216"/>
              <p:cNvSpPr/>
              <p:nvPr/>
            </p:nvSpPr>
            <p:spPr bwMode="auto">
              <a:xfrm>
                <a:off x="1643" y="488"/>
                <a:ext cx="81" cy="12"/>
              </a:xfrm>
              <a:custGeom>
                <a:cxnLst>
                  <a:cxn ang="0">
                    <a:pos x="0" y="4"/>
                  </a:cxn>
                  <a:cxn ang="0">
                    <a:pos x="48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48">
                    <a:moveTo>
                      <a:pt x="0" y="4"/>
                    </a:moveTo>
                    <a:cubicBezTo>
                      <a:pt x="15" y="6"/>
                      <a:pt x="38" y="0"/>
                      <a:pt x="48" y="7"/>
                    </a:cubicBezTo>
                    <a:cubicBezTo>
                      <a:pt x="32" y="7"/>
                      <a:pt x="16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9EB8B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56" name="Freeform 217"/>
              <p:cNvSpPr/>
              <p:nvPr/>
            </p:nvSpPr>
            <p:spPr bwMode="auto">
              <a:xfrm>
                <a:off x="2070" y="493"/>
                <a:ext cx="132" cy="12"/>
              </a:xfrm>
              <a:custGeom>
                <a:cxnLst>
                  <a:cxn ang="0">
                    <a:pos x="0" y="4"/>
                  </a:cxn>
                  <a:cxn ang="0">
                    <a:pos x="78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78">
                    <a:moveTo>
                      <a:pt x="0" y="4"/>
                    </a:moveTo>
                    <a:cubicBezTo>
                      <a:pt x="25" y="6"/>
                      <a:pt x="58" y="0"/>
                      <a:pt x="78" y="7"/>
                    </a:cubicBezTo>
                    <a:cubicBezTo>
                      <a:pt x="52" y="7"/>
                      <a:pt x="26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9EB8B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57" name="Freeform 218"/>
              <p:cNvSpPr/>
              <p:nvPr/>
            </p:nvSpPr>
            <p:spPr bwMode="auto">
              <a:xfrm>
                <a:off x="1414" y="499"/>
                <a:ext cx="51" cy="18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1" y="5"/>
                      <a:pt x="4" y="11"/>
                      <a:pt x="0" y="4"/>
                    </a:cubicBezTo>
                    <a:close/>
                  </a:path>
                </a:pathLst>
              </a:custGeom>
              <a:solidFill>
                <a:srgbClr val="27474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58" name="Freeform 219"/>
              <p:cNvSpPr/>
              <p:nvPr/>
            </p:nvSpPr>
            <p:spPr bwMode="auto">
              <a:xfrm>
                <a:off x="2334" y="505"/>
                <a:ext cx="138" cy="12"/>
              </a:xfrm>
              <a:custGeom>
                <a:cxnLst>
                  <a:cxn ang="0">
                    <a:pos x="0" y="0"/>
                  </a:cxn>
                  <a:cxn ang="0">
                    <a:pos x="81" y="0"/>
                  </a:cxn>
                  <a:cxn ang="0">
                    <a:pos x="81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81">
                    <a:moveTo>
                      <a:pt x="0" y="0"/>
                    </a:moveTo>
                    <a:cubicBezTo>
                      <a:pt x="27" y="0"/>
                      <a:pt x="54" y="0"/>
                      <a:pt x="81" y="0"/>
                    </a:cubicBezTo>
                    <a:cubicBezTo>
                      <a:pt x="81" y="1"/>
                      <a:pt x="81" y="2"/>
                      <a:pt x="81" y="3"/>
                    </a:cubicBezTo>
                    <a:cubicBezTo>
                      <a:pt x="55" y="1"/>
                      <a:pt x="21" y="7"/>
                      <a:pt x="0" y="0"/>
                    </a:cubicBezTo>
                    <a:close/>
                  </a:path>
                </a:pathLst>
              </a:custGeom>
              <a:solidFill>
                <a:srgbClr val="3F5A5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59" name="Freeform 220"/>
              <p:cNvSpPr/>
              <p:nvPr/>
            </p:nvSpPr>
            <p:spPr bwMode="auto">
              <a:xfrm>
                <a:off x="935" y="429"/>
                <a:ext cx="18" cy="86"/>
              </a:xfrm>
              <a:custGeom>
                <a:cxnLst>
                  <a:cxn ang="0">
                    <a:pos x="4" y="51"/>
                  </a:cxn>
                  <a:cxn ang="0">
                    <a:pos x="7" y="0"/>
                  </a:cxn>
                  <a:cxn ang="0">
                    <a:pos x="4" y="51"/>
                  </a:cxn>
                </a:cxnLst>
                <a:rect b="b" l="0" r="r" t="0"/>
                <a:pathLst>
                  <a:path h="51" w="11">
                    <a:moveTo>
                      <a:pt x="4" y="51"/>
                    </a:moveTo>
                    <a:cubicBezTo>
                      <a:pt x="6" y="35"/>
                      <a:pt x="0" y="11"/>
                      <a:pt x="7" y="0"/>
                    </a:cubicBezTo>
                    <a:cubicBezTo>
                      <a:pt x="5" y="16"/>
                      <a:pt x="11" y="40"/>
                      <a:pt x="4" y="51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60" name="Freeform 221"/>
              <p:cNvSpPr/>
              <p:nvPr/>
            </p:nvSpPr>
            <p:spPr bwMode="auto">
              <a:xfrm>
                <a:off x="1516" y="504"/>
                <a:ext cx="51" cy="18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1" y="5"/>
                      <a:pt x="4" y="11"/>
                      <a:pt x="0" y="4"/>
                    </a:cubicBezTo>
                    <a:close/>
                  </a:path>
                </a:pathLst>
              </a:custGeom>
              <a:solidFill>
                <a:srgbClr val="2652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61" name="Freeform 222"/>
              <p:cNvSpPr/>
              <p:nvPr/>
            </p:nvSpPr>
            <p:spPr bwMode="auto">
              <a:xfrm>
                <a:off x="3056" y="504"/>
                <a:ext cx="51" cy="11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0" y="7"/>
                      <a:pt x="10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9EB8B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62" name="Freeform 223"/>
              <p:cNvSpPr/>
              <p:nvPr/>
            </p:nvSpPr>
            <p:spPr bwMode="auto">
              <a:xfrm>
                <a:off x="945" y="510"/>
                <a:ext cx="18" cy="56"/>
              </a:xfrm>
              <a:custGeom>
                <a:cxnLst>
                  <a:cxn ang="0">
                    <a:pos x="7" y="0"/>
                  </a:cxn>
                  <a:cxn ang="0">
                    <a:pos x="4" y="33"/>
                  </a:cxn>
                  <a:cxn ang="0">
                    <a:pos x="7" y="0"/>
                  </a:cxn>
                </a:cxnLst>
                <a:rect b="b" l="0" r="r" t="0"/>
                <a:pathLst>
                  <a:path h="33" w="11">
                    <a:moveTo>
                      <a:pt x="7" y="0"/>
                    </a:moveTo>
                    <a:cubicBezTo>
                      <a:pt x="5" y="10"/>
                      <a:pt x="11" y="28"/>
                      <a:pt x="4" y="33"/>
                    </a:cubicBezTo>
                    <a:cubicBezTo>
                      <a:pt x="6" y="23"/>
                      <a:pt x="0" y="5"/>
                      <a:pt x="7" y="0"/>
                    </a:cubicBezTo>
                    <a:close/>
                  </a:path>
                </a:pathLst>
              </a:custGeom>
              <a:solidFill>
                <a:srgbClr val="1C3E4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63" name="Freeform 224"/>
              <p:cNvSpPr/>
              <p:nvPr/>
            </p:nvSpPr>
            <p:spPr bwMode="auto">
              <a:xfrm>
                <a:off x="1663" y="515"/>
                <a:ext cx="97" cy="12"/>
              </a:xfrm>
              <a:custGeom>
                <a:cxnLst>
                  <a:cxn ang="0">
                    <a:pos x="0" y="0"/>
                  </a:cxn>
                  <a:cxn ang="0">
                    <a:pos x="57" y="0"/>
                  </a:cxn>
                  <a:cxn ang="0">
                    <a:pos x="57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57">
                    <a:moveTo>
                      <a:pt x="0" y="0"/>
                    </a:moveTo>
                    <a:cubicBezTo>
                      <a:pt x="19" y="0"/>
                      <a:pt x="38" y="0"/>
                      <a:pt x="57" y="0"/>
                    </a:cubicBezTo>
                    <a:cubicBezTo>
                      <a:pt x="57" y="1"/>
                      <a:pt x="57" y="2"/>
                      <a:pt x="57" y="3"/>
                    </a:cubicBezTo>
                    <a:cubicBezTo>
                      <a:pt x="39" y="1"/>
                      <a:pt x="13" y="7"/>
                      <a:pt x="0" y="0"/>
                    </a:cubicBezTo>
                    <a:close/>
                  </a:path>
                </a:pathLst>
              </a:custGeom>
              <a:solidFill>
                <a:srgbClr val="295E6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64" name="Freeform 225"/>
              <p:cNvSpPr/>
              <p:nvPr/>
            </p:nvSpPr>
            <p:spPr bwMode="auto">
              <a:xfrm>
                <a:off x="1760" y="509"/>
                <a:ext cx="51" cy="12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0" y="7"/>
                      <a:pt x="10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1C3E4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65" name="Freeform 226"/>
              <p:cNvSpPr/>
              <p:nvPr/>
            </p:nvSpPr>
            <p:spPr bwMode="auto">
              <a:xfrm>
                <a:off x="3163" y="515"/>
                <a:ext cx="56" cy="12"/>
              </a:xfrm>
              <a:custGeom>
                <a:cxnLst>
                  <a:cxn ang="0">
                    <a:pos x="0" y="0"/>
                  </a:cxn>
                  <a:cxn ang="0">
                    <a:pos x="33" y="0"/>
                  </a:cxn>
                  <a:cxn ang="0">
                    <a:pos x="33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33">
                    <a:moveTo>
                      <a:pt x="0" y="0"/>
                    </a:moveTo>
                    <a:cubicBezTo>
                      <a:pt x="11" y="0"/>
                      <a:pt x="22" y="0"/>
                      <a:pt x="33" y="0"/>
                    </a:cubicBezTo>
                    <a:cubicBezTo>
                      <a:pt x="33" y="1"/>
                      <a:pt x="33" y="2"/>
                      <a:pt x="33" y="3"/>
                    </a:cubicBezTo>
                    <a:cubicBezTo>
                      <a:pt x="23" y="1"/>
                      <a:pt x="5" y="7"/>
                      <a:pt x="0" y="0"/>
                    </a:cubicBezTo>
                    <a:close/>
                  </a:path>
                </a:pathLst>
              </a:custGeom>
              <a:solidFill>
                <a:srgbClr val="3F5A5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66" name="Freeform 227"/>
              <p:cNvSpPr/>
              <p:nvPr/>
            </p:nvSpPr>
            <p:spPr bwMode="auto">
              <a:xfrm>
                <a:off x="3219" y="515"/>
                <a:ext cx="56" cy="6"/>
              </a:xfrm>
              <a:custGeom>
                <a:cxnLst>
                  <a:cxn ang="0">
                    <a:pos x="0" y="0"/>
                  </a:cxn>
                  <a:cxn ang="0">
                    <a:pos x="33" y="0"/>
                  </a:cxn>
                  <a:cxn ang="0">
                    <a:pos x="33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3" w="33">
                    <a:moveTo>
                      <a:pt x="0" y="0"/>
                    </a:moveTo>
                    <a:cubicBezTo>
                      <a:pt x="11" y="0"/>
                      <a:pt x="22" y="0"/>
                      <a:pt x="33" y="0"/>
                    </a:cubicBezTo>
                    <a:cubicBezTo>
                      <a:pt x="33" y="1"/>
                      <a:pt x="33" y="2"/>
                      <a:pt x="33" y="3"/>
                    </a:cubicBezTo>
                    <a:cubicBezTo>
                      <a:pt x="22" y="3"/>
                      <a:pt x="1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718B8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67" name="Freeform 228"/>
              <p:cNvSpPr/>
              <p:nvPr/>
            </p:nvSpPr>
            <p:spPr bwMode="auto">
              <a:xfrm>
                <a:off x="3275" y="509"/>
                <a:ext cx="56" cy="12"/>
              </a:xfrm>
              <a:custGeom>
                <a:cxnLst>
                  <a:cxn ang="0">
                    <a:pos x="0" y="4"/>
                  </a:cxn>
                  <a:cxn ang="0">
                    <a:pos x="33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2" y="7"/>
                      <a:pt x="11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9EB8B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68" name="Freeform 229"/>
              <p:cNvSpPr/>
              <p:nvPr/>
            </p:nvSpPr>
            <p:spPr bwMode="auto">
              <a:xfrm>
                <a:off x="1856" y="521"/>
                <a:ext cx="97" cy="11"/>
              </a:xfrm>
              <a:custGeom>
                <a:cxnLst>
                  <a:cxn ang="0">
                    <a:pos x="0" y="0"/>
                  </a:cxn>
                  <a:cxn ang="0">
                    <a:pos x="57" y="0"/>
                  </a:cxn>
                  <a:cxn ang="0">
                    <a:pos x="57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57">
                    <a:moveTo>
                      <a:pt x="0" y="0"/>
                    </a:moveTo>
                    <a:cubicBezTo>
                      <a:pt x="19" y="0"/>
                      <a:pt x="38" y="0"/>
                      <a:pt x="57" y="0"/>
                    </a:cubicBezTo>
                    <a:cubicBezTo>
                      <a:pt x="57" y="1"/>
                      <a:pt x="57" y="2"/>
                      <a:pt x="57" y="3"/>
                    </a:cubicBezTo>
                    <a:cubicBezTo>
                      <a:pt x="39" y="1"/>
                      <a:pt x="13" y="7"/>
                      <a:pt x="0" y="0"/>
                    </a:cubicBezTo>
                    <a:close/>
                  </a:path>
                </a:pathLst>
              </a:custGeom>
              <a:solidFill>
                <a:srgbClr val="295E6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69" name="Freeform 230"/>
              <p:cNvSpPr/>
              <p:nvPr/>
            </p:nvSpPr>
            <p:spPr bwMode="auto">
              <a:xfrm>
                <a:off x="1953" y="514"/>
                <a:ext cx="102" cy="12"/>
              </a:xfrm>
              <a:custGeom>
                <a:cxnLst>
                  <a:cxn ang="0">
                    <a:pos x="0" y="4"/>
                  </a:cxn>
                  <a:cxn ang="0">
                    <a:pos x="60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60">
                    <a:moveTo>
                      <a:pt x="0" y="4"/>
                    </a:moveTo>
                    <a:cubicBezTo>
                      <a:pt x="19" y="6"/>
                      <a:pt x="46" y="0"/>
                      <a:pt x="60" y="7"/>
                    </a:cubicBezTo>
                    <a:cubicBezTo>
                      <a:pt x="40" y="7"/>
                      <a:pt x="20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1C3E4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70" name="Freeform 231"/>
              <p:cNvSpPr/>
              <p:nvPr/>
            </p:nvSpPr>
            <p:spPr bwMode="auto">
              <a:xfrm>
                <a:off x="3361" y="514"/>
                <a:ext cx="61" cy="18"/>
              </a:xfrm>
              <a:custGeom>
                <a:cxnLst>
                  <a:cxn ang="0">
                    <a:pos x="0" y="4"/>
                  </a:cxn>
                  <a:cxn ang="0">
                    <a:pos x="36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6">
                    <a:moveTo>
                      <a:pt x="0" y="4"/>
                    </a:moveTo>
                    <a:cubicBezTo>
                      <a:pt x="11" y="6"/>
                      <a:pt x="30" y="0"/>
                      <a:pt x="36" y="7"/>
                    </a:cubicBezTo>
                    <a:cubicBezTo>
                      <a:pt x="25" y="5"/>
                      <a:pt x="6" y="11"/>
                      <a:pt x="0" y="4"/>
                    </a:cubicBezTo>
                    <a:close/>
                  </a:path>
                </a:pathLst>
              </a:custGeom>
              <a:solidFill>
                <a:srgbClr val="4165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71" name="Freeform 232"/>
              <p:cNvSpPr/>
              <p:nvPr/>
            </p:nvSpPr>
            <p:spPr bwMode="auto">
              <a:xfrm>
                <a:off x="3483" y="519"/>
                <a:ext cx="66" cy="19"/>
              </a:xfrm>
              <a:custGeom>
                <a:cxnLst>
                  <a:cxn ang="0">
                    <a:pos x="0" y="4"/>
                  </a:cxn>
                  <a:cxn ang="0">
                    <a:pos x="39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9">
                    <a:moveTo>
                      <a:pt x="0" y="4"/>
                    </a:moveTo>
                    <a:cubicBezTo>
                      <a:pt x="12" y="6"/>
                      <a:pt x="32" y="0"/>
                      <a:pt x="39" y="7"/>
                    </a:cubicBezTo>
                    <a:cubicBezTo>
                      <a:pt x="27" y="5"/>
                      <a:pt x="7" y="11"/>
                      <a:pt x="0" y="4"/>
                    </a:cubicBezTo>
                    <a:close/>
                  </a:path>
                </a:pathLst>
              </a:custGeom>
              <a:solidFill>
                <a:srgbClr val="647E7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72" name="Freeform 233"/>
              <p:cNvSpPr/>
              <p:nvPr/>
            </p:nvSpPr>
            <p:spPr bwMode="auto">
              <a:xfrm>
                <a:off x="3610" y="524"/>
                <a:ext cx="61" cy="19"/>
              </a:xfrm>
              <a:custGeom>
                <a:cxnLst>
                  <a:cxn ang="0">
                    <a:pos x="0" y="4"/>
                  </a:cxn>
                  <a:cxn ang="0">
                    <a:pos x="36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6">
                    <a:moveTo>
                      <a:pt x="0" y="4"/>
                    </a:moveTo>
                    <a:cubicBezTo>
                      <a:pt x="11" y="6"/>
                      <a:pt x="30" y="0"/>
                      <a:pt x="36" y="7"/>
                    </a:cubicBezTo>
                    <a:cubicBezTo>
                      <a:pt x="25" y="5"/>
                      <a:pt x="6" y="11"/>
                      <a:pt x="0" y="4"/>
                    </a:cubicBezTo>
                    <a:close/>
                  </a:path>
                </a:pathLst>
              </a:custGeom>
              <a:solidFill>
                <a:srgbClr val="4165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73" name="Freeform 234"/>
              <p:cNvSpPr/>
              <p:nvPr/>
            </p:nvSpPr>
            <p:spPr bwMode="auto">
              <a:xfrm>
                <a:off x="3209" y="529"/>
                <a:ext cx="71" cy="19"/>
              </a:xfrm>
              <a:custGeom>
                <a:cxnLst>
                  <a:cxn ang="0">
                    <a:pos x="0" y="4"/>
                  </a:cxn>
                  <a:cxn ang="0">
                    <a:pos x="42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42">
                    <a:moveTo>
                      <a:pt x="0" y="4"/>
                    </a:moveTo>
                    <a:cubicBezTo>
                      <a:pt x="13" y="6"/>
                      <a:pt x="34" y="0"/>
                      <a:pt x="42" y="7"/>
                    </a:cubicBezTo>
                    <a:cubicBezTo>
                      <a:pt x="29" y="5"/>
                      <a:pt x="8" y="11"/>
                      <a:pt x="0" y="4"/>
                    </a:cubicBezTo>
                    <a:close/>
                  </a:path>
                </a:pathLst>
              </a:custGeom>
              <a:solidFill>
                <a:srgbClr val="1C3E4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74" name="Freeform 235"/>
              <p:cNvSpPr/>
              <p:nvPr/>
            </p:nvSpPr>
            <p:spPr bwMode="auto">
              <a:xfrm>
                <a:off x="3346" y="534"/>
                <a:ext cx="66" cy="19"/>
              </a:xfrm>
              <a:custGeom>
                <a:cxnLst>
                  <a:cxn ang="0">
                    <a:pos x="0" y="4"/>
                  </a:cxn>
                  <a:cxn ang="0">
                    <a:pos x="39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9">
                    <a:moveTo>
                      <a:pt x="0" y="4"/>
                    </a:moveTo>
                    <a:cubicBezTo>
                      <a:pt x="12" y="6"/>
                      <a:pt x="32" y="0"/>
                      <a:pt x="39" y="7"/>
                    </a:cubicBezTo>
                    <a:cubicBezTo>
                      <a:pt x="27" y="5"/>
                      <a:pt x="7" y="11"/>
                      <a:pt x="0" y="4"/>
                    </a:cubicBezTo>
                    <a:close/>
                  </a:path>
                </a:pathLst>
              </a:custGeom>
              <a:solidFill>
                <a:srgbClr val="1A45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75" name="Freeform 236"/>
              <p:cNvSpPr/>
              <p:nvPr/>
            </p:nvSpPr>
            <p:spPr bwMode="auto">
              <a:xfrm>
                <a:off x="3478" y="539"/>
                <a:ext cx="71" cy="19"/>
              </a:xfrm>
              <a:custGeom>
                <a:cxnLst>
                  <a:cxn ang="0">
                    <a:pos x="0" y="4"/>
                  </a:cxn>
                  <a:cxn ang="0">
                    <a:pos x="42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42">
                    <a:moveTo>
                      <a:pt x="0" y="4"/>
                    </a:moveTo>
                    <a:cubicBezTo>
                      <a:pt x="13" y="6"/>
                      <a:pt x="34" y="0"/>
                      <a:pt x="42" y="7"/>
                    </a:cubicBezTo>
                    <a:cubicBezTo>
                      <a:pt x="29" y="5"/>
                      <a:pt x="8" y="11"/>
                      <a:pt x="0" y="4"/>
                    </a:cubicBezTo>
                    <a:close/>
                  </a:path>
                </a:pathLst>
              </a:custGeom>
              <a:solidFill>
                <a:srgbClr val="2652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76" name="Freeform 237"/>
              <p:cNvSpPr/>
              <p:nvPr/>
            </p:nvSpPr>
            <p:spPr bwMode="auto">
              <a:xfrm>
                <a:off x="4134" y="560"/>
                <a:ext cx="56" cy="18"/>
              </a:xfrm>
              <a:custGeom>
                <a:cxnLst>
                  <a:cxn ang="0">
                    <a:pos x="0" y="4"/>
                  </a:cxn>
                  <a:cxn ang="0">
                    <a:pos x="33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3" y="5"/>
                      <a:pt x="5" y="11"/>
                      <a:pt x="0" y="4"/>
                    </a:cubicBezTo>
                    <a:close/>
                  </a:path>
                </a:pathLst>
              </a:custGeom>
              <a:solidFill>
                <a:srgbClr val="718B8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77" name="Freeform 238"/>
              <p:cNvSpPr/>
              <p:nvPr/>
            </p:nvSpPr>
            <p:spPr bwMode="auto">
              <a:xfrm>
                <a:off x="4383" y="577"/>
                <a:ext cx="331" cy="8"/>
              </a:xfrm>
              <a:custGeom>
                <a:cxnLst>
                  <a:cxn ang="0">
                    <a:pos x="0" y="0"/>
                  </a:cxn>
                  <a:cxn ang="0">
                    <a:pos x="195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195">
                    <a:moveTo>
                      <a:pt x="0" y="0"/>
                    </a:moveTo>
                    <a:cubicBezTo>
                      <a:pt x="65" y="0"/>
                      <a:pt x="130" y="0"/>
                      <a:pt x="195" y="0"/>
                    </a:cubicBezTo>
                    <a:cubicBezTo>
                      <a:pt x="137" y="5"/>
                      <a:pt x="58" y="5"/>
                      <a:pt x="0" y="0"/>
                    </a:cubicBezTo>
                    <a:close/>
                  </a:path>
                </a:pathLst>
              </a:custGeom>
              <a:solidFill>
                <a:srgbClr val="9EB8B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78" name="Freeform 239"/>
              <p:cNvSpPr/>
              <p:nvPr/>
            </p:nvSpPr>
            <p:spPr bwMode="auto">
              <a:xfrm>
                <a:off x="1989" y="592"/>
                <a:ext cx="56" cy="5"/>
              </a:xfrm>
              <a:custGeom>
                <a:cxnLst>
                  <a:cxn ang="0">
                    <a:pos x="0" y="0"/>
                  </a:cxn>
                  <a:cxn ang="0">
                    <a:pos x="33" y="0"/>
                  </a:cxn>
                  <a:cxn ang="0">
                    <a:pos x="33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3" w="33">
                    <a:moveTo>
                      <a:pt x="0" y="0"/>
                    </a:moveTo>
                    <a:cubicBezTo>
                      <a:pt x="11" y="0"/>
                      <a:pt x="22" y="0"/>
                      <a:pt x="33" y="0"/>
                    </a:cubicBezTo>
                    <a:cubicBezTo>
                      <a:pt x="33" y="1"/>
                      <a:pt x="33" y="2"/>
                      <a:pt x="33" y="3"/>
                    </a:cubicBezTo>
                    <a:cubicBezTo>
                      <a:pt x="22" y="3"/>
                      <a:pt x="1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3151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79" name="Freeform 240"/>
              <p:cNvSpPr/>
              <p:nvPr/>
            </p:nvSpPr>
            <p:spPr bwMode="auto">
              <a:xfrm>
                <a:off x="2131" y="590"/>
                <a:ext cx="71" cy="19"/>
              </a:xfrm>
              <a:custGeom>
                <a:cxnLst>
                  <a:cxn ang="0">
                    <a:pos x="0" y="4"/>
                  </a:cxn>
                  <a:cxn ang="0">
                    <a:pos x="42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42">
                    <a:moveTo>
                      <a:pt x="0" y="4"/>
                    </a:moveTo>
                    <a:cubicBezTo>
                      <a:pt x="13" y="6"/>
                      <a:pt x="34" y="0"/>
                      <a:pt x="42" y="7"/>
                    </a:cubicBezTo>
                    <a:cubicBezTo>
                      <a:pt x="29" y="5"/>
                      <a:pt x="8" y="11"/>
                      <a:pt x="0" y="4"/>
                    </a:cubicBezTo>
                    <a:close/>
                  </a:path>
                </a:pathLst>
              </a:custGeom>
              <a:solidFill>
                <a:srgbClr val="4F79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80" name="Freeform 241"/>
              <p:cNvSpPr/>
              <p:nvPr/>
            </p:nvSpPr>
            <p:spPr bwMode="auto">
              <a:xfrm>
                <a:off x="4119" y="590"/>
                <a:ext cx="66" cy="19"/>
              </a:xfrm>
              <a:custGeom>
                <a:cxnLst>
                  <a:cxn ang="0">
                    <a:pos x="0" y="4"/>
                  </a:cxn>
                  <a:cxn ang="0">
                    <a:pos x="39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9">
                    <a:moveTo>
                      <a:pt x="0" y="4"/>
                    </a:moveTo>
                    <a:cubicBezTo>
                      <a:pt x="12" y="6"/>
                      <a:pt x="32" y="0"/>
                      <a:pt x="39" y="7"/>
                    </a:cubicBezTo>
                    <a:cubicBezTo>
                      <a:pt x="27" y="5"/>
                      <a:pt x="7" y="11"/>
                      <a:pt x="0" y="4"/>
                    </a:cubicBezTo>
                    <a:close/>
                  </a:path>
                </a:pathLst>
              </a:custGeom>
              <a:solidFill>
                <a:srgbClr val="1C3E4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81" name="Freeform 242"/>
              <p:cNvSpPr/>
              <p:nvPr/>
            </p:nvSpPr>
            <p:spPr bwMode="auto">
              <a:xfrm>
                <a:off x="2253" y="595"/>
                <a:ext cx="56" cy="19"/>
              </a:xfrm>
              <a:custGeom>
                <a:cxnLst>
                  <a:cxn ang="0">
                    <a:pos x="0" y="4"/>
                  </a:cxn>
                  <a:cxn ang="0">
                    <a:pos x="33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3" y="5"/>
                      <a:pt x="5" y="11"/>
                      <a:pt x="0" y="4"/>
                    </a:cubicBezTo>
                    <a:close/>
                  </a:path>
                </a:pathLst>
              </a:custGeom>
              <a:solidFill>
                <a:srgbClr val="4F79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82" name="Freeform 243"/>
              <p:cNvSpPr/>
              <p:nvPr/>
            </p:nvSpPr>
            <p:spPr bwMode="auto">
              <a:xfrm>
                <a:off x="4226" y="595"/>
                <a:ext cx="66" cy="19"/>
              </a:xfrm>
              <a:custGeom>
                <a:cxnLst>
                  <a:cxn ang="0">
                    <a:pos x="0" y="4"/>
                  </a:cxn>
                  <a:cxn ang="0">
                    <a:pos x="39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9">
                    <a:moveTo>
                      <a:pt x="0" y="4"/>
                    </a:moveTo>
                    <a:cubicBezTo>
                      <a:pt x="12" y="6"/>
                      <a:pt x="32" y="0"/>
                      <a:pt x="39" y="7"/>
                    </a:cubicBezTo>
                    <a:cubicBezTo>
                      <a:pt x="27" y="5"/>
                      <a:pt x="7" y="11"/>
                      <a:pt x="0" y="4"/>
                    </a:cubicBezTo>
                    <a:close/>
                  </a:path>
                </a:pathLst>
              </a:custGeom>
              <a:solidFill>
                <a:srgbClr val="1C3E4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83" name="Freeform 244"/>
              <p:cNvSpPr/>
              <p:nvPr/>
            </p:nvSpPr>
            <p:spPr bwMode="auto">
              <a:xfrm>
                <a:off x="4586" y="595"/>
                <a:ext cx="77" cy="19"/>
              </a:xfrm>
              <a:custGeom>
                <a:cxnLst>
                  <a:cxn ang="0">
                    <a:pos x="0" y="7"/>
                  </a:cxn>
                  <a:cxn ang="0">
                    <a:pos x="45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45">
                    <a:moveTo>
                      <a:pt x="0" y="7"/>
                    </a:moveTo>
                    <a:cubicBezTo>
                      <a:pt x="9" y="0"/>
                      <a:pt x="31" y="6"/>
                      <a:pt x="45" y="4"/>
                    </a:cubicBezTo>
                    <a:cubicBezTo>
                      <a:pt x="36" y="11"/>
                      <a:pt x="14" y="5"/>
                      <a:pt x="0" y="7"/>
                    </a:cubicBezTo>
                    <a:close/>
                  </a:path>
                </a:pathLst>
              </a:custGeom>
              <a:solidFill>
                <a:srgbClr val="1C3E4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84" name="Freeform 245"/>
              <p:cNvSpPr/>
              <p:nvPr/>
            </p:nvSpPr>
            <p:spPr bwMode="auto">
              <a:xfrm>
                <a:off x="2594" y="616"/>
                <a:ext cx="50" cy="18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1" y="5"/>
                      <a:pt x="4" y="11"/>
                      <a:pt x="0" y="4"/>
                    </a:cubicBezTo>
                    <a:close/>
                  </a:path>
                </a:pathLst>
              </a:custGeom>
              <a:solidFill>
                <a:srgbClr val="4F79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85" name="Freeform 246"/>
              <p:cNvSpPr/>
              <p:nvPr/>
            </p:nvSpPr>
            <p:spPr bwMode="auto">
              <a:xfrm>
                <a:off x="2904" y="622"/>
                <a:ext cx="889" cy="12"/>
              </a:xfrm>
              <a:custGeom>
                <a:cxnLst>
                  <a:cxn ang="0">
                    <a:pos x="0" y="0"/>
                  </a:cxn>
                  <a:cxn ang="0">
                    <a:pos x="525" y="0"/>
                  </a:cxn>
                  <a:cxn ang="0">
                    <a:pos x="525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525">
                    <a:moveTo>
                      <a:pt x="0" y="0"/>
                    </a:moveTo>
                    <a:cubicBezTo>
                      <a:pt x="175" y="0"/>
                      <a:pt x="350" y="0"/>
                      <a:pt x="525" y="0"/>
                    </a:cubicBezTo>
                    <a:cubicBezTo>
                      <a:pt x="525" y="1"/>
                      <a:pt x="525" y="2"/>
                      <a:pt x="525" y="3"/>
                    </a:cubicBezTo>
                    <a:cubicBezTo>
                      <a:pt x="351" y="1"/>
                      <a:pt x="169" y="7"/>
                      <a:pt x="0" y="0"/>
                    </a:cubicBezTo>
                    <a:close/>
                  </a:path>
                </a:pathLst>
              </a:custGeom>
              <a:solidFill>
                <a:srgbClr val="2652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86" name="Freeform 247"/>
              <p:cNvSpPr/>
              <p:nvPr/>
            </p:nvSpPr>
            <p:spPr bwMode="auto">
              <a:xfrm>
                <a:off x="2711" y="621"/>
                <a:ext cx="86" cy="18"/>
              </a:xfrm>
              <a:custGeom>
                <a:cxnLst>
                  <a:cxn ang="0">
                    <a:pos x="0" y="4"/>
                  </a:cxn>
                  <a:cxn ang="0">
                    <a:pos x="51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51">
                    <a:moveTo>
                      <a:pt x="0" y="4"/>
                    </a:moveTo>
                    <a:cubicBezTo>
                      <a:pt x="16" y="6"/>
                      <a:pt x="40" y="0"/>
                      <a:pt x="51" y="7"/>
                    </a:cubicBezTo>
                    <a:cubicBezTo>
                      <a:pt x="35" y="5"/>
                      <a:pt x="11" y="11"/>
                      <a:pt x="0" y="4"/>
                    </a:cubicBezTo>
                    <a:close/>
                  </a:path>
                </a:pathLst>
              </a:custGeom>
              <a:solidFill>
                <a:srgbClr val="48727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87" name="Freeform 248"/>
              <p:cNvSpPr/>
              <p:nvPr/>
            </p:nvSpPr>
            <p:spPr bwMode="auto">
              <a:xfrm>
                <a:off x="935" y="597"/>
                <a:ext cx="96" cy="195"/>
              </a:xfrm>
              <a:custGeom>
                <a:cxnLst>
                  <a:cxn ang="0">
                    <a:pos x="49" y="9"/>
                  </a:cxn>
                  <a:cxn ang="0">
                    <a:pos x="7" y="114"/>
                  </a:cxn>
                  <a:cxn ang="0">
                    <a:pos x="4" y="99"/>
                  </a:cxn>
                  <a:cxn ang="0">
                    <a:pos x="10" y="0"/>
                  </a:cxn>
                  <a:cxn ang="0">
                    <a:pos x="55" y="0"/>
                  </a:cxn>
                  <a:cxn ang="0">
                    <a:pos x="49" y="9"/>
                  </a:cxn>
                </a:cxnLst>
                <a:rect b="b" l="0" r="r" t="0"/>
                <a:pathLst>
                  <a:path h="115" w="57">
                    <a:moveTo>
                      <a:pt x="49" y="9"/>
                    </a:moveTo>
                    <a:cubicBezTo>
                      <a:pt x="35" y="44"/>
                      <a:pt x="19" y="77"/>
                      <a:pt x="7" y="114"/>
                    </a:cubicBezTo>
                    <a:cubicBezTo>
                      <a:pt x="0" y="115"/>
                      <a:pt x="6" y="103"/>
                      <a:pt x="4" y="99"/>
                    </a:cubicBezTo>
                    <a:cubicBezTo>
                      <a:pt x="3" y="63"/>
                      <a:pt x="7" y="32"/>
                      <a:pt x="10" y="0"/>
                    </a:cubicBezTo>
                    <a:cubicBezTo>
                      <a:pt x="25" y="0"/>
                      <a:pt x="40" y="0"/>
                      <a:pt x="55" y="0"/>
                    </a:cubicBezTo>
                    <a:cubicBezTo>
                      <a:pt x="57" y="7"/>
                      <a:pt x="49" y="4"/>
                      <a:pt x="49" y="9"/>
                    </a:cubicBezTo>
                    <a:close/>
                  </a:path>
                </a:pathLst>
              </a:custGeom>
              <a:solidFill>
                <a:srgbClr val="CEE9E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88" name="Freeform 249"/>
              <p:cNvSpPr/>
              <p:nvPr/>
            </p:nvSpPr>
            <p:spPr bwMode="auto">
              <a:xfrm>
                <a:off x="2883" y="626"/>
                <a:ext cx="87" cy="18"/>
              </a:xfrm>
              <a:custGeom>
                <a:cxnLst>
                  <a:cxn ang="0">
                    <a:pos x="0" y="4"/>
                  </a:cxn>
                  <a:cxn ang="0">
                    <a:pos x="51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51">
                    <a:moveTo>
                      <a:pt x="0" y="4"/>
                    </a:moveTo>
                    <a:cubicBezTo>
                      <a:pt x="16" y="6"/>
                      <a:pt x="40" y="0"/>
                      <a:pt x="51" y="7"/>
                    </a:cubicBezTo>
                    <a:cubicBezTo>
                      <a:pt x="35" y="5"/>
                      <a:pt x="11" y="11"/>
                      <a:pt x="0" y="4"/>
                    </a:cubicBezTo>
                    <a:close/>
                  </a:path>
                </a:pathLst>
              </a:custGeom>
              <a:solidFill>
                <a:srgbClr val="4165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89" name="Freeform 250"/>
              <p:cNvSpPr/>
              <p:nvPr/>
            </p:nvSpPr>
            <p:spPr bwMode="auto">
              <a:xfrm>
                <a:off x="3056" y="631"/>
                <a:ext cx="87" cy="18"/>
              </a:xfrm>
              <a:custGeom>
                <a:cxnLst>
                  <a:cxn ang="0">
                    <a:pos x="0" y="4"/>
                  </a:cxn>
                  <a:cxn ang="0">
                    <a:pos x="51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51">
                    <a:moveTo>
                      <a:pt x="0" y="4"/>
                    </a:moveTo>
                    <a:cubicBezTo>
                      <a:pt x="16" y="6"/>
                      <a:pt x="40" y="0"/>
                      <a:pt x="51" y="7"/>
                    </a:cubicBezTo>
                    <a:cubicBezTo>
                      <a:pt x="35" y="5"/>
                      <a:pt x="11" y="11"/>
                      <a:pt x="0" y="4"/>
                    </a:cubicBezTo>
                    <a:close/>
                  </a:path>
                </a:pathLst>
              </a:custGeom>
              <a:solidFill>
                <a:srgbClr val="3F5A5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90" name="Freeform 251"/>
              <p:cNvSpPr/>
              <p:nvPr/>
            </p:nvSpPr>
            <p:spPr bwMode="auto">
              <a:xfrm>
                <a:off x="3229" y="643"/>
                <a:ext cx="71" cy="12"/>
              </a:xfrm>
              <a:custGeom>
                <a:cxnLst>
                  <a:cxn ang="0">
                    <a:pos x="0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42">
                    <a:moveTo>
                      <a:pt x="0" y="0"/>
                    </a:moveTo>
                    <a:cubicBezTo>
                      <a:pt x="14" y="0"/>
                      <a:pt x="28" y="0"/>
                      <a:pt x="42" y="0"/>
                    </a:cubicBezTo>
                    <a:cubicBezTo>
                      <a:pt x="42" y="1"/>
                      <a:pt x="42" y="2"/>
                      <a:pt x="42" y="3"/>
                    </a:cubicBezTo>
                    <a:cubicBezTo>
                      <a:pt x="29" y="1"/>
                      <a:pt x="8" y="7"/>
                      <a:pt x="0" y="0"/>
                    </a:cubicBezTo>
                    <a:close/>
                  </a:path>
                </a:pathLst>
              </a:custGeom>
              <a:solidFill>
                <a:srgbClr val="4F79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91" name="Freeform 252"/>
              <p:cNvSpPr/>
              <p:nvPr/>
            </p:nvSpPr>
            <p:spPr bwMode="auto">
              <a:xfrm>
                <a:off x="4114" y="639"/>
                <a:ext cx="178" cy="9"/>
              </a:xfrm>
              <a:custGeom>
                <a:cxnLst>
                  <a:cxn ang="0">
                    <a:pos x="0" y="5"/>
                  </a:cxn>
                  <a:cxn ang="0">
                    <a:pos x="105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105">
                    <a:moveTo>
                      <a:pt x="0" y="5"/>
                    </a:moveTo>
                    <a:cubicBezTo>
                      <a:pt x="28" y="0"/>
                      <a:pt x="77" y="0"/>
                      <a:pt x="105" y="5"/>
                    </a:cubicBezTo>
                    <a:cubicBezTo>
                      <a:pt x="70" y="5"/>
                      <a:pt x="35" y="5"/>
                      <a:pt x="0" y="5"/>
                    </a:cubicBezTo>
                    <a:close/>
                  </a:path>
                </a:pathLst>
              </a:custGeom>
              <a:solidFill>
                <a:srgbClr val="3151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92" name="Freeform 253"/>
              <p:cNvSpPr/>
              <p:nvPr/>
            </p:nvSpPr>
            <p:spPr bwMode="auto">
              <a:xfrm>
                <a:off x="2934" y="649"/>
                <a:ext cx="305" cy="9"/>
              </a:xfrm>
              <a:custGeom>
                <a:cxnLst>
                  <a:cxn ang="0">
                    <a:pos x="0" y="5"/>
                  </a:cxn>
                  <a:cxn ang="0">
                    <a:pos x="180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180">
                    <a:moveTo>
                      <a:pt x="0" y="5"/>
                    </a:moveTo>
                    <a:cubicBezTo>
                      <a:pt x="53" y="0"/>
                      <a:pt x="127" y="0"/>
                      <a:pt x="180" y="5"/>
                    </a:cubicBezTo>
                    <a:cubicBezTo>
                      <a:pt x="120" y="5"/>
                      <a:pt x="60" y="5"/>
                      <a:pt x="0" y="5"/>
                    </a:cubicBezTo>
                    <a:close/>
                  </a:path>
                </a:pathLst>
              </a:custGeom>
              <a:solidFill>
                <a:srgbClr val="719EA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93" name="Freeform 254"/>
              <p:cNvSpPr/>
              <p:nvPr/>
            </p:nvSpPr>
            <p:spPr bwMode="auto">
              <a:xfrm>
                <a:off x="2761" y="671"/>
                <a:ext cx="143" cy="19"/>
              </a:xfrm>
              <a:custGeom>
                <a:cxnLst>
                  <a:cxn ang="0">
                    <a:pos x="0" y="4"/>
                  </a:cxn>
                  <a:cxn ang="0">
                    <a:pos x="84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84">
                    <a:moveTo>
                      <a:pt x="0" y="4"/>
                    </a:moveTo>
                    <a:cubicBezTo>
                      <a:pt x="27" y="6"/>
                      <a:pt x="62" y="0"/>
                      <a:pt x="84" y="7"/>
                    </a:cubicBezTo>
                    <a:cubicBezTo>
                      <a:pt x="57" y="5"/>
                      <a:pt x="22" y="11"/>
                      <a:pt x="0" y="4"/>
                    </a:cubicBezTo>
                    <a:close/>
                  </a:path>
                </a:pathLst>
              </a:custGeom>
              <a:solidFill>
                <a:srgbClr val="4F79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94" name="Freeform 255"/>
              <p:cNvSpPr/>
              <p:nvPr/>
            </p:nvSpPr>
            <p:spPr bwMode="auto">
              <a:xfrm>
                <a:off x="2034" y="678"/>
                <a:ext cx="1663" cy="112"/>
              </a:xfrm>
              <a:custGeom>
                <a:cxnLst>
                  <a:cxn ang="0">
                    <a:pos x="513" y="3"/>
                  </a:cxn>
                  <a:cxn ang="0">
                    <a:pos x="543" y="3"/>
                  </a:cxn>
                  <a:cxn ang="0">
                    <a:pos x="597" y="6"/>
                  </a:cxn>
                  <a:cxn ang="0">
                    <a:pos x="612" y="6"/>
                  </a:cxn>
                  <a:cxn ang="0">
                    <a:pos x="669" y="9"/>
                  </a:cxn>
                  <a:cxn ang="0">
                    <a:pos x="732" y="12"/>
                  </a:cxn>
                  <a:cxn ang="0">
                    <a:pos x="792" y="15"/>
                  </a:cxn>
                  <a:cxn ang="0">
                    <a:pos x="813" y="15"/>
                  </a:cxn>
                  <a:cxn ang="0">
                    <a:pos x="852" y="18"/>
                  </a:cxn>
                  <a:cxn ang="0">
                    <a:pos x="933" y="21"/>
                  </a:cxn>
                  <a:cxn ang="0">
                    <a:pos x="972" y="24"/>
                  </a:cxn>
                  <a:cxn ang="0">
                    <a:pos x="981" y="66"/>
                  </a:cxn>
                  <a:cxn ang="0">
                    <a:pos x="951" y="66"/>
                  </a:cxn>
                  <a:cxn ang="0">
                    <a:pos x="909" y="63"/>
                  </a:cxn>
                  <a:cxn ang="0">
                    <a:pos x="834" y="60"/>
                  </a:cxn>
                  <a:cxn ang="0">
                    <a:pos x="777" y="57"/>
                  </a:cxn>
                  <a:cxn ang="0">
                    <a:pos x="759" y="57"/>
                  </a:cxn>
                  <a:cxn ang="0">
                    <a:pos x="708" y="54"/>
                  </a:cxn>
                  <a:cxn ang="0">
                    <a:pos x="690" y="54"/>
                  </a:cxn>
                  <a:cxn ang="0">
                    <a:pos x="639" y="51"/>
                  </a:cxn>
                  <a:cxn ang="0">
                    <a:pos x="621" y="51"/>
                  </a:cxn>
                  <a:cxn ang="0">
                    <a:pos x="588" y="48"/>
                  </a:cxn>
                  <a:cxn ang="0">
                    <a:pos x="552" y="48"/>
                  </a:cxn>
                  <a:cxn ang="0">
                    <a:pos x="519" y="48"/>
                  </a:cxn>
                  <a:cxn ang="0">
                    <a:pos x="408" y="45"/>
                  </a:cxn>
                  <a:cxn ang="0">
                    <a:pos x="300" y="45"/>
                  </a:cxn>
                  <a:cxn ang="0">
                    <a:pos x="192" y="45"/>
                  </a:cxn>
                  <a:cxn ang="0">
                    <a:pos x="0" y="54"/>
                  </a:cxn>
                  <a:cxn ang="0">
                    <a:pos x="0" y="3"/>
                  </a:cxn>
                  <a:cxn ang="0">
                    <a:pos x="33" y="3"/>
                  </a:cxn>
                  <a:cxn ang="0">
                    <a:pos x="66" y="0"/>
                  </a:cxn>
                  <a:cxn ang="0">
                    <a:pos x="99" y="0"/>
                  </a:cxn>
                  <a:cxn ang="0">
                    <a:pos x="132" y="0"/>
                  </a:cxn>
                  <a:cxn ang="0">
                    <a:pos x="165" y="0"/>
                  </a:cxn>
                  <a:cxn ang="0">
                    <a:pos x="318" y="0"/>
                  </a:cxn>
                  <a:cxn ang="0">
                    <a:pos x="360" y="0"/>
                  </a:cxn>
                  <a:cxn ang="0">
                    <a:pos x="402" y="0"/>
                  </a:cxn>
                  <a:cxn ang="0">
                    <a:pos x="429" y="0"/>
                  </a:cxn>
                  <a:cxn ang="0">
                    <a:pos x="513" y="3"/>
                  </a:cxn>
                </a:cxnLst>
                <a:rect b="b" l="0" r="r" t="0"/>
                <a:pathLst>
                  <a:path h="66" w="981">
                    <a:moveTo>
                      <a:pt x="513" y="3"/>
                    </a:moveTo>
                    <a:cubicBezTo>
                      <a:pt x="523" y="3"/>
                      <a:pt x="533" y="3"/>
                      <a:pt x="543" y="3"/>
                    </a:cubicBezTo>
                    <a:cubicBezTo>
                      <a:pt x="555" y="10"/>
                      <a:pt x="580" y="4"/>
                      <a:pt x="597" y="6"/>
                    </a:cubicBezTo>
                    <a:cubicBezTo>
                      <a:pt x="602" y="6"/>
                      <a:pt x="607" y="6"/>
                      <a:pt x="612" y="6"/>
                    </a:cubicBezTo>
                    <a:cubicBezTo>
                      <a:pt x="625" y="13"/>
                      <a:pt x="651" y="7"/>
                      <a:pt x="669" y="9"/>
                    </a:cubicBezTo>
                    <a:cubicBezTo>
                      <a:pt x="693" y="7"/>
                      <a:pt x="710" y="12"/>
                      <a:pt x="732" y="12"/>
                    </a:cubicBezTo>
                    <a:cubicBezTo>
                      <a:pt x="746" y="19"/>
                      <a:pt x="773" y="13"/>
                      <a:pt x="792" y="15"/>
                    </a:cubicBezTo>
                    <a:cubicBezTo>
                      <a:pt x="799" y="15"/>
                      <a:pt x="806" y="15"/>
                      <a:pt x="813" y="15"/>
                    </a:cubicBezTo>
                    <a:cubicBezTo>
                      <a:pt x="820" y="22"/>
                      <a:pt x="840" y="16"/>
                      <a:pt x="852" y="18"/>
                    </a:cubicBezTo>
                    <a:cubicBezTo>
                      <a:pt x="882" y="16"/>
                      <a:pt x="903" y="23"/>
                      <a:pt x="933" y="21"/>
                    </a:cubicBezTo>
                    <a:cubicBezTo>
                      <a:pt x="940" y="28"/>
                      <a:pt x="960" y="22"/>
                      <a:pt x="972" y="24"/>
                    </a:cubicBezTo>
                    <a:cubicBezTo>
                      <a:pt x="975" y="38"/>
                      <a:pt x="979" y="51"/>
                      <a:pt x="981" y="66"/>
                    </a:cubicBezTo>
                    <a:cubicBezTo>
                      <a:pt x="971" y="66"/>
                      <a:pt x="961" y="66"/>
                      <a:pt x="951" y="66"/>
                    </a:cubicBezTo>
                    <a:cubicBezTo>
                      <a:pt x="943" y="59"/>
                      <a:pt x="922" y="65"/>
                      <a:pt x="909" y="63"/>
                    </a:cubicBezTo>
                    <a:cubicBezTo>
                      <a:pt x="881" y="65"/>
                      <a:pt x="861" y="59"/>
                      <a:pt x="834" y="60"/>
                    </a:cubicBezTo>
                    <a:cubicBezTo>
                      <a:pt x="821" y="53"/>
                      <a:pt x="795" y="59"/>
                      <a:pt x="777" y="57"/>
                    </a:cubicBezTo>
                    <a:cubicBezTo>
                      <a:pt x="771" y="57"/>
                      <a:pt x="765" y="57"/>
                      <a:pt x="759" y="57"/>
                    </a:cubicBezTo>
                    <a:cubicBezTo>
                      <a:pt x="748" y="50"/>
                      <a:pt x="724" y="56"/>
                      <a:pt x="708" y="54"/>
                    </a:cubicBezTo>
                    <a:cubicBezTo>
                      <a:pt x="702" y="54"/>
                      <a:pt x="696" y="54"/>
                      <a:pt x="690" y="54"/>
                    </a:cubicBezTo>
                    <a:cubicBezTo>
                      <a:pt x="679" y="47"/>
                      <a:pt x="655" y="53"/>
                      <a:pt x="639" y="51"/>
                    </a:cubicBezTo>
                    <a:cubicBezTo>
                      <a:pt x="633" y="51"/>
                      <a:pt x="627" y="51"/>
                      <a:pt x="621" y="51"/>
                    </a:cubicBezTo>
                    <a:cubicBezTo>
                      <a:pt x="616" y="44"/>
                      <a:pt x="598" y="50"/>
                      <a:pt x="588" y="48"/>
                    </a:cubicBezTo>
                    <a:cubicBezTo>
                      <a:pt x="576" y="48"/>
                      <a:pt x="564" y="48"/>
                      <a:pt x="552" y="48"/>
                    </a:cubicBezTo>
                    <a:cubicBezTo>
                      <a:pt x="541" y="48"/>
                      <a:pt x="530" y="48"/>
                      <a:pt x="519" y="48"/>
                    </a:cubicBezTo>
                    <a:cubicBezTo>
                      <a:pt x="488" y="41"/>
                      <a:pt x="444" y="47"/>
                      <a:pt x="408" y="45"/>
                    </a:cubicBezTo>
                    <a:cubicBezTo>
                      <a:pt x="372" y="45"/>
                      <a:pt x="336" y="45"/>
                      <a:pt x="300" y="45"/>
                    </a:cubicBezTo>
                    <a:cubicBezTo>
                      <a:pt x="264" y="45"/>
                      <a:pt x="228" y="45"/>
                      <a:pt x="192" y="45"/>
                    </a:cubicBezTo>
                    <a:cubicBezTo>
                      <a:pt x="120" y="40"/>
                      <a:pt x="65" y="52"/>
                      <a:pt x="0" y="54"/>
                    </a:cubicBezTo>
                    <a:cubicBezTo>
                      <a:pt x="0" y="37"/>
                      <a:pt x="0" y="20"/>
                      <a:pt x="0" y="3"/>
                    </a:cubicBezTo>
                    <a:cubicBezTo>
                      <a:pt x="11" y="3"/>
                      <a:pt x="22" y="3"/>
                      <a:pt x="33" y="3"/>
                    </a:cubicBezTo>
                    <a:cubicBezTo>
                      <a:pt x="43" y="1"/>
                      <a:pt x="61" y="7"/>
                      <a:pt x="66" y="0"/>
                    </a:cubicBezTo>
                    <a:cubicBezTo>
                      <a:pt x="77" y="0"/>
                      <a:pt x="88" y="0"/>
                      <a:pt x="99" y="0"/>
                    </a:cubicBezTo>
                    <a:cubicBezTo>
                      <a:pt x="110" y="0"/>
                      <a:pt x="121" y="0"/>
                      <a:pt x="132" y="0"/>
                    </a:cubicBezTo>
                    <a:cubicBezTo>
                      <a:pt x="143" y="0"/>
                      <a:pt x="154" y="0"/>
                      <a:pt x="165" y="0"/>
                    </a:cubicBezTo>
                    <a:cubicBezTo>
                      <a:pt x="216" y="0"/>
                      <a:pt x="267" y="0"/>
                      <a:pt x="318" y="0"/>
                    </a:cubicBezTo>
                    <a:cubicBezTo>
                      <a:pt x="332" y="0"/>
                      <a:pt x="346" y="0"/>
                      <a:pt x="360" y="0"/>
                    </a:cubicBezTo>
                    <a:cubicBezTo>
                      <a:pt x="374" y="0"/>
                      <a:pt x="388" y="0"/>
                      <a:pt x="402" y="0"/>
                    </a:cubicBezTo>
                    <a:cubicBezTo>
                      <a:pt x="411" y="0"/>
                      <a:pt x="420" y="0"/>
                      <a:pt x="429" y="0"/>
                    </a:cubicBezTo>
                    <a:cubicBezTo>
                      <a:pt x="451" y="7"/>
                      <a:pt x="486" y="1"/>
                      <a:pt x="513" y="3"/>
                    </a:cubicBezTo>
                    <a:close/>
                  </a:path>
                </a:pathLst>
              </a:custGeom>
              <a:solidFill>
                <a:srgbClr val="88C9C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95" name="Freeform 256"/>
              <p:cNvSpPr/>
              <p:nvPr/>
            </p:nvSpPr>
            <p:spPr bwMode="auto">
              <a:xfrm>
                <a:off x="2955" y="677"/>
                <a:ext cx="91" cy="18"/>
              </a:xfrm>
              <a:custGeom>
                <a:cxnLst>
                  <a:cxn ang="0">
                    <a:pos x="0" y="4"/>
                  </a:cxn>
                  <a:cxn ang="0">
                    <a:pos x="54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54">
                    <a:moveTo>
                      <a:pt x="0" y="4"/>
                    </a:moveTo>
                    <a:cubicBezTo>
                      <a:pt x="17" y="6"/>
                      <a:pt x="42" y="0"/>
                      <a:pt x="54" y="7"/>
                    </a:cubicBezTo>
                    <a:cubicBezTo>
                      <a:pt x="37" y="5"/>
                      <a:pt x="12" y="11"/>
                      <a:pt x="0" y="4"/>
                    </a:cubicBezTo>
                    <a:close/>
                  </a:path>
                </a:pathLst>
              </a:custGeom>
              <a:solidFill>
                <a:srgbClr val="4F79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96" name="Freeform 257"/>
              <p:cNvSpPr/>
              <p:nvPr/>
            </p:nvSpPr>
            <p:spPr bwMode="auto">
              <a:xfrm>
                <a:off x="3071" y="682"/>
                <a:ext cx="97" cy="18"/>
              </a:xfrm>
              <a:custGeom>
                <a:cxnLst>
                  <a:cxn ang="0">
                    <a:pos x="0" y="4"/>
                  </a:cxn>
                  <a:cxn ang="0">
                    <a:pos x="57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57">
                    <a:moveTo>
                      <a:pt x="0" y="4"/>
                    </a:moveTo>
                    <a:cubicBezTo>
                      <a:pt x="18" y="6"/>
                      <a:pt x="44" y="0"/>
                      <a:pt x="57" y="7"/>
                    </a:cubicBezTo>
                    <a:cubicBezTo>
                      <a:pt x="39" y="5"/>
                      <a:pt x="13" y="11"/>
                      <a:pt x="0" y="4"/>
                    </a:cubicBezTo>
                    <a:close/>
                  </a:path>
                </a:pathLst>
              </a:custGeom>
              <a:solidFill>
                <a:srgbClr val="4F79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97" name="Freeform 258"/>
              <p:cNvSpPr/>
              <p:nvPr/>
            </p:nvSpPr>
            <p:spPr bwMode="auto">
              <a:xfrm>
                <a:off x="4488" y="687"/>
                <a:ext cx="24" cy="22"/>
              </a:xfrm>
              <a:custGeom>
                <a:cxnLst>
                  <a:cxn ang="0">
                    <a:pos x="10" y="1"/>
                  </a:cxn>
                  <a:cxn ang="0">
                    <a:pos x="13" y="13"/>
                  </a:cxn>
                  <a:cxn ang="0">
                    <a:pos x="1" y="13"/>
                  </a:cxn>
                  <a:cxn ang="0">
                    <a:pos x="10" y="1"/>
                  </a:cxn>
                </a:cxnLst>
                <a:rect b="b" l="0" r="r" t="0"/>
                <a:pathLst>
                  <a:path h="13" w="14">
                    <a:moveTo>
                      <a:pt x="10" y="1"/>
                    </a:moveTo>
                    <a:cubicBezTo>
                      <a:pt x="10" y="6"/>
                      <a:pt x="14" y="7"/>
                      <a:pt x="13" y="13"/>
                    </a:cubicBezTo>
                    <a:cubicBezTo>
                      <a:pt x="9" y="13"/>
                      <a:pt x="5" y="13"/>
                      <a:pt x="1" y="13"/>
                    </a:cubicBezTo>
                    <a:cubicBezTo>
                      <a:pt x="0" y="5"/>
                      <a:pt x="2" y="0"/>
                      <a:pt x="10" y="1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98" name="Freeform 259"/>
              <p:cNvSpPr/>
              <p:nvPr/>
            </p:nvSpPr>
            <p:spPr bwMode="auto">
              <a:xfrm>
                <a:off x="3275" y="692"/>
                <a:ext cx="102" cy="18"/>
              </a:xfrm>
              <a:custGeom>
                <a:cxnLst>
                  <a:cxn ang="0">
                    <a:pos x="0" y="4"/>
                  </a:cxn>
                  <a:cxn ang="0">
                    <a:pos x="60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60">
                    <a:moveTo>
                      <a:pt x="0" y="4"/>
                    </a:moveTo>
                    <a:cubicBezTo>
                      <a:pt x="19" y="6"/>
                      <a:pt x="46" y="0"/>
                      <a:pt x="60" y="7"/>
                    </a:cubicBezTo>
                    <a:cubicBezTo>
                      <a:pt x="41" y="5"/>
                      <a:pt x="14" y="11"/>
                      <a:pt x="0" y="4"/>
                    </a:cubicBezTo>
                    <a:close/>
                  </a:path>
                </a:pathLst>
              </a:custGeom>
              <a:solidFill>
                <a:srgbClr val="4F79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899" name="Freeform 260"/>
              <p:cNvSpPr/>
              <p:nvPr/>
            </p:nvSpPr>
            <p:spPr bwMode="auto">
              <a:xfrm>
                <a:off x="3875" y="699"/>
                <a:ext cx="56" cy="11"/>
              </a:xfrm>
              <a:custGeom>
                <a:cxnLst>
                  <a:cxn ang="0">
                    <a:pos x="0" y="0"/>
                  </a:cxn>
                  <a:cxn ang="0">
                    <a:pos x="33" y="0"/>
                  </a:cxn>
                  <a:cxn ang="0">
                    <a:pos x="33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33">
                    <a:moveTo>
                      <a:pt x="0" y="0"/>
                    </a:moveTo>
                    <a:cubicBezTo>
                      <a:pt x="11" y="0"/>
                      <a:pt x="22" y="0"/>
                      <a:pt x="33" y="0"/>
                    </a:cubicBezTo>
                    <a:cubicBezTo>
                      <a:pt x="33" y="1"/>
                      <a:pt x="33" y="2"/>
                      <a:pt x="33" y="3"/>
                    </a:cubicBezTo>
                    <a:cubicBezTo>
                      <a:pt x="23" y="1"/>
                      <a:pt x="5" y="7"/>
                      <a:pt x="0" y="0"/>
                    </a:cubicBezTo>
                    <a:close/>
                  </a:path>
                </a:pathLst>
              </a:custGeom>
              <a:solidFill>
                <a:srgbClr val="4F79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00" name="Freeform 261"/>
              <p:cNvSpPr/>
              <p:nvPr/>
            </p:nvSpPr>
            <p:spPr bwMode="auto">
              <a:xfrm>
                <a:off x="3412" y="697"/>
                <a:ext cx="66" cy="19"/>
              </a:xfrm>
              <a:custGeom>
                <a:cxnLst>
                  <a:cxn ang="0">
                    <a:pos x="0" y="4"/>
                  </a:cxn>
                  <a:cxn ang="0">
                    <a:pos x="39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9">
                    <a:moveTo>
                      <a:pt x="0" y="4"/>
                    </a:moveTo>
                    <a:cubicBezTo>
                      <a:pt x="12" y="6"/>
                      <a:pt x="32" y="0"/>
                      <a:pt x="39" y="7"/>
                    </a:cubicBezTo>
                    <a:cubicBezTo>
                      <a:pt x="27" y="5"/>
                      <a:pt x="7" y="11"/>
                      <a:pt x="0" y="4"/>
                    </a:cubicBezTo>
                    <a:close/>
                  </a:path>
                </a:pathLst>
              </a:custGeom>
              <a:solidFill>
                <a:srgbClr val="649BA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01" name="Freeform 262"/>
              <p:cNvSpPr/>
              <p:nvPr/>
            </p:nvSpPr>
            <p:spPr bwMode="auto">
              <a:xfrm>
                <a:off x="1984" y="670"/>
                <a:ext cx="52" cy="100"/>
              </a:xfrm>
              <a:custGeom>
                <a:cxnLst>
                  <a:cxn ang="0">
                    <a:pos x="18" y="59"/>
                  </a:cxn>
                  <a:cxn ang="0">
                    <a:pos x="0" y="8"/>
                  </a:cxn>
                  <a:cxn ang="0">
                    <a:pos x="21" y="5"/>
                  </a:cxn>
                  <a:cxn ang="0">
                    <a:pos x="18" y="59"/>
                  </a:cxn>
                </a:cxnLst>
                <a:rect b="b" l="0" r="r" t="0"/>
                <a:pathLst>
                  <a:path h="59" w="31">
                    <a:moveTo>
                      <a:pt x="18" y="59"/>
                    </a:moveTo>
                    <a:cubicBezTo>
                      <a:pt x="13" y="41"/>
                      <a:pt x="31" y="0"/>
                      <a:pt x="0" y="8"/>
                    </a:cubicBezTo>
                    <a:cubicBezTo>
                      <a:pt x="1" y="1"/>
                      <a:pt x="15" y="7"/>
                      <a:pt x="21" y="5"/>
                    </a:cubicBezTo>
                    <a:cubicBezTo>
                      <a:pt x="19" y="22"/>
                      <a:pt x="25" y="47"/>
                      <a:pt x="18" y="59"/>
                    </a:cubicBezTo>
                    <a:close/>
                  </a:path>
                </a:pathLst>
              </a:custGeom>
              <a:solidFill>
                <a:srgbClr val="2652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02" name="Freeform 263"/>
              <p:cNvSpPr/>
              <p:nvPr/>
            </p:nvSpPr>
            <p:spPr bwMode="auto">
              <a:xfrm>
                <a:off x="3615" y="707"/>
                <a:ext cx="67" cy="19"/>
              </a:xfrm>
              <a:custGeom>
                <a:cxnLst>
                  <a:cxn ang="0">
                    <a:pos x="0" y="4"/>
                  </a:cxn>
                  <a:cxn ang="0">
                    <a:pos x="39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9">
                    <a:moveTo>
                      <a:pt x="0" y="4"/>
                    </a:moveTo>
                    <a:cubicBezTo>
                      <a:pt x="12" y="6"/>
                      <a:pt x="32" y="0"/>
                      <a:pt x="39" y="7"/>
                    </a:cubicBezTo>
                    <a:cubicBezTo>
                      <a:pt x="27" y="5"/>
                      <a:pt x="7" y="11"/>
                      <a:pt x="0" y="4"/>
                    </a:cubicBezTo>
                    <a:close/>
                  </a:path>
                </a:pathLst>
              </a:custGeom>
              <a:solidFill>
                <a:srgbClr val="5A89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03" name="Freeform 264"/>
              <p:cNvSpPr/>
              <p:nvPr/>
            </p:nvSpPr>
            <p:spPr bwMode="auto">
              <a:xfrm>
                <a:off x="1617" y="663"/>
                <a:ext cx="9" cy="66"/>
              </a:xfrm>
              <a:custGeom>
                <a:cxnLst>
                  <a:cxn ang="0">
                    <a:pos x="0" y="0"/>
                  </a:cxn>
                  <a:cxn ang="0">
                    <a:pos x="0" y="39"/>
                  </a:cxn>
                  <a:cxn ang="0">
                    <a:pos x="0" y="0"/>
                  </a:cxn>
                </a:cxnLst>
                <a:rect b="b" l="0" r="r" t="0"/>
                <a:pathLst>
                  <a:path h="39" w="5">
                    <a:moveTo>
                      <a:pt x="0" y="0"/>
                    </a:moveTo>
                    <a:cubicBezTo>
                      <a:pt x="5" y="6"/>
                      <a:pt x="5" y="33"/>
                      <a:pt x="0" y="39"/>
                    </a:cubicBezTo>
                    <a:cubicBezTo>
                      <a:pt x="0" y="26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rgbClr val="719EA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04" name="Freeform 265"/>
              <p:cNvSpPr/>
              <p:nvPr/>
            </p:nvSpPr>
            <p:spPr bwMode="auto">
              <a:xfrm>
                <a:off x="977" y="729"/>
                <a:ext cx="137" cy="326"/>
              </a:xfrm>
              <a:custGeom>
                <a:cxnLst>
                  <a:cxn ang="0">
                    <a:pos x="81" y="0"/>
                  </a:cxn>
                  <a:cxn ang="0">
                    <a:pos x="27" y="153"/>
                  </a:cxn>
                  <a:cxn ang="0">
                    <a:pos x="0" y="192"/>
                  </a:cxn>
                  <a:cxn ang="0">
                    <a:pos x="69" y="3"/>
                  </a:cxn>
                  <a:cxn ang="0">
                    <a:pos x="81" y="0"/>
                  </a:cxn>
                </a:cxnLst>
                <a:rect b="b" l="0" r="r" t="0"/>
                <a:pathLst>
                  <a:path h="192" w="81">
                    <a:moveTo>
                      <a:pt x="81" y="0"/>
                    </a:moveTo>
                    <a:cubicBezTo>
                      <a:pt x="72" y="53"/>
                      <a:pt x="48" y="106"/>
                      <a:pt x="27" y="153"/>
                    </a:cubicBezTo>
                    <a:cubicBezTo>
                      <a:pt x="21" y="166"/>
                      <a:pt x="16" y="187"/>
                      <a:pt x="0" y="192"/>
                    </a:cubicBezTo>
                    <a:cubicBezTo>
                      <a:pt x="20" y="126"/>
                      <a:pt x="50" y="70"/>
                      <a:pt x="69" y="3"/>
                    </a:cubicBezTo>
                    <a:cubicBezTo>
                      <a:pt x="72" y="1"/>
                      <a:pt x="76" y="0"/>
                      <a:pt x="81" y="0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05" name="Freeform 266"/>
              <p:cNvSpPr/>
              <p:nvPr/>
            </p:nvSpPr>
            <p:spPr bwMode="auto">
              <a:xfrm>
                <a:off x="1631" y="678"/>
                <a:ext cx="19" cy="61"/>
              </a:xfrm>
              <a:custGeom>
                <a:cxnLst>
                  <a:cxn ang="0">
                    <a:pos x="4" y="36"/>
                  </a:cxn>
                  <a:cxn ang="0">
                    <a:pos x="7" y="0"/>
                  </a:cxn>
                  <a:cxn ang="0">
                    <a:pos x="4" y="36"/>
                  </a:cxn>
                </a:cxnLst>
                <a:rect b="b" l="0" r="r" t="0"/>
                <a:pathLst>
                  <a:path h="36" w="11">
                    <a:moveTo>
                      <a:pt x="4" y="36"/>
                    </a:moveTo>
                    <a:cubicBezTo>
                      <a:pt x="6" y="25"/>
                      <a:pt x="0" y="6"/>
                      <a:pt x="7" y="0"/>
                    </a:cubicBezTo>
                    <a:cubicBezTo>
                      <a:pt x="5" y="11"/>
                      <a:pt x="11" y="30"/>
                      <a:pt x="4" y="36"/>
                    </a:cubicBezTo>
                    <a:close/>
                  </a:path>
                </a:pathLst>
              </a:custGeom>
              <a:solidFill>
                <a:srgbClr val="295E6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06" name="Freeform 267"/>
              <p:cNvSpPr/>
              <p:nvPr/>
            </p:nvSpPr>
            <p:spPr bwMode="auto">
              <a:xfrm>
                <a:off x="2726" y="748"/>
                <a:ext cx="188" cy="12"/>
              </a:xfrm>
              <a:custGeom>
                <a:cxnLst>
                  <a:cxn ang="0">
                    <a:pos x="0" y="4"/>
                  </a:cxn>
                  <a:cxn ang="0">
                    <a:pos x="111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110">
                    <a:moveTo>
                      <a:pt x="0" y="4"/>
                    </a:moveTo>
                    <a:cubicBezTo>
                      <a:pt x="36" y="6"/>
                      <a:pt x="80" y="0"/>
                      <a:pt x="111" y="7"/>
                    </a:cubicBezTo>
                    <a:cubicBezTo>
                      <a:pt x="74" y="7"/>
                      <a:pt x="37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649BA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07" name="Freeform 268"/>
              <p:cNvSpPr/>
              <p:nvPr/>
            </p:nvSpPr>
            <p:spPr bwMode="auto">
              <a:xfrm>
                <a:off x="2970" y="760"/>
                <a:ext cx="61" cy="12"/>
              </a:xfrm>
              <a:custGeom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36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36">
                    <a:moveTo>
                      <a:pt x="0" y="0"/>
                    </a:moveTo>
                    <a:cubicBezTo>
                      <a:pt x="12" y="0"/>
                      <a:pt x="24" y="0"/>
                      <a:pt x="36" y="0"/>
                    </a:cubicBezTo>
                    <a:cubicBezTo>
                      <a:pt x="36" y="1"/>
                      <a:pt x="36" y="2"/>
                      <a:pt x="36" y="3"/>
                    </a:cubicBezTo>
                    <a:cubicBezTo>
                      <a:pt x="25" y="1"/>
                      <a:pt x="6" y="7"/>
                      <a:pt x="0" y="0"/>
                    </a:cubicBezTo>
                    <a:close/>
                  </a:path>
                </a:pathLst>
              </a:custGeom>
              <a:solidFill>
                <a:srgbClr val="3151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08" name="Freeform 269"/>
              <p:cNvSpPr/>
              <p:nvPr/>
            </p:nvSpPr>
            <p:spPr bwMode="auto">
              <a:xfrm>
                <a:off x="3031" y="753"/>
                <a:ext cx="56" cy="12"/>
              </a:xfrm>
              <a:custGeom>
                <a:cxnLst>
                  <a:cxn ang="0">
                    <a:pos x="0" y="4"/>
                  </a:cxn>
                  <a:cxn ang="0">
                    <a:pos x="33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2" y="7"/>
                      <a:pt x="11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5A89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09" name="Freeform 270"/>
              <p:cNvSpPr/>
              <p:nvPr/>
            </p:nvSpPr>
            <p:spPr bwMode="auto">
              <a:xfrm>
                <a:off x="3117" y="758"/>
                <a:ext cx="87" cy="19"/>
              </a:xfrm>
              <a:custGeom>
                <a:cxnLst>
                  <a:cxn ang="0">
                    <a:pos x="0" y="4"/>
                  </a:cxn>
                  <a:cxn ang="0">
                    <a:pos x="51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51">
                    <a:moveTo>
                      <a:pt x="0" y="4"/>
                    </a:moveTo>
                    <a:cubicBezTo>
                      <a:pt x="16" y="6"/>
                      <a:pt x="40" y="0"/>
                      <a:pt x="51" y="7"/>
                    </a:cubicBezTo>
                    <a:cubicBezTo>
                      <a:pt x="35" y="5"/>
                      <a:pt x="11" y="11"/>
                      <a:pt x="0" y="4"/>
                    </a:cubicBezTo>
                    <a:close/>
                  </a:path>
                </a:pathLst>
              </a:custGeom>
              <a:solidFill>
                <a:srgbClr val="4F79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10" name="Freeform 271"/>
              <p:cNvSpPr/>
              <p:nvPr/>
            </p:nvSpPr>
            <p:spPr bwMode="auto">
              <a:xfrm>
                <a:off x="2344" y="763"/>
                <a:ext cx="61" cy="12"/>
              </a:xfrm>
              <a:custGeom>
                <a:cxnLst>
                  <a:cxn ang="0">
                    <a:pos x="0" y="7"/>
                  </a:cxn>
                  <a:cxn ang="0">
                    <a:pos x="36" y="4"/>
                  </a:cxn>
                  <a:cxn ang="0">
                    <a:pos x="36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36">
                    <a:moveTo>
                      <a:pt x="0" y="7"/>
                    </a:moveTo>
                    <a:cubicBezTo>
                      <a:pt x="6" y="0"/>
                      <a:pt x="25" y="6"/>
                      <a:pt x="36" y="4"/>
                    </a:cubicBezTo>
                    <a:cubicBezTo>
                      <a:pt x="36" y="5"/>
                      <a:pt x="36" y="6"/>
                      <a:pt x="36" y="7"/>
                    </a:cubicBezTo>
                    <a:cubicBezTo>
                      <a:pt x="24" y="7"/>
                      <a:pt x="12" y="7"/>
                      <a:pt x="0" y="7"/>
                    </a:cubicBezTo>
                    <a:close/>
                  </a:path>
                </a:pathLst>
              </a:custGeom>
              <a:solidFill>
                <a:srgbClr val="1C4C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11" name="Freeform 272"/>
              <p:cNvSpPr/>
              <p:nvPr/>
            </p:nvSpPr>
            <p:spPr bwMode="auto">
              <a:xfrm>
                <a:off x="3234" y="763"/>
                <a:ext cx="87" cy="19"/>
              </a:xfrm>
              <a:custGeom>
                <a:cxnLst>
                  <a:cxn ang="0">
                    <a:pos x="0" y="4"/>
                  </a:cxn>
                  <a:cxn ang="0">
                    <a:pos x="51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51">
                    <a:moveTo>
                      <a:pt x="0" y="4"/>
                    </a:moveTo>
                    <a:cubicBezTo>
                      <a:pt x="16" y="6"/>
                      <a:pt x="40" y="0"/>
                      <a:pt x="51" y="7"/>
                    </a:cubicBezTo>
                    <a:cubicBezTo>
                      <a:pt x="35" y="5"/>
                      <a:pt x="11" y="11"/>
                      <a:pt x="0" y="4"/>
                    </a:cubicBezTo>
                    <a:close/>
                  </a:path>
                </a:pathLst>
              </a:custGeom>
              <a:solidFill>
                <a:srgbClr val="4F79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12" name="Freeform 273"/>
              <p:cNvSpPr/>
              <p:nvPr/>
            </p:nvSpPr>
            <p:spPr bwMode="auto">
              <a:xfrm>
                <a:off x="2167" y="768"/>
                <a:ext cx="86" cy="19"/>
              </a:xfrm>
              <a:custGeom>
                <a:cxnLst>
                  <a:cxn ang="0">
                    <a:pos x="0" y="7"/>
                  </a:cxn>
                  <a:cxn ang="0">
                    <a:pos x="51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51">
                    <a:moveTo>
                      <a:pt x="0" y="7"/>
                    </a:moveTo>
                    <a:cubicBezTo>
                      <a:pt x="11" y="0"/>
                      <a:pt x="35" y="6"/>
                      <a:pt x="51" y="4"/>
                    </a:cubicBezTo>
                    <a:cubicBezTo>
                      <a:pt x="40" y="11"/>
                      <a:pt x="16" y="5"/>
                      <a:pt x="0" y="7"/>
                    </a:cubicBezTo>
                    <a:close/>
                  </a:path>
                </a:pathLst>
              </a:custGeom>
              <a:solidFill>
                <a:srgbClr val="266C7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13" name="Freeform 274"/>
              <p:cNvSpPr/>
              <p:nvPr/>
            </p:nvSpPr>
            <p:spPr bwMode="auto">
              <a:xfrm>
                <a:off x="2965" y="768"/>
                <a:ext cx="76" cy="19"/>
              </a:xfrm>
              <a:custGeom>
                <a:cxnLst>
                  <a:cxn ang="0">
                    <a:pos x="0" y="4"/>
                  </a:cxn>
                  <a:cxn ang="0">
                    <a:pos x="45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45">
                    <a:moveTo>
                      <a:pt x="0" y="4"/>
                    </a:moveTo>
                    <a:cubicBezTo>
                      <a:pt x="14" y="6"/>
                      <a:pt x="36" y="0"/>
                      <a:pt x="45" y="7"/>
                    </a:cubicBezTo>
                    <a:cubicBezTo>
                      <a:pt x="31" y="5"/>
                      <a:pt x="9" y="11"/>
                      <a:pt x="0" y="4"/>
                    </a:cubicBezTo>
                    <a:close/>
                  </a:path>
                </a:pathLst>
              </a:custGeom>
              <a:solidFill>
                <a:srgbClr val="266C7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14" name="Freeform 275"/>
              <p:cNvSpPr/>
              <p:nvPr/>
            </p:nvSpPr>
            <p:spPr bwMode="auto">
              <a:xfrm>
                <a:off x="3351" y="768"/>
                <a:ext cx="97" cy="19"/>
              </a:xfrm>
              <a:custGeom>
                <a:cxnLst>
                  <a:cxn ang="0">
                    <a:pos x="0" y="4"/>
                  </a:cxn>
                  <a:cxn ang="0">
                    <a:pos x="57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57">
                    <a:moveTo>
                      <a:pt x="0" y="4"/>
                    </a:moveTo>
                    <a:cubicBezTo>
                      <a:pt x="18" y="6"/>
                      <a:pt x="44" y="0"/>
                      <a:pt x="57" y="7"/>
                    </a:cubicBezTo>
                    <a:cubicBezTo>
                      <a:pt x="39" y="5"/>
                      <a:pt x="13" y="11"/>
                      <a:pt x="0" y="4"/>
                    </a:cubicBezTo>
                    <a:close/>
                  </a:path>
                </a:pathLst>
              </a:custGeom>
              <a:solidFill>
                <a:srgbClr val="4F79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15" name="Freeform 276"/>
              <p:cNvSpPr/>
              <p:nvPr/>
            </p:nvSpPr>
            <p:spPr bwMode="auto">
              <a:xfrm>
                <a:off x="2034" y="773"/>
                <a:ext cx="102" cy="19"/>
              </a:xfrm>
              <a:custGeom>
                <a:cxnLst>
                  <a:cxn ang="0">
                    <a:pos x="0" y="7"/>
                  </a:cxn>
                  <a:cxn ang="0">
                    <a:pos x="60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60">
                    <a:moveTo>
                      <a:pt x="0" y="7"/>
                    </a:moveTo>
                    <a:cubicBezTo>
                      <a:pt x="14" y="0"/>
                      <a:pt x="41" y="6"/>
                      <a:pt x="60" y="4"/>
                    </a:cubicBezTo>
                    <a:cubicBezTo>
                      <a:pt x="46" y="11"/>
                      <a:pt x="19" y="5"/>
                      <a:pt x="0" y="7"/>
                    </a:cubicBezTo>
                    <a:close/>
                  </a:path>
                </a:pathLst>
              </a:custGeom>
              <a:solidFill>
                <a:srgbClr val="266C7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16" name="Freeform 277"/>
              <p:cNvSpPr/>
              <p:nvPr/>
            </p:nvSpPr>
            <p:spPr bwMode="auto">
              <a:xfrm>
                <a:off x="3112" y="773"/>
                <a:ext cx="56" cy="19"/>
              </a:xfrm>
              <a:custGeom>
                <a:cxnLst>
                  <a:cxn ang="0">
                    <a:pos x="0" y="4"/>
                  </a:cxn>
                  <a:cxn ang="0">
                    <a:pos x="33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3" y="5"/>
                      <a:pt x="5" y="11"/>
                      <a:pt x="0" y="4"/>
                    </a:cubicBezTo>
                    <a:close/>
                  </a:path>
                </a:pathLst>
              </a:custGeom>
              <a:solidFill>
                <a:srgbClr val="266C7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17" name="Freeform 278"/>
              <p:cNvSpPr/>
              <p:nvPr/>
            </p:nvSpPr>
            <p:spPr bwMode="auto">
              <a:xfrm>
                <a:off x="3575" y="778"/>
                <a:ext cx="71" cy="19"/>
              </a:xfrm>
              <a:custGeom>
                <a:cxnLst>
                  <a:cxn ang="0">
                    <a:pos x="0" y="4"/>
                  </a:cxn>
                  <a:cxn ang="0">
                    <a:pos x="42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42">
                    <a:moveTo>
                      <a:pt x="0" y="4"/>
                    </a:moveTo>
                    <a:cubicBezTo>
                      <a:pt x="13" y="6"/>
                      <a:pt x="34" y="0"/>
                      <a:pt x="42" y="7"/>
                    </a:cubicBezTo>
                    <a:cubicBezTo>
                      <a:pt x="29" y="5"/>
                      <a:pt x="8" y="11"/>
                      <a:pt x="0" y="4"/>
                    </a:cubicBezTo>
                    <a:close/>
                  </a:path>
                </a:pathLst>
              </a:custGeom>
              <a:solidFill>
                <a:srgbClr val="4F79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18" name="Freeform 279"/>
              <p:cNvSpPr/>
              <p:nvPr/>
            </p:nvSpPr>
            <p:spPr bwMode="auto">
              <a:xfrm>
                <a:off x="928" y="765"/>
                <a:ext cx="18" cy="71"/>
              </a:xfrm>
              <a:custGeom>
                <a:cxnLst>
                  <a:cxn ang="0">
                    <a:pos x="11" y="15"/>
                  </a:cxn>
                  <a:cxn ang="0">
                    <a:pos x="8" y="0"/>
                  </a:cxn>
                  <a:cxn ang="0">
                    <a:pos x="11" y="15"/>
                  </a:cxn>
                </a:cxnLst>
                <a:rect b="b" l="0" r="r" t="0"/>
                <a:pathLst>
                  <a:path h="42" w="11">
                    <a:moveTo>
                      <a:pt x="11" y="15"/>
                    </a:moveTo>
                    <a:cubicBezTo>
                      <a:pt x="8" y="42"/>
                      <a:pt x="0" y="8"/>
                      <a:pt x="8" y="0"/>
                    </a:cubicBezTo>
                    <a:cubicBezTo>
                      <a:pt x="10" y="4"/>
                      <a:pt x="4" y="16"/>
                      <a:pt x="11" y="15"/>
                    </a:cubicBezTo>
                    <a:close/>
                  </a:path>
                </a:pathLst>
              </a:custGeom>
              <a:solidFill>
                <a:srgbClr val="647E7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19" name="Freeform 280"/>
              <p:cNvSpPr/>
              <p:nvPr/>
            </p:nvSpPr>
            <p:spPr bwMode="auto">
              <a:xfrm>
                <a:off x="4005" y="760"/>
                <a:ext cx="19" cy="122"/>
              </a:xfrm>
              <a:custGeom>
                <a:cxnLst>
                  <a:cxn ang="0">
                    <a:pos x="7" y="0"/>
                  </a:cxn>
                  <a:cxn ang="0">
                    <a:pos x="4" y="72"/>
                  </a:cxn>
                  <a:cxn ang="0">
                    <a:pos x="7" y="0"/>
                  </a:cxn>
                </a:cxnLst>
                <a:rect b="b" l="0" r="r" t="0"/>
                <a:pathLst>
                  <a:path h="72" w="11">
                    <a:moveTo>
                      <a:pt x="7" y="0"/>
                    </a:moveTo>
                    <a:cubicBezTo>
                      <a:pt x="5" y="23"/>
                      <a:pt x="11" y="54"/>
                      <a:pt x="4" y="72"/>
                    </a:cubicBezTo>
                    <a:cubicBezTo>
                      <a:pt x="6" y="49"/>
                      <a:pt x="0" y="18"/>
                      <a:pt x="7" y="0"/>
                    </a:cubicBezTo>
                    <a:close/>
                  </a:path>
                </a:pathLst>
              </a:custGeom>
              <a:solidFill>
                <a:srgbClr val="367B7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20" name="Freeform 281"/>
              <p:cNvSpPr/>
              <p:nvPr/>
            </p:nvSpPr>
            <p:spPr bwMode="auto">
              <a:xfrm>
                <a:off x="3700" y="816"/>
                <a:ext cx="19" cy="56"/>
              </a:xfrm>
              <a:custGeom>
                <a:cxnLst>
                  <a:cxn ang="0">
                    <a:pos x="4" y="0"/>
                  </a:cxn>
                  <a:cxn ang="0">
                    <a:pos x="7" y="33"/>
                  </a:cxn>
                  <a:cxn ang="0">
                    <a:pos x="4" y="0"/>
                  </a:cxn>
                </a:cxnLst>
                <a:rect b="b" l="0" r="r" t="0"/>
                <a:pathLst>
                  <a:path h="33" w="11">
                    <a:moveTo>
                      <a:pt x="4" y="0"/>
                    </a:moveTo>
                    <a:cubicBezTo>
                      <a:pt x="11" y="5"/>
                      <a:pt x="5" y="23"/>
                      <a:pt x="7" y="33"/>
                    </a:cubicBezTo>
                    <a:cubicBezTo>
                      <a:pt x="0" y="28"/>
                      <a:pt x="6" y="10"/>
                      <a:pt x="4" y="0"/>
                    </a:cubicBezTo>
                    <a:close/>
                  </a:path>
                </a:pathLst>
              </a:custGeom>
              <a:solidFill>
                <a:srgbClr val="2652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21" name="Freeform 282"/>
              <p:cNvSpPr/>
              <p:nvPr/>
            </p:nvSpPr>
            <p:spPr bwMode="auto">
              <a:xfrm>
                <a:off x="4609" y="860"/>
                <a:ext cx="30" cy="54"/>
              </a:xfrm>
              <a:custGeom>
                <a:cxnLst>
                  <a:cxn ang="0">
                    <a:pos x="14" y="4"/>
                  </a:cxn>
                  <a:cxn ang="0">
                    <a:pos x="11" y="31"/>
                  </a:cxn>
                  <a:cxn ang="0">
                    <a:pos x="14" y="4"/>
                  </a:cxn>
                </a:cxnLst>
                <a:rect b="b" l="0" r="r" t="0"/>
                <a:pathLst>
                  <a:path h="32" w="18">
                    <a:moveTo>
                      <a:pt x="14" y="4"/>
                    </a:moveTo>
                    <a:cubicBezTo>
                      <a:pt x="12" y="12"/>
                      <a:pt x="18" y="28"/>
                      <a:pt x="11" y="31"/>
                    </a:cubicBezTo>
                    <a:cubicBezTo>
                      <a:pt x="0" y="32"/>
                      <a:pt x="2" y="0"/>
                      <a:pt x="14" y="4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22" name="Freeform 283"/>
              <p:cNvSpPr/>
              <p:nvPr/>
            </p:nvSpPr>
            <p:spPr bwMode="auto">
              <a:xfrm>
                <a:off x="3651" y="719"/>
                <a:ext cx="117" cy="1506"/>
              </a:xfrm>
              <a:custGeom>
                <a:cxnLst>
                  <a:cxn ang="0">
                    <a:pos x="69" y="69"/>
                  </a:cxn>
                  <a:cxn ang="0">
                    <a:pos x="39" y="273"/>
                  </a:cxn>
                  <a:cxn ang="0">
                    <a:pos x="36" y="321"/>
                  </a:cxn>
                  <a:cxn ang="0">
                    <a:pos x="36" y="351"/>
                  </a:cxn>
                  <a:cxn ang="0">
                    <a:pos x="33" y="405"/>
                  </a:cxn>
                  <a:cxn ang="0">
                    <a:pos x="36" y="435"/>
                  </a:cxn>
                  <a:cxn ang="0">
                    <a:pos x="48" y="573"/>
                  </a:cxn>
                  <a:cxn ang="0">
                    <a:pos x="51" y="657"/>
                  </a:cxn>
                  <a:cxn ang="0">
                    <a:pos x="51" y="681"/>
                  </a:cxn>
                  <a:cxn ang="0">
                    <a:pos x="54" y="720"/>
                  </a:cxn>
                  <a:cxn ang="0">
                    <a:pos x="45" y="888"/>
                  </a:cxn>
                  <a:cxn ang="0">
                    <a:pos x="6" y="528"/>
                  </a:cxn>
                  <a:cxn ang="0">
                    <a:pos x="9" y="492"/>
                  </a:cxn>
                  <a:cxn ang="0">
                    <a:pos x="9" y="471"/>
                  </a:cxn>
                  <a:cxn ang="0">
                    <a:pos x="12" y="438"/>
                  </a:cxn>
                  <a:cxn ang="0">
                    <a:pos x="12" y="387"/>
                  </a:cxn>
                  <a:cxn ang="0">
                    <a:pos x="33" y="234"/>
                  </a:cxn>
                  <a:cxn ang="0">
                    <a:pos x="36" y="204"/>
                  </a:cxn>
                  <a:cxn ang="0">
                    <a:pos x="36" y="180"/>
                  </a:cxn>
                  <a:cxn ang="0">
                    <a:pos x="36" y="114"/>
                  </a:cxn>
                  <a:cxn ang="0">
                    <a:pos x="36" y="90"/>
                  </a:cxn>
                  <a:cxn ang="0">
                    <a:pos x="33" y="57"/>
                  </a:cxn>
                  <a:cxn ang="0">
                    <a:pos x="30" y="0"/>
                  </a:cxn>
                  <a:cxn ang="0">
                    <a:pos x="69" y="0"/>
                  </a:cxn>
                  <a:cxn ang="0">
                    <a:pos x="69" y="69"/>
                  </a:cxn>
                </a:cxnLst>
                <a:rect b="b" l="0" r="r" t="0"/>
                <a:pathLst>
                  <a:path h="886" w="69">
                    <a:moveTo>
                      <a:pt x="69" y="69"/>
                    </a:moveTo>
                    <a:cubicBezTo>
                      <a:pt x="62" y="140"/>
                      <a:pt x="43" y="199"/>
                      <a:pt x="39" y="273"/>
                    </a:cubicBezTo>
                    <a:cubicBezTo>
                      <a:pt x="32" y="283"/>
                      <a:pt x="38" y="306"/>
                      <a:pt x="36" y="321"/>
                    </a:cubicBezTo>
                    <a:cubicBezTo>
                      <a:pt x="36" y="331"/>
                      <a:pt x="36" y="341"/>
                      <a:pt x="36" y="351"/>
                    </a:cubicBezTo>
                    <a:cubicBezTo>
                      <a:pt x="29" y="363"/>
                      <a:pt x="35" y="388"/>
                      <a:pt x="33" y="405"/>
                    </a:cubicBezTo>
                    <a:cubicBezTo>
                      <a:pt x="35" y="414"/>
                      <a:pt x="29" y="431"/>
                      <a:pt x="36" y="435"/>
                    </a:cubicBezTo>
                    <a:cubicBezTo>
                      <a:pt x="35" y="486"/>
                      <a:pt x="46" y="525"/>
                      <a:pt x="48" y="573"/>
                    </a:cubicBezTo>
                    <a:cubicBezTo>
                      <a:pt x="50" y="600"/>
                      <a:pt x="44" y="635"/>
                      <a:pt x="51" y="657"/>
                    </a:cubicBezTo>
                    <a:cubicBezTo>
                      <a:pt x="51" y="665"/>
                      <a:pt x="51" y="673"/>
                      <a:pt x="51" y="681"/>
                    </a:cubicBezTo>
                    <a:cubicBezTo>
                      <a:pt x="53" y="693"/>
                      <a:pt x="47" y="713"/>
                      <a:pt x="54" y="720"/>
                    </a:cubicBezTo>
                    <a:cubicBezTo>
                      <a:pt x="52" y="777"/>
                      <a:pt x="59" y="843"/>
                      <a:pt x="45" y="888"/>
                    </a:cubicBezTo>
                    <a:cubicBezTo>
                      <a:pt x="25" y="775"/>
                      <a:pt x="0" y="657"/>
                      <a:pt x="6" y="528"/>
                    </a:cubicBezTo>
                    <a:cubicBezTo>
                      <a:pt x="13" y="522"/>
                      <a:pt x="7" y="503"/>
                      <a:pt x="9" y="492"/>
                    </a:cubicBezTo>
                    <a:cubicBezTo>
                      <a:pt x="9" y="485"/>
                      <a:pt x="9" y="478"/>
                      <a:pt x="9" y="471"/>
                    </a:cubicBezTo>
                    <a:cubicBezTo>
                      <a:pt x="16" y="466"/>
                      <a:pt x="10" y="448"/>
                      <a:pt x="12" y="438"/>
                    </a:cubicBezTo>
                    <a:cubicBezTo>
                      <a:pt x="12" y="421"/>
                      <a:pt x="12" y="404"/>
                      <a:pt x="12" y="387"/>
                    </a:cubicBezTo>
                    <a:cubicBezTo>
                      <a:pt x="16" y="333"/>
                      <a:pt x="34" y="293"/>
                      <a:pt x="33" y="234"/>
                    </a:cubicBezTo>
                    <a:cubicBezTo>
                      <a:pt x="40" y="230"/>
                      <a:pt x="34" y="213"/>
                      <a:pt x="36" y="204"/>
                    </a:cubicBezTo>
                    <a:cubicBezTo>
                      <a:pt x="36" y="196"/>
                      <a:pt x="36" y="188"/>
                      <a:pt x="36" y="180"/>
                    </a:cubicBezTo>
                    <a:cubicBezTo>
                      <a:pt x="41" y="165"/>
                      <a:pt x="41" y="129"/>
                      <a:pt x="36" y="114"/>
                    </a:cubicBezTo>
                    <a:cubicBezTo>
                      <a:pt x="36" y="106"/>
                      <a:pt x="36" y="98"/>
                      <a:pt x="36" y="90"/>
                    </a:cubicBezTo>
                    <a:cubicBezTo>
                      <a:pt x="34" y="80"/>
                      <a:pt x="40" y="62"/>
                      <a:pt x="33" y="57"/>
                    </a:cubicBezTo>
                    <a:cubicBezTo>
                      <a:pt x="45" y="43"/>
                      <a:pt x="25" y="25"/>
                      <a:pt x="30" y="0"/>
                    </a:cubicBezTo>
                    <a:cubicBezTo>
                      <a:pt x="43" y="0"/>
                      <a:pt x="56" y="0"/>
                      <a:pt x="69" y="0"/>
                    </a:cubicBezTo>
                    <a:cubicBezTo>
                      <a:pt x="69" y="23"/>
                      <a:pt x="69" y="46"/>
                      <a:pt x="69" y="69"/>
                    </a:cubicBezTo>
                    <a:close/>
                  </a:path>
                </a:pathLst>
              </a:custGeom>
              <a:solidFill>
                <a:srgbClr val="75C0C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23" name="Freeform 284"/>
              <p:cNvSpPr/>
              <p:nvPr/>
            </p:nvSpPr>
            <p:spPr bwMode="auto">
              <a:xfrm>
                <a:off x="2028" y="851"/>
                <a:ext cx="18" cy="92"/>
              </a:xfrm>
              <a:custGeom>
                <a:cxnLst>
                  <a:cxn ang="0">
                    <a:pos x="4" y="0"/>
                  </a:cxn>
                  <a:cxn ang="0">
                    <a:pos x="7" y="54"/>
                  </a:cxn>
                  <a:cxn ang="0">
                    <a:pos x="4" y="0"/>
                  </a:cxn>
                </a:cxnLst>
                <a:rect b="b" l="0" r="r" t="0"/>
                <a:pathLst>
                  <a:path h="54" w="11">
                    <a:moveTo>
                      <a:pt x="4" y="0"/>
                    </a:moveTo>
                    <a:cubicBezTo>
                      <a:pt x="11" y="12"/>
                      <a:pt x="5" y="37"/>
                      <a:pt x="7" y="54"/>
                    </a:cubicBezTo>
                    <a:cubicBezTo>
                      <a:pt x="0" y="42"/>
                      <a:pt x="6" y="17"/>
                      <a:pt x="4" y="0"/>
                    </a:cubicBezTo>
                    <a:close/>
                  </a:path>
                </a:pathLst>
              </a:custGeom>
              <a:solidFill>
                <a:srgbClr val="2F8EA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24" name="Freeform 285"/>
              <p:cNvSpPr/>
              <p:nvPr/>
            </p:nvSpPr>
            <p:spPr bwMode="auto">
              <a:xfrm>
                <a:off x="2156" y="951"/>
                <a:ext cx="97" cy="46"/>
              </a:xfrm>
              <a:custGeom>
                <a:cxnLst>
                  <a:cxn ang="0">
                    <a:pos x="0" y="25"/>
                  </a:cxn>
                  <a:cxn ang="0">
                    <a:pos x="51" y="1"/>
                  </a:cxn>
                  <a:cxn ang="0">
                    <a:pos x="57" y="7"/>
                  </a:cxn>
                  <a:cxn ang="0">
                    <a:pos x="0" y="25"/>
                  </a:cxn>
                </a:cxnLst>
                <a:rect b="b" l="0" r="r" t="0"/>
                <a:pathLst>
                  <a:path h="27" w="57">
                    <a:moveTo>
                      <a:pt x="0" y="25"/>
                    </a:moveTo>
                    <a:cubicBezTo>
                      <a:pt x="11" y="11"/>
                      <a:pt x="29" y="4"/>
                      <a:pt x="51" y="1"/>
                    </a:cubicBezTo>
                    <a:cubicBezTo>
                      <a:pt x="56" y="0"/>
                      <a:pt x="57" y="3"/>
                      <a:pt x="57" y="7"/>
                    </a:cubicBezTo>
                    <a:cubicBezTo>
                      <a:pt x="42" y="17"/>
                      <a:pt x="27" y="27"/>
                      <a:pt x="0" y="25"/>
                    </a:cubicBezTo>
                    <a:close/>
                  </a:path>
                </a:pathLst>
              </a:custGeom>
              <a:solidFill>
                <a:srgbClr val="FEFEF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25" name="Freeform 286"/>
              <p:cNvSpPr/>
              <p:nvPr/>
            </p:nvSpPr>
            <p:spPr bwMode="auto">
              <a:xfrm>
                <a:off x="2007" y="943"/>
                <a:ext cx="19" cy="61"/>
              </a:xfrm>
              <a:custGeom>
                <a:cxnLst>
                  <a:cxn ang="0">
                    <a:pos x="4" y="0"/>
                  </a:cxn>
                  <a:cxn ang="0">
                    <a:pos x="7" y="36"/>
                  </a:cxn>
                  <a:cxn ang="0">
                    <a:pos x="4" y="0"/>
                  </a:cxn>
                </a:cxnLst>
                <a:rect b="b" l="0" r="r" t="0"/>
                <a:pathLst>
                  <a:path h="36" w="11">
                    <a:moveTo>
                      <a:pt x="4" y="0"/>
                    </a:moveTo>
                    <a:cubicBezTo>
                      <a:pt x="11" y="6"/>
                      <a:pt x="5" y="25"/>
                      <a:pt x="7" y="36"/>
                    </a:cubicBezTo>
                    <a:cubicBezTo>
                      <a:pt x="0" y="30"/>
                      <a:pt x="6" y="11"/>
                      <a:pt x="4" y="0"/>
                    </a:cubicBezTo>
                    <a:close/>
                  </a:path>
                </a:pathLst>
              </a:custGeom>
              <a:solidFill>
                <a:srgbClr val="4165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26" name="Freeform 287"/>
              <p:cNvSpPr/>
              <p:nvPr/>
            </p:nvSpPr>
            <p:spPr bwMode="auto">
              <a:xfrm>
                <a:off x="1900" y="994"/>
                <a:ext cx="19" cy="86"/>
              </a:xfrm>
              <a:custGeom>
                <a:cxnLst>
                  <a:cxn ang="0">
                    <a:pos x="4" y="0"/>
                  </a:cxn>
                  <a:cxn ang="0">
                    <a:pos x="7" y="51"/>
                  </a:cxn>
                  <a:cxn ang="0">
                    <a:pos x="4" y="0"/>
                  </a:cxn>
                </a:cxnLst>
                <a:rect b="b" l="0" r="r" t="0"/>
                <a:pathLst>
                  <a:path h="51" w="11">
                    <a:moveTo>
                      <a:pt x="4" y="0"/>
                    </a:moveTo>
                    <a:cubicBezTo>
                      <a:pt x="11" y="11"/>
                      <a:pt x="5" y="35"/>
                      <a:pt x="7" y="51"/>
                    </a:cubicBezTo>
                    <a:cubicBezTo>
                      <a:pt x="0" y="40"/>
                      <a:pt x="6" y="16"/>
                      <a:pt x="4" y="0"/>
                    </a:cubicBezTo>
                    <a:close/>
                  </a:path>
                </a:pathLst>
              </a:custGeom>
              <a:solidFill>
                <a:srgbClr val="1A45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27" name="Freeform 288"/>
              <p:cNvSpPr/>
              <p:nvPr/>
            </p:nvSpPr>
            <p:spPr bwMode="auto">
              <a:xfrm>
                <a:off x="3615" y="712"/>
                <a:ext cx="743" cy="2036"/>
              </a:xfrm>
              <a:custGeom>
                <a:cxnLst>
                  <a:cxn ang="0">
                    <a:pos x="222" y="262"/>
                  </a:cxn>
                  <a:cxn ang="0">
                    <a:pos x="357" y="472"/>
                  </a:cxn>
                  <a:cxn ang="0">
                    <a:pos x="438" y="790"/>
                  </a:cxn>
                  <a:cxn ang="0">
                    <a:pos x="420" y="904"/>
                  </a:cxn>
                  <a:cxn ang="0">
                    <a:pos x="405" y="1060"/>
                  </a:cxn>
                  <a:cxn ang="0">
                    <a:pos x="291" y="1033"/>
                  </a:cxn>
                  <a:cxn ang="0">
                    <a:pos x="291" y="832"/>
                  </a:cxn>
                  <a:cxn ang="0">
                    <a:pos x="252" y="559"/>
                  </a:cxn>
                  <a:cxn ang="0">
                    <a:pos x="255" y="463"/>
                  </a:cxn>
                  <a:cxn ang="0">
                    <a:pos x="252" y="292"/>
                  </a:cxn>
                  <a:cxn ang="0">
                    <a:pos x="246" y="535"/>
                  </a:cxn>
                  <a:cxn ang="0">
                    <a:pos x="243" y="550"/>
                  </a:cxn>
                  <a:cxn ang="0">
                    <a:pos x="243" y="637"/>
                  </a:cxn>
                  <a:cxn ang="0">
                    <a:pos x="213" y="1030"/>
                  </a:cxn>
                  <a:cxn ang="0">
                    <a:pos x="138" y="1201"/>
                  </a:cxn>
                  <a:cxn ang="0">
                    <a:pos x="39" y="1171"/>
                  </a:cxn>
                  <a:cxn ang="0">
                    <a:pos x="39" y="1132"/>
                  </a:cxn>
                  <a:cxn ang="0">
                    <a:pos x="15" y="679"/>
                  </a:cxn>
                  <a:cxn ang="0">
                    <a:pos x="78" y="1063"/>
                  </a:cxn>
                  <a:cxn ang="0">
                    <a:pos x="75" y="724"/>
                  </a:cxn>
                  <a:cxn ang="0">
                    <a:pos x="72" y="661"/>
                  </a:cxn>
                  <a:cxn ang="0">
                    <a:pos x="57" y="439"/>
                  </a:cxn>
                  <a:cxn ang="0">
                    <a:pos x="57" y="355"/>
                  </a:cxn>
                  <a:cxn ang="0">
                    <a:pos x="60" y="277"/>
                  </a:cxn>
                  <a:cxn ang="0">
                    <a:pos x="93" y="4"/>
                  </a:cxn>
                  <a:cxn ang="0">
                    <a:pos x="108" y="214"/>
                  </a:cxn>
                  <a:cxn ang="0">
                    <a:pos x="123" y="760"/>
                  </a:cxn>
                  <a:cxn ang="0">
                    <a:pos x="123" y="886"/>
                  </a:cxn>
                  <a:cxn ang="0">
                    <a:pos x="90" y="1090"/>
                  </a:cxn>
                  <a:cxn ang="0">
                    <a:pos x="135" y="778"/>
                  </a:cxn>
                  <a:cxn ang="0">
                    <a:pos x="117" y="448"/>
                  </a:cxn>
                  <a:cxn ang="0">
                    <a:pos x="117" y="271"/>
                  </a:cxn>
                  <a:cxn ang="0">
                    <a:pos x="237" y="4"/>
                  </a:cxn>
                  <a:cxn ang="0">
                    <a:pos x="234" y="100"/>
                  </a:cxn>
                </a:cxnLst>
                <a:rect b="b" l="0" r="r" t="0"/>
                <a:pathLst>
                  <a:path h="1201" w="438">
                    <a:moveTo>
                      <a:pt x="234" y="100"/>
                    </a:moveTo>
                    <a:cubicBezTo>
                      <a:pt x="239" y="159"/>
                      <a:pt x="216" y="222"/>
                      <a:pt x="222" y="262"/>
                    </a:cubicBezTo>
                    <a:cubicBezTo>
                      <a:pt x="233" y="221"/>
                      <a:pt x="240" y="176"/>
                      <a:pt x="246" y="130"/>
                    </a:cubicBezTo>
                    <a:cubicBezTo>
                      <a:pt x="267" y="260"/>
                      <a:pt x="303" y="375"/>
                      <a:pt x="357" y="472"/>
                    </a:cubicBezTo>
                    <a:cubicBezTo>
                      <a:pt x="362" y="487"/>
                      <a:pt x="369" y="500"/>
                      <a:pt x="375" y="514"/>
                    </a:cubicBezTo>
                    <a:cubicBezTo>
                      <a:pt x="401" y="601"/>
                      <a:pt x="419" y="696"/>
                      <a:pt x="438" y="790"/>
                    </a:cubicBezTo>
                    <a:cubicBezTo>
                      <a:pt x="425" y="794"/>
                      <a:pt x="425" y="811"/>
                      <a:pt x="423" y="826"/>
                    </a:cubicBezTo>
                    <a:cubicBezTo>
                      <a:pt x="416" y="846"/>
                      <a:pt x="422" y="879"/>
                      <a:pt x="420" y="904"/>
                    </a:cubicBezTo>
                    <a:cubicBezTo>
                      <a:pt x="420" y="925"/>
                      <a:pt x="420" y="946"/>
                      <a:pt x="420" y="967"/>
                    </a:cubicBezTo>
                    <a:cubicBezTo>
                      <a:pt x="422" y="1005"/>
                      <a:pt x="412" y="1031"/>
                      <a:pt x="405" y="1060"/>
                    </a:cubicBezTo>
                    <a:cubicBezTo>
                      <a:pt x="337" y="1081"/>
                      <a:pt x="321" y="1154"/>
                      <a:pt x="267" y="1189"/>
                    </a:cubicBezTo>
                    <a:cubicBezTo>
                      <a:pt x="271" y="1133"/>
                      <a:pt x="295" y="1097"/>
                      <a:pt x="291" y="1033"/>
                    </a:cubicBezTo>
                    <a:cubicBezTo>
                      <a:pt x="298" y="1008"/>
                      <a:pt x="292" y="970"/>
                      <a:pt x="294" y="940"/>
                    </a:cubicBezTo>
                    <a:cubicBezTo>
                      <a:pt x="292" y="905"/>
                      <a:pt x="298" y="862"/>
                      <a:pt x="291" y="832"/>
                    </a:cubicBezTo>
                    <a:cubicBezTo>
                      <a:pt x="281" y="745"/>
                      <a:pt x="285" y="644"/>
                      <a:pt x="255" y="577"/>
                    </a:cubicBezTo>
                    <a:cubicBezTo>
                      <a:pt x="257" y="568"/>
                      <a:pt x="250" y="568"/>
                      <a:pt x="252" y="559"/>
                    </a:cubicBezTo>
                    <a:cubicBezTo>
                      <a:pt x="259" y="553"/>
                      <a:pt x="253" y="534"/>
                      <a:pt x="255" y="523"/>
                    </a:cubicBezTo>
                    <a:cubicBezTo>
                      <a:pt x="255" y="503"/>
                      <a:pt x="255" y="483"/>
                      <a:pt x="255" y="463"/>
                    </a:cubicBezTo>
                    <a:cubicBezTo>
                      <a:pt x="255" y="435"/>
                      <a:pt x="255" y="407"/>
                      <a:pt x="255" y="379"/>
                    </a:cubicBezTo>
                    <a:cubicBezTo>
                      <a:pt x="253" y="351"/>
                      <a:pt x="259" y="315"/>
                      <a:pt x="252" y="292"/>
                    </a:cubicBezTo>
                    <a:cubicBezTo>
                      <a:pt x="249" y="277"/>
                      <a:pt x="258" y="250"/>
                      <a:pt x="246" y="244"/>
                    </a:cubicBezTo>
                    <a:cubicBezTo>
                      <a:pt x="232" y="332"/>
                      <a:pt x="216" y="453"/>
                      <a:pt x="246" y="535"/>
                    </a:cubicBezTo>
                    <a:cubicBezTo>
                      <a:pt x="245" y="535"/>
                      <a:pt x="244" y="535"/>
                      <a:pt x="243" y="535"/>
                    </a:cubicBezTo>
                    <a:cubicBezTo>
                      <a:pt x="243" y="540"/>
                      <a:pt x="243" y="545"/>
                      <a:pt x="243" y="550"/>
                    </a:cubicBezTo>
                    <a:cubicBezTo>
                      <a:pt x="243" y="564"/>
                      <a:pt x="243" y="578"/>
                      <a:pt x="243" y="592"/>
                    </a:cubicBezTo>
                    <a:cubicBezTo>
                      <a:pt x="243" y="607"/>
                      <a:pt x="243" y="622"/>
                      <a:pt x="243" y="637"/>
                    </a:cubicBezTo>
                    <a:cubicBezTo>
                      <a:pt x="245" y="650"/>
                      <a:pt x="239" y="671"/>
                      <a:pt x="246" y="679"/>
                    </a:cubicBezTo>
                    <a:cubicBezTo>
                      <a:pt x="252" y="818"/>
                      <a:pt x="243" y="936"/>
                      <a:pt x="213" y="1030"/>
                    </a:cubicBezTo>
                    <a:cubicBezTo>
                      <a:pt x="200" y="1072"/>
                      <a:pt x="181" y="1106"/>
                      <a:pt x="165" y="1144"/>
                    </a:cubicBezTo>
                    <a:cubicBezTo>
                      <a:pt x="156" y="1164"/>
                      <a:pt x="160" y="1189"/>
                      <a:pt x="138" y="1201"/>
                    </a:cubicBezTo>
                    <a:cubicBezTo>
                      <a:pt x="117" y="1196"/>
                      <a:pt x="94" y="1193"/>
                      <a:pt x="87" y="1174"/>
                    </a:cubicBezTo>
                    <a:cubicBezTo>
                      <a:pt x="77" y="1167"/>
                      <a:pt x="54" y="1173"/>
                      <a:pt x="39" y="1171"/>
                    </a:cubicBezTo>
                    <a:cubicBezTo>
                      <a:pt x="39" y="1168"/>
                      <a:pt x="39" y="1165"/>
                      <a:pt x="39" y="1162"/>
                    </a:cubicBezTo>
                    <a:cubicBezTo>
                      <a:pt x="44" y="1159"/>
                      <a:pt x="44" y="1135"/>
                      <a:pt x="39" y="1132"/>
                    </a:cubicBezTo>
                    <a:cubicBezTo>
                      <a:pt x="42" y="1001"/>
                      <a:pt x="2" y="913"/>
                      <a:pt x="0" y="787"/>
                    </a:cubicBezTo>
                    <a:cubicBezTo>
                      <a:pt x="6" y="752"/>
                      <a:pt x="12" y="717"/>
                      <a:pt x="15" y="679"/>
                    </a:cubicBezTo>
                    <a:cubicBezTo>
                      <a:pt x="19" y="679"/>
                      <a:pt x="18" y="684"/>
                      <a:pt x="21" y="685"/>
                    </a:cubicBezTo>
                    <a:cubicBezTo>
                      <a:pt x="38" y="814"/>
                      <a:pt x="66" y="932"/>
                      <a:pt x="78" y="1063"/>
                    </a:cubicBezTo>
                    <a:cubicBezTo>
                      <a:pt x="95" y="1008"/>
                      <a:pt x="72" y="944"/>
                      <a:pt x="66" y="892"/>
                    </a:cubicBezTo>
                    <a:cubicBezTo>
                      <a:pt x="80" y="847"/>
                      <a:pt x="73" y="781"/>
                      <a:pt x="75" y="724"/>
                    </a:cubicBezTo>
                    <a:cubicBezTo>
                      <a:pt x="73" y="712"/>
                      <a:pt x="79" y="692"/>
                      <a:pt x="72" y="685"/>
                    </a:cubicBezTo>
                    <a:cubicBezTo>
                      <a:pt x="72" y="677"/>
                      <a:pt x="72" y="669"/>
                      <a:pt x="72" y="661"/>
                    </a:cubicBezTo>
                    <a:cubicBezTo>
                      <a:pt x="70" y="634"/>
                      <a:pt x="76" y="599"/>
                      <a:pt x="69" y="577"/>
                    </a:cubicBezTo>
                    <a:cubicBezTo>
                      <a:pt x="67" y="529"/>
                      <a:pt x="56" y="490"/>
                      <a:pt x="57" y="439"/>
                    </a:cubicBezTo>
                    <a:cubicBezTo>
                      <a:pt x="57" y="429"/>
                      <a:pt x="57" y="419"/>
                      <a:pt x="57" y="409"/>
                    </a:cubicBezTo>
                    <a:cubicBezTo>
                      <a:pt x="57" y="391"/>
                      <a:pt x="57" y="373"/>
                      <a:pt x="57" y="355"/>
                    </a:cubicBezTo>
                    <a:cubicBezTo>
                      <a:pt x="57" y="345"/>
                      <a:pt x="57" y="335"/>
                      <a:pt x="57" y="325"/>
                    </a:cubicBezTo>
                    <a:cubicBezTo>
                      <a:pt x="64" y="315"/>
                      <a:pt x="58" y="292"/>
                      <a:pt x="60" y="277"/>
                    </a:cubicBezTo>
                    <a:cubicBezTo>
                      <a:pt x="64" y="203"/>
                      <a:pt x="83" y="144"/>
                      <a:pt x="90" y="73"/>
                    </a:cubicBezTo>
                    <a:cubicBezTo>
                      <a:pt x="97" y="56"/>
                      <a:pt x="91" y="26"/>
                      <a:pt x="93" y="4"/>
                    </a:cubicBezTo>
                    <a:cubicBezTo>
                      <a:pt x="104" y="6"/>
                      <a:pt x="123" y="0"/>
                      <a:pt x="129" y="7"/>
                    </a:cubicBezTo>
                    <a:cubicBezTo>
                      <a:pt x="121" y="75"/>
                      <a:pt x="107" y="137"/>
                      <a:pt x="108" y="214"/>
                    </a:cubicBezTo>
                    <a:cubicBezTo>
                      <a:pt x="103" y="317"/>
                      <a:pt x="103" y="441"/>
                      <a:pt x="108" y="544"/>
                    </a:cubicBezTo>
                    <a:cubicBezTo>
                      <a:pt x="110" y="619"/>
                      <a:pt x="127" y="679"/>
                      <a:pt x="123" y="760"/>
                    </a:cubicBezTo>
                    <a:cubicBezTo>
                      <a:pt x="123" y="794"/>
                      <a:pt x="123" y="828"/>
                      <a:pt x="123" y="862"/>
                    </a:cubicBezTo>
                    <a:cubicBezTo>
                      <a:pt x="122" y="870"/>
                      <a:pt x="124" y="877"/>
                      <a:pt x="123" y="886"/>
                    </a:cubicBezTo>
                    <a:cubicBezTo>
                      <a:pt x="110" y="976"/>
                      <a:pt x="70" y="1073"/>
                      <a:pt x="75" y="1156"/>
                    </a:cubicBezTo>
                    <a:cubicBezTo>
                      <a:pt x="91" y="1137"/>
                      <a:pt x="86" y="1112"/>
                      <a:pt x="90" y="1090"/>
                    </a:cubicBezTo>
                    <a:cubicBezTo>
                      <a:pt x="106" y="1006"/>
                      <a:pt x="143" y="922"/>
                      <a:pt x="135" y="817"/>
                    </a:cubicBezTo>
                    <a:cubicBezTo>
                      <a:pt x="140" y="811"/>
                      <a:pt x="140" y="784"/>
                      <a:pt x="135" y="778"/>
                    </a:cubicBezTo>
                    <a:cubicBezTo>
                      <a:pt x="135" y="678"/>
                      <a:pt x="120" y="593"/>
                      <a:pt x="117" y="496"/>
                    </a:cubicBezTo>
                    <a:cubicBezTo>
                      <a:pt x="117" y="480"/>
                      <a:pt x="117" y="464"/>
                      <a:pt x="117" y="448"/>
                    </a:cubicBezTo>
                    <a:cubicBezTo>
                      <a:pt x="117" y="408"/>
                      <a:pt x="117" y="368"/>
                      <a:pt x="117" y="328"/>
                    </a:cubicBezTo>
                    <a:cubicBezTo>
                      <a:pt x="117" y="309"/>
                      <a:pt x="117" y="290"/>
                      <a:pt x="117" y="271"/>
                    </a:cubicBezTo>
                    <a:cubicBezTo>
                      <a:pt x="125" y="179"/>
                      <a:pt x="119" y="73"/>
                      <a:pt x="150" y="4"/>
                    </a:cubicBezTo>
                    <a:cubicBezTo>
                      <a:pt x="179" y="4"/>
                      <a:pt x="208" y="4"/>
                      <a:pt x="237" y="4"/>
                    </a:cubicBezTo>
                    <a:cubicBezTo>
                      <a:pt x="237" y="12"/>
                      <a:pt x="237" y="20"/>
                      <a:pt x="237" y="28"/>
                    </a:cubicBezTo>
                    <a:cubicBezTo>
                      <a:pt x="230" y="46"/>
                      <a:pt x="236" y="77"/>
                      <a:pt x="234" y="100"/>
                    </a:cubicBezTo>
                    <a:close/>
                  </a:path>
                </a:pathLst>
              </a:custGeom>
              <a:solidFill>
                <a:srgbClr val="40929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28" name="Freeform 289"/>
              <p:cNvSpPr/>
              <p:nvPr/>
            </p:nvSpPr>
            <p:spPr bwMode="auto">
              <a:xfrm>
                <a:off x="1602" y="963"/>
                <a:ext cx="9" cy="87"/>
              </a:xfrm>
              <a:custGeom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0" y="51"/>
                  </a:cxn>
                </a:cxnLst>
                <a:rect b="b" l="0" r="r" t="0"/>
                <a:pathLst>
                  <a:path h="51" w="5">
                    <a:moveTo>
                      <a:pt x="0" y="51"/>
                    </a:moveTo>
                    <a:cubicBezTo>
                      <a:pt x="0" y="34"/>
                      <a:pt x="0" y="17"/>
                      <a:pt x="0" y="0"/>
                    </a:cubicBezTo>
                    <a:cubicBezTo>
                      <a:pt x="5" y="10"/>
                      <a:pt x="5" y="41"/>
                      <a:pt x="0" y="51"/>
                    </a:cubicBezTo>
                    <a:close/>
                  </a:path>
                </a:pathLst>
              </a:custGeom>
              <a:solidFill>
                <a:srgbClr val="3151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29" name="Freeform 290"/>
              <p:cNvSpPr/>
              <p:nvPr/>
            </p:nvSpPr>
            <p:spPr bwMode="auto">
              <a:xfrm>
                <a:off x="1606" y="994"/>
                <a:ext cx="18" cy="56"/>
              </a:xfrm>
              <a:custGeom>
                <a:cxnLst>
                  <a:cxn ang="0">
                    <a:pos x="4" y="33"/>
                  </a:cxn>
                  <a:cxn ang="0">
                    <a:pos x="7" y="0"/>
                  </a:cxn>
                  <a:cxn ang="0">
                    <a:pos x="4" y="33"/>
                  </a:cxn>
                </a:cxnLst>
                <a:rect b="b" l="0" r="r" t="0"/>
                <a:pathLst>
                  <a:path h="33" w="11">
                    <a:moveTo>
                      <a:pt x="4" y="33"/>
                    </a:moveTo>
                    <a:cubicBezTo>
                      <a:pt x="6" y="23"/>
                      <a:pt x="0" y="5"/>
                      <a:pt x="7" y="0"/>
                    </a:cubicBezTo>
                    <a:cubicBezTo>
                      <a:pt x="5" y="10"/>
                      <a:pt x="11" y="28"/>
                      <a:pt x="4" y="33"/>
                    </a:cubicBezTo>
                    <a:close/>
                  </a:path>
                </a:pathLst>
              </a:custGeom>
              <a:solidFill>
                <a:srgbClr val="1A45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30" name="Freeform 291"/>
              <p:cNvSpPr/>
              <p:nvPr/>
            </p:nvSpPr>
            <p:spPr bwMode="auto">
              <a:xfrm>
                <a:off x="2126" y="1050"/>
                <a:ext cx="112" cy="54"/>
              </a:xfrm>
              <a:custGeom>
                <a:cxnLst>
                  <a:cxn ang="0">
                    <a:pos x="0" y="27"/>
                  </a:cxn>
                  <a:cxn ang="0">
                    <a:pos x="66" y="3"/>
                  </a:cxn>
                  <a:cxn ang="0">
                    <a:pos x="0" y="27"/>
                  </a:cxn>
                </a:cxnLst>
                <a:rect b="b" l="0" r="r" t="0"/>
                <a:pathLst>
                  <a:path h="32" w="66">
                    <a:moveTo>
                      <a:pt x="0" y="27"/>
                    </a:moveTo>
                    <a:cubicBezTo>
                      <a:pt x="18" y="15"/>
                      <a:pt x="33" y="0"/>
                      <a:pt x="66" y="3"/>
                    </a:cubicBezTo>
                    <a:cubicBezTo>
                      <a:pt x="49" y="16"/>
                      <a:pt x="26" y="32"/>
                      <a:pt x="0" y="27"/>
                    </a:cubicBezTo>
                    <a:close/>
                  </a:path>
                </a:pathLst>
              </a:custGeom>
              <a:solidFill>
                <a:srgbClr val="FEFEF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31" name="Freeform 292"/>
              <p:cNvSpPr/>
              <p:nvPr/>
            </p:nvSpPr>
            <p:spPr bwMode="auto">
              <a:xfrm>
                <a:off x="3700" y="1065"/>
                <a:ext cx="19" cy="51"/>
              </a:xfrm>
              <a:custGeom>
                <a:cxnLst>
                  <a:cxn ang="0">
                    <a:pos x="4" y="30"/>
                  </a:cxn>
                  <a:cxn ang="0">
                    <a:pos x="7" y="0"/>
                  </a:cxn>
                  <a:cxn ang="0">
                    <a:pos x="4" y="30"/>
                  </a:cxn>
                </a:cxnLst>
                <a:rect b="b" l="0" r="r" t="0"/>
                <a:pathLst>
                  <a:path h="30" w="11">
                    <a:moveTo>
                      <a:pt x="4" y="30"/>
                    </a:moveTo>
                    <a:cubicBezTo>
                      <a:pt x="6" y="21"/>
                      <a:pt x="0" y="4"/>
                      <a:pt x="7" y="0"/>
                    </a:cubicBezTo>
                    <a:cubicBezTo>
                      <a:pt x="5" y="9"/>
                      <a:pt x="11" y="26"/>
                      <a:pt x="4" y="30"/>
                    </a:cubicBezTo>
                    <a:close/>
                  </a:path>
                </a:pathLst>
              </a:custGeom>
              <a:solidFill>
                <a:srgbClr val="2652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32" name="Freeform 293"/>
              <p:cNvSpPr/>
              <p:nvPr/>
            </p:nvSpPr>
            <p:spPr bwMode="auto">
              <a:xfrm>
                <a:off x="3982" y="1126"/>
                <a:ext cx="72" cy="534"/>
              </a:xfrm>
              <a:custGeom>
                <a:cxnLst>
                  <a:cxn ang="0">
                    <a:pos x="30" y="291"/>
                  </a:cxn>
                  <a:cxn ang="0">
                    <a:pos x="30" y="0"/>
                  </a:cxn>
                  <a:cxn ang="0">
                    <a:pos x="36" y="48"/>
                  </a:cxn>
                  <a:cxn ang="0">
                    <a:pos x="36" y="135"/>
                  </a:cxn>
                  <a:cxn ang="0">
                    <a:pos x="36" y="219"/>
                  </a:cxn>
                  <a:cxn ang="0">
                    <a:pos x="39" y="279"/>
                  </a:cxn>
                  <a:cxn ang="0">
                    <a:pos x="36" y="315"/>
                  </a:cxn>
                  <a:cxn ang="0">
                    <a:pos x="30" y="291"/>
                  </a:cxn>
                </a:cxnLst>
                <a:rect b="b" l="0" r="r" t="0"/>
                <a:pathLst>
                  <a:path h="315" w="43">
                    <a:moveTo>
                      <a:pt x="30" y="291"/>
                    </a:moveTo>
                    <a:cubicBezTo>
                      <a:pt x="0" y="209"/>
                      <a:pt x="16" y="88"/>
                      <a:pt x="30" y="0"/>
                    </a:cubicBezTo>
                    <a:cubicBezTo>
                      <a:pt x="42" y="6"/>
                      <a:pt x="33" y="33"/>
                      <a:pt x="36" y="48"/>
                    </a:cubicBezTo>
                    <a:cubicBezTo>
                      <a:pt x="36" y="77"/>
                      <a:pt x="36" y="106"/>
                      <a:pt x="36" y="135"/>
                    </a:cubicBezTo>
                    <a:cubicBezTo>
                      <a:pt x="36" y="163"/>
                      <a:pt x="36" y="191"/>
                      <a:pt x="36" y="219"/>
                    </a:cubicBezTo>
                    <a:cubicBezTo>
                      <a:pt x="38" y="238"/>
                      <a:pt x="32" y="265"/>
                      <a:pt x="39" y="279"/>
                    </a:cubicBezTo>
                    <a:cubicBezTo>
                      <a:pt x="37" y="290"/>
                      <a:pt x="43" y="309"/>
                      <a:pt x="36" y="315"/>
                    </a:cubicBezTo>
                    <a:cubicBezTo>
                      <a:pt x="33" y="308"/>
                      <a:pt x="31" y="300"/>
                      <a:pt x="30" y="291"/>
                    </a:cubicBezTo>
                    <a:close/>
                  </a:path>
                </a:pathLst>
              </a:custGeom>
              <a:solidFill>
                <a:srgbClr val="75C0C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33" name="Freeform 294"/>
              <p:cNvSpPr/>
              <p:nvPr/>
            </p:nvSpPr>
            <p:spPr bwMode="auto">
              <a:xfrm>
                <a:off x="2151" y="1126"/>
                <a:ext cx="78" cy="47"/>
              </a:xfrm>
              <a:custGeom>
                <a:cxnLst>
                  <a:cxn ang="0">
                    <a:pos x="45" y="0"/>
                  </a:cxn>
                  <a:cxn ang="0">
                    <a:pos x="0" y="27"/>
                  </a:cxn>
                  <a:cxn ang="0">
                    <a:pos x="45" y="0"/>
                  </a:cxn>
                </a:cxnLst>
                <a:rect b="b" l="0" r="r" t="0"/>
                <a:pathLst>
                  <a:path h="28" w="46">
                    <a:moveTo>
                      <a:pt x="45" y="0"/>
                    </a:moveTo>
                    <a:cubicBezTo>
                      <a:pt x="46" y="14"/>
                      <a:pt x="24" y="28"/>
                      <a:pt x="0" y="27"/>
                    </a:cubicBezTo>
                    <a:cubicBezTo>
                      <a:pt x="13" y="16"/>
                      <a:pt x="25" y="4"/>
                      <a:pt x="45" y="0"/>
                    </a:cubicBezTo>
                    <a:close/>
                  </a:path>
                </a:pathLst>
              </a:custGeom>
              <a:solidFill>
                <a:srgbClr val="FEFEF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34" name="Freeform 295"/>
              <p:cNvSpPr/>
              <p:nvPr/>
            </p:nvSpPr>
            <p:spPr bwMode="auto">
              <a:xfrm>
                <a:off x="1900" y="1095"/>
                <a:ext cx="19" cy="97"/>
              </a:xfrm>
              <a:custGeom>
                <a:cxnLst>
                  <a:cxn ang="0">
                    <a:pos x="4" y="57"/>
                  </a:cxn>
                  <a:cxn ang="0">
                    <a:pos x="7" y="0"/>
                  </a:cxn>
                  <a:cxn ang="0">
                    <a:pos x="4" y="57"/>
                  </a:cxn>
                </a:cxnLst>
                <a:rect b="b" l="0" r="r" t="0"/>
                <a:pathLst>
                  <a:path h="57" w="11">
                    <a:moveTo>
                      <a:pt x="4" y="57"/>
                    </a:moveTo>
                    <a:cubicBezTo>
                      <a:pt x="6" y="39"/>
                      <a:pt x="0" y="13"/>
                      <a:pt x="7" y="0"/>
                    </a:cubicBezTo>
                    <a:cubicBezTo>
                      <a:pt x="5" y="18"/>
                      <a:pt x="11" y="44"/>
                      <a:pt x="4" y="57"/>
                    </a:cubicBezTo>
                    <a:close/>
                  </a:path>
                </a:pathLst>
              </a:custGeom>
              <a:solidFill>
                <a:srgbClr val="1A45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35" name="Freeform 296"/>
              <p:cNvSpPr/>
              <p:nvPr/>
            </p:nvSpPr>
            <p:spPr bwMode="auto">
              <a:xfrm>
                <a:off x="2043" y="1172"/>
                <a:ext cx="18" cy="61"/>
              </a:xfrm>
              <a:custGeom>
                <a:cxnLst>
                  <a:cxn ang="0">
                    <a:pos x="4" y="0"/>
                  </a:cxn>
                  <a:cxn ang="0">
                    <a:pos x="7" y="36"/>
                  </a:cxn>
                  <a:cxn ang="0">
                    <a:pos x="4" y="0"/>
                  </a:cxn>
                </a:cxnLst>
                <a:rect b="b" l="0" r="r" t="0"/>
                <a:pathLst>
                  <a:path h="36" w="11">
                    <a:moveTo>
                      <a:pt x="4" y="0"/>
                    </a:moveTo>
                    <a:cubicBezTo>
                      <a:pt x="11" y="6"/>
                      <a:pt x="5" y="25"/>
                      <a:pt x="7" y="36"/>
                    </a:cubicBezTo>
                    <a:cubicBezTo>
                      <a:pt x="0" y="30"/>
                      <a:pt x="6" y="11"/>
                      <a:pt x="4" y="0"/>
                    </a:cubicBezTo>
                    <a:close/>
                  </a:path>
                </a:pathLst>
              </a:custGeom>
              <a:solidFill>
                <a:srgbClr val="1C4C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36" name="Freeform 297"/>
              <p:cNvSpPr/>
              <p:nvPr/>
            </p:nvSpPr>
            <p:spPr bwMode="auto">
              <a:xfrm>
                <a:off x="3802" y="1172"/>
                <a:ext cx="12" cy="96"/>
              </a:xfrm>
              <a:custGeom>
                <a:cxnLst>
                  <a:cxn ang="0">
                    <a:pos x="4" y="57"/>
                  </a:cxn>
                  <a:cxn ang="0">
                    <a:pos x="7" y="0"/>
                  </a:cxn>
                  <a:cxn ang="0">
                    <a:pos x="7" y="57"/>
                  </a:cxn>
                  <a:cxn ang="0">
                    <a:pos x="4" y="57"/>
                  </a:cxn>
                </a:cxnLst>
                <a:rect b="b" l="0" r="r" t="0"/>
                <a:pathLst>
                  <a:path h="57" w="7">
                    <a:moveTo>
                      <a:pt x="4" y="57"/>
                    </a:moveTo>
                    <a:cubicBezTo>
                      <a:pt x="6" y="39"/>
                      <a:pt x="0" y="13"/>
                      <a:pt x="7" y="0"/>
                    </a:cubicBezTo>
                    <a:cubicBezTo>
                      <a:pt x="7" y="19"/>
                      <a:pt x="7" y="38"/>
                      <a:pt x="7" y="57"/>
                    </a:cubicBezTo>
                    <a:cubicBezTo>
                      <a:pt x="6" y="57"/>
                      <a:pt x="5" y="57"/>
                      <a:pt x="4" y="57"/>
                    </a:cubicBezTo>
                    <a:close/>
                  </a:path>
                </a:pathLst>
              </a:custGeom>
              <a:solidFill>
                <a:srgbClr val="295E6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37" name="Freeform 298"/>
              <p:cNvSpPr/>
              <p:nvPr/>
            </p:nvSpPr>
            <p:spPr bwMode="auto">
              <a:xfrm>
                <a:off x="1870" y="765"/>
                <a:ext cx="12" cy="457"/>
              </a:xfrm>
              <a:custGeom>
                <a:cxnLst>
                  <a:cxn ang="0">
                    <a:pos x="4" y="270"/>
                  </a:cxn>
                  <a:cxn ang="0">
                    <a:pos x="4" y="180"/>
                  </a:cxn>
                  <a:cxn ang="0">
                    <a:pos x="4" y="135"/>
                  </a:cxn>
                  <a:cxn ang="0">
                    <a:pos x="7" y="0"/>
                  </a:cxn>
                  <a:cxn ang="0">
                    <a:pos x="7" y="270"/>
                  </a:cxn>
                  <a:cxn ang="0">
                    <a:pos x="4" y="270"/>
                  </a:cxn>
                </a:cxnLst>
                <a:rect b="b" l="0" r="r" t="0"/>
                <a:pathLst>
                  <a:path h="270" w="7">
                    <a:moveTo>
                      <a:pt x="4" y="270"/>
                    </a:moveTo>
                    <a:cubicBezTo>
                      <a:pt x="4" y="240"/>
                      <a:pt x="4" y="210"/>
                      <a:pt x="4" y="180"/>
                    </a:cubicBezTo>
                    <a:cubicBezTo>
                      <a:pt x="4" y="165"/>
                      <a:pt x="4" y="150"/>
                      <a:pt x="4" y="135"/>
                    </a:cubicBezTo>
                    <a:cubicBezTo>
                      <a:pt x="6" y="91"/>
                      <a:pt x="0" y="39"/>
                      <a:pt x="7" y="0"/>
                    </a:cubicBezTo>
                    <a:cubicBezTo>
                      <a:pt x="7" y="90"/>
                      <a:pt x="7" y="180"/>
                      <a:pt x="7" y="270"/>
                    </a:cubicBezTo>
                    <a:cubicBezTo>
                      <a:pt x="6" y="270"/>
                      <a:pt x="5" y="270"/>
                      <a:pt x="4" y="270"/>
                    </a:cubicBezTo>
                    <a:close/>
                  </a:path>
                </a:pathLst>
              </a:custGeom>
              <a:solidFill>
                <a:srgbClr val="1A45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38" name="Freeform 299"/>
              <p:cNvSpPr/>
              <p:nvPr/>
            </p:nvSpPr>
            <p:spPr bwMode="auto">
              <a:xfrm>
                <a:off x="3524" y="1217"/>
                <a:ext cx="102" cy="36"/>
              </a:xfrm>
              <a:custGeom>
                <a:cxnLst>
                  <a:cxn ang="0">
                    <a:pos x="60" y="0"/>
                  </a:cxn>
                  <a:cxn ang="0">
                    <a:pos x="0" y="18"/>
                  </a:cxn>
                  <a:cxn ang="0">
                    <a:pos x="60" y="0"/>
                  </a:cxn>
                </a:cxnLst>
                <a:rect b="b" l="0" r="r" t="0"/>
                <a:pathLst>
                  <a:path h="21" w="60">
                    <a:moveTo>
                      <a:pt x="60" y="0"/>
                    </a:moveTo>
                    <a:cubicBezTo>
                      <a:pt x="49" y="20"/>
                      <a:pt x="29" y="21"/>
                      <a:pt x="0" y="18"/>
                    </a:cubicBezTo>
                    <a:cubicBezTo>
                      <a:pt x="18" y="10"/>
                      <a:pt x="34" y="0"/>
                      <a:pt x="60" y="0"/>
                    </a:cubicBezTo>
                    <a:close/>
                  </a:path>
                </a:pathLst>
              </a:custGeom>
              <a:solidFill>
                <a:srgbClr val="FEFEF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39" name="Freeform 300"/>
              <p:cNvSpPr/>
              <p:nvPr/>
            </p:nvSpPr>
            <p:spPr bwMode="auto">
              <a:xfrm>
                <a:off x="2156" y="1216"/>
                <a:ext cx="61" cy="40"/>
              </a:xfrm>
              <a:custGeom>
                <a:cxnLst>
                  <a:cxn ang="0">
                    <a:pos x="0" y="22"/>
                  </a:cxn>
                  <a:cxn ang="0">
                    <a:pos x="36" y="1"/>
                  </a:cxn>
                  <a:cxn ang="0">
                    <a:pos x="0" y="22"/>
                  </a:cxn>
                </a:cxnLst>
                <a:rect b="b" l="0" r="r" t="0"/>
                <a:pathLst>
                  <a:path h="24" w="36">
                    <a:moveTo>
                      <a:pt x="0" y="22"/>
                    </a:moveTo>
                    <a:cubicBezTo>
                      <a:pt x="1" y="4"/>
                      <a:pt x="16" y="0"/>
                      <a:pt x="36" y="1"/>
                    </a:cubicBezTo>
                    <a:cubicBezTo>
                      <a:pt x="29" y="13"/>
                      <a:pt x="12" y="24"/>
                      <a:pt x="0" y="22"/>
                    </a:cubicBezTo>
                    <a:close/>
                  </a:path>
                </a:pathLst>
              </a:custGeom>
              <a:solidFill>
                <a:srgbClr val="FEFEF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40" name="Freeform 301"/>
              <p:cNvSpPr/>
              <p:nvPr/>
            </p:nvSpPr>
            <p:spPr bwMode="auto">
              <a:xfrm>
                <a:off x="3493" y="1253"/>
                <a:ext cx="148" cy="86"/>
              </a:xfrm>
              <a:custGeom>
                <a:cxnLst>
                  <a:cxn ang="0">
                    <a:pos x="0" y="51"/>
                  </a:cxn>
                  <a:cxn ang="0">
                    <a:pos x="78" y="0"/>
                  </a:cxn>
                  <a:cxn ang="0">
                    <a:pos x="87" y="0"/>
                  </a:cxn>
                  <a:cxn ang="0">
                    <a:pos x="0" y="51"/>
                  </a:cxn>
                </a:cxnLst>
                <a:rect b="b" l="0" r="r" t="0"/>
                <a:pathLst>
                  <a:path h="51" w="87">
                    <a:moveTo>
                      <a:pt x="0" y="51"/>
                    </a:moveTo>
                    <a:cubicBezTo>
                      <a:pt x="17" y="25"/>
                      <a:pt x="60" y="25"/>
                      <a:pt x="78" y="0"/>
                    </a:cubicBezTo>
                    <a:cubicBezTo>
                      <a:pt x="81" y="0"/>
                      <a:pt x="84" y="0"/>
                      <a:pt x="87" y="0"/>
                    </a:cubicBezTo>
                    <a:cubicBezTo>
                      <a:pt x="72" y="31"/>
                      <a:pt x="39" y="44"/>
                      <a:pt x="0" y="51"/>
                    </a:cubicBezTo>
                    <a:close/>
                  </a:path>
                </a:pathLst>
              </a:custGeom>
              <a:solidFill>
                <a:srgbClr val="FEFEF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41" name="Freeform 302"/>
              <p:cNvSpPr/>
              <p:nvPr/>
            </p:nvSpPr>
            <p:spPr bwMode="auto">
              <a:xfrm>
                <a:off x="2033" y="1309"/>
                <a:ext cx="18" cy="51"/>
              </a:xfrm>
              <a:custGeom>
                <a:cxnLst>
                  <a:cxn ang="0">
                    <a:pos x="4" y="0"/>
                  </a:cxn>
                  <a:cxn ang="0">
                    <a:pos x="7" y="30"/>
                  </a:cxn>
                  <a:cxn ang="0">
                    <a:pos x="4" y="0"/>
                  </a:cxn>
                </a:cxnLst>
                <a:rect b="b" l="0" r="r" t="0"/>
                <a:pathLst>
                  <a:path h="30" w="11">
                    <a:moveTo>
                      <a:pt x="4" y="0"/>
                    </a:moveTo>
                    <a:cubicBezTo>
                      <a:pt x="11" y="4"/>
                      <a:pt x="5" y="21"/>
                      <a:pt x="7" y="30"/>
                    </a:cubicBezTo>
                    <a:cubicBezTo>
                      <a:pt x="0" y="26"/>
                      <a:pt x="6" y="9"/>
                      <a:pt x="4" y="0"/>
                    </a:cubicBezTo>
                    <a:close/>
                  </a:path>
                </a:pathLst>
              </a:custGeom>
              <a:solidFill>
                <a:srgbClr val="2652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42" name="Freeform 303"/>
              <p:cNvSpPr/>
              <p:nvPr/>
            </p:nvSpPr>
            <p:spPr bwMode="auto">
              <a:xfrm>
                <a:off x="1877" y="1222"/>
                <a:ext cx="12" cy="112"/>
              </a:xfrm>
              <a:custGeom>
                <a:cxnLst>
                  <a:cxn ang="0">
                    <a:pos x="0" y="66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66"/>
                  </a:cxn>
                </a:cxnLst>
                <a:rect b="b" l="0" r="r" t="0"/>
                <a:pathLst>
                  <a:path h="66" w="7">
                    <a:moveTo>
                      <a:pt x="0" y="66"/>
                    </a:moveTo>
                    <a:cubicBezTo>
                      <a:pt x="0" y="44"/>
                      <a:pt x="0" y="22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" y="21"/>
                      <a:pt x="7" y="50"/>
                      <a:pt x="0" y="66"/>
                    </a:cubicBezTo>
                    <a:close/>
                  </a:path>
                </a:pathLst>
              </a:custGeom>
              <a:solidFill>
                <a:srgbClr val="295E6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43" name="Freeform 304"/>
              <p:cNvSpPr/>
              <p:nvPr/>
            </p:nvSpPr>
            <p:spPr bwMode="auto">
              <a:xfrm>
                <a:off x="3700" y="1314"/>
                <a:ext cx="12" cy="92"/>
              </a:xfrm>
              <a:custGeom>
                <a:cxnLst>
                  <a:cxn ang="0">
                    <a:pos x="4" y="54"/>
                  </a:cxn>
                  <a:cxn ang="0">
                    <a:pos x="7" y="0"/>
                  </a:cxn>
                  <a:cxn ang="0">
                    <a:pos x="7" y="54"/>
                  </a:cxn>
                  <a:cxn ang="0">
                    <a:pos x="4" y="54"/>
                  </a:cxn>
                </a:cxnLst>
                <a:rect b="b" l="0" r="r" t="0"/>
                <a:pathLst>
                  <a:path h="54" w="7">
                    <a:moveTo>
                      <a:pt x="4" y="54"/>
                    </a:moveTo>
                    <a:cubicBezTo>
                      <a:pt x="6" y="37"/>
                      <a:pt x="0" y="12"/>
                      <a:pt x="7" y="0"/>
                    </a:cubicBezTo>
                    <a:cubicBezTo>
                      <a:pt x="7" y="18"/>
                      <a:pt x="7" y="36"/>
                      <a:pt x="7" y="54"/>
                    </a:cubicBezTo>
                    <a:cubicBezTo>
                      <a:pt x="6" y="54"/>
                      <a:pt x="5" y="54"/>
                      <a:pt x="4" y="54"/>
                    </a:cubicBezTo>
                    <a:close/>
                  </a:path>
                </a:pathLst>
              </a:custGeom>
              <a:solidFill>
                <a:srgbClr val="61B0B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44" name="Freeform 305"/>
              <p:cNvSpPr/>
              <p:nvPr/>
            </p:nvSpPr>
            <p:spPr bwMode="auto">
              <a:xfrm>
                <a:off x="848" y="1421"/>
                <a:ext cx="19" cy="61"/>
              </a:xfrm>
              <a:custGeom>
                <a:cxnLst>
                  <a:cxn ang="0">
                    <a:pos x="4" y="36"/>
                  </a:cxn>
                  <a:cxn ang="0">
                    <a:pos x="7" y="0"/>
                  </a:cxn>
                  <a:cxn ang="0">
                    <a:pos x="4" y="36"/>
                  </a:cxn>
                </a:cxnLst>
                <a:rect b="b" l="0" r="r" t="0"/>
                <a:pathLst>
                  <a:path h="36" w="11">
                    <a:moveTo>
                      <a:pt x="4" y="36"/>
                    </a:moveTo>
                    <a:cubicBezTo>
                      <a:pt x="6" y="25"/>
                      <a:pt x="0" y="6"/>
                      <a:pt x="7" y="0"/>
                    </a:cubicBezTo>
                    <a:cubicBezTo>
                      <a:pt x="5" y="11"/>
                      <a:pt x="11" y="30"/>
                      <a:pt x="4" y="36"/>
                    </a:cubicBezTo>
                    <a:close/>
                  </a:path>
                </a:pathLst>
              </a:custGeom>
              <a:solidFill>
                <a:srgbClr val="3F5A5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45" name="Freeform 306"/>
              <p:cNvSpPr/>
              <p:nvPr/>
            </p:nvSpPr>
            <p:spPr bwMode="auto">
              <a:xfrm>
                <a:off x="1902" y="670"/>
                <a:ext cx="146" cy="1492"/>
              </a:xfrm>
              <a:custGeom>
                <a:cxnLst>
                  <a:cxn ang="0">
                    <a:pos x="84" y="407"/>
                  </a:cxn>
                  <a:cxn ang="0">
                    <a:pos x="69" y="596"/>
                  </a:cxn>
                  <a:cxn ang="0">
                    <a:pos x="42" y="695"/>
                  </a:cxn>
                  <a:cxn ang="0">
                    <a:pos x="15" y="866"/>
                  </a:cxn>
                  <a:cxn ang="0">
                    <a:pos x="0" y="878"/>
                  </a:cxn>
                  <a:cxn ang="0">
                    <a:pos x="0" y="848"/>
                  </a:cxn>
                  <a:cxn ang="0">
                    <a:pos x="0" y="827"/>
                  </a:cxn>
                  <a:cxn ang="0">
                    <a:pos x="3" y="797"/>
                  </a:cxn>
                  <a:cxn ang="0">
                    <a:pos x="33" y="545"/>
                  </a:cxn>
                  <a:cxn ang="0">
                    <a:pos x="33" y="350"/>
                  </a:cxn>
                  <a:cxn ang="0">
                    <a:pos x="27" y="287"/>
                  </a:cxn>
                  <a:cxn ang="0">
                    <a:pos x="27" y="194"/>
                  </a:cxn>
                  <a:cxn ang="0">
                    <a:pos x="48" y="8"/>
                  </a:cxn>
                  <a:cxn ang="0">
                    <a:pos x="66" y="59"/>
                  </a:cxn>
                  <a:cxn ang="0">
                    <a:pos x="66" y="161"/>
                  </a:cxn>
                  <a:cxn ang="0">
                    <a:pos x="69" y="197"/>
                  </a:cxn>
                  <a:cxn ang="0">
                    <a:pos x="81" y="377"/>
                  </a:cxn>
                  <a:cxn ang="0">
                    <a:pos x="84" y="407"/>
                  </a:cxn>
                </a:cxnLst>
                <a:rect b="b" l="0" r="r" t="0"/>
                <a:pathLst>
                  <a:path h="880" w="86">
                    <a:moveTo>
                      <a:pt x="84" y="407"/>
                    </a:moveTo>
                    <a:cubicBezTo>
                      <a:pt x="86" y="480"/>
                      <a:pt x="80" y="539"/>
                      <a:pt x="69" y="596"/>
                    </a:cubicBezTo>
                    <a:cubicBezTo>
                      <a:pt x="62" y="631"/>
                      <a:pt x="47" y="664"/>
                      <a:pt x="42" y="695"/>
                    </a:cubicBezTo>
                    <a:cubicBezTo>
                      <a:pt x="32" y="755"/>
                      <a:pt x="38" y="817"/>
                      <a:pt x="15" y="866"/>
                    </a:cubicBezTo>
                    <a:cubicBezTo>
                      <a:pt x="13" y="871"/>
                      <a:pt x="11" y="880"/>
                      <a:pt x="0" y="878"/>
                    </a:cubicBezTo>
                    <a:cubicBezTo>
                      <a:pt x="0" y="868"/>
                      <a:pt x="0" y="858"/>
                      <a:pt x="0" y="848"/>
                    </a:cubicBezTo>
                    <a:cubicBezTo>
                      <a:pt x="0" y="841"/>
                      <a:pt x="0" y="834"/>
                      <a:pt x="0" y="827"/>
                    </a:cubicBezTo>
                    <a:cubicBezTo>
                      <a:pt x="7" y="823"/>
                      <a:pt x="1" y="806"/>
                      <a:pt x="3" y="797"/>
                    </a:cubicBezTo>
                    <a:cubicBezTo>
                      <a:pt x="6" y="706"/>
                      <a:pt x="37" y="643"/>
                      <a:pt x="33" y="545"/>
                    </a:cubicBezTo>
                    <a:cubicBezTo>
                      <a:pt x="38" y="487"/>
                      <a:pt x="38" y="408"/>
                      <a:pt x="33" y="350"/>
                    </a:cubicBezTo>
                    <a:cubicBezTo>
                      <a:pt x="30" y="330"/>
                      <a:pt x="29" y="308"/>
                      <a:pt x="27" y="287"/>
                    </a:cubicBezTo>
                    <a:cubicBezTo>
                      <a:pt x="27" y="256"/>
                      <a:pt x="27" y="225"/>
                      <a:pt x="27" y="194"/>
                    </a:cubicBezTo>
                    <a:cubicBezTo>
                      <a:pt x="29" y="127"/>
                      <a:pt x="41" y="70"/>
                      <a:pt x="48" y="8"/>
                    </a:cubicBezTo>
                    <a:cubicBezTo>
                      <a:pt x="79" y="0"/>
                      <a:pt x="61" y="41"/>
                      <a:pt x="66" y="59"/>
                    </a:cubicBezTo>
                    <a:cubicBezTo>
                      <a:pt x="66" y="93"/>
                      <a:pt x="66" y="127"/>
                      <a:pt x="66" y="161"/>
                    </a:cubicBezTo>
                    <a:cubicBezTo>
                      <a:pt x="68" y="172"/>
                      <a:pt x="62" y="191"/>
                      <a:pt x="69" y="197"/>
                    </a:cubicBezTo>
                    <a:cubicBezTo>
                      <a:pt x="70" y="260"/>
                      <a:pt x="78" y="316"/>
                      <a:pt x="81" y="377"/>
                    </a:cubicBezTo>
                    <a:cubicBezTo>
                      <a:pt x="83" y="386"/>
                      <a:pt x="77" y="403"/>
                      <a:pt x="84" y="407"/>
                    </a:cubicBezTo>
                    <a:close/>
                  </a:path>
                </a:pathLst>
              </a:custGeom>
              <a:solidFill>
                <a:srgbClr val="75C0C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46" name="Freeform 307"/>
              <p:cNvSpPr/>
              <p:nvPr/>
            </p:nvSpPr>
            <p:spPr bwMode="auto">
              <a:xfrm>
                <a:off x="3802" y="1472"/>
                <a:ext cx="12" cy="81"/>
              </a:xfrm>
              <a:custGeom>
                <a:cxnLst>
                  <a:cxn ang="0">
                    <a:pos x="7" y="0"/>
                  </a:cxn>
                  <a:cxn ang="0">
                    <a:pos x="7" y="48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b="b" l="0" r="r" t="0"/>
                <a:pathLst>
                  <a:path h="48" w="7">
                    <a:moveTo>
                      <a:pt x="7" y="0"/>
                    </a:moveTo>
                    <a:cubicBezTo>
                      <a:pt x="7" y="16"/>
                      <a:pt x="7" y="32"/>
                      <a:pt x="7" y="48"/>
                    </a:cubicBezTo>
                    <a:cubicBezTo>
                      <a:pt x="0" y="38"/>
                      <a:pt x="6" y="15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295E6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47" name="Freeform 308"/>
              <p:cNvSpPr/>
              <p:nvPr/>
            </p:nvSpPr>
            <p:spPr bwMode="auto">
              <a:xfrm>
                <a:off x="4681" y="1482"/>
                <a:ext cx="19" cy="66"/>
              </a:xfrm>
              <a:custGeom>
                <a:cxnLst>
                  <a:cxn ang="0">
                    <a:pos x="7" y="0"/>
                  </a:cxn>
                  <a:cxn ang="0">
                    <a:pos x="4" y="39"/>
                  </a:cxn>
                  <a:cxn ang="0">
                    <a:pos x="7" y="0"/>
                  </a:cxn>
                </a:cxnLst>
                <a:rect b="b" l="0" r="r" t="0"/>
                <a:pathLst>
                  <a:path h="39" w="11">
                    <a:moveTo>
                      <a:pt x="7" y="0"/>
                    </a:moveTo>
                    <a:cubicBezTo>
                      <a:pt x="5" y="12"/>
                      <a:pt x="11" y="32"/>
                      <a:pt x="4" y="39"/>
                    </a:cubicBezTo>
                    <a:cubicBezTo>
                      <a:pt x="6" y="27"/>
                      <a:pt x="0" y="7"/>
                      <a:pt x="7" y="0"/>
                    </a:cubicBezTo>
                    <a:close/>
                  </a:path>
                </a:pathLst>
              </a:custGeom>
              <a:solidFill>
                <a:srgbClr val="3F5A5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48" name="Freeform 309"/>
              <p:cNvSpPr/>
              <p:nvPr/>
            </p:nvSpPr>
            <p:spPr bwMode="auto">
              <a:xfrm>
                <a:off x="828" y="1553"/>
                <a:ext cx="18" cy="51"/>
              </a:xfrm>
              <a:custGeom>
                <a:cxnLst>
                  <a:cxn ang="0">
                    <a:pos x="7" y="0"/>
                  </a:cxn>
                  <a:cxn ang="0">
                    <a:pos x="4" y="30"/>
                  </a:cxn>
                  <a:cxn ang="0">
                    <a:pos x="7" y="0"/>
                  </a:cxn>
                </a:cxnLst>
                <a:rect b="b" l="0" r="r" t="0"/>
                <a:pathLst>
                  <a:path h="30" w="11">
                    <a:moveTo>
                      <a:pt x="7" y="0"/>
                    </a:moveTo>
                    <a:cubicBezTo>
                      <a:pt x="5" y="9"/>
                      <a:pt x="11" y="26"/>
                      <a:pt x="4" y="30"/>
                    </a:cubicBezTo>
                    <a:cubicBezTo>
                      <a:pt x="6" y="21"/>
                      <a:pt x="0" y="4"/>
                      <a:pt x="7" y="0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49" name="Freeform 310"/>
              <p:cNvSpPr/>
              <p:nvPr/>
            </p:nvSpPr>
            <p:spPr bwMode="auto">
              <a:xfrm>
                <a:off x="843" y="1573"/>
                <a:ext cx="19" cy="92"/>
              </a:xfrm>
              <a:custGeom>
                <a:cxnLst>
                  <a:cxn ang="0">
                    <a:pos x="4" y="54"/>
                  </a:cxn>
                  <a:cxn ang="0">
                    <a:pos x="7" y="0"/>
                  </a:cxn>
                  <a:cxn ang="0">
                    <a:pos x="4" y="54"/>
                  </a:cxn>
                </a:cxnLst>
                <a:rect b="b" l="0" r="r" t="0"/>
                <a:pathLst>
                  <a:path h="54" w="11">
                    <a:moveTo>
                      <a:pt x="4" y="54"/>
                    </a:moveTo>
                    <a:cubicBezTo>
                      <a:pt x="6" y="37"/>
                      <a:pt x="0" y="12"/>
                      <a:pt x="7" y="0"/>
                    </a:cubicBezTo>
                    <a:cubicBezTo>
                      <a:pt x="5" y="17"/>
                      <a:pt x="11" y="42"/>
                      <a:pt x="4" y="54"/>
                    </a:cubicBezTo>
                    <a:close/>
                  </a:path>
                </a:pathLst>
              </a:custGeom>
              <a:solidFill>
                <a:srgbClr val="719EA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50" name="Freeform 311"/>
              <p:cNvSpPr/>
              <p:nvPr/>
            </p:nvSpPr>
            <p:spPr bwMode="auto">
              <a:xfrm>
                <a:off x="3654" y="1553"/>
                <a:ext cx="19" cy="61"/>
              </a:xfrm>
              <a:custGeom>
                <a:cxnLst>
                  <a:cxn ang="0">
                    <a:pos x="4" y="36"/>
                  </a:cxn>
                  <a:cxn ang="0">
                    <a:pos x="7" y="0"/>
                  </a:cxn>
                  <a:cxn ang="0">
                    <a:pos x="4" y="36"/>
                  </a:cxn>
                </a:cxnLst>
                <a:rect b="b" l="0" r="r" t="0"/>
                <a:pathLst>
                  <a:path h="36" w="11">
                    <a:moveTo>
                      <a:pt x="4" y="36"/>
                    </a:moveTo>
                    <a:cubicBezTo>
                      <a:pt x="6" y="25"/>
                      <a:pt x="0" y="6"/>
                      <a:pt x="7" y="0"/>
                    </a:cubicBezTo>
                    <a:cubicBezTo>
                      <a:pt x="5" y="11"/>
                      <a:pt x="11" y="30"/>
                      <a:pt x="4" y="36"/>
                    </a:cubicBezTo>
                    <a:close/>
                  </a:path>
                </a:pathLst>
              </a:custGeom>
              <a:solidFill>
                <a:srgbClr val="2652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51" name="Freeform 312"/>
              <p:cNvSpPr/>
              <p:nvPr/>
            </p:nvSpPr>
            <p:spPr bwMode="auto">
              <a:xfrm>
                <a:off x="4676" y="1614"/>
                <a:ext cx="19" cy="61"/>
              </a:xfrm>
              <a:custGeom>
                <a:cxnLst>
                  <a:cxn ang="0">
                    <a:pos x="4" y="36"/>
                  </a:cxn>
                  <a:cxn ang="0">
                    <a:pos x="7" y="0"/>
                  </a:cxn>
                  <a:cxn ang="0">
                    <a:pos x="4" y="36"/>
                  </a:cxn>
                </a:cxnLst>
                <a:rect b="b" l="0" r="r" t="0"/>
                <a:pathLst>
                  <a:path h="36" w="11">
                    <a:moveTo>
                      <a:pt x="4" y="36"/>
                    </a:moveTo>
                    <a:cubicBezTo>
                      <a:pt x="6" y="25"/>
                      <a:pt x="0" y="6"/>
                      <a:pt x="7" y="0"/>
                    </a:cubicBezTo>
                    <a:cubicBezTo>
                      <a:pt x="5" y="11"/>
                      <a:pt x="11" y="30"/>
                      <a:pt x="4" y="36"/>
                    </a:cubicBezTo>
                    <a:close/>
                  </a:path>
                </a:pathLst>
              </a:custGeom>
              <a:solidFill>
                <a:srgbClr val="48727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52" name="Freeform 313"/>
              <p:cNvSpPr/>
              <p:nvPr/>
            </p:nvSpPr>
            <p:spPr bwMode="auto">
              <a:xfrm>
                <a:off x="823" y="1650"/>
                <a:ext cx="18" cy="66"/>
              </a:xfrm>
              <a:custGeom>
                <a:cxnLst>
                  <a:cxn ang="0">
                    <a:pos x="7" y="0"/>
                  </a:cxn>
                  <a:cxn ang="0">
                    <a:pos x="4" y="39"/>
                  </a:cxn>
                  <a:cxn ang="0">
                    <a:pos x="7" y="0"/>
                  </a:cxn>
                </a:cxnLst>
                <a:rect b="b" l="0" r="r" t="0"/>
                <a:pathLst>
                  <a:path h="39" w="11">
                    <a:moveTo>
                      <a:pt x="7" y="0"/>
                    </a:moveTo>
                    <a:cubicBezTo>
                      <a:pt x="5" y="12"/>
                      <a:pt x="11" y="32"/>
                      <a:pt x="4" y="39"/>
                    </a:cubicBezTo>
                    <a:cubicBezTo>
                      <a:pt x="6" y="27"/>
                      <a:pt x="0" y="7"/>
                      <a:pt x="7" y="0"/>
                    </a:cubicBezTo>
                    <a:close/>
                  </a:path>
                </a:pathLst>
              </a:custGeom>
              <a:solidFill>
                <a:srgbClr val="0E465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53" name="Freeform 314"/>
              <p:cNvSpPr/>
              <p:nvPr/>
            </p:nvSpPr>
            <p:spPr bwMode="auto">
              <a:xfrm>
                <a:off x="4692" y="1619"/>
                <a:ext cx="18" cy="71"/>
              </a:xfrm>
              <a:custGeom>
                <a:cxnLst>
                  <a:cxn ang="0">
                    <a:pos x="7" y="0"/>
                  </a:cxn>
                  <a:cxn ang="0">
                    <a:pos x="4" y="42"/>
                  </a:cxn>
                  <a:cxn ang="0">
                    <a:pos x="7" y="0"/>
                  </a:cxn>
                </a:cxnLst>
                <a:rect b="b" l="0" r="r" t="0"/>
                <a:pathLst>
                  <a:path h="42" w="11">
                    <a:moveTo>
                      <a:pt x="7" y="0"/>
                    </a:moveTo>
                    <a:cubicBezTo>
                      <a:pt x="5" y="13"/>
                      <a:pt x="11" y="34"/>
                      <a:pt x="4" y="42"/>
                    </a:cubicBezTo>
                    <a:cubicBezTo>
                      <a:pt x="6" y="29"/>
                      <a:pt x="0" y="8"/>
                      <a:pt x="7" y="0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54" name="Freeform 315"/>
              <p:cNvSpPr/>
              <p:nvPr/>
            </p:nvSpPr>
            <p:spPr bwMode="auto">
              <a:xfrm>
                <a:off x="3629" y="1568"/>
                <a:ext cx="19" cy="138"/>
              </a:xfrm>
              <a:custGeom>
                <a:cxnLst>
                  <a:cxn ang="0">
                    <a:pos x="4" y="81"/>
                  </a:cxn>
                  <a:cxn ang="0">
                    <a:pos x="7" y="0"/>
                  </a:cxn>
                  <a:cxn ang="0">
                    <a:pos x="4" y="81"/>
                  </a:cxn>
                </a:cxnLst>
                <a:rect b="b" l="0" r="r" t="0"/>
                <a:pathLst>
                  <a:path h="81" w="11">
                    <a:moveTo>
                      <a:pt x="4" y="81"/>
                    </a:moveTo>
                    <a:cubicBezTo>
                      <a:pt x="6" y="55"/>
                      <a:pt x="0" y="21"/>
                      <a:pt x="7" y="0"/>
                    </a:cubicBezTo>
                    <a:cubicBezTo>
                      <a:pt x="5" y="26"/>
                      <a:pt x="11" y="60"/>
                      <a:pt x="4" y="81"/>
                    </a:cubicBezTo>
                    <a:close/>
                  </a:path>
                </a:pathLst>
              </a:custGeom>
              <a:solidFill>
                <a:srgbClr val="1C4C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55" name="Freeform 316"/>
              <p:cNvSpPr/>
              <p:nvPr/>
            </p:nvSpPr>
            <p:spPr bwMode="auto">
              <a:xfrm>
                <a:off x="1870" y="1660"/>
                <a:ext cx="19" cy="56"/>
              </a:xfrm>
              <a:custGeom>
                <a:cxnLst>
                  <a:cxn ang="0">
                    <a:pos x="4" y="33"/>
                  </a:cxn>
                  <a:cxn ang="0">
                    <a:pos x="7" y="0"/>
                  </a:cxn>
                  <a:cxn ang="0">
                    <a:pos x="4" y="33"/>
                  </a:cxn>
                </a:cxnLst>
                <a:rect b="b" l="0" r="r" t="0"/>
                <a:pathLst>
                  <a:path h="33" w="11">
                    <a:moveTo>
                      <a:pt x="4" y="33"/>
                    </a:moveTo>
                    <a:cubicBezTo>
                      <a:pt x="6" y="23"/>
                      <a:pt x="0" y="5"/>
                      <a:pt x="7" y="0"/>
                    </a:cubicBezTo>
                    <a:cubicBezTo>
                      <a:pt x="5" y="10"/>
                      <a:pt x="11" y="28"/>
                      <a:pt x="4" y="33"/>
                    </a:cubicBezTo>
                    <a:close/>
                  </a:path>
                </a:pathLst>
              </a:custGeom>
              <a:solidFill>
                <a:srgbClr val="295E6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56" name="Freeform 317"/>
              <p:cNvSpPr/>
              <p:nvPr/>
            </p:nvSpPr>
            <p:spPr bwMode="auto">
              <a:xfrm>
                <a:off x="1892" y="1706"/>
                <a:ext cx="12" cy="51"/>
              </a:xfrm>
              <a:custGeom>
                <a:cxnLst>
                  <a:cxn ang="0">
                    <a:pos x="3" y="0"/>
                  </a:cxn>
                  <a:cxn ang="0">
                    <a:pos x="0" y="3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b="b" l="0" r="r" t="0"/>
                <a:pathLst>
                  <a:path h="30" w="7">
                    <a:moveTo>
                      <a:pt x="3" y="0"/>
                    </a:moveTo>
                    <a:cubicBezTo>
                      <a:pt x="1" y="9"/>
                      <a:pt x="7" y="26"/>
                      <a:pt x="0" y="30"/>
                    </a:cubicBezTo>
                    <a:cubicBezTo>
                      <a:pt x="0" y="20"/>
                      <a:pt x="0" y="1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295E6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57" name="Freeform 318"/>
              <p:cNvSpPr/>
              <p:nvPr/>
            </p:nvSpPr>
            <p:spPr bwMode="auto">
              <a:xfrm>
                <a:off x="3880" y="1690"/>
                <a:ext cx="235" cy="1075"/>
              </a:xfrm>
              <a:custGeom>
                <a:cxnLst>
                  <a:cxn ang="0">
                    <a:pos x="99" y="0"/>
                  </a:cxn>
                  <a:cxn ang="0">
                    <a:pos x="135" y="255"/>
                  </a:cxn>
                  <a:cxn ang="0">
                    <a:pos x="135" y="363"/>
                  </a:cxn>
                  <a:cxn ang="0">
                    <a:pos x="135" y="456"/>
                  </a:cxn>
                  <a:cxn ang="0">
                    <a:pos x="111" y="612"/>
                  </a:cxn>
                  <a:cxn ang="0">
                    <a:pos x="0" y="627"/>
                  </a:cxn>
                  <a:cxn ang="0">
                    <a:pos x="102" y="234"/>
                  </a:cxn>
                  <a:cxn ang="0">
                    <a:pos x="105" y="174"/>
                  </a:cxn>
                  <a:cxn ang="0">
                    <a:pos x="102" y="135"/>
                  </a:cxn>
                  <a:cxn ang="0">
                    <a:pos x="102" y="93"/>
                  </a:cxn>
                  <a:cxn ang="0">
                    <a:pos x="102" y="54"/>
                  </a:cxn>
                  <a:cxn ang="0">
                    <a:pos x="99" y="15"/>
                  </a:cxn>
                  <a:cxn ang="0">
                    <a:pos x="99" y="0"/>
                  </a:cxn>
                </a:cxnLst>
                <a:rect b="b" l="0" r="r" t="0"/>
                <a:pathLst>
                  <a:path h="634" w="139">
                    <a:moveTo>
                      <a:pt x="99" y="0"/>
                    </a:moveTo>
                    <a:cubicBezTo>
                      <a:pt x="129" y="67"/>
                      <a:pt x="125" y="168"/>
                      <a:pt x="135" y="255"/>
                    </a:cubicBezTo>
                    <a:cubicBezTo>
                      <a:pt x="135" y="291"/>
                      <a:pt x="135" y="327"/>
                      <a:pt x="135" y="363"/>
                    </a:cubicBezTo>
                    <a:cubicBezTo>
                      <a:pt x="135" y="394"/>
                      <a:pt x="135" y="425"/>
                      <a:pt x="135" y="456"/>
                    </a:cubicBezTo>
                    <a:cubicBezTo>
                      <a:pt x="139" y="520"/>
                      <a:pt x="115" y="556"/>
                      <a:pt x="111" y="612"/>
                    </a:cubicBezTo>
                    <a:cubicBezTo>
                      <a:pt x="93" y="634"/>
                      <a:pt x="37" y="634"/>
                      <a:pt x="0" y="627"/>
                    </a:cubicBezTo>
                    <a:cubicBezTo>
                      <a:pt x="44" y="506"/>
                      <a:pt x="107" y="404"/>
                      <a:pt x="102" y="234"/>
                    </a:cubicBezTo>
                    <a:cubicBezTo>
                      <a:pt x="109" y="220"/>
                      <a:pt x="103" y="193"/>
                      <a:pt x="105" y="174"/>
                    </a:cubicBezTo>
                    <a:cubicBezTo>
                      <a:pt x="103" y="162"/>
                      <a:pt x="109" y="142"/>
                      <a:pt x="102" y="135"/>
                    </a:cubicBezTo>
                    <a:cubicBezTo>
                      <a:pt x="102" y="121"/>
                      <a:pt x="102" y="107"/>
                      <a:pt x="102" y="93"/>
                    </a:cubicBezTo>
                    <a:cubicBezTo>
                      <a:pt x="102" y="80"/>
                      <a:pt x="102" y="67"/>
                      <a:pt x="102" y="54"/>
                    </a:cubicBezTo>
                    <a:cubicBezTo>
                      <a:pt x="100" y="42"/>
                      <a:pt x="106" y="22"/>
                      <a:pt x="99" y="15"/>
                    </a:cubicBezTo>
                    <a:cubicBezTo>
                      <a:pt x="99" y="10"/>
                      <a:pt x="99" y="5"/>
                      <a:pt x="99" y="0"/>
                    </a:cubicBezTo>
                    <a:close/>
                  </a:path>
                </a:pathLst>
              </a:custGeom>
              <a:solidFill>
                <a:srgbClr val="75C0C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58" name="Freeform 319"/>
              <p:cNvSpPr/>
              <p:nvPr/>
            </p:nvSpPr>
            <p:spPr bwMode="auto">
              <a:xfrm>
                <a:off x="2192" y="1714"/>
                <a:ext cx="76" cy="19"/>
              </a:xfrm>
              <a:custGeom>
                <a:cxnLst>
                  <a:cxn ang="0">
                    <a:pos x="0" y="4"/>
                  </a:cxn>
                  <a:cxn ang="0">
                    <a:pos x="45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45">
                    <a:moveTo>
                      <a:pt x="0" y="4"/>
                    </a:moveTo>
                    <a:cubicBezTo>
                      <a:pt x="14" y="6"/>
                      <a:pt x="36" y="0"/>
                      <a:pt x="45" y="7"/>
                    </a:cubicBezTo>
                    <a:cubicBezTo>
                      <a:pt x="31" y="5"/>
                      <a:pt x="9" y="11"/>
                      <a:pt x="0" y="4"/>
                    </a:cubicBezTo>
                    <a:close/>
                  </a:path>
                </a:pathLst>
              </a:custGeom>
              <a:solidFill>
                <a:srgbClr val="1C4C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59" name="Freeform 320"/>
              <p:cNvSpPr/>
              <p:nvPr/>
            </p:nvSpPr>
            <p:spPr bwMode="auto">
              <a:xfrm>
                <a:off x="2141" y="1729"/>
                <a:ext cx="41" cy="22"/>
              </a:xfrm>
              <a:custGeom>
                <a:cxnLst>
                  <a:cxn ang="0">
                    <a:pos x="0" y="13"/>
                  </a:cxn>
                  <a:cxn ang="0">
                    <a:pos x="0" y="4"/>
                  </a:cxn>
                  <a:cxn ang="0">
                    <a:pos x="24" y="7"/>
                  </a:cxn>
                  <a:cxn ang="0">
                    <a:pos x="3" y="7"/>
                  </a:cxn>
                  <a:cxn ang="0">
                    <a:pos x="0" y="13"/>
                  </a:cxn>
                </a:cxnLst>
                <a:rect b="b" l="0" r="r" t="0"/>
                <a:pathLst>
                  <a:path h="13" w="24">
                    <a:moveTo>
                      <a:pt x="0" y="13"/>
                    </a:moveTo>
                    <a:cubicBezTo>
                      <a:pt x="0" y="10"/>
                      <a:pt x="0" y="7"/>
                      <a:pt x="0" y="4"/>
                    </a:cubicBezTo>
                    <a:cubicBezTo>
                      <a:pt x="7" y="6"/>
                      <a:pt x="22" y="0"/>
                      <a:pt x="24" y="7"/>
                    </a:cubicBezTo>
                    <a:cubicBezTo>
                      <a:pt x="17" y="7"/>
                      <a:pt x="10" y="7"/>
                      <a:pt x="3" y="7"/>
                    </a:cubicBezTo>
                    <a:cubicBezTo>
                      <a:pt x="3" y="10"/>
                      <a:pt x="2" y="12"/>
                      <a:pt x="0" y="13"/>
                    </a:cubicBezTo>
                    <a:close/>
                  </a:path>
                </a:pathLst>
              </a:custGeom>
              <a:solidFill>
                <a:srgbClr val="2652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60" name="Freeform 321"/>
              <p:cNvSpPr/>
              <p:nvPr/>
            </p:nvSpPr>
            <p:spPr bwMode="auto">
              <a:xfrm>
                <a:off x="2222" y="1743"/>
                <a:ext cx="148" cy="8"/>
              </a:xfrm>
              <a:custGeom>
                <a:cxnLst>
                  <a:cxn ang="0">
                    <a:pos x="0" y="5"/>
                  </a:cxn>
                  <a:cxn ang="0">
                    <a:pos x="87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87">
                    <a:moveTo>
                      <a:pt x="0" y="5"/>
                    </a:moveTo>
                    <a:cubicBezTo>
                      <a:pt x="22" y="0"/>
                      <a:pt x="65" y="0"/>
                      <a:pt x="87" y="5"/>
                    </a:cubicBezTo>
                    <a:cubicBezTo>
                      <a:pt x="58" y="5"/>
                      <a:pt x="29" y="5"/>
                      <a:pt x="0" y="5"/>
                    </a:cubicBezTo>
                    <a:close/>
                  </a:path>
                </a:pathLst>
              </a:custGeom>
              <a:solidFill>
                <a:srgbClr val="2652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61" name="Freeform 322"/>
              <p:cNvSpPr/>
              <p:nvPr/>
            </p:nvSpPr>
            <p:spPr bwMode="auto">
              <a:xfrm>
                <a:off x="3310" y="1589"/>
                <a:ext cx="241" cy="162"/>
              </a:xfrm>
              <a:custGeom>
                <a:cxnLst>
                  <a:cxn ang="0">
                    <a:pos x="138" y="21"/>
                  </a:cxn>
                  <a:cxn ang="0">
                    <a:pos x="0" y="96"/>
                  </a:cxn>
                  <a:cxn ang="0">
                    <a:pos x="126" y="18"/>
                  </a:cxn>
                  <a:cxn ang="0">
                    <a:pos x="138" y="21"/>
                  </a:cxn>
                </a:cxnLst>
                <a:rect b="b" l="0" r="r" t="0"/>
                <a:pathLst>
                  <a:path h="96" w="142">
                    <a:moveTo>
                      <a:pt x="138" y="21"/>
                    </a:moveTo>
                    <a:cubicBezTo>
                      <a:pt x="100" y="54"/>
                      <a:pt x="59" y="84"/>
                      <a:pt x="0" y="96"/>
                    </a:cubicBezTo>
                    <a:cubicBezTo>
                      <a:pt x="44" y="72"/>
                      <a:pt x="89" y="49"/>
                      <a:pt x="126" y="18"/>
                    </a:cubicBezTo>
                    <a:cubicBezTo>
                      <a:pt x="127" y="6"/>
                      <a:pt x="142" y="0"/>
                      <a:pt x="138" y="21"/>
                    </a:cubicBezTo>
                    <a:close/>
                  </a:path>
                </a:pathLst>
              </a:custGeom>
              <a:solidFill>
                <a:srgbClr val="FEFEF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62" name="Freeform 323"/>
              <p:cNvSpPr/>
              <p:nvPr/>
            </p:nvSpPr>
            <p:spPr bwMode="auto">
              <a:xfrm>
                <a:off x="2141" y="1741"/>
                <a:ext cx="237" cy="733"/>
              </a:xfrm>
              <a:custGeom>
                <a:cxnLst>
                  <a:cxn ang="0">
                    <a:pos x="48" y="6"/>
                  </a:cxn>
                  <a:cxn ang="0">
                    <a:pos x="135" y="6"/>
                  </a:cxn>
                  <a:cxn ang="0">
                    <a:pos x="138" y="30"/>
                  </a:cxn>
                  <a:cxn ang="0">
                    <a:pos x="135" y="72"/>
                  </a:cxn>
                  <a:cxn ang="0">
                    <a:pos x="126" y="93"/>
                  </a:cxn>
                  <a:cxn ang="0">
                    <a:pos x="123" y="162"/>
                  </a:cxn>
                  <a:cxn ang="0">
                    <a:pos x="123" y="165"/>
                  </a:cxn>
                  <a:cxn ang="0">
                    <a:pos x="123" y="255"/>
                  </a:cxn>
                  <a:cxn ang="0">
                    <a:pos x="111" y="258"/>
                  </a:cxn>
                  <a:cxn ang="0">
                    <a:pos x="123" y="261"/>
                  </a:cxn>
                  <a:cxn ang="0">
                    <a:pos x="123" y="327"/>
                  </a:cxn>
                  <a:cxn ang="0">
                    <a:pos x="123" y="339"/>
                  </a:cxn>
                  <a:cxn ang="0">
                    <a:pos x="123" y="396"/>
                  </a:cxn>
                  <a:cxn ang="0">
                    <a:pos x="108" y="399"/>
                  </a:cxn>
                  <a:cxn ang="0">
                    <a:pos x="123" y="405"/>
                  </a:cxn>
                  <a:cxn ang="0">
                    <a:pos x="108" y="429"/>
                  </a:cxn>
                  <a:cxn ang="0">
                    <a:pos x="102" y="429"/>
                  </a:cxn>
                  <a:cxn ang="0">
                    <a:pos x="102" y="42"/>
                  </a:cxn>
                  <a:cxn ang="0">
                    <a:pos x="102" y="27"/>
                  </a:cxn>
                  <a:cxn ang="0">
                    <a:pos x="0" y="27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24" y="0"/>
                  </a:cxn>
                  <a:cxn ang="0">
                    <a:pos x="48" y="6"/>
                  </a:cxn>
                </a:cxnLst>
                <a:rect b="b" l="0" r="r" t="0"/>
                <a:pathLst>
                  <a:path h="432" w="140">
                    <a:moveTo>
                      <a:pt x="48" y="6"/>
                    </a:moveTo>
                    <a:cubicBezTo>
                      <a:pt x="77" y="6"/>
                      <a:pt x="106" y="6"/>
                      <a:pt x="135" y="6"/>
                    </a:cubicBezTo>
                    <a:cubicBezTo>
                      <a:pt x="140" y="10"/>
                      <a:pt x="138" y="21"/>
                      <a:pt x="138" y="30"/>
                    </a:cubicBezTo>
                    <a:cubicBezTo>
                      <a:pt x="131" y="38"/>
                      <a:pt x="137" y="59"/>
                      <a:pt x="135" y="72"/>
                    </a:cubicBezTo>
                    <a:cubicBezTo>
                      <a:pt x="130" y="77"/>
                      <a:pt x="131" y="88"/>
                      <a:pt x="126" y="93"/>
                    </a:cubicBezTo>
                    <a:cubicBezTo>
                      <a:pt x="119" y="110"/>
                      <a:pt x="125" y="140"/>
                      <a:pt x="123" y="162"/>
                    </a:cubicBezTo>
                    <a:cubicBezTo>
                      <a:pt x="123" y="163"/>
                      <a:pt x="123" y="164"/>
                      <a:pt x="123" y="165"/>
                    </a:cubicBezTo>
                    <a:cubicBezTo>
                      <a:pt x="123" y="195"/>
                      <a:pt x="123" y="225"/>
                      <a:pt x="123" y="255"/>
                    </a:cubicBezTo>
                    <a:cubicBezTo>
                      <a:pt x="118" y="255"/>
                      <a:pt x="112" y="254"/>
                      <a:pt x="111" y="258"/>
                    </a:cubicBezTo>
                    <a:cubicBezTo>
                      <a:pt x="112" y="262"/>
                      <a:pt x="119" y="260"/>
                      <a:pt x="123" y="261"/>
                    </a:cubicBezTo>
                    <a:cubicBezTo>
                      <a:pt x="123" y="283"/>
                      <a:pt x="123" y="305"/>
                      <a:pt x="123" y="327"/>
                    </a:cubicBezTo>
                    <a:cubicBezTo>
                      <a:pt x="114" y="322"/>
                      <a:pt x="114" y="344"/>
                      <a:pt x="123" y="339"/>
                    </a:cubicBezTo>
                    <a:cubicBezTo>
                      <a:pt x="123" y="358"/>
                      <a:pt x="123" y="377"/>
                      <a:pt x="123" y="396"/>
                    </a:cubicBezTo>
                    <a:cubicBezTo>
                      <a:pt x="116" y="395"/>
                      <a:pt x="111" y="396"/>
                      <a:pt x="108" y="399"/>
                    </a:cubicBezTo>
                    <a:cubicBezTo>
                      <a:pt x="107" y="407"/>
                      <a:pt x="124" y="397"/>
                      <a:pt x="123" y="405"/>
                    </a:cubicBezTo>
                    <a:cubicBezTo>
                      <a:pt x="124" y="419"/>
                      <a:pt x="124" y="432"/>
                      <a:pt x="108" y="429"/>
                    </a:cubicBezTo>
                    <a:cubicBezTo>
                      <a:pt x="106" y="429"/>
                      <a:pt x="104" y="429"/>
                      <a:pt x="102" y="429"/>
                    </a:cubicBezTo>
                    <a:cubicBezTo>
                      <a:pt x="102" y="300"/>
                      <a:pt x="102" y="171"/>
                      <a:pt x="102" y="42"/>
                    </a:cubicBezTo>
                    <a:cubicBezTo>
                      <a:pt x="102" y="37"/>
                      <a:pt x="102" y="32"/>
                      <a:pt x="102" y="27"/>
                    </a:cubicBezTo>
                    <a:cubicBezTo>
                      <a:pt x="71" y="18"/>
                      <a:pt x="36" y="31"/>
                      <a:pt x="0" y="27"/>
                    </a:cubicBezTo>
                    <a:cubicBezTo>
                      <a:pt x="0" y="20"/>
                      <a:pt x="0" y="13"/>
                      <a:pt x="0" y="6"/>
                    </a:cubicBezTo>
                    <a:cubicBezTo>
                      <a:pt x="2" y="5"/>
                      <a:pt x="3" y="3"/>
                      <a:pt x="3" y="0"/>
                    </a:cubicBezTo>
                    <a:cubicBezTo>
                      <a:pt x="10" y="0"/>
                      <a:pt x="17" y="0"/>
                      <a:pt x="24" y="0"/>
                    </a:cubicBezTo>
                    <a:cubicBezTo>
                      <a:pt x="29" y="3"/>
                      <a:pt x="46" y="20"/>
                      <a:pt x="48" y="6"/>
                    </a:cubicBezTo>
                    <a:close/>
                  </a:path>
                </a:pathLst>
              </a:custGeom>
              <a:solidFill>
                <a:srgbClr val="75C0C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63" name="Freeform 324"/>
              <p:cNvSpPr/>
              <p:nvPr/>
            </p:nvSpPr>
            <p:spPr bwMode="auto">
              <a:xfrm>
                <a:off x="2363" y="1792"/>
                <a:ext cx="19" cy="71"/>
              </a:xfrm>
              <a:custGeom>
                <a:cxnLst>
                  <a:cxn ang="0">
                    <a:pos x="7" y="0"/>
                  </a:cxn>
                  <a:cxn ang="0">
                    <a:pos x="4" y="42"/>
                  </a:cxn>
                  <a:cxn ang="0">
                    <a:pos x="7" y="0"/>
                  </a:cxn>
                </a:cxnLst>
                <a:rect b="b" l="0" r="r" t="0"/>
                <a:pathLst>
                  <a:path h="42" w="11">
                    <a:moveTo>
                      <a:pt x="7" y="0"/>
                    </a:moveTo>
                    <a:cubicBezTo>
                      <a:pt x="5" y="13"/>
                      <a:pt x="11" y="34"/>
                      <a:pt x="4" y="42"/>
                    </a:cubicBezTo>
                    <a:cubicBezTo>
                      <a:pt x="6" y="29"/>
                      <a:pt x="0" y="8"/>
                      <a:pt x="7" y="0"/>
                    </a:cubicBezTo>
                    <a:close/>
                  </a:path>
                </a:pathLst>
              </a:custGeom>
              <a:solidFill>
                <a:srgbClr val="48727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64" name="Freeform 325"/>
              <p:cNvSpPr/>
              <p:nvPr/>
            </p:nvSpPr>
            <p:spPr bwMode="auto">
              <a:xfrm>
                <a:off x="3280" y="1848"/>
                <a:ext cx="203" cy="93"/>
              </a:xfrm>
              <a:custGeom>
                <a:cxnLst>
                  <a:cxn ang="0">
                    <a:pos x="0" y="51"/>
                  </a:cxn>
                  <a:cxn ang="0">
                    <a:pos x="120" y="0"/>
                  </a:cxn>
                  <a:cxn ang="0">
                    <a:pos x="42" y="51"/>
                  </a:cxn>
                  <a:cxn ang="0">
                    <a:pos x="0" y="51"/>
                  </a:cxn>
                </a:cxnLst>
                <a:rect b="b" l="0" r="r" t="0"/>
                <a:pathLst>
                  <a:path h="55" w="120">
                    <a:moveTo>
                      <a:pt x="0" y="51"/>
                    </a:moveTo>
                    <a:cubicBezTo>
                      <a:pt x="37" y="31"/>
                      <a:pt x="90" y="27"/>
                      <a:pt x="120" y="0"/>
                    </a:cubicBezTo>
                    <a:cubicBezTo>
                      <a:pt x="115" y="21"/>
                      <a:pt x="76" y="44"/>
                      <a:pt x="42" y="51"/>
                    </a:cubicBezTo>
                    <a:cubicBezTo>
                      <a:pt x="29" y="54"/>
                      <a:pt x="12" y="55"/>
                      <a:pt x="0" y="51"/>
                    </a:cubicBezTo>
                    <a:close/>
                  </a:path>
                </a:pathLst>
              </a:custGeom>
              <a:solidFill>
                <a:srgbClr val="FEFEF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65" name="Freeform 326"/>
              <p:cNvSpPr/>
              <p:nvPr/>
            </p:nvSpPr>
            <p:spPr bwMode="auto">
              <a:xfrm>
                <a:off x="4686" y="1767"/>
                <a:ext cx="12" cy="112"/>
              </a:xfrm>
              <a:custGeom>
                <a:cxnLst>
                  <a:cxn ang="0">
                    <a:pos x="4" y="66"/>
                  </a:cxn>
                  <a:cxn ang="0">
                    <a:pos x="7" y="0"/>
                  </a:cxn>
                  <a:cxn ang="0">
                    <a:pos x="7" y="66"/>
                  </a:cxn>
                  <a:cxn ang="0">
                    <a:pos x="4" y="66"/>
                  </a:cxn>
                </a:cxnLst>
                <a:rect b="b" l="0" r="r" t="0"/>
                <a:pathLst>
                  <a:path h="66" w="7">
                    <a:moveTo>
                      <a:pt x="4" y="66"/>
                    </a:moveTo>
                    <a:cubicBezTo>
                      <a:pt x="6" y="45"/>
                      <a:pt x="0" y="16"/>
                      <a:pt x="7" y="0"/>
                    </a:cubicBezTo>
                    <a:cubicBezTo>
                      <a:pt x="7" y="22"/>
                      <a:pt x="7" y="44"/>
                      <a:pt x="7" y="66"/>
                    </a:cubicBezTo>
                    <a:cubicBezTo>
                      <a:pt x="6" y="66"/>
                      <a:pt x="5" y="66"/>
                      <a:pt x="4" y="66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66" name="Freeform 327"/>
              <p:cNvSpPr/>
              <p:nvPr/>
            </p:nvSpPr>
            <p:spPr bwMode="auto">
              <a:xfrm>
                <a:off x="3731" y="1874"/>
                <a:ext cx="18" cy="66"/>
              </a:xfrm>
              <a:custGeom>
                <a:cxnLst>
                  <a:cxn ang="0">
                    <a:pos x="4" y="0"/>
                  </a:cxn>
                  <a:cxn ang="0">
                    <a:pos x="7" y="39"/>
                  </a:cxn>
                  <a:cxn ang="0">
                    <a:pos x="4" y="0"/>
                  </a:cxn>
                </a:cxnLst>
                <a:rect b="b" l="0" r="r" t="0"/>
                <a:pathLst>
                  <a:path h="39" w="11">
                    <a:moveTo>
                      <a:pt x="4" y="0"/>
                    </a:moveTo>
                    <a:cubicBezTo>
                      <a:pt x="11" y="7"/>
                      <a:pt x="5" y="27"/>
                      <a:pt x="7" y="39"/>
                    </a:cubicBezTo>
                    <a:cubicBezTo>
                      <a:pt x="0" y="32"/>
                      <a:pt x="6" y="12"/>
                      <a:pt x="4" y="0"/>
                    </a:cubicBezTo>
                    <a:close/>
                  </a:path>
                </a:pathLst>
              </a:custGeom>
              <a:solidFill>
                <a:srgbClr val="4C9EA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67" name="Freeform 328"/>
              <p:cNvSpPr/>
              <p:nvPr/>
            </p:nvSpPr>
            <p:spPr bwMode="auto">
              <a:xfrm>
                <a:off x="4053" y="1919"/>
                <a:ext cx="12" cy="66"/>
              </a:xfrm>
              <a:custGeom>
                <a:cxnLst>
                  <a:cxn ang="0">
                    <a:pos x="0" y="39"/>
                  </a:cxn>
                  <a:cxn ang="0">
                    <a:pos x="0" y="0"/>
                  </a:cxn>
                  <a:cxn ang="0">
                    <a:pos x="3" y="39"/>
                  </a:cxn>
                  <a:cxn ang="0">
                    <a:pos x="0" y="39"/>
                  </a:cxn>
                </a:cxnLst>
                <a:rect b="b" l="0" r="r" t="0"/>
                <a:pathLst>
                  <a:path h="39" w="7">
                    <a:moveTo>
                      <a:pt x="0" y="39"/>
                    </a:moveTo>
                    <a:cubicBezTo>
                      <a:pt x="0" y="26"/>
                      <a:pt x="0" y="13"/>
                      <a:pt x="0" y="0"/>
                    </a:cubicBezTo>
                    <a:cubicBezTo>
                      <a:pt x="7" y="7"/>
                      <a:pt x="1" y="27"/>
                      <a:pt x="3" y="39"/>
                    </a:cubicBezTo>
                    <a:cubicBezTo>
                      <a:pt x="2" y="39"/>
                      <a:pt x="1" y="39"/>
                      <a:pt x="0" y="39"/>
                    </a:cubicBezTo>
                    <a:close/>
                  </a:path>
                </a:pathLst>
              </a:custGeom>
              <a:solidFill>
                <a:srgbClr val="649BA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68" name="Freeform 329"/>
              <p:cNvSpPr/>
              <p:nvPr/>
            </p:nvSpPr>
            <p:spPr bwMode="auto">
              <a:xfrm>
                <a:off x="2533" y="2004"/>
                <a:ext cx="162" cy="19"/>
              </a:xfrm>
              <a:custGeom>
                <a:cxnLst>
                  <a:cxn ang="0">
                    <a:pos x="0" y="4"/>
                  </a:cxn>
                  <a:cxn ang="0">
                    <a:pos x="96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96">
                    <a:moveTo>
                      <a:pt x="0" y="4"/>
                    </a:moveTo>
                    <a:cubicBezTo>
                      <a:pt x="31" y="6"/>
                      <a:pt x="70" y="0"/>
                      <a:pt x="96" y="7"/>
                    </a:cubicBezTo>
                    <a:cubicBezTo>
                      <a:pt x="65" y="5"/>
                      <a:pt x="26" y="11"/>
                      <a:pt x="0" y="4"/>
                    </a:cubicBezTo>
                    <a:close/>
                  </a:path>
                </a:pathLst>
              </a:custGeom>
              <a:solidFill>
                <a:srgbClr val="1C4C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69" name="Freeform 330"/>
              <p:cNvSpPr/>
              <p:nvPr/>
            </p:nvSpPr>
            <p:spPr bwMode="auto">
              <a:xfrm>
                <a:off x="3295" y="1991"/>
                <a:ext cx="117" cy="37"/>
              </a:xfrm>
              <a:custGeom>
                <a:cxnLst>
                  <a:cxn ang="0">
                    <a:pos x="0" y="15"/>
                  </a:cxn>
                  <a:cxn ang="0">
                    <a:pos x="69" y="0"/>
                  </a:cxn>
                  <a:cxn ang="0">
                    <a:pos x="33" y="18"/>
                  </a:cxn>
                  <a:cxn ang="0">
                    <a:pos x="0" y="15"/>
                  </a:cxn>
                </a:cxnLst>
                <a:rect b="b" l="0" r="r" t="0"/>
                <a:pathLst>
                  <a:path h="22" w="69">
                    <a:moveTo>
                      <a:pt x="0" y="15"/>
                    </a:moveTo>
                    <a:cubicBezTo>
                      <a:pt x="21" y="8"/>
                      <a:pt x="42" y="1"/>
                      <a:pt x="69" y="0"/>
                    </a:cubicBezTo>
                    <a:cubicBezTo>
                      <a:pt x="63" y="12"/>
                      <a:pt x="48" y="15"/>
                      <a:pt x="33" y="18"/>
                    </a:cubicBezTo>
                    <a:cubicBezTo>
                      <a:pt x="23" y="16"/>
                      <a:pt x="5" y="22"/>
                      <a:pt x="0" y="15"/>
                    </a:cubicBezTo>
                    <a:close/>
                  </a:path>
                </a:pathLst>
              </a:custGeom>
              <a:solidFill>
                <a:srgbClr val="FEFEF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70" name="Freeform 331"/>
              <p:cNvSpPr/>
              <p:nvPr/>
            </p:nvSpPr>
            <p:spPr bwMode="auto">
              <a:xfrm>
                <a:off x="2361" y="1994"/>
                <a:ext cx="55" cy="114"/>
              </a:xfrm>
              <a:custGeom>
                <a:cxnLst>
                  <a:cxn ang="0">
                    <a:pos x="5" y="67"/>
                  </a:cxn>
                  <a:cxn ang="0">
                    <a:pos x="32" y="19"/>
                  </a:cxn>
                  <a:cxn ang="0">
                    <a:pos x="8" y="19"/>
                  </a:cxn>
                  <a:cxn ang="0">
                    <a:pos x="8" y="67"/>
                  </a:cxn>
                  <a:cxn ang="0">
                    <a:pos x="5" y="67"/>
                  </a:cxn>
                </a:cxnLst>
                <a:rect b="b" l="0" r="r" t="0"/>
                <a:pathLst>
                  <a:path h="67" w="32">
                    <a:moveTo>
                      <a:pt x="5" y="67"/>
                    </a:moveTo>
                    <a:cubicBezTo>
                      <a:pt x="3" y="42"/>
                      <a:pt x="0" y="0"/>
                      <a:pt x="32" y="19"/>
                    </a:cubicBezTo>
                    <a:cubicBezTo>
                      <a:pt x="24" y="19"/>
                      <a:pt x="16" y="19"/>
                      <a:pt x="8" y="19"/>
                    </a:cubicBezTo>
                    <a:cubicBezTo>
                      <a:pt x="8" y="35"/>
                      <a:pt x="8" y="51"/>
                      <a:pt x="8" y="67"/>
                    </a:cubicBezTo>
                    <a:cubicBezTo>
                      <a:pt x="7" y="67"/>
                      <a:pt x="6" y="67"/>
                      <a:pt x="5" y="67"/>
                    </a:cubicBezTo>
                    <a:close/>
                  </a:path>
                </a:pathLst>
              </a:custGeom>
              <a:solidFill>
                <a:srgbClr val="649BA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71" name="Freeform 332"/>
              <p:cNvSpPr/>
              <p:nvPr/>
            </p:nvSpPr>
            <p:spPr bwMode="auto">
              <a:xfrm>
                <a:off x="3277" y="2016"/>
                <a:ext cx="74" cy="15"/>
              </a:xfrm>
              <a:custGeom>
                <a:cxnLst>
                  <a:cxn ang="0">
                    <a:pos x="44" y="3"/>
                  </a:cxn>
                  <a:cxn ang="0">
                    <a:pos x="11" y="0"/>
                  </a:cxn>
                  <a:cxn ang="0">
                    <a:pos x="44" y="3"/>
                  </a:cxn>
                </a:cxnLst>
                <a:rect b="b" l="0" r="r" t="0"/>
                <a:pathLst>
                  <a:path h="9" w="44">
                    <a:moveTo>
                      <a:pt x="44" y="3"/>
                    </a:moveTo>
                    <a:cubicBezTo>
                      <a:pt x="41" y="8"/>
                      <a:pt x="0" y="9"/>
                      <a:pt x="11" y="0"/>
                    </a:cubicBezTo>
                    <a:cubicBezTo>
                      <a:pt x="16" y="7"/>
                      <a:pt x="34" y="1"/>
                      <a:pt x="44" y="3"/>
                    </a:cubicBezTo>
                    <a:close/>
                  </a:path>
                </a:pathLst>
              </a:custGeom>
              <a:solidFill>
                <a:srgbClr val="CEE9E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72" name="Freeform 333"/>
              <p:cNvSpPr/>
              <p:nvPr/>
            </p:nvSpPr>
            <p:spPr bwMode="auto">
              <a:xfrm>
                <a:off x="2548" y="2019"/>
                <a:ext cx="91" cy="19"/>
              </a:xfrm>
              <a:custGeom>
                <a:cxnLst>
                  <a:cxn ang="0">
                    <a:pos x="0" y="4"/>
                  </a:cxn>
                  <a:cxn ang="0">
                    <a:pos x="54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54">
                    <a:moveTo>
                      <a:pt x="0" y="4"/>
                    </a:moveTo>
                    <a:cubicBezTo>
                      <a:pt x="17" y="6"/>
                      <a:pt x="42" y="0"/>
                      <a:pt x="54" y="7"/>
                    </a:cubicBezTo>
                    <a:cubicBezTo>
                      <a:pt x="37" y="5"/>
                      <a:pt x="12" y="11"/>
                      <a:pt x="0" y="4"/>
                    </a:cubicBezTo>
                    <a:close/>
                  </a:path>
                </a:pathLst>
              </a:custGeom>
              <a:solidFill>
                <a:srgbClr val="2652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73" name="Freeform 334"/>
              <p:cNvSpPr/>
              <p:nvPr/>
            </p:nvSpPr>
            <p:spPr bwMode="auto">
              <a:xfrm>
                <a:off x="1850" y="1965"/>
                <a:ext cx="18" cy="71"/>
              </a:xfrm>
              <a:custGeom>
                <a:cxnLst>
                  <a:cxn ang="0">
                    <a:pos x="4" y="42"/>
                  </a:cxn>
                  <a:cxn ang="0">
                    <a:pos x="7" y="0"/>
                  </a:cxn>
                  <a:cxn ang="0">
                    <a:pos x="4" y="42"/>
                  </a:cxn>
                </a:cxnLst>
                <a:rect b="b" l="0" r="r" t="0"/>
                <a:pathLst>
                  <a:path h="42" w="11">
                    <a:moveTo>
                      <a:pt x="4" y="42"/>
                    </a:moveTo>
                    <a:cubicBezTo>
                      <a:pt x="6" y="29"/>
                      <a:pt x="0" y="8"/>
                      <a:pt x="7" y="0"/>
                    </a:cubicBezTo>
                    <a:cubicBezTo>
                      <a:pt x="5" y="13"/>
                      <a:pt x="11" y="34"/>
                      <a:pt x="4" y="42"/>
                    </a:cubicBezTo>
                    <a:close/>
                  </a:path>
                </a:pathLst>
              </a:custGeom>
              <a:solidFill>
                <a:srgbClr val="295E6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74" name="Freeform 335"/>
              <p:cNvSpPr/>
              <p:nvPr/>
            </p:nvSpPr>
            <p:spPr bwMode="auto">
              <a:xfrm>
                <a:off x="1895" y="2021"/>
                <a:ext cx="19" cy="51"/>
              </a:xfrm>
              <a:custGeom>
                <a:cxnLst>
                  <a:cxn ang="0">
                    <a:pos x="7" y="0"/>
                  </a:cxn>
                  <a:cxn ang="0">
                    <a:pos x="4" y="30"/>
                  </a:cxn>
                  <a:cxn ang="0">
                    <a:pos x="7" y="0"/>
                  </a:cxn>
                </a:cxnLst>
                <a:rect b="b" l="0" r="r" t="0"/>
                <a:pathLst>
                  <a:path h="30" w="11">
                    <a:moveTo>
                      <a:pt x="7" y="0"/>
                    </a:moveTo>
                    <a:cubicBezTo>
                      <a:pt x="5" y="9"/>
                      <a:pt x="11" y="26"/>
                      <a:pt x="4" y="30"/>
                    </a:cubicBezTo>
                    <a:cubicBezTo>
                      <a:pt x="6" y="21"/>
                      <a:pt x="0" y="4"/>
                      <a:pt x="7" y="0"/>
                    </a:cubicBezTo>
                    <a:close/>
                  </a:path>
                </a:pathLst>
              </a:custGeom>
              <a:solidFill>
                <a:srgbClr val="59A8A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75" name="Freeform 336"/>
              <p:cNvSpPr/>
              <p:nvPr/>
            </p:nvSpPr>
            <p:spPr bwMode="auto">
              <a:xfrm>
                <a:off x="3824" y="2001"/>
                <a:ext cx="8" cy="173"/>
              </a:xfrm>
              <a:custGeom>
                <a:cxnLst>
                  <a:cxn ang="0">
                    <a:pos x="0" y="102"/>
                  </a:cxn>
                  <a:cxn ang="0">
                    <a:pos x="0" y="0"/>
                  </a:cxn>
                  <a:cxn ang="0">
                    <a:pos x="0" y="102"/>
                  </a:cxn>
                </a:cxnLst>
                <a:rect b="b" l="0" r="r" t="0"/>
                <a:pathLst>
                  <a:path h="102" w="5">
                    <a:moveTo>
                      <a:pt x="0" y="102"/>
                    </a:moveTo>
                    <a:cubicBezTo>
                      <a:pt x="0" y="68"/>
                      <a:pt x="0" y="34"/>
                      <a:pt x="0" y="0"/>
                    </a:cubicBezTo>
                    <a:cubicBezTo>
                      <a:pt x="5" y="27"/>
                      <a:pt x="5" y="75"/>
                      <a:pt x="0" y="102"/>
                    </a:cubicBezTo>
                    <a:close/>
                  </a:path>
                </a:pathLst>
              </a:custGeom>
              <a:solidFill>
                <a:srgbClr val="295E6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76" name="Freeform 337"/>
              <p:cNvSpPr/>
              <p:nvPr/>
            </p:nvSpPr>
            <p:spPr bwMode="auto">
              <a:xfrm>
                <a:off x="2375" y="2026"/>
                <a:ext cx="322" cy="95"/>
              </a:xfrm>
              <a:custGeom>
                <a:cxnLst>
                  <a:cxn ang="0">
                    <a:pos x="186" y="42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102" y="0"/>
                  </a:cxn>
                  <a:cxn ang="0">
                    <a:pos x="156" y="3"/>
                  </a:cxn>
                  <a:cxn ang="0">
                    <a:pos x="180" y="3"/>
                  </a:cxn>
                  <a:cxn ang="0">
                    <a:pos x="186" y="39"/>
                  </a:cxn>
                  <a:cxn ang="0">
                    <a:pos x="186" y="42"/>
                  </a:cxn>
                </a:cxnLst>
                <a:rect b="b" l="0" r="r" t="0"/>
                <a:pathLst>
                  <a:path h="56" w="190">
                    <a:moveTo>
                      <a:pt x="186" y="42"/>
                    </a:moveTo>
                    <a:cubicBezTo>
                      <a:pt x="132" y="15"/>
                      <a:pt x="72" y="56"/>
                      <a:pt x="0" y="48"/>
                    </a:cubicBezTo>
                    <a:cubicBezTo>
                      <a:pt x="0" y="32"/>
                      <a:pt x="0" y="16"/>
                      <a:pt x="0" y="0"/>
                    </a:cubicBezTo>
                    <a:cubicBezTo>
                      <a:pt x="8" y="0"/>
                      <a:pt x="16" y="0"/>
                      <a:pt x="24" y="0"/>
                    </a:cubicBezTo>
                    <a:cubicBezTo>
                      <a:pt x="50" y="0"/>
                      <a:pt x="76" y="0"/>
                      <a:pt x="102" y="0"/>
                    </a:cubicBezTo>
                    <a:cubicBezTo>
                      <a:pt x="114" y="7"/>
                      <a:pt x="139" y="1"/>
                      <a:pt x="156" y="3"/>
                    </a:cubicBezTo>
                    <a:cubicBezTo>
                      <a:pt x="164" y="3"/>
                      <a:pt x="172" y="3"/>
                      <a:pt x="180" y="3"/>
                    </a:cubicBezTo>
                    <a:cubicBezTo>
                      <a:pt x="178" y="19"/>
                      <a:pt x="190" y="21"/>
                      <a:pt x="186" y="39"/>
                    </a:cubicBezTo>
                    <a:cubicBezTo>
                      <a:pt x="186" y="40"/>
                      <a:pt x="186" y="41"/>
                      <a:pt x="186" y="42"/>
                    </a:cubicBezTo>
                    <a:close/>
                  </a:path>
                </a:pathLst>
              </a:custGeom>
              <a:solidFill>
                <a:srgbClr val="75C0C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77" name="Freeform 338"/>
              <p:cNvSpPr/>
              <p:nvPr/>
            </p:nvSpPr>
            <p:spPr bwMode="auto">
              <a:xfrm>
                <a:off x="2683" y="2092"/>
                <a:ext cx="19" cy="66"/>
              </a:xfrm>
              <a:custGeom>
                <a:cxnLst>
                  <a:cxn ang="0">
                    <a:pos x="7" y="39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7" y="39"/>
                  </a:cxn>
                </a:cxnLst>
                <a:rect b="b" l="0" r="r" t="0"/>
                <a:pathLst>
                  <a:path h="39" w="11">
                    <a:moveTo>
                      <a:pt x="7" y="39"/>
                    </a:moveTo>
                    <a:cubicBezTo>
                      <a:pt x="0" y="33"/>
                      <a:pt x="6" y="14"/>
                      <a:pt x="4" y="3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11" y="7"/>
                      <a:pt x="5" y="27"/>
                      <a:pt x="7" y="39"/>
                    </a:cubicBezTo>
                    <a:close/>
                  </a:path>
                </a:pathLst>
              </a:custGeom>
              <a:solidFill>
                <a:srgbClr val="15555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78" name="Freeform 339"/>
              <p:cNvSpPr/>
              <p:nvPr/>
            </p:nvSpPr>
            <p:spPr bwMode="auto">
              <a:xfrm>
                <a:off x="4320" y="2113"/>
                <a:ext cx="12" cy="132"/>
              </a:xfrm>
              <a:custGeom>
                <a:cxnLst>
                  <a:cxn ang="0">
                    <a:pos x="7" y="0"/>
                  </a:cxn>
                  <a:cxn ang="0">
                    <a:pos x="7" y="78"/>
                  </a:cxn>
                  <a:cxn ang="0">
                    <a:pos x="4" y="78"/>
                  </a:cxn>
                  <a:cxn ang="0">
                    <a:pos x="7" y="0"/>
                  </a:cxn>
                </a:cxnLst>
                <a:rect b="b" l="0" r="r" t="0"/>
                <a:pathLst>
                  <a:path h="78" w="7">
                    <a:moveTo>
                      <a:pt x="7" y="0"/>
                    </a:moveTo>
                    <a:cubicBezTo>
                      <a:pt x="7" y="26"/>
                      <a:pt x="7" y="52"/>
                      <a:pt x="7" y="78"/>
                    </a:cubicBezTo>
                    <a:cubicBezTo>
                      <a:pt x="6" y="78"/>
                      <a:pt x="5" y="78"/>
                      <a:pt x="4" y="78"/>
                    </a:cubicBezTo>
                    <a:cubicBezTo>
                      <a:pt x="6" y="53"/>
                      <a:pt x="0" y="20"/>
                      <a:pt x="7" y="0"/>
                    </a:cubicBezTo>
                    <a:close/>
                  </a:path>
                </a:pathLst>
              </a:custGeom>
              <a:solidFill>
                <a:srgbClr val="1A45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79" name="Freeform 340"/>
              <p:cNvSpPr/>
              <p:nvPr/>
            </p:nvSpPr>
            <p:spPr bwMode="auto">
              <a:xfrm>
                <a:off x="1894" y="2108"/>
                <a:ext cx="8" cy="55"/>
              </a:xfrm>
              <a:custGeom>
                <a:cxnLst>
                  <a:cxn ang="0">
                    <a:pos x="5" y="0"/>
                  </a:cxn>
                  <a:cxn ang="0">
                    <a:pos x="5" y="30"/>
                  </a:cxn>
                  <a:cxn ang="0">
                    <a:pos x="5" y="33"/>
                  </a:cxn>
                  <a:cxn ang="0">
                    <a:pos x="5" y="0"/>
                  </a:cxn>
                </a:cxnLst>
                <a:rect b="b" l="0" r="r" t="0"/>
                <a:pathLst>
                  <a:path h="33" w="5">
                    <a:moveTo>
                      <a:pt x="5" y="0"/>
                    </a:moveTo>
                    <a:cubicBezTo>
                      <a:pt x="5" y="10"/>
                      <a:pt x="5" y="20"/>
                      <a:pt x="5" y="30"/>
                    </a:cubicBezTo>
                    <a:cubicBezTo>
                      <a:pt x="5" y="31"/>
                      <a:pt x="5" y="32"/>
                      <a:pt x="5" y="33"/>
                    </a:cubicBezTo>
                    <a:cubicBezTo>
                      <a:pt x="0" y="29"/>
                      <a:pt x="0" y="4"/>
                      <a:pt x="5" y="0"/>
                    </a:cubicBezTo>
                    <a:close/>
                  </a:path>
                </a:pathLst>
              </a:custGeom>
              <a:solidFill>
                <a:srgbClr val="59A8A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80" name="Freeform 341"/>
              <p:cNvSpPr/>
              <p:nvPr/>
            </p:nvSpPr>
            <p:spPr bwMode="auto">
              <a:xfrm>
                <a:off x="2034" y="2036"/>
                <a:ext cx="46" cy="127"/>
              </a:xfrm>
              <a:custGeom>
                <a:cxnLst>
                  <a:cxn ang="0">
                    <a:pos x="0" y="39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18" y="75"/>
                  </a:cxn>
                  <a:cxn ang="0">
                    <a:pos x="3" y="75"/>
                  </a:cxn>
                  <a:cxn ang="0">
                    <a:pos x="0" y="39"/>
                  </a:cxn>
                </a:cxnLst>
                <a:rect b="b" l="0" r="r" t="0"/>
                <a:pathLst>
                  <a:path h="75" w="27">
                    <a:moveTo>
                      <a:pt x="0" y="39"/>
                    </a:moveTo>
                    <a:cubicBezTo>
                      <a:pt x="0" y="26"/>
                      <a:pt x="0" y="13"/>
                      <a:pt x="0" y="0"/>
                    </a:cubicBezTo>
                    <a:cubicBezTo>
                      <a:pt x="9" y="0"/>
                      <a:pt x="18" y="0"/>
                      <a:pt x="27" y="0"/>
                    </a:cubicBezTo>
                    <a:cubicBezTo>
                      <a:pt x="27" y="28"/>
                      <a:pt x="27" y="56"/>
                      <a:pt x="18" y="75"/>
                    </a:cubicBezTo>
                    <a:cubicBezTo>
                      <a:pt x="13" y="75"/>
                      <a:pt x="8" y="75"/>
                      <a:pt x="3" y="75"/>
                    </a:cubicBezTo>
                    <a:cubicBezTo>
                      <a:pt x="1" y="64"/>
                      <a:pt x="7" y="45"/>
                      <a:pt x="0" y="39"/>
                    </a:cubicBezTo>
                    <a:close/>
                  </a:path>
                </a:pathLst>
              </a:custGeom>
              <a:solidFill>
                <a:srgbClr val="188B8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81" name="Freeform 342"/>
              <p:cNvSpPr/>
              <p:nvPr/>
            </p:nvSpPr>
            <p:spPr bwMode="auto">
              <a:xfrm>
                <a:off x="1958" y="2158"/>
                <a:ext cx="61" cy="9"/>
              </a:xfrm>
              <a:custGeom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6">
                    <a:moveTo>
                      <a:pt x="0" y="0"/>
                    </a:moveTo>
                    <a:cubicBezTo>
                      <a:pt x="12" y="0"/>
                      <a:pt x="24" y="0"/>
                      <a:pt x="36" y="0"/>
                    </a:cubicBezTo>
                    <a:cubicBezTo>
                      <a:pt x="31" y="5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rgbClr val="1C4C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82" name="Freeform 343"/>
              <p:cNvSpPr/>
              <p:nvPr/>
            </p:nvSpPr>
            <p:spPr bwMode="auto">
              <a:xfrm>
                <a:off x="2028" y="2102"/>
                <a:ext cx="18" cy="61"/>
              </a:xfrm>
              <a:custGeom>
                <a:cxnLst>
                  <a:cxn ang="0">
                    <a:pos x="4" y="0"/>
                  </a:cxn>
                  <a:cxn ang="0">
                    <a:pos x="7" y="36"/>
                  </a:cxn>
                  <a:cxn ang="0">
                    <a:pos x="4" y="0"/>
                  </a:cxn>
                </a:cxnLst>
                <a:rect b="b" l="0" r="r" t="0"/>
                <a:pathLst>
                  <a:path h="36" w="11">
                    <a:moveTo>
                      <a:pt x="4" y="0"/>
                    </a:moveTo>
                    <a:cubicBezTo>
                      <a:pt x="11" y="6"/>
                      <a:pt x="5" y="25"/>
                      <a:pt x="7" y="36"/>
                    </a:cubicBezTo>
                    <a:cubicBezTo>
                      <a:pt x="0" y="30"/>
                      <a:pt x="6" y="11"/>
                      <a:pt x="4" y="0"/>
                    </a:cubicBezTo>
                    <a:close/>
                  </a:path>
                </a:pathLst>
              </a:custGeom>
              <a:solidFill>
                <a:srgbClr val="15555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83" name="Freeform 344"/>
              <p:cNvSpPr/>
              <p:nvPr/>
            </p:nvSpPr>
            <p:spPr bwMode="auto">
              <a:xfrm>
                <a:off x="1928" y="2165"/>
                <a:ext cx="91" cy="9"/>
              </a:xfrm>
              <a:custGeom>
                <a:cxnLst>
                  <a:cxn ang="0">
                    <a:pos x="0" y="5"/>
                  </a:cxn>
                  <a:cxn ang="0">
                    <a:pos x="54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54">
                    <a:moveTo>
                      <a:pt x="0" y="5"/>
                    </a:moveTo>
                    <a:cubicBezTo>
                      <a:pt x="11" y="0"/>
                      <a:pt x="43" y="0"/>
                      <a:pt x="54" y="5"/>
                    </a:cubicBezTo>
                    <a:cubicBezTo>
                      <a:pt x="36" y="5"/>
                      <a:pt x="18" y="5"/>
                      <a:pt x="0" y="5"/>
                    </a:cubicBezTo>
                    <a:close/>
                  </a:path>
                </a:pathLst>
              </a:custGeom>
              <a:solidFill>
                <a:srgbClr val="4F79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84" name="Freeform 345"/>
              <p:cNvSpPr/>
              <p:nvPr/>
            </p:nvSpPr>
            <p:spPr bwMode="auto">
              <a:xfrm>
                <a:off x="2350" y="2021"/>
                <a:ext cx="8" cy="153"/>
              </a:xfrm>
              <a:custGeom>
                <a:cxnLst>
                  <a:cxn ang="0">
                    <a:pos x="0" y="90"/>
                  </a:cxn>
                  <a:cxn ang="0">
                    <a:pos x="0" y="0"/>
                  </a:cxn>
                  <a:cxn ang="0">
                    <a:pos x="0" y="90"/>
                  </a:cxn>
                </a:cxnLst>
                <a:rect b="b" l="0" r="r" t="0"/>
                <a:pathLst>
                  <a:path h="90" w="5">
                    <a:moveTo>
                      <a:pt x="0" y="90"/>
                    </a:moveTo>
                    <a:cubicBezTo>
                      <a:pt x="0" y="60"/>
                      <a:pt x="0" y="30"/>
                      <a:pt x="0" y="0"/>
                    </a:cubicBezTo>
                    <a:cubicBezTo>
                      <a:pt x="5" y="23"/>
                      <a:pt x="5" y="67"/>
                      <a:pt x="0" y="90"/>
                    </a:cubicBezTo>
                    <a:close/>
                  </a:path>
                </a:pathLst>
              </a:custGeom>
              <a:solidFill>
                <a:srgbClr val="48727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85" name="Freeform 346"/>
              <p:cNvSpPr/>
              <p:nvPr/>
            </p:nvSpPr>
            <p:spPr bwMode="auto">
              <a:xfrm>
                <a:off x="2031" y="2174"/>
                <a:ext cx="8" cy="51"/>
              </a:xfrm>
              <a:custGeom>
                <a:cxnLst>
                  <a:cxn ang="0">
                    <a:pos x="5" y="0"/>
                  </a:cxn>
                  <a:cxn ang="0">
                    <a:pos x="5" y="30"/>
                  </a:cxn>
                  <a:cxn ang="0">
                    <a:pos x="5" y="0"/>
                  </a:cxn>
                </a:cxnLst>
                <a:rect b="b" l="0" r="r" t="0"/>
                <a:pathLst>
                  <a:path h="30" w="5">
                    <a:moveTo>
                      <a:pt x="5" y="0"/>
                    </a:moveTo>
                    <a:cubicBezTo>
                      <a:pt x="5" y="10"/>
                      <a:pt x="5" y="20"/>
                      <a:pt x="5" y="30"/>
                    </a:cubicBezTo>
                    <a:cubicBezTo>
                      <a:pt x="0" y="27"/>
                      <a:pt x="0" y="3"/>
                      <a:pt x="5" y="0"/>
                    </a:cubicBezTo>
                    <a:close/>
                  </a:path>
                </a:pathLst>
              </a:custGeom>
              <a:solidFill>
                <a:srgbClr val="1A45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86" name="Freeform 347"/>
              <p:cNvSpPr/>
              <p:nvPr/>
            </p:nvSpPr>
            <p:spPr bwMode="auto">
              <a:xfrm>
                <a:off x="2777" y="2172"/>
                <a:ext cx="50" cy="19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1" y="5"/>
                      <a:pt x="4" y="11"/>
                      <a:pt x="0" y="4"/>
                    </a:cubicBezTo>
                    <a:close/>
                  </a:path>
                </a:pathLst>
              </a:custGeom>
              <a:solidFill>
                <a:srgbClr val="1C4C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87" name="Freeform 348"/>
              <p:cNvSpPr/>
              <p:nvPr/>
            </p:nvSpPr>
            <p:spPr bwMode="auto">
              <a:xfrm>
                <a:off x="1380" y="678"/>
                <a:ext cx="604" cy="1730"/>
              </a:xfrm>
              <a:custGeom>
                <a:cxnLst>
                  <a:cxn ang="0">
                    <a:pos x="308" y="876"/>
                  </a:cxn>
                  <a:cxn ang="0">
                    <a:pos x="275" y="960"/>
                  </a:cxn>
                  <a:cxn ang="0">
                    <a:pos x="260" y="966"/>
                  </a:cxn>
                  <a:cxn ang="0">
                    <a:pos x="257" y="1005"/>
                  </a:cxn>
                  <a:cxn ang="0">
                    <a:pos x="242" y="1020"/>
                  </a:cxn>
                  <a:cxn ang="0">
                    <a:pos x="269" y="915"/>
                  </a:cxn>
                  <a:cxn ang="0">
                    <a:pos x="302" y="636"/>
                  </a:cxn>
                  <a:cxn ang="0">
                    <a:pos x="305" y="606"/>
                  </a:cxn>
                  <a:cxn ang="0">
                    <a:pos x="305" y="396"/>
                  </a:cxn>
                  <a:cxn ang="0">
                    <a:pos x="311" y="303"/>
                  </a:cxn>
                  <a:cxn ang="0">
                    <a:pos x="314" y="246"/>
                  </a:cxn>
                  <a:cxn ang="0">
                    <a:pos x="314" y="237"/>
                  </a:cxn>
                  <a:cxn ang="0">
                    <a:pos x="311" y="186"/>
                  </a:cxn>
                  <a:cxn ang="0">
                    <a:pos x="305" y="183"/>
                  </a:cxn>
                  <a:cxn ang="0">
                    <a:pos x="302" y="48"/>
                  </a:cxn>
                  <a:cxn ang="0">
                    <a:pos x="296" y="51"/>
                  </a:cxn>
                  <a:cxn ang="0">
                    <a:pos x="293" y="186"/>
                  </a:cxn>
                  <a:cxn ang="0">
                    <a:pos x="290" y="186"/>
                  </a:cxn>
                  <a:cxn ang="0">
                    <a:pos x="281" y="132"/>
                  </a:cxn>
                  <a:cxn ang="0">
                    <a:pos x="275" y="165"/>
                  </a:cxn>
                  <a:cxn ang="0">
                    <a:pos x="56" y="795"/>
                  </a:cxn>
                  <a:cxn ang="0">
                    <a:pos x="2" y="891"/>
                  </a:cxn>
                  <a:cxn ang="0">
                    <a:pos x="137" y="219"/>
                  </a:cxn>
                  <a:cxn ang="0">
                    <a:pos x="140" y="186"/>
                  </a:cxn>
                  <a:cxn ang="0">
                    <a:pos x="152" y="36"/>
                  </a:cxn>
                  <a:cxn ang="0">
                    <a:pos x="155" y="0"/>
                  </a:cxn>
                  <a:cxn ang="0">
                    <a:pos x="356" y="3"/>
                  </a:cxn>
                  <a:cxn ang="0">
                    <a:pos x="335" y="189"/>
                  </a:cxn>
                  <a:cxn ang="0">
                    <a:pos x="335" y="282"/>
                  </a:cxn>
                  <a:cxn ang="0">
                    <a:pos x="341" y="345"/>
                  </a:cxn>
                  <a:cxn ang="0">
                    <a:pos x="341" y="540"/>
                  </a:cxn>
                  <a:cxn ang="0">
                    <a:pos x="311" y="792"/>
                  </a:cxn>
                  <a:cxn ang="0">
                    <a:pos x="308" y="822"/>
                  </a:cxn>
                  <a:cxn ang="0">
                    <a:pos x="308" y="843"/>
                  </a:cxn>
                  <a:cxn ang="0">
                    <a:pos x="308" y="876"/>
                  </a:cxn>
                </a:cxnLst>
                <a:rect b="b" l="0" r="r" t="0"/>
                <a:pathLst>
                  <a:path h="1020" w="356">
                    <a:moveTo>
                      <a:pt x="308" y="876"/>
                    </a:moveTo>
                    <a:cubicBezTo>
                      <a:pt x="312" y="895"/>
                      <a:pt x="292" y="939"/>
                      <a:pt x="275" y="960"/>
                    </a:cubicBezTo>
                    <a:cubicBezTo>
                      <a:pt x="271" y="965"/>
                      <a:pt x="267" y="968"/>
                      <a:pt x="260" y="966"/>
                    </a:cubicBezTo>
                    <a:cubicBezTo>
                      <a:pt x="253" y="973"/>
                      <a:pt x="259" y="993"/>
                      <a:pt x="257" y="1005"/>
                    </a:cubicBezTo>
                    <a:cubicBezTo>
                      <a:pt x="252" y="1010"/>
                      <a:pt x="251" y="1019"/>
                      <a:pt x="242" y="1020"/>
                    </a:cubicBezTo>
                    <a:cubicBezTo>
                      <a:pt x="238" y="985"/>
                      <a:pt x="259" y="952"/>
                      <a:pt x="269" y="915"/>
                    </a:cubicBezTo>
                    <a:cubicBezTo>
                      <a:pt x="292" y="831"/>
                      <a:pt x="301" y="735"/>
                      <a:pt x="302" y="636"/>
                    </a:cubicBezTo>
                    <a:cubicBezTo>
                      <a:pt x="309" y="632"/>
                      <a:pt x="303" y="615"/>
                      <a:pt x="305" y="606"/>
                    </a:cubicBezTo>
                    <a:cubicBezTo>
                      <a:pt x="305" y="536"/>
                      <a:pt x="305" y="466"/>
                      <a:pt x="305" y="396"/>
                    </a:cubicBezTo>
                    <a:cubicBezTo>
                      <a:pt x="308" y="366"/>
                      <a:pt x="312" y="337"/>
                      <a:pt x="311" y="303"/>
                    </a:cubicBezTo>
                    <a:cubicBezTo>
                      <a:pt x="318" y="290"/>
                      <a:pt x="312" y="264"/>
                      <a:pt x="314" y="246"/>
                    </a:cubicBezTo>
                    <a:cubicBezTo>
                      <a:pt x="314" y="243"/>
                      <a:pt x="314" y="240"/>
                      <a:pt x="314" y="237"/>
                    </a:cubicBezTo>
                    <a:cubicBezTo>
                      <a:pt x="312" y="221"/>
                      <a:pt x="318" y="197"/>
                      <a:pt x="311" y="186"/>
                    </a:cubicBezTo>
                    <a:cubicBezTo>
                      <a:pt x="310" y="184"/>
                      <a:pt x="308" y="183"/>
                      <a:pt x="305" y="183"/>
                    </a:cubicBezTo>
                    <a:cubicBezTo>
                      <a:pt x="303" y="139"/>
                      <a:pt x="309" y="87"/>
                      <a:pt x="302" y="48"/>
                    </a:cubicBezTo>
                    <a:cubicBezTo>
                      <a:pt x="301" y="43"/>
                      <a:pt x="297" y="48"/>
                      <a:pt x="296" y="51"/>
                    </a:cubicBezTo>
                    <a:cubicBezTo>
                      <a:pt x="289" y="90"/>
                      <a:pt x="295" y="142"/>
                      <a:pt x="293" y="186"/>
                    </a:cubicBezTo>
                    <a:cubicBezTo>
                      <a:pt x="292" y="186"/>
                      <a:pt x="291" y="186"/>
                      <a:pt x="290" y="186"/>
                    </a:cubicBezTo>
                    <a:cubicBezTo>
                      <a:pt x="281" y="174"/>
                      <a:pt x="295" y="139"/>
                      <a:pt x="281" y="132"/>
                    </a:cubicBezTo>
                    <a:cubicBezTo>
                      <a:pt x="270" y="134"/>
                      <a:pt x="277" y="154"/>
                      <a:pt x="275" y="165"/>
                    </a:cubicBezTo>
                    <a:cubicBezTo>
                      <a:pt x="221" y="392"/>
                      <a:pt x="96" y="564"/>
                      <a:pt x="56" y="795"/>
                    </a:cubicBezTo>
                    <a:cubicBezTo>
                      <a:pt x="37" y="826"/>
                      <a:pt x="21" y="860"/>
                      <a:pt x="2" y="891"/>
                    </a:cubicBezTo>
                    <a:cubicBezTo>
                      <a:pt x="0" y="620"/>
                      <a:pt x="121" y="472"/>
                      <a:pt x="137" y="219"/>
                    </a:cubicBezTo>
                    <a:cubicBezTo>
                      <a:pt x="144" y="214"/>
                      <a:pt x="138" y="196"/>
                      <a:pt x="140" y="186"/>
                    </a:cubicBezTo>
                    <a:cubicBezTo>
                      <a:pt x="140" y="132"/>
                      <a:pt x="154" y="92"/>
                      <a:pt x="152" y="36"/>
                    </a:cubicBezTo>
                    <a:cubicBezTo>
                      <a:pt x="159" y="30"/>
                      <a:pt x="153" y="11"/>
                      <a:pt x="155" y="0"/>
                    </a:cubicBezTo>
                    <a:cubicBezTo>
                      <a:pt x="216" y="7"/>
                      <a:pt x="290" y="1"/>
                      <a:pt x="356" y="3"/>
                    </a:cubicBezTo>
                    <a:cubicBezTo>
                      <a:pt x="349" y="65"/>
                      <a:pt x="337" y="122"/>
                      <a:pt x="335" y="189"/>
                    </a:cubicBezTo>
                    <a:cubicBezTo>
                      <a:pt x="330" y="213"/>
                      <a:pt x="330" y="258"/>
                      <a:pt x="335" y="282"/>
                    </a:cubicBezTo>
                    <a:cubicBezTo>
                      <a:pt x="337" y="303"/>
                      <a:pt x="338" y="325"/>
                      <a:pt x="341" y="345"/>
                    </a:cubicBezTo>
                    <a:cubicBezTo>
                      <a:pt x="341" y="410"/>
                      <a:pt x="341" y="475"/>
                      <a:pt x="341" y="540"/>
                    </a:cubicBezTo>
                    <a:cubicBezTo>
                      <a:pt x="345" y="638"/>
                      <a:pt x="314" y="701"/>
                      <a:pt x="311" y="792"/>
                    </a:cubicBezTo>
                    <a:cubicBezTo>
                      <a:pt x="304" y="796"/>
                      <a:pt x="310" y="813"/>
                      <a:pt x="308" y="822"/>
                    </a:cubicBezTo>
                    <a:cubicBezTo>
                      <a:pt x="308" y="829"/>
                      <a:pt x="308" y="836"/>
                      <a:pt x="308" y="843"/>
                    </a:cubicBezTo>
                    <a:cubicBezTo>
                      <a:pt x="303" y="847"/>
                      <a:pt x="303" y="872"/>
                      <a:pt x="308" y="876"/>
                    </a:cubicBezTo>
                    <a:close/>
                  </a:path>
                </a:pathLst>
              </a:custGeom>
              <a:solidFill>
                <a:srgbClr val="40929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88" name="Freeform 349"/>
              <p:cNvSpPr/>
              <p:nvPr/>
            </p:nvSpPr>
            <p:spPr bwMode="auto">
              <a:xfrm>
                <a:off x="2072" y="2174"/>
                <a:ext cx="34" cy="61"/>
              </a:xfrm>
              <a:custGeom>
                <a:cxnLst>
                  <a:cxn ang="0">
                    <a:pos x="8" y="36"/>
                  </a:cxn>
                  <a:cxn ang="0">
                    <a:pos x="20" y="6"/>
                  </a:cxn>
                  <a:cxn ang="0">
                    <a:pos x="11" y="9"/>
                  </a:cxn>
                  <a:cxn ang="0">
                    <a:pos x="8" y="36"/>
                  </a:cxn>
                </a:cxnLst>
                <a:rect b="b" l="0" r="r" t="0"/>
                <a:pathLst>
                  <a:path h="36" w="20">
                    <a:moveTo>
                      <a:pt x="8" y="36"/>
                    </a:moveTo>
                    <a:cubicBezTo>
                      <a:pt x="10" y="24"/>
                      <a:pt x="0" y="0"/>
                      <a:pt x="20" y="6"/>
                    </a:cubicBezTo>
                    <a:cubicBezTo>
                      <a:pt x="19" y="9"/>
                      <a:pt x="15" y="9"/>
                      <a:pt x="11" y="9"/>
                    </a:cubicBezTo>
                    <a:cubicBezTo>
                      <a:pt x="9" y="17"/>
                      <a:pt x="15" y="33"/>
                      <a:pt x="8" y="36"/>
                    </a:cubicBezTo>
                    <a:close/>
                  </a:path>
                </a:pathLst>
              </a:custGeom>
              <a:solidFill>
                <a:srgbClr val="15555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89" name="Freeform 350"/>
              <p:cNvSpPr/>
              <p:nvPr/>
            </p:nvSpPr>
            <p:spPr bwMode="auto">
              <a:xfrm>
                <a:off x="4688" y="2128"/>
                <a:ext cx="12" cy="66"/>
              </a:xfrm>
              <a:custGeom>
                <a:cxnLst>
                  <a:cxn ang="0">
                    <a:pos x="0" y="3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39"/>
                  </a:cxn>
                </a:cxnLst>
                <a:rect b="b" l="0" r="r" t="0"/>
                <a:pathLst>
                  <a:path h="39" w="7">
                    <a:moveTo>
                      <a:pt x="0" y="39"/>
                    </a:moveTo>
                    <a:cubicBezTo>
                      <a:pt x="0" y="26"/>
                      <a:pt x="0" y="13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" y="12"/>
                      <a:pt x="7" y="32"/>
                      <a:pt x="0" y="39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90" name="Freeform 351"/>
              <p:cNvSpPr/>
              <p:nvPr/>
            </p:nvSpPr>
            <p:spPr bwMode="auto">
              <a:xfrm>
                <a:off x="3082" y="2192"/>
                <a:ext cx="50" cy="19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1" y="5"/>
                      <a:pt x="4" y="11"/>
                      <a:pt x="0" y="4"/>
                    </a:cubicBezTo>
                    <a:close/>
                  </a:path>
                </a:pathLst>
              </a:custGeom>
              <a:solidFill>
                <a:srgbClr val="266C7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91" name="Freeform 352"/>
              <p:cNvSpPr/>
              <p:nvPr/>
            </p:nvSpPr>
            <p:spPr bwMode="auto">
              <a:xfrm>
                <a:off x="4336" y="2077"/>
                <a:ext cx="62" cy="280"/>
              </a:xfrm>
              <a:custGeom>
                <a:cxnLst>
                  <a:cxn ang="0">
                    <a:pos x="4" y="93"/>
                  </a:cxn>
                  <a:cxn ang="0">
                    <a:pos x="13" y="0"/>
                  </a:cxn>
                  <a:cxn ang="0">
                    <a:pos x="7" y="165"/>
                  </a:cxn>
                  <a:cxn ang="0">
                    <a:pos x="4" y="93"/>
                  </a:cxn>
                </a:cxnLst>
                <a:rect b="b" l="0" r="r" t="0"/>
                <a:pathLst>
                  <a:path h="165" w="37">
                    <a:moveTo>
                      <a:pt x="4" y="93"/>
                    </a:moveTo>
                    <a:cubicBezTo>
                      <a:pt x="2" y="57"/>
                      <a:pt x="9" y="30"/>
                      <a:pt x="13" y="0"/>
                    </a:cubicBezTo>
                    <a:cubicBezTo>
                      <a:pt x="37" y="42"/>
                      <a:pt x="15" y="117"/>
                      <a:pt x="7" y="165"/>
                    </a:cubicBezTo>
                    <a:cubicBezTo>
                      <a:pt x="0" y="147"/>
                      <a:pt x="6" y="116"/>
                      <a:pt x="4" y="93"/>
                    </a:cubicBezTo>
                    <a:close/>
                  </a:path>
                </a:pathLst>
              </a:custGeom>
              <a:solidFill>
                <a:srgbClr val="40929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92" name="Freeform 353"/>
              <p:cNvSpPr/>
              <p:nvPr/>
            </p:nvSpPr>
            <p:spPr bwMode="auto">
              <a:xfrm>
                <a:off x="4661" y="2158"/>
                <a:ext cx="19" cy="87"/>
              </a:xfrm>
              <a:custGeom>
                <a:cxnLst>
                  <a:cxn ang="0">
                    <a:pos x="4" y="51"/>
                  </a:cxn>
                  <a:cxn ang="0">
                    <a:pos x="7" y="0"/>
                  </a:cxn>
                  <a:cxn ang="0">
                    <a:pos x="4" y="51"/>
                  </a:cxn>
                </a:cxnLst>
                <a:rect b="b" l="0" r="r" t="0"/>
                <a:pathLst>
                  <a:path h="51" w="11">
                    <a:moveTo>
                      <a:pt x="4" y="51"/>
                    </a:moveTo>
                    <a:cubicBezTo>
                      <a:pt x="6" y="35"/>
                      <a:pt x="0" y="11"/>
                      <a:pt x="7" y="0"/>
                    </a:cubicBezTo>
                    <a:cubicBezTo>
                      <a:pt x="5" y="16"/>
                      <a:pt x="11" y="40"/>
                      <a:pt x="4" y="51"/>
                    </a:cubicBezTo>
                    <a:close/>
                  </a:path>
                </a:pathLst>
              </a:custGeom>
              <a:solidFill>
                <a:srgbClr val="48727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93" name="Freeform 354"/>
              <p:cNvSpPr/>
              <p:nvPr/>
            </p:nvSpPr>
            <p:spPr bwMode="auto">
              <a:xfrm>
                <a:off x="2716" y="2186"/>
                <a:ext cx="849" cy="147"/>
              </a:xfrm>
              <a:custGeom>
                <a:cxnLst>
                  <a:cxn ang="0">
                    <a:pos x="0" y="5"/>
                  </a:cxn>
                  <a:cxn ang="0">
                    <a:pos x="210" y="23"/>
                  </a:cxn>
                  <a:cxn ang="0">
                    <a:pos x="273" y="26"/>
                  </a:cxn>
                  <a:cxn ang="0">
                    <a:pos x="306" y="26"/>
                  </a:cxn>
                  <a:cxn ang="0">
                    <a:pos x="447" y="23"/>
                  </a:cxn>
                  <a:cxn ang="0">
                    <a:pos x="501" y="20"/>
                  </a:cxn>
                  <a:cxn ang="0">
                    <a:pos x="492" y="62"/>
                  </a:cxn>
                  <a:cxn ang="0">
                    <a:pos x="429" y="65"/>
                  </a:cxn>
                  <a:cxn ang="0">
                    <a:pos x="315" y="80"/>
                  </a:cxn>
                  <a:cxn ang="0">
                    <a:pos x="240" y="83"/>
                  </a:cxn>
                  <a:cxn ang="0">
                    <a:pos x="174" y="83"/>
                  </a:cxn>
                  <a:cxn ang="0">
                    <a:pos x="111" y="80"/>
                  </a:cxn>
                  <a:cxn ang="0">
                    <a:pos x="120" y="47"/>
                  </a:cxn>
                  <a:cxn ang="0">
                    <a:pos x="0" y="44"/>
                  </a:cxn>
                  <a:cxn ang="0">
                    <a:pos x="0" y="5"/>
                  </a:cxn>
                </a:cxnLst>
                <a:rect b="b" l="0" r="r" t="0"/>
                <a:pathLst>
                  <a:path h="87" w="501">
                    <a:moveTo>
                      <a:pt x="0" y="5"/>
                    </a:moveTo>
                    <a:cubicBezTo>
                      <a:pt x="81" y="0"/>
                      <a:pt x="133" y="24"/>
                      <a:pt x="210" y="23"/>
                    </a:cubicBezTo>
                    <a:cubicBezTo>
                      <a:pt x="225" y="30"/>
                      <a:pt x="253" y="24"/>
                      <a:pt x="273" y="26"/>
                    </a:cubicBezTo>
                    <a:cubicBezTo>
                      <a:pt x="284" y="26"/>
                      <a:pt x="295" y="26"/>
                      <a:pt x="306" y="26"/>
                    </a:cubicBezTo>
                    <a:cubicBezTo>
                      <a:pt x="352" y="24"/>
                      <a:pt x="406" y="30"/>
                      <a:pt x="447" y="23"/>
                    </a:cubicBezTo>
                    <a:cubicBezTo>
                      <a:pt x="467" y="24"/>
                      <a:pt x="484" y="22"/>
                      <a:pt x="501" y="20"/>
                    </a:cubicBezTo>
                    <a:cubicBezTo>
                      <a:pt x="496" y="32"/>
                      <a:pt x="498" y="51"/>
                      <a:pt x="492" y="62"/>
                    </a:cubicBezTo>
                    <a:cubicBezTo>
                      <a:pt x="472" y="64"/>
                      <a:pt x="444" y="58"/>
                      <a:pt x="429" y="65"/>
                    </a:cubicBezTo>
                    <a:cubicBezTo>
                      <a:pt x="385" y="64"/>
                      <a:pt x="352" y="74"/>
                      <a:pt x="315" y="80"/>
                    </a:cubicBezTo>
                    <a:cubicBezTo>
                      <a:pt x="291" y="82"/>
                      <a:pt x="259" y="76"/>
                      <a:pt x="240" y="83"/>
                    </a:cubicBezTo>
                    <a:cubicBezTo>
                      <a:pt x="218" y="83"/>
                      <a:pt x="196" y="83"/>
                      <a:pt x="174" y="83"/>
                    </a:cubicBezTo>
                    <a:cubicBezTo>
                      <a:pt x="154" y="81"/>
                      <a:pt x="126" y="87"/>
                      <a:pt x="111" y="80"/>
                    </a:cubicBezTo>
                    <a:cubicBezTo>
                      <a:pt x="112" y="67"/>
                      <a:pt x="123" y="64"/>
                      <a:pt x="120" y="47"/>
                    </a:cubicBezTo>
                    <a:cubicBezTo>
                      <a:pt x="86" y="40"/>
                      <a:pt x="39" y="46"/>
                      <a:pt x="0" y="44"/>
                    </a:cubicBezTo>
                    <a:cubicBezTo>
                      <a:pt x="0" y="31"/>
                      <a:pt x="0" y="18"/>
                      <a:pt x="0" y="5"/>
                    </a:cubicBezTo>
                    <a:close/>
                  </a:path>
                </a:pathLst>
              </a:custGeom>
              <a:solidFill>
                <a:srgbClr val="88C9C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94" name="Freeform 355"/>
              <p:cNvSpPr/>
              <p:nvPr/>
            </p:nvSpPr>
            <p:spPr bwMode="auto">
              <a:xfrm>
                <a:off x="2019" y="2199"/>
                <a:ext cx="9" cy="76"/>
              </a:xfrm>
              <a:custGeom>
                <a:cxnLst>
                  <a:cxn ang="0">
                    <a:pos x="0" y="0"/>
                  </a:cxn>
                  <a:cxn ang="0">
                    <a:pos x="0" y="45"/>
                  </a:cxn>
                  <a:cxn ang="0">
                    <a:pos x="0" y="0"/>
                  </a:cxn>
                </a:cxnLst>
                <a:rect b="b" l="0" r="r" t="0"/>
                <a:pathLst>
                  <a:path h="45" w="5">
                    <a:moveTo>
                      <a:pt x="0" y="0"/>
                    </a:moveTo>
                    <a:cubicBezTo>
                      <a:pt x="5" y="8"/>
                      <a:pt x="5" y="37"/>
                      <a:pt x="0" y="45"/>
                    </a:cubicBezTo>
                    <a:cubicBezTo>
                      <a:pt x="0" y="30"/>
                      <a:pt x="0" y="15"/>
                      <a:pt x="0" y="0"/>
                    </a:cubicBezTo>
                    <a:close/>
                  </a:path>
                </a:pathLst>
              </a:custGeom>
              <a:solidFill>
                <a:srgbClr val="3151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95" name="Freeform 356"/>
              <p:cNvSpPr/>
              <p:nvPr/>
            </p:nvSpPr>
            <p:spPr bwMode="auto">
              <a:xfrm>
                <a:off x="2683" y="2214"/>
                <a:ext cx="19" cy="92"/>
              </a:xfrm>
              <a:custGeom>
                <a:cxnLst>
                  <a:cxn ang="0">
                    <a:pos x="7" y="0"/>
                  </a:cxn>
                  <a:cxn ang="0">
                    <a:pos x="4" y="54"/>
                  </a:cxn>
                  <a:cxn ang="0">
                    <a:pos x="7" y="0"/>
                  </a:cxn>
                </a:cxnLst>
                <a:rect b="b" l="0" r="r" t="0"/>
                <a:pathLst>
                  <a:path h="54" w="11">
                    <a:moveTo>
                      <a:pt x="7" y="0"/>
                    </a:moveTo>
                    <a:cubicBezTo>
                      <a:pt x="5" y="17"/>
                      <a:pt x="11" y="42"/>
                      <a:pt x="4" y="54"/>
                    </a:cubicBezTo>
                    <a:cubicBezTo>
                      <a:pt x="6" y="37"/>
                      <a:pt x="0" y="12"/>
                      <a:pt x="7" y="0"/>
                    </a:cubicBezTo>
                    <a:close/>
                  </a:path>
                </a:pathLst>
              </a:custGeom>
              <a:solidFill>
                <a:srgbClr val="15555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96" name="Freeform 357"/>
              <p:cNvSpPr/>
              <p:nvPr/>
            </p:nvSpPr>
            <p:spPr bwMode="auto">
              <a:xfrm>
                <a:off x="1892" y="2174"/>
                <a:ext cx="127" cy="101"/>
              </a:xfrm>
              <a:custGeom>
                <a:cxnLst>
                  <a:cxn ang="0">
                    <a:pos x="75" y="60"/>
                  </a:cxn>
                  <a:cxn ang="0">
                    <a:pos x="0" y="54"/>
                  </a:cxn>
                  <a:cxn ang="0">
                    <a:pos x="21" y="0"/>
                  </a:cxn>
                  <a:cxn ang="0">
                    <a:pos x="75" y="0"/>
                  </a:cxn>
                  <a:cxn ang="0">
                    <a:pos x="75" y="15"/>
                  </a:cxn>
                  <a:cxn ang="0">
                    <a:pos x="75" y="60"/>
                  </a:cxn>
                </a:cxnLst>
                <a:rect b="b" l="0" r="r" t="0"/>
                <a:pathLst>
                  <a:path h="60" w="75">
                    <a:moveTo>
                      <a:pt x="75" y="60"/>
                    </a:moveTo>
                    <a:cubicBezTo>
                      <a:pt x="50" y="58"/>
                      <a:pt x="27" y="54"/>
                      <a:pt x="0" y="54"/>
                    </a:cubicBezTo>
                    <a:cubicBezTo>
                      <a:pt x="7" y="36"/>
                      <a:pt x="12" y="16"/>
                      <a:pt x="21" y="0"/>
                    </a:cubicBezTo>
                    <a:cubicBezTo>
                      <a:pt x="39" y="0"/>
                      <a:pt x="57" y="0"/>
                      <a:pt x="75" y="0"/>
                    </a:cubicBezTo>
                    <a:cubicBezTo>
                      <a:pt x="75" y="5"/>
                      <a:pt x="75" y="10"/>
                      <a:pt x="75" y="15"/>
                    </a:cubicBezTo>
                    <a:cubicBezTo>
                      <a:pt x="75" y="30"/>
                      <a:pt x="75" y="45"/>
                      <a:pt x="75" y="60"/>
                    </a:cubicBezTo>
                    <a:close/>
                  </a:path>
                </a:pathLst>
              </a:custGeom>
              <a:solidFill>
                <a:srgbClr val="88C9C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97" name="Freeform 358"/>
              <p:cNvSpPr/>
              <p:nvPr/>
            </p:nvSpPr>
            <p:spPr bwMode="auto">
              <a:xfrm>
                <a:off x="2711" y="2270"/>
                <a:ext cx="189" cy="60"/>
              </a:xfrm>
              <a:custGeom>
                <a:cxnLst>
                  <a:cxn ang="0">
                    <a:pos x="9" y="33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11" y="6"/>
                  </a:cxn>
                  <a:cxn ang="0">
                    <a:pos x="102" y="27"/>
                  </a:cxn>
                  <a:cxn ang="0">
                    <a:pos x="9" y="33"/>
                  </a:cxn>
                </a:cxnLst>
                <a:rect b="b" l="0" r="r" t="0"/>
                <a:pathLst>
                  <a:path h="35" w="112">
                    <a:moveTo>
                      <a:pt x="9" y="33"/>
                    </a:moveTo>
                    <a:cubicBezTo>
                      <a:pt x="6" y="33"/>
                      <a:pt x="3" y="33"/>
                      <a:pt x="0" y="33"/>
                    </a:cubicBezTo>
                    <a:cubicBezTo>
                      <a:pt x="0" y="22"/>
                      <a:pt x="0" y="11"/>
                      <a:pt x="0" y="0"/>
                    </a:cubicBezTo>
                    <a:cubicBezTo>
                      <a:pt x="35" y="3"/>
                      <a:pt x="71" y="7"/>
                      <a:pt x="111" y="6"/>
                    </a:cubicBezTo>
                    <a:cubicBezTo>
                      <a:pt x="112" y="17"/>
                      <a:pt x="102" y="17"/>
                      <a:pt x="102" y="27"/>
                    </a:cubicBezTo>
                    <a:cubicBezTo>
                      <a:pt x="68" y="26"/>
                      <a:pt x="44" y="35"/>
                      <a:pt x="9" y="33"/>
                    </a:cubicBezTo>
                    <a:close/>
                  </a:path>
                </a:pathLst>
              </a:custGeom>
              <a:solidFill>
                <a:srgbClr val="75C0C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98" name="Freeform 359"/>
              <p:cNvSpPr/>
              <p:nvPr/>
            </p:nvSpPr>
            <p:spPr bwMode="auto">
              <a:xfrm>
                <a:off x="2350" y="2184"/>
                <a:ext cx="8" cy="112"/>
              </a:xfrm>
              <a:custGeom>
                <a:cxnLst>
                  <a:cxn ang="0">
                    <a:pos x="0" y="66"/>
                  </a:cxn>
                  <a:cxn ang="0">
                    <a:pos x="0" y="0"/>
                  </a:cxn>
                  <a:cxn ang="0">
                    <a:pos x="0" y="66"/>
                  </a:cxn>
                </a:cxnLst>
                <a:rect b="b" l="0" r="r" t="0"/>
                <a:pathLst>
                  <a:path h="66" w="5">
                    <a:moveTo>
                      <a:pt x="0" y="66"/>
                    </a:moveTo>
                    <a:cubicBezTo>
                      <a:pt x="0" y="44"/>
                      <a:pt x="0" y="22"/>
                      <a:pt x="0" y="0"/>
                    </a:cubicBezTo>
                    <a:cubicBezTo>
                      <a:pt x="5" y="15"/>
                      <a:pt x="5" y="51"/>
                      <a:pt x="0" y="66"/>
                    </a:cubicBezTo>
                    <a:close/>
                  </a:path>
                </a:pathLst>
              </a:custGeom>
              <a:solidFill>
                <a:srgbClr val="48727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999" name="Freeform 360"/>
              <p:cNvSpPr/>
              <p:nvPr/>
            </p:nvSpPr>
            <p:spPr bwMode="auto">
              <a:xfrm>
                <a:off x="2350" y="2316"/>
                <a:ext cx="8" cy="97"/>
              </a:xfrm>
              <a:custGeom>
                <a:cxnLst>
                  <a:cxn ang="0">
                    <a:pos x="0" y="0"/>
                  </a:cxn>
                  <a:cxn ang="0">
                    <a:pos x="0" y="57"/>
                  </a:cxn>
                  <a:cxn ang="0">
                    <a:pos x="0" y="0"/>
                  </a:cxn>
                </a:cxnLst>
                <a:rect b="b" l="0" r="r" t="0"/>
                <a:pathLst>
                  <a:path h="57" w="5">
                    <a:moveTo>
                      <a:pt x="0" y="0"/>
                    </a:moveTo>
                    <a:cubicBezTo>
                      <a:pt x="5" y="12"/>
                      <a:pt x="5" y="45"/>
                      <a:pt x="0" y="57"/>
                    </a:cubicBezTo>
                    <a:cubicBezTo>
                      <a:pt x="0" y="38"/>
                      <a:pt x="0" y="19"/>
                      <a:pt x="0" y="0"/>
                    </a:cubicBezTo>
                    <a:close/>
                  </a:path>
                </a:pathLst>
              </a:custGeom>
              <a:solidFill>
                <a:srgbClr val="4165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00" name="Freeform 361"/>
              <p:cNvSpPr/>
              <p:nvPr/>
            </p:nvSpPr>
            <p:spPr bwMode="auto">
              <a:xfrm>
                <a:off x="3122" y="2314"/>
                <a:ext cx="127" cy="19"/>
              </a:xfrm>
              <a:custGeom>
                <a:cxnLst>
                  <a:cxn ang="0">
                    <a:pos x="0" y="7"/>
                  </a:cxn>
                  <a:cxn ang="0">
                    <a:pos x="75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75">
                    <a:moveTo>
                      <a:pt x="0" y="7"/>
                    </a:moveTo>
                    <a:cubicBezTo>
                      <a:pt x="19" y="0"/>
                      <a:pt x="51" y="6"/>
                      <a:pt x="75" y="4"/>
                    </a:cubicBezTo>
                    <a:cubicBezTo>
                      <a:pt x="56" y="11"/>
                      <a:pt x="24" y="5"/>
                      <a:pt x="0" y="7"/>
                    </a:cubicBezTo>
                    <a:close/>
                  </a:path>
                </a:pathLst>
              </a:custGeom>
              <a:solidFill>
                <a:srgbClr val="649BA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01" name="Freeform 362"/>
              <p:cNvSpPr/>
              <p:nvPr/>
            </p:nvSpPr>
            <p:spPr bwMode="auto">
              <a:xfrm>
                <a:off x="4327" y="2245"/>
                <a:ext cx="12" cy="107"/>
              </a:xfrm>
              <a:custGeom>
                <a:cxnLst>
                  <a:cxn ang="0">
                    <a:pos x="3" y="0"/>
                  </a:cxn>
                  <a:cxn ang="0">
                    <a:pos x="0" y="63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b="b" l="0" r="r" t="0"/>
                <a:pathLst>
                  <a:path h="62" w="7">
                    <a:moveTo>
                      <a:pt x="3" y="0"/>
                    </a:moveTo>
                    <a:cubicBezTo>
                      <a:pt x="1" y="20"/>
                      <a:pt x="7" y="48"/>
                      <a:pt x="0" y="63"/>
                    </a:cubicBezTo>
                    <a:cubicBezTo>
                      <a:pt x="0" y="42"/>
                      <a:pt x="0" y="2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295E6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02" name="Freeform 363"/>
              <p:cNvSpPr/>
              <p:nvPr/>
            </p:nvSpPr>
            <p:spPr bwMode="auto">
              <a:xfrm>
                <a:off x="2894" y="2335"/>
                <a:ext cx="340" cy="18"/>
              </a:xfrm>
              <a:custGeom>
                <a:cxnLst>
                  <a:cxn ang="0">
                    <a:pos x="0" y="7"/>
                  </a:cxn>
                  <a:cxn ang="0">
                    <a:pos x="201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201">
                    <a:moveTo>
                      <a:pt x="0" y="7"/>
                    </a:moveTo>
                    <a:cubicBezTo>
                      <a:pt x="61" y="0"/>
                      <a:pt x="135" y="6"/>
                      <a:pt x="201" y="4"/>
                    </a:cubicBezTo>
                    <a:cubicBezTo>
                      <a:pt x="140" y="11"/>
                      <a:pt x="66" y="5"/>
                      <a:pt x="0" y="7"/>
                    </a:cubicBezTo>
                    <a:close/>
                  </a:path>
                </a:pathLst>
              </a:custGeom>
              <a:solidFill>
                <a:srgbClr val="3151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03" name="Freeform 364"/>
              <p:cNvSpPr/>
              <p:nvPr/>
            </p:nvSpPr>
            <p:spPr bwMode="auto">
              <a:xfrm>
                <a:off x="4331" y="2235"/>
                <a:ext cx="17" cy="156"/>
              </a:xfrm>
              <a:custGeom>
                <a:cxnLst>
                  <a:cxn ang="0">
                    <a:pos x="7" y="0"/>
                  </a:cxn>
                  <a:cxn ang="0">
                    <a:pos x="10" y="72"/>
                  </a:cxn>
                  <a:cxn ang="0">
                    <a:pos x="7" y="0"/>
                  </a:cxn>
                </a:cxnLst>
                <a:rect b="b" l="0" r="r" t="0"/>
                <a:pathLst>
                  <a:path h="92" w="10">
                    <a:moveTo>
                      <a:pt x="7" y="0"/>
                    </a:moveTo>
                    <a:cubicBezTo>
                      <a:pt x="9" y="23"/>
                      <a:pt x="3" y="54"/>
                      <a:pt x="10" y="72"/>
                    </a:cubicBezTo>
                    <a:cubicBezTo>
                      <a:pt x="0" y="92"/>
                      <a:pt x="3" y="11"/>
                      <a:pt x="7" y="0"/>
                    </a:cubicBezTo>
                    <a:close/>
                  </a:path>
                </a:pathLst>
              </a:custGeom>
              <a:solidFill>
                <a:srgbClr val="295E6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04" name="Freeform 365"/>
              <p:cNvSpPr/>
              <p:nvPr/>
            </p:nvSpPr>
            <p:spPr bwMode="auto">
              <a:xfrm>
                <a:off x="2019" y="2296"/>
                <a:ext cx="9" cy="96"/>
              </a:xfrm>
              <a:custGeom>
                <a:cxnLst>
                  <a:cxn ang="0">
                    <a:pos x="0" y="57"/>
                  </a:cxn>
                  <a:cxn ang="0">
                    <a:pos x="0" y="54"/>
                  </a:cxn>
                  <a:cxn ang="0">
                    <a:pos x="0" y="0"/>
                  </a:cxn>
                  <a:cxn ang="0">
                    <a:pos x="0" y="57"/>
                  </a:cxn>
                </a:cxnLst>
                <a:rect b="b" l="0" r="r" t="0"/>
                <a:pathLst>
                  <a:path h="57" w="5">
                    <a:moveTo>
                      <a:pt x="0" y="57"/>
                    </a:moveTo>
                    <a:cubicBezTo>
                      <a:pt x="0" y="56"/>
                      <a:pt x="0" y="55"/>
                      <a:pt x="0" y="54"/>
                    </a:cubicBezTo>
                    <a:cubicBezTo>
                      <a:pt x="0" y="36"/>
                      <a:pt x="0" y="18"/>
                      <a:pt x="0" y="0"/>
                    </a:cubicBezTo>
                    <a:cubicBezTo>
                      <a:pt x="5" y="12"/>
                      <a:pt x="5" y="45"/>
                      <a:pt x="0" y="57"/>
                    </a:cubicBezTo>
                    <a:close/>
                  </a:path>
                </a:pathLst>
              </a:custGeom>
              <a:solidFill>
                <a:srgbClr val="4F79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05" name="Freeform 366"/>
              <p:cNvSpPr/>
              <p:nvPr/>
            </p:nvSpPr>
            <p:spPr bwMode="auto">
              <a:xfrm>
                <a:off x="2888" y="2389"/>
                <a:ext cx="61" cy="8"/>
              </a:xfrm>
              <a:custGeom>
                <a:cxnLst>
                  <a:cxn ang="0">
                    <a:pos x="0" y="5"/>
                  </a:cxn>
                  <a:cxn ang="0">
                    <a:pos x="36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6">
                    <a:moveTo>
                      <a:pt x="0" y="5"/>
                    </a:moveTo>
                    <a:cubicBezTo>
                      <a:pt x="5" y="0"/>
                      <a:pt x="31" y="0"/>
                      <a:pt x="36" y="5"/>
                    </a:cubicBezTo>
                    <a:cubicBezTo>
                      <a:pt x="24" y="5"/>
                      <a:pt x="12" y="5"/>
                      <a:pt x="0" y="5"/>
                    </a:cubicBezTo>
                    <a:close/>
                  </a:path>
                </a:pathLst>
              </a:custGeom>
              <a:solidFill>
                <a:srgbClr val="1A45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06" name="Freeform 367"/>
              <p:cNvSpPr/>
              <p:nvPr/>
            </p:nvSpPr>
            <p:spPr bwMode="auto">
              <a:xfrm>
                <a:off x="1660" y="2401"/>
                <a:ext cx="69" cy="12"/>
              </a:xfrm>
              <a:custGeom>
                <a:cxnLst>
                  <a:cxn ang="0">
                    <a:pos x="8" y="7"/>
                  </a:cxn>
                  <a:cxn ang="0">
                    <a:pos x="23" y="1"/>
                  </a:cxn>
                  <a:cxn ang="0">
                    <a:pos x="23" y="4"/>
                  </a:cxn>
                  <a:cxn ang="0">
                    <a:pos x="41" y="7"/>
                  </a:cxn>
                  <a:cxn ang="0">
                    <a:pos x="8" y="7"/>
                  </a:cxn>
                </a:cxnLst>
                <a:rect b="b" l="0" r="r" t="0"/>
                <a:pathLst>
                  <a:path h="7" w="41">
                    <a:moveTo>
                      <a:pt x="8" y="7"/>
                    </a:moveTo>
                    <a:cubicBezTo>
                      <a:pt x="0" y="4"/>
                      <a:pt x="20" y="3"/>
                      <a:pt x="23" y="1"/>
                    </a:cubicBezTo>
                    <a:cubicBezTo>
                      <a:pt x="23" y="2"/>
                      <a:pt x="23" y="3"/>
                      <a:pt x="23" y="4"/>
                    </a:cubicBezTo>
                    <a:cubicBezTo>
                      <a:pt x="28" y="6"/>
                      <a:pt x="41" y="0"/>
                      <a:pt x="41" y="7"/>
                    </a:cubicBezTo>
                    <a:cubicBezTo>
                      <a:pt x="30" y="7"/>
                      <a:pt x="19" y="7"/>
                      <a:pt x="8" y="7"/>
                    </a:cubicBezTo>
                    <a:close/>
                  </a:path>
                </a:pathLst>
              </a:custGeom>
              <a:solidFill>
                <a:srgbClr val="3151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07" name="Freeform 368"/>
              <p:cNvSpPr/>
              <p:nvPr/>
            </p:nvSpPr>
            <p:spPr bwMode="auto">
              <a:xfrm>
                <a:off x="2033" y="2301"/>
                <a:ext cx="32" cy="112"/>
              </a:xfrm>
              <a:custGeom>
                <a:cxnLst>
                  <a:cxn ang="0">
                    <a:pos x="19" y="66"/>
                  </a:cxn>
                  <a:cxn ang="0">
                    <a:pos x="1" y="66"/>
                  </a:cxn>
                  <a:cxn ang="0">
                    <a:pos x="4" y="57"/>
                  </a:cxn>
                  <a:cxn ang="0">
                    <a:pos x="10" y="0"/>
                  </a:cxn>
                  <a:cxn ang="0">
                    <a:pos x="19" y="0"/>
                  </a:cxn>
                  <a:cxn ang="0">
                    <a:pos x="19" y="33"/>
                  </a:cxn>
                  <a:cxn ang="0">
                    <a:pos x="19" y="66"/>
                  </a:cxn>
                </a:cxnLst>
                <a:rect b="b" l="0" r="r" t="0"/>
                <a:pathLst>
                  <a:path h="66" w="19">
                    <a:moveTo>
                      <a:pt x="19" y="66"/>
                    </a:moveTo>
                    <a:cubicBezTo>
                      <a:pt x="13" y="66"/>
                      <a:pt x="7" y="66"/>
                      <a:pt x="1" y="66"/>
                    </a:cubicBezTo>
                    <a:cubicBezTo>
                      <a:pt x="0" y="61"/>
                      <a:pt x="4" y="61"/>
                      <a:pt x="4" y="57"/>
                    </a:cubicBezTo>
                    <a:cubicBezTo>
                      <a:pt x="13" y="45"/>
                      <a:pt x="1" y="12"/>
                      <a:pt x="10" y="0"/>
                    </a:cubicBezTo>
                    <a:cubicBezTo>
                      <a:pt x="13" y="0"/>
                      <a:pt x="16" y="0"/>
                      <a:pt x="19" y="0"/>
                    </a:cubicBezTo>
                    <a:cubicBezTo>
                      <a:pt x="19" y="11"/>
                      <a:pt x="19" y="22"/>
                      <a:pt x="19" y="33"/>
                    </a:cubicBezTo>
                    <a:cubicBezTo>
                      <a:pt x="19" y="44"/>
                      <a:pt x="19" y="55"/>
                      <a:pt x="19" y="66"/>
                    </a:cubicBezTo>
                    <a:close/>
                  </a:path>
                </a:pathLst>
              </a:custGeom>
              <a:solidFill>
                <a:srgbClr val="188B8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08" name="Freeform 369"/>
              <p:cNvSpPr/>
              <p:nvPr/>
            </p:nvSpPr>
            <p:spPr bwMode="auto">
              <a:xfrm>
                <a:off x="2360" y="2419"/>
                <a:ext cx="86" cy="23"/>
              </a:xfrm>
              <a:custGeom>
                <a:cxnLst>
                  <a:cxn ang="0">
                    <a:pos x="45" y="5"/>
                  </a:cxn>
                  <a:cxn ang="0">
                    <a:pos x="9" y="11"/>
                  </a:cxn>
                  <a:cxn ang="0">
                    <a:pos x="45" y="5"/>
                  </a:cxn>
                </a:cxnLst>
                <a:rect b="b" l="0" r="r" t="0"/>
                <a:pathLst>
                  <a:path h="13" w="51">
                    <a:moveTo>
                      <a:pt x="45" y="5"/>
                    </a:moveTo>
                    <a:cubicBezTo>
                      <a:pt x="51" y="13"/>
                      <a:pt x="13" y="3"/>
                      <a:pt x="9" y="11"/>
                    </a:cubicBezTo>
                    <a:cubicBezTo>
                      <a:pt x="0" y="0"/>
                      <a:pt x="35" y="7"/>
                      <a:pt x="45" y="5"/>
                    </a:cubicBezTo>
                    <a:close/>
                  </a:path>
                </a:pathLst>
              </a:custGeom>
              <a:solidFill>
                <a:srgbClr val="20AEA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09" name="Freeform 370"/>
              <p:cNvSpPr/>
              <p:nvPr/>
            </p:nvSpPr>
            <p:spPr bwMode="auto">
              <a:xfrm>
                <a:off x="1470" y="2448"/>
                <a:ext cx="127" cy="9"/>
              </a:xfrm>
              <a:custGeom>
                <a:cxnLst>
                  <a:cxn ang="0">
                    <a:pos x="0" y="0"/>
                  </a:cxn>
                  <a:cxn ang="0">
                    <a:pos x="75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75">
                    <a:moveTo>
                      <a:pt x="0" y="0"/>
                    </a:moveTo>
                    <a:cubicBezTo>
                      <a:pt x="25" y="0"/>
                      <a:pt x="50" y="0"/>
                      <a:pt x="75" y="0"/>
                    </a:cubicBezTo>
                    <a:cubicBezTo>
                      <a:pt x="57" y="5"/>
                      <a:pt x="18" y="5"/>
                      <a:pt x="0" y="0"/>
                    </a:cubicBezTo>
                    <a:close/>
                  </a:path>
                </a:pathLst>
              </a:custGeom>
              <a:solidFill>
                <a:srgbClr val="719EA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10" name="Freeform 371"/>
              <p:cNvSpPr/>
              <p:nvPr/>
            </p:nvSpPr>
            <p:spPr bwMode="auto">
              <a:xfrm>
                <a:off x="2868" y="2453"/>
                <a:ext cx="51" cy="21"/>
              </a:xfrm>
              <a:custGeom>
                <a:cxnLst>
                  <a:cxn ang="0">
                    <a:pos x="0" y="3"/>
                  </a:cxn>
                  <a:cxn ang="0">
                    <a:pos x="30" y="3"/>
                  </a:cxn>
                  <a:cxn ang="0">
                    <a:pos x="24" y="9"/>
                  </a:cxn>
                  <a:cxn ang="0">
                    <a:pos x="0" y="3"/>
                  </a:cxn>
                </a:cxnLst>
                <a:rect b="b" l="0" r="r" t="0"/>
                <a:pathLst>
                  <a:path h="12" w="30">
                    <a:moveTo>
                      <a:pt x="0" y="3"/>
                    </a:moveTo>
                    <a:cubicBezTo>
                      <a:pt x="10" y="3"/>
                      <a:pt x="20" y="3"/>
                      <a:pt x="30" y="3"/>
                    </a:cubicBezTo>
                    <a:cubicBezTo>
                      <a:pt x="29" y="6"/>
                      <a:pt x="27" y="8"/>
                      <a:pt x="24" y="9"/>
                    </a:cubicBezTo>
                    <a:cubicBezTo>
                      <a:pt x="23" y="0"/>
                      <a:pt x="1" y="12"/>
                      <a:pt x="0" y="3"/>
                    </a:cubicBezTo>
                    <a:close/>
                  </a:path>
                </a:pathLst>
              </a:custGeom>
              <a:solidFill>
                <a:srgbClr val="17686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11" name="Freeform 372"/>
              <p:cNvSpPr/>
              <p:nvPr/>
            </p:nvSpPr>
            <p:spPr bwMode="auto">
              <a:xfrm>
                <a:off x="4109" y="2306"/>
                <a:ext cx="11" cy="158"/>
              </a:xfrm>
              <a:custGeom>
                <a:cxnLst>
                  <a:cxn ang="0">
                    <a:pos x="0" y="93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93"/>
                  </a:cxn>
                </a:cxnLst>
                <a:rect b="b" l="0" r="r" t="0"/>
                <a:pathLst>
                  <a:path h="93" w="7">
                    <a:moveTo>
                      <a:pt x="0" y="93"/>
                    </a:moveTo>
                    <a:cubicBezTo>
                      <a:pt x="0" y="62"/>
                      <a:pt x="0" y="3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" y="30"/>
                      <a:pt x="7" y="68"/>
                      <a:pt x="0" y="93"/>
                    </a:cubicBezTo>
                    <a:close/>
                  </a:path>
                </a:pathLst>
              </a:custGeom>
              <a:solidFill>
                <a:srgbClr val="6AB6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12" name="Freeform 373"/>
              <p:cNvSpPr/>
              <p:nvPr/>
            </p:nvSpPr>
            <p:spPr bwMode="auto">
              <a:xfrm>
                <a:off x="2482" y="2462"/>
                <a:ext cx="81" cy="12"/>
              </a:xfrm>
              <a:custGeom>
                <a:cxnLst>
                  <a:cxn ang="0">
                    <a:pos x="0" y="4"/>
                  </a:cxn>
                  <a:cxn ang="0">
                    <a:pos x="48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48">
                    <a:moveTo>
                      <a:pt x="0" y="4"/>
                    </a:moveTo>
                    <a:cubicBezTo>
                      <a:pt x="15" y="6"/>
                      <a:pt x="38" y="0"/>
                      <a:pt x="48" y="7"/>
                    </a:cubicBezTo>
                    <a:cubicBezTo>
                      <a:pt x="32" y="7"/>
                      <a:pt x="16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188B8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13" name="Freeform 374"/>
              <p:cNvSpPr/>
              <p:nvPr/>
            </p:nvSpPr>
            <p:spPr bwMode="auto">
              <a:xfrm>
                <a:off x="2383" y="2469"/>
                <a:ext cx="68" cy="22"/>
              </a:xfrm>
              <a:custGeom>
                <a:cxnLst>
                  <a:cxn ang="0">
                    <a:pos x="40" y="9"/>
                  </a:cxn>
                  <a:cxn ang="0">
                    <a:pos x="10" y="3"/>
                  </a:cxn>
                  <a:cxn ang="0">
                    <a:pos x="40" y="9"/>
                  </a:cxn>
                </a:cxnLst>
                <a:rect b="b" l="0" r="r" t="0"/>
                <a:pathLst>
                  <a:path h="13" w="40">
                    <a:moveTo>
                      <a:pt x="40" y="9"/>
                    </a:moveTo>
                    <a:cubicBezTo>
                      <a:pt x="31" y="8"/>
                      <a:pt x="0" y="13"/>
                      <a:pt x="10" y="3"/>
                    </a:cubicBezTo>
                    <a:cubicBezTo>
                      <a:pt x="13" y="12"/>
                      <a:pt x="37" y="0"/>
                      <a:pt x="40" y="9"/>
                    </a:cubicBezTo>
                    <a:close/>
                  </a:path>
                </a:pathLst>
              </a:custGeom>
              <a:solidFill>
                <a:srgbClr val="1A45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14" name="Freeform 375"/>
              <p:cNvSpPr/>
              <p:nvPr/>
            </p:nvSpPr>
            <p:spPr bwMode="auto">
              <a:xfrm>
                <a:off x="2751" y="2472"/>
                <a:ext cx="61" cy="12"/>
              </a:xfrm>
              <a:custGeom>
                <a:cxnLst>
                  <a:cxn ang="0">
                    <a:pos x="0" y="7"/>
                  </a:cxn>
                  <a:cxn ang="0">
                    <a:pos x="36" y="4"/>
                  </a:cxn>
                  <a:cxn ang="0">
                    <a:pos x="36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36">
                    <a:moveTo>
                      <a:pt x="0" y="7"/>
                    </a:moveTo>
                    <a:cubicBezTo>
                      <a:pt x="6" y="0"/>
                      <a:pt x="25" y="6"/>
                      <a:pt x="36" y="4"/>
                    </a:cubicBezTo>
                    <a:cubicBezTo>
                      <a:pt x="36" y="5"/>
                      <a:pt x="36" y="6"/>
                      <a:pt x="36" y="7"/>
                    </a:cubicBezTo>
                    <a:cubicBezTo>
                      <a:pt x="24" y="7"/>
                      <a:pt x="12" y="7"/>
                      <a:pt x="0" y="7"/>
                    </a:cubicBezTo>
                    <a:close/>
                  </a:path>
                </a:pathLst>
              </a:custGeom>
              <a:solidFill>
                <a:srgbClr val="6AB6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15" name="Freeform 376"/>
              <p:cNvSpPr/>
              <p:nvPr/>
            </p:nvSpPr>
            <p:spPr bwMode="auto">
              <a:xfrm>
                <a:off x="2812" y="2479"/>
                <a:ext cx="51" cy="5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21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3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29" y="3"/>
                      <a:pt x="25" y="3"/>
                      <a:pt x="21" y="3"/>
                    </a:cubicBezTo>
                    <a:cubicBezTo>
                      <a:pt x="14" y="3"/>
                      <a:pt x="7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A89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16" name="Freeform 377"/>
              <p:cNvSpPr/>
              <p:nvPr/>
            </p:nvSpPr>
            <p:spPr bwMode="auto">
              <a:xfrm>
                <a:off x="2202" y="2484"/>
                <a:ext cx="56" cy="8"/>
              </a:xfrm>
              <a:custGeom>
                <a:cxnLst>
                  <a:cxn ang="0">
                    <a:pos x="0" y="0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3">
                    <a:moveTo>
                      <a:pt x="0" y="0"/>
                    </a:moveTo>
                    <a:cubicBezTo>
                      <a:pt x="11" y="0"/>
                      <a:pt x="22" y="0"/>
                      <a:pt x="33" y="0"/>
                    </a:cubicBezTo>
                    <a:cubicBezTo>
                      <a:pt x="29" y="5"/>
                      <a:pt x="4" y="5"/>
                      <a:pt x="0" y="0"/>
                    </a:cubicBezTo>
                    <a:close/>
                  </a:path>
                </a:pathLst>
              </a:custGeom>
              <a:solidFill>
                <a:srgbClr val="1A45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17" name="Freeform 378"/>
              <p:cNvSpPr/>
              <p:nvPr/>
            </p:nvSpPr>
            <p:spPr bwMode="auto">
              <a:xfrm>
                <a:off x="2405" y="2482"/>
                <a:ext cx="138" cy="22"/>
              </a:xfrm>
              <a:custGeom>
                <a:cxnLst>
                  <a:cxn ang="0">
                    <a:pos x="42" y="7"/>
                  </a:cxn>
                  <a:cxn ang="0">
                    <a:pos x="81" y="13"/>
                  </a:cxn>
                  <a:cxn ang="0">
                    <a:pos x="51" y="13"/>
                  </a:cxn>
                  <a:cxn ang="0">
                    <a:pos x="0" y="13"/>
                  </a:cxn>
                  <a:cxn ang="0">
                    <a:pos x="3" y="7"/>
                  </a:cxn>
                  <a:cxn ang="0">
                    <a:pos x="42" y="7"/>
                  </a:cxn>
                </a:cxnLst>
                <a:rect b="b" l="0" r="r" t="0"/>
                <a:pathLst>
                  <a:path h="13" w="81">
                    <a:moveTo>
                      <a:pt x="42" y="7"/>
                    </a:moveTo>
                    <a:cubicBezTo>
                      <a:pt x="54" y="10"/>
                      <a:pt x="79" y="0"/>
                      <a:pt x="81" y="13"/>
                    </a:cubicBezTo>
                    <a:cubicBezTo>
                      <a:pt x="71" y="13"/>
                      <a:pt x="61" y="13"/>
                      <a:pt x="51" y="13"/>
                    </a:cubicBezTo>
                    <a:cubicBezTo>
                      <a:pt x="34" y="13"/>
                      <a:pt x="17" y="13"/>
                      <a:pt x="0" y="13"/>
                    </a:cubicBezTo>
                    <a:cubicBezTo>
                      <a:pt x="0" y="10"/>
                      <a:pt x="1" y="8"/>
                      <a:pt x="3" y="7"/>
                    </a:cubicBezTo>
                    <a:cubicBezTo>
                      <a:pt x="16" y="7"/>
                      <a:pt x="29" y="7"/>
                      <a:pt x="42" y="7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18" name="Freeform 379"/>
              <p:cNvSpPr/>
              <p:nvPr/>
            </p:nvSpPr>
            <p:spPr bwMode="auto">
              <a:xfrm>
                <a:off x="2438" y="2540"/>
                <a:ext cx="103" cy="22"/>
              </a:xfrm>
              <a:custGeom>
                <a:cxnLst>
                  <a:cxn ang="0">
                    <a:pos x="56" y="0"/>
                  </a:cxn>
                  <a:cxn ang="0">
                    <a:pos x="2" y="0"/>
                  </a:cxn>
                  <a:cxn ang="0">
                    <a:pos x="56" y="0"/>
                  </a:cxn>
                </a:cxnLst>
                <a:rect b="b" l="0" r="r" t="0"/>
                <a:pathLst>
                  <a:path h="13" w="61">
                    <a:moveTo>
                      <a:pt x="56" y="0"/>
                    </a:moveTo>
                    <a:cubicBezTo>
                      <a:pt x="61" y="13"/>
                      <a:pt x="0" y="4"/>
                      <a:pt x="2" y="0"/>
                    </a:cubicBezTo>
                    <a:cubicBezTo>
                      <a:pt x="20" y="0"/>
                      <a:pt x="38" y="0"/>
                      <a:pt x="56" y="0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19" name="Freeform 380"/>
              <p:cNvSpPr/>
              <p:nvPr/>
            </p:nvSpPr>
            <p:spPr bwMode="auto">
              <a:xfrm>
                <a:off x="3017" y="2535"/>
                <a:ext cx="12" cy="56"/>
              </a:xfrm>
              <a:custGeom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5" y="0"/>
                  </a:cxn>
                </a:cxnLst>
                <a:rect b="b" l="0" r="r" t="0"/>
                <a:pathLst>
                  <a:path h="33" w="7">
                    <a:moveTo>
                      <a:pt x="5" y="0"/>
                    </a:moveTo>
                    <a:cubicBezTo>
                      <a:pt x="7" y="33"/>
                      <a:pt x="0" y="33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20" name="Freeform 381"/>
              <p:cNvSpPr/>
              <p:nvPr/>
            </p:nvSpPr>
            <p:spPr bwMode="auto">
              <a:xfrm>
                <a:off x="2187" y="2565"/>
                <a:ext cx="61" cy="21"/>
              </a:xfrm>
              <a:custGeom>
                <a:cxnLst>
                  <a:cxn ang="0">
                    <a:pos x="3" y="0"/>
                  </a:cxn>
                  <a:cxn ang="0">
                    <a:pos x="36" y="9"/>
                  </a:cxn>
                  <a:cxn ang="0">
                    <a:pos x="36" y="12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b="b" l="0" r="r" t="0"/>
                <a:pathLst>
                  <a:path h="12" w="36">
                    <a:moveTo>
                      <a:pt x="3" y="0"/>
                    </a:moveTo>
                    <a:cubicBezTo>
                      <a:pt x="11" y="6"/>
                      <a:pt x="28" y="3"/>
                      <a:pt x="36" y="9"/>
                    </a:cubicBezTo>
                    <a:cubicBezTo>
                      <a:pt x="36" y="10"/>
                      <a:pt x="36" y="11"/>
                      <a:pt x="36" y="12"/>
                    </a:cubicBezTo>
                    <a:cubicBezTo>
                      <a:pt x="24" y="10"/>
                      <a:pt x="16" y="4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2" y="3"/>
                      <a:pt x="4" y="3"/>
                      <a:pt x="3" y="0"/>
                    </a:cubicBezTo>
                    <a:close/>
                  </a:path>
                </a:pathLst>
              </a:custGeom>
              <a:solidFill>
                <a:srgbClr val="17686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21" name="Freeform 382"/>
              <p:cNvSpPr>
                <a:spLocks noEditPoints="1"/>
              </p:cNvSpPr>
              <p:nvPr/>
            </p:nvSpPr>
            <p:spPr bwMode="auto">
              <a:xfrm>
                <a:off x="1673" y="2397"/>
                <a:ext cx="1826" cy="558"/>
              </a:xfrm>
              <a:custGeom>
                <a:cxnLst>
                  <a:cxn ang="0">
                    <a:pos x="1014" y="12"/>
                  </a:cxn>
                  <a:cxn ang="0">
                    <a:pos x="1077" y="327"/>
                  </a:cxn>
                  <a:cxn ang="0">
                    <a:pos x="0" y="324"/>
                  </a:cxn>
                  <a:cxn ang="0">
                    <a:pos x="39" y="273"/>
                  </a:cxn>
                  <a:cxn ang="0">
                    <a:pos x="42" y="240"/>
                  </a:cxn>
                  <a:cxn ang="0">
                    <a:pos x="141" y="3"/>
                  </a:cxn>
                  <a:cxn ang="0">
                    <a:pos x="201" y="12"/>
                  </a:cxn>
                  <a:cxn ang="0">
                    <a:pos x="234" y="21"/>
                  </a:cxn>
                  <a:cxn ang="0">
                    <a:pos x="237" y="51"/>
                  </a:cxn>
                  <a:cxn ang="0">
                    <a:pos x="246" y="69"/>
                  </a:cxn>
                  <a:cxn ang="0">
                    <a:pos x="306" y="99"/>
                  </a:cxn>
                  <a:cxn ang="0">
                    <a:pos x="264" y="105"/>
                  </a:cxn>
                  <a:cxn ang="0">
                    <a:pos x="360" y="120"/>
                  </a:cxn>
                  <a:cxn ang="0">
                    <a:pos x="339" y="108"/>
                  </a:cxn>
                  <a:cxn ang="0">
                    <a:pos x="306" y="90"/>
                  </a:cxn>
                  <a:cxn ang="0">
                    <a:pos x="357" y="78"/>
                  </a:cxn>
                  <a:cxn ang="0">
                    <a:pos x="378" y="63"/>
                  </a:cxn>
                  <a:cxn ang="0">
                    <a:pos x="429" y="30"/>
                  </a:cxn>
                  <a:cxn ang="0">
                    <a:pos x="495" y="39"/>
                  </a:cxn>
                  <a:cxn ang="0">
                    <a:pos x="552" y="108"/>
                  </a:cxn>
                  <a:cxn ang="0">
                    <a:pos x="606" y="183"/>
                  </a:cxn>
                  <a:cxn ang="0">
                    <a:pos x="615" y="201"/>
                  </a:cxn>
                  <a:cxn ang="0">
                    <a:pos x="660" y="204"/>
                  </a:cxn>
                  <a:cxn ang="0">
                    <a:pos x="738" y="189"/>
                  </a:cxn>
                  <a:cxn ang="0">
                    <a:pos x="783" y="132"/>
                  </a:cxn>
                  <a:cxn ang="0">
                    <a:pos x="810" y="114"/>
                  </a:cxn>
                  <a:cxn ang="0">
                    <a:pos x="747" y="39"/>
                  </a:cxn>
                  <a:cxn ang="0">
                    <a:pos x="735" y="36"/>
                  </a:cxn>
                  <a:cxn ang="0">
                    <a:pos x="660" y="36"/>
                  </a:cxn>
                  <a:cxn ang="0">
                    <a:pos x="717" y="0"/>
                  </a:cxn>
                  <a:cxn ang="0">
                    <a:pos x="786" y="0"/>
                  </a:cxn>
                  <a:cxn ang="0">
                    <a:pos x="855" y="3"/>
                  </a:cxn>
                  <a:cxn ang="0">
                    <a:pos x="921" y="3"/>
                  </a:cxn>
                  <a:cxn ang="0">
                    <a:pos x="741" y="216"/>
                  </a:cxn>
                  <a:cxn ang="0">
                    <a:pos x="627" y="255"/>
                  </a:cxn>
                  <a:cxn ang="0">
                    <a:pos x="429" y="45"/>
                  </a:cxn>
                  <a:cxn ang="0">
                    <a:pos x="489" y="51"/>
                  </a:cxn>
                  <a:cxn ang="0">
                    <a:pos x="525" y="45"/>
                  </a:cxn>
                  <a:cxn ang="0">
                    <a:pos x="432" y="45"/>
                  </a:cxn>
                  <a:cxn ang="0">
                    <a:pos x="435" y="57"/>
                  </a:cxn>
                  <a:cxn ang="0">
                    <a:pos x="483" y="63"/>
                  </a:cxn>
                  <a:cxn ang="0">
                    <a:pos x="474" y="57"/>
                  </a:cxn>
                  <a:cxn ang="0">
                    <a:pos x="453" y="84"/>
                  </a:cxn>
                  <a:cxn ang="0">
                    <a:pos x="453" y="84"/>
                  </a:cxn>
                  <a:cxn ang="0">
                    <a:pos x="462" y="111"/>
                  </a:cxn>
                  <a:cxn ang="0">
                    <a:pos x="483" y="120"/>
                  </a:cxn>
                  <a:cxn ang="0">
                    <a:pos x="282" y="126"/>
                  </a:cxn>
                  <a:cxn ang="0">
                    <a:pos x="282" y="126"/>
                  </a:cxn>
                  <a:cxn ang="0">
                    <a:pos x="462" y="150"/>
                  </a:cxn>
                  <a:cxn ang="0">
                    <a:pos x="723" y="234"/>
                  </a:cxn>
                  <a:cxn ang="0">
                    <a:pos x="723" y="234"/>
                  </a:cxn>
                </a:cxnLst>
                <a:rect b="b" l="0" r="r" t="0"/>
                <a:pathLst>
                  <a:path h="329" w="1077">
                    <a:moveTo>
                      <a:pt x="957" y="6"/>
                    </a:moveTo>
                    <a:cubicBezTo>
                      <a:pt x="972" y="12"/>
                      <a:pt x="993" y="12"/>
                      <a:pt x="1014" y="12"/>
                    </a:cubicBezTo>
                    <a:cubicBezTo>
                      <a:pt x="1014" y="136"/>
                      <a:pt x="1074" y="200"/>
                      <a:pt x="1077" y="321"/>
                    </a:cubicBezTo>
                    <a:cubicBezTo>
                      <a:pt x="1077" y="323"/>
                      <a:pt x="1077" y="325"/>
                      <a:pt x="1077" y="327"/>
                    </a:cubicBezTo>
                    <a:cubicBezTo>
                      <a:pt x="744" y="327"/>
                      <a:pt x="411" y="327"/>
                      <a:pt x="78" y="327"/>
                    </a:cubicBezTo>
                    <a:cubicBezTo>
                      <a:pt x="49" y="329"/>
                      <a:pt x="26" y="325"/>
                      <a:pt x="0" y="324"/>
                    </a:cubicBezTo>
                    <a:cubicBezTo>
                      <a:pt x="8" y="305"/>
                      <a:pt x="23" y="293"/>
                      <a:pt x="27" y="270"/>
                    </a:cubicBezTo>
                    <a:cubicBezTo>
                      <a:pt x="35" y="262"/>
                      <a:pt x="29" y="275"/>
                      <a:pt x="39" y="273"/>
                    </a:cubicBezTo>
                    <a:cubicBezTo>
                      <a:pt x="39" y="272"/>
                      <a:pt x="39" y="271"/>
                      <a:pt x="39" y="270"/>
                    </a:cubicBezTo>
                    <a:cubicBezTo>
                      <a:pt x="46" y="266"/>
                      <a:pt x="40" y="249"/>
                      <a:pt x="42" y="240"/>
                    </a:cubicBezTo>
                    <a:cubicBezTo>
                      <a:pt x="76" y="172"/>
                      <a:pt x="100" y="94"/>
                      <a:pt x="138" y="30"/>
                    </a:cubicBezTo>
                    <a:cubicBezTo>
                      <a:pt x="140" y="22"/>
                      <a:pt x="134" y="6"/>
                      <a:pt x="141" y="3"/>
                    </a:cubicBezTo>
                    <a:cubicBezTo>
                      <a:pt x="145" y="10"/>
                      <a:pt x="162" y="4"/>
                      <a:pt x="171" y="6"/>
                    </a:cubicBezTo>
                    <a:cubicBezTo>
                      <a:pt x="180" y="9"/>
                      <a:pt x="201" y="0"/>
                      <a:pt x="201" y="12"/>
                    </a:cubicBezTo>
                    <a:cubicBezTo>
                      <a:pt x="196" y="11"/>
                      <a:pt x="196" y="15"/>
                      <a:pt x="192" y="15"/>
                    </a:cubicBezTo>
                    <a:cubicBezTo>
                      <a:pt x="202" y="23"/>
                      <a:pt x="222" y="33"/>
                      <a:pt x="234" y="21"/>
                    </a:cubicBezTo>
                    <a:cubicBezTo>
                      <a:pt x="231" y="37"/>
                      <a:pt x="238" y="43"/>
                      <a:pt x="249" y="45"/>
                    </a:cubicBezTo>
                    <a:cubicBezTo>
                      <a:pt x="249" y="51"/>
                      <a:pt x="239" y="47"/>
                      <a:pt x="237" y="51"/>
                    </a:cubicBezTo>
                    <a:cubicBezTo>
                      <a:pt x="244" y="61"/>
                      <a:pt x="263" y="59"/>
                      <a:pt x="276" y="63"/>
                    </a:cubicBezTo>
                    <a:cubicBezTo>
                      <a:pt x="272" y="71"/>
                      <a:pt x="251" y="62"/>
                      <a:pt x="246" y="69"/>
                    </a:cubicBezTo>
                    <a:cubicBezTo>
                      <a:pt x="247" y="76"/>
                      <a:pt x="262" y="77"/>
                      <a:pt x="249" y="81"/>
                    </a:cubicBezTo>
                    <a:cubicBezTo>
                      <a:pt x="268" y="87"/>
                      <a:pt x="285" y="95"/>
                      <a:pt x="306" y="99"/>
                    </a:cubicBezTo>
                    <a:cubicBezTo>
                      <a:pt x="307" y="102"/>
                      <a:pt x="305" y="102"/>
                      <a:pt x="303" y="102"/>
                    </a:cubicBezTo>
                    <a:cubicBezTo>
                      <a:pt x="291" y="104"/>
                      <a:pt x="271" y="98"/>
                      <a:pt x="264" y="105"/>
                    </a:cubicBezTo>
                    <a:cubicBezTo>
                      <a:pt x="261" y="104"/>
                      <a:pt x="261" y="106"/>
                      <a:pt x="261" y="108"/>
                    </a:cubicBezTo>
                    <a:cubicBezTo>
                      <a:pt x="290" y="116"/>
                      <a:pt x="328" y="115"/>
                      <a:pt x="360" y="120"/>
                    </a:cubicBezTo>
                    <a:cubicBezTo>
                      <a:pt x="357" y="113"/>
                      <a:pt x="348" y="112"/>
                      <a:pt x="339" y="111"/>
                    </a:cubicBezTo>
                    <a:cubicBezTo>
                      <a:pt x="339" y="110"/>
                      <a:pt x="339" y="109"/>
                      <a:pt x="339" y="108"/>
                    </a:cubicBezTo>
                    <a:cubicBezTo>
                      <a:pt x="343" y="108"/>
                      <a:pt x="347" y="108"/>
                      <a:pt x="348" y="105"/>
                    </a:cubicBezTo>
                    <a:cubicBezTo>
                      <a:pt x="339" y="95"/>
                      <a:pt x="320" y="95"/>
                      <a:pt x="306" y="90"/>
                    </a:cubicBezTo>
                    <a:cubicBezTo>
                      <a:pt x="324" y="81"/>
                      <a:pt x="364" y="92"/>
                      <a:pt x="378" y="87"/>
                    </a:cubicBezTo>
                    <a:cubicBezTo>
                      <a:pt x="382" y="73"/>
                      <a:pt x="365" y="80"/>
                      <a:pt x="357" y="78"/>
                    </a:cubicBezTo>
                    <a:cubicBezTo>
                      <a:pt x="365" y="72"/>
                      <a:pt x="379" y="72"/>
                      <a:pt x="393" y="72"/>
                    </a:cubicBezTo>
                    <a:cubicBezTo>
                      <a:pt x="396" y="61"/>
                      <a:pt x="380" y="69"/>
                      <a:pt x="378" y="63"/>
                    </a:cubicBezTo>
                    <a:cubicBezTo>
                      <a:pt x="393" y="54"/>
                      <a:pt x="408" y="45"/>
                      <a:pt x="417" y="30"/>
                    </a:cubicBezTo>
                    <a:cubicBezTo>
                      <a:pt x="421" y="30"/>
                      <a:pt x="425" y="30"/>
                      <a:pt x="429" y="30"/>
                    </a:cubicBezTo>
                    <a:cubicBezTo>
                      <a:pt x="418" y="45"/>
                      <a:pt x="451" y="37"/>
                      <a:pt x="462" y="39"/>
                    </a:cubicBezTo>
                    <a:cubicBezTo>
                      <a:pt x="473" y="39"/>
                      <a:pt x="484" y="39"/>
                      <a:pt x="495" y="39"/>
                    </a:cubicBezTo>
                    <a:cubicBezTo>
                      <a:pt x="545" y="40"/>
                      <a:pt x="592" y="38"/>
                      <a:pt x="639" y="36"/>
                    </a:cubicBezTo>
                    <a:cubicBezTo>
                      <a:pt x="606" y="57"/>
                      <a:pt x="545" y="61"/>
                      <a:pt x="552" y="108"/>
                    </a:cubicBezTo>
                    <a:cubicBezTo>
                      <a:pt x="555" y="129"/>
                      <a:pt x="585" y="144"/>
                      <a:pt x="582" y="177"/>
                    </a:cubicBezTo>
                    <a:cubicBezTo>
                      <a:pt x="585" y="184"/>
                      <a:pt x="603" y="176"/>
                      <a:pt x="606" y="183"/>
                    </a:cubicBezTo>
                    <a:cubicBezTo>
                      <a:pt x="608" y="196"/>
                      <a:pt x="585" y="184"/>
                      <a:pt x="582" y="192"/>
                    </a:cubicBezTo>
                    <a:cubicBezTo>
                      <a:pt x="573" y="203"/>
                      <a:pt x="611" y="193"/>
                      <a:pt x="615" y="201"/>
                    </a:cubicBezTo>
                    <a:cubicBezTo>
                      <a:pt x="610" y="200"/>
                      <a:pt x="610" y="204"/>
                      <a:pt x="606" y="204"/>
                    </a:cubicBezTo>
                    <a:cubicBezTo>
                      <a:pt x="616" y="208"/>
                      <a:pt x="641" y="201"/>
                      <a:pt x="660" y="204"/>
                    </a:cubicBezTo>
                    <a:cubicBezTo>
                      <a:pt x="644" y="215"/>
                      <a:pt x="621" y="219"/>
                      <a:pt x="606" y="231"/>
                    </a:cubicBezTo>
                    <a:cubicBezTo>
                      <a:pt x="648" y="227"/>
                      <a:pt x="690" y="197"/>
                      <a:pt x="738" y="189"/>
                    </a:cubicBezTo>
                    <a:cubicBezTo>
                      <a:pt x="746" y="174"/>
                      <a:pt x="768" y="173"/>
                      <a:pt x="777" y="159"/>
                    </a:cubicBezTo>
                    <a:cubicBezTo>
                      <a:pt x="774" y="145"/>
                      <a:pt x="782" y="142"/>
                      <a:pt x="783" y="132"/>
                    </a:cubicBezTo>
                    <a:cubicBezTo>
                      <a:pt x="789" y="124"/>
                      <a:pt x="803" y="124"/>
                      <a:pt x="807" y="114"/>
                    </a:cubicBezTo>
                    <a:cubicBezTo>
                      <a:pt x="808" y="114"/>
                      <a:pt x="809" y="114"/>
                      <a:pt x="810" y="114"/>
                    </a:cubicBezTo>
                    <a:cubicBezTo>
                      <a:pt x="808" y="99"/>
                      <a:pt x="814" y="76"/>
                      <a:pt x="807" y="66"/>
                    </a:cubicBezTo>
                    <a:cubicBezTo>
                      <a:pt x="794" y="50"/>
                      <a:pt x="781" y="34"/>
                      <a:pt x="747" y="39"/>
                    </a:cubicBezTo>
                    <a:cubicBezTo>
                      <a:pt x="747" y="38"/>
                      <a:pt x="747" y="37"/>
                      <a:pt x="747" y="36"/>
                    </a:cubicBezTo>
                    <a:cubicBezTo>
                      <a:pt x="743" y="33"/>
                      <a:pt x="739" y="33"/>
                      <a:pt x="735" y="36"/>
                    </a:cubicBezTo>
                    <a:cubicBezTo>
                      <a:pt x="725" y="36"/>
                      <a:pt x="715" y="36"/>
                      <a:pt x="705" y="36"/>
                    </a:cubicBezTo>
                    <a:cubicBezTo>
                      <a:pt x="690" y="36"/>
                      <a:pt x="675" y="36"/>
                      <a:pt x="660" y="36"/>
                    </a:cubicBezTo>
                    <a:cubicBezTo>
                      <a:pt x="673" y="26"/>
                      <a:pt x="699" y="29"/>
                      <a:pt x="714" y="21"/>
                    </a:cubicBezTo>
                    <a:cubicBezTo>
                      <a:pt x="721" y="20"/>
                      <a:pt x="715" y="6"/>
                      <a:pt x="717" y="0"/>
                    </a:cubicBezTo>
                    <a:cubicBezTo>
                      <a:pt x="729" y="0"/>
                      <a:pt x="741" y="0"/>
                      <a:pt x="753" y="0"/>
                    </a:cubicBezTo>
                    <a:cubicBezTo>
                      <a:pt x="764" y="0"/>
                      <a:pt x="775" y="0"/>
                      <a:pt x="786" y="0"/>
                    </a:cubicBezTo>
                    <a:cubicBezTo>
                      <a:pt x="791" y="7"/>
                      <a:pt x="809" y="1"/>
                      <a:pt x="819" y="3"/>
                    </a:cubicBezTo>
                    <a:cubicBezTo>
                      <a:pt x="831" y="3"/>
                      <a:pt x="843" y="3"/>
                      <a:pt x="855" y="3"/>
                    </a:cubicBezTo>
                    <a:cubicBezTo>
                      <a:pt x="866" y="3"/>
                      <a:pt x="877" y="3"/>
                      <a:pt x="888" y="3"/>
                    </a:cubicBezTo>
                    <a:cubicBezTo>
                      <a:pt x="899" y="3"/>
                      <a:pt x="910" y="3"/>
                      <a:pt x="921" y="3"/>
                    </a:cubicBezTo>
                    <a:cubicBezTo>
                      <a:pt x="927" y="10"/>
                      <a:pt x="946" y="4"/>
                      <a:pt x="957" y="6"/>
                    </a:cubicBezTo>
                    <a:close/>
                    <a:moveTo>
                      <a:pt x="741" y="216"/>
                    </a:moveTo>
                    <a:cubicBezTo>
                      <a:pt x="741" y="212"/>
                      <a:pt x="740" y="209"/>
                      <a:pt x="738" y="207"/>
                    </a:cubicBezTo>
                    <a:cubicBezTo>
                      <a:pt x="692" y="214"/>
                      <a:pt x="639" y="214"/>
                      <a:pt x="627" y="255"/>
                    </a:cubicBezTo>
                    <a:cubicBezTo>
                      <a:pt x="660" y="237"/>
                      <a:pt x="694" y="220"/>
                      <a:pt x="741" y="216"/>
                    </a:cubicBezTo>
                    <a:close/>
                    <a:moveTo>
                      <a:pt x="429" y="45"/>
                    </a:moveTo>
                    <a:cubicBezTo>
                      <a:pt x="419" y="55"/>
                      <a:pt x="450" y="50"/>
                      <a:pt x="459" y="51"/>
                    </a:cubicBezTo>
                    <a:cubicBezTo>
                      <a:pt x="469" y="51"/>
                      <a:pt x="479" y="51"/>
                      <a:pt x="489" y="51"/>
                    </a:cubicBezTo>
                    <a:cubicBezTo>
                      <a:pt x="494" y="56"/>
                      <a:pt x="520" y="56"/>
                      <a:pt x="525" y="51"/>
                    </a:cubicBezTo>
                    <a:cubicBezTo>
                      <a:pt x="525" y="49"/>
                      <a:pt x="525" y="47"/>
                      <a:pt x="525" y="45"/>
                    </a:cubicBezTo>
                    <a:cubicBezTo>
                      <a:pt x="515" y="38"/>
                      <a:pt x="492" y="44"/>
                      <a:pt x="477" y="42"/>
                    </a:cubicBezTo>
                    <a:cubicBezTo>
                      <a:pt x="463" y="44"/>
                      <a:pt x="441" y="38"/>
                      <a:pt x="432" y="45"/>
                    </a:cubicBezTo>
                    <a:cubicBezTo>
                      <a:pt x="431" y="45"/>
                      <a:pt x="430" y="45"/>
                      <a:pt x="429" y="45"/>
                    </a:cubicBezTo>
                    <a:close/>
                    <a:moveTo>
                      <a:pt x="435" y="57"/>
                    </a:moveTo>
                    <a:cubicBezTo>
                      <a:pt x="433" y="58"/>
                      <a:pt x="432" y="60"/>
                      <a:pt x="432" y="63"/>
                    </a:cubicBezTo>
                    <a:cubicBezTo>
                      <a:pt x="449" y="63"/>
                      <a:pt x="466" y="63"/>
                      <a:pt x="483" y="63"/>
                    </a:cubicBezTo>
                    <a:cubicBezTo>
                      <a:pt x="486" y="68"/>
                      <a:pt x="510" y="68"/>
                      <a:pt x="513" y="63"/>
                    </a:cubicBezTo>
                    <a:cubicBezTo>
                      <a:pt x="511" y="50"/>
                      <a:pt x="486" y="60"/>
                      <a:pt x="474" y="57"/>
                    </a:cubicBezTo>
                    <a:cubicBezTo>
                      <a:pt x="468" y="52"/>
                      <a:pt x="441" y="52"/>
                      <a:pt x="435" y="57"/>
                    </a:cubicBezTo>
                    <a:close/>
                    <a:moveTo>
                      <a:pt x="453" y="84"/>
                    </a:moveTo>
                    <a:cubicBezTo>
                      <a:pt x="451" y="88"/>
                      <a:pt x="512" y="97"/>
                      <a:pt x="507" y="84"/>
                    </a:cubicBezTo>
                    <a:cubicBezTo>
                      <a:pt x="496" y="79"/>
                      <a:pt x="464" y="79"/>
                      <a:pt x="453" y="84"/>
                    </a:cubicBezTo>
                    <a:close/>
                    <a:moveTo>
                      <a:pt x="492" y="111"/>
                    </a:moveTo>
                    <a:cubicBezTo>
                      <a:pt x="487" y="106"/>
                      <a:pt x="467" y="106"/>
                      <a:pt x="462" y="111"/>
                    </a:cubicBezTo>
                    <a:cubicBezTo>
                      <a:pt x="468" y="127"/>
                      <a:pt x="476" y="131"/>
                      <a:pt x="504" y="129"/>
                    </a:cubicBezTo>
                    <a:cubicBezTo>
                      <a:pt x="508" y="115"/>
                      <a:pt x="484" y="129"/>
                      <a:pt x="483" y="120"/>
                    </a:cubicBezTo>
                    <a:cubicBezTo>
                      <a:pt x="486" y="117"/>
                      <a:pt x="494" y="119"/>
                      <a:pt x="492" y="111"/>
                    </a:cubicBezTo>
                    <a:close/>
                    <a:moveTo>
                      <a:pt x="282" y="126"/>
                    </a:moveTo>
                    <a:cubicBezTo>
                      <a:pt x="282" y="139"/>
                      <a:pt x="296" y="138"/>
                      <a:pt x="309" y="138"/>
                    </a:cubicBezTo>
                    <a:cubicBezTo>
                      <a:pt x="309" y="125"/>
                      <a:pt x="295" y="126"/>
                      <a:pt x="282" y="126"/>
                    </a:cubicBezTo>
                    <a:close/>
                    <a:moveTo>
                      <a:pt x="444" y="153"/>
                    </a:moveTo>
                    <a:cubicBezTo>
                      <a:pt x="449" y="151"/>
                      <a:pt x="462" y="157"/>
                      <a:pt x="462" y="150"/>
                    </a:cubicBezTo>
                    <a:cubicBezTo>
                      <a:pt x="458" y="146"/>
                      <a:pt x="444" y="145"/>
                      <a:pt x="444" y="153"/>
                    </a:cubicBezTo>
                    <a:close/>
                    <a:moveTo>
                      <a:pt x="723" y="234"/>
                    </a:moveTo>
                    <a:cubicBezTo>
                      <a:pt x="702" y="238"/>
                      <a:pt x="679" y="240"/>
                      <a:pt x="666" y="252"/>
                    </a:cubicBezTo>
                    <a:cubicBezTo>
                      <a:pt x="692" y="253"/>
                      <a:pt x="713" y="249"/>
                      <a:pt x="723" y="234"/>
                    </a:cubicBezTo>
                    <a:close/>
                  </a:path>
                </a:pathLst>
              </a:custGeom>
              <a:solidFill>
                <a:srgbClr val="20AEA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22" name="Freeform 383"/>
              <p:cNvSpPr/>
              <p:nvPr/>
            </p:nvSpPr>
            <p:spPr bwMode="auto">
              <a:xfrm>
                <a:off x="2994" y="2535"/>
                <a:ext cx="18" cy="51"/>
              </a:xfrm>
              <a:custGeom>
                <a:cxnLst>
                  <a:cxn ang="0">
                    <a:pos x="4" y="30"/>
                  </a:cxn>
                  <a:cxn ang="0">
                    <a:pos x="7" y="0"/>
                  </a:cxn>
                  <a:cxn ang="0">
                    <a:pos x="4" y="30"/>
                  </a:cxn>
                </a:cxnLst>
                <a:rect b="b" l="0" r="r" t="0"/>
                <a:pathLst>
                  <a:path h="30" w="11">
                    <a:moveTo>
                      <a:pt x="4" y="30"/>
                    </a:moveTo>
                    <a:cubicBezTo>
                      <a:pt x="6" y="21"/>
                      <a:pt x="0" y="4"/>
                      <a:pt x="7" y="0"/>
                    </a:cubicBezTo>
                    <a:cubicBezTo>
                      <a:pt x="5" y="9"/>
                      <a:pt x="11" y="26"/>
                      <a:pt x="4" y="30"/>
                    </a:cubicBezTo>
                    <a:close/>
                  </a:path>
                </a:pathLst>
              </a:custGeom>
              <a:solidFill>
                <a:srgbClr val="5A899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23" name="Freeform 384"/>
              <p:cNvSpPr/>
              <p:nvPr/>
            </p:nvSpPr>
            <p:spPr bwMode="auto">
              <a:xfrm>
                <a:off x="2705" y="2584"/>
                <a:ext cx="77" cy="14"/>
              </a:xfrm>
              <a:custGeom>
                <a:cxnLst>
                  <a:cxn ang="0">
                    <a:pos x="36" y="1"/>
                  </a:cxn>
                  <a:cxn ang="0">
                    <a:pos x="45" y="4"/>
                  </a:cxn>
                  <a:cxn ang="0">
                    <a:pos x="0" y="1"/>
                  </a:cxn>
                  <a:cxn ang="0">
                    <a:pos x="36" y="1"/>
                  </a:cxn>
                </a:cxnLst>
                <a:rect b="b" l="0" r="r" t="0"/>
                <a:pathLst>
                  <a:path h="8" w="45">
                    <a:moveTo>
                      <a:pt x="36" y="1"/>
                    </a:moveTo>
                    <a:cubicBezTo>
                      <a:pt x="40" y="1"/>
                      <a:pt x="45" y="0"/>
                      <a:pt x="45" y="4"/>
                    </a:cubicBezTo>
                    <a:cubicBezTo>
                      <a:pt x="31" y="2"/>
                      <a:pt x="9" y="8"/>
                      <a:pt x="0" y="1"/>
                    </a:cubicBezTo>
                    <a:cubicBezTo>
                      <a:pt x="12" y="1"/>
                      <a:pt x="24" y="1"/>
                      <a:pt x="36" y="1"/>
                    </a:cubicBezTo>
                    <a:close/>
                  </a:path>
                </a:pathLst>
              </a:custGeom>
              <a:solidFill>
                <a:srgbClr val="6AB6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24" name="Freeform 385"/>
              <p:cNvSpPr/>
              <p:nvPr/>
            </p:nvSpPr>
            <p:spPr bwMode="auto">
              <a:xfrm>
                <a:off x="2116" y="2572"/>
                <a:ext cx="167" cy="29"/>
              </a:xfrm>
              <a:custGeom>
                <a:cxnLst>
                  <a:cxn ang="0">
                    <a:pos x="78" y="8"/>
                  </a:cxn>
                  <a:cxn ang="0">
                    <a:pos x="99" y="17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42" y="2"/>
                  </a:cxn>
                  <a:cxn ang="0">
                    <a:pos x="78" y="8"/>
                  </a:cxn>
                </a:cxnLst>
                <a:rect b="b" l="0" r="r" t="0"/>
                <a:pathLst>
                  <a:path h="17" w="99">
                    <a:moveTo>
                      <a:pt x="78" y="8"/>
                    </a:moveTo>
                    <a:cubicBezTo>
                      <a:pt x="87" y="9"/>
                      <a:pt x="96" y="10"/>
                      <a:pt x="99" y="17"/>
                    </a:cubicBezTo>
                    <a:cubicBezTo>
                      <a:pt x="67" y="12"/>
                      <a:pt x="29" y="13"/>
                      <a:pt x="0" y="5"/>
                    </a:cubicBezTo>
                    <a:cubicBezTo>
                      <a:pt x="0" y="3"/>
                      <a:pt x="0" y="1"/>
                      <a:pt x="3" y="2"/>
                    </a:cubicBezTo>
                    <a:cubicBezTo>
                      <a:pt x="16" y="2"/>
                      <a:pt x="29" y="2"/>
                      <a:pt x="42" y="2"/>
                    </a:cubicBezTo>
                    <a:cubicBezTo>
                      <a:pt x="58" y="0"/>
                      <a:pt x="66" y="6"/>
                      <a:pt x="78" y="8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25" name="Freeform 386"/>
              <p:cNvSpPr/>
              <p:nvPr/>
            </p:nvSpPr>
            <p:spPr bwMode="auto">
              <a:xfrm>
                <a:off x="2456" y="2577"/>
                <a:ext cx="78" cy="43"/>
              </a:xfrm>
              <a:custGeom>
                <a:cxnLst>
                  <a:cxn ang="0">
                    <a:pos x="21" y="14"/>
                  </a:cxn>
                  <a:cxn ang="0">
                    <a:pos x="42" y="23"/>
                  </a:cxn>
                  <a:cxn ang="0">
                    <a:pos x="0" y="5"/>
                  </a:cxn>
                  <a:cxn ang="0">
                    <a:pos x="30" y="5"/>
                  </a:cxn>
                  <a:cxn ang="0">
                    <a:pos x="21" y="14"/>
                  </a:cxn>
                </a:cxnLst>
                <a:rect b="b" l="0" r="r" t="0"/>
                <a:pathLst>
                  <a:path h="25" w="46">
                    <a:moveTo>
                      <a:pt x="21" y="14"/>
                    </a:moveTo>
                    <a:cubicBezTo>
                      <a:pt x="22" y="23"/>
                      <a:pt x="46" y="9"/>
                      <a:pt x="42" y="23"/>
                    </a:cubicBezTo>
                    <a:cubicBezTo>
                      <a:pt x="14" y="25"/>
                      <a:pt x="6" y="21"/>
                      <a:pt x="0" y="5"/>
                    </a:cubicBezTo>
                    <a:cubicBezTo>
                      <a:pt x="5" y="0"/>
                      <a:pt x="25" y="0"/>
                      <a:pt x="30" y="5"/>
                    </a:cubicBezTo>
                    <a:cubicBezTo>
                      <a:pt x="32" y="13"/>
                      <a:pt x="24" y="11"/>
                      <a:pt x="21" y="14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26" name="Freeform 387"/>
              <p:cNvSpPr/>
              <p:nvPr/>
            </p:nvSpPr>
            <p:spPr bwMode="auto">
              <a:xfrm>
                <a:off x="2639" y="2586"/>
                <a:ext cx="346" cy="103"/>
              </a:xfrm>
              <a:custGeom>
                <a:cxnLst>
                  <a:cxn ang="0">
                    <a:pos x="123" y="15"/>
                  </a:cxn>
                  <a:cxn ang="0">
                    <a:pos x="183" y="15"/>
                  </a:cxn>
                  <a:cxn ang="0">
                    <a:pos x="204" y="15"/>
                  </a:cxn>
                  <a:cxn ang="0">
                    <a:pos x="192" y="48"/>
                  </a:cxn>
                  <a:cxn ang="0">
                    <a:pos x="105" y="60"/>
                  </a:cxn>
                  <a:cxn ang="0">
                    <a:pos x="51" y="60"/>
                  </a:cxn>
                  <a:cxn ang="0">
                    <a:pos x="21" y="57"/>
                  </a:cxn>
                  <a:cxn ang="0">
                    <a:pos x="0" y="0"/>
                  </a:cxn>
                  <a:cxn ang="0">
                    <a:pos x="123" y="15"/>
                  </a:cxn>
                </a:cxnLst>
                <a:rect b="b" l="0" r="r" t="0"/>
                <a:pathLst>
                  <a:path h="61" w="204">
                    <a:moveTo>
                      <a:pt x="123" y="15"/>
                    </a:moveTo>
                    <a:cubicBezTo>
                      <a:pt x="136" y="20"/>
                      <a:pt x="170" y="20"/>
                      <a:pt x="183" y="15"/>
                    </a:cubicBezTo>
                    <a:cubicBezTo>
                      <a:pt x="190" y="15"/>
                      <a:pt x="197" y="15"/>
                      <a:pt x="204" y="15"/>
                    </a:cubicBezTo>
                    <a:cubicBezTo>
                      <a:pt x="198" y="24"/>
                      <a:pt x="198" y="39"/>
                      <a:pt x="192" y="48"/>
                    </a:cubicBezTo>
                    <a:cubicBezTo>
                      <a:pt x="165" y="54"/>
                      <a:pt x="137" y="59"/>
                      <a:pt x="105" y="60"/>
                    </a:cubicBezTo>
                    <a:cubicBezTo>
                      <a:pt x="87" y="60"/>
                      <a:pt x="69" y="60"/>
                      <a:pt x="51" y="60"/>
                    </a:cubicBezTo>
                    <a:cubicBezTo>
                      <a:pt x="39" y="61"/>
                      <a:pt x="29" y="60"/>
                      <a:pt x="21" y="57"/>
                    </a:cubicBezTo>
                    <a:cubicBezTo>
                      <a:pt x="16" y="36"/>
                      <a:pt x="10" y="16"/>
                      <a:pt x="0" y="0"/>
                    </a:cubicBezTo>
                    <a:cubicBezTo>
                      <a:pt x="39" y="7"/>
                      <a:pt x="76" y="16"/>
                      <a:pt x="123" y="15"/>
                    </a:cubicBezTo>
                    <a:close/>
                  </a:path>
                </a:pathLst>
              </a:custGeom>
              <a:solidFill>
                <a:srgbClr val="188B8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27" name="Freeform 388"/>
              <p:cNvSpPr/>
              <p:nvPr/>
            </p:nvSpPr>
            <p:spPr bwMode="auto">
              <a:xfrm>
                <a:off x="1297" y="2621"/>
                <a:ext cx="153" cy="214"/>
              </a:xfrm>
              <a:custGeom>
                <a:cxnLst>
                  <a:cxn ang="0">
                    <a:pos x="0" y="126"/>
                  </a:cxn>
                  <a:cxn ang="0">
                    <a:pos x="39" y="57"/>
                  </a:cxn>
                  <a:cxn ang="0">
                    <a:pos x="90" y="0"/>
                  </a:cxn>
                  <a:cxn ang="0">
                    <a:pos x="0" y="126"/>
                  </a:cxn>
                </a:cxnLst>
                <a:rect b="b" l="0" r="r" t="0"/>
                <a:pathLst>
                  <a:path h="125" w="90">
                    <a:moveTo>
                      <a:pt x="0" y="126"/>
                    </a:moveTo>
                    <a:cubicBezTo>
                      <a:pt x="8" y="100"/>
                      <a:pt x="24" y="77"/>
                      <a:pt x="39" y="57"/>
                    </a:cubicBezTo>
                    <a:cubicBezTo>
                      <a:pt x="54" y="37"/>
                      <a:pt x="70" y="15"/>
                      <a:pt x="90" y="0"/>
                    </a:cubicBezTo>
                    <a:cubicBezTo>
                      <a:pt x="65" y="47"/>
                      <a:pt x="34" y="88"/>
                      <a:pt x="0" y="126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28" name="Freeform 389"/>
              <p:cNvSpPr/>
              <p:nvPr/>
            </p:nvSpPr>
            <p:spPr bwMode="auto">
              <a:xfrm>
                <a:off x="1336" y="2637"/>
                <a:ext cx="134" cy="249"/>
              </a:xfrm>
              <a:custGeom>
                <a:cxnLst>
                  <a:cxn ang="0">
                    <a:pos x="1" y="147"/>
                  </a:cxn>
                  <a:cxn ang="0">
                    <a:pos x="31" y="72"/>
                  </a:cxn>
                  <a:cxn ang="0">
                    <a:pos x="73" y="0"/>
                  </a:cxn>
                  <a:cxn ang="0">
                    <a:pos x="79" y="3"/>
                  </a:cxn>
                  <a:cxn ang="0">
                    <a:pos x="1" y="147"/>
                  </a:cxn>
                </a:cxnLst>
                <a:rect b="b" l="0" r="r" t="0"/>
                <a:pathLst>
                  <a:path h="147" w="79">
                    <a:moveTo>
                      <a:pt x="1" y="147"/>
                    </a:moveTo>
                    <a:cubicBezTo>
                      <a:pt x="0" y="126"/>
                      <a:pt x="18" y="98"/>
                      <a:pt x="31" y="72"/>
                    </a:cubicBezTo>
                    <a:cubicBezTo>
                      <a:pt x="44" y="47"/>
                      <a:pt x="58" y="19"/>
                      <a:pt x="73" y="0"/>
                    </a:cubicBezTo>
                    <a:cubicBezTo>
                      <a:pt x="76" y="0"/>
                      <a:pt x="78" y="1"/>
                      <a:pt x="79" y="3"/>
                    </a:cubicBezTo>
                    <a:cubicBezTo>
                      <a:pt x="60" y="58"/>
                      <a:pt x="33" y="105"/>
                      <a:pt x="1" y="147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29" name="Freeform 390"/>
              <p:cNvSpPr/>
              <p:nvPr/>
            </p:nvSpPr>
            <p:spPr bwMode="auto">
              <a:xfrm>
                <a:off x="2426" y="2643"/>
                <a:ext cx="30" cy="21"/>
              </a:xfrm>
              <a:custGeom>
                <a:cxnLst>
                  <a:cxn ang="0">
                    <a:pos x="18" y="5"/>
                  </a:cxn>
                  <a:cxn ang="0">
                    <a:pos x="0" y="8"/>
                  </a:cxn>
                  <a:cxn ang="0">
                    <a:pos x="18" y="5"/>
                  </a:cxn>
                </a:cxnLst>
                <a:rect b="b" l="0" r="r" t="0"/>
                <a:pathLst>
                  <a:path h="12" w="18">
                    <a:moveTo>
                      <a:pt x="18" y="5"/>
                    </a:moveTo>
                    <a:cubicBezTo>
                      <a:pt x="18" y="12"/>
                      <a:pt x="5" y="6"/>
                      <a:pt x="0" y="8"/>
                    </a:cubicBezTo>
                    <a:cubicBezTo>
                      <a:pt x="0" y="0"/>
                      <a:pt x="14" y="1"/>
                      <a:pt x="18" y="5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30" name="Freeform 391"/>
              <p:cNvSpPr/>
              <p:nvPr/>
            </p:nvSpPr>
            <p:spPr bwMode="auto">
              <a:xfrm>
                <a:off x="1455" y="2696"/>
                <a:ext cx="71" cy="108"/>
              </a:xfrm>
              <a:custGeom>
                <a:cxnLst>
                  <a:cxn ang="0">
                    <a:pos x="33" y="1"/>
                  </a:cxn>
                  <a:cxn ang="0">
                    <a:pos x="42" y="4"/>
                  </a:cxn>
                  <a:cxn ang="0">
                    <a:pos x="9" y="64"/>
                  </a:cxn>
                  <a:cxn ang="0">
                    <a:pos x="0" y="58"/>
                  </a:cxn>
                  <a:cxn ang="0">
                    <a:pos x="33" y="1"/>
                  </a:cxn>
                </a:cxnLst>
                <a:rect b="b" l="0" r="r" t="0"/>
                <a:pathLst>
                  <a:path h="64" w="42">
                    <a:moveTo>
                      <a:pt x="33" y="1"/>
                    </a:moveTo>
                    <a:cubicBezTo>
                      <a:pt x="38" y="0"/>
                      <a:pt x="38" y="4"/>
                      <a:pt x="42" y="4"/>
                    </a:cubicBezTo>
                    <a:cubicBezTo>
                      <a:pt x="32" y="25"/>
                      <a:pt x="19" y="43"/>
                      <a:pt x="9" y="64"/>
                    </a:cubicBezTo>
                    <a:cubicBezTo>
                      <a:pt x="5" y="63"/>
                      <a:pt x="4" y="59"/>
                      <a:pt x="0" y="58"/>
                    </a:cubicBezTo>
                    <a:cubicBezTo>
                      <a:pt x="9" y="37"/>
                      <a:pt x="21" y="19"/>
                      <a:pt x="33" y="1"/>
                    </a:cubicBezTo>
                    <a:close/>
                  </a:path>
                </a:pathLst>
              </a:custGeom>
              <a:solidFill>
                <a:srgbClr val="CEE9E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31" name="Freeform 392"/>
              <p:cNvSpPr/>
              <p:nvPr/>
            </p:nvSpPr>
            <p:spPr bwMode="auto">
              <a:xfrm>
                <a:off x="3682" y="2691"/>
                <a:ext cx="81" cy="12"/>
              </a:xfrm>
              <a:custGeom>
                <a:cxnLst>
                  <a:cxn ang="0">
                    <a:pos x="0" y="4"/>
                  </a:cxn>
                  <a:cxn ang="0">
                    <a:pos x="48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48">
                    <a:moveTo>
                      <a:pt x="0" y="4"/>
                    </a:moveTo>
                    <a:cubicBezTo>
                      <a:pt x="15" y="6"/>
                      <a:pt x="38" y="0"/>
                      <a:pt x="48" y="7"/>
                    </a:cubicBezTo>
                    <a:cubicBezTo>
                      <a:pt x="32" y="7"/>
                      <a:pt x="16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1A45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32" name="Freeform 393"/>
              <p:cNvSpPr/>
              <p:nvPr/>
            </p:nvSpPr>
            <p:spPr bwMode="auto">
              <a:xfrm>
                <a:off x="1521" y="2662"/>
                <a:ext cx="93" cy="142"/>
              </a:xfrm>
              <a:custGeom>
                <a:cxnLst>
                  <a:cxn ang="0">
                    <a:pos x="6" y="84"/>
                  </a:cxn>
                  <a:cxn ang="0">
                    <a:pos x="30" y="36"/>
                  </a:cxn>
                  <a:cxn ang="0">
                    <a:pos x="42" y="0"/>
                  </a:cxn>
                  <a:cxn ang="0">
                    <a:pos x="6" y="84"/>
                  </a:cxn>
                </a:cxnLst>
                <a:rect b="b" l="0" r="r" t="0"/>
                <a:pathLst>
                  <a:path h="84" w="55">
                    <a:moveTo>
                      <a:pt x="6" y="84"/>
                    </a:moveTo>
                    <a:cubicBezTo>
                      <a:pt x="0" y="73"/>
                      <a:pt x="22" y="55"/>
                      <a:pt x="30" y="36"/>
                    </a:cubicBezTo>
                    <a:cubicBezTo>
                      <a:pt x="36" y="23"/>
                      <a:pt x="33" y="9"/>
                      <a:pt x="42" y="0"/>
                    </a:cubicBezTo>
                    <a:cubicBezTo>
                      <a:pt x="55" y="29"/>
                      <a:pt x="27" y="69"/>
                      <a:pt x="6" y="84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33" name="Freeform 394"/>
              <p:cNvSpPr/>
              <p:nvPr/>
            </p:nvSpPr>
            <p:spPr bwMode="auto">
              <a:xfrm>
                <a:off x="1760" y="2657"/>
                <a:ext cx="12" cy="56"/>
              </a:xfrm>
              <a:custGeom>
                <a:cxnLst>
                  <a:cxn ang="0">
                    <a:pos x="3" y="27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3" y="27"/>
                  </a:cxn>
                </a:cxnLst>
                <a:rect b="b" l="0" r="r" t="0"/>
                <a:pathLst>
                  <a:path h="33" w="7">
                    <a:moveTo>
                      <a:pt x="3" y="27"/>
                    </a:moveTo>
                    <a:cubicBezTo>
                      <a:pt x="2" y="29"/>
                      <a:pt x="3" y="33"/>
                      <a:pt x="0" y="33"/>
                    </a:cubicBezTo>
                    <a:cubicBezTo>
                      <a:pt x="0" y="22"/>
                      <a:pt x="0" y="11"/>
                      <a:pt x="0" y="0"/>
                    </a:cubicBezTo>
                    <a:cubicBezTo>
                      <a:pt x="7" y="3"/>
                      <a:pt x="1" y="19"/>
                      <a:pt x="3" y="27"/>
                    </a:cubicBezTo>
                    <a:close/>
                  </a:path>
                </a:pathLst>
              </a:custGeom>
              <a:solidFill>
                <a:srgbClr val="3151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34" name="Freeform 395"/>
              <p:cNvSpPr/>
              <p:nvPr/>
            </p:nvSpPr>
            <p:spPr bwMode="auto">
              <a:xfrm>
                <a:off x="1633" y="2692"/>
                <a:ext cx="86" cy="224"/>
              </a:xfrm>
              <a:custGeom>
                <a:cxnLst>
                  <a:cxn ang="0">
                    <a:pos x="51" y="9"/>
                  </a:cxn>
                  <a:cxn ang="0">
                    <a:pos x="12" y="123"/>
                  </a:cxn>
                  <a:cxn ang="0">
                    <a:pos x="0" y="129"/>
                  </a:cxn>
                  <a:cxn ang="0">
                    <a:pos x="51" y="0"/>
                  </a:cxn>
                  <a:cxn ang="0">
                    <a:pos x="51" y="9"/>
                  </a:cxn>
                </a:cxnLst>
                <a:rect b="b" l="0" r="r" t="0"/>
                <a:pathLst>
                  <a:path h="132" w="51">
                    <a:moveTo>
                      <a:pt x="51" y="9"/>
                    </a:moveTo>
                    <a:cubicBezTo>
                      <a:pt x="41" y="50"/>
                      <a:pt x="30" y="90"/>
                      <a:pt x="12" y="123"/>
                    </a:cubicBezTo>
                    <a:cubicBezTo>
                      <a:pt x="7" y="124"/>
                      <a:pt x="9" y="132"/>
                      <a:pt x="0" y="129"/>
                    </a:cubicBezTo>
                    <a:cubicBezTo>
                      <a:pt x="20" y="89"/>
                      <a:pt x="26" y="35"/>
                      <a:pt x="51" y="0"/>
                    </a:cubicBezTo>
                    <a:cubicBezTo>
                      <a:pt x="51" y="3"/>
                      <a:pt x="51" y="6"/>
                      <a:pt x="51" y="9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35" name="Freeform 396"/>
              <p:cNvSpPr/>
              <p:nvPr/>
            </p:nvSpPr>
            <p:spPr bwMode="auto">
              <a:xfrm>
                <a:off x="2711" y="2703"/>
                <a:ext cx="50" cy="22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0" y="0"/>
                  </a:cxn>
                </a:cxnLst>
                <a:rect b="b" l="0" r="r" t="0"/>
                <a:pathLst>
                  <a:path h="13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27" y="5"/>
                      <a:pt x="1" y="13"/>
                      <a:pt x="0" y="0"/>
                    </a:cubicBezTo>
                    <a:close/>
                  </a:path>
                </a:pathLst>
              </a:custGeom>
              <a:solidFill>
                <a:srgbClr val="17686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36" name="Freeform 397"/>
              <p:cNvSpPr/>
              <p:nvPr/>
            </p:nvSpPr>
            <p:spPr bwMode="auto">
              <a:xfrm>
                <a:off x="1419" y="2672"/>
                <a:ext cx="105" cy="161"/>
              </a:xfrm>
              <a:custGeom>
                <a:cxnLst>
                  <a:cxn ang="0">
                    <a:pos x="54" y="15"/>
                  </a:cxn>
                  <a:cxn ang="0">
                    <a:pos x="21" y="72"/>
                  </a:cxn>
                  <a:cxn ang="0">
                    <a:pos x="0" y="93"/>
                  </a:cxn>
                  <a:cxn ang="0">
                    <a:pos x="60" y="0"/>
                  </a:cxn>
                  <a:cxn ang="0">
                    <a:pos x="54" y="15"/>
                  </a:cxn>
                </a:cxnLst>
                <a:rect b="b" l="0" r="r" t="0"/>
                <a:pathLst>
                  <a:path h="95" w="62">
                    <a:moveTo>
                      <a:pt x="54" y="15"/>
                    </a:moveTo>
                    <a:cubicBezTo>
                      <a:pt x="42" y="33"/>
                      <a:pt x="30" y="51"/>
                      <a:pt x="21" y="72"/>
                    </a:cubicBezTo>
                    <a:cubicBezTo>
                      <a:pt x="9" y="74"/>
                      <a:pt x="16" y="95"/>
                      <a:pt x="0" y="93"/>
                    </a:cubicBezTo>
                    <a:cubicBezTo>
                      <a:pt x="13" y="55"/>
                      <a:pt x="27" y="18"/>
                      <a:pt x="60" y="0"/>
                    </a:cubicBezTo>
                    <a:cubicBezTo>
                      <a:pt x="62" y="9"/>
                      <a:pt x="52" y="6"/>
                      <a:pt x="54" y="15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37" name="Freeform 398"/>
              <p:cNvSpPr/>
              <p:nvPr/>
            </p:nvSpPr>
            <p:spPr bwMode="auto">
              <a:xfrm>
                <a:off x="977" y="2728"/>
                <a:ext cx="61" cy="36"/>
              </a:xfrm>
              <a:custGeom>
                <a:cxnLst>
                  <a:cxn ang="0">
                    <a:pos x="36" y="0"/>
                  </a:cxn>
                  <a:cxn ang="0">
                    <a:pos x="0" y="21"/>
                  </a:cxn>
                  <a:cxn ang="0">
                    <a:pos x="36" y="0"/>
                  </a:cxn>
                </a:cxnLst>
                <a:rect b="b" l="0" r="r" t="0"/>
                <a:pathLst>
                  <a:path h="21" w="36">
                    <a:moveTo>
                      <a:pt x="36" y="0"/>
                    </a:moveTo>
                    <a:cubicBezTo>
                      <a:pt x="32" y="15"/>
                      <a:pt x="19" y="21"/>
                      <a:pt x="0" y="21"/>
                    </a:cubicBezTo>
                    <a:cubicBezTo>
                      <a:pt x="3" y="5"/>
                      <a:pt x="21" y="4"/>
                      <a:pt x="36" y="0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38" name="Freeform 399"/>
              <p:cNvSpPr/>
              <p:nvPr/>
            </p:nvSpPr>
            <p:spPr bwMode="auto">
              <a:xfrm>
                <a:off x="1053" y="2728"/>
                <a:ext cx="102" cy="56"/>
              </a:xfrm>
              <a:custGeom>
                <a:cxnLst>
                  <a:cxn ang="0">
                    <a:pos x="0" y="33"/>
                  </a:cxn>
                  <a:cxn ang="0">
                    <a:pos x="60" y="0"/>
                  </a:cxn>
                  <a:cxn ang="0">
                    <a:pos x="0" y="33"/>
                  </a:cxn>
                </a:cxnLst>
                <a:rect b="b" l="0" r="r" t="0"/>
                <a:pathLst>
                  <a:path h="33" w="60">
                    <a:moveTo>
                      <a:pt x="0" y="33"/>
                    </a:moveTo>
                    <a:cubicBezTo>
                      <a:pt x="14" y="16"/>
                      <a:pt x="33" y="4"/>
                      <a:pt x="60" y="0"/>
                    </a:cubicBezTo>
                    <a:cubicBezTo>
                      <a:pt x="47" y="18"/>
                      <a:pt x="26" y="28"/>
                      <a:pt x="0" y="33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39" name="Freeform 400"/>
              <p:cNvSpPr/>
              <p:nvPr/>
            </p:nvSpPr>
            <p:spPr bwMode="auto">
              <a:xfrm>
                <a:off x="1536" y="2687"/>
                <a:ext cx="117" cy="168"/>
              </a:xfrm>
              <a:custGeom>
                <a:cxnLst>
                  <a:cxn ang="0">
                    <a:pos x="15" y="90"/>
                  </a:cxn>
                  <a:cxn ang="0">
                    <a:pos x="0" y="96"/>
                  </a:cxn>
                  <a:cxn ang="0">
                    <a:pos x="69" y="0"/>
                  </a:cxn>
                  <a:cxn ang="0">
                    <a:pos x="27" y="96"/>
                  </a:cxn>
                  <a:cxn ang="0">
                    <a:pos x="21" y="93"/>
                  </a:cxn>
                  <a:cxn ang="0">
                    <a:pos x="45" y="36"/>
                  </a:cxn>
                  <a:cxn ang="0">
                    <a:pos x="15" y="90"/>
                  </a:cxn>
                </a:cxnLst>
                <a:rect b="b" l="0" r="r" t="0"/>
                <a:pathLst>
                  <a:path h="99" w="69">
                    <a:moveTo>
                      <a:pt x="15" y="90"/>
                    </a:moveTo>
                    <a:cubicBezTo>
                      <a:pt x="9" y="91"/>
                      <a:pt x="10" y="99"/>
                      <a:pt x="0" y="96"/>
                    </a:cubicBezTo>
                    <a:cubicBezTo>
                      <a:pt x="24" y="65"/>
                      <a:pt x="29" y="15"/>
                      <a:pt x="69" y="0"/>
                    </a:cubicBezTo>
                    <a:cubicBezTo>
                      <a:pt x="66" y="43"/>
                      <a:pt x="52" y="75"/>
                      <a:pt x="27" y="96"/>
                    </a:cubicBezTo>
                    <a:cubicBezTo>
                      <a:pt x="24" y="96"/>
                      <a:pt x="22" y="95"/>
                      <a:pt x="21" y="93"/>
                    </a:cubicBezTo>
                    <a:cubicBezTo>
                      <a:pt x="31" y="78"/>
                      <a:pt x="47" y="53"/>
                      <a:pt x="45" y="36"/>
                    </a:cubicBezTo>
                    <a:cubicBezTo>
                      <a:pt x="38" y="57"/>
                      <a:pt x="24" y="71"/>
                      <a:pt x="15" y="90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40" name="Freeform 401"/>
              <p:cNvSpPr/>
              <p:nvPr/>
            </p:nvSpPr>
            <p:spPr bwMode="auto">
              <a:xfrm>
                <a:off x="2736" y="2748"/>
                <a:ext cx="193" cy="82"/>
              </a:xfrm>
              <a:custGeom>
                <a:cxnLst>
                  <a:cxn ang="0">
                    <a:pos x="0" y="48"/>
                  </a:cxn>
                  <a:cxn ang="0">
                    <a:pos x="111" y="0"/>
                  </a:cxn>
                  <a:cxn ang="0">
                    <a:pos x="114" y="9"/>
                  </a:cxn>
                  <a:cxn ang="0">
                    <a:pos x="0" y="48"/>
                  </a:cxn>
                </a:cxnLst>
                <a:rect b="b" l="0" r="r" t="0"/>
                <a:pathLst>
                  <a:path h="48" w="114">
                    <a:moveTo>
                      <a:pt x="0" y="48"/>
                    </a:moveTo>
                    <a:cubicBezTo>
                      <a:pt x="12" y="7"/>
                      <a:pt x="65" y="7"/>
                      <a:pt x="111" y="0"/>
                    </a:cubicBezTo>
                    <a:cubicBezTo>
                      <a:pt x="113" y="2"/>
                      <a:pt x="114" y="5"/>
                      <a:pt x="114" y="9"/>
                    </a:cubicBezTo>
                    <a:cubicBezTo>
                      <a:pt x="67" y="13"/>
                      <a:pt x="33" y="30"/>
                      <a:pt x="0" y="48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41" name="Freeform 402"/>
              <p:cNvSpPr/>
              <p:nvPr/>
            </p:nvSpPr>
            <p:spPr bwMode="auto">
              <a:xfrm>
                <a:off x="2802" y="2794"/>
                <a:ext cx="97" cy="32"/>
              </a:xfrm>
              <a:custGeom>
                <a:cxnLst>
                  <a:cxn ang="0">
                    <a:pos x="0" y="18"/>
                  </a:cxn>
                  <a:cxn ang="0">
                    <a:pos x="57" y="0"/>
                  </a:cxn>
                  <a:cxn ang="0">
                    <a:pos x="0" y="18"/>
                  </a:cxn>
                </a:cxnLst>
                <a:rect b="b" l="0" r="r" t="0"/>
                <a:pathLst>
                  <a:path h="19" w="57">
                    <a:moveTo>
                      <a:pt x="0" y="18"/>
                    </a:moveTo>
                    <a:cubicBezTo>
                      <a:pt x="13" y="6"/>
                      <a:pt x="36" y="4"/>
                      <a:pt x="57" y="0"/>
                    </a:cubicBezTo>
                    <a:cubicBezTo>
                      <a:pt x="47" y="15"/>
                      <a:pt x="26" y="19"/>
                      <a:pt x="0" y="18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42" name="Freeform 403"/>
              <p:cNvSpPr/>
              <p:nvPr/>
            </p:nvSpPr>
            <p:spPr bwMode="auto">
              <a:xfrm>
                <a:off x="4673" y="2764"/>
                <a:ext cx="12" cy="61"/>
              </a:xfrm>
              <a:custGeom>
                <a:cxnLst>
                  <a:cxn ang="0">
                    <a:pos x="0" y="36"/>
                  </a:cxn>
                  <a:cxn ang="0">
                    <a:pos x="0" y="0"/>
                  </a:cxn>
                  <a:cxn ang="0">
                    <a:pos x="3" y="36"/>
                  </a:cxn>
                  <a:cxn ang="0">
                    <a:pos x="0" y="36"/>
                  </a:cxn>
                </a:cxnLst>
                <a:rect b="b" l="0" r="r" t="0"/>
                <a:pathLst>
                  <a:path h="36" w="7">
                    <a:moveTo>
                      <a:pt x="0" y="36"/>
                    </a:moveTo>
                    <a:cubicBezTo>
                      <a:pt x="0" y="24"/>
                      <a:pt x="0" y="12"/>
                      <a:pt x="0" y="0"/>
                    </a:cubicBezTo>
                    <a:cubicBezTo>
                      <a:pt x="7" y="6"/>
                      <a:pt x="1" y="25"/>
                      <a:pt x="3" y="36"/>
                    </a:cubicBezTo>
                    <a:cubicBezTo>
                      <a:pt x="2" y="36"/>
                      <a:pt x="1" y="36"/>
                      <a:pt x="0" y="36"/>
                    </a:cubicBezTo>
                    <a:close/>
                  </a:path>
                </a:pathLst>
              </a:custGeom>
              <a:solidFill>
                <a:srgbClr val="3151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43" name="Freeform 404"/>
              <p:cNvSpPr/>
              <p:nvPr/>
            </p:nvSpPr>
            <p:spPr bwMode="auto">
              <a:xfrm>
                <a:off x="1733" y="2804"/>
                <a:ext cx="18" cy="51"/>
              </a:xfrm>
              <a:custGeom>
                <a:cxnLst>
                  <a:cxn ang="0">
                    <a:pos x="4" y="30"/>
                  </a:cxn>
                  <a:cxn ang="0">
                    <a:pos x="7" y="0"/>
                  </a:cxn>
                  <a:cxn ang="0">
                    <a:pos x="4" y="30"/>
                  </a:cxn>
                </a:cxnLst>
                <a:rect b="b" l="0" r="r" t="0"/>
                <a:pathLst>
                  <a:path h="30" w="11">
                    <a:moveTo>
                      <a:pt x="4" y="30"/>
                    </a:moveTo>
                    <a:cubicBezTo>
                      <a:pt x="6" y="21"/>
                      <a:pt x="0" y="4"/>
                      <a:pt x="7" y="0"/>
                    </a:cubicBezTo>
                    <a:cubicBezTo>
                      <a:pt x="5" y="9"/>
                      <a:pt x="11" y="26"/>
                      <a:pt x="4" y="30"/>
                    </a:cubicBezTo>
                    <a:close/>
                  </a:path>
                </a:pathLst>
              </a:custGeom>
              <a:solidFill>
                <a:srgbClr val="17686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1044" name="Freeform 405"/>
              <p:cNvSpPr/>
              <p:nvPr/>
            </p:nvSpPr>
            <p:spPr bwMode="auto">
              <a:xfrm>
                <a:off x="824" y="2855"/>
                <a:ext cx="5" cy="56"/>
              </a:xfrm>
              <a:custGeom>
                <a:cxnLst>
                  <a:cxn ang="0">
                    <a:pos x="0" y="33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33"/>
                  </a:cxn>
                  <a:cxn ang="0">
                    <a:pos x="0" y="33"/>
                  </a:cxn>
                </a:cxnLst>
                <a:rect b="b" l="0" r="r" t="0"/>
                <a:pathLst>
                  <a:path h="33" w="3">
                    <a:moveTo>
                      <a:pt x="0" y="33"/>
                    </a:moveTo>
                    <a:cubicBezTo>
                      <a:pt x="0" y="22"/>
                      <a:pt x="0" y="1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11"/>
                      <a:pt x="3" y="22"/>
                      <a:pt x="3" y="33"/>
                    </a:cubicBezTo>
                    <a:cubicBezTo>
                      <a:pt x="2" y="33"/>
                      <a:pt x="1" y="33"/>
                      <a:pt x="0" y="33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</p:grpSp>
        <p:sp>
          <p:nvSpPr>
            <p:cNvPr id="734" name="Freeform 407"/>
            <p:cNvSpPr/>
            <p:nvPr/>
          </p:nvSpPr>
          <p:spPr bwMode="auto">
            <a:xfrm>
              <a:off x="5594350" y="4589463"/>
              <a:ext cx="127000" cy="69850"/>
            </a:xfrm>
            <a:custGeom>
              <a:cxnLst>
                <a:cxn ang="0">
                  <a:pos x="0" y="6"/>
                </a:cxn>
                <a:cxn ang="0">
                  <a:pos x="0" y="0"/>
                </a:cxn>
                <a:cxn ang="0">
                  <a:pos x="45" y="15"/>
                </a:cxn>
                <a:cxn ang="0">
                  <a:pos x="39" y="24"/>
                </a:cxn>
                <a:cxn ang="0">
                  <a:pos x="0" y="6"/>
                </a:cxn>
              </a:cxnLst>
              <a:rect b="b" l="0" r="r" t="0"/>
              <a:pathLst>
                <a:path h="26" w="47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12" y="8"/>
                    <a:pt x="20" y="20"/>
                    <a:pt x="45" y="15"/>
                  </a:cubicBezTo>
                  <a:cubicBezTo>
                    <a:pt x="47" y="22"/>
                    <a:pt x="39" y="19"/>
                    <a:pt x="39" y="24"/>
                  </a:cubicBezTo>
                  <a:cubicBezTo>
                    <a:pt x="18" y="26"/>
                    <a:pt x="3" y="22"/>
                    <a:pt x="0" y="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5" name="Freeform 408"/>
            <p:cNvSpPr/>
            <p:nvPr/>
          </p:nvSpPr>
          <p:spPr bwMode="auto">
            <a:xfrm>
              <a:off x="5594350" y="4670425"/>
              <a:ext cx="112713" cy="12700"/>
            </a:xfrm>
            <a:custGeom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0" y="0"/>
                </a:cxn>
              </a:cxnLst>
              <a:rect b="b" l="0" r="r" t="0"/>
              <a:pathLst>
                <a:path h="5" w="42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35" y="5"/>
                    <a:pt x="7" y="5"/>
                    <a:pt x="0" y="0"/>
                  </a:cubicBezTo>
                  <a:close/>
                </a:path>
              </a:pathLst>
            </a:custGeom>
            <a:solidFill>
              <a:srgbClr val="9EB8B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6" name="Freeform 409"/>
            <p:cNvSpPr/>
            <p:nvPr/>
          </p:nvSpPr>
          <p:spPr bwMode="auto">
            <a:xfrm>
              <a:off x="2867025" y="4670425"/>
              <a:ext cx="2713038" cy="39688"/>
            </a:xfrm>
            <a:custGeom>
              <a:cxnLst>
                <a:cxn ang="0">
                  <a:pos x="999" y="0"/>
                </a:cxn>
                <a:cxn ang="0">
                  <a:pos x="876" y="9"/>
                </a:cxn>
                <a:cxn ang="0">
                  <a:pos x="0" y="6"/>
                </a:cxn>
                <a:cxn ang="0">
                  <a:pos x="999" y="6"/>
                </a:cxn>
                <a:cxn ang="0">
                  <a:pos x="999" y="0"/>
                </a:cxn>
              </a:cxnLst>
              <a:rect b="b" l="0" r="r" t="0"/>
              <a:pathLst>
                <a:path h="15" w="1009">
                  <a:moveTo>
                    <a:pt x="999" y="0"/>
                  </a:moveTo>
                  <a:cubicBezTo>
                    <a:pt x="1009" y="15"/>
                    <a:pt x="914" y="9"/>
                    <a:pt x="876" y="9"/>
                  </a:cubicBezTo>
                  <a:cubicBezTo>
                    <a:pt x="589" y="9"/>
                    <a:pt x="272" y="11"/>
                    <a:pt x="0" y="6"/>
                  </a:cubicBezTo>
                  <a:cubicBezTo>
                    <a:pt x="333" y="6"/>
                    <a:pt x="666" y="6"/>
                    <a:pt x="999" y="6"/>
                  </a:cubicBezTo>
                  <a:cubicBezTo>
                    <a:pt x="999" y="4"/>
                    <a:pt x="999" y="2"/>
                    <a:pt x="999" y="0"/>
                  </a:cubicBezTo>
                  <a:close/>
                </a:path>
              </a:pathLst>
            </a:custGeom>
            <a:solidFill>
              <a:srgbClr val="1768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7" name="Freeform 410"/>
            <p:cNvSpPr/>
            <p:nvPr/>
          </p:nvSpPr>
          <p:spPr bwMode="auto">
            <a:xfrm>
              <a:off x="2608263" y="4672013"/>
              <a:ext cx="2974975" cy="158750"/>
            </a:xfrm>
            <a:custGeom>
              <a:cxnLst>
                <a:cxn ang="0">
                  <a:pos x="609" y="44"/>
                </a:cxn>
                <a:cxn ang="0">
                  <a:pos x="0" y="20"/>
                </a:cxn>
                <a:cxn ang="0">
                  <a:pos x="120" y="17"/>
                </a:cxn>
                <a:cxn ang="0">
                  <a:pos x="255" y="20"/>
                </a:cxn>
                <a:cxn ang="0">
                  <a:pos x="513" y="20"/>
                </a:cxn>
                <a:cxn ang="0">
                  <a:pos x="630" y="17"/>
                </a:cxn>
                <a:cxn ang="0">
                  <a:pos x="747" y="17"/>
                </a:cxn>
                <a:cxn ang="0">
                  <a:pos x="864" y="17"/>
                </a:cxn>
                <a:cxn ang="0">
                  <a:pos x="984" y="17"/>
                </a:cxn>
                <a:cxn ang="0">
                  <a:pos x="1101" y="20"/>
                </a:cxn>
                <a:cxn ang="0">
                  <a:pos x="1104" y="41"/>
                </a:cxn>
                <a:cxn ang="0">
                  <a:pos x="1098" y="47"/>
                </a:cxn>
                <a:cxn ang="0">
                  <a:pos x="831" y="47"/>
                </a:cxn>
                <a:cxn ang="0">
                  <a:pos x="765" y="47"/>
                </a:cxn>
                <a:cxn ang="0">
                  <a:pos x="726" y="47"/>
                </a:cxn>
                <a:cxn ang="0">
                  <a:pos x="687" y="47"/>
                </a:cxn>
                <a:cxn ang="0">
                  <a:pos x="648" y="44"/>
                </a:cxn>
                <a:cxn ang="0">
                  <a:pos x="609" y="44"/>
                </a:cxn>
              </a:cxnLst>
              <a:rect b="b" l="0" r="r" t="0"/>
              <a:pathLst>
                <a:path h="59" w="1106">
                  <a:moveTo>
                    <a:pt x="609" y="44"/>
                  </a:moveTo>
                  <a:cubicBezTo>
                    <a:pt x="400" y="42"/>
                    <a:pt x="200" y="31"/>
                    <a:pt x="0" y="20"/>
                  </a:cubicBezTo>
                  <a:cubicBezTo>
                    <a:pt x="26" y="0"/>
                    <a:pt x="84" y="18"/>
                    <a:pt x="120" y="17"/>
                  </a:cubicBezTo>
                  <a:cubicBezTo>
                    <a:pt x="159" y="24"/>
                    <a:pt x="211" y="18"/>
                    <a:pt x="255" y="20"/>
                  </a:cubicBezTo>
                  <a:cubicBezTo>
                    <a:pt x="341" y="20"/>
                    <a:pt x="427" y="20"/>
                    <a:pt x="513" y="20"/>
                  </a:cubicBezTo>
                  <a:cubicBezTo>
                    <a:pt x="551" y="18"/>
                    <a:pt x="597" y="24"/>
                    <a:pt x="630" y="17"/>
                  </a:cubicBezTo>
                  <a:cubicBezTo>
                    <a:pt x="669" y="17"/>
                    <a:pt x="708" y="17"/>
                    <a:pt x="747" y="17"/>
                  </a:cubicBezTo>
                  <a:cubicBezTo>
                    <a:pt x="786" y="17"/>
                    <a:pt x="825" y="17"/>
                    <a:pt x="864" y="17"/>
                  </a:cubicBezTo>
                  <a:cubicBezTo>
                    <a:pt x="904" y="17"/>
                    <a:pt x="944" y="17"/>
                    <a:pt x="984" y="17"/>
                  </a:cubicBezTo>
                  <a:cubicBezTo>
                    <a:pt x="1022" y="19"/>
                    <a:pt x="1068" y="13"/>
                    <a:pt x="1101" y="20"/>
                  </a:cubicBezTo>
                  <a:cubicBezTo>
                    <a:pt x="1102" y="27"/>
                    <a:pt x="1106" y="31"/>
                    <a:pt x="1104" y="41"/>
                  </a:cubicBezTo>
                  <a:cubicBezTo>
                    <a:pt x="1105" y="46"/>
                    <a:pt x="1102" y="46"/>
                    <a:pt x="1098" y="47"/>
                  </a:cubicBezTo>
                  <a:cubicBezTo>
                    <a:pt x="1018" y="59"/>
                    <a:pt x="917" y="38"/>
                    <a:pt x="831" y="47"/>
                  </a:cubicBezTo>
                  <a:cubicBezTo>
                    <a:pt x="809" y="47"/>
                    <a:pt x="787" y="47"/>
                    <a:pt x="765" y="47"/>
                  </a:cubicBezTo>
                  <a:cubicBezTo>
                    <a:pt x="752" y="47"/>
                    <a:pt x="739" y="47"/>
                    <a:pt x="726" y="47"/>
                  </a:cubicBezTo>
                  <a:cubicBezTo>
                    <a:pt x="713" y="47"/>
                    <a:pt x="700" y="47"/>
                    <a:pt x="687" y="47"/>
                  </a:cubicBezTo>
                  <a:cubicBezTo>
                    <a:pt x="680" y="40"/>
                    <a:pt x="660" y="46"/>
                    <a:pt x="648" y="44"/>
                  </a:cubicBezTo>
                  <a:cubicBezTo>
                    <a:pt x="635" y="44"/>
                    <a:pt x="622" y="44"/>
                    <a:pt x="609" y="44"/>
                  </a:cubicBezTo>
                  <a:close/>
                </a:path>
              </a:pathLst>
            </a:custGeom>
            <a:solidFill>
              <a:srgbClr val="1575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8" name="Freeform 411"/>
            <p:cNvSpPr/>
            <p:nvPr/>
          </p:nvSpPr>
          <p:spPr bwMode="auto">
            <a:xfrm>
              <a:off x="5597525" y="4694238"/>
              <a:ext cx="77788" cy="39688"/>
            </a:xfrm>
            <a:custGeom>
              <a:cxnLst>
                <a:cxn ang="0">
                  <a:pos x="2" y="15"/>
                </a:cxn>
                <a:cxn ang="0">
                  <a:pos x="5" y="0"/>
                </a:cxn>
                <a:cxn ang="0">
                  <a:pos x="29" y="0"/>
                </a:cxn>
                <a:cxn ang="0">
                  <a:pos x="2" y="15"/>
                </a:cxn>
              </a:cxnLst>
              <a:rect b="b" l="0" r="r" t="0"/>
              <a:pathLst>
                <a:path h="15" w="28">
                  <a:moveTo>
                    <a:pt x="2" y="15"/>
                  </a:moveTo>
                  <a:cubicBezTo>
                    <a:pt x="0" y="7"/>
                    <a:pt x="6" y="7"/>
                    <a:pt x="5" y="0"/>
                  </a:cubicBezTo>
                  <a:cubicBezTo>
                    <a:pt x="13" y="0"/>
                    <a:pt x="21" y="0"/>
                    <a:pt x="29" y="0"/>
                  </a:cubicBezTo>
                  <a:cubicBezTo>
                    <a:pt x="22" y="7"/>
                    <a:pt x="15" y="14"/>
                    <a:pt x="2" y="15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9" name="Freeform 412"/>
            <p:cNvSpPr/>
            <p:nvPr/>
          </p:nvSpPr>
          <p:spPr bwMode="auto">
            <a:xfrm>
              <a:off x="5667375" y="4697413"/>
              <a:ext cx="120650" cy="42863"/>
            </a:xfrm>
            <a:custGeom>
              <a:cxnLst>
                <a:cxn ang="0">
                  <a:pos x="45" y="5"/>
                </a:cxn>
                <a:cxn ang="0">
                  <a:pos x="0" y="14"/>
                </a:cxn>
                <a:cxn ang="0">
                  <a:pos x="45" y="2"/>
                </a:cxn>
                <a:cxn ang="0">
                  <a:pos x="45" y="5"/>
                </a:cxn>
              </a:cxnLst>
              <a:rect b="b" l="0" r="r" t="0"/>
              <a:pathLst>
                <a:path h="16" w="45">
                  <a:moveTo>
                    <a:pt x="45" y="5"/>
                  </a:moveTo>
                  <a:cubicBezTo>
                    <a:pt x="35" y="13"/>
                    <a:pt x="20" y="16"/>
                    <a:pt x="0" y="14"/>
                  </a:cubicBezTo>
                  <a:cubicBezTo>
                    <a:pt x="8" y="3"/>
                    <a:pt x="24" y="0"/>
                    <a:pt x="45" y="2"/>
                  </a:cubicBezTo>
                  <a:cubicBezTo>
                    <a:pt x="45" y="3"/>
                    <a:pt x="45" y="4"/>
                    <a:pt x="45" y="5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40" name="Freeform 413"/>
            <p:cNvSpPr/>
            <p:nvPr/>
          </p:nvSpPr>
          <p:spPr bwMode="auto">
            <a:xfrm>
              <a:off x="5610225" y="4740275"/>
              <a:ext cx="96838" cy="19050"/>
            </a:xfrm>
            <a:custGeom>
              <a:cxnLst>
                <a:cxn ang="0">
                  <a:pos x="0" y="7"/>
                </a:cxn>
                <a:cxn ang="0">
                  <a:pos x="36" y="4"/>
                </a:cxn>
                <a:cxn ang="0">
                  <a:pos x="36" y="7"/>
                </a:cxn>
                <a:cxn ang="0">
                  <a:pos x="0" y="7"/>
                </a:cxn>
              </a:cxnLst>
              <a:rect b="b" l="0" r="r" t="0"/>
              <a:pathLst>
                <a:path h="7" w="36">
                  <a:moveTo>
                    <a:pt x="0" y="7"/>
                  </a:moveTo>
                  <a:cubicBezTo>
                    <a:pt x="6" y="0"/>
                    <a:pt x="25" y="6"/>
                    <a:pt x="36" y="4"/>
                  </a:cubicBezTo>
                  <a:cubicBezTo>
                    <a:pt x="36" y="5"/>
                    <a:pt x="36" y="6"/>
                    <a:pt x="36" y="7"/>
                  </a:cubicBezTo>
                  <a:cubicBezTo>
                    <a:pt x="24" y="7"/>
                    <a:pt x="12" y="7"/>
                    <a:pt x="0" y="7"/>
                  </a:cubicBezTo>
                  <a:close/>
                </a:path>
              </a:pathLst>
            </a:custGeom>
            <a:solidFill>
              <a:srgbClr val="4F79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41" name="Freeform 414"/>
            <p:cNvSpPr/>
            <p:nvPr/>
          </p:nvSpPr>
          <p:spPr bwMode="auto">
            <a:xfrm>
              <a:off x="3309938" y="4779963"/>
              <a:ext cx="88900" cy="30163"/>
            </a:xfrm>
            <a:custGeom>
              <a:cxnLst>
                <a:cxn ang="0">
                  <a:pos x="0" y="4"/>
                </a:cxn>
                <a:cxn ang="0">
                  <a:pos x="33" y="7"/>
                </a:cxn>
                <a:cxn ang="0">
                  <a:pos x="0" y="4"/>
                </a:cxn>
              </a:cxnLst>
              <a:rect b="b" l="0" r="r" t="0"/>
              <a:pathLst>
                <a:path h="11" w="33">
                  <a:moveTo>
                    <a:pt x="0" y="4"/>
                  </a:moveTo>
                  <a:cubicBezTo>
                    <a:pt x="10" y="6"/>
                    <a:pt x="28" y="0"/>
                    <a:pt x="33" y="7"/>
                  </a:cubicBezTo>
                  <a:cubicBezTo>
                    <a:pt x="23" y="5"/>
                    <a:pt x="5" y="11"/>
                    <a:pt x="0" y="4"/>
                  </a:cubicBezTo>
                  <a:close/>
                </a:path>
              </a:pathLst>
            </a:custGeom>
            <a:solidFill>
              <a:srgbClr val="4F79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42" name="Freeform 415"/>
            <p:cNvSpPr/>
            <p:nvPr/>
          </p:nvSpPr>
          <p:spPr bwMode="auto">
            <a:xfrm>
              <a:off x="3487738" y="4787900"/>
              <a:ext cx="120650" cy="30163"/>
            </a:xfrm>
            <a:custGeom>
              <a:cxnLst>
                <a:cxn ang="0">
                  <a:pos x="0" y="4"/>
                </a:cxn>
                <a:cxn ang="0">
                  <a:pos x="45" y="7"/>
                </a:cxn>
                <a:cxn ang="0">
                  <a:pos x="0" y="4"/>
                </a:cxn>
              </a:cxnLst>
              <a:rect b="b" l="0" r="r" t="0"/>
              <a:pathLst>
                <a:path h="11" w="45">
                  <a:moveTo>
                    <a:pt x="0" y="4"/>
                  </a:moveTo>
                  <a:cubicBezTo>
                    <a:pt x="14" y="6"/>
                    <a:pt x="36" y="0"/>
                    <a:pt x="45" y="7"/>
                  </a:cubicBezTo>
                  <a:cubicBezTo>
                    <a:pt x="31" y="5"/>
                    <a:pt x="9" y="11"/>
                    <a:pt x="0" y="4"/>
                  </a:cubicBezTo>
                  <a:close/>
                </a:path>
              </a:pathLst>
            </a:custGeom>
            <a:solidFill>
              <a:srgbClr val="4F79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43" name="Freeform 416"/>
            <p:cNvSpPr/>
            <p:nvPr/>
          </p:nvSpPr>
          <p:spPr bwMode="auto">
            <a:xfrm>
              <a:off x="7407275" y="4710113"/>
              <a:ext cx="30163" cy="120650"/>
            </a:xfrm>
            <a:custGeom>
              <a:cxnLst>
                <a:cxn ang="0">
                  <a:pos x="7" y="0"/>
                </a:cxn>
                <a:cxn ang="0">
                  <a:pos x="4" y="45"/>
                </a:cxn>
                <a:cxn ang="0">
                  <a:pos x="7" y="0"/>
                </a:cxn>
              </a:cxnLst>
              <a:rect b="b" l="0" r="r" t="0"/>
              <a:pathLst>
                <a:path h="45" w="11">
                  <a:moveTo>
                    <a:pt x="7" y="0"/>
                  </a:moveTo>
                  <a:cubicBezTo>
                    <a:pt x="5" y="14"/>
                    <a:pt x="11" y="36"/>
                    <a:pt x="4" y="45"/>
                  </a:cubicBezTo>
                  <a:cubicBezTo>
                    <a:pt x="6" y="31"/>
                    <a:pt x="0" y="9"/>
                    <a:pt x="7" y="0"/>
                  </a:cubicBezTo>
                  <a:close/>
                </a:path>
              </a:pathLst>
            </a:custGeom>
            <a:solidFill>
              <a:srgbClr val="719EA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44" name="Freeform 417"/>
            <p:cNvSpPr/>
            <p:nvPr/>
          </p:nvSpPr>
          <p:spPr bwMode="auto">
            <a:xfrm>
              <a:off x="3730625" y="4795838"/>
              <a:ext cx="120650" cy="30163"/>
            </a:xfrm>
            <a:custGeom>
              <a:cxnLst>
                <a:cxn ang="0">
                  <a:pos x="0" y="4"/>
                </a:cxn>
                <a:cxn ang="0">
                  <a:pos x="45" y="7"/>
                </a:cxn>
                <a:cxn ang="0">
                  <a:pos x="0" y="4"/>
                </a:cxn>
              </a:cxnLst>
              <a:rect b="b" l="0" r="r" t="0"/>
              <a:pathLst>
                <a:path h="11" w="45">
                  <a:moveTo>
                    <a:pt x="0" y="4"/>
                  </a:moveTo>
                  <a:cubicBezTo>
                    <a:pt x="14" y="6"/>
                    <a:pt x="36" y="0"/>
                    <a:pt x="45" y="7"/>
                  </a:cubicBezTo>
                  <a:cubicBezTo>
                    <a:pt x="31" y="5"/>
                    <a:pt x="9" y="11"/>
                    <a:pt x="0" y="4"/>
                  </a:cubicBezTo>
                  <a:close/>
                </a:path>
              </a:pathLst>
            </a:custGeom>
            <a:solidFill>
              <a:srgbClr val="3F5A5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45" name="Freeform 418"/>
            <p:cNvSpPr/>
            <p:nvPr/>
          </p:nvSpPr>
          <p:spPr bwMode="auto">
            <a:xfrm>
              <a:off x="3963988" y="4814888"/>
              <a:ext cx="96838" cy="19050"/>
            </a:xfrm>
            <a:custGeom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3"/>
                </a:cxn>
                <a:cxn ang="0">
                  <a:pos x="0" y="0"/>
                </a:cxn>
              </a:cxnLst>
              <a:rect b="b" l="0" r="r" t="0"/>
              <a:pathLst>
                <a:path h="7" w="36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25" y="1"/>
                    <a:pt x="6" y="7"/>
                    <a:pt x="0" y="0"/>
                  </a:cubicBezTo>
                  <a:close/>
                </a:path>
              </a:pathLst>
            </a:custGeom>
            <a:solidFill>
              <a:srgbClr val="4F79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46" name="Freeform 419"/>
            <p:cNvSpPr/>
            <p:nvPr/>
          </p:nvSpPr>
          <p:spPr bwMode="auto">
            <a:xfrm>
              <a:off x="4060825" y="4803775"/>
              <a:ext cx="88900" cy="19050"/>
            </a:xfrm>
            <a:custGeom>
              <a:cxnLst>
                <a:cxn ang="0">
                  <a:pos x="0" y="4"/>
                </a:cxn>
                <a:cxn ang="0">
                  <a:pos x="33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33">
                  <a:moveTo>
                    <a:pt x="0" y="4"/>
                  </a:moveTo>
                  <a:cubicBezTo>
                    <a:pt x="10" y="6"/>
                    <a:pt x="28" y="0"/>
                    <a:pt x="33" y="7"/>
                  </a:cubicBezTo>
                  <a:cubicBezTo>
                    <a:pt x="22" y="7"/>
                    <a:pt x="11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3151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47" name="Freeform 420"/>
            <p:cNvSpPr/>
            <p:nvPr/>
          </p:nvSpPr>
          <p:spPr bwMode="auto">
            <a:xfrm>
              <a:off x="7431088" y="4806950"/>
              <a:ext cx="19050" cy="88900"/>
            </a:xfrm>
            <a:custGeom>
              <a:cxnLst>
                <a:cxn ang="0">
                  <a:pos x="7" y="0"/>
                </a:cxn>
                <a:cxn ang="0">
                  <a:pos x="7" y="33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33" w="7">
                  <a:moveTo>
                    <a:pt x="7" y="0"/>
                  </a:moveTo>
                  <a:cubicBezTo>
                    <a:pt x="7" y="11"/>
                    <a:pt x="7" y="22"/>
                    <a:pt x="7" y="33"/>
                  </a:cubicBezTo>
                  <a:cubicBezTo>
                    <a:pt x="0" y="28"/>
                    <a:pt x="6" y="1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48" name="Freeform 421"/>
            <p:cNvSpPr/>
            <p:nvPr/>
          </p:nvSpPr>
          <p:spPr bwMode="auto">
            <a:xfrm>
              <a:off x="4327525" y="4822825"/>
              <a:ext cx="152400" cy="7938"/>
            </a:xfrm>
            <a:custGeom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57" y="3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3" w="57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7" y="1"/>
                    <a:pt x="57" y="2"/>
                    <a:pt x="57" y="3"/>
                  </a:cubicBezTo>
                  <a:cubicBezTo>
                    <a:pt x="38" y="3"/>
                    <a:pt x="19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F79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49" name="Freeform 422"/>
            <p:cNvSpPr/>
            <p:nvPr/>
          </p:nvSpPr>
          <p:spPr bwMode="auto">
            <a:xfrm>
              <a:off x="4479925" y="4822825"/>
              <a:ext cx="766763" cy="7938"/>
            </a:xfrm>
            <a:custGeom>
              <a:cxnLst>
                <a:cxn ang="0">
                  <a:pos x="0" y="0"/>
                </a:cxn>
                <a:cxn ang="0">
                  <a:pos x="285" y="0"/>
                </a:cxn>
                <a:cxn ang="0">
                  <a:pos x="285" y="3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3" w="285">
                  <a:moveTo>
                    <a:pt x="0" y="0"/>
                  </a:moveTo>
                  <a:cubicBezTo>
                    <a:pt x="95" y="0"/>
                    <a:pt x="190" y="0"/>
                    <a:pt x="285" y="0"/>
                  </a:cubicBezTo>
                  <a:cubicBezTo>
                    <a:pt x="285" y="1"/>
                    <a:pt x="285" y="2"/>
                    <a:pt x="285" y="3"/>
                  </a:cubicBezTo>
                  <a:cubicBezTo>
                    <a:pt x="190" y="3"/>
                    <a:pt x="95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3151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0" name="Freeform 423"/>
            <p:cNvSpPr/>
            <p:nvPr/>
          </p:nvSpPr>
          <p:spPr bwMode="auto">
            <a:xfrm>
              <a:off x="5360988" y="4822825"/>
              <a:ext cx="249238" cy="19050"/>
            </a:xfrm>
            <a:custGeom>
              <a:cxnLst>
                <a:cxn ang="0">
                  <a:pos x="0" y="0"/>
                </a:cxn>
                <a:cxn ang="0">
                  <a:pos x="93" y="0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7" w="93">
                  <a:moveTo>
                    <a:pt x="0" y="0"/>
                  </a:moveTo>
                  <a:cubicBezTo>
                    <a:pt x="31" y="0"/>
                    <a:pt x="62" y="0"/>
                    <a:pt x="93" y="0"/>
                  </a:cubicBezTo>
                  <a:cubicBezTo>
                    <a:pt x="68" y="7"/>
                    <a:pt x="30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719EA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1" name="Freeform 424"/>
            <p:cNvSpPr/>
            <p:nvPr/>
          </p:nvSpPr>
          <p:spPr bwMode="auto">
            <a:xfrm>
              <a:off x="6829425" y="4783138"/>
              <a:ext cx="134938" cy="66675"/>
            </a:xfrm>
            <a:custGeom>
              <a:cxnLst>
                <a:cxn ang="0">
                  <a:pos x="0" y="24"/>
                </a:cxn>
                <a:cxn ang="0">
                  <a:pos x="48" y="0"/>
                </a:cxn>
                <a:cxn ang="0">
                  <a:pos x="0" y="24"/>
                </a:cxn>
              </a:cxnLst>
              <a:rect b="b" l="0" r="r" t="0"/>
              <a:pathLst>
                <a:path h="25" w="50">
                  <a:moveTo>
                    <a:pt x="0" y="24"/>
                  </a:moveTo>
                  <a:cubicBezTo>
                    <a:pt x="11" y="11"/>
                    <a:pt x="32" y="8"/>
                    <a:pt x="48" y="0"/>
                  </a:cubicBezTo>
                  <a:cubicBezTo>
                    <a:pt x="50" y="14"/>
                    <a:pt x="23" y="25"/>
                    <a:pt x="0" y="2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2" name="Freeform 425"/>
            <p:cNvSpPr/>
            <p:nvPr/>
          </p:nvSpPr>
          <p:spPr bwMode="auto">
            <a:xfrm>
              <a:off x="3286125" y="4911725"/>
              <a:ext cx="177800" cy="7938"/>
            </a:xfrm>
            <a:custGeom>
              <a:cxnLst>
                <a:cxn ang="0">
                  <a:pos x="0" y="0"/>
                </a:cxn>
                <a:cxn ang="0">
                  <a:pos x="66" y="0"/>
                </a:cxn>
                <a:cxn ang="0">
                  <a:pos x="66" y="3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3" w="66">
                  <a:moveTo>
                    <a:pt x="0" y="0"/>
                  </a:moveTo>
                  <a:cubicBezTo>
                    <a:pt x="22" y="0"/>
                    <a:pt x="44" y="0"/>
                    <a:pt x="66" y="0"/>
                  </a:cubicBezTo>
                  <a:cubicBezTo>
                    <a:pt x="66" y="1"/>
                    <a:pt x="66" y="2"/>
                    <a:pt x="66" y="3"/>
                  </a:cubicBezTo>
                  <a:cubicBezTo>
                    <a:pt x="44" y="3"/>
                    <a:pt x="22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F79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3" name="Freeform 426"/>
            <p:cNvSpPr/>
            <p:nvPr/>
          </p:nvSpPr>
          <p:spPr bwMode="auto">
            <a:xfrm>
              <a:off x="3463925" y="4902200"/>
              <a:ext cx="169863" cy="17463"/>
            </a:xfrm>
            <a:custGeom>
              <a:cxnLst>
                <a:cxn ang="0">
                  <a:pos x="0" y="4"/>
                </a:cxn>
                <a:cxn ang="0">
                  <a:pos x="63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62">
                  <a:moveTo>
                    <a:pt x="0" y="4"/>
                  </a:moveTo>
                  <a:cubicBezTo>
                    <a:pt x="20" y="6"/>
                    <a:pt x="48" y="0"/>
                    <a:pt x="63" y="7"/>
                  </a:cubicBezTo>
                  <a:cubicBezTo>
                    <a:pt x="42" y="7"/>
                    <a:pt x="21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719EA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4" name="Freeform 427"/>
            <p:cNvSpPr/>
            <p:nvPr/>
          </p:nvSpPr>
          <p:spPr bwMode="auto">
            <a:xfrm>
              <a:off x="3802063" y="4919663"/>
              <a:ext cx="169863" cy="19050"/>
            </a:xfrm>
            <a:custGeom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0" y="0"/>
                </a:cxn>
              </a:cxnLst>
              <a:rect b="b" l="0" r="r" t="0"/>
              <a:pathLst>
                <a:path h="7" w="62">
                  <a:moveTo>
                    <a:pt x="0" y="0"/>
                  </a:moveTo>
                  <a:cubicBezTo>
                    <a:pt x="21" y="0"/>
                    <a:pt x="42" y="0"/>
                    <a:pt x="63" y="0"/>
                  </a:cubicBezTo>
                  <a:cubicBezTo>
                    <a:pt x="63" y="1"/>
                    <a:pt x="63" y="2"/>
                    <a:pt x="63" y="3"/>
                  </a:cubicBezTo>
                  <a:cubicBezTo>
                    <a:pt x="43" y="1"/>
                    <a:pt x="15" y="7"/>
                    <a:pt x="0" y="0"/>
                  </a:cubicBezTo>
                  <a:close/>
                </a:path>
              </a:pathLst>
            </a:custGeom>
            <a:solidFill>
              <a:srgbClr val="3151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5" name="Freeform 428"/>
            <p:cNvSpPr/>
            <p:nvPr/>
          </p:nvSpPr>
          <p:spPr bwMode="auto">
            <a:xfrm>
              <a:off x="4479925" y="4918075"/>
              <a:ext cx="242888" cy="28575"/>
            </a:xfrm>
            <a:custGeom>
              <a:cxnLst>
                <a:cxn ang="0">
                  <a:pos x="0" y="4"/>
                </a:cxn>
                <a:cxn ang="0">
                  <a:pos x="90" y="7"/>
                </a:cxn>
                <a:cxn ang="0">
                  <a:pos x="0" y="4"/>
                </a:cxn>
              </a:cxnLst>
              <a:rect b="b" l="0" r="r" t="0"/>
              <a:pathLst>
                <a:path h="11" w="90">
                  <a:moveTo>
                    <a:pt x="0" y="4"/>
                  </a:moveTo>
                  <a:cubicBezTo>
                    <a:pt x="29" y="6"/>
                    <a:pt x="66" y="0"/>
                    <a:pt x="90" y="7"/>
                  </a:cubicBezTo>
                  <a:cubicBezTo>
                    <a:pt x="61" y="5"/>
                    <a:pt x="24" y="11"/>
                    <a:pt x="0" y="4"/>
                  </a:cubicBezTo>
                  <a:close/>
                </a:path>
              </a:pathLst>
            </a:custGeom>
            <a:solidFill>
              <a:srgbClr val="3151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6" name="Freeform 429"/>
            <p:cNvSpPr/>
            <p:nvPr/>
          </p:nvSpPr>
          <p:spPr bwMode="auto">
            <a:xfrm>
              <a:off x="2720975" y="4926013"/>
              <a:ext cx="331788" cy="28575"/>
            </a:xfrm>
            <a:custGeom>
              <a:cxnLst>
                <a:cxn ang="0">
                  <a:pos x="0" y="4"/>
                </a:cxn>
                <a:cxn ang="0">
                  <a:pos x="123" y="7"/>
                </a:cxn>
                <a:cxn ang="0">
                  <a:pos x="0" y="4"/>
                </a:cxn>
              </a:cxnLst>
              <a:rect b="b" l="0" r="r" t="0"/>
              <a:pathLst>
                <a:path h="11" w="123">
                  <a:moveTo>
                    <a:pt x="0" y="4"/>
                  </a:moveTo>
                  <a:cubicBezTo>
                    <a:pt x="40" y="6"/>
                    <a:pt x="88" y="0"/>
                    <a:pt x="123" y="7"/>
                  </a:cubicBezTo>
                  <a:cubicBezTo>
                    <a:pt x="83" y="5"/>
                    <a:pt x="35" y="11"/>
                    <a:pt x="0" y="4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7" name="Freeform 430"/>
            <p:cNvSpPr/>
            <p:nvPr/>
          </p:nvSpPr>
          <p:spPr bwMode="auto">
            <a:xfrm>
              <a:off x="3165475" y="4933950"/>
              <a:ext cx="120650" cy="30163"/>
            </a:xfrm>
            <a:custGeom>
              <a:cxnLst>
                <a:cxn ang="0">
                  <a:pos x="0" y="4"/>
                </a:cxn>
                <a:cxn ang="0">
                  <a:pos x="45" y="7"/>
                </a:cxn>
                <a:cxn ang="0">
                  <a:pos x="0" y="4"/>
                </a:cxn>
              </a:cxnLst>
              <a:rect b="b" l="0" r="r" t="0"/>
              <a:pathLst>
                <a:path h="11" w="45">
                  <a:moveTo>
                    <a:pt x="0" y="4"/>
                  </a:moveTo>
                  <a:cubicBezTo>
                    <a:pt x="14" y="6"/>
                    <a:pt x="36" y="0"/>
                    <a:pt x="45" y="7"/>
                  </a:cubicBezTo>
                  <a:cubicBezTo>
                    <a:pt x="31" y="5"/>
                    <a:pt x="9" y="11"/>
                    <a:pt x="0" y="4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8" name="Freeform 431"/>
            <p:cNvSpPr/>
            <p:nvPr/>
          </p:nvSpPr>
          <p:spPr bwMode="auto">
            <a:xfrm>
              <a:off x="3398838" y="4941888"/>
              <a:ext cx="112713" cy="30163"/>
            </a:xfrm>
            <a:custGeom>
              <a:cxnLst>
                <a:cxn ang="0">
                  <a:pos x="0" y="4"/>
                </a:cxn>
                <a:cxn ang="0">
                  <a:pos x="42" y="7"/>
                </a:cxn>
                <a:cxn ang="0">
                  <a:pos x="0" y="4"/>
                </a:cxn>
              </a:cxnLst>
              <a:rect b="b" l="0" r="r" t="0"/>
              <a:pathLst>
                <a:path h="11" w="42">
                  <a:moveTo>
                    <a:pt x="0" y="4"/>
                  </a:moveTo>
                  <a:cubicBezTo>
                    <a:pt x="13" y="6"/>
                    <a:pt x="34" y="0"/>
                    <a:pt x="42" y="7"/>
                  </a:cubicBezTo>
                  <a:cubicBezTo>
                    <a:pt x="29" y="5"/>
                    <a:pt x="8" y="11"/>
                    <a:pt x="0" y="4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9" name="Freeform 432"/>
            <p:cNvSpPr/>
            <p:nvPr/>
          </p:nvSpPr>
          <p:spPr bwMode="auto">
            <a:xfrm>
              <a:off x="3633788" y="4949825"/>
              <a:ext cx="112713" cy="30163"/>
            </a:xfrm>
            <a:custGeom>
              <a:cxnLst>
                <a:cxn ang="0">
                  <a:pos x="0" y="4"/>
                </a:cxn>
                <a:cxn ang="0">
                  <a:pos x="42" y="7"/>
                </a:cxn>
                <a:cxn ang="0">
                  <a:pos x="0" y="4"/>
                </a:cxn>
              </a:cxnLst>
              <a:rect b="b" l="0" r="r" t="0"/>
              <a:pathLst>
                <a:path h="11" w="42">
                  <a:moveTo>
                    <a:pt x="0" y="4"/>
                  </a:moveTo>
                  <a:cubicBezTo>
                    <a:pt x="13" y="6"/>
                    <a:pt x="34" y="0"/>
                    <a:pt x="42" y="7"/>
                  </a:cubicBezTo>
                  <a:cubicBezTo>
                    <a:pt x="29" y="5"/>
                    <a:pt x="8" y="11"/>
                    <a:pt x="0" y="4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60" name="Freeform 433"/>
            <p:cNvSpPr/>
            <p:nvPr/>
          </p:nvSpPr>
          <p:spPr bwMode="auto">
            <a:xfrm>
              <a:off x="3859213" y="4957763"/>
              <a:ext cx="120650" cy="30163"/>
            </a:xfrm>
            <a:custGeom>
              <a:cxnLst>
                <a:cxn ang="0">
                  <a:pos x="0" y="4"/>
                </a:cxn>
                <a:cxn ang="0">
                  <a:pos x="45" y="7"/>
                </a:cxn>
                <a:cxn ang="0">
                  <a:pos x="0" y="4"/>
                </a:cxn>
              </a:cxnLst>
              <a:rect b="b" l="0" r="r" t="0"/>
              <a:pathLst>
                <a:path h="11" w="45">
                  <a:moveTo>
                    <a:pt x="0" y="4"/>
                  </a:moveTo>
                  <a:cubicBezTo>
                    <a:pt x="14" y="6"/>
                    <a:pt x="36" y="0"/>
                    <a:pt x="45" y="7"/>
                  </a:cubicBezTo>
                  <a:cubicBezTo>
                    <a:pt x="31" y="5"/>
                    <a:pt x="9" y="11"/>
                    <a:pt x="0" y="4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61" name="Freeform 434"/>
            <p:cNvSpPr/>
            <p:nvPr/>
          </p:nvSpPr>
          <p:spPr bwMode="auto">
            <a:xfrm>
              <a:off x="4092575" y="4965700"/>
              <a:ext cx="114300" cy="30163"/>
            </a:xfrm>
            <a:custGeom>
              <a:cxnLst>
                <a:cxn ang="0">
                  <a:pos x="0" y="4"/>
                </a:cxn>
                <a:cxn ang="0">
                  <a:pos x="42" y="7"/>
                </a:cxn>
                <a:cxn ang="0">
                  <a:pos x="0" y="4"/>
                </a:cxn>
              </a:cxnLst>
              <a:rect b="b" l="0" r="r" t="0"/>
              <a:pathLst>
                <a:path h="11" w="42">
                  <a:moveTo>
                    <a:pt x="0" y="4"/>
                  </a:moveTo>
                  <a:cubicBezTo>
                    <a:pt x="13" y="6"/>
                    <a:pt x="34" y="0"/>
                    <a:pt x="42" y="7"/>
                  </a:cubicBezTo>
                  <a:cubicBezTo>
                    <a:pt x="29" y="5"/>
                    <a:pt x="8" y="11"/>
                    <a:pt x="0" y="4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62" name="Freeform 435"/>
            <p:cNvSpPr/>
            <p:nvPr/>
          </p:nvSpPr>
          <p:spPr bwMode="auto">
            <a:xfrm>
              <a:off x="4327525" y="4973638"/>
              <a:ext cx="112713" cy="30163"/>
            </a:xfrm>
            <a:custGeom>
              <a:cxnLst>
                <a:cxn ang="0">
                  <a:pos x="0" y="4"/>
                </a:cxn>
                <a:cxn ang="0">
                  <a:pos x="42" y="7"/>
                </a:cxn>
                <a:cxn ang="0">
                  <a:pos x="0" y="4"/>
                </a:cxn>
              </a:cxnLst>
              <a:rect b="b" l="0" r="r" t="0"/>
              <a:pathLst>
                <a:path h="11" w="42">
                  <a:moveTo>
                    <a:pt x="0" y="4"/>
                  </a:moveTo>
                  <a:cubicBezTo>
                    <a:pt x="13" y="6"/>
                    <a:pt x="34" y="0"/>
                    <a:pt x="42" y="7"/>
                  </a:cubicBezTo>
                  <a:cubicBezTo>
                    <a:pt x="29" y="5"/>
                    <a:pt x="8" y="11"/>
                    <a:pt x="0" y="4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63" name="Freeform 436"/>
            <p:cNvSpPr/>
            <p:nvPr/>
          </p:nvSpPr>
          <p:spPr bwMode="auto">
            <a:xfrm>
              <a:off x="4560888" y="4981575"/>
              <a:ext cx="112713" cy="30163"/>
            </a:xfrm>
            <a:custGeom>
              <a:cxnLst>
                <a:cxn ang="0">
                  <a:pos x="0" y="4"/>
                </a:cxn>
                <a:cxn ang="0">
                  <a:pos x="42" y="7"/>
                </a:cxn>
                <a:cxn ang="0">
                  <a:pos x="0" y="4"/>
                </a:cxn>
              </a:cxnLst>
              <a:rect b="b" l="0" r="r" t="0"/>
              <a:pathLst>
                <a:path h="11" w="42">
                  <a:moveTo>
                    <a:pt x="0" y="4"/>
                  </a:moveTo>
                  <a:cubicBezTo>
                    <a:pt x="13" y="6"/>
                    <a:pt x="34" y="0"/>
                    <a:pt x="42" y="7"/>
                  </a:cubicBezTo>
                  <a:cubicBezTo>
                    <a:pt x="29" y="5"/>
                    <a:pt x="8" y="11"/>
                    <a:pt x="0" y="4"/>
                  </a:cubicBezTo>
                  <a:close/>
                </a:path>
              </a:pathLst>
            </a:custGeom>
            <a:solidFill>
              <a:srgbClr val="0A586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64" name="Freeform 437"/>
            <p:cNvSpPr/>
            <p:nvPr/>
          </p:nvSpPr>
          <p:spPr bwMode="auto">
            <a:xfrm>
              <a:off x="2971800" y="1577975"/>
              <a:ext cx="7938" cy="120650"/>
            </a:xfrm>
            <a:custGeom>
              <a:cxnLst>
                <a:cxn ang="0">
                  <a:pos x="3" y="0"/>
                </a:cxn>
                <a:cxn ang="0">
                  <a:pos x="3" y="45"/>
                </a:cxn>
                <a:cxn ang="0">
                  <a:pos x="0" y="45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45" w="3">
                  <a:moveTo>
                    <a:pt x="3" y="0"/>
                  </a:moveTo>
                  <a:cubicBezTo>
                    <a:pt x="3" y="15"/>
                    <a:pt x="3" y="30"/>
                    <a:pt x="3" y="45"/>
                  </a:cubicBezTo>
                  <a:cubicBezTo>
                    <a:pt x="2" y="45"/>
                    <a:pt x="1" y="45"/>
                    <a:pt x="0" y="45"/>
                  </a:cubicBezTo>
                  <a:cubicBezTo>
                    <a:pt x="0" y="30"/>
                    <a:pt x="0" y="15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367B7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65" name="Freeform 438"/>
            <p:cNvSpPr/>
            <p:nvPr/>
          </p:nvSpPr>
          <p:spPr bwMode="auto">
            <a:xfrm>
              <a:off x="5981700" y="1141413"/>
              <a:ext cx="19050" cy="185738"/>
            </a:xfrm>
            <a:custGeom>
              <a:cxnLst>
                <a:cxn ang="0">
                  <a:pos x="3" y="0"/>
                </a:cxn>
                <a:cxn ang="0">
                  <a:pos x="0" y="69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69" w="7">
                  <a:moveTo>
                    <a:pt x="3" y="0"/>
                  </a:moveTo>
                  <a:cubicBezTo>
                    <a:pt x="1" y="22"/>
                    <a:pt x="7" y="52"/>
                    <a:pt x="0" y="69"/>
                  </a:cubicBezTo>
                  <a:cubicBezTo>
                    <a:pt x="0" y="46"/>
                    <a:pt x="0" y="23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6AB6B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66" name="Freeform 439"/>
            <p:cNvSpPr/>
            <p:nvPr/>
          </p:nvSpPr>
          <p:spPr bwMode="auto">
            <a:xfrm>
              <a:off x="6407150" y="2376488"/>
              <a:ext cx="19050" cy="161925"/>
            </a:xfrm>
            <a:custGeom>
              <a:cxnLst>
                <a:cxn ang="0">
                  <a:pos x="7" y="0"/>
                </a:cxn>
                <a:cxn ang="0">
                  <a:pos x="7" y="60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60" w="7">
                  <a:moveTo>
                    <a:pt x="7" y="0"/>
                  </a:moveTo>
                  <a:cubicBezTo>
                    <a:pt x="7" y="20"/>
                    <a:pt x="7" y="40"/>
                    <a:pt x="7" y="60"/>
                  </a:cubicBezTo>
                  <a:cubicBezTo>
                    <a:pt x="0" y="46"/>
                    <a:pt x="6" y="19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6AB6B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67" name="Freeform 440"/>
            <p:cNvSpPr/>
            <p:nvPr/>
          </p:nvSpPr>
          <p:spPr bwMode="auto">
            <a:xfrm>
              <a:off x="3654425" y="2878138"/>
              <a:ext cx="34925" cy="1050925"/>
            </a:xfrm>
            <a:custGeom>
              <a:cxnLst>
                <a:cxn ang="0">
                  <a:pos x="7" y="0"/>
                </a:cxn>
                <a:cxn ang="0">
                  <a:pos x="7" y="387"/>
                </a:cxn>
                <a:cxn ang="0">
                  <a:pos x="13" y="387"/>
                </a:cxn>
                <a:cxn ang="0">
                  <a:pos x="4" y="390"/>
                </a:cxn>
                <a:cxn ang="0">
                  <a:pos x="7" y="0"/>
                </a:cxn>
              </a:cxnLst>
              <a:rect b="b" l="0" r="r" t="0"/>
              <a:pathLst>
                <a:path h="391" w="13">
                  <a:moveTo>
                    <a:pt x="7" y="0"/>
                  </a:moveTo>
                  <a:cubicBezTo>
                    <a:pt x="7" y="129"/>
                    <a:pt x="7" y="258"/>
                    <a:pt x="7" y="387"/>
                  </a:cubicBezTo>
                  <a:cubicBezTo>
                    <a:pt x="9" y="387"/>
                    <a:pt x="11" y="387"/>
                    <a:pt x="13" y="387"/>
                  </a:cubicBezTo>
                  <a:cubicBezTo>
                    <a:pt x="13" y="391"/>
                    <a:pt x="8" y="390"/>
                    <a:pt x="4" y="390"/>
                  </a:cubicBezTo>
                  <a:cubicBezTo>
                    <a:pt x="6" y="261"/>
                    <a:pt x="0" y="124"/>
                    <a:pt x="7" y="0"/>
                  </a:cubicBezTo>
                  <a:close/>
                </a:path>
              </a:pathLst>
            </a:custGeom>
            <a:solidFill>
              <a:srgbClr val="61B0B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68" name="Freeform 441"/>
            <p:cNvSpPr/>
            <p:nvPr/>
          </p:nvSpPr>
          <p:spPr bwMode="auto">
            <a:xfrm>
              <a:off x="5578475" y="4597400"/>
              <a:ext cx="144463" cy="73025"/>
            </a:xfrm>
            <a:custGeom>
              <a:cxnLst>
                <a:cxn ang="0">
                  <a:pos x="6" y="3"/>
                </a:cxn>
                <a:cxn ang="0">
                  <a:pos x="45" y="21"/>
                </a:cxn>
                <a:cxn ang="0">
                  <a:pos x="54" y="21"/>
                </a:cxn>
                <a:cxn ang="0">
                  <a:pos x="48" y="27"/>
                </a:cxn>
                <a:cxn ang="0">
                  <a:pos x="6" y="27"/>
                </a:cxn>
                <a:cxn ang="0">
                  <a:pos x="0" y="0"/>
                </a:cxn>
                <a:cxn ang="0">
                  <a:pos x="6" y="3"/>
                </a:cxn>
              </a:cxnLst>
              <a:rect b="b" l="0" r="r" t="0"/>
              <a:pathLst>
                <a:path h="27" w="54">
                  <a:moveTo>
                    <a:pt x="6" y="3"/>
                  </a:moveTo>
                  <a:cubicBezTo>
                    <a:pt x="9" y="19"/>
                    <a:pt x="24" y="23"/>
                    <a:pt x="45" y="21"/>
                  </a:cubicBezTo>
                  <a:cubicBezTo>
                    <a:pt x="48" y="21"/>
                    <a:pt x="51" y="21"/>
                    <a:pt x="54" y="21"/>
                  </a:cubicBezTo>
                  <a:cubicBezTo>
                    <a:pt x="53" y="24"/>
                    <a:pt x="51" y="26"/>
                    <a:pt x="48" y="27"/>
                  </a:cubicBezTo>
                  <a:cubicBezTo>
                    <a:pt x="34" y="27"/>
                    <a:pt x="20" y="27"/>
                    <a:pt x="6" y="27"/>
                  </a:cubicBezTo>
                  <a:cubicBezTo>
                    <a:pt x="1" y="21"/>
                    <a:pt x="0" y="11"/>
                    <a:pt x="0" y="0"/>
                  </a:cubicBezTo>
                  <a:cubicBezTo>
                    <a:pt x="2" y="1"/>
                    <a:pt x="3" y="3"/>
                    <a:pt x="6" y="3"/>
                  </a:cubicBezTo>
                  <a:close/>
                </a:path>
              </a:pathLst>
            </a:custGeom>
            <a:solidFill>
              <a:srgbClr val="CEE9E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69" name="Freeform 442"/>
            <p:cNvSpPr/>
            <p:nvPr/>
          </p:nvSpPr>
          <p:spPr bwMode="auto">
            <a:xfrm>
              <a:off x="5562600" y="3248025"/>
              <a:ext cx="290513" cy="1044575"/>
            </a:xfrm>
            <a:custGeom>
              <a:cxnLst>
                <a:cxn ang="0">
                  <a:pos x="0" y="381"/>
                </a:cxn>
                <a:cxn ang="0">
                  <a:pos x="39" y="153"/>
                </a:cxn>
                <a:cxn ang="0">
                  <a:pos x="66" y="153"/>
                </a:cxn>
                <a:cxn ang="0">
                  <a:pos x="42" y="144"/>
                </a:cxn>
                <a:cxn ang="0">
                  <a:pos x="57" y="96"/>
                </a:cxn>
                <a:cxn ang="0">
                  <a:pos x="66" y="0"/>
                </a:cxn>
                <a:cxn ang="0">
                  <a:pos x="105" y="345"/>
                </a:cxn>
                <a:cxn ang="0">
                  <a:pos x="105" y="375"/>
                </a:cxn>
                <a:cxn ang="0">
                  <a:pos x="105" y="384"/>
                </a:cxn>
                <a:cxn ang="0">
                  <a:pos x="0" y="381"/>
                </a:cxn>
              </a:cxnLst>
              <a:rect b="b" l="0" r="r" t="0"/>
              <a:pathLst>
                <a:path h="388" w="108">
                  <a:moveTo>
                    <a:pt x="0" y="381"/>
                  </a:moveTo>
                  <a:cubicBezTo>
                    <a:pt x="8" y="300"/>
                    <a:pt x="27" y="230"/>
                    <a:pt x="39" y="153"/>
                  </a:cubicBezTo>
                  <a:cubicBezTo>
                    <a:pt x="48" y="153"/>
                    <a:pt x="57" y="153"/>
                    <a:pt x="66" y="153"/>
                  </a:cubicBezTo>
                  <a:cubicBezTo>
                    <a:pt x="69" y="139"/>
                    <a:pt x="43" y="154"/>
                    <a:pt x="42" y="144"/>
                  </a:cubicBezTo>
                  <a:cubicBezTo>
                    <a:pt x="46" y="127"/>
                    <a:pt x="42" y="102"/>
                    <a:pt x="57" y="96"/>
                  </a:cubicBezTo>
                  <a:cubicBezTo>
                    <a:pt x="46" y="71"/>
                    <a:pt x="65" y="32"/>
                    <a:pt x="66" y="0"/>
                  </a:cubicBezTo>
                  <a:cubicBezTo>
                    <a:pt x="68" y="126"/>
                    <a:pt x="108" y="214"/>
                    <a:pt x="105" y="345"/>
                  </a:cubicBezTo>
                  <a:cubicBezTo>
                    <a:pt x="105" y="355"/>
                    <a:pt x="105" y="365"/>
                    <a:pt x="105" y="375"/>
                  </a:cubicBezTo>
                  <a:cubicBezTo>
                    <a:pt x="105" y="378"/>
                    <a:pt x="105" y="381"/>
                    <a:pt x="105" y="384"/>
                  </a:cubicBezTo>
                  <a:cubicBezTo>
                    <a:pt x="71" y="382"/>
                    <a:pt x="29" y="388"/>
                    <a:pt x="0" y="381"/>
                  </a:cubicBezTo>
                  <a:close/>
                </a:path>
              </a:pathLst>
            </a:custGeom>
            <a:solidFill>
              <a:srgbClr val="75C0C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70" name="Freeform 443"/>
            <p:cNvSpPr/>
            <p:nvPr/>
          </p:nvSpPr>
          <p:spPr bwMode="auto">
            <a:xfrm>
              <a:off x="2338388" y="1698625"/>
              <a:ext cx="641350" cy="2174875"/>
            </a:xfrm>
            <a:custGeom>
              <a:cxnLst>
                <a:cxn ang="0">
                  <a:pos x="238" y="0"/>
                </a:cxn>
                <a:cxn ang="0">
                  <a:pos x="238" y="90"/>
                </a:cxn>
                <a:cxn ang="0">
                  <a:pos x="238" y="156"/>
                </a:cxn>
                <a:cxn ang="0">
                  <a:pos x="169" y="462"/>
                </a:cxn>
                <a:cxn ang="0">
                  <a:pos x="49" y="717"/>
                </a:cxn>
                <a:cxn ang="0">
                  <a:pos x="40" y="741"/>
                </a:cxn>
                <a:cxn ang="0">
                  <a:pos x="28" y="777"/>
                </a:cxn>
                <a:cxn ang="0">
                  <a:pos x="16" y="804"/>
                </a:cxn>
                <a:cxn ang="0">
                  <a:pos x="1" y="801"/>
                </a:cxn>
                <a:cxn ang="0">
                  <a:pos x="34" y="681"/>
                </a:cxn>
                <a:cxn ang="0">
                  <a:pos x="76" y="618"/>
                </a:cxn>
                <a:cxn ang="0">
                  <a:pos x="163" y="381"/>
                </a:cxn>
                <a:cxn ang="0">
                  <a:pos x="235" y="0"/>
                </a:cxn>
                <a:cxn ang="0">
                  <a:pos x="238" y="0"/>
                </a:cxn>
              </a:cxnLst>
              <a:rect b="b" l="0" r="r" t="0"/>
              <a:pathLst>
                <a:path h="806" w="238">
                  <a:moveTo>
                    <a:pt x="238" y="0"/>
                  </a:moveTo>
                  <a:cubicBezTo>
                    <a:pt x="238" y="30"/>
                    <a:pt x="238" y="60"/>
                    <a:pt x="238" y="90"/>
                  </a:cubicBezTo>
                  <a:cubicBezTo>
                    <a:pt x="238" y="112"/>
                    <a:pt x="238" y="134"/>
                    <a:pt x="238" y="156"/>
                  </a:cubicBezTo>
                  <a:cubicBezTo>
                    <a:pt x="218" y="270"/>
                    <a:pt x="205" y="371"/>
                    <a:pt x="169" y="462"/>
                  </a:cubicBezTo>
                  <a:cubicBezTo>
                    <a:pt x="134" y="551"/>
                    <a:pt x="75" y="625"/>
                    <a:pt x="49" y="717"/>
                  </a:cubicBezTo>
                  <a:cubicBezTo>
                    <a:pt x="46" y="725"/>
                    <a:pt x="39" y="729"/>
                    <a:pt x="40" y="741"/>
                  </a:cubicBezTo>
                  <a:cubicBezTo>
                    <a:pt x="36" y="753"/>
                    <a:pt x="29" y="762"/>
                    <a:pt x="28" y="777"/>
                  </a:cubicBezTo>
                  <a:cubicBezTo>
                    <a:pt x="27" y="789"/>
                    <a:pt x="18" y="793"/>
                    <a:pt x="16" y="804"/>
                  </a:cubicBezTo>
                  <a:cubicBezTo>
                    <a:pt x="12" y="802"/>
                    <a:pt x="0" y="808"/>
                    <a:pt x="1" y="801"/>
                  </a:cubicBezTo>
                  <a:cubicBezTo>
                    <a:pt x="21" y="768"/>
                    <a:pt x="16" y="719"/>
                    <a:pt x="34" y="681"/>
                  </a:cubicBezTo>
                  <a:cubicBezTo>
                    <a:pt x="45" y="658"/>
                    <a:pt x="64" y="639"/>
                    <a:pt x="76" y="618"/>
                  </a:cubicBezTo>
                  <a:cubicBezTo>
                    <a:pt x="118" y="545"/>
                    <a:pt x="143" y="476"/>
                    <a:pt x="163" y="381"/>
                  </a:cubicBezTo>
                  <a:cubicBezTo>
                    <a:pt x="188" y="261"/>
                    <a:pt x="223" y="133"/>
                    <a:pt x="235" y="0"/>
                  </a:cubicBezTo>
                  <a:cubicBezTo>
                    <a:pt x="236" y="0"/>
                    <a:pt x="237" y="0"/>
                    <a:pt x="238" y="0"/>
                  </a:cubicBezTo>
                  <a:close/>
                </a:path>
              </a:pathLst>
            </a:custGeom>
            <a:solidFill>
              <a:srgbClr val="40929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71" name="Freeform 444"/>
            <p:cNvSpPr/>
            <p:nvPr/>
          </p:nvSpPr>
          <p:spPr bwMode="auto">
            <a:xfrm>
              <a:off x="2624138" y="2344738"/>
              <a:ext cx="363538" cy="1495425"/>
            </a:xfrm>
            <a:custGeom>
              <a:cxnLst>
                <a:cxn ang="0">
                  <a:pos x="99" y="144"/>
                </a:cxn>
                <a:cxn ang="0">
                  <a:pos x="135" y="0"/>
                </a:cxn>
                <a:cxn ang="0">
                  <a:pos x="135" y="108"/>
                </a:cxn>
                <a:cxn ang="0">
                  <a:pos x="132" y="141"/>
                </a:cxn>
                <a:cxn ang="0">
                  <a:pos x="123" y="288"/>
                </a:cxn>
                <a:cxn ang="0">
                  <a:pos x="120" y="330"/>
                </a:cxn>
                <a:cxn ang="0">
                  <a:pos x="60" y="540"/>
                </a:cxn>
                <a:cxn ang="0">
                  <a:pos x="27" y="546"/>
                </a:cxn>
                <a:cxn ang="0">
                  <a:pos x="12" y="552"/>
                </a:cxn>
                <a:cxn ang="0">
                  <a:pos x="0" y="555"/>
                </a:cxn>
                <a:cxn ang="0">
                  <a:pos x="99" y="144"/>
                </a:cxn>
              </a:cxnLst>
              <a:rect b="b" l="0" r="r" t="0"/>
              <a:pathLst>
                <a:path h="556" w="135">
                  <a:moveTo>
                    <a:pt x="99" y="144"/>
                  </a:moveTo>
                  <a:cubicBezTo>
                    <a:pt x="114" y="99"/>
                    <a:pt x="119" y="44"/>
                    <a:pt x="135" y="0"/>
                  </a:cubicBezTo>
                  <a:cubicBezTo>
                    <a:pt x="135" y="36"/>
                    <a:pt x="135" y="72"/>
                    <a:pt x="135" y="108"/>
                  </a:cubicBezTo>
                  <a:cubicBezTo>
                    <a:pt x="128" y="113"/>
                    <a:pt x="134" y="131"/>
                    <a:pt x="132" y="141"/>
                  </a:cubicBezTo>
                  <a:cubicBezTo>
                    <a:pt x="132" y="193"/>
                    <a:pt x="122" y="235"/>
                    <a:pt x="123" y="288"/>
                  </a:cubicBezTo>
                  <a:cubicBezTo>
                    <a:pt x="116" y="296"/>
                    <a:pt x="122" y="317"/>
                    <a:pt x="120" y="330"/>
                  </a:cubicBezTo>
                  <a:cubicBezTo>
                    <a:pt x="116" y="416"/>
                    <a:pt x="87" y="477"/>
                    <a:pt x="60" y="540"/>
                  </a:cubicBezTo>
                  <a:cubicBezTo>
                    <a:pt x="51" y="544"/>
                    <a:pt x="39" y="545"/>
                    <a:pt x="27" y="546"/>
                  </a:cubicBezTo>
                  <a:cubicBezTo>
                    <a:pt x="24" y="548"/>
                    <a:pt x="4" y="549"/>
                    <a:pt x="12" y="552"/>
                  </a:cubicBezTo>
                  <a:cubicBezTo>
                    <a:pt x="11" y="556"/>
                    <a:pt x="4" y="554"/>
                    <a:pt x="0" y="555"/>
                  </a:cubicBezTo>
                  <a:cubicBezTo>
                    <a:pt x="52" y="439"/>
                    <a:pt x="83" y="286"/>
                    <a:pt x="99" y="144"/>
                  </a:cubicBezTo>
                  <a:close/>
                </a:path>
              </a:pathLst>
            </a:custGeom>
            <a:solidFill>
              <a:srgbClr val="40929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72" name="Freeform 445"/>
            <p:cNvSpPr/>
            <p:nvPr/>
          </p:nvSpPr>
          <p:spPr bwMode="auto">
            <a:xfrm>
              <a:off x="3003550" y="3779838"/>
              <a:ext cx="201613" cy="17463"/>
            </a:xfrm>
            <a:custGeom>
              <a:cxnLst>
                <a:cxn ang="0">
                  <a:pos x="0" y="7"/>
                </a:cxn>
                <a:cxn ang="0">
                  <a:pos x="75" y="4"/>
                </a:cxn>
                <a:cxn ang="0">
                  <a:pos x="75" y="7"/>
                </a:cxn>
                <a:cxn ang="0">
                  <a:pos x="0" y="7"/>
                </a:cxn>
              </a:cxnLst>
              <a:rect b="b" l="0" r="r" t="0"/>
              <a:pathLst>
                <a:path h="7" w="75">
                  <a:moveTo>
                    <a:pt x="0" y="7"/>
                  </a:moveTo>
                  <a:cubicBezTo>
                    <a:pt x="19" y="0"/>
                    <a:pt x="51" y="6"/>
                    <a:pt x="75" y="4"/>
                  </a:cubicBezTo>
                  <a:cubicBezTo>
                    <a:pt x="75" y="5"/>
                    <a:pt x="75" y="6"/>
                    <a:pt x="75" y="7"/>
                  </a:cubicBezTo>
                  <a:cubicBezTo>
                    <a:pt x="50" y="7"/>
                    <a:pt x="25" y="7"/>
                    <a:pt x="0" y="7"/>
                  </a:cubicBezTo>
                  <a:close/>
                </a:path>
              </a:pathLst>
            </a:custGeom>
            <a:solidFill>
              <a:srgbClr val="719EA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73" name="Freeform 446"/>
            <p:cNvSpPr/>
            <p:nvPr/>
          </p:nvSpPr>
          <p:spPr bwMode="auto">
            <a:xfrm>
              <a:off x="7410450" y="4087813"/>
              <a:ext cx="7938" cy="98425"/>
            </a:xfrm>
            <a:custGeom>
              <a:cxnLst>
                <a:cxn ang="0">
                  <a:pos x="3" y="0"/>
                </a:cxn>
                <a:cxn ang="0">
                  <a:pos x="3" y="36"/>
                </a:cxn>
                <a:cxn ang="0">
                  <a:pos x="0" y="36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36" w="3">
                  <a:moveTo>
                    <a:pt x="3" y="0"/>
                  </a:moveTo>
                  <a:cubicBezTo>
                    <a:pt x="3" y="12"/>
                    <a:pt x="3" y="24"/>
                    <a:pt x="3" y="36"/>
                  </a:cubicBezTo>
                  <a:cubicBezTo>
                    <a:pt x="2" y="36"/>
                    <a:pt x="1" y="36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4F79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74" name="Freeform 447"/>
            <p:cNvSpPr/>
            <p:nvPr/>
          </p:nvSpPr>
          <p:spPr bwMode="auto">
            <a:xfrm>
              <a:off x="3078163" y="1585913"/>
              <a:ext cx="14288" cy="249238"/>
            </a:xfrm>
            <a:custGeom>
              <a:cxnLst>
                <a:cxn ang="0">
                  <a:pos x="5" y="0"/>
                </a:cxn>
                <a:cxn ang="0">
                  <a:pos x="5" y="93"/>
                </a:cxn>
                <a:cxn ang="0">
                  <a:pos x="5" y="0"/>
                </a:cxn>
              </a:cxnLst>
              <a:rect b="b" l="0" r="r" t="0"/>
              <a:pathLst>
                <a:path h="93" w="5">
                  <a:moveTo>
                    <a:pt x="5" y="0"/>
                  </a:moveTo>
                  <a:cubicBezTo>
                    <a:pt x="5" y="31"/>
                    <a:pt x="5" y="62"/>
                    <a:pt x="5" y="93"/>
                  </a:cubicBezTo>
                  <a:cubicBezTo>
                    <a:pt x="0" y="69"/>
                    <a:pt x="0" y="24"/>
                    <a:pt x="5" y="0"/>
                  </a:cubicBezTo>
                  <a:close/>
                </a:path>
              </a:pathLst>
            </a:custGeom>
            <a:solidFill>
              <a:srgbClr val="59A8A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75" name="Freeform 448"/>
            <p:cNvSpPr/>
            <p:nvPr/>
          </p:nvSpPr>
          <p:spPr bwMode="auto">
            <a:xfrm>
              <a:off x="5881688" y="1876425"/>
              <a:ext cx="30163" cy="128588"/>
            </a:xfrm>
            <a:custGeom>
              <a:cxnLst>
                <a:cxn ang="0">
                  <a:pos x="7" y="0"/>
                </a:cxn>
                <a:cxn ang="0">
                  <a:pos x="4" y="48"/>
                </a:cxn>
                <a:cxn ang="0">
                  <a:pos x="7" y="0"/>
                </a:cxn>
              </a:cxnLst>
              <a:rect b="b" l="0" r="r" t="0"/>
              <a:pathLst>
                <a:path h="48" w="11">
                  <a:moveTo>
                    <a:pt x="7" y="0"/>
                  </a:moveTo>
                  <a:cubicBezTo>
                    <a:pt x="5" y="15"/>
                    <a:pt x="11" y="38"/>
                    <a:pt x="4" y="48"/>
                  </a:cubicBezTo>
                  <a:cubicBezTo>
                    <a:pt x="6" y="33"/>
                    <a:pt x="0" y="10"/>
                    <a:pt x="7" y="0"/>
                  </a:cubicBezTo>
                  <a:close/>
                </a:path>
              </a:pathLst>
            </a:custGeom>
            <a:solidFill>
              <a:srgbClr val="4C9EA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76" name="Freeform 449"/>
            <p:cNvSpPr/>
            <p:nvPr/>
          </p:nvSpPr>
          <p:spPr bwMode="auto">
            <a:xfrm>
              <a:off x="5915025" y="2682875"/>
              <a:ext cx="28575" cy="227013"/>
            </a:xfrm>
            <a:custGeom>
              <a:cxnLst>
                <a:cxn ang="0">
                  <a:pos x="4" y="0"/>
                </a:cxn>
                <a:cxn ang="0">
                  <a:pos x="7" y="84"/>
                </a:cxn>
                <a:cxn ang="0">
                  <a:pos x="4" y="0"/>
                </a:cxn>
              </a:cxnLst>
              <a:rect b="b" l="0" r="r" t="0"/>
              <a:pathLst>
                <a:path h="84" w="11">
                  <a:moveTo>
                    <a:pt x="4" y="0"/>
                  </a:moveTo>
                  <a:cubicBezTo>
                    <a:pt x="11" y="22"/>
                    <a:pt x="5" y="57"/>
                    <a:pt x="7" y="84"/>
                  </a:cubicBezTo>
                  <a:cubicBezTo>
                    <a:pt x="0" y="62"/>
                    <a:pt x="6" y="27"/>
                    <a:pt x="4" y="0"/>
                  </a:cubicBezTo>
                  <a:close/>
                </a:path>
              </a:pathLst>
            </a:custGeom>
            <a:solidFill>
              <a:srgbClr val="59A8A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77" name="Freeform 450"/>
            <p:cNvSpPr/>
            <p:nvPr/>
          </p:nvSpPr>
          <p:spPr bwMode="auto">
            <a:xfrm>
              <a:off x="6523038" y="3370263"/>
              <a:ext cx="17463" cy="290513"/>
            </a:xfrm>
            <a:custGeom>
              <a:cxnLst>
                <a:cxn ang="0">
                  <a:pos x="0" y="0"/>
                </a:cxn>
                <a:cxn ang="0">
                  <a:pos x="3" y="108"/>
                </a:cxn>
                <a:cxn ang="0">
                  <a:pos x="0" y="108"/>
                </a:cxn>
                <a:cxn ang="0">
                  <a:pos x="0" y="0"/>
                </a:cxn>
              </a:cxnLst>
              <a:rect b="b" l="0" r="r" t="0"/>
              <a:pathLst>
                <a:path h="108" w="7">
                  <a:moveTo>
                    <a:pt x="0" y="0"/>
                  </a:moveTo>
                  <a:cubicBezTo>
                    <a:pt x="7" y="30"/>
                    <a:pt x="1" y="73"/>
                    <a:pt x="3" y="108"/>
                  </a:cubicBezTo>
                  <a:cubicBezTo>
                    <a:pt x="2" y="108"/>
                    <a:pt x="1" y="108"/>
                    <a:pt x="0" y="108"/>
                  </a:cubicBezTo>
                  <a:cubicBezTo>
                    <a:pt x="0" y="72"/>
                    <a:pt x="0" y="36"/>
                    <a:pt x="0" y="0"/>
                  </a:cubicBezTo>
                  <a:close/>
                </a:path>
              </a:pathLst>
            </a:custGeom>
            <a:solidFill>
              <a:srgbClr val="59A8A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78" name="Freeform 451"/>
            <p:cNvSpPr/>
            <p:nvPr/>
          </p:nvSpPr>
          <p:spPr bwMode="auto">
            <a:xfrm>
              <a:off x="3495675" y="920750"/>
              <a:ext cx="169863" cy="19050"/>
            </a:xfrm>
            <a:custGeom>
              <a:cxnLst>
                <a:cxn ang="0">
                  <a:pos x="0" y="4"/>
                </a:cxn>
                <a:cxn ang="0">
                  <a:pos x="63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62">
                  <a:moveTo>
                    <a:pt x="0" y="4"/>
                  </a:moveTo>
                  <a:cubicBezTo>
                    <a:pt x="20" y="6"/>
                    <a:pt x="48" y="0"/>
                    <a:pt x="63" y="7"/>
                  </a:cubicBezTo>
                  <a:cubicBezTo>
                    <a:pt x="42" y="7"/>
                    <a:pt x="21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2E69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79" name="Freeform 452"/>
            <p:cNvSpPr/>
            <p:nvPr/>
          </p:nvSpPr>
          <p:spPr bwMode="auto">
            <a:xfrm>
              <a:off x="6102350" y="3224213"/>
              <a:ext cx="14288" cy="104775"/>
            </a:xfrm>
            <a:custGeom>
              <a:cxnLst>
                <a:cxn ang="0">
                  <a:pos x="0" y="0"/>
                </a:cxn>
                <a:cxn ang="0">
                  <a:pos x="0" y="39"/>
                </a:cxn>
                <a:cxn ang="0">
                  <a:pos x="0" y="0"/>
                </a:cxn>
              </a:cxnLst>
              <a:rect b="b" l="0" r="r" t="0"/>
              <a:pathLst>
                <a:path h="39" w="5">
                  <a:moveTo>
                    <a:pt x="0" y="0"/>
                  </a:moveTo>
                  <a:cubicBezTo>
                    <a:pt x="5" y="6"/>
                    <a:pt x="5" y="33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295E6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80" name="Freeform 453"/>
            <p:cNvSpPr/>
            <p:nvPr/>
          </p:nvSpPr>
          <p:spPr bwMode="auto">
            <a:xfrm>
              <a:off x="2871788" y="3676650"/>
              <a:ext cx="30163" cy="104775"/>
            </a:xfrm>
            <a:custGeom>
              <a:cxnLst>
                <a:cxn ang="0">
                  <a:pos x="7" y="0"/>
                </a:cxn>
                <a:cxn ang="0">
                  <a:pos x="4" y="39"/>
                </a:cxn>
                <a:cxn ang="0">
                  <a:pos x="7" y="0"/>
                </a:cxn>
              </a:cxnLst>
              <a:rect b="b" l="0" r="r" t="0"/>
              <a:pathLst>
                <a:path h="39" w="11">
                  <a:moveTo>
                    <a:pt x="7" y="0"/>
                  </a:moveTo>
                  <a:cubicBezTo>
                    <a:pt x="5" y="12"/>
                    <a:pt x="11" y="32"/>
                    <a:pt x="4" y="39"/>
                  </a:cubicBezTo>
                  <a:cubicBezTo>
                    <a:pt x="6" y="27"/>
                    <a:pt x="0" y="7"/>
                    <a:pt x="7" y="0"/>
                  </a:cubicBezTo>
                  <a:close/>
                </a:path>
              </a:pathLst>
            </a:custGeom>
            <a:solidFill>
              <a:srgbClr val="295E6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81" name="Freeform 454"/>
            <p:cNvSpPr/>
            <p:nvPr/>
          </p:nvSpPr>
          <p:spPr bwMode="auto">
            <a:xfrm>
              <a:off x="3068638" y="793750"/>
              <a:ext cx="217488" cy="7938"/>
            </a:xfrm>
            <a:custGeom>
              <a:cxnLst>
                <a:cxn ang="0">
                  <a:pos x="0" y="0"/>
                </a:cxn>
                <a:cxn ang="0">
                  <a:pos x="81" y="0"/>
                </a:cxn>
                <a:cxn ang="0">
                  <a:pos x="81" y="3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3" w="81">
                  <a:moveTo>
                    <a:pt x="0" y="0"/>
                  </a:moveTo>
                  <a:cubicBezTo>
                    <a:pt x="27" y="0"/>
                    <a:pt x="54" y="0"/>
                    <a:pt x="81" y="0"/>
                  </a:cubicBezTo>
                  <a:cubicBezTo>
                    <a:pt x="81" y="1"/>
                    <a:pt x="81" y="2"/>
                    <a:pt x="81" y="3"/>
                  </a:cubicBezTo>
                  <a:cubicBezTo>
                    <a:pt x="54" y="3"/>
                    <a:pt x="27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82" name="Freeform 455"/>
            <p:cNvSpPr/>
            <p:nvPr/>
          </p:nvSpPr>
          <p:spPr bwMode="auto">
            <a:xfrm>
              <a:off x="1298575" y="2805113"/>
              <a:ext cx="17463" cy="88900"/>
            </a:xfrm>
            <a:custGeom>
              <a:cxnLst>
                <a:cxn ang="0">
                  <a:pos x="7" y="0"/>
                </a:cxn>
                <a:cxn ang="0">
                  <a:pos x="7" y="33"/>
                </a:cxn>
                <a:cxn ang="0">
                  <a:pos x="4" y="33"/>
                </a:cxn>
                <a:cxn ang="0">
                  <a:pos x="7" y="0"/>
                </a:cxn>
              </a:cxnLst>
              <a:rect b="b" l="0" r="r" t="0"/>
              <a:pathLst>
                <a:path h="33" w="7">
                  <a:moveTo>
                    <a:pt x="7" y="0"/>
                  </a:moveTo>
                  <a:cubicBezTo>
                    <a:pt x="7" y="11"/>
                    <a:pt x="7" y="22"/>
                    <a:pt x="7" y="33"/>
                  </a:cubicBezTo>
                  <a:cubicBezTo>
                    <a:pt x="6" y="33"/>
                    <a:pt x="5" y="33"/>
                    <a:pt x="4" y="33"/>
                  </a:cubicBezTo>
                  <a:cubicBezTo>
                    <a:pt x="6" y="23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83" name="Freeform 456"/>
            <p:cNvSpPr/>
            <p:nvPr/>
          </p:nvSpPr>
          <p:spPr bwMode="auto">
            <a:xfrm>
              <a:off x="3282950" y="2813050"/>
              <a:ext cx="390525" cy="1133475"/>
            </a:xfrm>
            <a:custGeom>
              <a:cxnLst>
                <a:cxn ang="0">
                  <a:pos x="43" y="9"/>
                </a:cxn>
                <a:cxn ang="0">
                  <a:pos x="145" y="9"/>
                </a:cxn>
                <a:cxn ang="0">
                  <a:pos x="145" y="24"/>
                </a:cxn>
                <a:cxn ang="0">
                  <a:pos x="142" y="414"/>
                </a:cxn>
                <a:cxn ang="0">
                  <a:pos x="112" y="420"/>
                </a:cxn>
                <a:cxn ang="0">
                  <a:pos x="79" y="420"/>
                </a:cxn>
                <a:cxn ang="0">
                  <a:pos x="10" y="399"/>
                </a:cxn>
                <a:cxn ang="0">
                  <a:pos x="10" y="315"/>
                </a:cxn>
                <a:cxn ang="0">
                  <a:pos x="22" y="300"/>
                </a:cxn>
                <a:cxn ang="0">
                  <a:pos x="10" y="300"/>
                </a:cxn>
                <a:cxn ang="0">
                  <a:pos x="10" y="273"/>
                </a:cxn>
                <a:cxn ang="0">
                  <a:pos x="13" y="246"/>
                </a:cxn>
                <a:cxn ang="0">
                  <a:pos x="22" y="243"/>
                </a:cxn>
                <a:cxn ang="0">
                  <a:pos x="43" y="9"/>
                </a:cxn>
              </a:cxnLst>
              <a:rect b="b" l="0" r="r" t="0"/>
              <a:pathLst>
                <a:path h="421" w="145">
                  <a:moveTo>
                    <a:pt x="43" y="9"/>
                  </a:moveTo>
                  <a:cubicBezTo>
                    <a:pt x="79" y="13"/>
                    <a:pt x="114" y="0"/>
                    <a:pt x="145" y="9"/>
                  </a:cubicBezTo>
                  <a:cubicBezTo>
                    <a:pt x="145" y="14"/>
                    <a:pt x="145" y="19"/>
                    <a:pt x="145" y="24"/>
                  </a:cubicBezTo>
                  <a:cubicBezTo>
                    <a:pt x="138" y="148"/>
                    <a:pt x="144" y="285"/>
                    <a:pt x="142" y="414"/>
                  </a:cubicBezTo>
                  <a:cubicBezTo>
                    <a:pt x="133" y="417"/>
                    <a:pt x="125" y="421"/>
                    <a:pt x="112" y="420"/>
                  </a:cubicBezTo>
                  <a:cubicBezTo>
                    <a:pt x="101" y="420"/>
                    <a:pt x="90" y="420"/>
                    <a:pt x="79" y="420"/>
                  </a:cubicBezTo>
                  <a:cubicBezTo>
                    <a:pt x="50" y="419"/>
                    <a:pt x="32" y="407"/>
                    <a:pt x="10" y="399"/>
                  </a:cubicBezTo>
                  <a:cubicBezTo>
                    <a:pt x="12" y="377"/>
                    <a:pt x="8" y="345"/>
                    <a:pt x="10" y="315"/>
                  </a:cubicBezTo>
                  <a:cubicBezTo>
                    <a:pt x="23" y="319"/>
                    <a:pt x="23" y="310"/>
                    <a:pt x="22" y="300"/>
                  </a:cubicBezTo>
                  <a:cubicBezTo>
                    <a:pt x="18" y="300"/>
                    <a:pt x="14" y="300"/>
                    <a:pt x="10" y="300"/>
                  </a:cubicBezTo>
                  <a:cubicBezTo>
                    <a:pt x="10" y="291"/>
                    <a:pt x="10" y="282"/>
                    <a:pt x="10" y="273"/>
                  </a:cubicBezTo>
                  <a:cubicBezTo>
                    <a:pt x="17" y="270"/>
                    <a:pt x="11" y="254"/>
                    <a:pt x="13" y="246"/>
                  </a:cubicBezTo>
                  <a:cubicBezTo>
                    <a:pt x="17" y="246"/>
                    <a:pt x="21" y="246"/>
                    <a:pt x="22" y="243"/>
                  </a:cubicBezTo>
                  <a:cubicBezTo>
                    <a:pt x="0" y="170"/>
                    <a:pt x="36" y="82"/>
                    <a:pt x="43" y="9"/>
                  </a:cubicBezTo>
                  <a:close/>
                </a:path>
              </a:pathLst>
            </a:custGeom>
            <a:solidFill>
              <a:srgbClr val="188B8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84" name="Freeform 457"/>
            <p:cNvSpPr/>
            <p:nvPr/>
          </p:nvSpPr>
          <p:spPr bwMode="auto">
            <a:xfrm>
              <a:off x="3762375" y="3257550"/>
              <a:ext cx="527050" cy="620713"/>
            </a:xfrm>
            <a:custGeom>
              <a:cxnLst>
                <a:cxn ang="0">
                  <a:pos x="3" y="33"/>
                </a:cxn>
                <a:cxn ang="0">
                  <a:pos x="189" y="27"/>
                </a:cxn>
                <a:cxn ang="0">
                  <a:pos x="192" y="63"/>
                </a:cxn>
                <a:cxn ang="0">
                  <a:pos x="183" y="78"/>
                </a:cxn>
                <a:cxn ang="0">
                  <a:pos x="192" y="96"/>
                </a:cxn>
                <a:cxn ang="0">
                  <a:pos x="189" y="150"/>
                </a:cxn>
                <a:cxn ang="0">
                  <a:pos x="183" y="231"/>
                </a:cxn>
                <a:cxn ang="0">
                  <a:pos x="93" y="216"/>
                </a:cxn>
                <a:cxn ang="0">
                  <a:pos x="48" y="213"/>
                </a:cxn>
                <a:cxn ang="0">
                  <a:pos x="3" y="213"/>
                </a:cxn>
                <a:cxn ang="0">
                  <a:pos x="3" y="159"/>
                </a:cxn>
                <a:cxn ang="0">
                  <a:pos x="21" y="156"/>
                </a:cxn>
                <a:cxn ang="0">
                  <a:pos x="3" y="144"/>
                </a:cxn>
                <a:cxn ang="0">
                  <a:pos x="3" y="78"/>
                </a:cxn>
                <a:cxn ang="0">
                  <a:pos x="24" y="75"/>
                </a:cxn>
                <a:cxn ang="0">
                  <a:pos x="24" y="72"/>
                </a:cxn>
                <a:cxn ang="0">
                  <a:pos x="3" y="33"/>
                </a:cxn>
              </a:cxnLst>
              <a:rect b="b" l="0" r="r" t="0"/>
              <a:pathLst>
                <a:path h="231" w="196">
                  <a:moveTo>
                    <a:pt x="3" y="33"/>
                  </a:moveTo>
                  <a:cubicBezTo>
                    <a:pt x="75" y="41"/>
                    <a:pt x="135" y="0"/>
                    <a:pt x="189" y="27"/>
                  </a:cubicBezTo>
                  <a:cubicBezTo>
                    <a:pt x="191" y="38"/>
                    <a:pt x="185" y="57"/>
                    <a:pt x="192" y="63"/>
                  </a:cubicBezTo>
                  <a:cubicBezTo>
                    <a:pt x="196" y="75"/>
                    <a:pt x="187" y="74"/>
                    <a:pt x="183" y="78"/>
                  </a:cubicBezTo>
                  <a:cubicBezTo>
                    <a:pt x="189" y="81"/>
                    <a:pt x="195" y="84"/>
                    <a:pt x="192" y="96"/>
                  </a:cubicBezTo>
                  <a:cubicBezTo>
                    <a:pt x="185" y="108"/>
                    <a:pt x="191" y="133"/>
                    <a:pt x="189" y="150"/>
                  </a:cubicBezTo>
                  <a:cubicBezTo>
                    <a:pt x="182" y="171"/>
                    <a:pt x="190" y="199"/>
                    <a:pt x="183" y="231"/>
                  </a:cubicBezTo>
                  <a:cubicBezTo>
                    <a:pt x="151" y="228"/>
                    <a:pt x="113" y="231"/>
                    <a:pt x="93" y="216"/>
                  </a:cubicBezTo>
                  <a:cubicBezTo>
                    <a:pt x="84" y="209"/>
                    <a:pt x="62" y="215"/>
                    <a:pt x="48" y="213"/>
                  </a:cubicBezTo>
                  <a:cubicBezTo>
                    <a:pt x="33" y="213"/>
                    <a:pt x="18" y="213"/>
                    <a:pt x="3" y="213"/>
                  </a:cubicBezTo>
                  <a:cubicBezTo>
                    <a:pt x="3" y="195"/>
                    <a:pt x="3" y="177"/>
                    <a:pt x="3" y="159"/>
                  </a:cubicBezTo>
                  <a:cubicBezTo>
                    <a:pt x="8" y="157"/>
                    <a:pt x="21" y="163"/>
                    <a:pt x="21" y="156"/>
                  </a:cubicBezTo>
                  <a:cubicBezTo>
                    <a:pt x="25" y="142"/>
                    <a:pt x="14" y="143"/>
                    <a:pt x="3" y="144"/>
                  </a:cubicBezTo>
                  <a:cubicBezTo>
                    <a:pt x="3" y="122"/>
                    <a:pt x="3" y="100"/>
                    <a:pt x="3" y="78"/>
                  </a:cubicBezTo>
                  <a:cubicBezTo>
                    <a:pt x="9" y="76"/>
                    <a:pt x="23" y="82"/>
                    <a:pt x="24" y="75"/>
                  </a:cubicBezTo>
                  <a:cubicBezTo>
                    <a:pt x="24" y="74"/>
                    <a:pt x="24" y="73"/>
                    <a:pt x="24" y="72"/>
                  </a:cubicBezTo>
                  <a:cubicBezTo>
                    <a:pt x="2" y="74"/>
                    <a:pt x="0" y="56"/>
                    <a:pt x="3" y="33"/>
                  </a:cubicBezTo>
                  <a:close/>
                </a:path>
              </a:pathLst>
            </a:custGeom>
            <a:solidFill>
              <a:srgbClr val="188B8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85" name="Freeform 458"/>
            <p:cNvSpPr/>
            <p:nvPr/>
          </p:nvSpPr>
          <p:spPr bwMode="auto">
            <a:xfrm>
              <a:off x="4281488" y="3673475"/>
              <a:ext cx="306388" cy="212725"/>
            </a:xfrm>
            <a:custGeom>
              <a:cxnLst>
                <a:cxn ang="0">
                  <a:pos x="17" y="7"/>
                </a:cxn>
                <a:cxn ang="0">
                  <a:pos x="110" y="1"/>
                </a:cxn>
                <a:cxn ang="0">
                  <a:pos x="92" y="10"/>
                </a:cxn>
                <a:cxn ang="0">
                  <a:pos x="104" y="19"/>
                </a:cxn>
                <a:cxn ang="0">
                  <a:pos x="89" y="40"/>
                </a:cxn>
                <a:cxn ang="0">
                  <a:pos x="101" y="49"/>
                </a:cxn>
                <a:cxn ang="0">
                  <a:pos x="101" y="64"/>
                </a:cxn>
                <a:cxn ang="0">
                  <a:pos x="2" y="79"/>
                </a:cxn>
                <a:cxn ang="0">
                  <a:pos x="5" y="16"/>
                </a:cxn>
                <a:cxn ang="0">
                  <a:pos x="17" y="7"/>
                </a:cxn>
              </a:cxnLst>
              <a:rect b="b" l="0" r="r" t="0"/>
              <a:pathLst>
                <a:path h="79" w="114">
                  <a:moveTo>
                    <a:pt x="17" y="7"/>
                  </a:moveTo>
                  <a:cubicBezTo>
                    <a:pt x="52" y="9"/>
                    <a:pt x="76" y="0"/>
                    <a:pt x="110" y="1"/>
                  </a:cubicBezTo>
                  <a:cubicBezTo>
                    <a:pt x="114" y="14"/>
                    <a:pt x="92" y="1"/>
                    <a:pt x="92" y="10"/>
                  </a:cubicBezTo>
                  <a:cubicBezTo>
                    <a:pt x="87" y="22"/>
                    <a:pt x="105" y="11"/>
                    <a:pt x="104" y="19"/>
                  </a:cubicBezTo>
                  <a:cubicBezTo>
                    <a:pt x="105" y="32"/>
                    <a:pt x="104" y="43"/>
                    <a:pt x="89" y="40"/>
                  </a:cubicBezTo>
                  <a:cubicBezTo>
                    <a:pt x="84" y="52"/>
                    <a:pt x="102" y="41"/>
                    <a:pt x="101" y="49"/>
                  </a:cubicBezTo>
                  <a:cubicBezTo>
                    <a:pt x="101" y="54"/>
                    <a:pt x="101" y="59"/>
                    <a:pt x="101" y="64"/>
                  </a:cubicBezTo>
                  <a:cubicBezTo>
                    <a:pt x="68" y="69"/>
                    <a:pt x="38" y="77"/>
                    <a:pt x="2" y="79"/>
                  </a:cubicBezTo>
                  <a:cubicBezTo>
                    <a:pt x="0" y="55"/>
                    <a:pt x="7" y="40"/>
                    <a:pt x="5" y="16"/>
                  </a:cubicBezTo>
                  <a:cubicBezTo>
                    <a:pt x="13" y="17"/>
                    <a:pt x="18" y="15"/>
                    <a:pt x="17" y="7"/>
                  </a:cubicBezTo>
                  <a:close/>
                </a:path>
              </a:pathLst>
            </a:custGeom>
            <a:solidFill>
              <a:srgbClr val="188B8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86" name="Freeform 459"/>
            <p:cNvSpPr/>
            <p:nvPr/>
          </p:nvSpPr>
          <p:spPr bwMode="auto">
            <a:xfrm>
              <a:off x="5133975" y="3803650"/>
              <a:ext cx="96838" cy="28575"/>
            </a:xfrm>
            <a:custGeom>
              <a:cxnLst>
                <a:cxn ang="0">
                  <a:pos x="0" y="4"/>
                </a:cxn>
                <a:cxn ang="0">
                  <a:pos x="36" y="7"/>
                </a:cxn>
                <a:cxn ang="0">
                  <a:pos x="0" y="4"/>
                </a:cxn>
              </a:cxnLst>
              <a:rect b="b" l="0" r="r" t="0"/>
              <a:pathLst>
                <a:path h="11" w="36">
                  <a:moveTo>
                    <a:pt x="0" y="4"/>
                  </a:moveTo>
                  <a:cubicBezTo>
                    <a:pt x="11" y="6"/>
                    <a:pt x="30" y="0"/>
                    <a:pt x="36" y="7"/>
                  </a:cubicBezTo>
                  <a:cubicBezTo>
                    <a:pt x="25" y="5"/>
                    <a:pt x="6" y="11"/>
                    <a:pt x="0" y="4"/>
                  </a:cubicBezTo>
                  <a:close/>
                </a:path>
              </a:pathLst>
            </a:custGeom>
            <a:solidFill>
              <a:srgbClr val="188B8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87" name="Freeform 460"/>
            <p:cNvSpPr/>
            <p:nvPr/>
          </p:nvSpPr>
          <p:spPr bwMode="auto">
            <a:xfrm>
              <a:off x="3971925" y="3943350"/>
              <a:ext cx="96838" cy="12700"/>
            </a:xfrm>
            <a:custGeom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0" y="0"/>
                </a:cxn>
              </a:cxnLst>
              <a:rect b="b" l="0" r="r" t="0"/>
              <a:pathLst>
                <a:path h="5" w="36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1" y="5"/>
                    <a:pt x="5" y="5"/>
                    <a:pt x="0" y="0"/>
                  </a:cubicBezTo>
                  <a:close/>
                </a:path>
              </a:pathLst>
            </a:custGeom>
            <a:solidFill>
              <a:srgbClr val="188B8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88" name="Freeform 461"/>
            <p:cNvSpPr/>
            <p:nvPr/>
          </p:nvSpPr>
          <p:spPr bwMode="auto">
            <a:xfrm>
              <a:off x="3827463" y="3946525"/>
              <a:ext cx="104775" cy="12700"/>
            </a:xfrm>
            <a:custGeom>
              <a:cxnLst>
                <a:cxn ang="0">
                  <a:pos x="0" y="5"/>
                </a:cxn>
                <a:cxn ang="0">
                  <a:pos x="39" y="5"/>
                </a:cxn>
                <a:cxn ang="0">
                  <a:pos x="0" y="5"/>
                </a:cxn>
              </a:cxnLst>
              <a:rect b="b" l="0" r="r" t="0"/>
              <a:pathLst>
                <a:path h="5" w="39">
                  <a:moveTo>
                    <a:pt x="0" y="5"/>
                  </a:moveTo>
                  <a:cubicBezTo>
                    <a:pt x="6" y="0"/>
                    <a:pt x="33" y="0"/>
                    <a:pt x="39" y="5"/>
                  </a:cubicBezTo>
                  <a:cubicBezTo>
                    <a:pt x="26" y="5"/>
                    <a:pt x="13" y="5"/>
                    <a:pt x="0" y="5"/>
                  </a:cubicBezTo>
                  <a:close/>
                </a:path>
              </a:pathLst>
            </a:custGeom>
            <a:solidFill>
              <a:srgbClr val="188B8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89" name="Freeform 462"/>
            <p:cNvSpPr/>
            <p:nvPr/>
          </p:nvSpPr>
          <p:spPr bwMode="auto">
            <a:xfrm>
              <a:off x="4827588" y="3983038"/>
              <a:ext cx="19050" cy="130175"/>
            </a:xfrm>
            <a:custGeom>
              <a:cxnLst>
                <a:cxn ang="0">
                  <a:pos x="0" y="0"/>
                </a:cxn>
                <a:cxn ang="0">
                  <a:pos x="3" y="48"/>
                </a:cxn>
                <a:cxn ang="0">
                  <a:pos x="0" y="48"/>
                </a:cxn>
                <a:cxn ang="0">
                  <a:pos x="0" y="0"/>
                </a:cxn>
              </a:cxnLst>
              <a:rect b="b" l="0" r="r" t="0"/>
              <a:pathLst>
                <a:path h="48" w="7">
                  <a:moveTo>
                    <a:pt x="0" y="0"/>
                  </a:moveTo>
                  <a:cubicBezTo>
                    <a:pt x="7" y="10"/>
                    <a:pt x="1" y="33"/>
                    <a:pt x="3" y="48"/>
                  </a:cubicBezTo>
                  <a:cubicBezTo>
                    <a:pt x="2" y="48"/>
                    <a:pt x="1" y="48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lose/>
                </a:path>
              </a:pathLst>
            </a:custGeom>
            <a:solidFill>
              <a:srgbClr val="188B8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90" name="Freeform 463"/>
            <p:cNvSpPr/>
            <p:nvPr/>
          </p:nvSpPr>
          <p:spPr bwMode="auto">
            <a:xfrm>
              <a:off x="7677150" y="220663"/>
              <a:ext cx="12700" cy="234950"/>
            </a:xfrm>
            <a:custGeom>
              <a:cxnLst>
                <a:cxn ang="0">
                  <a:pos x="0" y="0"/>
                </a:cxn>
                <a:cxn ang="0">
                  <a:pos x="0" y="87"/>
                </a:cxn>
                <a:cxn ang="0">
                  <a:pos x="0" y="0"/>
                </a:cxn>
              </a:cxnLst>
              <a:rect b="b" l="0" r="r" t="0"/>
              <a:pathLst>
                <a:path h="87" w="5">
                  <a:moveTo>
                    <a:pt x="0" y="0"/>
                  </a:moveTo>
                  <a:cubicBezTo>
                    <a:pt x="5" y="22"/>
                    <a:pt x="5" y="65"/>
                    <a:pt x="0" y="87"/>
                  </a:cubicBezTo>
                  <a:cubicBezTo>
                    <a:pt x="0" y="5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91" name="Freeform 464"/>
            <p:cNvSpPr/>
            <p:nvPr/>
          </p:nvSpPr>
          <p:spPr bwMode="auto">
            <a:xfrm>
              <a:off x="7442200" y="4168775"/>
              <a:ext cx="7938" cy="146050"/>
            </a:xfrm>
            <a:custGeom>
              <a:cxnLst>
                <a:cxn ang="0">
                  <a:pos x="3" y="0"/>
                </a:cxn>
                <a:cxn ang="0">
                  <a:pos x="3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54" w="3">
                  <a:moveTo>
                    <a:pt x="3" y="0"/>
                  </a:moveTo>
                  <a:cubicBezTo>
                    <a:pt x="3" y="18"/>
                    <a:pt x="3" y="36"/>
                    <a:pt x="3" y="54"/>
                  </a:cubicBezTo>
                  <a:cubicBezTo>
                    <a:pt x="2" y="54"/>
                    <a:pt x="1" y="54"/>
                    <a:pt x="0" y="54"/>
                  </a:cubicBezTo>
                  <a:cubicBezTo>
                    <a:pt x="0" y="36"/>
                    <a:pt x="0" y="18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92" name="Freeform 465"/>
            <p:cNvSpPr/>
            <p:nvPr/>
          </p:nvSpPr>
          <p:spPr bwMode="auto">
            <a:xfrm>
              <a:off x="5810250" y="2182813"/>
              <a:ext cx="17463" cy="138113"/>
            </a:xfrm>
            <a:custGeom>
              <a:cxnLst>
                <a:cxn ang="0">
                  <a:pos x="7" y="0"/>
                </a:cxn>
                <a:cxn ang="0">
                  <a:pos x="7" y="51"/>
                </a:cxn>
                <a:cxn ang="0">
                  <a:pos x="4" y="51"/>
                </a:cxn>
                <a:cxn ang="0">
                  <a:pos x="7" y="0"/>
                </a:cxn>
              </a:cxnLst>
              <a:rect b="b" l="0" r="r" t="0"/>
              <a:pathLst>
                <a:path h="51" w="7">
                  <a:moveTo>
                    <a:pt x="7" y="0"/>
                  </a:moveTo>
                  <a:cubicBezTo>
                    <a:pt x="7" y="17"/>
                    <a:pt x="7" y="34"/>
                    <a:pt x="7" y="51"/>
                  </a:cubicBezTo>
                  <a:cubicBezTo>
                    <a:pt x="6" y="51"/>
                    <a:pt x="5" y="51"/>
                    <a:pt x="4" y="51"/>
                  </a:cubicBezTo>
                  <a:cubicBezTo>
                    <a:pt x="6" y="35"/>
                    <a:pt x="0" y="11"/>
                    <a:pt x="7" y="0"/>
                  </a:cubicBezTo>
                  <a:close/>
                </a:path>
              </a:pathLst>
            </a:custGeom>
            <a:solidFill>
              <a:srgbClr val="48727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93" name="Freeform 466"/>
            <p:cNvSpPr/>
            <p:nvPr/>
          </p:nvSpPr>
          <p:spPr bwMode="auto">
            <a:xfrm>
              <a:off x="3641725" y="823913"/>
              <a:ext cx="160338" cy="19050"/>
            </a:xfrm>
            <a:custGeom>
              <a:cxnLst>
                <a:cxn ang="0">
                  <a:pos x="0" y="4"/>
                </a:cxn>
                <a:cxn ang="0">
                  <a:pos x="60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60">
                  <a:moveTo>
                    <a:pt x="0" y="4"/>
                  </a:moveTo>
                  <a:cubicBezTo>
                    <a:pt x="19" y="6"/>
                    <a:pt x="46" y="0"/>
                    <a:pt x="60" y="7"/>
                  </a:cubicBezTo>
                  <a:cubicBezTo>
                    <a:pt x="40" y="7"/>
                    <a:pt x="20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1C3E4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94" name="Freeform 467"/>
            <p:cNvSpPr/>
            <p:nvPr/>
          </p:nvSpPr>
          <p:spPr bwMode="auto">
            <a:xfrm>
              <a:off x="2992438" y="2143125"/>
              <a:ext cx="19050" cy="565150"/>
            </a:xfrm>
            <a:custGeom>
              <a:cxnLst>
                <a:cxn ang="0">
                  <a:pos x="7" y="0"/>
                </a:cxn>
                <a:cxn ang="0">
                  <a:pos x="7" y="210"/>
                </a:cxn>
                <a:cxn ang="0">
                  <a:pos x="4" y="210"/>
                </a:cxn>
                <a:cxn ang="0">
                  <a:pos x="7" y="0"/>
                </a:cxn>
              </a:cxnLst>
              <a:rect b="b" l="0" r="r" t="0"/>
              <a:pathLst>
                <a:path h="210" w="7">
                  <a:moveTo>
                    <a:pt x="7" y="0"/>
                  </a:moveTo>
                  <a:cubicBezTo>
                    <a:pt x="7" y="70"/>
                    <a:pt x="7" y="140"/>
                    <a:pt x="7" y="210"/>
                  </a:cubicBezTo>
                  <a:cubicBezTo>
                    <a:pt x="6" y="210"/>
                    <a:pt x="5" y="210"/>
                    <a:pt x="4" y="210"/>
                  </a:cubicBezTo>
                  <a:cubicBezTo>
                    <a:pt x="6" y="141"/>
                    <a:pt x="0" y="64"/>
                    <a:pt x="7" y="0"/>
                  </a:cubicBezTo>
                  <a:close/>
                </a:path>
              </a:pathLst>
            </a:custGeom>
            <a:solidFill>
              <a:srgbClr val="1A454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95" name="Freeform 468"/>
            <p:cNvSpPr/>
            <p:nvPr/>
          </p:nvSpPr>
          <p:spPr bwMode="auto">
            <a:xfrm>
              <a:off x="3043238" y="939800"/>
              <a:ext cx="114300" cy="7938"/>
            </a:xfrm>
            <a:custGeom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3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3" w="42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42" y="1"/>
                    <a:pt x="42" y="2"/>
                    <a:pt x="42" y="3"/>
                  </a:cubicBezTo>
                  <a:cubicBezTo>
                    <a:pt x="28" y="3"/>
                    <a:pt x="14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F79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96" name="Freeform 469"/>
            <p:cNvSpPr/>
            <p:nvPr/>
          </p:nvSpPr>
          <p:spPr bwMode="auto">
            <a:xfrm>
              <a:off x="3471863" y="1044575"/>
              <a:ext cx="258763" cy="7938"/>
            </a:xfrm>
            <a:custGeom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3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3" w="96">
                  <a:moveTo>
                    <a:pt x="0" y="0"/>
                  </a:moveTo>
                  <a:cubicBezTo>
                    <a:pt x="32" y="0"/>
                    <a:pt x="64" y="0"/>
                    <a:pt x="96" y="0"/>
                  </a:cubicBezTo>
                  <a:cubicBezTo>
                    <a:pt x="96" y="1"/>
                    <a:pt x="96" y="2"/>
                    <a:pt x="96" y="3"/>
                  </a:cubicBezTo>
                  <a:cubicBezTo>
                    <a:pt x="64" y="3"/>
                    <a:pt x="32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F79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97" name="Freeform 470"/>
            <p:cNvSpPr/>
            <p:nvPr/>
          </p:nvSpPr>
          <p:spPr bwMode="auto">
            <a:xfrm>
              <a:off x="7415213" y="2771775"/>
              <a:ext cx="19050" cy="88900"/>
            </a:xfrm>
            <a:custGeom>
              <a:cxnLst>
                <a:cxn ang="0">
                  <a:pos x="7" y="0"/>
                </a:cxn>
                <a:cxn ang="0">
                  <a:pos x="7" y="33"/>
                </a:cxn>
                <a:cxn ang="0">
                  <a:pos x="4" y="33"/>
                </a:cxn>
                <a:cxn ang="0">
                  <a:pos x="7" y="0"/>
                </a:cxn>
              </a:cxnLst>
              <a:rect b="b" l="0" r="r" t="0"/>
              <a:pathLst>
                <a:path h="33" w="7">
                  <a:moveTo>
                    <a:pt x="7" y="0"/>
                  </a:moveTo>
                  <a:cubicBezTo>
                    <a:pt x="7" y="11"/>
                    <a:pt x="7" y="22"/>
                    <a:pt x="7" y="33"/>
                  </a:cubicBezTo>
                  <a:cubicBezTo>
                    <a:pt x="6" y="33"/>
                    <a:pt x="5" y="33"/>
                    <a:pt x="4" y="33"/>
                  </a:cubicBezTo>
                  <a:cubicBezTo>
                    <a:pt x="6" y="23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4F79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98" name="Freeform 471"/>
            <p:cNvSpPr/>
            <p:nvPr/>
          </p:nvSpPr>
          <p:spPr bwMode="auto">
            <a:xfrm>
              <a:off x="7418388" y="3119438"/>
              <a:ext cx="19050" cy="169863"/>
            </a:xfrm>
            <a:custGeom>
              <a:cxnLst>
                <a:cxn ang="0">
                  <a:pos x="3" y="0"/>
                </a:cxn>
                <a:cxn ang="0">
                  <a:pos x="0" y="63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62" w="7">
                  <a:moveTo>
                    <a:pt x="3" y="0"/>
                  </a:moveTo>
                  <a:cubicBezTo>
                    <a:pt x="1" y="20"/>
                    <a:pt x="7" y="48"/>
                    <a:pt x="0" y="63"/>
                  </a:cubicBezTo>
                  <a:cubicBezTo>
                    <a:pt x="0" y="42"/>
                    <a:pt x="0" y="2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4F79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99" name="Freeform 472"/>
            <p:cNvSpPr/>
            <p:nvPr/>
          </p:nvSpPr>
          <p:spPr bwMode="auto">
            <a:xfrm>
              <a:off x="5045075" y="3532188"/>
              <a:ext cx="88900" cy="7938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3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33" y="1"/>
                    <a:pt x="33" y="2"/>
                    <a:pt x="33" y="3"/>
                  </a:cubicBezTo>
                  <a:cubicBezTo>
                    <a:pt x="22" y="3"/>
                    <a:pt x="11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F79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00" name="Freeform 473"/>
            <p:cNvSpPr/>
            <p:nvPr/>
          </p:nvSpPr>
          <p:spPr bwMode="auto">
            <a:xfrm>
              <a:off x="6392863" y="2724150"/>
              <a:ext cx="7938" cy="120650"/>
            </a:xfrm>
            <a:custGeom>
              <a:cxnLst>
                <a:cxn ang="0">
                  <a:pos x="3" y="0"/>
                </a:cxn>
                <a:cxn ang="0">
                  <a:pos x="3" y="45"/>
                </a:cxn>
                <a:cxn ang="0">
                  <a:pos x="0" y="45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45" w="3">
                  <a:moveTo>
                    <a:pt x="3" y="0"/>
                  </a:moveTo>
                  <a:cubicBezTo>
                    <a:pt x="3" y="15"/>
                    <a:pt x="3" y="30"/>
                    <a:pt x="3" y="45"/>
                  </a:cubicBezTo>
                  <a:cubicBezTo>
                    <a:pt x="2" y="45"/>
                    <a:pt x="1" y="45"/>
                    <a:pt x="0" y="45"/>
                  </a:cubicBezTo>
                  <a:cubicBezTo>
                    <a:pt x="0" y="30"/>
                    <a:pt x="0" y="15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295E6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01" name="Freeform 474"/>
            <p:cNvSpPr/>
            <p:nvPr/>
          </p:nvSpPr>
          <p:spPr bwMode="auto">
            <a:xfrm>
              <a:off x="4552950" y="809625"/>
              <a:ext cx="217488" cy="19050"/>
            </a:xfrm>
            <a:custGeom>
              <a:cxnLst>
                <a:cxn ang="0">
                  <a:pos x="0" y="0"/>
                </a:cxn>
                <a:cxn ang="0">
                  <a:pos x="81" y="0"/>
                </a:cxn>
                <a:cxn ang="0">
                  <a:pos x="81" y="3"/>
                </a:cxn>
                <a:cxn ang="0">
                  <a:pos x="0" y="0"/>
                </a:cxn>
              </a:cxnLst>
              <a:rect b="b" l="0" r="r" t="0"/>
              <a:pathLst>
                <a:path h="7" w="81">
                  <a:moveTo>
                    <a:pt x="0" y="0"/>
                  </a:moveTo>
                  <a:cubicBezTo>
                    <a:pt x="27" y="0"/>
                    <a:pt x="54" y="0"/>
                    <a:pt x="81" y="0"/>
                  </a:cubicBezTo>
                  <a:cubicBezTo>
                    <a:pt x="81" y="1"/>
                    <a:pt x="81" y="2"/>
                    <a:pt x="81" y="3"/>
                  </a:cubicBezTo>
                  <a:cubicBezTo>
                    <a:pt x="55" y="1"/>
                    <a:pt x="21" y="7"/>
                    <a:pt x="0" y="0"/>
                  </a:cubicBezTo>
                  <a:close/>
                </a:path>
              </a:pathLst>
            </a:custGeom>
            <a:solidFill>
              <a:srgbClr val="3F5A5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02" name="Freeform 475"/>
            <p:cNvSpPr/>
            <p:nvPr/>
          </p:nvSpPr>
          <p:spPr bwMode="auto">
            <a:xfrm>
              <a:off x="7426325" y="2860675"/>
              <a:ext cx="19050" cy="88900"/>
            </a:xfrm>
            <a:custGeom>
              <a:cxnLst>
                <a:cxn ang="0">
                  <a:pos x="3" y="0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33" w="7">
                  <a:moveTo>
                    <a:pt x="3" y="0"/>
                  </a:moveTo>
                  <a:cubicBezTo>
                    <a:pt x="1" y="10"/>
                    <a:pt x="7" y="28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3151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03" name="Freeform 476"/>
            <p:cNvSpPr/>
            <p:nvPr/>
          </p:nvSpPr>
          <p:spPr bwMode="auto">
            <a:xfrm>
              <a:off x="5133975" y="3532188"/>
              <a:ext cx="379413" cy="17463"/>
            </a:xfrm>
            <a:custGeom>
              <a:cxnLst>
                <a:cxn ang="0">
                  <a:pos x="0" y="0"/>
                </a:cxn>
                <a:cxn ang="0">
                  <a:pos x="141" y="0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7" w="141">
                  <a:moveTo>
                    <a:pt x="0" y="0"/>
                  </a:moveTo>
                  <a:cubicBezTo>
                    <a:pt x="47" y="0"/>
                    <a:pt x="94" y="0"/>
                    <a:pt x="141" y="0"/>
                  </a:cubicBezTo>
                  <a:cubicBezTo>
                    <a:pt x="100" y="7"/>
                    <a:pt x="46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3151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04" name="Freeform 477"/>
            <p:cNvSpPr/>
            <p:nvPr/>
          </p:nvSpPr>
          <p:spPr bwMode="auto">
            <a:xfrm>
              <a:off x="7399338" y="4186238"/>
              <a:ext cx="19050" cy="96838"/>
            </a:xfrm>
            <a:custGeom>
              <a:cxnLst>
                <a:cxn ang="0">
                  <a:pos x="7" y="0"/>
                </a:cxn>
                <a:cxn ang="0">
                  <a:pos x="7" y="36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36" w="7">
                  <a:moveTo>
                    <a:pt x="7" y="0"/>
                  </a:moveTo>
                  <a:cubicBezTo>
                    <a:pt x="7" y="12"/>
                    <a:pt x="7" y="24"/>
                    <a:pt x="7" y="36"/>
                  </a:cubicBezTo>
                  <a:cubicBezTo>
                    <a:pt x="0" y="30"/>
                    <a:pt x="6" y="11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719EA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05" name="Freeform 478"/>
            <p:cNvSpPr/>
            <p:nvPr/>
          </p:nvSpPr>
          <p:spPr bwMode="auto">
            <a:xfrm>
              <a:off x="2647950" y="4892675"/>
              <a:ext cx="298450" cy="30163"/>
            </a:xfrm>
            <a:custGeom>
              <a:cxnLst>
                <a:cxn ang="0">
                  <a:pos x="0" y="4"/>
                </a:cxn>
                <a:cxn ang="0">
                  <a:pos x="111" y="7"/>
                </a:cxn>
                <a:cxn ang="0">
                  <a:pos x="0" y="4"/>
                </a:cxn>
              </a:cxnLst>
              <a:rect b="b" l="0" r="r" t="0"/>
              <a:pathLst>
                <a:path h="11" w="110">
                  <a:moveTo>
                    <a:pt x="0" y="4"/>
                  </a:moveTo>
                  <a:cubicBezTo>
                    <a:pt x="36" y="6"/>
                    <a:pt x="80" y="0"/>
                    <a:pt x="111" y="7"/>
                  </a:cubicBezTo>
                  <a:cubicBezTo>
                    <a:pt x="75" y="5"/>
                    <a:pt x="31" y="11"/>
                    <a:pt x="0" y="4"/>
                  </a:cubicBezTo>
                  <a:close/>
                </a:path>
              </a:pathLst>
            </a:custGeom>
            <a:solidFill>
              <a:srgbClr val="719EA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06" name="Freeform 479"/>
            <p:cNvSpPr/>
            <p:nvPr/>
          </p:nvSpPr>
          <p:spPr bwMode="auto">
            <a:xfrm>
              <a:off x="6296025" y="5122863"/>
              <a:ext cx="452438" cy="12700"/>
            </a:xfrm>
            <a:custGeom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0" y="0"/>
                </a:cxn>
              </a:cxnLst>
              <a:rect b="b" l="0" r="r" t="0"/>
              <a:pathLst>
                <a:path h="5" w="168">
                  <a:moveTo>
                    <a:pt x="0" y="0"/>
                  </a:moveTo>
                  <a:cubicBezTo>
                    <a:pt x="56" y="0"/>
                    <a:pt x="112" y="0"/>
                    <a:pt x="168" y="0"/>
                  </a:cubicBezTo>
                  <a:cubicBezTo>
                    <a:pt x="119" y="5"/>
                    <a:pt x="49" y="5"/>
                    <a:pt x="0" y="0"/>
                  </a:cubicBezTo>
                  <a:close/>
                </a:path>
              </a:pathLst>
            </a:custGeom>
            <a:solidFill>
              <a:srgbClr val="719EA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07" name="Freeform 480"/>
            <p:cNvSpPr/>
            <p:nvPr/>
          </p:nvSpPr>
          <p:spPr bwMode="auto">
            <a:xfrm>
              <a:off x="3116263" y="4911725"/>
              <a:ext cx="169863" cy="19050"/>
            </a:xfrm>
            <a:custGeom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0" y="0"/>
                </a:cxn>
              </a:cxnLst>
              <a:rect b="b" l="0" r="r" t="0"/>
              <a:pathLst>
                <a:path h="7" w="62">
                  <a:moveTo>
                    <a:pt x="0" y="0"/>
                  </a:moveTo>
                  <a:cubicBezTo>
                    <a:pt x="21" y="0"/>
                    <a:pt x="42" y="0"/>
                    <a:pt x="63" y="0"/>
                  </a:cubicBezTo>
                  <a:cubicBezTo>
                    <a:pt x="63" y="1"/>
                    <a:pt x="63" y="2"/>
                    <a:pt x="63" y="3"/>
                  </a:cubicBezTo>
                  <a:cubicBezTo>
                    <a:pt x="43" y="1"/>
                    <a:pt x="15" y="7"/>
                    <a:pt x="0" y="0"/>
                  </a:cubicBezTo>
                  <a:close/>
                </a:path>
              </a:pathLst>
            </a:custGeom>
            <a:solidFill>
              <a:srgbClr val="3151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08" name="Freeform 481"/>
            <p:cNvSpPr/>
            <p:nvPr/>
          </p:nvSpPr>
          <p:spPr bwMode="auto">
            <a:xfrm>
              <a:off x="3157538" y="931863"/>
              <a:ext cx="176213" cy="7938"/>
            </a:xfrm>
            <a:custGeom>
              <a:cxnLst>
                <a:cxn ang="0">
                  <a:pos x="0" y="0"/>
                </a:cxn>
                <a:cxn ang="0">
                  <a:pos x="66" y="0"/>
                </a:cxn>
                <a:cxn ang="0">
                  <a:pos x="66" y="3"/>
                </a:cxn>
                <a:cxn ang="0">
                  <a:pos x="33" y="3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3" w="66">
                  <a:moveTo>
                    <a:pt x="0" y="0"/>
                  </a:moveTo>
                  <a:cubicBezTo>
                    <a:pt x="22" y="0"/>
                    <a:pt x="44" y="0"/>
                    <a:pt x="66" y="0"/>
                  </a:cubicBezTo>
                  <a:cubicBezTo>
                    <a:pt x="66" y="1"/>
                    <a:pt x="66" y="2"/>
                    <a:pt x="66" y="3"/>
                  </a:cubicBezTo>
                  <a:cubicBezTo>
                    <a:pt x="55" y="3"/>
                    <a:pt x="44" y="3"/>
                    <a:pt x="33" y="3"/>
                  </a:cubicBezTo>
                  <a:cubicBezTo>
                    <a:pt x="22" y="3"/>
                    <a:pt x="11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C3E4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09" name="Freeform 482"/>
            <p:cNvSpPr/>
            <p:nvPr/>
          </p:nvSpPr>
          <p:spPr bwMode="auto">
            <a:xfrm>
              <a:off x="3278188" y="3741738"/>
              <a:ext cx="19050" cy="88900"/>
            </a:xfrm>
            <a:custGeom>
              <a:cxnLst>
                <a:cxn ang="0">
                  <a:pos x="3" y="0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33" w="7">
                  <a:moveTo>
                    <a:pt x="3" y="0"/>
                  </a:moveTo>
                  <a:cubicBezTo>
                    <a:pt x="1" y="10"/>
                    <a:pt x="7" y="28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15757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10" name="Freeform 483"/>
            <p:cNvSpPr/>
            <p:nvPr/>
          </p:nvSpPr>
          <p:spPr bwMode="auto">
            <a:xfrm>
              <a:off x="4859338" y="3805238"/>
              <a:ext cx="96838" cy="9525"/>
            </a:xfrm>
            <a:custGeom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3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3" w="36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24" y="3"/>
                    <a:pt x="12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7686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11" name="Freeform 484"/>
            <p:cNvSpPr/>
            <p:nvPr/>
          </p:nvSpPr>
          <p:spPr bwMode="auto">
            <a:xfrm>
              <a:off x="1970088" y="374650"/>
              <a:ext cx="65088" cy="88900"/>
            </a:xfrm>
            <a:custGeom>
              <a:cxnLst>
                <a:cxn ang="0">
                  <a:pos x="24" y="24"/>
                </a:cxn>
                <a:cxn ang="0">
                  <a:pos x="0" y="0"/>
                </a:cxn>
                <a:cxn ang="0">
                  <a:pos x="24" y="24"/>
                </a:cxn>
              </a:cxnLst>
              <a:rect b="b" l="0" r="r" t="0"/>
              <a:pathLst>
                <a:path h="33" w="24">
                  <a:moveTo>
                    <a:pt x="24" y="24"/>
                  </a:moveTo>
                  <a:cubicBezTo>
                    <a:pt x="9" y="33"/>
                    <a:pt x="1" y="14"/>
                    <a:pt x="0" y="0"/>
                  </a:cubicBezTo>
                  <a:cubicBezTo>
                    <a:pt x="15" y="1"/>
                    <a:pt x="18" y="14"/>
                    <a:pt x="24" y="2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12" name="Freeform 485"/>
            <p:cNvSpPr/>
            <p:nvPr/>
          </p:nvSpPr>
          <p:spPr bwMode="auto">
            <a:xfrm>
              <a:off x="2081213" y="368300"/>
              <a:ext cx="74613" cy="53975"/>
            </a:xfrm>
            <a:custGeom>
              <a:cxnLst>
                <a:cxn ang="0">
                  <a:pos x="4" y="2"/>
                </a:cxn>
                <a:cxn ang="0">
                  <a:pos x="25" y="14"/>
                </a:cxn>
                <a:cxn ang="0">
                  <a:pos x="4" y="2"/>
                </a:cxn>
              </a:cxnLst>
              <a:rect b="b" l="0" r="r" t="0"/>
              <a:pathLst>
                <a:path h="20" w="28">
                  <a:moveTo>
                    <a:pt x="4" y="2"/>
                  </a:moveTo>
                  <a:cubicBezTo>
                    <a:pt x="9" y="8"/>
                    <a:pt x="28" y="0"/>
                    <a:pt x="25" y="14"/>
                  </a:cubicBezTo>
                  <a:cubicBezTo>
                    <a:pt x="15" y="19"/>
                    <a:pt x="0" y="20"/>
                    <a:pt x="4" y="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13" name="Freeform 486"/>
            <p:cNvSpPr/>
            <p:nvPr/>
          </p:nvSpPr>
          <p:spPr bwMode="auto">
            <a:xfrm>
              <a:off x="7175500" y="414338"/>
              <a:ext cx="79375" cy="150813"/>
            </a:xfrm>
            <a:custGeom>
              <a:cxnLst>
                <a:cxn ang="0">
                  <a:pos x="0" y="51"/>
                </a:cxn>
                <a:cxn ang="0">
                  <a:pos x="12" y="0"/>
                </a:cxn>
                <a:cxn ang="0">
                  <a:pos x="0" y="51"/>
                </a:cxn>
              </a:cxnLst>
              <a:rect b="b" l="0" r="r" t="0"/>
              <a:pathLst>
                <a:path h="56" w="28">
                  <a:moveTo>
                    <a:pt x="0" y="51"/>
                  </a:moveTo>
                  <a:cubicBezTo>
                    <a:pt x="11" y="41"/>
                    <a:pt x="7" y="16"/>
                    <a:pt x="12" y="0"/>
                  </a:cubicBezTo>
                  <a:cubicBezTo>
                    <a:pt x="29" y="6"/>
                    <a:pt x="23" y="56"/>
                    <a:pt x="0" y="5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14" name="Freeform 487"/>
            <p:cNvSpPr/>
            <p:nvPr/>
          </p:nvSpPr>
          <p:spPr bwMode="auto">
            <a:xfrm>
              <a:off x="7062788" y="447675"/>
              <a:ext cx="73025" cy="128588"/>
            </a:xfrm>
            <a:custGeom>
              <a:cxnLst>
                <a:cxn ang="0">
                  <a:pos x="0" y="45"/>
                </a:cxn>
                <a:cxn ang="0">
                  <a:pos x="9" y="0"/>
                </a:cxn>
                <a:cxn ang="0">
                  <a:pos x="0" y="45"/>
                </a:cxn>
              </a:cxnLst>
              <a:rect b="b" l="0" r="r" t="0"/>
              <a:pathLst>
                <a:path h="48" w="27">
                  <a:moveTo>
                    <a:pt x="0" y="45"/>
                  </a:moveTo>
                  <a:cubicBezTo>
                    <a:pt x="4" y="31"/>
                    <a:pt x="11" y="20"/>
                    <a:pt x="9" y="0"/>
                  </a:cubicBezTo>
                  <a:cubicBezTo>
                    <a:pt x="27" y="4"/>
                    <a:pt x="18" y="48"/>
                    <a:pt x="0" y="4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15" name="Freeform 488"/>
            <p:cNvSpPr/>
            <p:nvPr/>
          </p:nvSpPr>
          <p:spPr bwMode="auto">
            <a:xfrm>
              <a:off x="6705600" y="500063"/>
              <a:ext cx="50800" cy="53975"/>
            </a:xfrm>
            <a:custGeom>
              <a:cxnLst>
                <a:cxn ang="0">
                  <a:pos x="7" y="19"/>
                </a:cxn>
                <a:cxn ang="0">
                  <a:pos x="4" y="4"/>
                </a:cxn>
                <a:cxn ang="0">
                  <a:pos x="7" y="19"/>
                </a:cxn>
              </a:cxnLst>
              <a:rect b="b" l="0" r="r" t="0"/>
              <a:pathLst>
                <a:path h="20" w="19">
                  <a:moveTo>
                    <a:pt x="7" y="19"/>
                  </a:moveTo>
                  <a:cubicBezTo>
                    <a:pt x="0" y="20"/>
                    <a:pt x="6" y="8"/>
                    <a:pt x="4" y="4"/>
                  </a:cubicBezTo>
                  <a:cubicBezTo>
                    <a:pt x="19" y="0"/>
                    <a:pt x="13" y="18"/>
                    <a:pt x="7" y="1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16" name="Freeform 489"/>
            <p:cNvSpPr/>
            <p:nvPr/>
          </p:nvSpPr>
          <p:spPr bwMode="auto">
            <a:xfrm>
              <a:off x="7313613" y="1238250"/>
              <a:ext cx="96838" cy="88900"/>
            </a:xfrm>
            <a:custGeom>
              <a:cxnLst>
                <a:cxn ang="0">
                  <a:pos x="21" y="0"/>
                </a:cxn>
                <a:cxn ang="0">
                  <a:pos x="12" y="33"/>
                </a:cxn>
                <a:cxn ang="0">
                  <a:pos x="21" y="0"/>
                </a:cxn>
              </a:cxnLst>
              <a:rect b="b" l="0" r="r" t="0"/>
              <a:pathLst>
                <a:path h="33" w="36">
                  <a:moveTo>
                    <a:pt x="21" y="0"/>
                  </a:moveTo>
                  <a:cubicBezTo>
                    <a:pt x="36" y="7"/>
                    <a:pt x="20" y="30"/>
                    <a:pt x="12" y="33"/>
                  </a:cubicBezTo>
                  <a:cubicBezTo>
                    <a:pt x="0" y="27"/>
                    <a:pt x="19" y="10"/>
                    <a:pt x="21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17" name="Freeform 490"/>
            <p:cNvSpPr/>
            <p:nvPr/>
          </p:nvSpPr>
          <p:spPr bwMode="auto">
            <a:xfrm>
              <a:off x="1679575" y="1350963"/>
              <a:ext cx="104775" cy="331788"/>
            </a:xfrm>
            <a:custGeom>
              <a:cxnLst>
                <a:cxn ang="0">
                  <a:pos x="39" y="0"/>
                </a:cxn>
                <a:cxn ang="0">
                  <a:pos x="0" y="123"/>
                </a:cxn>
                <a:cxn ang="0">
                  <a:pos x="39" y="0"/>
                </a:cxn>
              </a:cxnLst>
              <a:rect b="b" l="0" r="r" t="0"/>
              <a:pathLst>
                <a:path h="123" w="39">
                  <a:moveTo>
                    <a:pt x="39" y="0"/>
                  </a:moveTo>
                  <a:cubicBezTo>
                    <a:pt x="38" y="41"/>
                    <a:pt x="34" y="105"/>
                    <a:pt x="0" y="123"/>
                  </a:cubicBezTo>
                  <a:cubicBezTo>
                    <a:pt x="20" y="89"/>
                    <a:pt x="18" y="33"/>
                    <a:pt x="39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18" name="Freeform 491"/>
            <p:cNvSpPr/>
            <p:nvPr/>
          </p:nvSpPr>
          <p:spPr bwMode="auto">
            <a:xfrm>
              <a:off x="3414713" y="4141788"/>
              <a:ext cx="73025" cy="38100"/>
            </a:xfrm>
            <a:custGeom>
              <a:cxnLst>
                <a:cxn ang="0">
                  <a:pos x="27" y="13"/>
                </a:cxn>
                <a:cxn ang="0">
                  <a:pos x="0" y="1"/>
                </a:cxn>
                <a:cxn ang="0">
                  <a:pos x="27" y="13"/>
                </a:cxn>
              </a:cxnLst>
              <a:rect b="b" l="0" r="r" t="0"/>
              <a:pathLst>
                <a:path h="14" w="27">
                  <a:moveTo>
                    <a:pt x="27" y="13"/>
                  </a:moveTo>
                  <a:cubicBezTo>
                    <a:pt x="14" y="13"/>
                    <a:pt x="0" y="14"/>
                    <a:pt x="0" y="1"/>
                  </a:cubicBezTo>
                  <a:cubicBezTo>
                    <a:pt x="13" y="1"/>
                    <a:pt x="27" y="0"/>
                    <a:pt x="27" y="1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19" name="Freeform 492"/>
            <p:cNvSpPr/>
            <p:nvPr/>
          </p:nvSpPr>
          <p:spPr bwMode="auto">
            <a:xfrm>
              <a:off x="2333625" y="4283075"/>
              <a:ext cx="112713" cy="168275"/>
            </a:xfrm>
            <a:custGeom>
              <a:cxnLst>
                <a:cxn ang="0">
                  <a:pos x="33" y="3"/>
                </a:cxn>
                <a:cxn ang="0">
                  <a:pos x="42" y="0"/>
                </a:cxn>
                <a:cxn ang="0">
                  <a:pos x="0" y="63"/>
                </a:cxn>
                <a:cxn ang="0">
                  <a:pos x="33" y="3"/>
                </a:cxn>
              </a:cxnLst>
              <a:rect b="b" l="0" r="r" t="0"/>
              <a:pathLst>
                <a:path h="62" w="42">
                  <a:moveTo>
                    <a:pt x="33" y="3"/>
                  </a:moveTo>
                  <a:cubicBezTo>
                    <a:pt x="35" y="1"/>
                    <a:pt x="38" y="0"/>
                    <a:pt x="42" y="0"/>
                  </a:cubicBezTo>
                  <a:cubicBezTo>
                    <a:pt x="33" y="26"/>
                    <a:pt x="25" y="53"/>
                    <a:pt x="0" y="63"/>
                  </a:cubicBezTo>
                  <a:cubicBezTo>
                    <a:pt x="10" y="42"/>
                    <a:pt x="23" y="24"/>
                    <a:pt x="33" y="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20" name="Freeform 493"/>
            <p:cNvSpPr/>
            <p:nvPr/>
          </p:nvSpPr>
          <p:spPr bwMode="auto">
            <a:xfrm>
              <a:off x="2535238" y="4298950"/>
              <a:ext cx="146050" cy="290513"/>
            </a:xfrm>
            <a:custGeom>
              <a:cxnLst>
                <a:cxn ang="0">
                  <a:pos x="54" y="0"/>
                </a:cxn>
                <a:cxn ang="0">
                  <a:pos x="0" y="108"/>
                </a:cxn>
                <a:cxn ang="0">
                  <a:pos x="54" y="0"/>
                </a:cxn>
              </a:cxnLst>
              <a:rect b="b" l="0" r="r" t="0"/>
              <a:pathLst>
                <a:path h="108" w="54">
                  <a:moveTo>
                    <a:pt x="54" y="0"/>
                  </a:moveTo>
                  <a:cubicBezTo>
                    <a:pt x="45" y="45"/>
                    <a:pt x="29" y="83"/>
                    <a:pt x="0" y="108"/>
                  </a:cubicBezTo>
                  <a:cubicBezTo>
                    <a:pt x="14" y="68"/>
                    <a:pt x="29" y="29"/>
                    <a:pt x="54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21" name="Freeform 494"/>
            <p:cNvSpPr/>
            <p:nvPr/>
          </p:nvSpPr>
          <p:spPr bwMode="auto">
            <a:xfrm>
              <a:off x="6086475" y="4795838"/>
              <a:ext cx="96838" cy="38100"/>
            </a:xfrm>
            <a:custGeom>
              <a:cxnLst>
                <a:cxn ang="0">
                  <a:pos x="36" y="7"/>
                </a:cxn>
                <a:cxn ang="0">
                  <a:pos x="0" y="10"/>
                </a:cxn>
                <a:cxn ang="0">
                  <a:pos x="36" y="7"/>
                </a:cxn>
              </a:cxnLst>
              <a:rect b="b" l="0" r="r" t="0"/>
              <a:pathLst>
                <a:path h="14" w="36">
                  <a:moveTo>
                    <a:pt x="36" y="7"/>
                  </a:moveTo>
                  <a:cubicBezTo>
                    <a:pt x="30" y="14"/>
                    <a:pt x="11" y="8"/>
                    <a:pt x="0" y="10"/>
                  </a:cubicBezTo>
                  <a:cubicBezTo>
                    <a:pt x="2" y="0"/>
                    <a:pt x="29" y="3"/>
                    <a:pt x="36" y="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22" name="Freeform 495"/>
            <p:cNvSpPr/>
            <p:nvPr/>
          </p:nvSpPr>
          <p:spPr bwMode="auto">
            <a:xfrm>
              <a:off x="1509713" y="915988"/>
              <a:ext cx="323850" cy="17463"/>
            </a:xfrm>
            <a:custGeom>
              <a:cxnLst>
                <a:cxn ang="0">
                  <a:pos x="0" y="0"/>
                </a:cxn>
                <a:cxn ang="0">
                  <a:pos x="120" y="0"/>
                </a:cxn>
                <a:cxn ang="0">
                  <a:pos x="120" y="3"/>
                </a:cxn>
                <a:cxn ang="0">
                  <a:pos x="0" y="0"/>
                </a:cxn>
              </a:cxnLst>
              <a:rect b="b" l="0" r="r" t="0"/>
              <a:pathLst>
                <a:path h="7" w="120">
                  <a:moveTo>
                    <a:pt x="0" y="0"/>
                  </a:moveTo>
                  <a:cubicBezTo>
                    <a:pt x="40" y="0"/>
                    <a:pt x="80" y="0"/>
                    <a:pt x="120" y="0"/>
                  </a:cubicBezTo>
                  <a:cubicBezTo>
                    <a:pt x="120" y="1"/>
                    <a:pt x="120" y="2"/>
                    <a:pt x="120" y="3"/>
                  </a:cubicBezTo>
                  <a:cubicBezTo>
                    <a:pt x="81" y="1"/>
                    <a:pt x="34" y="7"/>
                    <a:pt x="0" y="0"/>
                  </a:cubicBezTo>
                  <a:close/>
                </a:path>
              </a:pathLst>
            </a:custGeom>
            <a:solidFill>
              <a:srgbClr val="2652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anose="020b0503020204020204" pitchFamily="34" typeface="微软雅黑"/>
              </a:endParaRPr>
            </a:p>
          </p:txBody>
        </p:sp>
        <p:sp>
          <p:nvSpPr>
            <p:cNvPr id="823" name="Freeform 496"/>
            <p:cNvSpPr/>
            <p:nvPr/>
          </p:nvSpPr>
          <p:spPr bwMode="auto">
            <a:xfrm>
              <a:off x="1500188" y="742950"/>
              <a:ext cx="6088063" cy="336550"/>
            </a:xfrm>
            <a:custGeom>
              <a:cxnLst>
                <a:cxn ang="0">
                  <a:pos x="7" y="25"/>
                </a:cxn>
                <a:cxn ang="0">
                  <a:pos x="46" y="4"/>
                </a:cxn>
                <a:cxn ang="0">
                  <a:pos x="277" y="22"/>
                </a:cxn>
                <a:cxn ang="0">
                  <a:pos x="307" y="25"/>
                </a:cxn>
                <a:cxn ang="0">
                  <a:pos x="337" y="25"/>
                </a:cxn>
                <a:cxn ang="0">
                  <a:pos x="367" y="28"/>
                </a:cxn>
                <a:cxn ang="0">
                  <a:pos x="424" y="28"/>
                </a:cxn>
                <a:cxn ang="0">
                  <a:pos x="481" y="31"/>
                </a:cxn>
                <a:cxn ang="0">
                  <a:pos x="511" y="31"/>
                </a:cxn>
                <a:cxn ang="0">
                  <a:pos x="538" y="31"/>
                </a:cxn>
                <a:cxn ang="0">
                  <a:pos x="595" y="34"/>
                </a:cxn>
                <a:cxn ang="0">
                  <a:pos x="655" y="34"/>
                </a:cxn>
                <a:cxn ang="0">
                  <a:pos x="682" y="34"/>
                </a:cxn>
                <a:cxn ang="0">
                  <a:pos x="739" y="37"/>
                </a:cxn>
                <a:cxn ang="0">
                  <a:pos x="796" y="37"/>
                </a:cxn>
                <a:cxn ang="0">
                  <a:pos x="856" y="37"/>
                </a:cxn>
                <a:cxn ang="0">
                  <a:pos x="913" y="37"/>
                </a:cxn>
                <a:cxn ang="0">
                  <a:pos x="997" y="40"/>
                </a:cxn>
                <a:cxn ang="0">
                  <a:pos x="1276" y="40"/>
                </a:cxn>
                <a:cxn ang="0">
                  <a:pos x="1336" y="40"/>
                </a:cxn>
                <a:cxn ang="0">
                  <a:pos x="1378" y="43"/>
                </a:cxn>
                <a:cxn ang="0">
                  <a:pos x="1417" y="43"/>
                </a:cxn>
                <a:cxn ang="0">
                  <a:pos x="1456" y="46"/>
                </a:cxn>
                <a:cxn ang="0">
                  <a:pos x="1495" y="46"/>
                </a:cxn>
                <a:cxn ang="0">
                  <a:pos x="1537" y="49"/>
                </a:cxn>
                <a:cxn ang="0">
                  <a:pos x="1873" y="76"/>
                </a:cxn>
                <a:cxn ang="0">
                  <a:pos x="1912" y="79"/>
                </a:cxn>
                <a:cxn ang="0">
                  <a:pos x="1936" y="79"/>
                </a:cxn>
                <a:cxn ang="0">
                  <a:pos x="1975" y="82"/>
                </a:cxn>
                <a:cxn ang="0">
                  <a:pos x="1999" y="82"/>
                </a:cxn>
                <a:cxn ang="0">
                  <a:pos x="2128" y="82"/>
                </a:cxn>
                <a:cxn ang="0">
                  <a:pos x="2149" y="82"/>
                </a:cxn>
                <a:cxn ang="0">
                  <a:pos x="2194" y="79"/>
                </a:cxn>
                <a:cxn ang="0">
                  <a:pos x="2263" y="79"/>
                </a:cxn>
                <a:cxn ang="0">
                  <a:pos x="2260" y="115"/>
                </a:cxn>
                <a:cxn ang="0">
                  <a:pos x="1957" y="94"/>
                </a:cxn>
                <a:cxn ang="0">
                  <a:pos x="1681" y="91"/>
                </a:cxn>
                <a:cxn ang="0">
                  <a:pos x="1156" y="91"/>
                </a:cxn>
                <a:cxn ang="0">
                  <a:pos x="805" y="73"/>
                </a:cxn>
                <a:cxn ang="0">
                  <a:pos x="742" y="70"/>
                </a:cxn>
                <a:cxn ang="0">
                  <a:pos x="682" y="70"/>
                </a:cxn>
                <a:cxn ang="0">
                  <a:pos x="616" y="70"/>
                </a:cxn>
                <a:cxn ang="0">
                  <a:pos x="556" y="70"/>
                </a:cxn>
                <a:cxn ang="0">
                  <a:pos x="493" y="67"/>
                </a:cxn>
                <a:cxn ang="0">
                  <a:pos x="430" y="67"/>
                </a:cxn>
                <a:cxn ang="0">
                  <a:pos x="367" y="67"/>
                </a:cxn>
                <a:cxn ang="0">
                  <a:pos x="244" y="67"/>
                </a:cxn>
                <a:cxn ang="0">
                  <a:pos x="124" y="64"/>
                </a:cxn>
                <a:cxn ang="0">
                  <a:pos x="4" y="64"/>
                </a:cxn>
                <a:cxn ang="0">
                  <a:pos x="4" y="58"/>
                </a:cxn>
                <a:cxn ang="0">
                  <a:pos x="7" y="25"/>
                </a:cxn>
              </a:cxnLst>
              <a:rect b="b" l="0" r="r" t="0"/>
              <a:pathLst>
                <a:path h="125" w="2263">
                  <a:moveTo>
                    <a:pt x="7" y="25"/>
                  </a:moveTo>
                  <a:cubicBezTo>
                    <a:pt x="0" y="0"/>
                    <a:pt x="20" y="4"/>
                    <a:pt x="46" y="4"/>
                  </a:cubicBezTo>
                  <a:cubicBezTo>
                    <a:pt x="117" y="5"/>
                    <a:pt x="209" y="20"/>
                    <a:pt x="277" y="22"/>
                  </a:cubicBezTo>
                  <a:cubicBezTo>
                    <a:pt x="281" y="29"/>
                    <a:pt x="298" y="23"/>
                    <a:pt x="307" y="25"/>
                  </a:cubicBezTo>
                  <a:cubicBezTo>
                    <a:pt x="317" y="25"/>
                    <a:pt x="327" y="25"/>
                    <a:pt x="337" y="25"/>
                  </a:cubicBezTo>
                  <a:cubicBezTo>
                    <a:pt x="341" y="32"/>
                    <a:pt x="358" y="26"/>
                    <a:pt x="367" y="28"/>
                  </a:cubicBezTo>
                  <a:cubicBezTo>
                    <a:pt x="386" y="28"/>
                    <a:pt x="405" y="28"/>
                    <a:pt x="424" y="28"/>
                  </a:cubicBezTo>
                  <a:cubicBezTo>
                    <a:pt x="437" y="35"/>
                    <a:pt x="463" y="29"/>
                    <a:pt x="481" y="31"/>
                  </a:cubicBezTo>
                  <a:cubicBezTo>
                    <a:pt x="491" y="31"/>
                    <a:pt x="501" y="31"/>
                    <a:pt x="511" y="31"/>
                  </a:cubicBezTo>
                  <a:cubicBezTo>
                    <a:pt x="520" y="31"/>
                    <a:pt x="529" y="31"/>
                    <a:pt x="538" y="31"/>
                  </a:cubicBezTo>
                  <a:cubicBezTo>
                    <a:pt x="551" y="38"/>
                    <a:pt x="577" y="32"/>
                    <a:pt x="595" y="34"/>
                  </a:cubicBezTo>
                  <a:cubicBezTo>
                    <a:pt x="615" y="34"/>
                    <a:pt x="635" y="34"/>
                    <a:pt x="655" y="34"/>
                  </a:cubicBezTo>
                  <a:cubicBezTo>
                    <a:pt x="664" y="34"/>
                    <a:pt x="673" y="34"/>
                    <a:pt x="682" y="34"/>
                  </a:cubicBezTo>
                  <a:cubicBezTo>
                    <a:pt x="695" y="41"/>
                    <a:pt x="721" y="35"/>
                    <a:pt x="739" y="37"/>
                  </a:cubicBezTo>
                  <a:cubicBezTo>
                    <a:pt x="758" y="37"/>
                    <a:pt x="777" y="37"/>
                    <a:pt x="796" y="37"/>
                  </a:cubicBezTo>
                  <a:cubicBezTo>
                    <a:pt x="816" y="37"/>
                    <a:pt x="836" y="37"/>
                    <a:pt x="856" y="37"/>
                  </a:cubicBezTo>
                  <a:cubicBezTo>
                    <a:pt x="875" y="37"/>
                    <a:pt x="894" y="37"/>
                    <a:pt x="913" y="37"/>
                  </a:cubicBezTo>
                  <a:cubicBezTo>
                    <a:pt x="935" y="44"/>
                    <a:pt x="970" y="38"/>
                    <a:pt x="997" y="40"/>
                  </a:cubicBezTo>
                  <a:cubicBezTo>
                    <a:pt x="1090" y="40"/>
                    <a:pt x="1183" y="40"/>
                    <a:pt x="1276" y="40"/>
                  </a:cubicBezTo>
                  <a:cubicBezTo>
                    <a:pt x="1296" y="40"/>
                    <a:pt x="1316" y="40"/>
                    <a:pt x="1336" y="40"/>
                  </a:cubicBezTo>
                  <a:cubicBezTo>
                    <a:pt x="1344" y="47"/>
                    <a:pt x="1365" y="41"/>
                    <a:pt x="1378" y="43"/>
                  </a:cubicBezTo>
                  <a:cubicBezTo>
                    <a:pt x="1391" y="43"/>
                    <a:pt x="1404" y="43"/>
                    <a:pt x="1417" y="43"/>
                  </a:cubicBezTo>
                  <a:cubicBezTo>
                    <a:pt x="1424" y="50"/>
                    <a:pt x="1444" y="44"/>
                    <a:pt x="1456" y="46"/>
                  </a:cubicBezTo>
                  <a:cubicBezTo>
                    <a:pt x="1469" y="46"/>
                    <a:pt x="1482" y="46"/>
                    <a:pt x="1495" y="46"/>
                  </a:cubicBezTo>
                  <a:cubicBezTo>
                    <a:pt x="1503" y="53"/>
                    <a:pt x="1524" y="47"/>
                    <a:pt x="1537" y="49"/>
                  </a:cubicBezTo>
                  <a:cubicBezTo>
                    <a:pt x="1659" y="48"/>
                    <a:pt x="1765" y="63"/>
                    <a:pt x="1873" y="76"/>
                  </a:cubicBezTo>
                  <a:cubicBezTo>
                    <a:pt x="1880" y="83"/>
                    <a:pt x="1900" y="77"/>
                    <a:pt x="1912" y="79"/>
                  </a:cubicBezTo>
                  <a:cubicBezTo>
                    <a:pt x="1920" y="79"/>
                    <a:pt x="1928" y="79"/>
                    <a:pt x="1936" y="79"/>
                  </a:cubicBezTo>
                  <a:cubicBezTo>
                    <a:pt x="1943" y="86"/>
                    <a:pt x="1963" y="80"/>
                    <a:pt x="1975" y="82"/>
                  </a:cubicBezTo>
                  <a:cubicBezTo>
                    <a:pt x="1983" y="82"/>
                    <a:pt x="1991" y="82"/>
                    <a:pt x="1999" y="82"/>
                  </a:cubicBezTo>
                  <a:cubicBezTo>
                    <a:pt x="2035" y="87"/>
                    <a:pt x="2092" y="87"/>
                    <a:pt x="2128" y="82"/>
                  </a:cubicBezTo>
                  <a:cubicBezTo>
                    <a:pt x="2135" y="82"/>
                    <a:pt x="2142" y="82"/>
                    <a:pt x="2149" y="82"/>
                  </a:cubicBezTo>
                  <a:cubicBezTo>
                    <a:pt x="2163" y="80"/>
                    <a:pt x="2185" y="86"/>
                    <a:pt x="2194" y="79"/>
                  </a:cubicBezTo>
                  <a:cubicBezTo>
                    <a:pt x="2219" y="83"/>
                    <a:pt x="2245" y="72"/>
                    <a:pt x="2263" y="79"/>
                  </a:cubicBezTo>
                  <a:cubicBezTo>
                    <a:pt x="2263" y="92"/>
                    <a:pt x="2258" y="100"/>
                    <a:pt x="2260" y="115"/>
                  </a:cubicBezTo>
                  <a:cubicBezTo>
                    <a:pt x="2169" y="125"/>
                    <a:pt x="2062" y="95"/>
                    <a:pt x="1957" y="94"/>
                  </a:cubicBezTo>
                  <a:cubicBezTo>
                    <a:pt x="1871" y="87"/>
                    <a:pt x="1772" y="93"/>
                    <a:pt x="1681" y="91"/>
                  </a:cubicBezTo>
                  <a:cubicBezTo>
                    <a:pt x="1506" y="91"/>
                    <a:pt x="1331" y="91"/>
                    <a:pt x="1156" y="91"/>
                  </a:cubicBezTo>
                  <a:cubicBezTo>
                    <a:pt x="1038" y="86"/>
                    <a:pt x="928" y="73"/>
                    <a:pt x="805" y="73"/>
                  </a:cubicBezTo>
                  <a:cubicBezTo>
                    <a:pt x="790" y="66"/>
                    <a:pt x="762" y="72"/>
                    <a:pt x="742" y="70"/>
                  </a:cubicBezTo>
                  <a:cubicBezTo>
                    <a:pt x="722" y="70"/>
                    <a:pt x="702" y="70"/>
                    <a:pt x="682" y="70"/>
                  </a:cubicBezTo>
                  <a:cubicBezTo>
                    <a:pt x="660" y="70"/>
                    <a:pt x="638" y="70"/>
                    <a:pt x="616" y="70"/>
                  </a:cubicBezTo>
                  <a:cubicBezTo>
                    <a:pt x="596" y="70"/>
                    <a:pt x="576" y="70"/>
                    <a:pt x="556" y="70"/>
                  </a:cubicBezTo>
                  <a:cubicBezTo>
                    <a:pt x="541" y="63"/>
                    <a:pt x="513" y="69"/>
                    <a:pt x="493" y="67"/>
                  </a:cubicBezTo>
                  <a:cubicBezTo>
                    <a:pt x="472" y="67"/>
                    <a:pt x="451" y="67"/>
                    <a:pt x="430" y="67"/>
                  </a:cubicBezTo>
                  <a:cubicBezTo>
                    <a:pt x="409" y="67"/>
                    <a:pt x="388" y="67"/>
                    <a:pt x="367" y="67"/>
                  </a:cubicBezTo>
                  <a:cubicBezTo>
                    <a:pt x="326" y="67"/>
                    <a:pt x="285" y="67"/>
                    <a:pt x="244" y="67"/>
                  </a:cubicBezTo>
                  <a:cubicBezTo>
                    <a:pt x="210" y="60"/>
                    <a:pt x="163" y="66"/>
                    <a:pt x="124" y="64"/>
                  </a:cubicBezTo>
                  <a:cubicBezTo>
                    <a:pt x="84" y="64"/>
                    <a:pt x="44" y="64"/>
                    <a:pt x="4" y="64"/>
                  </a:cubicBezTo>
                  <a:cubicBezTo>
                    <a:pt x="4" y="62"/>
                    <a:pt x="4" y="60"/>
                    <a:pt x="4" y="58"/>
                  </a:cubicBezTo>
                  <a:cubicBezTo>
                    <a:pt x="11" y="53"/>
                    <a:pt x="5" y="35"/>
                    <a:pt x="7" y="25"/>
                  </a:cubicBezTo>
                  <a:close/>
                </a:path>
              </a:pathLst>
            </a:custGeom>
            <a:solidFill>
              <a:srgbClr val="367B7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24" name="Freeform 497"/>
            <p:cNvSpPr/>
            <p:nvPr/>
          </p:nvSpPr>
          <p:spPr bwMode="auto">
            <a:xfrm>
              <a:off x="3375025" y="1366838"/>
              <a:ext cx="363538" cy="146050"/>
            </a:xfrm>
            <a:custGeom>
              <a:cxnLst>
                <a:cxn ang="0">
                  <a:pos x="135" y="6"/>
                </a:cxn>
                <a:cxn ang="0">
                  <a:pos x="0" y="54"/>
                </a:cxn>
                <a:cxn ang="0">
                  <a:pos x="96" y="3"/>
                </a:cxn>
                <a:cxn ang="0">
                  <a:pos x="135" y="6"/>
                </a:cxn>
              </a:cxnLst>
              <a:rect b="b" l="0" r="r" t="0"/>
              <a:pathLst>
                <a:path h="54" w="135">
                  <a:moveTo>
                    <a:pt x="135" y="6"/>
                  </a:moveTo>
                  <a:cubicBezTo>
                    <a:pt x="77" y="9"/>
                    <a:pt x="44" y="37"/>
                    <a:pt x="0" y="54"/>
                  </a:cubicBezTo>
                  <a:cubicBezTo>
                    <a:pt x="8" y="25"/>
                    <a:pt x="58" y="13"/>
                    <a:pt x="96" y="3"/>
                  </a:cubicBezTo>
                  <a:cubicBezTo>
                    <a:pt x="109" y="4"/>
                    <a:pt x="127" y="0"/>
                    <a:pt x="135" y="6"/>
                  </a:cubicBezTo>
                  <a:close/>
                </a:path>
              </a:pathLst>
            </a:custGeom>
            <a:solidFill>
              <a:srgbClr val="FEFE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25" name="Freeform 498"/>
            <p:cNvSpPr/>
            <p:nvPr/>
          </p:nvSpPr>
          <p:spPr bwMode="auto">
            <a:xfrm>
              <a:off x="5651500" y="1822450"/>
              <a:ext cx="96838" cy="65088"/>
            </a:xfrm>
            <a:custGeom>
              <a:cxnLst>
                <a:cxn ang="0">
                  <a:pos x="36" y="5"/>
                </a:cxn>
                <a:cxn ang="0">
                  <a:pos x="0" y="23"/>
                </a:cxn>
                <a:cxn ang="0">
                  <a:pos x="36" y="5"/>
                </a:cxn>
              </a:cxnLst>
              <a:rect b="b" l="0" r="r" t="0"/>
              <a:pathLst>
                <a:path h="24" w="36">
                  <a:moveTo>
                    <a:pt x="36" y="5"/>
                  </a:moveTo>
                  <a:cubicBezTo>
                    <a:pt x="32" y="19"/>
                    <a:pt x="19" y="24"/>
                    <a:pt x="0" y="23"/>
                  </a:cubicBezTo>
                  <a:cubicBezTo>
                    <a:pt x="0" y="6"/>
                    <a:pt x="24" y="0"/>
                    <a:pt x="36" y="5"/>
                  </a:cubicBezTo>
                  <a:close/>
                </a:path>
              </a:pathLst>
            </a:custGeom>
            <a:solidFill>
              <a:srgbClr val="FEFE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26" name="Freeform 499"/>
            <p:cNvSpPr/>
            <p:nvPr/>
          </p:nvSpPr>
          <p:spPr bwMode="auto">
            <a:xfrm>
              <a:off x="5465763" y="2125663"/>
              <a:ext cx="273050" cy="177800"/>
            </a:xfrm>
            <a:custGeom>
              <a:cxnLst>
                <a:cxn ang="0">
                  <a:pos x="0" y="66"/>
                </a:cxn>
                <a:cxn ang="0">
                  <a:pos x="102" y="0"/>
                </a:cxn>
                <a:cxn ang="0">
                  <a:pos x="0" y="66"/>
                </a:cxn>
              </a:cxnLst>
              <a:rect b="b" l="0" r="r" t="0"/>
              <a:pathLst>
                <a:path h="66" w="102">
                  <a:moveTo>
                    <a:pt x="0" y="66"/>
                  </a:moveTo>
                  <a:cubicBezTo>
                    <a:pt x="29" y="39"/>
                    <a:pt x="70" y="24"/>
                    <a:pt x="102" y="0"/>
                  </a:cubicBezTo>
                  <a:cubicBezTo>
                    <a:pt x="96" y="28"/>
                    <a:pt x="44" y="60"/>
                    <a:pt x="0" y="66"/>
                  </a:cubicBezTo>
                  <a:close/>
                </a:path>
              </a:pathLst>
            </a:custGeom>
            <a:solidFill>
              <a:srgbClr val="FEFE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27" name="Freeform 500"/>
            <p:cNvSpPr/>
            <p:nvPr/>
          </p:nvSpPr>
          <p:spPr bwMode="auto">
            <a:xfrm>
              <a:off x="4440238" y="1211263"/>
              <a:ext cx="120650" cy="19050"/>
            </a:xfrm>
            <a:custGeom>
              <a:cxnLst>
                <a:cxn ang="0">
                  <a:pos x="0" y="4"/>
                </a:cxn>
                <a:cxn ang="0">
                  <a:pos x="45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45">
                  <a:moveTo>
                    <a:pt x="0" y="4"/>
                  </a:moveTo>
                  <a:cubicBezTo>
                    <a:pt x="14" y="6"/>
                    <a:pt x="36" y="0"/>
                    <a:pt x="45" y="7"/>
                  </a:cubicBezTo>
                  <a:cubicBezTo>
                    <a:pt x="30" y="7"/>
                    <a:pt x="15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1C4C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28" name="Freeform 501"/>
            <p:cNvSpPr/>
            <p:nvPr/>
          </p:nvSpPr>
          <p:spPr bwMode="auto">
            <a:xfrm>
              <a:off x="5892800" y="1447800"/>
              <a:ext cx="14288" cy="177800"/>
            </a:xfrm>
            <a:custGeom>
              <a:cxnLst>
                <a:cxn ang="0">
                  <a:pos x="0" y="0"/>
                </a:cxn>
                <a:cxn ang="0">
                  <a:pos x="0" y="66"/>
                </a:cxn>
                <a:cxn ang="0">
                  <a:pos x="0" y="0"/>
                </a:cxn>
              </a:cxnLst>
              <a:rect b="b" l="0" r="r" t="0"/>
              <a:pathLst>
                <a:path h="66" w="5">
                  <a:moveTo>
                    <a:pt x="0" y="0"/>
                  </a:moveTo>
                  <a:cubicBezTo>
                    <a:pt x="5" y="15"/>
                    <a:pt x="5" y="51"/>
                    <a:pt x="0" y="66"/>
                  </a:cubicBezTo>
                  <a:cubicBezTo>
                    <a:pt x="0" y="44"/>
                    <a:pt x="0" y="22"/>
                    <a:pt x="0" y="0"/>
                  </a:cubicBezTo>
                  <a:close/>
                </a:path>
              </a:pathLst>
            </a:custGeom>
            <a:solidFill>
              <a:srgbClr val="649BA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29" name="Freeform 502"/>
            <p:cNvSpPr/>
            <p:nvPr/>
          </p:nvSpPr>
          <p:spPr bwMode="auto">
            <a:xfrm>
              <a:off x="2992438" y="1206500"/>
              <a:ext cx="30163" cy="363538"/>
            </a:xfrm>
            <a:custGeom>
              <a:cxnLst>
                <a:cxn ang="0">
                  <a:pos x="4" y="0"/>
                </a:cxn>
                <a:cxn ang="0">
                  <a:pos x="7" y="135"/>
                </a:cxn>
                <a:cxn ang="0">
                  <a:pos x="4" y="0"/>
                </a:cxn>
              </a:cxnLst>
              <a:rect b="b" l="0" r="r" t="0"/>
              <a:pathLst>
                <a:path h="135" w="11">
                  <a:moveTo>
                    <a:pt x="4" y="0"/>
                  </a:moveTo>
                  <a:cubicBezTo>
                    <a:pt x="11" y="39"/>
                    <a:pt x="5" y="91"/>
                    <a:pt x="7" y="135"/>
                  </a:cubicBezTo>
                  <a:cubicBezTo>
                    <a:pt x="0" y="96"/>
                    <a:pt x="6" y="44"/>
                    <a:pt x="4" y="0"/>
                  </a:cubicBezTo>
                  <a:close/>
                </a:path>
              </a:pathLst>
            </a:custGeom>
            <a:solidFill>
              <a:srgbClr val="1A454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30" name="Freeform 503"/>
            <p:cNvSpPr/>
            <p:nvPr/>
          </p:nvSpPr>
          <p:spPr bwMode="auto">
            <a:xfrm>
              <a:off x="1341438" y="2925763"/>
              <a:ext cx="7938" cy="146050"/>
            </a:xfrm>
            <a:custGeom>
              <a:cxnLst>
                <a:cxn ang="0">
                  <a:pos x="3" y="0"/>
                </a:cxn>
                <a:cxn ang="0">
                  <a:pos x="3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54" w="3">
                  <a:moveTo>
                    <a:pt x="3" y="0"/>
                  </a:moveTo>
                  <a:cubicBezTo>
                    <a:pt x="3" y="18"/>
                    <a:pt x="3" y="36"/>
                    <a:pt x="3" y="54"/>
                  </a:cubicBezTo>
                  <a:cubicBezTo>
                    <a:pt x="2" y="54"/>
                    <a:pt x="1" y="54"/>
                    <a:pt x="0" y="54"/>
                  </a:cubicBezTo>
                  <a:cubicBezTo>
                    <a:pt x="0" y="36"/>
                    <a:pt x="0" y="18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4F79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31" name="Freeform 504"/>
            <p:cNvSpPr/>
            <p:nvPr/>
          </p:nvSpPr>
          <p:spPr bwMode="auto">
            <a:xfrm>
              <a:off x="5772150" y="4314825"/>
              <a:ext cx="88900" cy="7938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3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33" y="1"/>
                    <a:pt x="33" y="2"/>
                    <a:pt x="33" y="3"/>
                  </a:cubicBezTo>
                  <a:cubicBezTo>
                    <a:pt x="22" y="3"/>
                    <a:pt x="11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F79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32" name="Freeform 505"/>
            <p:cNvSpPr/>
            <p:nvPr/>
          </p:nvSpPr>
          <p:spPr bwMode="auto">
            <a:xfrm>
              <a:off x="3236913" y="3451225"/>
              <a:ext cx="49213" cy="168275"/>
            </a:xfrm>
            <a:custGeom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63"/>
                </a:cxn>
                <a:cxn ang="0">
                  <a:pos x="0" y="63"/>
                </a:cxn>
                <a:cxn ang="0">
                  <a:pos x="0" y="30"/>
                </a:cxn>
                <a:cxn ang="0">
                  <a:pos x="0" y="0"/>
                </a:cxn>
              </a:cxnLst>
              <a:rect b="b" l="0" r="r" t="0"/>
              <a:pathLst>
                <a:path h="62" w="18">
                  <a:moveTo>
                    <a:pt x="0" y="0"/>
                  </a:moveTo>
                  <a:cubicBezTo>
                    <a:pt x="6" y="0"/>
                    <a:pt x="12" y="0"/>
                    <a:pt x="18" y="0"/>
                  </a:cubicBezTo>
                  <a:cubicBezTo>
                    <a:pt x="18" y="21"/>
                    <a:pt x="18" y="42"/>
                    <a:pt x="18" y="63"/>
                  </a:cubicBezTo>
                  <a:cubicBezTo>
                    <a:pt x="12" y="63"/>
                    <a:pt x="6" y="63"/>
                    <a:pt x="0" y="63"/>
                  </a:cubicBezTo>
                  <a:cubicBezTo>
                    <a:pt x="0" y="52"/>
                    <a:pt x="0" y="41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188B8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itchFamily="2" typeface="时尚中黑简体"/>
              </a:endParaRPr>
            </a:p>
          </p:txBody>
        </p:sp>
        <p:sp>
          <p:nvSpPr>
            <p:cNvPr id="833" name="Freeform 506"/>
            <p:cNvSpPr/>
            <p:nvPr/>
          </p:nvSpPr>
          <p:spPr bwMode="auto">
            <a:xfrm>
              <a:off x="2841625" y="1044575"/>
              <a:ext cx="630238" cy="7938"/>
            </a:xfrm>
            <a:custGeom>
              <a:cxnLst>
                <a:cxn ang="0">
                  <a:pos x="0" y="0"/>
                </a:cxn>
                <a:cxn ang="0">
                  <a:pos x="234" y="0"/>
                </a:cxn>
                <a:cxn ang="0">
                  <a:pos x="234" y="3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3" w="234">
                  <a:moveTo>
                    <a:pt x="0" y="0"/>
                  </a:moveTo>
                  <a:cubicBezTo>
                    <a:pt x="78" y="0"/>
                    <a:pt x="156" y="0"/>
                    <a:pt x="234" y="0"/>
                  </a:cubicBezTo>
                  <a:cubicBezTo>
                    <a:pt x="234" y="1"/>
                    <a:pt x="234" y="2"/>
                    <a:pt x="234" y="3"/>
                  </a:cubicBezTo>
                  <a:cubicBezTo>
                    <a:pt x="156" y="3"/>
                    <a:pt x="78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719EA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34" name="Freeform 507"/>
            <p:cNvSpPr/>
            <p:nvPr/>
          </p:nvSpPr>
          <p:spPr bwMode="auto">
            <a:xfrm>
              <a:off x="3719513" y="3014663"/>
              <a:ext cx="28575" cy="185738"/>
            </a:xfrm>
            <a:custGeom>
              <a:cxnLst>
                <a:cxn ang="0">
                  <a:pos x="7" y="0"/>
                </a:cxn>
                <a:cxn ang="0">
                  <a:pos x="4" y="69"/>
                </a:cxn>
                <a:cxn ang="0">
                  <a:pos x="7" y="0"/>
                </a:cxn>
              </a:cxnLst>
              <a:rect b="b" l="0" r="r" t="0"/>
              <a:pathLst>
                <a:path h="69" w="11">
                  <a:moveTo>
                    <a:pt x="7" y="0"/>
                  </a:moveTo>
                  <a:cubicBezTo>
                    <a:pt x="5" y="22"/>
                    <a:pt x="11" y="52"/>
                    <a:pt x="4" y="69"/>
                  </a:cubicBezTo>
                  <a:cubicBezTo>
                    <a:pt x="6" y="47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48727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35" name="Freeform 508"/>
            <p:cNvSpPr/>
            <p:nvPr/>
          </p:nvSpPr>
          <p:spPr bwMode="auto">
            <a:xfrm>
              <a:off x="4440238" y="3924300"/>
              <a:ext cx="363538" cy="188913"/>
            </a:xfrm>
            <a:custGeom>
              <a:cxnLst>
                <a:cxn ang="0">
                  <a:pos x="78" y="13"/>
                </a:cxn>
                <a:cxn ang="0">
                  <a:pos x="33" y="55"/>
                </a:cxn>
                <a:cxn ang="0">
                  <a:pos x="96" y="10"/>
                </a:cxn>
                <a:cxn ang="0">
                  <a:pos x="81" y="10"/>
                </a:cxn>
                <a:cxn ang="0">
                  <a:pos x="135" y="37"/>
                </a:cxn>
                <a:cxn ang="0">
                  <a:pos x="132" y="37"/>
                </a:cxn>
                <a:cxn ang="0">
                  <a:pos x="123" y="37"/>
                </a:cxn>
                <a:cxn ang="0">
                  <a:pos x="120" y="67"/>
                </a:cxn>
                <a:cxn ang="0">
                  <a:pos x="120" y="70"/>
                </a:cxn>
                <a:cxn ang="0">
                  <a:pos x="0" y="70"/>
                </a:cxn>
                <a:cxn ang="0">
                  <a:pos x="75" y="7"/>
                </a:cxn>
                <a:cxn ang="0">
                  <a:pos x="78" y="13"/>
                </a:cxn>
              </a:cxnLst>
              <a:rect b="b" l="0" r="r" t="0"/>
              <a:pathLst>
                <a:path h="70" w="135">
                  <a:moveTo>
                    <a:pt x="78" y="13"/>
                  </a:moveTo>
                  <a:cubicBezTo>
                    <a:pt x="64" y="28"/>
                    <a:pt x="46" y="39"/>
                    <a:pt x="33" y="55"/>
                  </a:cubicBezTo>
                  <a:cubicBezTo>
                    <a:pt x="64" y="62"/>
                    <a:pt x="75" y="23"/>
                    <a:pt x="96" y="10"/>
                  </a:cubicBezTo>
                  <a:cubicBezTo>
                    <a:pt x="91" y="10"/>
                    <a:pt x="86" y="10"/>
                    <a:pt x="81" y="10"/>
                  </a:cubicBezTo>
                  <a:cubicBezTo>
                    <a:pt x="106" y="0"/>
                    <a:pt x="134" y="13"/>
                    <a:pt x="135" y="37"/>
                  </a:cubicBezTo>
                  <a:cubicBezTo>
                    <a:pt x="134" y="37"/>
                    <a:pt x="133" y="37"/>
                    <a:pt x="132" y="37"/>
                  </a:cubicBezTo>
                  <a:cubicBezTo>
                    <a:pt x="128" y="33"/>
                    <a:pt x="127" y="36"/>
                    <a:pt x="123" y="37"/>
                  </a:cubicBezTo>
                  <a:cubicBezTo>
                    <a:pt x="116" y="41"/>
                    <a:pt x="122" y="58"/>
                    <a:pt x="120" y="67"/>
                  </a:cubicBezTo>
                  <a:cubicBezTo>
                    <a:pt x="120" y="68"/>
                    <a:pt x="120" y="69"/>
                    <a:pt x="120" y="70"/>
                  </a:cubicBezTo>
                  <a:cubicBezTo>
                    <a:pt x="80" y="70"/>
                    <a:pt x="40" y="70"/>
                    <a:pt x="0" y="70"/>
                  </a:cubicBezTo>
                  <a:cubicBezTo>
                    <a:pt x="23" y="47"/>
                    <a:pt x="50" y="28"/>
                    <a:pt x="75" y="7"/>
                  </a:cubicBezTo>
                  <a:cubicBezTo>
                    <a:pt x="76" y="9"/>
                    <a:pt x="78" y="10"/>
                    <a:pt x="78" y="13"/>
                  </a:cubicBezTo>
                  <a:close/>
                </a:path>
              </a:pathLst>
            </a:custGeom>
            <a:solidFill>
              <a:srgbClr val="8AEAE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37" name="Freeform 510"/>
            <p:cNvSpPr/>
            <p:nvPr/>
          </p:nvSpPr>
          <p:spPr bwMode="auto">
            <a:xfrm>
              <a:off x="4633913" y="261938"/>
              <a:ext cx="387350" cy="7938"/>
            </a:xfrm>
            <a:custGeom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3" w="144">
                  <a:moveTo>
                    <a:pt x="0" y="0"/>
                  </a:moveTo>
                  <a:cubicBezTo>
                    <a:pt x="48" y="0"/>
                    <a:pt x="96" y="0"/>
                    <a:pt x="144" y="0"/>
                  </a:cubicBezTo>
                  <a:cubicBezTo>
                    <a:pt x="144" y="1"/>
                    <a:pt x="144" y="2"/>
                    <a:pt x="144" y="3"/>
                  </a:cubicBezTo>
                  <a:cubicBezTo>
                    <a:pt x="96" y="3"/>
                    <a:pt x="48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3F5A5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38" name="Freeform 511"/>
            <p:cNvSpPr/>
            <p:nvPr/>
          </p:nvSpPr>
          <p:spPr bwMode="auto">
            <a:xfrm>
              <a:off x="1450975" y="76200"/>
              <a:ext cx="30163" cy="273050"/>
            </a:xfrm>
            <a:custGeom>
              <a:cxnLst>
                <a:cxn ang="0">
                  <a:pos x="7" y="0"/>
                </a:cxn>
                <a:cxn ang="0">
                  <a:pos x="4" y="102"/>
                </a:cxn>
                <a:cxn ang="0">
                  <a:pos x="7" y="0"/>
                </a:cxn>
              </a:cxnLst>
              <a:rect b="b" l="0" r="r" t="0"/>
              <a:pathLst>
                <a:path h="102" w="11">
                  <a:moveTo>
                    <a:pt x="7" y="0"/>
                  </a:moveTo>
                  <a:cubicBezTo>
                    <a:pt x="5" y="33"/>
                    <a:pt x="11" y="74"/>
                    <a:pt x="4" y="102"/>
                  </a:cubicBezTo>
                  <a:cubicBezTo>
                    <a:pt x="6" y="69"/>
                    <a:pt x="0" y="28"/>
                    <a:pt x="7" y="0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39" name="Freeform 512"/>
            <p:cNvSpPr/>
            <p:nvPr/>
          </p:nvSpPr>
          <p:spPr bwMode="auto">
            <a:xfrm>
              <a:off x="5086350" y="3498850"/>
              <a:ext cx="427038" cy="14288"/>
            </a:xfrm>
            <a:custGeom>
              <a:cxnLst>
                <a:cxn ang="0">
                  <a:pos x="0" y="0"/>
                </a:cxn>
                <a:cxn ang="0">
                  <a:pos x="159" y="0"/>
                </a:cxn>
                <a:cxn ang="0">
                  <a:pos x="0" y="0"/>
                </a:cxn>
              </a:cxnLst>
              <a:rect b="b" l="0" r="r" t="0"/>
              <a:pathLst>
                <a:path h="5" w="159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13" y="5"/>
                    <a:pt x="46" y="5"/>
                    <a:pt x="0" y="0"/>
                  </a:cubicBezTo>
                  <a:close/>
                </a:path>
              </a:pathLst>
            </a:custGeom>
            <a:solidFill>
              <a:srgbClr val="1C4C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40" name="Freeform 513"/>
            <p:cNvSpPr/>
            <p:nvPr/>
          </p:nvSpPr>
          <p:spPr bwMode="auto">
            <a:xfrm>
              <a:off x="4602163" y="3684588"/>
              <a:ext cx="176213" cy="30163"/>
            </a:xfrm>
            <a:custGeom>
              <a:cxnLst>
                <a:cxn ang="0">
                  <a:pos x="3" y="0"/>
                </a:cxn>
                <a:cxn ang="0">
                  <a:pos x="66" y="3"/>
                </a:cxn>
                <a:cxn ang="0">
                  <a:pos x="3" y="0"/>
                </a:cxn>
              </a:cxnLst>
              <a:rect b="b" l="0" r="r" t="0"/>
              <a:pathLst>
                <a:path h="11" w="66">
                  <a:moveTo>
                    <a:pt x="3" y="0"/>
                  </a:moveTo>
                  <a:cubicBezTo>
                    <a:pt x="18" y="7"/>
                    <a:pt x="46" y="1"/>
                    <a:pt x="66" y="3"/>
                  </a:cubicBezTo>
                  <a:cubicBezTo>
                    <a:pt x="54" y="7"/>
                    <a:pt x="0" y="11"/>
                    <a:pt x="3" y="0"/>
                  </a:cubicBezTo>
                  <a:close/>
                </a:path>
              </a:pathLst>
            </a:custGeom>
            <a:solidFill>
              <a:srgbClr val="3151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41" name="Freeform 514"/>
            <p:cNvSpPr/>
            <p:nvPr/>
          </p:nvSpPr>
          <p:spPr bwMode="auto">
            <a:xfrm>
              <a:off x="1509713" y="928688"/>
              <a:ext cx="122238" cy="19050"/>
            </a:xfrm>
            <a:custGeom>
              <a:cxnLst>
                <a:cxn ang="0">
                  <a:pos x="0" y="7"/>
                </a:cxn>
                <a:cxn ang="0">
                  <a:pos x="45" y="4"/>
                </a:cxn>
                <a:cxn ang="0">
                  <a:pos x="45" y="7"/>
                </a:cxn>
                <a:cxn ang="0">
                  <a:pos x="0" y="7"/>
                </a:cxn>
              </a:cxnLst>
              <a:rect b="b" l="0" r="r" t="0"/>
              <a:pathLst>
                <a:path h="7" w="45">
                  <a:moveTo>
                    <a:pt x="0" y="7"/>
                  </a:moveTo>
                  <a:cubicBezTo>
                    <a:pt x="9" y="0"/>
                    <a:pt x="31" y="6"/>
                    <a:pt x="45" y="4"/>
                  </a:cubicBezTo>
                  <a:cubicBezTo>
                    <a:pt x="45" y="5"/>
                    <a:pt x="45" y="6"/>
                    <a:pt x="45" y="7"/>
                  </a:cubicBezTo>
                  <a:cubicBezTo>
                    <a:pt x="30" y="7"/>
                    <a:pt x="15" y="7"/>
                    <a:pt x="0" y="7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42" name="Freeform 515"/>
            <p:cNvSpPr/>
            <p:nvPr/>
          </p:nvSpPr>
          <p:spPr bwMode="auto">
            <a:xfrm>
              <a:off x="3757613" y="3030538"/>
              <a:ext cx="12700" cy="161925"/>
            </a:xfrm>
            <a:custGeom>
              <a:cxnLst>
                <a:cxn ang="0">
                  <a:pos x="5" y="0"/>
                </a:cxn>
                <a:cxn ang="0">
                  <a:pos x="5" y="60"/>
                </a:cxn>
                <a:cxn ang="0">
                  <a:pos x="5" y="0"/>
                </a:cxn>
              </a:cxnLst>
              <a:rect b="b" l="0" r="r" t="0"/>
              <a:pathLst>
                <a:path h="60" w="5">
                  <a:moveTo>
                    <a:pt x="5" y="0"/>
                  </a:moveTo>
                  <a:cubicBezTo>
                    <a:pt x="5" y="20"/>
                    <a:pt x="5" y="40"/>
                    <a:pt x="5" y="60"/>
                  </a:cubicBezTo>
                  <a:cubicBezTo>
                    <a:pt x="0" y="47"/>
                    <a:pt x="0" y="13"/>
                    <a:pt x="5" y="0"/>
                  </a:cubicBezTo>
                  <a:close/>
                </a:path>
              </a:pathLst>
            </a:custGeom>
            <a:solidFill>
              <a:srgbClr val="2F8EA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43" name="Freeform 516"/>
            <p:cNvSpPr/>
            <p:nvPr/>
          </p:nvSpPr>
          <p:spPr bwMode="auto">
            <a:xfrm>
              <a:off x="5545138" y="1260475"/>
              <a:ext cx="122238" cy="28575"/>
            </a:xfrm>
            <a:custGeom>
              <a:cxnLst>
                <a:cxn ang="0">
                  <a:pos x="0" y="4"/>
                </a:cxn>
                <a:cxn ang="0">
                  <a:pos x="45" y="7"/>
                </a:cxn>
                <a:cxn ang="0">
                  <a:pos x="0" y="4"/>
                </a:cxn>
              </a:cxnLst>
              <a:rect b="b" l="0" r="r" t="0"/>
              <a:pathLst>
                <a:path h="11" w="45">
                  <a:moveTo>
                    <a:pt x="0" y="4"/>
                  </a:moveTo>
                  <a:cubicBezTo>
                    <a:pt x="14" y="6"/>
                    <a:pt x="36" y="0"/>
                    <a:pt x="45" y="7"/>
                  </a:cubicBezTo>
                  <a:cubicBezTo>
                    <a:pt x="31" y="5"/>
                    <a:pt x="9" y="11"/>
                    <a:pt x="0" y="4"/>
                  </a:cubicBezTo>
                  <a:close/>
                </a:path>
              </a:pathLst>
            </a:custGeom>
            <a:solidFill>
              <a:srgbClr val="1C4C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844" name="Freeform 517"/>
            <p:cNvSpPr/>
            <p:nvPr/>
          </p:nvSpPr>
          <p:spPr bwMode="auto">
            <a:xfrm>
              <a:off x="2454275" y="785813"/>
              <a:ext cx="153988" cy="19050"/>
            </a:xfrm>
            <a:custGeom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57" y="3"/>
                </a:cxn>
                <a:cxn ang="0">
                  <a:pos x="0" y="0"/>
                </a:cxn>
              </a:cxnLst>
              <a:rect b="b" l="0" r="r" t="0"/>
              <a:pathLst>
                <a:path h="7" w="57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7" y="1"/>
                    <a:pt x="57" y="2"/>
                    <a:pt x="57" y="3"/>
                  </a:cubicBezTo>
                  <a:cubicBezTo>
                    <a:pt x="39" y="1"/>
                    <a:pt x="13" y="7"/>
                    <a:pt x="0" y="0"/>
                  </a:cubicBezTo>
                  <a:close/>
                </a:path>
              </a:pathLst>
            </a:custGeom>
            <a:solidFill>
              <a:srgbClr val="718B8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</p:grpSp>
      <p:sp>
        <p:nvSpPr>
          <p:cNvPr id="512" name="TextBox 511"/>
          <p:cNvSpPr txBox="1"/>
          <p:nvPr/>
        </p:nvSpPr>
        <p:spPr>
          <a:xfrm>
            <a:off x="3000364" y="1571618"/>
            <a:ext cx="2976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总想尝尝家的滋味，</a:t>
            </a:r>
          </a:p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可却总没有这个机会……</a:t>
            </a:r>
          </a:p>
        </p:txBody>
      </p:sp>
      <p:sp>
        <p:nvSpPr>
          <p:cNvPr id="5338" name="TextBox 5337"/>
          <p:cNvSpPr txBox="1"/>
          <p:nvPr/>
        </p:nvSpPr>
        <p:spPr>
          <a:xfrm>
            <a:off x="971600" y="1571618"/>
            <a:ext cx="246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难道是要求太高了，</a:t>
            </a:r>
          </a:p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还是真的做不到……</a:t>
            </a:r>
          </a:p>
        </p:txBody>
      </p:sp>
      <p:sp>
        <p:nvSpPr>
          <p:cNvPr id="5812" name="TextBox 5811"/>
          <p:cNvSpPr txBox="1"/>
          <p:nvPr/>
        </p:nvSpPr>
        <p:spPr>
          <a:xfrm>
            <a:off x="448936" y="2149004"/>
            <a:ext cx="2976880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试想着依旧在那春天里，</a:t>
            </a:r>
          </a:p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真的老无所依？</a:t>
            </a:r>
          </a:p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请把我留在……</a:t>
            </a:r>
          </a:p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应该留在哪里？</a:t>
            </a:r>
          </a:p>
        </p:txBody>
      </p:sp>
      <p:sp>
        <p:nvSpPr>
          <p:cNvPr id="6113" name="TextBox 6112"/>
          <p:cNvSpPr txBox="1"/>
          <p:nvPr/>
        </p:nvSpPr>
        <p:spPr>
          <a:xfrm>
            <a:off x="5000628" y="1785932"/>
            <a:ext cx="323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独自寻觅着它的踪迹，</a:t>
            </a:r>
          </a:p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也假设着梦想不再破碎……</a:t>
            </a:r>
          </a:p>
        </p:txBody>
      </p:sp>
      <p:sp>
        <p:nvSpPr>
          <p:cNvPr id="6414" name="TextBox 6413"/>
          <p:cNvSpPr txBox="1"/>
          <p:nvPr/>
        </p:nvSpPr>
        <p:spPr>
          <a:xfrm>
            <a:off x="857224" y="1142990"/>
            <a:ext cx="2468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总是在莫名等待</a:t>
            </a:r>
          </a:p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即使不知道等什么，</a:t>
            </a:r>
          </a:p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但应该不是曾经……</a:t>
            </a:r>
          </a:p>
        </p:txBody>
      </p:sp>
      <p:sp>
        <p:nvSpPr>
          <p:cNvPr id="3" name="矩形 2"/>
          <p:cNvSpPr/>
          <p:nvPr/>
        </p:nvSpPr>
        <p:spPr>
          <a:xfrm>
            <a:off x="-612576" y="-380578"/>
            <a:ext cx="10597883" cy="5976664"/>
          </a:xfrm>
          <a:prstGeom prst="rect">
            <a:avLst/>
          </a:pr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mc:AlternateContent>
    <mc:Choice Requires="p14">
      <p:transition advClick="0" p14:dur="10"/>
    </mc:Choice>
    <mc:Fallback>
      <p:transition advClick="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mph" presetID="6" presetSubtype="0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dur="4000" fill="hold" id="6"/>
                                        <p:tgtEl>
                                          <p:spTgt spid="53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10" presetSubtype="0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path" presetID="4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4.45087E-06 L 2.77778E-06 1.59537" pathEditMode="relative" ptsTypes="AA" rAng="0">
                                      <p:cBhvr>
                                        <p:cTn dur="1000" fill="hold" id="11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2" nodeType="withEffect" presetClass="path" presetID="42" presetSubtype="0" repeatCount="indefinite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77778E-06 4.45087E-06 L 2.77778E-06 1.59537" pathEditMode="relative" ptsTypes="AA" rAng="0">
                                      <p:cBhvr>
                                        <p:cTn dur="1000" fill="hold" id="13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4" nodeType="withEffect" presetClass="path" presetID="42" presetSubtype="0" repeatCount="indefinite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77778E-06 4.45087E-06 L 2.77778E-06 1.59537" pathEditMode="relative" ptsTypes="AA" rAng="0">
                                      <p:cBhvr>
                                        <p:cTn dur="1000" fill="hold" id="15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" nodeType="withEffect" presetClass="path" presetID="42" presetSubtype="0" repeatCount="indefinite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06 4.45087E-06 L 2.77778E-06 1.59537" pathEditMode="relative" ptsTypes="AA" rAng="0">
                                      <p:cBhvr>
                                        <p:cTn dur="1000" fill="hold" id="17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8" nodeType="withEffect" presetClass="path" presetID="42" presetSubtype="0" repeatCount="indefinite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77778E-06 4.45087E-06 L 2.77778E-06 1.59537" pathEditMode="relative" ptsTypes="AA" rAng="0">
                                      <p:cBhvr>
                                        <p:cTn dur="1000" fill="hold" id="19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0" nodeType="withEffect" presetClass="path" presetID="42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06 4.45087E-06 L 2.77778E-06 1.59537" pathEditMode="relative" ptsTypes="AA" rAng="0">
                                      <p:cBhvr>
                                        <p:cTn dur="1000" fill="hold" id="21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2" nodeType="withEffect" presetClass="path" presetID="4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4.45087E-06 L 2.77778E-06 1.59537" pathEditMode="relative" ptsTypes="AA" rAng="0">
                                      <p:cBhvr>
                                        <p:cTn dur="1000" fill="hold" id="23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4" nodeType="withEffect" presetClass="path" presetID="42" presetSubtype="0" repeatCount="indefinite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7778E-06 4.45087E-06 L 2.77778E-06 1.59537" pathEditMode="relative" ptsTypes="AA" rAng="0">
                                      <p:cBhvr>
                                        <p:cTn dur="1000" fill="hold" id="25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6" nodeType="withEffect" presetClass="path" presetID="42" presetSubtype="0" repeatCount="indefinite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06 4.45087E-06 L 2.77778E-06 1.59537" pathEditMode="relative" ptsTypes="AA" rAng="0">
                                      <p:cBhvr>
                                        <p:cTn dur="1000" fill="hold" id="27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8" nodeType="withEffect" presetClass="path" presetID="42" presetSubtype="0" repeatCount="indefinite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2.77778E-06 4.45087E-06 L 2.77778E-06 1.59537" pathEditMode="relative" ptsTypes="AA" rAng="0">
                                      <p:cBhvr>
                                        <p:cTn dur="1000" fill="hold" id="29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" nodeType="withEffect" presetClass="exit" presetID="10" presetSubtype="0">
                                  <p:stCondLst>
                                    <p:cond delay="4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31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3" nodeType="withEffect" presetClass="exit" presetID="10" presetSubtype="0">
                                  <p:stCondLst>
                                    <p:cond delay="4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750" id="34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5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41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xit" presetID="10" presetSubtype="0">
                                  <p:stCondLst>
                                    <p:cond delay="9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43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5" nodeType="withEffect" presetClass="exit" presetID="10" presetSubtype="0">
                                  <p:stCondLst>
                                    <p:cond delay="9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750" id="46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10" presetSubtype="0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xit" presetID="10" presetSubtype="0">
                                  <p:stCondLst>
                                    <p:cond delay="12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52"/>
                                        <p:tgtEl>
                                          <p:spTgt spid="5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fill="hold" id="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xit" presetID="10" presetSubtype="0">
                                  <p:stCondLst>
                                    <p:cond delay="1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59"/>
                                        <p:tgtEl>
                                          <p:spTgt spid="5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0" presetSubtype="0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xit" presetID="10" presetSubtype="0">
                                  <p:stCondLst>
                                    <p:cond delay="7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8"/>
                                        <p:tgtEl>
                                          <p:spTgt spid="5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0" nodeType="withEffect" presetClass="exit" presetID="10" presetSubtype="0">
                                  <p:stCondLst>
                                    <p:cond delay="7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71"/>
                                        <p:tgtEl>
                                          <p:spTgt spid="5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10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5"/>
                                        <p:tgtEl>
                                          <p:spTgt spid="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0" presetSubtype="0">
                                  <p:stCondLst>
                                    <p:cond delay="7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8"/>
                                        <p:tgtEl>
                                          <p:spTgt spid="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" nodeType="withEffect" presetClass="exit" presetID="10" presetSubtype="0">
                                  <p:stCondLst>
                                    <p:cond delay="12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80"/>
                                        <p:tgtEl>
                                          <p:spTgt spid="5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2" nodeType="withEffect" presetClass="exit" presetID="10" presetSubtype="0">
                                  <p:stCondLst>
                                    <p:cond delay="12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750" id="83"/>
                                        <p:tgtEl>
                                          <p:spTgt spid="6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10" presetSubtype="0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7"/>
                                        <p:tgtEl>
                                          <p:spTgt spid="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0" presetSubtype="0">
                                  <p:stCondLst>
                                    <p:cond delay="14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90"/>
                                        <p:tgtEl>
                                          <p:spTgt spid="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1" nodeType="withEffect" presetClass="emph" presetID="6" presetSubtype="0">
                                  <p:stCondLst>
                                    <p:cond delay="15000"/>
                                  </p:stCondLst>
                                  <p:childTnLst>
                                    <p:animScale>
                                      <p:cBhvr>
                                        <p:cTn dur="5000" fill="hold" id="92"/>
                                        <p:tgtEl>
                                          <p:spTgt spid="6114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93" nodeType="withEffect" presetClass="exit" presetID="10" presetSubtype="0">
                                  <p:stCondLst>
                                    <p:cond delay="20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94"/>
                                        <p:tgtEl>
                                          <p:spTgt spid="6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6" nodeType="withEffect" presetClass="exit" presetID="10" presetSubtype="0">
                                  <p:stCondLst>
                                    <p:cond delay="20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1000" id="97"/>
                                        <p:tgtEl>
                                          <p:spTgt spid="6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10" presetSubtype="0">
                                  <p:stCondLst>
                                    <p:cond delay="2125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02" nodeType="withEffect" presetClass="entr" presetID="10" presetSubtype="0">
                                  <p:stCondLst>
                                    <p:cond delay="2125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5" nodeType="withEffect" presetClass="entr" presetID="10" presetSubtype="0">
                                  <p:stCondLst>
                                    <p:cond delay="2125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8" nodeType="withEffect" presetClass="entr" presetID="10" presetSubtype="0">
                                  <p:stCondLst>
                                    <p:cond delay="2125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11" nodeType="withEffect" presetClass="entr" presetID="10" presetSubtype="0">
                                  <p:stCondLst>
                                    <p:cond delay="2125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4" nodeType="withEffect" presetClass="entr" presetID="10" presetSubtype="0">
                                  <p:stCondLst>
                                    <p:cond delay="2125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6"/>
                                        <p:tgtEl>
                                          <p:spTgt spid="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7" nodeType="withEffect" presetClass="exit" presetID="23" presetSubtype="272" repeatCount="indefinite">
                                  <p:stCondLst>
                                    <p:cond delay="212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18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19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21" nodeType="withEffect" presetClass="exit" presetID="23" presetSubtype="288" repeatCount="indefinite">
                                  <p:stCondLst>
                                    <p:cond delay="212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22"/>
                                        <p:tgtEl>
                                          <p:spTgt spid="1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23"/>
                                        <p:tgtEl>
                                          <p:spTgt spid="1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utoRev="1" fill="hold" id="125" nodeType="withEffect" presetClass="emph" presetID="8" presetSubtype="0" repeatCount="indefinite">
                                  <p:stCondLst>
                                    <p:cond delay="21250"/>
                                  </p:stCondLst>
                                  <p:childTnLst>
                                    <p:animRot by="-600000">
                                      <p:cBhvr>
                                        <p:cTn dur="250" fill="hold" id="126"/>
                                        <p:tgtEl>
                                          <p:spTgt spid="17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27" nodeType="withEffect" presetClass="exit" presetID="23" presetSubtype="272" repeatCount="indefinite">
                                  <p:stCondLst>
                                    <p:cond delay="212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28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29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1" nodeType="withEffect" presetClass="exit" presetID="23" presetSubtype="288" repeatCount="indefinite">
                                  <p:stCondLst>
                                    <p:cond delay="212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32"/>
                                        <p:tgtEl>
                                          <p:spTgt spid="1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33"/>
                                        <p:tgtEl>
                                          <p:spTgt spid="1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utoRev="1" fill="hold" id="135" nodeType="withEffect" presetClass="emph" presetID="8" presetSubtype="0" repeatCount="indefinite">
                                  <p:stCondLst>
                                    <p:cond delay="21250"/>
                                  </p:stCondLst>
                                  <p:childTnLst>
                                    <p:animRot by="600000">
                                      <p:cBhvr>
                                        <p:cTn dur="250" fill="hold" id="136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37" nodeType="withEffect" presetClass="entr" presetID="10" presetSubtype="0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3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75"/>
      <p:bldP grpId="1" spid="1775"/>
      <p:bldP grpId="0" spid="1785"/>
      <p:bldP grpId="1" spid="1785"/>
      <p:bldP grpId="0" spid="512"/>
      <p:bldP grpId="1" spid="512"/>
      <p:bldP grpId="0" spid="5338"/>
      <p:bldP grpId="1" spid="5338"/>
      <p:bldP grpId="0" spid="5812"/>
      <p:bldP grpId="1" spid="5812"/>
      <p:bldP grpId="0" spid="6113"/>
      <p:bldP grpId="1" spid="6113"/>
      <p:bldP grpId="0" spid="6414"/>
      <p:bldP grpId="1" spid="6414"/>
      <p:bldP grpId="0" spid="3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037.bmp" id="454" name="图片 45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b="18055" t="18055"/>
          <a:stretch>
            <a:fillRect/>
          </a:stretch>
        </p:blipFill>
        <p:spPr>
          <a:xfrm>
            <a:off x="-744402" y="0"/>
            <a:ext cx="10289810" cy="51435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000164" y="-308570"/>
            <a:ext cx="14400361" cy="8318148"/>
            <a:chOff x="-1000164" y="-308570"/>
            <a:chExt cx="14400361" cy="8318148"/>
          </a:xfrm>
        </p:grpSpPr>
        <p:sp>
          <p:nvSpPr>
            <p:cNvPr id="7173" name="Freeform 5"/>
            <p:cNvSpPr/>
            <p:nvPr/>
          </p:nvSpPr>
          <p:spPr bwMode="auto">
            <a:xfrm>
              <a:off x="6790858" y="-166650"/>
              <a:ext cx="144815" cy="55031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0" y="7"/>
                </a:cxn>
              </a:cxnLst>
              <a:rect b="b" l="0" r="r" t="0"/>
              <a:pathLst>
                <a:path h="11" w="30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26" y="11"/>
                    <a:pt x="9" y="5"/>
                    <a:pt x="0" y="7"/>
                  </a:cubicBezTo>
                  <a:close/>
                </a:path>
              </a:pathLst>
            </a:custGeom>
            <a:solidFill>
              <a:srgbClr val="0E47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74" name="Freeform 6"/>
            <p:cNvSpPr/>
            <p:nvPr/>
          </p:nvSpPr>
          <p:spPr bwMode="auto">
            <a:xfrm>
              <a:off x="6790858" y="-108724"/>
              <a:ext cx="144815" cy="55031"/>
            </a:xfrm>
            <a:custGeom>
              <a:cxnLst>
                <a:cxn ang="0">
                  <a:pos x="30" y="7"/>
                </a:cxn>
                <a:cxn ang="0">
                  <a:pos x="0" y="4"/>
                </a:cxn>
                <a:cxn ang="0">
                  <a:pos x="30" y="7"/>
                </a:cxn>
              </a:cxnLst>
              <a:rect b="b" l="0" r="r" t="0"/>
              <a:pathLst>
                <a:path h="11" w="30">
                  <a:moveTo>
                    <a:pt x="30" y="7"/>
                  </a:moveTo>
                  <a:cubicBezTo>
                    <a:pt x="21" y="5"/>
                    <a:pt x="4" y="11"/>
                    <a:pt x="0" y="4"/>
                  </a:cubicBezTo>
                  <a:cubicBezTo>
                    <a:pt x="9" y="6"/>
                    <a:pt x="26" y="0"/>
                    <a:pt x="30" y="7"/>
                  </a:cubicBezTo>
                  <a:close/>
                </a:path>
              </a:pathLst>
            </a:custGeom>
            <a:solidFill>
              <a:srgbClr val="0E47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75" name="Freeform 7"/>
            <p:cNvSpPr/>
            <p:nvPr/>
          </p:nvSpPr>
          <p:spPr bwMode="auto">
            <a:xfrm>
              <a:off x="10810911" y="-88452"/>
              <a:ext cx="144815" cy="14482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3"/>
                </a:cxn>
                <a:cxn ang="0">
                  <a:pos x="0" y="3"/>
                </a:cxn>
              </a:cxnLst>
              <a:rect b="b" l="0" r="r" t="0"/>
              <a:pathLst>
                <a:path h="3" w="30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0" y="0"/>
                    <a:pt x="20" y="0"/>
                    <a:pt x="30" y="0"/>
                  </a:cubicBezTo>
                  <a:cubicBezTo>
                    <a:pt x="30" y="1"/>
                    <a:pt x="30" y="2"/>
                    <a:pt x="30" y="3"/>
                  </a:cubicBezTo>
                  <a:cubicBezTo>
                    <a:pt x="20" y="3"/>
                    <a:pt x="10" y="3"/>
                    <a:pt x="0" y="3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76" name="Freeform 8"/>
            <p:cNvSpPr/>
            <p:nvPr/>
          </p:nvSpPr>
          <p:spPr bwMode="auto">
            <a:xfrm>
              <a:off x="8896464" y="-42111"/>
              <a:ext cx="292527" cy="31860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60" y="0"/>
                </a:cxn>
                <a:cxn ang="0">
                  <a:pos x="0" y="3"/>
                </a:cxn>
              </a:cxnLst>
              <a:rect b="b" l="0" r="r" t="0"/>
              <a:pathLst>
                <a:path h="7" w="60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0" y="0"/>
                    <a:pt x="40" y="0"/>
                    <a:pt x="60" y="0"/>
                  </a:cubicBezTo>
                  <a:cubicBezTo>
                    <a:pt x="46" y="7"/>
                    <a:pt x="19" y="1"/>
                    <a:pt x="0" y="3"/>
                  </a:cubicBezTo>
                  <a:close/>
                </a:path>
              </a:pathLst>
            </a:custGeom>
            <a:solidFill>
              <a:srgbClr val="0E47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77" name="Freeform 9"/>
            <p:cNvSpPr/>
            <p:nvPr/>
          </p:nvSpPr>
          <p:spPr bwMode="auto">
            <a:xfrm>
              <a:off x="7604717" y="-27629"/>
              <a:ext cx="23171" cy="307007"/>
            </a:xfrm>
            <a:custGeom>
              <a:cxnLst>
                <a:cxn ang="0">
                  <a:pos x="5" y="63"/>
                </a:cxn>
                <a:cxn ang="0">
                  <a:pos x="5" y="0"/>
                </a:cxn>
                <a:cxn ang="0">
                  <a:pos x="5" y="63"/>
                </a:cxn>
              </a:cxnLst>
              <a:rect b="b" l="0" r="r" t="0"/>
              <a:pathLst>
                <a:path h="62" w="5">
                  <a:moveTo>
                    <a:pt x="5" y="63"/>
                  </a:moveTo>
                  <a:cubicBezTo>
                    <a:pt x="0" y="49"/>
                    <a:pt x="0" y="14"/>
                    <a:pt x="5" y="0"/>
                  </a:cubicBezTo>
                  <a:cubicBezTo>
                    <a:pt x="5" y="21"/>
                    <a:pt x="5" y="42"/>
                    <a:pt x="5" y="63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78" name="Freeform 10"/>
            <p:cNvSpPr/>
            <p:nvPr/>
          </p:nvSpPr>
          <p:spPr bwMode="auto">
            <a:xfrm>
              <a:off x="12870174" y="-13148"/>
              <a:ext cx="530023" cy="34755"/>
            </a:xfrm>
            <a:custGeom>
              <a:cxnLst>
                <a:cxn ang="0">
                  <a:pos x="108" y="3"/>
                </a:cxn>
                <a:cxn ang="0">
                  <a:pos x="0" y="0"/>
                </a:cxn>
                <a:cxn ang="0">
                  <a:pos x="108" y="0"/>
                </a:cxn>
                <a:cxn ang="0">
                  <a:pos x="108" y="3"/>
                </a:cxn>
              </a:cxnLst>
              <a:rect b="b" l="0" r="r" t="0"/>
              <a:pathLst>
                <a:path h="7" w="108">
                  <a:moveTo>
                    <a:pt x="108" y="3"/>
                  </a:moveTo>
                  <a:cubicBezTo>
                    <a:pt x="73" y="1"/>
                    <a:pt x="30" y="7"/>
                    <a:pt x="0" y="0"/>
                  </a:cubicBezTo>
                  <a:cubicBezTo>
                    <a:pt x="36" y="0"/>
                    <a:pt x="72" y="0"/>
                    <a:pt x="108" y="0"/>
                  </a:cubicBezTo>
                  <a:cubicBezTo>
                    <a:pt x="108" y="1"/>
                    <a:pt x="108" y="2"/>
                    <a:pt x="108" y="3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79" name="Freeform 11"/>
            <p:cNvSpPr/>
            <p:nvPr/>
          </p:nvSpPr>
          <p:spPr bwMode="auto">
            <a:xfrm>
              <a:off x="8247694" y="-18941"/>
              <a:ext cx="295422" cy="34755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60" y="7"/>
                </a:cxn>
                <a:cxn ang="0">
                  <a:pos x="0" y="7"/>
                </a:cxn>
              </a:cxnLst>
              <a:rect b="b" l="0" r="r" t="0"/>
              <a:pathLst>
                <a:path h="7" w="60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19" y="6"/>
                    <a:pt x="46" y="0"/>
                    <a:pt x="60" y="7"/>
                  </a:cubicBezTo>
                  <a:cubicBezTo>
                    <a:pt x="40" y="7"/>
                    <a:pt x="20" y="7"/>
                    <a:pt x="0" y="7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80" name="Freeform 12"/>
            <p:cNvSpPr/>
            <p:nvPr/>
          </p:nvSpPr>
          <p:spPr bwMode="auto">
            <a:xfrm>
              <a:off x="8493879" y="149044"/>
              <a:ext cx="52133" cy="220118"/>
            </a:xfrm>
            <a:custGeom>
              <a:cxnLst>
                <a:cxn ang="0">
                  <a:pos x="7" y="0"/>
                </a:cxn>
                <a:cxn ang="0">
                  <a:pos x="4" y="45"/>
                </a:cxn>
                <a:cxn ang="0">
                  <a:pos x="7" y="0"/>
                </a:cxn>
              </a:cxnLst>
              <a:rect b="b" l="0" r="r" t="0"/>
              <a:pathLst>
                <a:path h="45" w="11">
                  <a:moveTo>
                    <a:pt x="7" y="0"/>
                  </a:moveTo>
                  <a:cubicBezTo>
                    <a:pt x="5" y="14"/>
                    <a:pt x="11" y="36"/>
                    <a:pt x="4" y="45"/>
                  </a:cubicBezTo>
                  <a:cubicBezTo>
                    <a:pt x="6" y="31"/>
                    <a:pt x="0" y="9"/>
                    <a:pt x="7" y="0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81" name="Freeform 13"/>
            <p:cNvSpPr/>
            <p:nvPr/>
          </p:nvSpPr>
          <p:spPr bwMode="auto">
            <a:xfrm>
              <a:off x="9012316" y="377852"/>
              <a:ext cx="147712" cy="55031"/>
            </a:xfrm>
            <a:custGeom>
              <a:cxnLst>
                <a:cxn ang="0">
                  <a:pos x="0" y="4"/>
                </a:cxn>
                <a:cxn ang="0">
                  <a:pos x="30" y="7"/>
                </a:cxn>
                <a:cxn ang="0">
                  <a:pos x="0" y="4"/>
                </a:cxn>
              </a:cxnLst>
              <a:rect b="b" l="0" r="r" t="0"/>
              <a:pathLst>
                <a:path h="11" w="30">
                  <a:moveTo>
                    <a:pt x="0" y="4"/>
                  </a:moveTo>
                  <a:cubicBezTo>
                    <a:pt x="9" y="6"/>
                    <a:pt x="26" y="0"/>
                    <a:pt x="30" y="7"/>
                  </a:cubicBezTo>
                  <a:cubicBezTo>
                    <a:pt x="21" y="5"/>
                    <a:pt x="4" y="11"/>
                    <a:pt x="0" y="4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82" name="Freeform 14"/>
            <p:cNvSpPr/>
            <p:nvPr/>
          </p:nvSpPr>
          <p:spPr bwMode="auto">
            <a:xfrm>
              <a:off x="9632121" y="412608"/>
              <a:ext cx="602428" cy="34755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23" y="0"/>
                </a:cxn>
                <a:cxn ang="0">
                  <a:pos x="0" y="3"/>
                </a:cxn>
              </a:cxnLst>
              <a:rect b="b" l="0" r="r" t="0"/>
              <a:pathLst>
                <a:path h="7" w="12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41" y="0"/>
                    <a:pt x="82" y="0"/>
                    <a:pt x="123" y="0"/>
                  </a:cubicBezTo>
                  <a:cubicBezTo>
                    <a:pt x="88" y="7"/>
                    <a:pt x="40" y="1"/>
                    <a:pt x="0" y="3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83" name="Freeform 15"/>
            <p:cNvSpPr/>
            <p:nvPr/>
          </p:nvSpPr>
          <p:spPr bwMode="auto">
            <a:xfrm>
              <a:off x="9412003" y="473428"/>
              <a:ext cx="822546" cy="31860"/>
            </a:xfrm>
            <a:custGeom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3"/>
                </a:cxn>
                <a:cxn ang="0">
                  <a:pos x="0" y="0"/>
                </a:cxn>
              </a:cxnLst>
              <a:rect b="b" l="0" r="r" t="0"/>
              <a:pathLst>
                <a:path h="7" w="168">
                  <a:moveTo>
                    <a:pt x="0" y="0"/>
                  </a:moveTo>
                  <a:cubicBezTo>
                    <a:pt x="56" y="0"/>
                    <a:pt x="112" y="0"/>
                    <a:pt x="168" y="0"/>
                  </a:cubicBezTo>
                  <a:cubicBezTo>
                    <a:pt x="168" y="1"/>
                    <a:pt x="168" y="2"/>
                    <a:pt x="168" y="3"/>
                  </a:cubicBezTo>
                  <a:cubicBezTo>
                    <a:pt x="113" y="1"/>
                    <a:pt x="50" y="7"/>
                    <a:pt x="0" y="0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84" name="Freeform 16"/>
            <p:cNvSpPr/>
            <p:nvPr/>
          </p:nvSpPr>
          <p:spPr bwMode="auto">
            <a:xfrm>
              <a:off x="6921193" y="603762"/>
              <a:ext cx="34755" cy="223015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45"/>
                </a:cxn>
                <a:cxn ang="0">
                  <a:pos x="0" y="0"/>
                </a:cxn>
              </a:cxnLst>
              <a:rect b="b" l="0" r="r" t="0"/>
              <a:pathLst>
                <a:path h="45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4"/>
                    <a:pt x="7" y="36"/>
                    <a:pt x="0" y="45"/>
                  </a:cubicBezTo>
                  <a:cubicBezTo>
                    <a:pt x="0" y="30"/>
                    <a:pt x="0" y="15"/>
                    <a:pt x="0" y="0"/>
                  </a:cubicBezTo>
                  <a:close/>
                </a:path>
              </a:pathLst>
            </a:custGeom>
            <a:solidFill>
              <a:srgbClr val="09617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85" name="Freeform 17"/>
            <p:cNvSpPr/>
            <p:nvPr/>
          </p:nvSpPr>
          <p:spPr bwMode="auto">
            <a:xfrm>
              <a:off x="7598925" y="763058"/>
              <a:ext cx="648770" cy="31860"/>
            </a:xfrm>
            <a:custGeom>
              <a:cxnLst>
                <a:cxn ang="0">
                  <a:pos x="0" y="7"/>
                </a:cxn>
                <a:cxn ang="0">
                  <a:pos x="132" y="4"/>
                </a:cxn>
                <a:cxn ang="0">
                  <a:pos x="132" y="7"/>
                </a:cxn>
                <a:cxn ang="0">
                  <a:pos x="0" y="7"/>
                </a:cxn>
              </a:cxnLst>
              <a:rect b="b" l="0" r="r" t="0"/>
              <a:pathLst>
                <a:path h="7" w="132">
                  <a:moveTo>
                    <a:pt x="0" y="7"/>
                  </a:moveTo>
                  <a:cubicBezTo>
                    <a:pt x="38" y="0"/>
                    <a:pt x="89" y="6"/>
                    <a:pt x="132" y="4"/>
                  </a:cubicBezTo>
                  <a:cubicBezTo>
                    <a:pt x="132" y="5"/>
                    <a:pt x="132" y="6"/>
                    <a:pt x="132" y="7"/>
                  </a:cubicBezTo>
                  <a:cubicBezTo>
                    <a:pt x="88" y="7"/>
                    <a:pt x="44" y="7"/>
                    <a:pt x="0" y="7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86" name="Freeform 18"/>
            <p:cNvSpPr/>
            <p:nvPr/>
          </p:nvSpPr>
          <p:spPr bwMode="auto">
            <a:xfrm>
              <a:off x="8247694" y="763058"/>
              <a:ext cx="220118" cy="3186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45" y="7"/>
                </a:cxn>
                <a:cxn ang="0">
                  <a:pos x="0" y="7"/>
                </a:cxn>
              </a:cxnLst>
              <a:rect b="b" l="0" r="r" t="0"/>
              <a:pathLst>
                <a:path h="7" w="45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14" y="6"/>
                    <a:pt x="36" y="0"/>
                    <a:pt x="45" y="7"/>
                  </a:cubicBezTo>
                  <a:cubicBezTo>
                    <a:pt x="30" y="7"/>
                    <a:pt x="15" y="7"/>
                    <a:pt x="0" y="7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87" name="Freeform 19"/>
            <p:cNvSpPr/>
            <p:nvPr/>
          </p:nvSpPr>
          <p:spPr bwMode="auto">
            <a:xfrm>
              <a:off x="7981235" y="1356798"/>
              <a:ext cx="428651" cy="14482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87" y="3"/>
                </a:cxn>
                <a:cxn ang="0">
                  <a:pos x="0" y="3"/>
                </a:cxn>
              </a:cxnLst>
              <a:rect b="b" l="0" r="r" t="0"/>
              <a:pathLst>
                <a:path h="3" w="87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9" y="0"/>
                    <a:pt x="58" y="0"/>
                    <a:pt x="87" y="0"/>
                  </a:cubicBezTo>
                  <a:cubicBezTo>
                    <a:pt x="87" y="1"/>
                    <a:pt x="87" y="2"/>
                    <a:pt x="87" y="3"/>
                  </a:cubicBezTo>
                  <a:cubicBezTo>
                    <a:pt x="58" y="3"/>
                    <a:pt x="29" y="3"/>
                    <a:pt x="0" y="3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88" name="Freeform 20"/>
            <p:cNvSpPr/>
            <p:nvPr/>
          </p:nvSpPr>
          <p:spPr bwMode="auto">
            <a:xfrm>
              <a:off x="7540999" y="1406034"/>
              <a:ext cx="382311" cy="23171"/>
            </a:xfrm>
            <a:custGeom>
              <a:cxnLst>
                <a:cxn ang="0">
                  <a:pos x="0" y="5"/>
                </a:cxn>
                <a:cxn ang="0">
                  <a:pos x="78" y="5"/>
                </a:cxn>
                <a:cxn ang="0">
                  <a:pos x="0" y="5"/>
                </a:cxn>
              </a:cxnLst>
              <a:rect b="b" l="0" r="r" t="0"/>
              <a:pathLst>
                <a:path h="5" w="78">
                  <a:moveTo>
                    <a:pt x="0" y="5"/>
                  </a:moveTo>
                  <a:cubicBezTo>
                    <a:pt x="19" y="0"/>
                    <a:pt x="59" y="0"/>
                    <a:pt x="78" y="5"/>
                  </a:cubicBezTo>
                  <a:cubicBezTo>
                    <a:pt x="52" y="5"/>
                    <a:pt x="26" y="5"/>
                    <a:pt x="0" y="5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89" name="Freeform 21"/>
            <p:cNvSpPr/>
            <p:nvPr/>
          </p:nvSpPr>
          <p:spPr bwMode="auto">
            <a:xfrm>
              <a:off x="8954390" y="1739108"/>
              <a:ext cx="34755" cy="220118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45"/>
                </a:cxn>
                <a:cxn ang="0">
                  <a:pos x="0" y="0"/>
                </a:cxn>
              </a:cxnLst>
              <a:rect b="b" l="0" r="r" t="0"/>
              <a:pathLst>
                <a:path h="45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4"/>
                    <a:pt x="7" y="36"/>
                    <a:pt x="0" y="45"/>
                  </a:cubicBezTo>
                  <a:cubicBezTo>
                    <a:pt x="0" y="30"/>
                    <a:pt x="0" y="15"/>
                    <a:pt x="0" y="0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90" name="Freeform 22"/>
            <p:cNvSpPr/>
            <p:nvPr/>
          </p:nvSpPr>
          <p:spPr bwMode="auto">
            <a:xfrm>
              <a:off x="10544452" y="2020048"/>
              <a:ext cx="191155" cy="14482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0" y="3"/>
                </a:cxn>
              </a:cxnLst>
              <a:rect b="b" l="0" r="r" t="0"/>
              <a:pathLst>
                <a:path h="3" w="39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3" y="0"/>
                    <a:pt x="26" y="0"/>
                    <a:pt x="39" y="0"/>
                  </a:cubicBezTo>
                  <a:cubicBezTo>
                    <a:pt x="39" y="1"/>
                    <a:pt x="39" y="2"/>
                    <a:pt x="39" y="3"/>
                  </a:cubicBezTo>
                  <a:cubicBezTo>
                    <a:pt x="26" y="3"/>
                    <a:pt x="13" y="3"/>
                    <a:pt x="0" y="3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91" name="Freeform 23"/>
            <p:cNvSpPr/>
            <p:nvPr/>
          </p:nvSpPr>
          <p:spPr bwMode="auto">
            <a:xfrm>
              <a:off x="10133179" y="2057701"/>
              <a:ext cx="263564" cy="34755"/>
            </a:xfrm>
            <a:custGeom>
              <a:cxnLst>
                <a:cxn ang="0">
                  <a:pos x="0" y="7"/>
                </a:cxn>
                <a:cxn ang="0">
                  <a:pos x="54" y="4"/>
                </a:cxn>
                <a:cxn ang="0">
                  <a:pos x="54" y="7"/>
                </a:cxn>
                <a:cxn ang="0">
                  <a:pos x="0" y="7"/>
                </a:cxn>
              </a:cxnLst>
              <a:rect b="b" l="0" r="r" t="0"/>
              <a:pathLst>
                <a:path h="7" w="54">
                  <a:moveTo>
                    <a:pt x="0" y="7"/>
                  </a:moveTo>
                  <a:cubicBezTo>
                    <a:pt x="12" y="0"/>
                    <a:pt x="37" y="6"/>
                    <a:pt x="54" y="4"/>
                  </a:cubicBezTo>
                  <a:cubicBezTo>
                    <a:pt x="54" y="5"/>
                    <a:pt x="54" y="6"/>
                    <a:pt x="54" y="7"/>
                  </a:cubicBezTo>
                  <a:cubicBezTo>
                    <a:pt x="36" y="7"/>
                    <a:pt x="18" y="7"/>
                    <a:pt x="0" y="7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92" name="Freeform 24"/>
            <p:cNvSpPr/>
            <p:nvPr/>
          </p:nvSpPr>
          <p:spPr bwMode="auto">
            <a:xfrm>
              <a:off x="7399080" y="2298092"/>
              <a:ext cx="23171" cy="147712"/>
            </a:xfrm>
            <a:custGeom>
              <a:cxnLst>
                <a:cxn ang="0">
                  <a:pos x="5" y="0"/>
                </a:cxn>
                <a:cxn ang="0">
                  <a:pos x="5" y="30"/>
                </a:cxn>
                <a:cxn ang="0">
                  <a:pos x="5" y="0"/>
                </a:cxn>
              </a:cxnLst>
              <a:rect b="b" l="0" r="r" t="0"/>
              <a:pathLst>
                <a:path h="30" w="5">
                  <a:moveTo>
                    <a:pt x="5" y="0"/>
                  </a:moveTo>
                  <a:cubicBezTo>
                    <a:pt x="5" y="10"/>
                    <a:pt x="5" y="20"/>
                    <a:pt x="5" y="30"/>
                  </a:cubicBezTo>
                  <a:cubicBezTo>
                    <a:pt x="0" y="27"/>
                    <a:pt x="0" y="3"/>
                    <a:pt x="5" y="0"/>
                  </a:cubicBezTo>
                  <a:close/>
                </a:path>
              </a:pathLst>
            </a:custGeom>
            <a:solidFill>
              <a:srgbClr val="183A4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93" name="Freeform 25"/>
            <p:cNvSpPr/>
            <p:nvPr/>
          </p:nvSpPr>
          <p:spPr bwMode="auto">
            <a:xfrm>
              <a:off x="9588676" y="2602203"/>
              <a:ext cx="234601" cy="34755"/>
            </a:xfrm>
            <a:custGeom>
              <a:cxnLst>
                <a:cxn ang="0">
                  <a:pos x="0" y="7"/>
                </a:cxn>
                <a:cxn ang="0">
                  <a:pos x="48" y="4"/>
                </a:cxn>
                <a:cxn ang="0">
                  <a:pos x="48" y="7"/>
                </a:cxn>
                <a:cxn ang="0">
                  <a:pos x="0" y="7"/>
                </a:cxn>
              </a:cxnLst>
              <a:rect b="b" l="0" r="r" t="0"/>
              <a:pathLst>
                <a:path h="7" w="48">
                  <a:moveTo>
                    <a:pt x="0" y="7"/>
                  </a:moveTo>
                  <a:cubicBezTo>
                    <a:pt x="10" y="0"/>
                    <a:pt x="33" y="6"/>
                    <a:pt x="48" y="4"/>
                  </a:cubicBezTo>
                  <a:cubicBezTo>
                    <a:pt x="48" y="5"/>
                    <a:pt x="48" y="6"/>
                    <a:pt x="48" y="7"/>
                  </a:cubicBezTo>
                  <a:cubicBezTo>
                    <a:pt x="32" y="7"/>
                    <a:pt x="16" y="7"/>
                    <a:pt x="0" y="7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94" name="Freeform 26"/>
            <p:cNvSpPr/>
            <p:nvPr/>
          </p:nvSpPr>
          <p:spPr bwMode="auto">
            <a:xfrm>
              <a:off x="9823277" y="2602203"/>
              <a:ext cx="220118" cy="34755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45" y="7"/>
                </a:cxn>
                <a:cxn ang="0">
                  <a:pos x="0" y="7"/>
                </a:cxn>
              </a:cxnLst>
              <a:rect b="b" l="0" r="r" t="0"/>
              <a:pathLst>
                <a:path h="7" w="45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14" y="6"/>
                    <a:pt x="36" y="0"/>
                    <a:pt x="45" y="7"/>
                  </a:cubicBezTo>
                  <a:cubicBezTo>
                    <a:pt x="30" y="7"/>
                    <a:pt x="15" y="7"/>
                    <a:pt x="0" y="7"/>
                  </a:cubicBezTo>
                  <a:close/>
                </a:path>
              </a:pathLst>
            </a:custGeom>
            <a:solidFill>
              <a:srgbClr val="183A4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95" name="Freeform 27"/>
            <p:cNvSpPr/>
            <p:nvPr/>
          </p:nvSpPr>
          <p:spPr bwMode="auto">
            <a:xfrm>
              <a:off x="10086838" y="2613788"/>
              <a:ext cx="576363" cy="23171"/>
            </a:xfrm>
            <a:custGeom>
              <a:cxnLst>
                <a:cxn ang="0">
                  <a:pos x="0" y="5"/>
                </a:cxn>
                <a:cxn ang="0">
                  <a:pos x="117" y="5"/>
                </a:cxn>
                <a:cxn ang="0">
                  <a:pos x="0" y="5"/>
                </a:cxn>
              </a:cxnLst>
              <a:rect b="b" l="0" r="r" t="0"/>
              <a:pathLst>
                <a:path h="5" w="117">
                  <a:moveTo>
                    <a:pt x="0" y="5"/>
                  </a:moveTo>
                  <a:cubicBezTo>
                    <a:pt x="32" y="0"/>
                    <a:pt x="85" y="0"/>
                    <a:pt x="117" y="5"/>
                  </a:cubicBezTo>
                  <a:cubicBezTo>
                    <a:pt x="78" y="5"/>
                    <a:pt x="39" y="5"/>
                    <a:pt x="0" y="5"/>
                  </a:cubicBezTo>
                  <a:close/>
                </a:path>
              </a:pathLst>
            </a:custGeom>
            <a:solidFill>
              <a:srgbClr val="183A4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196" name="Freeform 28"/>
            <p:cNvSpPr/>
            <p:nvPr/>
          </p:nvSpPr>
          <p:spPr bwMode="auto">
            <a:xfrm>
              <a:off x="11236667" y="2859972"/>
              <a:ext cx="34755" cy="144815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30"/>
                </a:cxn>
                <a:cxn ang="0">
                  <a:pos x="0" y="0"/>
                </a:cxn>
              </a:cxnLst>
              <a:rect b="b" l="0" r="r" t="0"/>
              <a:pathLst>
                <a:path h="30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9"/>
                    <a:pt x="7" y="26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01" name="Freeform 33"/>
            <p:cNvSpPr/>
            <p:nvPr/>
          </p:nvSpPr>
          <p:spPr bwMode="auto">
            <a:xfrm>
              <a:off x="8572079" y="3166979"/>
              <a:ext cx="162192" cy="14482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0" y="3"/>
                </a:cxn>
              </a:cxnLst>
              <a:rect b="b" l="0" r="r" t="0"/>
              <a:pathLst>
                <a:path h="3" w="3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33" y="1"/>
                    <a:pt x="33" y="2"/>
                    <a:pt x="33" y="3"/>
                  </a:cubicBezTo>
                  <a:cubicBezTo>
                    <a:pt x="22" y="3"/>
                    <a:pt x="11" y="3"/>
                    <a:pt x="0" y="3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02" name="Freeform 34"/>
            <p:cNvSpPr/>
            <p:nvPr/>
          </p:nvSpPr>
          <p:spPr bwMode="auto">
            <a:xfrm>
              <a:off x="7966753" y="3198839"/>
              <a:ext cx="191155" cy="14482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0" y="3"/>
                </a:cxn>
              </a:cxnLst>
              <a:rect b="b" l="0" r="r" t="0"/>
              <a:pathLst>
                <a:path h="3" w="39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3" y="0"/>
                    <a:pt x="26" y="0"/>
                    <a:pt x="39" y="0"/>
                  </a:cubicBezTo>
                  <a:cubicBezTo>
                    <a:pt x="39" y="1"/>
                    <a:pt x="39" y="2"/>
                    <a:pt x="39" y="3"/>
                  </a:cubicBezTo>
                  <a:cubicBezTo>
                    <a:pt x="26" y="3"/>
                    <a:pt x="13" y="3"/>
                    <a:pt x="0" y="3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03" name="Freeform 35"/>
            <p:cNvSpPr/>
            <p:nvPr/>
          </p:nvSpPr>
          <p:spPr bwMode="auto">
            <a:xfrm>
              <a:off x="9484410" y="3329172"/>
              <a:ext cx="23171" cy="266459"/>
            </a:xfrm>
            <a:custGeom>
              <a:cxnLst>
                <a:cxn ang="0">
                  <a:pos x="0" y="0"/>
                </a:cxn>
                <a:cxn ang="0">
                  <a:pos x="0" y="54"/>
                </a:cxn>
                <a:cxn ang="0">
                  <a:pos x="0" y="0"/>
                </a:cxn>
              </a:cxnLst>
              <a:rect b="b" l="0" r="r" t="0"/>
              <a:pathLst>
                <a:path h="54" w="5">
                  <a:moveTo>
                    <a:pt x="0" y="0"/>
                  </a:moveTo>
                  <a:cubicBezTo>
                    <a:pt x="5" y="11"/>
                    <a:pt x="5" y="43"/>
                    <a:pt x="0" y="54"/>
                  </a:cubicBezTo>
                  <a:cubicBezTo>
                    <a:pt x="0" y="36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04" name="Freeform 36"/>
            <p:cNvSpPr/>
            <p:nvPr/>
          </p:nvSpPr>
          <p:spPr bwMode="auto">
            <a:xfrm>
              <a:off x="4624433" y="3462401"/>
              <a:ext cx="26068" cy="147712"/>
            </a:xfrm>
            <a:custGeom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0" y="0"/>
                </a:cxn>
              </a:cxnLst>
              <a:rect b="b" l="0" r="r" t="0"/>
              <a:pathLst>
                <a:path h="30" w="5">
                  <a:moveTo>
                    <a:pt x="0" y="0"/>
                  </a:moveTo>
                  <a:cubicBezTo>
                    <a:pt x="5" y="3"/>
                    <a:pt x="5" y="27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E47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05" name="Freeform 37"/>
            <p:cNvSpPr/>
            <p:nvPr/>
          </p:nvSpPr>
          <p:spPr bwMode="auto">
            <a:xfrm>
              <a:off x="7836421" y="3908430"/>
              <a:ext cx="234601" cy="26068"/>
            </a:xfrm>
            <a:custGeom>
              <a:cxnLst>
                <a:cxn ang="0">
                  <a:pos x="0" y="5"/>
                </a:cxn>
                <a:cxn ang="0">
                  <a:pos x="48" y="5"/>
                </a:cxn>
                <a:cxn ang="0">
                  <a:pos x="0" y="5"/>
                </a:cxn>
              </a:cxnLst>
              <a:rect b="b" l="0" r="r" t="0"/>
              <a:pathLst>
                <a:path h="5" w="48">
                  <a:moveTo>
                    <a:pt x="0" y="5"/>
                  </a:moveTo>
                  <a:cubicBezTo>
                    <a:pt x="9" y="0"/>
                    <a:pt x="39" y="0"/>
                    <a:pt x="48" y="5"/>
                  </a:cubicBezTo>
                  <a:cubicBezTo>
                    <a:pt x="32" y="5"/>
                    <a:pt x="16" y="5"/>
                    <a:pt x="0" y="5"/>
                  </a:cubicBezTo>
                  <a:close/>
                </a:path>
              </a:pathLst>
            </a:custGeom>
            <a:solidFill>
              <a:srgbClr val="16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06" name="Freeform 38"/>
            <p:cNvSpPr/>
            <p:nvPr/>
          </p:nvSpPr>
          <p:spPr bwMode="auto">
            <a:xfrm>
              <a:off x="10544452" y="4082207"/>
              <a:ext cx="205638" cy="34755"/>
            </a:xfrm>
            <a:custGeom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3"/>
                </a:cxn>
                <a:cxn ang="0">
                  <a:pos x="0" y="0"/>
                </a:cxn>
              </a:cxnLst>
              <a:rect b="b" l="0" r="r" t="0"/>
              <a:pathLst>
                <a:path h="7" w="42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42" y="1"/>
                    <a:pt x="42" y="2"/>
                    <a:pt x="42" y="3"/>
                  </a:cubicBezTo>
                  <a:cubicBezTo>
                    <a:pt x="29" y="1"/>
                    <a:pt x="8" y="7"/>
                    <a:pt x="0" y="0"/>
                  </a:cubicBezTo>
                  <a:close/>
                </a:path>
              </a:pathLst>
            </a:custGeom>
            <a:solidFill>
              <a:srgbClr val="183A4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07" name="Freeform 39"/>
            <p:cNvSpPr/>
            <p:nvPr/>
          </p:nvSpPr>
          <p:spPr bwMode="auto">
            <a:xfrm>
              <a:off x="10750090" y="4082207"/>
              <a:ext cx="205638" cy="14482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3"/>
                </a:cxn>
                <a:cxn ang="0">
                  <a:pos x="0" y="3"/>
                </a:cxn>
              </a:cxnLst>
              <a:rect b="b" l="0" r="r" t="0"/>
              <a:pathLst>
                <a:path h="3" w="42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4" y="0"/>
                    <a:pt x="28" y="0"/>
                    <a:pt x="42" y="0"/>
                  </a:cubicBezTo>
                  <a:cubicBezTo>
                    <a:pt x="42" y="1"/>
                    <a:pt x="42" y="2"/>
                    <a:pt x="42" y="3"/>
                  </a:cubicBezTo>
                  <a:cubicBezTo>
                    <a:pt x="28" y="3"/>
                    <a:pt x="14" y="3"/>
                    <a:pt x="0" y="3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09" name="Freeform 41"/>
            <p:cNvSpPr/>
            <p:nvPr/>
          </p:nvSpPr>
          <p:spPr bwMode="auto">
            <a:xfrm>
              <a:off x="7590235" y="4302325"/>
              <a:ext cx="23171" cy="147712"/>
            </a:xfrm>
            <a:custGeom>
              <a:cxnLst>
                <a:cxn ang="0">
                  <a:pos x="5" y="0"/>
                </a:cxn>
                <a:cxn ang="0">
                  <a:pos x="5" y="30"/>
                </a:cxn>
                <a:cxn ang="0">
                  <a:pos x="5" y="0"/>
                </a:cxn>
              </a:cxnLst>
              <a:rect b="b" l="0" r="r" t="0"/>
              <a:pathLst>
                <a:path h="30" w="5">
                  <a:moveTo>
                    <a:pt x="5" y="0"/>
                  </a:moveTo>
                  <a:cubicBezTo>
                    <a:pt x="5" y="10"/>
                    <a:pt x="5" y="20"/>
                    <a:pt x="5" y="30"/>
                  </a:cubicBezTo>
                  <a:cubicBezTo>
                    <a:pt x="0" y="27"/>
                    <a:pt x="0" y="3"/>
                    <a:pt x="5" y="0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11" name="Freeform 43"/>
            <p:cNvSpPr/>
            <p:nvPr/>
          </p:nvSpPr>
          <p:spPr bwMode="auto">
            <a:xfrm>
              <a:off x="7306399" y="4522443"/>
              <a:ext cx="307007" cy="26068"/>
            </a:xfrm>
            <a:custGeom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0" y="0"/>
                </a:cxn>
              </a:cxnLst>
              <a:rect b="b" l="0" r="r" t="0"/>
              <a:pathLst>
                <a:path h="5" w="62">
                  <a:moveTo>
                    <a:pt x="0" y="0"/>
                  </a:moveTo>
                  <a:cubicBezTo>
                    <a:pt x="21" y="0"/>
                    <a:pt x="42" y="0"/>
                    <a:pt x="63" y="0"/>
                  </a:cubicBezTo>
                  <a:cubicBezTo>
                    <a:pt x="49" y="5"/>
                    <a:pt x="14" y="5"/>
                    <a:pt x="0" y="0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12" name="Freeform 44"/>
            <p:cNvSpPr/>
            <p:nvPr/>
          </p:nvSpPr>
          <p:spPr bwMode="auto">
            <a:xfrm>
              <a:off x="7584443" y="4568784"/>
              <a:ext cx="266459" cy="31860"/>
            </a:xfrm>
            <a:custGeom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54" y="3"/>
                </a:cxn>
                <a:cxn ang="0">
                  <a:pos x="0" y="0"/>
                </a:cxn>
              </a:cxnLst>
              <a:rect b="b" l="0" r="r" t="0"/>
              <a:pathLst>
                <a:path h="7" w="54">
                  <a:moveTo>
                    <a:pt x="0" y="0"/>
                  </a:moveTo>
                  <a:cubicBezTo>
                    <a:pt x="18" y="0"/>
                    <a:pt x="36" y="0"/>
                    <a:pt x="54" y="0"/>
                  </a:cubicBezTo>
                  <a:cubicBezTo>
                    <a:pt x="54" y="1"/>
                    <a:pt x="54" y="2"/>
                    <a:pt x="54" y="3"/>
                  </a:cubicBezTo>
                  <a:cubicBezTo>
                    <a:pt x="37" y="1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13" name="Freeform 45"/>
            <p:cNvSpPr/>
            <p:nvPr/>
          </p:nvSpPr>
          <p:spPr bwMode="auto">
            <a:xfrm>
              <a:off x="8543116" y="4562992"/>
              <a:ext cx="176675" cy="55031"/>
            </a:xfrm>
            <a:custGeom>
              <a:cxnLst>
                <a:cxn ang="0">
                  <a:pos x="0" y="4"/>
                </a:cxn>
                <a:cxn ang="0">
                  <a:pos x="36" y="7"/>
                </a:cxn>
                <a:cxn ang="0">
                  <a:pos x="0" y="4"/>
                </a:cxn>
              </a:cxnLst>
              <a:rect b="b" l="0" r="r" t="0"/>
              <a:pathLst>
                <a:path h="11" w="36">
                  <a:moveTo>
                    <a:pt x="0" y="4"/>
                  </a:moveTo>
                  <a:cubicBezTo>
                    <a:pt x="11" y="6"/>
                    <a:pt x="30" y="0"/>
                    <a:pt x="36" y="7"/>
                  </a:cubicBezTo>
                  <a:cubicBezTo>
                    <a:pt x="25" y="5"/>
                    <a:pt x="6" y="11"/>
                    <a:pt x="0" y="4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14" name="Freeform 46"/>
            <p:cNvSpPr/>
            <p:nvPr/>
          </p:nvSpPr>
          <p:spPr bwMode="auto">
            <a:xfrm>
              <a:off x="7271644" y="4641192"/>
              <a:ext cx="86889" cy="558985"/>
            </a:xfrm>
            <a:custGeom>
              <a:cxnLst>
                <a:cxn ang="0">
                  <a:pos x="7" y="0"/>
                </a:cxn>
                <a:cxn ang="0">
                  <a:pos x="16" y="111"/>
                </a:cxn>
                <a:cxn ang="0">
                  <a:pos x="16" y="114"/>
                </a:cxn>
                <a:cxn ang="0">
                  <a:pos x="7" y="60"/>
                </a:cxn>
                <a:cxn ang="0">
                  <a:pos x="7" y="0"/>
                </a:cxn>
              </a:cxnLst>
              <a:rect b="b" l="0" r="r" t="0"/>
              <a:pathLst>
                <a:path h="114" w="18">
                  <a:moveTo>
                    <a:pt x="7" y="0"/>
                  </a:moveTo>
                  <a:cubicBezTo>
                    <a:pt x="18" y="29"/>
                    <a:pt x="0" y="87"/>
                    <a:pt x="16" y="111"/>
                  </a:cubicBezTo>
                  <a:cubicBezTo>
                    <a:pt x="16" y="112"/>
                    <a:pt x="16" y="113"/>
                    <a:pt x="16" y="114"/>
                  </a:cubicBezTo>
                  <a:cubicBezTo>
                    <a:pt x="0" y="107"/>
                    <a:pt x="7" y="80"/>
                    <a:pt x="7" y="60"/>
                  </a:cubicBezTo>
                  <a:cubicBezTo>
                    <a:pt x="7" y="40"/>
                    <a:pt x="7" y="17"/>
                    <a:pt x="7" y="0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15" name="Freeform 47"/>
            <p:cNvSpPr/>
            <p:nvPr/>
          </p:nvSpPr>
          <p:spPr bwMode="auto">
            <a:xfrm>
              <a:off x="8175286" y="4641192"/>
              <a:ext cx="23171" cy="220118"/>
            </a:xfrm>
            <a:custGeom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0" y="0"/>
                </a:cxn>
              </a:cxnLst>
              <a:rect b="b" l="0" r="r" t="0"/>
              <a:pathLst>
                <a:path h="45" w="5">
                  <a:moveTo>
                    <a:pt x="0" y="0"/>
                  </a:moveTo>
                  <a:cubicBezTo>
                    <a:pt x="5" y="8"/>
                    <a:pt x="5" y="37"/>
                    <a:pt x="0" y="45"/>
                  </a:cubicBezTo>
                  <a:cubicBezTo>
                    <a:pt x="0" y="30"/>
                    <a:pt x="0" y="15"/>
                    <a:pt x="0" y="0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17" name="Freeform 49"/>
            <p:cNvSpPr/>
            <p:nvPr/>
          </p:nvSpPr>
          <p:spPr bwMode="auto">
            <a:xfrm>
              <a:off x="7349844" y="5165420"/>
              <a:ext cx="147712" cy="34755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30" y="7"/>
                </a:cxn>
                <a:cxn ang="0">
                  <a:pos x="0" y="7"/>
                </a:cxn>
              </a:cxnLst>
              <a:rect b="b" l="0" r="r" t="0"/>
              <a:pathLst>
                <a:path h="7" w="30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9" y="6"/>
                    <a:pt x="26" y="0"/>
                    <a:pt x="30" y="7"/>
                  </a:cubicBezTo>
                  <a:cubicBezTo>
                    <a:pt x="20" y="7"/>
                    <a:pt x="10" y="7"/>
                    <a:pt x="0" y="7"/>
                  </a:cubicBezTo>
                  <a:close/>
                </a:path>
              </a:pathLst>
            </a:custGeom>
            <a:solidFill>
              <a:srgbClr val="173D4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18" name="Freeform 50"/>
            <p:cNvSpPr/>
            <p:nvPr/>
          </p:nvSpPr>
          <p:spPr bwMode="auto">
            <a:xfrm>
              <a:off x="9073136" y="5376850"/>
              <a:ext cx="162192" cy="14482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0" y="3"/>
                </a:cxn>
              </a:cxnLst>
              <a:rect b="b" l="0" r="r" t="0"/>
              <a:pathLst>
                <a:path h="3" w="3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33" y="1"/>
                    <a:pt x="33" y="2"/>
                    <a:pt x="33" y="3"/>
                  </a:cubicBezTo>
                  <a:cubicBezTo>
                    <a:pt x="22" y="3"/>
                    <a:pt x="11" y="3"/>
                    <a:pt x="0" y="3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20" name="Freeform 52"/>
            <p:cNvSpPr/>
            <p:nvPr/>
          </p:nvSpPr>
          <p:spPr bwMode="auto">
            <a:xfrm>
              <a:off x="7320881" y="5623034"/>
              <a:ext cx="367830" cy="55031"/>
            </a:xfrm>
            <a:custGeom>
              <a:cxnLst>
                <a:cxn ang="0">
                  <a:pos x="0" y="7"/>
                </a:cxn>
                <a:cxn ang="0">
                  <a:pos x="75" y="4"/>
                </a:cxn>
                <a:cxn ang="0">
                  <a:pos x="0" y="7"/>
                </a:cxn>
              </a:cxnLst>
              <a:rect b="b" l="0" r="r" t="0"/>
              <a:pathLst>
                <a:path h="11" w="75">
                  <a:moveTo>
                    <a:pt x="0" y="7"/>
                  </a:moveTo>
                  <a:cubicBezTo>
                    <a:pt x="19" y="0"/>
                    <a:pt x="51" y="6"/>
                    <a:pt x="75" y="4"/>
                  </a:cubicBezTo>
                  <a:cubicBezTo>
                    <a:pt x="56" y="11"/>
                    <a:pt x="24" y="5"/>
                    <a:pt x="0" y="7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21" name="Freeform 53"/>
            <p:cNvSpPr/>
            <p:nvPr/>
          </p:nvSpPr>
          <p:spPr bwMode="auto">
            <a:xfrm>
              <a:off x="4801108" y="5791019"/>
              <a:ext cx="34755" cy="278044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57"/>
                </a:cxn>
                <a:cxn ang="0">
                  <a:pos x="0" y="0"/>
                </a:cxn>
              </a:cxnLst>
              <a:rect b="b" l="0" r="r" t="0"/>
              <a:pathLst>
                <a:path h="57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8"/>
                    <a:pt x="7" y="44"/>
                    <a:pt x="0" y="57"/>
                  </a:cubicBezTo>
                  <a:cubicBezTo>
                    <a:pt x="0" y="38"/>
                    <a:pt x="0" y="19"/>
                    <a:pt x="0" y="0"/>
                  </a:cubicBezTo>
                  <a:close/>
                </a:path>
              </a:pathLst>
            </a:custGeom>
            <a:solidFill>
              <a:srgbClr val="284C5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22" name="Freeform 54"/>
            <p:cNvSpPr/>
            <p:nvPr/>
          </p:nvSpPr>
          <p:spPr bwMode="auto">
            <a:xfrm>
              <a:off x="10779053" y="5877908"/>
              <a:ext cx="147712" cy="14482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3"/>
                </a:cxn>
                <a:cxn ang="0">
                  <a:pos x="0" y="3"/>
                </a:cxn>
              </a:cxnLst>
              <a:rect b="b" l="0" r="r" t="0"/>
              <a:pathLst>
                <a:path h="3" w="30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0" y="0"/>
                    <a:pt x="20" y="0"/>
                    <a:pt x="30" y="0"/>
                  </a:cubicBezTo>
                  <a:cubicBezTo>
                    <a:pt x="30" y="1"/>
                    <a:pt x="30" y="2"/>
                    <a:pt x="30" y="3"/>
                  </a:cubicBezTo>
                  <a:cubicBezTo>
                    <a:pt x="20" y="3"/>
                    <a:pt x="10" y="3"/>
                    <a:pt x="0" y="3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23" name="Freeform 55"/>
            <p:cNvSpPr/>
            <p:nvPr/>
          </p:nvSpPr>
          <p:spPr bwMode="auto">
            <a:xfrm>
              <a:off x="10779053" y="5938730"/>
              <a:ext cx="147712" cy="31860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30" y="3"/>
                </a:cxn>
                <a:cxn ang="0">
                  <a:pos x="0" y="0"/>
                </a:cxn>
              </a:cxnLst>
              <a:rect b="b" l="0" r="r" t="0"/>
              <a:pathLst>
                <a:path h="7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30" y="1"/>
                    <a:pt x="30" y="2"/>
                    <a:pt x="30" y="3"/>
                  </a:cubicBezTo>
                  <a:cubicBezTo>
                    <a:pt x="21" y="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24" name="Freeform 56"/>
            <p:cNvSpPr/>
            <p:nvPr/>
          </p:nvSpPr>
          <p:spPr bwMode="auto">
            <a:xfrm>
              <a:off x="7231095" y="6216775"/>
              <a:ext cx="43445" cy="176675"/>
            </a:xfrm>
            <a:custGeom>
              <a:cxnLst>
                <a:cxn ang="0">
                  <a:pos x="3" y="0"/>
                </a:cxn>
                <a:cxn ang="0">
                  <a:pos x="0" y="24"/>
                </a:cxn>
                <a:cxn ang="0">
                  <a:pos x="3" y="0"/>
                </a:cxn>
              </a:cxnLst>
              <a:rect b="b" l="0" r="r" t="0"/>
              <a:pathLst>
                <a:path h="36" w="9">
                  <a:moveTo>
                    <a:pt x="3" y="0"/>
                  </a:moveTo>
                  <a:cubicBezTo>
                    <a:pt x="9" y="1"/>
                    <a:pt x="8" y="36"/>
                    <a:pt x="0" y="24"/>
                  </a:cubicBezTo>
                  <a:cubicBezTo>
                    <a:pt x="7" y="22"/>
                    <a:pt x="1" y="7"/>
                    <a:pt x="3" y="0"/>
                  </a:cubicBezTo>
                  <a:close/>
                </a:path>
              </a:pathLst>
            </a:custGeom>
            <a:solidFill>
              <a:srgbClr val="284C5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25" name="Freeform 57"/>
            <p:cNvSpPr/>
            <p:nvPr/>
          </p:nvSpPr>
          <p:spPr bwMode="auto">
            <a:xfrm>
              <a:off x="11094747" y="6231254"/>
              <a:ext cx="23171" cy="237496"/>
            </a:xfrm>
            <a:custGeom>
              <a:cxnLst>
                <a:cxn ang="0">
                  <a:pos x="5" y="0"/>
                </a:cxn>
                <a:cxn ang="0">
                  <a:pos x="5" y="48"/>
                </a:cxn>
                <a:cxn ang="0">
                  <a:pos x="5" y="0"/>
                </a:cxn>
              </a:cxnLst>
              <a:rect b="b" l="0" r="r" t="0"/>
              <a:pathLst>
                <a:path h="48" w="5">
                  <a:moveTo>
                    <a:pt x="5" y="0"/>
                  </a:moveTo>
                  <a:cubicBezTo>
                    <a:pt x="5" y="16"/>
                    <a:pt x="5" y="32"/>
                    <a:pt x="5" y="48"/>
                  </a:cubicBezTo>
                  <a:cubicBezTo>
                    <a:pt x="0" y="39"/>
                    <a:pt x="0" y="9"/>
                    <a:pt x="5" y="0"/>
                  </a:cubicBezTo>
                  <a:close/>
                </a:path>
              </a:pathLst>
            </a:custGeom>
            <a:solidFill>
              <a:srgbClr val="0E47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26" name="Freeform 58"/>
            <p:cNvSpPr/>
            <p:nvPr/>
          </p:nvSpPr>
          <p:spPr bwMode="auto">
            <a:xfrm>
              <a:off x="8262175" y="6329729"/>
              <a:ext cx="338867" cy="55031"/>
            </a:xfrm>
            <a:custGeom>
              <a:cxnLst>
                <a:cxn ang="0">
                  <a:pos x="0" y="4"/>
                </a:cxn>
                <a:cxn ang="0">
                  <a:pos x="69" y="7"/>
                </a:cxn>
                <a:cxn ang="0">
                  <a:pos x="0" y="4"/>
                </a:cxn>
              </a:cxnLst>
              <a:rect b="b" l="0" r="r" t="0"/>
              <a:pathLst>
                <a:path h="11" w="69">
                  <a:moveTo>
                    <a:pt x="0" y="4"/>
                  </a:moveTo>
                  <a:cubicBezTo>
                    <a:pt x="22" y="6"/>
                    <a:pt x="52" y="0"/>
                    <a:pt x="69" y="7"/>
                  </a:cubicBezTo>
                  <a:cubicBezTo>
                    <a:pt x="47" y="5"/>
                    <a:pt x="17" y="11"/>
                    <a:pt x="0" y="4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27" name="Freeform 59"/>
            <p:cNvSpPr/>
            <p:nvPr/>
          </p:nvSpPr>
          <p:spPr bwMode="auto">
            <a:xfrm>
              <a:off x="8114464" y="6801825"/>
              <a:ext cx="472097" cy="55031"/>
            </a:xfrm>
            <a:custGeom>
              <a:cxnLst>
                <a:cxn ang="0">
                  <a:pos x="0" y="7"/>
                </a:cxn>
                <a:cxn ang="0">
                  <a:pos x="96" y="4"/>
                </a:cxn>
                <a:cxn ang="0">
                  <a:pos x="0" y="7"/>
                </a:cxn>
              </a:cxnLst>
              <a:rect b="b" l="0" r="r" t="0"/>
              <a:pathLst>
                <a:path h="11" w="96">
                  <a:moveTo>
                    <a:pt x="0" y="7"/>
                  </a:moveTo>
                  <a:cubicBezTo>
                    <a:pt x="26" y="0"/>
                    <a:pt x="65" y="6"/>
                    <a:pt x="96" y="4"/>
                  </a:cubicBezTo>
                  <a:cubicBezTo>
                    <a:pt x="70" y="11"/>
                    <a:pt x="31" y="5"/>
                    <a:pt x="0" y="7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28" name="Freeform 60"/>
            <p:cNvSpPr/>
            <p:nvPr/>
          </p:nvSpPr>
          <p:spPr bwMode="auto">
            <a:xfrm>
              <a:off x="222071" y="7042217"/>
              <a:ext cx="338867" cy="26068"/>
            </a:xfrm>
            <a:custGeom>
              <a:cxnLst>
                <a:cxn ang="0">
                  <a:pos x="69" y="0"/>
                </a:cxn>
                <a:cxn ang="0">
                  <a:pos x="0" y="0"/>
                </a:cxn>
                <a:cxn ang="0">
                  <a:pos x="69" y="0"/>
                </a:cxn>
              </a:cxnLst>
              <a:rect b="b" l="0" r="r" t="0"/>
              <a:pathLst>
                <a:path h="5" w="69">
                  <a:moveTo>
                    <a:pt x="69" y="0"/>
                  </a:moveTo>
                  <a:cubicBezTo>
                    <a:pt x="53" y="5"/>
                    <a:pt x="16" y="5"/>
                    <a:pt x="0" y="0"/>
                  </a:cubicBezTo>
                  <a:cubicBezTo>
                    <a:pt x="23" y="0"/>
                    <a:pt x="46" y="0"/>
                    <a:pt x="69" y="0"/>
                  </a:cubicBezTo>
                  <a:close/>
                </a:path>
              </a:pathLst>
            </a:custGeom>
            <a:solidFill>
              <a:srgbClr val="09617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29" name="Freeform 61"/>
            <p:cNvSpPr/>
            <p:nvPr/>
          </p:nvSpPr>
          <p:spPr bwMode="auto">
            <a:xfrm>
              <a:off x="1519609" y="7117520"/>
              <a:ext cx="307007" cy="31860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63" y="0"/>
                </a:cxn>
                <a:cxn ang="0">
                  <a:pos x="0" y="3"/>
                </a:cxn>
              </a:cxnLst>
              <a:rect b="b" l="0" r="r" t="0"/>
              <a:pathLst>
                <a:path h="7" w="62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1" y="0"/>
                    <a:pt x="42" y="0"/>
                    <a:pt x="63" y="0"/>
                  </a:cubicBezTo>
                  <a:cubicBezTo>
                    <a:pt x="48" y="7"/>
                    <a:pt x="20" y="1"/>
                    <a:pt x="0" y="3"/>
                  </a:cubicBezTo>
                  <a:close/>
                </a:path>
              </a:pathLst>
            </a:custGeom>
            <a:solidFill>
              <a:srgbClr val="6D9B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30" name="Freeform 62"/>
            <p:cNvSpPr/>
            <p:nvPr/>
          </p:nvSpPr>
          <p:spPr bwMode="auto">
            <a:xfrm>
              <a:off x="1505128" y="7160965"/>
              <a:ext cx="159297" cy="34755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0" y="0"/>
                </a:cxn>
              </a:cxnLst>
              <a:rect b="b" l="0" r="r" t="0"/>
              <a:pathLst>
                <a:path h="7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33" y="1"/>
                    <a:pt x="33" y="2"/>
                    <a:pt x="33" y="3"/>
                  </a:cubicBezTo>
                  <a:cubicBezTo>
                    <a:pt x="23" y="1"/>
                    <a:pt x="5" y="7"/>
                    <a:pt x="0" y="0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31" name="Freeform 63"/>
            <p:cNvSpPr/>
            <p:nvPr/>
          </p:nvSpPr>
          <p:spPr bwMode="auto">
            <a:xfrm>
              <a:off x="1664424" y="7140690"/>
              <a:ext cx="147712" cy="34755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30" y="7"/>
                </a:cxn>
                <a:cxn ang="0">
                  <a:pos x="0" y="7"/>
                </a:cxn>
              </a:cxnLst>
              <a:rect b="b" l="0" r="r" t="0"/>
              <a:pathLst>
                <a:path h="7" w="30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9" y="6"/>
                    <a:pt x="26" y="0"/>
                    <a:pt x="30" y="7"/>
                  </a:cubicBezTo>
                  <a:cubicBezTo>
                    <a:pt x="20" y="7"/>
                    <a:pt x="10" y="7"/>
                    <a:pt x="0" y="7"/>
                  </a:cubicBezTo>
                  <a:close/>
                </a:path>
              </a:pathLst>
            </a:custGeom>
            <a:solidFill>
              <a:srgbClr val="09617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32" name="Freeform 64"/>
            <p:cNvSpPr/>
            <p:nvPr/>
          </p:nvSpPr>
          <p:spPr bwMode="auto">
            <a:xfrm>
              <a:off x="4317427" y="7160965"/>
              <a:ext cx="367830" cy="34755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75" y="0"/>
                </a:cxn>
                <a:cxn ang="0">
                  <a:pos x="0" y="3"/>
                </a:cxn>
              </a:cxnLst>
              <a:rect b="b" l="0" r="r" t="0"/>
              <a:pathLst>
                <a:path h="7" w="75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5" y="0"/>
                    <a:pt x="50" y="0"/>
                    <a:pt x="75" y="0"/>
                  </a:cubicBezTo>
                  <a:cubicBezTo>
                    <a:pt x="56" y="7"/>
                    <a:pt x="24" y="1"/>
                    <a:pt x="0" y="3"/>
                  </a:cubicBezTo>
                  <a:close/>
                </a:path>
              </a:pathLst>
            </a:custGeom>
            <a:solidFill>
              <a:srgbClr val="527A8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33" name="Freeform 65"/>
            <p:cNvSpPr/>
            <p:nvPr/>
          </p:nvSpPr>
          <p:spPr bwMode="auto">
            <a:xfrm>
              <a:off x="4743182" y="7160965"/>
              <a:ext cx="324385" cy="23171"/>
            </a:xfrm>
            <a:custGeom>
              <a:cxnLst>
                <a:cxn ang="0">
                  <a:pos x="66" y="0"/>
                </a:cxn>
                <a:cxn ang="0">
                  <a:pos x="0" y="0"/>
                </a:cxn>
                <a:cxn ang="0">
                  <a:pos x="66" y="0"/>
                </a:cxn>
              </a:cxnLst>
              <a:rect b="b" l="0" r="r" t="0"/>
              <a:pathLst>
                <a:path h="5" w="66">
                  <a:moveTo>
                    <a:pt x="66" y="0"/>
                  </a:moveTo>
                  <a:cubicBezTo>
                    <a:pt x="51" y="5"/>
                    <a:pt x="15" y="5"/>
                    <a:pt x="0" y="0"/>
                  </a:cubicBezTo>
                  <a:cubicBezTo>
                    <a:pt x="22" y="0"/>
                    <a:pt x="44" y="0"/>
                    <a:pt x="66" y="0"/>
                  </a:cubicBezTo>
                  <a:close/>
                </a:path>
              </a:pathLst>
            </a:custGeom>
            <a:solidFill>
              <a:srgbClr val="284C5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34" name="Freeform 66"/>
            <p:cNvSpPr/>
            <p:nvPr/>
          </p:nvSpPr>
          <p:spPr bwMode="auto">
            <a:xfrm>
              <a:off x="8071019" y="7160965"/>
              <a:ext cx="205638" cy="34755"/>
            </a:xfrm>
            <a:custGeom>
              <a:cxnLst>
                <a:cxn ang="0">
                  <a:pos x="42" y="3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3"/>
                </a:cxn>
              </a:cxnLst>
              <a:rect b="b" l="0" r="r" t="0"/>
              <a:pathLst>
                <a:path h="7" w="42">
                  <a:moveTo>
                    <a:pt x="42" y="3"/>
                  </a:moveTo>
                  <a:cubicBezTo>
                    <a:pt x="29" y="1"/>
                    <a:pt x="8" y="7"/>
                    <a:pt x="0" y="0"/>
                  </a:cubicBezTo>
                  <a:cubicBezTo>
                    <a:pt x="14" y="0"/>
                    <a:pt x="28" y="0"/>
                    <a:pt x="42" y="0"/>
                  </a:cubicBezTo>
                  <a:cubicBezTo>
                    <a:pt x="42" y="1"/>
                    <a:pt x="42" y="2"/>
                    <a:pt x="42" y="3"/>
                  </a:cubicBezTo>
                  <a:close/>
                </a:path>
              </a:pathLst>
            </a:custGeom>
            <a:solidFill>
              <a:srgbClr val="183A4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35" name="Freeform 67"/>
            <p:cNvSpPr/>
            <p:nvPr/>
          </p:nvSpPr>
          <p:spPr bwMode="auto">
            <a:xfrm>
              <a:off x="8276657" y="7160965"/>
              <a:ext cx="515540" cy="14482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05" y="0"/>
                </a:cxn>
                <a:cxn ang="0">
                  <a:pos x="105" y="3"/>
                </a:cxn>
                <a:cxn ang="0">
                  <a:pos x="0" y="3"/>
                </a:cxn>
              </a:cxnLst>
              <a:rect b="b" l="0" r="r" t="0"/>
              <a:pathLst>
                <a:path h="3" w="105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35" y="0"/>
                    <a:pt x="70" y="0"/>
                    <a:pt x="105" y="0"/>
                  </a:cubicBezTo>
                  <a:cubicBezTo>
                    <a:pt x="105" y="1"/>
                    <a:pt x="105" y="2"/>
                    <a:pt x="105" y="3"/>
                  </a:cubicBezTo>
                  <a:cubicBezTo>
                    <a:pt x="70" y="3"/>
                    <a:pt x="35" y="3"/>
                    <a:pt x="0" y="3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36" name="Freeform 68"/>
            <p:cNvSpPr/>
            <p:nvPr/>
          </p:nvSpPr>
          <p:spPr bwMode="auto">
            <a:xfrm>
              <a:off x="9852240" y="7175446"/>
              <a:ext cx="472097" cy="23171"/>
            </a:xfrm>
            <a:custGeom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96" y="0"/>
                </a:cxn>
              </a:cxnLst>
              <a:rect b="b" l="0" r="r" t="0"/>
              <a:pathLst>
                <a:path h="5" w="96">
                  <a:moveTo>
                    <a:pt x="96" y="0"/>
                  </a:moveTo>
                  <a:cubicBezTo>
                    <a:pt x="71" y="5"/>
                    <a:pt x="25" y="5"/>
                    <a:pt x="0" y="0"/>
                  </a:cubicBezTo>
                  <a:cubicBezTo>
                    <a:pt x="32" y="0"/>
                    <a:pt x="64" y="0"/>
                    <a:pt x="96" y="0"/>
                  </a:cubicBezTo>
                  <a:close/>
                </a:path>
              </a:pathLst>
            </a:custGeom>
            <a:solidFill>
              <a:srgbClr val="16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37" name="Freeform 69"/>
            <p:cNvSpPr/>
            <p:nvPr/>
          </p:nvSpPr>
          <p:spPr bwMode="auto">
            <a:xfrm>
              <a:off x="10367779" y="7175446"/>
              <a:ext cx="619807" cy="34755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26" y="0"/>
                </a:cxn>
                <a:cxn ang="0">
                  <a:pos x="0" y="3"/>
                </a:cxn>
              </a:cxnLst>
              <a:rect b="b" l="0" r="r" t="0"/>
              <a:pathLst>
                <a:path h="7" w="125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42" y="0"/>
                    <a:pt x="84" y="0"/>
                    <a:pt x="126" y="0"/>
                  </a:cubicBezTo>
                  <a:cubicBezTo>
                    <a:pt x="90" y="7"/>
                    <a:pt x="41" y="1"/>
                    <a:pt x="0" y="3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38" name="Freeform 70"/>
            <p:cNvSpPr/>
            <p:nvPr/>
          </p:nvSpPr>
          <p:spPr bwMode="auto">
            <a:xfrm>
              <a:off x="6759000" y="7195720"/>
              <a:ext cx="385208" cy="23171"/>
            </a:xfrm>
            <a:custGeom>
              <a:cxnLst>
                <a:cxn ang="0">
                  <a:pos x="0" y="5"/>
                </a:cxn>
                <a:cxn ang="0">
                  <a:pos x="78" y="5"/>
                </a:cxn>
                <a:cxn ang="0">
                  <a:pos x="0" y="5"/>
                </a:cxn>
              </a:cxnLst>
              <a:rect b="b" l="0" r="r" t="0"/>
              <a:pathLst>
                <a:path h="5" w="78">
                  <a:moveTo>
                    <a:pt x="0" y="5"/>
                  </a:moveTo>
                  <a:cubicBezTo>
                    <a:pt x="19" y="0"/>
                    <a:pt x="59" y="0"/>
                    <a:pt x="78" y="5"/>
                  </a:cubicBezTo>
                  <a:cubicBezTo>
                    <a:pt x="52" y="5"/>
                    <a:pt x="26" y="5"/>
                    <a:pt x="0" y="5"/>
                  </a:cubicBezTo>
                  <a:close/>
                </a:path>
              </a:pathLst>
            </a:custGeom>
            <a:solidFill>
              <a:srgbClr val="09617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39" name="Freeform 71"/>
            <p:cNvSpPr/>
            <p:nvPr/>
          </p:nvSpPr>
          <p:spPr bwMode="auto">
            <a:xfrm>
              <a:off x="5258722" y="7198616"/>
              <a:ext cx="263564" cy="34755"/>
            </a:xfrm>
            <a:custGeom>
              <a:cxnLst>
                <a:cxn ang="0">
                  <a:pos x="0" y="7"/>
                </a:cxn>
                <a:cxn ang="0">
                  <a:pos x="54" y="4"/>
                </a:cxn>
                <a:cxn ang="0">
                  <a:pos x="54" y="7"/>
                </a:cxn>
                <a:cxn ang="0">
                  <a:pos x="0" y="7"/>
                </a:cxn>
              </a:cxnLst>
              <a:rect b="b" l="0" r="r" t="0"/>
              <a:pathLst>
                <a:path h="7" w="54">
                  <a:moveTo>
                    <a:pt x="0" y="7"/>
                  </a:moveTo>
                  <a:cubicBezTo>
                    <a:pt x="12" y="0"/>
                    <a:pt x="37" y="6"/>
                    <a:pt x="54" y="4"/>
                  </a:cubicBezTo>
                  <a:cubicBezTo>
                    <a:pt x="54" y="5"/>
                    <a:pt x="54" y="6"/>
                    <a:pt x="54" y="7"/>
                  </a:cubicBezTo>
                  <a:cubicBezTo>
                    <a:pt x="36" y="7"/>
                    <a:pt x="18" y="7"/>
                    <a:pt x="0" y="7"/>
                  </a:cubicBezTo>
                  <a:close/>
                </a:path>
              </a:pathLst>
            </a:custGeom>
            <a:solidFill>
              <a:srgbClr val="0E47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40" name="Freeform 72"/>
            <p:cNvSpPr/>
            <p:nvPr/>
          </p:nvSpPr>
          <p:spPr bwMode="auto">
            <a:xfrm>
              <a:off x="5522283" y="7218891"/>
              <a:ext cx="251978" cy="14482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51" y="0"/>
                </a:cxn>
                <a:cxn ang="0">
                  <a:pos x="51" y="3"/>
                </a:cxn>
                <a:cxn ang="0">
                  <a:pos x="0" y="3"/>
                </a:cxn>
              </a:cxnLst>
              <a:rect b="b" l="0" r="r" t="0"/>
              <a:pathLst>
                <a:path h="3" w="51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7" y="0"/>
                    <a:pt x="34" y="0"/>
                    <a:pt x="51" y="0"/>
                  </a:cubicBezTo>
                  <a:cubicBezTo>
                    <a:pt x="51" y="1"/>
                    <a:pt x="51" y="2"/>
                    <a:pt x="51" y="3"/>
                  </a:cubicBezTo>
                  <a:cubicBezTo>
                    <a:pt x="34" y="3"/>
                    <a:pt x="17" y="3"/>
                    <a:pt x="0" y="3"/>
                  </a:cubicBezTo>
                  <a:close/>
                </a:path>
              </a:pathLst>
            </a:custGeom>
            <a:solidFill>
              <a:srgbClr val="09617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41" name="Freeform 73"/>
            <p:cNvSpPr/>
            <p:nvPr/>
          </p:nvSpPr>
          <p:spPr bwMode="auto">
            <a:xfrm>
              <a:off x="5774261" y="7218891"/>
              <a:ext cx="263564" cy="34755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54" y="0"/>
                </a:cxn>
                <a:cxn ang="0">
                  <a:pos x="0" y="3"/>
                </a:cxn>
              </a:cxnLst>
              <a:rect b="b" l="0" r="r" t="0"/>
              <a:pathLst>
                <a:path h="7" w="5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8" y="0"/>
                    <a:pt x="36" y="0"/>
                    <a:pt x="54" y="0"/>
                  </a:cubicBezTo>
                  <a:cubicBezTo>
                    <a:pt x="42" y="7"/>
                    <a:pt x="17" y="1"/>
                    <a:pt x="0" y="3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42" name="Freeform 74"/>
            <p:cNvSpPr/>
            <p:nvPr/>
          </p:nvSpPr>
          <p:spPr bwMode="auto">
            <a:xfrm>
              <a:off x="10573415" y="7218891"/>
              <a:ext cx="205638" cy="34755"/>
            </a:xfrm>
            <a:custGeom>
              <a:cxnLst>
                <a:cxn ang="0">
                  <a:pos x="42" y="3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3"/>
                </a:cxn>
              </a:cxnLst>
              <a:rect b="b" l="0" r="r" t="0"/>
              <a:pathLst>
                <a:path h="7" w="42">
                  <a:moveTo>
                    <a:pt x="42" y="3"/>
                  </a:moveTo>
                  <a:cubicBezTo>
                    <a:pt x="29" y="1"/>
                    <a:pt x="8" y="7"/>
                    <a:pt x="0" y="0"/>
                  </a:cubicBezTo>
                  <a:cubicBezTo>
                    <a:pt x="14" y="0"/>
                    <a:pt x="28" y="0"/>
                    <a:pt x="42" y="0"/>
                  </a:cubicBezTo>
                  <a:cubicBezTo>
                    <a:pt x="42" y="1"/>
                    <a:pt x="42" y="2"/>
                    <a:pt x="42" y="3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43" name="Freeform 75"/>
            <p:cNvSpPr/>
            <p:nvPr/>
          </p:nvSpPr>
          <p:spPr bwMode="auto">
            <a:xfrm>
              <a:off x="4331909" y="7213098"/>
              <a:ext cx="176675" cy="34755"/>
            </a:xfrm>
            <a:custGeom>
              <a:cxnLst>
                <a:cxn ang="0">
                  <a:pos x="0" y="7"/>
                </a:cxn>
                <a:cxn ang="0">
                  <a:pos x="36" y="4"/>
                </a:cxn>
                <a:cxn ang="0">
                  <a:pos x="36" y="7"/>
                </a:cxn>
                <a:cxn ang="0">
                  <a:pos x="0" y="7"/>
                </a:cxn>
              </a:cxnLst>
              <a:rect b="b" l="0" r="r" t="0"/>
              <a:pathLst>
                <a:path h="7" w="36">
                  <a:moveTo>
                    <a:pt x="0" y="7"/>
                  </a:moveTo>
                  <a:cubicBezTo>
                    <a:pt x="6" y="0"/>
                    <a:pt x="25" y="6"/>
                    <a:pt x="36" y="4"/>
                  </a:cubicBezTo>
                  <a:cubicBezTo>
                    <a:pt x="36" y="5"/>
                    <a:pt x="36" y="6"/>
                    <a:pt x="36" y="7"/>
                  </a:cubicBezTo>
                  <a:cubicBezTo>
                    <a:pt x="24" y="7"/>
                    <a:pt x="12" y="7"/>
                    <a:pt x="0" y="7"/>
                  </a:cubicBezTo>
                  <a:close/>
                </a:path>
              </a:pathLst>
            </a:custGeom>
            <a:solidFill>
              <a:srgbClr val="0E47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44" name="Freeform 76"/>
            <p:cNvSpPr/>
            <p:nvPr/>
          </p:nvSpPr>
          <p:spPr bwMode="auto">
            <a:xfrm>
              <a:off x="3167600" y="7294195"/>
              <a:ext cx="309904" cy="23171"/>
            </a:xfrm>
            <a:custGeom>
              <a:cxnLst>
                <a:cxn ang="0">
                  <a:pos x="63" y="0"/>
                </a:cxn>
                <a:cxn ang="0">
                  <a:pos x="0" y="0"/>
                </a:cxn>
                <a:cxn ang="0">
                  <a:pos x="63" y="0"/>
                </a:cxn>
              </a:cxnLst>
              <a:rect b="b" l="0" r="r" t="0"/>
              <a:pathLst>
                <a:path h="5" w="62">
                  <a:moveTo>
                    <a:pt x="63" y="0"/>
                  </a:moveTo>
                  <a:cubicBezTo>
                    <a:pt x="49" y="5"/>
                    <a:pt x="14" y="5"/>
                    <a:pt x="0" y="0"/>
                  </a:cubicBezTo>
                  <a:cubicBezTo>
                    <a:pt x="21" y="0"/>
                    <a:pt x="42" y="0"/>
                    <a:pt x="63" y="0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45" name="Freeform 77"/>
            <p:cNvSpPr/>
            <p:nvPr/>
          </p:nvSpPr>
          <p:spPr bwMode="auto">
            <a:xfrm>
              <a:off x="3549910" y="5953211"/>
              <a:ext cx="162192" cy="43445"/>
            </a:xfrm>
            <a:custGeom>
              <a:cxnLst>
                <a:cxn ang="0">
                  <a:pos x="0" y="0"/>
                </a:cxn>
                <a:cxn ang="0">
                  <a:pos x="33" y="3"/>
                </a:cxn>
                <a:cxn ang="0">
                  <a:pos x="0" y="0"/>
                </a:cxn>
              </a:cxnLst>
              <a:rect b="b" l="0" r="r" t="0"/>
              <a:pathLst>
                <a:path h="9" w="33">
                  <a:moveTo>
                    <a:pt x="0" y="0"/>
                  </a:moveTo>
                  <a:cubicBezTo>
                    <a:pt x="6" y="6"/>
                    <a:pt x="22" y="2"/>
                    <a:pt x="33" y="3"/>
                  </a:cubicBezTo>
                  <a:cubicBezTo>
                    <a:pt x="28" y="8"/>
                    <a:pt x="1" y="9"/>
                    <a:pt x="0" y="0"/>
                  </a:cubicBezTo>
                  <a:close/>
                </a:path>
              </a:pathLst>
            </a:custGeom>
            <a:solidFill>
              <a:srgbClr val="0E47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46" name="Freeform 78"/>
            <p:cNvSpPr>
              <a:spLocks noEditPoints="1"/>
            </p:cNvSpPr>
            <p:nvPr/>
          </p:nvSpPr>
          <p:spPr bwMode="auto">
            <a:xfrm>
              <a:off x="-985682" y="-308570"/>
              <a:ext cx="14385878" cy="8318148"/>
            </a:xfrm>
            <a:custGeom>
              <a:cxnLst>
                <a:cxn ang="0">
                  <a:pos x="885" y="1251"/>
                </a:cxn>
                <a:cxn ang="0">
                  <a:pos x="1557" y="1107"/>
                </a:cxn>
                <a:cxn ang="0">
                  <a:pos x="1419" y="717"/>
                </a:cxn>
                <a:cxn ang="0">
                  <a:pos x="1521" y="768"/>
                </a:cxn>
                <a:cxn ang="0">
                  <a:pos x="1125" y="1026"/>
                </a:cxn>
                <a:cxn ang="0">
                  <a:pos x="1545" y="663"/>
                </a:cxn>
                <a:cxn ang="0">
                  <a:pos x="1950" y="54"/>
                </a:cxn>
                <a:cxn ang="0">
                  <a:pos x="2931" y="57"/>
                </a:cxn>
                <a:cxn ang="0">
                  <a:pos x="2502" y="372"/>
                </a:cxn>
                <a:cxn ang="0">
                  <a:pos x="2580" y="900"/>
                </a:cxn>
                <a:cxn ang="0">
                  <a:pos x="2514" y="1395"/>
                </a:cxn>
                <a:cxn ang="0">
                  <a:pos x="2436" y="1692"/>
                </a:cxn>
                <a:cxn ang="0">
                  <a:pos x="1656" y="1599"/>
                </a:cxn>
                <a:cxn ang="0">
                  <a:pos x="996" y="1578"/>
                </a:cxn>
                <a:cxn ang="0">
                  <a:pos x="378" y="1518"/>
                </a:cxn>
                <a:cxn ang="0">
                  <a:pos x="12" y="1479"/>
                </a:cxn>
                <a:cxn ang="0">
                  <a:pos x="2151" y="147"/>
                </a:cxn>
                <a:cxn ang="0">
                  <a:pos x="2340" y="147"/>
                </a:cxn>
                <a:cxn ang="0">
                  <a:pos x="1935" y="138"/>
                </a:cxn>
                <a:cxn ang="0">
                  <a:pos x="1848" y="174"/>
                </a:cxn>
                <a:cxn ang="0">
                  <a:pos x="2181" y="246"/>
                </a:cxn>
                <a:cxn ang="0">
                  <a:pos x="1917" y="297"/>
                </a:cxn>
                <a:cxn ang="0">
                  <a:pos x="2172" y="252"/>
                </a:cxn>
                <a:cxn ang="0">
                  <a:pos x="2022" y="363"/>
                </a:cxn>
                <a:cxn ang="0">
                  <a:pos x="2265" y="357"/>
                </a:cxn>
                <a:cxn ang="0">
                  <a:pos x="1713" y="459"/>
                </a:cxn>
                <a:cxn ang="0">
                  <a:pos x="2049" y="585"/>
                </a:cxn>
                <a:cxn ang="0">
                  <a:pos x="2487" y="489"/>
                </a:cxn>
                <a:cxn ang="0">
                  <a:pos x="2016" y="708"/>
                </a:cxn>
                <a:cxn ang="0">
                  <a:pos x="2088" y="597"/>
                </a:cxn>
                <a:cxn ang="0">
                  <a:pos x="1218" y="681"/>
                </a:cxn>
                <a:cxn ang="0">
                  <a:pos x="1845" y="855"/>
                </a:cxn>
                <a:cxn ang="0">
                  <a:pos x="2301" y="891"/>
                </a:cxn>
                <a:cxn ang="0">
                  <a:pos x="1263" y="729"/>
                </a:cxn>
                <a:cxn ang="0">
                  <a:pos x="1212" y="987"/>
                </a:cxn>
                <a:cxn ang="0">
                  <a:pos x="1689" y="984"/>
                </a:cxn>
                <a:cxn ang="0">
                  <a:pos x="2046" y="987"/>
                </a:cxn>
                <a:cxn ang="0">
                  <a:pos x="2340" y="906"/>
                </a:cxn>
                <a:cxn ang="0">
                  <a:pos x="2127" y="1146"/>
                </a:cxn>
                <a:cxn ang="0">
                  <a:pos x="2025" y="999"/>
                </a:cxn>
                <a:cxn ang="0">
                  <a:pos x="1692" y="1137"/>
                </a:cxn>
                <a:cxn ang="0">
                  <a:pos x="2049" y="1158"/>
                </a:cxn>
                <a:cxn ang="0">
                  <a:pos x="2463" y="1173"/>
                </a:cxn>
                <a:cxn ang="0">
                  <a:pos x="858" y="1278"/>
                </a:cxn>
                <a:cxn ang="0">
                  <a:pos x="723" y="1185"/>
                </a:cxn>
                <a:cxn ang="0">
                  <a:pos x="1008" y="1281"/>
                </a:cxn>
                <a:cxn ang="0">
                  <a:pos x="351" y="1224"/>
                </a:cxn>
                <a:cxn ang="0">
                  <a:pos x="1764" y="1227"/>
                </a:cxn>
                <a:cxn ang="0">
                  <a:pos x="1245" y="1305"/>
                </a:cxn>
                <a:cxn ang="0">
                  <a:pos x="1677" y="1284"/>
                </a:cxn>
                <a:cxn ang="0">
                  <a:pos x="2355" y="1272"/>
                </a:cxn>
                <a:cxn ang="0">
                  <a:pos x="1545" y="1518"/>
                </a:cxn>
                <a:cxn ang="0">
                  <a:pos x="2367" y="1311"/>
                </a:cxn>
                <a:cxn ang="0">
                  <a:pos x="888" y="1410"/>
                </a:cxn>
                <a:cxn ang="0">
                  <a:pos x="1185" y="1425"/>
                </a:cxn>
                <a:cxn ang="0">
                  <a:pos x="1239" y="1332"/>
                </a:cxn>
                <a:cxn ang="0">
                  <a:pos x="1953" y="1359"/>
                </a:cxn>
                <a:cxn ang="0">
                  <a:pos x="2349" y="1416"/>
                </a:cxn>
                <a:cxn ang="0">
                  <a:pos x="573" y="1512"/>
                </a:cxn>
                <a:cxn ang="0">
                  <a:pos x="1302" y="1518"/>
                </a:cxn>
                <a:cxn ang="0">
                  <a:pos x="2100" y="1494"/>
                </a:cxn>
                <a:cxn ang="0">
                  <a:pos x="2313" y="1482"/>
                </a:cxn>
              </a:cxnLst>
              <a:rect b="b" l="0" r="r" t="0"/>
              <a:pathLst>
                <a:path h="1693" w="2931">
                  <a:moveTo>
                    <a:pt x="0" y="1485"/>
                  </a:moveTo>
                  <a:cubicBezTo>
                    <a:pt x="79" y="1375"/>
                    <a:pt x="175" y="1282"/>
                    <a:pt x="336" y="1254"/>
                  </a:cubicBezTo>
                  <a:cubicBezTo>
                    <a:pt x="340" y="1227"/>
                    <a:pt x="327" y="1201"/>
                    <a:pt x="336" y="1179"/>
                  </a:cubicBezTo>
                  <a:cubicBezTo>
                    <a:pt x="357" y="1194"/>
                    <a:pt x="361" y="1226"/>
                    <a:pt x="372" y="1251"/>
                  </a:cubicBezTo>
                  <a:cubicBezTo>
                    <a:pt x="398" y="1258"/>
                    <a:pt x="439" y="1250"/>
                    <a:pt x="462" y="1260"/>
                  </a:cubicBezTo>
                  <a:cubicBezTo>
                    <a:pt x="522" y="1201"/>
                    <a:pt x="599" y="1159"/>
                    <a:pt x="717" y="1158"/>
                  </a:cubicBezTo>
                  <a:cubicBezTo>
                    <a:pt x="730" y="1130"/>
                    <a:pt x="718" y="1094"/>
                    <a:pt x="711" y="1068"/>
                  </a:cubicBezTo>
                  <a:cubicBezTo>
                    <a:pt x="725" y="1065"/>
                    <a:pt x="722" y="1079"/>
                    <a:pt x="729" y="1083"/>
                  </a:cubicBezTo>
                  <a:cubicBezTo>
                    <a:pt x="731" y="1073"/>
                    <a:pt x="725" y="1055"/>
                    <a:pt x="732" y="1050"/>
                  </a:cubicBezTo>
                  <a:cubicBezTo>
                    <a:pt x="733" y="1050"/>
                    <a:pt x="734" y="1050"/>
                    <a:pt x="735" y="1050"/>
                  </a:cubicBezTo>
                  <a:cubicBezTo>
                    <a:pt x="742" y="1056"/>
                    <a:pt x="736" y="1075"/>
                    <a:pt x="738" y="1086"/>
                  </a:cubicBezTo>
                  <a:cubicBezTo>
                    <a:pt x="735" y="1114"/>
                    <a:pt x="736" y="1133"/>
                    <a:pt x="741" y="1158"/>
                  </a:cubicBezTo>
                  <a:cubicBezTo>
                    <a:pt x="788" y="1156"/>
                    <a:pt x="822" y="1167"/>
                    <a:pt x="840" y="1194"/>
                  </a:cubicBezTo>
                  <a:cubicBezTo>
                    <a:pt x="821" y="1181"/>
                    <a:pt x="799" y="1171"/>
                    <a:pt x="765" y="1173"/>
                  </a:cubicBezTo>
                  <a:cubicBezTo>
                    <a:pt x="795" y="1199"/>
                    <a:pt x="829" y="1247"/>
                    <a:pt x="870" y="1272"/>
                  </a:cubicBezTo>
                  <a:cubicBezTo>
                    <a:pt x="869" y="1283"/>
                    <a:pt x="870" y="1292"/>
                    <a:pt x="873" y="1299"/>
                  </a:cubicBezTo>
                  <a:cubicBezTo>
                    <a:pt x="889" y="1295"/>
                    <a:pt x="899" y="1285"/>
                    <a:pt x="915" y="1281"/>
                  </a:cubicBezTo>
                  <a:cubicBezTo>
                    <a:pt x="910" y="1265"/>
                    <a:pt x="898" y="1250"/>
                    <a:pt x="885" y="1251"/>
                  </a:cubicBezTo>
                  <a:cubicBezTo>
                    <a:pt x="889" y="1231"/>
                    <a:pt x="858" y="1220"/>
                    <a:pt x="849" y="1203"/>
                  </a:cubicBezTo>
                  <a:cubicBezTo>
                    <a:pt x="885" y="1216"/>
                    <a:pt x="905" y="1245"/>
                    <a:pt x="924" y="1275"/>
                  </a:cubicBezTo>
                  <a:cubicBezTo>
                    <a:pt x="925" y="1284"/>
                    <a:pt x="952" y="1283"/>
                    <a:pt x="957" y="1278"/>
                  </a:cubicBezTo>
                  <a:cubicBezTo>
                    <a:pt x="980" y="1260"/>
                    <a:pt x="976" y="1212"/>
                    <a:pt x="969" y="1179"/>
                  </a:cubicBezTo>
                  <a:cubicBezTo>
                    <a:pt x="973" y="1179"/>
                    <a:pt x="977" y="1179"/>
                    <a:pt x="981" y="1179"/>
                  </a:cubicBezTo>
                  <a:cubicBezTo>
                    <a:pt x="992" y="1177"/>
                    <a:pt x="985" y="1193"/>
                    <a:pt x="987" y="1200"/>
                  </a:cubicBezTo>
                  <a:cubicBezTo>
                    <a:pt x="982" y="1203"/>
                    <a:pt x="982" y="1227"/>
                    <a:pt x="987" y="1230"/>
                  </a:cubicBezTo>
                  <a:cubicBezTo>
                    <a:pt x="985" y="1240"/>
                    <a:pt x="989" y="1244"/>
                    <a:pt x="990" y="1251"/>
                  </a:cubicBezTo>
                  <a:cubicBezTo>
                    <a:pt x="993" y="1258"/>
                    <a:pt x="1004" y="1238"/>
                    <a:pt x="1011" y="1248"/>
                  </a:cubicBezTo>
                  <a:cubicBezTo>
                    <a:pt x="1009" y="1262"/>
                    <a:pt x="985" y="1254"/>
                    <a:pt x="990" y="1275"/>
                  </a:cubicBezTo>
                  <a:cubicBezTo>
                    <a:pt x="1040" y="1247"/>
                    <a:pt x="1092" y="1195"/>
                    <a:pt x="1173" y="1188"/>
                  </a:cubicBezTo>
                  <a:cubicBezTo>
                    <a:pt x="1169" y="1165"/>
                    <a:pt x="1166" y="1122"/>
                    <a:pt x="1176" y="1104"/>
                  </a:cubicBezTo>
                  <a:cubicBezTo>
                    <a:pt x="1193" y="1123"/>
                    <a:pt x="1197" y="1155"/>
                    <a:pt x="1206" y="1182"/>
                  </a:cubicBezTo>
                  <a:cubicBezTo>
                    <a:pt x="1250" y="1189"/>
                    <a:pt x="1307" y="1183"/>
                    <a:pt x="1356" y="1185"/>
                  </a:cubicBezTo>
                  <a:cubicBezTo>
                    <a:pt x="1380" y="1209"/>
                    <a:pt x="1418" y="1219"/>
                    <a:pt x="1440" y="1245"/>
                  </a:cubicBezTo>
                  <a:cubicBezTo>
                    <a:pt x="1458" y="1240"/>
                    <a:pt x="1479" y="1238"/>
                    <a:pt x="1500" y="1236"/>
                  </a:cubicBezTo>
                  <a:cubicBezTo>
                    <a:pt x="1512" y="1234"/>
                    <a:pt x="1532" y="1240"/>
                    <a:pt x="1539" y="1233"/>
                  </a:cubicBezTo>
                  <a:cubicBezTo>
                    <a:pt x="1569" y="1215"/>
                    <a:pt x="1552" y="1141"/>
                    <a:pt x="1557" y="1107"/>
                  </a:cubicBezTo>
                  <a:cubicBezTo>
                    <a:pt x="1582" y="1110"/>
                    <a:pt x="1577" y="1143"/>
                    <a:pt x="1578" y="1170"/>
                  </a:cubicBezTo>
                  <a:cubicBezTo>
                    <a:pt x="1580" y="1188"/>
                    <a:pt x="1574" y="1214"/>
                    <a:pt x="1581" y="1227"/>
                  </a:cubicBezTo>
                  <a:cubicBezTo>
                    <a:pt x="1608" y="1236"/>
                    <a:pt x="1651" y="1251"/>
                    <a:pt x="1677" y="1272"/>
                  </a:cubicBezTo>
                  <a:cubicBezTo>
                    <a:pt x="1684" y="1246"/>
                    <a:pt x="1678" y="1207"/>
                    <a:pt x="1680" y="1176"/>
                  </a:cubicBezTo>
                  <a:cubicBezTo>
                    <a:pt x="1678" y="1138"/>
                    <a:pt x="1684" y="1092"/>
                    <a:pt x="1677" y="1059"/>
                  </a:cubicBezTo>
                  <a:cubicBezTo>
                    <a:pt x="1677" y="1034"/>
                    <a:pt x="1677" y="1009"/>
                    <a:pt x="1677" y="984"/>
                  </a:cubicBezTo>
                  <a:cubicBezTo>
                    <a:pt x="1677" y="974"/>
                    <a:pt x="1677" y="964"/>
                    <a:pt x="1677" y="954"/>
                  </a:cubicBezTo>
                  <a:cubicBezTo>
                    <a:pt x="1677" y="944"/>
                    <a:pt x="1677" y="934"/>
                    <a:pt x="1677" y="924"/>
                  </a:cubicBezTo>
                  <a:cubicBezTo>
                    <a:pt x="1675" y="915"/>
                    <a:pt x="1681" y="898"/>
                    <a:pt x="1674" y="894"/>
                  </a:cubicBezTo>
                  <a:cubicBezTo>
                    <a:pt x="1674" y="877"/>
                    <a:pt x="1674" y="860"/>
                    <a:pt x="1674" y="843"/>
                  </a:cubicBezTo>
                  <a:cubicBezTo>
                    <a:pt x="1672" y="828"/>
                    <a:pt x="1678" y="805"/>
                    <a:pt x="1671" y="795"/>
                  </a:cubicBezTo>
                  <a:cubicBezTo>
                    <a:pt x="1671" y="781"/>
                    <a:pt x="1671" y="767"/>
                    <a:pt x="1671" y="753"/>
                  </a:cubicBezTo>
                  <a:cubicBezTo>
                    <a:pt x="1669" y="744"/>
                    <a:pt x="1675" y="727"/>
                    <a:pt x="1668" y="723"/>
                  </a:cubicBezTo>
                  <a:cubicBezTo>
                    <a:pt x="1668" y="712"/>
                    <a:pt x="1668" y="701"/>
                    <a:pt x="1668" y="690"/>
                  </a:cubicBezTo>
                  <a:cubicBezTo>
                    <a:pt x="1649" y="677"/>
                    <a:pt x="1612" y="682"/>
                    <a:pt x="1581" y="681"/>
                  </a:cubicBezTo>
                  <a:cubicBezTo>
                    <a:pt x="1566" y="676"/>
                    <a:pt x="1514" y="676"/>
                    <a:pt x="1509" y="681"/>
                  </a:cubicBezTo>
                  <a:cubicBezTo>
                    <a:pt x="1491" y="696"/>
                    <a:pt x="1443" y="681"/>
                    <a:pt x="1419" y="690"/>
                  </a:cubicBezTo>
                  <a:cubicBezTo>
                    <a:pt x="1419" y="699"/>
                    <a:pt x="1419" y="708"/>
                    <a:pt x="1419" y="717"/>
                  </a:cubicBezTo>
                  <a:cubicBezTo>
                    <a:pt x="1439" y="715"/>
                    <a:pt x="1453" y="707"/>
                    <a:pt x="1476" y="708"/>
                  </a:cubicBezTo>
                  <a:cubicBezTo>
                    <a:pt x="1487" y="708"/>
                    <a:pt x="1498" y="708"/>
                    <a:pt x="1509" y="708"/>
                  </a:cubicBezTo>
                  <a:cubicBezTo>
                    <a:pt x="1517" y="710"/>
                    <a:pt x="1533" y="704"/>
                    <a:pt x="1536" y="711"/>
                  </a:cubicBezTo>
                  <a:cubicBezTo>
                    <a:pt x="1503" y="717"/>
                    <a:pt x="1460" y="713"/>
                    <a:pt x="1431" y="723"/>
                  </a:cubicBezTo>
                  <a:cubicBezTo>
                    <a:pt x="1457" y="734"/>
                    <a:pt x="1495" y="715"/>
                    <a:pt x="1518" y="723"/>
                  </a:cubicBezTo>
                  <a:cubicBezTo>
                    <a:pt x="1511" y="740"/>
                    <a:pt x="1488" y="731"/>
                    <a:pt x="1473" y="732"/>
                  </a:cubicBezTo>
                  <a:cubicBezTo>
                    <a:pt x="1433" y="734"/>
                    <a:pt x="1384" y="737"/>
                    <a:pt x="1347" y="741"/>
                  </a:cubicBezTo>
                  <a:cubicBezTo>
                    <a:pt x="1342" y="749"/>
                    <a:pt x="1342" y="762"/>
                    <a:pt x="1341" y="774"/>
                  </a:cubicBezTo>
                  <a:cubicBezTo>
                    <a:pt x="1365" y="785"/>
                    <a:pt x="1390" y="795"/>
                    <a:pt x="1410" y="810"/>
                  </a:cubicBezTo>
                  <a:cubicBezTo>
                    <a:pt x="1441" y="810"/>
                    <a:pt x="1450" y="788"/>
                    <a:pt x="1473" y="780"/>
                  </a:cubicBezTo>
                  <a:cubicBezTo>
                    <a:pt x="1465" y="779"/>
                    <a:pt x="1436" y="781"/>
                    <a:pt x="1419" y="780"/>
                  </a:cubicBezTo>
                  <a:cubicBezTo>
                    <a:pt x="1422" y="776"/>
                    <a:pt x="1429" y="776"/>
                    <a:pt x="1434" y="774"/>
                  </a:cubicBezTo>
                  <a:cubicBezTo>
                    <a:pt x="1422" y="767"/>
                    <a:pt x="1397" y="773"/>
                    <a:pt x="1380" y="771"/>
                  </a:cubicBezTo>
                  <a:cubicBezTo>
                    <a:pt x="1390" y="744"/>
                    <a:pt x="1424" y="771"/>
                    <a:pt x="1443" y="762"/>
                  </a:cubicBezTo>
                  <a:cubicBezTo>
                    <a:pt x="1459" y="760"/>
                    <a:pt x="1483" y="766"/>
                    <a:pt x="1494" y="759"/>
                  </a:cubicBezTo>
                  <a:cubicBezTo>
                    <a:pt x="1499" y="759"/>
                    <a:pt x="1504" y="759"/>
                    <a:pt x="1509" y="759"/>
                  </a:cubicBezTo>
                  <a:cubicBezTo>
                    <a:pt x="1518" y="741"/>
                    <a:pt x="1522" y="718"/>
                    <a:pt x="1545" y="714"/>
                  </a:cubicBezTo>
                  <a:cubicBezTo>
                    <a:pt x="1538" y="733"/>
                    <a:pt x="1521" y="742"/>
                    <a:pt x="1521" y="768"/>
                  </a:cubicBezTo>
                  <a:cubicBezTo>
                    <a:pt x="1523" y="775"/>
                    <a:pt x="1537" y="762"/>
                    <a:pt x="1542" y="771"/>
                  </a:cubicBezTo>
                  <a:cubicBezTo>
                    <a:pt x="1510" y="791"/>
                    <a:pt x="1451" y="780"/>
                    <a:pt x="1434" y="828"/>
                  </a:cubicBezTo>
                  <a:cubicBezTo>
                    <a:pt x="1410" y="830"/>
                    <a:pt x="1411" y="808"/>
                    <a:pt x="1386" y="819"/>
                  </a:cubicBezTo>
                  <a:cubicBezTo>
                    <a:pt x="1396" y="793"/>
                    <a:pt x="1346" y="794"/>
                    <a:pt x="1326" y="780"/>
                  </a:cubicBezTo>
                  <a:cubicBezTo>
                    <a:pt x="1332" y="773"/>
                    <a:pt x="1334" y="746"/>
                    <a:pt x="1332" y="741"/>
                  </a:cubicBezTo>
                  <a:cubicBezTo>
                    <a:pt x="1347" y="722"/>
                    <a:pt x="1383" y="724"/>
                    <a:pt x="1413" y="720"/>
                  </a:cubicBezTo>
                  <a:cubicBezTo>
                    <a:pt x="1412" y="710"/>
                    <a:pt x="1408" y="703"/>
                    <a:pt x="1410" y="690"/>
                  </a:cubicBezTo>
                  <a:cubicBezTo>
                    <a:pt x="1388" y="690"/>
                    <a:pt x="1359" y="690"/>
                    <a:pt x="1332" y="690"/>
                  </a:cubicBezTo>
                  <a:cubicBezTo>
                    <a:pt x="1309" y="690"/>
                    <a:pt x="1275" y="681"/>
                    <a:pt x="1272" y="705"/>
                  </a:cubicBezTo>
                  <a:cubicBezTo>
                    <a:pt x="1284" y="712"/>
                    <a:pt x="1307" y="708"/>
                    <a:pt x="1314" y="720"/>
                  </a:cubicBezTo>
                  <a:cubicBezTo>
                    <a:pt x="1315" y="726"/>
                    <a:pt x="1313" y="729"/>
                    <a:pt x="1308" y="729"/>
                  </a:cubicBezTo>
                  <a:cubicBezTo>
                    <a:pt x="1301" y="736"/>
                    <a:pt x="1307" y="756"/>
                    <a:pt x="1305" y="768"/>
                  </a:cubicBezTo>
                  <a:cubicBezTo>
                    <a:pt x="1306" y="868"/>
                    <a:pt x="1249" y="923"/>
                    <a:pt x="1230" y="993"/>
                  </a:cubicBezTo>
                  <a:cubicBezTo>
                    <a:pt x="1223" y="996"/>
                    <a:pt x="1214" y="997"/>
                    <a:pt x="1203" y="996"/>
                  </a:cubicBezTo>
                  <a:cubicBezTo>
                    <a:pt x="1203" y="992"/>
                    <a:pt x="1203" y="988"/>
                    <a:pt x="1203" y="984"/>
                  </a:cubicBezTo>
                  <a:cubicBezTo>
                    <a:pt x="1201" y="970"/>
                    <a:pt x="1207" y="948"/>
                    <a:pt x="1200" y="939"/>
                  </a:cubicBezTo>
                  <a:cubicBezTo>
                    <a:pt x="1200" y="929"/>
                    <a:pt x="1200" y="919"/>
                    <a:pt x="1200" y="909"/>
                  </a:cubicBezTo>
                  <a:cubicBezTo>
                    <a:pt x="1174" y="947"/>
                    <a:pt x="1165" y="1002"/>
                    <a:pt x="1125" y="1026"/>
                  </a:cubicBezTo>
                  <a:cubicBezTo>
                    <a:pt x="1110" y="1025"/>
                    <a:pt x="1132" y="1020"/>
                    <a:pt x="1128" y="1011"/>
                  </a:cubicBezTo>
                  <a:cubicBezTo>
                    <a:pt x="1094" y="1010"/>
                    <a:pt x="1077" y="992"/>
                    <a:pt x="1053" y="981"/>
                  </a:cubicBezTo>
                  <a:cubicBezTo>
                    <a:pt x="1099" y="936"/>
                    <a:pt x="1134" y="880"/>
                    <a:pt x="1143" y="798"/>
                  </a:cubicBezTo>
                  <a:cubicBezTo>
                    <a:pt x="1148" y="795"/>
                    <a:pt x="1148" y="771"/>
                    <a:pt x="1143" y="768"/>
                  </a:cubicBezTo>
                  <a:cubicBezTo>
                    <a:pt x="1144" y="761"/>
                    <a:pt x="1138" y="761"/>
                    <a:pt x="1140" y="753"/>
                  </a:cubicBezTo>
                  <a:cubicBezTo>
                    <a:pt x="1181" y="731"/>
                    <a:pt x="1235" y="722"/>
                    <a:pt x="1266" y="690"/>
                  </a:cubicBezTo>
                  <a:cubicBezTo>
                    <a:pt x="1254" y="683"/>
                    <a:pt x="1229" y="689"/>
                    <a:pt x="1212" y="687"/>
                  </a:cubicBezTo>
                  <a:cubicBezTo>
                    <a:pt x="1211" y="687"/>
                    <a:pt x="1210" y="687"/>
                    <a:pt x="1209" y="687"/>
                  </a:cubicBezTo>
                  <a:cubicBezTo>
                    <a:pt x="1220" y="667"/>
                    <a:pt x="1187" y="676"/>
                    <a:pt x="1197" y="666"/>
                  </a:cubicBezTo>
                  <a:cubicBezTo>
                    <a:pt x="1222" y="666"/>
                    <a:pt x="1247" y="666"/>
                    <a:pt x="1272" y="666"/>
                  </a:cubicBezTo>
                  <a:cubicBezTo>
                    <a:pt x="1277" y="666"/>
                    <a:pt x="1277" y="648"/>
                    <a:pt x="1272" y="648"/>
                  </a:cubicBezTo>
                  <a:cubicBezTo>
                    <a:pt x="1280" y="646"/>
                    <a:pt x="1280" y="636"/>
                    <a:pt x="1284" y="630"/>
                  </a:cubicBezTo>
                  <a:cubicBezTo>
                    <a:pt x="1296" y="631"/>
                    <a:pt x="1283" y="657"/>
                    <a:pt x="1305" y="648"/>
                  </a:cubicBezTo>
                  <a:cubicBezTo>
                    <a:pt x="1305" y="654"/>
                    <a:pt x="1305" y="660"/>
                    <a:pt x="1305" y="666"/>
                  </a:cubicBezTo>
                  <a:cubicBezTo>
                    <a:pt x="1338" y="664"/>
                    <a:pt x="1379" y="670"/>
                    <a:pt x="1407" y="663"/>
                  </a:cubicBezTo>
                  <a:cubicBezTo>
                    <a:pt x="1405" y="655"/>
                    <a:pt x="1413" y="657"/>
                    <a:pt x="1416" y="654"/>
                  </a:cubicBezTo>
                  <a:cubicBezTo>
                    <a:pt x="1424" y="653"/>
                    <a:pt x="1429" y="655"/>
                    <a:pt x="1428" y="663"/>
                  </a:cubicBezTo>
                  <a:cubicBezTo>
                    <a:pt x="1460" y="668"/>
                    <a:pt x="1513" y="668"/>
                    <a:pt x="1545" y="663"/>
                  </a:cubicBezTo>
                  <a:cubicBezTo>
                    <a:pt x="1585" y="663"/>
                    <a:pt x="1625" y="663"/>
                    <a:pt x="1665" y="663"/>
                  </a:cubicBezTo>
                  <a:cubicBezTo>
                    <a:pt x="1660" y="590"/>
                    <a:pt x="1658" y="514"/>
                    <a:pt x="1638" y="456"/>
                  </a:cubicBezTo>
                  <a:cubicBezTo>
                    <a:pt x="1634" y="452"/>
                    <a:pt x="1625" y="453"/>
                    <a:pt x="1617" y="453"/>
                  </a:cubicBezTo>
                  <a:cubicBezTo>
                    <a:pt x="1617" y="445"/>
                    <a:pt x="1627" y="447"/>
                    <a:pt x="1635" y="447"/>
                  </a:cubicBezTo>
                  <a:cubicBezTo>
                    <a:pt x="1627" y="401"/>
                    <a:pt x="1615" y="359"/>
                    <a:pt x="1617" y="303"/>
                  </a:cubicBezTo>
                  <a:cubicBezTo>
                    <a:pt x="1615" y="294"/>
                    <a:pt x="1621" y="277"/>
                    <a:pt x="1614" y="273"/>
                  </a:cubicBezTo>
                  <a:cubicBezTo>
                    <a:pt x="1616" y="258"/>
                    <a:pt x="1613" y="232"/>
                    <a:pt x="1611" y="231"/>
                  </a:cubicBezTo>
                  <a:cubicBezTo>
                    <a:pt x="1618" y="222"/>
                    <a:pt x="1612" y="200"/>
                    <a:pt x="1614" y="186"/>
                  </a:cubicBezTo>
                  <a:cubicBezTo>
                    <a:pt x="1612" y="165"/>
                    <a:pt x="1618" y="136"/>
                    <a:pt x="1611" y="120"/>
                  </a:cubicBezTo>
                  <a:cubicBezTo>
                    <a:pt x="1611" y="119"/>
                    <a:pt x="1611" y="118"/>
                    <a:pt x="1611" y="117"/>
                  </a:cubicBezTo>
                  <a:cubicBezTo>
                    <a:pt x="1618" y="111"/>
                    <a:pt x="1612" y="92"/>
                    <a:pt x="1614" y="81"/>
                  </a:cubicBezTo>
                  <a:cubicBezTo>
                    <a:pt x="1614" y="70"/>
                    <a:pt x="1614" y="59"/>
                    <a:pt x="1614" y="48"/>
                  </a:cubicBezTo>
                  <a:cubicBezTo>
                    <a:pt x="1610" y="41"/>
                    <a:pt x="1593" y="47"/>
                    <a:pt x="1584" y="45"/>
                  </a:cubicBezTo>
                  <a:cubicBezTo>
                    <a:pt x="1580" y="44"/>
                    <a:pt x="1580" y="36"/>
                    <a:pt x="1584" y="36"/>
                  </a:cubicBezTo>
                  <a:cubicBezTo>
                    <a:pt x="1593" y="34"/>
                    <a:pt x="1610" y="40"/>
                    <a:pt x="1614" y="33"/>
                  </a:cubicBezTo>
                  <a:cubicBezTo>
                    <a:pt x="1683" y="39"/>
                    <a:pt x="1754" y="43"/>
                    <a:pt x="1818" y="54"/>
                  </a:cubicBezTo>
                  <a:cubicBezTo>
                    <a:pt x="1852" y="59"/>
                    <a:pt x="1907" y="59"/>
                    <a:pt x="1941" y="54"/>
                  </a:cubicBezTo>
                  <a:cubicBezTo>
                    <a:pt x="1943" y="52"/>
                    <a:pt x="1949" y="49"/>
                    <a:pt x="1950" y="54"/>
                  </a:cubicBezTo>
                  <a:cubicBezTo>
                    <a:pt x="1965" y="61"/>
                    <a:pt x="1993" y="55"/>
                    <a:pt x="2013" y="57"/>
                  </a:cubicBezTo>
                  <a:cubicBezTo>
                    <a:pt x="2032" y="55"/>
                    <a:pt x="2059" y="61"/>
                    <a:pt x="2073" y="54"/>
                  </a:cubicBezTo>
                  <a:cubicBezTo>
                    <a:pt x="2143" y="48"/>
                    <a:pt x="2201" y="30"/>
                    <a:pt x="2280" y="33"/>
                  </a:cubicBezTo>
                  <a:cubicBezTo>
                    <a:pt x="2316" y="33"/>
                    <a:pt x="2352" y="33"/>
                    <a:pt x="2388" y="33"/>
                  </a:cubicBezTo>
                  <a:cubicBezTo>
                    <a:pt x="2413" y="31"/>
                    <a:pt x="2429" y="38"/>
                    <a:pt x="2454" y="36"/>
                  </a:cubicBezTo>
                  <a:cubicBezTo>
                    <a:pt x="2454" y="40"/>
                    <a:pt x="2459" y="39"/>
                    <a:pt x="2463" y="39"/>
                  </a:cubicBezTo>
                  <a:cubicBezTo>
                    <a:pt x="2470" y="33"/>
                    <a:pt x="2464" y="14"/>
                    <a:pt x="2466" y="3"/>
                  </a:cubicBezTo>
                  <a:cubicBezTo>
                    <a:pt x="2466" y="0"/>
                    <a:pt x="2470" y="1"/>
                    <a:pt x="2472" y="0"/>
                  </a:cubicBezTo>
                  <a:cubicBezTo>
                    <a:pt x="2474" y="12"/>
                    <a:pt x="2468" y="32"/>
                    <a:pt x="2475" y="39"/>
                  </a:cubicBezTo>
                  <a:cubicBezTo>
                    <a:pt x="2486" y="39"/>
                    <a:pt x="2497" y="39"/>
                    <a:pt x="2508" y="39"/>
                  </a:cubicBezTo>
                  <a:cubicBezTo>
                    <a:pt x="2515" y="46"/>
                    <a:pt x="2535" y="40"/>
                    <a:pt x="2547" y="42"/>
                  </a:cubicBezTo>
                  <a:cubicBezTo>
                    <a:pt x="2562" y="42"/>
                    <a:pt x="2577" y="42"/>
                    <a:pt x="2592" y="42"/>
                  </a:cubicBezTo>
                  <a:cubicBezTo>
                    <a:pt x="2603" y="49"/>
                    <a:pt x="2627" y="43"/>
                    <a:pt x="2643" y="45"/>
                  </a:cubicBezTo>
                  <a:cubicBezTo>
                    <a:pt x="2659" y="45"/>
                    <a:pt x="2675" y="45"/>
                    <a:pt x="2691" y="45"/>
                  </a:cubicBezTo>
                  <a:cubicBezTo>
                    <a:pt x="2702" y="52"/>
                    <a:pt x="2726" y="46"/>
                    <a:pt x="2742" y="48"/>
                  </a:cubicBezTo>
                  <a:cubicBezTo>
                    <a:pt x="2758" y="48"/>
                    <a:pt x="2774" y="48"/>
                    <a:pt x="2790" y="48"/>
                  </a:cubicBezTo>
                  <a:cubicBezTo>
                    <a:pt x="2801" y="55"/>
                    <a:pt x="2825" y="49"/>
                    <a:pt x="2841" y="51"/>
                  </a:cubicBezTo>
                  <a:cubicBezTo>
                    <a:pt x="2871" y="53"/>
                    <a:pt x="2904" y="52"/>
                    <a:pt x="2931" y="57"/>
                  </a:cubicBezTo>
                  <a:cubicBezTo>
                    <a:pt x="2931" y="58"/>
                    <a:pt x="2931" y="59"/>
                    <a:pt x="2931" y="60"/>
                  </a:cubicBezTo>
                  <a:cubicBezTo>
                    <a:pt x="2895" y="60"/>
                    <a:pt x="2859" y="60"/>
                    <a:pt x="2823" y="60"/>
                  </a:cubicBezTo>
                  <a:cubicBezTo>
                    <a:pt x="2809" y="60"/>
                    <a:pt x="2795" y="60"/>
                    <a:pt x="2781" y="60"/>
                  </a:cubicBezTo>
                  <a:cubicBezTo>
                    <a:pt x="2769" y="53"/>
                    <a:pt x="2744" y="59"/>
                    <a:pt x="2727" y="57"/>
                  </a:cubicBezTo>
                  <a:cubicBezTo>
                    <a:pt x="2713" y="57"/>
                    <a:pt x="2699" y="57"/>
                    <a:pt x="2685" y="57"/>
                  </a:cubicBezTo>
                  <a:cubicBezTo>
                    <a:pt x="2677" y="50"/>
                    <a:pt x="2656" y="56"/>
                    <a:pt x="2643" y="54"/>
                  </a:cubicBezTo>
                  <a:cubicBezTo>
                    <a:pt x="2608" y="56"/>
                    <a:pt x="2581" y="50"/>
                    <a:pt x="2547" y="51"/>
                  </a:cubicBezTo>
                  <a:cubicBezTo>
                    <a:pt x="2541" y="44"/>
                    <a:pt x="2522" y="50"/>
                    <a:pt x="2511" y="48"/>
                  </a:cubicBezTo>
                  <a:cubicBezTo>
                    <a:pt x="2499" y="48"/>
                    <a:pt x="2487" y="48"/>
                    <a:pt x="2475" y="48"/>
                  </a:cubicBezTo>
                  <a:cubicBezTo>
                    <a:pt x="2474" y="48"/>
                    <a:pt x="2473" y="48"/>
                    <a:pt x="2472" y="48"/>
                  </a:cubicBezTo>
                  <a:cubicBezTo>
                    <a:pt x="2474" y="69"/>
                    <a:pt x="2468" y="98"/>
                    <a:pt x="2475" y="114"/>
                  </a:cubicBezTo>
                  <a:cubicBezTo>
                    <a:pt x="2475" y="137"/>
                    <a:pt x="2484" y="140"/>
                    <a:pt x="2475" y="159"/>
                  </a:cubicBezTo>
                  <a:cubicBezTo>
                    <a:pt x="2477" y="168"/>
                    <a:pt x="2471" y="185"/>
                    <a:pt x="2478" y="189"/>
                  </a:cubicBezTo>
                  <a:cubicBezTo>
                    <a:pt x="2480" y="218"/>
                    <a:pt x="2480" y="249"/>
                    <a:pt x="2484" y="276"/>
                  </a:cubicBezTo>
                  <a:cubicBezTo>
                    <a:pt x="2484" y="283"/>
                    <a:pt x="2497" y="277"/>
                    <a:pt x="2502" y="279"/>
                  </a:cubicBezTo>
                  <a:cubicBezTo>
                    <a:pt x="2505" y="290"/>
                    <a:pt x="2490" y="283"/>
                    <a:pt x="2484" y="285"/>
                  </a:cubicBezTo>
                  <a:cubicBezTo>
                    <a:pt x="2485" y="314"/>
                    <a:pt x="2490" y="339"/>
                    <a:pt x="2490" y="369"/>
                  </a:cubicBezTo>
                  <a:cubicBezTo>
                    <a:pt x="2491" y="373"/>
                    <a:pt x="2498" y="371"/>
                    <a:pt x="2502" y="372"/>
                  </a:cubicBezTo>
                  <a:cubicBezTo>
                    <a:pt x="2488" y="377"/>
                    <a:pt x="2489" y="397"/>
                    <a:pt x="2490" y="417"/>
                  </a:cubicBezTo>
                  <a:cubicBezTo>
                    <a:pt x="2492" y="433"/>
                    <a:pt x="2486" y="457"/>
                    <a:pt x="2493" y="468"/>
                  </a:cubicBezTo>
                  <a:cubicBezTo>
                    <a:pt x="2493" y="471"/>
                    <a:pt x="2493" y="474"/>
                    <a:pt x="2493" y="477"/>
                  </a:cubicBezTo>
                  <a:cubicBezTo>
                    <a:pt x="2495" y="484"/>
                    <a:pt x="2511" y="477"/>
                    <a:pt x="2514" y="483"/>
                  </a:cubicBezTo>
                  <a:cubicBezTo>
                    <a:pt x="2513" y="490"/>
                    <a:pt x="2499" y="484"/>
                    <a:pt x="2493" y="486"/>
                  </a:cubicBezTo>
                  <a:cubicBezTo>
                    <a:pt x="2493" y="503"/>
                    <a:pt x="2493" y="520"/>
                    <a:pt x="2493" y="537"/>
                  </a:cubicBezTo>
                  <a:cubicBezTo>
                    <a:pt x="2488" y="548"/>
                    <a:pt x="2488" y="580"/>
                    <a:pt x="2493" y="591"/>
                  </a:cubicBezTo>
                  <a:cubicBezTo>
                    <a:pt x="2495" y="591"/>
                    <a:pt x="2497" y="591"/>
                    <a:pt x="2499" y="591"/>
                  </a:cubicBezTo>
                  <a:cubicBezTo>
                    <a:pt x="2483" y="596"/>
                    <a:pt x="2492" y="626"/>
                    <a:pt x="2490" y="645"/>
                  </a:cubicBezTo>
                  <a:cubicBezTo>
                    <a:pt x="2490" y="655"/>
                    <a:pt x="2490" y="665"/>
                    <a:pt x="2490" y="675"/>
                  </a:cubicBezTo>
                  <a:cubicBezTo>
                    <a:pt x="2490" y="685"/>
                    <a:pt x="2490" y="695"/>
                    <a:pt x="2490" y="705"/>
                  </a:cubicBezTo>
                  <a:cubicBezTo>
                    <a:pt x="2485" y="715"/>
                    <a:pt x="2485" y="746"/>
                    <a:pt x="2490" y="756"/>
                  </a:cubicBezTo>
                  <a:cubicBezTo>
                    <a:pt x="2496" y="755"/>
                    <a:pt x="2498" y="758"/>
                    <a:pt x="2502" y="759"/>
                  </a:cubicBezTo>
                  <a:cubicBezTo>
                    <a:pt x="2503" y="766"/>
                    <a:pt x="2491" y="760"/>
                    <a:pt x="2487" y="762"/>
                  </a:cubicBezTo>
                  <a:cubicBezTo>
                    <a:pt x="2487" y="785"/>
                    <a:pt x="2487" y="808"/>
                    <a:pt x="2487" y="831"/>
                  </a:cubicBezTo>
                  <a:cubicBezTo>
                    <a:pt x="2480" y="847"/>
                    <a:pt x="2486" y="876"/>
                    <a:pt x="2484" y="897"/>
                  </a:cubicBezTo>
                  <a:cubicBezTo>
                    <a:pt x="2484" y="898"/>
                    <a:pt x="2484" y="899"/>
                    <a:pt x="2484" y="900"/>
                  </a:cubicBezTo>
                  <a:cubicBezTo>
                    <a:pt x="2516" y="900"/>
                    <a:pt x="2548" y="900"/>
                    <a:pt x="2580" y="900"/>
                  </a:cubicBezTo>
                  <a:cubicBezTo>
                    <a:pt x="2583" y="899"/>
                    <a:pt x="2583" y="901"/>
                    <a:pt x="2583" y="903"/>
                  </a:cubicBezTo>
                  <a:cubicBezTo>
                    <a:pt x="2551" y="905"/>
                    <a:pt x="2511" y="899"/>
                    <a:pt x="2484" y="906"/>
                  </a:cubicBezTo>
                  <a:cubicBezTo>
                    <a:pt x="2484" y="909"/>
                    <a:pt x="2484" y="912"/>
                    <a:pt x="2484" y="915"/>
                  </a:cubicBezTo>
                  <a:cubicBezTo>
                    <a:pt x="2477" y="924"/>
                    <a:pt x="2483" y="946"/>
                    <a:pt x="2481" y="960"/>
                  </a:cubicBezTo>
                  <a:cubicBezTo>
                    <a:pt x="2481" y="974"/>
                    <a:pt x="2481" y="988"/>
                    <a:pt x="2481" y="1002"/>
                  </a:cubicBezTo>
                  <a:cubicBezTo>
                    <a:pt x="2476" y="1006"/>
                    <a:pt x="2476" y="1031"/>
                    <a:pt x="2481" y="1035"/>
                  </a:cubicBezTo>
                  <a:cubicBezTo>
                    <a:pt x="2491" y="1035"/>
                    <a:pt x="2504" y="1032"/>
                    <a:pt x="2502" y="1044"/>
                  </a:cubicBezTo>
                  <a:cubicBezTo>
                    <a:pt x="2494" y="1044"/>
                    <a:pt x="2486" y="1044"/>
                    <a:pt x="2478" y="1044"/>
                  </a:cubicBezTo>
                  <a:cubicBezTo>
                    <a:pt x="2478" y="1085"/>
                    <a:pt x="2473" y="1121"/>
                    <a:pt x="2472" y="1161"/>
                  </a:cubicBezTo>
                  <a:cubicBezTo>
                    <a:pt x="2473" y="1170"/>
                    <a:pt x="2497" y="1156"/>
                    <a:pt x="2493" y="1170"/>
                  </a:cubicBezTo>
                  <a:cubicBezTo>
                    <a:pt x="2485" y="1170"/>
                    <a:pt x="2477" y="1170"/>
                    <a:pt x="2469" y="1170"/>
                  </a:cubicBezTo>
                  <a:cubicBezTo>
                    <a:pt x="2469" y="1174"/>
                    <a:pt x="2469" y="1178"/>
                    <a:pt x="2469" y="1182"/>
                  </a:cubicBezTo>
                  <a:cubicBezTo>
                    <a:pt x="2469" y="1194"/>
                    <a:pt x="2469" y="1206"/>
                    <a:pt x="2469" y="1218"/>
                  </a:cubicBezTo>
                  <a:cubicBezTo>
                    <a:pt x="2464" y="1226"/>
                    <a:pt x="2464" y="1255"/>
                    <a:pt x="2469" y="1263"/>
                  </a:cubicBezTo>
                  <a:cubicBezTo>
                    <a:pt x="2473" y="1264"/>
                    <a:pt x="2475" y="1267"/>
                    <a:pt x="2475" y="1272"/>
                  </a:cubicBezTo>
                  <a:cubicBezTo>
                    <a:pt x="2457" y="1277"/>
                    <a:pt x="2470" y="1313"/>
                    <a:pt x="2466" y="1332"/>
                  </a:cubicBezTo>
                  <a:cubicBezTo>
                    <a:pt x="2461" y="1341"/>
                    <a:pt x="2461" y="1371"/>
                    <a:pt x="2466" y="1380"/>
                  </a:cubicBezTo>
                  <a:cubicBezTo>
                    <a:pt x="2487" y="1380"/>
                    <a:pt x="2509" y="1379"/>
                    <a:pt x="2514" y="1395"/>
                  </a:cubicBezTo>
                  <a:cubicBezTo>
                    <a:pt x="2506" y="1395"/>
                    <a:pt x="2498" y="1395"/>
                    <a:pt x="2490" y="1395"/>
                  </a:cubicBezTo>
                  <a:cubicBezTo>
                    <a:pt x="2487" y="1391"/>
                    <a:pt x="2457" y="1386"/>
                    <a:pt x="2463" y="1401"/>
                  </a:cubicBezTo>
                  <a:cubicBezTo>
                    <a:pt x="2464" y="1434"/>
                    <a:pt x="2461" y="1463"/>
                    <a:pt x="2457" y="1491"/>
                  </a:cubicBezTo>
                  <a:cubicBezTo>
                    <a:pt x="2472" y="1491"/>
                    <a:pt x="2489" y="1489"/>
                    <a:pt x="2499" y="1494"/>
                  </a:cubicBezTo>
                  <a:cubicBezTo>
                    <a:pt x="2492" y="1503"/>
                    <a:pt x="2464" y="1491"/>
                    <a:pt x="2457" y="1500"/>
                  </a:cubicBezTo>
                  <a:cubicBezTo>
                    <a:pt x="2450" y="1502"/>
                    <a:pt x="2456" y="1517"/>
                    <a:pt x="2454" y="1524"/>
                  </a:cubicBezTo>
                  <a:cubicBezTo>
                    <a:pt x="2454" y="1525"/>
                    <a:pt x="2454" y="1526"/>
                    <a:pt x="2454" y="1527"/>
                  </a:cubicBezTo>
                  <a:cubicBezTo>
                    <a:pt x="2512" y="1527"/>
                    <a:pt x="2570" y="1527"/>
                    <a:pt x="2628" y="1527"/>
                  </a:cubicBezTo>
                  <a:cubicBezTo>
                    <a:pt x="2664" y="1532"/>
                    <a:pt x="2739" y="1514"/>
                    <a:pt x="2730" y="1554"/>
                  </a:cubicBezTo>
                  <a:cubicBezTo>
                    <a:pt x="2720" y="1557"/>
                    <a:pt x="2720" y="1550"/>
                    <a:pt x="2721" y="1542"/>
                  </a:cubicBezTo>
                  <a:cubicBezTo>
                    <a:pt x="2694" y="1544"/>
                    <a:pt x="2673" y="1540"/>
                    <a:pt x="2649" y="1539"/>
                  </a:cubicBezTo>
                  <a:cubicBezTo>
                    <a:pt x="2636" y="1532"/>
                    <a:pt x="2610" y="1538"/>
                    <a:pt x="2592" y="1536"/>
                  </a:cubicBezTo>
                  <a:cubicBezTo>
                    <a:pt x="2576" y="1536"/>
                    <a:pt x="2560" y="1536"/>
                    <a:pt x="2544" y="1536"/>
                  </a:cubicBezTo>
                  <a:cubicBezTo>
                    <a:pt x="2529" y="1536"/>
                    <a:pt x="2514" y="1536"/>
                    <a:pt x="2499" y="1536"/>
                  </a:cubicBezTo>
                  <a:cubicBezTo>
                    <a:pt x="2490" y="1531"/>
                    <a:pt x="2460" y="1531"/>
                    <a:pt x="2451" y="1536"/>
                  </a:cubicBezTo>
                  <a:cubicBezTo>
                    <a:pt x="2447" y="1563"/>
                    <a:pt x="2444" y="1591"/>
                    <a:pt x="2445" y="1623"/>
                  </a:cubicBezTo>
                  <a:cubicBezTo>
                    <a:pt x="2440" y="1629"/>
                    <a:pt x="2440" y="1656"/>
                    <a:pt x="2445" y="1662"/>
                  </a:cubicBezTo>
                  <a:cubicBezTo>
                    <a:pt x="2443" y="1673"/>
                    <a:pt x="2451" y="1694"/>
                    <a:pt x="2436" y="1692"/>
                  </a:cubicBezTo>
                  <a:cubicBezTo>
                    <a:pt x="2436" y="1676"/>
                    <a:pt x="2436" y="1660"/>
                    <a:pt x="2436" y="1644"/>
                  </a:cubicBezTo>
                  <a:cubicBezTo>
                    <a:pt x="2436" y="1628"/>
                    <a:pt x="2436" y="1612"/>
                    <a:pt x="2436" y="1596"/>
                  </a:cubicBezTo>
                  <a:cubicBezTo>
                    <a:pt x="2436" y="1587"/>
                    <a:pt x="2436" y="1578"/>
                    <a:pt x="2436" y="1569"/>
                  </a:cubicBezTo>
                  <a:cubicBezTo>
                    <a:pt x="2443" y="1565"/>
                    <a:pt x="2437" y="1548"/>
                    <a:pt x="2439" y="1539"/>
                  </a:cubicBezTo>
                  <a:cubicBezTo>
                    <a:pt x="2439" y="1538"/>
                    <a:pt x="2439" y="1537"/>
                    <a:pt x="2439" y="1536"/>
                  </a:cubicBezTo>
                  <a:cubicBezTo>
                    <a:pt x="2431" y="1529"/>
                    <a:pt x="2410" y="1535"/>
                    <a:pt x="2397" y="1533"/>
                  </a:cubicBezTo>
                  <a:cubicBezTo>
                    <a:pt x="2383" y="1533"/>
                    <a:pt x="2369" y="1533"/>
                    <a:pt x="2355" y="1533"/>
                  </a:cubicBezTo>
                  <a:cubicBezTo>
                    <a:pt x="2336" y="1527"/>
                    <a:pt x="2307" y="1542"/>
                    <a:pt x="2304" y="1533"/>
                  </a:cubicBezTo>
                  <a:cubicBezTo>
                    <a:pt x="2246" y="1528"/>
                    <a:pt x="2167" y="1528"/>
                    <a:pt x="2109" y="1533"/>
                  </a:cubicBezTo>
                  <a:cubicBezTo>
                    <a:pt x="2111" y="1544"/>
                    <a:pt x="2084" y="1551"/>
                    <a:pt x="2094" y="1536"/>
                  </a:cubicBezTo>
                  <a:cubicBezTo>
                    <a:pt x="2097" y="1536"/>
                    <a:pt x="2096" y="1532"/>
                    <a:pt x="2097" y="1530"/>
                  </a:cubicBezTo>
                  <a:cubicBezTo>
                    <a:pt x="2021" y="1544"/>
                    <a:pt x="1917" y="1512"/>
                    <a:pt x="1848" y="1530"/>
                  </a:cubicBezTo>
                  <a:cubicBezTo>
                    <a:pt x="1844" y="1531"/>
                    <a:pt x="1845" y="1536"/>
                    <a:pt x="1848" y="1536"/>
                  </a:cubicBezTo>
                  <a:cubicBezTo>
                    <a:pt x="1848" y="1540"/>
                    <a:pt x="1848" y="1544"/>
                    <a:pt x="1845" y="1545"/>
                  </a:cubicBezTo>
                  <a:cubicBezTo>
                    <a:pt x="1837" y="1546"/>
                    <a:pt x="1835" y="1541"/>
                    <a:pt x="1836" y="1533"/>
                  </a:cubicBezTo>
                  <a:cubicBezTo>
                    <a:pt x="1836" y="1532"/>
                    <a:pt x="1836" y="1531"/>
                    <a:pt x="1836" y="1530"/>
                  </a:cubicBezTo>
                  <a:cubicBezTo>
                    <a:pt x="1782" y="1532"/>
                    <a:pt x="1720" y="1526"/>
                    <a:pt x="1671" y="1533"/>
                  </a:cubicBezTo>
                  <a:cubicBezTo>
                    <a:pt x="1654" y="1543"/>
                    <a:pt x="1665" y="1581"/>
                    <a:pt x="1656" y="1599"/>
                  </a:cubicBezTo>
                  <a:cubicBezTo>
                    <a:pt x="1641" y="1586"/>
                    <a:pt x="1655" y="1551"/>
                    <a:pt x="1656" y="1533"/>
                  </a:cubicBezTo>
                  <a:cubicBezTo>
                    <a:pt x="1637" y="1528"/>
                    <a:pt x="1597" y="1528"/>
                    <a:pt x="1578" y="1533"/>
                  </a:cubicBezTo>
                  <a:cubicBezTo>
                    <a:pt x="1578" y="1540"/>
                    <a:pt x="1568" y="1534"/>
                    <a:pt x="1566" y="1533"/>
                  </a:cubicBezTo>
                  <a:cubicBezTo>
                    <a:pt x="1550" y="1528"/>
                    <a:pt x="1513" y="1528"/>
                    <a:pt x="1497" y="1533"/>
                  </a:cubicBezTo>
                  <a:cubicBezTo>
                    <a:pt x="1490" y="1540"/>
                    <a:pt x="1455" y="1528"/>
                    <a:pt x="1431" y="1533"/>
                  </a:cubicBezTo>
                  <a:cubicBezTo>
                    <a:pt x="1413" y="1533"/>
                    <a:pt x="1395" y="1533"/>
                    <a:pt x="1377" y="1533"/>
                  </a:cubicBezTo>
                  <a:cubicBezTo>
                    <a:pt x="1360" y="1533"/>
                    <a:pt x="1343" y="1533"/>
                    <a:pt x="1326" y="1533"/>
                  </a:cubicBezTo>
                  <a:cubicBezTo>
                    <a:pt x="1309" y="1535"/>
                    <a:pt x="1284" y="1529"/>
                    <a:pt x="1272" y="1536"/>
                  </a:cubicBezTo>
                  <a:cubicBezTo>
                    <a:pt x="1254" y="1536"/>
                    <a:pt x="1236" y="1536"/>
                    <a:pt x="1218" y="1536"/>
                  </a:cubicBezTo>
                  <a:cubicBezTo>
                    <a:pt x="1202" y="1540"/>
                    <a:pt x="1171" y="1529"/>
                    <a:pt x="1164" y="1542"/>
                  </a:cubicBezTo>
                  <a:cubicBezTo>
                    <a:pt x="1162" y="1543"/>
                    <a:pt x="1161" y="1545"/>
                    <a:pt x="1158" y="1545"/>
                  </a:cubicBezTo>
                  <a:cubicBezTo>
                    <a:pt x="1158" y="1529"/>
                    <a:pt x="1132" y="1539"/>
                    <a:pt x="1119" y="1536"/>
                  </a:cubicBezTo>
                  <a:cubicBezTo>
                    <a:pt x="1108" y="1538"/>
                    <a:pt x="1089" y="1532"/>
                    <a:pt x="1083" y="1539"/>
                  </a:cubicBezTo>
                  <a:cubicBezTo>
                    <a:pt x="1070" y="1539"/>
                    <a:pt x="1057" y="1539"/>
                    <a:pt x="1044" y="1539"/>
                  </a:cubicBezTo>
                  <a:cubicBezTo>
                    <a:pt x="1029" y="1541"/>
                    <a:pt x="1006" y="1535"/>
                    <a:pt x="996" y="1542"/>
                  </a:cubicBezTo>
                  <a:cubicBezTo>
                    <a:pt x="997" y="1548"/>
                    <a:pt x="994" y="1550"/>
                    <a:pt x="993" y="1554"/>
                  </a:cubicBezTo>
                  <a:cubicBezTo>
                    <a:pt x="982" y="1559"/>
                    <a:pt x="991" y="1544"/>
                    <a:pt x="984" y="1545"/>
                  </a:cubicBezTo>
                  <a:cubicBezTo>
                    <a:pt x="973" y="1561"/>
                    <a:pt x="999" y="1561"/>
                    <a:pt x="996" y="1578"/>
                  </a:cubicBezTo>
                  <a:cubicBezTo>
                    <a:pt x="983" y="1570"/>
                    <a:pt x="962" y="1555"/>
                    <a:pt x="960" y="1545"/>
                  </a:cubicBezTo>
                  <a:cubicBezTo>
                    <a:pt x="940" y="1543"/>
                    <a:pt x="927" y="1548"/>
                    <a:pt x="909" y="1548"/>
                  </a:cubicBezTo>
                  <a:cubicBezTo>
                    <a:pt x="888" y="1548"/>
                    <a:pt x="867" y="1548"/>
                    <a:pt x="846" y="1548"/>
                  </a:cubicBezTo>
                  <a:cubicBezTo>
                    <a:pt x="795" y="1547"/>
                    <a:pt x="757" y="1533"/>
                    <a:pt x="711" y="1527"/>
                  </a:cubicBezTo>
                  <a:cubicBezTo>
                    <a:pt x="701" y="1534"/>
                    <a:pt x="722" y="1549"/>
                    <a:pt x="711" y="1557"/>
                  </a:cubicBezTo>
                  <a:cubicBezTo>
                    <a:pt x="700" y="1553"/>
                    <a:pt x="701" y="1537"/>
                    <a:pt x="696" y="1527"/>
                  </a:cubicBezTo>
                  <a:cubicBezTo>
                    <a:pt x="696" y="1526"/>
                    <a:pt x="696" y="1525"/>
                    <a:pt x="696" y="1524"/>
                  </a:cubicBezTo>
                  <a:cubicBezTo>
                    <a:pt x="685" y="1524"/>
                    <a:pt x="674" y="1524"/>
                    <a:pt x="663" y="1524"/>
                  </a:cubicBezTo>
                  <a:cubicBezTo>
                    <a:pt x="653" y="1524"/>
                    <a:pt x="643" y="1524"/>
                    <a:pt x="633" y="1524"/>
                  </a:cubicBezTo>
                  <a:cubicBezTo>
                    <a:pt x="616" y="1524"/>
                    <a:pt x="599" y="1524"/>
                    <a:pt x="582" y="1524"/>
                  </a:cubicBezTo>
                  <a:cubicBezTo>
                    <a:pt x="574" y="1527"/>
                    <a:pt x="585" y="1549"/>
                    <a:pt x="570" y="1545"/>
                  </a:cubicBezTo>
                  <a:cubicBezTo>
                    <a:pt x="570" y="1538"/>
                    <a:pt x="570" y="1531"/>
                    <a:pt x="570" y="1524"/>
                  </a:cubicBezTo>
                  <a:cubicBezTo>
                    <a:pt x="566" y="1517"/>
                    <a:pt x="549" y="1523"/>
                    <a:pt x="540" y="1521"/>
                  </a:cubicBezTo>
                  <a:cubicBezTo>
                    <a:pt x="529" y="1521"/>
                    <a:pt x="518" y="1521"/>
                    <a:pt x="507" y="1521"/>
                  </a:cubicBezTo>
                  <a:cubicBezTo>
                    <a:pt x="497" y="1521"/>
                    <a:pt x="487" y="1521"/>
                    <a:pt x="477" y="1521"/>
                  </a:cubicBezTo>
                  <a:cubicBezTo>
                    <a:pt x="472" y="1516"/>
                    <a:pt x="446" y="1516"/>
                    <a:pt x="441" y="1521"/>
                  </a:cubicBezTo>
                  <a:cubicBezTo>
                    <a:pt x="440" y="1525"/>
                    <a:pt x="432" y="1525"/>
                    <a:pt x="432" y="1521"/>
                  </a:cubicBezTo>
                  <a:cubicBezTo>
                    <a:pt x="420" y="1514"/>
                    <a:pt x="395" y="1520"/>
                    <a:pt x="378" y="1518"/>
                  </a:cubicBezTo>
                  <a:cubicBezTo>
                    <a:pt x="377" y="1515"/>
                    <a:pt x="379" y="1515"/>
                    <a:pt x="381" y="1515"/>
                  </a:cubicBezTo>
                  <a:cubicBezTo>
                    <a:pt x="398" y="1513"/>
                    <a:pt x="423" y="1519"/>
                    <a:pt x="435" y="1512"/>
                  </a:cubicBezTo>
                  <a:cubicBezTo>
                    <a:pt x="481" y="1461"/>
                    <a:pt x="533" y="1416"/>
                    <a:pt x="606" y="1392"/>
                  </a:cubicBezTo>
                  <a:cubicBezTo>
                    <a:pt x="511" y="1398"/>
                    <a:pt x="435" y="1439"/>
                    <a:pt x="384" y="1494"/>
                  </a:cubicBezTo>
                  <a:cubicBezTo>
                    <a:pt x="384" y="1497"/>
                    <a:pt x="384" y="1500"/>
                    <a:pt x="384" y="1503"/>
                  </a:cubicBezTo>
                  <a:cubicBezTo>
                    <a:pt x="380" y="1503"/>
                    <a:pt x="381" y="1508"/>
                    <a:pt x="381" y="1512"/>
                  </a:cubicBezTo>
                  <a:cubicBezTo>
                    <a:pt x="368" y="1516"/>
                    <a:pt x="373" y="1502"/>
                    <a:pt x="372" y="1494"/>
                  </a:cubicBezTo>
                  <a:cubicBezTo>
                    <a:pt x="350" y="1492"/>
                    <a:pt x="336" y="1498"/>
                    <a:pt x="315" y="1497"/>
                  </a:cubicBezTo>
                  <a:cubicBezTo>
                    <a:pt x="292" y="1497"/>
                    <a:pt x="269" y="1497"/>
                    <a:pt x="246" y="1497"/>
                  </a:cubicBezTo>
                  <a:cubicBezTo>
                    <a:pt x="207" y="1494"/>
                    <a:pt x="166" y="1493"/>
                    <a:pt x="138" y="1479"/>
                  </a:cubicBezTo>
                  <a:cubicBezTo>
                    <a:pt x="119" y="1486"/>
                    <a:pt x="122" y="1515"/>
                    <a:pt x="102" y="1521"/>
                  </a:cubicBezTo>
                  <a:cubicBezTo>
                    <a:pt x="104" y="1507"/>
                    <a:pt x="111" y="1498"/>
                    <a:pt x="114" y="1485"/>
                  </a:cubicBezTo>
                  <a:cubicBezTo>
                    <a:pt x="94" y="1476"/>
                    <a:pt x="70" y="1489"/>
                    <a:pt x="45" y="1485"/>
                  </a:cubicBezTo>
                  <a:cubicBezTo>
                    <a:pt x="30" y="1485"/>
                    <a:pt x="15" y="1485"/>
                    <a:pt x="0" y="1485"/>
                  </a:cubicBezTo>
                  <a:close/>
                  <a:moveTo>
                    <a:pt x="21" y="1470"/>
                  </a:moveTo>
                  <a:cubicBezTo>
                    <a:pt x="20" y="1470"/>
                    <a:pt x="19" y="1470"/>
                    <a:pt x="18" y="1470"/>
                  </a:cubicBezTo>
                  <a:cubicBezTo>
                    <a:pt x="18" y="1472"/>
                    <a:pt x="18" y="1474"/>
                    <a:pt x="15" y="1473"/>
                  </a:cubicBezTo>
                  <a:cubicBezTo>
                    <a:pt x="15" y="1476"/>
                    <a:pt x="13" y="1477"/>
                    <a:pt x="12" y="1479"/>
                  </a:cubicBezTo>
                  <a:cubicBezTo>
                    <a:pt x="22" y="1477"/>
                    <a:pt x="40" y="1483"/>
                    <a:pt x="45" y="1476"/>
                  </a:cubicBezTo>
                  <a:cubicBezTo>
                    <a:pt x="75" y="1478"/>
                    <a:pt x="93" y="1468"/>
                    <a:pt x="123" y="1470"/>
                  </a:cubicBezTo>
                  <a:cubicBezTo>
                    <a:pt x="164" y="1371"/>
                    <a:pt x="250" y="1317"/>
                    <a:pt x="339" y="1266"/>
                  </a:cubicBezTo>
                  <a:cubicBezTo>
                    <a:pt x="188" y="1279"/>
                    <a:pt x="100" y="1375"/>
                    <a:pt x="24" y="1467"/>
                  </a:cubicBezTo>
                  <a:cubicBezTo>
                    <a:pt x="22" y="1467"/>
                    <a:pt x="20" y="1467"/>
                    <a:pt x="21" y="1470"/>
                  </a:cubicBezTo>
                  <a:close/>
                  <a:moveTo>
                    <a:pt x="693" y="1170"/>
                  </a:moveTo>
                  <a:cubicBezTo>
                    <a:pt x="594" y="1175"/>
                    <a:pt x="527" y="1212"/>
                    <a:pt x="477" y="1266"/>
                  </a:cubicBezTo>
                  <a:cubicBezTo>
                    <a:pt x="499" y="1270"/>
                    <a:pt x="512" y="1283"/>
                    <a:pt x="531" y="1290"/>
                  </a:cubicBezTo>
                  <a:cubicBezTo>
                    <a:pt x="567" y="1232"/>
                    <a:pt x="626" y="1197"/>
                    <a:pt x="693" y="1170"/>
                  </a:cubicBezTo>
                  <a:close/>
                  <a:moveTo>
                    <a:pt x="2145" y="54"/>
                  </a:moveTo>
                  <a:cubicBezTo>
                    <a:pt x="2094" y="58"/>
                    <a:pt x="2040" y="59"/>
                    <a:pt x="1992" y="66"/>
                  </a:cubicBezTo>
                  <a:cubicBezTo>
                    <a:pt x="1983" y="60"/>
                    <a:pt x="1964" y="64"/>
                    <a:pt x="1950" y="63"/>
                  </a:cubicBezTo>
                  <a:cubicBezTo>
                    <a:pt x="1950" y="67"/>
                    <a:pt x="1950" y="71"/>
                    <a:pt x="1950" y="75"/>
                  </a:cubicBezTo>
                  <a:cubicBezTo>
                    <a:pt x="1952" y="100"/>
                    <a:pt x="1945" y="116"/>
                    <a:pt x="1947" y="141"/>
                  </a:cubicBezTo>
                  <a:cubicBezTo>
                    <a:pt x="1977" y="142"/>
                    <a:pt x="2014" y="144"/>
                    <a:pt x="2037" y="144"/>
                  </a:cubicBezTo>
                  <a:cubicBezTo>
                    <a:pt x="2041" y="151"/>
                    <a:pt x="2058" y="145"/>
                    <a:pt x="2067" y="147"/>
                  </a:cubicBezTo>
                  <a:cubicBezTo>
                    <a:pt x="2085" y="147"/>
                    <a:pt x="2103" y="147"/>
                    <a:pt x="2121" y="147"/>
                  </a:cubicBezTo>
                  <a:cubicBezTo>
                    <a:pt x="2124" y="152"/>
                    <a:pt x="2148" y="152"/>
                    <a:pt x="2151" y="147"/>
                  </a:cubicBezTo>
                  <a:cubicBezTo>
                    <a:pt x="2151" y="138"/>
                    <a:pt x="2151" y="129"/>
                    <a:pt x="2151" y="120"/>
                  </a:cubicBezTo>
                  <a:cubicBezTo>
                    <a:pt x="2154" y="107"/>
                    <a:pt x="2161" y="48"/>
                    <a:pt x="2145" y="54"/>
                  </a:cubicBezTo>
                  <a:close/>
                  <a:moveTo>
                    <a:pt x="1623" y="48"/>
                  </a:moveTo>
                  <a:cubicBezTo>
                    <a:pt x="1623" y="59"/>
                    <a:pt x="1623" y="70"/>
                    <a:pt x="1623" y="81"/>
                  </a:cubicBezTo>
                  <a:cubicBezTo>
                    <a:pt x="1623" y="93"/>
                    <a:pt x="1623" y="105"/>
                    <a:pt x="1623" y="117"/>
                  </a:cubicBezTo>
                  <a:cubicBezTo>
                    <a:pt x="1631" y="117"/>
                    <a:pt x="1639" y="117"/>
                    <a:pt x="1647" y="117"/>
                  </a:cubicBezTo>
                  <a:cubicBezTo>
                    <a:pt x="1663" y="117"/>
                    <a:pt x="1679" y="117"/>
                    <a:pt x="1695" y="117"/>
                  </a:cubicBezTo>
                  <a:cubicBezTo>
                    <a:pt x="1704" y="122"/>
                    <a:pt x="1734" y="122"/>
                    <a:pt x="1743" y="117"/>
                  </a:cubicBezTo>
                  <a:cubicBezTo>
                    <a:pt x="1743" y="111"/>
                    <a:pt x="1743" y="105"/>
                    <a:pt x="1743" y="99"/>
                  </a:cubicBezTo>
                  <a:cubicBezTo>
                    <a:pt x="1743" y="89"/>
                    <a:pt x="1743" y="79"/>
                    <a:pt x="1743" y="69"/>
                  </a:cubicBezTo>
                  <a:cubicBezTo>
                    <a:pt x="1743" y="64"/>
                    <a:pt x="1743" y="59"/>
                    <a:pt x="1743" y="54"/>
                  </a:cubicBezTo>
                  <a:cubicBezTo>
                    <a:pt x="1727" y="51"/>
                    <a:pt x="1709" y="50"/>
                    <a:pt x="1692" y="48"/>
                  </a:cubicBezTo>
                  <a:cubicBezTo>
                    <a:pt x="1676" y="43"/>
                    <a:pt x="1639" y="43"/>
                    <a:pt x="1623" y="48"/>
                  </a:cubicBezTo>
                  <a:close/>
                  <a:moveTo>
                    <a:pt x="2184" y="48"/>
                  </a:moveTo>
                  <a:cubicBezTo>
                    <a:pt x="2174" y="46"/>
                    <a:pt x="2172" y="52"/>
                    <a:pt x="2163" y="51"/>
                  </a:cubicBezTo>
                  <a:cubicBezTo>
                    <a:pt x="2158" y="77"/>
                    <a:pt x="2158" y="124"/>
                    <a:pt x="2163" y="150"/>
                  </a:cubicBezTo>
                  <a:cubicBezTo>
                    <a:pt x="2203" y="148"/>
                    <a:pt x="2251" y="154"/>
                    <a:pt x="2286" y="147"/>
                  </a:cubicBezTo>
                  <a:cubicBezTo>
                    <a:pt x="2296" y="143"/>
                    <a:pt x="2321" y="150"/>
                    <a:pt x="2340" y="147"/>
                  </a:cubicBezTo>
                  <a:cubicBezTo>
                    <a:pt x="2349" y="145"/>
                    <a:pt x="2366" y="151"/>
                    <a:pt x="2370" y="144"/>
                  </a:cubicBezTo>
                  <a:cubicBezTo>
                    <a:pt x="2375" y="144"/>
                    <a:pt x="2380" y="144"/>
                    <a:pt x="2385" y="144"/>
                  </a:cubicBezTo>
                  <a:cubicBezTo>
                    <a:pt x="2387" y="133"/>
                    <a:pt x="2391" y="124"/>
                    <a:pt x="2391" y="111"/>
                  </a:cubicBezTo>
                  <a:cubicBezTo>
                    <a:pt x="2396" y="105"/>
                    <a:pt x="2396" y="78"/>
                    <a:pt x="2391" y="72"/>
                  </a:cubicBezTo>
                  <a:cubicBezTo>
                    <a:pt x="2391" y="70"/>
                    <a:pt x="2391" y="68"/>
                    <a:pt x="2391" y="66"/>
                  </a:cubicBezTo>
                  <a:cubicBezTo>
                    <a:pt x="2391" y="59"/>
                    <a:pt x="2391" y="52"/>
                    <a:pt x="2391" y="45"/>
                  </a:cubicBezTo>
                  <a:cubicBezTo>
                    <a:pt x="2348" y="45"/>
                    <a:pt x="2305" y="45"/>
                    <a:pt x="2262" y="45"/>
                  </a:cubicBezTo>
                  <a:cubicBezTo>
                    <a:pt x="2237" y="47"/>
                    <a:pt x="2204" y="41"/>
                    <a:pt x="2184" y="48"/>
                  </a:cubicBezTo>
                  <a:close/>
                  <a:moveTo>
                    <a:pt x="2403" y="45"/>
                  </a:moveTo>
                  <a:cubicBezTo>
                    <a:pt x="2396" y="60"/>
                    <a:pt x="2402" y="88"/>
                    <a:pt x="2400" y="108"/>
                  </a:cubicBezTo>
                  <a:cubicBezTo>
                    <a:pt x="2402" y="123"/>
                    <a:pt x="2396" y="130"/>
                    <a:pt x="2397" y="144"/>
                  </a:cubicBezTo>
                  <a:cubicBezTo>
                    <a:pt x="2420" y="141"/>
                    <a:pt x="2444" y="139"/>
                    <a:pt x="2469" y="138"/>
                  </a:cubicBezTo>
                  <a:cubicBezTo>
                    <a:pt x="2464" y="116"/>
                    <a:pt x="2466" y="87"/>
                    <a:pt x="2466" y="60"/>
                  </a:cubicBezTo>
                  <a:cubicBezTo>
                    <a:pt x="2472" y="38"/>
                    <a:pt x="2448" y="46"/>
                    <a:pt x="2433" y="45"/>
                  </a:cubicBezTo>
                  <a:cubicBezTo>
                    <a:pt x="2423" y="45"/>
                    <a:pt x="2413" y="45"/>
                    <a:pt x="2403" y="45"/>
                  </a:cubicBezTo>
                  <a:close/>
                  <a:moveTo>
                    <a:pt x="1755" y="57"/>
                  </a:moveTo>
                  <a:cubicBezTo>
                    <a:pt x="1750" y="71"/>
                    <a:pt x="1750" y="106"/>
                    <a:pt x="1755" y="120"/>
                  </a:cubicBezTo>
                  <a:cubicBezTo>
                    <a:pt x="1822" y="124"/>
                    <a:pt x="1870" y="131"/>
                    <a:pt x="1935" y="138"/>
                  </a:cubicBezTo>
                  <a:cubicBezTo>
                    <a:pt x="1942" y="129"/>
                    <a:pt x="1936" y="107"/>
                    <a:pt x="1938" y="93"/>
                  </a:cubicBezTo>
                  <a:cubicBezTo>
                    <a:pt x="1943" y="88"/>
                    <a:pt x="1940" y="75"/>
                    <a:pt x="1941" y="66"/>
                  </a:cubicBezTo>
                  <a:cubicBezTo>
                    <a:pt x="1927" y="59"/>
                    <a:pt x="1900" y="65"/>
                    <a:pt x="1881" y="63"/>
                  </a:cubicBezTo>
                  <a:cubicBezTo>
                    <a:pt x="1861" y="63"/>
                    <a:pt x="1841" y="63"/>
                    <a:pt x="1821" y="63"/>
                  </a:cubicBezTo>
                  <a:cubicBezTo>
                    <a:pt x="1796" y="64"/>
                    <a:pt x="1779" y="57"/>
                    <a:pt x="1755" y="57"/>
                  </a:cubicBezTo>
                  <a:close/>
                  <a:moveTo>
                    <a:pt x="1647" y="123"/>
                  </a:moveTo>
                  <a:cubicBezTo>
                    <a:pt x="1614" y="104"/>
                    <a:pt x="1624" y="154"/>
                    <a:pt x="1623" y="177"/>
                  </a:cubicBezTo>
                  <a:cubicBezTo>
                    <a:pt x="1626" y="193"/>
                    <a:pt x="1614" y="240"/>
                    <a:pt x="1635" y="228"/>
                  </a:cubicBezTo>
                  <a:cubicBezTo>
                    <a:pt x="1670" y="225"/>
                    <a:pt x="1703" y="220"/>
                    <a:pt x="1737" y="216"/>
                  </a:cubicBezTo>
                  <a:cubicBezTo>
                    <a:pt x="1745" y="218"/>
                    <a:pt x="1735" y="202"/>
                    <a:pt x="1743" y="204"/>
                  </a:cubicBezTo>
                  <a:cubicBezTo>
                    <a:pt x="1749" y="208"/>
                    <a:pt x="1750" y="217"/>
                    <a:pt x="1764" y="213"/>
                  </a:cubicBezTo>
                  <a:cubicBezTo>
                    <a:pt x="1786" y="209"/>
                    <a:pt x="1824" y="221"/>
                    <a:pt x="1836" y="207"/>
                  </a:cubicBezTo>
                  <a:cubicBezTo>
                    <a:pt x="1834" y="182"/>
                    <a:pt x="1839" y="164"/>
                    <a:pt x="1839" y="141"/>
                  </a:cubicBezTo>
                  <a:cubicBezTo>
                    <a:pt x="1811" y="139"/>
                    <a:pt x="1772" y="123"/>
                    <a:pt x="1746" y="138"/>
                  </a:cubicBezTo>
                  <a:cubicBezTo>
                    <a:pt x="1746" y="133"/>
                    <a:pt x="1746" y="128"/>
                    <a:pt x="1740" y="129"/>
                  </a:cubicBezTo>
                  <a:cubicBezTo>
                    <a:pt x="1710" y="126"/>
                    <a:pt x="1677" y="126"/>
                    <a:pt x="1647" y="123"/>
                  </a:cubicBezTo>
                  <a:close/>
                  <a:moveTo>
                    <a:pt x="1863" y="144"/>
                  </a:moveTo>
                  <a:cubicBezTo>
                    <a:pt x="1845" y="129"/>
                    <a:pt x="1847" y="160"/>
                    <a:pt x="1848" y="174"/>
                  </a:cubicBezTo>
                  <a:cubicBezTo>
                    <a:pt x="1850" y="187"/>
                    <a:pt x="1846" y="194"/>
                    <a:pt x="1845" y="204"/>
                  </a:cubicBezTo>
                  <a:cubicBezTo>
                    <a:pt x="1833" y="215"/>
                    <a:pt x="1857" y="214"/>
                    <a:pt x="1866" y="213"/>
                  </a:cubicBezTo>
                  <a:cubicBezTo>
                    <a:pt x="1928" y="210"/>
                    <a:pt x="1968" y="217"/>
                    <a:pt x="2025" y="222"/>
                  </a:cubicBezTo>
                  <a:cubicBezTo>
                    <a:pt x="2023" y="197"/>
                    <a:pt x="2030" y="181"/>
                    <a:pt x="2028" y="156"/>
                  </a:cubicBezTo>
                  <a:cubicBezTo>
                    <a:pt x="1963" y="156"/>
                    <a:pt x="1923" y="150"/>
                    <a:pt x="1863" y="144"/>
                  </a:cubicBezTo>
                  <a:close/>
                  <a:moveTo>
                    <a:pt x="2469" y="171"/>
                  </a:moveTo>
                  <a:cubicBezTo>
                    <a:pt x="2469" y="164"/>
                    <a:pt x="2469" y="157"/>
                    <a:pt x="2469" y="150"/>
                  </a:cubicBezTo>
                  <a:cubicBezTo>
                    <a:pt x="2416" y="148"/>
                    <a:pt x="2375" y="158"/>
                    <a:pt x="2322" y="156"/>
                  </a:cubicBezTo>
                  <a:cubicBezTo>
                    <a:pt x="2313" y="156"/>
                    <a:pt x="2304" y="156"/>
                    <a:pt x="2295" y="156"/>
                  </a:cubicBezTo>
                  <a:cubicBezTo>
                    <a:pt x="2295" y="173"/>
                    <a:pt x="2295" y="190"/>
                    <a:pt x="2295" y="207"/>
                  </a:cubicBezTo>
                  <a:cubicBezTo>
                    <a:pt x="2297" y="229"/>
                    <a:pt x="2290" y="242"/>
                    <a:pt x="2289" y="261"/>
                  </a:cubicBezTo>
                  <a:cubicBezTo>
                    <a:pt x="2358" y="266"/>
                    <a:pt x="2405" y="275"/>
                    <a:pt x="2475" y="276"/>
                  </a:cubicBezTo>
                  <a:cubicBezTo>
                    <a:pt x="2477" y="248"/>
                    <a:pt x="2470" y="229"/>
                    <a:pt x="2472" y="201"/>
                  </a:cubicBezTo>
                  <a:cubicBezTo>
                    <a:pt x="2470" y="192"/>
                    <a:pt x="2476" y="175"/>
                    <a:pt x="2469" y="171"/>
                  </a:cubicBezTo>
                  <a:close/>
                  <a:moveTo>
                    <a:pt x="2037" y="159"/>
                  </a:moveTo>
                  <a:cubicBezTo>
                    <a:pt x="2038" y="183"/>
                    <a:pt x="2037" y="205"/>
                    <a:pt x="2034" y="225"/>
                  </a:cubicBezTo>
                  <a:cubicBezTo>
                    <a:pt x="2081" y="222"/>
                    <a:pt x="2136" y="249"/>
                    <a:pt x="2169" y="231"/>
                  </a:cubicBezTo>
                  <a:cubicBezTo>
                    <a:pt x="2168" y="241"/>
                    <a:pt x="2177" y="241"/>
                    <a:pt x="2181" y="246"/>
                  </a:cubicBezTo>
                  <a:cubicBezTo>
                    <a:pt x="2219" y="246"/>
                    <a:pt x="2247" y="256"/>
                    <a:pt x="2283" y="258"/>
                  </a:cubicBezTo>
                  <a:cubicBezTo>
                    <a:pt x="2292" y="243"/>
                    <a:pt x="2288" y="215"/>
                    <a:pt x="2289" y="192"/>
                  </a:cubicBezTo>
                  <a:cubicBezTo>
                    <a:pt x="2287" y="182"/>
                    <a:pt x="2293" y="164"/>
                    <a:pt x="2286" y="159"/>
                  </a:cubicBezTo>
                  <a:cubicBezTo>
                    <a:pt x="2230" y="159"/>
                    <a:pt x="2174" y="159"/>
                    <a:pt x="2118" y="159"/>
                  </a:cubicBezTo>
                  <a:cubicBezTo>
                    <a:pt x="2109" y="159"/>
                    <a:pt x="2100" y="159"/>
                    <a:pt x="2091" y="159"/>
                  </a:cubicBezTo>
                  <a:cubicBezTo>
                    <a:pt x="2080" y="154"/>
                    <a:pt x="2048" y="154"/>
                    <a:pt x="2037" y="159"/>
                  </a:cubicBezTo>
                  <a:close/>
                  <a:moveTo>
                    <a:pt x="1728" y="339"/>
                  </a:moveTo>
                  <a:cubicBezTo>
                    <a:pt x="1730" y="300"/>
                    <a:pt x="1735" y="264"/>
                    <a:pt x="1737" y="225"/>
                  </a:cubicBezTo>
                  <a:cubicBezTo>
                    <a:pt x="1696" y="224"/>
                    <a:pt x="1666" y="234"/>
                    <a:pt x="1626" y="234"/>
                  </a:cubicBezTo>
                  <a:cubicBezTo>
                    <a:pt x="1621" y="245"/>
                    <a:pt x="1621" y="277"/>
                    <a:pt x="1626" y="288"/>
                  </a:cubicBezTo>
                  <a:cubicBezTo>
                    <a:pt x="1626" y="299"/>
                    <a:pt x="1626" y="310"/>
                    <a:pt x="1626" y="321"/>
                  </a:cubicBezTo>
                  <a:cubicBezTo>
                    <a:pt x="1624" y="361"/>
                    <a:pt x="1702" y="337"/>
                    <a:pt x="1728" y="339"/>
                  </a:cubicBezTo>
                  <a:close/>
                  <a:moveTo>
                    <a:pt x="1749" y="225"/>
                  </a:moveTo>
                  <a:cubicBezTo>
                    <a:pt x="1744" y="258"/>
                    <a:pt x="1743" y="295"/>
                    <a:pt x="1740" y="330"/>
                  </a:cubicBezTo>
                  <a:cubicBezTo>
                    <a:pt x="1730" y="348"/>
                    <a:pt x="1757" y="341"/>
                    <a:pt x="1776" y="342"/>
                  </a:cubicBezTo>
                  <a:cubicBezTo>
                    <a:pt x="1793" y="343"/>
                    <a:pt x="1813" y="342"/>
                    <a:pt x="1827" y="342"/>
                  </a:cubicBezTo>
                  <a:cubicBezTo>
                    <a:pt x="1856" y="342"/>
                    <a:pt x="1885" y="342"/>
                    <a:pt x="1914" y="342"/>
                  </a:cubicBezTo>
                  <a:cubicBezTo>
                    <a:pt x="1921" y="333"/>
                    <a:pt x="1915" y="311"/>
                    <a:pt x="1917" y="297"/>
                  </a:cubicBezTo>
                  <a:cubicBezTo>
                    <a:pt x="1915" y="268"/>
                    <a:pt x="1922" y="248"/>
                    <a:pt x="1926" y="225"/>
                  </a:cubicBezTo>
                  <a:cubicBezTo>
                    <a:pt x="1917" y="218"/>
                    <a:pt x="1895" y="224"/>
                    <a:pt x="1881" y="222"/>
                  </a:cubicBezTo>
                  <a:cubicBezTo>
                    <a:pt x="1838" y="224"/>
                    <a:pt x="1787" y="218"/>
                    <a:pt x="1749" y="225"/>
                  </a:cubicBezTo>
                  <a:close/>
                  <a:moveTo>
                    <a:pt x="2160" y="249"/>
                  </a:moveTo>
                  <a:cubicBezTo>
                    <a:pt x="2091" y="237"/>
                    <a:pt x="2005" y="226"/>
                    <a:pt x="1932" y="228"/>
                  </a:cubicBezTo>
                  <a:cubicBezTo>
                    <a:pt x="1930" y="266"/>
                    <a:pt x="1925" y="301"/>
                    <a:pt x="1926" y="342"/>
                  </a:cubicBezTo>
                  <a:cubicBezTo>
                    <a:pt x="1950" y="342"/>
                    <a:pt x="1974" y="342"/>
                    <a:pt x="1998" y="342"/>
                  </a:cubicBezTo>
                  <a:cubicBezTo>
                    <a:pt x="2017" y="349"/>
                    <a:pt x="2049" y="343"/>
                    <a:pt x="2073" y="345"/>
                  </a:cubicBezTo>
                  <a:cubicBezTo>
                    <a:pt x="2096" y="343"/>
                    <a:pt x="2127" y="349"/>
                    <a:pt x="2145" y="342"/>
                  </a:cubicBezTo>
                  <a:cubicBezTo>
                    <a:pt x="2152" y="327"/>
                    <a:pt x="2158" y="311"/>
                    <a:pt x="2160" y="291"/>
                  </a:cubicBezTo>
                  <a:cubicBezTo>
                    <a:pt x="2165" y="284"/>
                    <a:pt x="2165" y="256"/>
                    <a:pt x="2160" y="249"/>
                  </a:cubicBezTo>
                  <a:close/>
                  <a:moveTo>
                    <a:pt x="2211" y="345"/>
                  </a:moveTo>
                  <a:cubicBezTo>
                    <a:pt x="2278" y="341"/>
                    <a:pt x="2328" y="351"/>
                    <a:pt x="2388" y="360"/>
                  </a:cubicBezTo>
                  <a:cubicBezTo>
                    <a:pt x="2388" y="335"/>
                    <a:pt x="2388" y="310"/>
                    <a:pt x="2391" y="288"/>
                  </a:cubicBezTo>
                  <a:cubicBezTo>
                    <a:pt x="2355" y="285"/>
                    <a:pt x="2326" y="275"/>
                    <a:pt x="2289" y="273"/>
                  </a:cubicBezTo>
                  <a:cubicBezTo>
                    <a:pt x="2282" y="279"/>
                    <a:pt x="2278" y="288"/>
                    <a:pt x="2262" y="285"/>
                  </a:cubicBezTo>
                  <a:cubicBezTo>
                    <a:pt x="2263" y="277"/>
                    <a:pt x="2279" y="275"/>
                    <a:pt x="2271" y="267"/>
                  </a:cubicBezTo>
                  <a:cubicBezTo>
                    <a:pt x="2237" y="263"/>
                    <a:pt x="2206" y="256"/>
                    <a:pt x="2172" y="252"/>
                  </a:cubicBezTo>
                  <a:cubicBezTo>
                    <a:pt x="2175" y="290"/>
                    <a:pt x="2166" y="316"/>
                    <a:pt x="2157" y="342"/>
                  </a:cubicBezTo>
                  <a:cubicBezTo>
                    <a:pt x="2158" y="348"/>
                    <a:pt x="2196" y="343"/>
                    <a:pt x="2211" y="345"/>
                  </a:cubicBezTo>
                  <a:close/>
                  <a:moveTo>
                    <a:pt x="2418" y="288"/>
                  </a:moveTo>
                  <a:cubicBezTo>
                    <a:pt x="2413" y="288"/>
                    <a:pt x="2408" y="288"/>
                    <a:pt x="2403" y="288"/>
                  </a:cubicBezTo>
                  <a:cubicBezTo>
                    <a:pt x="2397" y="309"/>
                    <a:pt x="2397" y="336"/>
                    <a:pt x="2397" y="363"/>
                  </a:cubicBezTo>
                  <a:cubicBezTo>
                    <a:pt x="2428" y="360"/>
                    <a:pt x="2459" y="373"/>
                    <a:pt x="2484" y="366"/>
                  </a:cubicBezTo>
                  <a:cubicBezTo>
                    <a:pt x="2479" y="343"/>
                    <a:pt x="2478" y="316"/>
                    <a:pt x="2478" y="288"/>
                  </a:cubicBezTo>
                  <a:cubicBezTo>
                    <a:pt x="2471" y="288"/>
                    <a:pt x="2464" y="288"/>
                    <a:pt x="2457" y="288"/>
                  </a:cubicBezTo>
                  <a:cubicBezTo>
                    <a:pt x="2444" y="288"/>
                    <a:pt x="2431" y="288"/>
                    <a:pt x="2418" y="288"/>
                  </a:cubicBezTo>
                  <a:close/>
                  <a:moveTo>
                    <a:pt x="1737" y="354"/>
                  </a:moveTo>
                  <a:cubicBezTo>
                    <a:pt x="1716" y="350"/>
                    <a:pt x="1664" y="351"/>
                    <a:pt x="1629" y="351"/>
                  </a:cubicBezTo>
                  <a:cubicBezTo>
                    <a:pt x="1631" y="387"/>
                    <a:pt x="1641" y="415"/>
                    <a:pt x="1647" y="447"/>
                  </a:cubicBezTo>
                  <a:cubicBezTo>
                    <a:pt x="1674" y="446"/>
                    <a:pt x="1706" y="450"/>
                    <a:pt x="1728" y="444"/>
                  </a:cubicBezTo>
                  <a:cubicBezTo>
                    <a:pt x="1734" y="456"/>
                    <a:pt x="1761" y="447"/>
                    <a:pt x="1776" y="450"/>
                  </a:cubicBezTo>
                  <a:cubicBezTo>
                    <a:pt x="1782" y="450"/>
                    <a:pt x="1788" y="450"/>
                    <a:pt x="1794" y="450"/>
                  </a:cubicBezTo>
                  <a:cubicBezTo>
                    <a:pt x="1872" y="453"/>
                    <a:pt x="1945" y="461"/>
                    <a:pt x="2025" y="462"/>
                  </a:cubicBezTo>
                  <a:cubicBezTo>
                    <a:pt x="2032" y="453"/>
                    <a:pt x="2026" y="431"/>
                    <a:pt x="2028" y="417"/>
                  </a:cubicBezTo>
                  <a:cubicBezTo>
                    <a:pt x="2025" y="400"/>
                    <a:pt x="2034" y="371"/>
                    <a:pt x="2022" y="363"/>
                  </a:cubicBezTo>
                  <a:cubicBezTo>
                    <a:pt x="2020" y="362"/>
                    <a:pt x="2019" y="360"/>
                    <a:pt x="2019" y="357"/>
                  </a:cubicBezTo>
                  <a:cubicBezTo>
                    <a:pt x="2022" y="346"/>
                    <a:pt x="1944" y="351"/>
                    <a:pt x="1926" y="354"/>
                  </a:cubicBezTo>
                  <a:cubicBezTo>
                    <a:pt x="1927" y="362"/>
                    <a:pt x="1927" y="369"/>
                    <a:pt x="1917" y="366"/>
                  </a:cubicBezTo>
                  <a:cubicBezTo>
                    <a:pt x="1917" y="364"/>
                    <a:pt x="1917" y="362"/>
                    <a:pt x="1917" y="360"/>
                  </a:cubicBezTo>
                  <a:cubicBezTo>
                    <a:pt x="1908" y="342"/>
                    <a:pt x="1848" y="353"/>
                    <a:pt x="1833" y="354"/>
                  </a:cubicBezTo>
                  <a:cubicBezTo>
                    <a:pt x="1835" y="397"/>
                    <a:pt x="1820" y="439"/>
                    <a:pt x="1794" y="444"/>
                  </a:cubicBezTo>
                  <a:cubicBezTo>
                    <a:pt x="1812" y="429"/>
                    <a:pt x="1833" y="385"/>
                    <a:pt x="1815" y="354"/>
                  </a:cubicBezTo>
                  <a:cubicBezTo>
                    <a:pt x="1796" y="349"/>
                    <a:pt x="1756" y="349"/>
                    <a:pt x="1737" y="354"/>
                  </a:cubicBezTo>
                  <a:close/>
                  <a:moveTo>
                    <a:pt x="2037" y="354"/>
                  </a:moveTo>
                  <a:cubicBezTo>
                    <a:pt x="2037" y="391"/>
                    <a:pt x="2037" y="428"/>
                    <a:pt x="2037" y="465"/>
                  </a:cubicBezTo>
                  <a:cubicBezTo>
                    <a:pt x="2042" y="465"/>
                    <a:pt x="2047" y="465"/>
                    <a:pt x="2052" y="465"/>
                  </a:cubicBezTo>
                  <a:cubicBezTo>
                    <a:pt x="2056" y="472"/>
                    <a:pt x="2073" y="466"/>
                    <a:pt x="2082" y="468"/>
                  </a:cubicBezTo>
                  <a:cubicBezTo>
                    <a:pt x="2092" y="468"/>
                    <a:pt x="2102" y="468"/>
                    <a:pt x="2112" y="468"/>
                  </a:cubicBezTo>
                  <a:cubicBezTo>
                    <a:pt x="2121" y="475"/>
                    <a:pt x="2143" y="469"/>
                    <a:pt x="2157" y="471"/>
                  </a:cubicBezTo>
                  <a:cubicBezTo>
                    <a:pt x="2162" y="471"/>
                    <a:pt x="2167" y="471"/>
                    <a:pt x="2172" y="471"/>
                  </a:cubicBezTo>
                  <a:cubicBezTo>
                    <a:pt x="2185" y="478"/>
                    <a:pt x="2211" y="472"/>
                    <a:pt x="2229" y="474"/>
                  </a:cubicBezTo>
                  <a:cubicBezTo>
                    <a:pt x="2238" y="474"/>
                    <a:pt x="2247" y="474"/>
                    <a:pt x="2256" y="474"/>
                  </a:cubicBezTo>
                  <a:cubicBezTo>
                    <a:pt x="2258" y="434"/>
                    <a:pt x="2263" y="397"/>
                    <a:pt x="2265" y="357"/>
                  </a:cubicBezTo>
                  <a:cubicBezTo>
                    <a:pt x="2233" y="354"/>
                    <a:pt x="2172" y="348"/>
                    <a:pt x="2145" y="360"/>
                  </a:cubicBezTo>
                  <a:cubicBezTo>
                    <a:pt x="2144" y="370"/>
                    <a:pt x="2126" y="366"/>
                    <a:pt x="2136" y="357"/>
                  </a:cubicBezTo>
                  <a:cubicBezTo>
                    <a:pt x="2137" y="346"/>
                    <a:pt x="2057" y="351"/>
                    <a:pt x="2037" y="354"/>
                  </a:cubicBezTo>
                  <a:close/>
                  <a:moveTo>
                    <a:pt x="2484" y="399"/>
                  </a:moveTo>
                  <a:cubicBezTo>
                    <a:pt x="2484" y="392"/>
                    <a:pt x="2484" y="385"/>
                    <a:pt x="2484" y="378"/>
                  </a:cubicBezTo>
                  <a:cubicBezTo>
                    <a:pt x="2409" y="375"/>
                    <a:pt x="2343" y="363"/>
                    <a:pt x="2274" y="354"/>
                  </a:cubicBezTo>
                  <a:cubicBezTo>
                    <a:pt x="2274" y="396"/>
                    <a:pt x="2268" y="432"/>
                    <a:pt x="2268" y="474"/>
                  </a:cubicBezTo>
                  <a:cubicBezTo>
                    <a:pt x="2281" y="474"/>
                    <a:pt x="2294" y="474"/>
                    <a:pt x="2307" y="474"/>
                  </a:cubicBezTo>
                  <a:cubicBezTo>
                    <a:pt x="2315" y="481"/>
                    <a:pt x="2336" y="475"/>
                    <a:pt x="2349" y="477"/>
                  </a:cubicBezTo>
                  <a:cubicBezTo>
                    <a:pt x="2362" y="477"/>
                    <a:pt x="2375" y="477"/>
                    <a:pt x="2388" y="477"/>
                  </a:cubicBezTo>
                  <a:cubicBezTo>
                    <a:pt x="2406" y="477"/>
                    <a:pt x="2424" y="477"/>
                    <a:pt x="2442" y="477"/>
                  </a:cubicBezTo>
                  <a:cubicBezTo>
                    <a:pt x="2460" y="475"/>
                    <a:pt x="2469" y="482"/>
                    <a:pt x="2487" y="480"/>
                  </a:cubicBezTo>
                  <a:cubicBezTo>
                    <a:pt x="2487" y="464"/>
                    <a:pt x="2487" y="448"/>
                    <a:pt x="2487" y="432"/>
                  </a:cubicBezTo>
                  <a:cubicBezTo>
                    <a:pt x="2485" y="422"/>
                    <a:pt x="2491" y="404"/>
                    <a:pt x="2484" y="399"/>
                  </a:cubicBezTo>
                  <a:close/>
                  <a:moveTo>
                    <a:pt x="1650" y="456"/>
                  </a:moveTo>
                  <a:cubicBezTo>
                    <a:pt x="1654" y="492"/>
                    <a:pt x="1662" y="524"/>
                    <a:pt x="1671" y="555"/>
                  </a:cubicBezTo>
                  <a:cubicBezTo>
                    <a:pt x="1681" y="556"/>
                    <a:pt x="1688" y="560"/>
                    <a:pt x="1701" y="558"/>
                  </a:cubicBezTo>
                  <a:cubicBezTo>
                    <a:pt x="1702" y="522"/>
                    <a:pt x="1707" y="490"/>
                    <a:pt x="1713" y="459"/>
                  </a:cubicBezTo>
                  <a:cubicBezTo>
                    <a:pt x="1695" y="455"/>
                    <a:pt x="1672" y="456"/>
                    <a:pt x="1650" y="456"/>
                  </a:cubicBezTo>
                  <a:close/>
                  <a:moveTo>
                    <a:pt x="1785" y="462"/>
                  </a:moveTo>
                  <a:cubicBezTo>
                    <a:pt x="1761" y="464"/>
                    <a:pt x="1745" y="458"/>
                    <a:pt x="1722" y="459"/>
                  </a:cubicBezTo>
                  <a:cubicBezTo>
                    <a:pt x="1719" y="483"/>
                    <a:pt x="1713" y="504"/>
                    <a:pt x="1713" y="531"/>
                  </a:cubicBezTo>
                  <a:cubicBezTo>
                    <a:pt x="1708" y="534"/>
                    <a:pt x="1708" y="558"/>
                    <a:pt x="1713" y="561"/>
                  </a:cubicBezTo>
                  <a:cubicBezTo>
                    <a:pt x="1779" y="567"/>
                    <a:pt x="1843" y="575"/>
                    <a:pt x="1914" y="576"/>
                  </a:cubicBezTo>
                  <a:cubicBezTo>
                    <a:pt x="1914" y="564"/>
                    <a:pt x="1914" y="552"/>
                    <a:pt x="1914" y="540"/>
                  </a:cubicBezTo>
                  <a:cubicBezTo>
                    <a:pt x="1914" y="516"/>
                    <a:pt x="1914" y="492"/>
                    <a:pt x="1914" y="468"/>
                  </a:cubicBezTo>
                  <a:cubicBezTo>
                    <a:pt x="1916" y="468"/>
                    <a:pt x="1917" y="466"/>
                    <a:pt x="1914" y="465"/>
                  </a:cubicBezTo>
                  <a:cubicBezTo>
                    <a:pt x="1877" y="458"/>
                    <a:pt x="1827" y="464"/>
                    <a:pt x="1785" y="462"/>
                  </a:cubicBezTo>
                  <a:close/>
                  <a:moveTo>
                    <a:pt x="2151" y="585"/>
                  </a:moveTo>
                  <a:cubicBezTo>
                    <a:pt x="2166" y="558"/>
                    <a:pt x="2149" y="519"/>
                    <a:pt x="2154" y="483"/>
                  </a:cubicBezTo>
                  <a:cubicBezTo>
                    <a:pt x="2114" y="483"/>
                    <a:pt x="2081" y="476"/>
                    <a:pt x="2040" y="477"/>
                  </a:cubicBezTo>
                  <a:cubicBezTo>
                    <a:pt x="2033" y="480"/>
                    <a:pt x="2042" y="499"/>
                    <a:pt x="2028" y="495"/>
                  </a:cubicBezTo>
                  <a:cubicBezTo>
                    <a:pt x="2028" y="488"/>
                    <a:pt x="2028" y="481"/>
                    <a:pt x="2028" y="474"/>
                  </a:cubicBezTo>
                  <a:cubicBezTo>
                    <a:pt x="1994" y="471"/>
                    <a:pt x="1960" y="468"/>
                    <a:pt x="1923" y="468"/>
                  </a:cubicBezTo>
                  <a:cubicBezTo>
                    <a:pt x="1923" y="505"/>
                    <a:pt x="1923" y="542"/>
                    <a:pt x="1923" y="579"/>
                  </a:cubicBezTo>
                  <a:cubicBezTo>
                    <a:pt x="1971" y="580"/>
                    <a:pt x="2019" y="582"/>
                    <a:pt x="2049" y="585"/>
                  </a:cubicBezTo>
                  <a:cubicBezTo>
                    <a:pt x="2076" y="590"/>
                    <a:pt x="2124" y="590"/>
                    <a:pt x="2151" y="585"/>
                  </a:cubicBezTo>
                  <a:close/>
                  <a:moveTo>
                    <a:pt x="2172" y="483"/>
                  </a:moveTo>
                  <a:cubicBezTo>
                    <a:pt x="2169" y="483"/>
                    <a:pt x="2166" y="483"/>
                    <a:pt x="2163" y="483"/>
                  </a:cubicBezTo>
                  <a:cubicBezTo>
                    <a:pt x="2170" y="517"/>
                    <a:pt x="2165" y="557"/>
                    <a:pt x="2160" y="588"/>
                  </a:cubicBezTo>
                  <a:cubicBezTo>
                    <a:pt x="2192" y="591"/>
                    <a:pt x="2243" y="584"/>
                    <a:pt x="2256" y="588"/>
                  </a:cubicBezTo>
                  <a:cubicBezTo>
                    <a:pt x="2288" y="593"/>
                    <a:pt x="2341" y="593"/>
                    <a:pt x="2373" y="588"/>
                  </a:cubicBezTo>
                  <a:cubicBezTo>
                    <a:pt x="2373" y="577"/>
                    <a:pt x="2373" y="566"/>
                    <a:pt x="2373" y="555"/>
                  </a:cubicBezTo>
                  <a:cubicBezTo>
                    <a:pt x="2364" y="534"/>
                    <a:pt x="2385" y="498"/>
                    <a:pt x="2373" y="486"/>
                  </a:cubicBezTo>
                  <a:cubicBezTo>
                    <a:pt x="2362" y="475"/>
                    <a:pt x="2338" y="494"/>
                    <a:pt x="2319" y="486"/>
                  </a:cubicBezTo>
                  <a:cubicBezTo>
                    <a:pt x="2302" y="488"/>
                    <a:pt x="2277" y="482"/>
                    <a:pt x="2265" y="489"/>
                  </a:cubicBezTo>
                  <a:cubicBezTo>
                    <a:pt x="2266" y="500"/>
                    <a:pt x="2266" y="510"/>
                    <a:pt x="2253" y="507"/>
                  </a:cubicBezTo>
                  <a:cubicBezTo>
                    <a:pt x="2251" y="497"/>
                    <a:pt x="2255" y="493"/>
                    <a:pt x="2256" y="486"/>
                  </a:cubicBezTo>
                  <a:cubicBezTo>
                    <a:pt x="2242" y="486"/>
                    <a:pt x="2228" y="486"/>
                    <a:pt x="2214" y="486"/>
                  </a:cubicBezTo>
                  <a:cubicBezTo>
                    <a:pt x="2206" y="479"/>
                    <a:pt x="2185" y="485"/>
                    <a:pt x="2172" y="483"/>
                  </a:cubicBezTo>
                  <a:close/>
                  <a:moveTo>
                    <a:pt x="2433" y="486"/>
                  </a:moveTo>
                  <a:cubicBezTo>
                    <a:pt x="2355" y="460"/>
                    <a:pt x="2382" y="543"/>
                    <a:pt x="2382" y="588"/>
                  </a:cubicBezTo>
                  <a:cubicBezTo>
                    <a:pt x="2409" y="593"/>
                    <a:pt x="2457" y="593"/>
                    <a:pt x="2484" y="588"/>
                  </a:cubicBezTo>
                  <a:cubicBezTo>
                    <a:pt x="2484" y="554"/>
                    <a:pt x="2489" y="525"/>
                    <a:pt x="2487" y="489"/>
                  </a:cubicBezTo>
                  <a:cubicBezTo>
                    <a:pt x="2475" y="482"/>
                    <a:pt x="2450" y="488"/>
                    <a:pt x="2433" y="486"/>
                  </a:cubicBezTo>
                  <a:close/>
                  <a:moveTo>
                    <a:pt x="1785" y="702"/>
                  </a:moveTo>
                  <a:cubicBezTo>
                    <a:pt x="1799" y="669"/>
                    <a:pt x="1805" y="628"/>
                    <a:pt x="1803" y="579"/>
                  </a:cubicBezTo>
                  <a:cubicBezTo>
                    <a:pt x="1752" y="568"/>
                    <a:pt x="1712" y="583"/>
                    <a:pt x="1671" y="564"/>
                  </a:cubicBezTo>
                  <a:cubicBezTo>
                    <a:pt x="1674" y="595"/>
                    <a:pt x="1674" y="629"/>
                    <a:pt x="1674" y="663"/>
                  </a:cubicBezTo>
                  <a:cubicBezTo>
                    <a:pt x="1684" y="665"/>
                    <a:pt x="1702" y="659"/>
                    <a:pt x="1704" y="669"/>
                  </a:cubicBezTo>
                  <a:cubicBezTo>
                    <a:pt x="1699" y="674"/>
                    <a:pt x="1686" y="671"/>
                    <a:pt x="1677" y="672"/>
                  </a:cubicBezTo>
                  <a:cubicBezTo>
                    <a:pt x="1677" y="683"/>
                    <a:pt x="1677" y="694"/>
                    <a:pt x="1677" y="705"/>
                  </a:cubicBezTo>
                  <a:cubicBezTo>
                    <a:pt x="1705" y="708"/>
                    <a:pt x="1762" y="714"/>
                    <a:pt x="1785" y="702"/>
                  </a:cubicBezTo>
                  <a:close/>
                  <a:moveTo>
                    <a:pt x="1812" y="579"/>
                  </a:moveTo>
                  <a:cubicBezTo>
                    <a:pt x="1805" y="587"/>
                    <a:pt x="1811" y="608"/>
                    <a:pt x="1809" y="621"/>
                  </a:cubicBezTo>
                  <a:cubicBezTo>
                    <a:pt x="1810" y="653"/>
                    <a:pt x="1804" y="678"/>
                    <a:pt x="1797" y="702"/>
                  </a:cubicBezTo>
                  <a:cubicBezTo>
                    <a:pt x="1792" y="714"/>
                    <a:pt x="1834" y="705"/>
                    <a:pt x="1848" y="708"/>
                  </a:cubicBezTo>
                  <a:cubicBezTo>
                    <a:pt x="1867" y="705"/>
                    <a:pt x="1900" y="716"/>
                    <a:pt x="1905" y="699"/>
                  </a:cubicBezTo>
                  <a:cubicBezTo>
                    <a:pt x="1909" y="700"/>
                    <a:pt x="1911" y="703"/>
                    <a:pt x="1911" y="708"/>
                  </a:cubicBezTo>
                  <a:cubicBezTo>
                    <a:pt x="1917" y="715"/>
                    <a:pt x="1936" y="709"/>
                    <a:pt x="1947" y="711"/>
                  </a:cubicBezTo>
                  <a:cubicBezTo>
                    <a:pt x="1958" y="711"/>
                    <a:pt x="1969" y="711"/>
                    <a:pt x="1980" y="711"/>
                  </a:cubicBezTo>
                  <a:cubicBezTo>
                    <a:pt x="1991" y="709"/>
                    <a:pt x="2010" y="715"/>
                    <a:pt x="2016" y="708"/>
                  </a:cubicBezTo>
                  <a:cubicBezTo>
                    <a:pt x="2016" y="703"/>
                    <a:pt x="2016" y="698"/>
                    <a:pt x="2016" y="693"/>
                  </a:cubicBezTo>
                  <a:cubicBezTo>
                    <a:pt x="2016" y="675"/>
                    <a:pt x="2016" y="657"/>
                    <a:pt x="2016" y="639"/>
                  </a:cubicBezTo>
                  <a:cubicBezTo>
                    <a:pt x="2016" y="623"/>
                    <a:pt x="2022" y="613"/>
                    <a:pt x="2022" y="597"/>
                  </a:cubicBezTo>
                  <a:cubicBezTo>
                    <a:pt x="2033" y="588"/>
                    <a:pt x="2006" y="592"/>
                    <a:pt x="1998" y="591"/>
                  </a:cubicBezTo>
                  <a:cubicBezTo>
                    <a:pt x="1968" y="597"/>
                    <a:pt x="1929" y="576"/>
                    <a:pt x="1917" y="600"/>
                  </a:cubicBezTo>
                  <a:cubicBezTo>
                    <a:pt x="1902" y="573"/>
                    <a:pt x="1847" y="586"/>
                    <a:pt x="1812" y="579"/>
                  </a:cubicBezTo>
                  <a:close/>
                  <a:moveTo>
                    <a:pt x="2052" y="594"/>
                  </a:moveTo>
                  <a:cubicBezTo>
                    <a:pt x="2046" y="594"/>
                    <a:pt x="2040" y="594"/>
                    <a:pt x="2034" y="594"/>
                  </a:cubicBezTo>
                  <a:cubicBezTo>
                    <a:pt x="2030" y="615"/>
                    <a:pt x="2024" y="634"/>
                    <a:pt x="2025" y="660"/>
                  </a:cubicBezTo>
                  <a:cubicBezTo>
                    <a:pt x="2020" y="670"/>
                    <a:pt x="2020" y="701"/>
                    <a:pt x="2025" y="711"/>
                  </a:cubicBezTo>
                  <a:cubicBezTo>
                    <a:pt x="2045" y="711"/>
                    <a:pt x="2065" y="711"/>
                    <a:pt x="2085" y="711"/>
                  </a:cubicBezTo>
                  <a:cubicBezTo>
                    <a:pt x="2089" y="718"/>
                    <a:pt x="2106" y="712"/>
                    <a:pt x="2115" y="714"/>
                  </a:cubicBezTo>
                  <a:cubicBezTo>
                    <a:pt x="2160" y="715"/>
                    <a:pt x="2198" y="723"/>
                    <a:pt x="2241" y="726"/>
                  </a:cubicBezTo>
                  <a:cubicBezTo>
                    <a:pt x="2244" y="685"/>
                    <a:pt x="2249" y="646"/>
                    <a:pt x="2247" y="600"/>
                  </a:cubicBezTo>
                  <a:cubicBezTo>
                    <a:pt x="2238" y="593"/>
                    <a:pt x="2216" y="599"/>
                    <a:pt x="2202" y="597"/>
                  </a:cubicBezTo>
                  <a:cubicBezTo>
                    <a:pt x="2187" y="599"/>
                    <a:pt x="2164" y="593"/>
                    <a:pt x="2154" y="600"/>
                  </a:cubicBezTo>
                  <a:cubicBezTo>
                    <a:pt x="2149" y="603"/>
                    <a:pt x="2146" y="608"/>
                    <a:pt x="2136" y="606"/>
                  </a:cubicBezTo>
                  <a:cubicBezTo>
                    <a:pt x="2144" y="588"/>
                    <a:pt x="2103" y="601"/>
                    <a:pt x="2088" y="597"/>
                  </a:cubicBezTo>
                  <a:cubicBezTo>
                    <a:pt x="2082" y="590"/>
                    <a:pt x="2063" y="596"/>
                    <a:pt x="2052" y="594"/>
                  </a:cubicBezTo>
                  <a:close/>
                  <a:moveTo>
                    <a:pt x="2256" y="600"/>
                  </a:moveTo>
                  <a:cubicBezTo>
                    <a:pt x="2256" y="623"/>
                    <a:pt x="2256" y="646"/>
                    <a:pt x="2256" y="669"/>
                  </a:cubicBezTo>
                  <a:cubicBezTo>
                    <a:pt x="2249" y="674"/>
                    <a:pt x="2255" y="692"/>
                    <a:pt x="2253" y="702"/>
                  </a:cubicBezTo>
                  <a:cubicBezTo>
                    <a:pt x="2253" y="711"/>
                    <a:pt x="2253" y="720"/>
                    <a:pt x="2253" y="729"/>
                  </a:cubicBezTo>
                  <a:cubicBezTo>
                    <a:pt x="2328" y="738"/>
                    <a:pt x="2399" y="751"/>
                    <a:pt x="2478" y="756"/>
                  </a:cubicBezTo>
                  <a:cubicBezTo>
                    <a:pt x="2478" y="734"/>
                    <a:pt x="2478" y="712"/>
                    <a:pt x="2478" y="690"/>
                  </a:cubicBezTo>
                  <a:cubicBezTo>
                    <a:pt x="2485" y="684"/>
                    <a:pt x="2479" y="665"/>
                    <a:pt x="2481" y="654"/>
                  </a:cubicBezTo>
                  <a:cubicBezTo>
                    <a:pt x="2479" y="632"/>
                    <a:pt x="2483" y="616"/>
                    <a:pt x="2484" y="597"/>
                  </a:cubicBezTo>
                  <a:cubicBezTo>
                    <a:pt x="2467" y="597"/>
                    <a:pt x="2450" y="597"/>
                    <a:pt x="2433" y="597"/>
                  </a:cubicBezTo>
                  <a:cubicBezTo>
                    <a:pt x="2418" y="601"/>
                    <a:pt x="2388" y="590"/>
                    <a:pt x="2382" y="603"/>
                  </a:cubicBezTo>
                  <a:cubicBezTo>
                    <a:pt x="2383" y="609"/>
                    <a:pt x="2368" y="607"/>
                    <a:pt x="2373" y="600"/>
                  </a:cubicBezTo>
                  <a:cubicBezTo>
                    <a:pt x="2341" y="595"/>
                    <a:pt x="2288" y="595"/>
                    <a:pt x="2256" y="600"/>
                  </a:cubicBezTo>
                  <a:close/>
                  <a:moveTo>
                    <a:pt x="1218" y="681"/>
                  </a:moveTo>
                  <a:cubicBezTo>
                    <a:pt x="1228" y="686"/>
                    <a:pt x="1259" y="686"/>
                    <a:pt x="1269" y="681"/>
                  </a:cubicBezTo>
                  <a:cubicBezTo>
                    <a:pt x="1271" y="680"/>
                    <a:pt x="1272" y="678"/>
                    <a:pt x="1272" y="675"/>
                  </a:cubicBezTo>
                  <a:cubicBezTo>
                    <a:pt x="1254" y="663"/>
                    <a:pt x="1228" y="682"/>
                    <a:pt x="1218" y="672"/>
                  </a:cubicBezTo>
                  <a:cubicBezTo>
                    <a:pt x="1218" y="675"/>
                    <a:pt x="1218" y="678"/>
                    <a:pt x="1218" y="681"/>
                  </a:cubicBezTo>
                  <a:close/>
                  <a:moveTo>
                    <a:pt x="1299" y="675"/>
                  </a:moveTo>
                  <a:cubicBezTo>
                    <a:pt x="1295" y="668"/>
                    <a:pt x="1276" y="672"/>
                    <a:pt x="1281" y="684"/>
                  </a:cubicBezTo>
                  <a:cubicBezTo>
                    <a:pt x="1289" y="683"/>
                    <a:pt x="1303" y="688"/>
                    <a:pt x="1299" y="675"/>
                  </a:cubicBezTo>
                  <a:close/>
                  <a:moveTo>
                    <a:pt x="1308" y="672"/>
                  </a:moveTo>
                  <a:cubicBezTo>
                    <a:pt x="1299" y="696"/>
                    <a:pt x="1372" y="678"/>
                    <a:pt x="1389" y="684"/>
                  </a:cubicBezTo>
                  <a:cubicBezTo>
                    <a:pt x="1391" y="673"/>
                    <a:pt x="1378" y="677"/>
                    <a:pt x="1374" y="672"/>
                  </a:cubicBezTo>
                  <a:cubicBezTo>
                    <a:pt x="1352" y="672"/>
                    <a:pt x="1330" y="672"/>
                    <a:pt x="1308" y="672"/>
                  </a:cubicBezTo>
                  <a:close/>
                  <a:moveTo>
                    <a:pt x="1731" y="714"/>
                  </a:moveTo>
                  <a:cubicBezTo>
                    <a:pt x="1719" y="707"/>
                    <a:pt x="1694" y="713"/>
                    <a:pt x="1677" y="711"/>
                  </a:cubicBezTo>
                  <a:cubicBezTo>
                    <a:pt x="1679" y="719"/>
                    <a:pt x="1673" y="735"/>
                    <a:pt x="1680" y="738"/>
                  </a:cubicBezTo>
                  <a:cubicBezTo>
                    <a:pt x="1680" y="749"/>
                    <a:pt x="1680" y="760"/>
                    <a:pt x="1680" y="771"/>
                  </a:cubicBezTo>
                  <a:cubicBezTo>
                    <a:pt x="1682" y="781"/>
                    <a:pt x="1676" y="799"/>
                    <a:pt x="1683" y="804"/>
                  </a:cubicBezTo>
                  <a:cubicBezTo>
                    <a:pt x="1683" y="818"/>
                    <a:pt x="1683" y="832"/>
                    <a:pt x="1683" y="846"/>
                  </a:cubicBezTo>
                  <a:cubicBezTo>
                    <a:pt x="1694" y="866"/>
                    <a:pt x="1741" y="850"/>
                    <a:pt x="1767" y="855"/>
                  </a:cubicBezTo>
                  <a:cubicBezTo>
                    <a:pt x="1767" y="852"/>
                    <a:pt x="1769" y="851"/>
                    <a:pt x="1770" y="849"/>
                  </a:cubicBezTo>
                  <a:cubicBezTo>
                    <a:pt x="1767" y="835"/>
                    <a:pt x="1792" y="839"/>
                    <a:pt x="1797" y="843"/>
                  </a:cubicBezTo>
                  <a:cubicBezTo>
                    <a:pt x="1797" y="847"/>
                    <a:pt x="1797" y="851"/>
                    <a:pt x="1797" y="855"/>
                  </a:cubicBezTo>
                  <a:cubicBezTo>
                    <a:pt x="1813" y="855"/>
                    <a:pt x="1829" y="855"/>
                    <a:pt x="1845" y="855"/>
                  </a:cubicBezTo>
                  <a:cubicBezTo>
                    <a:pt x="1860" y="855"/>
                    <a:pt x="1875" y="855"/>
                    <a:pt x="1890" y="855"/>
                  </a:cubicBezTo>
                  <a:cubicBezTo>
                    <a:pt x="1897" y="847"/>
                    <a:pt x="1891" y="826"/>
                    <a:pt x="1893" y="813"/>
                  </a:cubicBezTo>
                  <a:cubicBezTo>
                    <a:pt x="1890" y="777"/>
                    <a:pt x="1898" y="752"/>
                    <a:pt x="1899" y="720"/>
                  </a:cubicBezTo>
                  <a:cubicBezTo>
                    <a:pt x="1906" y="711"/>
                    <a:pt x="1874" y="715"/>
                    <a:pt x="1863" y="714"/>
                  </a:cubicBezTo>
                  <a:cubicBezTo>
                    <a:pt x="1850" y="714"/>
                    <a:pt x="1837" y="714"/>
                    <a:pt x="1824" y="714"/>
                  </a:cubicBezTo>
                  <a:cubicBezTo>
                    <a:pt x="1811" y="714"/>
                    <a:pt x="1798" y="714"/>
                    <a:pt x="1785" y="714"/>
                  </a:cubicBezTo>
                  <a:cubicBezTo>
                    <a:pt x="1767" y="714"/>
                    <a:pt x="1749" y="714"/>
                    <a:pt x="1731" y="714"/>
                  </a:cubicBezTo>
                  <a:close/>
                  <a:moveTo>
                    <a:pt x="1911" y="720"/>
                  </a:moveTo>
                  <a:cubicBezTo>
                    <a:pt x="1909" y="767"/>
                    <a:pt x="1905" y="812"/>
                    <a:pt x="1899" y="855"/>
                  </a:cubicBezTo>
                  <a:cubicBezTo>
                    <a:pt x="1975" y="860"/>
                    <a:pt x="2033" y="883"/>
                    <a:pt x="2115" y="882"/>
                  </a:cubicBezTo>
                  <a:cubicBezTo>
                    <a:pt x="2120" y="863"/>
                    <a:pt x="2127" y="846"/>
                    <a:pt x="2127" y="822"/>
                  </a:cubicBezTo>
                  <a:cubicBezTo>
                    <a:pt x="2134" y="821"/>
                    <a:pt x="2128" y="833"/>
                    <a:pt x="2130" y="837"/>
                  </a:cubicBezTo>
                  <a:cubicBezTo>
                    <a:pt x="2130" y="855"/>
                    <a:pt x="2127" y="870"/>
                    <a:pt x="2124" y="885"/>
                  </a:cubicBezTo>
                  <a:cubicBezTo>
                    <a:pt x="2127" y="885"/>
                    <a:pt x="2130" y="885"/>
                    <a:pt x="2133" y="885"/>
                  </a:cubicBezTo>
                  <a:cubicBezTo>
                    <a:pt x="2137" y="892"/>
                    <a:pt x="2154" y="886"/>
                    <a:pt x="2163" y="888"/>
                  </a:cubicBezTo>
                  <a:cubicBezTo>
                    <a:pt x="2176" y="888"/>
                    <a:pt x="2189" y="888"/>
                    <a:pt x="2202" y="888"/>
                  </a:cubicBezTo>
                  <a:cubicBezTo>
                    <a:pt x="2209" y="895"/>
                    <a:pt x="2229" y="889"/>
                    <a:pt x="2241" y="891"/>
                  </a:cubicBezTo>
                  <a:cubicBezTo>
                    <a:pt x="2261" y="891"/>
                    <a:pt x="2281" y="891"/>
                    <a:pt x="2301" y="891"/>
                  </a:cubicBezTo>
                  <a:cubicBezTo>
                    <a:pt x="2307" y="896"/>
                    <a:pt x="2334" y="896"/>
                    <a:pt x="2340" y="891"/>
                  </a:cubicBezTo>
                  <a:cubicBezTo>
                    <a:pt x="2340" y="882"/>
                    <a:pt x="2340" y="873"/>
                    <a:pt x="2340" y="864"/>
                  </a:cubicBezTo>
                  <a:cubicBezTo>
                    <a:pt x="2338" y="829"/>
                    <a:pt x="2344" y="786"/>
                    <a:pt x="2337" y="756"/>
                  </a:cubicBezTo>
                  <a:cubicBezTo>
                    <a:pt x="2304" y="756"/>
                    <a:pt x="2265" y="736"/>
                    <a:pt x="2241" y="747"/>
                  </a:cubicBezTo>
                  <a:cubicBezTo>
                    <a:pt x="2214" y="733"/>
                    <a:pt x="2164" y="726"/>
                    <a:pt x="2130" y="729"/>
                  </a:cubicBezTo>
                  <a:cubicBezTo>
                    <a:pt x="2134" y="730"/>
                    <a:pt x="2133" y="736"/>
                    <a:pt x="2133" y="741"/>
                  </a:cubicBezTo>
                  <a:cubicBezTo>
                    <a:pt x="2133" y="759"/>
                    <a:pt x="2133" y="777"/>
                    <a:pt x="2133" y="795"/>
                  </a:cubicBezTo>
                  <a:cubicBezTo>
                    <a:pt x="2133" y="803"/>
                    <a:pt x="2133" y="811"/>
                    <a:pt x="2133" y="819"/>
                  </a:cubicBezTo>
                  <a:cubicBezTo>
                    <a:pt x="2124" y="818"/>
                    <a:pt x="2136" y="796"/>
                    <a:pt x="2127" y="795"/>
                  </a:cubicBezTo>
                  <a:cubicBezTo>
                    <a:pt x="2128" y="772"/>
                    <a:pt x="2119" y="743"/>
                    <a:pt x="2124" y="726"/>
                  </a:cubicBezTo>
                  <a:cubicBezTo>
                    <a:pt x="2108" y="723"/>
                    <a:pt x="2090" y="722"/>
                    <a:pt x="2070" y="723"/>
                  </a:cubicBezTo>
                  <a:cubicBezTo>
                    <a:pt x="2062" y="716"/>
                    <a:pt x="2041" y="722"/>
                    <a:pt x="2028" y="720"/>
                  </a:cubicBezTo>
                  <a:cubicBezTo>
                    <a:pt x="2018" y="720"/>
                    <a:pt x="2008" y="720"/>
                    <a:pt x="1998" y="720"/>
                  </a:cubicBezTo>
                  <a:cubicBezTo>
                    <a:pt x="1994" y="713"/>
                    <a:pt x="1977" y="719"/>
                    <a:pt x="1968" y="717"/>
                  </a:cubicBezTo>
                  <a:cubicBezTo>
                    <a:pt x="1950" y="719"/>
                    <a:pt x="1924" y="713"/>
                    <a:pt x="1911" y="720"/>
                  </a:cubicBezTo>
                  <a:close/>
                  <a:moveTo>
                    <a:pt x="1242" y="723"/>
                  </a:moveTo>
                  <a:cubicBezTo>
                    <a:pt x="1232" y="720"/>
                    <a:pt x="1211" y="732"/>
                    <a:pt x="1200" y="738"/>
                  </a:cubicBezTo>
                  <a:cubicBezTo>
                    <a:pt x="1221" y="735"/>
                    <a:pt x="1245" y="735"/>
                    <a:pt x="1263" y="729"/>
                  </a:cubicBezTo>
                  <a:cubicBezTo>
                    <a:pt x="1265" y="729"/>
                    <a:pt x="1267" y="729"/>
                    <a:pt x="1269" y="729"/>
                  </a:cubicBezTo>
                  <a:cubicBezTo>
                    <a:pt x="1277" y="729"/>
                    <a:pt x="1283" y="727"/>
                    <a:pt x="1287" y="723"/>
                  </a:cubicBezTo>
                  <a:cubicBezTo>
                    <a:pt x="1280" y="723"/>
                    <a:pt x="1273" y="723"/>
                    <a:pt x="1266" y="723"/>
                  </a:cubicBezTo>
                  <a:cubicBezTo>
                    <a:pt x="1258" y="723"/>
                    <a:pt x="1250" y="723"/>
                    <a:pt x="1242" y="723"/>
                  </a:cubicBezTo>
                  <a:close/>
                  <a:moveTo>
                    <a:pt x="1218" y="984"/>
                  </a:moveTo>
                  <a:cubicBezTo>
                    <a:pt x="1255" y="910"/>
                    <a:pt x="1297" y="841"/>
                    <a:pt x="1299" y="732"/>
                  </a:cubicBezTo>
                  <a:cubicBezTo>
                    <a:pt x="1283" y="737"/>
                    <a:pt x="1259" y="734"/>
                    <a:pt x="1245" y="741"/>
                  </a:cubicBezTo>
                  <a:cubicBezTo>
                    <a:pt x="1234" y="749"/>
                    <a:pt x="1254" y="788"/>
                    <a:pt x="1233" y="786"/>
                  </a:cubicBezTo>
                  <a:cubicBezTo>
                    <a:pt x="1235" y="768"/>
                    <a:pt x="1231" y="756"/>
                    <a:pt x="1227" y="744"/>
                  </a:cubicBezTo>
                  <a:cubicBezTo>
                    <a:pt x="1200" y="747"/>
                    <a:pt x="1173" y="750"/>
                    <a:pt x="1152" y="759"/>
                  </a:cubicBezTo>
                  <a:cubicBezTo>
                    <a:pt x="1153" y="859"/>
                    <a:pt x="1118" y="923"/>
                    <a:pt x="1074" y="978"/>
                  </a:cubicBezTo>
                  <a:cubicBezTo>
                    <a:pt x="1093" y="988"/>
                    <a:pt x="1109" y="1001"/>
                    <a:pt x="1134" y="1005"/>
                  </a:cubicBezTo>
                  <a:cubicBezTo>
                    <a:pt x="1164" y="967"/>
                    <a:pt x="1185" y="920"/>
                    <a:pt x="1197" y="864"/>
                  </a:cubicBezTo>
                  <a:cubicBezTo>
                    <a:pt x="1204" y="859"/>
                    <a:pt x="1198" y="841"/>
                    <a:pt x="1200" y="831"/>
                  </a:cubicBezTo>
                  <a:cubicBezTo>
                    <a:pt x="1204" y="814"/>
                    <a:pt x="1228" y="815"/>
                    <a:pt x="1239" y="813"/>
                  </a:cubicBezTo>
                  <a:cubicBezTo>
                    <a:pt x="1238" y="826"/>
                    <a:pt x="1224" y="828"/>
                    <a:pt x="1212" y="831"/>
                  </a:cubicBezTo>
                  <a:cubicBezTo>
                    <a:pt x="1212" y="840"/>
                    <a:pt x="1212" y="849"/>
                    <a:pt x="1212" y="858"/>
                  </a:cubicBezTo>
                  <a:cubicBezTo>
                    <a:pt x="1207" y="894"/>
                    <a:pt x="1207" y="951"/>
                    <a:pt x="1212" y="987"/>
                  </a:cubicBezTo>
                  <a:cubicBezTo>
                    <a:pt x="1214" y="986"/>
                    <a:pt x="1218" y="987"/>
                    <a:pt x="1218" y="984"/>
                  </a:cubicBezTo>
                  <a:close/>
                  <a:moveTo>
                    <a:pt x="2397" y="759"/>
                  </a:moveTo>
                  <a:cubicBezTo>
                    <a:pt x="2381" y="759"/>
                    <a:pt x="2365" y="759"/>
                    <a:pt x="2349" y="759"/>
                  </a:cubicBezTo>
                  <a:cubicBezTo>
                    <a:pt x="2349" y="804"/>
                    <a:pt x="2349" y="849"/>
                    <a:pt x="2349" y="894"/>
                  </a:cubicBezTo>
                  <a:cubicBezTo>
                    <a:pt x="2357" y="901"/>
                    <a:pt x="2378" y="895"/>
                    <a:pt x="2391" y="897"/>
                  </a:cubicBezTo>
                  <a:cubicBezTo>
                    <a:pt x="2405" y="897"/>
                    <a:pt x="2419" y="897"/>
                    <a:pt x="2433" y="897"/>
                  </a:cubicBezTo>
                  <a:cubicBezTo>
                    <a:pt x="2447" y="897"/>
                    <a:pt x="2461" y="897"/>
                    <a:pt x="2475" y="897"/>
                  </a:cubicBezTo>
                  <a:cubicBezTo>
                    <a:pt x="2482" y="870"/>
                    <a:pt x="2476" y="830"/>
                    <a:pt x="2478" y="798"/>
                  </a:cubicBezTo>
                  <a:cubicBezTo>
                    <a:pt x="2478" y="786"/>
                    <a:pt x="2478" y="774"/>
                    <a:pt x="2478" y="762"/>
                  </a:cubicBezTo>
                  <a:cubicBezTo>
                    <a:pt x="2472" y="762"/>
                    <a:pt x="2466" y="762"/>
                    <a:pt x="2460" y="762"/>
                  </a:cubicBezTo>
                  <a:cubicBezTo>
                    <a:pt x="2450" y="762"/>
                    <a:pt x="2440" y="762"/>
                    <a:pt x="2430" y="762"/>
                  </a:cubicBezTo>
                  <a:cubicBezTo>
                    <a:pt x="2425" y="755"/>
                    <a:pt x="2407" y="761"/>
                    <a:pt x="2397" y="759"/>
                  </a:cubicBezTo>
                  <a:close/>
                  <a:moveTo>
                    <a:pt x="1710" y="861"/>
                  </a:moveTo>
                  <a:cubicBezTo>
                    <a:pt x="1707" y="854"/>
                    <a:pt x="1691" y="860"/>
                    <a:pt x="1683" y="858"/>
                  </a:cubicBezTo>
                  <a:cubicBezTo>
                    <a:pt x="1685" y="864"/>
                    <a:pt x="1679" y="878"/>
                    <a:pt x="1686" y="879"/>
                  </a:cubicBezTo>
                  <a:cubicBezTo>
                    <a:pt x="1686" y="891"/>
                    <a:pt x="1686" y="903"/>
                    <a:pt x="1686" y="915"/>
                  </a:cubicBezTo>
                  <a:cubicBezTo>
                    <a:pt x="1688" y="930"/>
                    <a:pt x="1682" y="953"/>
                    <a:pt x="1689" y="963"/>
                  </a:cubicBezTo>
                  <a:cubicBezTo>
                    <a:pt x="1689" y="970"/>
                    <a:pt x="1689" y="977"/>
                    <a:pt x="1689" y="984"/>
                  </a:cubicBezTo>
                  <a:cubicBezTo>
                    <a:pt x="1703" y="989"/>
                    <a:pt x="1738" y="989"/>
                    <a:pt x="1752" y="984"/>
                  </a:cubicBezTo>
                  <a:cubicBezTo>
                    <a:pt x="1752" y="979"/>
                    <a:pt x="1752" y="974"/>
                    <a:pt x="1752" y="969"/>
                  </a:cubicBezTo>
                  <a:cubicBezTo>
                    <a:pt x="1752" y="959"/>
                    <a:pt x="1752" y="949"/>
                    <a:pt x="1752" y="939"/>
                  </a:cubicBezTo>
                  <a:cubicBezTo>
                    <a:pt x="1753" y="910"/>
                    <a:pt x="1756" y="883"/>
                    <a:pt x="1764" y="861"/>
                  </a:cubicBezTo>
                  <a:cubicBezTo>
                    <a:pt x="1746" y="861"/>
                    <a:pt x="1728" y="861"/>
                    <a:pt x="1710" y="861"/>
                  </a:cubicBezTo>
                  <a:close/>
                  <a:moveTo>
                    <a:pt x="1797" y="864"/>
                  </a:moveTo>
                  <a:cubicBezTo>
                    <a:pt x="1788" y="865"/>
                    <a:pt x="1786" y="859"/>
                    <a:pt x="1776" y="861"/>
                  </a:cubicBezTo>
                  <a:cubicBezTo>
                    <a:pt x="1767" y="898"/>
                    <a:pt x="1760" y="937"/>
                    <a:pt x="1761" y="984"/>
                  </a:cubicBezTo>
                  <a:cubicBezTo>
                    <a:pt x="1785" y="987"/>
                    <a:pt x="1838" y="993"/>
                    <a:pt x="1857" y="981"/>
                  </a:cubicBezTo>
                  <a:cubicBezTo>
                    <a:pt x="1861" y="981"/>
                    <a:pt x="1864" y="976"/>
                    <a:pt x="1866" y="981"/>
                  </a:cubicBezTo>
                  <a:cubicBezTo>
                    <a:pt x="1890" y="991"/>
                    <a:pt x="1956" y="991"/>
                    <a:pt x="1980" y="981"/>
                  </a:cubicBezTo>
                  <a:cubicBezTo>
                    <a:pt x="1980" y="945"/>
                    <a:pt x="1989" y="918"/>
                    <a:pt x="1989" y="882"/>
                  </a:cubicBezTo>
                  <a:cubicBezTo>
                    <a:pt x="1944" y="860"/>
                    <a:pt x="1900" y="867"/>
                    <a:pt x="1845" y="864"/>
                  </a:cubicBezTo>
                  <a:cubicBezTo>
                    <a:pt x="1836" y="859"/>
                    <a:pt x="1806" y="859"/>
                    <a:pt x="1797" y="864"/>
                  </a:cubicBezTo>
                  <a:close/>
                  <a:moveTo>
                    <a:pt x="2181" y="903"/>
                  </a:moveTo>
                  <a:cubicBezTo>
                    <a:pt x="2106" y="911"/>
                    <a:pt x="2057" y="885"/>
                    <a:pt x="1998" y="882"/>
                  </a:cubicBezTo>
                  <a:cubicBezTo>
                    <a:pt x="2000" y="921"/>
                    <a:pt x="1991" y="949"/>
                    <a:pt x="1992" y="987"/>
                  </a:cubicBezTo>
                  <a:cubicBezTo>
                    <a:pt x="2010" y="987"/>
                    <a:pt x="2028" y="987"/>
                    <a:pt x="2046" y="987"/>
                  </a:cubicBezTo>
                  <a:cubicBezTo>
                    <a:pt x="2051" y="994"/>
                    <a:pt x="2069" y="988"/>
                    <a:pt x="2079" y="990"/>
                  </a:cubicBezTo>
                  <a:cubicBezTo>
                    <a:pt x="2134" y="992"/>
                    <a:pt x="2182" y="1001"/>
                    <a:pt x="2229" y="1011"/>
                  </a:cubicBezTo>
                  <a:cubicBezTo>
                    <a:pt x="2229" y="977"/>
                    <a:pt x="2229" y="943"/>
                    <a:pt x="2229" y="909"/>
                  </a:cubicBezTo>
                  <a:cubicBezTo>
                    <a:pt x="2226" y="909"/>
                    <a:pt x="2225" y="907"/>
                    <a:pt x="2223" y="906"/>
                  </a:cubicBezTo>
                  <a:cubicBezTo>
                    <a:pt x="2215" y="899"/>
                    <a:pt x="2194" y="905"/>
                    <a:pt x="2181" y="903"/>
                  </a:cubicBezTo>
                  <a:close/>
                  <a:moveTo>
                    <a:pt x="2340" y="906"/>
                  </a:moveTo>
                  <a:cubicBezTo>
                    <a:pt x="2312" y="899"/>
                    <a:pt x="2271" y="905"/>
                    <a:pt x="2238" y="903"/>
                  </a:cubicBezTo>
                  <a:cubicBezTo>
                    <a:pt x="2240" y="939"/>
                    <a:pt x="2234" y="983"/>
                    <a:pt x="2241" y="1014"/>
                  </a:cubicBezTo>
                  <a:cubicBezTo>
                    <a:pt x="2305" y="1022"/>
                    <a:pt x="2368" y="1031"/>
                    <a:pt x="2439" y="1032"/>
                  </a:cubicBezTo>
                  <a:cubicBezTo>
                    <a:pt x="2443" y="1037"/>
                    <a:pt x="2468" y="1037"/>
                    <a:pt x="2472" y="1032"/>
                  </a:cubicBezTo>
                  <a:cubicBezTo>
                    <a:pt x="2472" y="1029"/>
                    <a:pt x="2472" y="1026"/>
                    <a:pt x="2472" y="1023"/>
                  </a:cubicBezTo>
                  <a:cubicBezTo>
                    <a:pt x="2479" y="1019"/>
                    <a:pt x="2473" y="1002"/>
                    <a:pt x="2475" y="993"/>
                  </a:cubicBezTo>
                  <a:cubicBezTo>
                    <a:pt x="2475" y="975"/>
                    <a:pt x="2475" y="957"/>
                    <a:pt x="2475" y="939"/>
                  </a:cubicBezTo>
                  <a:cubicBezTo>
                    <a:pt x="2475" y="932"/>
                    <a:pt x="2475" y="925"/>
                    <a:pt x="2475" y="918"/>
                  </a:cubicBezTo>
                  <a:cubicBezTo>
                    <a:pt x="2477" y="917"/>
                    <a:pt x="2478" y="915"/>
                    <a:pt x="2478" y="912"/>
                  </a:cubicBezTo>
                  <a:cubicBezTo>
                    <a:pt x="2455" y="892"/>
                    <a:pt x="2396" y="908"/>
                    <a:pt x="2358" y="903"/>
                  </a:cubicBezTo>
                  <a:cubicBezTo>
                    <a:pt x="2358" y="907"/>
                    <a:pt x="2357" y="910"/>
                    <a:pt x="2355" y="912"/>
                  </a:cubicBezTo>
                  <a:cubicBezTo>
                    <a:pt x="2348" y="912"/>
                    <a:pt x="2340" y="913"/>
                    <a:pt x="2340" y="906"/>
                  </a:cubicBezTo>
                  <a:close/>
                  <a:moveTo>
                    <a:pt x="1689" y="1008"/>
                  </a:moveTo>
                  <a:cubicBezTo>
                    <a:pt x="1689" y="1025"/>
                    <a:pt x="1689" y="1048"/>
                    <a:pt x="1689" y="1068"/>
                  </a:cubicBezTo>
                  <a:cubicBezTo>
                    <a:pt x="1689" y="1088"/>
                    <a:pt x="1682" y="1115"/>
                    <a:pt x="1698" y="1122"/>
                  </a:cubicBezTo>
                  <a:cubicBezTo>
                    <a:pt x="1708" y="1122"/>
                    <a:pt x="1718" y="1122"/>
                    <a:pt x="1728" y="1122"/>
                  </a:cubicBezTo>
                  <a:cubicBezTo>
                    <a:pt x="1772" y="1120"/>
                    <a:pt x="1808" y="1126"/>
                    <a:pt x="1851" y="1125"/>
                  </a:cubicBezTo>
                  <a:cubicBezTo>
                    <a:pt x="1860" y="1088"/>
                    <a:pt x="1857" y="1041"/>
                    <a:pt x="1857" y="996"/>
                  </a:cubicBezTo>
                  <a:cubicBezTo>
                    <a:pt x="1844" y="989"/>
                    <a:pt x="1818" y="995"/>
                    <a:pt x="1800" y="993"/>
                  </a:cubicBezTo>
                  <a:cubicBezTo>
                    <a:pt x="1782" y="993"/>
                    <a:pt x="1764" y="993"/>
                    <a:pt x="1746" y="993"/>
                  </a:cubicBezTo>
                  <a:cubicBezTo>
                    <a:pt x="1727" y="993"/>
                    <a:pt x="1708" y="993"/>
                    <a:pt x="1689" y="993"/>
                  </a:cubicBezTo>
                  <a:cubicBezTo>
                    <a:pt x="1689" y="998"/>
                    <a:pt x="1689" y="1003"/>
                    <a:pt x="1689" y="1008"/>
                  </a:cubicBezTo>
                  <a:close/>
                  <a:moveTo>
                    <a:pt x="1866" y="996"/>
                  </a:moveTo>
                  <a:cubicBezTo>
                    <a:pt x="1866" y="1000"/>
                    <a:pt x="1866" y="1004"/>
                    <a:pt x="1866" y="1008"/>
                  </a:cubicBezTo>
                  <a:cubicBezTo>
                    <a:pt x="1866" y="1023"/>
                    <a:pt x="1866" y="1038"/>
                    <a:pt x="1866" y="1053"/>
                  </a:cubicBezTo>
                  <a:cubicBezTo>
                    <a:pt x="1866" y="1078"/>
                    <a:pt x="1867" y="1104"/>
                    <a:pt x="1863" y="1125"/>
                  </a:cubicBezTo>
                  <a:cubicBezTo>
                    <a:pt x="1909" y="1126"/>
                    <a:pt x="1945" y="1144"/>
                    <a:pt x="1983" y="1143"/>
                  </a:cubicBezTo>
                  <a:cubicBezTo>
                    <a:pt x="2010" y="1142"/>
                    <a:pt x="2014" y="1143"/>
                    <a:pt x="2043" y="1146"/>
                  </a:cubicBezTo>
                  <a:cubicBezTo>
                    <a:pt x="2048" y="1153"/>
                    <a:pt x="2066" y="1147"/>
                    <a:pt x="2076" y="1149"/>
                  </a:cubicBezTo>
                  <a:cubicBezTo>
                    <a:pt x="2093" y="1148"/>
                    <a:pt x="2115" y="1152"/>
                    <a:pt x="2127" y="1146"/>
                  </a:cubicBezTo>
                  <a:cubicBezTo>
                    <a:pt x="2126" y="1139"/>
                    <a:pt x="2132" y="1139"/>
                    <a:pt x="2130" y="1131"/>
                  </a:cubicBezTo>
                  <a:cubicBezTo>
                    <a:pt x="2131" y="1131"/>
                    <a:pt x="2132" y="1131"/>
                    <a:pt x="2133" y="1131"/>
                  </a:cubicBezTo>
                  <a:cubicBezTo>
                    <a:pt x="2133" y="1137"/>
                    <a:pt x="2133" y="1143"/>
                    <a:pt x="2133" y="1149"/>
                  </a:cubicBezTo>
                  <a:cubicBezTo>
                    <a:pt x="2137" y="1156"/>
                    <a:pt x="2154" y="1150"/>
                    <a:pt x="2163" y="1152"/>
                  </a:cubicBezTo>
                  <a:cubicBezTo>
                    <a:pt x="2187" y="1150"/>
                    <a:pt x="2220" y="1157"/>
                    <a:pt x="2235" y="1146"/>
                  </a:cubicBezTo>
                  <a:cubicBezTo>
                    <a:pt x="2242" y="1164"/>
                    <a:pt x="2280" y="1151"/>
                    <a:pt x="2301" y="1155"/>
                  </a:cubicBezTo>
                  <a:cubicBezTo>
                    <a:pt x="2305" y="1162"/>
                    <a:pt x="2322" y="1156"/>
                    <a:pt x="2331" y="1158"/>
                  </a:cubicBezTo>
                  <a:cubicBezTo>
                    <a:pt x="2336" y="1158"/>
                    <a:pt x="2341" y="1158"/>
                    <a:pt x="2346" y="1158"/>
                  </a:cubicBezTo>
                  <a:cubicBezTo>
                    <a:pt x="2351" y="1125"/>
                    <a:pt x="2351" y="1071"/>
                    <a:pt x="2346" y="1038"/>
                  </a:cubicBezTo>
                  <a:cubicBezTo>
                    <a:pt x="2339" y="1051"/>
                    <a:pt x="2333" y="1038"/>
                    <a:pt x="2325" y="1035"/>
                  </a:cubicBezTo>
                  <a:cubicBezTo>
                    <a:pt x="2259" y="1031"/>
                    <a:pt x="2202" y="1018"/>
                    <a:pt x="2139" y="1011"/>
                  </a:cubicBezTo>
                  <a:cubicBezTo>
                    <a:pt x="2132" y="1027"/>
                    <a:pt x="2138" y="1056"/>
                    <a:pt x="2136" y="1077"/>
                  </a:cubicBezTo>
                  <a:cubicBezTo>
                    <a:pt x="2136" y="1087"/>
                    <a:pt x="2136" y="1097"/>
                    <a:pt x="2136" y="1107"/>
                  </a:cubicBezTo>
                  <a:cubicBezTo>
                    <a:pt x="2136" y="1111"/>
                    <a:pt x="2136" y="1115"/>
                    <a:pt x="2136" y="1119"/>
                  </a:cubicBezTo>
                  <a:cubicBezTo>
                    <a:pt x="2127" y="1119"/>
                    <a:pt x="2139" y="1098"/>
                    <a:pt x="2130" y="1098"/>
                  </a:cubicBezTo>
                  <a:cubicBezTo>
                    <a:pt x="2130" y="1092"/>
                    <a:pt x="2130" y="1086"/>
                    <a:pt x="2130" y="1080"/>
                  </a:cubicBezTo>
                  <a:cubicBezTo>
                    <a:pt x="2128" y="1059"/>
                    <a:pt x="2134" y="1030"/>
                    <a:pt x="2127" y="1014"/>
                  </a:cubicBezTo>
                  <a:cubicBezTo>
                    <a:pt x="2103" y="999"/>
                    <a:pt x="2062" y="1001"/>
                    <a:pt x="2025" y="999"/>
                  </a:cubicBezTo>
                  <a:cubicBezTo>
                    <a:pt x="2020" y="994"/>
                    <a:pt x="1994" y="994"/>
                    <a:pt x="1989" y="999"/>
                  </a:cubicBezTo>
                  <a:cubicBezTo>
                    <a:pt x="1982" y="1009"/>
                    <a:pt x="1989" y="1033"/>
                    <a:pt x="1974" y="1035"/>
                  </a:cubicBezTo>
                  <a:cubicBezTo>
                    <a:pt x="1972" y="1020"/>
                    <a:pt x="1977" y="1012"/>
                    <a:pt x="1977" y="999"/>
                  </a:cubicBezTo>
                  <a:cubicBezTo>
                    <a:pt x="1971" y="992"/>
                    <a:pt x="1952" y="998"/>
                    <a:pt x="1941" y="996"/>
                  </a:cubicBezTo>
                  <a:cubicBezTo>
                    <a:pt x="1929" y="996"/>
                    <a:pt x="1917" y="996"/>
                    <a:pt x="1905" y="996"/>
                  </a:cubicBezTo>
                  <a:cubicBezTo>
                    <a:pt x="1899" y="991"/>
                    <a:pt x="1872" y="991"/>
                    <a:pt x="1866" y="996"/>
                  </a:cubicBezTo>
                  <a:close/>
                  <a:moveTo>
                    <a:pt x="2394" y="1041"/>
                  </a:moveTo>
                  <a:cubicBezTo>
                    <a:pt x="2325" y="1007"/>
                    <a:pt x="2366" y="1124"/>
                    <a:pt x="2355" y="1161"/>
                  </a:cubicBezTo>
                  <a:cubicBezTo>
                    <a:pt x="2360" y="1161"/>
                    <a:pt x="2365" y="1161"/>
                    <a:pt x="2370" y="1161"/>
                  </a:cubicBezTo>
                  <a:cubicBezTo>
                    <a:pt x="2404" y="1159"/>
                    <a:pt x="2430" y="1165"/>
                    <a:pt x="2463" y="1164"/>
                  </a:cubicBezTo>
                  <a:cubicBezTo>
                    <a:pt x="2466" y="1124"/>
                    <a:pt x="2471" y="1086"/>
                    <a:pt x="2472" y="1044"/>
                  </a:cubicBezTo>
                  <a:cubicBezTo>
                    <a:pt x="2465" y="1037"/>
                    <a:pt x="2445" y="1043"/>
                    <a:pt x="2433" y="1041"/>
                  </a:cubicBezTo>
                  <a:cubicBezTo>
                    <a:pt x="2420" y="1041"/>
                    <a:pt x="2407" y="1041"/>
                    <a:pt x="2394" y="1041"/>
                  </a:cubicBezTo>
                  <a:close/>
                  <a:moveTo>
                    <a:pt x="1185" y="1143"/>
                  </a:moveTo>
                  <a:cubicBezTo>
                    <a:pt x="1178" y="1124"/>
                    <a:pt x="1175" y="1161"/>
                    <a:pt x="1182" y="1164"/>
                  </a:cubicBezTo>
                  <a:cubicBezTo>
                    <a:pt x="1184" y="1172"/>
                    <a:pt x="1177" y="1189"/>
                    <a:pt x="1191" y="1185"/>
                  </a:cubicBezTo>
                  <a:cubicBezTo>
                    <a:pt x="1199" y="1173"/>
                    <a:pt x="1187" y="1155"/>
                    <a:pt x="1185" y="1143"/>
                  </a:cubicBezTo>
                  <a:close/>
                  <a:moveTo>
                    <a:pt x="1692" y="1137"/>
                  </a:moveTo>
                  <a:cubicBezTo>
                    <a:pt x="1688" y="1155"/>
                    <a:pt x="1686" y="1206"/>
                    <a:pt x="1692" y="1215"/>
                  </a:cubicBezTo>
                  <a:cubicBezTo>
                    <a:pt x="1716" y="1213"/>
                    <a:pt x="1748" y="1219"/>
                    <a:pt x="1767" y="1212"/>
                  </a:cubicBezTo>
                  <a:cubicBezTo>
                    <a:pt x="1765" y="1183"/>
                    <a:pt x="1774" y="1165"/>
                    <a:pt x="1776" y="1140"/>
                  </a:cubicBezTo>
                  <a:cubicBezTo>
                    <a:pt x="1772" y="1129"/>
                    <a:pt x="1711" y="1133"/>
                    <a:pt x="1692" y="1137"/>
                  </a:cubicBezTo>
                  <a:close/>
                  <a:moveTo>
                    <a:pt x="2001" y="1158"/>
                  </a:moveTo>
                  <a:cubicBezTo>
                    <a:pt x="1926" y="1155"/>
                    <a:pt x="1871" y="1132"/>
                    <a:pt x="1788" y="1137"/>
                  </a:cubicBezTo>
                  <a:cubicBezTo>
                    <a:pt x="1785" y="1155"/>
                    <a:pt x="1779" y="1170"/>
                    <a:pt x="1779" y="1191"/>
                  </a:cubicBezTo>
                  <a:cubicBezTo>
                    <a:pt x="1772" y="1193"/>
                    <a:pt x="1778" y="1208"/>
                    <a:pt x="1776" y="1215"/>
                  </a:cubicBezTo>
                  <a:cubicBezTo>
                    <a:pt x="1787" y="1215"/>
                    <a:pt x="1798" y="1215"/>
                    <a:pt x="1809" y="1215"/>
                  </a:cubicBezTo>
                  <a:cubicBezTo>
                    <a:pt x="1820" y="1215"/>
                    <a:pt x="1831" y="1215"/>
                    <a:pt x="1842" y="1215"/>
                  </a:cubicBezTo>
                  <a:cubicBezTo>
                    <a:pt x="1846" y="1212"/>
                    <a:pt x="1848" y="1207"/>
                    <a:pt x="1851" y="1203"/>
                  </a:cubicBezTo>
                  <a:cubicBezTo>
                    <a:pt x="1863" y="1199"/>
                    <a:pt x="1860" y="1210"/>
                    <a:pt x="1860" y="1218"/>
                  </a:cubicBezTo>
                  <a:cubicBezTo>
                    <a:pt x="1870" y="1218"/>
                    <a:pt x="1880" y="1218"/>
                    <a:pt x="1890" y="1218"/>
                  </a:cubicBezTo>
                  <a:cubicBezTo>
                    <a:pt x="1901" y="1218"/>
                    <a:pt x="1912" y="1218"/>
                    <a:pt x="1923" y="1218"/>
                  </a:cubicBezTo>
                  <a:cubicBezTo>
                    <a:pt x="1957" y="1224"/>
                    <a:pt x="1969" y="1216"/>
                    <a:pt x="1998" y="1212"/>
                  </a:cubicBezTo>
                  <a:cubicBezTo>
                    <a:pt x="2000" y="1205"/>
                    <a:pt x="2002" y="1198"/>
                    <a:pt x="2001" y="1188"/>
                  </a:cubicBezTo>
                  <a:cubicBezTo>
                    <a:pt x="2006" y="1185"/>
                    <a:pt x="2006" y="1161"/>
                    <a:pt x="2001" y="1158"/>
                  </a:cubicBezTo>
                  <a:close/>
                  <a:moveTo>
                    <a:pt x="2049" y="1158"/>
                  </a:moveTo>
                  <a:cubicBezTo>
                    <a:pt x="2035" y="1161"/>
                    <a:pt x="2006" y="1149"/>
                    <a:pt x="2013" y="1173"/>
                  </a:cubicBezTo>
                  <a:cubicBezTo>
                    <a:pt x="2015" y="1193"/>
                    <a:pt x="2009" y="1205"/>
                    <a:pt x="2007" y="1221"/>
                  </a:cubicBezTo>
                  <a:cubicBezTo>
                    <a:pt x="1997" y="1221"/>
                    <a:pt x="1989" y="1223"/>
                    <a:pt x="1983" y="1227"/>
                  </a:cubicBezTo>
                  <a:cubicBezTo>
                    <a:pt x="2017" y="1233"/>
                    <a:pt x="2044" y="1246"/>
                    <a:pt x="2082" y="1248"/>
                  </a:cubicBezTo>
                  <a:cubicBezTo>
                    <a:pt x="2094" y="1255"/>
                    <a:pt x="2120" y="1250"/>
                    <a:pt x="2133" y="1248"/>
                  </a:cubicBezTo>
                  <a:cubicBezTo>
                    <a:pt x="2133" y="1249"/>
                    <a:pt x="2133" y="1250"/>
                    <a:pt x="2133" y="1251"/>
                  </a:cubicBezTo>
                  <a:cubicBezTo>
                    <a:pt x="2137" y="1258"/>
                    <a:pt x="2154" y="1252"/>
                    <a:pt x="2163" y="1254"/>
                  </a:cubicBezTo>
                  <a:cubicBezTo>
                    <a:pt x="2182" y="1254"/>
                    <a:pt x="2201" y="1254"/>
                    <a:pt x="2220" y="1254"/>
                  </a:cubicBezTo>
                  <a:cubicBezTo>
                    <a:pt x="2220" y="1250"/>
                    <a:pt x="2220" y="1246"/>
                    <a:pt x="2220" y="1242"/>
                  </a:cubicBezTo>
                  <a:cubicBezTo>
                    <a:pt x="2221" y="1214"/>
                    <a:pt x="2223" y="1187"/>
                    <a:pt x="2229" y="1164"/>
                  </a:cubicBezTo>
                  <a:cubicBezTo>
                    <a:pt x="2216" y="1164"/>
                    <a:pt x="2203" y="1164"/>
                    <a:pt x="2190" y="1164"/>
                  </a:cubicBezTo>
                  <a:cubicBezTo>
                    <a:pt x="2183" y="1157"/>
                    <a:pt x="2163" y="1163"/>
                    <a:pt x="2151" y="1161"/>
                  </a:cubicBezTo>
                  <a:cubicBezTo>
                    <a:pt x="2122" y="1155"/>
                    <a:pt x="2127" y="1183"/>
                    <a:pt x="2097" y="1176"/>
                  </a:cubicBezTo>
                  <a:cubicBezTo>
                    <a:pt x="2102" y="1172"/>
                    <a:pt x="2107" y="1167"/>
                    <a:pt x="2112" y="1164"/>
                  </a:cubicBezTo>
                  <a:cubicBezTo>
                    <a:pt x="2122" y="1154"/>
                    <a:pt x="2091" y="1159"/>
                    <a:pt x="2082" y="1158"/>
                  </a:cubicBezTo>
                  <a:cubicBezTo>
                    <a:pt x="2071" y="1158"/>
                    <a:pt x="2060" y="1158"/>
                    <a:pt x="2049" y="1158"/>
                  </a:cubicBezTo>
                  <a:close/>
                  <a:moveTo>
                    <a:pt x="2460" y="1233"/>
                  </a:moveTo>
                  <a:cubicBezTo>
                    <a:pt x="2459" y="1211"/>
                    <a:pt x="2461" y="1192"/>
                    <a:pt x="2463" y="1173"/>
                  </a:cubicBezTo>
                  <a:cubicBezTo>
                    <a:pt x="2427" y="1173"/>
                    <a:pt x="2391" y="1173"/>
                    <a:pt x="2355" y="1173"/>
                  </a:cubicBezTo>
                  <a:cubicBezTo>
                    <a:pt x="2354" y="1182"/>
                    <a:pt x="2358" y="1196"/>
                    <a:pt x="2349" y="1197"/>
                  </a:cubicBezTo>
                  <a:cubicBezTo>
                    <a:pt x="2349" y="1189"/>
                    <a:pt x="2349" y="1181"/>
                    <a:pt x="2349" y="1173"/>
                  </a:cubicBezTo>
                  <a:cubicBezTo>
                    <a:pt x="2311" y="1171"/>
                    <a:pt x="2272" y="1170"/>
                    <a:pt x="2238" y="1164"/>
                  </a:cubicBezTo>
                  <a:cubicBezTo>
                    <a:pt x="2232" y="1191"/>
                    <a:pt x="2234" y="1226"/>
                    <a:pt x="2229" y="1254"/>
                  </a:cubicBezTo>
                  <a:cubicBezTo>
                    <a:pt x="2235" y="1261"/>
                    <a:pt x="2254" y="1255"/>
                    <a:pt x="2265" y="1257"/>
                  </a:cubicBezTo>
                  <a:cubicBezTo>
                    <a:pt x="2278" y="1257"/>
                    <a:pt x="2291" y="1257"/>
                    <a:pt x="2304" y="1257"/>
                  </a:cubicBezTo>
                  <a:cubicBezTo>
                    <a:pt x="2310" y="1264"/>
                    <a:pt x="2329" y="1258"/>
                    <a:pt x="2340" y="1260"/>
                  </a:cubicBezTo>
                  <a:cubicBezTo>
                    <a:pt x="2350" y="1264"/>
                    <a:pt x="2359" y="1252"/>
                    <a:pt x="2364" y="1260"/>
                  </a:cubicBezTo>
                  <a:cubicBezTo>
                    <a:pt x="2369" y="1267"/>
                    <a:pt x="2387" y="1261"/>
                    <a:pt x="2397" y="1263"/>
                  </a:cubicBezTo>
                  <a:cubicBezTo>
                    <a:pt x="2407" y="1263"/>
                    <a:pt x="2417" y="1263"/>
                    <a:pt x="2427" y="1263"/>
                  </a:cubicBezTo>
                  <a:cubicBezTo>
                    <a:pt x="2437" y="1263"/>
                    <a:pt x="2447" y="1263"/>
                    <a:pt x="2457" y="1263"/>
                  </a:cubicBezTo>
                  <a:cubicBezTo>
                    <a:pt x="2464" y="1259"/>
                    <a:pt x="2458" y="1242"/>
                    <a:pt x="2460" y="1233"/>
                  </a:cubicBezTo>
                  <a:close/>
                  <a:moveTo>
                    <a:pt x="753" y="1383"/>
                  </a:moveTo>
                  <a:cubicBezTo>
                    <a:pt x="761" y="1381"/>
                    <a:pt x="769" y="1392"/>
                    <a:pt x="774" y="1383"/>
                  </a:cubicBezTo>
                  <a:cubicBezTo>
                    <a:pt x="770" y="1383"/>
                    <a:pt x="767" y="1382"/>
                    <a:pt x="768" y="1377"/>
                  </a:cubicBezTo>
                  <a:cubicBezTo>
                    <a:pt x="797" y="1352"/>
                    <a:pt x="826" y="1327"/>
                    <a:pt x="861" y="1308"/>
                  </a:cubicBezTo>
                  <a:cubicBezTo>
                    <a:pt x="860" y="1298"/>
                    <a:pt x="856" y="1291"/>
                    <a:pt x="858" y="1278"/>
                  </a:cubicBezTo>
                  <a:cubicBezTo>
                    <a:pt x="820" y="1243"/>
                    <a:pt x="786" y="1204"/>
                    <a:pt x="741" y="1176"/>
                  </a:cubicBezTo>
                  <a:cubicBezTo>
                    <a:pt x="736" y="1234"/>
                    <a:pt x="751" y="1288"/>
                    <a:pt x="750" y="1350"/>
                  </a:cubicBezTo>
                  <a:cubicBezTo>
                    <a:pt x="752" y="1360"/>
                    <a:pt x="746" y="1378"/>
                    <a:pt x="753" y="1383"/>
                  </a:cubicBezTo>
                  <a:close/>
                  <a:moveTo>
                    <a:pt x="630" y="1296"/>
                  </a:moveTo>
                  <a:cubicBezTo>
                    <a:pt x="648" y="1256"/>
                    <a:pt x="669" y="1219"/>
                    <a:pt x="696" y="1188"/>
                  </a:cubicBezTo>
                  <a:cubicBezTo>
                    <a:pt x="696" y="1182"/>
                    <a:pt x="694" y="1182"/>
                    <a:pt x="690" y="1185"/>
                  </a:cubicBezTo>
                  <a:cubicBezTo>
                    <a:pt x="621" y="1204"/>
                    <a:pt x="570" y="1241"/>
                    <a:pt x="540" y="1299"/>
                  </a:cubicBezTo>
                  <a:cubicBezTo>
                    <a:pt x="567" y="1314"/>
                    <a:pt x="596" y="1327"/>
                    <a:pt x="621" y="1344"/>
                  </a:cubicBezTo>
                  <a:cubicBezTo>
                    <a:pt x="622" y="1326"/>
                    <a:pt x="616" y="1315"/>
                    <a:pt x="618" y="1296"/>
                  </a:cubicBezTo>
                  <a:cubicBezTo>
                    <a:pt x="622" y="1296"/>
                    <a:pt x="626" y="1296"/>
                    <a:pt x="630" y="1296"/>
                  </a:cubicBezTo>
                  <a:close/>
                  <a:moveTo>
                    <a:pt x="459" y="1425"/>
                  </a:moveTo>
                  <a:cubicBezTo>
                    <a:pt x="501" y="1397"/>
                    <a:pt x="556" y="1382"/>
                    <a:pt x="621" y="1377"/>
                  </a:cubicBezTo>
                  <a:cubicBezTo>
                    <a:pt x="614" y="1330"/>
                    <a:pt x="562" y="1328"/>
                    <a:pt x="534" y="1302"/>
                  </a:cubicBezTo>
                  <a:cubicBezTo>
                    <a:pt x="529" y="1307"/>
                    <a:pt x="532" y="1320"/>
                    <a:pt x="519" y="1317"/>
                  </a:cubicBezTo>
                  <a:cubicBezTo>
                    <a:pt x="509" y="1308"/>
                    <a:pt x="531" y="1301"/>
                    <a:pt x="522" y="1293"/>
                  </a:cubicBezTo>
                  <a:cubicBezTo>
                    <a:pt x="483" y="1276"/>
                    <a:pt x="431" y="1272"/>
                    <a:pt x="381" y="1266"/>
                  </a:cubicBezTo>
                  <a:cubicBezTo>
                    <a:pt x="413" y="1301"/>
                    <a:pt x="449" y="1358"/>
                    <a:pt x="459" y="1425"/>
                  </a:cubicBezTo>
                  <a:close/>
                  <a:moveTo>
                    <a:pt x="723" y="1185"/>
                  </a:moveTo>
                  <a:cubicBezTo>
                    <a:pt x="720" y="1185"/>
                    <a:pt x="717" y="1185"/>
                    <a:pt x="714" y="1185"/>
                  </a:cubicBezTo>
                  <a:cubicBezTo>
                    <a:pt x="676" y="1225"/>
                    <a:pt x="611" y="1298"/>
                    <a:pt x="654" y="1377"/>
                  </a:cubicBezTo>
                  <a:cubicBezTo>
                    <a:pt x="685" y="1377"/>
                    <a:pt x="717" y="1376"/>
                    <a:pt x="744" y="1380"/>
                  </a:cubicBezTo>
                  <a:cubicBezTo>
                    <a:pt x="739" y="1313"/>
                    <a:pt x="732" y="1248"/>
                    <a:pt x="723" y="1185"/>
                  </a:cubicBezTo>
                  <a:close/>
                  <a:moveTo>
                    <a:pt x="1569" y="1221"/>
                  </a:moveTo>
                  <a:cubicBezTo>
                    <a:pt x="1567" y="1210"/>
                    <a:pt x="1573" y="1191"/>
                    <a:pt x="1566" y="1185"/>
                  </a:cubicBezTo>
                  <a:cubicBezTo>
                    <a:pt x="1572" y="1199"/>
                    <a:pt x="1555" y="1218"/>
                    <a:pt x="1569" y="1221"/>
                  </a:cubicBezTo>
                  <a:close/>
                  <a:moveTo>
                    <a:pt x="1341" y="1194"/>
                  </a:moveTo>
                  <a:cubicBezTo>
                    <a:pt x="1319" y="1190"/>
                    <a:pt x="1291" y="1194"/>
                    <a:pt x="1266" y="1194"/>
                  </a:cubicBezTo>
                  <a:cubicBezTo>
                    <a:pt x="1243" y="1194"/>
                    <a:pt x="1217" y="1189"/>
                    <a:pt x="1200" y="1203"/>
                  </a:cubicBezTo>
                  <a:cubicBezTo>
                    <a:pt x="1239" y="1223"/>
                    <a:pt x="1279" y="1242"/>
                    <a:pt x="1299" y="1281"/>
                  </a:cubicBezTo>
                  <a:cubicBezTo>
                    <a:pt x="1337" y="1265"/>
                    <a:pt x="1384" y="1258"/>
                    <a:pt x="1425" y="1245"/>
                  </a:cubicBezTo>
                  <a:cubicBezTo>
                    <a:pt x="1402" y="1235"/>
                    <a:pt x="1377" y="1200"/>
                    <a:pt x="1341" y="1194"/>
                  </a:cubicBezTo>
                  <a:close/>
                  <a:moveTo>
                    <a:pt x="1053" y="1284"/>
                  </a:moveTo>
                  <a:cubicBezTo>
                    <a:pt x="1070" y="1284"/>
                    <a:pt x="1087" y="1284"/>
                    <a:pt x="1104" y="1284"/>
                  </a:cubicBezTo>
                  <a:cubicBezTo>
                    <a:pt x="1111" y="1270"/>
                    <a:pt x="1127" y="1256"/>
                    <a:pt x="1140" y="1242"/>
                  </a:cubicBezTo>
                  <a:cubicBezTo>
                    <a:pt x="1152" y="1229"/>
                    <a:pt x="1169" y="1212"/>
                    <a:pt x="1167" y="1203"/>
                  </a:cubicBezTo>
                  <a:cubicBezTo>
                    <a:pt x="1098" y="1213"/>
                    <a:pt x="1049" y="1243"/>
                    <a:pt x="1008" y="1281"/>
                  </a:cubicBezTo>
                  <a:cubicBezTo>
                    <a:pt x="1013" y="1281"/>
                    <a:pt x="1018" y="1281"/>
                    <a:pt x="1023" y="1281"/>
                  </a:cubicBezTo>
                  <a:cubicBezTo>
                    <a:pt x="1027" y="1288"/>
                    <a:pt x="1044" y="1282"/>
                    <a:pt x="1053" y="1284"/>
                  </a:cubicBezTo>
                  <a:close/>
                  <a:moveTo>
                    <a:pt x="1191" y="1206"/>
                  </a:moveTo>
                  <a:cubicBezTo>
                    <a:pt x="1184" y="1221"/>
                    <a:pt x="1190" y="1249"/>
                    <a:pt x="1188" y="1269"/>
                  </a:cubicBezTo>
                  <a:cubicBezTo>
                    <a:pt x="1191" y="1284"/>
                    <a:pt x="1182" y="1327"/>
                    <a:pt x="1194" y="1323"/>
                  </a:cubicBezTo>
                  <a:cubicBezTo>
                    <a:pt x="1203" y="1319"/>
                    <a:pt x="1208" y="1311"/>
                    <a:pt x="1224" y="1314"/>
                  </a:cubicBezTo>
                  <a:cubicBezTo>
                    <a:pt x="1221" y="1299"/>
                    <a:pt x="1230" y="1296"/>
                    <a:pt x="1236" y="1290"/>
                  </a:cubicBezTo>
                  <a:cubicBezTo>
                    <a:pt x="1245" y="1307"/>
                    <a:pt x="1275" y="1292"/>
                    <a:pt x="1284" y="1281"/>
                  </a:cubicBezTo>
                  <a:cubicBezTo>
                    <a:pt x="1265" y="1244"/>
                    <a:pt x="1226" y="1227"/>
                    <a:pt x="1191" y="1206"/>
                  </a:cubicBezTo>
                  <a:close/>
                  <a:moveTo>
                    <a:pt x="1182" y="1242"/>
                  </a:moveTo>
                  <a:cubicBezTo>
                    <a:pt x="1182" y="1232"/>
                    <a:pt x="1182" y="1222"/>
                    <a:pt x="1182" y="1212"/>
                  </a:cubicBezTo>
                  <a:cubicBezTo>
                    <a:pt x="1177" y="1212"/>
                    <a:pt x="1174" y="1214"/>
                    <a:pt x="1173" y="1218"/>
                  </a:cubicBezTo>
                  <a:cubicBezTo>
                    <a:pt x="1153" y="1242"/>
                    <a:pt x="1130" y="1263"/>
                    <a:pt x="1113" y="1290"/>
                  </a:cubicBezTo>
                  <a:cubicBezTo>
                    <a:pt x="1129" y="1307"/>
                    <a:pt x="1143" y="1326"/>
                    <a:pt x="1164" y="1338"/>
                  </a:cubicBezTo>
                  <a:cubicBezTo>
                    <a:pt x="1167" y="1334"/>
                    <a:pt x="1172" y="1332"/>
                    <a:pt x="1179" y="1332"/>
                  </a:cubicBezTo>
                  <a:cubicBezTo>
                    <a:pt x="1179" y="1321"/>
                    <a:pt x="1179" y="1310"/>
                    <a:pt x="1179" y="1299"/>
                  </a:cubicBezTo>
                  <a:cubicBezTo>
                    <a:pt x="1186" y="1286"/>
                    <a:pt x="1180" y="1260"/>
                    <a:pt x="1182" y="1242"/>
                  </a:cubicBezTo>
                  <a:close/>
                  <a:moveTo>
                    <a:pt x="351" y="1224"/>
                  </a:moveTo>
                  <a:cubicBezTo>
                    <a:pt x="344" y="1199"/>
                    <a:pt x="342" y="1249"/>
                    <a:pt x="348" y="1254"/>
                  </a:cubicBezTo>
                  <a:cubicBezTo>
                    <a:pt x="348" y="1258"/>
                    <a:pt x="347" y="1263"/>
                    <a:pt x="351" y="1263"/>
                  </a:cubicBezTo>
                  <a:cubicBezTo>
                    <a:pt x="363" y="1251"/>
                    <a:pt x="359" y="1238"/>
                    <a:pt x="351" y="1224"/>
                  </a:cubicBezTo>
                  <a:close/>
                  <a:moveTo>
                    <a:pt x="1764" y="1227"/>
                  </a:moveTo>
                  <a:cubicBezTo>
                    <a:pt x="1759" y="1220"/>
                    <a:pt x="1715" y="1226"/>
                    <a:pt x="1695" y="1224"/>
                  </a:cubicBezTo>
                  <a:cubicBezTo>
                    <a:pt x="1698" y="1234"/>
                    <a:pt x="1692" y="1235"/>
                    <a:pt x="1689" y="1239"/>
                  </a:cubicBezTo>
                  <a:cubicBezTo>
                    <a:pt x="1684" y="1244"/>
                    <a:pt x="1684" y="1270"/>
                    <a:pt x="1689" y="1275"/>
                  </a:cubicBezTo>
                  <a:cubicBezTo>
                    <a:pt x="1695" y="1284"/>
                    <a:pt x="1709" y="1285"/>
                    <a:pt x="1707" y="1302"/>
                  </a:cubicBezTo>
                  <a:cubicBezTo>
                    <a:pt x="1694" y="1305"/>
                    <a:pt x="1697" y="1292"/>
                    <a:pt x="1686" y="1293"/>
                  </a:cubicBezTo>
                  <a:cubicBezTo>
                    <a:pt x="1686" y="1304"/>
                    <a:pt x="1686" y="1315"/>
                    <a:pt x="1686" y="1326"/>
                  </a:cubicBezTo>
                  <a:cubicBezTo>
                    <a:pt x="1714" y="1322"/>
                    <a:pt x="1750" y="1343"/>
                    <a:pt x="1761" y="1320"/>
                  </a:cubicBezTo>
                  <a:cubicBezTo>
                    <a:pt x="1767" y="1341"/>
                    <a:pt x="1801" y="1334"/>
                    <a:pt x="1824" y="1338"/>
                  </a:cubicBezTo>
                  <a:cubicBezTo>
                    <a:pt x="1850" y="1355"/>
                    <a:pt x="1841" y="1311"/>
                    <a:pt x="1842" y="1293"/>
                  </a:cubicBezTo>
                  <a:cubicBezTo>
                    <a:pt x="1842" y="1270"/>
                    <a:pt x="1850" y="1254"/>
                    <a:pt x="1851" y="1233"/>
                  </a:cubicBezTo>
                  <a:cubicBezTo>
                    <a:pt x="1859" y="1219"/>
                    <a:pt x="1838" y="1225"/>
                    <a:pt x="1821" y="1224"/>
                  </a:cubicBezTo>
                  <a:cubicBezTo>
                    <a:pt x="1805" y="1223"/>
                    <a:pt x="1772" y="1221"/>
                    <a:pt x="1776" y="1230"/>
                  </a:cubicBezTo>
                  <a:cubicBezTo>
                    <a:pt x="1777" y="1237"/>
                    <a:pt x="1774" y="1240"/>
                    <a:pt x="1767" y="1239"/>
                  </a:cubicBezTo>
                  <a:cubicBezTo>
                    <a:pt x="1766" y="1235"/>
                    <a:pt x="1763" y="1233"/>
                    <a:pt x="1764" y="1227"/>
                  </a:cubicBezTo>
                  <a:close/>
                  <a:moveTo>
                    <a:pt x="1860" y="1227"/>
                  </a:moveTo>
                  <a:cubicBezTo>
                    <a:pt x="1858" y="1266"/>
                    <a:pt x="1854" y="1303"/>
                    <a:pt x="1851" y="1341"/>
                  </a:cubicBezTo>
                  <a:cubicBezTo>
                    <a:pt x="1880" y="1344"/>
                    <a:pt x="1912" y="1344"/>
                    <a:pt x="1941" y="1347"/>
                  </a:cubicBezTo>
                  <a:cubicBezTo>
                    <a:pt x="1941" y="1348"/>
                    <a:pt x="1941" y="1349"/>
                    <a:pt x="1941" y="1350"/>
                  </a:cubicBezTo>
                  <a:cubicBezTo>
                    <a:pt x="1945" y="1350"/>
                    <a:pt x="1949" y="1350"/>
                    <a:pt x="1953" y="1350"/>
                  </a:cubicBezTo>
                  <a:cubicBezTo>
                    <a:pt x="1959" y="1347"/>
                    <a:pt x="1952" y="1331"/>
                    <a:pt x="1959" y="1329"/>
                  </a:cubicBezTo>
                  <a:cubicBezTo>
                    <a:pt x="1968" y="1329"/>
                    <a:pt x="1956" y="1350"/>
                    <a:pt x="1965" y="1350"/>
                  </a:cubicBezTo>
                  <a:cubicBezTo>
                    <a:pt x="1974" y="1350"/>
                    <a:pt x="1983" y="1350"/>
                    <a:pt x="1992" y="1350"/>
                  </a:cubicBezTo>
                  <a:cubicBezTo>
                    <a:pt x="2001" y="1357"/>
                    <a:pt x="2023" y="1351"/>
                    <a:pt x="2037" y="1353"/>
                  </a:cubicBezTo>
                  <a:cubicBezTo>
                    <a:pt x="2042" y="1353"/>
                    <a:pt x="2047" y="1353"/>
                    <a:pt x="2052" y="1353"/>
                  </a:cubicBezTo>
                  <a:cubicBezTo>
                    <a:pt x="2056" y="1360"/>
                    <a:pt x="2073" y="1354"/>
                    <a:pt x="2082" y="1356"/>
                  </a:cubicBezTo>
                  <a:cubicBezTo>
                    <a:pt x="2091" y="1356"/>
                    <a:pt x="2100" y="1356"/>
                    <a:pt x="2109" y="1356"/>
                  </a:cubicBezTo>
                  <a:cubicBezTo>
                    <a:pt x="2121" y="1330"/>
                    <a:pt x="2128" y="1299"/>
                    <a:pt x="2124" y="1257"/>
                  </a:cubicBezTo>
                  <a:cubicBezTo>
                    <a:pt x="2048" y="1258"/>
                    <a:pt x="1994" y="1237"/>
                    <a:pt x="1929" y="1227"/>
                  </a:cubicBezTo>
                  <a:cubicBezTo>
                    <a:pt x="1913" y="1222"/>
                    <a:pt x="1876" y="1222"/>
                    <a:pt x="1860" y="1227"/>
                  </a:cubicBezTo>
                  <a:close/>
                  <a:moveTo>
                    <a:pt x="1299" y="1290"/>
                  </a:moveTo>
                  <a:cubicBezTo>
                    <a:pt x="1288" y="1297"/>
                    <a:pt x="1310" y="1304"/>
                    <a:pt x="1299" y="1311"/>
                  </a:cubicBezTo>
                  <a:cubicBezTo>
                    <a:pt x="1286" y="1298"/>
                    <a:pt x="1269" y="1306"/>
                    <a:pt x="1245" y="1305"/>
                  </a:cubicBezTo>
                  <a:cubicBezTo>
                    <a:pt x="1247" y="1337"/>
                    <a:pt x="1254" y="1364"/>
                    <a:pt x="1257" y="1395"/>
                  </a:cubicBezTo>
                  <a:cubicBezTo>
                    <a:pt x="1339" y="1335"/>
                    <a:pt x="1426" y="1280"/>
                    <a:pt x="1530" y="1242"/>
                  </a:cubicBezTo>
                  <a:cubicBezTo>
                    <a:pt x="1439" y="1244"/>
                    <a:pt x="1369" y="1267"/>
                    <a:pt x="1299" y="1290"/>
                  </a:cubicBezTo>
                  <a:close/>
                  <a:moveTo>
                    <a:pt x="1677" y="1392"/>
                  </a:moveTo>
                  <a:cubicBezTo>
                    <a:pt x="1663" y="1320"/>
                    <a:pt x="1616" y="1281"/>
                    <a:pt x="1569" y="1242"/>
                  </a:cubicBezTo>
                  <a:cubicBezTo>
                    <a:pt x="1595" y="1313"/>
                    <a:pt x="1612" y="1418"/>
                    <a:pt x="1596" y="1512"/>
                  </a:cubicBezTo>
                  <a:cubicBezTo>
                    <a:pt x="1585" y="1522"/>
                    <a:pt x="1652" y="1519"/>
                    <a:pt x="1665" y="1515"/>
                  </a:cubicBezTo>
                  <a:cubicBezTo>
                    <a:pt x="1669" y="1500"/>
                    <a:pt x="1669" y="1481"/>
                    <a:pt x="1674" y="1467"/>
                  </a:cubicBezTo>
                  <a:cubicBezTo>
                    <a:pt x="1675" y="1459"/>
                    <a:pt x="1658" y="1469"/>
                    <a:pt x="1659" y="1461"/>
                  </a:cubicBezTo>
                  <a:cubicBezTo>
                    <a:pt x="1660" y="1451"/>
                    <a:pt x="1680" y="1460"/>
                    <a:pt x="1674" y="1443"/>
                  </a:cubicBezTo>
                  <a:cubicBezTo>
                    <a:pt x="1681" y="1432"/>
                    <a:pt x="1675" y="1408"/>
                    <a:pt x="1677" y="1392"/>
                  </a:cubicBezTo>
                  <a:close/>
                  <a:moveTo>
                    <a:pt x="1677" y="1284"/>
                  </a:moveTo>
                  <a:cubicBezTo>
                    <a:pt x="1657" y="1267"/>
                    <a:pt x="1626" y="1245"/>
                    <a:pt x="1596" y="1248"/>
                  </a:cubicBezTo>
                  <a:cubicBezTo>
                    <a:pt x="1626" y="1279"/>
                    <a:pt x="1654" y="1312"/>
                    <a:pt x="1674" y="1353"/>
                  </a:cubicBezTo>
                  <a:cubicBezTo>
                    <a:pt x="1682" y="1365"/>
                    <a:pt x="1683" y="1330"/>
                    <a:pt x="1677" y="1329"/>
                  </a:cubicBezTo>
                  <a:cubicBezTo>
                    <a:pt x="1672" y="1329"/>
                    <a:pt x="1667" y="1329"/>
                    <a:pt x="1668" y="1323"/>
                  </a:cubicBezTo>
                  <a:cubicBezTo>
                    <a:pt x="1671" y="1323"/>
                    <a:pt x="1674" y="1323"/>
                    <a:pt x="1677" y="1323"/>
                  </a:cubicBezTo>
                  <a:cubicBezTo>
                    <a:pt x="1682" y="1317"/>
                    <a:pt x="1682" y="1290"/>
                    <a:pt x="1677" y="1284"/>
                  </a:cubicBezTo>
                  <a:close/>
                  <a:moveTo>
                    <a:pt x="1542" y="1251"/>
                  </a:moveTo>
                  <a:cubicBezTo>
                    <a:pt x="1541" y="1253"/>
                    <a:pt x="1539" y="1254"/>
                    <a:pt x="1536" y="1254"/>
                  </a:cubicBezTo>
                  <a:cubicBezTo>
                    <a:pt x="1517" y="1286"/>
                    <a:pt x="1493" y="1311"/>
                    <a:pt x="1470" y="1338"/>
                  </a:cubicBezTo>
                  <a:cubicBezTo>
                    <a:pt x="1448" y="1364"/>
                    <a:pt x="1416" y="1388"/>
                    <a:pt x="1410" y="1428"/>
                  </a:cubicBezTo>
                  <a:cubicBezTo>
                    <a:pt x="1447" y="1450"/>
                    <a:pt x="1484" y="1472"/>
                    <a:pt x="1533" y="1482"/>
                  </a:cubicBezTo>
                  <a:cubicBezTo>
                    <a:pt x="1545" y="1499"/>
                    <a:pt x="1552" y="1521"/>
                    <a:pt x="1584" y="1518"/>
                  </a:cubicBezTo>
                  <a:cubicBezTo>
                    <a:pt x="1597" y="1424"/>
                    <a:pt x="1588" y="1313"/>
                    <a:pt x="1557" y="1245"/>
                  </a:cubicBezTo>
                  <a:cubicBezTo>
                    <a:pt x="1549" y="1252"/>
                    <a:pt x="1557" y="1275"/>
                    <a:pt x="1542" y="1275"/>
                  </a:cubicBezTo>
                  <a:cubicBezTo>
                    <a:pt x="1538" y="1265"/>
                    <a:pt x="1550" y="1256"/>
                    <a:pt x="1542" y="1251"/>
                  </a:cubicBezTo>
                  <a:close/>
                  <a:moveTo>
                    <a:pt x="2145" y="1260"/>
                  </a:moveTo>
                  <a:cubicBezTo>
                    <a:pt x="2145" y="1259"/>
                    <a:pt x="2145" y="1258"/>
                    <a:pt x="2145" y="1257"/>
                  </a:cubicBezTo>
                  <a:cubicBezTo>
                    <a:pt x="2141" y="1257"/>
                    <a:pt x="2137" y="1257"/>
                    <a:pt x="2133" y="1257"/>
                  </a:cubicBezTo>
                  <a:cubicBezTo>
                    <a:pt x="2133" y="1270"/>
                    <a:pt x="2133" y="1283"/>
                    <a:pt x="2133" y="1296"/>
                  </a:cubicBezTo>
                  <a:cubicBezTo>
                    <a:pt x="2133" y="1321"/>
                    <a:pt x="2127" y="1340"/>
                    <a:pt x="2118" y="1356"/>
                  </a:cubicBezTo>
                  <a:cubicBezTo>
                    <a:pt x="2149" y="1356"/>
                    <a:pt x="2201" y="1370"/>
                    <a:pt x="2220" y="1353"/>
                  </a:cubicBezTo>
                  <a:cubicBezTo>
                    <a:pt x="2228" y="1352"/>
                    <a:pt x="2217" y="1370"/>
                    <a:pt x="2229" y="1365"/>
                  </a:cubicBezTo>
                  <a:cubicBezTo>
                    <a:pt x="2274" y="1365"/>
                    <a:pt x="2314" y="1370"/>
                    <a:pt x="2355" y="1374"/>
                  </a:cubicBezTo>
                  <a:cubicBezTo>
                    <a:pt x="2355" y="1340"/>
                    <a:pt x="2355" y="1306"/>
                    <a:pt x="2355" y="1272"/>
                  </a:cubicBezTo>
                  <a:cubicBezTo>
                    <a:pt x="2351" y="1265"/>
                    <a:pt x="2334" y="1271"/>
                    <a:pt x="2325" y="1269"/>
                  </a:cubicBezTo>
                  <a:cubicBezTo>
                    <a:pt x="2314" y="1269"/>
                    <a:pt x="2303" y="1269"/>
                    <a:pt x="2292" y="1269"/>
                  </a:cubicBezTo>
                  <a:cubicBezTo>
                    <a:pt x="2287" y="1262"/>
                    <a:pt x="2269" y="1268"/>
                    <a:pt x="2259" y="1266"/>
                  </a:cubicBezTo>
                  <a:cubicBezTo>
                    <a:pt x="2239" y="1263"/>
                    <a:pt x="2225" y="1266"/>
                    <a:pt x="2220" y="1278"/>
                  </a:cubicBezTo>
                  <a:cubicBezTo>
                    <a:pt x="2220" y="1273"/>
                    <a:pt x="2220" y="1268"/>
                    <a:pt x="2220" y="1263"/>
                  </a:cubicBezTo>
                  <a:cubicBezTo>
                    <a:pt x="2193" y="1264"/>
                    <a:pt x="2169" y="1262"/>
                    <a:pt x="2145" y="1260"/>
                  </a:cubicBezTo>
                  <a:close/>
                  <a:moveTo>
                    <a:pt x="1401" y="1404"/>
                  </a:moveTo>
                  <a:cubicBezTo>
                    <a:pt x="1441" y="1363"/>
                    <a:pt x="1475" y="1316"/>
                    <a:pt x="1512" y="1272"/>
                  </a:cubicBezTo>
                  <a:cubicBezTo>
                    <a:pt x="1512" y="1270"/>
                    <a:pt x="1512" y="1268"/>
                    <a:pt x="1512" y="1266"/>
                  </a:cubicBezTo>
                  <a:cubicBezTo>
                    <a:pt x="1514" y="1266"/>
                    <a:pt x="1516" y="1266"/>
                    <a:pt x="1515" y="1263"/>
                  </a:cubicBezTo>
                  <a:cubicBezTo>
                    <a:pt x="1419" y="1290"/>
                    <a:pt x="1344" y="1338"/>
                    <a:pt x="1281" y="1398"/>
                  </a:cubicBezTo>
                  <a:cubicBezTo>
                    <a:pt x="1331" y="1395"/>
                    <a:pt x="1361" y="1412"/>
                    <a:pt x="1398" y="1422"/>
                  </a:cubicBezTo>
                  <a:cubicBezTo>
                    <a:pt x="1398" y="1415"/>
                    <a:pt x="1398" y="1408"/>
                    <a:pt x="1401" y="1404"/>
                  </a:cubicBezTo>
                  <a:close/>
                  <a:moveTo>
                    <a:pt x="1527" y="1491"/>
                  </a:moveTo>
                  <a:cubicBezTo>
                    <a:pt x="1438" y="1468"/>
                    <a:pt x="1388" y="1406"/>
                    <a:pt x="1278" y="1404"/>
                  </a:cubicBezTo>
                  <a:cubicBezTo>
                    <a:pt x="1276" y="1404"/>
                    <a:pt x="1274" y="1404"/>
                    <a:pt x="1275" y="1407"/>
                  </a:cubicBezTo>
                  <a:cubicBezTo>
                    <a:pt x="1322" y="1415"/>
                    <a:pt x="1357" y="1436"/>
                    <a:pt x="1392" y="1458"/>
                  </a:cubicBezTo>
                  <a:cubicBezTo>
                    <a:pt x="1439" y="1488"/>
                    <a:pt x="1468" y="1529"/>
                    <a:pt x="1545" y="1518"/>
                  </a:cubicBezTo>
                  <a:cubicBezTo>
                    <a:pt x="1548" y="1512"/>
                    <a:pt x="1530" y="1501"/>
                    <a:pt x="1527" y="1491"/>
                  </a:cubicBezTo>
                  <a:close/>
                  <a:moveTo>
                    <a:pt x="267" y="1470"/>
                  </a:moveTo>
                  <a:cubicBezTo>
                    <a:pt x="297" y="1482"/>
                    <a:pt x="342" y="1479"/>
                    <a:pt x="381" y="1482"/>
                  </a:cubicBezTo>
                  <a:cubicBezTo>
                    <a:pt x="399" y="1466"/>
                    <a:pt x="417" y="1450"/>
                    <a:pt x="438" y="1437"/>
                  </a:cubicBezTo>
                  <a:cubicBezTo>
                    <a:pt x="445" y="1357"/>
                    <a:pt x="410" y="1304"/>
                    <a:pt x="360" y="1272"/>
                  </a:cubicBezTo>
                  <a:cubicBezTo>
                    <a:pt x="312" y="1334"/>
                    <a:pt x="252" y="1384"/>
                    <a:pt x="225" y="1467"/>
                  </a:cubicBezTo>
                  <a:cubicBezTo>
                    <a:pt x="228" y="1467"/>
                    <a:pt x="231" y="1467"/>
                    <a:pt x="234" y="1467"/>
                  </a:cubicBezTo>
                  <a:cubicBezTo>
                    <a:pt x="239" y="1474"/>
                    <a:pt x="257" y="1468"/>
                    <a:pt x="267" y="1470"/>
                  </a:cubicBezTo>
                  <a:close/>
                  <a:moveTo>
                    <a:pt x="2367" y="1311"/>
                  </a:moveTo>
                  <a:cubicBezTo>
                    <a:pt x="2360" y="1315"/>
                    <a:pt x="2366" y="1332"/>
                    <a:pt x="2364" y="1341"/>
                  </a:cubicBezTo>
                  <a:cubicBezTo>
                    <a:pt x="2364" y="1352"/>
                    <a:pt x="2364" y="1363"/>
                    <a:pt x="2364" y="1374"/>
                  </a:cubicBezTo>
                  <a:cubicBezTo>
                    <a:pt x="2391" y="1379"/>
                    <a:pt x="2427" y="1375"/>
                    <a:pt x="2454" y="1380"/>
                  </a:cubicBezTo>
                  <a:cubicBezTo>
                    <a:pt x="2460" y="1367"/>
                    <a:pt x="2455" y="1343"/>
                    <a:pt x="2457" y="1326"/>
                  </a:cubicBezTo>
                  <a:cubicBezTo>
                    <a:pt x="2464" y="1315"/>
                    <a:pt x="2458" y="1291"/>
                    <a:pt x="2460" y="1275"/>
                  </a:cubicBezTo>
                  <a:cubicBezTo>
                    <a:pt x="2454" y="1269"/>
                    <a:pt x="2438" y="1273"/>
                    <a:pt x="2427" y="1272"/>
                  </a:cubicBezTo>
                  <a:cubicBezTo>
                    <a:pt x="2417" y="1272"/>
                    <a:pt x="2407" y="1272"/>
                    <a:pt x="2397" y="1272"/>
                  </a:cubicBezTo>
                  <a:cubicBezTo>
                    <a:pt x="2386" y="1272"/>
                    <a:pt x="2375" y="1272"/>
                    <a:pt x="2364" y="1272"/>
                  </a:cubicBezTo>
                  <a:cubicBezTo>
                    <a:pt x="2362" y="1288"/>
                    <a:pt x="2369" y="1295"/>
                    <a:pt x="2367" y="1311"/>
                  </a:cubicBezTo>
                  <a:close/>
                  <a:moveTo>
                    <a:pt x="210" y="1467"/>
                  </a:moveTo>
                  <a:cubicBezTo>
                    <a:pt x="233" y="1395"/>
                    <a:pt x="294" y="1345"/>
                    <a:pt x="324" y="1290"/>
                  </a:cubicBezTo>
                  <a:cubicBezTo>
                    <a:pt x="246" y="1332"/>
                    <a:pt x="170" y="1376"/>
                    <a:pt x="141" y="1467"/>
                  </a:cubicBezTo>
                  <a:cubicBezTo>
                    <a:pt x="157" y="1472"/>
                    <a:pt x="194" y="1472"/>
                    <a:pt x="210" y="1467"/>
                  </a:cubicBezTo>
                  <a:close/>
                  <a:moveTo>
                    <a:pt x="954" y="1290"/>
                  </a:moveTo>
                  <a:cubicBezTo>
                    <a:pt x="918" y="1292"/>
                    <a:pt x="883" y="1295"/>
                    <a:pt x="870" y="1320"/>
                  </a:cubicBezTo>
                  <a:cubicBezTo>
                    <a:pt x="837" y="1327"/>
                    <a:pt x="796" y="1358"/>
                    <a:pt x="789" y="1392"/>
                  </a:cubicBezTo>
                  <a:cubicBezTo>
                    <a:pt x="824" y="1403"/>
                    <a:pt x="852" y="1421"/>
                    <a:pt x="879" y="1440"/>
                  </a:cubicBezTo>
                  <a:cubicBezTo>
                    <a:pt x="865" y="1363"/>
                    <a:pt x="931" y="1340"/>
                    <a:pt x="954" y="1290"/>
                  </a:cubicBezTo>
                  <a:close/>
                  <a:moveTo>
                    <a:pt x="951" y="1536"/>
                  </a:moveTo>
                  <a:cubicBezTo>
                    <a:pt x="897" y="1460"/>
                    <a:pt x="830" y="1381"/>
                    <a:pt x="699" y="1392"/>
                  </a:cubicBezTo>
                  <a:cubicBezTo>
                    <a:pt x="763" y="1405"/>
                    <a:pt x="789" y="1456"/>
                    <a:pt x="846" y="1476"/>
                  </a:cubicBezTo>
                  <a:cubicBezTo>
                    <a:pt x="860" y="1498"/>
                    <a:pt x="882" y="1512"/>
                    <a:pt x="891" y="1539"/>
                  </a:cubicBezTo>
                  <a:cubicBezTo>
                    <a:pt x="901" y="1539"/>
                    <a:pt x="911" y="1539"/>
                    <a:pt x="921" y="1539"/>
                  </a:cubicBezTo>
                  <a:cubicBezTo>
                    <a:pt x="930" y="1537"/>
                    <a:pt x="947" y="1543"/>
                    <a:pt x="951" y="1536"/>
                  </a:cubicBezTo>
                  <a:close/>
                  <a:moveTo>
                    <a:pt x="993" y="1443"/>
                  </a:moveTo>
                  <a:cubicBezTo>
                    <a:pt x="988" y="1392"/>
                    <a:pt x="987" y="1337"/>
                    <a:pt x="969" y="1299"/>
                  </a:cubicBezTo>
                  <a:cubicBezTo>
                    <a:pt x="936" y="1318"/>
                    <a:pt x="909" y="1369"/>
                    <a:pt x="888" y="1410"/>
                  </a:cubicBezTo>
                  <a:cubicBezTo>
                    <a:pt x="890" y="1423"/>
                    <a:pt x="884" y="1444"/>
                    <a:pt x="891" y="1452"/>
                  </a:cubicBezTo>
                  <a:cubicBezTo>
                    <a:pt x="913" y="1462"/>
                    <a:pt x="946" y="1544"/>
                    <a:pt x="978" y="1533"/>
                  </a:cubicBezTo>
                  <a:cubicBezTo>
                    <a:pt x="996" y="1526"/>
                    <a:pt x="988" y="1501"/>
                    <a:pt x="990" y="1473"/>
                  </a:cubicBezTo>
                  <a:cubicBezTo>
                    <a:pt x="997" y="1469"/>
                    <a:pt x="991" y="1452"/>
                    <a:pt x="993" y="1443"/>
                  </a:cubicBezTo>
                  <a:close/>
                  <a:moveTo>
                    <a:pt x="1113" y="1401"/>
                  </a:moveTo>
                  <a:cubicBezTo>
                    <a:pt x="1111" y="1421"/>
                    <a:pt x="1120" y="1430"/>
                    <a:pt x="1122" y="1446"/>
                  </a:cubicBezTo>
                  <a:cubicBezTo>
                    <a:pt x="1141" y="1443"/>
                    <a:pt x="1158" y="1438"/>
                    <a:pt x="1173" y="1431"/>
                  </a:cubicBezTo>
                  <a:cubicBezTo>
                    <a:pt x="1155" y="1396"/>
                    <a:pt x="1133" y="1365"/>
                    <a:pt x="1116" y="1329"/>
                  </a:cubicBezTo>
                  <a:cubicBezTo>
                    <a:pt x="1077" y="1317"/>
                    <a:pt x="1040" y="1287"/>
                    <a:pt x="993" y="1293"/>
                  </a:cubicBezTo>
                  <a:cubicBezTo>
                    <a:pt x="1024" y="1313"/>
                    <a:pt x="1047" y="1341"/>
                    <a:pt x="1077" y="1362"/>
                  </a:cubicBezTo>
                  <a:cubicBezTo>
                    <a:pt x="1087" y="1377"/>
                    <a:pt x="1102" y="1387"/>
                    <a:pt x="1113" y="1401"/>
                  </a:cubicBezTo>
                  <a:close/>
                  <a:moveTo>
                    <a:pt x="1056" y="1293"/>
                  </a:moveTo>
                  <a:cubicBezTo>
                    <a:pt x="1067" y="1298"/>
                    <a:pt x="1079" y="1302"/>
                    <a:pt x="1092" y="1305"/>
                  </a:cubicBezTo>
                  <a:cubicBezTo>
                    <a:pt x="1091" y="1298"/>
                    <a:pt x="1092" y="1293"/>
                    <a:pt x="1095" y="1290"/>
                  </a:cubicBezTo>
                  <a:cubicBezTo>
                    <a:pt x="1083" y="1290"/>
                    <a:pt x="1026" y="1289"/>
                    <a:pt x="1056" y="1293"/>
                  </a:cubicBezTo>
                  <a:close/>
                  <a:moveTo>
                    <a:pt x="1134" y="1323"/>
                  </a:moveTo>
                  <a:cubicBezTo>
                    <a:pt x="1125" y="1315"/>
                    <a:pt x="1111" y="1299"/>
                    <a:pt x="1101" y="1305"/>
                  </a:cubicBezTo>
                  <a:cubicBezTo>
                    <a:pt x="1148" y="1326"/>
                    <a:pt x="1153" y="1389"/>
                    <a:pt x="1185" y="1425"/>
                  </a:cubicBezTo>
                  <a:cubicBezTo>
                    <a:pt x="1197" y="1418"/>
                    <a:pt x="1211" y="1413"/>
                    <a:pt x="1224" y="1407"/>
                  </a:cubicBezTo>
                  <a:cubicBezTo>
                    <a:pt x="1200" y="1385"/>
                    <a:pt x="1163" y="1348"/>
                    <a:pt x="1134" y="1323"/>
                  </a:cubicBezTo>
                  <a:close/>
                  <a:moveTo>
                    <a:pt x="1224" y="1392"/>
                  </a:moveTo>
                  <a:cubicBezTo>
                    <a:pt x="1224" y="1370"/>
                    <a:pt x="1224" y="1348"/>
                    <a:pt x="1224" y="1326"/>
                  </a:cubicBezTo>
                  <a:cubicBezTo>
                    <a:pt x="1197" y="1324"/>
                    <a:pt x="1190" y="1342"/>
                    <a:pt x="1173" y="1350"/>
                  </a:cubicBezTo>
                  <a:cubicBezTo>
                    <a:pt x="1191" y="1363"/>
                    <a:pt x="1206" y="1379"/>
                    <a:pt x="1224" y="1392"/>
                  </a:cubicBezTo>
                  <a:close/>
                  <a:moveTo>
                    <a:pt x="1002" y="1482"/>
                  </a:moveTo>
                  <a:cubicBezTo>
                    <a:pt x="1004" y="1495"/>
                    <a:pt x="1000" y="1502"/>
                    <a:pt x="999" y="1512"/>
                  </a:cubicBezTo>
                  <a:cubicBezTo>
                    <a:pt x="1027" y="1493"/>
                    <a:pt x="1070" y="1463"/>
                    <a:pt x="1113" y="1449"/>
                  </a:cubicBezTo>
                  <a:cubicBezTo>
                    <a:pt x="1113" y="1432"/>
                    <a:pt x="1101" y="1427"/>
                    <a:pt x="1104" y="1407"/>
                  </a:cubicBezTo>
                  <a:cubicBezTo>
                    <a:pt x="1067" y="1373"/>
                    <a:pt x="1032" y="1321"/>
                    <a:pt x="987" y="1305"/>
                  </a:cubicBezTo>
                  <a:cubicBezTo>
                    <a:pt x="986" y="1343"/>
                    <a:pt x="1001" y="1391"/>
                    <a:pt x="1002" y="1437"/>
                  </a:cubicBezTo>
                  <a:cubicBezTo>
                    <a:pt x="1002" y="1452"/>
                    <a:pt x="1002" y="1467"/>
                    <a:pt x="1002" y="1482"/>
                  </a:cubicBezTo>
                  <a:close/>
                  <a:moveTo>
                    <a:pt x="1239" y="1332"/>
                  </a:moveTo>
                  <a:cubicBezTo>
                    <a:pt x="1236" y="1327"/>
                    <a:pt x="1238" y="1317"/>
                    <a:pt x="1233" y="1314"/>
                  </a:cubicBezTo>
                  <a:cubicBezTo>
                    <a:pt x="1235" y="1339"/>
                    <a:pt x="1229" y="1372"/>
                    <a:pt x="1236" y="1392"/>
                  </a:cubicBezTo>
                  <a:cubicBezTo>
                    <a:pt x="1237" y="1396"/>
                    <a:pt x="1240" y="1398"/>
                    <a:pt x="1245" y="1398"/>
                  </a:cubicBezTo>
                  <a:cubicBezTo>
                    <a:pt x="1252" y="1378"/>
                    <a:pt x="1239" y="1354"/>
                    <a:pt x="1239" y="1332"/>
                  </a:cubicBezTo>
                  <a:close/>
                  <a:moveTo>
                    <a:pt x="630" y="1329"/>
                  </a:moveTo>
                  <a:cubicBezTo>
                    <a:pt x="630" y="1343"/>
                    <a:pt x="627" y="1360"/>
                    <a:pt x="639" y="1362"/>
                  </a:cubicBezTo>
                  <a:cubicBezTo>
                    <a:pt x="637" y="1350"/>
                    <a:pt x="635" y="1338"/>
                    <a:pt x="630" y="1329"/>
                  </a:cubicBezTo>
                  <a:close/>
                  <a:moveTo>
                    <a:pt x="1749" y="1449"/>
                  </a:moveTo>
                  <a:cubicBezTo>
                    <a:pt x="1747" y="1409"/>
                    <a:pt x="1753" y="1377"/>
                    <a:pt x="1755" y="1341"/>
                  </a:cubicBezTo>
                  <a:cubicBezTo>
                    <a:pt x="1731" y="1338"/>
                    <a:pt x="1709" y="1333"/>
                    <a:pt x="1686" y="1329"/>
                  </a:cubicBezTo>
                  <a:cubicBezTo>
                    <a:pt x="1680" y="1360"/>
                    <a:pt x="1694" y="1387"/>
                    <a:pt x="1692" y="1404"/>
                  </a:cubicBezTo>
                  <a:cubicBezTo>
                    <a:pt x="1691" y="1404"/>
                    <a:pt x="1690" y="1404"/>
                    <a:pt x="1689" y="1404"/>
                  </a:cubicBezTo>
                  <a:cubicBezTo>
                    <a:pt x="1677" y="1399"/>
                    <a:pt x="1686" y="1441"/>
                    <a:pt x="1683" y="1455"/>
                  </a:cubicBezTo>
                  <a:cubicBezTo>
                    <a:pt x="1697" y="1457"/>
                    <a:pt x="1745" y="1467"/>
                    <a:pt x="1749" y="1449"/>
                  </a:cubicBezTo>
                  <a:close/>
                  <a:moveTo>
                    <a:pt x="1884" y="1356"/>
                  </a:moveTo>
                  <a:cubicBezTo>
                    <a:pt x="1839" y="1357"/>
                    <a:pt x="1804" y="1348"/>
                    <a:pt x="1764" y="1344"/>
                  </a:cubicBezTo>
                  <a:cubicBezTo>
                    <a:pt x="1763" y="1382"/>
                    <a:pt x="1758" y="1416"/>
                    <a:pt x="1758" y="1455"/>
                  </a:cubicBezTo>
                  <a:cubicBezTo>
                    <a:pt x="1790" y="1455"/>
                    <a:pt x="1822" y="1455"/>
                    <a:pt x="1854" y="1455"/>
                  </a:cubicBezTo>
                  <a:cubicBezTo>
                    <a:pt x="1885" y="1453"/>
                    <a:pt x="1924" y="1459"/>
                    <a:pt x="1950" y="1452"/>
                  </a:cubicBezTo>
                  <a:cubicBezTo>
                    <a:pt x="1950" y="1449"/>
                    <a:pt x="1950" y="1446"/>
                    <a:pt x="1950" y="1443"/>
                  </a:cubicBezTo>
                  <a:cubicBezTo>
                    <a:pt x="1957" y="1433"/>
                    <a:pt x="1951" y="1410"/>
                    <a:pt x="1953" y="1395"/>
                  </a:cubicBezTo>
                  <a:cubicBezTo>
                    <a:pt x="1953" y="1383"/>
                    <a:pt x="1953" y="1371"/>
                    <a:pt x="1953" y="1359"/>
                  </a:cubicBezTo>
                  <a:cubicBezTo>
                    <a:pt x="1936" y="1352"/>
                    <a:pt x="1906" y="1358"/>
                    <a:pt x="1884" y="1356"/>
                  </a:cubicBezTo>
                  <a:close/>
                  <a:moveTo>
                    <a:pt x="1992" y="1359"/>
                  </a:moveTo>
                  <a:cubicBezTo>
                    <a:pt x="1987" y="1355"/>
                    <a:pt x="1955" y="1349"/>
                    <a:pt x="1962" y="1368"/>
                  </a:cubicBezTo>
                  <a:cubicBezTo>
                    <a:pt x="1962" y="1384"/>
                    <a:pt x="1962" y="1400"/>
                    <a:pt x="1962" y="1416"/>
                  </a:cubicBezTo>
                  <a:cubicBezTo>
                    <a:pt x="1955" y="1423"/>
                    <a:pt x="1961" y="1443"/>
                    <a:pt x="1959" y="1455"/>
                  </a:cubicBezTo>
                  <a:cubicBezTo>
                    <a:pt x="1980" y="1455"/>
                    <a:pt x="2001" y="1455"/>
                    <a:pt x="2022" y="1455"/>
                  </a:cubicBezTo>
                  <a:cubicBezTo>
                    <a:pt x="2042" y="1453"/>
                    <a:pt x="2070" y="1459"/>
                    <a:pt x="2085" y="1452"/>
                  </a:cubicBezTo>
                  <a:cubicBezTo>
                    <a:pt x="2100" y="1457"/>
                    <a:pt x="2097" y="1444"/>
                    <a:pt x="2106" y="1443"/>
                  </a:cubicBezTo>
                  <a:cubicBezTo>
                    <a:pt x="2111" y="1460"/>
                    <a:pt x="2144" y="1449"/>
                    <a:pt x="2163" y="1452"/>
                  </a:cubicBezTo>
                  <a:cubicBezTo>
                    <a:pt x="2174" y="1459"/>
                    <a:pt x="2198" y="1453"/>
                    <a:pt x="2214" y="1455"/>
                  </a:cubicBezTo>
                  <a:cubicBezTo>
                    <a:pt x="2212" y="1429"/>
                    <a:pt x="2218" y="1395"/>
                    <a:pt x="2211" y="1374"/>
                  </a:cubicBezTo>
                  <a:cubicBezTo>
                    <a:pt x="2178" y="1371"/>
                    <a:pt x="2135" y="1366"/>
                    <a:pt x="2109" y="1365"/>
                  </a:cubicBezTo>
                  <a:cubicBezTo>
                    <a:pt x="2105" y="1358"/>
                    <a:pt x="2088" y="1364"/>
                    <a:pt x="2079" y="1362"/>
                  </a:cubicBezTo>
                  <a:cubicBezTo>
                    <a:pt x="2047" y="1364"/>
                    <a:pt x="2024" y="1357"/>
                    <a:pt x="1992" y="1359"/>
                  </a:cubicBezTo>
                  <a:close/>
                  <a:moveTo>
                    <a:pt x="2442" y="1488"/>
                  </a:moveTo>
                  <a:cubicBezTo>
                    <a:pt x="2448" y="1458"/>
                    <a:pt x="2449" y="1423"/>
                    <a:pt x="2454" y="1392"/>
                  </a:cubicBezTo>
                  <a:cubicBezTo>
                    <a:pt x="2424" y="1390"/>
                    <a:pt x="2392" y="1390"/>
                    <a:pt x="2364" y="1386"/>
                  </a:cubicBezTo>
                  <a:cubicBezTo>
                    <a:pt x="2355" y="1392"/>
                    <a:pt x="2371" y="1423"/>
                    <a:pt x="2349" y="1416"/>
                  </a:cubicBezTo>
                  <a:cubicBezTo>
                    <a:pt x="2343" y="1407"/>
                    <a:pt x="2361" y="1404"/>
                    <a:pt x="2355" y="1386"/>
                  </a:cubicBezTo>
                  <a:cubicBezTo>
                    <a:pt x="2310" y="1384"/>
                    <a:pt x="2271" y="1376"/>
                    <a:pt x="2223" y="1377"/>
                  </a:cubicBezTo>
                  <a:cubicBezTo>
                    <a:pt x="2223" y="1403"/>
                    <a:pt x="2223" y="1429"/>
                    <a:pt x="2223" y="1455"/>
                  </a:cubicBezTo>
                  <a:cubicBezTo>
                    <a:pt x="2300" y="1462"/>
                    <a:pt x="2366" y="1480"/>
                    <a:pt x="2442" y="1488"/>
                  </a:cubicBezTo>
                  <a:close/>
                  <a:moveTo>
                    <a:pt x="690" y="1515"/>
                  </a:moveTo>
                  <a:cubicBezTo>
                    <a:pt x="674" y="1472"/>
                    <a:pt x="670" y="1417"/>
                    <a:pt x="645" y="1383"/>
                  </a:cubicBezTo>
                  <a:cubicBezTo>
                    <a:pt x="638" y="1441"/>
                    <a:pt x="598" y="1466"/>
                    <a:pt x="582" y="1515"/>
                  </a:cubicBezTo>
                  <a:cubicBezTo>
                    <a:pt x="599" y="1515"/>
                    <a:pt x="616" y="1515"/>
                    <a:pt x="633" y="1515"/>
                  </a:cubicBezTo>
                  <a:cubicBezTo>
                    <a:pt x="645" y="1520"/>
                    <a:pt x="678" y="1520"/>
                    <a:pt x="690" y="1515"/>
                  </a:cubicBezTo>
                  <a:close/>
                  <a:moveTo>
                    <a:pt x="702" y="1518"/>
                  </a:moveTo>
                  <a:cubicBezTo>
                    <a:pt x="761" y="1522"/>
                    <a:pt x="815" y="1547"/>
                    <a:pt x="879" y="1536"/>
                  </a:cubicBezTo>
                  <a:cubicBezTo>
                    <a:pt x="826" y="1468"/>
                    <a:pt x="750" y="1423"/>
                    <a:pt x="663" y="1389"/>
                  </a:cubicBezTo>
                  <a:cubicBezTo>
                    <a:pt x="674" y="1434"/>
                    <a:pt x="691" y="1473"/>
                    <a:pt x="702" y="1518"/>
                  </a:cubicBezTo>
                  <a:close/>
                  <a:moveTo>
                    <a:pt x="573" y="1512"/>
                  </a:moveTo>
                  <a:cubicBezTo>
                    <a:pt x="578" y="1465"/>
                    <a:pt x="634" y="1430"/>
                    <a:pt x="624" y="1398"/>
                  </a:cubicBezTo>
                  <a:cubicBezTo>
                    <a:pt x="562" y="1417"/>
                    <a:pt x="492" y="1454"/>
                    <a:pt x="453" y="1506"/>
                  </a:cubicBezTo>
                  <a:cubicBezTo>
                    <a:pt x="436" y="1522"/>
                    <a:pt x="493" y="1512"/>
                    <a:pt x="510" y="1515"/>
                  </a:cubicBezTo>
                  <a:cubicBezTo>
                    <a:pt x="530" y="1513"/>
                    <a:pt x="558" y="1519"/>
                    <a:pt x="573" y="1512"/>
                  </a:cubicBezTo>
                  <a:close/>
                  <a:moveTo>
                    <a:pt x="1464" y="1515"/>
                  </a:moveTo>
                  <a:cubicBezTo>
                    <a:pt x="1392" y="1485"/>
                    <a:pt x="1345" y="1430"/>
                    <a:pt x="1263" y="1410"/>
                  </a:cubicBezTo>
                  <a:cubicBezTo>
                    <a:pt x="1261" y="1454"/>
                    <a:pt x="1305" y="1475"/>
                    <a:pt x="1314" y="1518"/>
                  </a:cubicBezTo>
                  <a:cubicBezTo>
                    <a:pt x="1359" y="1525"/>
                    <a:pt x="1417" y="1519"/>
                    <a:pt x="1467" y="1521"/>
                  </a:cubicBezTo>
                  <a:cubicBezTo>
                    <a:pt x="1466" y="1519"/>
                    <a:pt x="1467" y="1515"/>
                    <a:pt x="1464" y="1515"/>
                  </a:cubicBezTo>
                  <a:close/>
                  <a:moveTo>
                    <a:pt x="1212" y="1464"/>
                  </a:moveTo>
                  <a:cubicBezTo>
                    <a:pt x="1220" y="1445"/>
                    <a:pt x="1250" y="1435"/>
                    <a:pt x="1242" y="1410"/>
                  </a:cubicBezTo>
                  <a:cubicBezTo>
                    <a:pt x="1226" y="1418"/>
                    <a:pt x="1208" y="1424"/>
                    <a:pt x="1191" y="1431"/>
                  </a:cubicBezTo>
                  <a:cubicBezTo>
                    <a:pt x="1183" y="1434"/>
                    <a:pt x="1208" y="1446"/>
                    <a:pt x="1197" y="1452"/>
                  </a:cubicBezTo>
                  <a:cubicBezTo>
                    <a:pt x="1181" y="1455"/>
                    <a:pt x="1187" y="1436"/>
                    <a:pt x="1173" y="1437"/>
                  </a:cubicBezTo>
                  <a:cubicBezTo>
                    <a:pt x="1123" y="1476"/>
                    <a:pt x="1036" y="1473"/>
                    <a:pt x="999" y="1530"/>
                  </a:cubicBezTo>
                  <a:cubicBezTo>
                    <a:pt x="1017" y="1529"/>
                    <a:pt x="1032" y="1525"/>
                    <a:pt x="1050" y="1524"/>
                  </a:cubicBezTo>
                  <a:cubicBezTo>
                    <a:pt x="1060" y="1524"/>
                    <a:pt x="1070" y="1524"/>
                    <a:pt x="1080" y="1524"/>
                  </a:cubicBezTo>
                  <a:cubicBezTo>
                    <a:pt x="1104" y="1522"/>
                    <a:pt x="1136" y="1528"/>
                    <a:pt x="1155" y="1521"/>
                  </a:cubicBezTo>
                  <a:cubicBezTo>
                    <a:pt x="1158" y="1506"/>
                    <a:pt x="1174" y="1504"/>
                    <a:pt x="1182" y="1494"/>
                  </a:cubicBezTo>
                  <a:cubicBezTo>
                    <a:pt x="1193" y="1485"/>
                    <a:pt x="1203" y="1475"/>
                    <a:pt x="1212" y="1464"/>
                  </a:cubicBezTo>
                  <a:close/>
                  <a:moveTo>
                    <a:pt x="1233" y="1521"/>
                  </a:moveTo>
                  <a:cubicBezTo>
                    <a:pt x="1255" y="1519"/>
                    <a:pt x="1285" y="1525"/>
                    <a:pt x="1302" y="1518"/>
                  </a:cubicBezTo>
                  <a:cubicBezTo>
                    <a:pt x="1282" y="1492"/>
                    <a:pt x="1271" y="1457"/>
                    <a:pt x="1251" y="1431"/>
                  </a:cubicBezTo>
                  <a:cubicBezTo>
                    <a:pt x="1231" y="1469"/>
                    <a:pt x="1195" y="1491"/>
                    <a:pt x="1167" y="1521"/>
                  </a:cubicBezTo>
                  <a:cubicBezTo>
                    <a:pt x="1182" y="1526"/>
                    <a:pt x="1218" y="1526"/>
                    <a:pt x="1233" y="1521"/>
                  </a:cubicBezTo>
                  <a:close/>
                  <a:moveTo>
                    <a:pt x="2100" y="1494"/>
                  </a:moveTo>
                  <a:cubicBezTo>
                    <a:pt x="2100" y="1484"/>
                    <a:pt x="2100" y="1474"/>
                    <a:pt x="2100" y="1464"/>
                  </a:cubicBezTo>
                  <a:cubicBezTo>
                    <a:pt x="1978" y="1465"/>
                    <a:pt x="1887" y="1464"/>
                    <a:pt x="1761" y="1464"/>
                  </a:cubicBezTo>
                  <a:cubicBezTo>
                    <a:pt x="1753" y="1467"/>
                    <a:pt x="1764" y="1489"/>
                    <a:pt x="1749" y="1485"/>
                  </a:cubicBezTo>
                  <a:cubicBezTo>
                    <a:pt x="1742" y="1484"/>
                    <a:pt x="1748" y="1470"/>
                    <a:pt x="1746" y="1464"/>
                  </a:cubicBezTo>
                  <a:cubicBezTo>
                    <a:pt x="1725" y="1464"/>
                    <a:pt x="1704" y="1464"/>
                    <a:pt x="1683" y="1464"/>
                  </a:cubicBezTo>
                  <a:cubicBezTo>
                    <a:pt x="1685" y="1486"/>
                    <a:pt x="1676" y="1497"/>
                    <a:pt x="1677" y="1518"/>
                  </a:cubicBezTo>
                  <a:cubicBezTo>
                    <a:pt x="1720" y="1518"/>
                    <a:pt x="1763" y="1518"/>
                    <a:pt x="1806" y="1518"/>
                  </a:cubicBezTo>
                  <a:cubicBezTo>
                    <a:pt x="1827" y="1532"/>
                    <a:pt x="1840" y="1512"/>
                    <a:pt x="1833" y="1488"/>
                  </a:cubicBezTo>
                  <a:cubicBezTo>
                    <a:pt x="1837" y="1479"/>
                    <a:pt x="1822" y="1468"/>
                    <a:pt x="1836" y="1467"/>
                  </a:cubicBezTo>
                  <a:cubicBezTo>
                    <a:pt x="1849" y="1473"/>
                    <a:pt x="1838" y="1503"/>
                    <a:pt x="1842" y="1518"/>
                  </a:cubicBezTo>
                  <a:cubicBezTo>
                    <a:pt x="1844" y="1518"/>
                    <a:pt x="1846" y="1518"/>
                    <a:pt x="1845" y="1521"/>
                  </a:cubicBezTo>
                  <a:cubicBezTo>
                    <a:pt x="1853" y="1528"/>
                    <a:pt x="1874" y="1522"/>
                    <a:pt x="1887" y="1524"/>
                  </a:cubicBezTo>
                  <a:cubicBezTo>
                    <a:pt x="1922" y="1524"/>
                    <a:pt x="1957" y="1524"/>
                    <a:pt x="1992" y="1524"/>
                  </a:cubicBezTo>
                  <a:cubicBezTo>
                    <a:pt x="2024" y="1514"/>
                    <a:pt x="2122" y="1549"/>
                    <a:pt x="2100" y="1494"/>
                  </a:cubicBezTo>
                  <a:close/>
                  <a:moveTo>
                    <a:pt x="2139" y="1467"/>
                  </a:moveTo>
                  <a:cubicBezTo>
                    <a:pt x="2102" y="1444"/>
                    <a:pt x="2105" y="1503"/>
                    <a:pt x="2112" y="1524"/>
                  </a:cubicBezTo>
                  <a:cubicBezTo>
                    <a:pt x="2144" y="1524"/>
                    <a:pt x="2176" y="1524"/>
                    <a:pt x="2208" y="1524"/>
                  </a:cubicBezTo>
                  <a:cubicBezTo>
                    <a:pt x="2233" y="1529"/>
                    <a:pt x="2279" y="1529"/>
                    <a:pt x="2304" y="1524"/>
                  </a:cubicBezTo>
                  <a:cubicBezTo>
                    <a:pt x="2304" y="1509"/>
                    <a:pt x="2304" y="1494"/>
                    <a:pt x="2304" y="1479"/>
                  </a:cubicBezTo>
                  <a:cubicBezTo>
                    <a:pt x="2248" y="1476"/>
                    <a:pt x="2200" y="1465"/>
                    <a:pt x="2139" y="1467"/>
                  </a:cubicBezTo>
                  <a:close/>
                  <a:moveTo>
                    <a:pt x="171" y="1479"/>
                  </a:moveTo>
                  <a:cubicBezTo>
                    <a:pt x="185" y="1477"/>
                    <a:pt x="190" y="1484"/>
                    <a:pt x="204" y="1482"/>
                  </a:cubicBezTo>
                  <a:cubicBezTo>
                    <a:pt x="206" y="1470"/>
                    <a:pt x="164" y="1476"/>
                    <a:pt x="171" y="1479"/>
                  </a:cubicBezTo>
                  <a:close/>
                  <a:moveTo>
                    <a:pt x="213" y="1482"/>
                  </a:moveTo>
                  <a:cubicBezTo>
                    <a:pt x="224" y="1480"/>
                    <a:pt x="243" y="1486"/>
                    <a:pt x="249" y="1479"/>
                  </a:cubicBezTo>
                  <a:cubicBezTo>
                    <a:pt x="237" y="1482"/>
                    <a:pt x="217" y="1467"/>
                    <a:pt x="213" y="1482"/>
                  </a:cubicBezTo>
                  <a:close/>
                  <a:moveTo>
                    <a:pt x="2313" y="1482"/>
                  </a:moveTo>
                  <a:cubicBezTo>
                    <a:pt x="2308" y="1490"/>
                    <a:pt x="2308" y="1519"/>
                    <a:pt x="2313" y="1527"/>
                  </a:cubicBezTo>
                  <a:cubicBezTo>
                    <a:pt x="2354" y="1525"/>
                    <a:pt x="2403" y="1531"/>
                    <a:pt x="2439" y="1524"/>
                  </a:cubicBezTo>
                  <a:cubicBezTo>
                    <a:pt x="2439" y="1520"/>
                    <a:pt x="2439" y="1516"/>
                    <a:pt x="2439" y="1512"/>
                  </a:cubicBezTo>
                  <a:cubicBezTo>
                    <a:pt x="2450" y="1501"/>
                    <a:pt x="2437" y="1488"/>
                    <a:pt x="2421" y="1494"/>
                  </a:cubicBezTo>
                  <a:cubicBezTo>
                    <a:pt x="2382" y="1493"/>
                    <a:pt x="2350" y="1485"/>
                    <a:pt x="2313" y="148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47" name="Freeform 79"/>
            <p:cNvSpPr/>
            <p:nvPr/>
          </p:nvSpPr>
          <p:spPr bwMode="auto">
            <a:xfrm>
              <a:off x="-930653" y="6908987"/>
              <a:ext cx="167985" cy="63718"/>
            </a:xfrm>
            <a:custGeom>
              <a:cxnLst>
                <a:cxn ang="0">
                  <a:pos x="34" y="6"/>
                </a:cxn>
                <a:cxn ang="0">
                  <a:pos x="1" y="9"/>
                </a:cxn>
                <a:cxn ang="0">
                  <a:pos x="4" y="3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34" y="6"/>
                </a:cxn>
              </a:cxnLst>
              <a:rect b="b" l="0" r="r" t="0"/>
              <a:pathLst>
                <a:path h="13" w="34">
                  <a:moveTo>
                    <a:pt x="34" y="6"/>
                  </a:moveTo>
                  <a:cubicBezTo>
                    <a:pt x="29" y="13"/>
                    <a:pt x="11" y="7"/>
                    <a:pt x="1" y="9"/>
                  </a:cubicBezTo>
                  <a:cubicBezTo>
                    <a:pt x="2" y="7"/>
                    <a:pt x="4" y="6"/>
                    <a:pt x="4" y="3"/>
                  </a:cubicBezTo>
                  <a:cubicBezTo>
                    <a:pt x="7" y="4"/>
                    <a:pt x="7" y="2"/>
                    <a:pt x="7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0" y="10"/>
                    <a:pt x="26" y="4"/>
                    <a:pt x="34" y="6"/>
                  </a:cubicBezTo>
                  <a:close/>
                </a:path>
              </a:pathLst>
            </a:custGeom>
            <a:solidFill>
              <a:srgbClr val="6D9B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48" name="Freeform 80"/>
            <p:cNvSpPr/>
            <p:nvPr/>
          </p:nvSpPr>
          <p:spPr bwMode="auto">
            <a:xfrm>
              <a:off x="8560493" y="-42111"/>
              <a:ext cx="1013702" cy="454719"/>
            </a:xfrm>
            <a:custGeom>
              <a:cxnLst>
                <a:cxn ang="0">
                  <a:pos x="92" y="90"/>
                </a:cxn>
                <a:cxn ang="0">
                  <a:pos x="2" y="87"/>
                </a:cxn>
                <a:cxn ang="0">
                  <a:pos x="5" y="21"/>
                </a:cxn>
                <a:cxn ang="0">
                  <a:pos x="8" y="12"/>
                </a:cxn>
                <a:cxn ang="0">
                  <a:pos x="47" y="12"/>
                </a:cxn>
                <a:cxn ang="0">
                  <a:pos x="200" y="0"/>
                </a:cxn>
                <a:cxn ang="0">
                  <a:pos x="206" y="0"/>
                </a:cxn>
                <a:cxn ang="0">
                  <a:pos x="206" y="66"/>
                </a:cxn>
                <a:cxn ang="0">
                  <a:pos x="206" y="93"/>
                </a:cxn>
                <a:cxn ang="0">
                  <a:pos x="176" y="93"/>
                </a:cxn>
                <a:cxn ang="0">
                  <a:pos x="122" y="93"/>
                </a:cxn>
                <a:cxn ang="0">
                  <a:pos x="92" y="90"/>
                </a:cxn>
              </a:cxnLst>
              <a:rect b="b" l="0" r="r" t="0"/>
              <a:pathLst>
                <a:path h="93" w="206">
                  <a:moveTo>
                    <a:pt x="92" y="90"/>
                  </a:moveTo>
                  <a:cubicBezTo>
                    <a:pt x="69" y="90"/>
                    <a:pt x="32" y="88"/>
                    <a:pt x="2" y="87"/>
                  </a:cubicBezTo>
                  <a:cubicBezTo>
                    <a:pt x="0" y="62"/>
                    <a:pt x="7" y="46"/>
                    <a:pt x="5" y="21"/>
                  </a:cubicBezTo>
                  <a:cubicBezTo>
                    <a:pt x="9" y="21"/>
                    <a:pt x="8" y="16"/>
                    <a:pt x="8" y="12"/>
                  </a:cubicBezTo>
                  <a:cubicBezTo>
                    <a:pt x="21" y="10"/>
                    <a:pt x="44" y="14"/>
                    <a:pt x="47" y="12"/>
                  </a:cubicBezTo>
                  <a:cubicBezTo>
                    <a:pt x="95" y="5"/>
                    <a:pt x="149" y="4"/>
                    <a:pt x="200" y="0"/>
                  </a:cubicBezTo>
                  <a:cubicBezTo>
                    <a:pt x="202" y="0"/>
                    <a:pt x="204" y="0"/>
                    <a:pt x="206" y="0"/>
                  </a:cubicBezTo>
                  <a:cubicBezTo>
                    <a:pt x="206" y="22"/>
                    <a:pt x="206" y="44"/>
                    <a:pt x="206" y="66"/>
                  </a:cubicBezTo>
                  <a:cubicBezTo>
                    <a:pt x="206" y="75"/>
                    <a:pt x="206" y="84"/>
                    <a:pt x="206" y="93"/>
                  </a:cubicBezTo>
                  <a:cubicBezTo>
                    <a:pt x="196" y="93"/>
                    <a:pt x="186" y="93"/>
                    <a:pt x="176" y="93"/>
                  </a:cubicBezTo>
                  <a:cubicBezTo>
                    <a:pt x="158" y="93"/>
                    <a:pt x="140" y="93"/>
                    <a:pt x="122" y="93"/>
                  </a:cubicBezTo>
                  <a:cubicBezTo>
                    <a:pt x="118" y="86"/>
                    <a:pt x="101" y="92"/>
                    <a:pt x="92" y="9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49" name="Freeform 81"/>
            <p:cNvSpPr/>
            <p:nvPr/>
          </p:nvSpPr>
          <p:spPr bwMode="auto">
            <a:xfrm>
              <a:off x="10118699" y="-88452"/>
              <a:ext cx="631391" cy="104266"/>
            </a:xfrm>
            <a:custGeom>
              <a:cxnLst>
                <a:cxn ang="0">
                  <a:pos x="0" y="0"/>
                </a:cxn>
                <a:cxn ang="0">
                  <a:pos x="129" y="0"/>
                </a:cxn>
                <a:cxn ang="0">
                  <a:pos x="129" y="21"/>
                </a:cxn>
                <a:cxn ang="0">
                  <a:pos x="126" y="3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21" w="129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129" y="7"/>
                    <a:pt x="129" y="14"/>
                    <a:pt x="129" y="21"/>
                  </a:cubicBezTo>
                  <a:cubicBezTo>
                    <a:pt x="122" y="21"/>
                    <a:pt x="128" y="8"/>
                    <a:pt x="126" y="3"/>
                  </a:cubicBezTo>
                  <a:cubicBezTo>
                    <a:pt x="84" y="3"/>
                    <a:pt x="42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50" name="Freeform 82"/>
            <p:cNvSpPr/>
            <p:nvPr/>
          </p:nvSpPr>
          <p:spPr bwMode="auto">
            <a:xfrm>
              <a:off x="10955726" y="-123208"/>
              <a:ext cx="191155" cy="110059"/>
            </a:xfrm>
            <a:custGeom>
              <a:cxnLst>
                <a:cxn ang="0">
                  <a:pos x="0" y="10"/>
                </a:cxn>
                <a:cxn ang="0">
                  <a:pos x="0" y="7"/>
                </a:cxn>
                <a:cxn ang="0">
                  <a:pos x="33" y="22"/>
                </a:cxn>
                <a:cxn ang="0">
                  <a:pos x="30" y="10"/>
                </a:cxn>
                <a:cxn ang="0">
                  <a:pos x="0" y="10"/>
                </a:cxn>
              </a:cxnLst>
              <a:rect b="b" l="0" r="r" t="0"/>
              <a:pathLst>
                <a:path h="22" w="39">
                  <a:moveTo>
                    <a:pt x="0" y="10"/>
                  </a:moveTo>
                  <a:cubicBezTo>
                    <a:pt x="0" y="9"/>
                    <a:pt x="0" y="8"/>
                    <a:pt x="0" y="7"/>
                  </a:cubicBezTo>
                  <a:cubicBezTo>
                    <a:pt x="15" y="8"/>
                    <a:pt x="39" y="0"/>
                    <a:pt x="33" y="22"/>
                  </a:cubicBezTo>
                  <a:cubicBezTo>
                    <a:pt x="29" y="21"/>
                    <a:pt x="30" y="15"/>
                    <a:pt x="30" y="10"/>
                  </a:cubicBezTo>
                  <a:cubicBezTo>
                    <a:pt x="20" y="10"/>
                    <a:pt x="10" y="10"/>
                    <a:pt x="0" y="10"/>
                  </a:cubicBezTo>
                  <a:close/>
                </a:path>
              </a:pathLst>
            </a:custGeom>
            <a:solidFill>
              <a:srgbClr val="173D4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51" name="Freeform 83"/>
            <p:cNvSpPr/>
            <p:nvPr/>
          </p:nvSpPr>
          <p:spPr bwMode="auto">
            <a:xfrm>
              <a:off x="4508581" y="7198616"/>
              <a:ext cx="191155" cy="78200"/>
            </a:xfrm>
            <a:custGeom>
              <a:cxnLst>
                <a:cxn ang="0">
                  <a:pos x="0" y="10"/>
                </a:cxn>
                <a:cxn ang="0">
                  <a:pos x="0" y="7"/>
                </a:cxn>
                <a:cxn ang="0">
                  <a:pos x="39" y="16"/>
                </a:cxn>
                <a:cxn ang="0">
                  <a:pos x="0" y="10"/>
                </a:cxn>
              </a:cxnLst>
              <a:rect b="b" l="0" r="r" t="0"/>
              <a:pathLst>
                <a:path h="16" w="39">
                  <a:moveTo>
                    <a:pt x="0" y="10"/>
                  </a:moveTo>
                  <a:cubicBezTo>
                    <a:pt x="0" y="9"/>
                    <a:pt x="0" y="8"/>
                    <a:pt x="0" y="7"/>
                  </a:cubicBezTo>
                  <a:cubicBezTo>
                    <a:pt x="13" y="10"/>
                    <a:pt x="39" y="0"/>
                    <a:pt x="39" y="16"/>
                  </a:cubicBezTo>
                  <a:cubicBezTo>
                    <a:pt x="35" y="5"/>
                    <a:pt x="13" y="12"/>
                    <a:pt x="0" y="10"/>
                  </a:cubicBezTo>
                  <a:close/>
                </a:path>
              </a:pathLst>
            </a:custGeom>
            <a:solidFill>
              <a:srgbClr val="09617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52" name="Freeform 84"/>
            <p:cNvSpPr/>
            <p:nvPr/>
          </p:nvSpPr>
          <p:spPr bwMode="auto">
            <a:xfrm>
              <a:off x="11074475" y="6497713"/>
              <a:ext cx="162192" cy="72408"/>
            </a:xfrm>
            <a:custGeom>
              <a:cxnLst>
                <a:cxn ang="0">
                  <a:pos x="6" y="15"/>
                </a:cxn>
                <a:cxn ang="0">
                  <a:pos x="33" y="9"/>
                </a:cxn>
                <a:cxn ang="0">
                  <a:pos x="6" y="15"/>
                </a:cxn>
              </a:cxnLst>
              <a:rect b="b" l="0" r="r" t="0"/>
              <a:pathLst>
                <a:path h="15" w="33">
                  <a:moveTo>
                    <a:pt x="6" y="15"/>
                  </a:moveTo>
                  <a:cubicBezTo>
                    <a:pt x="0" y="0"/>
                    <a:pt x="30" y="5"/>
                    <a:pt x="33" y="9"/>
                  </a:cubicBezTo>
                  <a:cubicBezTo>
                    <a:pt x="22" y="9"/>
                    <a:pt x="9" y="7"/>
                    <a:pt x="6" y="15"/>
                  </a:cubicBezTo>
                  <a:close/>
                </a:path>
              </a:pathLst>
            </a:custGeom>
            <a:solidFill>
              <a:srgbClr val="0E47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53" name="Freeform 85"/>
            <p:cNvSpPr/>
            <p:nvPr/>
          </p:nvSpPr>
          <p:spPr bwMode="auto">
            <a:xfrm>
              <a:off x="11201911" y="2593514"/>
              <a:ext cx="118749" cy="266459"/>
            </a:xfrm>
            <a:custGeom>
              <a:cxnLst>
                <a:cxn ang="0">
                  <a:pos x="7" y="54"/>
                </a:cxn>
                <a:cxn ang="0">
                  <a:pos x="16" y="0"/>
                </a:cxn>
                <a:cxn ang="0">
                  <a:pos x="10" y="6"/>
                </a:cxn>
                <a:cxn ang="0">
                  <a:pos x="10" y="54"/>
                </a:cxn>
                <a:cxn ang="0">
                  <a:pos x="7" y="54"/>
                </a:cxn>
              </a:cxnLst>
              <a:rect b="b" l="0" r="r" t="0"/>
              <a:pathLst>
                <a:path h="54" w="24">
                  <a:moveTo>
                    <a:pt x="7" y="54"/>
                  </a:moveTo>
                  <a:cubicBezTo>
                    <a:pt x="9" y="35"/>
                    <a:pt x="0" y="5"/>
                    <a:pt x="16" y="0"/>
                  </a:cubicBezTo>
                  <a:cubicBezTo>
                    <a:pt x="24" y="1"/>
                    <a:pt x="16" y="9"/>
                    <a:pt x="10" y="6"/>
                  </a:cubicBezTo>
                  <a:cubicBezTo>
                    <a:pt x="10" y="22"/>
                    <a:pt x="10" y="38"/>
                    <a:pt x="10" y="54"/>
                  </a:cubicBezTo>
                  <a:cubicBezTo>
                    <a:pt x="9" y="54"/>
                    <a:pt x="8" y="54"/>
                    <a:pt x="7" y="54"/>
                  </a:cubicBezTo>
                  <a:close/>
                </a:path>
              </a:pathLst>
            </a:custGeom>
            <a:solidFill>
              <a:srgbClr val="09617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54" name="Freeform 86"/>
            <p:cNvSpPr/>
            <p:nvPr/>
          </p:nvSpPr>
          <p:spPr bwMode="auto">
            <a:xfrm>
              <a:off x="9542336" y="-73969"/>
              <a:ext cx="78200" cy="353348"/>
            </a:xfrm>
            <a:custGeom>
              <a:cxnLst>
                <a:cxn ang="0">
                  <a:pos x="0" y="6"/>
                </a:cxn>
                <a:cxn ang="0">
                  <a:pos x="6" y="72"/>
                </a:cxn>
                <a:cxn ang="0">
                  <a:pos x="6" y="6"/>
                </a:cxn>
                <a:cxn ang="0">
                  <a:pos x="0" y="6"/>
                </a:cxn>
              </a:cxnLst>
              <a:rect b="b" l="0" r="r" t="0"/>
              <a:pathLst>
                <a:path h="72" w="16">
                  <a:moveTo>
                    <a:pt x="0" y="6"/>
                  </a:moveTo>
                  <a:cubicBezTo>
                    <a:pt x="16" y="0"/>
                    <a:pt x="9" y="59"/>
                    <a:pt x="6" y="72"/>
                  </a:cubicBezTo>
                  <a:cubicBezTo>
                    <a:pt x="6" y="50"/>
                    <a:pt x="6" y="28"/>
                    <a:pt x="6" y="6"/>
                  </a:cubicBezTo>
                  <a:cubicBezTo>
                    <a:pt x="4" y="6"/>
                    <a:pt x="2" y="6"/>
                    <a:pt x="0" y="6"/>
                  </a:cubicBezTo>
                  <a:close/>
                </a:path>
              </a:pathLst>
            </a:custGeom>
            <a:solidFill>
              <a:srgbClr val="173D4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55" name="Freeform 87"/>
            <p:cNvSpPr/>
            <p:nvPr/>
          </p:nvSpPr>
          <p:spPr bwMode="auto">
            <a:xfrm>
              <a:off x="8586560" y="-13148"/>
              <a:ext cx="205638" cy="72408"/>
            </a:xfrm>
            <a:custGeom>
              <a:cxnLst>
                <a:cxn ang="0">
                  <a:pos x="0" y="15"/>
                </a:cxn>
                <a:cxn ang="0">
                  <a:pos x="0" y="3"/>
                </a:cxn>
                <a:cxn ang="0">
                  <a:pos x="42" y="6"/>
                </a:cxn>
                <a:cxn ang="0">
                  <a:pos x="3" y="6"/>
                </a:cxn>
                <a:cxn ang="0">
                  <a:pos x="0" y="15"/>
                </a:cxn>
              </a:cxnLst>
              <a:rect b="b" l="0" r="r" t="0"/>
              <a:pathLst>
                <a:path h="15" w="42">
                  <a:moveTo>
                    <a:pt x="0" y="15"/>
                  </a:moveTo>
                  <a:cubicBezTo>
                    <a:pt x="0" y="11"/>
                    <a:pt x="0" y="7"/>
                    <a:pt x="0" y="3"/>
                  </a:cubicBezTo>
                  <a:cubicBezTo>
                    <a:pt x="14" y="4"/>
                    <a:pt x="33" y="0"/>
                    <a:pt x="42" y="6"/>
                  </a:cubicBezTo>
                  <a:cubicBezTo>
                    <a:pt x="39" y="8"/>
                    <a:pt x="16" y="4"/>
                    <a:pt x="3" y="6"/>
                  </a:cubicBezTo>
                  <a:cubicBezTo>
                    <a:pt x="3" y="10"/>
                    <a:pt x="4" y="15"/>
                    <a:pt x="0" y="15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56" name="Freeform 88"/>
            <p:cNvSpPr/>
            <p:nvPr/>
          </p:nvSpPr>
          <p:spPr bwMode="auto">
            <a:xfrm>
              <a:off x="7674229" y="693546"/>
              <a:ext cx="353348" cy="83994"/>
            </a:xfrm>
            <a:custGeom>
              <a:cxnLst>
                <a:cxn ang="0">
                  <a:pos x="0" y="9"/>
                </a:cxn>
                <a:cxn ang="0">
                  <a:pos x="72" y="3"/>
                </a:cxn>
                <a:cxn ang="0">
                  <a:pos x="0" y="9"/>
                </a:cxn>
              </a:cxnLst>
              <a:rect b="b" l="0" r="r" t="0"/>
              <a:pathLst>
                <a:path h="17" w="72">
                  <a:moveTo>
                    <a:pt x="0" y="9"/>
                  </a:moveTo>
                  <a:cubicBezTo>
                    <a:pt x="17" y="0"/>
                    <a:pt x="55" y="12"/>
                    <a:pt x="72" y="3"/>
                  </a:cubicBezTo>
                  <a:cubicBezTo>
                    <a:pt x="60" y="17"/>
                    <a:pt x="22" y="5"/>
                    <a:pt x="0" y="9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57" name="Freeform 89"/>
            <p:cNvSpPr/>
            <p:nvPr/>
          </p:nvSpPr>
          <p:spPr bwMode="auto">
            <a:xfrm>
              <a:off x="6984912" y="1267013"/>
              <a:ext cx="512645" cy="196948"/>
            </a:xfrm>
            <a:custGeom>
              <a:cxnLst>
                <a:cxn ang="0">
                  <a:pos x="104" y="18"/>
                </a:cxn>
                <a:cxn ang="0">
                  <a:pos x="2" y="0"/>
                </a:cxn>
                <a:cxn ang="0">
                  <a:pos x="5" y="18"/>
                </a:cxn>
                <a:cxn ang="0">
                  <a:pos x="104" y="18"/>
                </a:cxn>
              </a:cxnLst>
              <a:rect b="b" l="0" r="r" t="0"/>
              <a:pathLst>
                <a:path h="40" w="104">
                  <a:moveTo>
                    <a:pt x="104" y="18"/>
                  </a:moveTo>
                  <a:cubicBezTo>
                    <a:pt x="78" y="16"/>
                    <a:pt x="0" y="40"/>
                    <a:pt x="2" y="0"/>
                  </a:cubicBezTo>
                  <a:cubicBezTo>
                    <a:pt x="9" y="0"/>
                    <a:pt x="3" y="13"/>
                    <a:pt x="5" y="18"/>
                  </a:cubicBezTo>
                  <a:cubicBezTo>
                    <a:pt x="38" y="18"/>
                    <a:pt x="71" y="18"/>
                    <a:pt x="104" y="18"/>
                  </a:cubicBezTo>
                  <a:close/>
                </a:path>
              </a:pathLst>
            </a:custGeom>
            <a:solidFill>
              <a:srgbClr val="183A4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58" name="Freeform 90"/>
            <p:cNvSpPr/>
            <p:nvPr/>
          </p:nvSpPr>
          <p:spPr bwMode="auto">
            <a:xfrm>
              <a:off x="7506244" y="1310458"/>
              <a:ext cx="474992" cy="98474"/>
            </a:xfrm>
            <a:custGeom>
              <a:cxnLst>
                <a:cxn ang="0">
                  <a:pos x="97" y="12"/>
                </a:cxn>
                <a:cxn ang="0">
                  <a:pos x="46" y="12"/>
                </a:cxn>
                <a:cxn ang="0">
                  <a:pos x="10" y="0"/>
                </a:cxn>
                <a:cxn ang="0">
                  <a:pos x="97" y="9"/>
                </a:cxn>
                <a:cxn ang="0">
                  <a:pos x="97" y="12"/>
                </a:cxn>
              </a:cxnLst>
              <a:rect b="b" l="0" r="r" t="0"/>
              <a:pathLst>
                <a:path h="20" w="97">
                  <a:moveTo>
                    <a:pt x="97" y="12"/>
                  </a:moveTo>
                  <a:cubicBezTo>
                    <a:pt x="83" y="12"/>
                    <a:pt x="63" y="13"/>
                    <a:pt x="46" y="12"/>
                  </a:cubicBezTo>
                  <a:cubicBezTo>
                    <a:pt x="27" y="11"/>
                    <a:pt x="0" y="18"/>
                    <a:pt x="10" y="0"/>
                  </a:cubicBezTo>
                  <a:cubicBezTo>
                    <a:pt x="22" y="20"/>
                    <a:pt x="70" y="4"/>
                    <a:pt x="97" y="9"/>
                  </a:cubicBezTo>
                  <a:cubicBezTo>
                    <a:pt x="97" y="10"/>
                    <a:pt x="97" y="11"/>
                    <a:pt x="97" y="12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59" name="Freeform 91"/>
            <p:cNvSpPr/>
            <p:nvPr/>
          </p:nvSpPr>
          <p:spPr bwMode="auto">
            <a:xfrm>
              <a:off x="8939908" y="1472650"/>
              <a:ext cx="57926" cy="266459"/>
            </a:xfrm>
            <a:custGeom>
              <a:cxnLst>
                <a:cxn ang="0">
                  <a:pos x="0" y="0"/>
                </a:cxn>
                <a:cxn ang="0">
                  <a:pos x="6" y="54"/>
                </a:cxn>
                <a:cxn ang="0">
                  <a:pos x="3" y="54"/>
                </a:cxn>
                <a:cxn ang="0">
                  <a:pos x="0" y="0"/>
                </a:cxn>
              </a:cxnLst>
              <a:rect b="b" l="0" r="r" t="0"/>
              <a:pathLst>
                <a:path h="54" w="12">
                  <a:moveTo>
                    <a:pt x="0" y="0"/>
                  </a:moveTo>
                  <a:cubicBezTo>
                    <a:pt x="12" y="8"/>
                    <a:pt x="3" y="37"/>
                    <a:pt x="6" y="54"/>
                  </a:cubicBezTo>
                  <a:cubicBezTo>
                    <a:pt x="5" y="54"/>
                    <a:pt x="4" y="54"/>
                    <a:pt x="3" y="54"/>
                  </a:cubicBezTo>
                  <a:cubicBezTo>
                    <a:pt x="1" y="37"/>
                    <a:pt x="6" y="13"/>
                    <a:pt x="0" y="0"/>
                  </a:cubicBezTo>
                  <a:close/>
                </a:path>
              </a:pathLst>
            </a:custGeom>
            <a:solidFill>
              <a:srgbClr val="173D4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60" name="Freeform 92"/>
            <p:cNvSpPr/>
            <p:nvPr/>
          </p:nvSpPr>
          <p:spPr bwMode="auto">
            <a:xfrm>
              <a:off x="8013093" y="1371279"/>
              <a:ext cx="411274" cy="86889"/>
            </a:xfrm>
            <a:custGeom>
              <a:cxnLst>
                <a:cxn ang="0">
                  <a:pos x="0" y="12"/>
                </a:cxn>
                <a:cxn ang="0">
                  <a:pos x="84" y="18"/>
                </a:cxn>
                <a:cxn ang="0">
                  <a:pos x="0" y="12"/>
                </a:cxn>
              </a:cxnLst>
              <a:rect b="b" l="0" r="r" t="0"/>
              <a:pathLst>
                <a:path h="18" w="84">
                  <a:moveTo>
                    <a:pt x="0" y="12"/>
                  </a:moveTo>
                  <a:cubicBezTo>
                    <a:pt x="15" y="11"/>
                    <a:pt x="75" y="0"/>
                    <a:pt x="84" y="18"/>
                  </a:cubicBezTo>
                  <a:cubicBezTo>
                    <a:pt x="67" y="5"/>
                    <a:pt x="27" y="15"/>
                    <a:pt x="0" y="12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61" name="Freeform 93"/>
            <p:cNvSpPr/>
            <p:nvPr/>
          </p:nvSpPr>
          <p:spPr bwMode="auto">
            <a:xfrm>
              <a:off x="9542336" y="1400242"/>
              <a:ext cx="590844" cy="57926"/>
            </a:xfrm>
            <a:custGeom>
              <a:cxnLst>
                <a:cxn ang="0">
                  <a:pos x="0" y="12"/>
                </a:cxn>
                <a:cxn ang="0">
                  <a:pos x="120" y="9"/>
                </a:cxn>
                <a:cxn ang="0">
                  <a:pos x="0" y="12"/>
                </a:cxn>
              </a:cxnLst>
              <a:rect b="b" l="0" r="r" t="0"/>
              <a:pathLst>
                <a:path h="12" w="120">
                  <a:moveTo>
                    <a:pt x="0" y="12"/>
                  </a:moveTo>
                  <a:cubicBezTo>
                    <a:pt x="27" y="0"/>
                    <a:pt x="88" y="6"/>
                    <a:pt x="120" y="9"/>
                  </a:cubicBezTo>
                  <a:cubicBezTo>
                    <a:pt x="81" y="11"/>
                    <a:pt x="34" y="5"/>
                    <a:pt x="0" y="12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62" name="Freeform 94"/>
            <p:cNvSpPr/>
            <p:nvPr/>
          </p:nvSpPr>
          <p:spPr bwMode="auto">
            <a:xfrm>
              <a:off x="10573415" y="1950536"/>
              <a:ext cx="382311" cy="628496"/>
            </a:xfrm>
            <a:custGeom>
              <a:cxnLst>
                <a:cxn ang="0">
                  <a:pos x="27" y="128"/>
                </a:cxn>
                <a:cxn ang="0">
                  <a:pos x="78" y="26"/>
                </a:cxn>
                <a:cxn ang="0">
                  <a:pos x="78" y="29"/>
                </a:cxn>
                <a:cxn ang="0">
                  <a:pos x="27" y="29"/>
                </a:cxn>
                <a:cxn ang="0">
                  <a:pos x="27" y="128"/>
                </a:cxn>
              </a:cxnLst>
              <a:rect b="b" l="0" r="r" t="0"/>
              <a:pathLst>
                <a:path h="128" w="78">
                  <a:moveTo>
                    <a:pt x="27" y="128"/>
                  </a:moveTo>
                  <a:cubicBezTo>
                    <a:pt x="27" y="83"/>
                    <a:pt x="0" y="0"/>
                    <a:pt x="78" y="26"/>
                  </a:cubicBezTo>
                  <a:cubicBezTo>
                    <a:pt x="78" y="27"/>
                    <a:pt x="78" y="28"/>
                    <a:pt x="78" y="29"/>
                  </a:cubicBezTo>
                  <a:cubicBezTo>
                    <a:pt x="61" y="29"/>
                    <a:pt x="44" y="29"/>
                    <a:pt x="27" y="29"/>
                  </a:cubicBezTo>
                  <a:cubicBezTo>
                    <a:pt x="27" y="62"/>
                    <a:pt x="27" y="95"/>
                    <a:pt x="27" y="128"/>
                  </a:cubicBezTo>
                  <a:close/>
                </a:path>
              </a:pathLst>
            </a:custGeom>
            <a:solidFill>
              <a:srgbClr val="16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63" name="Freeform 95"/>
            <p:cNvSpPr/>
            <p:nvPr/>
          </p:nvSpPr>
          <p:spPr bwMode="auto">
            <a:xfrm>
              <a:off x="7245577" y="3138016"/>
              <a:ext cx="530023" cy="60823"/>
            </a:xfrm>
            <a:custGeom>
              <a:cxnLst>
                <a:cxn ang="0">
                  <a:pos x="0" y="3"/>
                </a:cxn>
                <a:cxn ang="0">
                  <a:pos x="108" y="0"/>
                </a:cxn>
                <a:cxn ang="0">
                  <a:pos x="0" y="3"/>
                </a:cxn>
              </a:cxnLst>
              <a:rect b="b" l="0" r="r" t="0"/>
              <a:pathLst>
                <a:path h="12" w="108">
                  <a:moveTo>
                    <a:pt x="0" y="3"/>
                  </a:moveTo>
                  <a:cubicBezTo>
                    <a:pt x="35" y="1"/>
                    <a:pt x="78" y="7"/>
                    <a:pt x="108" y="0"/>
                  </a:cubicBezTo>
                  <a:cubicBezTo>
                    <a:pt x="85" y="12"/>
                    <a:pt x="28" y="6"/>
                    <a:pt x="0" y="3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66" name="Freeform 98"/>
            <p:cNvSpPr/>
            <p:nvPr/>
          </p:nvSpPr>
          <p:spPr bwMode="auto">
            <a:xfrm>
              <a:off x="7274540" y="3844711"/>
              <a:ext cx="428651" cy="98474"/>
            </a:xfrm>
            <a:custGeom>
              <a:cxnLst>
                <a:cxn ang="0">
                  <a:pos x="0" y="0"/>
                </a:cxn>
                <a:cxn ang="0">
                  <a:pos x="87" y="3"/>
                </a:cxn>
                <a:cxn ang="0">
                  <a:pos x="84" y="9"/>
                </a:cxn>
                <a:cxn ang="0">
                  <a:pos x="0" y="0"/>
                </a:cxn>
              </a:cxnLst>
              <a:rect b="b" l="0" r="r" t="0"/>
              <a:pathLst>
                <a:path h="20" w="87">
                  <a:moveTo>
                    <a:pt x="0" y="0"/>
                  </a:moveTo>
                  <a:cubicBezTo>
                    <a:pt x="17" y="11"/>
                    <a:pt x="65" y="6"/>
                    <a:pt x="87" y="3"/>
                  </a:cubicBezTo>
                  <a:cubicBezTo>
                    <a:pt x="86" y="5"/>
                    <a:pt x="84" y="6"/>
                    <a:pt x="84" y="9"/>
                  </a:cubicBezTo>
                  <a:cubicBezTo>
                    <a:pt x="58" y="4"/>
                    <a:pt x="11" y="20"/>
                    <a:pt x="0" y="0"/>
                  </a:cubicBezTo>
                  <a:close/>
                </a:path>
              </a:pathLst>
            </a:custGeom>
            <a:solidFill>
              <a:srgbClr val="183A4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67" name="Freeform 99"/>
            <p:cNvSpPr/>
            <p:nvPr/>
          </p:nvSpPr>
          <p:spPr bwMode="auto">
            <a:xfrm>
              <a:off x="8157908" y="3181461"/>
              <a:ext cx="211430" cy="46341"/>
            </a:xfrm>
            <a:custGeom>
              <a:cxnLst>
                <a:cxn ang="0">
                  <a:pos x="0" y="6"/>
                </a:cxn>
                <a:cxn ang="0">
                  <a:pos x="0" y="3"/>
                </a:cxn>
                <a:cxn ang="0">
                  <a:pos x="36" y="9"/>
                </a:cxn>
                <a:cxn ang="0">
                  <a:pos x="0" y="6"/>
                </a:cxn>
              </a:cxnLst>
              <a:rect b="b" l="0" r="r" t="0"/>
              <a:pathLst>
                <a:path h="9" w="43">
                  <a:moveTo>
                    <a:pt x="0" y="6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11" y="4"/>
                    <a:pt x="43" y="0"/>
                    <a:pt x="36" y="9"/>
                  </a:cubicBezTo>
                  <a:cubicBezTo>
                    <a:pt x="30" y="2"/>
                    <a:pt x="11" y="8"/>
                    <a:pt x="0" y="6"/>
                  </a:cubicBezTo>
                  <a:close/>
                </a:path>
              </a:pathLst>
            </a:custGeom>
            <a:solidFill>
              <a:srgbClr val="183A4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68" name="Freeform 100"/>
            <p:cNvSpPr/>
            <p:nvPr/>
          </p:nvSpPr>
          <p:spPr bwMode="auto">
            <a:xfrm>
              <a:off x="7836421" y="3830231"/>
              <a:ext cx="234601" cy="89786"/>
            </a:xfrm>
            <a:custGeom>
              <a:cxnLst>
                <a:cxn ang="0">
                  <a:pos x="0" y="0"/>
                </a:cxn>
                <a:cxn ang="0">
                  <a:pos x="48" y="12"/>
                </a:cxn>
                <a:cxn ang="0">
                  <a:pos x="0" y="12"/>
                </a:cxn>
                <a:cxn ang="0">
                  <a:pos x="0" y="0"/>
                </a:cxn>
              </a:cxnLst>
              <a:rect b="b" l="0" r="r" t="0"/>
              <a:pathLst>
                <a:path h="18" w="48">
                  <a:moveTo>
                    <a:pt x="0" y="0"/>
                  </a:moveTo>
                  <a:cubicBezTo>
                    <a:pt x="2" y="18"/>
                    <a:pt x="38" y="2"/>
                    <a:pt x="48" y="12"/>
                  </a:cubicBezTo>
                  <a:cubicBezTo>
                    <a:pt x="32" y="12"/>
                    <a:pt x="16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70" name="Freeform 102"/>
            <p:cNvSpPr/>
            <p:nvPr/>
          </p:nvSpPr>
          <p:spPr bwMode="auto">
            <a:xfrm>
              <a:off x="5067567" y="3329172"/>
              <a:ext cx="107163" cy="246186"/>
            </a:xfrm>
            <a:custGeom>
              <a:cxnLst>
                <a:cxn ang="0">
                  <a:pos x="0" y="45"/>
                </a:cxn>
                <a:cxn ang="0">
                  <a:pos x="12" y="0"/>
                </a:cxn>
                <a:cxn ang="0">
                  <a:pos x="0" y="48"/>
                </a:cxn>
                <a:cxn ang="0">
                  <a:pos x="0" y="45"/>
                </a:cxn>
              </a:cxnLst>
              <a:rect b="b" l="0" r="r" t="0"/>
              <a:pathLst>
                <a:path h="50" w="22">
                  <a:moveTo>
                    <a:pt x="0" y="45"/>
                  </a:moveTo>
                  <a:cubicBezTo>
                    <a:pt x="21" y="47"/>
                    <a:pt x="1" y="8"/>
                    <a:pt x="12" y="0"/>
                  </a:cubicBezTo>
                  <a:cubicBezTo>
                    <a:pt x="8" y="16"/>
                    <a:pt x="22" y="50"/>
                    <a:pt x="0" y="48"/>
                  </a:cubicBezTo>
                  <a:cubicBezTo>
                    <a:pt x="0" y="47"/>
                    <a:pt x="0" y="46"/>
                    <a:pt x="0" y="45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71" name="Freeform 103"/>
            <p:cNvSpPr/>
            <p:nvPr/>
          </p:nvSpPr>
          <p:spPr bwMode="auto">
            <a:xfrm>
              <a:off x="4925647" y="3905535"/>
              <a:ext cx="66616" cy="631391"/>
            </a:xfrm>
            <a:custGeom>
              <a:cxnLst>
                <a:cxn ang="0">
                  <a:pos x="8" y="0"/>
                </a:cxn>
                <a:cxn ang="0">
                  <a:pos x="14" y="126"/>
                </a:cxn>
                <a:cxn ang="0">
                  <a:pos x="8" y="129"/>
                </a:cxn>
                <a:cxn ang="0">
                  <a:pos x="8" y="0"/>
                </a:cxn>
              </a:cxnLst>
              <a:rect b="b" l="0" r="r" t="0"/>
              <a:pathLst>
                <a:path h="129" w="14">
                  <a:moveTo>
                    <a:pt x="8" y="0"/>
                  </a:moveTo>
                  <a:cubicBezTo>
                    <a:pt x="12" y="40"/>
                    <a:pt x="0" y="96"/>
                    <a:pt x="14" y="126"/>
                  </a:cubicBezTo>
                  <a:cubicBezTo>
                    <a:pt x="14" y="129"/>
                    <a:pt x="10" y="128"/>
                    <a:pt x="8" y="129"/>
                  </a:cubicBezTo>
                  <a:cubicBezTo>
                    <a:pt x="3" y="93"/>
                    <a:pt x="3" y="36"/>
                    <a:pt x="8" y="0"/>
                  </a:cubicBezTo>
                  <a:close/>
                </a:path>
              </a:pathLst>
            </a:custGeom>
            <a:solidFill>
              <a:srgbClr val="173D4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72" name="Freeform 104"/>
            <p:cNvSpPr/>
            <p:nvPr/>
          </p:nvSpPr>
          <p:spPr bwMode="auto">
            <a:xfrm>
              <a:off x="5597587" y="3181461"/>
              <a:ext cx="1002116" cy="486577"/>
            </a:xfrm>
            <a:custGeom>
              <a:cxnLst>
                <a:cxn ang="0">
                  <a:pos x="102" y="51"/>
                </a:cxn>
                <a:cxn ang="0">
                  <a:pos x="39" y="60"/>
                </a:cxn>
                <a:cxn ang="0">
                  <a:pos x="93" y="63"/>
                </a:cxn>
                <a:cxn ang="0">
                  <a:pos x="78" y="69"/>
                </a:cxn>
                <a:cxn ang="0">
                  <a:pos x="132" y="69"/>
                </a:cxn>
                <a:cxn ang="0">
                  <a:pos x="69" y="99"/>
                </a:cxn>
                <a:cxn ang="0">
                  <a:pos x="0" y="63"/>
                </a:cxn>
                <a:cxn ang="0">
                  <a:pos x="6" y="30"/>
                </a:cxn>
                <a:cxn ang="0">
                  <a:pos x="132" y="21"/>
                </a:cxn>
                <a:cxn ang="0">
                  <a:pos x="177" y="12"/>
                </a:cxn>
                <a:cxn ang="0">
                  <a:pos x="90" y="12"/>
                </a:cxn>
                <a:cxn ang="0">
                  <a:pos x="195" y="0"/>
                </a:cxn>
                <a:cxn ang="0">
                  <a:pos x="204" y="3"/>
                </a:cxn>
                <a:cxn ang="0">
                  <a:pos x="168" y="48"/>
                </a:cxn>
                <a:cxn ang="0">
                  <a:pos x="153" y="48"/>
                </a:cxn>
                <a:cxn ang="0">
                  <a:pos x="102" y="51"/>
                </a:cxn>
              </a:cxnLst>
              <a:rect b="b" l="0" r="r" t="0"/>
              <a:pathLst>
                <a:path h="99" w="204">
                  <a:moveTo>
                    <a:pt x="102" y="51"/>
                  </a:moveTo>
                  <a:cubicBezTo>
                    <a:pt x="83" y="60"/>
                    <a:pt x="49" y="33"/>
                    <a:pt x="39" y="60"/>
                  </a:cubicBezTo>
                  <a:cubicBezTo>
                    <a:pt x="56" y="62"/>
                    <a:pt x="81" y="56"/>
                    <a:pt x="93" y="63"/>
                  </a:cubicBezTo>
                  <a:cubicBezTo>
                    <a:pt x="88" y="65"/>
                    <a:pt x="81" y="65"/>
                    <a:pt x="78" y="69"/>
                  </a:cubicBezTo>
                  <a:cubicBezTo>
                    <a:pt x="95" y="70"/>
                    <a:pt x="124" y="68"/>
                    <a:pt x="132" y="69"/>
                  </a:cubicBezTo>
                  <a:cubicBezTo>
                    <a:pt x="109" y="77"/>
                    <a:pt x="100" y="99"/>
                    <a:pt x="69" y="99"/>
                  </a:cubicBezTo>
                  <a:cubicBezTo>
                    <a:pt x="49" y="84"/>
                    <a:pt x="24" y="74"/>
                    <a:pt x="0" y="63"/>
                  </a:cubicBezTo>
                  <a:cubicBezTo>
                    <a:pt x="1" y="51"/>
                    <a:pt x="1" y="38"/>
                    <a:pt x="6" y="30"/>
                  </a:cubicBezTo>
                  <a:cubicBezTo>
                    <a:pt x="43" y="26"/>
                    <a:pt x="92" y="23"/>
                    <a:pt x="132" y="21"/>
                  </a:cubicBezTo>
                  <a:cubicBezTo>
                    <a:pt x="147" y="20"/>
                    <a:pt x="170" y="29"/>
                    <a:pt x="177" y="12"/>
                  </a:cubicBezTo>
                  <a:cubicBezTo>
                    <a:pt x="154" y="4"/>
                    <a:pt x="116" y="23"/>
                    <a:pt x="90" y="12"/>
                  </a:cubicBezTo>
                  <a:cubicBezTo>
                    <a:pt x="119" y="2"/>
                    <a:pt x="162" y="6"/>
                    <a:pt x="195" y="0"/>
                  </a:cubicBezTo>
                  <a:cubicBezTo>
                    <a:pt x="199" y="0"/>
                    <a:pt x="203" y="0"/>
                    <a:pt x="204" y="3"/>
                  </a:cubicBezTo>
                  <a:cubicBezTo>
                    <a:pt x="181" y="7"/>
                    <a:pt x="177" y="30"/>
                    <a:pt x="168" y="48"/>
                  </a:cubicBezTo>
                  <a:cubicBezTo>
                    <a:pt x="163" y="48"/>
                    <a:pt x="158" y="48"/>
                    <a:pt x="153" y="48"/>
                  </a:cubicBezTo>
                  <a:cubicBezTo>
                    <a:pt x="137" y="50"/>
                    <a:pt x="113" y="44"/>
                    <a:pt x="102" y="51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73" name="Freeform 105"/>
            <p:cNvSpPr/>
            <p:nvPr/>
          </p:nvSpPr>
          <p:spPr bwMode="auto">
            <a:xfrm>
              <a:off x="11088955" y="3427645"/>
              <a:ext cx="89786" cy="182467"/>
            </a:xfrm>
            <a:custGeom>
              <a:cxnLst>
                <a:cxn ang="0">
                  <a:pos x="15" y="37"/>
                </a:cxn>
                <a:cxn ang="0">
                  <a:pos x="0" y="1"/>
                </a:cxn>
                <a:cxn ang="0">
                  <a:pos x="18" y="1"/>
                </a:cxn>
                <a:cxn ang="0">
                  <a:pos x="18" y="37"/>
                </a:cxn>
                <a:cxn ang="0">
                  <a:pos x="15" y="37"/>
                </a:cxn>
              </a:cxnLst>
              <a:rect b="b" l="0" r="r" t="0"/>
              <a:pathLst>
                <a:path h="37" w="18">
                  <a:moveTo>
                    <a:pt x="15" y="37"/>
                  </a:moveTo>
                  <a:cubicBezTo>
                    <a:pt x="16" y="19"/>
                    <a:pt x="18" y="0"/>
                    <a:pt x="0" y="1"/>
                  </a:cubicBezTo>
                  <a:cubicBezTo>
                    <a:pt x="6" y="1"/>
                    <a:pt x="12" y="1"/>
                    <a:pt x="18" y="1"/>
                  </a:cubicBezTo>
                  <a:cubicBezTo>
                    <a:pt x="18" y="13"/>
                    <a:pt x="18" y="25"/>
                    <a:pt x="18" y="37"/>
                  </a:cubicBezTo>
                  <a:cubicBezTo>
                    <a:pt x="17" y="37"/>
                    <a:pt x="16" y="37"/>
                    <a:pt x="15" y="37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74" name="Freeform 106"/>
            <p:cNvSpPr/>
            <p:nvPr/>
          </p:nvSpPr>
          <p:spPr bwMode="auto">
            <a:xfrm>
              <a:off x="7653953" y="3908430"/>
              <a:ext cx="1123760" cy="634289"/>
            </a:xfrm>
            <a:custGeom>
              <a:cxnLst>
                <a:cxn ang="0">
                  <a:pos x="1" y="125"/>
                </a:cxn>
                <a:cxn ang="0">
                  <a:pos x="16" y="2"/>
                </a:cxn>
                <a:cxn ang="0">
                  <a:pos x="37" y="5"/>
                </a:cxn>
                <a:cxn ang="0">
                  <a:pos x="85" y="5"/>
                </a:cxn>
                <a:cxn ang="0">
                  <a:pos x="229" y="23"/>
                </a:cxn>
                <a:cxn ang="0">
                  <a:pos x="220" y="122"/>
                </a:cxn>
                <a:cxn ang="0">
                  <a:pos x="106" y="122"/>
                </a:cxn>
                <a:cxn ang="0">
                  <a:pos x="97" y="122"/>
                </a:cxn>
                <a:cxn ang="0">
                  <a:pos x="1" y="125"/>
                </a:cxn>
              </a:cxnLst>
              <a:rect b="b" l="0" r="r" t="0"/>
              <a:pathLst>
                <a:path h="129" w="229">
                  <a:moveTo>
                    <a:pt x="1" y="125"/>
                  </a:moveTo>
                  <a:cubicBezTo>
                    <a:pt x="0" y="78"/>
                    <a:pt x="7" y="39"/>
                    <a:pt x="16" y="2"/>
                  </a:cubicBezTo>
                  <a:cubicBezTo>
                    <a:pt x="26" y="0"/>
                    <a:pt x="28" y="6"/>
                    <a:pt x="37" y="5"/>
                  </a:cubicBezTo>
                  <a:cubicBezTo>
                    <a:pt x="53" y="5"/>
                    <a:pt x="69" y="5"/>
                    <a:pt x="85" y="5"/>
                  </a:cubicBezTo>
                  <a:cubicBezTo>
                    <a:pt x="140" y="8"/>
                    <a:pt x="184" y="1"/>
                    <a:pt x="229" y="23"/>
                  </a:cubicBezTo>
                  <a:cubicBezTo>
                    <a:pt x="229" y="59"/>
                    <a:pt x="220" y="86"/>
                    <a:pt x="220" y="122"/>
                  </a:cubicBezTo>
                  <a:cubicBezTo>
                    <a:pt x="189" y="127"/>
                    <a:pt x="137" y="127"/>
                    <a:pt x="106" y="122"/>
                  </a:cubicBezTo>
                  <a:cubicBezTo>
                    <a:pt x="104" y="117"/>
                    <a:pt x="101" y="122"/>
                    <a:pt x="97" y="122"/>
                  </a:cubicBezTo>
                  <a:cubicBezTo>
                    <a:pt x="71" y="129"/>
                    <a:pt x="32" y="123"/>
                    <a:pt x="1" y="125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75" name="Freeform 107"/>
            <p:cNvSpPr/>
            <p:nvPr/>
          </p:nvSpPr>
          <p:spPr bwMode="auto">
            <a:xfrm>
              <a:off x="8175286" y="4507963"/>
              <a:ext cx="558986" cy="49239"/>
            </a:xfrm>
            <a:custGeom>
              <a:cxnLst>
                <a:cxn ang="0">
                  <a:pos x="114" y="0"/>
                </a:cxn>
                <a:cxn ang="0">
                  <a:pos x="0" y="0"/>
                </a:cxn>
                <a:cxn ang="0">
                  <a:pos x="114" y="0"/>
                </a:cxn>
              </a:cxnLst>
              <a:rect b="b" l="0" r="r" t="0"/>
              <a:pathLst>
                <a:path h="10" w="114">
                  <a:moveTo>
                    <a:pt x="114" y="0"/>
                  </a:moveTo>
                  <a:cubicBezTo>
                    <a:pt x="90" y="10"/>
                    <a:pt x="24" y="10"/>
                    <a:pt x="0" y="0"/>
                  </a:cubicBezTo>
                  <a:cubicBezTo>
                    <a:pt x="31" y="5"/>
                    <a:pt x="83" y="5"/>
                    <a:pt x="114" y="0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76" name="Freeform 108"/>
            <p:cNvSpPr/>
            <p:nvPr/>
          </p:nvSpPr>
          <p:spPr bwMode="auto">
            <a:xfrm>
              <a:off x="7659747" y="4507963"/>
              <a:ext cx="469199" cy="60823"/>
            </a:xfrm>
            <a:custGeom>
              <a:cxnLst>
                <a:cxn ang="0">
                  <a:pos x="0" y="3"/>
                </a:cxn>
                <a:cxn ang="0">
                  <a:pos x="96" y="0"/>
                </a:cxn>
                <a:cxn ang="0">
                  <a:pos x="0" y="3"/>
                </a:cxn>
              </a:cxnLst>
              <a:rect b="b" l="0" r="r" t="0"/>
              <a:pathLst>
                <a:path h="12" w="96">
                  <a:moveTo>
                    <a:pt x="0" y="3"/>
                  </a:moveTo>
                  <a:cubicBezTo>
                    <a:pt x="31" y="1"/>
                    <a:pt x="70" y="7"/>
                    <a:pt x="96" y="0"/>
                  </a:cubicBezTo>
                  <a:cubicBezTo>
                    <a:pt x="77" y="12"/>
                    <a:pt x="24" y="6"/>
                    <a:pt x="0" y="3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77" name="Freeform 109"/>
            <p:cNvSpPr/>
            <p:nvPr/>
          </p:nvSpPr>
          <p:spPr bwMode="auto">
            <a:xfrm>
              <a:off x="9979676" y="4105377"/>
              <a:ext cx="521332" cy="564778"/>
            </a:xfrm>
            <a:custGeom>
              <a:cxnLst>
                <a:cxn ang="0">
                  <a:pos x="7" y="115"/>
                </a:cxn>
                <a:cxn ang="0">
                  <a:pos x="4" y="4"/>
                </a:cxn>
                <a:cxn ang="0">
                  <a:pos x="106" y="7"/>
                </a:cxn>
                <a:cxn ang="0">
                  <a:pos x="10" y="7"/>
                </a:cxn>
                <a:cxn ang="0">
                  <a:pos x="7" y="115"/>
                </a:cxn>
              </a:cxnLst>
              <a:rect b="b" l="0" r="r" t="0"/>
              <a:pathLst>
                <a:path h="115" w="105">
                  <a:moveTo>
                    <a:pt x="7" y="115"/>
                  </a:moveTo>
                  <a:cubicBezTo>
                    <a:pt x="0" y="84"/>
                    <a:pt x="6" y="40"/>
                    <a:pt x="4" y="4"/>
                  </a:cubicBezTo>
                  <a:cubicBezTo>
                    <a:pt x="37" y="6"/>
                    <a:pt x="78" y="0"/>
                    <a:pt x="106" y="7"/>
                  </a:cubicBezTo>
                  <a:cubicBezTo>
                    <a:pt x="74" y="7"/>
                    <a:pt x="42" y="7"/>
                    <a:pt x="10" y="7"/>
                  </a:cubicBezTo>
                  <a:cubicBezTo>
                    <a:pt x="3" y="37"/>
                    <a:pt x="9" y="80"/>
                    <a:pt x="7" y="115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78" name="Freeform 110"/>
            <p:cNvSpPr/>
            <p:nvPr/>
          </p:nvSpPr>
          <p:spPr bwMode="auto">
            <a:xfrm>
              <a:off x="10573415" y="4070622"/>
              <a:ext cx="605326" cy="127437"/>
            </a:xfrm>
            <a:custGeom>
              <a:cxnLst>
                <a:cxn ang="0">
                  <a:pos x="0" y="20"/>
                </a:cxn>
                <a:cxn ang="0">
                  <a:pos x="3" y="11"/>
                </a:cxn>
                <a:cxn ang="0">
                  <a:pos x="123" y="20"/>
                </a:cxn>
                <a:cxn ang="0">
                  <a:pos x="120" y="26"/>
                </a:cxn>
                <a:cxn ang="0">
                  <a:pos x="99" y="14"/>
                </a:cxn>
                <a:cxn ang="0">
                  <a:pos x="9" y="14"/>
                </a:cxn>
                <a:cxn ang="0">
                  <a:pos x="3" y="20"/>
                </a:cxn>
                <a:cxn ang="0">
                  <a:pos x="0" y="20"/>
                </a:cxn>
              </a:cxnLst>
              <a:rect b="b" l="0" r="r" t="0"/>
              <a:pathLst>
                <a:path h="26" w="123">
                  <a:moveTo>
                    <a:pt x="0" y="20"/>
                  </a:moveTo>
                  <a:cubicBezTo>
                    <a:pt x="2" y="18"/>
                    <a:pt x="3" y="15"/>
                    <a:pt x="3" y="11"/>
                  </a:cubicBezTo>
                  <a:cubicBezTo>
                    <a:pt x="41" y="16"/>
                    <a:pt x="100" y="0"/>
                    <a:pt x="123" y="20"/>
                  </a:cubicBezTo>
                  <a:cubicBezTo>
                    <a:pt x="123" y="23"/>
                    <a:pt x="122" y="25"/>
                    <a:pt x="120" y="26"/>
                  </a:cubicBezTo>
                  <a:cubicBezTo>
                    <a:pt x="121" y="7"/>
                    <a:pt x="110" y="15"/>
                    <a:pt x="99" y="14"/>
                  </a:cubicBezTo>
                  <a:cubicBezTo>
                    <a:pt x="72" y="12"/>
                    <a:pt x="31" y="16"/>
                    <a:pt x="9" y="14"/>
                  </a:cubicBezTo>
                  <a:cubicBezTo>
                    <a:pt x="6" y="15"/>
                    <a:pt x="4" y="17"/>
                    <a:pt x="3" y="20"/>
                  </a:cubicBezTo>
                  <a:cubicBezTo>
                    <a:pt x="2" y="20"/>
                    <a:pt x="1" y="20"/>
                    <a:pt x="0" y="20"/>
                  </a:cubicBezTo>
                  <a:close/>
                </a:path>
              </a:pathLst>
            </a:custGeom>
            <a:solidFill>
              <a:srgbClr val="183A4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79" name="Freeform 111"/>
            <p:cNvSpPr/>
            <p:nvPr/>
          </p:nvSpPr>
          <p:spPr bwMode="auto">
            <a:xfrm>
              <a:off x="10425705" y="4635400"/>
              <a:ext cx="338867" cy="755933"/>
            </a:xfrm>
            <a:custGeom>
              <a:cxnLst>
                <a:cxn ang="0">
                  <a:pos x="45" y="154"/>
                </a:cxn>
                <a:cxn ang="0">
                  <a:pos x="30" y="154"/>
                </a:cxn>
                <a:cxn ang="0">
                  <a:pos x="69" y="34"/>
                </a:cxn>
                <a:cxn ang="0">
                  <a:pos x="33" y="34"/>
                </a:cxn>
                <a:cxn ang="0">
                  <a:pos x="36" y="151"/>
                </a:cxn>
                <a:cxn ang="0">
                  <a:pos x="45" y="151"/>
                </a:cxn>
                <a:cxn ang="0">
                  <a:pos x="45" y="154"/>
                </a:cxn>
              </a:cxnLst>
              <a:rect b="b" l="0" r="r" t="0"/>
              <a:pathLst>
                <a:path h="154" w="69">
                  <a:moveTo>
                    <a:pt x="45" y="154"/>
                  </a:moveTo>
                  <a:cubicBezTo>
                    <a:pt x="40" y="154"/>
                    <a:pt x="35" y="154"/>
                    <a:pt x="30" y="154"/>
                  </a:cubicBezTo>
                  <a:cubicBezTo>
                    <a:pt x="41" y="117"/>
                    <a:pt x="0" y="0"/>
                    <a:pt x="69" y="34"/>
                  </a:cubicBezTo>
                  <a:cubicBezTo>
                    <a:pt x="57" y="34"/>
                    <a:pt x="45" y="34"/>
                    <a:pt x="33" y="34"/>
                  </a:cubicBezTo>
                  <a:cubicBezTo>
                    <a:pt x="35" y="72"/>
                    <a:pt x="29" y="118"/>
                    <a:pt x="36" y="151"/>
                  </a:cubicBezTo>
                  <a:cubicBezTo>
                    <a:pt x="39" y="151"/>
                    <a:pt x="42" y="151"/>
                    <a:pt x="45" y="151"/>
                  </a:cubicBezTo>
                  <a:cubicBezTo>
                    <a:pt x="45" y="152"/>
                    <a:pt x="45" y="153"/>
                    <a:pt x="45" y="154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80" name="Freeform 112"/>
            <p:cNvSpPr/>
            <p:nvPr/>
          </p:nvSpPr>
          <p:spPr bwMode="auto">
            <a:xfrm>
              <a:off x="4783730" y="5211760"/>
              <a:ext cx="46341" cy="194052"/>
            </a:xfrm>
            <a:custGeom>
              <a:cxnLst>
                <a:cxn ang="0">
                  <a:pos x="7" y="40"/>
                </a:cxn>
                <a:cxn ang="0">
                  <a:pos x="10" y="19"/>
                </a:cxn>
                <a:cxn ang="0">
                  <a:pos x="7" y="40"/>
                </a:cxn>
              </a:cxnLst>
              <a:rect b="b" l="0" r="r" t="0"/>
              <a:pathLst>
                <a:path h="40" w="10">
                  <a:moveTo>
                    <a:pt x="7" y="40"/>
                  </a:moveTo>
                  <a:cubicBezTo>
                    <a:pt x="0" y="37"/>
                    <a:pt x="3" y="0"/>
                    <a:pt x="10" y="19"/>
                  </a:cubicBezTo>
                  <a:cubicBezTo>
                    <a:pt x="3" y="20"/>
                    <a:pt x="9" y="34"/>
                    <a:pt x="7" y="40"/>
                  </a:cubicBezTo>
                  <a:close/>
                </a:path>
              </a:pathLst>
            </a:custGeom>
            <a:solidFill>
              <a:srgbClr val="09617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81" name="Freeform 113"/>
            <p:cNvSpPr/>
            <p:nvPr/>
          </p:nvSpPr>
          <p:spPr bwMode="auto">
            <a:xfrm>
              <a:off x="8099982" y="5553523"/>
              <a:ext cx="191155" cy="118749"/>
            </a:xfrm>
            <a:custGeom>
              <a:cxnLst>
                <a:cxn ang="0">
                  <a:pos x="39" y="24"/>
                </a:cxn>
                <a:cxn ang="0">
                  <a:pos x="9" y="24"/>
                </a:cxn>
                <a:cxn ang="0">
                  <a:pos x="0" y="9"/>
                </a:cxn>
                <a:cxn ang="0">
                  <a:pos x="12" y="21"/>
                </a:cxn>
                <a:cxn ang="0">
                  <a:pos x="39" y="21"/>
                </a:cxn>
                <a:cxn ang="0">
                  <a:pos x="39" y="24"/>
                </a:cxn>
              </a:cxnLst>
              <a:rect b="b" l="0" r="r" t="0"/>
              <a:pathLst>
                <a:path h="24" w="39">
                  <a:moveTo>
                    <a:pt x="39" y="24"/>
                  </a:moveTo>
                  <a:cubicBezTo>
                    <a:pt x="29" y="24"/>
                    <a:pt x="19" y="24"/>
                    <a:pt x="9" y="24"/>
                  </a:cubicBezTo>
                  <a:cubicBezTo>
                    <a:pt x="9" y="16"/>
                    <a:pt x="12" y="5"/>
                    <a:pt x="0" y="9"/>
                  </a:cubicBezTo>
                  <a:cubicBezTo>
                    <a:pt x="5" y="0"/>
                    <a:pt x="16" y="11"/>
                    <a:pt x="12" y="21"/>
                  </a:cubicBezTo>
                  <a:cubicBezTo>
                    <a:pt x="21" y="21"/>
                    <a:pt x="30" y="21"/>
                    <a:pt x="39" y="21"/>
                  </a:cubicBezTo>
                  <a:cubicBezTo>
                    <a:pt x="39" y="22"/>
                    <a:pt x="39" y="23"/>
                    <a:pt x="39" y="24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82" name="Freeform 114"/>
            <p:cNvSpPr/>
            <p:nvPr/>
          </p:nvSpPr>
          <p:spPr bwMode="auto">
            <a:xfrm>
              <a:off x="7697398" y="5539042"/>
              <a:ext cx="196948" cy="139022"/>
            </a:xfrm>
            <a:custGeom>
              <a:cxnLst>
                <a:cxn ang="0">
                  <a:pos x="10" y="0"/>
                </a:cxn>
                <a:cxn ang="0">
                  <a:pos x="40" y="24"/>
                </a:cxn>
                <a:cxn ang="0">
                  <a:pos x="7" y="24"/>
                </a:cxn>
                <a:cxn ang="0">
                  <a:pos x="10" y="0"/>
                </a:cxn>
              </a:cxnLst>
              <a:rect b="b" l="0" r="r" t="0"/>
              <a:pathLst>
                <a:path h="28" w="40">
                  <a:moveTo>
                    <a:pt x="10" y="0"/>
                  </a:moveTo>
                  <a:cubicBezTo>
                    <a:pt x="0" y="28"/>
                    <a:pt x="28" y="18"/>
                    <a:pt x="40" y="24"/>
                  </a:cubicBezTo>
                  <a:cubicBezTo>
                    <a:pt x="29" y="24"/>
                    <a:pt x="18" y="24"/>
                    <a:pt x="7" y="24"/>
                  </a:cubicBezTo>
                  <a:cubicBezTo>
                    <a:pt x="9" y="17"/>
                    <a:pt x="3" y="2"/>
                    <a:pt x="10" y="0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83" name="Freeform 115"/>
            <p:cNvSpPr/>
            <p:nvPr/>
          </p:nvSpPr>
          <p:spPr bwMode="auto">
            <a:xfrm>
              <a:off x="8861707" y="5333404"/>
              <a:ext cx="211430" cy="118749"/>
            </a:xfrm>
            <a:custGeom>
              <a:cxnLst>
                <a:cxn ang="0">
                  <a:pos x="7" y="24"/>
                </a:cxn>
                <a:cxn ang="0">
                  <a:pos x="43" y="9"/>
                </a:cxn>
                <a:cxn ang="0">
                  <a:pos x="43" y="12"/>
                </a:cxn>
                <a:cxn ang="0">
                  <a:pos x="10" y="12"/>
                </a:cxn>
                <a:cxn ang="0">
                  <a:pos x="7" y="24"/>
                </a:cxn>
              </a:cxnLst>
              <a:rect b="b" l="0" r="r" t="0"/>
              <a:pathLst>
                <a:path h="24" w="43">
                  <a:moveTo>
                    <a:pt x="7" y="24"/>
                  </a:moveTo>
                  <a:cubicBezTo>
                    <a:pt x="0" y="0"/>
                    <a:pt x="29" y="12"/>
                    <a:pt x="43" y="9"/>
                  </a:cubicBezTo>
                  <a:cubicBezTo>
                    <a:pt x="43" y="10"/>
                    <a:pt x="43" y="11"/>
                    <a:pt x="43" y="12"/>
                  </a:cubicBezTo>
                  <a:cubicBezTo>
                    <a:pt x="32" y="12"/>
                    <a:pt x="21" y="12"/>
                    <a:pt x="10" y="12"/>
                  </a:cubicBezTo>
                  <a:cubicBezTo>
                    <a:pt x="10" y="17"/>
                    <a:pt x="11" y="23"/>
                    <a:pt x="7" y="24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84" name="Freeform 116"/>
            <p:cNvSpPr/>
            <p:nvPr/>
          </p:nvSpPr>
          <p:spPr bwMode="auto">
            <a:xfrm>
              <a:off x="9632121" y="5791019"/>
              <a:ext cx="278044" cy="57926"/>
            </a:xfrm>
            <a:custGeom>
              <a:cxnLst>
                <a:cxn ang="0">
                  <a:pos x="57" y="0"/>
                </a:cxn>
                <a:cxn ang="0">
                  <a:pos x="57" y="12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54" y="9"/>
                </a:cxn>
                <a:cxn ang="0">
                  <a:pos x="54" y="0"/>
                </a:cxn>
                <a:cxn ang="0">
                  <a:pos x="57" y="0"/>
                </a:cxn>
              </a:cxnLst>
              <a:rect b="b" l="0" r="r" t="0"/>
              <a:pathLst>
                <a:path h="12" w="57">
                  <a:moveTo>
                    <a:pt x="57" y="0"/>
                  </a:moveTo>
                  <a:cubicBezTo>
                    <a:pt x="57" y="4"/>
                    <a:pt x="57" y="8"/>
                    <a:pt x="57" y="12"/>
                  </a:cubicBezTo>
                  <a:cubicBezTo>
                    <a:pt x="38" y="12"/>
                    <a:pt x="19" y="12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8" y="9"/>
                    <a:pt x="36" y="9"/>
                    <a:pt x="54" y="9"/>
                  </a:cubicBezTo>
                  <a:cubicBezTo>
                    <a:pt x="54" y="6"/>
                    <a:pt x="54" y="3"/>
                    <a:pt x="54" y="0"/>
                  </a:cubicBezTo>
                  <a:cubicBezTo>
                    <a:pt x="55" y="0"/>
                    <a:pt x="56" y="0"/>
                    <a:pt x="57" y="0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85" name="Freeform 117"/>
            <p:cNvSpPr/>
            <p:nvPr/>
          </p:nvSpPr>
          <p:spPr bwMode="auto">
            <a:xfrm>
              <a:off x="9235328" y="5799709"/>
              <a:ext cx="249081" cy="55031"/>
            </a:xfrm>
            <a:custGeom>
              <a:cxnLst>
                <a:cxn ang="0">
                  <a:pos x="0" y="4"/>
                </a:cxn>
                <a:cxn ang="0">
                  <a:pos x="51" y="4"/>
                </a:cxn>
                <a:cxn ang="0">
                  <a:pos x="0" y="4"/>
                </a:cxn>
              </a:cxnLst>
              <a:rect b="b" l="0" r="r" t="0"/>
              <a:pathLst>
                <a:path h="11" w="51">
                  <a:moveTo>
                    <a:pt x="0" y="4"/>
                  </a:moveTo>
                  <a:cubicBezTo>
                    <a:pt x="18" y="7"/>
                    <a:pt x="42" y="0"/>
                    <a:pt x="51" y="4"/>
                  </a:cubicBezTo>
                  <a:cubicBezTo>
                    <a:pt x="38" y="6"/>
                    <a:pt x="12" y="11"/>
                    <a:pt x="0" y="4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86" name="Freeform 118"/>
            <p:cNvSpPr/>
            <p:nvPr/>
          </p:nvSpPr>
          <p:spPr bwMode="auto">
            <a:xfrm>
              <a:off x="2628890" y="5466634"/>
              <a:ext cx="611118" cy="1060042"/>
            </a:xfrm>
            <a:custGeom>
              <a:cxnLst>
                <a:cxn ang="0">
                  <a:pos x="14" y="174"/>
                </a:cxn>
                <a:cxn ang="0">
                  <a:pos x="5" y="0"/>
                </a:cxn>
                <a:cxn ang="0">
                  <a:pos x="122" y="102"/>
                </a:cxn>
                <a:cxn ang="0">
                  <a:pos x="125" y="132"/>
                </a:cxn>
                <a:cxn ang="0">
                  <a:pos x="32" y="201"/>
                </a:cxn>
                <a:cxn ang="0">
                  <a:pos x="38" y="207"/>
                </a:cxn>
                <a:cxn ang="0">
                  <a:pos x="17" y="207"/>
                </a:cxn>
                <a:cxn ang="0">
                  <a:pos x="14" y="174"/>
                </a:cxn>
              </a:cxnLst>
              <a:rect b="b" l="0" r="r" t="0"/>
              <a:pathLst>
                <a:path h="216" w="125">
                  <a:moveTo>
                    <a:pt x="14" y="174"/>
                  </a:moveTo>
                  <a:cubicBezTo>
                    <a:pt x="15" y="112"/>
                    <a:pt x="0" y="58"/>
                    <a:pt x="5" y="0"/>
                  </a:cubicBezTo>
                  <a:cubicBezTo>
                    <a:pt x="50" y="28"/>
                    <a:pt x="84" y="67"/>
                    <a:pt x="122" y="102"/>
                  </a:cubicBezTo>
                  <a:cubicBezTo>
                    <a:pt x="120" y="115"/>
                    <a:pt x="124" y="122"/>
                    <a:pt x="125" y="132"/>
                  </a:cubicBezTo>
                  <a:cubicBezTo>
                    <a:pt x="90" y="151"/>
                    <a:pt x="61" y="176"/>
                    <a:pt x="32" y="201"/>
                  </a:cubicBezTo>
                  <a:cubicBezTo>
                    <a:pt x="31" y="206"/>
                    <a:pt x="34" y="207"/>
                    <a:pt x="38" y="207"/>
                  </a:cubicBezTo>
                  <a:cubicBezTo>
                    <a:pt x="33" y="216"/>
                    <a:pt x="25" y="205"/>
                    <a:pt x="17" y="207"/>
                  </a:cubicBezTo>
                  <a:cubicBezTo>
                    <a:pt x="15" y="197"/>
                    <a:pt x="21" y="179"/>
                    <a:pt x="14" y="174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87" name="Freeform 119"/>
            <p:cNvSpPr/>
            <p:nvPr/>
          </p:nvSpPr>
          <p:spPr bwMode="auto">
            <a:xfrm>
              <a:off x="1664424" y="5495597"/>
              <a:ext cx="767518" cy="796481"/>
            </a:xfrm>
            <a:custGeom>
              <a:cxnLst>
                <a:cxn ang="0">
                  <a:pos x="78" y="114"/>
                </a:cxn>
                <a:cxn ang="0">
                  <a:pos x="81" y="162"/>
                </a:cxn>
                <a:cxn ang="0">
                  <a:pos x="0" y="117"/>
                </a:cxn>
                <a:cxn ang="0">
                  <a:pos x="150" y="3"/>
                </a:cxn>
                <a:cxn ang="0">
                  <a:pos x="156" y="6"/>
                </a:cxn>
                <a:cxn ang="0">
                  <a:pos x="90" y="114"/>
                </a:cxn>
                <a:cxn ang="0">
                  <a:pos x="78" y="114"/>
                </a:cxn>
              </a:cxnLst>
              <a:rect b="b" l="0" r="r" t="0"/>
              <a:pathLst>
                <a:path h="162" w="156">
                  <a:moveTo>
                    <a:pt x="78" y="114"/>
                  </a:moveTo>
                  <a:cubicBezTo>
                    <a:pt x="76" y="133"/>
                    <a:pt x="82" y="144"/>
                    <a:pt x="81" y="162"/>
                  </a:cubicBezTo>
                  <a:cubicBezTo>
                    <a:pt x="56" y="145"/>
                    <a:pt x="27" y="132"/>
                    <a:pt x="0" y="117"/>
                  </a:cubicBezTo>
                  <a:cubicBezTo>
                    <a:pt x="30" y="59"/>
                    <a:pt x="81" y="22"/>
                    <a:pt x="150" y="3"/>
                  </a:cubicBezTo>
                  <a:cubicBezTo>
                    <a:pt x="154" y="0"/>
                    <a:pt x="156" y="0"/>
                    <a:pt x="156" y="6"/>
                  </a:cubicBezTo>
                  <a:cubicBezTo>
                    <a:pt x="129" y="37"/>
                    <a:pt x="108" y="74"/>
                    <a:pt x="90" y="114"/>
                  </a:cubicBezTo>
                  <a:cubicBezTo>
                    <a:pt x="86" y="114"/>
                    <a:pt x="82" y="114"/>
                    <a:pt x="78" y="114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88" name="Freeform 120"/>
            <p:cNvSpPr/>
            <p:nvPr/>
          </p:nvSpPr>
          <p:spPr bwMode="auto">
            <a:xfrm>
              <a:off x="3964079" y="5599863"/>
              <a:ext cx="787791" cy="396793"/>
            </a:xfrm>
            <a:custGeom>
              <a:cxnLst>
                <a:cxn ang="0">
                  <a:pos x="15" y="78"/>
                </a:cxn>
                <a:cxn ang="0">
                  <a:pos x="0" y="78"/>
                </a:cxn>
                <a:cxn ang="0">
                  <a:pos x="159" y="0"/>
                </a:cxn>
                <a:cxn ang="0">
                  <a:pos x="132" y="39"/>
                </a:cxn>
                <a:cxn ang="0">
                  <a:pos x="96" y="81"/>
                </a:cxn>
                <a:cxn ang="0">
                  <a:pos x="45" y="81"/>
                </a:cxn>
                <a:cxn ang="0">
                  <a:pos x="15" y="78"/>
                </a:cxn>
              </a:cxnLst>
              <a:rect b="b" l="0" r="r" t="0"/>
              <a:pathLst>
                <a:path h="81" w="161">
                  <a:moveTo>
                    <a:pt x="15" y="78"/>
                  </a:moveTo>
                  <a:cubicBezTo>
                    <a:pt x="10" y="78"/>
                    <a:pt x="5" y="78"/>
                    <a:pt x="0" y="78"/>
                  </a:cubicBezTo>
                  <a:cubicBezTo>
                    <a:pt x="41" y="40"/>
                    <a:pt x="90" y="10"/>
                    <a:pt x="159" y="0"/>
                  </a:cubicBezTo>
                  <a:cubicBezTo>
                    <a:pt x="161" y="9"/>
                    <a:pt x="144" y="26"/>
                    <a:pt x="132" y="39"/>
                  </a:cubicBezTo>
                  <a:cubicBezTo>
                    <a:pt x="119" y="53"/>
                    <a:pt x="103" y="67"/>
                    <a:pt x="96" y="81"/>
                  </a:cubicBezTo>
                  <a:cubicBezTo>
                    <a:pt x="79" y="81"/>
                    <a:pt x="62" y="81"/>
                    <a:pt x="45" y="81"/>
                  </a:cubicBezTo>
                  <a:cubicBezTo>
                    <a:pt x="41" y="74"/>
                    <a:pt x="24" y="80"/>
                    <a:pt x="15" y="78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89" name="Freeform 121"/>
            <p:cNvSpPr/>
            <p:nvPr/>
          </p:nvSpPr>
          <p:spPr bwMode="auto">
            <a:xfrm>
              <a:off x="4772145" y="5623034"/>
              <a:ext cx="49239" cy="167985"/>
            </a:xfrm>
            <a:custGeom>
              <a:cxnLst>
                <a:cxn ang="0">
                  <a:pos x="0" y="10"/>
                </a:cxn>
                <a:cxn ang="0">
                  <a:pos x="9" y="4"/>
                </a:cxn>
                <a:cxn ang="0">
                  <a:pos x="9" y="34"/>
                </a:cxn>
                <a:cxn ang="0">
                  <a:pos x="6" y="34"/>
                </a:cxn>
                <a:cxn ang="0">
                  <a:pos x="0" y="10"/>
                </a:cxn>
              </a:cxnLst>
              <a:rect b="b" l="0" r="r" t="0"/>
              <a:pathLst>
                <a:path h="34" w="10">
                  <a:moveTo>
                    <a:pt x="0" y="10"/>
                  </a:moveTo>
                  <a:cubicBezTo>
                    <a:pt x="1" y="6"/>
                    <a:pt x="4" y="4"/>
                    <a:pt x="9" y="4"/>
                  </a:cubicBezTo>
                  <a:cubicBezTo>
                    <a:pt x="9" y="14"/>
                    <a:pt x="9" y="24"/>
                    <a:pt x="9" y="34"/>
                  </a:cubicBezTo>
                  <a:cubicBezTo>
                    <a:pt x="8" y="34"/>
                    <a:pt x="7" y="34"/>
                    <a:pt x="6" y="34"/>
                  </a:cubicBezTo>
                  <a:cubicBezTo>
                    <a:pt x="4" y="26"/>
                    <a:pt x="10" y="0"/>
                    <a:pt x="0" y="10"/>
                  </a:cubicBezTo>
                  <a:close/>
                </a:path>
              </a:pathLst>
            </a:custGeom>
            <a:solidFill>
              <a:srgbClr val="527A8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90" name="Freeform 122"/>
            <p:cNvSpPr/>
            <p:nvPr/>
          </p:nvSpPr>
          <p:spPr bwMode="auto">
            <a:xfrm>
              <a:off x="4476723" y="5623034"/>
              <a:ext cx="344659" cy="637184"/>
            </a:xfrm>
            <a:custGeom>
              <a:cxnLst>
                <a:cxn ang="0">
                  <a:pos x="66" y="91"/>
                </a:cxn>
                <a:cxn ang="0">
                  <a:pos x="66" y="124"/>
                </a:cxn>
                <a:cxn ang="0">
                  <a:pos x="51" y="130"/>
                </a:cxn>
                <a:cxn ang="0">
                  <a:pos x="0" y="82"/>
                </a:cxn>
                <a:cxn ang="0">
                  <a:pos x="60" y="10"/>
                </a:cxn>
                <a:cxn ang="0">
                  <a:pos x="66" y="34"/>
                </a:cxn>
                <a:cxn ang="0">
                  <a:pos x="66" y="91"/>
                </a:cxn>
              </a:cxnLst>
              <a:rect b="b" l="0" r="r" t="0"/>
              <a:pathLst>
                <a:path h="130" w="70">
                  <a:moveTo>
                    <a:pt x="66" y="91"/>
                  </a:moveTo>
                  <a:cubicBezTo>
                    <a:pt x="66" y="102"/>
                    <a:pt x="66" y="113"/>
                    <a:pt x="66" y="124"/>
                  </a:cubicBezTo>
                  <a:cubicBezTo>
                    <a:pt x="59" y="124"/>
                    <a:pt x="54" y="126"/>
                    <a:pt x="51" y="130"/>
                  </a:cubicBezTo>
                  <a:cubicBezTo>
                    <a:pt x="30" y="118"/>
                    <a:pt x="16" y="99"/>
                    <a:pt x="0" y="82"/>
                  </a:cubicBezTo>
                  <a:cubicBezTo>
                    <a:pt x="17" y="55"/>
                    <a:pt x="40" y="34"/>
                    <a:pt x="60" y="10"/>
                  </a:cubicBezTo>
                  <a:cubicBezTo>
                    <a:pt x="70" y="0"/>
                    <a:pt x="64" y="26"/>
                    <a:pt x="66" y="34"/>
                  </a:cubicBezTo>
                  <a:cubicBezTo>
                    <a:pt x="66" y="53"/>
                    <a:pt x="66" y="72"/>
                    <a:pt x="66" y="91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91" name="Freeform 123"/>
            <p:cNvSpPr/>
            <p:nvPr/>
          </p:nvSpPr>
          <p:spPr bwMode="auto">
            <a:xfrm>
              <a:off x="7306399" y="5680960"/>
              <a:ext cx="367830" cy="110059"/>
            </a:xfrm>
            <a:custGeom>
              <a:cxnLst>
                <a:cxn ang="0">
                  <a:pos x="0" y="19"/>
                </a:cxn>
                <a:cxn ang="0">
                  <a:pos x="6" y="4"/>
                </a:cxn>
                <a:cxn ang="0">
                  <a:pos x="75" y="7"/>
                </a:cxn>
                <a:cxn ang="0">
                  <a:pos x="12" y="7"/>
                </a:cxn>
                <a:cxn ang="0">
                  <a:pos x="0" y="19"/>
                </a:cxn>
              </a:cxnLst>
              <a:rect b="b" l="0" r="r" t="0"/>
              <a:pathLst>
                <a:path h="22" w="75">
                  <a:moveTo>
                    <a:pt x="0" y="19"/>
                  </a:moveTo>
                  <a:cubicBezTo>
                    <a:pt x="3" y="15"/>
                    <a:pt x="9" y="14"/>
                    <a:pt x="6" y="4"/>
                  </a:cubicBezTo>
                  <a:cubicBezTo>
                    <a:pt x="26" y="6"/>
                    <a:pt x="70" y="0"/>
                    <a:pt x="75" y="7"/>
                  </a:cubicBezTo>
                  <a:cubicBezTo>
                    <a:pt x="54" y="7"/>
                    <a:pt x="33" y="7"/>
                    <a:pt x="12" y="7"/>
                  </a:cubicBezTo>
                  <a:cubicBezTo>
                    <a:pt x="6" y="9"/>
                    <a:pt x="11" y="22"/>
                    <a:pt x="0" y="19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92" name="Freeform 124"/>
            <p:cNvSpPr/>
            <p:nvPr/>
          </p:nvSpPr>
          <p:spPr bwMode="auto">
            <a:xfrm>
              <a:off x="8543116" y="6193604"/>
              <a:ext cx="136126" cy="127437"/>
            </a:xfrm>
            <a:custGeom>
              <a:cxnLst>
                <a:cxn ang="0">
                  <a:pos x="0" y="23"/>
                </a:cxn>
                <a:cxn ang="0">
                  <a:pos x="9" y="23"/>
                </a:cxn>
                <a:cxn ang="0">
                  <a:pos x="15" y="2"/>
                </a:cxn>
                <a:cxn ang="0">
                  <a:pos x="24" y="26"/>
                </a:cxn>
                <a:cxn ang="0">
                  <a:pos x="18" y="5"/>
                </a:cxn>
                <a:cxn ang="0">
                  <a:pos x="12" y="26"/>
                </a:cxn>
                <a:cxn ang="0">
                  <a:pos x="0" y="26"/>
                </a:cxn>
                <a:cxn ang="0">
                  <a:pos x="0" y="23"/>
                </a:cxn>
              </a:cxnLst>
              <a:rect b="b" l="0" r="r" t="0"/>
              <a:pathLst>
                <a:path h="26" w="28">
                  <a:moveTo>
                    <a:pt x="0" y="23"/>
                  </a:moveTo>
                  <a:cubicBezTo>
                    <a:pt x="3" y="23"/>
                    <a:pt x="6" y="23"/>
                    <a:pt x="9" y="23"/>
                  </a:cubicBezTo>
                  <a:cubicBezTo>
                    <a:pt x="16" y="21"/>
                    <a:pt x="9" y="5"/>
                    <a:pt x="15" y="2"/>
                  </a:cubicBezTo>
                  <a:cubicBezTo>
                    <a:pt x="28" y="0"/>
                    <a:pt x="23" y="16"/>
                    <a:pt x="24" y="26"/>
                  </a:cubicBezTo>
                  <a:cubicBezTo>
                    <a:pt x="15" y="26"/>
                    <a:pt x="27" y="5"/>
                    <a:pt x="18" y="5"/>
                  </a:cubicBezTo>
                  <a:cubicBezTo>
                    <a:pt x="11" y="7"/>
                    <a:pt x="18" y="23"/>
                    <a:pt x="12" y="26"/>
                  </a:cubicBezTo>
                  <a:cubicBezTo>
                    <a:pt x="8" y="26"/>
                    <a:pt x="4" y="26"/>
                    <a:pt x="0" y="26"/>
                  </a:cubicBezTo>
                  <a:cubicBezTo>
                    <a:pt x="0" y="25"/>
                    <a:pt x="0" y="24"/>
                    <a:pt x="0" y="23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93" name="Freeform 125"/>
            <p:cNvSpPr/>
            <p:nvPr/>
          </p:nvSpPr>
          <p:spPr bwMode="auto">
            <a:xfrm>
              <a:off x="717337" y="5701234"/>
              <a:ext cx="78200" cy="191155"/>
            </a:xfrm>
            <a:custGeom>
              <a:cxnLst>
                <a:cxn ang="0">
                  <a:pos x="4" y="0"/>
                </a:cxn>
                <a:cxn ang="0">
                  <a:pos x="4" y="39"/>
                </a:cxn>
                <a:cxn ang="0">
                  <a:pos x="1" y="30"/>
                </a:cxn>
                <a:cxn ang="0">
                  <a:pos x="1" y="0"/>
                </a:cxn>
                <a:cxn ang="0">
                  <a:pos x="4" y="0"/>
                </a:cxn>
              </a:cxnLst>
              <a:rect b="b" l="0" r="r" t="0"/>
              <a:pathLst>
                <a:path h="39" w="16">
                  <a:moveTo>
                    <a:pt x="4" y="0"/>
                  </a:moveTo>
                  <a:cubicBezTo>
                    <a:pt x="12" y="14"/>
                    <a:pt x="16" y="27"/>
                    <a:pt x="4" y="39"/>
                  </a:cubicBezTo>
                  <a:cubicBezTo>
                    <a:pt x="0" y="39"/>
                    <a:pt x="1" y="34"/>
                    <a:pt x="1" y="30"/>
                  </a:cubicBezTo>
                  <a:cubicBezTo>
                    <a:pt x="1" y="20"/>
                    <a:pt x="1" y="1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94" name="Freeform 126"/>
            <p:cNvSpPr/>
            <p:nvPr/>
          </p:nvSpPr>
          <p:spPr bwMode="auto">
            <a:xfrm>
              <a:off x="5125493" y="5791019"/>
              <a:ext cx="1398909" cy="750140"/>
            </a:xfrm>
            <a:custGeom>
              <a:cxnLst>
                <a:cxn ang="0">
                  <a:pos x="285" y="0"/>
                </a:cxn>
                <a:cxn ang="0">
                  <a:pos x="12" y="153"/>
                </a:cxn>
                <a:cxn ang="0">
                  <a:pos x="0" y="63"/>
                </a:cxn>
                <a:cxn ang="0">
                  <a:pos x="54" y="69"/>
                </a:cxn>
                <a:cxn ang="0">
                  <a:pos x="54" y="48"/>
                </a:cxn>
                <a:cxn ang="0">
                  <a:pos x="285" y="0"/>
                </a:cxn>
              </a:cxnLst>
              <a:rect b="b" l="0" r="r" t="0"/>
              <a:pathLst>
                <a:path h="153" w="285">
                  <a:moveTo>
                    <a:pt x="285" y="0"/>
                  </a:moveTo>
                  <a:cubicBezTo>
                    <a:pt x="181" y="38"/>
                    <a:pt x="94" y="93"/>
                    <a:pt x="12" y="153"/>
                  </a:cubicBezTo>
                  <a:cubicBezTo>
                    <a:pt x="9" y="122"/>
                    <a:pt x="2" y="95"/>
                    <a:pt x="0" y="63"/>
                  </a:cubicBezTo>
                  <a:cubicBezTo>
                    <a:pt x="24" y="64"/>
                    <a:pt x="41" y="56"/>
                    <a:pt x="54" y="69"/>
                  </a:cubicBezTo>
                  <a:cubicBezTo>
                    <a:pt x="65" y="62"/>
                    <a:pt x="43" y="55"/>
                    <a:pt x="54" y="48"/>
                  </a:cubicBezTo>
                  <a:cubicBezTo>
                    <a:pt x="124" y="25"/>
                    <a:pt x="194" y="2"/>
                    <a:pt x="285" y="0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95" name="Freeform 127"/>
            <p:cNvSpPr/>
            <p:nvPr/>
          </p:nvSpPr>
          <p:spPr bwMode="auto">
            <a:xfrm>
              <a:off x="5936454" y="5805501"/>
              <a:ext cx="918125" cy="1355464"/>
            </a:xfrm>
            <a:custGeom>
              <a:cxnLst>
                <a:cxn ang="0">
                  <a:pos x="132" y="30"/>
                </a:cxn>
                <a:cxn ang="0">
                  <a:pos x="147" y="0"/>
                </a:cxn>
                <a:cxn ang="0">
                  <a:pos x="174" y="273"/>
                </a:cxn>
                <a:cxn ang="0">
                  <a:pos x="123" y="237"/>
                </a:cxn>
                <a:cxn ang="0">
                  <a:pos x="0" y="183"/>
                </a:cxn>
                <a:cxn ang="0">
                  <a:pos x="60" y="93"/>
                </a:cxn>
                <a:cxn ang="0">
                  <a:pos x="126" y="9"/>
                </a:cxn>
                <a:cxn ang="0">
                  <a:pos x="132" y="6"/>
                </a:cxn>
                <a:cxn ang="0">
                  <a:pos x="132" y="30"/>
                </a:cxn>
              </a:cxnLst>
              <a:rect b="b" l="0" r="r" t="0"/>
              <a:pathLst>
                <a:path h="276" w="187">
                  <a:moveTo>
                    <a:pt x="132" y="30"/>
                  </a:moveTo>
                  <a:cubicBezTo>
                    <a:pt x="147" y="30"/>
                    <a:pt x="139" y="7"/>
                    <a:pt x="147" y="0"/>
                  </a:cubicBezTo>
                  <a:cubicBezTo>
                    <a:pt x="178" y="68"/>
                    <a:pt x="187" y="179"/>
                    <a:pt x="174" y="273"/>
                  </a:cubicBezTo>
                  <a:cubicBezTo>
                    <a:pt x="142" y="276"/>
                    <a:pt x="135" y="254"/>
                    <a:pt x="123" y="237"/>
                  </a:cubicBezTo>
                  <a:cubicBezTo>
                    <a:pt x="74" y="227"/>
                    <a:pt x="37" y="205"/>
                    <a:pt x="0" y="183"/>
                  </a:cubicBezTo>
                  <a:cubicBezTo>
                    <a:pt x="6" y="143"/>
                    <a:pt x="38" y="119"/>
                    <a:pt x="60" y="93"/>
                  </a:cubicBezTo>
                  <a:cubicBezTo>
                    <a:pt x="83" y="66"/>
                    <a:pt x="107" y="41"/>
                    <a:pt x="126" y="9"/>
                  </a:cubicBezTo>
                  <a:cubicBezTo>
                    <a:pt x="129" y="9"/>
                    <a:pt x="131" y="8"/>
                    <a:pt x="132" y="6"/>
                  </a:cubicBezTo>
                  <a:cubicBezTo>
                    <a:pt x="140" y="11"/>
                    <a:pt x="128" y="20"/>
                    <a:pt x="132" y="30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96" name="Freeform 128"/>
            <p:cNvSpPr/>
            <p:nvPr/>
          </p:nvSpPr>
          <p:spPr bwMode="auto">
            <a:xfrm>
              <a:off x="6715555" y="5791019"/>
              <a:ext cx="544503" cy="1358361"/>
            </a:xfrm>
            <a:custGeom>
              <a:cxnLst>
                <a:cxn ang="0">
                  <a:pos x="27" y="270"/>
                </a:cxn>
                <a:cxn ang="0">
                  <a:pos x="0" y="0"/>
                </a:cxn>
                <a:cxn ang="0">
                  <a:pos x="108" y="150"/>
                </a:cxn>
                <a:cxn ang="0">
                  <a:pos x="105" y="201"/>
                </a:cxn>
                <a:cxn ang="0">
                  <a:pos x="90" y="219"/>
                </a:cxn>
                <a:cxn ang="0">
                  <a:pos x="105" y="225"/>
                </a:cxn>
                <a:cxn ang="0">
                  <a:pos x="96" y="273"/>
                </a:cxn>
                <a:cxn ang="0">
                  <a:pos x="27" y="270"/>
                </a:cxn>
              </a:cxnLst>
              <a:rect b="b" l="0" r="r" t="0"/>
              <a:pathLst>
                <a:path h="277" w="110">
                  <a:moveTo>
                    <a:pt x="27" y="270"/>
                  </a:moveTo>
                  <a:cubicBezTo>
                    <a:pt x="43" y="176"/>
                    <a:pt x="26" y="71"/>
                    <a:pt x="0" y="0"/>
                  </a:cubicBezTo>
                  <a:cubicBezTo>
                    <a:pt x="47" y="39"/>
                    <a:pt x="94" y="78"/>
                    <a:pt x="108" y="150"/>
                  </a:cubicBezTo>
                  <a:cubicBezTo>
                    <a:pt x="101" y="161"/>
                    <a:pt x="107" y="185"/>
                    <a:pt x="105" y="201"/>
                  </a:cubicBezTo>
                  <a:cubicBezTo>
                    <a:pt x="111" y="218"/>
                    <a:pt x="91" y="209"/>
                    <a:pt x="90" y="219"/>
                  </a:cubicBezTo>
                  <a:cubicBezTo>
                    <a:pt x="89" y="227"/>
                    <a:pt x="106" y="217"/>
                    <a:pt x="105" y="225"/>
                  </a:cubicBezTo>
                  <a:cubicBezTo>
                    <a:pt x="100" y="239"/>
                    <a:pt x="100" y="258"/>
                    <a:pt x="96" y="273"/>
                  </a:cubicBezTo>
                  <a:cubicBezTo>
                    <a:pt x="74" y="271"/>
                    <a:pt x="44" y="277"/>
                    <a:pt x="27" y="27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97" name="Freeform 129"/>
            <p:cNvSpPr/>
            <p:nvPr/>
          </p:nvSpPr>
          <p:spPr bwMode="auto">
            <a:xfrm>
              <a:off x="6848784" y="5805501"/>
              <a:ext cx="417066" cy="530022"/>
            </a:xfrm>
            <a:custGeom>
              <a:cxnLst>
                <a:cxn ang="0">
                  <a:pos x="78" y="108"/>
                </a:cxn>
                <a:cxn ang="0">
                  <a:pos x="0" y="3"/>
                </a:cxn>
                <a:cxn ang="0">
                  <a:pos x="81" y="39"/>
                </a:cxn>
                <a:cxn ang="0">
                  <a:pos x="81" y="78"/>
                </a:cxn>
                <a:cxn ang="0">
                  <a:pos x="72" y="78"/>
                </a:cxn>
                <a:cxn ang="0">
                  <a:pos x="81" y="84"/>
                </a:cxn>
                <a:cxn ang="0">
                  <a:pos x="78" y="108"/>
                </a:cxn>
              </a:cxnLst>
              <a:rect b="b" l="0" r="r" t="0"/>
              <a:pathLst>
                <a:path h="108" w="85">
                  <a:moveTo>
                    <a:pt x="78" y="108"/>
                  </a:moveTo>
                  <a:cubicBezTo>
                    <a:pt x="58" y="67"/>
                    <a:pt x="30" y="34"/>
                    <a:pt x="0" y="3"/>
                  </a:cubicBezTo>
                  <a:cubicBezTo>
                    <a:pt x="30" y="0"/>
                    <a:pt x="61" y="22"/>
                    <a:pt x="81" y="39"/>
                  </a:cubicBezTo>
                  <a:cubicBezTo>
                    <a:pt x="81" y="52"/>
                    <a:pt x="81" y="65"/>
                    <a:pt x="81" y="78"/>
                  </a:cubicBezTo>
                  <a:cubicBezTo>
                    <a:pt x="78" y="78"/>
                    <a:pt x="75" y="78"/>
                    <a:pt x="72" y="78"/>
                  </a:cubicBezTo>
                  <a:cubicBezTo>
                    <a:pt x="71" y="84"/>
                    <a:pt x="76" y="84"/>
                    <a:pt x="81" y="84"/>
                  </a:cubicBezTo>
                  <a:cubicBezTo>
                    <a:pt x="79" y="91"/>
                    <a:pt x="85" y="106"/>
                    <a:pt x="78" y="108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98" name="Freeform 130"/>
            <p:cNvSpPr/>
            <p:nvPr/>
          </p:nvSpPr>
          <p:spPr bwMode="auto">
            <a:xfrm>
              <a:off x="885323" y="5906871"/>
              <a:ext cx="1178791" cy="781998"/>
            </a:xfrm>
            <a:custGeom>
              <a:cxnLst>
                <a:cxn ang="0">
                  <a:pos x="0" y="0"/>
                </a:cxn>
                <a:cxn ang="0">
                  <a:pos x="141" y="27"/>
                </a:cxn>
                <a:cxn ang="0">
                  <a:pos x="138" y="51"/>
                </a:cxn>
                <a:cxn ang="0">
                  <a:pos x="153" y="36"/>
                </a:cxn>
                <a:cxn ang="0">
                  <a:pos x="240" y="111"/>
                </a:cxn>
                <a:cxn ang="0">
                  <a:pos x="78" y="159"/>
                </a:cxn>
                <a:cxn ang="0">
                  <a:pos x="0" y="0"/>
                </a:cxn>
              </a:cxnLst>
              <a:rect b="b" l="0" r="r" t="0"/>
              <a:pathLst>
                <a:path h="159" w="240">
                  <a:moveTo>
                    <a:pt x="0" y="0"/>
                  </a:moveTo>
                  <a:cubicBezTo>
                    <a:pt x="50" y="6"/>
                    <a:pt x="102" y="10"/>
                    <a:pt x="141" y="27"/>
                  </a:cubicBezTo>
                  <a:cubicBezTo>
                    <a:pt x="150" y="35"/>
                    <a:pt x="128" y="42"/>
                    <a:pt x="138" y="51"/>
                  </a:cubicBezTo>
                  <a:cubicBezTo>
                    <a:pt x="151" y="54"/>
                    <a:pt x="148" y="41"/>
                    <a:pt x="153" y="36"/>
                  </a:cubicBezTo>
                  <a:cubicBezTo>
                    <a:pt x="181" y="62"/>
                    <a:pt x="233" y="64"/>
                    <a:pt x="240" y="111"/>
                  </a:cubicBezTo>
                  <a:cubicBezTo>
                    <a:pt x="175" y="116"/>
                    <a:pt x="120" y="131"/>
                    <a:pt x="78" y="159"/>
                  </a:cubicBezTo>
                  <a:cubicBezTo>
                    <a:pt x="68" y="92"/>
                    <a:pt x="32" y="35"/>
                    <a:pt x="0" y="0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299" name="Freeform 131"/>
            <p:cNvSpPr/>
            <p:nvPr/>
          </p:nvSpPr>
          <p:spPr bwMode="auto">
            <a:xfrm>
              <a:off x="10926763" y="5924248"/>
              <a:ext cx="182467" cy="278044"/>
            </a:xfrm>
            <a:custGeom>
              <a:cxnLst>
                <a:cxn ang="0">
                  <a:pos x="0" y="3"/>
                </a:cxn>
                <a:cxn ang="0">
                  <a:pos x="33" y="6"/>
                </a:cxn>
                <a:cxn ang="0">
                  <a:pos x="30" y="57"/>
                </a:cxn>
                <a:cxn ang="0">
                  <a:pos x="30" y="9"/>
                </a:cxn>
                <a:cxn ang="0">
                  <a:pos x="0" y="6"/>
                </a:cxn>
                <a:cxn ang="0">
                  <a:pos x="0" y="3"/>
                </a:cxn>
              </a:cxnLst>
              <a:rect b="b" l="0" r="r" t="0"/>
              <a:pathLst>
                <a:path h="57" w="37">
                  <a:moveTo>
                    <a:pt x="0" y="3"/>
                  </a:moveTo>
                  <a:cubicBezTo>
                    <a:pt x="11" y="4"/>
                    <a:pt x="27" y="0"/>
                    <a:pt x="33" y="6"/>
                  </a:cubicBezTo>
                  <a:cubicBezTo>
                    <a:pt x="31" y="22"/>
                    <a:pt x="37" y="46"/>
                    <a:pt x="30" y="57"/>
                  </a:cubicBezTo>
                  <a:cubicBezTo>
                    <a:pt x="30" y="41"/>
                    <a:pt x="30" y="25"/>
                    <a:pt x="30" y="9"/>
                  </a:cubicBezTo>
                  <a:cubicBezTo>
                    <a:pt x="26" y="2"/>
                    <a:pt x="9" y="8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173D4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00" name="Freeform 132"/>
            <p:cNvSpPr/>
            <p:nvPr/>
          </p:nvSpPr>
          <p:spPr bwMode="auto">
            <a:xfrm>
              <a:off x="120701" y="5938730"/>
              <a:ext cx="1077420" cy="1031079"/>
            </a:xfrm>
            <a:custGeom>
              <a:cxnLst>
                <a:cxn ang="0">
                  <a:pos x="9" y="195"/>
                </a:cxn>
                <a:cxn ang="0">
                  <a:pos x="0" y="195"/>
                </a:cxn>
                <a:cxn ang="0">
                  <a:pos x="135" y="0"/>
                </a:cxn>
                <a:cxn ang="0">
                  <a:pos x="213" y="165"/>
                </a:cxn>
                <a:cxn ang="0">
                  <a:pos x="156" y="210"/>
                </a:cxn>
                <a:cxn ang="0">
                  <a:pos x="42" y="198"/>
                </a:cxn>
                <a:cxn ang="0">
                  <a:pos x="9" y="195"/>
                </a:cxn>
              </a:cxnLst>
              <a:rect b="b" l="0" r="r" t="0"/>
              <a:pathLst>
                <a:path h="210" w="220">
                  <a:moveTo>
                    <a:pt x="9" y="195"/>
                  </a:moveTo>
                  <a:cubicBezTo>
                    <a:pt x="6" y="195"/>
                    <a:pt x="3" y="195"/>
                    <a:pt x="0" y="195"/>
                  </a:cubicBezTo>
                  <a:cubicBezTo>
                    <a:pt x="27" y="112"/>
                    <a:pt x="87" y="62"/>
                    <a:pt x="135" y="0"/>
                  </a:cubicBezTo>
                  <a:cubicBezTo>
                    <a:pt x="185" y="32"/>
                    <a:pt x="220" y="85"/>
                    <a:pt x="213" y="165"/>
                  </a:cubicBezTo>
                  <a:cubicBezTo>
                    <a:pt x="192" y="178"/>
                    <a:pt x="174" y="194"/>
                    <a:pt x="156" y="210"/>
                  </a:cubicBezTo>
                  <a:cubicBezTo>
                    <a:pt x="117" y="207"/>
                    <a:pt x="72" y="210"/>
                    <a:pt x="42" y="198"/>
                  </a:cubicBezTo>
                  <a:cubicBezTo>
                    <a:pt x="37" y="191"/>
                    <a:pt x="19" y="197"/>
                    <a:pt x="9" y="195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01" name="Freeform 133"/>
            <p:cNvSpPr/>
            <p:nvPr/>
          </p:nvSpPr>
          <p:spPr bwMode="auto">
            <a:xfrm>
              <a:off x="4300048" y="6378967"/>
              <a:ext cx="176675" cy="191155"/>
            </a:xfrm>
            <a:custGeom>
              <a:cxnLst>
                <a:cxn ang="0">
                  <a:pos x="36" y="39"/>
                </a:cxn>
                <a:cxn ang="0">
                  <a:pos x="0" y="0"/>
                </a:cxn>
                <a:cxn ang="0">
                  <a:pos x="36" y="39"/>
                </a:cxn>
              </a:cxnLst>
              <a:rect b="b" l="0" r="r" t="0"/>
              <a:pathLst>
                <a:path h="39" w="36">
                  <a:moveTo>
                    <a:pt x="36" y="39"/>
                  </a:moveTo>
                  <a:cubicBezTo>
                    <a:pt x="25" y="25"/>
                    <a:pt x="10" y="15"/>
                    <a:pt x="0" y="0"/>
                  </a:cubicBezTo>
                  <a:cubicBezTo>
                    <a:pt x="13" y="12"/>
                    <a:pt x="28" y="22"/>
                    <a:pt x="36" y="39"/>
                  </a:cubicBezTo>
                  <a:close/>
                </a:path>
              </a:pathLst>
            </a:custGeom>
            <a:solidFill>
              <a:srgbClr val="4A99A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02" name="Freeform 134"/>
            <p:cNvSpPr/>
            <p:nvPr/>
          </p:nvSpPr>
          <p:spPr bwMode="auto">
            <a:xfrm>
              <a:off x="-293469" y="6025619"/>
              <a:ext cx="897850" cy="868887"/>
            </a:xfrm>
            <a:custGeom>
              <a:cxnLst>
                <a:cxn ang="0">
                  <a:pos x="0" y="177"/>
                </a:cxn>
                <a:cxn ang="0">
                  <a:pos x="183" y="0"/>
                </a:cxn>
                <a:cxn ang="0">
                  <a:pos x="69" y="177"/>
                </a:cxn>
                <a:cxn ang="0">
                  <a:pos x="0" y="177"/>
                </a:cxn>
              </a:cxnLst>
              <a:rect b="b" l="0" r="r" t="0"/>
              <a:pathLst>
                <a:path h="177" w="183">
                  <a:moveTo>
                    <a:pt x="0" y="177"/>
                  </a:moveTo>
                  <a:cubicBezTo>
                    <a:pt x="29" y="86"/>
                    <a:pt x="105" y="42"/>
                    <a:pt x="183" y="0"/>
                  </a:cubicBezTo>
                  <a:cubicBezTo>
                    <a:pt x="153" y="55"/>
                    <a:pt x="92" y="105"/>
                    <a:pt x="69" y="177"/>
                  </a:cubicBezTo>
                  <a:cubicBezTo>
                    <a:pt x="46" y="177"/>
                    <a:pt x="23" y="177"/>
                    <a:pt x="0" y="177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03" name="Freeform 135"/>
            <p:cNvSpPr>
              <a:spLocks noEditPoints="1"/>
            </p:cNvSpPr>
            <p:nvPr/>
          </p:nvSpPr>
          <p:spPr bwMode="auto">
            <a:xfrm>
              <a:off x="3373235" y="6069063"/>
              <a:ext cx="530023" cy="1204857"/>
            </a:xfrm>
            <a:custGeom>
              <a:cxnLst>
                <a:cxn ang="0">
                  <a:pos x="0" y="111"/>
                </a:cxn>
                <a:cxn ang="0">
                  <a:pos x="81" y="0"/>
                </a:cxn>
                <a:cxn ang="0">
                  <a:pos x="105" y="144"/>
                </a:cxn>
                <a:cxn ang="0">
                  <a:pos x="102" y="174"/>
                </a:cxn>
                <a:cxn ang="0">
                  <a:pos x="90" y="234"/>
                </a:cxn>
                <a:cxn ang="0">
                  <a:pos x="3" y="153"/>
                </a:cxn>
                <a:cxn ang="0">
                  <a:pos x="0" y="111"/>
                </a:cxn>
                <a:cxn ang="0">
                  <a:pos x="99" y="201"/>
                </a:cxn>
                <a:cxn ang="0">
                  <a:pos x="93" y="195"/>
                </a:cxn>
                <a:cxn ang="0">
                  <a:pos x="78" y="201"/>
                </a:cxn>
                <a:cxn ang="0">
                  <a:pos x="78" y="231"/>
                </a:cxn>
                <a:cxn ang="0">
                  <a:pos x="99" y="201"/>
                </a:cxn>
              </a:cxnLst>
              <a:rect b="b" l="0" r="r" t="0"/>
              <a:pathLst>
                <a:path h="245" w="108">
                  <a:moveTo>
                    <a:pt x="0" y="111"/>
                  </a:moveTo>
                  <a:cubicBezTo>
                    <a:pt x="21" y="70"/>
                    <a:pt x="48" y="19"/>
                    <a:pt x="81" y="0"/>
                  </a:cubicBezTo>
                  <a:cubicBezTo>
                    <a:pt x="99" y="38"/>
                    <a:pt x="100" y="93"/>
                    <a:pt x="105" y="144"/>
                  </a:cubicBezTo>
                  <a:cubicBezTo>
                    <a:pt x="98" y="148"/>
                    <a:pt x="104" y="165"/>
                    <a:pt x="102" y="174"/>
                  </a:cubicBezTo>
                  <a:cubicBezTo>
                    <a:pt x="100" y="202"/>
                    <a:pt x="108" y="227"/>
                    <a:pt x="90" y="234"/>
                  </a:cubicBezTo>
                  <a:cubicBezTo>
                    <a:pt x="58" y="245"/>
                    <a:pt x="25" y="163"/>
                    <a:pt x="3" y="153"/>
                  </a:cubicBezTo>
                  <a:cubicBezTo>
                    <a:pt x="1" y="140"/>
                    <a:pt x="7" y="119"/>
                    <a:pt x="0" y="111"/>
                  </a:cubicBezTo>
                  <a:close/>
                  <a:moveTo>
                    <a:pt x="99" y="201"/>
                  </a:moveTo>
                  <a:cubicBezTo>
                    <a:pt x="99" y="197"/>
                    <a:pt x="98" y="194"/>
                    <a:pt x="93" y="195"/>
                  </a:cubicBezTo>
                  <a:cubicBezTo>
                    <a:pt x="86" y="195"/>
                    <a:pt x="84" y="200"/>
                    <a:pt x="78" y="201"/>
                  </a:cubicBezTo>
                  <a:cubicBezTo>
                    <a:pt x="78" y="211"/>
                    <a:pt x="78" y="221"/>
                    <a:pt x="78" y="231"/>
                  </a:cubicBezTo>
                  <a:cubicBezTo>
                    <a:pt x="95" y="231"/>
                    <a:pt x="79" y="198"/>
                    <a:pt x="99" y="201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04" name="Freeform 136"/>
            <p:cNvSpPr/>
            <p:nvPr/>
          </p:nvSpPr>
          <p:spPr bwMode="auto">
            <a:xfrm>
              <a:off x="3854019" y="6100923"/>
              <a:ext cx="622704" cy="1016599"/>
            </a:xfrm>
            <a:custGeom>
              <a:cxnLst>
                <a:cxn ang="0">
                  <a:pos x="16" y="132"/>
                </a:cxn>
                <a:cxn ang="0">
                  <a:pos x="1" y="0"/>
                </a:cxn>
                <a:cxn ang="0">
                  <a:pos x="118" y="102"/>
                </a:cxn>
                <a:cxn ang="0">
                  <a:pos x="127" y="144"/>
                </a:cxn>
                <a:cxn ang="0">
                  <a:pos x="13" y="207"/>
                </a:cxn>
                <a:cxn ang="0">
                  <a:pos x="16" y="177"/>
                </a:cxn>
                <a:cxn ang="0">
                  <a:pos x="16" y="132"/>
                </a:cxn>
              </a:cxnLst>
              <a:rect b="b" l="0" r="r" t="0"/>
              <a:pathLst>
                <a:path h="206" w="127">
                  <a:moveTo>
                    <a:pt x="16" y="132"/>
                  </a:moveTo>
                  <a:cubicBezTo>
                    <a:pt x="15" y="86"/>
                    <a:pt x="0" y="38"/>
                    <a:pt x="1" y="0"/>
                  </a:cubicBezTo>
                  <a:cubicBezTo>
                    <a:pt x="46" y="16"/>
                    <a:pt x="81" y="68"/>
                    <a:pt x="118" y="102"/>
                  </a:cubicBezTo>
                  <a:cubicBezTo>
                    <a:pt x="115" y="122"/>
                    <a:pt x="127" y="127"/>
                    <a:pt x="127" y="144"/>
                  </a:cubicBezTo>
                  <a:cubicBezTo>
                    <a:pt x="84" y="158"/>
                    <a:pt x="41" y="188"/>
                    <a:pt x="13" y="207"/>
                  </a:cubicBezTo>
                  <a:cubicBezTo>
                    <a:pt x="14" y="197"/>
                    <a:pt x="18" y="190"/>
                    <a:pt x="16" y="177"/>
                  </a:cubicBezTo>
                  <a:cubicBezTo>
                    <a:pt x="21" y="169"/>
                    <a:pt x="21" y="140"/>
                    <a:pt x="16" y="132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05" name="Freeform 137"/>
            <p:cNvSpPr/>
            <p:nvPr/>
          </p:nvSpPr>
          <p:spPr bwMode="auto">
            <a:xfrm>
              <a:off x="4772145" y="6193604"/>
              <a:ext cx="251978" cy="333075"/>
            </a:xfrm>
            <a:custGeom>
              <a:cxnLst>
                <a:cxn ang="0">
                  <a:pos x="0" y="26"/>
                </a:cxn>
                <a:cxn ang="0">
                  <a:pos x="51" y="2"/>
                </a:cxn>
                <a:cxn ang="0">
                  <a:pos x="51" y="68"/>
                </a:cxn>
                <a:cxn ang="0">
                  <a:pos x="0" y="26"/>
                </a:cxn>
              </a:cxnLst>
              <a:rect b="b" l="0" r="r" t="0"/>
              <a:pathLst>
                <a:path h="68" w="51">
                  <a:moveTo>
                    <a:pt x="0" y="26"/>
                  </a:moveTo>
                  <a:cubicBezTo>
                    <a:pt x="17" y="18"/>
                    <a:pt x="24" y="0"/>
                    <a:pt x="51" y="2"/>
                  </a:cubicBezTo>
                  <a:cubicBezTo>
                    <a:pt x="51" y="24"/>
                    <a:pt x="51" y="46"/>
                    <a:pt x="51" y="68"/>
                  </a:cubicBezTo>
                  <a:cubicBezTo>
                    <a:pt x="33" y="55"/>
                    <a:pt x="18" y="39"/>
                    <a:pt x="0" y="26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06" name="Freeform 138"/>
            <p:cNvSpPr/>
            <p:nvPr/>
          </p:nvSpPr>
          <p:spPr bwMode="auto">
            <a:xfrm>
              <a:off x="4418798" y="6069063"/>
              <a:ext cx="605326" cy="619807"/>
            </a:xfrm>
            <a:custGeom>
              <a:cxnLst>
                <a:cxn ang="0">
                  <a:pos x="123" y="108"/>
                </a:cxn>
                <a:cxn ang="0">
                  <a:pos x="84" y="126"/>
                </a:cxn>
                <a:cxn ang="0">
                  <a:pos x="0" y="6"/>
                </a:cxn>
                <a:cxn ang="0">
                  <a:pos x="33" y="24"/>
                </a:cxn>
                <a:cxn ang="0">
                  <a:pos x="123" y="108"/>
                </a:cxn>
              </a:cxnLst>
              <a:rect b="b" l="0" r="r" t="0"/>
              <a:pathLst>
                <a:path h="125" w="123">
                  <a:moveTo>
                    <a:pt x="123" y="108"/>
                  </a:moveTo>
                  <a:cubicBezTo>
                    <a:pt x="110" y="114"/>
                    <a:pt x="96" y="119"/>
                    <a:pt x="84" y="126"/>
                  </a:cubicBezTo>
                  <a:cubicBezTo>
                    <a:pt x="52" y="90"/>
                    <a:pt x="47" y="27"/>
                    <a:pt x="0" y="6"/>
                  </a:cubicBezTo>
                  <a:cubicBezTo>
                    <a:pt x="10" y="0"/>
                    <a:pt x="24" y="16"/>
                    <a:pt x="33" y="24"/>
                  </a:cubicBezTo>
                  <a:cubicBezTo>
                    <a:pt x="62" y="49"/>
                    <a:pt x="99" y="86"/>
                    <a:pt x="123" y="108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07" name="Freeform 139"/>
            <p:cNvSpPr/>
            <p:nvPr/>
          </p:nvSpPr>
          <p:spPr bwMode="auto">
            <a:xfrm>
              <a:off x="9632121" y="6439787"/>
              <a:ext cx="269356" cy="417066"/>
            </a:xfrm>
            <a:custGeom>
              <a:cxnLst>
                <a:cxn ang="0">
                  <a:pos x="48" y="0"/>
                </a:cxn>
                <a:cxn ang="0">
                  <a:pos x="51" y="81"/>
                </a:cxn>
                <a:cxn ang="0">
                  <a:pos x="0" y="78"/>
                </a:cxn>
                <a:cxn ang="0">
                  <a:pos x="48" y="78"/>
                </a:cxn>
                <a:cxn ang="0">
                  <a:pos x="48" y="0"/>
                </a:cxn>
              </a:cxnLst>
              <a:rect b="b" l="0" r="r" t="0"/>
              <a:pathLst>
                <a:path h="85" w="55">
                  <a:moveTo>
                    <a:pt x="48" y="0"/>
                  </a:moveTo>
                  <a:cubicBezTo>
                    <a:pt x="55" y="21"/>
                    <a:pt x="49" y="55"/>
                    <a:pt x="51" y="81"/>
                  </a:cubicBezTo>
                  <a:cubicBezTo>
                    <a:pt x="35" y="79"/>
                    <a:pt x="11" y="85"/>
                    <a:pt x="0" y="78"/>
                  </a:cubicBezTo>
                  <a:cubicBezTo>
                    <a:pt x="16" y="78"/>
                    <a:pt x="32" y="78"/>
                    <a:pt x="48" y="78"/>
                  </a:cubicBezTo>
                  <a:cubicBezTo>
                    <a:pt x="48" y="52"/>
                    <a:pt x="48" y="26"/>
                    <a:pt x="48" y="0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08" name="Freeform 140"/>
            <p:cNvSpPr/>
            <p:nvPr/>
          </p:nvSpPr>
          <p:spPr bwMode="auto">
            <a:xfrm>
              <a:off x="8609729" y="6645425"/>
              <a:ext cx="330177" cy="191155"/>
            </a:xfrm>
            <a:custGeom>
              <a:cxnLst>
                <a:cxn ang="0">
                  <a:pos x="7" y="0"/>
                </a:cxn>
                <a:cxn ang="0">
                  <a:pos x="7" y="36"/>
                </a:cxn>
                <a:cxn ang="0">
                  <a:pos x="67" y="36"/>
                </a:cxn>
                <a:cxn ang="0">
                  <a:pos x="67" y="39"/>
                </a:cxn>
                <a:cxn ang="0">
                  <a:pos x="4" y="39"/>
                </a:cxn>
                <a:cxn ang="0">
                  <a:pos x="7" y="0"/>
                </a:cxn>
              </a:cxnLst>
              <a:rect b="b" l="0" r="r" t="0"/>
              <a:pathLst>
                <a:path h="39" w="67">
                  <a:moveTo>
                    <a:pt x="7" y="0"/>
                  </a:moveTo>
                  <a:cubicBezTo>
                    <a:pt x="7" y="12"/>
                    <a:pt x="7" y="24"/>
                    <a:pt x="7" y="36"/>
                  </a:cubicBezTo>
                  <a:cubicBezTo>
                    <a:pt x="27" y="36"/>
                    <a:pt x="47" y="36"/>
                    <a:pt x="67" y="36"/>
                  </a:cubicBezTo>
                  <a:cubicBezTo>
                    <a:pt x="67" y="37"/>
                    <a:pt x="67" y="38"/>
                    <a:pt x="67" y="39"/>
                  </a:cubicBezTo>
                  <a:cubicBezTo>
                    <a:pt x="46" y="39"/>
                    <a:pt x="25" y="39"/>
                    <a:pt x="4" y="39"/>
                  </a:cubicBezTo>
                  <a:cubicBezTo>
                    <a:pt x="6" y="27"/>
                    <a:pt x="0" y="7"/>
                    <a:pt x="7" y="0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09" name="Freeform 141"/>
            <p:cNvSpPr/>
            <p:nvPr/>
          </p:nvSpPr>
          <p:spPr bwMode="auto">
            <a:xfrm>
              <a:off x="2269749" y="6512195"/>
              <a:ext cx="1060042" cy="776206"/>
            </a:xfrm>
            <a:custGeom>
              <a:cxnLst>
                <a:cxn ang="0">
                  <a:pos x="0" y="0"/>
                </a:cxn>
                <a:cxn ang="0">
                  <a:pos x="216" y="147"/>
                </a:cxn>
                <a:cxn ang="0">
                  <a:pos x="39" y="129"/>
                </a:cxn>
                <a:cxn ang="0">
                  <a:pos x="0" y="0"/>
                </a:cxn>
              </a:cxnLst>
              <a:rect b="b" l="0" r="r" t="0"/>
              <a:pathLst>
                <a:path h="158" w="216">
                  <a:moveTo>
                    <a:pt x="0" y="0"/>
                  </a:moveTo>
                  <a:cubicBezTo>
                    <a:pt x="87" y="34"/>
                    <a:pt x="163" y="79"/>
                    <a:pt x="216" y="147"/>
                  </a:cubicBezTo>
                  <a:cubicBezTo>
                    <a:pt x="152" y="158"/>
                    <a:pt x="98" y="133"/>
                    <a:pt x="39" y="129"/>
                  </a:cubicBezTo>
                  <a:cubicBezTo>
                    <a:pt x="28" y="84"/>
                    <a:pt x="11" y="45"/>
                    <a:pt x="0" y="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10" name="Freeform 142"/>
            <p:cNvSpPr/>
            <p:nvPr/>
          </p:nvSpPr>
          <p:spPr bwMode="auto">
            <a:xfrm>
              <a:off x="1154676" y="7085662"/>
              <a:ext cx="364932" cy="78200"/>
            </a:xfrm>
            <a:custGeom>
              <a:cxnLst>
                <a:cxn ang="0">
                  <a:pos x="74" y="9"/>
                </a:cxn>
                <a:cxn ang="0">
                  <a:pos x="17" y="0"/>
                </a:cxn>
                <a:cxn ang="0">
                  <a:pos x="74" y="6"/>
                </a:cxn>
                <a:cxn ang="0">
                  <a:pos x="74" y="9"/>
                </a:cxn>
              </a:cxnLst>
              <a:rect b="b" l="0" r="r" t="0"/>
              <a:pathLst>
                <a:path h="16" w="74">
                  <a:moveTo>
                    <a:pt x="74" y="9"/>
                  </a:moveTo>
                  <a:cubicBezTo>
                    <a:pt x="57" y="6"/>
                    <a:pt x="0" y="16"/>
                    <a:pt x="17" y="0"/>
                  </a:cubicBezTo>
                  <a:cubicBezTo>
                    <a:pt x="14" y="13"/>
                    <a:pt x="58" y="3"/>
                    <a:pt x="74" y="6"/>
                  </a:cubicBezTo>
                  <a:cubicBezTo>
                    <a:pt x="74" y="7"/>
                    <a:pt x="74" y="8"/>
                    <a:pt x="74" y="9"/>
                  </a:cubicBezTo>
                  <a:close/>
                </a:path>
              </a:pathLst>
            </a:custGeom>
            <a:solidFill>
              <a:srgbClr val="527A8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11" name="Freeform 143"/>
            <p:cNvSpPr/>
            <p:nvPr/>
          </p:nvSpPr>
          <p:spPr bwMode="auto">
            <a:xfrm>
              <a:off x="4815589" y="6880024"/>
              <a:ext cx="147712" cy="147712"/>
            </a:xfrm>
            <a:custGeom>
              <a:cxnLst>
                <a:cxn ang="0">
                  <a:pos x="0" y="30"/>
                </a:cxn>
                <a:cxn ang="0">
                  <a:pos x="30" y="0"/>
                </a:cxn>
                <a:cxn ang="0">
                  <a:pos x="0" y="30"/>
                </a:cxn>
              </a:cxnLst>
              <a:rect b="b" l="0" r="r" t="0"/>
              <a:pathLst>
                <a:path h="30" w="30">
                  <a:moveTo>
                    <a:pt x="0" y="30"/>
                  </a:moveTo>
                  <a:cubicBezTo>
                    <a:pt x="9" y="19"/>
                    <a:pt x="19" y="9"/>
                    <a:pt x="30" y="0"/>
                  </a:cubicBezTo>
                  <a:cubicBezTo>
                    <a:pt x="21" y="11"/>
                    <a:pt x="11" y="21"/>
                    <a:pt x="0" y="30"/>
                  </a:cubicBezTo>
                  <a:close/>
                </a:path>
              </a:pathLst>
            </a:custGeom>
            <a:solidFill>
              <a:srgbClr val="284C5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12" name="Freeform 144"/>
            <p:cNvSpPr/>
            <p:nvPr/>
          </p:nvSpPr>
          <p:spPr bwMode="auto">
            <a:xfrm>
              <a:off x="3917739" y="6616462"/>
              <a:ext cx="1233820" cy="587948"/>
            </a:xfrm>
            <a:custGeom>
              <a:cxnLst>
                <a:cxn ang="0">
                  <a:pos x="213" y="54"/>
                </a:cxn>
                <a:cxn ang="0">
                  <a:pos x="183" y="84"/>
                </a:cxn>
                <a:cxn ang="0">
                  <a:pos x="156" y="111"/>
                </a:cxn>
                <a:cxn ang="0">
                  <a:pos x="81" y="111"/>
                </a:cxn>
                <a:cxn ang="0">
                  <a:pos x="51" y="114"/>
                </a:cxn>
                <a:cxn ang="0">
                  <a:pos x="0" y="120"/>
                </a:cxn>
                <a:cxn ang="0">
                  <a:pos x="174" y="27"/>
                </a:cxn>
                <a:cxn ang="0">
                  <a:pos x="198" y="42"/>
                </a:cxn>
                <a:cxn ang="0">
                  <a:pos x="192" y="21"/>
                </a:cxn>
                <a:cxn ang="0">
                  <a:pos x="243" y="0"/>
                </a:cxn>
                <a:cxn ang="0">
                  <a:pos x="213" y="54"/>
                </a:cxn>
              </a:cxnLst>
              <a:rect b="b" l="0" r="r" t="0"/>
              <a:pathLst>
                <a:path h="120" w="251">
                  <a:moveTo>
                    <a:pt x="213" y="54"/>
                  </a:moveTo>
                  <a:cubicBezTo>
                    <a:pt x="202" y="63"/>
                    <a:pt x="192" y="73"/>
                    <a:pt x="183" y="84"/>
                  </a:cubicBezTo>
                  <a:cubicBezTo>
                    <a:pt x="175" y="94"/>
                    <a:pt x="159" y="96"/>
                    <a:pt x="156" y="111"/>
                  </a:cubicBezTo>
                  <a:cubicBezTo>
                    <a:pt x="131" y="111"/>
                    <a:pt x="106" y="111"/>
                    <a:pt x="81" y="111"/>
                  </a:cubicBezTo>
                  <a:cubicBezTo>
                    <a:pt x="72" y="113"/>
                    <a:pt x="55" y="107"/>
                    <a:pt x="51" y="114"/>
                  </a:cubicBezTo>
                  <a:cubicBezTo>
                    <a:pt x="33" y="115"/>
                    <a:pt x="18" y="119"/>
                    <a:pt x="0" y="120"/>
                  </a:cubicBezTo>
                  <a:cubicBezTo>
                    <a:pt x="37" y="63"/>
                    <a:pt x="124" y="66"/>
                    <a:pt x="174" y="27"/>
                  </a:cubicBezTo>
                  <a:cubicBezTo>
                    <a:pt x="188" y="26"/>
                    <a:pt x="182" y="45"/>
                    <a:pt x="198" y="42"/>
                  </a:cubicBezTo>
                  <a:cubicBezTo>
                    <a:pt x="209" y="36"/>
                    <a:pt x="184" y="24"/>
                    <a:pt x="192" y="21"/>
                  </a:cubicBezTo>
                  <a:cubicBezTo>
                    <a:pt x="209" y="14"/>
                    <a:pt x="227" y="8"/>
                    <a:pt x="243" y="0"/>
                  </a:cubicBezTo>
                  <a:cubicBezTo>
                    <a:pt x="251" y="25"/>
                    <a:pt x="221" y="35"/>
                    <a:pt x="213" y="54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13" name="Freeform 145"/>
            <p:cNvSpPr/>
            <p:nvPr/>
          </p:nvSpPr>
          <p:spPr bwMode="auto">
            <a:xfrm>
              <a:off x="7879864" y="6998773"/>
              <a:ext cx="165089" cy="214325"/>
            </a:xfrm>
            <a:custGeom>
              <a:cxnLst>
                <a:cxn ang="0">
                  <a:pos x="27" y="0"/>
                </a:cxn>
                <a:cxn ang="0">
                  <a:pos x="0" y="30"/>
                </a:cxn>
                <a:cxn ang="0">
                  <a:pos x="27" y="0"/>
                </a:cxn>
              </a:cxnLst>
              <a:rect b="b" l="0" r="r" t="0"/>
              <a:pathLst>
                <a:path h="44" w="34">
                  <a:moveTo>
                    <a:pt x="27" y="0"/>
                  </a:moveTo>
                  <a:cubicBezTo>
                    <a:pt x="34" y="24"/>
                    <a:pt x="21" y="44"/>
                    <a:pt x="0" y="30"/>
                  </a:cubicBezTo>
                  <a:cubicBezTo>
                    <a:pt x="29" y="40"/>
                    <a:pt x="22" y="14"/>
                    <a:pt x="27" y="0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14" name="Freeform 146"/>
            <p:cNvSpPr/>
            <p:nvPr/>
          </p:nvSpPr>
          <p:spPr bwMode="auto">
            <a:xfrm>
              <a:off x="8792197" y="7027736"/>
              <a:ext cx="637184" cy="269356"/>
            </a:xfrm>
            <a:custGeom>
              <a:cxnLst>
                <a:cxn ang="0">
                  <a:pos x="108" y="0"/>
                </a:cxn>
                <a:cxn ang="0">
                  <a:pos x="0" y="30"/>
                </a:cxn>
                <a:cxn ang="0">
                  <a:pos x="0" y="27"/>
                </a:cxn>
                <a:cxn ang="0">
                  <a:pos x="108" y="0"/>
                </a:cxn>
              </a:cxnLst>
              <a:rect b="b" l="0" r="r" t="0"/>
              <a:pathLst>
                <a:path h="55" w="130">
                  <a:moveTo>
                    <a:pt x="108" y="0"/>
                  </a:moveTo>
                  <a:cubicBezTo>
                    <a:pt x="130" y="55"/>
                    <a:pt x="32" y="20"/>
                    <a:pt x="0" y="30"/>
                  </a:cubicBezTo>
                  <a:cubicBezTo>
                    <a:pt x="0" y="29"/>
                    <a:pt x="0" y="28"/>
                    <a:pt x="0" y="27"/>
                  </a:cubicBezTo>
                  <a:cubicBezTo>
                    <a:pt x="37" y="21"/>
                    <a:pt x="123" y="45"/>
                    <a:pt x="108" y="0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16" name="Freeform 148"/>
            <p:cNvSpPr/>
            <p:nvPr/>
          </p:nvSpPr>
          <p:spPr bwMode="auto">
            <a:xfrm>
              <a:off x="11129503" y="-308570"/>
              <a:ext cx="52133" cy="191155"/>
            </a:xfrm>
            <a:custGeom>
              <a:cxnLst>
                <a:cxn ang="0">
                  <a:pos x="4" y="0"/>
                </a:cxn>
                <a:cxn ang="0">
                  <a:pos x="7" y="39"/>
                </a:cxn>
                <a:cxn ang="0">
                  <a:pos x="4" y="0"/>
                </a:cxn>
              </a:cxnLst>
              <a:rect b="b" l="0" r="r" t="0"/>
              <a:pathLst>
                <a:path h="39" w="11">
                  <a:moveTo>
                    <a:pt x="4" y="0"/>
                  </a:moveTo>
                  <a:cubicBezTo>
                    <a:pt x="11" y="7"/>
                    <a:pt x="5" y="27"/>
                    <a:pt x="7" y="39"/>
                  </a:cubicBezTo>
                  <a:cubicBezTo>
                    <a:pt x="0" y="32"/>
                    <a:pt x="6" y="12"/>
                    <a:pt x="4" y="0"/>
                  </a:cubicBezTo>
                  <a:close/>
                </a:path>
              </a:pathLst>
            </a:custGeom>
            <a:solidFill>
              <a:srgbClr val="0B546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17" name="Freeform 149"/>
            <p:cNvSpPr/>
            <p:nvPr/>
          </p:nvSpPr>
          <p:spPr bwMode="auto">
            <a:xfrm>
              <a:off x="11059992" y="-294088"/>
              <a:ext cx="78200" cy="182467"/>
            </a:xfrm>
            <a:custGeom>
              <a:cxnLst>
                <a:cxn ang="0">
                  <a:pos x="12" y="0"/>
                </a:cxn>
                <a:cxn ang="0">
                  <a:pos x="9" y="36"/>
                </a:cxn>
                <a:cxn ang="0">
                  <a:pos x="0" y="33"/>
                </a:cxn>
                <a:cxn ang="0">
                  <a:pos x="9" y="33"/>
                </a:cxn>
                <a:cxn ang="0">
                  <a:pos x="12" y="0"/>
                </a:cxn>
              </a:cxnLst>
              <a:rect b="b" l="0" r="r" t="0"/>
              <a:pathLst>
                <a:path h="37" w="16">
                  <a:moveTo>
                    <a:pt x="12" y="0"/>
                  </a:moveTo>
                  <a:cubicBezTo>
                    <a:pt x="10" y="11"/>
                    <a:pt x="16" y="30"/>
                    <a:pt x="9" y="36"/>
                  </a:cubicBezTo>
                  <a:cubicBezTo>
                    <a:pt x="5" y="36"/>
                    <a:pt x="0" y="37"/>
                    <a:pt x="0" y="33"/>
                  </a:cubicBezTo>
                  <a:cubicBezTo>
                    <a:pt x="3" y="33"/>
                    <a:pt x="6" y="33"/>
                    <a:pt x="9" y="33"/>
                  </a:cubicBezTo>
                  <a:cubicBezTo>
                    <a:pt x="11" y="23"/>
                    <a:pt x="5" y="5"/>
                    <a:pt x="12" y="0"/>
                  </a:cubicBezTo>
                  <a:close/>
                </a:path>
              </a:pathLst>
            </a:custGeom>
            <a:solidFill>
              <a:srgbClr val="0E47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18" name="Freeform 150"/>
            <p:cNvSpPr/>
            <p:nvPr/>
          </p:nvSpPr>
          <p:spPr bwMode="auto">
            <a:xfrm>
              <a:off x="11326451" y="-137687"/>
              <a:ext cx="191155" cy="55031"/>
            </a:xfrm>
            <a:custGeom>
              <a:cxnLst>
                <a:cxn ang="0">
                  <a:pos x="0" y="4"/>
                </a:cxn>
                <a:cxn ang="0">
                  <a:pos x="39" y="7"/>
                </a:cxn>
                <a:cxn ang="0">
                  <a:pos x="0" y="4"/>
                </a:cxn>
              </a:cxnLst>
              <a:rect b="b" l="0" r="r" t="0"/>
              <a:pathLst>
                <a:path h="11" w="39">
                  <a:moveTo>
                    <a:pt x="0" y="4"/>
                  </a:moveTo>
                  <a:cubicBezTo>
                    <a:pt x="12" y="6"/>
                    <a:pt x="32" y="0"/>
                    <a:pt x="39" y="7"/>
                  </a:cubicBezTo>
                  <a:cubicBezTo>
                    <a:pt x="27" y="5"/>
                    <a:pt x="7" y="11"/>
                    <a:pt x="0" y="4"/>
                  </a:cubicBezTo>
                  <a:close/>
                </a:path>
              </a:pathLst>
            </a:custGeom>
            <a:solidFill>
              <a:srgbClr val="0B546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19" name="Freeform 151"/>
            <p:cNvSpPr/>
            <p:nvPr/>
          </p:nvSpPr>
          <p:spPr bwMode="auto">
            <a:xfrm>
              <a:off x="11737724" y="-123208"/>
              <a:ext cx="249081" cy="55031"/>
            </a:xfrm>
            <a:custGeom>
              <a:cxnLst>
                <a:cxn ang="0">
                  <a:pos x="0" y="4"/>
                </a:cxn>
                <a:cxn ang="0">
                  <a:pos x="51" y="7"/>
                </a:cxn>
                <a:cxn ang="0">
                  <a:pos x="0" y="4"/>
                </a:cxn>
              </a:cxnLst>
              <a:rect b="b" l="0" r="r" t="0"/>
              <a:pathLst>
                <a:path h="11" w="51">
                  <a:moveTo>
                    <a:pt x="0" y="4"/>
                  </a:moveTo>
                  <a:cubicBezTo>
                    <a:pt x="16" y="6"/>
                    <a:pt x="40" y="0"/>
                    <a:pt x="51" y="7"/>
                  </a:cubicBezTo>
                  <a:cubicBezTo>
                    <a:pt x="35" y="5"/>
                    <a:pt x="11" y="11"/>
                    <a:pt x="0" y="4"/>
                  </a:cubicBezTo>
                  <a:close/>
                </a:path>
              </a:pathLst>
            </a:custGeom>
            <a:solidFill>
              <a:srgbClr val="09617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20" name="Freeform 152"/>
            <p:cNvSpPr/>
            <p:nvPr/>
          </p:nvSpPr>
          <p:spPr bwMode="auto">
            <a:xfrm>
              <a:off x="6982014" y="-97140"/>
              <a:ext cx="338867" cy="23171"/>
            </a:xfrm>
            <a:custGeom>
              <a:cxnLst>
                <a:cxn ang="0">
                  <a:pos x="0" y="5"/>
                </a:cxn>
                <a:cxn ang="0">
                  <a:pos x="69" y="5"/>
                </a:cxn>
                <a:cxn ang="0">
                  <a:pos x="0" y="5"/>
                </a:cxn>
              </a:cxnLst>
              <a:rect b="b" l="0" r="r" t="0"/>
              <a:pathLst>
                <a:path h="5" w="69">
                  <a:moveTo>
                    <a:pt x="0" y="5"/>
                  </a:moveTo>
                  <a:cubicBezTo>
                    <a:pt x="16" y="0"/>
                    <a:pt x="53" y="0"/>
                    <a:pt x="69" y="5"/>
                  </a:cubicBezTo>
                  <a:cubicBezTo>
                    <a:pt x="46" y="5"/>
                    <a:pt x="23" y="5"/>
                    <a:pt x="0" y="5"/>
                  </a:cubicBezTo>
                  <a:close/>
                </a:path>
              </a:pathLst>
            </a:custGeom>
            <a:solidFill>
              <a:srgbClr val="183A4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21" name="Freeform 153"/>
            <p:cNvSpPr/>
            <p:nvPr/>
          </p:nvSpPr>
          <p:spPr bwMode="auto">
            <a:xfrm>
              <a:off x="9733491" y="-108724"/>
              <a:ext cx="385208" cy="34755"/>
            </a:xfrm>
            <a:custGeom>
              <a:cxnLst>
                <a:cxn ang="0">
                  <a:pos x="0" y="7"/>
                </a:cxn>
                <a:cxn ang="0">
                  <a:pos x="78" y="4"/>
                </a:cxn>
                <a:cxn ang="0">
                  <a:pos x="78" y="7"/>
                </a:cxn>
                <a:cxn ang="0">
                  <a:pos x="0" y="7"/>
                </a:cxn>
              </a:cxnLst>
              <a:rect b="b" l="0" r="r" t="0"/>
              <a:pathLst>
                <a:path h="7" w="78">
                  <a:moveTo>
                    <a:pt x="0" y="7"/>
                  </a:moveTo>
                  <a:cubicBezTo>
                    <a:pt x="20" y="0"/>
                    <a:pt x="53" y="6"/>
                    <a:pt x="78" y="4"/>
                  </a:cubicBezTo>
                  <a:cubicBezTo>
                    <a:pt x="78" y="5"/>
                    <a:pt x="78" y="6"/>
                    <a:pt x="78" y="7"/>
                  </a:cubicBezTo>
                  <a:cubicBezTo>
                    <a:pt x="52" y="7"/>
                    <a:pt x="26" y="7"/>
                    <a:pt x="0" y="7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22" name="Freeform 154"/>
            <p:cNvSpPr/>
            <p:nvPr/>
          </p:nvSpPr>
          <p:spPr bwMode="auto">
            <a:xfrm>
              <a:off x="12224301" y="-108724"/>
              <a:ext cx="249081" cy="55031"/>
            </a:xfrm>
            <a:custGeom>
              <a:cxnLst>
                <a:cxn ang="0">
                  <a:pos x="0" y="4"/>
                </a:cxn>
                <a:cxn ang="0">
                  <a:pos x="51" y="7"/>
                </a:cxn>
                <a:cxn ang="0">
                  <a:pos x="0" y="4"/>
                </a:cxn>
              </a:cxnLst>
              <a:rect b="b" l="0" r="r" t="0"/>
              <a:pathLst>
                <a:path h="11" w="51">
                  <a:moveTo>
                    <a:pt x="0" y="4"/>
                  </a:moveTo>
                  <a:cubicBezTo>
                    <a:pt x="16" y="6"/>
                    <a:pt x="40" y="0"/>
                    <a:pt x="51" y="7"/>
                  </a:cubicBezTo>
                  <a:cubicBezTo>
                    <a:pt x="35" y="5"/>
                    <a:pt x="11" y="11"/>
                    <a:pt x="0" y="4"/>
                  </a:cubicBezTo>
                  <a:close/>
                </a:path>
              </a:pathLst>
            </a:custGeom>
            <a:solidFill>
              <a:srgbClr val="0E47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23" name="Freeform 155"/>
            <p:cNvSpPr/>
            <p:nvPr/>
          </p:nvSpPr>
          <p:spPr bwMode="auto">
            <a:xfrm>
              <a:off x="10776156" y="-88452"/>
              <a:ext cx="52133" cy="309904"/>
            </a:xfrm>
            <a:custGeom>
              <a:cxnLst>
                <a:cxn ang="0">
                  <a:pos x="4" y="63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4" y="63"/>
                </a:cxn>
              </a:cxnLst>
              <a:rect b="b" l="0" r="r" t="0"/>
              <a:pathLst>
                <a:path h="62" w="11">
                  <a:moveTo>
                    <a:pt x="4" y="63"/>
                  </a:moveTo>
                  <a:cubicBezTo>
                    <a:pt x="6" y="43"/>
                    <a:pt x="0" y="15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5" y="22"/>
                    <a:pt x="11" y="49"/>
                    <a:pt x="4" y="63"/>
                  </a:cubicBezTo>
                  <a:close/>
                </a:path>
              </a:pathLst>
            </a:custGeom>
            <a:solidFill>
              <a:srgbClr val="16333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24" name="Freeform 156"/>
            <p:cNvSpPr/>
            <p:nvPr/>
          </p:nvSpPr>
          <p:spPr bwMode="auto">
            <a:xfrm>
              <a:off x="11340934" y="-91347"/>
              <a:ext cx="176675" cy="52133"/>
            </a:xfrm>
            <a:custGeom>
              <a:cxnLst>
                <a:cxn ang="0">
                  <a:pos x="0" y="4"/>
                </a:cxn>
                <a:cxn ang="0">
                  <a:pos x="36" y="7"/>
                </a:cxn>
                <a:cxn ang="0">
                  <a:pos x="0" y="4"/>
                </a:cxn>
              </a:cxnLst>
              <a:rect b="b" l="0" r="r" t="0"/>
              <a:pathLst>
                <a:path h="11" w="36">
                  <a:moveTo>
                    <a:pt x="0" y="4"/>
                  </a:moveTo>
                  <a:cubicBezTo>
                    <a:pt x="11" y="6"/>
                    <a:pt x="30" y="0"/>
                    <a:pt x="36" y="7"/>
                  </a:cubicBezTo>
                  <a:cubicBezTo>
                    <a:pt x="25" y="5"/>
                    <a:pt x="6" y="11"/>
                    <a:pt x="0" y="4"/>
                  </a:cubicBezTo>
                  <a:close/>
                </a:path>
              </a:pathLst>
            </a:custGeom>
            <a:solidFill>
              <a:srgbClr val="0E47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25" name="Freeform 157"/>
            <p:cNvSpPr/>
            <p:nvPr/>
          </p:nvSpPr>
          <p:spPr bwMode="auto">
            <a:xfrm>
              <a:off x="12707982" y="-91347"/>
              <a:ext cx="251978" cy="52133"/>
            </a:xfrm>
            <a:custGeom>
              <a:cxnLst>
                <a:cxn ang="0">
                  <a:pos x="0" y="4"/>
                </a:cxn>
                <a:cxn ang="0">
                  <a:pos x="51" y="7"/>
                </a:cxn>
                <a:cxn ang="0">
                  <a:pos x="0" y="4"/>
                </a:cxn>
              </a:cxnLst>
              <a:rect b="b" l="0" r="r" t="0"/>
              <a:pathLst>
                <a:path h="11" w="51">
                  <a:moveTo>
                    <a:pt x="0" y="4"/>
                  </a:moveTo>
                  <a:cubicBezTo>
                    <a:pt x="16" y="6"/>
                    <a:pt x="40" y="0"/>
                    <a:pt x="51" y="7"/>
                  </a:cubicBezTo>
                  <a:cubicBezTo>
                    <a:pt x="35" y="5"/>
                    <a:pt x="11" y="11"/>
                    <a:pt x="0" y="4"/>
                  </a:cubicBezTo>
                  <a:close/>
                </a:path>
              </a:pathLst>
            </a:custGeom>
            <a:solidFill>
              <a:srgbClr val="0E47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27" name="Freeform 159"/>
            <p:cNvSpPr/>
            <p:nvPr/>
          </p:nvSpPr>
          <p:spPr bwMode="auto">
            <a:xfrm>
              <a:off x="11986805" y="-62384"/>
              <a:ext cx="205638" cy="52133"/>
            </a:xfrm>
            <a:custGeom>
              <a:cxnLst>
                <a:cxn ang="0">
                  <a:pos x="0" y="4"/>
                </a:cxn>
                <a:cxn ang="0">
                  <a:pos x="42" y="7"/>
                </a:cxn>
                <a:cxn ang="0">
                  <a:pos x="0" y="4"/>
                </a:cxn>
              </a:cxnLst>
              <a:rect b="b" l="0" r="r" t="0"/>
              <a:pathLst>
                <a:path h="11" w="42">
                  <a:moveTo>
                    <a:pt x="0" y="4"/>
                  </a:moveTo>
                  <a:cubicBezTo>
                    <a:pt x="13" y="6"/>
                    <a:pt x="34" y="0"/>
                    <a:pt x="42" y="7"/>
                  </a:cubicBezTo>
                  <a:cubicBezTo>
                    <a:pt x="29" y="5"/>
                    <a:pt x="8" y="11"/>
                    <a:pt x="0" y="4"/>
                  </a:cubicBezTo>
                  <a:close/>
                </a:path>
              </a:pathLst>
            </a:custGeom>
            <a:solidFill>
              <a:srgbClr val="09617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28" name="Freeform 160"/>
            <p:cNvSpPr/>
            <p:nvPr/>
          </p:nvSpPr>
          <p:spPr bwMode="auto">
            <a:xfrm>
              <a:off x="7627888" y="-27629"/>
              <a:ext cx="923918" cy="396793"/>
            </a:xfrm>
            <a:custGeom>
              <a:cxnLst>
                <a:cxn ang="0">
                  <a:pos x="0" y="0"/>
                </a:cxn>
                <a:cxn ang="0">
                  <a:pos x="66" y="6"/>
                </a:cxn>
                <a:cxn ang="0">
                  <a:pos x="126" y="9"/>
                </a:cxn>
                <a:cxn ang="0">
                  <a:pos x="186" y="9"/>
                </a:cxn>
                <a:cxn ang="0">
                  <a:pos x="183" y="36"/>
                </a:cxn>
                <a:cxn ang="0">
                  <a:pos x="180" y="81"/>
                </a:cxn>
                <a:cxn ang="0">
                  <a:pos x="0" y="63"/>
                </a:cxn>
                <a:cxn ang="0">
                  <a:pos x="0" y="0"/>
                </a:cxn>
              </a:cxnLst>
              <a:rect b="b" l="0" r="r" t="0"/>
              <a:pathLst>
                <a:path h="81" w="188">
                  <a:moveTo>
                    <a:pt x="0" y="0"/>
                  </a:moveTo>
                  <a:cubicBezTo>
                    <a:pt x="24" y="0"/>
                    <a:pt x="41" y="7"/>
                    <a:pt x="66" y="6"/>
                  </a:cubicBezTo>
                  <a:cubicBezTo>
                    <a:pt x="80" y="13"/>
                    <a:pt x="107" y="7"/>
                    <a:pt x="126" y="9"/>
                  </a:cubicBezTo>
                  <a:cubicBezTo>
                    <a:pt x="146" y="9"/>
                    <a:pt x="166" y="9"/>
                    <a:pt x="186" y="9"/>
                  </a:cubicBezTo>
                  <a:cubicBezTo>
                    <a:pt x="185" y="18"/>
                    <a:pt x="188" y="31"/>
                    <a:pt x="183" y="36"/>
                  </a:cubicBezTo>
                  <a:cubicBezTo>
                    <a:pt x="176" y="45"/>
                    <a:pt x="182" y="67"/>
                    <a:pt x="180" y="81"/>
                  </a:cubicBezTo>
                  <a:cubicBezTo>
                    <a:pt x="115" y="74"/>
                    <a:pt x="67" y="67"/>
                    <a:pt x="0" y="63"/>
                  </a:cubicBezTo>
                  <a:cubicBezTo>
                    <a:pt x="0" y="42"/>
                    <a:pt x="0" y="21"/>
                    <a:pt x="0" y="0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29" name="Freeform 161"/>
            <p:cNvSpPr/>
            <p:nvPr/>
          </p:nvSpPr>
          <p:spPr bwMode="auto">
            <a:xfrm>
              <a:off x="12400976" y="-47904"/>
              <a:ext cx="263564" cy="52133"/>
            </a:xfrm>
            <a:custGeom>
              <a:cxnLst>
                <a:cxn ang="0">
                  <a:pos x="0" y="4"/>
                </a:cxn>
                <a:cxn ang="0">
                  <a:pos x="54" y="7"/>
                </a:cxn>
                <a:cxn ang="0">
                  <a:pos x="0" y="4"/>
                </a:cxn>
              </a:cxnLst>
              <a:rect b="b" l="0" r="r" t="0"/>
              <a:pathLst>
                <a:path h="11" w="54">
                  <a:moveTo>
                    <a:pt x="0" y="4"/>
                  </a:moveTo>
                  <a:cubicBezTo>
                    <a:pt x="17" y="6"/>
                    <a:pt x="42" y="0"/>
                    <a:pt x="54" y="7"/>
                  </a:cubicBezTo>
                  <a:cubicBezTo>
                    <a:pt x="37" y="5"/>
                    <a:pt x="12" y="11"/>
                    <a:pt x="0" y="4"/>
                  </a:cubicBezTo>
                  <a:close/>
                </a:path>
              </a:pathLst>
            </a:custGeom>
            <a:solidFill>
              <a:srgbClr val="09617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30" name="Freeform 162"/>
            <p:cNvSpPr/>
            <p:nvPr/>
          </p:nvSpPr>
          <p:spPr bwMode="auto">
            <a:xfrm>
              <a:off x="10776156" y="-73969"/>
              <a:ext cx="356245" cy="472097"/>
            </a:xfrm>
            <a:custGeom>
              <a:cxnLst>
                <a:cxn ang="0">
                  <a:pos x="37" y="0"/>
                </a:cxn>
                <a:cxn ang="0">
                  <a:pos x="67" y="0"/>
                </a:cxn>
                <a:cxn ang="0">
                  <a:pos x="70" y="12"/>
                </a:cxn>
                <a:cxn ang="0">
                  <a:pos x="73" y="90"/>
                </a:cxn>
                <a:cxn ang="0">
                  <a:pos x="1" y="96"/>
                </a:cxn>
                <a:cxn ang="0">
                  <a:pos x="4" y="60"/>
                </a:cxn>
                <a:cxn ang="0">
                  <a:pos x="7" y="0"/>
                </a:cxn>
                <a:cxn ang="0">
                  <a:pos x="37" y="0"/>
                </a:cxn>
              </a:cxnLst>
              <a:rect b="b" l="0" r="r" t="0"/>
              <a:pathLst>
                <a:path h="96" w="73">
                  <a:moveTo>
                    <a:pt x="37" y="0"/>
                  </a:moveTo>
                  <a:cubicBezTo>
                    <a:pt x="47" y="0"/>
                    <a:pt x="57" y="0"/>
                    <a:pt x="67" y="0"/>
                  </a:cubicBezTo>
                  <a:cubicBezTo>
                    <a:pt x="67" y="5"/>
                    <a:pt x="66" y="11"/>
                    <a:pt x="70" y="12"/>
                  </a:cubicBezTo>
                  <a:cubicBezTo>
                    <a:pt x="70" y="39"/>
                    <a:pt x="68" y="68"/>
                    <a:pt x="73" y="90"/>
                  </a:cubicBezTo>
                  <a:cubicBezTo>
                    <a:pt x="48" y="91"/>
                    <a:pt x="24" y="93"/>
                    <a:pt x="1" y="96"/>
                  </a:cubicBezTo>
                  <a:cubicBezTo>
                    <a:pt x="0" y="82"/>
                    <a:pt x="6" y="75"/>
                    <a:pt x="4" y="60"/>
                  </a:cubicBezTo>
                  <a:cubicBezTo>
                    <a:pt x="11" y="46"/>
                    <a:pt x="5" y="19"/>
                    <a:pt x="7" y="0"/>
                  </a:cubicBezTo>
                  <a:cubicBezTo>
                    <a:pt x="17" y="0"/>
                    <a:pt x="27" y="0"/>
                    <a:pt x="37" y="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31" name="Freeform 163"/>
            <p:cNvSpPr/>
            <p:nvPr/>
          </p:nvSpPr>
          <p:spPr bwMode="auto">
            <a:xfrm>
              <a:off x="7546791" y="30297"/>
              <a:ext cx="23171" cy="147712"/>
            </a:xfrm>
            <a:custGeom>
              <a:cxnLst>
                <a:cxn ang="0">
                  <a:pos x="5" y="0"/>
                </a:cxn>
                <a:cxn ang="0">
                  <a:pos x="5" y="30"/>
                </a:cxn>
                <a:cxn ang="0">
                  <a:pos x="5" y="0"/>
                </a:cxn>
              </a:cxnLst>
              <a:rect b="b" l="0" r="r" t="0"/>
              <a:pathLst>
                <a:path h="30" w="5">
                  <a:moveTo>
                    <a:pt x="5" y="0"/>
                  </a:moveTo>
                  <a:cubicBezTo>
                    <a:pt x="5" y="10"/>
                    <a:pt x="5" y="20"/>
                    <a:pt x="5" y="30"/>
                  </a:cubicBezTo>
                  <a:cubicBezTo>
                    <a:pt x="0" y="27"/>
                    <a:pt x="0" y="3"/>
                    <a:pt x="5" y="0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32" name="Freeform 164"/>
            <p:cNvSpPr/>
            <p:nvPr/>
          </p:nvSpPr>
          <p:spPr bwMode="auto">
            <a:xfrm>
              <a:off x="6903815" y="88223"/>
              <a:ext cx="52133" cy="176675"/>
            </a:xfrm>
            <a:custGeom>
              <a:cxnLst>
                <a:cxn ang="0">
                  <a:pos x="7" y="0"/>
                </a:cxn>
                <a:cxn ang="0">
                  <a:pos x="4" y="36"/>
                </a:cxn>
                <a:cxn ang="0">
                  <a:pos x="7" y="0"/>
                </a:cxn>
              </a:cxnLst>
              <a:rect b="b" l="0" r="r" t="0"/>
              <a:pathLst>
                <a:path h="36" w="11">
                  <a:moveTo>
                    <a:pt x="7" y="0"/>
                  </a:moveTo>
                  <a:cubicBezTo>
                    <a:pt x="5" y="11"/>
                    <a:pt x="11" y="30"/>
                    <a:pt x="4" y="36"/>
                  </a:cubicBezTo>
                  <a:cubicBezTo>
                    <a:pt x="6" y="25"/>
                    <a:pt x="0" y="6"/>
                    <a:pt x="7" y="0"/>
                  </a:cubicBezTo>
                  <a:close/>
                </a:path>
              </a:pathLst>
            </a:custGeom>
            <a:solidFill>
              <a:srgbClr val="09617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33" name="Freeform 165"/>
            <p:cNvSpPr/>
            <p:nvPr/>
          </p:nvSpPr>
          <p:spPr bwMode="auto">
            <a:xfrm>
              <a:off x="10750090" y="44778"/>
              <a:ext cx="26068" cy="191155"/>
            </a:xfrm>
            <a:custGeom>
              <a:cxnLst>
                <a:cxn ang="0">
                  <a:pos x="0" y="0"/>
                </a:cxn>
                <a:cxn ang="0">
                  <a:pos x="0" y="39"/>
                </a:cxn>
                <a:cxn ang="0">
                  <a:pos x="0" y="0"/>
                </a:cxn>
              </a:cxnLst>
              <a:rect b="b" l="0" r="r" t="0"/>
              <a:pathLst>
                <a:path h="39" w="5">
                  <a:moveTo>
                    <a:pt x="0" y="0"/>
                  </a:moveTo>
                  <a:cubicBezTo>
                    <a:pt x="5" y="6"/>
                    <a:pt x="5" y="33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34" name="Freeform 166"/>
            <p:cNvSpPr/>
            <p:nvPr/>
          </p:nvSpPr>
          <p:spPr bwMode="auto">
            <a:xfrm>
              <a:off x="11129503" y="-73969"/>
              <a:ext cx="34755" cy="324385"/>
            </a:xfrm>
            <a:custGeom>
              <a:cxnLst>
                <a:cxn ang="0">
                  <a:pos x="7" y="0"/>
                </a:cxn>
                <a:cxn ang="0">
                  <a:pos x="7" y="66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66" w="7">
                  <a:moveTo>
                    <a:pt x="7" y="0"/>
                  </a:moveTo>
                  <a:cubicBezTo>
                    <a:pt x="7" y="22"/>
                    <a:pt x="7" y="44"/>
                    <a:pt x="7" y="66"/>
                  </a:cubicBezTo>
                  <a:cubicBezTo>
                    <a:pt x="0" y="50"/>
                    <a:pt x="6" y="21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0E47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35" name="Freeform 167"/>
            <p:cNvSpPr/>
            <p:nvPr/>
          </p:nvSpPr>
          <p:spPr bwMode="auto">
            <a:xfrm>
              <a:off x="6982014" y="88223"/>
              <a:ext cx="115852" cy="196948"/>
            </a:xfrm>
            <a:custGeom>
              <a:cxnLst>
                <a:cxn ang="0">
                  <a:pos x="0" y="0"/>
                </a:cxn>
                <a:cxn ang="0">
                  <a:pos x="24" y="36"/>
                </a:cxn>
                <a:cxn ang="0">
                  <a:pos x="0" y="36"/>
                </a:cxn>
                <a:cxn ang="0">
                  <a:pos x="0" y="0"/>
                </a:cxn>
              </a:cxnLst>
              <a:rect b="b" l="0" r="r" t="0"/>
              <a:pathLst>
                <a:path h="40" w="24">
                  <a:moveTo>
                    <a:pt x="0" y="0"/>
                  </a:moveTo>
                  <a:cubicBezTo>
                    <a:pt x="4" y="16"/>
                    <a:pt x="0" y="40"/>
                    <a:pt x="24" y="36"/>
                  </a:cubicBezTo>
                  <a:cubicBezTo>
                    <a:pt x="16" y="36"/>
                    <a:pt x="8" y="36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36" name="Freeform 168"/>
            <p:cNvSpPr/>
            <p:nvPr/>
          </p:nvSpPr>
          <p:spPr bwMode="auto">
            <a:xfrm>
              <a:off x="6982014" y="-73969"/>
              <a:ext cx="587948" cy="359140"/>
            </a:xfrm>
            <a:custGeom>
              <a:cxnLst>
                <a:cxn ang="0">
                  <a:pos x="72" y="69"/>
                </a:cxn>
                <a:cxn ang="0">
                  <a:pos x="24" y="69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69" y="0"/>
                </a:cxn>
                <a:cxn ang="0">
                  <a:pos x="120" y="6"/>
                </a:cxn>
                <a:cxn ang="0">
                  <a:pos x="120" y="21"/>
                </a:cxn>
                <a:cxn ang="0">
                  <a:pos x="120" y="51"/>
                </a:cxn>
                <a:cxn ang="0">
                  <a:pos x="120" y="69"/>
                </a:cxn>
                <a:cxn ang="0">
                  <a:pos x="72" y="69"/>
                </a:cxn>
              </a:cxnLst>
              <a:rect b="b" l="0" r="r" t="0"/>
              <a:pathLst>
                <a:path h="73" w="120">
                  <a:moveTo>
                    <a:pt x="72" y="69"/>
                  </a:moveTo>
                  <a:cubicBezTo>
                    <a:pt x="56" y="69"/>
                    <a:pt x="40" y="69"/>
                    <a:pt x="24" y="69"/>
                  </a:cubicBezTo>
                  <a:cubicBezTo>
                    <a:pt x="0" y="73"/>
                    <a:pt x="4" y="49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23" y="0"/>
                    <a:pt x="46" y="0"/>
                    <a:pt x="69" y="0"/>
                  </a:cubicBezTo>
                  <a:cubicBezTo>
                    <a:pt x="86" y="2"/>
                    <a:pt x="104" y="3"/>
                    <a:pt x="120" y="6"/>
                  </a:cubicBezTo>
                  <a:cubicBezTo>
                    <a:pt x="120" y="11"/>
                    <a:pt x="120" y="16"/>
                    <a:pt x="120" y="21"/>
                  </a:cubicBezTo>
                  <a:cubicBezTo>
                    <a:pt x="115" y="24"/>
                    <a:pt x="115" y="48"/>
                    <a:pt x="120" y="51"/>
                  </a:cubicBezTo>
                  <a:cubicBezTo>
                    <a:pt x="120" y="57"/>
                    <a:pt x="120" y="63"/>
                    <a:pt x="120" y="69"/>
                  </a:cubicBezTo>
                  <a:cubicBezTo>
                    <a:pt x="104" y="69"/>
                    <a:pt x="88" y="69"/>
                    <a:pt x="72" y="69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37" name="Freeform 169"/>
            <p:cNvSpPr/>
            <p:nvPr/>
          </p:nvSpPr>
          <p:spPr bwMode="auto">
            <a:xfrm>
              <a:off x="7335362" y="264895"/>
              <a:ext cx="234601" cy="26068"/>
            </a:xfrm>
            <a:custGeom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b="b" l="0" r="r" t="0"/>
              <a:pathLst>
                <a:path h="5" w="48">
                  <a:moveTo>
                    <a:pt x="0" y="0"/>
                  </a:moveTo>
                  <a:cubicBezTo>
                    <a:pt x="16" y="0"/>
                    <a:pt x="32" y="0"/>
                    <a:pt x="48" y="0"/>
                  </a:cubicBezTo>
                  <a:cubicBezTo>
                    <a:pt x="39" y="5"/>
                    <a:pt x="9" y="5"/>
                    <a:pt x="0" y="0"/>
                  </a:cubicBezTo>
                  <a:close/>
                </a:path>
              </a:pathLst>
            </a:custGeom>
            <a:solidFill>
              <a:srgbClr val="183A4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38" name="Freeform 170"/>
            <p:cNvSpPr/>
            <p:nvPr/>
          </p:nvSpPr>
          <p:spPr bwMode="auto">
            <a:xfrm>
              <a:off x="6935673" y="201177"/>
              <a:ext cx="162192" cy="359140"/>
            </a:xfrm>
            <a:custGeom>
              <a:cxnLst>
                <a:cxn ang="0">
                  <a:pos x="9" y="73"/>
                </a:cxn>
                <a:cxn ang="0">
                  <a:pos x="33" y="19"/>
                </a:cxn>
                <a:cxn ang="0">
                  <a:pos x="12" y="19"/>
                </a:cxn>
                <a:cxn ang="0">
                  <a:pos x="12" y="73"/>
                </a:cxn>
                <a:cxn ang="0">
                  <a:pos x="9" y="73"/>
                </a:cxn>
              </a:cxnLst>
              <a:rect b="b" l="0" r="r" t="0"/>
              <a:pathLst>
                <a:path h="73" w="33">
                  <a:moveTo>
                    <a:pt x="9" y="73"/>
                  </a:moveTo>
                  <a:cubicBezTo>
                    <a:pt x="10" y="50"/>
                    <a:pt x="0" y="0"/>
                    <a:pt x="33" y="19"/>
                  </a:cubicBezTo>
                  <a:cubicBezTo>
                    <a:pt x="26" y="19"/>
                    <a:pt x="19" y="19"/>
                    <a:pt x="12" y="19"/>
                  </a:cubicBezTo>
                  <a:cubicBezTo>
                    <a:pt x="12" y="37"/>
                    <a:pt x="12" y="55"/>
                    <a:pt x="12" y="73"/>
                  </a:cubicBezTo>
                  <a:cubicBezTo>
                    <a:pt x="11" y="73"/>
                    <a:pt x="10" y="73"/>
                    <a:pt x="9" y="73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39" name="Freeform 171"/>
            <p:cNvSpPr/>
            <p:nvPr/>
          </p:nvSpPr>
          <p:spPr bwMode="auto">
            <a:xfrm>
              <a:off x="9632121" y="-82659"/>
              <a:ext cx="1117968" cy="509747"/>
            </a:xfrm>
            <a:custGeom>
              <a:cxnLst>
                <a:cxn ang="0">
                  <a:pos x="228" y="65"/>
                </a:cxn>
                <a:cxn ang="0">
                  <a:pos x="222" y="98"/>
                </a:cxn>
                <a:cxn ang="0">
                  <a:pos x="207" y="98"/>
                </a:cxn>
                <a:cxn ang="0">
                  <a:pos x="177" y="101"/>
                </a:cxn>
                <a:cxn ang="0">
                  <a:pos x="123" y="101"/>
                </a:cxn>
                <a:cxn ang="0">
                  <a:pos x="0" y="101"/>
                </a:cxn>
                <a:cxn ang="0">
                  <a:pos x="0" y="5"/>
                </a:cxn>
                <a:cxn ang="0">
                  <a:pos x="21" y="2"/>
                </a:cxn>
                <a:cxn ang="0">
                  <a:pos x="99" y="2"/>
                </a:cxn>
                <a:cxn ang="0">
                  <a:pos x="225" y="2"/>
                </a:cxn>
                <a:cxn ang="0">
                  <a:pos x="228" y="20"/>
                </a:cxn>
                <a:cxn ang="0">
                  <a:pos x="228" y="26"/>
                </a:cxn>
                <a:cxn ang="0">
                  <a:pos x="228" y="65"/>
                </a:cxn>
              </a:cxnLst>
              <a:rect b="b" l="0" r="r" t="0"/>
              <a:pathLst>
                <a:path h="104" w="228">
                  <a:moveTo>
                    <a:pt x="228" y="65"/>
                  </a:moveTo>
                  <a:cubicBezTo>
                    <a:pt x="228" y="78"/>
                    <a:pt x="224" y="87"/>
                    <a:pt x="222" y="98"/>
                  </a:cubicBezTo>
                  <a:cubicBezTo>
                    <a:pt x="217" y="98"/>
                    <a:pt x="212" y="98"/>
                    <a:pt x="207" y="98"/>
                  </a:cubicBezTo>
                  <a:cubicBezTo>
                    <a:pt x="198" y="100"/>
                    <a:pt x="181" y="94"/>
                    <a:pt x="177" y="101"/>
                  </a:cubicBezTo>
                  <a:cubicBezTo>
                    <a:pt x="158" y="104"/>
                    <a:pt x="133" y="97"/>
                    <a:pt x="123" y="101"/>
                  </a:cubicBezTo>
                  <a:cubicBezTo>
                    <a:pt x="82" y="101"/>
                    <a:pt x="41" y="101"/>
                    <a:pt x="0" y="101"/>
                  </a:cubicBezTo>
                  <a:cubicBezTo>
                    <a:pt x="0" y="69"/>
                    <a:pt x="0" y="37"/>
                    <a:pt x="0" y="5"/>
                  </a:cubicBezTo>
                  <a:cubicBezTo>
                    <a:pt x="9" y="6"/>
                    <a:pt x="11" y="0"/>
                    <a:pt x="21" y="2"/>
                  </a:cubicBezTo>
                  <a:cubicBezTo>
                    <a:pt x="47" y="2"/>
                    <a:pt x="73" y="2"/>
                    <a:pt x="99" y="2"/>
                  </a:cubicBezTo>
                  <a:cubicBezTo>
                    <a:pt x="141" y="2"/>
                    <a:pt x="183" y="2"/>
                    <a:pt x="225" y="2"/>
                  </a:cubicBezTo>
                  <a:cubicBezTo>
                    <a:pt x="227" y="7"/>
                    <a:pt x="221" y="20"/>
                    <a:pt x="228" y="20"/>
                  </a:cubicBezTo>
                  <a:cubicBezTo>
                    <a:pt x="228" y="22"/>
                    <a:pt x="228" y="24"/>
                    <a:pt x="228" y="26"/>
                  </a:cubicBezTo>
                  <a:cubicBezTo>
                    <a:pt x="228" y="39"/>
                    <a:pt x="228" y="52"/>
                    <a:pt x="228" y="65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40" name="Freeform 172"/>
            <p:cNvSpPr/>
            <p:nvPr/>
          </p:nvSpPr>
          <p:spPr bwMode="auto">
            <a:xfrm>
              <a:off x="6996496" y="293858"/>
              <a:ext cx="1045562" cy="518437"/>
            </a:xfrm>
            <a:custGeom>
              <a:cxnLst>
                <a:cxn ang="0">
                  <a:pos x="0" y="54"/>
                </a:cxn>
                <a:cxn ang="0">
                  <a:pos x="0" y="0"/>
                </a:cxn>
                <a:cxn ang="0">
                  <a:pos x="21" y="0"/>
                </a:cxn>
                <a:cxn ang="0">
                  <a:pos x="114" y="6"/>
                </a:cxn>
                <a:cxn ang="0">
                  <a:pos x="120" y="15"/>
                </a:cxn>
                <a:cxn ang="0">
                  <a:pos x="213" y="18"/>
                </a:cxn>
                <a:cxn ang="0">
                  <a:pos x="210" y="84"/>
                </a:cxn>
                <a:cxn ang="0">
                  <a:pos x="138" y="90"/>
                </a:cxn>
                <a:cxn ang="0">
                  <a:pos x="117" y="81"/>
                </a:cxn>
                <a:cxn ang="0">
                  <a:pos x="111" y="93"/>
                </a:cxn>
                <a:cxn ang="0">
                  <a:pos x="9" y="105"/>
                </a:cxn>
                <a:cxn ang="0">
                  <a:pos x="0" y="105"/>
                </a:cxn>
                <a:cxn ang="0">
                  <a:pos x="0" y="54"/>
                </a:cxn>
              </a:cxnLst>
              <a:rect b="b" l="0" r="r" t="0"/>
              <a:pathLst>
                <a:path h="105" w="213">
                  <a:moveTo>
                    <a:pt x="0" y="54"/>
                  </a:moveTo>
                  <a:cubicBezTo>
                    <a:pt x="0" y="36"/>
                    <a:pt x="0" y="18"/>
                    <a:pt x="0" y="0"/>
                  </a:cubicBezTo>
                  <a:cubicBezTo>
                    <a:pt x="7" y="0"/>
                    <a:pt x="14" y="0"/>
                    <a:pt x="21" y="0"/>
                  </a:cubicBezTo>
                  <a:cubicBezTo>
                    <a:pt x="51" y="3"/>
                    <a:pt x="84" y="3"/>
                    <a:pt x="114" y="6"/>
                  </a:cubicBezTo>
                  <a:cubicBezTo>
                    <a:pt x="120" y="5"/>
                    <a:pt x="120" y="10"/>
                    <a:pt x="120" y="15"/>
                  </a:cubicBezTo>
                  <a:cubicBezTo>
                    <a:pt x="146" y="0"/>
                    <a:pt x="185" y="16"/>
                    <a:pt x="213" y="18"/>
                  </a:cubicBezTo>
                  <a:cubicBezTo>
                    <a:pt x="213" y="41"/>
                    <a:pt x="208" y="59"/>
                    <a:pt x="210" y="84"/>
                  </a:cubicBezTo>
                  <a:cubicBezTo>
                    <a:pt x="193" y="93"/>
                    <a:pt x="155" y="81"/>
                    <a:pt x="138" y="90"/>
                  </a:cubicBezTo>
                  <a:cubicBezTo>
                    <a:pt x="124" y="94"/>
                    <a:pt x="123" y="85"/>
                    <a:pt x="117" y="81"/>
                  </a:cubicBezTo>
                  <a:cubicBezTo>
                    <a:pt x="109" y="79"/>
                    <a:pt x="119" y="95"/>
                    <a:pt x="111" y="93"/>
                  </a:cubicBezTo>
                  <a:cubicBezTo>
                    <a:pt x="77" y="97"/>
                    <a:pt x="44" y="102"/>
                    <a:pt x="9" y="105"/>
                  </a:cubicBezTo>
                  <a:cubicBezTo>
                    <a:pt x="6" y="105"/>
                    <a:pt x="3" y="105"/>
                    <a:pt x="0" y="105"/>
                  </a:cubicBezTo>
                  <a:cubicBezTo>
                    <a:pt x="0" y="88"/>
                    <a:pt x="0" y="71"/>
                    <a:pt x="0" y="54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41" name="Freeform 173"/>
            <p:cNvSpPr/>
            <p:nvPr/>
          </p:nvSpPr>
          <p:spPr bwMode="auto">
            <a:xfrm>
              <a:off x="8071019" y="325719"/>
              <a:ext cx="86889" cy="220118"/>
            </a:xfrm>
            <a:custGeom>
              <a:cxnLst>
                <a:cxn ang="0">
                  <a:pos x="3" y="45"/>
                </a:cxn>
                <a:cxn ang="0">
                  <a:pos x="18" y="15"/>
                </a:cxn>
                <a:cxn ang="0">
                  <a:pos x="6" y="15"/>
                </a:cxn>
                <a:cxn ang="0">
                  <a:pos x="3" y="45"/>
                </a:cxn>
              </a:cxnLst>
              <a:rect b="b" l="0" r="r" t="0"/>
              <a:pathLst>
                <a:path h="45" w="18">
                  <a:moveTo>
                    <a:pt x="3" y="45"/>
                  </a:moveTo>
                  <a:cubicBezTo>
                    <a:pt x="2" y="31"/>
                    <a:pt x="0" y="0"/>
                    <a:pt x="18" y="15"/>
                  </a:cubicBezTo>
                  <a:cubicBezTo>
                    <a:pt x="14" y="15"/>
                    <a:pt x="10" y="15"/>
                    <a:pt x="6" y="15"/>
                  </a:cubicBezTo>
                  <a:cubicBezTo>
                    <a:pt x="4" y="24"/>
                    <a:pt x="10" y="41"/>
                    <a:pt x="3" y="45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42" name="Freeform 174"/>
            <p:cNvSpPr/>
            <p:nvPr/>
          </p:nvSpPr>
          <p:spPr bwMode="auto">
            <a:xfrm>
              <a:off x="10501008" y="377852"/>
              <a:ext cx="147712" cy="55031"/>
            </a:xfrm>
            <a:custGeom>
              <a:cxnLst>
                <a:cxn ang="0">
                  <a:pos x="0" y="7"/>
                </a:cxn>
                <a:cxn ang="0">
                  <a:pos x="30" y="4"/>
                </a:cxn>
                <a:cxn ang="0">
                  <a:pos x="0" y="7"/>
                </a:cxn>
              </a:cxnLst>
              <a:rect b="b" l="0" r="r" t="0"/>
              <a:pathLst>
                <a:path h="11" w="30">
                  <a:moveTo>
                    <a:pt x="0" y="7"/>
                  </a:moveTo>
                  <a:cubicBezTo>
                    <a:pt x="4" y="0"/>
                    <a:pt x="21" y="6"/>
                    <a:pt x="30" y="4"/>
                  </a:cubicBezTo>
                  <a:cubicBezTo>
                    <a:pt x="26" y="11"/>
                    <a:pt x="9" y="5"/>
                    <a:pt x="0" y="7"/>
                  </a:cubicBezTo>
                  <a:close/>
                </a:path>
              </a:pathLst>
            </a:custGeom>
            <a:solidFill>
              <a:srgbClr val="183A4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43" name="Freeform 175"/>
            <p:cNvSpPr/>
            <p:nvPr/>
          </p:nvSpPr>
          <p:spPr bwMode="auto">
            <a:xfrm>
              <a:off x="9426484" y="412608"/>
              <a:ext cx="147712" cy="26068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0" y="0"/>
                </a:cxn>
              </a:cxnLst>
              <a:rect b="b" l="0" r="r" t="0"/>
              <a:pathLst>
                <a:path h="5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27" y="5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173D4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44" name="Freeform 176"/>
            <p:cNvSpPr/>
            <p:nvPr/>
          </p:nvSpPr>
          <p:spPr bwMode="auto">
            <a:xfrm>
              <a:off x="9606054" y="-59489"/>
              <a:ext cx="26068" cy="486577"/>
            </a:xfrm>
            <a:custGeom>
              <a:cxnLst>
                <a:cxn ang="0">
                  <a:pos x="5" y="96"/>
                </a:cxn>
                <a:cxn ang="0">
                  <a:pos x="5" y="99"/>
                </a:cxn>
                <a:cxn ang="0">
                  <a:pos x="5" y="0"/>
                </a:cxn>
                <a:cxn ang="0">
                  <a:pos x="5" y="96"/>
                </a:cxn>
              </a:cxnLst>
              <a:rect b="b" l="0" r="r" t="0"/>
              <a:pathLst>
                <a:path h="99" w="5">
                  <a:moveTo>
                    <a:pt x="5" y="96"/>
                  </a:moveTo>
                  <a:cubicBezTo>
                    <a:pt x="5" y="97"/>
                    <a:pt x="5" y="98"/>
                    <a:pt x="5" y="99"/>
                  </a:cubicBezTo>
                  <a:cubicBezTo>
                    <a:pt x="0" y="73"/>
                    <a:pt x="0" y="26"/>
                    <a:pt x="5" y="0"/>
                  </a:cubicBezTo>
                  <a:cubicBezTo>
                    <a:pt x="5" y="32"/>
                    <a:pt x="5" y="64"/>
                    <a:pt x="5" y="96"/>
                  </a:cubicBezTo>
                  <a:close/>
                </a:path>
              </a:pathLst>
            </a:custGeom>
            <a:solidFill>
              <a:srgbClr val="183A4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45" name="Freeform 177"/>
            <p:cNvSpPr/>
            <p:nvPr/>
          </p:nvSpPr>
          <p:spPr bwMode="auto">
            <a:xfrm>
              <a:off x="8050746" y="398124"/>
              <a:ext cx="926813" cy="382311"/>
            </a:xfrm>
            <a:custGeom>
              <a:cxnLst>
                <a:cxn ang="0">
                  <a:pos x="22" y="0"/>
                </a:cxn>
                <a:cxn ang="0">
                  <a:pos x="187" y="12"/>
                </a:cxn>
                <a:cxn ang="0">
                  <a:pos x="184" y="78"/>
                </a:cxn>
                <a:cxn ang="0">
                  <a:pos x="25" y="69"/>
                </a:cxn>
                <a:cxn ang="0">
                  <a:pos x="4" y="60"/>
                </a:cxn>
                <a:cxn ang="0">
                  <a:pos x="7" y="30"/>
                </a:cxn>
                <a:cxn ang="0">
                  <a:pos x="10" y="0"/>
                </a:cxn>
                <a:cxn ang="0">
                  <a:pos x="22" y="0"/>
                </a:cxn>
              </a:cxnLst>
              <a:rect b="b" l="0" r="r" t="0"/>
              <a:pathLst>
                <a:path h="78" w="189">
                  <a:moveTo>
                    <a:pt x="22" y="0"/>
                  </a:moveTo>
                  <a:cubicBezTo>
                    <a:pt x="82" y="6"/>
                    <a:pt x="122" y="12"/>
                    <a:pt x="187" y="12"/>
                  </a:cubicBezTo>
                  <a:cubicBezTo>
                    <a:pt x="189" y="37"/>
                    <a:pt x="182" y="53"/>
                    <a:pt x="184" y="78"/>
                  </a:cubicBezTo>
                  <a:cubicBezTo>
                    <a:pt x="127" y="73"/>
                    <a:pt x="87" y="66"/>
                    <a:pt x="25" y="69"/>
                  </a:cubicBezTo>
                  <a:cubicBezTo>
                    <a:pt x="24" y="60"/>
                    <a:pt x="0" y="74"/>
                    <a:pt x="4" y="60"/>
                  </a:cubicBezTo>
                  <a:cubicBezTo>
                    <a:pt x="5" y="50"/>
                    <a:pt x="9" y="43"/>
                    <a:pt x="7" y="30"/>
                  </a:cubicBezTo>
                  <a:cubicBezTo>
                    <a:pt x="14" y="26"/>
                    <a:pt x="8" y="9"/>
                    <a:pt x="10" y="0"/>
                  </a:cubicBezTo>
                  <a:cubicBezTo>
                    <a:pt x="14" y="0"/>
                    <a:pt x="18" y="0"/>
                    <a:pt x="22" y="0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46" name="Freeform 178"/>
            <p:cNvSpPr/>
            <p:nvPr/>
          </p:nvSpPr>
          <p:spPr bwMode="auto">
            <a:xfrm>
              <a:off x="9012316" y="447363"/>
              <a:ext cx="266459" cy="26068"/>
            </a:xfrm>
            <a:custGeom>
              <a:cxnLst>
                <a:cxn ang="0">
                  <a:pos x="0" y="5"/>
                </a:cxn>
                <a:cxn ang="0">
                  <a:pos x="54" y="5"/>
                </a:cxn>
                <a:cxn ang="0">
                  <a:pos x="0" y="5"/>
                </a:cxn>
              </a:cxnLst>
              <a:rect b="b" l="0" r="r" t="0"/>
              <a:pathLst>
                <a:path h="5" w="54">
                  <a:moveTo>
                    <a:pt x="0" y="5"/>
                  </a:moveTo>
                  <a:cubicBezTo>
                    <a:pt x="11" y="0"/>
                    <a:pt x="43" y="0"/>
                    <a:pt x="54" y="5"/>
                  </a:cubicBezTo>
                  <a:cubicBezTo>
                    <a:pt x="36" y="5"/>
                    <a:pt x="18" y="5"/>
                    <a:pt x="0" y="5"/>
                  </a:cubicBezTo>
                  <a:close/>
                </a:path>
              </a:pathLst>
            </a:custGeom>
            <a:solidFill>
              <a:srgbClr val="183A4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47" name="Freeform 179"/>
            <p:cNvSpPr/>
            <p:nvPr/>
          </p:nvSpPr>
          <p:spPr bwMode="auto">
            <a:xfrm>
              <a:off x="11115023" y="531354"/>
              <a:ext cx="52133" cy="147712"/>
            </a:xfrm>
            <a:custGeom>
              <a:cxnLst>
                <a:cxn ang="0">
                  <a:pos x="4" y="0"/>
                </a:cxn>
                <a:cxn ang="0">
                  <a:pos x="7" y="30"/>
                </a:cxn>
                <a:cxn ang="0">
                  <a:pos x="4" y="0"/>
                </a:cxn>
              </a:cxnLst>
              <a:rect b="b" l="0" r="r" t="0"/>
              <a:pathLst>
                <a:path h="30" w="11">
                  <a:moveTo>
                    <a:pt x="4" y="0"/>
                  </a:moveTo>
                  <a:cubicBezTo>
                    <a:pt x="11" y="4"/>
                    <a:pt x="5" y="21"/>
                    <a:pt x="7" y="30"/>
                  </a:cubicBezTo>
                  <a:cubicBezTo>
                    <a:pt x="0" y="26"/>
                    <a:pt x="6" y="9"/>
                    <a:pt x="4" y="0"/>
                  </a:cubicBezTo>
                  <a:close/>
                </a:path>
              </a:pathLst>
            </a:custGeom>
            <a:solidFill>
              <a:srgbClr val="183A4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48" name="Freeform 180"/>
            <p:cNvSpPr/>
            <p:nvPr/>
          </p:nvSpPr>
          <p:spPr bwMode="auto">
            <a:xfrm>
              <a:off x="11143986" y="473428"/>
              <a:ext cx="52133" cy="144815"/>
            </a:xfrm>
            <a:custGeom>
              <a:cxnLst>
                <a:cxn ang="0">
                  <a:pos x="7" y="30"/>
                </a:cxn>
                <a:cxn ang="0">
                  <a:pos x="4" y="0"/>
                </a:cxn>
                <a:cxn ang="0">
                  <a:pos x="7" y="30"/>
                </a:cxn>
              </a:cxnLst>
              <a:rect b="b" l="0" r="r" t="0"/>
              <a:pathLst>
                <a:path h="30" w="11">
                  <a:moveTo>
                    <a:pt x="7" y="30"/>
                  </a:moveTo>
                  <a:cubicBezTo>
                    <a:pt x="0" y="26"/>
                    <a:pt x="6" y="9"/>
                    <a:pt x="4" y="0"/>
                  </a:cubicBezTo>
                  <a:cubicBezTo>
                    <a:pt x="11" y="4"/>
                    <a:pt x="5" y="21"/>
                    <a:pt x="7" y="30"/>
                  </a:cubicBezTo>
                  <a:close/>
                </a:path>
              </a:pathLst>
            </a:custGeom>
            <a:solidFill>
              <a:srgbClr val="0B546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49" name="Freeform 181"/>
            <p:cNvSpPr/>
            <p:nvPr/>
          </p:nvSpPr>
          <p:spPr bwMode="auto">
            <a:xfrm>
              <a:off x="10280891" y="456050"/>
              <a:ext cx="130334" cy="251978"/>
            </a:xfrm>
            <a:custGeom>
              <a:cxnLst>
                <a:cxn ang="0">
                  <a:pos x="0" y="51"/>
                </a:cxn>
                <a:cxn ang="0">
                  <a:pos x="0" y="0"/>
                </a:cxn>
                <a:cxn ang="0">
                  <a:pos x="27" y="0"/>
                </a:cxn>
                <a:cxn ang="0">
                  <a:pos x="3" y="3"/>
                </a:cxn>
                <a:cxn ang="0">
                  <a:pos x="3" y="51"/>
                </a:cxn>
                <a:cxn ang="0">
                  <a:pos x="0" y="51"/>
                </a:cxn>
              </a:cxnLst>
              <a:rect b="b" l="0" r="r" t="0"/>
              <a:pathLst>
                <a:path h="51" w="27">
                  <a:moveTo>
                    <a:pt x="0" y="51"/>
                  </a:moveTo>
                  <a:cubicBezTo>
                    <a:pt x="0" y="34"/>
                    <a:pt x="0" y="17"/>
                    <a:pt x="0" y="0"/>
                  </a:cubicBezTo>
                  <a:cubicBezTo>
                    <a:pt x="9" y="0"/>
                    <a:pt x="18" y="0"/>
                    <a:pt x="27" y="0"/>
                  </a:cubicBezTo>
                  <a:cubicBezTo>
                    <a:pt x="25" y="7"/>
                    <a:pt x="10" y="1"/>
                    <a:pt x="3" y="3"/>
                  </a:cubicBezTo>
                  <a:cubicBezTo>
                    <a:pt x="3" y="19"/>
                    <a:pt x="3" y="35"/>
                    <a:pt x="3" y="51"/>
                  </a:cubicBezTo>
                  <a:cubicBezTo>
                    <a:pt x="2" y="51"/>
                    <a:pt x="1" y="51"/>
                    <a:pt x="0" y="51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50" name="Freeform 182"/>
            <p:cNvSpPr/>
            <p:nvPr/>
          </p:nvSpPr>
          <p:spPr bwMode="auto">
            <a:xfrm>
              <a:off x="8013093" y="693546"/>
              <a:ext cx="162192" cy="69511"/>
            </a:xfrm>
            <a:custGeom>
              <a:cxnLst>
                <a:cxn ang="0">
                  <a:pos x="33" y="9"/>
                </a:cxn>
                <a:cxn ang="0">
                  <a:pos x="12" y="0"/>
                </a:cxn>
                <a:cxn ang="0">
                  <a:pos x="33" y="9"/>
                </a:cxn>
              </a:cxnLst>
              <a:rect b="b" l="0" r="r" t="0"/>
              <a:pathLst>
                <a:path h="14" w="33">
                  <a:moveTo>
                    <a:pt x="33" y="9"/>
                  </a:moveTo>
                  <a:cubicBezTo>
                    <a:pt x="24" y="10"/>
                    <a:pt x="0" y="11"/>
                    <a:pt x="12" y="0"/>
                  </a:cubicBezTo>
                  <a:cubicBezTo>
                    <a:pt x="8" y="14"/>
                    <a:pt x="32" y="0"/>
                    <a:pt x="33" y="9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51" name="Freeform 183"/>
            <p:cNvSpPr/>
            <p:nvPr/>
          </p:nvSpPr>
          <p:spPr bwMode="auto">
            <a:xfrm>
              <a:off x="6935673" y="560317"/>
              <a:ext cx="104266" cy="309904"/>
            </a:xfrm>
            <a:custGeom>
              <a:cxnLst>
                <a:cxn ang="0">
                  <a:pos x="12" y="0"/>
                </a:cxn>
                <a:cxn ang="0">
                  <a:pos x="12" y="51"/>
                </a:cxn>
                <a:cxn ang="0">
                  <a:pos x="21" y="51"/>
                </a:cxn>
                <a:cxn ang="0">
                  <a:pos x="9" y="0"/>
                </a:cxn>
                <a:cxn ang="0">
                  <a:pos x="12" y="0"/>
                </a:cxn>
              </a:cxnLst>
              <a:rect b="b" l="0" r="r" t="0"/>
              <a:pathLst>
                <a:path h="62" w="21">
                  <a:moveTo>
                    <a:pt x="12" y="0"/>
                  </a:moveTo>
                  <a:cubicBezTo>
                    <a:pt x="12" y="17"/>
                    <a:pt x="12" y="34"/>
                    <a:pt x="12" y="51"/>
                  </a:cubicBezTo>
                  <a:cubicBezTo>
                    <a:pt x="15" y="51"/>
                    <a:pt x="18" y="51"/>
                    <a:pt x="21" y="51"/>
                  </a:cubicBezTo>
                  <a:cubicBezTo>
                    <a:pt x="0" y="63"/>
                    <a:pt x="12" y="16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52" name="Freeform 184"/>
            <p:cNvSpPr/>
            <p:nvPr/>
          </p:nvSpPr>
          <p:spPr bwMode="auto">
            <a:xfrm>
              <a:off x="6996496" y="792021"/>
              <a:ext cx="544503" cy="564778"/>
            </a:xfrm>
            <a:custGeom>
              <a:cxnLst>
                <a:cxn ang="0">
                  <a:pos x="0" y="10"/>
                </a:cxn>
                <a:cxn ang="0">
                  <a:pos x="111" y="1"/>
                </a:cxn>
                <a:cxn ang="0">
                  <a:pos x="102" y="115"/>
                </a:cxn>
                <a:cxn ang="0">
                  <a:pos x="3" y="115"/>
                </a:cxn>
                <a:cxn ang="0">
                  <a:pos x="0" y="97"/>
                </a:cxn>
                <a:cxn ang="0">
                  <a:pos x="0" y="64"/>
                </a:cxn>
                <a:cxn ang="0">
                  <a:pos x="0" y="10"/>
                </a:cxn>
              </a:cxnLst>
              <a:rect b="b" l="0" r="r" t="0"/>
              <a:pathLst>
                <a:path h="115" w="110">
                  <a:moveTo>
                    <a:pt x="0" y="10"/>
                  </a:moveTo>
                  <a:cubicBezTo>
                    <a:pt x="40" y="10"/>
                    <a:pt x="70" y="0"/>
                    <a:pt x="111" y="1"/>
                  </a:cubicBezTo>
                  <a:cubicBezTo>
                    <a:pt x="109" y="40"/>
                    <a:pt x="104" y="76"/>
                    <a:pt x="102" y="115"/>
                  </a:cubicBezTo>
                  <a:cubicBezTo>
                    <a:pt x="69" y="115"/>
                    <a:pt x="36" y="115"/>
                    <a:pt x="3" y="115"/>
                  </a:cubicBezTo>
                  <a:cubicBezTo>
                    <a:pt x="1" y="110"/>
                    <a:pt x="7" y="97"/>
                    <a:pt x="0" y="97"/>
                  </a:cubicBezTo>
                  <a:cubicBezTo>
                    <a:pt x="0" y="86"/>
                    <a:pt x="0" y="75"/>
                    <a:pt x="0" y="64"/>
                  </a:cubicBezTo>
                  <a:cubicBezTo>
                    <a:pt x="0" y="46"/>
                    <a:pt x="0" y="28"/>
                    <a:pt x="0" y="10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53" name="Freeform 185"/>
            <p:cNvSpPr/>
            <p:nvPr/>
          </p:nvSpPr>
          <p:spPr bwMode="auto">
            <a:xfrm>
              <a:off x="6970428" y="841258"/>
              <a:ext cx="26068" cy="263564"/>
            </a:xfrm>
            <a:custGeom>
              <a:cxnLst>
                <a:cxn ang="0">
                  <a:pos x="5" y="0"/>
                </a:cxn>
                <a:cxn ang="0">
                  <a:pos x="5" y="54"/>
                </a:cxn>
                <a:cxn ang="0">
                  <a:pos x="5" y="0"/>
                </a:cxn>
              </a:cxnLst>
              <a:rect b="b" l="0" r="r" t="0"/>
              <a:pathLst>
                <a:path h="54" w="5">
                  <a:moveTo>
                    <a:pt x="5" y="0"/>
                  </a:moveTo>
                  <a:cubicBezTo>
                    <a:pt x="5" y="18"/>
                    <a:pt x="5" y="36"/>
                    <a:pt x="5" y="54"/>
                  </a:cubicBezTo>
                  <a:cubicBezTo>
                    <a:pt x="0" y="43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1D404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54" name="Freeform 186"/>
            <p:cNvSpPr/>
            <p:nvPr/>
          </p:nvSpPr>
          <p:spPr bwMode="auto">
            <a:xfrm>
              <a:off x="8997832" y="473428"/>
              <a:ext cx="1265680" cy="483682"/>
            </a:xfrm>
            <a:custGeom>
              <a:cxnLst>
                <a:cxn ang="0">
                  <a:pos x="255" y="33"/>
                </a:cxn>
                <a:cxn ang="0">
                  <a:pos x="249" y="99"/>
                </a:cxn>
                <a:cxn ang="0">
                  <a:pos x="147" y="87"/>
                </a:cxn>
                <a:cxn ang="0">
                  <a:pos x="135" y="72"/>
                </a:cxn>
                <a:cxn ang="0">
                  <a:pos x="0" y="66"/>
                </a:cxn>
                <a:cxn ang="0">
                  <a:pos x="3" y="0"/>
                </a:cxn>
                <a:cxn ang="0">
                  <a:pos x="57" y="0"/>
                </a:cxn>
                <a:cxn ang="0">
                  <a:pos x="84" y="0"/>
                </a:cxn>
                <a:cxn ang="0">
                  <a:pos x="252" y="3"/>
                </a:cxn>
                <a:cxn ang="0">
                  <a:pos x="255" y="33"/>
                </a:cxn>
              </a:cxnLst>
              <a:rect b="b" l="0" r="r" t="0"/>
              <a:pathLst>
                <a:path h="99" w="258">
                  <a:moveTo>
                    <a:pt x="255" y="33"/>
                  </a:moveTo>
                  <a:cubicBezTo>
                    <a:pt x="254" y="56"/>
                    <a:pt x="258" y="84"/>
                    <a:pt x="249" y="99"/>
                  </a:cubicBezTo>
                  <a:cubicBezTo>
                    <a:pt x="213" y="97"/>
                    <a:pt x="185" y="87"/>
                    <a:pt x="147" y="87"/>
                  </a:cubicBezTo>
                  <a:cubicBezTo>
                    <a:pt x="143" y="82"/>
                    <a:pt x="134" y="82"/>
                    <a:pt x="135" y="72"/>
                  </a:cubicBezTo>
                  <a:cubicBezTo>
                    <a:pt x="102" y="90"/>
                    <a:pt x="47" y="63"/>
                    <a:pt x="0" y="66"/>
                  </a:cubicBezTo>
                  <a:cubicBezTo>
                    <a:pt x="3" y="46"/>
                    <a:pt x="4" y="24"/>
                    <a:pt x="3" y="0"/>
                  </a:cubicBezTo>
                  <a:cubicBezTo>
                    <a:pt x="21" y="0"/>
                    <a:pt x="39" y="0"/>
                    <a:pt x="57" y="0"/>
                  </a:cubicBezTo>
                  <a:cubicBezTo>
                    <a:pt x="66" y="0"/>
                    <a:pt x="75" y="0"/>
                    <a:pt x="84" y="0"/>
                  </a:cubicBezTo>
                  <a:cubicBezTo>
                    <a:pt x="134" y="7"/>
                    <a:pt x="197" y="1"/>
                    <a:pt x="252" y="3"/>
                  </a:cubicBezTo>
                  <a:cubicBezTo>
                    <a:pt x="254" y="12"/>
                    <a:pt x="248" y="29"/>
                    <a:pt x="255" y="33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55" name="Freeform 187"/>
            <p:cNvSpPr/>
            <p:nvPr/>
          </p:nvSpPr>
          <p:spPr bwMode="auto">
            <a:xfrm>
              <a:off x="7555480" y="794918"/>
              <a:ext cx="912332" cy="614013"/>
            </a:xfrm>
            <a:custGeom>
              <a:cxnLst>
                <a:cxn ang="0">
                  <a:pos x="186" y="0"/>
                </a:cxn>
                <a:cxn ang="0">
                  <a:pos x="177" y="72"/>
                </a:cxn>
                <a:cxn ang="0">
                  <a:pos x="174" y="114"/>
                </a:cxn>
                <a:cxn ang="0">
                  <a:pos x="87" y="114"/>
                </a:cxn>
                <a:cxn ang="0">
                  <a:pos x="0" y="105"/>
                </a:cxn>
                <a:cxn ang="0">
                  <a:pos x="9" y="0"/>
                </a:cxn>
                <a:cxn ang="0">
                  <a:pos x="141" y="0"/>
                </a:cxn>
                <a:cxn ang="0">
                  <a:pos x="186" y="0"/>
                </a:cxn>
              </a:cxnLst>
              <a:rect b="b" l="0" r="r" t="0"/>
              <a:pathLst>
                <a:path h="125" w="186">
                  <a:moveTo>
                    <a:pt x="186" y="0"/>
                  </a:moveTo>
                  <a:cubicBezTo>
                    <a:pt x="182" y="23"/>
                    <a:pt x="175" y="43"/>
                    <a:pt x="177" y="72"/>
                  </a:cubicBezTo>
                  <a:cubicBezTo>
                    <a:pt x="170" y="80"/>
                    <a:pt x="176" y="101"/>
                    <a:pt x="174" y="114"/>
                  </a:cubicBezTo>
                  <a:cubicBezTo>
                    <a:pt x="145" y="114"/>
                    <a:pt x="116" y="114"/>
                    <a:pt x="87" y="114"/>
                  </a:cubicBezTo>
                  <a:cubicBezTo>
                    <a:pt x="60" y="109"/>
                    <a:pt x="12" y="125"/>
                    <a:pt x="0" y="105"/>
                  </a:cubicBezTo>
                  <a:cubicBezTo>
                    <a:pt x="3" y="70"/>
                    <a:pt x="4" y="33"/>
                    <a:pt x="9" y="0"/>
                  </a:cubicBezTo>
                  <a:cubicBezTo>
                    <a:pt x="53" y="0"/>
                    <a:pt x="97" y="0"/>
                    <a:pt x="141" y="0"/>
                  </a:cubicBezTo>
                  <a:cubicBezTo>
                    <a:pt x="156" y="0"/>
                    <a:pt x="171" y="0"/>
                    <a:pt x="186" y="0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56" name="Freeform 188"/>
            <p:cNvSpPr/>
            <p:nvPr/>
          </p:nvSpPr>
          <p:spPr bwMode="auto">
            <a:xfrm>
              <a:off x="9603158" y="928147"/>
              <a:ext cx="1146931" cy="530022"/>
            </a:xfrm>
            <a:custGeom>
              <a:cxnLst>
                <a:cxn ang="0">
                  <a:pos x="0" y="90"/>
                </a:cxn>
                <a:cxn ang="0">
                  <a:pos x="15" y="0"/>
                </a:cxn>
                <a:cxn ang="0">
                  <a:pos x="114" y="15"/>
                </a:cxn>
                <a:cxn ang="0">
                  <a:pos x="105" y="33"/>
                </a:cxn>
                <a:cxn ang="0">
                  <a:pos x="132" y="21"/>
                </a:cxn>
                <a:cxn ang="0">
                  <a:pos x="234" y="36"/>
                </a:cxn>
                <a:cxn ang="0">
                  <a:pos x="231" y="108"/>
                </a:cxn>
                <a:cxn ang="0">
                  <a:pos x="54" y="93"/>
                </a:cxn>
                <a:cxn ang="0">
                  <a:pos x="0" y="90"/>
                </a:cxn>
              </a:cxnLst>
              <a:rect b="b" l="0" r="r" t="0"/>
              <a:pathLst>
                <a:path h="108" w="234">
                  <a:moveTo>
                    <a:pt x="0" y="90"/>
                  </a:moveTo>
                  <a:cubicBezTo>
                    <a:pt x="9" y="64"/>
                    <a:pt x="18" y="38"/>
                    <a:pt x="15" y="0"/>
                  </a:cubicBezTo>
                  <a:cubicBezTo>
                    <a:pt x="49" y="4"/>
                    <a:pt x="80" y="11"/>
                    <a:pt x="114" y="15"/>
                  </a:cubicBezTo>
                  <a:cubicBezTo>
                    <a:pt x="122" y="23"/>
                    <a:pt x="106" y="25"/>
                    <a:pt x="105" y="33"/>
                  </a:cubicBezTo>
                  <a:cubicBezTo>
                    <a:pt x="121" y="36"/>
                    <a:pt x="125" y="27"/>
                    <a:pt x="132" y="21"/>
                  </a:cubicBezTo>
                  <a:cubicBezTo>
                    <a:pt x="169" y="23"/>
                    <a:pt x="198" y="33"/>
                    <a:pt x="234" y="36"/>
                  </a:cubicBezTo>
                  <a:cubicBezTo>
                    <a:pt x="231" y="58"/>
                    <a:pt x="231" y="83"/>
                    <a:pt x="231" y="108"/>
                  </a:cubicBezTo>
                  <a:cubicBezTo>
                    <a:pt x="171" y="99"/>
                    <a:pt x="121" y="89"/>
                    <a:pt x="54" y="93"/>
                  </a:cubicBezTo>
                  <a:cubicBezTo>
                    <a:pt x="42" y="86"/>
                    <a:pt x="17" y="92"/>
                    <a:pt x="0" y="90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57" name="Freeform 189"/>
            <p:cNvSpPr/>
            <p:nvPr/>
          </p:nvSpPr>
          <p:spPr bwMode="auto">
            <a:xfrm>
              <a:off x="10249030" y="418400"/>
              <a:ext cx="923918" cy="628496"/>
            </a:xfrm>
            <a:custGeom>
              <a:cxnLst>
                <a:cxn ang="0">
                  <a:pos x="183" y="53"/>
                </a:cxn>
                <a:cxn ang="0">
                  <a:pos x="186" y="128"/>
                </a:cxn>
                <a:cxn ang="0">
                  <a:pos x="0" y="113"/>
                </a:cxn>
                <a:cxn ang="0">
                  <a:pos x="6" y="59"/>
                </a:cxn>
                <a:cxn ang="0">
                  <a:pos x="9" y="59"/>
                </a:cxn>
                <a:cxn ang="0">
                  <a:pos x="9" y="11"/>
                </a:cxn>
                <a:cxn ang="0">
                  <a:pos x="33" y="8"/>
                </a:cxn>
                <a:cxn ang="0">
                  <a:pos x="180" y="2"/>
                </a:cxn>
                <a:cxn ang="0">
                  <a:pos x="180" y="23"/>
                </a:cxn>
                <a:cxn ang="0">
                  <a:pos x="183" y="53"/>
                </a:cxn>
              </a:cxnLst>
              <a:rect b="b" l="0" r="r" t="0"/>
              <a:pathLst>
                <a:path h="128" w="188">
                  <a:moveTo>
                    <a:pt x="183" y="53"/>
                  </a:moveTo>
                  <a:cubicBezTo>
                    <a:pt x="181" y="81"/>
                    <a:pt x="188" y="100"/>
                    <a:pt x="186" y="128"/>
                  </a:cubicBezTo>
                  <a:cubicBezTo>
                    <a:pt x="116" y="127"/>
                    <a:pt x="69" y="118"/>
                    <a:pt x="0" y="113"/>
                  </a:cubicBezTo>
                  <a:cubicBezTo>
                    <a:pt x="1" y="94"/>
                    <a:pt x="8" y="81"/>
                    <a:pt x="6" y="59"/>
                  </a:cubicBezTo>
                  <a:cubicBezTo>
                    <a:pt x="7" y="59"/>
                    <a:pt x="8" y="59"/>
                    <a:pt x="9" y="59"/>
                  </a:cubicBezTo>
                  <a:cubicBezTo>
                    <a:pt x="9" y="43"/>
                    <a:pt x="9" y="27"/>
                    <a:pt x="9" y="11"/>
                  </a:cubicBezTo>
                  <a:cubicBezTo>
                    <a:pt x="16" y="9"/>
                    <a:pt x="31" y="15"/>
                    <a:pt x="33" y="8"/>
                  </a:cubicBezTo>
                  <a:cubicBezTo>
                    <a:pt x="86" y="10"/>
                    <a:pt x="127" y="0"/>
                    <a:pt x="180" y="2"/>
                  </a:cubicBezTo>
                  <a:cubicBezTo>
                    <a:pt x="180" y="9"/>
                    <a:pt x="180" y="16"/>
                    <a:pt x="180" y="23"/>
                  </a:cubicBezTo>
                  <a:cubicBezTo>
                    <a:pt x="182" y="32"/>
                    <a:pt x="176" y="49"/>
                    <a:pt x="183" y="53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59" name="Freeform 191"/>
            <p:cNvSpPr/>
            <p:nvPr/>
          </p:nvSpPr>
          <p:spPr bwMode="auto">
            <a:xfrm>
              <a:off x="9617639" y="913665"/>
              <a:ext cx="23171" cy="205638"/>
            </a:xfrm>
            <a:custGeom>
              <a:cxnLst>
                <a:cxn ang="0">
                  <a:pos x="0" y="42"/>
                </a:cxn>
                <a:cxn ang="0">
                  <a:pos x="0" y="0"/>
                </a:cxn>
                <a:cxn ang="0">
                  <a:pos x="0" y="42"/>
                </a:cxn>
              </a:cxnLst>
              <a:rect b="b" l="0" r="r" t="0"/>
              <a:pathLst>
                <a:path h="42" w="5">
                  <a:moveTo>
                    <a:pt x="0" y="42"/>
                  </a:moveTo>
                  <a:cubicBezTo>
                    <a:pt x="0" y="28"/>
                    <a:pt x="0" y="14"/>
                    <a:pt x="0" y="0"/>
                  </a:cubicBezTo>
                  <a:cubicBezTo>
                    <a:pt x="5" y="7"/>
                    <a:pt x="5" y="35"/>
                    <a:pt x="0" y="42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60" name="Freeform 192"/>
            <p:cNvSpPr/>
            <p:nvPr/>
          </p:nvSpPr>
          <p:spPr bwMode="auto">
            <a:xfrm>
              <a:off x="8464916" y="800711"/>
              <a:ext cx="1152723" cy="570570"/>
            </a:xfrm>
            <a:custGeom>
              <a:cxnLst>
                <a:cxn ang="0">
                  <a:pos x="235" y="65"/>
                </a:cxn>
                <a:cxn ang="0">
                  <a:pos x="220" y="116"/>
                </a:cxn>
                <a:cxn ang="0">
                  <a:pos x="148" y="116"/>
                </a:cxn>
                <a:cxn ang="0">
                  <a:pos x="73" y="116"/>
                </a:cxn>
                <a:cxn ang="0">
                  <a:pos x="1" y="116"/>
                </a:cxn>
                <a:cxn ang="0">
                  <a:pos x="7" y="2"/>
                </a:cxn>
                <a:cxn ang="0">
                  <a:pos x="235" y="23"/>
                </a:cxn>
                <a:cxn ang="0">
                  <a:pos x="235" y="65"/>
                </a:cxn>
              </a:cxnLst>
              <a:rect b="b" l="0" r="r" t="0"/>
              <a:pathLst>
                <a:path h="115" w="235">
                  <a:moveTo>
                    <a:pt x="235" y="65"/>
                  </a:moveTo>
                  <a:cubicBezTo>
                    <a:pt x="233" y="85"/>
                    <a:pt x="227" y="101"/>
                    <a:pt x="220" y="116"/>
                  </a:cubicBezTo>
                  <a:cubicBezTo>
                    <a:pt x="196" y="116"/>
                    <a:pt x="172" y="116"/>
                    <a:pt x="148" y="116"/>
                  </a:cubicBezTo>
                  <a:cubicBezTo>
                    <a:pt x="123" y="116"/>
                    <a:pt x="98" y="116"/>
                    <a:pt x="73" y="116"/>
                  </a:cubicBezTo>
                  <a:cubicBezTo>
                    <a:pt x="49" y="116"/>
                    <a:pt x="25" y="116"/>
                    <a:pt x="1" y="116"/>
                  </a:cubicBezTo>
                  <a:cubicBezTo>
                    <a:pt x="0" y="75"/>
                    <a:pt x="5" y="40"/>
                    <a:pt x="7" y="2"/>
                  </a:cubicBezTo>
                  <a:cubicBezTo>
                    <a:pt x="80" y="0"/>
                    <a:pt x="166" y="11"/>
                    <a:pt x="235" y="23"/>
                  </a:cubicBezTo>
                  <a:cubicBezTo>
                    <a:pt x="235" y="37"/>
                    <a:pt x="235" y="51"/>
                    <a:pt x="235" y="65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61" name="Freeform 193"/>
            <p:cNvSpPr/>
            <p:nvPr/>
          </p:nvSpPr>
          <p:spPr bwMode="auto">
            <a:xfrm>
              <a:off x="8389612" y="1151161"/>
              <a:ext cx="55031" cy="220118"/>
            </a:xfrm>
            <a:custGeom>
              <a:cxnLst>
                <a:cxn ang="0">
                  <a:pos x="4" y="45"/>
                </a:cxn>
                <a:cxn ang="0">
                  <a:pos x="4" y="42"/>
                </a:cxn>
                <a:cxn ang="0">
                  <a:pos x="7" y="0"/>
                </a:cxn>
                <a:cxn ang="0">
                  <a:pos x="4" y="45"/>
                </a:cxn>
              </a:cxnLst>
              <a:rect b="b" l="0" r="r" t="0"/>
              <a:pathLst>
                <a:path h="45" w="11">
                  <a:moveTo>
                    <a:pt x="4" y="45"/>
                  </a:moveTo>
                  <a:cubicBezTo>
                    <a:pt x="4" y="44"/>
                    <a:pt x="4" y="43"/>
                    <a:pt x="4" y="42"/>
                  </a:cubicBezTo>
                  <a:cubicBezTo>
                    <a:pt x="6" y="29"/>
                    <a:pt x="0" y="8"/>
                    <a:pt x="7" y="0"/>
                  </a:cubicBezTo>
                  <a:cubicBezTo>
                    <a:pt x="5" y="14"/>
                    <a:pt x="11" y="36"/>
                    <a:pt x="4" y="45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62" name="Freeform 194"/>
            <p:cNvSpPr/>
            <p:nvPr/>
          </p:nvSpPr>
          <p:spPr bwMode="auto">
            <a:xfrm>
              <a:off x="8821160" y="1371279"/>
              <a:ext cx="367830" cy="34755"/>
            </a:xfrm>
            <a:custGeom>
              <a:cxnLst>
                <a:cxn ang="0">
                  <a:pos x="0" y="0"/>
                </a:cxn>
                <a:cxn ang="0">
                  <a:pos x="75" y="0"/>
                </a:cxn>
                <a:cxn ang="0">
                  <a:pos x="75" y="3"/>
                </a:cxn>
                <a:cxn ang="0">
                  <a:pos x="0" y="0"/>
                </a:cxn>
              </a:cxnLst>
              <a:rect b="b" l="0" r="r" t="0"/>
              <a:pathLst>
                <a:path h="7" w="75">
                  <a:moveTo>
                    <a:pt x="0" y="0"/>
                  </a:moveTo>
                  <a:cubicBezTo>
                    <a:pt x="25" y="0"/>
                    <a:pt x="50" y="0"/>
                    <a:pt x="75" y="0"/>
                  </a:cubicBezTo>
                  <a:cubicBezTo>
                    <a:pt x="75" y="1"/>
                    <a:pt x="75" y="2"/>
                    <a:pt x="75" y="3"/>
                  </a:cubicBezTo>
                  <a:cubicBezTo>
                    <a:pt x="51" y="1"/>
                    <a:pt x="19" y="7"/>
                    <a:pt x="0" y="0"/>
                  </a:cubicBezTo>
                  <a:close/>
                </a:path>
              </a:pathLst>
            </a:custGeom>
            <a:solidFill>
              <a:srgbClr val="183A4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63" name="Freeform 195"/>
            <p:cNvSpPr/>
            <p:nvPr/>
          </p:nvSpPr>
          <p:spPr bwMode="auto">
            <a:xfrm>
              <a:off x="9188988" y="1371279"/>
              <a:ext cx="353348" cy="34755"/>
            </a:xfrm>
            <a:custGeom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7" w="72">
                  <a:moveTo>
                    <a:pt x="0" y="0"/>
                  </a:moveTo>
                  <a:cubicBezTo>
                    <a:pt x="24" y="0"/>
                    <a:pt x="48" y="0"/>
                    <a:pt x="72" y="0"/>
                  </a:cubicBezTo>
                  <a:cubicBezTo>
                    <a:pt x="54" y="7"/>
                    <a:pt x="23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64" name="Freeform 196"/>
            <p:cNvSpPr/>
            <p:nvPr/>
          </p:nvSpPr>
          <p:spPr bwMode="auto">
            <a:xfrm>
              <a:off x="9603158" y="1351005"/>
              <a:ext cx="263564" cy="49239"/>
            </a:xfrm>
            <a:custGeom>
              <a:cxnLst>
                <a:cxn ang="0">
                  <a:pos x="0" y="4"/>
                </a:cxn>
                <a:cxn ang="0">
                  <a:pos x="54" y="7"/>
                </a:cxn>
                <a:cxn ang="0">
                  <a:pos x="0" y="4"/>
                </a:cxn>
              </a:cxnLst>
              <a:rect b="b" l="0" r="r" t="0"/>
              <a:pathLst>
                <a:path h="10" w="54">
                  <a:moveTo>
                    <a:pt x="0" y="4"/>
                  </a:moveTo>
                  <a:cubicBezTo>
                    <a:pt x="17" y="6"/>
                    <a:pt x="42" y="0"/>
                    <a:pt x="54" y="7"/>
                  </a:cubicBezTo>
                  <a:cubicBezTo>
                    <a:pt x="39" y="5"/>
                    <a:pt x="1" y="10"/>
                    <a:pt x="0" y="4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65" name="Freeform 197"/>
            <p:cNvSpPr/>
            <p:nvPr/>
          </p:nvSpPr>
          <p:spPr bwMode="auto">
            <a:xfrm>
              <a:off x="9012316" y="1391553"/>
              <a:ext cx="492369" cy="52133"/>
            </a:xfrm>
            <a:custGeom>
              <a:cxnLst>
                <a:cxn ang="0">
                  <a:pos x="0" y="8"/>
                </a:cxn>
                <a:cxn ang="0">
                  <a:pos x="99" y="11"/>
                </a:cxn>
                <a:cxn ang="0">
                  <a:pos x="0" y="8"/>
                </a:cxn>
              </a:cxnLst>
              <a:rect b="b" l="0" r="r" t="0"/>
              <a:pathLst>
                <a:path h="11" w="100">
                  <a:moveTo>
                    <a:pt x="0" y="8"/>
                  </a:moveTo>
                  <a:cubicBezTo>
                    <a:pt x="20" y="5"/>
                    <a:pt x="100" y="0"/>
                    <a:pt x="99" y="11"/>
                  </a:cubicBezTo>
                  <a:cubicBezTo>
                    <a:pt x="72" y="4"/>
                    <a:pt x="32" y="10"/>
                    <a:pt x="0" y="8"/>
                  </a:cubicBezTo>
                  <a:close/>
                </a:path>
              </a:pathLst>
            </a:custGeom>
            <a:solidFill>
              <a:srgbClr val="183A4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66" name="Freeform 198"/>
            <p:cNvSpPr/>
            <p:nvPr/>
          </p:nvSpPr>
          <p:spPr bwMode="auto">
            <a:xfrm>
              <a:off x="9012316" y="1408931"/>
              <a:ext cx="1120865" cy="611118"/>
            </a:xfrm>
            <a:custGeom>
              <a:cxnLst>
                <a:cxn ang="0">
                  <a:pos x="99" y="7"/>
                </a:cxn>
                <a:cxn ang="0">
                  <a:pos x="108" y="10"/>
                </a:cxn>
                <a:cxn ang="0">
                  <a:pos x="228" y="7"/>
                </a:cxn>
                <a:cxn ang="0">
                  <a:pos x="219" y="124"/>
                </a:cxn>
                <a:cxn ang="0">
                  <a:pos x="192" y="124"/>
                </a:cxn>
                <a:cxn ang="0">
                  <a:pos x="135" y="121"/>
                </a:cxn>
                <a:cxn ang="0">
                  <a:pos x="120" y="121"/>
                </a:cxn>
                <a:cxn ang="0">
                  <a:pos x="75" y="118"/>
                </a:cxn>
                <a:cxn ang="0">
                  <a:pos x="45" y="118"/>
                </a:cxn>
                <a:cxn ang="0">
                  <a:pos x="15" y="115"/>
                </a:cxn>
                <a:cxn ang="0">
                  <a:pos x="0" y="115"/>
                </a:cxn>
                <a:cxn ang="0">
                  <a:pos x="0" y="4"/>
                </a:cxn>
                <a:cxn ang="0">
                  <a:pos x="99" y="7"/>
                </a:cxn>
              </a:cxnLst>
              <a:rect b="b" l="0" r="r" t="0"/>
              <a:pathLst>
                <a:path h="124" w="228">
                  <a:moveTo>
                    <a:pt x="99" y="7"/>
                  </a:moveTo>
                  <a:cubicBezTo>
                    <a:pt x="89" y="16"/>
                    <a:pt x="107" y="20"/>
                    <a:pt x="108" y="10"/>
                  </a:cubicBezTo>
                  <a:cubicBezTo>
                    <a:pt x="142" y="3"/>
                    <a:pt x="189" y="9"/>
                    <a:pt x="228" y="7"/>
                  </a:cubicBezTo>
                  <a:cubicBezTo>
                    <a:pt x="226" y="47"/>
                    <a:pt x="221" y="84"/>
                    <a:pt x="219" y="124"/>
                  </a:cubicBezTo>
                  <a:cubicBezTo>
                    <a:pt x="210" y="124"/>
                    <a:pt x="201" y="124"/>
                    <a:pt x="192" y="124"/>
                  </a:cubicBezTo>
                  <a:cubicBezTo>
                    <a:pt x="179" y="117"/>
                    <a:pt x="153" y="123"/>
                    <a:pt x="135" y="121"/>
                  </a:cubicBezTo>
                  <a:cubicBezTo>
                    <a:pt x="130" y="121"/>
                    <a:pt x="125" y="121"/>
                    <a:pt x="120" y="121"/>
                  </a:cubicBezTo>
                  <a:cubicBezTo>
                    <a:pt x="111" y="114"/>
                    <a:pt x="89" y="120"/>
                    <a:pt x="75" y="118"/>
                  </a:cubicBezTo>
                  <a:cubicBezTo>
                    <a:pt x="65" y="118"/>
                    <a:pt x="55" y="118"/>
                    <a:pt x="45" y="118"/>
                  </a:cubicBezTo>
                  <a:cubicBezTo>
                    <a:pt x="41" y="111"/>
                    <a:pt x="24" y="117"/>
                    <a:pt x="15" y="115"/>
                  </a:cubicBezTo>
                  <a:cubicBezTo>
                    <a:pt x="10" y="115"/>
                    <a:pt x="5" y="115"/>
                    <a:pt x="0" y="115"/>
                  </a:cubicBezTo>
                  <a:cubicBezTo>
                    <a:pt x="0" y="78"/>
                    <a:pt x="0" y="41"/>
                    <a:pt x="0" y="4"/>
                  </a:cubicBezTo>
                  <a:cubicBezTo>
                    <a:pt x="32" y="6"/>
                    <a:pt x="72" y="0"/>
                    <a:pt x="99" y="7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67" name="Freeform 199"/>
            <p:cNvSpPr/>
            <p:nvPr/>
          </p:nvSpPr>
          <p:spPr bwMode="auto">
            <a:xfrm>
              <a:off x="7801665" y="1394449"/>
              <a:ext cx="1167206" cy="564778"/>
            </a:xfrm>
            <a:custGeom>
              <a:cxnLst>
                <a:cxn ang="0">
                  <a:pos x="127" y="13"/>
                </a:cxn>
                <a:cxn ang="0">
                  <a:pos x="127" y="19"/>
                </a:cxn>
                <a:cxn ang="0">
                  <a:pos x="136" y="7"/>
                </a:cxn>
                <a:cxn ang="0">
                  <a:pos x="229" y="10"/>
                </a:cxn>
                <a:cxn ang="0">
                  <a:pos x="232" y="16"/>
                </a:cxn>
                <a:cxn ang="0">
                  <a:pos x="235" y="70"/>
                </a:cxn>
                <a:cxn ang="0">
                  <a:pos x="235" y="115"/>
                </a:cxn>
                <a:cxn ang="0">
                  <a:pos x="4" y="103"/>
                </a:cxn>
                <a:cxn ang="0">
                  <a:pos x="4" y="97"/>
                </a:cxn>
                <a:cxn ang="0">
                  <a:pos x="43" y="7"/>
                </a:cxn>
                <a:cxn ang="0">
                  <a:pos x="127" y="13"/>
                </a:cxn>
              </a:cxnLst>
              <a:rect b="b" l="0" r="r" t="0"/>
              <a:pathLst>
                <a:path h="115" w="238">
                  <a:moveTo>
                    <a:pt x="127" y="13"/>
                  </a:moveTo>
                  <a:cubicBezTo>
                    <a:pt x="127" y="15"/>
                    <a:pt x="127" y="17"/>
                    <a:pt x="127" y="19"/>
                  </a:cubicBezTo>
                  <a:cubicBezTo>
                    <a:pt x="137" y="22"/>
                    <a:pt x="137" y="15"/>
                    <a:pt x="136" y="7"/>
                  </a:cubicBezTo>
                  <a:cubicBezTo>
                    <a:pt x="166" y="9"/>
                    <a:pt x="204" y="3"/>
                    <a:pt x="229" y="10"/>
                  </a:cubicBezTo>
                  <a:cubicBezTo>
                    <a:pt x="229" y="13"/>
                    <a:pt x="230" y="15"/>
                    <a:pt x="232" y="16"/>
                  </a:cubicBezTo>
                  <a:cubicBezTo>
                    <a:pt x="238" y="29"/>
                    <a:pt x="233" y="53"/>
                    <a:pt x="235" y="70"/>
                  </a:cubicBezTo>
                  <a:cubicBezTo>
                    <a:pt x="235" y="85"/>
                    <a:pt x="235" y="100"/>
                    <a:pt x="235" y="115"/>
                  </a:cubicBezTo>
                  <a:cubicBezTo>
                    <a:pt x="155" y="114"/>
                    <a:pt x="82" y="106"/>
                    <a:pt x="4" y="103"/>
                  </a:cubicBezTo>
                  <a:cubicBezTo>
                    <a:pt x="4" y="100"/>
                    <a:pt x="0" y="98"/>
                    <a:pt x="4" y="97"/>
                  </a:cubicBezTo>
                  <a:cubicBezTo>
                    <a:pt x="30" y="92"/>
                    <a:pt x="45" y="50"/>
                    <a:pt x="43" y="7"/>
                  </a:cubicBezTo>
                  <a:cubicBezTo>
                    <a:pt x="70" y="10"/>
                    <a:pt x="110" y="0"/>
                    <a:pt x="127" y="13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68" name="Freeform 200"/>
            <p:cNvSpPr/>
            <p:nvPr/>
          </p:nvSpPr>
          <p:spPr bwMode="auto">
            <a:xfrm>
              <a:off x="10147662" y="1429205"/>
              <a:ext cx="1074525" cy="628496"/>
            </a:xfrm>
            <a:custGeom>
              <a:cxnLst>
                <a:cxn ang="0">
                  <a:pos x="39" y="120"/>
                </a:cxn>
                <a:cxn ang="0">
                  <a:pos x="0" y="120"/>
                </a:cxn>
                <a:cxn ang="0">
                  <a:pos x="6" y="0"/>
                </a:cxn>
                <a:cxn ang="0">
                  <a:pos x="216" y="24"/>
                </a:cxn>
                <a:cxn ang="0">
                  <a:pos x="216" y="45"/>
                </a:cxn>
                <a:cxn ang="0">
                  <a:pos x="219" y="78"/>
                </a:cxn>
                <a:cxn ang="0">
                  <a:pos x="219" y="126"/>
                </a:cxn>
                <a:cxn ang="0">
                  <a:pos x="174" y="123"/>
                </a:cxn>
                <a:cxn ang="0">
                  <a:pos x="120" y="120"/>
                </a:cxn>
                <a:cxn ang="0">
                  <a:pos x="81" y="120"/>
                </a:cxn>
                <a:cxn ang="0">
                  <a:pos x="39" y="120"/>
                </a:cxn>
              </a:cxnLst>
              <a:rect b="b" l="0" r="r" t="0"/>
              <a:pathLst>
                <a:path h="128" w="219">
                  <a:moveTo>
                    <a:pt x="39" y="120"/>
                  </a:moveTo>
                  <a:cubicBezTo>
                    <a:pt x="26" y="120"/>
                    <a:pt x="13" y="120"/>
                    <a:pt x="0" y="120"/>
                  </a:cubicBezTo>
                  <a:cubicBezTo>
                    <a:pt x="0" y="78"/>
                    <a:pt x="6" y="42"/>
                    <a:pt x="6" y="0"/>
                  </a:cubicBezTo>
                  <a:cubicBezTo>
                    <a:pt x="75" y="9"/>
                    <a:pt x="141" y="21"/>
                    <a:pt x="216" y="24"/>
                  </a:cubicBezTo>
                  <a:cubicBezTo>
                    <a:pt x="216" y="31"/>
                    <a:pt x="216" y="38"/>
                    <a:pt x="216" y="45"/>
                  </a:cubicBezTo>
                  <a:cubicBezTo>
                    <a:pt x="218" y="55"/>
                    <a:pt x="212" y="73"/>
                    <a:pt x="219" y="78"/>
                  </a:cubicBezTo>
                  <a:cubicBezTo>
                    <a:pt x="219" y="94"/>
                    <a:pt x="219" y="110"/>
                    <a:pt x="219" y="126"/>
                  </a:cubicBezTo>
                  <a:cubicBezTo>
                    <a:pt x="201" y="128"/>
                    <a:pt x="192" y="121"/>
                    <a:pt x="174" y="123"/>
                  </a:cubicBezTo>
                  <a:cubicBezTo>
                    <a:pt x="162" y="116"/>
                    <a:pt x="137" y="122"/>
                    <a:pt x="120" y="120"/>
                  </a:cubicBezTo>
                  <a:cubicBezTo>
                    <a:pt x="107" y="120"/>
                    <a:pt x="94" y="120"/>
                    <a:pt x="81" y="120"/>
                  </a:cubicBezTo>
                  <a:cubicBezTo>
                    <a:pt x="67" y="120"/>
                    <a:pt x="53" y="120"/>
                    <a:pt x="39" y="120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69" name="Freeform 201"/>
            <p:cNvSpPr/>
            <p:nvPr/>
          </p:nvSpPr>
          <p:spPr bwMode="auto">
            <a:xfrm>
              <a:off x="7010977" y="1408931"/>
              <a:ext cx="1002116" cy="501060"/>
            </a:xfrm>
            <a:custGeom>
              <a:cxnLst>
                <a:cxn ang="0">
                  <a:pos x="186" y="4"/>
                </a:cxn>
                <a:cxn ang="0">
                  <a:pos x="165" y="94"/>
                </a:cxn>
                <a:cxn ang="0">
                  <a:pos x="165" y="100"/>
                </a:cxn>
                <a:cxn ang="0">
                  <a:pos x="147" y="100"/>
                </a:cxn>
                <a:cxn ang="0">
                  <a:pos x="99" y="94"/>
                </a:cxn>
                <a:cxn ang="0">
                  <a:pos x="18" y="97"/>
                </a:cxn>
                <a:cxn ang="0">
                  <a:pos x="0" y="1"/>
                </a:cxn>
                <a:cxn ang="0">
                  <a:pos x="108" y="4"/>
                </a:cxn>
                <a:cxn ang="0">
                  <a:pos x="186" y="4"/>
                </a:cxn>
              </a:cxnLst>
              <a:rect b="b" l="0" r="r" t="0"/>
              <a:pathLst>
                <a:path h="102" w="204">
                  <a:moveTo>
                    <a:pt x="186" y="4"/>
                  </a:moveTo>
                  <a:cubicBezTo>
                    <a:pt x="204" y="35"/>
                    <a:pt x="183" y="79"/>
                    <a:pt x="165" y="94"/>
                  </a:cubicBezTo>
                  <a:cubicBezTo>
                    <a:pt x="161" y="95"/>
                    <a:pt x="165" y="97"/>
                    <a:pt x="165" y="100"/>
                  </a:cubicBezTo>
                  <a:cubicBezTo>
                    <a:pt x="159" y="100"/>
                    <a:pt x="153" y="100"/>
                    <a:pt x="147" y="100"/>
                  </a:cubicBezTo>
                  <a:cubicBezTo>
                    <a:pt x="137" y="92"/>
                    <a:pt x="109" y="102"/>
                    <a:pt x="99" y="94"/>
                  </a:cubicBezTo>
                  <a:cubicBezTo>
                    <a:pt x="77" y="100"/>
                    <a:pt x="45" y="96"/>
                    <a:pt x="18" y="97"/>
                  </a:cubicBezTo>
                  <a:cubicBezTo>
                    <a:pt x="12" y="65"/>
                    <a:pt x="2" y="37"/>
                    <a:pt x="0" y="1"/>
                  </a:cubicBezTo>
                  <a:cubicBezTo>
                    <a:pt x="35" y="1"/>
                    <a:pt x="87" y="0"/>
                    <a:pt x="108" y="4"/>
                  </a:cubicBezTo>
                  <a:cubicBezTo>
                    <a:pt x="134" y="4"/>
                    <a:pt x="160" y="4"/>
                    <a:pt x="186" y="4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70" name="Freeform 202"/>
            <p:cNvSpPr/>
            <p:nvPr/>
          </p:nvSpPr>
          <p:spPr bwMode="auto">
            <a:xfrm>
              <a:off x="11187429" y="1649322"/>
              <a:ext cx="55031" cy="162192"/>
            </a:xfrm>
            <a:custGeom>
              <a:cxnLst>
                <a:cxn ang="0">
                  <a:pos x="4" y="0"/>
                </a:cxn>
                <a:cxn ang="0">
                  <a:pos x="7" y="33"/>
                </a:cxn>
                <a:cxn ang="0">
                  <a:pos x="4" y="0"/>
                </a:cxn>
              </a:cxnLst>
              <a:rect b="b" l="0" r="r" t="0"/>
              <a:pathLst>
                <a:path h="33" w="11">
                  <a:moveTo>
                    <a:pt x="4" y="0"/>
                  </a:moveTo>
                  <a:cubicBezTo>
                    <a:pt x="11" y="5"/>
                    <a:pt x="5" y="23"/>
                    <a:pt x="7" y="33"/>
                  </a:cubicBezTo>
                  <a:cubicBezTo>
                    <a:pt x="0" y="28"/>
                    <a:pt x="6" y="10"/>
                    <a:pt x="4" y="0"/>
                  </a:cubicBezTo>
                  <a:close/>
                </a:path>
              </a:pathLst>
            </a:custGeom>
            <a:solidFill>
              <a:srgbClr val="1D48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71" name="Freeform 203"/>
            <p:cNvSpPr/>
            <p:nvPr/>
          </p:nvSpPr>
          <p:spPr bwMode="auto">
            <a:xfrm>
              <a:off x="7497554" y="1860753"/>
              <a:ext cx="234601" cy="69511"/>
            </a:xfrm>
            <a:custGeom>
              <a:cxnLst>
                <a:cxn ang="0">
                  <a:pos x="0" y="2"/>
                </a:cxn>
                <a:cxn ang="0">
                  <a:pos x="48" y="8"/>
                </a:cxn>
                <a:cxn ang="0">
                  <a:pos x="0" y="2"/>
                </a:cxn>
              </a:cxnLst>
              <a:rect b="b" l="0" r="r" t="0"/>
              <a:pathLst>
                <a:path h="14" w="48">
                  <a:moveTo>
                    <a:pt x="0" y="2"/>
                  </a:moveTo>
                  <a:cubicBezTo>
                    <a:pt x="10" y="10"/>
                    <a:pt x="38" y="0"/>
                    <a:pt x="48" y="8"/>
                  </a:cubicBezTo>
                  <a:cubicBezTo>
                    <a:pt x="33" y="5"/>
                    <a:pt x="6" y="14"/>
                    <a:pt x="0" y="2"/>
                  </a:cubicBezTo>
                  <a:close/>
                </a:path>
              </a:pathLst>
            </a:custGeom>
            <a:solidFill>
              <a:srgbClr val="1D404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372" name="Freeform 204"/>
            <p:cNvSpPr/>
            <p:nvPr/>
          </p:nvSpPr>
          <p:spPr bwMode="auto">
            <a:xfrm>
              <a:off x="7115243" y="1924471"/>
              <a:ext cx="307007" cy="515540"/>
            </a:xfrm>
            <a:custGeom>
              <a:cxnLst>
                <a:cxn ang="0">
                  <a:pos x="63" y="4"/>
                </a:cxn>
                <a:cxn ang="0">
                  <a:pos x="51" y="103"/>
                </a:cxn>
                <a:cxn ang="0">
                  <a:pos x="21" y="100"/>
                </a:cxn>
                <a:cxn ang="0">
                  <a:pos x="0" y="1"/>
                </a:cxn>
                <a:cxn ang="0">
                  <a:pos x="63" y="4"/>
                </a:cxn>
              </a:cxnLst>
              <a:rect b="b" l="0" r="r" t="0"/>
              <a:pathLst>
                <a:path h="105" w="62">
                  <a:moveTo>
                    <a:pt x="63" y="4"/>
                  </a:moveTo>
                  <a:cubicBezTo>
                    <a:pt x="57" y="35"/>
                    <a:pt x="52" y="67"/>
                    <a:pt x="51" y="103"/>
                  </a:cubicBezTo>
                  <a:cubicBezTo>
                    <a:pt x="38" y="105"/>
                    <a:pt x="31" y="101"/>
                    <a:pt x="21" y="100"/>
                  </a:cubicBezTo>
                  <a:cubicBezTo>
                    <a:pt x="12" y="69"/>
                    <a:pt x="4" y="37"/>
                    <a:pt x="0" y="1"/>
                  </a:cubicBezTo>
                  <a:cubicBezTo>
                    <a:pt x="22" y="1"/>
                    <a:pt x="45" y="0"/>
                    <a:pt x="63" y="4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grpSp>
          <p:nvGrpSpPr>
            <p:cNvPr id="7574" name="Group 406"/>
            <p:cNvGrpSpPr/>
            <p:nvPr/>
          </p:nvGrpSpPr>
          <p:grpSpPr>
            <a:xfrm>
              <a:off x="-930653" y="1334"/>
              <a:ext cx="12946421" cy="7851846"/>
              <a:chOff x="416" y="297"/>
              <a:chExt cx="4470" cy="2711"/>
            </a:xfrm>
          </p:grpSpPr>
          <p:sp>
            <p:nvSpPr>
              <p:cNvPr id="7374" name="Freeform 206"/>
              <p:cNvSpPr/>
              <p:nvPr/>
            </p:nvSpPr>
            <p:spPr bwMode="auto">
              <a:xfrm>
                <a:off x="3875" y="972"/>
                <a:ext cx="51" cy="18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1" y="5"/>
                      <a:pt x="4" y="11"/>
                      <a:pt x="0" y="4"/>
                    </a:cubicBezTo>
                    <a:close/>
                  </a:path>
                </a:pathLst>
              </a:custGeom>
              <a:solidFill>
                <a:srgbClr val="1D48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375" name="Freeform 207"/>
              <p:cNvSpPr/>
              <p:nvPr/>
            </p:nvSpPr>
            <p:spPr bwMode="auto">
              <a:xfrm>
                <a:off x="4610" y="897"/>
                <a:ext cx="19" cy="86"/>
              </a:xfrm>
              <a:custGeom>
                <a:cxnLst>
                  <a:cxn ang="0">
                    <a:pos x="4" y="0"/>
                  </a:cxn>
                  <a:cxn ang="0">
                    <a:pos x="7" y="51"/>
                  </a:cxn>
                  <a:cxn ang="0">
                    <a:pos x="4" y="0"/>
                  </a:cxn>
                </a:cxnLst>
                <a:rect b="b" l="0" r="r" t="0"/>
                <a:pathLst>
                  <a:path h="51" w="11">
                    <a:moveTo>
                      <a:pt x="4" y="0"/>
                    </a:moveTo>
                    <a:cubicBezTo>
                      <a:pt x="11" y="11"/>
                      <a:pt x="5" y="35"/>
                      <a:pt x="7" y="51"/>
                    </a:cubicBezTo>
                    <a:cubicBezTo>
                      <a:pt x="0" y="40"/>
                      <a:pt x="6" y="16"/>
                      <a:pt x="4" y="0"/>
                    </a:cubicBezTo>
                    <a:close/>
                  </a:path>
                </a:pathLst>
              </a:custGeom>
              <a:solidFill>
                <a:srgbClr val="0E47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376" name="Freeform 208"/>
              <p:cNvSpPr/>
              <p:nvPr/>
            </p:nvSpPr>
            <p:spPr bwMode="auto">
              <a:xfrm>
                <a:off x="3656" y="983"/>
                <a:ext cx="412" cy="199"/>
              </a:xfrm>
              <a:custGeom>
                <a:cxnLst>
                  <a:cxn ang="0">
                    <a:pos x="126" y="117"/>
                  </a:cxn>
                  <a:cxn ang="0">
                    <a:pos x="0" y="111"/>
                  </a:cxn>
                  <a:cxn ang="0">
                    <a:pos x="0" y="0"/>
                  </a:cxn>
                  <a:cxn ang="0">
                    <a:pos x="105" y="6"/>
                  </a:cxn>
                  <a:cxn ang="0">
                    <a:pos x="105" y="27"/>
                  </a:cxn>
                  <a:cxn ang="0">
                    <a:pos x="117" y="9"/>
                  </a:cxn>
                  <a:cxn ang="0">
                    <a:pos x="231" y="15"/>
                  </a:cxn>
                  <a:cxn ang="0">
                    <a:pos x="228" y="117"/>
                  </a:cxn>
                  <a:cxn ang="0">
                    <a:pos x="126" y="117"/>
                  </a:cxn>
                </a:cxnLst>
                <a:rect b="b" l="0" r="r" t="0"/>
                <a:pathLst>
                  <a:path h="117" w="243">
                    <a:moveTo>
                      <a:pt x="126" y="117"/>
                    </a:moveTo>
                    <a:cubicBezTo>
                      <a:pt x="96" y="114"/>
                      <a:pt x="48" y="112"/>
                      <a:pt x="0" y="111"/>
                    </a:cubicBezTo>
                    <a:cubicBezTo>
                      <a:pt x="0" y="74"/>
                      <a:pt x="0" y="37"/>
                      <a:pt x="0" y="0"/>
                    </a:cubicBezTo>
                    <a:cubicBezTo>
                      <a:pt x="37" y="0"/>
                      <a:pt x="71" y="3"/>
                      <a:pt x="105" y="6"/>
                    </a:cubicBezTo>
                    <a:cubicBezTo>
                      <a:pt x="105" y="13"/>
                      <a:pt x="105" y="20"/>
                      <a:pt x="105" y="27"/>
                    </a:cubicBezTo>
                    <a:cubicBezTo>
                      <a:pt x="119" y="31"/>
                      <a:pt x="110" y="12"/>
                      <a:pt x="117" y="9"/>
                    </a:cubicBezTo>
                    <a:cubicBezTo>
                      <a:pt x="158" y="8"/>
                      <a:pt x="191" y="15"/>
                      <a:pt x="231" y="15"/>
                    </a:cubicBezTo>
                    <a:cubicBezTo>
                      <a:pt x="226" y="51"/>
                      <a:pt x="243" y="90"/>
                      <a:pt x="228" y="117"/>
                    </a:cubicBezTo>
                    <a:cubicBezTo>
                      <a:pt x="194" y="117"/>
                      <a:pt x="160" y="117"/>
                      <a:pt x="126" y="117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377" name="Freeform 209"/>
              <p:cNvSpPr/>
              <p:nvPr/>
            </p:nvSpPr>
            <p:spPr bwMode="auto">
              <a:xfrm>
                <a:off x="3976" y="977"/>
                <a:ext cx="77" cy="18"/>
              </a:xfrm>
              <a:custGeom>
                <a:cxnLst>
                  <a:cxn ang="0">
                    <a:pos x="0" y="4"/>
                  </a:cxn>
                  <a:cxn ang="0">
                    <a:pos x="45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45">
                    <a:moveTo>
                      <a:pt x="0" y="4"/>
                    </a:moveTo>
                    <a:cubicBezTo>
                      <a:pt x="14" y="6"/>
                      <a:pt x="36" y="0"/>
                      <a:pt x="45" y="7"/>
                    </a:cubicBezTo>
                    <a:cubicBezTo>
                      <a:pt x="31" y="5"/>
                      <a:pt x="9" y="11"/>
                      <a:pt x="0" y="4"/>
                    </a:cubicBezTo>
                    <a:close/>
                  </a:path>
                </a:pathLst>
              </a:custGeom>
              <a:solidFill>
                <a:srgbClr val="1D48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378" name="Freeform 210"/>
              <p:cNvSpPr/>
              <p:nvPr/>
            </p:nvSpPr>
            <p:spPr bwMode="auto">
              <a:xfrm>
                <a:off x="4078" y="982"/>
                <a:ext cx="97" cy="18"/>
              </a:xfrm>
              <a:custGeom>
                <a:cxnLst>
                  <a:cxn ang="0">
                    <a:pos x="0" y="4"/>
                  </a:cxn>
                  <a:cxn ang="0">
                    <a:pos x="57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57">
                    <a:moveTo>
                      <a:pt x="0" y="4"/>
                    </a:moveTo>
                    <a:cubicBezTo>
                      <a:pt x="18" y="6"/>
                      <a:pt x="44" y="0"/>
                      <a:pt x="57" y="7"/>
                    </a:cubicBezTo>
                    <a:cubicBezTo>
                      <a:pt x="39" y="5"/>
                      <a:pt x="13" y="11"/>
                      <a:pt x="0" y="4"/>
                    </a:cubicBezTo>
                    <a:close/>
                  </a:path>
                </a:pathLst>
              </a:custGeom>
              <a:solidFill>
                <a:srgbClr val="1D40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379" name="Freeform 211"/>
              <p:cNvSpPr/>
              <p:nvPr/>
            </p:nvSpPr>
            <p:spPr bwMode="auto">
              <a:xfrm>
                <a:off x="4307" y="994"/>
                <a:ext cx="71" cy="11"/>
              </a:xfrm>
              <a:custGeom>
                <a:cxnLst>
                  <a:cxn ang="0">
                    <a:pos x="0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42">
                    <a:moveTo>
                      <a:pt x="0" y="0"/>
                    </a:moveTo>
                    <a:cubicBezTo>
                      <a:pt x="14" y="0"/>
                      <a:pt x="28" y="0"/>
                      <a:pt x="42" y="0"/>
                    </a:cubicBezTo>
                    <a:cubicBezTo>
                      <a:pt x="42" y="1"/>
                      <a:pt x="42" y="2"/>
                      <a:pt x="42" y="3"/>
                    </a:cubicBezTo>
                    <a:cubicBezTo>
                      <a:pt x="29" y="1"/>
                      <a:pt x="8" y="7"/>
                      <a:pt x="0" y="0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380" name="Freeform 212"/>
              <p:cNvSpPr/>
              <p:nvPr/>
            </p:nvSpPr>
            <p:spPr bwMode="auto">
              <a:xfrm>
                <a:off x="4444" y="987"/>
                <a:ext cx="92" cy="12"/>
              </a:xfrm>
              <a:custGeom>
                <a:cxnLst>
                  <a:cxn ang="0">
                    <a:pos x="0" y="4"/>
                  </a:cxn>
                  <a:cxn ang="0">
                    <a:pos x="54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54">
                    <a:moveTo>
                      <a:pt x="0" y="4"/>
                    </a:moveTo>
                    <a:cubicBezTo>
                      <a:pt x="17" y="6"/>
                      <a:pt x="42" y="0"/>
                      <a:pt x="54" y="7"/>
                    </a:cubicBezTo>
                    <a:cubicBezTo>
                      <a:pt x="36" y="7"/>
                      <a:pt x="18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2258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381" name="Freeform 213"/>
              <p:cNvSpPr/>
              <p:nvPr/>
            </p:nvSpPr>
            <p:spPr bwMode="auto">
              <a:xfrm>
                <a:off x="4078" y="1002"/>
                <a:ext cx="71" cy="19"/>
              </a:xfrm>
              <a:custGeom>
                <a:cxnLst>
                  <a:cxn ang="0">
                    <a:pos x="0" y="4"/>
                  </a:cxn>
                  <a:cxn ang="0">
                    <a:pos x="42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42">
                    <a:moveTo>
                      <a:pt x="0" y="4"/>
                    </a:moveTo>
                    <a:cubicBezTo>
                      <a:pt x="13" y="6"/>
                      <a:pt x="34" y="0"/>
                      <a:pt x="42" y="7"/>
                    </a:cubicBezTo>
                    <a:cubicBezTo>
                      <a:pt x="29" y="5"/>
                      <a:pt x="8" y="11"/>
                      <a:pt x="0" y="4"/>
                    </a:cubicBezTo>
                    <a:close/>
                  </a:path>
                </a:pathLst>
              </a:custGeom>
              <a:solidFill>
                <a:srgbClr val="173D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382" name="Freeform 214"/>
              <p:cNvSpPr/>
              <p:nvPr/>
            </p:nvSpPr>
            <p:spPr bwMode="auto">
              <a:xfrm>
                <a:off x="3632" y="983"/>
                <a:ext cx="9" cy="123"/>
              </a:xfrm>
              <a:custGeom>
                <a:cxnLst>
                  <a:cxn ang="0">
                    <a:pos x="5" y="72"/>
                  </a:cxn>
                  <a:cxn ang="0">
                    <a:pos x="5" y="0"/>
                  </a:cxn>
                  <a:cxn ang="0">
                    <a:pos x="5" y="72"/>
                  </a:cxn>
                </a:cxnLst>
                <a:rect b="b" l="0" r="r" t="0"/>
                <a:pathLst>
                  <a:path h="72" w="5">
                    <a:moveTo>
                      <a:pt x="5" y="72"/>
                    </a:moveTo>
                    <a:cubicBezTo>
                      <a:pt x="0" y="55"/>
                      <a:pt x="0" y="17"/>
                      <a:pt x="5" y="0"/>
                    </a:cubicBezTo>
                    <a:cubicBezTo>
                      <a:pt x="5" y="24"/>
                      <a:pt x="5" y="48"/>
                      <a:pt x="5" y="72"/>
                    </a:cubicBezTo>
                    <a:close/>
                  </a:path>
                </a:pathLst>
              </a:custGeom>
              <a:solidFill>
                <a:srgbClr val="1D48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383" name="Freeform 215"/>
              <p:cNvSpPr/>
              <p:nvPr/>
            </p:nvSpPr>
            <p:spPr bwMode="auto">
              <a:xfrm>
                <a:off x="4058" y="1009"/>
                <a:ext cx="356" cy="183"/>
              </a:xfrm>
              <a:custGeom>
                <a:cxnLst>
                  <a:cxn ang="0">
                    <a:pos x="96" y="105"/>
                  </a:cxn>
                  <a:cxn ang="0">
                    <a:pos x="0" y="105"/>
                  </a:cxn>
                  <a:cxn ang="0">
                    <a:pos x="3" y="0"/>
                  </a:cxn>
                  <a:cxn ang="0">
                    <a:pos x="12" y="0"/>
                  </a:cxn>
                  <a:cxn ang="0">
                    <a:pos x="54" y="3"/>
                  </a:cxn>
                  <a:cxn ang="0">
                    <a:pos x="96" y="3"/>
                  </a:cxn>
                  <a:cxn ang="0">
                    <a:pos x="93" y="24"/>
                  </a:cxn>
                  <a:cxn ang="0">
                    <a:pos x="105" y="6"/>
                  </a:cxn>
                  <a:cxn ang="0">
                    <a:pos x="159" y="6"/>
                  </a:cxn>
                  <a:cxn ang="0">
                    <a:pos x="210" y="6"/>
                  </a:cxn>
                  <a:cxn ang="0">
                    <a:pos x="210" y="72"/>
                  </a:cxn>
                  <a:cxn ang="0">
                    <a:pos x="210" y="105"/>
                  </a:cxn>
                  <a:cxn ang="0">
                    <a:pos x="96" y="105"/>
                  </a:cxn>
                </a:cxnLst>
                <a:rect b="b" l="0" r="r" t="0"/>
                <a:pathLst>
                  <a:path h="108" w="210">
                    <a:moveTo>
                      <a:pt x="96" y="105"/>
                    </a:moveTo>
                    <a:cubicBezTo>
                      <a:pt x="83" y="101"/>
                      <a:pt x="32" y="108"/>
                      <a:pt x="0" y="105"/>
                    </a:cubicBezTo>
                    <a:cubicBezTo>
                      <a:pt x="5" y="74"/>
                      <a:pt x="10" y="34"/>
                      <a:pt x="3" y="0"/>
                    </a:cubicBezTo>
                    <a:cubicBezTo>
                      <a:pt x="6" y="0"/>
                      <a:pt x="9" y="0"/>
                      <a:pt x="12" y="0"/>
                    </a:cubicBezTo>
                    <a:cubicBezTo>
                      <a:pt x="20" y="7"/>
                      <a:pt x="41" y="1"/>
                      <a:pt x="54" y="3"/>
                    </a:cubicBezTo>
                    <a:cubicBezTo>
                      <a:pt x="68" y="3"/>
                      <a:pt x="82" y="3"/>
                      <a:pt x="96" y="3"/>
                    </a:cubicBezTo>
                    <a:cubicBezTo>
                      <a:pt x="95" y="10"/>
                      <a:pt x="91" y="14"/>
                      <a:pt x="93" y="24"/>
                    </a:cubicBezTo>
                    <a:cubicBezTo>
                      <a:pt x="106" y="27"/>
                      <a:pt x="106" y="17"/>
                      <a:pt x="105" y="6"/>
                    </a:cubicBezTo>
                    <a:cubicBezTo>
                      <a:pt x="123" y="6"/>
                      <a:pt x="141" y="6"/>
                      <a:pt x="159" y="6"/>
                    </a:cubicBezTo>
                    <a:cubicBezTo>
                      <a:pt x="176" y="6"/>
                      <a:pt x="193" y="6"/>
                      <a:pt x="210" y="6"/>
                    </a:cubicBezTo>
                    <a:cubicBezTo>
                      <a:pt x="210" y="28"/>
                      <a:pt x="210" y="50"/>
                      <a:pt x="210" y="72"/>
                    </a:cubicBezTo>
                    <a:cubicBezTo>
                      <a:pt x="210" y="83"/>
                      <a:pt x="210" y="94"/>
                      <a:pt x="210" y="105"/>
                    </a:cubicBezTo>
                    <a:cubicBezTo>
                      <a:pt x="172" y="105"/>
                      <a:pt x="134" y="105"/>
                      <a:pt x="96" y="105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384" name="Freeform 216"/>
              <p:cNvSpPr/>
              <p:nvPr/>
            </p:nvSpPr>
            <p:spPr bwMode="auto">
              <a:xfrm>
                <a:off x="4327" y="995"/>
                <a:ext cx="112" cy="136"/>
              </a:xfrm>
              <a:custGeom>
                <a:cxnLst>
                  <a:cxn ang="0">
                    <a:pos x="0" y="11"/>
                  </a:cxn>
                  <a:cxn ang="0">
                    <a:pos x="54" y="11"/>
                  </a:cxn>
                  <a:cxn ang="0">
                    <a:pos x="54" y="80"/>
                  </a:cxn>
                  <a:cxn ang="0">
                    <a:pos x="51" y="80"/>
                  </a:cxn>
                  <a:cxn ang="0">
                    <a:pos x="51" y="14"/>
                  </a:cxn>
                  <a:cxn ang="0">
                    <a:pos x="0" y="14"/>
                  </a:cxn>
                  <a:cxn ang="0">
                    <a:pos x="0" y="11"/>
                  </a:cxn>
                </a:cxnLst>
                <a:rect b="b" l="0" r="r" t="0"/>
                <a:pathLst>
                  <a:path h="80" w="66">
                    <a:moveTo>
                      <a:pt x="0" y="11"/>
                    </a:moveTo>
                    <a:cubicBezTo>
                      <a:pt x="19" y="19"/>
                      <a:pt x="43" y="0"/>
                      <a:pt x="54" y="11"/>
                    </a:cubicBezTo>
                    <a:cubicBezTo>
                      <a:pt x="66" y="23"/>
                      <a:pt x="45" y="59"/>
                      <a:pt x="54" y="80"/>
                    </a:cubicBezTo>
                    <a:cubicBezTo>
                      <a:pt x="53" y="80"/>
                      <a:pt x="52" y="80"/>
                      <a:pt x="51" y="80"/>
                    </a:cubicBezTo>
                    <a:cubicBezTo>
                      <a:pt x="51" y="58"/>
                      <a:pt x="51" y="36"/>
                      <a:pt x="51" y="14"/>
                    </a:cubicBezTo>
                    <a:cubicBezTo>
                      <a:pt x="34" y="14"/>
                      <a:pt x="17" y="14"/>
                      <a:pt x="0" y="14"/>
                    </a:cubicBezTo>
                    <a:cubicBezTo>
                      <a:pt x="0" y="13"/>
                      <a:pt x="0" y="12"/>
                      <a:pt x="0" y="11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385" name="Freeform 217"/>
              <p:cNvSpPr/>
              <p:nvPr/>
            </p:nvSpPr>
            <p:spPr bwMode="auto">
              <a:xfrm>
                <a:off x="4434" y="1019"/>
                <a:ext cx="181" cy="168"/>
              </a:xfrm>
              <a:custGeom>
                <a:cxnLst>
                  <a:cxn ang="0">
                    <a:pos x="105" y="0"/>
                  </a:cxn>
                  <a:cxn ang="0">
                    <a:pos x="102" y="99"/>
                  </a:cxn>
                  <a:cxn ang="0">
                    <a:pos x="0" y="99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105" y="0"/>
                  </a:cxn>
                </a:cxnLst>
                <a:rect b="b" l="0" r="r" t="0"/>
                <a:pathLst>
                  <a:path h="99" w="107">
                    <a:moveTo>
                      <a:pt x="105" y="0"/>
                    </a:moveTo>
                    <a:cubicBezTo>
                      <a:pt x="107" y="36"/>
                      <a:pt x="102" y="65"/>
                      <a:pt x="102" y="99"/>
                    </a:cubicBezTo>
                    <a:cubicBezTo>
                      <a:pt x="68" y="99"/>
                      <a:pt x="34" y="99"/>
                      <a:pt x="0" y="99"/>
                    </a:cubicBezTo>
                    <a:cubicBezTo>
                      <a:pt x="0" y="66"/>
                      <a:pt x="0" y="33"/>
                      <a:pt x="0" y="0"/>
                    </a:cubicBezTo>
                    <a:cubicBezTo>
                      <a:pt x="17" y="0"/>
                      <a:pt x="34" y="0"/>
                      <a:pt x="51" y="0"/>
                    </a:cubicBezTo>
                    <a:cubicBezTo>
                      <a:pt x="69" y="0"/>
                      <a:pt x="87" y="0"/>
                      <a:pt x="105" y="0"/>
                    </a:cubicBezTo>
                    <a:close/>
                  </a:path>
                </a:pathLst>
              </a:custGeom>
              <a:solidFill>
                <a:srgbClr val="20506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386" name="Freeform 218"/>
              <p:cNvSpPr/>
              <p:nvPr/>
            </p:nvSpPr>
            <p:spPr bwMode="auto">
              <a:xfrm>
                <a:off x="3300" y="966"/>
                <a:ext cx="346" cy="201"/>
              </a:xfrm>
              <a:custGeom>
                <a:cxnLst>
                  <a:cxn ang="0">
                    <a:pos x="201" y="82"/>
                  </a:cxn>
                  <a:cxn ang="0">
                    <a:pos x="201" y="118"/>
                  </a:cxn>
                  <a:cxn ang="0">
                    <a:pos x="0" y="103"/>
                  </a:cxn>
                  <a:cxn ang="0">
                    <a:pos x="0" y="73"/>
                  </a:cxn>
                  <a:cxn ang="0">
                    <a:pos x="9" y="1"/>
                  </a:cxn>
                  <a:cxn ang="0">
                    <a:pos x="72" y="4"/>
                  </a:cxn>
                  <a:cxn ang="0">
                    <a:pos x="201" y="7"/>
                  </a:cxn>
                  <a:cxn ang="0">
                    <a:pos x="201" y="10"/>
                  </a:cxn>
                  <a:cxn ang="0">
                    <a:pos x="201" y="82"/>
                  </a:cxn>
                </a:cxnLst>
                <a:rect b="b" l="0" r="r" t="0"/>
                <a:pathLst>
                  <a:path h="118" w="204">
                    <a:moveTo>
                      <a:pt x="201" y="82"/>
                    </a:moveTo>
                    <a:cubicBezTo>
                      <a:pt x="201" y="94"/>
                      <a:pt x="201" y="106"/>
                      <a:pt x="201" y="118"/>
                    </a:cubicBezTo>
                    <a:cubicBezTo>
                      <a:pt x="130" y="117"/>
                      <a:pt x="66" y="109"/>
                      <a:pt x="0" y="103"/>
                    </a:cubicBezTo>
                    <a:cubicBezTo>
                      <a:pt x="0" y="93"/>
                      <a:pt x="0" y="83"/>
                      <a:pt x="0" y="73"/>
                    </a:cubicBezTo>
                    <a:cubicBezTo>
                      <a:pt x="0" y="46"/>
                      <a:pt x="6" y="25"/>
                      <a:pt x="9" y="1"/>
                    </a:cubicBezTo>
                    <a:cubicBezTo>
                      <a:pt x="32" y="0"/>
                      <a:pt x="48" y="6"/>
                      <a:pt x="72" y="4"/>
                    </a:cubicBezTo>
                    <a:cubicBezTo>
                      <a:pt x="109" y="11"/>
                      <a:pt x="159" y="5"/>
                      <a:pt x="201" y="7"/>
                    </a:cubicBezTo>
                    <a:cubicBezTo>
                      <a:pt x="204" y="8"/>
                      <a:pt x="203" y="10"/>
                      <a:pt x="201" y="10"/>
                    </a:cubicBezTo>
                    <a:cubicBezTo>
                      <a:pt x="196" y="27"/>
                      <a:pt x="196" y="65"/>
                      <a:pt x="201" y="82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387" name="Freeform 219"/>
              <p:cNvSpPr/>
              <p:nvPr/>
            </p:nvSpPr>
            <p:spPr bwMode="auto">
              <a:xfrm>
                <a:off x="3229" y="1146"/>
                <a:ext cx="227" cy="246"/>
              </a:xfrm>
              <a:custGeom>
                <a:cxnLst>
                  <a:cxn ang="0">
                    <a:pos x="6" y="141"/>
                  </a:cxn>
                  <a:cxn ang="0">
                    <a:pos x="6" y="108"/>
                  </a:cxn>
                  <a:cxn ang="0">
                    <a:pos x="33" y="105"/>
                  </a:cxn>
                  <a:cxn ang="0">
                    <a:pos x="3" y="99"/>
                  </a:cxn>
                  <a:cxn ang="0">
                    <a:pos x="0" y="0"/>
                  </a:cxn>
                  <a:cxn ang="0">
                    <a:pos x="132" y="15"/>
                  </a:cxn>
                  <a:cxn ang="0">
                    <a:pos x="114" y="138"/>
                  </a:cxn>
                  <a:cxn ang="0">
                    <a:pos x="6" y="141"/>
                  </a:cxn>
                </a:cxnLst>
                <a:rect b="b" l="0" r="r" t="0"/>
                <a:pathLst>
                  <a:path h="145" w="134">
                    <a:moveTo>
                      <a:pt x="6" y="141"/>
                    </a:moveTo>
                    <a:cubicBezTo>
                      <a:pt x="6" y="130"/>
                      <a:pt x="6" y="119"/>
                      <a:pt x="6" y="108"/>
                    </a:cubicBezTo>
                    <a:cubicBezTo>
                      <a:pt x="15" y="107"/>
                      <a:pt x="28" y="110"/>
                      <a:pt x="33" y="105"/>
                    </a:cubicBezTo>
                    <a:cubicBezTo>
                      <a:pt x="31" y="95"/>
                      <a:pt x="13" y="101"/>
                      <a:pt x="3" y="99"/>
                    </a:cubicBezTo>
                    <a:cubicBezTo>
                      <a:pt x="3" y="65"/>
                      <a:pt x="3" y="31"/>
                      <a:pt x="0" y="0"/>
                    </a:cubicBezTo>
                    <a:cubicBezTo>
                      <a:pt x="41" y="19"/>
                      <a:pt x="81" y="4"/>
                      <a:pt x="132" y="15"/>
                    </a:cubicBezTo>
                    <a:cubicBezTo>
                      <a:pt x="134" y="64"/>
                      <a:pt x="128" y="105"/>
                      <a:pt x="114" y="138"/>
                    </a:cubicBezTo>
                    <a:cubicBezTo>
                      <a:pt x="84" y="145"/>
                      <a:pt x="41" y="139"/>
                      <a:pt x="6" y="141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388" name="Freeform 220"/>
              <p:cNvSpPr/>
              <p:nvPr/>
            </p:nvSpPr>
            <p:spPr bwMode="auto">
              <a:xfrm>
                <a:off x="4414" y="1131"/>
                <a:ext cx="5" cy="56"/>
              </a:xfrm>
              <a:custGeom>
                <a:cxnLst>
                  <a:cxn ang="0">
                    <a:pos x="3" y="0"/>
                  </a:cxn>
                  <a:cxn ang="0">
                    <a:pos x="3" y="33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b="b" l="0" r="r" t="0"/>
                <a:pathLst>
                  <a:path h="33" w="3">
                    <a:moveTo>
                      <a:pt x="3" y="0"/>
                    </a:moveTo>
                    <a:cubicBezTo>
                      <a:pt x="3" y="11"/>
                      <a:pt x="3" y="22"/>
                      <a:pt x="3" y="33"/>
                    </a:cubicBezTo>
                    <a:cubicBezTo>
                      <a:pt x="2" y="33"/>
                      <a:pt x="1" y="33"/>
                      <a:pt x="0" y="33"/>
                    </a:cubicBezTo>
                    <a:cubicBezTo>
                      <a:pt x="0" y="22"/>
                      <a:pt x="0" y="1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1D48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389" name="Freeform 221"/>
              <p:cNvSpPr/>
              <p:nvPr/>
            </p:nvSpPr>
            <p:spPr bwMode="auto">
              <a:xfrm>
                <a:off x="3870" y="1182"/>
                <a:ext cx="173" cy="8"/>
              </a:xfrm>
              <a:custGeom>
                <a:cxnLst>
                  <a:cxn ang="0">
                    <a:pos x="0" y="0"/>
                  </a:cxn>
                  <a:cxn ang="0">
                    <a:pos x="102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102">
                    <a:moveTo>
                      <a:pt x="0" y="0"/>
                    </a:moveTo>
                    <a:cubicBezTo>
                      <a:pt x="34" y="0"/>
                      <a:pt x="68" y="0"/>
                      <a:pt x="102" y="0"/>
                    </a:cubicBezTo>
                    <a:cubicBezTo>
                      <a:pt x="75" y="5"/>
                      <a:pt x="27" y="5"/>
                      <a:pt x="0" y="0"/>
                    </a:cubicBezTo>
                    <a:close/>
                  </a:path>
                </a:pathLst>
              </a:custGeom>
              <a:solidFill>
                <a:srgbClr val="2258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390" name="Freeform 222"/>
              <p:cNvSpPr/>
              <p:nvPr/>
            </p:nvSpPr>
            <p:spPr bwMode="auto">
              <a:xfrm>
                <a:off x="4220" y="1187"/>
                <a:ext cx="199" cy="8"/>
              </a:xfrm>
              <a:custGeom>
                <a:cxnLst>
                  <a:cxn ang="0">
                    <a:pos x="114" y="0"/>
                  </a:cxn>
                  <a:cxn ang="0">
                    <a:pos x="117" y="0"/>
                  </a:cxn>
                  <a:cxn ang="0">
                    <a:pos x="0" y="0"/>
                  </a:cxn>
                  <a:cxn ang="0">
                    <a:pos x="114" y="0"/>
                  </a:cxn>
                </a:cxnLst>
                <a:rect b="b" l="0" r="r" t="0"/>
                <a:pathLst>
                  <a:path h="5" w="117">
                    <a:moveTo>
                      <a:pt x="114" y="0"/>
                    </a:moveTo>
                    <a:cubicBezTo>
                      <a:pt x="115" y="0"/>
                      <a:pt x="116" y="0"/>
                      <a:pt x="117" y="0"/>
                    </a:cubicBezTo>
                    <a:cubicBezTo>
                      <a:pt x="85" y="5"/>
                      <a:pt x="32" y="5"/>
                      <a:pt x="0" y="0"/>
                    </a:cubicBezTo>
                    <a:cubicBezTo>
                      <a:pt x="38" y="0"/>
                      <a:pt x="76" y="0"/>
                      <a:pt x="114" y="0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391" name="Freeform 223"/>
              <p:cNvSpPr/>
              <p:nvPr/>
            </p:nvSpPr>
            <p:spPr bwMode="auto">
              <a:xfrm>
                <a:off x="4434" y="1187"/>
                <a:ext cx="173" cy="8"/>
              </a:xfrm>
              <a:custGeom>
                <a:cxnLst>
                  <a:cxn ang="0">
                    <a:pos x="0" y="0"/>
                  </a:cxn>
                  <a:cxn ang="0">
                    <a:pos x="102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102">
                    <a:moveTo>
                      <a:pt x="0" y="0"/>
                    </a:moveTo>
                    <a:cubicBezTo>
                      <a:pt x="34" y="0"/>
                      <a:pt x="68" y="0"/>
                      <a:pt x="102" y="0"/>
                    </a:cubicBezTo>
                    <a:cubicBezTo>
                      <a:pt x="75" y="5"/>
                      <a:pt x="27" y="5"/>
                      <a:pt x="0" y="0"/>
                    </a:cubicBezTo>
                    <a:close/>
                  </a:path>
                </a:pathLst>
              </a:custGeom>
              <a:solidFill>
                <a:srgbClr val="173D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392" name="Freeform 224"/>
              <p:cNvSpPr/>
              <p:nvPr/>
            </p:nvSpPr>
            <p:spPr bwMode="auto">
              <a:xfrm>
                <a:off x="3783" y="1187"/>
                <a:ext cx="60" cy="20"/>
              </a:xfrm>
              <a:custGeom>
                <a:cxnLst>
                  <a:cxn ang="0">
                    <a:pos x="0" y="3"/>
                  </a:cxn>
                  <a:cxn ang="0">
                    <a:pos x="24" y="9"/>
                  </a:cxn>
                  <a:cxn ang="0">
                    <a:pos x="0" y="3"/>
                  </a:cxn>
                </a:cxnLst>
                <a:rect b="b" l="0" r="r" t="0"/>
                <a:pathLst>
                  <a:path h="12" w="35">
                    <a:moveTo>
                      <a:pt x="0" y="3"/>
                    </a:moveTo>
                    <a:cubicBezTo>
                      <a:pt x="8" y="4"/>
                      <a:pt x="35" y="0"/>
                      <a:pt x="24" y="9"/>
                    </a:cubicBezTo>
                    <a:cubicBezTo>
                      <a:pt x="23" y="0"/>
                      <a:pt x="1" y="12"/>
                      <a:pt x="0" y="3"/>
                    </a:cubicBezTo>
                    <a:close/>
                  </a:path>
                </a:pathLst>
              </a:custGeom>
              <a:solidFill>
                <a:srgbClr val="173D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393" name="Freeform 225"/>
              <p:cNvSpPr/>
              <p:nvPr/>
            </p:nvSpPr>
            <p:spPr bwMode="auto">
              <a:xfrm>
                <a:off x="3875" y="1190"/>
                <a:ext cx="61" cy="19"/>
              </a:xfrm>
              <a:custGeom>
                <a:cxnLst>
                  <a:cxn ang="0">
                    <a:pos x="0" y="4"/>
                  </a:cxn>
                  <a:cxn ang="0">
                    <a:pos x="36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6">
                    <a:moveTo>
                      <a:pt x="0" y="4"/>
                    </a:moveTo>
                    <a:cubicBezTo>
                      <a:pt x="11" y="6"/>
                      <a:pt x="30" y="0"/>
                      <a:pt x="36" y="7"/>
                    </a:cubicBezTo>
                    <a:cubicBezTo>
                      <a:pt x="25" y="5"/>
                      <a:pt x="6" y="11"/>
                      <a:pt x="0" y="4"/>
                    </a:cubicBezTo>
                    <a:close/>
                  </a:path>
                </a:pathLst>
              </a:custGeom>
              <a:solidFill>
                <a:srgbClr val="20506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394" name="Freeform 226"/>
              <p:cNvSpPr/>
              <p:nvPr/>
            </p:nvSpPr>
            <p:spPr bwMode="auto">
              <a:xfrm>
                <a:off x="4434" y="1190"/>
                <a:ext cx="86" cy="26"/>
              </a:xfrm>
              <a:custGeom>
                <a:cxnLst>
                  <a:cxn ang="0">
                    <a:pos x="0" y="13"/>
                  </a:cxn>
                  <a:cxn ang="0">
                    <a:pos x="51" y="7"/>
                  </a:cxn>
                  <a:cxn ang="0">
                    <a:pos x="0" y="13"/>
                  </a:cxn>
                </a:cxnLst>
                <a:rect b="b" l="0" r="r" t="0"/>
                <a:pathLst>
                  <a:path h="15" w="51">
                    <a:moveTo>
                      <a:pt x="0" y="13"/>
                    </a:moveTo>
                    <a:cubicBezTo>
                      <a:pt x="6" y="0"/>
                      <a:pt x="36" y="11"/>
                      <a:pt x="51" y="7"/>
                    </a:cubicBezTo>
                    <a:cubicBezTo>
                      <a:pt x="40" y="15"/>
                      <a:pt x="11" y="5"/>
                      <a:pt x="0" y="13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395" name="Freeform 227"/>
              <p:cNvSpPr/>
              <p:nvPr/>
            </p:nvSpPr>
            <p:spPr bwMode="auto">
              <a:xfrm>
                <a:off x="3443" y="1161"/>
                <a:ext cx="381" cy="243"/>
              </a:xfrm>
              <a:custGeom>
                <a:cxnLst>
                  <a:cxn ang="0">
                    <a:pos x="225" y="24"/>
                  </a:cxn>
                  <a:cxn ang="0">
                    <a:pos x="219" y="66"/>
                  </a:cxn>
                  <a:cxn ang="0">
                    <a:pos x="219" y="120"/>
                  </a:cxn>
                  <a:cxn ang="0">
                    <a:pos x="219" y="135"/>
                  </a:cxn>
                  <a:cxn ang="0">
                    <a:pos x="183" y="135"/>
                  </a:cxn>
                  <a:cxn ang="0">
                    <a:pos x="150" y="135"/>
                  </a:cxn>
                  <a:cxn ang="0">
                    <a:pos x="114" y="135"/>
                  </a:cxn>
                  <a:cxn ang="0">
                    <a:pos x="108" y="126"/>
                  </a:cxn>
                  <a:cxn ang="0">
                    <a:pos x="51" y="135"/>
                  </a:cxn>
                  <a:cxn ang="0">
                    <a:pos x="0" y="129"/>
                  </a:cxn>
                  <a:cxn ang="0">
                    <a:pos x="12" y="48"/>
                  </a:cxn>
                  <a:cxn ang="0">
                    <a:pos x="15" y="6"/>
                  </a:cxn>
                  <a:cxn ang="0">
                    <a:pos x="120" y="27"/>
                  </a:cxn>
                  <a:cxn ang="0">
                    <a:pos x="201" y="18"/>
                  </a:cxn>
                  <a:cxn ang="0">
                    <a:pos x="225" y="24"/>
                  </a:cxn>
                </a:cxnLst>
                <a:rect b="b" l="0" r="r" t="0"/>
                <a:pathLst>
                  <a:path h="143" w="225">
                    <a:moveTo>
                      <a:pt x="225" y="24"/>
                    </a:moveTo>
                    <a:cubicBezTo>
                      <a:pt x="225" y="40"/>
                      <a:pt x="219" y="50"/>
                      <a:pt x="219" y="66"/>
                    </a:cubicBezTo>
                    <a:cubicBezTo>
                      <a:pt x="214" y="77"/>
                      <a:pt x="214" y="109"/>
                      <a:pt x="219" y="120"/>
                    </a:cubicBezTo>
                    <a:cubicBezTo>
                      <a:pt x="219" y="125"/>
                      <a:pt x="219" y="130"/>
                      <a:pt x="219" y="135"/>
                    </a:cubicBezTo>
                    <a:cubicBezTo>
                      <a:pt x="207" y="135"/>
                      <a:pt x="195" y="135"/>
                      <a:pt x="183" y="135"/>
                    </a:cubicBezTo>
                    <a:cubicBezTo>
                      <a:pt x="172" y="135"/>
                      <a:pt x="161" y="135"/>
                      <a:pt x="150" y="135"/>
                    </a:cubicBezTo>
                    <a:cubicBezTo>
                      <a:pt x="138" y="135"/>
                      <a:pt x="126" y="135"/>
                      <a:pt x="114" y="135"/>
                    </a:cubicBezTo>
                    <a:cubicBezTo>
                      <a:pt x="114" y="130"/>
                      <a:pt x="112" y="127"/>
                      <a:pt x="108" y="126"/>
                    </a:cubicBezTo>
                    <a:cubicBezTo>
                      <a:pt x="103" y="143"/>
                      <a:pt x="70" y="132"/>
                      <a:pt x="51" y="135"/>
                    </a:cubicBezTo>
                    <a:cubicBezTo>
                      <a:pt x="41" y="126"/>
                      <a:pt x="10" y="138"/>
                      <a:pt x="0" y="129"/>
                    </a:cubicBezTo>
                    <a:cubicBezTo>
                      <a:pt x="7" y="105"/>
                      <a:pt x="13" y="80"/>
                      <a:pt x="12" y="48"/>
                    </a:cubicBezTo>
                    <a:cubicBezTo>
                      <a:pt x="19" y="40"/>
                      <a:pt x="13" y="19"/>
                      <a:pt x="15" y="6"/>
                    </a:cubicBezTo>
                    <a:cubicBezTo>
                      <a:pt x="50" y="13"/>
                      <a:pt x="105" y="0"/>
                      <a:pt x="120" y="27"/>
                    </a:cubicBezTo>
                    <a:cubicBezTo>
                      <a:pt x="132" y="3"/>
                      <a:pt x="171" y="24"/>
                      <a:pt x="201" y="18"/>
                    </a:cubicBezTo>
                    <a:cubicBezTo>
                      <a:pt x="202" y="27"/>
                      <a:pt x="224" y="15"/>
                      <a:pt x="225" y="24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396" name="Freeform 228"/>
              <p:cNvSpPr/>
              <p:nvPr/>
            </p:nvSpPr>
            <p:spPr bwMode="auto">
              <a:xfrm>
                <a:off x="3827" y="1187"/>
                <a:ext cx="382" cy="234"/>
              </a:xfrm>
              <a:custGeom>
                <a:cxnLst>
                  <a:cxn ang="0">
                    <a:pos x="64" y="9"/>
                  </a:cxn>
                  <a:cxn ang="0">
                    <a:pos x="112" y="18"/>
                  </a:cxn>
                  <a:cxn ang="0">
                    <a:pos x="130" y="12"/>
                  </a:cxn>
                  <a:cxn ang="0">
                    <a:pos x="178" y="12"/>
                  </a:cxn>
                  <a:cxn ang="0">
                    <a:pos x="223" y="12"/>
                  </a:cxn>
                  <a:cxn ang="0">
                    <a:pos x="217" y="138"/>
                  </a:cxn>
                  <a:cxn ang="0">
                    <a:pos x="91" y="126"/>
                  </a:cxn>
                  <a:cxn ang="0">
                    <a:pos x="61" y="123"/>
                  </a:cxn>
                  <a:cxn ang="0">
                    <a:pos x="1" y="123"/>
                  </a:cxn>
                  <a:cxn ang="0">
                    <a:pos x="1" y="72"/>
                  </a:cxn>
                  <a:cxn ang="0">
                    <a:pos x="10" y="6"/>
                  </a:cxn>
                  <a:cxn ang="0">
                    <a:pos x="28" y="6"/>
                  </a:cxn>
                  <a:cxn ang="0">
                    <a:pos x="64" y="9"/>
                  </a:cxn>
                </a:cxnLst>
                <a:rect b="b" l="0" r="r" t="0"/>
                <a:pathLst>
                  <a:path h="138" w="225">
                    <a:moveTo>
                      <a:pt x="64" y="9"/>
                    </a:moveTo>
                    <a:cubicBezTo>
                      <a:pt x="79" y="13"/>
                      <a:pt x="120" y="0"/>
                      <a:pt x="112" y="18"/>
                    </a:cubicBezTo>
                    <a:cubicBezTo>
                      <a:pt x="122" y="20"/>
                      <a:pt x="125" y="15"/>
                      <a:pt x="130" y="12"/>
                    </a:cubicBezTo>
                    <a:cubicBezTo>
                      <a:pt x="146" y="12"/>
                      <a:pt x="162" y="12"/>
                      <a:pt x="178" y="12"/>
                    </a:cubicBezTo>
                    <a:cubicBezTo>
                      <a:pt x="193" y="12"/>
                      <a:pt x="208" y="12"/>
                      <a:pt x="223" y="12"/>
                    </a:cubicBezTo>
                    <a:cubicBezTo>
                      <a:pt x="225" y="58"/>
                      <a:pt x="220" y="97"/>
                      <a:pt x="217" y="138"/>
                    </a:cubicBezTo>
                    <a:cubicBezTo>
                      <a:pt x="174" y="135"/>
                      <a:pt x="136" y="127"/>
                      <a:pt x="91" y="126"/>
                    </a:cubicBezTo>
                    <a:cubicBezTo>
                      <a:pt x="87" y="119"/>
                      <a:pt x="70" y="125"/>
                      <a:pt x="61" y="123"/>
                    </a:cubicBezTo>
                    <a:cubicBezTo>
                      <a:pt x="41" y="123"/>
                      <a:pt x="21" y="123"/>
                      <a:pt x="1" y="123"/>
                    </a:cubicBezTo>
                    <a:cubicBezTo>
                      <a:pt x="1" y="106"/>
                      <a:pt x="1" y="89"/>
                      <a:pt x="1" y="72"/>
                    </a:cubicBezTo>
                    <a:cubicBezTo>
                      <a:pt x="0" y="46"/>
                      <a:pt x="6" y="27"/>
                      <a:pt x="10" y="6"/>
                    </a:cubicBezTo>
                    <a:cubicBezTo>
                      <a:pt x="16" y="6"/>
                      <a:pt x="22" y="6"/>
                      <a:pt x="28" y="6"/>
                    </a:cubicBezTo>
                    <a:cubicBezTo>
                      <a:pt x="34" y="13"/>
                      <a:pt x="53" y="7"/>
                      <a:pt x="64" y="9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397" name="Freeform 229"/>
              <p:cNvSpPr/>
              <p:nvPr/>
            </p:nvSpPr>
            <p:spPr bwMode="auto">
              <a:xfrm>
                <a:off x="3456" y="1172"/>
                <a:ext cx="19" cy="71"/>
              </a:xfrm>
              <a:custGeom>
                <a:cxnLst>
                  <a:cxn ang="0">
                    <a:pos x="4" y="42"/>
                  </a:cxn>
                  <a:cxn ang="0">
                    <a:pos x="7" y="0"/>
                  </a:cxn>
                  <a:cxn ang="0">
                    <a:pos x="4" y="42"/>
                  </a:cxn>
                </a:cxnLst>
                <a:rect b="b" l="0" r="r" t="0"/>
                <a:pathLst>
                  <a:path h="42" w="11">
                    <a:moveTo>
                      <a:pt x="4" y="42"/>
                    </a:moveTo>
                    <a:cubicBezTo>
                      <a:pt x="6" y="29"/>
                      <a:pt x="0" y="8"/>
                      <a:pt x="7" y="0"/>
                    </a:cubicBezTo>
                    <a:cubicBezTo>
                      <a:pt x="5" y="13"/>
                      <a:pt x="11" y="34"/>
                      <a:pt x="4" y="42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00" name="Freeform 232"/>
              <p:cNvSpPr/>
              <p:nvPr/>
            </p:nvSpPr>
            <p:spPr bwMode="auto">
              <a:xfrm>
                <a:off x="3805" y="1273"/>
                <a:ext cx="9" cy="92"/>
              </a:xfrm>
              <a:custGeom>
                <a:cxnLst>
                  <a:cxn ang="0">
                    <a:pos x="5" y="54"/>
                  </a:cxn>
                  <a:cxn ang="0">
                    <a:pos x="5" y="0"/>
                  </a:cxn>
                  <a:cxn ang="0">
                    <a:pos x="5" y="54"/>
                  </a:cxn>
                </a:cxnLst>
                <a:rect b="b" l="0" r="r" t="0"/>
                <a:pathLst>
                  <a:path h="54" w="5">
                    <a:moveTo>
                      <a:pt x="5" y="54"/>
                    </a:moveTo>
                    <a:cubicBezTo>
                      <a:pt x="0" y="43"/>
                      <a:pt x="0" y="11"/>
                      <a:pt x="5" y="0"/>
                    </a:cubicBezTo>
                    <a:cubicBezTo>
                      <a:pt x="5" y="18"/>
                      <a:pt x="5" y="36"/>
                      <a:pt x="5" y="54"/>
                    </a:cubicBezTo>
                    <a:close/>
                  </a:path>
                </a:pathLst>
              </a:custGeom>
              <a:solidFill>
                <a:srgbClr val="1D48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01" name="Freeform 233"/>
              <p:cNvSpPr/>
              <p:nvPr/>
            </p:nvSpPr>
            <p:spPr bwMode="auto">
              <a:xfrm>
                <a:off x="4590" y="1299"/>
                <a:ext cx="19" cy="61"/>
              </a:xfrm>
              <a:custGeom>
                <a:cxnLst>
                  <a:cxn ang="0">
                    <a:pos x="7" y="0"/>
                  </a:cxn>
                  <a:cxn ang="0">
                    <a:pos x="4" y="36"/>
                  </a:cxn>
                  <a:cxn ang="0">
                    <a:pos x="7" y="0"/>
                  </a:cxn>
                </a:cxnLst>
                <a:rect b="b" l="0" r="r" t="0"/>
                <a:pathLst>
                  <a:path h="36" w="11">
                    <a:moveTo>
                      <a:pt x="7" y="0"/>
                    </a:moveTo>
                    <a:cubicBezTo>
                      <a:pt x="5" y="11"/>
                      <a:pt x="11" y="30"/>
                      <a:pt x="4" y="36"/>
                    </a:cubicBezTo>
                    <a:cubicBezTo>
                      <a:pt x="6" y="25"/>
                      <a:pt x="0" y="6"/>
                      <a:pt x="7" y="0"/>
                    </a:cubicBezTo>
                    <a:close/>
                  </a:path>
                </a:pathLst>
              </a:custGeom>
              <a:solidFill>
                <a:srgbClr val="1D40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04" name="Freeform 236"/>
              <p:cNvSpPr/>
              <p:nvPr/>
            </p:nvSpPr>
            <p:spPr bwMode="auto">
              <a:xfrm>
                <a:off x="4209" y="1324"/>
                <a:ext cx="18" cy="56"/>
              </a:xfrm>
              <a:custGeom>
                <a:cxnLst>
                  <a:cxn ang="0">
                    <a:pos x="4" y="33"/>
                  </a:cxn>
                  <a:cxn ang="0">
                    <a:pos x="7" y="0"/>
                  </a:cxn>
                  <a:cxn ang="0">
                    <a:pos x="4" y="33"/>
                  </a:cxn>
                </a:cxnLst>
                <a:rect b="b" l="0" r="r" t="0"/>
                <a:pathLst>
                  <a:path h="33" w="11">
                    <a:moveTo>
                      <a:pt x="4" y="33"/>
                    </a:moveTo>
                    <a:cubicBezTo>
                      <a:pt x="6" y="23"/>
                      <a:pt x="0" y="5"/>
                      <a:pt x="7" y="0"/>
                    </a:cubicBezTo>
                    <a:cubicBezTo>
                      <a:pt x="5" y="10"/>
                      <a:pt x="11" y="28"/>
                      <a:pt x="4" y="33"/>
                    </a:cubicBezTo>
                    <a:close/>
                  </a:path>
                </a:pathLst>
              </a:custGeom>
              <a:solidFill>
                <a:srgbClr val="1D40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05" name="Freeform 237"/>
              <p:cNvSpPr/>
              <p:nvPr/>
            </p:nvSpPr>
            <p:spPr bwMode="auto">
              <a:xfrm>
                <a:off x="3821" y="1309"/>
                <a:ext cx="8" cy="86"/>
              </a:xfrm>
              <a:custGeom>
                <a:cxnLst>
                  <a:cxn ang="0">
                    <a:pos x="5" y="0"/>
                  </a:cxn>
                  <a:cxn ang="0">
                    <a:pos x="5" y="51"/>
                  </a:cxn>
                  <a:cxn ang="0">
                    <a:pos x="5" y="0"/>
                  </a:cxn>
                </a:cxnLst>
                <a:rect b="b" l="0" r="r" t="0"/>
                <a:pathLst>
                  <a:path h="51" w="5">
                    <a:moveTo>
                      <a:pt x="5" y="0"/>
                    </a:moveTo>
                    <a:cubicBezTo>
                      <a:pt x="5" y="17"/>
                      <a:pt x="5" y="34"/>
                      <a:pt x="5" y="51"/>
                    </a:cubicBezTo>
                    <a:cubicBezTo>
                      <a:pt x="0" y="41"/>
                      <a:pt x="0" y="10"/>
                      <a:pt x="5" y="0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07" name="Freeform 239"/>
              <p:cNvSpPr/>
              <p:nvPr/>
            </p:nvSpPr>
            <p:spPr bwMode="auto">
              <a:xfrm>
                <a:off x="3434" y="1375"/>
                <a:ext cx="95" cy="26"/>
              </a:xfrm>
              <a:custGeom>
                <a:cxnLst>
                  <a:cxn ang="0">
                    <a:pos x="5" y="3"/>
                  </a:cxn>
                  <a:cxn ang="0">
                    <a:pos x="56" y="9"/>
                  </a:cxn>
                  <a:cxn ang="0">
                    <a:pos x="5" y="3"/>
                  </a:cxn>
                </a:cxnLst>
                <a:rect b="b" l="0" r="r" t="0"/>
                <a:pathLst>
                  <a:path h="15" w="56">
                    <a:moveTo>
                      <a:pt x="5" y="3"/>
                    </a:moveTo>
                    <a:cubicBezTo>
                      <a:pt x="15" y="12"/>
                      <a:pt x="46" y="0"/>
                      <a:pt x="56" y="9"/>
                    </a:cubicBezTo>
                    <a:cubicBezTo>
                      <a:pt x="42" y="6"/>
                      <a:pt x="0" y="15"/>
                      <a:pt x="5" y="3"/>
                    </a:cubicBezTo>
                    <a:close/>
                  </a:path>
                </a:pathLst>
              </a:custGeom>
              <a:solidFill>
                <a:srgbClr val="2258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08" name="Freeform 240"/>
              <p:cNvSpPr/>
              <p:nvPr/>
            </p:nvSpPr>
            <p:spPr bwMode="auto">
              <a:xfrm>
                <a:off x="3636" y="1390"/>
                <a:ext cx="61" cy="12"/>
              </a:xfrm>
              <a:custGeom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36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36">
                    <a:moveTo>
                      <a:pt x="0" y="0"/>
                    </a:moveTo>
                    <a:cubicBezTo>
                      <a:pt x="12" y="0"/>
                      <a:pt x="24" y="0"/>
                      <a:pt x="36" y="0"/>
                    </a:cubicBezTo>
                    <a:cubicBezTo>
                      <a:pt x="36" y="1"/>
                      <a:pt x="36" y="2"/>
                      <a:pt x="36" y="3"/>
                    </a:cubicBezTo>
                    <a:cubicBezTo>
                      <a:pt x="25" y="1"/>
                      <a:pt x="6" y="7"/>
                      <a:pt x="0" y="0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09" name="Freeform 241"/>
              <p:cNvSpPr/>
              <p:nvPr/>
            </p:nvSpPr>
            <p:spPr bwMode="auto">
              <a:xfrm>
                <a:off x="3931" y="1389"/>
                <a:ext cx="51" cy="18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1" y="5"/>
                      <a:pt x="4" y="11"/>
                      <a:pt x="0" y="4"/>
                    </a:cubicBezTo>
                    <a:close/>
                  </a:path>
                </a:pathLst>
              </a:custGeom>
              <a:solidFill>
                <a:srgbClr val="1D48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10" name="Freeform 242"/>
              <p:cNvSpPr/>
              <p:nvPr/>
            </p:nvSpPr>
            <p:spPr bwMode="auto">
              <a:xfrm>
                <a:off x="3244" y="1399"/>
                <a:ext cx="371" cy="251"/>
              </a:xfrm>
              <a:custGeom>
                <a:cxnLst>
                  <a:cxn ang="0">
                    <a:pos x="51" y="1"/>
                  </a:cxn>
                  <a:cxn ang="0">
                    <a:pos x="105" y="1"/>
                  </a:cxn>
                  <a:cxn ang="0">
                    <a:pos x="144" y="4"/>
                  </a:cxn>
                  <a:cxn ang="0">
                    <a:pos x="183" y="4"/>
                  </a:cxn>
                  <a:cxn ang="0">
                    <a:pos x="219" y="7"/>
                  </a:cxn>
                  <a:cxn ang="0">
                    <a:pos x="213" y="100"/>
                  </a:cxn>
                  <a:cxn ang="0">
                    <a:pos x="210" y="142"/>
                  </a:cxn>
                  <a:cxn ang="0">
                    <a:pos x="165" y="142"/>
                  </a:cxn>
                  <a:cxn ang="0">
                    <a:pos x="117" y="130"/>
                  </a:cxn>
                  <a:cxn ang="0">
                    <a:pos x="90" y="136"/>
                  </a:cxn>
                  <a:cxn ang="0">
                    <a:pos x="3" y="133"/>
                  </a:cxn>
                  <a:cxn ang="0">
                    <a:pos x="3" y="91"/>
                  </a:cxn>
                  <a:cxn ang="0">
                    <a:pos x="0" y="58"/>
                  </a:cxn>
                  <a:cxn ang="0">
                    <a:pos x="0" y="25"/>
                  </a:cxn>
                  <a:cxn ang="0">
                    <a:pos x="0" y="1"/>
                  </a:cxn>
                  <a:cxn ang="0">
                    <a:pos x="51" y="1"/>
                  </a:cxn>
                </a:cxnLst>
                <a:rect b="b" l="0" r="r" t="0"/>
                <a:pathLst>
                  <a:path h="148" w="219">
                    <a:moveTo>
                      <a:pt x="51" y="1"/>
                    </a:moveTo>
                    <a:cubicBezTo>
                      <a:pt x="69" y="1"/>
                      <a:pt x="87" y="1"/>
                      <a:pt x="105" y="1"/>
                    </a:cubicBezTo>
                    <a:cubicBezTo>
                      <a:pt x="112" y="8"/>
                      <a:pt x="132" y="2"/>
                      <a:pt x="144" y="4"/>
                    </a:cubicBezTo>
                    <a:cubicBezTo>
                      <a:pt x="157" y="4"/>
                      <a:pt x="170" y="4"/>
                      <a:pt x="183" y="4"/>
                    </a:cubicBezTo>
                    <a:cubicBezTo>
                      <a:pt x="194" y="6"/>
                      <a:pt x="213" y="0"/>
                      <a:pt x="219" y="7"/>
                    </a:cubicBezTo>
                    <a:cubicBezTo>
                      <a:pt x="218" y="39"/>
                      <a:pt x="210" y="64"/>
                      <a:pt x="213" y="100"/>
                    </a:cubicBezTo>
                    <a:cubicBezTo>
                      <a:pt x="206" y="108"/>
                      <a:pt x="212" y="129"/>
                      <a:pt x="210" y="142"/>
                    </a:cubicBezTo>
                    <a:cubicBezTo>
                      <a:pt x="195" y="142"/>
                      <a:pt x="180" y="142"/>
                      <a:pt x="165" y="142"/>
                    </a:cubicBezTo>
                    <a:cubicBezTo>
                      <a:pt x="155" y="132"/>
                      <a:pt x="119" y="148"/>
                      <a:pt x="117" y="130"/>
                    </a:cubicBezTo>
                    <a:cubicBezTo>
                      <a:pt x="112" y="126"/>
                      <a:pt x="87" y="122"/>
                      <a:pt x="90" y="136"/>
                    </a:cubicBezTo>
                    <a:cubicBezTo>
                      <a:pt x="68" y="139"/>
                      <a:pt x="20" y="144"/>
                      <a:pt x="3" y="133"/>
                    </a:cubicBezTo>
                    <a:cubicBezTo>
                      <a:pt x="3" y="119"/>
                      <a:pt x="3" y="105"/>
                      <a:pt x="3" y="91"/>
                    </a:cubicBezTo>
                    <a:cubicBezTo>
                      <a:pt x="1" y="81"/>
                      <a:pt x="7" y="63"/>
                      <a:pt x="0" y="58"/>
                    </a:cubicBezTo>
                    <a:cubicBezTo>
                      <a:pt x="0" y="47"/>
                      <a:pt x="0" y="36"/>
                      <a:pt x="0" y="25"/>
                    </a:cubicBezTo>
                    <a:cubicBezTo>
                      <a:pt x="0" y="17"/>
                      <a:pt x="0" y="9"/>
                      <a:pt x="0" y="1"/>
                    </a:cubicBezTo>
                    <a:cubicBezTo>
                      <a:pt x="17" y="1"/>
                      <a:pt x="34" y="1"/>
                      <a:pt x="51" y="1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11" name="Freeform 243"/>
              <p:cNvSpPr/>
              <p:nvPr/>
            </p:nvSpPr>
            <p:spPr bwMode="auto">
              <a:xfrm>
                <a:off x="3636" y="1399"/>
                <a:ext cx="96" cy="12"/>
              </a:xfrm>
              <a:custGeom>
                <a:cxnLst>
                  <a:cxn ang="0">
                    <a:pos x="0" y="7"/>
                  </a:cxn>
                  <a:cxn ang="0">
                    <a:pos x="57" y="4"/>
                  </a:cxn>
                  <a:cxn ang="0">
                    <a:pos x="57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57">
                    <a:moveTo>
                      <a:pt x="0" y="7"/>
                    </a:moveTo>
                    <a:cubicBezTo>
                      <a:pt x="13" y="0"/>
                      <a:pt x="39" y="6"/>
                      <a:pt x="57" y="4"/>
                    </a:cubicBezTo>
                    <a:cubicBezTo>
                      <a:pt x="57" y="5"/>
                      <a:pt x="57" y="6"/>
                      <a:pt x="57" y="7"/>
                    </a:cubicBezTo>
                    <a:cubicBezTo>
                      <a:pt x="38" y="7"/>
                      <a:pt x="19" y="7"/>
                      <a:pt x="0" y="7"/>
                    </a:cubicBezTo>
                    <a:close/>
                  </a:path>
                </a:pathLst>
              </a:custGeom>
              <a:solidFill>
                <a:srgbClr val="20506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12" name="Freeform 244"/>
              <p:cNvSpPr/>
              <p:nvPr/>
            </p:nvSpPr>
            <p:spPr bwMode="auto">
              <a:xfrm>
                <a:off x="3732" y="1399"/>
                <a:ext cx="51" cy="12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0" y="7"/>
                      <a:pt x="10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13" name="Freeform 245"/>
              <p:cNvSpPr/>
              <p:nvPr/>
            </p:nvSpPr>
            <p:spPr bwMode="auto">
              <a:xfrm>
                <a:off x="3232" y="1389"/>
                <a:ext cx="99" cy="52"/>
              </a:xfrm>
              <a:custGeom>
                <a:cxnLst>
                  <a:cxn ang="0">
                    <a:pos x="7" y="31"/>
                  </a:cxn>
                  <a:cxn ang="0">
                    <a:pos x="4" y="4"/>
                  </a:cxn>
                  <a:cxn ang="0">
                    <a:pos x="58" y="7"/>
                  </a:cxn>
                  <a:cxn ang="0">
                    <a:pos x="7" y="7"/>
                  </a:cxn>
                  <a:cxn ang="0">
                    <a:pos x="7" y="31"/>
                  </a:cxn>
                </a:cxnLst>
                <a:rect b="b" l="0" r="r" t="0"/>
                <a:pathLst>
                  <a:path h="31" w="57">
                    <a:moveTo>
                      <a:pt x="7" y="31"/>
                    </a:moveTo>
                    <a:cubicBezTo>
                      <a:pt x="0" y="28"/>
                      <a:pt x="6" y="12"/>
                      <a:pt x="4" y="4"/>
                    </a:cubicBezTo>
                    <a:cubicBezTo>
                      <a:pt x="21" y="6"/>
                      <a:pt x="46" y="0"/>
                      <a:pt x="58" y="7"/>
                    </a:cubicBezTo>
                    <a:cubicBezTo>
                      <a:pt x="41" y="7"/>
                      <a:pt x="24" y="7"/>
                      <a:pt x="7" y="7"/>
                    </a:cubicBezTo>
                    <a:cubicBezTo>
                      <a:pt x="7" y="15"/>
                      <a:pt x="7" y="23"/>
                      <a:pt x="7" y="31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14" name="Freeform 246"/>
              <p:cNvSpPr/>
              <p:nvPr/>
            </p:nvSpPr>
            <p:spPr bwMode="auto">
              <a:xfrm>
                <a:off x="3834" y="1404"/>
                <a:ext cx="71" cy="19"/>
              </a:xfrm>
              <a:custGeom>
                <a:cxnLst>
                  <a:cxn ang="0">
                    <a:pos x="0" y="4"/>
                  </a:cxn>
                  <a:cxn ang="0">
                    <a:pos x="42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42">
                    <a:moveTo>
                      <a:pt x="0" y="4"/>
                    </a:moveTo>
                    <a:cubicBezTo>
                      <a:pt x="13" y="6"/>
                      <a:pt x="34" y="0"/>
                      <a:pt x="42" y="7"/>
                    </a:cubicBezTo>
                    <a:cubicBezTo>
                      <a:pt x="29" y="5"/>
                      <a:pt x="8" y="11"/>
                      <a:pt x="0" y="4"/>
                    </a:cubicBezTo>
                    <a:close/>
                  </a:path>
                </a:pathLst>
              </a:custGeom>
              <a:solidFill>
                <a:srgbClr val="2258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18" name="Freeform 250"/>
              <p:cNvSpPr/>
              <p:nvPr/>
            </p:nvSpPr>
            <p:spPr bwMode="auto">
              <a:xfrm>
                <a:off x="3615" y="1411"/>
                <a:ext cx="389" cy="276"/>
              </a:xfrm>
              <a:custGeom>
                <a:cxnLst>
                  <a:cxn ang="0">
                    <a:pos x="171" y="3"/>
                  </a:cxn>
                  <a:cxn ang="0">
                    <a:pos x="225" y="6"/>
                  </a:cxn>
                  <a:cxn ang="0">
                    <a:pos x="228" y="75"/>
                  </a:cxn>
                  <a:cxn ang="0">
                    <a:pos x="228" y="102"/>
                  </a:cxn>
                  <a:cxn ang="0">
                    <a:pos x="216" y="162"/>
                  </a:cxn>
                  <a:cxn ang="0">
                    <a:pos x="0" y="135"/>
                  </a:cxn>
                  <a:cxn ang="0">
                    <a:pos x="12" y="0"/>
                  </a:cxn>
                  <a:cxn ang="0">
                    <a:pos x="69" y="0"/>
                  </a:cxn>
                  <a:cxn ang="0">
                    <a:pos x="99" y="0"/>
                  </a:cxn>
                  <a:cxn ang="0">
                    <a:pos x="129" y="0"/>
                  </a:cxn>
                  <a:cxn ang="0">
                    <a:pos x="171" y="3"/>
                  </a:cxn>
                </a:cxnLst>
                <a:rect b="b" l="0" r="r" t="0"/>
                <a:pathLst>
                  <a:path h="163" w="229">
                    <a:moveTo>
                      <a:pt x="171" y="3"/>
                    </a:moveTo>
                    <a:cubicBezTo>
                      <a:pt x="191" y="2"/>
                      <a:pt x="209" y="3"/>
                      <a:pt x="225" y="6"/>
                    </a:cubicBezTo>
                    <a:cubicBezTo>
                      <a:pt x="220" y="23"/>
                      <a:pt x="229" y="52"/>
                      <a:pt x="228" y="75"/>
                    </a:cubicBezTo>
                    <a:cubicBezTo>
                      <a:pt x="228" y="84"/>
                      <a:pt x="228" y="93"/>
                      <a:pt x="228" y="102"/>
                    </a:cubicBezTo>
                    <a:cubicBezTo>
                      <a:pt x="228" y="126"/>
                      <a:pt x="221" y="143"/>
                      <a:pt x="216" y="162"/>
                    </a:cubicBezTo>
                    <a:cubicBezTo>
                      <a:pt x="134" y="163"/>
                      <a:pt x="76" y="140"/>
                      <a:pt x="0" y="135"/>
                    </a:cubicBezTo>
                    <a:cubicBezTo>
                      <a:pt x="6" y="92"/>
                      <a:pt x="10" y="47"/>
                      <a:pt x="12" y="0"/>
                    </a:cubicBezTo>
                    <a:cubicBezTo>
                      <a:pt x="31" y="0"/>
                      <a:pt x="50" y="0"/>
                      <a:pt x="69" y="0"/>
                    </a:cubicBezTo>
                    <a:cubicBezTo>
                      <a:pt x="79" y="0"/>
                      <a:pt x="89" y="0"/>
                      <a:pt x="99" y="0"/>
                    </a:cubicBezTo>
                    <a:cubicBezTo>
                      <a:pt x="109" y="0"/>
                      <a:pt x="119" y="0"/>
                      <a:pt x="129" y="0"/>
                    </a:cubicBezTo>
                    <a:cubicBezTo>
                      <a:pt x="137" y="7"/>
                      <a:pt x="158" y="1"/>
                      <a:pt x="171" y="3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19" name="Freeform 251"/>
              <p:cNvSpPr/>
              <p:nvPr/>
            </p:nvSpPr>
            <p:spPr bwMode="auto">
              <a:xfrm>
                <a:off x="4215" y="1199"/>
                <a:ext cx="392" cy="273"/>
              </a:xfrm>
              <a:custGeom>
                <a:cxnLst>
                  <a:cxn ang="0">
                    <a:pos x="225" y="95"/>
                  </a:cxn>
                  <a:cxn ang="0">
                    <a:pos x="225" y="161"/>
                  </a:cxn>
                  <a:cxn ang="0">
                    <a:pos x="0" y="134"/>
                  </a:cxn>
                  <a:cxn ang="0">
                    <a:pos x="0" y="107"/>
                  </a:cxn>
                  <a:cxn ang="0">
                    <a:pos x="3" y="74"/>
                  </a:cxn>
                  <a:cxn ang="0">
                    <a:pos x="3" y="5"/>
                  </a:cxn>
                  <a:cxn ang="0">
                    <a:pos x="120" y="5"/>
                  </a:cxn>
                  <a:cxn ang="0">
                    <a:pos x="129" y="8"/>
                  </a:cxn>
                  <a:cxn ang="0">
                    <a:pos x="180" y="2"/>
                  </a:cxn>
                  <a:cxn ang="0">
                    <a:pos x="231" y="2"/>
                  </a:cxn>
                  <a:cxn ang="0">
                    <a:pos x="228" y="59"/>
                  </a:cxn>
                  <a:cxn ang="0">
                    <a:pos x="225" y="95"/>
                  </a:cxn>
                </a:cxnLst>
                <a:rect b="b" l="0" r="r" t="0"/>
                <a:pathLst>
                  <a:path h="161" w="231">
                    <a:moveTo>
                      <a:pt x="225" y="95"/>
                    </a:moveTo>
                    <a:cubicBezTo>
                      <a:pt x="225" y="117"/>
                      <a:pt x="225" y="139"/>
                      <a:pt x="225" y="161"/>
                    </a:cubicBezTo>
                    <a:cubicBezTo>
                      <a:pt x="146" y="156"/>
                      <a:pt x="75" y="143"/>
                      <a:pt x="0" y="134"/>
                    </a:cubicBezTo>
                    <a:cubicBezTo>
                      <a:pt x="0" y="125"/>
                      <a:pt x="0" y="116"/>
                      <a:pt x="0" y="107"/>
                    </a:cubicBezTo>
                    <a:cubicBezTo>
                      <a:pt x="7" y="102"/>
                      <a:pt x="1" y="84"/>
                      <a:pt x="3" y="74"/>
                    </a:cubicBezTo>
                    <a:cubicBezTo>
                      <a:pt x="3" y="51"/>
                      <a:pt x="3" y="28"/>
                      <a:pt x="3" y="5"/>
                    </a:cubicBezTo>
                    <a:cubicBezTo>
                      <a:pt x="42" y="5"/>
                      <a:pt x="81" y="5"/>
                      <a:pt x="120" y="5"/>
                    </a:cubicBezTo>
                    <a:cubicBezTo>
                      <a:pt x="115" y="12"/>
                      <a:pt x="130" y="14"/>
                      <a:pt x="129" y="8"/>
                    </a:cubicBezTo>
                    <a:cubicBezTo>
                      <a:pt x="140" y="0"/>
                      <a:pt x="169" y="10"/>
                      <a:pt x="180" y="2"/>
                    </a:cubicBezTo>
                    <a:cubicBezTo>
                      <a:pt x="197" y="2"/>
                      <a:pt x="214" y="2"/>
                      <a:pt x="231" y="2"/>
                    </a:cubicBezTo>
                    <a:cubicBezTo>
                      <a:pt x="230" y="21"/>
                      <a:pt x="226" y="37"/>
                      <a:pt x="228" y="59"/>
                    </a:cubicBezTo>
                    <a:cubicBezTo>
                      <a:pt x="221" y="65"/>
                      <a:pt x="227" y="84"/>
                      <a:pt x="225" y="95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20" name="Freeform 252"/>
              <p:cNvSpPr/>
              <p:nvPr/>
            </p:nvSpPr>
            <p:spPr bwMode="auto">
              <a:xfrm>
                <a:off x="3997" y="1421"/>
                <a:ext cx="366" cy="280"/>
              </a:xfrm>
              <a:custGeom>
                <a:cxnLst>
                  <a:cxn ang="0">
                    <a:pos x="9" y="15"/>
                  </a:cxn>
                  <a:cxn ang="0">
                    <a:pos x="6" y="3"/>
                  </a:cxn>
                  <a:cxn ang="0">
                    <a:pos x="117" y="21"/>
                  </a:cxn>
                  <a:cxn ang="0">
                    <a:pos x="213" y="30"/>
                  </a:cxn>
                  <a:cxn ang="0">
                    <a:pos x="216" y="138"/>
                  </a:cxn>
                  <a:cxn ang="0">
                    <a:pos x="216" y="165"/>
                  </a:cxn>
                  <a:cxn ang="0">
                    <a:pos x="177" y="165"/>
                  </a:cxn>
                  <a:cxn ang="0">
                    <a:pos x="117" y="165"/>
                  </a:cxn>
                  <a:cxn ang="0">
                    <a:pos x="78" y="162"/>
                  </a:cxn>
                  <a:cxn ang="0">
                    <a:pos x="39" y="162"/>
                  </a:cxn>
                  <a:cxn ang="0">
                    <a:pos x="9" y="159"/>
                  </a:cxn>
                  <a:cxn ang="0">
                    <a:pos x="0" y="159"/>
                  </a:cxn>
                  <a:cxn ang="0">
                    <a:pos x="6" y="111"/>
                  </a:cxn>
                  <a:cxn ang="0">
                    <a:pos x="9" y="93"/>
                  </a:cxn>
                  <a:cxn ang="0">
                    <a:pos x="9" y="69"/>
                  </a:cxn>
                  <a:cxn ang="0">
                    <a:pos x="9" y="15"/>
                  </a:cxn>
                </a:cxnLst>
                <a:rect b="b" l="0" r="r" t="0"/>
                <a:pathLst>
                  <a:path h="165" w="216">
                    <a:moveTo>
                      <a:pt x="9" y="15"/>
                    </a:moveTo>
                    <a:cubicBezTo>
                      <a:pt x="9" y="10"/>
                      <a:pt x="10" y="4"/>
                      <a:pt x="6" y="3"/>
                    </a:cubicBezTo>
                    <a:cubicBezTo>
                      <a:pt x="40" y="0"/>
                      <a:pt x="90" y="7"/>
                      <a:pt x="117" y="21"/>
                    </a:cubicBezTo>
                    <a:cubicBezTo>
                      <a:pt x="141" y="10"/>
                      <a:pt x="180" y="30"/>
                      <a:pt x="213" y="30"/>
                    </a:cubicBezTo>
                    <a:cubicBezTo>
                      <a:pt x="215" y="65"/>
                      <a:pt x="209" y="108"/>
                      <a:pt x="216" y="138"/>
                    </a:cubicBezTo>
                    <a:cubicBezTo>
                      <a:pt x="216" y="147"/>
                      <a:pt x="216" y="156"/>
                      <a:pt x="216" y="165"/>
                    </a:cubicBezTo>
                    <a:cubicBezTo>
                      <a:pt x="203" y="165"/>
                      <a:pt x="190" y="165"/>
                      <a:pt x="177" y="165"/>
                    </a:cubicBezTo>
                    <a:cubicBezTo>
                      <a:pt x="157" y="165"/>
                      <a:pt x="137" y="165"/>
                      <a:pt x="117" y="165"/>
                    </a:cubicBezTo>
                    <a:cubicBezTo>
                      <a:pt x="110" y="158"/>
                      <a:pt x="90" y="164"/>
                      <a:pt x="78" y="162"/>
                    </a:cubicBezTo>
                    <a:cubicBezTo>
                      <a:pt x="65" y="162"/>
                      <a:pt x="52" y="162"/>
                      <a:pt x="39" y="162"/>
                    </a:cubicBezTo>
                    <a:cubicBezTo>
                      <a:pt x="35" y="155"/>
                      <a:pt x="18" y="161"/>
                      <a:pt x="9" y="159"/>
                    </a:cubicBezTo>
                    <a:cubicBezTo>
                      <a:pt x="6" y="159"/>
                      <a:pt x="3" y="159"/>
                      <a:pt x="0" y="159"/>
                    </a:cubicBezTo>
                    <a:cubicBezTo>
                      <a:pt x="3" y="144"/>
                      <a:pt x="6" y="129"/>
                      <a:pt x="6" y="111"/>
                    </a:cubicBezTo>
                    <a:cubicBezTo>
                      <a:pt x="13" y="111"/>
                      <a:pt x="7" y="98"/>
                      <a:pt x="9" y="93"/>
                    </a:cubicBezTo>
                    <a:cubicBezTo>
                      <a:pt x="9" y="85"/>
                      <a:pt x="9" y="77"/>
                      <a:pt x="9" y="69"/>
                    </a:cubicBezTo>
                    <a:cubicBezTo>
                      <a:pt x="14" y="58"/>
                      <a:pt x="14" y="26"/>
                      <a:pt x="9" y="15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21" name="Freeform 253"/>
              <p:cNvSpPr/>
              <p:nvPr/>
            </p:nvSpPr>
            <p:spPr bwMode="auto">
              <a:xfrm>
                <a:off x="2843" y="1470"/>
                <a:ext cx="86" cy="19"/>
              </a:xfrm>
              <a:custGeom>
                <a:cxnLst>
                  <a:cxn ang="0">
                    <a:pos x="0" y="7"/>
                  </a:cxn>
                  <a:cxn ang="0">
                    <a:pos x="51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51">
                    <a:moveTo>
                      <a:pt x="0" y="7"/>
                    </a:moveTo>
                    <a:cubicBezTo>
                      <a:pt x="11" y="0"/>
                      <a:pt x="35" y="6"/>
                      <a:pt x="51" y="4"/>
                    </a:cubicBezTo>
                    <a:cubicBezTo>
                      <a:pt x="40" y="11"/>
                      <a:pt x="16" y="5"/>
                      <a:pt x="0" y="7"/>
                    </a:cubicBezTo>
                    <a:close/>
                  </a:path>
                </a:pathLst>
              </a:custGeom>
              <a:solidFill>
                <a:srgbClr val="16333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22" name="Freeform 254"/>
              <p:cNvSpPr/>
              <p:nvPr/>
            </p:nvSpPr>
            <p:spPr bwMode="auto">
              <a:xfrm>
                <a:off x="4378" y="1477"/>
                <a:ext cx="219" cy="229"/>
              </a:xfrm>
              <a:custGeom>
                <a:cxnLst>
                  <a:cxn ang="0">
                    <a:pos x="0" y="135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81" y="3"/>
                  </a:cxn>
                  <a:cxn ang="0">
                    <a:pos x="111" y="3"/>
                  </a:cxn>
                  <a:cxn ang="0">
                    <a:pos x="126" y="39"/>
                  </a:cxn>
                  <a:cxn ang="0">
                    <a:pos x="126" y="135"/>
                  </a:cxn>
                  <a:cxn ang="0">
                    <a:pos x="84" y="135"/>
                  </a:cxn>
                  <a:cxn ang="0">
                    <a:pos x="42" y="135"/>
                  </a:cxn>
                  <a:cxn ang="0">
                    <a:pos x="0" y="135"/>
                  </a:cxn>
                </a:cxnLst>
                <a:rect b="b" l="0" r="r" t="0"/>
                <a:pathLst>
                  <a:path h="135" w="129">
                    <a:moveTo>
                      <a:pt x="0" y="135"/>
                    </a:moveTo>
                    <a:cubicBezTo>
                      <a:pt x="0" y="90"/>
                      <a:pt x="0" y="45"/>
                      <a:pt x="0" y="0"/>
                    </a:cubicBezTo>
                    <a:cubicBezTo>
                      <a:pt x="16" y="0"/>
                      <a:pt x="32" y="0"/>
                      <a:pt x="48" y="0"/>
                    </a:cubicBezTo>
                    <a:cubicBezTo>
                      <a:pt x="53" y="7"/>
                      <a:pt x="71" y="1"/>
                      <a:pt x="81" y="3"/>
                    </a:cubicBezTo>
                    <a:cubicBezTo>
                      <a:pt x="91" y="3"/>
                      <a:pt x="101" y="3"/>
                      <a:pt x="111" y="3"/>
                    </a:cubicBezTo>
                    <a:cubicBezTo>
                      <a:pt x="129" y="2"/>
                      <a:pt x="127" y="21"/>
                      <a:pt x="126" y="39"/>
                    </a:cubicBezTo>
                    <a:cubicBezTo>
                      <a:pt x="126" y="71"/>
                      <a:pt x="126" y="103"/>
                      <a:pt x="126" y="135"/>
                    </a:cubicBezTo>
                    <a:cubicBezTo>
                      <a:pt x="112" y="135"/>
                      <a:pt x="98" y="135"/>
                      <a:pt x="84" y="135"/>
                    </a:cubicBezTo>
                    <a:cubicBezTo>
                      <a:pt x="70" y="135"/>
                      <a:pt x="56" y="135"/>
                      <a:pt x="42" y="135"/>
                    </a:cubicBezTo>
                    <a:cubicBezTo>
                      <a:pt x="28" y="135"/>
                      <a:pt x="14" y="135"/>
                      <a:pt x="0" y="135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23" name="Freeform 255"/>
              <p:cNvSpPr/>
              <p:nvPr/>
            </p:nvSpPr>
            <p:spPr bwMode="auto">
              <a:xfrm>
                <a:off x="4459" y="1470"/>
                <a:ext cx="56" cy="19"/>
              </a:xfrm>
              <a:custGeom>
                <a:cxnLst>
                  <a:cxn ang="0">
                    <a:pos x="0" y="4"/>
                  </a:cxn>
                  <a:cxn ang="0">
                    <a:pos x="33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3" y="5"/>
                      <a:pt x="5" y="11"/>
                      <a:pt x="0" y="4"/>
                    </a:cubicBezTo>
                    <a:close/>
                  </a:path>
                </a:pathLst>
              </a:custGeom>
              <a:solidFill>
                <a:srgbClr val="173D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24" name="Freeform 256"/>
              <p:cNvSpPr/>
              <p:nvPr/>
            </p:nvSpPr>
            <p:spPr bwMode="auto">
              <a:xfrm>
                <a:off x="3238" y="1497"/>
                <a:ext cx="18" cy="56"/>
              </a:xfrm>
              <a:custGeom>
                <a:cxnLst>
                  <a:cxn ang="0">
                    <a:pos x="7" y="33"/>
                  </a:cxn>
                  <a:cxn ang="0">
                    <a:pos x="4" y="0"/>
                  </a:cxn>
                  <a:cxn ang="0">
                    <a:pos x="7" y="33"/>
                  </a:cxn>
                </a:cxnLst>
                <a:rect b="b" l="0" r="r" t="0"/>
                <a:pathLst>
                  <a:path h="33" w="11">
                    <a:moveTo>
                      <a:pt x="7" y="33"/>
                    </a:moveTo>
                    <a:cubicBezTo>
                      <a:pt x="0" y="28"/>
                      <a:pt x="6" y="10"/>
                      <a:pt x="4" y="0"/>
                    </a:cubicBezTo>
                    <a:cubicBezTo>
                      <a:pt x="11" y="5"/>
                      <a:pt x="5" y="23"/>
                      <a:pt x="7" y="33"/>
                    </a:cubicBezTo>
                    <a:close/>
                  </a:path>
                </a:pathLst>
              </a:custGeom>
              <a:solidFill>
                <a:srgbClr val="20506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26" name="Freeform 258"/>
              <p:cNvSpPr/>
              <p:nvPr/>
            </p:nvSpPr>
            <p:spPr bwMode="auto">
              <a:xfrm>
                <a:off x="3997" y="1538"/>
                <a:ext cx="22" cy="71"/>
              </a:xfrm>
              <a:custGeom>
                <a:cxnLst>
                  <a:cxn ang="0">
                    <a:pos x="3" y="0"/>
                  </a:cxn>
                  <a:cxn ang="0">
                    <a:pos x="9" y="24"/>
                  </a:cxn>
                  <a:cxn ang="0">
                    <a:pos x="6" y="42"/>
                  </a:cxn>
                  <a:cxn ang="0">
                    <a:pos x="3" y="27"/>
                  </a:cxn>
                  <a:cxn ang="0">
                    <a:pos x="3" y="0"/>
                  </a:cxn>
                </a:cxnLst>
                <a:rect b="b" l="0" r="r" t="0"/>
                <a:pathLst>
                  <a:path h="42" w="13">
                    <a:moveTo>
                      <a:pt x="3" y="0"/>
                    </a:moveTo>
                    <a:cubicBezTo>
                      <a:pt x="12" y="1"/>
                      <a:pt x="0" y="23"/>
                      <a:pt x="9" y="24"/>
                    </a:cubicBezTo>
                    <a:cubicBezTo>
                      <a:pt x="7" y="29"/>
                      <a:pt x="13" y="42"/>
                      <a:pt x="6" y="42"/>
                    </a:cubicBezTo>
                    <a:cubicBezTo>
                      <a:pt x="4" y="38"/>
                      <a:pt x="10" y="26"/>
                      <a:pt x="3" y="27"/>
                    </a:cubicBezTo>
                    <a:cubicBezTo>
                      <a:pt x="3" y="18"/>
                      <a:pt x="3" y="9"/>
                      <a:pt x="3" y="0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27" name="Freeform 259"/>
              <p:cNvSpPr/>
              <p:nvPr/>
            </p:nvSpPr>
            <p:spPr bwMode="auto">
              <a:xfrm>
                <a:off x="3593" y="1568"/>
                <a:ext cx="19" cy="72"/>
              </a:xfrm>
              <a:custGeom>
                <a:cxnLst>
                  <a:cxn ang="0">
                    <a:pos x="7" y="0"/>
                  </a:cxn>
                  <a:cxn ang="0">
                    <a:pos x="4" y="42"/>
                  </a:cxn>
                  <a:cxn ang="0">
                    <a:pos x="7" y="0"/>
                  </a:cxn>
                </a:cxnLst>
                <a:rect b="b" l="0" r="r" t="0"/>
                <a:pathLst>
                  <a:path h="42" w="11">
                    <a:moveTo>
                      <a:pt x="7" y="0"/>
                    </a:moveTo>
                    <a:cubicBezTo>
                      <a:pt x="5" y="13"/>
                      <a:pt x="11" y="34"/>
                      <a:pt x="4" y="42"/>
                    </a:cubicBezTo>
                    <a:cubicBezTo>
                      <a:pt x="6" y="29"/>
                      <a:pt x="0" y="8"/>
                      <a:pt x="7" y="0"/>
                    </a:cubicBezTo>
                    <a:close/>
                  </a:path>
                </a:pathLst>
              </a:custGeom>
              <a:solidFill>
                <a:srgbClr val="1D48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28" name="Freeform 260"/>
              <p:cNvSpPr/>
              <p:nvPr/>
            </p:nvSpPr>
            <p:spPr bwMode="auto">
              <a:xfrm>
                <a:off x="4351" y="1472"/>
                <a:ext cx="19" cy="183"/>
              </a:xfrm>
              <a:custGeom>
                <a:cxnLst>
                  <a:cxn ang="0">
                    <a:pos x="7" y="108"/>
                  </a:cxn>
                  <a:cxn ang="0">
                    <a:pos x="4" y="0"/>
                  </a:cxn>
                  <a:cxn ang="0">
                    <a:pos x="7" y="108"/>
                  </a:cxn>
                </a:cxnLst>
                <a:rect b="b" l="0" r="r" t="0"/>
                <a:pathLst>
                  <a:path h="108" w="11">
                    <a:moveTo>
                      <a:pt x="7" y="108"/>
                    </a:moveTo>
                    <a:cubicBezTo>
                      <a:pt x="0" y="78"/>
                      <a:pt x="6" y="35"/>
                      <a:pt x="4" y="0"/>
                    </a:cubicBezTo>
                    <a:cubicBezTo>
                      <a:pt x="11" y="30"/>
                      <a:pt x="5" y="73"/>
                      <a:pt x="7" y="108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29" name="Freeform 261"/>
              <p:cNvSpPr/>
              <p:nvPr/>
            </p:nvSpPr>
            <p:spPr bwMode="auto">
              <a:xfrm>
                <a:off x="4600" y="1599"/>
                <a:ext cx="12" cy="112"/>
              </a:xfrm>
              <a:custGeom>
                <a:cxnLst>
                  <a:cxn ang="0">
                    <a:pos x="4" y="66"/>
                  </a:cxn>
                  <a:cxn ang="0">
                    <a:pos x="7" y="0"/>
                  </a:cxn>
                  <a:cxn ang="0">
                    <a:pos x="7" y="66"/>
                  </a:cxn>
                  <a:cxn ang="0">
                    <a:pos x="4" y="66"/>
                  </a:cxn>
                </a:cxnLst>
                <a:rect b="b" l="0" r="r" t="0"/>
                <a:pathLst>
                  <a:path h="66" w="7">
                    <a:moveTo>
                      <a:pt x="4" y="66"/>
                    </a:moveTo>
                    <a:cubicBezTo>
                      <a:pt x="6" y="45"/>
                      <a:pt x="0" y="16"/>
                      <a:pt x="7" y="0"/>
                    </a:cubicBezTo>
                    <a:cubicBezTo>
                      <a:pt x="7" y="22"/>
                      <a:pt x="7" y="44"/>
                      <a:pt x="7" y="66"/>
                    </a:cubicBezTo>
                    <a:cubicBezTo>
                      <a:pt x="6" y="66"/>
                      <a:pt x="5" y="66"/>
                      <a:pt x="4" y="66"/>
                    </a:cubicBezTo>
                    <a:close/>
                  </a:path>
                </a:pathLst>
              </a:custGeom>
              <a:solidFill>
                <a:srgbClr val="076C8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30" name="Freeform 262"/>
              <p:cNvSpPr/>
              <p:nvPr/>
            </p:nvSpPr>
            <p:spPr bwMode="auto">
              <a:xfrm>
                <a:off x="2419" y="1599"/>
                <a:ext cx="19" cy="56"/>
              </a:xfrm>
              <a:custGeom>
                <a:cxnLst>
                  <a:cxn ang="0">
                    <a:pos x="4" y="33"/>
                  </a:cxn>
                  <a:cxn ang="0">
                    <a:pos x="7" y="0"/>
                  </a:cxn>
                  <a:cxn ang="0">
                    <a:pos x="4" y="33"/>
                  </a:cxn>
                </a:cxnLst>
                <a:rect b="b" l="0" r="r" t="0"/>
                <a:pathLst>
                  <a:path h="33" w="11">
                    <a:moveTo>
                      <a:pt x="4" y="33"/>
                    </a:moveTo>
                    <a:cubicBezTo>
                      <a:pt x="6" y="23"/>
                      <a:pt x="0" y="5"/>
                      <a:pt x="7" y="0"/>
                    </a:cubicBezTo>
                    <a:cubicBezTo>
                      <a:pt x="5" y="10"/>
                      <a:pt x="11" y="28"/>
                      <a:pt x="4" y="33"/>
                    </a:cubicBezTo>
                    <a:close/>
                  </a:path>
                </a:pathLst>
              </a:custGeom>
              <a:solidFill>
                <a:srgbClr val="1D48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31" name="Freeform 263"/>
              <p:cNvSpPr/>
              <p:nvPr/>
            </p:nvSpPr>
            <p:spPr bwMode="auto">
              <a:xfrm>
                <a:off x="3243" y="1638"/>
                <a:ext cx="52" cy="42"/>
              </a:xfrm>
              <a:custGeom>
                <a:cxnLst>
                  <a:cxn ang="0">
                    <a:pos x="31" y="7"/>
                  </a:cxn>
                  <a:cxn ang="0">
                    <a:pos x="7" y="25"/>
                  </a:cxn>
                  <a:cxn ang="0">
                    <a:pos x="4" y="4"/>
                  </a:cxn>
                  <a:cxn ang="0">
                    <a:pos x="31" y="7"/>
                  </a:cxn>
                </a:cxnLst>
                <a:rect b="b" l="0" r="r" t="0"/>
                <a:pathLst>
                  <a:path h="25" w="31">
                    <a:moveTo>
                      <a:pt x="31" y="7"/>
                    </a:moveTo>
                    <a:cubicBezTo>
                      <a:pt x="15" y="5"/>
                      <a:pt x="1" y="5"/>
                      <a:pt x="7" y="25"/>
                    </a:cubicBezTo>
                    <a:cubicBezTo>
                      <a:pt x="0" y="24"/>
                      <a:pt x="6" y="10"/>
                      <a:pt x="4" y="4"/>
                    </a:cubicBezTo>
                    <a:cubicBezTo>
                      <a:pt x="12" y="6"/>
                      <a:pt x="28" y="0"/>
                      <a:pt x="31" y="7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32" name="Freeform 264"/>
              <p:cNvSpPr/>
              <p:nvPr/>
            </p:nvSpPr>
            <p:spPr bwMode="auto">
              <a:xfrm>
                <a:off x="4012" y="1684"/>
                <a:ext cx="51" cy="18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1" y="5"/>
                      <a:pt x="4" y="11"/>
                      <a:pt x="0" y="4"/>
                    </a:cubicBezTo>
                    <a:close/>
                  </a:path>
                </a:pathLst>
              </a:custGeom>
              <a:solidFill>
                <a:srgbClr val="1D48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33" name="Freeform 265"/>
              <p:cNvSpPr/>
              <p:nvPr/>
            </p:nvSpPr>
            <p:spPr bwMode="auto">
              <a:xfrm>
                <a:off x="3771" y="1685"/>
                <a:ext cx="404" cy="219"/>
              </a:xfrm>
              <a:custGeom>
                <a:cxnLst>
                  <a:cxn ang="0">
                    <a:pos x="55" y="105"/>
                  </a:cxn>
                  <a:cxn ang="0">
                    <a:pos x="1" y="105"/>
                  </a:cxn>
                  <a:cxn ang="0">
                    <a:pos x="7" y="0"/>
                  </a:cxn>
                  <a:cxn ang="0">
                    <a:pos x="190" y="21"/>
                  </a:cxn>
                  <a:cxn ang="0">
                    <a:pos x="232" y="24"/>
                  </a:cxn>
                  <a:cxn ang="0">
                    <a:pos x="238" y="27"/>
                  </a:cxn>
                  <a:cxn ang="0">
                    <a:pos x="238" y="129"/>
                  </a:cxn>
                  <a:cxn ang="0">
                    <a:pos x="88" y="108"/>
                  </a:cxn>
                  <a:cxn ang="0">
                    <a:pos x="55" y="105"/>
                  </a:cxn>
                </a:cxnLst>
                <a:rect b="b" l="0" r="r" t="0"/>
                <a:pathLst>
                  <a:path h="129" w="238">
                    <a:moveTo>
                      <a:pt x="55" y="105"/>
                    </a:moveTo>
                    <a:cubicBezTo>
                      <a:pt x="37" y="105"/>
                      <a:pt x="19" y="105"/>
                      <a:pt x="1" y="105"/>
                    </a:cubicBezTo>
                    <a:cubicBezTo>
                      <a:pt x="0" y="67"/>
                      <a:pt x="9" y="39"/>
                      <a:pt x="7" y="0"/>
                    </a:cubicBezTo>
                    <a:cubicBezTo>
                      <a:pt x="66" y="3"/>
                      <a:pt x="115" y="29"/>
                      <a:pt x="190" y="21"/>
                    </a:cubicBezTo>
                    <a:cubicBezTo>
                      <a:pt x="198" y="28"/>
                      <a:pt x="219" y="22"/>
                      <a:pt x="232" y="24"/>
                    </a:cubicBezTo>
                    <a:cubicBezTo>
                      <a:pt x="234" y="25"/>
                      <a:pt x="235" y="27"/>
                      <a:pt x="238" y="27"/>
                    </a:cubicBezTo>
                    <a:cubicBezTo>
                      <a:pt x="238" y="61"/>
                      <a:pt x="238" y="95"/>
                      <a:pt x="238" y="129"/>
                    </a:cubicBezTo>
                    <a:cubicBezTo>
                      <a:pt x="191" y="119"/>
                      <a:pt x="143" y="110"/>
                      <a:pt x="88" y="108"/>
                    </a:cubicBezTo>
                    <a:cubicBezTo>
                      <a:pt x="83" y="101"/>
                      <a:pt x="65" y="107"/>
                      <a:pt x="55" y="105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34" name="Freeform 266"/>
              <p:cNvSpPr/>
              <p:nvPr/>
            </p:nvSpPr>
            <p:spPr bwMode="auto">
              <a:xfrm>
                <a:off x="4129" y="1689"/>
                <a:ext cx="66" cy="18"/>
              </a:xfrm>
              <a:custGeom>
                <a:cxnLst>
                  <a:cxn ang="0">
                    <a:pos x="0" y="4"/>
                  </a:cxn>
                  <a:cxn ang="0">
                    <a:pos x="39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9">
                    <a:moveTo>
                      <a:pt x="0" y="4"/>
                    </a:moveTo>
                    <a:cubicBezTo>
                      <a:pt x="12" y="6"/>
                      <a:pt x="32" y="0"/>
                      <a:pt x="39" y="7"/>
                    </a:cubicBezTo>
                    <a:cubicBezTo>
                      <a:pt x="27" y="5"/>
                      <a:pt x="7" y="11"/>
                      <a:pt x="0" y="4"/>
                    </a:cubicBezTo>
                    <a:close/>
                  </a:path>
                </a:pathLst>
              </a:custGeom>
              <a:solidFill>
                <a:srgbClr val="173D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35" name="Freeform 267"/>
              <p:cNvSpPr/>
              <p:nvPr/>
            </p:nvSpPr>
            <p:spPr bwMode="auto">
              <a:xfrm>
                <a:off x="4297" y="1701"/>
                <a:ext cx="66" cy="8"/>
              </a:xfrm>
              <a:custGeom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9">
                    <a:moveTo>
                      <a:pt x="0" y="0"/>
                    </a:moveTo>
                    <a:cubicBezTo>
                      <a:pt x="13" y="0"/>
                      <a:pt x="26" y="0"/>
                      <a:pt x="39" y="0"/>
                    </a:cubicBezTo>
                    <a:cubicBezTo>
                      <a:pt x="33" y="5"/>
                      <a:pt x="6" y="5"/>
                      <a:pt x="0" y="0"/>
                    </a:cubicBezTo>
                    <a:close/>
                  </a:path>
                </a:pathLst>
              </a:custGeom>
              <a:solidFill>
                <a:srgbClr val="20506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37" name="Freeform 269"/>
              <p:cNvSpPr/>
              <p:nvPr/>
            </p:nvSpPr>
            <p:spPr bwMode="auto">
              <a:xfrm>
                <a:off x="3244" y="1646"/>
                <a:ext cx="143" cy="212"/>
              </a:xfrm>
              <a:custGeom>
                <a:cxnLst>
                  <a:cxn ang="0">
                    <a:pos x="6" y="56"/>
                  </a:cxn>
                  <a:cxn ang="0">
                    <a:pos x="6" y="20"/>
                  </a:cxn>
                  <a:cxn ang="0">
                    <a:pos x="30" y="2"/>
                  </a:cxn>
                  <a:cxn ang="0">
                    <a:pos x="84" y="2"/>
                  </a:cxn>
                  <a:cxn ang="0">
                    <a:pos x="72" y="80"/>
                  </a:cxn>
                  <a:cxn ang="0">
                    <a:pos x="72" y="110"/>
                  </a:cxn>
                  <a:cxn ang="0">
                    <a:pos x="72" y="125"/>
                  </a:cxn>
                  <a:cxn ang="0">
                    <a:pos x="9" y="125"/>
                  </a:cxn>
                  <a:cxn ang="0">
                    <a:pos x="9" y="104"/>
                  </a:cxn>
                  <a:cxn ang="0">
                    <a:pos x="6" y="56"/>
                  </a:cxn>
                </a:cxnLst>
                <a:rect b="b" l="0" r="r" t="0"/>
                <a:pathLst>
                  <a:path h="125" w="84">
                    <a:moveTo>
                      <a:pt x="6" y="56"/>
                    </a:moveTo>
                    <a:cubicBezTo>
                      <a:pt x="6" y="44"/>
                      <a:pt x="6" y="32"/>
                      <a:pt x="6" y="20"/>
                    </a:cubicBezTo>
                    <a:cubicBezTo>
                      <a:pt x="0" y="0"/>
                      <a:pt x="14" y="0"/>
                      <a:pt x="30" y="2"/>
                    </a:cubicBezTo>
                    <a:cubicBezTo>
                      <a:pt x="48" y="2"/>
                      <a:pt x="66" y="2"/>
                      <a:pt x="84" y="2"/>
                    </a:cubicBezTo>
                    <a:cubicBezTo>
                      <a:pt x="76" y="24"/>
                      <a:pt x="73" y="51"/>
                      <a:pt x="72" y="80"/>
                    </a:cubicBezTo>
                    <a:cubicBezTo>
                      <a:pt x="67" y="83"/>
                      <a:pt x="67" y="107"/>
                      <a:pt x="72" y="110"/>
                    </a:cubicBezTo>
                    <a:cubicBezTo>
                      <a:pt x="72" y="115"/>
                      <a:pt x="72" y="120"/>
                      <a:pt x="72" y="125"/>
                    </a:cubicBezTo>
                    <a:cubicBezTo>
                      <a:pt x="51" y="125"/>
                      <a:pt x="30" y="125"/>
                      <a:pt x="9" y="125"/>
                    </a:cubicBezTo>
                    <a:cubicBezTo>
                      <a:pt x="9" y="118"/>
                      <a:pt x="9" y="111"/>
                      <a:pt x="9" y="104"/>
                    </a:cubicBezTo>
                    <a:cubicBezTo>
                      <a:pt x="7" y="89"/>
                      <a:pt x="13" y="66"/>
                      <a:pt x="6" y="56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38" name="Freeform 270"/>
              <p:cNvSpPr/>
              <p:nvPr/>
            </p:nvSpPr>
            <p:spPr bwMode="auto">
              <a:xfrm>
                <a:off x="4607" y="1714"/>
                <a:ext cx="168" cy="19"/>
              </a:xfrm>
              <a:custGeom>
                <a:cxnLst>
                  <a:cxn ang="0">
                    <a:pos x="0" y="7"/>
                  </a:cxn>
                  <a:cxn ang="0">
                    <a:pos x="99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99">
                    <a:moveTo>
                      <a:pt x="0" y="7"/>
                    </a:moveTo>
                    <a:cubicBezTo>
                      <a:pt x="27" y="0"/>
                      <a:pt x="67" y="6"/>
                      <a:pt x="99" y="4"/>
                    </a:cubicBezTo>
                    <a:cubicBezTo>
                      <a:pt x="72" y="11"/>
                      <a:pt x="32" y="5"/>
                      <a:pt x="0" y="7"/>
                    </a:cubicBezTo>
                    <a:close/>
                  </a:path>
                </a:pathLst>
              </a:custGeom>
              <a:solidFill>
                <a:srgbClr val="0E47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39" name="Freeform 271"/>
              <p:cNvSpPr/>
              <p:nvPr/>
            </p:nvSpPr>
            <p:spPr bwMode="auto">
              <a:xfrm>
                <a:off x="3248" y="1741"/>
                <a:ext cx="18" cy="82"/>
              </a:xfrm>
              <a:custGeom>
                <a:cxnLst>
                  <a:cxn ang="0">
                    <a:pos x="4" y="0"/>
                  </a:cxn>
                  <a:cxn ang="0">
                    <a:pos x="7" y="48"/>
                  </a:cxn>
                  <a:cxn ang="0">
                    <a:pos x="4" y="0"/>
                  </a:cxn>
                </a:cxnLst>
                <a:rect b="b" l="0" r="r" t="0"/>
                <a:pathLst>
                  <a:path h="48" w="11">
                    <a:moveTo>
                      <a:pt x="4" y="0"/>
                    </a:moveTo>
                    <a:cubicBezTo>
                      <a:pt x="11" y="10"/>
                      <a:pt x="5" y="33"/>
                      <a:pt x="7" y="48"/>
                    </a:cubicBezTo>
                    <a:cubicBezTo>
                      <a:pt x="0" y="38"/>
                      <a:pt x="6" y="15"/>
                      <a:pt x="4" y="0"/>
                    </a:cubicBezTo>
                    <a:close/>
                  </a:path>
                </a:pathLst>
              </a:custGeom>
              <a:solidFill>
                <a:srgbClr val="1D40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40" name="Freeform 272"/>
              <p:cNvSpPr/>
              <p:nvPr/>
            </p:nvSpPr>
            <p:spPr bwMode="auto">
              <a:xfrm>
                <a:off x="4580" y="1782"/>
                <a:ext cx="12" cy="92"/>
              </a:xfrm>
              <a:custGeom>
                <a:cxnLst>
                  <a:cxn ang="0">
                    <a:pos x="7" y="0"/>
                  </a:cxn>
                  <a:cxn ang="0">
                    <a:pos x="7" y="54"/>
                  </a:cxn>
                  <a:cxn ang="0">
                    <a:pos x="4" y="54"/>
                  </a:cxn>
                  <a:cxn ang="0">
                    <a:pos x="7" y="0"/>
                  </a:cxn>
                </a:cxnLst>
                <a:rect b="b" l="0" r="r" t="0"/>
                <a:pathLst>
                  <a:path h="54" w="7">
                    <a:moveTo>
                      <a:pt x="7" y="0"/>
                    </a:moveTo>
                    <a:cubicBezTo>
                      <a:pt x="7" y="18"/>
                      <a:pt x="7" y="36"/>
                      <a:pt x="7" y="54"/>
                    </a:cubicBezTo>
                    <a:cubicBezTo>
                      <a:pt x="6" y="54"/>
                      <a:pt x="5" y="54"/>
                      <a:pt x="4" y="54"/>
                    </a:cubicBezTo>
                    <a:cubicBezTo>
                      <a:pt x="6" y="37"/>
                      <a:pt x="0" y="12"/>
                      <a:pt x="7" y="0"/>
                    </a:cubicBezTo>
                    <a:close/>
                  </a:path>
                </a:pathLst>
              </a:custGeom>
              <a:solidFill>
                <a:srgbClr val="2258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41" name="Freeform 273"/>
              <p:cNvSpPr/>
              <p:nvPr/>
            </p:nvSpPr>
            <p:spPr bwMode="auto">
              <a:xfrm>
                <a:off x="4595" y="1741"/>
                <a:ext cx="19" cy="77"/>
              </a:xfrm>
              <a:custGeom>
                <a:cxnLst>
                  <a:cxn ang="0">
                    <a:pos x="4" y="45"/>
                  </a:cxn>
                  <a:cxn ang="0">
                    <a:pos x="7" y="0"/>
                  </a:cxn>
                  <a:cxn ang="0">
                    <a:pos x="4" y="45"/>
                  </a:cxn>
                </a:cxnLst>
                <a:rect b="b" l="0" r="r" t="0"/>
                <a:pathLst>
                  <a:path h="45" w="11">
                    <a:moveTo>
                      <a:pt x="4" y="45"/>
                    </a:moveTo>
                    <a:cubicBezTo>
                      <a:pt x="6" y="31"/>
                      <a:pt x="0" y="9"/>
                      <a:pt x="7" y="0"/>
                    </a:cubicBezTo>
                    <a:cubicBezTo>
                      <a:pt x="5" y="14"/>
                      <a:pt x="11" y="36"/>
                      <a:pt x="4" y="45"/>
                    </a:cubicBezTo>
                    <a:close/>
                  </a:path>
                </a:pathLst>
              </a:custGeom>
              <a:solidFill>
                <a:srgbClr val="0E47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42" name="Freeform 274"/>
              <p:cNvSpPr/>
              <p:nvPr/>
            </p:nvSpPr>
            <p:spPr bwMode="auto">
              <a:xfrm>
                <a:off x="2424" y="1782"/>
                <a:ext cx="19" cy="76"/>
              </a:xfrm>
              <a:custGeom>
                <a:cxnLst>
                  <a:cxn ang="0">
                    <a:pos x="4" y="0"/>
                  </a:cxn>
                  <a:cxn ang="0">
                    <a:pos x="7" y="45"/>
                  </a:cxn>
                  <a:cxn ang="0">
                    <a:pos x="4" y="0"/>
                  </a:cxn>
                </a:cxnLst>
                <a:rect b="b" l="0" r="r" t="0"/>
                <a:pathLst>
                  <a:path h="45" w="11">
                    <a:moveTo>
                      <a:pt x="4" y="0"/>
                    </a:moveTo>
                    <a:cubicBezTo>
                      <a:pt x="11" y="9"/>
                      <a:pt x="5" y="31"/>
                      <a:pt x="7" y="45"/>
                    </a:cubicBezTo>
                    <a:cubicBezTo>
                      <a:pt x="0" y="36"/>
                      <a:pt x="6" y="14"/>
                      <a:pt x="4" y="0"/>
                    </a:cubicBezTo>
                    <a:close/>
                  </a:path>
                </a:pathLst>
              </a:custGeom>
              <a:solidFill>
                <a:srgbClr val="0B546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43" name="Freeform 275"/>
              <p:cNvSpPr/>
              <p:nvPr/>
            </p:nvSpPr>
            <p:spPr bwMode="auto">
              <a:xfrm>
                <a:off x="3865" y="1857"/>
                <a:ext cx="56" cy="18"/>
              </a:xfrm>
              <a:custGeom>
                <a:cxnLst>
                  <a:cxn ang="0">
                    <a:pos x="0" y="4"/>
                  </a:cxn>
                  <a:cxn ang="0">
                    <a:pos x="33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3" y="5"/>
                      <a:pt x="5" y="11"/>
                      <a:pt x="0" y="4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44" name="Freeform 276"/>
              <p:cNvSpPr/>
              <p:nvPr/>
            </p:nvSpPr>
            <p:spPr bwMode="auto">
              <a:xfrm>
                <a:off x="3768" y="1875"/>
                <a:ext cx="61" cy="9"/>
              </a:xfrm>
              <a:custGeom>
                <a:cxnLst>
                  <a:cxn ang="0">
                    <a:pos x="0" y="5"/>
                  </a:cxn>
                  <a:cxn ang="0">
                    <a:pos x="36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6">
                    <a:moveTo>
                      <a:pt x="0" y="5"/>
                    </a:moveTo>
                    <a:cubicBezTo>
                      <a:pt x="5" y="0"/>
                      <a:pt x="31" y="0"/>
                      <a:pt x="36" y="5"/>
                    </a:cubicBezTo>
                    <a:cubicBezTo>
                      <a:pt x="24" y="5"/>
                      <a:pt x="12" y="5"/>
                      <a:pt x="0" y="5"/>
                    </a:cubicBezTo>
                    <a:close/>
                  </a:path>
                </a:pathLst>
              </a:custGeom>
              <a:solidFill>
                <a:srgbClr val="1D48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45" name="Freeform 277"/>
              <p:cNvSpPr/>
              <p:nvPr/>
            </p:nvSpPr>
            <p:spPr bwMode="auto">
              <a:xfrm>
                <a:off x="4586" y="1874"/>
                <a:ext cx="12" cy="50"/>
              </a:xfrm>
              <a:custGeom>
                <a:cxnLst>
                  <a:cxn ang="0">
                    <a:pos x="3" y="0"/>
                  </a:cxn>
                  <a:cxn ang="0">
                    <a:pos x="0" y="3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b="b" l="0" r="r" t="0"/>
                <a:pathLst>
                  <a:path h="30" w="7">
                    <a:moveTo>
                      <a:pt x="3" y="0"/>
                    </a:moveTo>
                    <a:cubicBezTo>
                      <a:pt x="1" y="9"/>
                      <a:pt x="7" y="26"/>
                      <a:pt x="0" y="30"/>
                    </a:cubicBezTo>
                    <a:cubicBezTo>
                      <a:pt x="0" y="20"/>
                      <a:pt x="0" y="1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46" name="Freeform 278"/>
              <p:cNvSpPr/>
              <p:nvPr/>
            </p:nvSpPr>
            <p:spPr bwMode="auto">
              <a:xfrm>
                <a:off x="4593" y="1889"/>
                <a:ext cx="9" cy="56"/>
              </a:xfrm>
              <a:custGeom>
                <a:cxnLst>
                  <a:cxn ang="0">
                    <a:pos x="5" y="0"/>
                  </a:cxn>
                  <a:cxn ang="0">
                    <a:pos x="5" y="33"/>
                  </a:cxn>
                  <a:cxn ang="0">
                    <a:pos x="5" y="0"/>
                  </a:cxn>
                </a:cxnLst>
                <a:rect b="b" l="0" r="r" t="0"/>
                <a:pathLst>
                  <a:path h="33" w="5">
                    <a:moveTo>
                      <a:pt x="5" y="0"/>
                    </a:moveTo>
                    <a:cubicBezTo>
                      <a:pt x="5" y="11"/>
                      <a:pt x="5" y="22"/>
                      <a:pt x="5" y="33"/>
                    </a:cubicBezTo>
                    <a:cubicBezTo>
                      <a:pt x="0" y="29"/>
                      <a:pt x="0" y="4"/>
                      <a:pt x="5" y="0"/>
                    </a:cubicBezTo>
                    <a:close/>
                  </a:path>
                </a:pathLst>
              </a:custGeom>
              <a:solidFill>
                <a:srgbClr val="0E47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47" name="Freeform 279"/>
              <p:cNvSpPr/>
              <p:nvPr/>
            </p:nvSpPr>
            <p:spPr bwMode="auto">
              <a:xfrm>
                <a:off x="4188" y="1714"/>
                <a:ext cx="405" cy="226"/>
              </a:xfrm>
              <a:custGeom>
                <a:cxnLst>
                  <a:cxn ang="0">
                    <a:pos x="202" y="133"/>
                  </a:cxn>
                  <a:cxn ang="0">
                    <a:pos x="4" y="115"/>
                  </a:cxn>
                  <a:cxn ang="0">
                    <a:pos x="7" y="7"/>
                  </a:cxn>
                  <a:cxn ang="0">
                    <a:pos x="103" y="7"/>
                  </a:cxn>
                  <a:cxn ang="0">
                    <a:pos x="118" y="13"/>
                  </a:cxn>
                  <a:cxn ang="0">
                    <a:pos x="121" y="13"/>
                  </a:cxn>
                  <a:cxn ang="0">
                    <a:pos x="127" y="7"/>
                  </a:cxn>
                  <a:cxn ang="0">
                    <a:pos x="217" y="7"/>
                  </a:cxn>
                  <a:cxn ang="0">
                    <a:pos x="238" y="19"/>
                  </a:cxn>
                  <a:cxn ang="0">
                    <a:pos x="238" y="40"/>
                  </a:cxn>
                  <a:cxn ang="0">
                    <a:pos x="235" y="94"/>
                  </a:cxn>
                  <a:cxn ang="0">
                    <a:pos x="235" y="124"/>
                  </a:cxn>
                  <a:cxn ang="0">
                    <a:pos x="235" y="133"/>
                  </a:cxn>
                  <a:cxn ang="0">
                    <a:pos x="202" y="133"/>
                  </a:cxn>
                </a:cxnLst>
                <a:rect b="b" l="0" r="r" t="0"/>
                <a:pathLst>
                  <a:path h="133" w="239">
                    <a:moveTo>
                      <a:pt x="202" y="133"/>
                    </a:moveTo>
                    <a:cubicBezTo>
                      <a:pt x="131" y="132"/>
                      <a:pt x="68" y="123"/>
                      <a:pt x="4" y="115"/>
                    </a:cubicBezTo>
                    <a:cubicBezTo>
                      <a:pt x="6" y="80"/>
                      <a:pt x="0" y="37"/>
                      <a:pt x="7" y="7"/>
                    </a:cubicBezTo>
                    <a:cubicBezTo>
                      <a:pt x="39" y="7"/>
                      <a:pt x="71" y="7"/>
                      <a:pt x="103" y="7"/>
                    </a:cubicBezTo>
                    <a:cubicBezTo>
                      <a:pt x="103" y="14"/>
                      <a:pt x="111" y="13"/>
                      <a:pt x="118" y="13"/>
                    </a:cubicBezTo>
                    <a:cubicBezTo>
                      <a:pt x="119" y="13"/>
                      <a:pt x="120" y="13"/>
                      <a:pt x="121" y="13"/>
                    </a:cubicBezTo>
                    <a:cubicBezTo>
                      <a:pt x="122" y="10"/>
                      <a:pt x="124" y="8"/>
                      <a:pt x="127" y="7"/>
                    </a:cubicBezTo>
                    <a:cubicBezTo>
                      <a:pt x="149" y="9"/>
                      <a:pt x="190" y="5"/>
                      <a:pt x="217" y="7"/>
                    </a:cubicBezTo>
                    <a:cubicBezTo>
                      <a:pt x="228" y="8"/>
                      <a:pt x="239" y="0"/>
                      <a:pt x="238" y="19"/>
                    </a:cubicBezTo>
                    <a:cubicBezTo>
                      <a:pt x="238" y="26"/>
                      <a:pt x="238" y="33"/>
                      <a:pt x="238" y="40"/>
                    </a:cubicBezTo>
                    <a:cubicBezTo>
                      <a:pt x="231" y="52"/>
                      <a:pt x="237" y="77"/>
                      <a:pt x="235" y="94"/>
                    </a:cubicBezTo>
                    <a:cubicBezTo>
                      <a:pt x="235" y="104"/>
                      <a:pt x="235" y="114"/>
                      <a:pt x="235" y="124"/>
                    </a:cubicBezTo>
                    <a:cubicBezTo>
                      <a:pt x="235" y="127"/>
                      <a:pt x="235" y="130"/>
                      <a:pt x="235" y="133"/>
                    </a:cubicBezTo>
                    <a:cubicBezTo>
                      <a:pt x="224" y="133"/>
                      <a:pt x="213" y="133"/>
                      <a:pt x="202" y="133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48" name="Freeform 280"/>
              <p:cNvSpPr/>
              <p:nvPr/>
            </p:nvSpPr>
            <p:spPr bwMode="auto">
              <a:xfrm>
                <a:off x="3554" y="1879"/>
                <a:ext cx="456" cy="264"/>
              </a:xfrm>
              <a:custGeom>
                <a:cxnLst>
                  <a:cxn ang="0">
                    <a:pos x="114" y="3"/>
                  </a:cxn>
                  <a:cxn ang="0">
                    <a:pos x="111" y="39"/>
                  </a:cxn>
                  <a:cxn ang="0">
                    <a:pos x="126" y="3"/>
                  </a:cxn>
                  <a:cxn ang="0">
                    <a:pos x="162" y="3"/>
                  </a:cxn>
                  <a:cxn ang="0">
                    <a:pos x="264" y="18"/>
                  </a:cxn>
                  <a:cxn ang="0">
                    <a:pos x="267" y="84"/>
                  </a:cxn>
                  <a:cxn ang="0">
                    <a:pos x="267" y="102"/>
                  </a:cxn>
                  <a:cxn ang="0">
                    <a:pos x="267" y="135"/>
                  </a:cxn>
                  <a:cxn ang="0">
                    <a:pos x="264" y="150"/>
                  </a:cxn>
                  <a:cxn ang="0">
                    <a:pos x="213" y="153"/>
                  </a:cxn>
                  <a:cxn ang="0">
                    <a:pos x="180" y="150"/>
                  </a:cxn>
                  <a:cxn ang="0">
                    <a:pos x="120" y="147"/>
                  </a:cxn>
                  <a:cxn ang="0">
                    <a:pos x="0" y="129"/>
                  </a:cxn>
                  <a:cxn ang="0">
                    <a:pos x="3" y="57"/>
                  </a:cxn>
                  <a:cxn ang="0">
                    <a:pos x="3" y="12"/>
                  </a:cxn>
                  <a:cxn ang="0">
                    <a:pos x="3" y="0"/>
                  </a:cxn>
                  <a:cxn ang="0">
                    <a:pos x="42" y="0"/>
                  </a:cxn>
                  <a:cxn ang="0">
                    <a:pos x="78" y="0"/>
                  </a:cxn>
                  <a:cxn ang="0">
                    <a:pos x="114" y="3"/>
                  </a:cxn>
                </a:cxnLst>
                <a:rect b="b" l="0" r="r" t="0"/>
                <a:pathLst>
                  <a:path h="156" w="269">
                    <a:moveTo>
                      <a:pt x="114" y="3"/>
                    </a:moveTo>
                    <a:cubicBezTo>
                      <a:pt x="114" y="16"/>
                      <a:pt x="109" y="24"/>
                      <a:pt x="111" y="39"/>
                    </a:cubicBezTo>
                    <a:cubicBezTo>
                      <a:pt x="126" y="37"/>
                      <a:pt x="119" y="13"/>
                      <a:pt x="126" y="3"/>
                    </a:cubicBezTo>
                    <a:cubicBezTo>
                      <a:pt x="138" y="3"/>
                      <a:pt x="150" y="3"/>
                      <a:pt x="162" y="3"/>
                    </a:cubicBezTo>
                    <a:cubicBezTo>
                      <a:pt x="199" y="5"/>
                      <a:pt x="240" y="3"/>
                      <a:pt x="264" y="18"/>
                    </a:cubicBezTo>
                    <a:cubicBezTo>
                      <a:pt x="266" y="39"/>
                      <a:pt x="260" y="68"/>
                      <a:pt x="267" y="84"/>
                    </a:cubicBezTo>
                    <a:cubicBezTo>
                      <a:pt x="267" y="90"/>
                      <a:pt x="267" y="96"/>
                      <a:pt x="267" y="102"/>
                    </a:cubicBezTo>
                    <a:cubicBezTo>
                      <a:pt x="267" y="113"/>
                      <a:pt x="267" y="124"/>
                      <a:pt x="267" y="135"/>
                    </a:cubicBezTo>
                    <a:cubicBezTo>
                      <a:pt x="269" y="143"/>
                      <a:pt x="263" y="143"/>
                      <a:pt x="264" y="150"/>
                    </a:cubicBezTo>
                    <a:cubicBezTo>
                      <a:pt x="252" y="156"/>
                      <a:pt x="230" y="152"/>
                      <a:pt x="213" y="153"/>
                    </a:cubicBezTo>
                    <a:cubicBezTo>
                      <a:pt x="208" y="146"/>
                      <a:pt x="190" y="152"/>
                      <a:pt x="180" y="150"/>
                    </a:cubicBezTo>
                    <a:cubicBezTo>
                      <a:pt x="151" y="147"/>
                      <a:pt x="147" y="146"/>
                      <a:pt x="120" y="147"/>
                    </a:cubicBezTo>
                    <a:cubicBezTo>
                      <a:pt x="82" y="148"/>
                      <a:pt x="46" y="130"/>
                      <a:pt x="0" y="129"/>
                    </a:cubicBezTo>
                    <a:cubicBezTo>
                      <a:pt x="4" y="108"/>
                      <a:pt x="3" y="82"/>
                      <a:pt x="3" y="57"/>
                    </a:cubicBezTo>
                    <a:cubicBezTo>
                      <a:pt x="8" y="49"/>
                      <a:pt x="8" y="20"/>
                      <a:pt x="3" y="12"/>
                    </a:cubicBezTo>
                    <a:cubicBezTo>
                      <a:pt x="3" y="8"/>
                      <a:pt x="3" y="4"/>
                      <a:pt x="3" y="0"/>
                    </a:cubicBezTo>
                    <a:cubicBezTo>
                      <a:pt x="16" y="0"/>
                      <a:pt x="29" y="0"/>
                      <a:pt x="42" y="0"/>
                    </a:cubicBezTo>
                    <a:cubicBezTo>
                      <a:pt x="54" y="0"/>
                      <a:pt x="66" y="0"/>
                      <a:pt x="78" y="0"/>
                    </a:cubicBezTo>
                    <a:cubicBezTo>
                      <a:pt x="84" y="7"/>
                      <a:pt x="103" y="1"/>
                      <a:pt x="114" y="3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49" name="Freeform 281"/>
              <p:cNvSpPr/>
              <p:nvPr/>
            </p:nvSpPr>
            <p:spPr bwMode="auto">
              <a:xfrm>
                <a:off x="4531" y="1940"/>
                <a:ext cx="55" cy="8"/>
              </a:xfrm>
              <a:custGeom>
                <a:cxnLst>
                  <a:cxn ang="0">
                    <a:pos x="0" y="0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3">
                    <a:moveTo>
                      <a:pt x="0" y="0"/>
                    </a:moveTo>
                    <a:cubicBezTo>
                      <a:pt x="11" y="0"/>
                      <a:pt x="22" y="0"/>
                      <a:pt x="33" y="0"/>
                    </a:cubicBezTo>
                    <a:cubicBezTo>
                      <a:pt x="29" y="5"/>
                      <a:pt x="4" y="5"/>
                      <a:pt x="0" y="0"/>
                    </a:cubicBezTo>
                    <a:close/>
                  </a:path>
                </a:pathLst>
              </a:custGeom>
              <a:solidFill>
                <a:srgbClr val="20506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50" name="Freeform 282"/>
              <p:cNvSpPr/>
              <p:nvPr/>
            </p:nvSpPr>
            <p:spPr bwMode="auto">
              <a:xfrm>
                <a:off x="4012" y="1904"/>
                <a:ext cx="361" cy="259"/>
              </a:xfrm>
              <a:custGeom>
                <a:cxnLst>
                  <a:cxn ang="0">
                    <a:pos x="6" y="0"/>
                  </a:cxn>
                  <a:cxn ang="0">
                    <a:pos x="192" y="24"/>
                  </a:cxn>
                  <a:cxn ang="0">
                    <a:pos x="213" y="27"/>
                  </a:cxn>
                  <a:cxn ang="0">
                    <a:pos x="213" y="147"/>
                  </a:cxn>
                  <a:cxn ang="0">
                    <a:pos x="198" y="147"/>
                  </a:cxn>
                  <a:cxn ang="0">
                    <a:pos x="168" y="144"/>
                  </a:cxn>
                  <a:cxn ang="0">
                    <a:pos x="102" y="135"/>
                  </a:cxn>
                  <a:cxn ang="0">
                    <a:pos x="30" y="141"/>
                  </a:cxn>
                  <a:cxn ang="0">
                    <a:pos x="0" y="138"/>
                  </a:cxn>
                  <a:cxn ang="0">
                    <a:pos x="0" y="120"/>
                  </a:cxn>
                  <a:cxn ang="0">
                    <a:pos x="3" y="108"/>
                  </a:cxn>
                  <a:cxn ang="0">
                    <a:pos x="3" y="96"/>
                  </a:cxn>
                  <a:cxn ang="0">
                    <a:pos x="6" y="66"/>
                  </a:cxn>
                  <a:cxn ang="0">
                    <a:pos x="6" y="0"/>
                  </a:cxn>
                </a:cxnLst>
                <a:rect b="b" l="0" r="r" t="0"/>
                <a:pathLst>
                  <a:path h="153" w="213">
                    <a:moveTo>
                      <a:pt x="6" y="0"/>
                    </a:moveTo>
                    <a:cubicBezTo>
                      <a:pt x="69" y="7"/>
                      <a:pt x="126" y="20"/>
                      <a:pt x="192" y="24"/>
                    </a:cubicBezTo>
                    <a:cubicBezTo>
                      <a:pt x="200" y="27"/>
                      <a:pt x="206" y="40"/>
                      <a:pt x="213" y="27"/>
                    </a:cubicBezTo>
                    <a:cubicBezTo>
                      <a:pt x="213" y="67"/>
                      <a:pt x="213" y="107"/>
                      <a:pt x="213" y="147"/>
                    </a:cubicBezTo>
                    <a:cubicBezTo>
                      <a:pt x="208" y="147"/>
                      <a:pt x="203" y="147"/>
                      <a:pt x="198" y="147"/>
                    </a:cubicBezTo>
                    <a:cubicBezTo>
                      <a:pt x="194" y="140"/>
                      <a:pt x="177" y="146"/>
                      <a:pt x="168" y="144"/>
                    </a:cubicBezTo>
                    <a:cubicBezTo>
                      <a:pt x="147" y="140"/>
                      <a:pt x="109" y="153"/>
                      <a:pt x="102" y="135"/>
                    </a:cubicBezTo>
                    <a:cubicBezTo>
                      <a:pt x="87" y="146"/>
                      <a:pt x="54" y="139"/>
                      <a:pt x="30" y="141"/>
                    </a:cubicBezTo>
                    <a:cubicBezTo>
                      <a:pt x="26" y="134"/>
                      <a:pt x="9" y="140"/>
                      <a:pt x="0" y="138"/>
                    </a:cubicBezTo>
                    <a:cubicBezTo>
                      <a:pt x="0" y="132"/>
                      <a:pt x="0" y="126"/>
                      <a:pt x="0" y="120"/>
                    </a:cubicBezTo>
                    <a:cubicBezTo>
                      <a:pt x="1" y="116"/>
                      <a:pt x="4" y="114"/>
                      <a:pt x="3" y="108"/>
                    </a:cubicBezTo>
                    <a:cubicBezTo>
                      <a:pt x="3" y="104"/>
                      <a:pt x="3" y="100"/>
                      <a:pt x="3" y="96"/>
                    </a:cubicBezTo>
                    <a:cubicBezTo>
                      <a:pt x="10" y="92"/>
                      <a:pt x="4" y="75"/>
                      <a:pt x="6" y="66"/>
                    </a:cubicBezTo>
                    <a:cubicBezTo>
                      <a:pt x="6" y="44"/>
                      <a:pt x="6" y="22"/>
                      <a:pt x="6" y="0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51" name="Freeform 283"/>
              <p:cNvSpPr/>
              <p:nvPr/>
            </p:nvSpPr>
            <p:spPr bwMode="auto">
              <a:xfrm>
                <a:off x="4520" y="1948"/>
                <a:ext cx="66" cy="19"/>
              </a:xfrm>
              <a:custGeom>
                <a:cxnLst>
                  <a:cxn ang="0">
                    <a:pos x="0" y="4"/>
                  </a:cxn>
                  <a:cxn ang="0">
                    <a:pos x="39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9">
                    <a:moveTo>
                      <a:pt x="0" y="4"/>
                    </a:moveTo>
                    <a:cubicBezTo>
                      <a:pt x="12" y="6"/>
                      <a:pt x="32" y="0"/>
                      <a:pt x="39" y="7"/>
                    </a:cubicBezTo>
                    <a:cubicBezTo>
                      <a:pt x="27" y="5"/>
                      <a:pt x="7" y="11"/>
                      <a:pt x="0" y="4"/>
                    </a:cubicBezTo>
                    <a:close/>
                  </a:path>
                </a:pathLst>
              </a:custGeom>
              <a:solidFill>
                <a:srgbClr val="1D40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52" name="Freeform 284"/>
              <p:cNvSpPr/>
              <p:nvPr/>
            </p:nvSpPr>
            <p:spPr bwMode="auto">
              <a:xfrm>
                <a:off x="4387" y="1955"/>
                <a:ext cx="199" cy="210"/>
              </a:xfrm>
              <a:custGeom>
                <a:cxnLst>
                  <a:cxn ang="0">
                    <a:pos x="118" y="3"/>
                  </a:cxn>
                  <a:cxn ang="0">
                    <a:pos x="109" y="123"/>
                  </a:cxn>
                  <a:cxn ang="0">
                    <a:pos x="16" y="120"/>
                  </a:cxn>
                  <a:cxn ang="0">
                    <a:pos x="16" y="117"/>
                  </a:cxn>
                  <a:cxn ang="0">
                    <a:pos x="7" y="117"/>
                  </a:cxn>
                  <a:cxn ang="0">
                    <a:pos x="4" y="0"/>
                  </a:cxn>
                  <a:cxn ang="0">
                    <a:pos x="40" y="0"/>
                  </a:cxn>
                  <a:cxn ang="0">
                    <a:pos x="79" y="0"/>
                  </a:cxn>
                  <a:cxn ang="0">
                    <a:pos x="118" y="3"/>
                  </a:cxn>
                </a:cxnLst>
                <a:rect b="b" l="0" r="r" t="0"/>
                <a:pathLst>
                  <a:path h="124" w="118">
                    <a:moveTo>
                      <a:pt x="118" y="3"/>
                    </a:moveTo>
                    <a:cubicBezTo>
                      <a:pt x="117" y="45"/>
                      <a:pt x="112" y="83"/>
                      <a:pt x="109" y="123"/>
                    </a:cubicBezTo>
                    <a:cubicBezTo>
                      <a:pt x="76" y="124"/>
                      <a:pt x="50" y="118"/>
                      <a:pt x="16" y="120"/>
                    </a:cubicBezTo>
                    <a:cubicBezTo>
                      <a:pt x="16" y="119"/>
                      <a:pt x="16" y="118"/>
                      <a:pt x="16" y="117"/>
                    </a:cubicBezTo>
                    <a:cubicBezTo>
                      <a:pt x="13" y="117"/>
                      <a:pt x="10" y="117"/>
                      <a:pt x="7" y="117"/>
                    </a:cubicBezTo>
                    <a:cubicBezTo>
                      <a:pt x="0" y="84"/>
                      <a:pt x="6" y="38"/>
                      <a:pt x="4" y="0"/>
                    </a:cubicBezTo>
                    <a:cubicBezTo>
                      <a:pt x="16" y="0"/>
                      <a:pt x="28" y="0"/>
                      <a:pt x="40" y="0"/>
                    </a:cubicBezTo>
                    <a:cubicBezTo>
                      <a:pt x="53" y="0"/>
                      <a:pt x="66" y="0"/>
                      <a:pt x="79" y="0"/>
                    </a:cubicBezTo>
                    <a:cubicBezTo>
                      <a:pt x="86" y="7"/>
                      <a:pt x="106" y="1"/>
                      <a:pt x="118" y="3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53" name="Freeform 285"/>
              <p:cNvSpPr/>
              <p:nvPr/>
            </p:nvSpPr>
            <p:spPr bwMode="auto">
              <a:xfrm>
                <a:off x="3248" y="1874"/>
                <a:ext cx="301" cy="225"/>
              </a:xfrm>
              <a:custGeom>
                <a:cxnLst>
                  <a:cxn ang="0">
                    <a:pos x="175" y="3"/>
                  </a:cxn>
                  <a:cxn ang="0">
                    <a:pos x="169" y="132"/>
                  </a:cxn>
                  <a:cxn ang="0">
                    <a:pos x="46" y="129"/>
                  </a:cxn>
                  <a:cxn ang="0">
                    <a:pos x="16" y="126"/>
                  </a:cxn>
                  <a:cxn ang="0">
                    <a:pos x="7" y="15"/>
                  </a:cxn>
                  <a:cxn ang="0">
                    <a:pos x="7" y="0"/>
                  </a:cxn>
                  <a:cxn ang="0">
                    <a:pos x="64" y="0"/>
                  </a:cxn>
                  <a:cxn ang="0">
                    <a:pos x="118" y="3"/>
                  </a:cxn>
                  <a:cxn ang="0">
                    <a:pos x="175" y="3"/>
                  </a:cxn>
                </a:cxnLst>
                <a:rect b="b" l="0" r="r" t="0"/>
                <a:pathLst>
                  <a:path h="133" w="178">
                    <a:moveTo>
                      <a:pt x="175" y="3"/>
                    </a:moveTo>
                    <a:cubicBezTo>
                      <a:pt x="175" y="48"/>
                      <a:pt x="178" y="95"/>
                      <a:pt x="169" y="132"/>
                    </a:cubicBezTo>
                    <a:cubicBezTo>
                      <a:pt x="126" y="133"/>
                      <a:pt x="90" y="127"/>
                      <a:pt x="46" y="129"/>
                    </a:cubicBezTo>
                    <a:cubicBezTo>
                      <a:pt x="42" y="122"/>
                      <a:pt x="25" y="128"/>
                      <a:pt x="16" y="126"/>
                    </a:cubicBezTo>
                    <a:cubicBezTo>
                      <a:pt x="0" y="102"/>
                      <a:pt x="18" y="44"/>
                      <a:pt x="7" y="15"/>
                    </a:cubicBezTo>
                    <a:cubicBezTo>
                      <a:pt x="7" y="10"/>
                      <a:pt x="7" y="5"/>
                      <a:pt x="7" y="0"/>
                    </a:cubicBezTo>
                    <a:cubicBezTo>
                      <a:pt x="26" y="0"/>
                      <a:pt x="45" y="0"/>
                      <a:pt x="64" y="0"/>
                    </a:cubicBezTo>
                    <a:cubicBezTo>
                      <a:pt x="76" y="7"/>
                      <a:pt x="101" y="1"/>
                      <a:pt x="118" y="3"/>
                    </a:cubicBezTo>
                    <a:cubicBezTo>
                      <a:pt x="137" y="3"/>
                      <a:pt x="156" y="3"/>
                      <a:pt x="175" y="3"/>
                    </a:cubicBezTo>
                    <a:close/>
                  </a:path>
                </a:pathLst>
              </a:custGeom>
              <a:solidFill>
                <a:srgbClr val="20506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54" name="Freeform 286"/>
              <p:cNvSpPr/>
              <p:nvPr/>
            </p:nvSpPr>
            <p:spPr bwMode="auto">
              <a:xfrm>
                <a:off x="3995" y="1909"/>
                <a:ext cx="19" cy="112"/>
              </a:xfrm>
              <a:custGeom>
                <a:cxnLst>
                  <a:cxn ang="0">
                    <a:pos x="4" y="0"/>
                  </a:cxn>
                  <a:cxn ang="0">
                    <a:pos x="7" y="66"/>
                  </a:cxn>
                  <a:cxn ang="0">
                    <a:pos x="4" y="0"/>
                  </a:cxn>
                </a:cxnLst>
                <a:rect b="b" l="0" r="r" t="0"/>
                <a:pathLst>
                  <a:path h="66" w="11">
                    <a:moveTo>
                      <a:pt x="4" y="0"/>
                    </a:moveTo>
                    <a:cubicBezTo>
                      <a:pt x="11" y="16"/>
                      <a:pt x="5" y="45"/>
                      <a:pt x="7" y="66"/>
                    </a:cubicBezTo>
                    <a:cubicBezTo>
                      <a:pt x="0" y="50"/>
                      <a:pt x="6" y="21"/>
                      <a:pt x="4" y="0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55" name="Freeform 287"/>
              <p:cNvSpPr/>
              <p:nvPr/>
            </p:nvSpPr>
            <p:spPr bwMode="auto">
              <a:xfrm>
                <a:off x="4010" y="1904"/>
                <a:ext cx="12" cy="112"/>
              </a:xfrm>
              <a:custGeom>
                <a:cxnLst>
                  <a:cxn ang="0">
                    <a:pos x="4" y="66"/>
                  </a:cxn>
                  <a:cxn ang="0">
                    <a:pos x="7" y="0"/>
                  </a:cxn>
                  <a:cxn ang="0">
                    <a:pos x="7" y="66"/>
                  </a:cxn>
                  <a:cxn ang="0">
                    <a:pos x="4" y="66"/>
                  </a:cxn>
                </a:cxnLst>
                <a:rect b="b" l="0" r="r" t="0"/>
                <a:pathLst>
                  <a:path h="66" w="7">
                    <a:moveTo>
                      <a:pt x="4" y="66"/>
                    </a:moveTo>
                    <a:cubicBezTo>
                      <a:pt x="6" y="45"/>
                      <a:pt x="0" y="16"/>
                      <a:pt x="7" y="0"/>
                    </a:cubicBezTo>
                    <a:cubicBezTo>
                      <a:pt x="7" y="22"/>
                      <a:pt x="7" y="44"/>
                      <a:pt x="7" y="66"/>
                    </a:cubicBezTo>
                    <a:cubicBezTo>
                      <a:pt x="6" y="66"/>
                      <a:pt x="5" y="66"/>
                      <a:pt x="4" y="66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56" name="Freeform 288"/>
              <p:cNvSpPr/>
              <p:nvPr/>
            </p:nvSpPr>
            <p:spPr bwMode="auto">
              <a:xfrm>
                <a:off x="1643" y="1955"/>
                <a:ext cx="15" cy="76"/>
              </a:xfrm>
              <a:custGeom>
                <a:cxnLst>
                  <a:cxn ang="0">
                    <a:pos x="3" y="45"/>
                  </a:cxn>
                  <a:cxn ang="0">
                    <a:pos x="0" y="9"/>
                  </a:cxn>
                  <a:cxn ang="0">
                    <a:pos x="3" y="45"/>
                  </a:cxn>
                </a:cxnLst>
                <a:rect b="b" l="0" r="r" t="0"/>
                <a:pathLst>
                  <a:path h="45" w="9">
                    <a:moveTo>
                      <a:pt x="3" y="45"/>
                    </a:moveTo>
                    <a:cubicBezTo>
                      <a:pt x="1" y="34"/>
                      <a:pt x="7" y="15"/>
                      <a:pt x="0" y="9"/>
                    </a:cubicBezTo>
                    <a:cubicBezTo>
                      <a:pt x="8" y="0"/>
                      <a:pt x="9" y="40"/>
                      <a:pt x="3" y="45"/>
                    </a:cubicBezTo>
                    <a:close/>
                  </a:path>
                </a:pathLst>
              </a:custGeom>
              <a:solidFill>
                <a:srgbClr val="0E47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57" name="Freeform 289"/>
              <p:cNvSpPr/>
              <p:nvPr/>
            </p:nvSpPr>
            <p:spPr bwMode="auto">
              <a:xfrm>
                <a:off x="4017" y="2016"/>
                <a:ext cx="12" cy="51"/>
              </a:xfrm>
              <a:custGeom>
                <a:cxnLst>
                  <a:cxn ang="0">
                    <a:pos x="3" y="0"/>
                  </a:cxn>
                  <a:cxn ang="0">
                    <a:pos x="0" y="3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b="b" l="0" r="r" t="0"/>
                <a:pathLst>
                  <a:path h="30" w="7">
                    <a:moveTo>
                      <a:pt x="3" y="0"/>
                    </a:moveTo>
                    <a:cubicBezTo>
                      <a:pt x="1" y="9"/>
                      <a:pt x="7" y="26"/>
                      <a:pt x="0" y="30"/>
                    </a:cubicBezTo>
                    <a:cubicBezTo>
                      <a:pt x="0" y="20"/>
                      <a:pt x="0" y="1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20506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58" name="Freeform 290"/>
              <p:cNvSpPr/>
              <p:nvPr/>
            </p:nvSpPr>
            <p:spPr bwMode="auto">
              <a:xfrm>
                <a:off x="4002" y="2052"/>
                <a:ext cx="20" cy="56"/>
              </a:xfrm>
              <a:custGeom>
                <a:cxnLst>
                  <a:cxn ang="0">
                    <a:pos x="3" y="0"/>
                  </a:cxn>
                  <a:cxn ang="0">
                    <a:pos x="9" y="21"/>
                  </a:cxn>
                  <a:cxn ang="0">
                    <a:pos x="6" y="33"/>
                  </a:cxn>
                  <a:cxn ang="0">
                    <a:pos x="3" y="33"/>
                  </a:cxn>
                  <a:cxn ang="0">
                    <a:pos x="3" y="0"/>
                  </a:cxn>
                </a:cxnLst>
                <a:rect b="b" l="0" r="r" t="0"/>
                <a:pathLst>
                  <a:path h="33" w="12">
                    <a:moveTo>
                      <a:pt x="3" y="0"/>
                    </a:moveTo>
                    <a:cubicBezTo>
                      <a:pt x="12" y="0"/>
                      <a:pt x="0" y="21"/>
                      <a:pt x="9" y="21"/>
                    </a:cubicBezTo>
                    <a:cubicBezTo>
                      <a:pt x="10" y="27"/>
                      <a:pt x="7" y="29"/>
                      <a:pt x="6" y="33"/>
                    </a:cubicBezTo>
                    <a:cubicBezTo>
                      <a:pt x="5" y="33"/>
                      <a:pt x="4" y="33"/>
                      <a:pt x="3" y="33"/>
                    </a:cubicBezTo>
                    <a:cubicBezTo>
                      <a:pt x="3" y="22"/>
                      <a:pt x="3" y="11"/>
                      <a:pt x="3" y="0"/>
                    </a:cubicBezTo>
                    <a:close/>
                  </a:path>
                </a:pathLst>
              </a:custGeom>
              <a:solidFill>
                <a:srgbClr val="1D48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59" name="Freeform 291"/>
              <p:cNvSpPr/>
              <p:nvPr/>
            </p:nvSpPr>
            <p:spPr bwMode="auto">
              <a:xfrm>
                <a:off x="3859" y="2126"/>
                <a:ext cx="56" cy="19"/>
              </a:xfrm>
              <a:custGeom>
                <a:cxnLst>
                  <a:cxn ang="0">
                    <a:pos x="0" y="4"/>
                  </a:cxn>
                  <a:cxn ang="0">
                    <a:pos x="33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3" y="5"/>
                      <a:pt x="5" y="11"/>
                      <a:pt x="0" y="4"/>
                    </a:cubicBezTo>
                    <a:close/>
                  </a:path>
                </a:pathLst>
              </a:custGeom>
              <a:solidFill>
                <a:srgbClr val="173D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60" name="Freeform 292"/>
              <p:cNvSpPr/>
              <p:nvPr/>
            </p:nvSpPr>
            <p:spPr bwMode="auto">
              <a:xfrm>
                <a:off x="4012" y="2131"/>
                <a:ext cx="51" cy="19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1" y="5"/>
                      <a:pt x="4" y="11"/>
                      <a:pt x="0" y="4"/>
                    </a:cubicBezTo>
                    <a:close/>
                  </a:path>
                </a:pathLst>
              </a:custGeom>
              <a:solidFill>
                <a:srgbClr val="1D48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61" name="Freeform 293"/>
              <p:cNvSpPr/>
              <p:nvPr/>
            </p:nvSpPr>
            <p:spPr bwMode="auto">
              <a:xfrm>
                <a:off x="2392" y="2128"/>
                <a:ext cx="37" cy="78"/>
              </a:xfrm>
              <a:custGeom>
                <a:cxnLst>
                  <a:cxn ang="0">
                    <a:pos x="8" y="0"/>
                  </a:cxn>
                  <a:cxn ang="0">
                    <a:pos x="14" y="42"/>
                  </a:cxn>
                  <a:cxn ang="0">
                    <a:pos x="5" y="21"/>
                  </a:cxn>
                  <a:cxn ang="0">
                    <a:pos x="8" y="0"/>
                  </a:cxn>
                </a:cxnLst>
                <a:rect b="b" l="0" r="r" t="0"/>
                <a:pathLst>
                  <a:path h="46" w="22">
                    <a:moveTo>
                      <a:pt x="8" y="0"/>
                    </a:moveTo>
                    <a:cubicBezTo>
                      <a:pt x="10" y="12"/>
                      <a:pt x="22" y="30"/>
                      <a:pt x="14" y="42"/>
                    </a:cubicBezTo>
                    <a:cubicBezTo>
                      <a:pt x="0" y="46"/>
                      <a:pt x="7" y="29"/>
                      <a:pt x="5" y="21"/>
                    </a:cubicBezTo>
                    <a:cubicBezTo>
                      <a:pt x="7" y="15"/>
                      <a:pt x="1" y="1"/>
                      <a:pt x="8" y="0"/>
                    </a:cubicBez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62" name="Freeform 294"/>
              <p:cNvSpPr/>
              <p:nvPr/>
            </p:nvSpPr>
            <p:spPr bwMode="auto">
              <a:xfrm>
                <a:off x="4297" y="2141"/>
                <a:ext cx="51" cy="19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1" y="5"/>
                      <a:pt x="4" y="11"/>
                      <a:pt x="0" y="4"/>
                    </a:cubicBezTo>
                    <a:close/>
                  </a:path>
                </a:pathLst>
              </a:custGeom>
              <a:solidFill>
                <a:srgbClr val="20506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63" name="Freeform 295"/>
              <p:cNvSpPr/>
              <p:nvPr/>
            </p:nvSpPr>
            <p:spPr bwMode="auto">
              <a:xfrm>
                <a:off x="3926" y="2147"/>
                <a:ext cx="67" cy="16"/>
              </a:xfrm>
              <a:custGeom>
                <a:cxnLst>
                  <a:cxn ang="0">
                    <a:pos x="30" y="10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30" y="10"/>
                  </a:cxn>
                </a:cxnLst>
                <a:rect b="b" l="0" r="r" t="0"/>
                <a:pathLst>
                  <a:path h="10" w="40">
                    <a:moveTo>
                      <a:pt x="30" y="10"/>
                    </a:moveTo>
                    <a:cubicBezTo>
                      <a:pt x="26" y="3"/>
                      <a:pt x="9" y="9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9" y="5"/>
                      <a:pt x="40" y="0"/>
                      <a:pt x="30" y="10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64" name="Freeform 296"/>
              <p:cNvSpPr/>
              <p:nvPr/>
            </p:nvSpPr>
            <p:spPr bwMode="auto">
              <a:xfrm>
                <a:off x="4043" y="2152"/>
                <a:ext cx="66" cy="18"/>
              </a:xfrm>
              <a:custGeom>
                <a:cxnLst>
                  <a:cxn ang="0">
                    <a:pos x="0" y="4"/>
                  </a:cxn>
                  <a:cxn ang="0">
                    <a:pos x="39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9">
                    <a:moveTo>
                      <a:pt x="0" y="4"/>
                    </a:moveTo>
                    <a:cubicBezTo>
                      <a:pt x="12" y="6"/>
                      <a:pt x="32" y="0"/>
                      <a:pt x="39" y="7"/>
                    </a:cubicBezTo>
                    <a:cubicBezTo>
                      <a:pt x="27" y="5"/>
                      <a:pt x="7" y="11"/>
                      <a:pt x="0" y="4"/>
                    </a:cubicBezTo>
                    <a:close/>
                  </a:path>
                </a:pathLst>
              </a:custGeom>
              <a:solidFill>
                <a:srgbClr val="20506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65" name="Freeform 297"/>
              <p:cNvSpPr/>
              <p:nvPr/>
            </p:nvSpPr>
            <p:spPr bwMode="auto">
              <a:xfrm>
                <a:off x="4580" y="2172"/>
                <a:ext cx="42" cy="22"/>
              </a:xfrm>
              <a:custGeom>
                <a:cxnLst>
                  <a:cxn ang="0">
                    <a:pos x="1" y="13"/>
                  </a:cxn>
                  <a:cxn ang="0">
                    <a:pos x="1" y="1"/>
                  </a:cxn>
                  <a:cxn ang="0">
                    <a:pos x="25" y="1"/>
                  </a:cxn>
                  <a:cxn ang="0">
                    <a:pos x="1" y="13"/>
                  </a:cxn>
                </a:cxnLst>
                <a:rect b="b" l="0" r="r" t="0"/>
                <a:pathLst>
                  <a:path h="13" w="25">
                    <a:moveTo>
                      <a:pt x="1" y="13"/>
                    </a:moveTo>
                    <a:cubicBezTo>
                      <a:pt x="1" y="9"/>
                      <a:pt x="1" y="5"/>
                      <a:pt x="1" y="1"/>
                    </a:cubicBezTo>
                    <a:cubicBezTo>
                      <a:pt x="9" y="1"/>
                      <a:pt x="17" y="1"/>
                      <a:pt x="25" y="1"/>
                    </a:cubicBezTo>
                    <a:cubicBezTo>
                      <a:pt x="19" y="7"/>
                      <a:pt x="0" y="0"/>
                      <a:pt x="1" y="13"/>
                    </a:cubicBezTo>
                    <a:close/>
                  </a:path>
                </a:pathLst>
              </a:custGeom>
              <a:solidFill>
                <a:srgbClr val="0E47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66" name="Freeform 298"/>
              <p:cNvSpPr/>
              <p:nvPr/>
            </p:nvSpPr>
            <p:spPr bwMode="auto">
              <a:xfrm>
                <a:off x="1694" y="2175"/>
                <a:ext cx="254" cy="217"/>
              </a:xfrm>
              <a:custGeom>
                <a:cxnLst>
                  <a:cxn ang="0">
                    <a:pos x="84" y="32"/>
                  </a:cxn>
                  <a:cxn ang="0">
                    <a:pos x="120" y="80"/>
                  </a:cxn>
                  <a:cxn ang="0">
                    <a:pos x="150" y="110"/>
                  </a:cxn>
                  <a:cxn ang="0">
                    <a:pos x="108" y="128"/>
                  </a:cxn>
                  <a:cxn ang="0">
                    <a:pos x="105" y="101"/>
                  </a:cxn>
                  <a:cxn ang="0">
                    <a:pos x="0" y="2"/>
                  </a:cxn>
                  <a:cxn ang="0">
                    <a:pos x="75" y="23"/>
                  </a:cxn>
                  <a:cxn ang="0">
                    <a:pos x="84" y="32"/>
                  </a:cxn>
                </a:cxnLst>
                <a:rect b="b" l="0" r="r" t="0"/>
                <a:pathLst>
                  <a:path h="128" w="150">
                    <a:moveTo>
                      <a:pt x="84" y="32"/>
                    </a:moveTo>
                    <a:cubicBezTo>
                      <a:pt x="93" y="49"/>
                      <a:pt x="124" y="60"/>
                      <a:pt x="120" y="80"/>
                    </a:cubicBezTo>
                    <a:cubicBezTo>
                      <a:pt x="133" y="79"/>
                      <a:pt x="145" y="94"/>
                      <a:pt x="150" y="110"/>
                    </a:cubicBezTo>
                    <a:cubicBezTo>
                      <a:pt x="134" y="114"/>
                      <a:pt x="124" y="124"/>
                      <a:pt x="108" y="128"/>
                    </a:cubicBezTo>
                    <a:cubicBezTo>
                      <a:pt x="105" y="121"/>
                      <a:pt x="104" y="112"/>
                      <a:pt x="105" y="101"/>
                    </a:cubicBezTo>
                    <a:cubicBezTo>
                      <a:pt x="64" y="76"/>
                      <a:pt x="30" y="28"/>
                      <a:pt x="0" y="2"/>
                    </a:cubicBezTo>
                    <a:cubicBezTo>
                      <a:pt x="34" y="0"/>
                      <a:pt x="56" y="10"/>
                      <a:pt x="75" y="23"/>
                    </a:cubicBezTo>
                    <a:cubicBezTo>
                      <a:pt x="79" y="25"/>
                      <a:pt x="82" y="28"/>
                      <a:pt x="84" y="32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67" name="Freeform 299"/>
              <p:cNvSpPr/>
              <p:nvPr/>
            </p:nvSpPr>
            <p:spPr bwMode="auto">
              <a:xfrm>
                <a:off x="3255" y="2111"/>
                <a:ext cx="152" cy="139"/>
              </a:xfrm>
              <a:custGeom>
                <a:cxnLst>
                  <a:cxn ang="0">
                    <a:pos x="90" y="7"/>
                  </a:cxn>
                  <a:cxn ang="0">
                    <a:pos x="81" y="79"/>
                  </a:cxn>
                  <a:cxn ang="0">
                    <a:pos x="6" y="82"/>
                  </a:cxn>
                  <a:cxn ang="0">
                    <a:pos x="6" y="4"/>
                  </a:cxn>
                  <a:cxn ang="0">
                    <a:pos x="90" y="7"/>
                  </a:cxn>
                </a:cxnLst>
                <a:rect b="b" l="0" r="r" t="0"/>
                <a:pathLst>
                  <a:path h="82" w="90">
                    <a:moveTo>
                      <a:pt x="90" y="7"/>
                    </a:moveTo>
                    <a:cubicBezTo>
                      <a:pt x="88" y="32"/>
                      <a:pt x="79" y="50"/>
                      <a:pt x="81" y="79"/>
                    </a:cubicBezTo>
                    <a:cubicBezTo>
                      <a:pt x="57" y="81"/>
                      <a:pt x="25" y="75"/>
                      <a:pt x="6" y="82"/>
                    </a:cubicBezTo>
                    <a:cubicBezTo>
                      <a:pt x="0" y="73"/>
                      <a:pt x="2" y="22"/>
                      <a:pt x="6" y="4"/>
                    </a:cubicBezTo>
                    <a:cubicBezTo>
                      <a:pt x="33" y="6"/>
                      <a:pt x="68" y="0"/>
                      <a:pt x="90" y="7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68" name="Freeform 300"/>
              <p:cNvSpPr/>
              <p:nvPr/>
            </p:nvSpPr>
            <p:spPr bwMode="auto">
              <a:xfrm>
                <a:off x="3758" y="2148"/>
                <a:ext cx="417" cy="163"/>
              </a:xfrm>
              <a:custGeom>
                <a:cxnLst>
                  <a:cxn ang="0">
                    <a:pos x="129" y="9"/>
                  </a:cxn>
                  <a:cxn ang="0">
                    <a:pos x="114" y="21"/>
                  </a:cxn>
                  <a:cxn ang="0">
                    <a:pos x="168" y="6"/>
                  </a:cxn>
                  <a:cxn ang="0">
                    <a:pos x="207" y="9"/>
                  </a:cxn>
                  <a:cxn ang="0">
                    <a:pos x="246" y="9"/>
                  </a:cxn>
                  <a:cxn ang="0">
                    <a:pos x="237" y="87"/>
                  </a:cxn>
                  <a:cxn ang="0">
                    <a:pos x="234" y="87"/>
                  </a:cxn>
                  <a:cxn ang="0">
                    <a:pos x="234" y="96"/>
                  </a:cxn>
                  <a:cxn ang="0">
                    <a:pos x="180" y="96"/>
                  </a:cxn>
                  <a:cxn ang="0">
                    <a:pos x="150" y="96"/>
                  </a:cxn>
                  <a:cxn ang="0">
                    <a:pos x="150" y="93"/>
                  </a:cxn>
                  <a:cxn ang="0">
                    <a:pos x="99" y="93"/>
                  </a:cxn>
                  <a:cxn ang="0">
                    <a:pos x="0" y="72"/>
                  </a:cxn>
                  <a:cxn ang="0">
                    <a:pos x="24" y="66"/>
                  </a:cxn>
                  <a:cxn ang="0">
                    <a:pos x="30" y="18"/>
                  </a:cxn>
                  <a:cxn ang="0">
                    <a:pos x="33" y="6"/>
                  </a:cxn>
                  <a:cxn ang="0">
                    <a:pos x="66" y="6"/>
                  </a:cxn>
                  <a:cxn ang="0">
                    <a:pos x="99" y="6"/>
                  </a:cxn>
                  <a:cxn ang="0">
                    <a:pos x="129" y="9"/>
                  </a:cxn>
                </a:cxnLst>
                <a:rect b="b" l="0" r="r" t="0"/>
                <a:pathLst>
                  <a:path h="96" w="246">
                    <a:moveTo>
                      <a:pt x="129" y="9"/>
                    </a:moveTo>
                    <a:cubicBezTo>
                      <a:pt x="124" y="12"/>
                      <a:pt x="119" y="17"/>
                      <a:pt x="114" y="21"/>
                    </a:cubicBezTo>
                    <a:cubicBezTo>
                      <a:pt x="144" y="28"/>
                      <a:pt x="139" y="0"/>
                      <a:pt x="168" y="6"/>
                    </a:cubicBezTo>
                    <a:cubicBezTo>
                      <a:pt x="175" y="13"/>
                      <a:pt x="195" y="7"/>
                      <a:pt x="207" y="9"/>
                    </a:cubicBezTo>
                    <a:cubicBezTo>
                      <a:pt x="220" y="9"/>
                      <a:pt x="233" y="9"/>
                      <a:pt x="246" y="9"/>
                    </a:cubicBezTo>
                    <a:cubicBezTo>
                      <a:pt x="240" y="32"/>
                      <a:pt x="238" y="59"/>
                      <a:pt x="237" y="87"/>
                    </a:cubicBezTo>
                    <a:cubicBezTo>
                      <a:pt x="236" y="87"/>
                      <a:pt x="235" y="87"/>
                      <a:pt x="234" y="87"/>
                    </a:cubicBezTo>
                    <a:cubicBezTo>
                      <a:pt x="234" y="90"/>
                      <a:pt x="234" y="93"/>
                      <a:pt x="234" y="96"/>
                    </a:cubicBezTo>
                    <a:cubicBezTo>
                      <a:pt x="216" y="96"/>
                      <a:pt x="198" y="96"/>
                      <a:pt x="180" y="96"/>
                    </a:cubicBezTo>
                    <a:cubicBezTo>
                      <a:pt x="170" y="96"/>
                      <a:pt x="160" y="96"/>
                      <a:pt x="150" y="96"/>
                    </a:cubicBezTo>
                    <a:cubicBezTo>
                      <a:pt x="150" y="95"/>
                      <a:pt x="150" y="94"/>
                      <a:pt x="150" y="93"/>
                    </a:cubicBezTo>
                    <a:cubicBezTo>
                      <a:pt x="141" y="89"/>
                      <a:pt x="117" y="96"/>
                      <a:pt x="99" y="93"/>
                    </a:cubicBezTo>
                    <a:cubicBezTo>
                      <a:pt x="61" y="91"/>
                      <a:pt x="34" y="78"/>
                      <a:pt x="0" y="72"/>
                    </a:cubicBezTo>
                    <a:cubicBezTo>
                      <a:pt x="6" y="68"/>
                      <a:pt x="14" y="66"/>
                      <a:pt x="24" y="66"/>
                    </a:cubicBezTo>
                    <a:cubicBezTo>
                      <a:pt x="26" y="50"/>
                      <a:pt x="32" y="38"/>
                      <a:pt x="30" y="18"/>
                    </a:cubicBezTo>
                    <a:cubicBezTo>
                      <a:pt x="34" y="17"/>
                      <a:pt x="33" y="11"/>
                      <a:pt x="33" y="6"/>
                    </a:cubicBezTo>
                    <a:cubicBezTo>
                      <a:pt x="44" y="6"/>
                      <a:pt x="55" y="6"/>
                      <a:pt x="66" y="6"/>
                    </a:cubicBezTo>
                    <a:cubicBezTo>
                      <a:pt x="77" y="6"/>
                      <a:pt x="88" y="6"/>
                      <a:pt x="99" y="6"/>
                    </a:cubicBezTo>
                    <a:cubicBezTo>
                      <a:pt x="108" y="8"/>
                      <a:pt x="125" y="2"/>
                      <a:pt x="129" y="9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69" name="Freeform 301"/>
              <p:cNvSpPr/>
              <p:nvPr/>
            </p:nvSpPr>
            <p:spPr bwMode="auto">
              <a:xfrm>
                <a:off x="3788" y="2153"/>
                <a:ext cx="9" cy="51"/>
              </a:xfrm>
              <a:custGeom>
                <a:cxnLst>
                  <a:cxn ang="0">
                    <a:pos x="0" y="30"/>
                  </a:cxn>
                  <a:cxn ang="0">
                    <a:pos x="0" y="0"/>
                  </a:cxn>
                  <a:cxn ang="0">
                    <a:pos x="0" y="30"/>
                  </a:cxn>
                </a:cxnLst>
                <a:rect b="b" l="0" r="r" t="0"/>
                <a:pathLst>
                  <a:path h="30" w="5">
                    <a:moveTo>
                      <a:pt x="0" y="30"/>
                    </a:moveTo>
                    <a:cubicBezTo>
                      <a:pt x="0" y="20"/>
                      <a:pt x="0" y="10"/>
                      <a:pt x="0" y="0"/>
                    </a:cubicBezTo>
                    <a:cubicBezTo>
                      <a:pt x="5" y="3"/>
                      <a:pt x="5" y="27"/>
                      <a:pt x="0" y="30"/>
                    </a:cubicBezTo>
                    <a:close/>
                  </a:path>
                </a:pathLst>
              </a:custGeom>
              <a:solidFill>
                <a:srgbClr val="2258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70" name="Freeform 302"/>
              <p:cNvSpPr/>
              <p:nvPr/>
            </p:nvSpPr>
            <p:spPr bwMode="auto">
              <a:xfrm>
                <a:off x="1206" y="2174"/>
                <a:ext cx="366" cy="203"/>
              </a:xfrm>
              <a:custGeom>
                <a:cxnLst>
                  <a:cxn ang="0">
                    <a:pos x="54" y="120"/>
                  </a:cxn>
                  <a:cxn ang="0">
                    <a:pos x="0" y="96"/>
                  </a:cxn>
                  <a:cxn ang="0">
                    <a:pos x="216" y="0"/>
                  </a:cxn>
                  <a:cxn ang="0">
                    <a:pos x="54" y="120"/>
                  </a:cxn>
                </a:cxnLst>
                <a:rect b="b" l="0" r="r" t="0"/>
                <a:pathLst>
                  <a:path h="120" w="216">
                    <a:moveTo>
                      <a:pt x="54" y="120"/>
                    </a:moveTo>
                    <a:cubicBezTo>
                      <a:pt x="35" y="113"/>
                      <a:pt x="22" y="100"/>
                      <a:pt x="0" y="96"/>
                    </a:cubicBezTo>
                    <a:cubicBezTo>
                      <a:pt x="50" y="42"/>
                      <a:pt x="117" y="5"/>
                      <a:pt x="216" y="0"/>
                    </a:cubicBezTo>
                    <a:cubicBezTo>
                      <a:pt x="149" y="27"/>
                      <a:pt x="90" y="62"/>
                      <a:pt x="54" y="120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71" name="Freeform 303"/>
              <p:cNvSpPr/>
              <p:nvPr/>
            </p:nvSpPr>
            <p:spPr bwMode="auto">
              <a:xfrm>
                <a:off x="1433" y="2199"/>
                <a:ext cx="225" cy="331"/>
              </a:xfrm>
              <a:custGeom>
                <a:cxnLst>
                  <a:cxn ang="0">
                    <a:pos x="133" y="195"/>
                  </a:cxn>
                  <a:cxn ang="0">
                    <a:pos x="43" y="192"/>
                  </a:cxn>
                  <a:cxn ang="0">
                    <a:pos x="103" y="0"/>
                  </a:cxn>
                  <a:cxn ang="0">
                    <a:pos x="112" y="0"/>
                  </a:cxn>
                  <a:cxn ang="0">
                    <a:pos x="133" y="195"/>
                  </a:cxn>
                </a:cxnLst>
                <a:rect b="b" l="0" r="r" t="0"/>
                <a:pathLst>
                  <a:path h="195" w="133">
                    <a:moveTo>
                      <a:pt x="133" y="195"/>
                    </a:moveTo>
                    <a:cubicBezTo>
                      <a:pt x="106" y="191"/>
                      <a:pt x="74" y="192"/>
                      <a:pt x="43" y="192"/>
                    </a:cubicBezTo>
                    <a:cubicBezTo>
                      <a:pt x="0" y="113"/>
                      <a:pt x="65" y="40"/>
                      <a:pt x="103" y="0"/>
                    </a:cubicBezTo>
                    <a:cubicBezTo>
                      <a:pt x="106" y="0"/>
                      <a:pt x="109" y="0"/>
                      <a:pt x="112" y="0"/>
                    </a:cubicBezTo>
                    <a:cubicBezTo>
                      <a:pt x="121" y="63"/>
                      <a:pt x="128" y="128"/>
                      <a:pt x="133" y="195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72" name="Freeform 304"/>
              <p:cNvSpPr/>
              <p:nvPr/>
            </p:nvSpPr>
            <p:spPr bwMode="auto">
              <a:xfrm>
                <a:off x="2061" y="2225"/>
                <a:ext cx="9" cy="50"/>
              </a:xfrm>
              <a:custGeom>
                <a:cxnLst>
                  <a:cxn ang="0">
                    <a:pos x="5" y="0"/>
                  </a:cxn>
                  <a:cxn ang="0">
                    <a:pos x="5" y="30"/>
                  </a:cxn>
                  <a:cxn ang="0">
                    <a:pos x="5" y="0"/>
                  </a:cxn>
                </a:cxnLst>
                <a:rect b="b" l="0" r="r" t="0"/>
                <a:pathLst>
                  <a:path h="30" w="5">
                    <a:moveTo>
                      <a:pt x="5" y="0"/>
                    </a:moveTo>
                    <a:cubicBezTo>
                      <a:pt x="5" y="10"/>
                      <a:pt x="5" y="20"/>
                      <a:pt x="5" y="30"/>
                    </a:cubicBezTo>
                    <a:cubicBezTo>
                      <a:pt x="0" y="27"/>
                      <a:pt x="0" y="3"/>
                      <a:pt x="5" y="0"/>
                    </a:cubicBezTo>
                    <a:close/>
                  </a:path>
                </a:pathLst>
              </a:custGeom>
              <a:solidFill>
                <a:srgbClr val="0E47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73" name="Freeform 305"/>
              <p:cNvSpPr/>
              <p:nvPr/>
            </p:nvSpPr>
            <p:spPr bwMode="auto">
              <a:xfrm>
                <a:off x="3033" y="2199"/>
                <a:ext cx="30" cy="61"/>
              </a:xfrm>
              <a:custGeom>
                <a:cxnLst>
                  <a:cxn ang="0">
                    <a:pos x="11" y="0"/>
                  </a:cxn>
                  <a:cxn ang="0">
                    <a:pos x="14" y="36"/>
                  </a:cxn>
                  <a:cxn ang="0">
                    <a:pos x="11" y="0"/>
                  </a:cxn>
                </a:cxnLst>
                <a:rect b="b" l="0" r="r" t="0"/>
                <a:pathLst>
                  <a:path h="36" w="18">
                    <a:moveTo>
                      <a:pt x="11" y="0"/>
                    </a:moveTo>
                    <a:cubicBezTo>
                      <a:pt x="18" y="6"/>
                      <a:pt x="12" y="25"/>
                      <a:pt x="14" y="36"/>
                    </a:cubicBezTo>
                    <a:cubicBezTo>
                      <a:pt x="0" y="33"/>
                      <a:pt x="17" y="14"/>
                      <a:pt x="11" y="0"/>
                    </a:cubicBez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74" name="Freeform 306"/>
              <p:cNvSpPr/>
              <p:nvPr/>
            </p:nvSpPr>
            <p:spPr bwMode="auto">
              <a:xfrm>
                <a:off x="2409" y="2235"/>
                <a:ext cx="164" cy="198"/>
              </a:xfrm>
              <a:custGeom>
                <a:cxnLst>
                  <a:cxn ang="0">
                    <a:pos x="4" y="0"/>
                  </a:cxn>
                  <a:cxn ang="0">
                    <a:pos x="97" y="75"/>
                  </a:cxn>
                  <a:cxn ang="0">
                    <a:pos x="49" y="84"/>
                  </a:cxn>
                  <a:cxn ang="0">
                    <a:pos x="37" y="108"/>
                  </a:cxn>
                  <a:cxn ang="0">
                    <a:pos x="7" y="117"/>
                  </a:cxn>
                  <a:cxn ang="0">
                    <a:pos x="4" y="0"/>
                  </a:cxn>
                </a:cxnLst>
                <a:rect b="b" l="0" r="r" t="0"/>
                <a:pathLst>
                  <a:path h="117" w="97">
                    <a:moveTo>
                      <a:pt x="4" y="0"/>
                    </a:moveTo>
                    <a:cubicBezTo>
                      <a:pt x="39" y="21"/>
                      <a:pt x="78" y="38"/>
                      <a:pt x="97" y="75"/>
                    </a:cubicBezTo>
                    <a:cubicBezTo>
                      <a:pt x="88" y="86"/>
                      <a:pt x="58" y="101"/>
                      <a:pt x="49" y="84"/>
                    </a:cubicBezTo>
                    <a:cubicBezTo>
                      <a:pt x="43" y="90"/>
                      <a:pt x="34" y="93"/>
                      <a:pt x="37" y="108"/>
                    </a:cubicBezTo>
                    <a:cubicBezTo>
                      <a:pt x="21" y="105"/>
                      <a:pt x="16" y="113"/>
                      <a:pt x="7" y="117"/>
                    </a:cubicBezTo>
                    <a:cubicBezTo>
                      <a:pt x="0" y="84"/>
                      <a:pt x="6" y="38"/>
                      <a:pt x="4" y="0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75" name="Freeform 307"/>
              <p:cNvSpPr/>
              <p:nvPr/>
            </p:nvSpPr>
            <p:spPr bwMode="auto">
              <a:xfrm>
                <a:off x="3600" y="2243"/>
                <a:ext cx="56" cy="12"/>
              </a:xfrm>
              <a:custGeom>
                <a:cxnLst>
                  <a:cxn ang="0">
                    <a:pos x="0" y="4"/>
                  </a:cxn>
                  <a:cxn ang="0">
                    <a:pos x="33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2" y="7"/>
                      <a:pt x="11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2258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76" name="Freeform 308"/>
              <p:cNvSpPr/>
              <p:nvPr/>
            </p:nvSpPr>
            <p:spPr bwMode="auto">
              <a:xfrm>
                <a:off x="977" y="2223"/>
                <a:ext cx="15" cy="93"/>
              </a:xfrm>
              <a:custGeom>
                <a:cxnLst>
                  <a:cxn ang="0">
                    <a:pos x="6" y="55"/>
                  </a:cxn>
                  <a:cxn ang="0">
                    <a:pos x="9" y="25"/>
                  </a:cxn>
                  <a:cxn ang="0">
                    <a:pos x="6" y="25"/>
                  </a:cxn>
                  <a:cxn ang="0">
                    <a:pos x="6" y="55"/>
                  </a:cxn>
                </a:cxnLst>
                <a:rect b="b" l="0" r="r" t="0"/>
                <a:pathLst>
                  <a:path h="55" w="9">
                    <a:moveTo>
                      <a:pt x="6" y="55"/>
                    </a:moveTo>
                    <a:cubicBezTo>
                      <a:pt x="0" y="50"/>
                      <a:pt x="2" y="0"/>
                      <a:pt x="9" y="25"/>
                    </a:cubicBezTo>
                    <a:cubicBezTo>
                      <a:pt x="8" y="25"/>
                      <a:pt x="7" y="25"/>
                      <a:pt x="6" y="25"/>
                    </a:cubicBezTo>
                    <a:cubicBezTo>
                      <a:pt x="6" y="35"/>
                      <a:pt x="6" y="45"/>
                      <a:pt x="6" y="55"/>
                    </a:cubicBezTo>
                    <a:close/>
                  </a:path>
                </a:pathLst>
              </a:custGeom>
              <a:solidFill>
                <a:srgbClr val="09617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77" name="Freeform 309"/>
              <p:cNvSpPr/>
              <p:nvPr/>
            </p:nvSpPr>
            <p:spPr bwMode="auto">
              <a:xfrm>
                <a:off x="3400" y="2257"/>
                <a:ext cx="148" cy="23"/>
              </a:xfrm>
              <a:custGeom>
                <a:cxnLst>
                  <a:cxn ang="0">
                    <a:pos x="79" y="14"/>
                  </a:cxn>
                  <a:cxn ang="0">
                    <a:pos x="4" y="11"/>
                  </a:cxn>
                  <a:cxn ang="0">
                    <a:pos x="49" y="5"/>
                  </a:cxn>
                  <a:cxn ang="0">
                    <a:pos x="79" y="14"/>
                  </a:cxn>
                </a:cxnLst>
                <a:rect b="b" l="0" r="r" t="0"/>
                <a:pathLst>
                  <a:path h="14" w="87">
                    <a:moveTo>
                      <a:pt x="79" y="14"/>
                    </a:moveTo>
                    <a:cubicBezTo>
                      <a:pt x="66" y="2"/>
                      <a:pt x="22" y="8"/>
                      <a:pt x="4" y="11"/>
                    </a:cubicBezTo>
                    <a:cubicBezTo>
                      <a:pt x="0" y="2"/>
                      <a:pt x="33" y="4"/>
                      <a:pt x="49" y="5"/>
                    </a:cubicBezTo>
                    <a:cubicBezTo>
                      <a:pt x="66" y="6"/>
                      <a:pt x="87" y="0"/>
                      <a:pt x="79" y="14"/>
                    </a:cubicBezTo>
                    <a:close/>
                  </a:path>
                </a:pathLst>
              </a:custGeom>
              <a:solidFill>
                <a:srgbClr val="1D48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78" name="Freeform 310"/>
              <p:cNvSpPr/>
              <p:nvPr/>
            </p:nvSpPr>
            <p:spPr bwMode="auto">
              <a:xfrm>
                <a:off x="3534" y="2270"/>
                <a:ext cx="470" cy="219"/>
              </a:xfrm>
              <a:custGeom>
                <a:cxnLst>
                  <a:cxn ang="0">
                    <a:pos x="78" y="0"/>
                  </a:cxn>
                  <a:cxn ang="0">
                    <a:pos x="273" y="30"/>
                  </a:cxn>
                  <a:cxn ang="0">
                    <a:pos x="258" y="129"/>
                  </a:cxn>
                  <a:cxn ang="0">
                    <a:pos x="231" y="129"/>
                  </a:cxn>
                  <a:cxn ang="0">
                    <a:pos x="201" y="126"/>
                  </a:cxn>
                  <a:cxn ang="0">
                    <a:pos x="186" y="126"/>
                  </a:cxn>
                  <a:cxn ang="0">
                    <a:pos x="141" y="123"/>
                  </a:cxn>
                  <a:cxn ang="0">
                    <a:pos x="114" y="123"/>
                  </a:cxn>
                  <a:cxn ang="0">
                    <a:pos x="105" y="99"/>
                  </a:cxn>
                  <a:cxn ang="0">
                    <a:pos x="99" y="120"/>
                  </a:cxn>
                  <a:cxn ang="0">
                    <a:pos x="90" y="120"/>
                  </a:cxn>
                  <a:cxn ang="0">
                    <a:pos x="0" y="114"/>
                  </a:cxn>
                  <a:cxn ang="0">
                    <a:pos x="9" y="0"/>
                  </a:cxn>
                  <a:cxn ang="0">
                    <a:pos x="78" y="0"/>
                  </a:cxn>
                </a:cxnLst>
                <a:rect b="b" l="0" r="r" t="0"/>
                <a:pathLst>
                  <a:path h="129" w="277">
                    <a:moveTo>
                      <a:pt x="78" y="0"/>
                    </a:moveTo>
                    <a:cubicBezTo>
                      <a:pt x="143" y="10"/>
                      <a:pt x="197" y="31"/>
                      <a:pt x="273" y="30"/>
                    </a:cubicBezTo>
                    <a:cubicBezTo>
                      <a:pt x="277" y="72"/>
                      <a:pt x="270" y="103"/>
                      <a:pt x="258" y="129"/>
                    </a:cubicBezTo>
                    <a:cubicBezTo>
                      <a:pt x="249" y="129"/>
                      <a:pt x="240" y="129"/>
                      <a:pt x="231" y="129"/>
                    </a:cubicBezTo>
                    <a:cubicBezTo>
                      <a:pt x="227" y="122"/>
                      <a:pt x="210" y="128"/>
                      <a:pt x="201" y="126"/>
                    </a:cubicBezTo>
                    <a:cubicBezTo>
                      <a:pt x="196" y="126"/>
                      <a:pt x="191" y="126"/>
                      <a:pt x="186" y="126"/>
                    </a:cubicBezTo>
                    <a:cubicBezTo>
                      <a:pt x="177" y="119"/>
                      <a:pt x="155" y="125"/>
                      <a:pt x="141" y="123"/>
                    </a:cubicBezTo>
                    <a:cubicBezTo>
                      <a:pt x="132" y="123"/>
                      <a:pt x="123" y="123"/>
                      <a:pt x="114" y="123"/>
                    </a:cubicBezTo>
                    <a:cubicBezTo>
                      <a:pt x="113" y="113"/>
                      <a:pt x="118" y="97"/>
                      <a:pt x="105" y="99"/>
                    </a:cubicBezTo>
                    <a:cubicBezTo>
                      <a:pt x="99" y="102"/>
                      <a:pt x="106" y="118"/>
                      <a:pt x="99" y="120"/>
                    </a:cubicBezTo>
                    <a:cubicBezTo>
                      <a:pt x="96" y="120"/>
                      <a:pt x="93" y="120"/>
                      <a:pt x="90" y="120"/>
                    </a:cubicBezTo>
                    <a:cubicBezTo>
                      <a:pt x="61" y="117"/>
                      <a:pt x="29" y="117"/>
                      <a:pt x="0" y="114"/>
                    </a:cubicBezTo>
                    <a:cubicBezTo>
                      <a:pt x="3" y="76"/>
                      <a:pt x="7" y="39"/>
                      <a:pt x="9" y="0"/>
                    </a:cubicBezTo>
                    <a:cubicBezTo>
                      <a:pt x="32" y="0"/>
                      <a:pt x="55" y="0"/>
                      <a:pt x="78" y="0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79" name="Freeform 311"/>
              <p:cNvSpPr/>
              <p:nvPr/>
            </p:nvSpPr>
            <p:spPr bwMode="auto">
              <a:xfrm>
                <a:off x="2939" y="2274"/>
                <a:ext cx="66" cy="18"/>
              </a:xfrm>
              <a:custGeom>
                <a:cxnLst>
                  <a:cxn ang="0">
                    <a:pos x="0" y="7"/>
                  </a:cxn>
                  <a:cxn ang="0">
                    <a:pos x="39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9">
                    <a:moveTo>
                      <a:pt x="0" y="7"/>
                    </a:moveTo>
                    <a:cubicBezTo>
                      <a:pt x="7" y="0"/>
                      <a:pt x="27" y="6"/>
                      <a:pt x="39" y="4"/>
                    </a:cubicBezTo>
                    <a:cubicBezTo>
                      <a:pt x="32" y="11"/>
                      <a:pt x="12" y="5"/>
                      <a:pt x="0" y="7"/>
                    </a:cubicBezTo>
                    <a:close/>
                  </a:path>
                </a:pathLst>
              </a:custGeom>
              <a:solidFill>
                <a:srgbClr val="0E47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80" name="Freeform 312"/>
              <p:cNvSpPr/>
              <p:nvPr/>
            </p:nvSpPr>
            <p:spPr bwMode="auto">
              <a:xfrm>
                <a:off x="3255" y="2260"/>
                <a:ext cx="279" cy="207"/>
              </a:xfrm>
              <a:custGeom>
                <a:cxnLst>
                  <a:cxn ang="0">
                    <a:pos x="165" y="12"/>
                  </a:cxn>
                  <a:cxn ang="0">
                    <a:pos x="156" y="72"/>
                  </a:cxn>
                  <a:cxn ang="0">
                    <a:pos x="153" y="117"/>
                  </a:cxn>
                  <a:cxn ang="0">
                    <a:pos x="138" y="117"/>
                  </a:cxn>
                  <a:cxn ang="0">
                    <a:pos x="75" y="99"/>
                  </a:cxn>
                  <a:cxn ang="0">
                    <a:pos x="0" y="105"/>
                  </a:cxn>
                  <a:cxn ang="0">
                    <a:pos x="0" y="72"/>
                  </a:cxn>
                  <a:cxn ang="0">
                    <a:pos x="21" y="81"/>
                  </a:cxn>
                  <a:cxn ang="0">
                    <a:pos x="3" y="54"/>
                  </a:cxn>
                  <a:cxn ang="0">
                    <a:pos x="3" y="18"/>
                  </a:cxn>
                  <a:cxn ang="0">
                    <a:pos x="15" y="6"/>
                  </a:cxn>
                  <a:cxn ang="0">
                    <a:pos x="78" y="6"/>
                  </a:cxn>
                  <a:cxn ang="0">
                    <a:pos x="81" y="18"/>
                  </a:cxn>
                  <a:cxn ang="0">
                    <a:pos x="90" y="9"/>
                  </a:cxn>
                  <a:cxn ang="0">
                    <a:pos x="165" y="12"/>
                  </a:cxn>
                </a:cxnLst>
                <a:rect b="b" l="0" r="r" t="0"/>
                <a:pathLst>
                  <a:path h="122" w="165">
                    <a:moveTo>
                      <a:pt x="165" y="12"/>
                    </a:moveTo>
                    <a:cubicBezTo>
                      <a:pt x="164" y="33"/>
                      <a:pt x="156" y="49"/>
                      <a:pt x="156" y="72"/>
                    </a:cubicBezTo>
                    <a:cubicBezTo>
                      <a:pt x="149" y="81"/>
                      <a:pt x="155" y="103"/>
                      <a:pt x="153" y="117"/>
                    </a:cubicBezTo>
                    <a:cubicBezTo>
                      <a:pt x="148" y="117"/>
                      <a:pt x="143" y="117"/>
                      <a:pt x="138" y="117"/>
                    </a:cubicBezTo>
                    <a:cubicBezTo>
                      <a:pt x="115" y="113"/>
                      <a:pt x="81" y="120"/>
                      <a:pt x="75" y="99"/>
                    </a:cubicBezTo>
                    <a:cubicBezTo>
                      <a:pt x="64" y="122"/>
                      <a:pt x="28" y="101"/>
                      <a:pt x="0" y="105"/>
                    </a:cubicBezTo>
                    <a:cubicBezTo>
                      <a:pt x="0" y="94"/>
                      <a:pt x="0" y="83"/>
                      <a:pt x="0" y="72"/>
                    </a:cubicBezTo>
                    <a:cubicBezTo>
                      <a:pt x="11" y="71"/>
                      <a:pt x="8" y="84"/>
                      <a:pt x="21" y="81"/>
                    </a:cubicBezTo>
                    <a:cubicBezTo>
                      <a:pt x="23" y="64"/>
                      <a:pt x="9" y="63"/>
                      <a:pt x="3" y="54"/>
                    </a:cubicBezTo>
                    <a:cubicBezTo>
                      <a:pt x="3" y="42"/>
                      <a:pt x="3" y="30"/>
                      <a:pt x="3" y="18"/>
                    </a:cubicBezTo>
                    <a:cubicBezTo>
                      <a:pt x="14" y="21"/>
                      <a:pt x="9" y="8"/>
                      <a:pt x="15" y="6"/>
                    </a:cubicBezTo>
                    <a:cubicBezTo>
                      <a:pt x="36" y="6"/>
                      <a:pt x="57" y="6"/>
                      <a:pt x="78" y="6"/>
                    </a:cubicBezTo>
                    <a:cubicBezTo>
                      <a:pt x="77" y="12"/>
                      <a:pt x="80" y="14"/>
                      <a:pt x="81" y="18"/>
                    </a:cubicBezTo>
                    <a:cubicBezTo>
                      <a:pt x="88" y="19"/>
                      <a:pt x="91" y="16"/>
                      <a:pt x="90" y="9"/>
                    </a:cubicBezTo>
                    <a:cubicBezTo>
                      <a:pt x="108" y="6"/>
                      <a:pt x="152" y="0"/>
                      <a:pt x="165" y="12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81" name="Freeform 313"/>
              <p:cNvSpPr/>
              <p:nvPr/>
            </p:nvSpPr>
            <p:spPr bwMode="auto">
              <a:xfrm>
                <a:off x="4175" y="2163"/>
                <a:ext cx="396" cy="170"/>
              </a:xfrm>
              <a:custGeom>
                <a:cxnLst>
                  <a:cxn ang="0">
                    <a:pos x="0" y="90"/>
                  </a:cxn>
                  <a:cxn ang="0">
                    <a:pos x="9" y="0"/>
                  </a:cxn>
                  <a:cxn ang="0">
                    <a:pos x="120" y="9"/>
                  </a:cxn>
                  <a:cxn ang="0">
                    <a:pos x="120" y="33"/>
                  </a:cxn>
                  <a:cxn ang="0">
                    <a:pos x="126" y="9"/>
                  </a:cxn>
                  <a:cxn ang="0">
                    <a:pos x="234" y="9"/>
                  </a:cxn>
                  <a:cxn ang="0">
                    <a:pos x="231" y="69"/>
                  </a:cxn>
                  <a:cxn ang="0">
                    <a:pos x="228" y="96"/>
                  </a:cxn>
                  <a:cxn ang="0">
                    <a:pos x="198" y="96"/>
                  </a:cxn>
                  <a:cxn ang="0">
                    <a:pos x="168" y="96"/>
                  </a:cxn>
                  <a:cxn ang="0">
                    <a:pos x="135" y="96"/>
                  </a:cxn>
                  <a:cxn ang="0">
                    <a:pos x="111" y="96"/>
                  </a:cxn>
                  <a:cxn ang="0">
                    <a:pos x="75" y="93"/>
                  </a:cxn>
                  <a:cxn ang="0">
                    <a:pos x="36" y="93"/>
                  </a:cxn>
                  <a:cxn ang="0">
                    <a:pos x="0" y="90"/>
                  </a:cxn>
                </a:cxnLst>
                <a:rect b="b" l="0" r="r" t="0"/>
                <a:pathLst>
                  <a:path h="100" w="234">
                    <a:moveTo>
                      <a:pt x="0" y="90"/>
                    </a:moveTo>
                    <a:cubicBezTo>
                      <a:pt x="5" y="62"/>
                      <a:pt x="3" y="27"/>
                      <a:pt x="9" y="0"/>
                    </a:cubicBezTo>
                    <a:cubicBezTo>
                      <a:pt x="43" y="6"/>
                      <a:pt x="82" y="7"/>
                      <a:pt x="120" y="9"/>
                    </a:cubicBezTo>
                    <a:cubicBezTo>
                      <a:pt x="120" y="17"/>
                      <a:pt x="120" y="25"/>
                      <a:pt x="120" y="33"/>
                    </a:cubicBezTo>
                    <a:cubicBezTo>
                      <a:pt x="129" y="32"/>
                      <a:pt x="125" y="18"/>
                      <a:pt x="126" y="9"/>
                    </a:cubicBezTo>
                    <a:cubicBezTo>
                      <a:pt x="162" y="9"/>
                      <a:pt x="198" y="9"/>
                      <a:pt x="234" y="9"/>
                    </a:cubicBezTo>
                    <a:cubicBezTo>
                      <a:pt x="232" y="28"/>
                      <a:pt x="230" y="47"/>
                      <a:pt x="231" y="69"/>
                    </a:cubicBezTo>
                    <a:cubicBezTo>
                      <a:pt x="224" y="72"/>
                      <a:pt x="230" y="88"/>
                      <a:pt x="228" y="96"/>
                    </a:cubicBezTo>
                    <a:cubicBezTo>
                      <a:pt x="218" y="96"/>
                      <a:pt x="208" y="96"/>
                      <a:pt x="198" y="96"/>
                    </a:cubicBezTo>
                    <a:cubicBezTo>
                      <a:pt x="188" y="96"/>
                      <a:pt x="178" y="96"/>
                      <a:pt x="168" y="96"/>
                    </a:cubicBezTo>
                    <a:cubicBezTo>
                      <a:pt x="157" y="96"/>
                      <a:pt x="146" y="96"/>
                      <a:pt x="135" y="96"/>
                    </a:cubicBezTo>
                    <a:cubicBezTo>
                      <a:pt x="130" y="88"/>
                      <a:pt x="121" y="100"/>
                      <a:pt x="111" y="96"/>
                    </a:cubicBezTo>
                    <a:cubicBezTo>
                      <a:pt x="105" y="89"/>
                      <a:pt x="86" y="95"/>
                      <a:pt x="75" y="93"/>
                    </a:cubicBezTo>
                    <a:cubicBezTo>
                      <a:pt x="62" y="93"/>
                      <a:pt x="49" y="93"/>
                      <a:pt x="36" y="93"/>
                    </a:cubicBezTo>
                    <a:cubicBezTo>
                      <a:pt x="30" y="86"/>
                      <a:pt x="11" y="92"/>
                      <a:pt x="0" y="90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82" name="Freeform 314"/>
              <p:cNvSpPr/>
              <p:nvPr/>
            </p:nvSpPr>
            <p:spPr bwMode="auto">
              <a:xfrm>
                <a:off x="4012" y="2311"/>
                <a:ext cx="51" cy="12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3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30" y="1"/>
                      <a:pt x="30" y="2"/>
                      <a:pt x="30" y="3"/>
                    </a:cubicBezTo>
                    <a:cubicBezTo>
                      <a:pt x="21" y="1"/>
                      <a:pt x="4" y="7"/>
                      <a:pt x="0" y="0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83" name="Freeform 315"/>
              <p:cNvSpPr/>
              <p:nvPr/>
            </p:nvSpPr>
            <p:spPr bwMode="auto">
              <a:xfrm>
                <a:off x="4175" y="2309"/>
                <a:ext cx="61" cy="19"/>
              </a:xfrm>
              <a:custGeom>
                <a:cxnLst>
                  <a:cxn ang="0">
                    <a:pos x="0" y="4"/>
                  </a:cxn>
                  <a:cxn ang="0">
                    <a:pos x="36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6">
                    <a:moveTo>
                      <a:pt x="0" y="4"/>
                    </a:moveTo>
                    <a:cubicBezTo>
                      <a:pt x="11" y="6"/>
                      <a:pt x="30" y="0"/>
                      <a:pt x="36" y="7"/>
                    </a:cubicBezTo>
                    <a:cubicBezTo>
                      <a:pt x="25" y="5"/>
                      <a:pt x="6" y="11"/>
                      <a:pt x="0" y="4"/>
                    </a:cubicBezTo>
                    <a:close/>
                  </a:path>
                </a:pathLst>
              </a:custGeom>
              <a:solidFill>
                <a:srgbClr val="1D48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84" name="Freeform 316"/>
              <p:cNvSpPr/>
              <p:nvPr/>
            </p:nvSpPr>
            <p:spPr bwMode="auto">
              <a:xfrm>
                <a:off x="3251" y="2291"/>
                <a:ext cx="9" cy="61"/>
              </a:xfrm>
              <a:custGeom>
                <a:cxnLst>
                  <a:cxn ang="0">
                    <a:pos x="5" y="0"/>
                  </a:cxn>
                  <a:cxn ang="0">
                    <a:pos x="5" y="36"/>
                  </a:cxn>
                  <a:cxn ang="0">
                    <a:pos x="5" y="0"/>
                  </a:cxn>
                </a:cxnLst>
                <a:rect b="b" l="0" r="r" t="0"/>
                <a:pathLst>
                  <a:path h="36" w="5">
                    <a:moveTo>
                      <a:pt x="5" y="0"/>
                    </a:moveTo>
                    <a:cubicBezTo>
                      <a:pt x="5" y="12"/>
                      <a:pt x="5" y="24"/>
                      <a:pt x="5" y="36"/>
                    </a:cubicBezTo>
                    <a:cubicBezTo>
                      <a:pt x="0" y="31"/>
                      <a:pt x="0" y="5"/>
                      <a:pt x="5" y="0"/>
                    </a:cubicBezTo>
                    <a:close/>
                  </a:path>
                </a:pathLst>
              </a:custGeom>
              <a:solidFill>
                <a:srgbClr val="1D48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85" name="Freeform 317"/>
              <p:cNvSpPr/>
              <p:nvPr/>
            </p:nvSpPr>
            <p:spPr bwMode="auto">
              <a:xfrm>
                <a:off x="4302" y="2314"/>
                <a:ext cx="61" cy="19"/>
              </a:xfrm>
              <a:custGeom>
                <a:cxnLst>
                  <a:cxn ang="0">
                    <a:pos x="0" y="4"/>
                  </a:cxn>
                  <a:cxn ang="0">
                    <a:pos x="36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6">
                    <a:moveTo>
                      <a:pt x="0" y="4"/>
                    </a:moveTo>
                    <a:cubicBezTo>
                      <a:pt x="11" y="6"/>
                      <a:pt x="30" y="0"/>
                      <a:pt x="36" y="7"/>
                    </a:cubicBezTo>
                    <a:cubicBezTo>
                      <a:pt x="25" y="5"/>
                      <a:pt x="6" y="11"/>
                      <a:pt x="0" y="4"/>
                    </a:cubicBezTo>
                    <a:close/>
                  </a:path>
                </a:pathLst>
              </a:custGeom>
              <a:solidFill>
                <a:srgbClr val="1D48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86" name="Freeform 318"/>
              <p:cNvSpPr/>
              <p:nvPr/>
            </p:nvSpPr>
            <p:spPr bwMode="auto">
              <a:xfrm>
                <a:off x="4403" y="2326"/>
                <a:ext cx="56" cy="12"/>
              </a:xfrm>
              <a:custGeom>
                <a:cxnLst>
                  <a:cxn ang="0">
                    <a:pos x="0" y="0"/>
                  </a:cxn>
                  <a:cxn ang="0">
                    <a:pos x="33" y="0"/>
                  </a:cxn>
                  <a:cxn ang="0">
                    <a:pos x="33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33">
                    <a:moveTo>
                      <a:pt x="0" y="0"/>
                    </a:moveTo>
                    <a:cubicBezTo>
                      <a:pt x="11" y="0"/>
                      <a:pt x="22" y="0"/>
                      <a:pt x="33" y="0"/>
                    </a:cubicBezTo>
                    <a:cubicBezTo>
                      <a:pt x="33" y="1"/>
                      <a:pt x="33" y="2"/>
                      <a:pt x="33" y="3"/>
                    </a:cubicBezTo>
                    <a:cubicBezTo>
                      <a:pt x="23" y="1"/>
                      <a:pt x="5" y="7"/>
                      <a:pt x="0" y="0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87" name="Freeform 319"/>
              <p:cNvSpPr/>
              <p:nvPr/>
            </p:nvSpPr>
            <p:spPr bwMode="auto">
              <a:xfrm>
                <a:off x="4510" y="2326"/>
                <a:ext cx="51" cy="5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3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3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30" y="1"/>
                      <a:pt x="30" y="2"/>
                      <a:pt x="30" y="3"/>
                    </a:cubicBezTo>
                    <a:cubicBezTo>
                      <a:pt x="20" y="3"/>
                      <a:pt x="1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258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88" name="Freeform 320"/>
              <p:cNvSpPr/>
              <p:nvPr/>
            </p:nvSpPr>
            <p:spPr bwMode="auto">
              <a:xfrm>
                <a:off x="4554" y="2280"/>
                <a:ext cx="19" cy="51"/>
              </a:xfrm>
              <a:custGeom>
                <a:cxnLst>
                  <a:cxn ang="0">
                    <a:pos x="4" y="30"/>
                  </a:cxn>
                  <a:cxn ang="0">
                    <a:pos x="4" y="27"/>
                  </a:cxn>
                  <a:cxn ang="0">
                    <a:pos x="7" y="0"/>
                  </a:cxn>
                  <a:cxn ang="0">
                    <a:pos x="4" y="30"/>
                  </a:cxn>
                </a:cxnLst>
                <a:rect b="b" l="0" r="r" t="0"/>
                <a:pathLst>
                  <a:path h="30" w="11">
                    <a:moveTo>
                      <a:pt x="4" y="30"/>
                    </a:moveTo>
                    <a:cubicBezTo>
                      <a:pt x="4" y="29"/>
                      <a:pt x="4" y="28"/>
                      <a:pt x="4" y="27"/>
                    </a:cubicBezTo>
                    <a:cubicBezTo>
                      <a:pt x="6" y="19"/>
                      <a:pt x="0" y="3"/>
                      <a:pt x="7" y="0"/>
                    </a:cubicBezTo>
                    <a:cubicBezTo>
                      <a:pt x="5" y="9"/>
                      <a:pt x="11" y="26"/>
                      <a:pt x="4" y="30"/>
                    </a:cubicBezTo>
                    <a:close/>
                  </a:path>
                </a:pathLst>
              </a:custGeom>
              <a:solidFill>
                <a:srgbClr val="1D48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89" name="Freeform 321"/>
              <p:cNvSpPr/>
              <p:nvPr/>
            </p:nvSpPr>
            <p:spPr bwMode="auto">
              <a:xfrm>
                <a:off x="4573" y="2255"/>
                <a:ext cx="8" cy="76"/>
              </a:xfrm>
              <a:custGeom>
                <a:cxnLst>
                  <a:cxn ang="0">
                    <a:pos x="5" y="0"/>
                  </a:cxn>
                  <a:cxn ang="0">
                    <a:pos x="5" y="45"/>
                  </a:cxn>
                  <a:cxn ang="0">
                    <a:pos x="5" y="0"/>
                  </a:cxn>
                </a:cxnLst>
                <a:rect b="b" l="0" r="r" t="0"/>
                <a:pathLst>
                  <a:path h="45" w="5">
                    <a:moveTo>
                      <a:pt x="5" y="0"/>
                    </a:moveTo>
                    <a:cubicBezTo>
                      <a:pt x="5" y="15"/>
                      <a:pt x="5" y="30"/>
                      <a:pt x="5" y="45"/>
                    </a:cubicBezTo>
                    <a:cubicBezTo>
                      <a:pt x="0" y="37"/>
                      <a:pt x="0" y="8"/>
                      <a:pt x="5" y="0"/>
                    </a:cubicBezTo>
                    <a:close/>
                  </a:path>
                </a:pathLst>
              </a:custGeom>
              <a:solidFill>
                <a:srgbClr val="09617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90" name="Freeform 322"/>
              <p:cNvSpPr/>
              <p:nvPr/>
            </p:nvSpPr>
            <p:spPr bwMode="auto">
              <a:xfrm>
                <a:off x="4226" y="2330"/>
                <a:ext cx="55" cy="18"/>
              </a:xfrm>
              <a:custGeom>
                <a:cxnLst>
                  <a:cxn ang="0">
                    <a:pos x="0" y="4"/>
                  </a:cxn>
                  <a:cxn ang="0">
                    <a:pos x="33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3" y="5"/>
                      <a:pt x="5" y="11"/>
                      <a:pt x="0" y="4"/>
                    </a:cubicBezTo>
                    <a:close/>
                  </a:path>
                </a:pathLst>
              </a:custGeom>
              <a:solidFill>
                <a:srgbClr val="1D40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91" name="Freeform 323"/>
              <p:cNvSpPr/>
              <p:nvPr/>
            </p:nvSpPr>
            <p:spPr bwMode="auto">
              <a:xfrm>
                <a:off x="3998" y="2319"/>
                <a:ext cx="34" cy="68"/>
              </a:xfrm>
              <a:custGeom>
                <a:cxnLst>
                  <a:cxn ang="0">
                    <a:pos x="20" y="4"/>
                  </a:cxn>
                  <a:cxn ang="0">
                    <a:pos x="8" y="40"/>
                  </a:cxn>
                  <a:cxn ang="0">
                    <a:pos x="8" y="1"/>
                  </a:cxn>
                  <a:cxn ang="0">
                    <a:pos x="20" y="1"/>
                  </a:cxn>
                  <a:cxn ang="0">
                    <a:pos x="20" y="4"/>
                  </a:cxn>
                </a:cxnLst>
                <a:rect b="b" l="0" r="r" t="0"/>
                <a:pathLst>
                  <a:path h="40" w="20">
                    <a:moveTo>
                      <a:pt x="20" y="4"/>
                    </a:moveTo>
                    <a:cubicBezTo>
                      <a:pt x="0" y="0"/>
                      <a:pt x="19" y="35"/>
                      <a:pt x="8" y="40"/>
                    </a:cubicBezTo>
                    <a:cubicBezTo>
                      <a:pt x="8" y="27"/>
                      <a:pt x="8" y="14"/>
                      <a:pt x="8" y="1"/>
                    </a:cubicBezTo>
                    <a:cubicBezTo>
                      <a:pt x="12" y="1"/>
                      <a:pt x="16" y="1"/>
                      <a:pt x="20" y="1"/>
                    </a:cubicBezTo>
                    <a:cubicBezTo>
                      <a:pt x="20" y="2"/>
                      <a:pt x="20" y="3"/>
                      <a:pt x="20" y="4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92" name="Freeform 324"/>
              <p:cNvSpPr/>
              <p:nvPr/>
            </p:nvSpPr>
            <p:spPr bwMode="auto">
              <a:xfrm>
                <a:off x="4337" y="2335"/>
                <a:ext cx="51" cy="18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1" y="5"/>
                      <a:pt x="4" y="11"/>
                      <a:pt x="0" y="4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93" name="Freeform 325"/>
              <p:cNvSpPr/>
              <p:nvPr/>
            </p:nvSpPr>
            <p:spPr bwMode="auto">
              <a:xfrm>
                <a:off x="2568" y="2331"/>
                <a:ext cx="398" cy="270"/>
              </a:xfrm>
              <a:custGeom>
                <a:cxnLst>
                  <a:cxn ang="0">
                    <a:pos x="117" y="159"/>
                  </a:cxn>
                  <a:cxn ang="0">
                    <a:pos x="0" y="135"/>
                  </a:cxn>
                  <a:cxn ang="0">
                    <a:pos x="234" y="0"/>
                  </a:cxn>
                  <a:cxn ang="0">
                    <a:pos x="231" y="3"/>
                  </a:cxn>
                  <a:cxn ang="0">
                    <a:pos x="231" y="9"/>
                  </a:cxn>
                  <a:cxn ang="0">
                    <a:pos x="120" y="141"/>
                  </a:cxn>
                  <a:cxn ang="0">
                    <a:pos x="117" y="159"/>
                  </a:cxn>
                </a:cxnLst>
                <a:rect b="b" l="0" r="r" t="0"/>
                <a:pathLst>
                  <a:path h="159" w="235">
                    <a:moveTo>
                      <a:pt x="117" y="159"/>
                    </a:moveTo>
                    <a:cubicBezTo>
                      <a:pt x="80" y="149"/>
                      <a:pt x="50" y="132"/>
                      <a:pt x="0" y="135"/>
                    </a:cubicBezTo>
                    <a:cubicBezTo>
                      <a:pt x="63" y="75"/>
                      <a:pt x="138" y="27"/>
                      <a:pt x="234" y="0"/>
                    </a:cubicBezTo>
                    <a:cubicBezTo>
                      <a:pt x="235" y="3"/>
                      <a:pt x="233" y="3"/>
                      <a:pt x="231" y="3"/>
                    </a:cubicBezTo>
                    <a:cubicBezTo>
                      <a:pt x="231" y="5"/>
                      <a:pt x="231" y="7"/>
                      <a:pt x="231" y="9"/>
                    </a:cubicBezTo>
                    <a:cubicBezTo>
                      <a:pt x="194" y="53"/>
                      <a:pt x="160" y="100"/>
                      <a:pt x="120" y="141"/>
                    </a:cubicBezTo>
                    <a:cubicBezTo>
                      <a:pt x="117" y="145"/>
                      <a:pt x="117" y="152"/>
                      <a:pt x="117" y="159"/>
                    </a:cubicBezTo>
                    <a:close/>
                  </a:path>
                </a:pathLst>
              </a:custGeom>
              <a:solidFill>
                <a:srgbClr val="8EC5D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94" name="Freeform 326"/>
              <p:cNvSpPr/>
              <p:nvPr/>
            </p:nvSpPr>
            <p:spPr bwMode="auto">
              <a:xfrm>
                <a:off x="2131" y="2355"/>
                <a:ext cx="51" cy="19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1" y="5"/>
                      <a:pt x="4" y="11"/>
                      <a:pt x="0" y="4"/>
                    </a:cubicBezTo>
                    <a:close/>
                  </a:path>
                </a:pathLst>
              </a:custGeom>
              <a:solidFill>
                <a:srgbClr val="2B5B6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95" name="Freeform 327"/>
              <p:cNvSpPr/>
              <p:nvPr/>
            </p:nvSpPr>
            <p:spPr bwMode="auto">
              <a:xfrm>
                <a:off x="2136" y="2375"/>
                <a:ext cx="117" cy="28"/>
              </a:xfrm>
              <a:custGeom>
                <a:cxnLst>
                  <a:cxn ang="0">
                    <a:pos x="69" y="1"/>
                  </a:cxn>
                  <a:cxn ang="0">
                    <a:pos x="66" y="16"/>
                  </a:cxn>
                  <a:cxn ang="0">
                    <a:pos x="30" y="4"/>
                  </a:cxn>
                  <a:cxn ang="0">
                    <a:pos x="69" y="1"/>
                  </a:cxn>
                </a:cxnLst>
                <a:rect b="b" l="0" r="r" t="0"/>
                <a:pathLst>
                  <a:path h="16" w="69">
                    <a:moveTo>
                      <a:pt x="69" y="1"/>
                    </a:moveTo>
                    <a:cubicBezTo>
                      <a:pt x="66" y="4"/>
                      <a:pt x="65" y="9"/>
                      <a:pt x="66" y="16"/>
                    </a:cubicBezTo>
                    <a:cubicBezTo>
                      <a:pt x="53" y="13"/>
                      <a:pt x="41" y="9"/>
                      <a:pt x="30" y="4"/>
                    </a:cubicBezTo>
                    <a:cubicBezTo>
                      <a:pt x="0" y="0"/>
                      <a:pt x="57" y="1"/>
                      <a:pt x="69" y="1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96" name="Freeform 328"/>
              <p:cNvSpPr/>
              <p:nvPr/>
            </p:nvSpPr>
            <p:spPr bwMode="auto">
              <a:xfrm>
                <a:off x="2080" y="2372"/>
                <a:ext cx="305" cy="270"/>
              </a:xfrm>
              <a:custGeom>
                <a:cxnLst>
                  <a:cxn ang="0">
                    <a:pos x="84" y="75"/>
                  </a:cxn>
                  <a:cxn ang="0">
                    <a:pos x="0" y="6"/>
                  </a:cxn>
                  <a:cxn ang="0">
                    <a:pos x="123" y="42"/>
                  </a:cxn>
                  <a:cxn ang="0">
                    <a:pos x="180" y="144"/>
                  </a:cxn>
                  <a:cxn ang="0">
                    <a:pos x="129" y="159"/>
                  </a:cxn>
                  <a:cxn ang="0">
                    <a:pos x="120" y="114"/>
                  </a:cxn>
                  <a:cxn ang="0">
                    <a:pos x="84" y="75"/>
                  </a:cxn>
                </a:cxnLst>
                <a:rect b="b" l="0" r="r" t="0"/>
                <a:pathLst>
                  <a:path h="159" w="180">
                    <a:moveTo>
                      <a:pt x="84" y="75"/>
                    </a:moveTo>
                    <a:cubicBezTo>
                      <a:pt x="54" y="54"/>
                      <a:pt x="31" y="26"/>
                      <a:pt x="0" y="6"/>
                    </a:cubicBezTo>
                    <a:cubicBezTo>
                      <a:pt x="47" y="0"/>
                      <a:pt x="84" y="30"/>
                      <a:pt x="123" y="42"/>
                    </a:cubicBezTo>
                    <a:cubicBezTo>
                      <a:pt x="140" y="78"/>
                      <a:pt x="162" y="109"/>
                      <a:pt x="180" y="144"/>
                    </a:cubicBezTo>
                    <a:cubicBezTo>
                      <a:pt x="165" y="151"/>
                      <a:pt x="148" y="156"/>
                      <a:pt x="129" y="159"/>
                    </a:cubicBezTo>
                    <a:cubicBezTo>
                      <a:pt x="127" y="143"/>
                      <a:pt x="118" y="134"/>
                      <a:pt x="120" y="114"/>
                    </a:cubicBezTo>
                    <a:cubicBezTo>
                      <a:pt x="112" y="97"/>
                      <a:pt x="97" y="87"/>
                      <a:pt x="84" y="75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97" name="Freeform 329"/>
              <p:cNvSpPr/>
              <p:nvPr/>
            </p:nvSpPr>
            <p:spPr bwMode="auto">
              <a:xfrm>
                <a:off x="3488" y="2382"/>
                <a:ext cx="44" cy="105"/>
              </a:xfrm>
              <a:custGeom>
                <a:cxnLst>
                  <a:cxn ang="0">
                    <a:pos x="18" y="0"/>
                  </a:cxn>
                  <a:cxn ang="0">
                    <a:pos x="0" y="45"/>
                  </a:cxn>
                  <a:cxn ang="0">
                    <a:pos x="15" y="45"/>
                  </a:cxn>
                  <a:cxn ang="0">
                    <a:pos x="18" y="0"/>
                  </a:cxn>
                </a:cxnLst>
                <a:rect b="b" l="0" r="r" t="0"/>
                <a:pathLst>
                  <a:path h="62" w="26">
                    <a:moveTo>
                      <a:pt x="18" y="0"/>
                    </a:moveTo>
                    <a:cubicBezTo>
                      <a:pt x="17" y="18"/>
                      <a:pt x="26" y="62"/>
                      <a:pt x="0" y="45"/>
                    </a:cubicBezTo>
                    <a:cubicBezTo>
                      <a:pt x="5" y="45"/>
                      <a:pt x="10" y="45"/>
                      <a:pt x="15" y="45"/>
                    </a:cubicBezTo>
                    <a:cubicBezTo>
                      <a:pt x="17" y="31"/>
                      <a:pt x="11" y="9"/>
                      <a:pt x="18" y="0"/>
                    </a:cubicBezTo>
                    <a:close/>
                  </a:path>
                </a:pathLst>
              </a:custGeom>
              <a:solidFill>
                <a:srgbClr val="1D48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98" name="Freeform 330"/>
              <p:cNvSpPr/>
              <p:nvPr/>
            </p:nvSpPr>
            <p:spPr bwMode="auto">
              <a:xfrm>
                <a:off x="1734" y="2377"/>
                <a:ext cx="280" cy="254"/>
              </a:xfrm>
              <a:custGeom>
                <a:cxnLst>
                  <a:cxn ang="0">
                    <a:pos x="90" y="150"/>
                  </a:cxn>
                  <a:cxn ang="0">
                    <a:pos x="0" y="102"/>
                  </a:cxn>
                  <a:cxn ang="0">
                    <a:pos x="81" y="30"/>
                  </a:cxn>
                  <a:cxn ang="0">
                    <a:pos x="165" y="0"/>
                  </a:cxn>
                  <a:cxn ang="0">
                    <a:pos x="90" y="150"/>
                  </a:cxn>
                </a:cxnLst>
                <a:rect b="b" l="0" r="r" t="0"/>
                <a:pathLst>
                  <a:path h="150" w="165">
                    <a:moveTo>
                      <a:pt x="90" y="150"/>
                    </a:moveTo>
                    <a:cubicBezTo>
                      <a:pt x="63" y="131"/>
                      <a:pt x="35" y="113"/>
                      <a:pt x="0" y="102"/>
                    </a:cubicBezTo>
                    <a:cubicBezTo>
                      <a:pt x="7" y="68"/>
                      <a:pt x="48" y="37"/>
                      <a:pt x="81" y="30"/>
                    </a:cubicBezTo>
                    <a:cubicBezTo>
                      <a:pt x="94" y="5"/>
                      <a:pt x="129" y="2"/>
                      <a:pt x="165" y="0"/>
                    </a:cubicBezTo>
                    <a:cubicBezTo>
                      <a:pt x="142" y="50"/>
                      <a:pt x="76" y="73"/>
                      <a:pt x="90" y="150"/>
                    </a:cubicBezTo>
                    <a:close/>
                  </a:path>
                </a:pathLst>
              </a:custGeom>
              <a:solidFill>
                <a:srgbClr val="8EC5D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499" name="Freeform 331"/>
              <p:cNvSpPr/>
              <p:nvPr/>
            </p:nvSpPr>
            <p:spPr bwMode="auto">
              <a:xfrm>
                <a:off x="3239" y="2367"/>
                <a:ext cx="9" cy="66"/>
              </a:xfrm>
              <a:custGeom>
                <a:cxnLst>
                  <a:cxn ang="0">
                    <a:pos x="0" y="39"/>
                  </a:cxn>
                  <a:cxn ang="0">
                    <a:pos x="0" y="0"/>
                  </a:cxn>
                  <a:cxn ang="0">
                    <a:pos x="0" y="39"/>
                  </a:cxn>
                </a:cxnLst>
                <a:rect b="b" l="0" r="r" t="0"/>
                <a:pathLst>
                  <a:path h="39" w="5">
                    <a:moveTo>
                      <a:pt x="0" y="39"/>
                    </a:moveTo>
                    <a:cubicBezTo>
                      <a:pt x="0" y="26"/>
                      <a:pt x="0" y="13"/>
                      <a:pt x="0" y="0"/>
                    </a:cubicBezTo>
                    <a:cubicBezTo>
                      <a:pt x="5" y="6"/>
                      <a:pt x="5" y="33"/>
                      <a:pt x="0" y="39"/>
                    </a:cubicBezTo>
                    <a:close/>
                  </a:path>
                </a:pathLst>
              </a:custGeom>
              <a:solidFill>
                <a:srgbClr val="2B5B6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00" name="Freeform 332"/>
              <p:cNvSpPr/>
              <p:nvPr/>
            </p:nvSpPr>
            <p:spPr bwMode="auto">
              <a:xfrm>
                <a:off x="4397" y="2413"/>
                <a:ext cx="18" cy="51"/>
              </a:xfrm>
              <a:custGeom>
                <a:cxnLst>
                  <a:cxn ang="0">
                    <a:pos x="7" y="0"/>
                  </a:cxn>
                  <a:cxn ang="0">
                    <a:pos x="4" y="30"/>
                  </a:cxn>
                  <a:cxn ang="0">
                    <a:pos x="7" y="0"/>
                  </a:cxn>
                </a:cxnLst>
                <a:rect b="b" l="0" r="r" t="0"/>
                <a:pathLst>
                  <a:path h="30" w="11">
                    <a:moveTo>
                      <a:pt x="7" y="0"/>
                    </a:moveTo>
                    <a:cubicBezTo>
                      <a:pt x="5" y="9"/>
                      <a:pt x="11" y="26"/>
                      <a:pt x="4" y="30"/>
                    </a:cubicBezTo>
                    <a:cubicBezTo>
                      <a:pt x="6" y="21"/>
                      <a:pt x="0" y="4"/>
                      <a:pt x="7" y="0"/>
                    </a:cubicBezTo>
                    <a:close/>
                  </a:path>
                </a:pathLst>
              </a:custGeom>
              <a:solidFill>
                <a:srgbClr val="173D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01" name="Freeform 333"/>
              <p:cNvSpPr/>
              <p:nvPr/>
            </p:nvSpPr>
            <p:spPr bwMode="auto">
              <a:xfrm>
                <a:off x="2400" y="2235"/>
                <a:ext cx="21" cy="205"/>
              </a:xfrm>
              <a:custGeom>
                <a:cxnLst>
                  <a:cxn ang="0">
                    <a:pos x="12" y="117"/>
                  </a:cxn>
                  <a:cxn ang="0">
                    <a:pos x="6" y="63"/>
                  </a:cxn>
                  <a:cxn ang="0">
                    <a:pos x="9" y="0"/>
                  </a:cxn>
                  <a:cxn ang="0">
                    <a:pos x="12" y="117"/>
                  </a:cxn>
                </a:cxnLst>
                <a:rect b="b" l="0" r="r" t="0"/>
                <a:pathLst>
                  <a:path h="120" w="12">
                    <a:moveTo>
                      <a:pt x="12" y="117"/>
                    </a:moveTo>
                    <a:cubicBezTo>
                      <a:pt x="0" y="121"/>
                      <a:pt x="9" y="78"/>
                      <a:pt x="6" y="63"/>
                    </a:cubicBezTo>
                    <a:cubicBezTo>
                      <a:pt x="8" y="43"/>
                      <a:pt x="2" y="15"/>
                      <a:pt x="9" y="0"/>
                    </a:cubicBezTo>
                    <a:cubicBezTo>
                      <a:pt x="11" y="38"/>
                      <a:pt x="5" y="84"/>
                      <a:pt x="12" y="117"/>
                    </a:cubicBezTo>
                    <a:close/>
                  </a:path>
                </a:pathLst>
              </a:custGeom>
              <a:solidFill>
                <a:srgbClr val="284C5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02" name="Freeform 334"/>
              <p:cNvSpPr/>
              <p:nvPr/>
            </p:nvSpPr>
            <p:spPr bwMode="auto">
              <a:xfrm>
                <a:off x="3244" y="2443"/>
                <a:ext cx="127" cy="214"/>
              </a:xfrm>
              <a:custGeom>
                <a:cxnLst>
                  <a:cxn ang="0">
                    <a:pos x="9" y="75"/>
                  </a:cxn>
                  <a:cxn ang="0">
                    <a:pos x="12" y="75"/>
                  </a:cxn>
                  <a:cxn ang="0">
                    <a:pos x="6" y="0"/>
                  </a:cxn>
                  <a:cxn ang="0">
                    <a:pos x="75" y="12"/>
                  </a:cxn>
                  <a:cxn ang="0">
                    <a:pos x="69" y="120"/>
                  </a:cxn>
                  <a:cxn ang="0">
                    <a:pos x="66" y="126"/>
                  </a:cxn>
                  <a:cxn ang="0">
                    <a:pos x="6" y="126"/>
                  </a:cxn>
                  <a:cxn ang="0">
                    <a:pos x="9" y="75"/>
                  </a:cxn>
                </a:cxnLst>
                <a:rect b="b" l="0" r="r" t="0"/>
                <a:pathLst>
                  <a:path h="125" w="75">
                    <a:moveTo>
                      <a:pt x="9" y="75"/>
                    </a:moveTo>
                    <a:cubicBezTo>
                      <a:pt x="10" y="75"/>
                      <a:pt x="11" y="75"/>
                      <a:pt x="12" y="75"/>
                    </a:cubicBezTo>
                    <a:cubicBezTo>
                      <a:pt x="14" y="58"/>
                      <a:pt x="0" y="31"/>
                      <a:pt x="6" y="0"/>
                    </a:cubicBezTo>
                    <a:cubicBezTo>
                      <a:pt x="29" y="4"/>
                      <a:pt x="51" y="9"/>
                      <a:pt x="75" y="12"/>
                    </a:cubicBezTo>
                    <a:cubicBezTo>
                      <a:pt x="73" y="48"/>
                      <a:pt x="67" y="80"/>
                      <a:pt x="69" y="120"/>
                    </a:cubicBezTo>
                    <a:cubicBezTo>
                      <a:pt x="66" y="120"/>
                      <a:pt x="67" y="124"/>
                      <a:pt x="66" y="126"/>
                    </a:cubicBezTo>
                    <a:cubicBezTo>
                      <a:pt x="46" y="126"/>
                      <a:pt x="26" y="126"/>
                      <a:pt x="6" y="126"/>
                    </a:cubicBezTo>
                    <a:cubicBezTo>
                      <a:pt x="8" y="110"/>
                      <a:pt x="2" y="86"/>
                      <a:pt x="9" y="75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03" name="Freeform 335"/>
              <p:cNvSpPr/>
              <p:nvPr/>
            </p:nvSpPr>
            <p:spPr bwMode="auto">
              <a:xfrm>
                <a:off x="1460" y="2443"/>
                <a:ext cx="20" cy="56"/>
              </a:xfrm>
              <a:custGeom>
                <a:cxnLst>
                  <a:cxn ang="0">
                    <a:pos x="12" y="33"/>
                  </a:cxn>
                  <a:cxn ang="0">
                    <a:pos x="3" y="0"/>
                  </a:cxn>
                  <a:cxn ang="0">
                    <a:pos x="12" y="33"/>
                  </a:cxn>
                </a:cxnLst>
                <a:rect b="b" l="0" r="r" t="0"/>
                <a:pathLst>
                  <a:path h="33" w="12">
                    <a:moveTo>
                      <a:pt x="12" y="33"/>
                    </a:moveTo>
                    <a:cubicBezTo>
                      <a:pt x="0" y="31"/>
                      <a:pt x="3" y="14"/>
                      <a:pt x="3" y="0"/>
                    </a:cubicBezTo>
                    <a:cubicBezTo>
                      <a:pt x="8" y="9"/>
                      <a:pt x="10" y="21"/>
                      <a:pt x="12" y="33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04" name="Freeform 336"/>
              <p:cNvSpPr/>
              <p:nvPr/>
            </p:nvSpPr>
            <p:spPr bwMode="auto">
              <a:xfrm>
                <a:off x="3773" y="2472"/>
                <a:ext cx="76" cy="19"/>
              </a:xfrm>
              <a:custGeom>
                <a:cxnLst>
                  <a:cxn ang="0">
                    <a:pos x="0" y="4"/>
                  </a:cxn>
                  <a:cxn ang="0">
                    <a:pos x="45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45">
                    <a:moveTo>
                      <a:pt x="0" y="4"/>
                    </a:moveTo>
                    <a:cubicBezTo>
                      <a:pt x="14" y="6"/>
                      <a:pt x="36" y="0"/>
                      <a:pt x="45" y="7"/>
                    </a:cubicBezTo>
                    <a:cubicBezTo>
                      <a:pt x="31" y="5"/>
                      <a:pt x="9" y="11"/>
                      <a:pt x="0" y="4"/>
                    </a:cubicBezTo>
                    <a:close/>
                  </a:path>
                </a:pathLst>
              </a:custGeom>
              <a:solidFill>
                <a:srgbClr val="1D48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05" name="Freeform 337"/>
              <p:cNvSpPr/>
              <p:nvPr/>
            </p:nvSpPr>
            <p:spPr bwMode="auto">
              <a:xfrm>
                <a:off x="3875" y="2477"/>
                <a:ext cx="51" cy="19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1" y="5"/>
                      <a:pt x="4" y="11"/>
                      <a:pt x="0" y="4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06" name="Freeform 338"/>
              <p:cNvSpPr/>
              <p:nvPr/>
            </p:nvSpPr>
            <p:spPr bwMode="auto">
              <a:xfrm>
                <a:off x="3710" y="2477"/>
                <a:ext cx="63" cy="32"/>
              </a:xfrm>
              <a:custGeom>
                <a:cxnLst>
                  <a:cxn ang="0">
                    <a:pos x="7" y="19"/>
                  </a:cxn>
                  <a:cxn ang="0">
                    <a:pos x="37" y="10"/>
                  </a:cxn>
                  <a:cxn ang="0">
                    <a:pos x="7" y="19"/>
                  </a:cxn>
                </a:cxnLst>
                <a:rect b="b" l="0" r="r" t="0"/>
                <a:pathLst>
                  <a:path h="19" w="37">
                    <a:moveTo>
                      <a:pt x="7" y="19"/>
                    </a:moveTo>
                    <a:cubicBezTo>
                      <a:pt x="0" y="0"/>
                      <a:pt x="32" y="6"/>
                      <a:pt x="37" y="10"/>
                    </a:cubicBezTo>
                    <a:cubicBezTo>
                      <a:pt x="24" y="10"/>
                      <a:pt x="8" y="7"/>
                      <a:pt x="7" y="19"/>
                    </a:cubicBezTo>
                    <a:close/>
                  </a:path>
                </a:pathLst>
              </a:custGeom>
              <a:solidFill>
                <a:srgbClr val="1D48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07" name="Freeform 339"/>
              <p:cNvSpPr/>
              <p:nvPr/>
            </p:nvSpPr>
            <p:spPr bwMode="auto">
              <a:xfrm>
                <a:off x="3987" y="2319"/>
                <a:ext cx="401" cy="201"/>
              </a:xfrm>
              <a:custGeom>
                <a:cxnLst>
                  <a:cxn ang="0">
                    <a:pos x="237" y="16"/>
                  </a:cxn>
                  <a:cxn ang="0">
                    <a:pos x="237" y="118"/>
                  </a:cxn>
                  <a:cxn ang="0">
                    <a:pos x="111" y="109"/>
                  </a:cxn>
                  <a:cxn ang="0">
                    <a:pos x="102" y="97"/>
                  </a:cxn>
                  <a:cxn ang="0">
                    <a:pos x="0" y="100"/>
                  </a:cxn>
                  <a:cxn ang="0">
                    <a:pos x="15" y="40"/>
                  </a:cxn>
                  <a:cxn ang="0">
                    <a:pos x="27" y="4"/>
                  </a:cxn>
                  <a:cxn ang="0">
                    <a:pos x="102" y="7"/>
                  </a:cxn>
                  <a:cxn ang="0">
                    <a:pos x="102" y="22"/>
                  </a:cxn>
                  <a:cxn ang="0">
                    <a:pos x="141" y="10"/>
                  </a:cxn>
                  <a:cxn ang="0">
                    <a:pos x="174" y="13"/>
                  </a:cxn>
                  <a:cxn ang="0">
                    <a:pos x="207" y="13"/>
                  </a:cxn>
                  <a:cxn ang="0">
                    <a:pos x="237" y="16"/>
                  </a:cxn>
                </a:cxnLst>
                <a:rect b="b" l="0" r="r" t="0"/>
                <a:pathLst>
                  <a:path h="118" w="236">
                    <a:moveTo>
                      <a:pt x="237" y="16"/>
                    </a:moveTo>
                    <a:cubicBezTo>
                      <a:pt x="237" y="50"/>
                      <a:pt x="237" y="84"/>
                      <a:pt x="237" y="118"/>
                    </a:cubicBezTo>
                    <a:cubicBezTo>
                      <a:pt x="196" y="114"/>
                      <a:pt x="156" y="109"/>
                      <a:pt x="111" y="109"/>
                    </a:cubicBezTo>
                    <a:cubicBezTo>
                      <a:pt x="99" y="114"/>
                      <a:pt x="110" y="96"/>
                      <a:pt x="102" y="97"/>
                    </a:cubicBezTo>
                    <a:cubicBezTo>
                      <a:pt x="83" y="114"/>
                      <a:pt x="31" y="100"/>
                      <a:pt x="0" y="100"/>
                    </a:cubicBezTo>
                    <a:cubicBezTo>
                      <a:pt x="9" y="84"/>
                      <a:pt x="15" y="65"/>
                      <a:pt x="15" y="40"/>
                    </a:cubicBezTo>
                    <a:cubicBezTo>
                      <a:pt x="26" y="35"/>
                      <a:pt x="7" y="0"/>
                      <a:pt x="27" y="4"/>
                    </a:cubicBezTo>
                    <a:cubicBezTo>
                      <a:pt x="51" y="6"/>
                      <a:pt x="75" y="8"/>
                      <a:pt x="102" y="7"/>
                    </a:cubicBezTo>
                    <a:cubicBezTo>
                      <a:pt x="102" y="12"/>
                      <a:pt x="102" y="17"/>
                      <a:pt x="102" y="22"/>
                    </a:cubicBezTo>
                    <a:cubicBezTo>
                      <a:pt x="107" y="10"/>
                      <a:pt x="121" y="7"/>
                      <a:pt x="141" y="10"/>
                    </a:cubicBezTo>
                    <a:cubicBezTo>
                      <a:pt x="146" y="17"/>
                      <a:pt x="164" y="11"/>
                      <a:pt x="174" y="13"/>
                    </a:cubicBezTo>
                    <a:cubicBezTo>
                      <a:pt x="185" y="13"/>
                      <a:pt x="196" y="13"/>
                      <a:pt x="207" y="13"/>
                    </a:cubicBezTo>
                    <a:cubicBezTo>
                      <a:pt x="211" y="20"/>
                      <a:pt x="228" y="14"/>
                      <a:pt x="237" y="16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08" name="Freeform 340"/>
              <p:cNvSpPr/>
              <p:nvPr/>
            </p:nvSpPr>
            <p:spPr bwMode="auto">
              <a:xfrm>
                <a:off x="3921" y="2492"/>
                <a:ext cx="50" cy="19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1" y="5"/>
                      <a:pt x="4" y="11"/>
                      <a:pt x="0" y="4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09" name="Freeform 341"/>
              <p:cNvSpPr/>
              <p:nvPr/>
            </p:nvSpPr>
            <p:spPr bwMode="auto">
              <a:xfrm>
                <a:off x="4400" y="2345"/>
                <a:ext cx="166" cy="185"/>
              </a:xfrm>
              <a:custGeom>
                <a:cxnLst>
                  <a:cxn ang="0">
                    <a:pos x="95" y="55"/>
                  </a:cxn>
                  <a:cxn ang="0">
                    <a:pos x="92" y="109"/>
                  </a:cxn>
                  <a:cxn ang="0">
                    <a:pos x="2" y="103"/>
                  </a:cxn>
                  <a:cxn ang="0">
                    <a:pos x="2" y="70"/>
                  </a:cxn>
                  <a:cxn ang="0">
                    <a:pos x="5" y="40"/>
                  </a:cxn>
                  <a:cxn ang="0">
                    <a:pos x="2" y="1"/>
                  </a:cxn>
                  <a:cxn ang="0">
                    <a:pos x="35" y="1"/>
                  </a:cxn>
                  <a:cxn ang="0">
                    <a:pos x="65" y="4"/>
                  </a:cxn>
                  <a:cxn ang="0">
                    <a:pos x="95" y="7"/>
                  </a:cxn>
                  <a:cxn ang="0">
                    <a:pos x="95" y="55"/>
                  </a:cxn>
                </a:cxnLst>
                <a:rect b="b" l="0" r="r" t="0"/>
                <a:pathLst>
                  <a:path h="109" w="98">
                    <a:moveTo>
                      <a:pt x="95" y="55"/>
                    </a:moveTo>
                    <a:cubicBezTo>
                      <a:pt x="93" y="72"/>
                      <a:pt x="98" y="96"/>
                      <a:pt x="92" y="109"/>
                    </a:cubicBezTo>
                    <a:cubicBezTo>
                      <a:pt x="65" y="104"/>
                      <a:pt x="29" y="108"/>
                      <a:pt x="2" y="103"/>
                    </a:cubicBezTo>
                    <a:cubicBezTo>
                      <a:pt x="2" y="92"/>
                      <a:pt x="2" y="81"/>
                      <a:pt x="2" y="70"/>
                    </a:cubicBezTo>
                    <a:cubicBezTo>
                      <a:pt x="9" y="66"/>
                      <a:pt x="3" y="49"/>
                      <a:pt x="5" y="40"/>
                    </a:cubicBezTo>
                    <a:cubicBezTo>
                      <a:pt x="7" y="24"/>
                      <a:pt x="0" y="17"/>
                      <a:pt x="2" y="1"/>
                    </a:cubicBezTo>
                    <a:cubicBezTo>
                      <a:pt x="13" y="1"/>
                      <a:pt x="24" y="1"/>
                      <a:pt x="35" y="1"/>
                    </a:cubicBezTo>
                    <a:cubicBezTo>
                      <a:pt x="39" y="8"/>
                      <a:pt x="56" y="2"/>
                      <a:pt x="65" y="4"/>
                    </a:cubicBezTo>
                    <a:cubicBezTo>
                      <a:pt x="74" y="6"/>
                      <a:pt x="91" y="0"/>
                      <a:pt x="95" y="7"/>
                    </a:cubicBezTo>
                    <a:cubicBezTo>
                      <a:pt x="95" y="23"/>
                      <a:pt x="95" y="39"/>
                      <a:pt x="95" y="55"/>
                    </a:cubicBezTo>
                    <a:close/>
                  </a:path>
                </a:pathLst>
              </a:custGeom>
              <a:solidFill>
                <a:srgbClr val="20506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10" name="Freeform 342"/>
              <p:cNvSpPr/>
              <p:nvPr/>
            </p:nvSpPr>
            <p:spPr bwMode="auto">
              <a:xfrm>
                <a:off x="1662" y="2479"/>
                <a:ext cx="18" cy="56"/>
              </a:xfrm>
              <a:custGeom>
                <a:cxnLst>
                  <a:cxn ang="0">
                    <a:pos x="7" y="33"/>
                  </a:cxn>
                  <a:cxn ang="0">
                    <a:pos x="4" y="0"/>
                  </a:cxn>
                  <a:cxn ang="0">
                    <a:pos x="7" y="33"/>
                  </a:cxn>
                </a:cxnLst>
                <a:rect b="b" l="0" r="r" t="0"/>
                <a:pathLst>
                  <a:path h="33" w="11">
                    <a:moveTo>
                      <a:pt x="7" y="33"/>
                    </a:moveTo>
                    <a:cubicBezTo>
                      <a:pt x="0" y="28"/>
                      <a:pt x="6" y="10"/>
                      <a:pt x="4" y="0"/>
                    </a:cubicBezTo>
                    <a:cubicBezTo>
                      <a:pt x="11" y="5"/>
                      <a:pt x="5" y="23"/>
                      <a:pt x="7" y="33"/>
                    </a:cubicBezTo>
                    <a:close/>
                  </a:path>
                </a:pathLst>
              </a:custGeom>
              <a:solidFill>
                <a:srgbClr val="40646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11" name="Freeform 343"/>
              <p:cNvSpPr/>
              <p:nvPr/>
            </p:nvSpPr>
            <p:spPr bwMode="auto">
              <a:xfrm>
                <a:off x="3722" y="2489"/>
                <a:ext cx="422" cy="176"/>
              </a:xfrm>
              <a:custGeom>
                <a:cxnLst>
                  <a:cxn ang="0">
                    <a:pos x="147" y="9"/>
                  </a:cxn>
                  <a:cxn ang="0">
                    <a:pos x="249" y="18"/>
                  </a:cxn>
                  <a:cxn ang="0">
                    <a:pos x="249" y="96"/>
                  </a:cxn>
                  <a:cxn ang="0">
                    <a:pos x="201" y="96"/>
                  </a:cxn>
                  <a:cxn ang="0">
                    <a:pos x="144" y="87"/>
                  </a:cxn>
                  <a:cxn ang="0">
                    <a:pos x="123" y="96"/>
                  </a:cxn>
                  <a:cxn ang="0">
                    <a:pos x="60" y="96"/>
                  </a:cxn>
                  <a:cxn ang="0">
                    <a:pos x="0" y="96"/>
                  </a:cxn>
                  <a:cxn ang="0">
                    <a:pos x="0" y="60"/>
                  </a:cxn>
                  <a:cxn ang="0">
                    <a:pos x="0" y="12"/>
                  </a:cxn>
                  <a:cxn ang="0">
                    <a:pos x="30" y="3"/>
                  </a:cxn>
                  <a:cxn ang="0">
                    <a:pos x="117" y="6"/>
                  </a:cxn>
                  <a:cxn ang="0">
                    <a:pos x="147" y="9"/>
                  </a:cxn>
                </a:cxnLst>
                <a:rect b="b" l="0" r="r" t="0"/>
                <a:pathLst>
                  <a:path h="104" w="249">
                    <a:moveTo>
                      <a:pt x="147" y="9"/>
                    </a:moveTo>
                    <a:cubicBezTo>
                      <a:pt x="173" y="10"/>
                      <a:pt x="216" y="15"/>
                      <a:pt x="249" y="18"/>
                    </a:cubicBezTo>
                    <a:cubicBezTo>
                      <a:pt x="249" y="44"/>
                      <a:pt x="249" y="70"/>
                      <a:pt x="249" y="96"/>
                    </a:cubicBezTo>
                    <a:cubicBezTo>
                      <a:pt x="233" y="96"/>
                      <a:pt x="217" y="96"/>
                      <a:pt x="201" y="96"/>
                    </a:cubicBezTo>
                    <a:cubicBezTo>
                      <a:pt x="182" y="93"/>
                      <a:pt x="149" y="104"/>
                      <a:pt x="144" y="87"/>
                    </a:cubicBezTo>
                    <a:cubicBezTo>
                      <a:pt x="135" y="88"/>
                      <a:pt x="138" y="101"/>
                      <a:pt x="123" y="96"/>
                    </a:cubicBezTo>
                    <a:cubicBezTo>
                      <a:pt x="102" y="96"/>
                      <a:pt x="81" y="96"/>
                      <a:pt x="60" y="96"/>
                    </a:cubicBezTo>
                    <a:cubicBezTo>
                      <a:pt x="40" y="96"/>
                      <a:pt x="20" y="96"/>
                      <a:pt x="0" y="96"/>
                    </a:cubicBezTo>
                    <a:cubicBezTo>
                      <a:pt x="0" y="84"/>
                      <a:pt x="0" y="72"/>
                      <a:pt x="0" y="60"/>
                    </a:cubicBezTo>
                    <a:cubicBezTo>
                      <a:pt x="0" y="44"/>
                      <a:pt x="0" y="28"/>
                      <a:pt x="0" y="12"/>
                    </a:cubicBezTo>
                    <a:cubicBezTo>
                      <a:pt x="1" y="0"/>
                      <a:pt x="17" y="3"/>
                      <a:pt x="30" y="3"/>
                    </a:cubicBezTo>
                    <a:cubicBezTo>
                      <a:pt x="62" y="1"/>
                      <a:pt x="85" y="8"/>
                      <a:pt x="117" y="6"/>
                    </a:cubicBezTo>
                    <a:cubicBezTo>
                      <a:pt x="121" y="13"/>
                      <a:pt x="138" y="7"/>
                      <a:pt x="147" y="9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12" name="Freeform 344"/>
              <p:cNvSpPr/>
              <p:nvPr/>
            </p:nvSpPr>
            <p:spPr bwMode="auto">
              <a:xfrm>
                <a:off x="3377" y="2469"/>
                <a:ext cx="330" cy="188"/>
              </a:xfrm>
              <a:custGeom>
                <a:cxnLst>
                  <a:cxn ang="0">
                    <a:pos x="195" y="15"/>
                  </a:cxn>
                  <a:cxn ang="0">
                    <a:pos x="195" y="51"/>
                  </a:cxn>
                  <a:cxn ang="0">
                    <a:pos x="192" y="99"/>
                  </a:cxn>
                  <a:cxn ang="0">
                    <a:pos x="192" y="108"/>
                  </a:cxn>
                  <a:cxn ang="0">
                    <a:pos x="96" y="111"/>
                  </a:cxn>
                  <a:cxn ang="0">
                    <a:pos x="0" y="111"/>
                  </a:cxn>
                  <a:cxn ang="0">
                    <a:pos x="6" y="0"/>
                  </a:cxn>
                  <a:cxn ang="0">
                    <a:pos x="126" y="12"/>
                  </a:cxn>
                  <a:cxn ang="0">
                    <a:pos x="195" y="15"/>
                  </a:cxn>
                </a:cxnLst>
                <a:rect b="b" l="0" r="r" t="0"/>
                <a:pathLst>
                  <a:path h="110" w="195">
                    <a:moveTo>
                      <a:pt x="195" y="15"/>
                    </a:moveTo>
                    <a:cubicBezTo>
                      <a:pt x="195" y="27"/>
                      <a:pt x="195" y="39"/>
                      <a:pt x="195" y="51"/>
                    </a:cubicBezTo>
                    <a:cubicBezTo>
                      <a:pt x="188" y="61"/>
                      <a:pt x="194" y="84"/>
                      <a:pt x="192" y="99"/>
                    </a:cubicBezTo>
                    <a:cubicBezTo>
                      <a:pt x="192" y="102"/>
                      <a:pt x="192" y="105"/>
                      <a:pt x="192" y="108"/>
                    </a:cubicBezTo>
                    <a:cubicBezTo>
                      <a:pt x="161" y="110"/>
                      <a:pt x="122" y="104"/>
                      <a:pt x="96" y="111"/>
                    </a:cubicBezTo>
                    <a:cubicBezTo>
                      <a:pt x="64" y="111"/>
                      <a:pt x="32" y="111"/>
                      <a:pt x="0" y="111"/>
                    </a:cubicBezTo>
                    <a:cubicBezTo>
                      <a:pt x="0" y="72"/>
                      <a:pt x="5" y="38"/>
                      <a:pt x="6" y="0"/>
                    </a:cubicBezTo>
                    <a:cubicBezTo>
                      <a:pt x="46" y="4"/>
                      <a:pt x="81" y="13"/>
                      <a:pt x="126" y="12"/>
                    </a:cubicBezTo>
                    <a:cubicBezTo>
                      <a:pt x="143" y="19"/>
                      <a:pt x="173" y="13"/>
                      <a:pt x="195" y="15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13" name="Freeform 345"/>
              <p:cNvSpPr/>
              <p:nvPr/>
            </p:nvSpPr>
            <p:spPr bwMode="auto">
              <a:xfrm>
                <a:off x="2492" y="2448"/>
                <a:ext cx="27" cy="112"/>
              </a:xfrm>
              <a:custGeom>
                <a:cxnLst>
                  <a:cxn ang="0">
                    <a:pos x="3" y="0"/>
                  </a:cxn>
                  <a:cxn ang="0">
                    <a:pos x="9" y="66"/>
                  </a:cxn>
                  <a:cxn ang="0">
                    <a:pos x="0" y="6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b="b" l="0" r="r" t="0"/>
                <a:pathLst>
                  <a:path h="66" w="16">
                    <a:moveTo>
                      <a:pt x="3" y="0"/>
                    </a:moveTo>
                    <a:cubicBezTo>
                      <a:pt x="3" y="22"/>
                      <a:pt x="16" y="46"/>
                      <a:pt x="9" y="66"/>
                    </a:cubicBezTo>
                    <a:cubicBezTo>
                      <a:pt x="4" y="66"/>
                      <a:pt x="1" y="64"/>
                      <a:pt x="0" y="60"/>
                    </a:cubicBezTo>
                    <a:cubicBezTo>
                      <a:pt x="0" y="40"/>
                      <a:pt x="0" y="2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14" name="Freeform 346"/>
              <p:cNvSpPr/>
              <p:nvPr/>
            </p:nvSpPr>
            <p:spPr bwMode="auto">
              <a:xfrm>
                <a:off x="1048" y="2550"/>
                <a:ext cx="376" cy="220"/>
              </a:xfrm>
              <a:custGeom>
                <a:cxnLst>
                  <a:cxn ang="0">
                    <a:pos x="0" y="111"/>
                  </a:cxn>
                  <a:cxn ang="0">
                    <a:pos x="0" y="102"/>
                  </a:cxn>
                  <a:cxn ang="0">
                    <a:pos x="222" y="0"/>
                  </a:cxn>
                  <a:cxn ang="0">
                    <a:pos x="51" y="120"/>
                  </a:cxn>
                  <a:cxn ang="0">
                    <a:pos x="0" y="111"/>
                  </a:cxn>
                </a:cxnLst>
                <a:rect b="b" l="0" r="r" t="0"/>
                <a:pathLst>
                  <a:path h="130" w="221">
                    <a:moveTo>
                      <a:pt x="0" y="111"/>
                    </a:moveTo>
                    <a:cubicBezTo>
                      <a:pt x="0" y="108"/>
                      <a:pt x="0" y="105"/>
                      <a:pt x="0" y="102"/>
                    </a:cubicBezTo>
                    <a:cubicBezTo>
                      <a:pt x="51" y="47"/>
                      <a:pt x="127" y="6"/>
                      <a:pt x="222" y="0"/>
                    </a:cubicBezTo>
                    <a:cubicBezTo>
                      <a:pt x="149" y="24"/>
                      <a:pt x="97" y="69"/>
                      <a:pt x="51" y="120"/>
                    </a:cubicBezTo>
                    <a:cubicBezTo>
                      <a:pt x="36" y="115"/>
                      <a:pt x="1" y="130"/>
                      <a:pt x="0" y="111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15" name="Freeform 347"/>
              <p:cNvSpPr/>
              <p:nvPr/>
            </p:nvSpPr>
            <p:spPr bwMode="auto">
              <a:xfrm>
                <a:off x="1582" y="2531"/>
                <a:ext cx="427" cy="268"/>
              </a:xfrm>
              <a:custGeom>
                <a:cxnLst>
                  <a:cxn ang="0">
                    <a:pos x="222" y="158"/>
                  </a:cxn>
                  <a:cxn ang="0">
                    <a:pos x="192" y="158"/>
                  </a:cxn>
                  <a:cxn ang="0">
                    <a:pos x="147" y="95"/>
                  </a:cxn>
                  <a:cxn ang="0">
                    <a:pos x="0" y="11"/>
                  </a:cxn>
                  <a:cxn ang="0">
                    <a:pos x="252" y="155"/>
                  </a:cxn>
                  <a:cxn ang="0">
                    <a:pos x="222" y="158"/>
                  </a:cxn>
                </a:cxnLst>
                <a:rect b="b" l="0" r="r" t="0"/>
                <a:pathLst>
                  <a:path h="158" w="251">
                    <a:moveTo>
                      <a:pt x="222" y="158"/>
                    </a:moveTo>
                    <a:cubicBezTo>
                      <a:pt x="212" y="158"/>
                      <a:pt x="202" y="158"/>
                      <a:pt x="192" y="158"/>
                    </a:cubicBezTo>
                    <a:cubicBezTo>
                      <a:pt x="183" y="131"/>
                      <a:pt x="161" y="117"/>
                      <a:pt x="147" y="95"/>
                    </a:cubicBezTo>
                    <a:cubicBezTo>
                      <a:pt x="90" y="75"/>
                      <a:pt x="64" y="24"/>
                      <a:pt x="0" y="11"/>
                    </a:cubicBezTo>
                    <a:cubicBezTo>
                      <a:pt x="131" y="0"/>
                      <a:pt x="198" y="79"/>
                      <a:pt x="252" y="155"/>
                    </a:cubicBezTo>
                    <a:cubicBezTo>
                      <a:pt x="243" y="157"/>
                      <a:pt x="226" y="151"/>
                      <a:pt x="222" y="158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16" name="Freeform 348"/>
              <p:cNvSpPr/>
              <p:nvPr/>
            </p:nvSpPr>
            <p:spPr bwMode="auto">
              <a:xfrm>
                <a:off x="3227" y="2550"/>
                <a:ext cx="19" cy="87"/>
              </a:xfrm>
              <a:custGeom>
                <a:cxnLst>
                  <a:cxn ang="0">
                    <a:pos x="7" y="0"/>
                  </a:cxn>
                  <a:cxn ang="0">
                    <a:pos x="4" y="51"/>
                  </a:cxn>
                  <a:cxn ang="0">
                    <a:pos x="7" y="0"/>
                  </a:cxn>
                </a:cxnLst>
                <a:rect b="b" l="0" r="r" t="0"/>
                <a:pathLst>
                  <a:path h="51" w="11">
                    <a:moveTo>
                      <a:pt x="7" y="0"/>
                    </a:moveTo>
                    <a:cubicBezTo>
                      <a:pt x="5" y="16"/>
                      <a:pt x="11" y="40"/>
                      <a:pt x="4" y="51"/>
                    </a:cubicBezTo>
                    <a:cubicBezTo>
                      <a:pt x="6" y="35"/>
                      <a:pt x="0" y="11"/>
                      <a:pt x="7" y="0"/>
                    </a:cubicBezTo>
                    <a:close/>
                  </a:path>
                </a:pathLst>
              </a:custGeom>
              <a:solidFill>
                <a:srgbClr val="6D9BA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17" name="Freeform 349"/>
              <p:cNvSpPr/>
              <p:nvPr/>
            </p:nvSpPr>
            <p:spPr bwMode="auto">
              <a:xfrm>
                <a:off x="3239" y="2562"/>
                <a:ext cx="21" cy="95"/>
              </a:xfrm>
              <a:custGeom>
                <a:cxnLst>
                  <a:cxn ang="0">
                    <a:pos x="12" y="5"/>
                  </a:cxn>
                  <a:cxn ang="0">
                    <a:pos x="9" y="56"/>
                  </a:cxn>
                  <a:cxn ang="0">
                    <a:pos x="6" y="56"/>
                  </a:cxn>
                  <a:cxn ang="0">
                    <a:pos x="12" y="5"/>
                  </a:cxn>
                </a:cxnLst>
                <a:rect b="b" l="0" r="r" t="0"/>
                <a:pathLst>
                  <a:path h="56" w="12">
                    <a:moveTo>
                      <a:pt x="12" y="5"/>
                    </a:moveTo>
                    <a:cubicBezTo>
                      <a:pt x="5" y="16"/>
                      <a:pt x="11" y="40"/>
                      <a:pt x="9" y="56"/>
                    </a:cubicBezTo>
                    <a:cubicBezTo>
                      <a:pt x="8" y="56"/>
                      <a:pt x="7" y="56"/>
                      <a:pt x="6" y="56"/>
                    </a:cubicBezTo>
                    <a:cubicBezTo>
                      <a:pt x="9" y="42"/>
                      <a:pt x="0" y="0"/>
                      <a:pt x="12" y="5"/>
                    </a:cubicBezTo>
                    <a:close/>
                  </a:path>
                </a:pathLst>
              </a:custGeom>
              <a:solidFill>
                <a:srgbClr val="173D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18" name="Freeform 350"/>
              <p:cNvSpPr/>
              <p:nvPr/>
            </p:nvSpPr>
            <p:spPr bwMode="auto">
              <a:xfrm>
                <a:off x="3695" y="2555"/>
                <a:ext cx="19" cy="82"/>
              </a:xfrm>
              <a:custGeom>
                <a:cxnLst>
                  <a:cxn ang="0">
                    <a:pos x="7" y="0"/>
                  </a:cxn>
                  <a:cxn ang="0">
                    <a:pos x="4" y="48"/>
                  </a:cxn>
                  <a:cxn ang="0">
                    <a:pos x="7" y="0"/>
                  </a:cxn>
                </a:cxnLst>
                <a:rect b="b" l="0" r="r" t="0"/>
                <a:pathLst>
                  <a:path h="48" w="11">
                    <a:moveTo>
                      <a:pt x="7" y="0"/>
                    </a:moveTo>
                    <a:cubicBezTo>
                      <a:pt x="5" y="15"/>
                      <a:pt x="11" y="38"/>
                      <a:pt x="4" y="48"/>
                    </a:cubicBezTo>
                    <a:cubicBezTo>
                      <a:pt x="6" y="33"/>
                      <a:pt x="0" y="10"/>
                      <a:pt x="7" y="0"/>
                    </a:cubicBezTo>
                    <a:close/>
                  </a:path>
                </a:pathLst>
              </a:custGeom>
              <a:solidFill>
                <a:srgbClr val="1D40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19" name="Freeform 351"/>
              <p:cNvSpPr/>
              <p:nvPr/>
            </p:nvSpPr>
            <p:spPr bwMode="auto">
              <a:xfrm>
                <a:off x="2534" y="2581"/>
                <a:ext cx="344" cy="189"/>
              </a:xfrm>
              <a:custGeom>
                <a:cxnLst>
                  <a:cxn ang="0">
                    <a:pos x="53" y="108"/>
                  </a:cxn>
                  <a:cxn ang="0">
                    <a:pos x="2" y="0"/>
                  </a:cxn>
                  <a:cxn ang="0">
                    <a:pos x="203" y="105"/>
                  </a:cxn>
                  <a:cxn ang="0">
                    <a:pos x="53" y="108"/>
                  </a:cxn>
                </a:cxnLst>
                <a:rect b="b" l="0" r="r" t="0"/>
                <a:pathLst>
                  <a:path h="112" w="203">
                    <a:moveTo>
                      <a:pt x="53" y="108"/>
                    </a:moveTo>
                    <a:cubicBezTo>
                      <a:pt x="44" y="65"/>
                      <a:pt x="0" y="44"/>
                      <a:pt x="2" y="0"/>
                    </a:cubicBezTo>
                    <a:cubicBezTo>
                      <a:pt x="84" y="20"/>
                      <a:pt x="131" y="75"/>
                      <a:pt x="203" y="105"/>
                    </a:cubicBezTo>
                    <a:cubicBezTo>
                      <a:pt x="159" y="112"/>
                      <a:pt x="102" y="106"/>
                      <a:pt x="53" y="108"/>
                    </a:cubicBezTo>
                    <a:close/>
                  </a:path>
                </a:pathLst>
              </a:custGeom>
              <a:solidFill>
                <a:srgbClr val="8EC5D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20" name="Freeform 352"/>
              <p:cNvSpPr/>
              <p:nvPr/>
            </p:nvSpPr>
            <p:spPr bwMode="auto">
              <a:xfrm>
                <a:off x="2375" y="2616"/>
                <a:ext cx="229" cy="160"/>
              </a:xfrm>
              <a:custGeom>
                <a:cxnLst>
                  <a:cxn ang="0">
                    <a:pos x="0" y="90"/>
                  </a:cxn>
                  <a:cxn ang="0">
                    <a:pos x="84" y="0"/>
                  </a:cxn>
                  <a:cxn ang="0">
                    <a:pos x="135" y="87"/>
                  </a:cxn>
                  <a:cxn ang="0">
                    <a:pos x="66" y="90"/>
                  </a:cxn>
                  <a:cxn ang="0">
                    <a:pos x="0" y="90"/>
                  </a:cxn>
                </a:cxnLst>
                <a:rect b="b" l="0" r="r" t="0"/>
                <a:pathLst>
                  <a:path h="94" w="135">
                    <a:moveTo>
                      <a:pt x="0" y="90"/>
                    </a:moveTo>
                    <a:cubicBezTo>
                      <a:pt x="28" y="60"/>
                      <a:pt x="64" y="38"/>
                      <a:pt x="84" y="0"/>
                    </a:cubicBezTo>
                    <a:cubicBezTo>
                      <a:pt x="104" y="26"/>
                      <a:pt x="115" y="61"/>
                      <a:pt x="135" y="87"/>
                    </a:cubicBezTo>
                    <a:cubicBezTo>
                      <a:pt x="118" y="94"/>
                      <a:pt x="88" y="88"/>
                      <a:pt x="66" y="90"/>
                    </a:cubicBezTo>
                    <a:cubicBezTo>
                      <a:pt x="44" y="90"/>
                      <a:pt x="22" y="90"/>
                      <a:pt x="0" y="90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21" name="Freeform 353"/>
              <p:cNvSpPr/>
              <p:nvPr/>
            </p:nvSpPr>
            <p:spPr bwMode="auto">
              <a:xfrm>
                <a:off x="1895" y="2581"/>
                <a:ext cx="19" cy="71"/>
              </a:xfrm>
              <a:custGeom>
                <a:cxnLst>
                  <a:cxn ang="0">
                    <a:pos x="4" y="0"/>
                  </a:cxn>
                  <a:cxn ang="0">
                    <a:pos x="7" y="42"/>
                  </a:cxn>
                  <a:cxn ang="0">
                    <a:pos x="4" y="0"/>
                  </a:cxn>
                </a:cxnLst>
                <a:rect b="b" l="0" r="r" t="0"/>
                <a:pathLst>
                  <a:path h="42" w="11">
                    <a:moveTo>
                      <a:pt x="4" y="0"/>
                    </a:moveTo>
                    <a:cubicBezTo>
                      <a:pt x="11" y="8"/>
                      <a:pt x="5" y="29"/>
                      <a:pt x="7" y="42"/>
                    </a:cubicBezTo>
                    <a:cubicBezTo>
                      <a:pt x="0" y="34"/>
                      <a:pt x="6" y="13"/>
                      <a:pt x="4" y="0"/>
                    </a:cubicBezTo>
                    <a:close/>
                  </a:path>
                </a:pathLst>
              </a:custGeom>
              <a:solidFill>
                <a:srgbClr val="32697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22" name="Freeform 354"/>
              <p:cNvSpPr/>
              <p:nvPr/>
            </p:nvSpPr>
            <p:spPr bwMode="auto">
              <a:xfrm>
                <a:off x="2068" y="2637"/>
                <a:ext cx="19" cy="50"/>
              </a:xfrm>
              <a:custGeom>
                <a:cxnLst>
                  <a:cxn ang="0">
                    <a:pos x="4" y="30"/>
                  </a:cxn>
                  <a:cxn ang="0">
                    <a:pos x="7" y="0"/>
                  </a:cxn>
                  <a:cxn ang="0">
                    <a:pos x="4" y="30"/>
                  </a:cxn>
                </a:cxnLst>
                <a:rect b="b" l="0" r="r" t="0"/>
                <a:pathLst>
                  <a:path h="30" w="11">
                    <a:moveTo>
                      <a:pt x="4" y="30"/>
                    </a:moveTo>
                    <a:cubicBezTo>
                      <a:pt x="6" y="21"/>
                      <a:pt x="0" y="4"/>
                      <a:pt x="7" y="0"/>
                    </a:cubicBezTo>
                    <a:cubicBezTo>
                      <a:pt x="5" y="9"/>
                      <a:pt x="11" y="26"/>
                      <a:pt x="4" y="30"/>
                    </a:cubicBezTo>
                    <a:close/>
                  </a:path>
                </a:pathLst>
              </a:custGeom>
              <a:solidFill>
                <a:srgbClr val="2B5B6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23" name="Freeform 355"/>
              <p:cNvSpPr/>
              <p:nvPr/>
            </p:nvSpPr>
            <p:spPr bwMode="auto">
              <a:xfrm>
                <a:off x="3959" y="2638"/>
                <a:ext cx="63" cy="136"/>
              </a:xfrm>
              <a:custGeom>
                <a:cxnLst>
                  <a:cxn ang="0">
                    <a:pos x="10" y="80"/>
                  </a:cxn>
                  <a:cxn ang="0">
                    <a:pos x="37" y="23"/>
                  </a:cxn>
                  <a:cxn ang="0">
                    <a:pos x="10" y="23"/>
                  </a:cxn>
                  <a:cxn ang="0">
                    <a:pos x="10" y="80"/>
                  </a:cxn>
                </a:cxnLst>
                <a:rect b="b" l="0" r="r" t="0"/>
                <a:pathLst>
                  <a:path h="80" w="37">
                    <a:moveTo>
                      <a:pt x="10" y="80"/>
                    </a:moveTo>
                    <a:cubicBezTo>
                      <a:pt x="3" y="59"/>
                      <a:pt x="0" y="0"/>
                      <a:pt x="37" y="23"/>
                    </a:cubicBezTo>
                    <a:cubicBezTo>
                      <a:pt x="28" y="23"/>
                      <a:pt x="19" y="23"/>
                      <a:pt x="10" y="23"/>
                    </a:cubicBezTo>
                    <a:cubicBezTo>
                      <a:pt x="10" y="42"/>
                      <a:pt x="10" y="61"/>
                      <a:pt x="10" y="80"/>
                    </a:cubicBezTo>
                    <a:close/>
                  </a:path>
                </a:pathLst>
              </a:custGeom>
              <a:solidFill>
                <a:srgbClr val="1D48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24" name="Freeform 356"/>
              <p:cNvSpPr/>
              <p:nvPr/>
            </p:nvSpPr>
            <p:spPr bwMode="auto">
              <a:xfrm>
                <a:off x="636" y="2677"/>
                <a:ext cx="117" cy="9"/>
              </a:xfrm>
              <a:custGeom>
                <a:cxnLst>
                  <a:cxn ang="0">
                    <a:pos x="0" y="0"/>
                  </a:cxn>
                  <a:cxn ang="0">
                    <a:pos x="69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69">
                    <a:moveTo>
                      <a:pt x="0" y="0"/>
                    </a:moveTo>
                    <a:cubicBezTo>
                      <a:pt x="23" y="0"/>
                      <a:pt x="46" y="0"/>
                      <a:pt x="69" y="0"/>
                    </a:cubicBezTo>
                    <a:cubicBezTo>
                      <a:pt x="53" y="5"/>
                      <a:pt x="16" y="5"/>
                      <a:pt x="0" y="0"/>
                    </a:cubicBezTo>
                    <a:close/>
                  </a:path>
                </a:pathLst>
              </a:custGeom>
              <a:solidFill>
                <a:srgbClr val="32697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25" name="Freeform 357"/>
              <p:cNvSpPr/>
              <p:nvPr/>
            </p:nvSpPr>
            <p:spPr bwMode="auto">
              <a:xfrm>
                <a:off x="3976" y="2674"/>
                <a:ext cx="326" cy="100"/>
              </a:xfrm>
              <a:custGeom>
                <a:cxnLst>
                  <a:cxn ang="0">
                    <a:pos x="27" y="2"/>
                  </a:cxn>
                  <a:cxn ang="0">
                    <a:pos x="192" y="14"/>
                  </a:cxn>
                  <a:cxn ang="0">
                    <a:pos x="192" y="59"/>
                  </a:cxn>
                  <a:cxn ang="0">
                    <a:pos x="96" y="59"/>
                  </a:cxn>
                  <a:cxn ang="0">
                    <a:pos x="0" y="59"/>
                  </a:cxn>
                  <a:cxn ang="0">
                    <a:pos x="0" y="2"/>
                  </a:cxn>
                  <a:cxn ang="0">
                    <a:pos x="27" y="2"/>
                  </a:cxn>
                </a:cxnLst>
                <a:rect b="b" l="0" r="r" t="0"/>
                <a:pathLst>
                  <a:path h="59" w="192">
                    <a:moveTo>
                      <a:pt x="27" y="2"/>
                    </a:moveTo>
                    <a:cubicBezTo>
                      <a:pt x="88" y="0"/>
                      <a:pt x="136" y="11"/>
                      <a:pt x="192" y="14"/>
                    </a:cubicBezTo>
                    <a:cubicBezTo>
                      <a:pt x="192" y="29"/>
                      <a:pt x="192" y="44"/>
                      <a:pt x="192" y="59"/>
                    </a:cubicBezTo>
                    <a:cubicBezTo>
                      <a:pt x="160" y="59"/>
                      <a:pt x="128" y="59"/>
                      <a:pt x="96" y="59"/>
                    </a:cubicBezTo>
                    <a:cubicBezTo>
                      <a:pt x="64" y="59"/>
                      <a:pt x="32" y="59"/>
                      <a:pt x="0" y="59"/>
                    </a:cubicBezTo>
                    <a:cubicBezTo>
                      <a:pt x="0" y="40"/>
                      <a:pt x="0" y="21"/>
                      <a:pt x="0" y="2"/>
                    </a:cubicBezTo>
                    <a:cubicBezTo>
                      <a:pt x="9" y="2"/>
                      <a:pt x="18" y="2"/>
                      <a:pt x="27" y="2"/>
                    </a:cubicBezTo>
                    <a:close/>
                  </a:path>
                </a:pathLst>
              </a:custGeom>
              <a:solidFill>
                <a:srgbClr val="20506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26" name="Freeform 358"/>
              <p:cNvSpPr/>
              <p:nvPr/>
            </p:nvSpPr>
            <p:spPr bwMode="auto">
              <a:xfrm>
                <a:off x="675" y="2682"/>
                <a:ext cx="71" cy="24"/>
              </a:xfrm>
              <a:custGeom>
                <a:cxnLst>
                  <a:cxn ang="0">
                    <a:pos x="40" y="12"/>
                  </a:cxn>
                  <a:cxn ang="0">
                    <a:pos x="7" y="9"/>
                  </a:cxn>
                  <a:cxn ang="0">
                    <a:pos x="40" y="12"/>
                  </a:cxn>
                </a:cxnLst>
                <a:rect b="b" l="0" r="r" t="0"/>
                <a:pathLst>
                  <a:path h="14" w="42">
                    <a:moveTo>
                      <a:pt x="40" y="12"/>
                    </a:moveTo>
                    <a:cubicBezTo>
                      <a:pt x="26" y="14"/>
                      <a:pt x="21" y="7"/>
                      <a:pt x="7" y="9"/>
                    </a:cubicBezTo>
                    <a:cubicBezTo>
                      <a:pt x="0" y="6"/>
                      <a:pt x="42" y="0"/>
                      <a:pt x="40" y="12"/>
                    </a:cubicBezTo>
                    <a:close/>
                  </a:path>
                </a:pathLst>
              </a:custGeom>
              <a:solidFill>
                <a:srgbClr val="0E47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27" name="Freeform 359"/>
              <p:cNvSpPr/>
              <p:nvPr/>
            </p:nvSpPr>
            <p:spPr bwMode="auto">
              <a:xfrm>
                <a:off x="758" y="2677"/>
                <a:ext cx="61" cy="32"/>
              </a:xfrm>
              <a:custGeom>
                <a:cxnLst>
                  <a:cxn ang="0">
                    <a:pos x="36" y="12"/>
                  </a:cxn>
                  <a:cxn ang="0">
                    <a:pos x="0" y="15"/>
                  </a:cxn>
                  <a:cxn ang="0">
                    <a:pos x="36" y="12"/>
                  </a:cxn>
                </a:cxnLst>
                <a:rect b="b" l="0" r="r" t="0"/>
                <a:pathLst>
                  <a:path h="19" w="36">
                    <a:moveTo>
                      <a:pt x="36" y="12"/>
                    </a:moveTo>
                    <a:cubicBezTo>
                      <a:pt x="30" y="19"/>
                      <a:pt x="11" y="13"/>
                      <a:pt x="0" y="15"/>
                    </a:cubicBezTo>
                    <a:cubicBezTo>
                      <a:pt x="4" y="0"/>
                      <a:pt x="24" y="15"/>
                      <a:pt x="36" y="12"/>
                    </a:cubicBezTo>
                    <a:close/>
                  </a:path>
                </a:pathLst>
              </a:custGeom>
              <a:solidFill>
                <a:srgbClr val="09617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28" name="Freeform 360"/>
              <p:cNvSpPr/>
              <p:nvPr/>
            </p:nvSpPr>
            <p:spPr bwMode="auto">
              <a:xfrm>
                <a:off x="3238" y="2672"/>
                <a:ext cx="744" cy="127"/>
              </a:xfrm>
              <a:custGeom>
                <a:cxnLst>
                  <a:cxn ang="0">
                    <a:pos x="130" y="54"/>
                  </a:cxn>
                  <a:cxn ang="0">
                    <a:pos x="1" y="54"/>
                  </a:cxn>
                  <a:cxn ang="0">
                    <a:pos x="7" y="0"/>
                  </a:cxn>
                  <a:cxn ang="0">
                    <a:pos x="70" y="0"/>
                  </a:cxn>
                  <a:cxn ang="0">
                    <a:pos x="73" y="21"/>
                  </a:cxn>
                  <a:cxn ang="0">
                    <a:pos x="85" y="0"/>
                  </a:cxn>
                  <a:cxn ang="0">
                    <a:pos x="424" y="0"/>
                  </a:cxn>
                  <a:cxn ang="0">
                    <a:pos x="424" y="30"/>
                  </a:cxn>
                  <a:cxn ang="0">
                    <a:pos x="316" y="57"/>
                  </a:cxn>
                  <a:cxn ang="0">
                    <a:pos x="211" y="57"/>
                  </a:cxn>
                  <a:cxn ang="0">
                    <a:pos x="169" y="57"/>
                  </a:cxn>
                  <a:cxn ang="0">
                    <a:pos x="166" y="54"/>
                  </a:cxn>
                  <a:cxn ang="0">
                    <a:pos x="160" y="3"/>
                  </a:cxn>
                  <a:cxn ang="0">
                    <a:pos x="157" y="24"/>
                  </a:cxn>
                  <a:cxn ang="0">
                    <a:pos x="130" y="54"/>
                  </a:cxn>
                </a:cxnLst>
                <a:rect b="b" l="0" r="r" t="0"/>
                <a:pathLst>
                  <a:path h="75" w="439">
                    <a:moveTo>
                      <a:pt x="130" y="54"/>
                    </a:moveTo>
                    <a:cubicBezTo>
                      <a:pt x="87" y="54"/>
                      <a:pt x="44" y="54"/>
                      <a:pt x="1" y="54"/>
                    </a:cubicBezTo>
                    <a:cubicBezTo>
                      <a:pt x="0" y="33"/>
                      <a:pt x="9" y="22"/>
                      <a:pt x="7" y="0"/>
                    </a:cubicBezTo>
                    <a:cubicBezTo>
                      <a:pt x="28" y="0"/>
                      <a:pt x="49" y="0"/>
                      <a:pt x="70" y="0"/>
                    </a:cubicBezTo>
                    <a:cubicBezTo>
                      <a:pt x="72" y="6"/>
                      <a:pt x="66" y="20"/>
                      <a:pt x="73" y="21"/>
                    </a:cubicBezTo>
                    <a:cubicBezTo>
                      <a:pt x="88" y="25"/>
                      <a:pt x="77" y="3"/>
                      <a:pt x="85" y="0"/>
                    </a:cubicBezTo>
                    <a:cubicBezTo>
                      <a:pt x="211" y="0"/>
                      <a:pt x="302" y="1"/>
                      <a:pt x="424" y="0"/>
                    </a:cubicBezTo>
                    <a:cubicBezTo>
                      <a:pt x="424" y="10"/>
                      <a:pt x="424" y="20"/>
                      <a:pt x="424" y="30"/>
                    </a:cubicBezTo>
                    <a:cubicBezTo>
                      <a:pt x="439" y="75"/>
                      <a:pt x="353" y="51"/>
                      <a:pt x="316" y="57"/>
                    </a:cubicBezTo>
                    <a:cubicBezTo>
                      <a:pt x="281" y="57"/>
                      <a:pt x="246" y="57"/>
                      <a:pt x="211" y="57"/>
                    </a:cubicBezTo>
                    <a:cubicBezTo>
                      <a:pt x="197" y="57"/>
                      <a:pt x="183" y="57"/>
                      <a:pt x="169" y="57"/>
                    </a:cubicBezTo>
                    <a:cubicBezTo>
                      <a:pt x="170" y="54"/>
                      <a:pt x="168" y="54"/>
                      <a:pt x="166" y="54"/>
                    </a:cubicBezTo>
                    <a:cubicBezTo>
                      <a:pt x="162" y="39"/>
                      <a:pt x="173" y="9"/>
                      <a:pt x="160" y="3"/>
                    </a:cubicBezTo>
                    <a:cubicBezTo>
                      <a:pt x="146" y="4"/>
                      <a:pt x="161" y="15"/>
                      <a:pt x="157" y="24"/>
                    </a:cubicBezTo>
                    <a:cubicBezTo>
                      <a:pt x="152" y="38"/>
                      <a:pt x="159" y="64"/>
                      <a:pt x="130" y="54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29" name="Freeform 361"/>
              <p:cNvSpPr/>
              <p:nvPr/>
            </p:nvSpPr>
            <p:spPr bwMode="auto">
              <a:xfrm>
                <a:off x="4165" y="2523"/>
                <a:ext cx="391" cy="190"/>
              </a:xfrm>
              <a:custGeom>
                <a:cxnLst>
                  <a:cxn ang="0">
                    <a:pos x="0" y="79"/>
                  </a:cxn>
                  <a:cxn ang="0">
                    <a:pos x="0" y="1"/>
                  </a:cxn>
                  <a:cxn ang="0">
                    <a:pos x="132" y="10"/>
                  </a:cxn>
                  <a:cxn ang="0">
                    <a:pos x="126" y="40"/>
                  </a:cxn>
                  <a:cxn ang="0">
                    <a:pos x="141" y="10"/>
                  </a:cxn>
                  <a:cxn ang="0">
                    <a:pos x="231" y="16"/>
                  </a:cxn>
                  <a:cxn ang="0">
                    <a:pos x="219" y="112"/>
                  </a:cxn>
                  <a:cxn ang="0">
                    <a:pos x="0" y="79"/>
                  </a:cxn>
                </a:cxnLst>
                <a:rect b="b" l="0" r="r" t="0"/>
                <a:pathLst>
                  <a:path h="112" w="231">
                    <a:moveTo>
                      <a:pt x="0" y="79"/>
                    </a:moveTo>
                    <a:cubicBezTo>
                      <a:pt x="0" y="53"/>
                      <a:pt x="0" y="27"/>
                      <a:pt x="0" y="1"/>
                    </a:cubicBezTo>
                    <a:cubicBezTo>
                      <a:pt x="48" y="0"/>
                      <a:pt x="87" y="8"/>
                      <a:pt x="132" y="10"/>
                    </a:cubicBezTo>
                    <a:cubicBezTo>
                      <a:pt x="138" y="28"/>
                      <a:pt x="120" y="31"/>
                      <a:pt x="126" y="40"/>
                    </a:cubicBezTo>
                    <a:cubicBezTo>
                      <a:pt x="148" y="47"/>
                      <a:pt x="132" y="16"/>
                      <a:pt x="141" y="10"/>
                    </a:cubicBezTo>
                    <a:cubicBezTo>
                      <a:pt x="169" y="14"/>
                      <a:pt x="201" y="14"/>
                      <a:pt x="231" y="16"/>
                    </a:cubicBezTo>
                    <a:cubicBezTo>
                      <a:pt x="226" y="47"/>
                      <a:pt x="225" y="82"/>
                      <a:pt x="219" y="112"/>
                    </a:cubicBezTo>
                    <a:cubicBezTo>
                      <a:pt x="143" y="104"/>
                      <a:pt x="77" y="86"/>
                      <a:pt x="0" y="79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30" name="Freeform 362"/>
              <p:cNvSpPr/>
              <p:nvPr/>
            </p:nvSpPr>
            <p:spPr bwMode="auto">
              <a:xfrm>
                <a:off x="4317" y="2703"/>
                <a:ext cx="214" cy="71"/>
              </a:xfrm>
              <a:custGeom>
                <a:cxnLst>
                  <a:cxn ang="0">
                    <a:pos x="0" y="0"/>
                  </a:cxn>
                  <a:cxn ang="0">
                    <a:pos x="108" y="12"/>
                  </a:cxn>
                  <a:cxn ang="0">
                    <a:pos x="126" y="15"/>
                  </a:cxn>
                  <a:cxn ang="0">
                    <a:pos x="126" y="30"/>
                  </a:cxn>
                  <a:cxn ang="0">
                    <a:pos x="126" y="42"/>
                  </a:cxn>
                  <a:cxn ang="0">
                    <a:pos x="0" y="42"/>
                  </a:cxn>
                  <a:cxn ang="0">
                    <a:pos x="0" y="0"/>
                  </a:cxn>
                </a:cxnLst>
                <a:rect b="b" l="0" r="r" t="0"/>
                <a:pathLst>
                  <a:path h="42" w="125">
                    <a:moveTo>
                      <a:pt x="0" y="0"/>
                    </a:moveTo>
                    <a:cubicBezTo>
                      <a:pt x="37" y="3"/>
                      <a:pt x="69" y="11"/>
                      <a:pt x="108" y="12"/>
                    </a:cubicBezTo>
                    <a:cubicBezTo>
                      <a:pt x="108" y="19"/>
                      <a:pt x="121" y="13"/>
                      <a:pt x="126" y="15"/>
                    </a:cubicBezTo>
                    <a:cubicBezTo>
                      <a:pt x="126" y="20"/>
                      <a:pt x="126" y="25"/>
                      <a:pt x="126" y="30"/>
                    </a:cubicBezTo>
                    <a:cubicBezTo>
                      <a:pt x="126" y="34"/>
                      <a:pt x="126" y="38"/>
                      <a:pt x="126" y="42"/>
                    </a:cubicBezTo>
                    <a:cubicBezTo>
                      <a:pt x="84" y="42"/>
                      <a:pt x="42" y="42"/>
                      <a:pt x="0" y="42"/>
                    </a:cubicBezTo>
                    <a:cubicBezTo>
                      <a:pt x="0" y="28"/>
                      <a:pt x="0" y="14"/>
                      <a:pt x="0" y="0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31" name="Freeform 363"/>
              <p:cNvSpPr/>
              <p:nvPr/>
            </p:nvSpPr>
            <p:spPr bwMode="auto">
              <a:xfrm>
                <a:off x="4500" y="2713"/>
                <a:ext cx="49" cy="41"/>
              </a:xfrm>
              <a:custGeom>
                <a:cxnLst>
                  <a:cxn ang="0">
                    <a:pos x="0" y="6"/>
                  </a:cxn>
                  <a:cxn ang="0">
                    <a:pos x="18" y="24"/>
                  </a:cxn>
                  <a:cxn ang="0">
                    <a:pos x="18" y="9"/>
                  </a:cxn>
                  <a:cxn ang="0">
                    <a:pos x="0" y="6"/>
                  </a:cxn>
                </a:cxnLst>
                <a:rect b="b" l="0" r="r" t="0"/>
                <a:pathLst>
                  <a:path h="24" w="28">
                    <a:moveTo>
                      <a:pt x="0" y="6"/>
                    </a:moveTo>
                    <a:cubicBezTo>
                      <a:pt x="16" y="0"/>
                      <a:pt x="29" y="13"/>
                      <a:pt x="18" y="24"/>
                    </a:cubicBezTo>
                    <a:cubicBezTo>
                      <a:pt x="18" y="19"/>
                      <a:pt x="18" y="14"/>
                      <a:pt x="18" y="9"/>
                    </a:cubicBezTo>
                    <a:cubicBezTo>
                      <a:pt x="13" y="7"/>
                      <a:pt x="0" y="13"/>
                      <a:pt x="0" y="6"/>
                    </a:cubicBezTo>
                    <a:close/>
                  </a:path>
                </a:pathLst>
              </a:custGeom>
              <a:solidFill>
                <a:srgbClr val="1D4857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32" name="Freeform 364"/>
              <p:cNvSpPr/>
              <p:nvPr/>
            </p:nvSpPr>
            <p:spPr bwMode="auto">
              <a:xfrm>
                <a:off x="4561" y="2718"/>
                <a:ext cx="76" cy="20"/>
              </a:xfrm>
              <a:custGeom>
                <a:cxnLst>
                  <a:cxn ang="0">
                    <a:pos x="0" y="9"/>
                  </a:cxn>
                  <a:cxn ang="0">
                    <a:pos x="42" y="3"/>
                  </a:cxn>
                  <a:cxn ang="0">
                    <a:pos x="45" y="9"/>
                  </a:cxn>
                  <a:cxn ang="0">
                    <a:pos x="0" y="9"/>
                  </a:cxn>
                </a:cxnLst>
                <a:rect b="b" l="0" r="r" t="0"/>
                <a:pathLst>
                  <a:path h="12" w="45">
                    <a:moveTo>
                      <a:pt x="0" y="9"/>
                    </a:moveTo>
                    <a:cubicBezTo>
                      <a:pt x="7" y="0"/>
                      <a:pt x="35" y="12"/>
                      <a:pt x="42" y="3"/>
                    </a:cubicBezTo>
                    <a:cubicBezTo>
                      <a:pt x="44" y="4"/>
                      <a:pt x="45" y="6"/>
                      <a:pt x="45" y="9"/>
                    </a:cubicBezTo>
                    <a:cubicBezTo>
                      <a:pt x="30" y="9"/>
                      <a:pt x="15" y="9"/>
                      <a:pt x="0" y="9"/>
                    </a:cubicBezTo>
                    <a:close/>
                  </a:path>
                </a:pathLst>
              </a:custGeom>
              <a:solidFill>
                <a:srgbClr val="0B546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33" name="Freeform 365"/>
              <p:cNvSpPr/>
              <p:nvPr/>
            </p:nvSpPr>
            <p:spPr bwMode="auto">
              <a:xfrm>
                <a:off x="2034" y="2721"/>
                <a:ext cx="36" cy="63"/>
              </a:xfrm>
              <a:custGeom>
                <a:cxnLst>
                  <a:cxn ang="0">
                    <a:pos x="0" y="37"/>
                  </a:cxn>
                  <a:cxn ang="0">
                    <a:pos x="0" y="7"/>
                  </a:cxn>
                  <a:cxn ang="0">
                    <a:pos x="15" y="1"/>
                  </a:cxn>
                  <a:cxn ang="0">
                    <a:pos x="21" y="7"/>
                  </a:cxn>
                  <a:cxn ang="0">
                    <a:pos x="0" y="37"/>
                  </a:cxn>
                </a:cxnLst>
                <a:rect b="b" l="0" r="r" t="0"/>
                <a:pathLst>
                  <a:path h="37" w="21">
                    <a:moveTo>
                      <a:pt x="0" y="37"/>
                    </a:moveTo>
                    <a:cubicBezTo>
                      <a:pt x="0" y="27"/>
                      <a:pt x="0" y="17"/>
                      <a:pt x="0" y="7"/>
                    </a:cubicBezTo>
                    <a:cubicBezTo>
                      <a:pt x="6" y="6"/>
                      <a:pt x="8" y="1"/>
                      <a:pt x="15" y="1"/>
                    </a:cubicBezTo>
                    <a:cubicBezTo>
                      <a:pt x="20" y="0"/>
                      <a:pt x="21" y="3"/>
                      <a:pt x="21" y="7"/>
                    </a:cubicBezTo>
                    <a:cubicBezTo>
                      <a:pt x="1" y="4"/>
                      <a:pt x="17" y="37"/>
                      <a:pt x="0" y="37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34" name="Freeform 366"/>
              <p:cNvSpPr/>
              <p:nvPr/>
            </p:nvSpPr>
            <p:spPr bwMode="auto">
              <a:xfrm>
                <a:off x="1470" y="2759"/>
                <a:ext cx="97" cy="8"/>
              </a:xfrm>
              <a:custGeom>
                <a:cxnLst>
                  <a:cxn ang="0">
                    <a:pos x="0" y="0"/>
                  </a:cxn>
                  <a:cxn ang="0">
                    <a:pos x="57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57">
                    <a:moveTo>
                      <a:pt x="0" y="0"/>
                    </a:moveTo>
                    <a:cubicBezTo>
                      <a:pt x="19" y="0"/>
                      <a:pt x="38" y="0"/>
                      <a:pt x="57" y="0"/>
                    </a:cubicBezTo>
                    <a:cubicBezTo>
                      <a:pt x="45" y="5"/>
                      <a:pt x="12" y="5"/>
                      <a:pt x="0" y="0"/>
                    </a:cubicBezTo>
                    <a:close/>
                  </a:path>
                </a:pathLst>
              </a:custGeom>
              <a:solidFill>
                <a:srgbClr val="284C5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35" name="Freeform 367"/>
              <p:cNvSpPr/>
              <p:nvPr/>
            </p:nvSpPr>
            <p:spPr bwMode="auto">
              <a:xfrm>
                <a:off x="1038" y="2757"/>
                <a:ext cx="91" cy="12"/>
              </a:xfrm>
              <a:custGeom>
                <a:cxnLst>
                  <a:cxn ang="0">
                    <a:pos x="0" y="4"/>
                  </a:cxn>
                  <a:cxn ang="0">
                    <a:pos x="54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54">
                    <a:moveTo>
                      <a:pt x="0" y="4"/>
                    </a:moveTo>
                    <a:cubicBezTo>
                      <a:pt x="17" y="6"/>
                      <a:pt x="42" y="0"/>
                      <a:pt x="54" y="7"/>
                    </a:cubicBezTo>
                    <a:cubicBezTo>
                      <a:pt x="36" y="7"/>
                      <a:pt x="18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09617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36" name="Freeform 368"/>
              <p:cNvSpPr/>
              <p:nvPr/>
            </p:nvSpPr>
            <p:spPr bwMode="auto">
              <a:xfrm>
                <a:off x="2177" y="2762"/>
                <a:ext cx="51" cy="12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30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30" y="5"/>
                      <a:pt x="30" y="6"/>
                      <a:pt x="30" y="7"/>
                    </a:cubicBezTo>
                    <a:cubicBezTo>
                      <a:pt x="20" y="7"/>
                      <a:pt x="10" y="7"/>
                      <a:pt x="0" y="7"/>
                    </a:cubicBezTo>
                    <a:close/>
                  </a:path>
                </a:pathLst>
              </a:custGeom>
              <a:solidFill>
                <a:srgbClr val="6D9BA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37" name="Freeform 369"/>
              <p:cNvSpPr/>
              <p:nvPr/>
            </p:nvSpPr>
            <p:spPr bwMode="auto">
              <a:xfrm>
                <a:off x="1470" y="2774"/>
                <a:ext cx="51" cy="12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3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30" y="1"/>
                      <a:pt x="30" y="2"/>
                      <a:pt x="30" y="3"/>
                    </a:cubicBezTo>
                    <a:cubicBezTo>
                      <a:pt x="21" y="1"/>
                      <a:pt x="4" y="7"/>
                      <a:pt x="0" y="0"/>
                    </a:cubicBezTo>
                    <a:close/>
                  </a:path>
                </a:pathLst>
              </a:custGeom>
              <a:solidFill>
                <a:srgbClr val="09617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38" name="Freeform 370"/>
              <p:cNvSpPr/>
              <p:nvPr/>
            </p:nvSpPr>
            <p:spPr bwMode="auto">
              <a:xfrm>
                <a:off x="1521" y="2774"/>
                <a:ext cx="56" cy="5"/>
              </a:xfrm>
              <a:custGeom>
                <a:cxnLst>
                  <a:cxn ang="0">
                    <a:pos x="0" y="0"/>
                  </a:cxn>
                  <a:cxn ang="0">
                    <a:pos x="33" y="0"/>
                  </a:cxn>
                  <a:cxn ang="0">
                    <a:pos x="33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3" w="33">
                    <a:moveTo>
                      <a:pt x="0" y="0"/>
                    </a:moveTo>
                    <a:cubicBezTo>
                      <a:pt x="11" y="0"/>
                      <a:pt x="22" y="0"/>
                      <a:pt x="33" y="0"/>
                    </a:cubicBezTo>
                    <a:cubicBezTo>
                      <a:pt x="33" y="1"/>
                      <a:pt x="33" y="2"/>
                      <a:pt x="33" y="3"/>
                    </a:cubicBezTo>
                    <a:cubicBezTo>
                      <a:pt x="22" y="3"/>
                      <a:pt x="1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E47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39" name="Freeform 371"/>
              <p:cNvSpPr/>
              <p:nvPr/>
            </p:nvSpPr>
            <p:spPr bwMode="auto">
              <a:xfrm>
                <a:off x="4309" y="2703"/>
                <a:ext cx="8" cy="76"/>
              </a:xfrm>
              <a:custGeom>
                <a:cxnLst>
                  <a:cxn ang="0">
                    <a:pos x="5" y="42"/>
                  </a:cxn>
                  <a:cxn ang="0">
                    <a:pos x="5" y="45"/>
                  </a:cxn>
                  <a:cxn ang="0">
                    <a:pos x="5" y="0"/>
                  </a:cxn>
                  <a:cxn ang="0">
                    <a:pos x="5" y="42"/>
                  </a:cxn>
                </a:cxnLst>
                <a:rect b="b" l="0" r="r" t="0"/>
                <a:pathLst>
                  <a:path h="45" w="5">
                    <a:moveTo>
                      <a:pt x="5" y="42"/>
                    </a:moveTo>
                    <a:cubicBezTo>
                      <a:pt x="5" y="43"/>
                      <a:pt x="5" y="44"/>
                      <a:pt x="5" y="45"/>
                    </a:cubicBezTo>
                    <a:cubicBezTo>
                      <a:pt x="0" y="37"/>
                      <a:pt x="0" y="8"/>
                      <a:pt x="5" y="0"/>
                    </a:cubicBezTo>
                    <a:cubicBezTo>
                      <a:pt x="5" y="14"/>
                      <a:pt x="5" y="28"/>
                      <a:pt x="5" y="42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40" name="Freeform 372"/>
              <p:cNvSpPr/>
              <p:nvPr/>
            </p:nvSpPr>
            <p:spPr bwMode="auto">
              <a:xfrm>
                <a:off x="4556" y="2767"/>
                <a:ext cx="295" cy="12"/>
              </a:xfrm>
              <a:custGeom>
                <a:cxnLst>
                  <a:cxn ang="0">
                    <a:pos x="0" y="4"/>
                  </a:cxn>
                  <a:cxn ang="0">
                    <a:pos x="174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174">
                    <a:moveTo>
                      <a:pt x="0" y="4"/>
                    </a:moveTo>
                    <a:cubicBezTo>
                      <a:pt x="57" y="6"/>
                      <a:pt x="122" y="0"/>
                      <a:pt x="174" y="7"/>
                    </a:cubicBezTo>
                    <a:cubicBezTo>
                      <a:pt x="116" y="7"/>
                      <a:pt x="58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41" name="Freeform 373"/>
              <p:cNvSpPr/>
              <p:nvPr/>
            </p:nvSpPr>
            <p:spPr bwMode="auto">
              <a:xfrm>
                <a:off x="3229" y="2777"/>
                <a:ext cx="280" cy="12"/>
              </a:xfrm>
              <a:custGeom>
                <a:cxnLst>
                  <a:cxn ang="0">
                    <a:pos x="0" y="7"/>
                  </a:cxn>
                  <a:cxn ang="0">
                    <a:pos x="165" y="4"/>
                  </a:cxn>
                  <a:cxn ang="0">
                    <a:pos x="165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165">
                    <a:moveTo>
                      <a:pt x="0" y="7"/>
                    </a:moveTo>
                    <a:cubicBezTo>
                      <a:pt x="49" y="0"/>
                      <a:pt x="111" y="6"/>
                      <a:pt x="165" y="4"/>
                    </a:cubicBezTo>
                    <a:cubicBezTo>
                      <a:pt x="165" y="5"/>
                      <a:pt x="165" y="6"/>
                      <a:pt x="165" y="7"/>
                    </a:cubicBezTo>
                    <a:cubicBezTo>
                      <a:pt x="110" y="7"/>
                      <a:pt x="55" y="7"/>
                      <a:pt x="0" y="7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42" name="Freeform 374"/>
              <p:cNvSpPr/>
              <p:nvPr/>
            </p:nvSpPr>
            <p:spPr bwMode="auto">
              <a:xfrm>
                <a:off x="3522" y="2754"/>
                <a:ext cx="429" cy="54"/>
              </a:xfrm>
              <a:custGeom>
                <a:cxnLst>
                  <a:cxn ang="0">
                    <a:pos x="250" y="24"/>
                  </a:cxn>
                  <a:cxn ang="0">
                    <a:pos x="4" y="24"/>
                  </a:cxn>
                  <a:cxn ang="0">
                    <a:pos x="4" y="18"/>
                  </a:cxn>
                  <a:cxn ang="0">
                    <a:pos x="253" y="18"/>
                  </a:cxn>
                  <a:cxn ang="0">
                    <a:pos x="250" y="24"/>
                  </a:cxn>
                </a:cxnLst>
                <a:rect b="b" l="0" r="r" t="0"/>
                <a:pathLst>
                  <a:path h="32" w="253">
                    <a:moveTo>
                      <a:pt x="250" y="24"/>
                    </a:moveTo>
                    <a:cubicBezTo>
                      <a:pt x="175" y="19"/>
                      <a:pt x="79" y="19"/>
                      <a:pt x="4" y="24"/>
                    </a:cubicBezTo>
                    <a:cubicBezTo>
                      <a:pt x="1" y="24"/>
                      <a:pt x="0" y="19"/>
                      <a:pt x="4" y="18"/>
                    </a:cubicBezTo>
                    <a:cubicBezTo>
                      <a:pt x="73" y="0"/>
                      <a:pt x="177" y="32"/>
                      <a:pt x="253" y="18"/>
                    </a:cubicBezTo>
                    <a:cubicBezTo>
                      <a:pt x="252" y="20"/>
                      <a:pt x="253" y="24"/>
                      <a:pt x="250" y="24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43" name="Freeform 375"/>
              <p:cNvSpPr/>
              <p:nvPr/>
            </p:nvSpPr>
            <p:spPr bwMode="auto">
              <a:xfrm>
                <a:off x="4459" y="2782"/>
                <a:ext cx="72" cy="12"/>
              </a:xfrm>
              <a:custGeom>
                <a:cxnLst>
                  <a:cxn ang="0">
                    <a:pos x="0" y="4"/>
                  </a:cxn>
                  <a:cxn ang="0">
                    <a:pos x="42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42">
                    <a:moveTo>
                      <a:pt x="0" y="4"/>
                    </a:moveTo>
                    <a:cubicBezTo>
                      <a:pt x="13" y="6"/>
                      <a:pt x="34" y="0"/>
                      <a:pt x="42" y="7"/>
                    </a:cubicBezTo>
                    <a:cubicBezTo>
                      <a:pt x="28" y="7"/>
                      <a:pt x="14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09617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44" name="Freeform 376"/>
              <p:cNvSpPr/>
              <p:nvPr/>
            </p:nvSpPr>
            <p:spPr bwMode="auto">
              <a:xfrm>
                <a:off x="1958" y="2787"/>
                <a:ext cx="51" cy="19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26" y="11"/>
                      <a:pt x="9" y="5"/>
                      <a:pt x="0" y="7"/>
                    </a:cubicBezTo>
                    <a:close/>
                  </a:path>
                </a:pathLst>
              </a:custGeom>
              <a:solidFill>
                <a:srgbClr val="2B5B6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45" name="Freeform 377"/>
              <p:cNvSpPr/>
              <p:nvPr/>
            </p:nvSpPr>
            <p:spPr bwMode="auto">
              <a:xfrm>
                <a:off x="4790" y="2787"/>
                <a:ext cx="96" cy="12"/>
              </a:xfrm>
              <a:custGeom>
                <a:cxnLst>
                  <a:cxn ang="0">
                    <a:pos x="0" y="4"/>
                  </a:cxn>
                  <a:cxn ang="0">
                    <a:pos x="57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57">
                    <a:moveTo>
                      <a:pt x="0" y="4"/>
                    </a:moveTo>
                    <a:cubicBezTo>
                      <a:pt x="18" y="6"/>
                      <a:pt x="44" y="0"/>
                      <a:pt x="57" y="7"/>
                    </a:cubicBezTo>
                    <a:cubicBezTo>
                      <a:pt x="38" y="7"/>
                      <a:pt x="19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09617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46" name="Freeform 378"/>
              <p:cNvSpPr/>
              <p:nvPr/>
            </p:nvSpPr>
            <p:spPr bwMode="auto">
              <a:xfrm>
                <a:off x="2370" y="2782"/>
                <a:ext cx="91" cy="27"/>
              </a:xfrm>
              <a:custGeom>
                <a:cxnLst>
                  <a:cxn ang="0">
                    <a:pos x="0" y="13"/>
                  </a:cxn>
                  <a:cxn ang="0">
                    <a:pos x="54" y="7"/>
                  </a:cxn>
                  <a:cxn ang="0">
                    <a:pos x="0" y="13"/>
                  </a:cxn>
                </a:cxnLst>
                <a:rect b="b" l="0" r="r" t="0"/>
                <a:pathLst>
                  <a:path h="16" w="54">
                    <a:moveTo>
                      <a:pt x="0" y="13"/>
                    </a:moveTo>
                    <a:cubicBezTo>
                      <a:pt x="7" y="0"/>
                      <a:pt x="38" y="11"/>
                      <a:pt x="54" y="7"/>
                    </a:cubicBezTo>
                    <a:cubicBezTo>
                      <a:pt x="43" y="16"/>
                      <a:pt x="12" y="5"/>
                      <a:pt x="0" y="13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47" name="Freeform 379"/>
              <p:cNvSpPr/>
              <p:nvPr/>
            </p:nvSpPr>
            <p:spPr bwMode="auto">
              <a:xfrm>
                <a:off x="4519" y="2799"/>
                <a:ext cx="18" cy="51"/>
              </a:xfrm>
              <a:custGeom>
                <a:cxnLst>
                  <a:cxn ang="0">
                    <a:pos x="7" y="0"/>
                  </a:cxn>
                  <a:cxn ang="0">
                    <a:pos x="4" y="30"/>
                  </a:cxn>
                  <a:cxn ang="0">
                    <a:pos x="7" y="0"/>
                  </a:cxn>
                </a:cxnLst>
                <a:rect b="b" l="0" r="r" t="0"/>
                <a:pathLst>
                  <a:path h="30" w="11">
                    <a:moveTo>
                      <a:pt x="7" y="0"/>
                    </a:moveTo>
                    <a:cubicBezTo>
                      <a:pt x="5" y="9"/>
                      <a:pt x="11" y="26"/>
                      <a:pt x="4" y="30"/>
                    </a:cubicBezTo>
                    <a:cubicBezTo>
                      <a:pt x="6" y="21"/>
                      <a:pt x="0" y="4"/>
                      <a:pt x="7" y="0"/>
                    </a:cubicBezTo>
                    <a:close/>
                  </a:path>
                </a:pathLst>
              </a:custGeom>
              <a:solidFill>
                <a:srgbClr val="09617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48" name="Freeform 380"/>
              <p:cNvSpPr/>
              <p:nvPr/>
            </p:nvSpPr>
            <p:spPr bwMode="auto">
              <a:xfrm>
                <a:off x="4517" y="2896"/>
                <a:ext cx="8" cy="81"/>
              </a:xfrm>
              <a:custGeom>
                <a:cxnLst>
                  <a:cxn ang="0">
                    <a:pos x="5" y="0"/>
                  </a:cxn>
                  <a:cxn ang="0">
                    <a:pos x="5" y="48"/>
                  </a:cxn>
                  <a:cxn ang="0">
                    <a:pos x="5" y="0"/>
                  </a:cxn>
                </a:cxnLst>
                <a:rect b="b" l="0" r="r" t="0"/>
                <a:pathLst>
                  <a:path h="48" w="5">
                    <a:moveTo>
                      <a:pt x="5" y="0"/>
                    </a:moveTo>
                    <a:cubicBezTo>
                      <a:pt x="5" y="16"/>
                      <a:pt x="5" y="32"/>
                      <a:pt x="5" y="48"/>
                    </a:cubicBezTo>
                    <a:cubicBezTo>
                      <a:pt x="0" y="39"/>
                      <a:pt x="0" y="9"/>
                      <a:pt x="5" y="0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49" name="Freeform 381"/>
              <p:cNvSpPr/>
              <p:nvPr/>
            </p:nvSpPr>
            <p:spPr bwMode="auto">
              <a:xfrm>
                <a:off x="4532" y="2942"/>
                <a:ext cx="9" cy="66"/>
              </a:xfrm>
              <a:custGeom>
                <a:cxnLst>
                  <a:cxn ang="0">
                    <a:pos x="5" y="0"/>
                  </a:cxn>
                  <a:cxn ang="0">
                    <a:pos x="5" y="39"/>
                  </a:cxn>
                  <a:cxn ang="0">
                    <a:pos x="5" y="0"/>
                  </a:cxn>
                </a:cxnLst>
                <a:rect b="b" l="0" r="r" t="0"/>
                <a:pathLst>
                  <a:path h="39" w="5">
                    <a:moveTo>
                      <a:pt x="5" y="0"/>
                    </a:moveTo>
                    <a:cubicBezTo>
                      <a:pt x="5" y="13"/>
                      <a:pt x="5" y="26"/>
                      <a:pt x="5" y="39"/>
                    </a:cubicBezTo>
                    <a:cubicBezTo>
                      <a:pt x="0" y="33"/>
                      <a:pt x="0" y="6"/>
                      <a:pt x="5" y="0"/>
                    </a:cubicBezTo>
                    <a:close/>
                  </a:path>
                </a:pathLst>
              </a:custGeom>
              <a:solidFill>
                <a:srgbClr val="0E47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51" name="Freeform 383"/>
              <p:cNvSpPr/>
              <p:nvPr/>
            </p:nvSpPr>
            <p:spPr bwMode="auto">
              <a:xfrm>
                <a:off x="2431" y="2206"/>
                <a:ext cx="381" cy="156"/>
              </a:xfrm>
              <a:custGeom>
                <a:cxnLst>
                  <a:cxn ang="0">
                    <a:pos x="225" y="56"/>
                  </a:cxn>
                  <a:cxn ang="0">
                    <a:pos x="99" y="92"/>
                  </a:cxn>
                  <a:cxn ang="0">
                    <a:pos x="0" y="14"/>
                  </a:cxn>
                  <a:cxn ang="0">
                    <a:pos x="66" y="5"/>
                  </a:cxn>
                  <a:cxn ang="0">
                    <a:pos x="141" y="5"/>
                  </a:cxn>
                  <a:cxn ang="0">
                    <a:pos x="225" y="56"/>
                  </a:cxn>
                </a:cxnLst>
                <a:rect b="b" l="0" r="r" t="0"/>
                <a:pathLst>
                  <a:path h="92" w="225">
                    <a:moveTo>
                      <a:pt x="225" y="56"/>
                    </a:moveTo>
                    <a:cubicBezTo>
                      <a:pt x="184" y="69"/>
                      <a:pt x="137" y="76"/>
                      <a:pt x="99" y="92"/>
                    </a:cubicBezTo>
                    <a:cubicBezTo>
                      <a:pt x="79" y="53"/>
                      <a:pt x="39" y="34"/>
                      <a:pt x="0" y="14"/>
                    </a:cubicBezTo>
                    <a:cubicBezTo>
                      <a:pt x="17" y="0"/>
                      <a:pt x="43" y="5"/>
                      <a:pt x="66" y="5"/>
                    </a:cubicBezTo>
                    <a:cubicBezTo>
                      <a:pt x="91" y="5"/>
                      <a:pt x="119" y="1"/>
                      <a:pt x="141" y="5"/>
                    </a:cubicBezTo>
                    <a:cubicBezTo>
                      <a:pt x="177" y="11"/>
                      <a:pt x="202" y="46"/>
                      <a:pt x="225" y="56"/>
                    </a:cubicBezTo>
                    <a:close/>
                  </a:path>
                </a:pathLst>
              </a:custGeom>
              <a:solidFill>
                <a:srgbClr val="8EC5D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52" name="Freeform 384"/>
              <p:cNvSpPr/>
              <p:nvPr/>
            </p:nvSpPr>
            <p:spPr bwMode="auto">
              <a:xfrm>
                <a:off x="416" y="2336"/>
                <a:ext cx="556" cy="363"/>
              </a:xfrm>
              <a:custGeom>
                <a:cxnLst>
                  <a:cxn ang="0">
                    <a:pos x="10" y="204"/>
                  </a:cxn>
                  <a:cxn ang="0">
                    <a:pos x="13" y="201"/>
                  </a:cxn>
                  <a:cxn ang="0">
                    <a:pos x="328" y="0"/>
                  </a:cxn>
                  <a:cxn ang="0">
                    <a:pos x="112" y="204"/>
                  </a:cxn>
                  <a:cxn ang="0">
                    <a:pos x="34" y="210"/>
                  </a:cxn>
                  <a:cxn ang="0">
                    <a:pos x="10" y="204"/>
                  </a:cxn>
                </a:cxnLst>
                <a:rect b="b" l="0" r="r" t="0"/>
                <a:pathLst>
                  <a:path h="214" w="328">
                    <a:moveTo>
                      <a:pt x="10" y="204"/>
                    </a:moveTo>
                    <a:cubicBezTo>
                      <a:pt x="9" y="201"/>
                      <a:pt x="11" y="201"/>
                      <a:pt x="13" y="201"/>
                    </a:cubicBezTo>
                    <a:cubicBezTo>
                      <a:pt x="89" y="109"/>
                      <a:pt x="177" y="13"/>
                      <a:pt x="328" y="0"/>
                    </a:cubicBezTo>
                    <a:cubicBezTo>
                      <a:pt x="239" y="51"/>
                      <a:pt x="153" y="105"/>
                      <a:pt x="112" y="204"/>
                    </a:cubicBezTo>
                    <a:cubicBezTo>
                      <a:pt x="82" y="202"/>
                      <a:pt x="64" y="212"/>
                      <a:pt x="34" y="210"/>
                    </a:cubicBezTo>
                    <a:cubicBezTo>
                      <a:pt x="26" y="208"/>
                      <a:pt x="0" y="214"/>
                      <a:pt x="10" y="204"/>
                    </a:cubicBezTo>
                    <a:close/>
                  </a:path>
                </a:pathLst>
              </a:custGeom>
              <a:solidFill>
                <a:srgbClr val="8EC5D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53" name="Freeform 385"/>
              <p:cNvSpPr/>
              <p:nvPr/>
            </p:nvSpPr>
            <p:spPr bwMode="auto">
              <a:xfrm>
                <a:off x="1160" y="2560"/>
                <a:ext cx="312" cy="205"/>
              </a:xfrm>
              <a:custGeom>
                <a:cxnLst>
                  <a:cxn ang="0">
                    <a:pos x="3" y="108"/>
                  </a:cxn>
                  <a:cxn ang="0">
                    <a:pos x="174" y="0"/>
                  </a:cxn>
                  <a:cxn ang="0">
                    <a:pos x="123" y="114"/>
                  </a:cxn>
                  <a:cxn ang="0">
                    <a:pos x="60" y="114"/>
                  </a:cxn>
                  <a:cxn ang="0">
                    <a:pos x="3" y="108"/>
                  </a:cxn>
                </a:cxnLst>
                <a:rect b="b" l="0" r="r" t="0"/>
                <a:pathLst>
                  <a:path h="120" w="184">
                    <a:moveTo>
                      <a:pt x="3" y="108"/>
                    </a:moveTo>
                    <a:cubicBezTo>
                      <a:pt x="42" y="56"/>
                      <a:pt x="112" y="19"/>
                      <a:pt x="174" y="0"/>
                    </a:cubicBezTo>
                    <a:cubicBezTo>
                      <a:pt x="184" y="32"/>
                      <a:pt x="128" y="67"/>
                      <a:pt x="123" y="114"/>
                    </a:cubicBezTo>
                    <a:cubicBezTo>
                      <a:pt x="102" y="114"/>
                      <a:pt x="81" y="114"/>
                      <a:pt x="60" y="114"/>
                    </a:cubicBezTo>
                    <a:cubicBezTo>
                      <a:pt x="44" y="111"/>
                      <a:pt x="0" y="121"/>
                      <a:pt x="3" y="108"/>
                    </a:cubicBezTo>
                    <a:close/>
                  </a:path>
                </a:pathLst>
              </a:custGeom>
              <a:solidFill>
                <a:srgbClr val="8EC5D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54" name="Freeform 386"/>
              <p:cNvSpPr/>
              <p:nvPr/>
            </p:nvSpPr>
            <p:spPr bwMode="auto">
              <a:xfrm>
                <a:off x="3483" y="297"/>
                <a:ext cx="102" cy="12"/>
              </a:xfrm>
              <a:custGeom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6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60">
                    <a:moveTo>
                      <a:pt x="0" y="0"/>
                    </a:moveTo>
                    <a:cubicBezTo>
                      <a:pt x="20" y="0"/>
                      <a:pt x="40" y="0"/>
                      <a:pt x="60" y="0"/>
                    </a:cubicBezTo>
                    <a:cubicBezTo>
                      <a:pt x="60" y="1"/>
                      <a:pt x="60" y="2"/>
                      <a:pt x="60" y="3"/>
                    </a:cubicBezTo>
                    <a:cubicBezTo>
                      <a:pt x="41" y="1"/>
                      <a:pt x="14" y="7"/>
                      <a:pt x="0" y="0"/>
                    </a:cubicBezTo>
                    <a:close/>
                  </a:path>
                </a:pathLst>
              </a:custGeom>
              <a:solidFill>
                <a:srgbClr val="2258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55" name="Freeform 387"/>
              <p:cNvSpPr/>
              <p:nvPr/>
            </p:nvSpPr>
            <p:spPr bwMode="auto">
              <a:xfrm>
                <a:off x="4093" y="1714"/>
                <a:ext cx="72" cy="19"/>
              </a:xfrm>
              <a:custGeom>
                <a:cxnLst>
                  <a:cxn ang="0">
                    <a:pos x="0" y="4"/>
                  </a:cxn>
                  <a:cxn ang="0">
                    <a:pos x="42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42">
                    <a:moveTo>
                      <a:pt x="0" y="4"/>
                    </a:moveTo>
                    <a:cubicBezTo>
                      <a:pt x="13" y="6"/>
                      <a:pt x="34" y="0"/>
                      <a:pt x="42" y="7"/>
                    </a:cubicBezTo>
                    <a:cubicBezTo>
                      <a:pt x="29" y="5"/>
                      <a:pt x="8" y="11"/>
                      <a:pt x="0" y="4"/>
                    </a:cubicBezTo>
                    <a:close/>
                  </a:path>
                </a:pathLst>
              </a:custGeom>
              <a:solidFill>
                <a:srgbClr val="2258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56" name="Freeform 388"/>
              <p:cNvSpPr/>
              <p:nvPr/>
            </p:nvSpPr>
            <p:spPr bwMode="auto">
              <a:xfrm>
                <a:off x="1384" y="2535"/>
                <a:ext cx="183" cy="224"/>
              </a:xfrm>
              <a:custGeom>
                <a:cxnLst>
                  <a:cxn ang="0">
                    <a:pos x="51" y="132"/>
                  </a:cxn>
                  <a:cxn ang="0">
                    <a:pos x="0" y="132"/>
                  </a:cxn>
                  <a:cxn ang="0">
                    <a:pos x="63" y="0"/>
                  </a:cxn>
                  <a:cxn ang="0">
                    <a:pos x="108" y="132"/>
                  </a:cxn>
                  <a:cxn ang="0">
                    <a:pos x="51" y="132"/>
                  </a:cxn>
                </a:cxnLst>
                <a:rect b="b" l="0" r="r" t="0"/>
                <a:pathLst>
                  <a:path h="132" w="108">
                    <a:moveTo>
                      <a:pt x="51" y="132"/>
                    </a:moveTo>
                    <a:cubicBezTo>
                      <a:pt x="34" y="132"/>
                      <a:pt x="17" y="132"/>
                      <a:pt x="0" y="132"/>
                    </a:cubicBezTo>
                    <a:cubicBezTo>
                      <a:pt x="16" y="83"/>
                      <a:pt x="56" y="58"/>
                      <a:pt x="63" y="0"/>
                    </a:cubicBezTo>
                    <a:cubicBezTo>
                      <a:pt x="88" y="34"/>
                      <a:pt x="92" y="89"/>
                      <a:pt x="108" y="132"/>
                    </a:cubicBezTo>
                    <a:cubicBezTo>
                      <a:pt x="89" y="132"/>
                      <a:pt x="70" y="132"/>
                      <a:pt x="51" y="132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57" name="Freeform 389"/>
              <p:cNvSpPr/>
              <p:nvPr/>
            </p:nvSpPr>
            <p:spPr bwMode="auto">
              <a:xfrm>
                <a:off x="2556" y="2570"/>
                <a:ext cx="465" cy="212"/>
              </a:xfrm>
              <a:custGeom>
                <a:cxnLst>
                  <a:cxn ang="0">
                    <a:pos x="271" y="114"/>
                  </a:cxn>
                  <a:cxn ang="0">
                    <a:pos x="118" y="54"/>
                  </a:cxn>
                  <a:cxn ang="0">
                    <a:pos x="1" y="3"/>
                  </a:cxn>
                  <a:cxn ang="0">
                    <a:pos x="4" y="0"/>
                  </a:cxn>
                  <a:cxn ang="0">
                    <a:pos x="253" y="87"/>
                  </a:cxn>
                  <a:cxn ang="0">
                    <a:pos x="271" y="114"/>
                  </a:cxn>
                </a:cxnLst>
                <a:rect b="b" l="0" r="r" t="0"/>
                <a:pathLst>
                  <a:path h="125" w="274">
                    <a:moveTo>
                      <a:pt x="271" y="114"/>
                    </a:moveTo>
                    <a:cubicBezTo>
                      <a:pt x="194" y="125"/>
                      <a:pt x="165" y="84"/>
                      <a:pt x="118" y="54"/>
                    </a:cubicBezTo>
                    <a:cubicBezTo>
                      <a:pt x="83" y="32"/>
                      <a:pt x="48" y="11"/>
                      <a:pt x="1" y="3"/>
                    </a:cubicBezTo>
                    <a:cubicBezTo>
                      <a:pt x="0" y="0"/>
                      <a:pt x="2" y="0"/>
                      <a:pt x="4" y="0"/>
                    </a:cubicBezTo>
                    <a:cubicBezTo>
                      <a:pt x="114" y="2"/>
                      <a:pt x="164" y="64"/>
                      <a:pt x="253" y="87"/>
                    </a:cubicBezTo>
                    <a:cubicBezTo>
                      <a:pt x="256" y="97"/>
                      <a:pt x="274" y="108"/>
                      <a:pt x="271" y="114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58" name="Freeform 390"/>
              <p:cNvSpPr/>
              <p:nvPr/>
            </p:nvSpPr>
            <p:spPr bwMode="auto">
              <a:xfrm>
                <a:off x="3661" y="777"/>
                <a:ext cx="163" cy="18"/>
              </a:xfrm>
              <a:custGeom>
                <a:cxnLst>
                  <a:cxn ang="0">
                    <a:pos x="0" y="8"/>
                  </a:cxn>
                  <a:cxn ang="0">
                    <a:pos x="93" y="11"/>
                  </a:cxn>
                  <a:cxn ang="0">
                    <a:pos x="0" y="8"/>
                  </a:cxn>
                </a:cxnLst>
                <a:rect b="b" l="0" r="r" t="0"/>
                <a:pathLst>
                  <a:path h="11" w="96">
                    <a:moveTo>
                      <a:pt x="0" y="8"/>
                    </a:moveTo>
                    <a:cubicBezTo>
                      <a:pt x="18" y="5"/>
                      <a:pt x="96" y="0"/>
                      <a:pt x="93" y="11"/>
                    </a:cubicBezTo>
                    <a:cubicBezTo>
                      <a:pt x="68" y="4"/>
                      <a:pt x="30" y="10"/>
                      <a:pt x="0" y="8"/>
                    </a:cubicBezTo>
                    <a:close/>
                  </a:path>
                </a:pathLst>
              </a:custGeom>
              <a:solidFill>
                <a:srgbClr val="173D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59" name="Freeform 391"/>
              <p:cNvSpPr/>
              <p:nvPr/>
            </p:nvSpPr>
            <p:spPr bwMode="auto">
              <a:xfrm>
                <a:off x="4520" y="1007"/>
                <a:ext cx="92" cy="12"/>
              </a:xfrm>
              <a:custGeom>
                <a:cxnLst>
                  <a:cxn ang="0">
                    <a:pos x="0" y="4"/>
                  </a:cxn>
                  <a:cxn ang="0">
                    <a:pos x="54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54">
                    <a:moveTo>
                      <a:pt x="0" y="4"/>
                    </a:moveTo>
                    <a:cubicBezTo>
                      <a:pt x="17" y="6"/>
                      <a:pt x="42" y="0"/>
                      <a:pt x="54" y="7"/>
                    </a:cubicBezTo>
                    <a:cubicBezTo>
                      <a:pt x="36" y="7"/>
                      <a:pt x="18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173D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60" name="Freeform 392"/>
              <p:cNvSpPr/>
              <p:nvPr/>
            </p:nvSpPr>
            <p:spPr bwMode="auto">
              <a:xfrm>
                <a:off x="4373" y="1950"/>
                <a:ext cx="8" cy="203"/>
              </a:xfrm>
              <a:custGeom>
                <a:cxnLst>
                  <a:cxn ang="0">
                    <a:pos x="0" y="120"/>
                  </a:cxn>
                  <a:cxn ang="0">
                    <a:pos x="0" y="0"/>
                  </a:cxn>
                  <a:cxn ang="0">
                    <a:pos x="0" y="120"/>
                  </a:cxn>
                </a:cxnLst>
                <a:rect b="b" l="0" r="r" t="0"/>
                <a:pathLst>
                  <a:path h="120" w="5">
                    <a:moveTo>
                      <a:pt x="0" y="120"/>
                    </a:moveTo>
                    <a:cubicBezTo>
                      <a:pt x="0" y="80"/>
                      <a:pt x="0" y="40"/>
                      <a:pt x="0" y="0"/>
                    </a:cubicBezTo>
                    <a:cubicBezTo>
                      <a:pt x="5" y="33"/>
                      <a:pt x="5" y="87"/>
                      <a:pt x="0" y="120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61" name="Freeform 393"/>
              <p:cNvSpPr/>
              <p:nvPr/>
            </p:nvSpPr>
            <p:spPr bwMode="auto">
              <a:xfrm>
                <a:off x="3824" y="2652"/>
                <a:ext cx="107" cy="12"/>
              </a:xfrm>
              <a:custGeom>
                <a:cxnLst>
                  <a:cxn ang="0">
                    <a:pos x="0" y="0"/>
                  </a:cxn>
                  <a:cxn ang="0">
                    <a:pos x="63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62">
                    <a:moveTo>
                      <a:pt x="0" y="0"/>
                    </a:moveTo>
                    <a:cubicBezTo>
                      <a:pt x="21" y="0"/>
                      <a:pt x="42" y="0"/>
                      <a:pt x="63" y="0"/>
                    </a:cubicBezTo>
                    <a:cubicBezTo>
                      <a:pt x="48" y="7"/>
                      <a:pt x="20" y="1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62" name="Freeform 394"/>
              <p:cNvSpPr/>
              <p:nvPr/>
            </p:nvSpPr>
            <p:spPr bwMode="auto">
              <a:xfrm>
                <a:off x="3422" y="966"/>
                <a:ext cx="219" cy="19"/>
              </a:xfrm>
              <a:custGeom>
                <a:cxnLst>
                  <a:cxn ang="0">
                    <a:pos x="0" y="4"/>
                  </a:cxn>
                  <a:cxn ang="0">
                    <a:pos x="129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129">
                    <a:moveTo>
                      <a:pt x="0" y="4"/>
                    </a:moveTo>
                    <a:cubicBezTo>
                      <a:pt x="42" y="6"/>
                      <a:pt x="92" y="0"/>
                      <a:pt x="129" y="7"/>
                    </a:cubicBezTo>
                    <a:cubicBezTo>
                      <a:pt x="87" y="5"/>
                      <a:pt x="37" y="11"/>
                      <a:pt x="0" y="4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63" name="Freeform 395"/>
              <p:cNvSpPr/>
              <p:nvPr/>
            </p:nvSpPr>
            <p:spPr bwMode="auto">
              <a:xfrm>
                <a:off x="4592" y="1543"/>
                <a:ext cx="11" cy="168"/>
              </a:xfrm>
              <a:custGeom>
                <a:cxnLst>
                  <a:cxn ang="0">
                    <a:pos x="3" y="0"/>
                  </a:cxn>
                  <a:cxn ang="0">
                    <a:pos x="0" y="99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b="b" l="0" r="r" t="0"/>
                <a:pathLst>
                  <a:path h="99" w="7">
                    <a:moveTo>
                      <a:pt x="3" y="0"/>
                    </a:moveTo>
                    <a:cubicBezTo>
                      <a:pt x="1" y="32"/>
                      <a:pt x="7" y="72"/>
                      <a:pt x="0" y="99"/>
                    </a:cubicBezTo>
                    <a:cubicBezTo>
                      <a:pt x="0" y="98"/>
                      <a:pt x="0" y="97"/>
                      <a:pt x="0" y="96"/>
                    </a:cubicBezTo>
                    <a:cubicBezTo>
                      <a:pt x="0" y="64"/>
                      <a:pt x="0" y="32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183A4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64" name="Freeform 396"/>
              <p:cNvSpPr/>
              <p:nvPr/>
            </p:nvSpPr>
            <p:spPr bwMode="auto">
              <a:xfrm>
                <a:off x="3753" y="1390"/>
                <a:ext cx="61" cy="12"/>
              </a:xfrm>
              <a:custGeom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36">
                    <a:moveTo>
                      <a:pt x="0" y="0"/>
                    </a:moveTo>
                    <a:cubicBezTo>
                      <a:pt x="12" y="0"/>
                      <a:pt x="24" y="0"/>
                      <a:pt x="36" y="0"/>
                    </a:cubicBezTo>
                    <a:cubicBezTo>
                      <a:pt x="30" y="7"/>
                      <a:pt x="11" y="1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258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65" name="Freeform 397"/>
              <p:cNvSpPr/>
              <p:nvPr/>
            </p:nvSpPr>
            <p:spPr bwMode="auto">
              <a:xfrm>
                <a:off x="4520" y="1706"/>
                <a:ext cx="72" cy="5"/>
              </a:xfrm>
              <a:custGeom>
                <a:cxnLst>
                  <a:cxn ang="0">
                    <a:pos x="0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3" w="42">
                    <a:moveTo>
                      <a:pt x="0" y="0"/>
                    </a:moveTo>
                    <a:cubicBezTo>
                      <a:pt x="14" y="0"/>
                      <a:pt x="28" y="0"/>
                      <a:pt x="42" y="0"/>
                    </a:cubicBezTo>
                    <a:cubicBezTo>
                      <a:pt x="42" y="1"/>
                      <a:pt x="42" y="2"/>
                      <a:pt x="42" y="3"/>
                    </a:cubicBezTo>
                    <a:cubicBezTo>
                      <a:pt x="28" y="3"/>
                      <a:pt x="14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258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66" name="Freeform 398"/>
              <p:cNvSpPr/>
              <p:nvPr/>
            </p:nvSpPr>
            <p:spPr bwMode="auto">
              <a:xfrm>
                <a:off x="3265" y="2104"/>
                <a:ext cx="142" cy="19"/>
              </a:xfrm>
              <a:custGeom>
                <a:cxnLst>
                  <a:cxn ang="0">
                    <a:pos x="0" y="8"/>
                  </a:cxn>
                  <a:cxn ang="0">
                    <a:pos x="84" y="11"/>
                  </a:cxn>
                  <a:cxn ang="0">
                    <a:pos x="0" y="8"/>
                  </a:cxn>
                </a:cxnLst>
                <a:rect b="b" l="0" r="r" t="0"/>
                <a:pathLst>
                  <a:path h="11" w="84">
                    <a:moveTo>
                      <a:pt x="0" y="8"/>
                    </a:moveTo>
                    <a:cubicBezTo>
                      <a:pt x="19" y="4"/>
                      <a:pt x="80" y="0"/>
                      <a:pt x="84" y="11"/>
                    </a:cubicBezTo>
                    <a:cubicBezTo>
                      <a:pt x="62" y="4"/>
                      <a:pt x="27" y="10"/>
                      <a:pt x="0" y="8"/>
                    </a:cubicBezTo>
                    <a:close/>
                  </a:path>
                </a:pathLst>
              </a:custGeom>
              <a:solidFill>
                <a:srgbClr val="2258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67" name="Freeform 399"/>
              <p:cNvSpPr/>
              <p:nvPr/>
            </p:nvSpPr>
            <p:spPr bwMode="auto">
              <a:xfrm>
                <a:off x="4495" y="678"/>
                <a:ext cx="66" cy="9"/>
              </a:xfrm>
              <a:custGeom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9">
                    <a:moveTo>
                      <a:pt x="0" y="0"/>
                    </a:moveTo>
                    <a:cubicBezTo>
                      <a:pt x="13" y="0"/>
                      <a:pt x="26" y="0"/>
                      <a:pt x="39" y="0"/>
                    </a:cubicBezTo>
                    <a:cubicBezTo>
                      <a:pt x="33" y="5"/>
                      <a:pt x="6" y="5"/>
                      <a:pt x="0" y="0"/>
                    </a:cubicBezTo>
                    <a:close/>
                  </a:path>
                </a:pathLst>
              </a:custGeom>
              <a:solidFill>
                <a:srgbClr val="173D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68" name="Freeform 400"/>
              <p:cNvSpPr/>
              <p:nvPr/>
            </p:nvSpPr>
            <p:spPr bwMode="auto">
              <a:xfrm>
                <a:off x="3448" y="1867"/>
                <a:ext cx="96" cy="12"/>
              </a:xfrm>
              <a:custGeom>
                <a:cxnLst>
                  <a:cxn ang="0">
                    <a:pos x="0" y="4"/>
                  </a:cxn>
                  <a:cxn ang="0">
                    <a:pos x="57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57">
                    <a:moveTo>
                      <a:pt x="0" y="4"/>
                    </a:moveTo>
                    <a:cubicBezTo>
                      <a:pt x="18" y="6"/>
                      <a:pt x="44" y="0"/>
                      <a:pt x="57" y="7"/>
                    </a:cubicBezTo>
                    <a:cubicBezTo>
                      <a:pt x="38" y="7"/>
                      <a:pt x="19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173D4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69" name="Freeform 401"/>
              <p:cNvSpPr/>
              <p:nvPr/>
            </p:nvSpPr>
            <p:spPr bwMode="auto">
              <a:xfrm>
                <a:off x="3395" y="2109"/>
                <a:ext cx="395" cy="156"/>
              </a:xfrm>
              <a:custGeom>
                <a:cxnLst>
                  <a:cxn ang="0">
                    <a:pos x="10" y="59"/>
                  </a:cxn>
                  <a:cxn ang="0">
                    <a:pos x="19" y="5"/>
                  </a:cxn>
                  <a:cxn ang="0">
                    <a:pos x="232" y="26"/>
                  </a:cxn>
                  <a:cxn ang="0">
                    <a:pos x="232" y="56"/>
                  </a:cxn>
                  <a:cxn ang="0">
                    <a:pos x="229" y="80"/>
                  </a:cxn>
                  <a:cxn ang="0">
                    <a:pos x="154" y="86"/>
                  </a:cxn>
                  <a:cxn ang="0">
                    <a:pos x="121" y="83"/>
                  </a:cxn>
                  <a:cxn ang="0">
                    <a:pos x="94" y="83"/>
                  </a:cxn>
                  <a:cxn ang="0">
                    <a:pos x="82" y="71"/>
                  </a:cxn>
                  <a:cxn ang="0">
                    <a:pos x="73" y="83"/>
                  </a:cxn>
                  <a:cxn ang="0">
                    <a:pos x="40" y="83"/>
                  </a:cxn>
                  <a:cxn ang="0">
                    <a:pos x="10" y="59"/>
                  </a:cxn>
                </a:cxnLst>
                <a:rect b="b" l="0" r="r" t="0"/>
                <a:pathLst>
                  <a:path h="92" w="233">
                    <a:moveTo>
                      <a:pt x="10" y="59"/>
                    </a:moveTo>
                    <a:cubicBezTo>
                      <a:pt x="10" y="38"/>
                      <a:pt x="16" y="23"/>
                      <a:pt x="19" y="5"/>
                    </a:cubicBezTo>
                    <a:cubicBezTo>
                      <a:pt x="102" y="0"/>
                      <a:pt x="157" y="23"/>
                      <a:pt x="232" y="26"/>
                    </a:cubicBezTo>
                    <a:cubicBezTo>
                      <a:pt x="232" y="36"/>
                      <a:pt x="232" y="46"/>
                      <a:pt x="232" y="56"/>
                    </a:cubicBezTo>
                    <a:cubicBezTo>
                      <a:pt x="233" y="66"/>
                      <a:pt x="231" y="73"/>
                      <a:pt x="229" y="80"/>
                    </a:cubicBezTo>
                    <a:cubicBezTo>
                      <a:pt x="200" y="84"/>
                      <a:pt x="188" y="92"/>
                      <a:pt x="154" y="86"/>
                    </a:cubicBezTo>
                    <a:cubicBezTo>
                      <a:pt x="149" y="79"/>
                      <a:pt x="131" y="85"/>
                      <a:pt x="121" y="83"/>
                    </a:cubicBezTo>
                    <a:cubicBezTo>
                      <a:pt x="112" y="83"/>
                      <a:pt x="103" y="83"/>
                      <a:pt x="94" y="83"/>
                    </a:cubicBezTo>
                    <a:cubicBezTo>
                      <a:pt x="98" y="73"/>
                      <a:pt x="87" y="62"/>
                      <a:pt x="82" y="71"/>
                    </a:cubicBezTo>
                    <a:cubicBezTo>
                      <a:pt x="79" y="75"/>
                      <a:pt x="77" y="80"/>
                      <a:pt x="73" y="83"/>
                    </a:cubicBezTo>
                    <a:cubicBezTo>
                      <a:pt x="62" y="83"/>
                      <a:pt x="51" y="83"/>
                      <a:pt x="40" y="83"/>
                    </a:cubicBezTo>
                    <a:cubicBezTo>
                      <a:pt x="28" y="77"/>
                      <a:pt x="0" y="87"/>
                      <a:pt x="10" y="59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70" name="Freeform 402"/>
              <p:cNvSpPr/>
              <p:nvPr/>
            </p:nvSpPr>
            <p:spPr bwMode="auto">
              <a:xfrm>
                <a:off x="4709" y="2794"/>
                <a:ext cx="81" cy="12"/>
              </a:xfrm>
              <a:custGeom>
                <a:cxnLst>
                  <a:cxn ang="0">
                    <a:pos x="0" y="0"/>
                  </a:cxn>
                  <a:cxn ang="0">
                    <a:pos x="48" y="0"/>
                  </a:cxn>
                  <a:cxn ang="0">
                    <a:pos x="48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48">
                    <a:moveTo>
                      <a:pt x="0" y="0"/>
                    </a:moveTo>
                    <a:cubicBezTo>
                      <a:pt x="16" y="0"/>
                      <a:pt x="32" y="0"/>
                      <a:pt x="48" y="0"/>
                    </a:cubicBezTo>
                    <a:cubicBezTo>
                      <a:pt x="48" y="1"/>
                      <a:pt x="48" y="2"/>
                      <a:pt x="48" y="3"/>
                    </a:cubicBezTo>
                    <a:cubicBezTo>
                      <a:pt x="33" y="1"/>
                      <a:pt x="10" y="7"/>
                      <a:pt x="0" y="0"/>
                    </a:cubicBezTo>
                    <a:close/>
                  </a:path>
                </a:pathLst>
              </a:custGeom>
              <a:solidFill>
                <a:srgbClr val="047CA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71" name="Freeform 403"/>
              <p:cNvSpPr/>
              <p:nvPr/>
            </p:nvSpPr>
            <p:spPr bwMode="auto">
              <a:xfrm>
                <a:off x="2095" y="2626"/>
                <a:ext cx="9" cy="77"/>
              </a:xfrm>
              <a:custGeom>
                <a:cxnLst>
                  <a:cxn ang="0">
                    <a:pos x="0" y="0"/>
                  </a:cxn>
                  <a:cxn ang="0">
                    <a:pos x="0" y="45"/>
                  </a:cxn>
                  <a:cxn ang="0">
                    <a:pos x="0" y="0"/>
                  </a:cxn>
                </a:cxnLst>
                <a:rect b="b" l="0" r="r" t="0"/>
                <a:pathLst>
                  <a:path h="45" w="5">
                    <a:moveTo>
                      <a:pt x="0" y="0"/>
                    </a:moveTo>
                    <a:cubicBezTo>
                      <a:pt x="5" y="8"/>
                      <a:pt x="5" y="37"/>
                      <a:pt x="0" y="45"/>
                    </a:cubicBezTo>
                    <a:cubicBezTo>
                      <a:pt x="0" y="30"/>
                      <a:pt x="0" y="15"/>
                      <a:pt x="0" y="0"/>
                    </a:cubicBezTo>
                    <a:close/>
                  </a:path>
                </a:pathLst>
              </a:custGeom>
              <a:solidFill>
                <a:srgbClr val="6D9BA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72" name="Freeform 404"/>
              <p:cNvSpPr/>
              <p:nvPr/>
            </p:nvSpPr>
            <p:spPr bwMode="auto">
              <a:xfrm>
                <a:off x="3083" y="2754"/>
                <a:ext cx="136" cy="16"/>
              </a:xfrm>
              <a:custGeom>
                <a:cxnLst>
                  <a:cxn ang="0">
                    <a:pos x="11" y="0"/>
                  </a:cxn>
                  <a:cxn ang="0">
                    <a:pos x="80" y="3"/>
                  </a:cxn>
                  <a:cxn ang="0">
                    <a:pos x="11" y="0"/>
                  </a:cxn>
                </a:cxnLst>
                <a:rect b="b" l="0" r="r" t="0"/>
                <a:pathLst>
                  <a:path h="10" w="80">
                    <a:moveTo>
                      <a:pt x="11" y="0"/>
                    </a:moveTo>
                    <a:cubicBezTo>
                      <a:pt x="28" y="7"/>
                      <a:pt x="58" y="1"/>
                      <a:pt x="80" y="3"/>
                    </a:cubicBezTo>
                    <a:cubicBezTo>
                      <a:pt x="67" y="7"/>
                      <a:pt x="0" y="10"/>
                      <a:pt x="11" y="0"/>
                    </a:cubicBezTo>
                    <a:close/>
                  </a:path>
                </a:pathLst>
              </a:custGeom>
              <a:solidFill>
                <a:srgbClr val="6D9BA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7573" name="Freeform 405"/>
              <p:cNvSpPr/>
              <p:nvPr/>
            </p:nvSpPr>
            <p:spPr bwMode="auto">
              <a:xfrm>
                <a:off x="4459" y="678"/>
                <a:ext cx="148" cy="144"/>
              </a:xfrm>
              <a:custGeom>
                <a:cxnLst>
                  <a:cxn ang="0">
                    <a:pos x="60" y="0"/>
                  </a:cxn>
                  <a:cxn ang="0">
                    <a:pos x="81" y="0"/>
                  </a:cxn>
                  <a:cxn ang="0">
                    <a:pos x="87" y="78"/>
                  </a:cxn>
                  <a:cxn ang="0">
                    <a:pos x="0" y="75"/>
                  </a:cxn>
                  <a:cxn ang="0">
                    <a:pos x="6" y="0"/>
                  </a:cxn>
                  <a:cxn ang="0">
                    <a:pos x="21" y="0"/>
                  </a:cxn>
                  <a:cxn ang="0">
                    <a:pos x="60" y="0"/>
                  </a:cxn>
                </a:cxnLst>
                <a:rect b="b" l="0" r="r" t="0"/>
                <a:pathLst>
                  <a:path h="85" w="87">
                    <a:moveTo>
                      <a:pt x="60" y="0"/>
                    </a:moveTo>
                    <a:cubicBezTo>
                      <a:pt x="67" y="0"/>
                      <a:pt x="74" y="0"/>
                      <a:pt x="81" y="0"/>
                    </a:cubicBezTo>
                    <a:cubicBezTo>
                      <a:pt x="81" y="28"/>
                      <a:pt x="82" y="55"/>
                      <a:pt x="87" y="78"/>
                    </a:cubicBezTo>
                    <a:cubicBezTo>
                      <a:pt x="62" y="85"/>
                      <a:pt x="31" y="72"/>
                      <a:pt x="0" y="75"/>
                    </a:cubicBezTo>
                    <a:cubicBezTo>
                      <a:pt x="0" y="48"/>
                      <a:pt x="0" y="21"/>
                      <a:pt x="6" y="0"/>
                    </a:cubicBezTo>
                    <a:cubicBezTo>
                      <a:pt x="11" y="0"/>
                      <a:pt x="16" y="0"/>
                      <a:pt x="21" y="0"/>
                    </a:cubicBezTo>
                    <a:cubicBezTo>
                      <a:pt x="27" y="5"/>
                      <a:pt x="54" y="5"/>
                      <a:pt x="60" y="0"/>
                    </a:cubicBezTo>
                    <a:close/>
                  </a:path>
                </a:pathLst>
              </a:custGeom>
              <a:solidFill>
                <a:srgbClr val="20506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</p:grpSp>
        <p:sp>
          <p:nvSpPr>
            <p:cNvPr id="7575" name="Freeform 407"/>
            <p:cNvSpPr/>
            <p:nvPr/>
          </p:nvSpPr>
          <p:spPr bwMode="auto">
            <a:xfrm>
              <a:off x="4285569" y="3285728"/>
              <a:ext cx="1106383" cy="1340983"/>
            </a:xfrm>
            <a:custGeom>
              <a:cxnLst>
                <a:cxn ang="0">
                  <a:pos x="171" y="9"/>
                </a:cxn>
                <a:cxn ang="0">
                  <a:pos x="225" y="0"/>
                </a:cxn>
                <a:cxn ang="0">
                  <a:pos x="144" y="252"/>
                </a:cxn>
                <a:cxn ang="0">
                  <a:pos x="138" y="126"/>
                </a:cxn>
                <a:cxn ang="0">
                  <a:pos x="138" y="99"/>
                </a:cxn>
                <a:cxn ang="0">
                  <a:pos x="165" y="81"/>
                </a:cxn>
                <a:cxn ang="0">
                  <a:pos x="126" y="99"/>
                </a:cxn>
                <a:cxn ang="0">
                  <a:pos x="123" y="132"/>
                </a:cxn>
                <a:cxn ang="0">
                  <a:pos x="60" y="273"/>
                </a:cxn>
                <a:cxn ang="0">
                  <a:pos x="0" y="246"/>
                </a:cxn>
                <a:cxn ang="0">
                  <a:pos x="78" y="27"/>
                </a:cxn>
                <a:cxn ang="0">
                  <a:pos x="153" y="12"/>
                </a:cxn>
                <a:cxn ang="0">
                  <a:pos x="159" y="54"/>
                </a:cxn>
                <a:cxn ang="0">
                  <a:pos x="159" y="57"/>
                </a:cxn>
                <a:cxn ang="0">
                  <a:pos x="171" y="9"/>
                </a:cxn>
              </a:cxnLst>
              <a:rect b="b" l="0" r="r" t="0"/>
              <a:pathLst>
                <a:path h="273" w="225">
                  <a:moveTo>
                    <a:pt x="171" y="9"/>
                  </a:moveTo>
                  <a:cubicBezTo>
                    <a:pt x="185" y="2"/>
                    <a:pt x="209" y="5"/>
                    <a:pt x="225" y="0"/>
                  </a:cubicBezTo>
                  <a:cubicBezTo>
                    <a:pt x="223" y="109"/>
                    <a:pt x="181" y="178"/>
                    <a:pt x="144" y="252"/>
                  </a:cubicBezTo>
                  <a:cubicBezTo>
                    <a:pt x="130" y="222"/>
                    <a:pt x="142" y="166"/>
                    <a:pt x="138" y="126"/>
                  </a:cubicBezTo>
                  <a:cubicBezTo>
                    <a:pt x="138" y="117"/>
                    <a:pt x="138" y="108"/>
                    <a:pt x="138" y="99"/>
                  </a:cubicBezTo>
                  <a:cubicBezTo>
                    <a:pt x="150" y="96"/>
                    <a:pt x="164" y="94"/>
                    <a:pt x="165" y="81"/>
                  </a:cubicBezTo>
                  <a:cubicBezTo>
                    <a:pt x="154" y="83"/>
                    <a:pt x="130" y="82"/>
                    <a:pt x="126" y="99"/>
                  </a:cubicBezTo>
                  <a:cubicBezTo>
                    <a:pt x="119" y="104"/>
                    <a:pt x="125" y="122"/>
                    <a:pt x="123" y="132"/>
                  </a:cubicBezTo>
                  <a:cubicBezTo>
                    <a:pt x="111" y="188"/>
                    <a:pt x="90" y="235"/>
                    <a:pt x="60" y="273"/>
                  </a:cubicBezTo>
                  <a:cubicBezTo>
                    <a:pt x="35" y="269"/>
                    <a:pt x="19" y="256"/>
                    <a:pt x="0" y="246"/>
                  </a:cubicBezTo>
                  <a:cubicBezTo>
                    <a:pt x="44" y="191"/>
                    <a:pt x="79" y="127"/>
                    <a:pt x="78" y="27"/>
                  </a:cubicBezTo>
                  <a:cubicBezTo>
                    <a:pt x="99" y="18"/>
                    <a:pt x="126" y="15"/>
                    <a:pt x="153" y="12"/>
                  </a:cubicBezTo>
                  <a:cubicBezTo>
                    <a:pt x="157" y="24"/>
                    <a:pt x="161" y="36"/>
                    <a:pt x="159" y="54"/>
                  </a:cubicBezTo>
                  <a:cubicBezTo>
                    <a:pt x="159" y="55"/>
                    <a:pt x="159" y="56"/>
                    <a:pt x="159" y="57"/>
                  </a:cubicBezTo>
                  <a:cubicBezTo>
                    <a:pt x="181" y="59"/>
                    <a:pt x="167" y="25"/>
                    <a:pt x="171" y="9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76" name="Freeform 408"/>
            <p:cNvSpPr/>
            <p:nvPr/>
          </p:nvSpPr>
          <p:spPr bwMode="auto">
            <a:xfrm>
              <a:off x="10217172" y="473428"/>
              <a:ext cx="52133" cy="159297"/>
            </a:xfrm>
            <a:custGeom>
              <a:cxnLst>
                <a:cxn ang="0">
                  <a:pos x="4" y="0"/>
                </a:cxn>
                <a:cxn ang="0">
                  <a:pos x="7" y="33"/>
                </a:cxn>
                <a:cxn ang="0">
                  <a:pos x="4" y="3"/>
                </a:cxn>
                <a:cxn ang="0">
                  <a:pos x="4" y="0"/>
                </a:cxn>
              </a:cxnLst>
              <a:rect b="b" l="0" r="r" t="0"/>
              <a:pathLst>
                <a:path h="33" w="11">
                  <a:moveTo>
                    <a:pt x="4" y="0"/>
                  </a:moveTo>
                  <a:cubicBezTo>
                    <a:pt x="11" y="5"/>
                    <a:pt x="5" y="23"/>
                    <a:pt x="7" y="33"/>
                  </a:cubicBezTo>
                  <a:cubicBezTo>
                    <a:pt x="0" y="29"/>
                    <a:pt x="6" y="12"/>
                    <a:pt x="4" y="3"/>
                  </a:cubicBezTo>
                  <a:cubicBezTo>
                    <a:pt x="4" y="2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183A4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77" name="Freeform 409"/>
            <p:cNvSpPr/>
            <p:nvPr/>
          </p:nvSpPr>
          <p:spPr bwMode="auto">
            <a:xfrm>
              <a:off x="8175286" y="4557198"/>
              <a:ext cx="191155" cy="26068"/>
            </a:xfrm>
            <a:custGeom>
              <a:cxnLst>
                <a:cxn ang="0">
                  <a:pos x="0" y="5"/>
                </a:cxn>
                <a:cxn ang="0">
                  <a:pos x="39" y="5"/>
                </a:cxn>
                <a:cxn ang="0">
                  <a:pos x="0" y="5"/>
                </a:cxn>
              </a:cxnLst>
              <a:rect b="b" l="0" r="r" t="0"/>
              <a:pathLst>
                <a:path h="5" w="39">
                  <a:moveTo>
                    <a:pt x="0" y="5"/>
                  </a:moveTo>
                  <a:cubicBezTo>
                    <a:pt x="6" y="0"/>
                    <a:pt x="33" y="0"/>
                    <a:pt x="39" y="5"/>
                  </a:cubicBezTo>
                  <a:cubicBezTo>
                    <a:pt x="26" y="5"/>
                    <a:pt x="13" y="5"/>
                    <a:pt x="0" y="5"/>
                  </a:cubicBezTo>
                  <a:close/>
                </a:path>
              </a:pathLst>
            </a:custGeom>
            <a:solidFill>
              <a:srgbClr val="183A4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78" name="Freeform 410"/>
            <p:cNvSpPr/>
            <p:nvPr/>
          </p:nvSpPr>
          <p:spPr bwMode="auto">
            <a:xfrm>
              <a:off x="8143427" y="5692544"/>
              <a:ext cx="338867" cy="23171"/>
            </a:xfrm>
            <a:custGeom>
              <a:cxnLst>
                <a:cxn ang="0">
                  <a:pos x="0" y="5"/>
                </a:cxn>
                <a:cxn ang="0">
                  <a:pos x="69" y="5"/>
                </a:cxn>
                <a:cxn ang="0">
                  <a:pos x="0" y="5"/>
                </a:cxn>
              </a:cxnLst>
              <a:rect b="b" l="0" r="r" t="0"/>
              <a:pathLst>
                <a:path h="5" w="69">
                  <a:moveTo>
                    <a:pt x="0" y="5"/>
                  </a:moveTo>
                  <a:cubicBezTo>
                    <a:pt x="16" y="0"/>
                    <a:pt x="53" y="0"/>
                    <a:pt x="69" y="5"/>
                  </a:cubicBezTo>
                  <a:cubicBezTo>
                    <a:pt x="46" y="5"/>
                    <a:pt x="23" y="5"/>
                    <a:pt x="0" y="5"/>
                  </a:cubicBezTo>
                  <a:close/>
                </a:path>
              </a:pathLst>
            </a:custGeom>
            <a:solidFill>
              <a:srgbClr val="183A4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79" name="Freeform 411"/>
            <p:cNvSpPr/>
            <p:nvPr/>
          </p:nvSpPr>
          <p:spPr bwMode="auto">
            <a:xfrm>
              <a:off x="7274540" y="6807617"/>
              <a:ext cx="324385" cy="86889"/>
            </a:xfrm>
            <a:custGeom>
              <a:cxnLst>
                <a:cxn ang="0">
                  <a:pos x="3" y="6"/>
                </a:cxn>
                <a:cxn ang="0">
                  <a:pos x="63" y="6"/>
                </a:cxn>
                <a:cxn ang="0">
                  <a:pos x="66" y="0"/>
                </a:cxn>
                <a:cxn ang="0">
                  <a:pos x="0" y="6"/>
                </a:cxn>
                <a:cxn ang="0">
                  <a:pos x="3" y="6"/>
                </a:cxn>
              </a:cxnLst>
              <a:rect b="b" l="0" r="r" t="0"/>
              <a:pathLst>
                <a:path h="18" w="66">
                  <a:moveTo>
                    <a:pt x="3" y="6"/>
                  </a:moveTo>
                  <a:cubicBezTo>
                    <a:pt x="23" y="6"/>
                    <a:pt x="43" y="6"/>
                    <a:pt x="63" y="6"/>
                  </a:cubicBezTo>
                  <a:cubicBezTo>
                    <a:pt x="64" y="4"/>
                    <a:pt x="63" y="0"/>
                    <a:pt x="66" y="0"/>
                  </a:cubicBezTo>
                  <a:cubicBezTo>
                    <a:pt x="62" y="18"/>
                    <a:pt x="14" y="8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lose/>
                </a:path>
              </a:pathLst>
            </a:custGeom>
            <a:solidFill>
              <a:srgbClr val="183A4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80" name="Freeform 412"/>
            <p:cNvSpPr/>
            <p:nvPr/>
          </p:nvSpPr>
          <p:spPr bwMode="auto">
            <a:xfrm>
              <a:off x="10205588" y="-172444"/>
              <a:ext cx="530023" cy="26068"/>
            </a:xfrm>
            <a:custGeom>
              <a:cxnLst>
                <a:cxn ang="0">
                  <a:pos x="0" y="5"/>
                </a:cxn>
                <a:cxn ang="0">
                  <a:pos x="108" y="5"/>
                </a:cxn>
                <a:cxn ang="0">
                  <a:pos x="0" y="5"/>
                </a:cxn>
              </a:cxnLst>
              <a:rect b="b" l="0" r="r" t="0"/>
              <a:pathLst>
                <a:path h="5" w="108">
                  <a:moveTo>
                    <a:pt x="0" y="5"/>
                  </a:moveTo>
                  <a:cubicBezTo>
                    <a:pt x="29" y="0"/>
                    <a:pt x="79" y="0"/>
                    <a:pt x="108" y="5"/>
                  </a:cubicBezTo>
                  <a:cubicBezTo>
                    <a:pt x="72" y="5"/>
                    <a:pt x="36" y="5"/>
                    <a:pt x="0" y="5"/>
                  </a:cubicBezTo>
                  <a:close/>
                </a:path>
              </a:pathLst>
            </a:custGeom>
            <a:solidFill>
              <a:srgbClr val="09617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81" name="Freeform 413"/>
            <p:cNvSpPr/>
            <p:nvPr/>
          </p:nvSpPr>
          <p:spPr bwMode="auto">
            <a:xfrm>
              <a:off x="6741623" y="5437671"/>
              <a:ext cx="52133" cy="278044"/>
            </a:xfrm>
            <a:custGeom>
              <a:cxnLst>
                <a:cxn ang="0">
                  <a:pos x="4" y="0"/>
                </a:cxn>
                <a:cxn ang="0">
                  <a:pos x="7" y="57"/>
                </a:cxn>
                <a:cxn ang="0">
                  <a:pos x="4" y="0"/>
                </a:cxn>
              </a:cxnLst>
              <a:rect b="b" l="0" r="r" t="0"/>
              <a:pathLst>
                <a:path h="57" w="11">
                  <a:moveTo>
                    <a:pt x="4" y="0"/>
                  </a:moveTo>
                  <a:cubicBezTo>
                    <a:pt x="11" y="13"/>
                    <a:pt x="5" y="39"/>
                    <a:pt x="7" y="57"/>
                  </a:cubicBezTo>
                  <a:cubicBezTo>
                    <a:pt x="0" y="44"/>
                    <a:pt x="6" y="18"/>
                    <a:pt x="4" y="0"/>
                  </a:cubicBezTo>
                  <a:close/>
                </a:path>
              </a:pathLst>
            </a:custGeom>
            <a:solidFill>
              <a:srgbClr val="09617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82" name="Freeform 414"/>
            <p:cNvSpPr/>
            <p:nvPr/>
          </p:nvSpPr>
          <p:spPr bwMode="auto">
            <a:xfrm>
              <a:off x="5047292" y="6144367"/>
              <a:ext cx="49239" cy="382311"/>
            </a:xfrm>
            <a:custGeom>
              <a:cxnLst>
                <a:cxn ang="0">
                  <a:pos x="7" y="78"/>
                </a:cxn>
                <a:cxn ang="0">
                  <a:pos x="4" y="0"/>
                </a:cxn>
                <a:cxn ang="0">
                  <a:pos x="10" y="18"/>
                </a:cxn>
                <a:cxn ang="0">
                  <a:pos x="7" y="18"/>
                </a:cxn>
                <a:cxn ang="0">
                  <a:pos x="7" y="78"/>
                </a:cxn>
              </a:cxnLst>
              <a:rect b="b" l="0" r="r" t="0"/>
              <a:pathLst>
                <a:path h="78" w="10">
                  <a:moveTo>
                    <a:pt x="7" y="78"/>
                  </a:moveTo>
                  <a:cubicBezTo>
                    <a:pt x="0" y="58"/>
                    <a:pt x="6" y="25"/>
                    <a:pt x="4" y="0"/>
                  </a:cubicBezTo>
                  <a:cubicBezTo>
                    <a:pt x="9" y="3"/>
                    <a:pt x="7" y="13"/>
                    <a:pt x="10" y="18"/>
                  </a:cubicBezTo>
                  <a:cubicBezTo>
                    <a:pt x="9" y="18"/>
                    <a:pt x="8" y="18"/>
                    <a:pt x="7" y="18"/>
                  </a:cubicBezTo>
                  <a:cubicBezTo>
                    <a:pt x="7" y="38"/>
                    <a:pt x="7" y="58"/>
                    <a:pt x="7" y="78"/>
                  </a:cubicBezTo>
                  <a:close/>
                </a:path>
              </a:pathLst>
            </a:custGeom>
            <a:solidFill>
              <a:srgbClr val="09617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83" name="Freeform 415"/>
            <p:cNvSpPr/>
            <p:nvPr/>
          </p:nvSpPr>
          <p:spPr bwMode="auto">
            <a:xfrm>
              <a:off x="879529" y="7071180"/>
              <a:ext cx="272251" cy="92681"/>
            </a:xfrm>
            <a:custGeom>
              <a:cxnLst>
                <a:cxn ang="0">
                  <a:pos x="4" y="0"/>
                </a:cxn>
                <a:cxn ang="0">
                  <a:pos x="55" y="9"/>
                </a:cxn>
                <a:cxn ang="0">
                  <a:pos x="1" y="12"/>
                </a:cxn>
                <a:cxn ang="0">
                  <a:pos x="1" y="9"/>
                </a:cxn>
                <a:cxn ang="0">
                  <a:pos x="4" y="0"/>
                </a:cxn>
              </a:cxnLst>
              <a:rect b="b" l="0" r="r" t="0"/>
              <a:pathLst>
                <a:path h="19" w="55">
                  <a:moveTo>
                    <a:pt x="4" y="0"/>
                  </a:moveTo>
                  <a:cubicBezTo>
                    <a:pt x="5" y="19"/>
                    <a:pt x="40" y="4"/>
                    <a:pt x="55" y="9"/>
                  </a:cubicBezTo>
                  <a:cubicBezTo>
                    <a:pt x="43" y="16"/>
                    <a:pt x="18" y="10"/>
                    <a:pt x="1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1" y="5"/>
                    <a:pt x="0" y="0"/>
                    <a:pt x="4" y="0"/>
                  </a:cubicBezTo>
                  <a:close/>
                </a:path>
              </a:pathLst>
            </a:custGeom>
            <a:solidFill>
              <a:srgbClr val="284C5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84" name="Freeform 416"/>
            <p:cNvSpPr/>
            <p:nvPr/>
          </p:nvSpPr>
          <p:spPr bwMode="auto">
            <a:xfrm>
              <a:off x="7775597" y="3198839"/>
              <a:ext cx="191155" cy="31860"/>
            </a:xfrm>
            <a:custGeom>
              <a:cxnLst>
                <a:cxn ang="0">
                  <a:pos x="0" y="0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0" y="0"/>
                </a:cxn>
              </a:cxnLst>
              <a:rect b="b" l="0" r="r" t="0"/>
              <a:pathLst>
                <a:path h="7" w="39">
                  <a:moveTo>
                    <a:pt x="0" y="0"/>
                  </a:moveTo>
                  <a:cubicBezTo>
                    <a:pt x="13" y="0"/>
                    <a:pt x="26" y="0"/>
                    <a:pt x="39" y="0"/>
                  </a:cubicBezTo>
                  <a:cubicBezTo>
                    <a:pt x="39" y="1"/>
                    <a:pt x="39" y="2"/>
                    <a:pt x="39" y="3"/>
                  </a:cubicBezTo>
                  <a:cubicBezTo>
                    <a:pt x="27" y="1"/>
                    <a:pt x="7" y="7"/>
                    <a:pt x="0" y="0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85" name="Freeform 417"/>
            <p:cNvSpPr/>
            <p:nvPr/>
          </p:nvSpPr>
          <p:spPr bwMode="auto">
            <a:xfrm>
              <a:off x="5464357" y="7132002"/>
              <a:ext cx="750141" cy="49239"/>
            </a:xfrm>
            <a:custGeom>
              <a:cxnLst>
                <a:cxn ang="0">
                  <a:pos x="0" y="3"/>
                </a:cxn>
                <a:cxn ang="0">
                  <a:pos x="150" y="0"/>
                </a:cxn>
                <a:cxn ang="0">
                  <a:pos x="153" y="6"/>
                </a:cxn>
                <a:cxn ang="0">
                  <a:pos x="0" y="3"/>
                </a:cxn>
              </a:cxnLst>
              <a:rect b="b" l="0" r="r" t="0"/>
              <a:pathLst>
                <a:path h="10" w="153">
                  <a:moveTo>
                    <a:pt x="0" y="3"/>
                  </a:moveTo>
                  <a:cubicBezTo>
                    <a:pt x="49" y="1"/>
                    <a:pt x="106" y="7"/>
                    <a:pt x="150" y="0"/>
                  </a:cubicBezTo>
                  <a:cubicBezTo>
                    <a:pt x="153" y="0"/>
                    <a:pt x="152" y="4"/>
                    <a:pt x="153" y="6"/>
                  </a:cubicBezTo>
                  <a:cubicBezTo>
                    <a:pt x="103" y="4"/>
                    <a:pt x="45" y="10"/>
                    <a:pt x="0" y="3"/>
                  </a:cubicBezTo>
                  <a:close/>
                </a:path>
              </a:pathLst>
            </a:custGeom>
            <a:solidFill>
              <a:srgbClr val="527A8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86" name="Freeform 418"/>
            <p:cNvSpPr/>
            <p:nvPr/>
          </p:nvSpPr>
          <p:spPr bwMode="auto">
            <a:xfrm>
              <a:off x="6921193" y="279378"/>
              <a:ext cx="34755" cy="324385"/>
            </a:xfrm>
            <a:custGeom>
              <a:cxnLst>
                <a:cxn ang="0">
                  <a:pos x="0" y="0"/>
                </a:cxn>
                <a:cxn ang="0">
                  <a:pos x="3" y="66"/>
                </a:cxn>
                <a:cxn ang="0">
                  <a:pos x="0" y="66"/>
                </a:cxn>
                <a:cxn ang="0">
                  <a:pos x="0" y="0"/>
                </a:cxn>
              </a:cxnLst>
              <a:rect b="b" l="0" r="r" t="0"/>
              <a:pathLst>
                <a:path h="66" w="7">
                  <a:moveTo>
                    <a:pt x="0" y="0"/>
                  </a:moveTo>
                  <a:cubicBezTo>
                    <a:pt x="7" y="16"/>
                    <a:pt x="1" y="45"/>
                    <a:pt x="3" y="66"/>
                  </a:cubicBezTo>
                  <a:cubicBezTo>
                    <a:pt x="2" y="66"/>
                    <a:pt x="1" y="66"/>
                    <a:pt x="0" y="66"/>
                  </a:cubicBezTo>
                  <a:cubicBezTo>
                    <a:pt x="0" y="44"/>
                    <a:pt x="0" y="22"/>
                    <a:pt x="0" y="0"/>
                  </a:cubicBezTo>
                  <a:close/>
                </a:path>
              </a:pathLst>
            </a:custGeom>
            <a:solidFill>
              <a:srgbClr val="0E47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88" name="Freeform 420"/>
            <p:cNvSpPr/>
            <p:nvPr/>
          </p:nvSpPr>
          <p:spPr bwMode="auto">
            <a:xfrm>
              <a:off x="11207704" y="4076415"/>
              <a:ext cx="472097" cy="34755"/>
            </a:xfrm>
            <a:custGeom>
              <a:cxnLst>
                <a:cxn ang="0">
                  <a:pos x="3" y="4"/>
                </a:cxn>
                <a:cxn ang="0">
                  <a:pos x="96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3" y="4"/>
                </a:cxn>
              </a:cxnLst>
              <a:rect b="b" l="0" r="r" t="0"/>
              <a:pathLst>
                <a:path h="7" w="96">
                  <a:moveTo>
                    <a:pt x="3" y="4"/>
                  </a:moveTo>
                  <a:cubicBezTo>
                    <a:pt x="33" y="6"/>
                    <a:pt x="71" y="0"/>
                    <a:pt x="96" y="7"/>
                  </a:cubicBezTo>
                  <a:cubicBezTo>
                    <a:pt x="64" y="7"/>
                    <a:pt x="32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4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0E47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89" name="Freeform 421"/>
            <p:cNvSpPr/>
            <p:nvPr/>
          </p:nvSpPr>
          <p:spPr bwMode="auto">
            <a:xfrm>
              <a:off x="6362208" y="7195720"/>
              <a:ext cx="338867" cy="23171"/>
            </a:xfrm>
            <a:custGeom>
              <a:cxnLst>
                <a:cxn ang="0">
                  <a:pos x="0" y="5"/>
                </a:cxn>
                <a:cxn ang="0">
                  <a:pos x="69" y="5"/>
                </a:cxn>
                <a:cxn ang="0">
                  <a:pos x="0" y="5"/>
                </a:cxn>
              </a:cxnLst>
              <a:rect b="b" l="0" r="r" t="0"/>
              <a:pathLst>
                <a:path h="5" w="69">
                  <a:moveTo>
                    <a:pt x="0" y="5"/>
                  </a:moveTo>
                  <a:cubicBezTo>
                    <a:pt x="16" y="0"/>
                    <a:pt x="53" y="0"/>
                    <a:pt x="69" y="5"/>
                  </a:cubicBezTo>
                  <a:cubicBezTo>
                    <a:pt x="46" y="5"/>
                    <a:pt x="23" y="5"/>
                    <a:pt x="0" y="5"/>
                  </a:cubicBezTo>
                  <a:close/>
                </a:path>
              </a:pathLst>
            </a:custGeom>
            <a:solidFill>
              <a:srgbClr val="0E47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90" name="Freeform 422"/>
            <p:cNvSpPr/>
            <p:nvPr/>
          </p:nvSpPr>
          <p:spPr bwMode="auto">
            <a:xfrm>
              <a:off x="9365662" y="7195720"/>
              <a:ext cx="958673" cy="23171"/>
            </a:xfrm>
            <a:custGeom>
              <a:cxnLst>
                <a:cxn ang="0">
                  <a:pos x="0" y="5"/>
                </a:cxn>
                <a:cxn ang="0">
                  <a:pos x="195" y="5"/>
                </a:cxn>
                <a:cxn ang="0">
                  <a:pos x="0" y="5"/>
                </a:cxn>
              </a:cxnLst>
              <a:rect b="b" l="0" r="r" t="0"/>
              <a:pathLst>
                <a:path h="5" w="195">
                  <a:moveTo>
                    <a:pt x="0" y="5"/>
                  </a:moveTo>
                  <a:cubicBezTo>
                    <a:pt x="58" y="0"/>
                    <a:pt x="137" y="0"/>
                    <a:pt x="195" y="5"/>
                  </a:cubicBezTo>
                  <a:cubicBezTo>
                    <a:pt x="130" y="5"/>
                    <a:pt x="65" y="5"/>
                    <a:pt x="0" y="5"/>
                  </a:cubicBezTo>
                  <a:close/>
                </a:path>
              </a:pathLst>
            </a:custGeom>
            <a:solidFill>
              <a:srgbClr val="0E47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91" name="Freeform 423"/>
            <p:cNvSpPr/>
            <p:nvPr/>
          </p:nvSpPr>
          <p:spPr bwMode="auto">
            <a:xfrm>
              <a:off x="11045512" y="7210201"/>
              <a:ext cx="234601" cy="23171"/>
            </a:xfrm>
            <a:custGeom>
              <a:cxnLst>
                <a:cxn ang="0">
                  <a:pos x="0" y="5"/>
                </a:cxn>
                <a:cxn ang="0">
                  <a:pos x="48" y="5"/>
                </a:cxn>
                <a:cxn ang="0">
                  <a:pos x="0" y="5"/>
                </a:cxn>
              </a:cxnLst>
              <a:rect b="b" l="0" r="r" t="0"/>
              <a:pathLst>
                <a:path h="5" w="48">
                  <a:moveTo>
                    <a:pt x="0" y="5"/>
                  </a:moveTo>
                  <a:cubicBezTo>
                    <a:pt x="9" y="0"/>
                    <a:pt x="39" y="0"/>
                    <a:pt x="48" y="5"/>
                  </a:cubicBezTo>
                  <a:cubicBezTo>
                    <a:pt x="32" y="5"/>
                    <a:pt x="16" y="5"/>
                    <a:pt x="0" y="5"/>
                  </a:cubicBezTo>
                  <a:close/>
                </a:path>
              </a:pathLst>
            </a:custGeom>
            <a:solidFill>
              <a:srgbClr val="0E47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92" name="Freeform 424"/>
            <p:cNvSpPr/>
            <p:nvPr/>
          </p:nvSpPr>
          <p:spPr bwMode="auto">
            <a:xfrm>
              <a:off x="11227977" y="2327055"/>
              <a:ext cx="23171" cy="266459"/>
            </a:xfrm>
            <a:custGeom>
              <a:cxnLst>
                <a:cxn ang="0">
                  <a:pos x="5" y="0"/>
                </a:cxn>
                <a:cxn ang="0">
                  <a:pos x="5" y="54"/>
                </a:cxn>
                <a:cxn ang="0">
                  <a:pos x="5" y="0"/>
                </a:cxn>
              </a:cxnLst>
              <a:rect b="b" l="0" r="r" t="0"/>
              <a:pathLst>
                <a:path h="54" w="5">
                  <a:moveTo>
                    <a:pt x="5" y="0"/>
                  </a:moveTo>
                  <a:cubicBezTo>
                    <a:pt x="5" y="18"/>
                    <a:pt x="5" y="36"/>
                    <a:pt x="5" y="54"/>
                  </a:cubicBezTo>
                  <a:cubicBezTo>
                    <a:pt x="0" y="43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E47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93" name="Freeform 425"/>
            <p:cNvSpPr/>
            <p:nvPr/>
          </p:nvSpPr>
          <p:spPr bwMode="auto">
            <a:xfrm>
              <a:off x="11213496" y="3152498"/>
              <a:ext cx="23171" cy="251978"/>
            </a:xfrm>
            <a:custGeom>
              <a:cxnLst>
                <a:cxn ang="0">
                  <a:pos x="5" y="0"/>
                </a:cxn>
                <a:cxn ang="0">
                  <a:pos x="5" y="51"/>
                </a:cxn>
                <a:cxn ang="0">
                  <a:pos x="5" y="0"/>
                </a:cxn>
              </a:cxnLst>
              <a:rect b="b" l="0" r="r" t="0"/>
              <a:pathLst>
                <a:path h="51" w="5">
                  <a:moveTo>
                    <a:pt x="5" y="0"/>
                  </a:moveTo>
                  <a:cubicBezTo>
                    <a:pt x="5" y="17"/>
                    <a:pt x="5" y="34"/>
                    <a:pt x="5" y="51"/>
                  </a:cubicBezTo>
                  <a:cubicBezTo>
                    <a:pt x="0" y="41"/>
                    <a:pt x="0" y="10"/>
                    <a:pt x="5" y="0"/>
                  </a:cubicBezTo>
                  <a:close/>
                </a:path>
              </a:pathLst>
            </a:custGeom>
            <a:solidFill>
              <a:srgbClr val="0E47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94" name="Freeform 426"/>
            <p:cNvSpPr/>
            <p:nvPr/>
          </p:nvSpPr>
          <p:spPr bwMode="auto">
            <a:xfrm>
              <a:off x="1180744" y="7134898"/>
              <a:ext cx="176675" cy="26068"/>
            </a:xfrm>
            <a:custGeom>
              <a:cxnLst>
                <a:cxn ang="0">
                  <a:pos x="0" y="5"/>
                </a:cxn>
                <a:cxn ang="0">
                  <a:pos x="36" y="5"/>
                </a:cxn>
                <a:cxn ang="0">
                  <a:pos x="0" y="5"/>
                </a:cxn>
              </a:cxnLst>
              <a:rect b="b" l="0" r="r" t="0"/>
              <a:pathLst>
                <a:path h="5" w="36">
                  <a:moveTo>
                    <a:pt x="0" y="5"/>
                  </a:moveTo>
                  <a:cubicBezTo>
                    <a:pt x="5" y="0"/>
                    <a:pt x="31" y="0"/>
                    <a:pt x="36" y="5"/>
                  </a:cubicBezTo>
                  <a:cubicBezTo>
                    <a:pt x="24" y="5"/>
                    <a:pt x="12" y="5"/>
                    <a:pt x="0" y="5"/>
                  </a:cubicBezTo>
                  <a:close/>
                </a:path>
              </a:pathLst>
            </a:custGeom>
            <a:solidFill>
              <a:srgbClr val="0E47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95" name="Freeform 427"/>
            <p:cNvSpPr/>
            <p:nvPr/>
          </p:nvSpPr>
          <p:spPr bwMode="auto">
            <a:xfrm>
              <a:off x="164145" y="6874232"/>
              <a:ext cx="162192" cy="55031"/>
            </a:xfrm>
            <a:custGeom>
              <a:cxnLst>
                <a:cxn ang="0">
                  <a:pos x="0" y="4"/>
                </a:cxn>
                <a:cxn ang="0">
                  <a:pos x="33" y="7"/>
                </a:cxn>
                <a:cxn ang="0">
                  <a:pos x="0" y="4"/>
                </a:cxn>
              </a:cxnLst>
              <a:rect b="b" l="0" r="r" t="0"/>
              <a:pathLst>
                <a:path h="11" w="33">
                  <a:moveTo>
                    <a:pt x="0" y="4"/>
                  </a:moveTo>
                  <a:cubicBezTo>
                    <a:pt x="10" y="6"/>
                    <a:pt x="28" y="0"/>
                    <a:pt x="33" y="7"/>
                  </a:cubicBezTo>
                  <a:cubicBezTo>
                    <a:pt x="23" y="5"/>
                    <a:pt x="5" y="11"/>
                    <a:pt x="0" y="4"/>
                  </a:cubicBezTo>
                  <a:close/>
                </a:path>
              </a:pathLst>
            </a:custGeom>
            <a:solidFill>
              <a:srgbClr val="6D9B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96" name="Freeform 428"/>
            <p:cNvSpPr/>
            <p:nvPr/>
          </p:nvSpPr>
          <p:spPr bwMode="auto">
            <a:xfrm>
              <a:off x="3903258" y="7230477"/>
              <a:ext cx="237496" cy="52133"/>
            </a:xfrm>
            <a:custGeom>
              <a:cxnLst>
                <a:cxn ang="0">
                  <a:pos x="0" y="7"/>
                </a:cxn>
                <a:cxn ang="0">
                  <a:pos x="48" y="4"/>
                </a:cxn>
                <a:cxn ang="0">
                  <a:pos x="0" y="7"/>
                </a:cxn>
              </a:cxnLst>
              <a:rect b="b" l="0" r="r" t="0"/>
              <a:pathLst>
                <a:path h="11" w="48">
                  <a:moveTo>
                    <a:pt x="0" y="7"/>
                  </a:moveTo>
                  <a:cubicBezTo>
                    <a:pt x="10" y="0"/>
                    <a:pt x="33" y="6"/>
                    <a:pt x="48" y="4"/>
                  </a:cubicBezTo>
                  <a:cubicBezTo>
                    <a:pt x="38" y="11"/>
                    <a:pt x="15" y="5"/>
                    <a:pt x="0" y="7"/>
                  </a:cubicBezTo>
                  <a:close/>
                </a:path>
              </a:pathLst>
            </a:custGeom>
            <a:solidFill>
              <a:srgbClr val="047CA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97" name="Freeform 429"/>
            <p:cNvSpPr/>
            <p:nvPr/>
          </p:nvSpPr>
          <p:spPr bwMode="auto">
            <a:xfrm>
              <a:off x="7937790" y="-42111"/>
              <a:ext cx="605326" cy="23171"/>
            </a:xfrm>
            <a:custGeom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0" y="0"/>
                </a:cxn>
              </a:cxnLst>
              <a:rect b="b" l="0" r="r" t="0"/>
              <a:pathLst>
                <a:path h="5" w="123">
                  <a:moveTo>
                    <a:pt x="0" y="0"/>
                  </a:moveTo>
                  <a:cubicBezTo>
                    <a:pt x="41" y="0"/>
                    <a:pt x="82" y="0"/>
                    <a:pt x="123" y="0"/>
                  </a:cubicBezTo>
                  <a:cubicBezTo>
                    <a:pt x="89" y="5"/>
                    <a:pt x="34" y="5"/>
                    <a:pt x="0" y="0"/>
                  </a:cubicBezTo>
                  <a:close/>
                </a:path>
              </a:pathLst>
            </a:custGeom>
            <a:solidFill>
              <a:srgbClr val="09617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98" name="Freeform 430"/>
            <p:cNvSpPr/>
            <p:nvPr/>
          </p:nvSpPr>
          <p:spPr bwMode="auto">
            <a:xfrm>
              <a:off x="8586560" y="-42111"/>
              <a:ext cx="309904" cy="31860"/>
            </a:xfrm>
            <a:custGeom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0" y="0"/>
                </a:cxn>
              </a:cxnLst>
              <a:rect b="b" l="0" r="r" t="0"/>
              <a:pathLst>
                <a:path h="7" w="62">
                  <a:moveTo>
                    <a:pt x="0" y="0"/>
                  </a:moveTo>
                  <a:cubicBezTo>
                    <a:pt x="21" y="0"/>
                    <a:pt x="42" y="0"/>
                    <a:pt x="63" y="0"/>
                  </a:cubicBezTo>
                  <a:cubicBezTo>
                    <a:pt x="63" y="1"/>
                    <a:pt x="63" y="2"/>
                    <a:pt x="63" y="3"/>
                  </a:cubicBezTo>
                  <a:cubicBezTo>
                    <a:pt x="43" y="1"/>
                    <a:pt x="15" y="7"/>
                    <a:pt x="0" y="0"/>
                  </a:cubicBezTo>
                  <a:close/>
                </a:path>
              </a:pathLst>
            </a:custGeom>
            <a:solidFill>
              <a:srgbClr val="09617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7599" name="Freeform 431"/>
            <p:cNvSpPr/>
            <p:nvPr/>
          </p:nvSpPr>
          <p:spPr bwMode="auto">
            <a:xfrm>
              <a:off x="-1000164" y="6984291"/>
              <a:ext cx="237496" cy="34755"/>
            </a:xfrm>
            <a:custGeom>
              <a:cxnLst>
                <a:cxn ang="0">
                  <a:pos x="3" y="0"/>
                </a:cxn>
                <a:cxn ang="0">
                  <a:pos x="48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7" w="48">
                  <a:moveTo>
                    <a:pt x="3" y="0"/>
                  </a:moveTo>
                  <a:cubicBezTo>
                    <a:pt x="18" y="0"/>
                    <a:pt x="33" y="0"/>
                    <a:pt x="48" y="0"/>
                  </a:cubicBezTo>
                  <a:cubicBezTo>
                    <a:pt x="38" y="7"/>
                    <a:pt x="15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0E47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</p:grpSp>
      <p:sp>
        <p:nvSpPr>
          <p:cNvPr id="428" name="TextBox 427"/>
          <p:cNvSpPr txBox="1"/>
          <p:nvPr/>
        </p:nvSpPr>
        <p:spPr>
          <a:xfrm>
            <a:off x="622207" y="1278314"/>
            <a:ext cx="3230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每个月领着那软弱的工资，</a:t>
            </a:r>
          </a:p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恍惚间发现自己永远是</a:t>
            </a:r>
          </a:p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被“宰杀的目标……”</a:t>
            </a:r>
          </a:p>
        </p:txBody>
      </p:sp>
      <p:sp>
        <p:nvSpPr>
          <p:cNvPr id="440" name="Freeform 55"/>
          <p:cNvSpPr/>
          <p:nvPr/>
        </p:nvSpPr>
        <p:spPr bwMode="auto">
          <a:xfrm>
            <a:off x="4406656" y="2588426"/>
            <a:ext cx="3006252" cy="1279468"/>
          </a:xfrm>
          <a:custGeom>
            <a:gdLst>
              <a:gd fmla="*/ 510 w 735" name="T0"/>
              <a:gd fmla="*/ 14 h 250" name="T1"/>
              <a:gd fmla="*/ 534 w 735" name="T2"/>
              <a:gd fmla="*/ 26 h 250" name="T3"/>
              <a:gd fmla="*/ 537 w 735" name="T4"/>
              <a:gd fmla="*/ 26 h 250" name="T5"/>
              <a:gd fmla="*/ 576 w 735" name="T6"/>
              <a:gd fmla="*/ 38 h 250" name="T7"/>
              <a:gd fmla="*/ 588 w 735" name="T8"/>
              <a:gd fmla="*/ 38 h 250" name="T9"/>
              <a:gd fmla="*/ 645 w 735" name="T10"/>
              <a:gd fmla="*/ 41 h 250" name="T11"/>
              <a:gd fmla="*/ 663 w 735" name="T12"/>
              <a:gd fmla="*/ 41 h 250" name="T13"/>
              <a:gd fmla="*/ 708 w 735" name="T14"/>
              <a:gd fmla="*/ 47 h 250" name="T15"/>
              <a:gd fmla="*/ 732 w 735" name="T16"/>
              <a:gd fmla="*/ 50 h 250" name="T17"/>
              <a:gd fmla="*/ 717 w 735" name="T18"/>
              <a:gd fmla="*/ 89 h 250" name="T19"/>
              <a:gd fmla="*/ 681 w 735" name="T20"/>
              <a:gd fmla="*/ 89 h 250" name="T21"/>
              <a:gd fmla="*/ 612 w 735" name="T22"/>
              <a:gd fmla="*/ 89 h 250" name="T23"/>
              <a:gd fmla="*/ 552 w 735" name="T24"/>
              <a:gd fmla="*/ 92 h 250" name="T25"/>
              <a:gd fmla="*/ 543 w 735" name="T26"/>
              <a:gd fmla="*/ 98 h 250" name="T27"/>
              <a:gd fmla="*/ 540 w 735" name="T28"/>
              <a:gd fmla="*/ 101 h 250" name="T29"/>
              <a:gd fmla="*/ 483 w 735" name="T30"/>
              <a:gd fmla="*/ 110 h 250" name="T31"/>
              <a:gd fmla="*/ 477 w 735" name="T32"/>
              <a:gd fmla="*/ 113 h 250" name="T33"/>
              <a:gd fmla="*/ 453 w 735" name="T34"/>
              <a:gd fmla="*/ 122 h 250" name="T35"/>
              <a:gd fmla="*/ 426 w 735" name="T36"/>
              <a:gd fmla="*/ 134 h 250" name="T37"/>
              <a:gd fmla="*/ 369 w 735" name="T38"/>
              <a:gd fmla="*/ 134 h 250" name="T39"/>
              <a:gd fmla="*/ 312 w 735" name="T40"/>
              <a:gd fmla="*/ 128 h 250" name="T41"/>
              <a:gd fmla="*/ 303 w 735" name="T42"/>
              <a:gd fmla="*/ 125 h 250" name="T43"/>
              <a:gd fmla="*/ 255 w 735" name="T44"/>
              <a:gd fmla="*/ 125 h 250" name="T45"/>
              <a:gd fmla="*/ 201 w 735" name="T46"/>
              <a:gd fmla="*/ 137 h 250" name="T47"/>
              <a:gd fmla="*/ 180 w 735" name="T48"/>
              <a:gd fmla="*/ 146 h 250" name="T49"/>
              <a:gd fmla="*/ 153 w 735" name="T50"/>
              <a:gd fmla="*/ 158 h 250" name="T51"/>
              <a:gd fmla="*/ 129 w 735" name="T52"/>
              <a:gd fmla="*/ 167 h 250" name="T53"/>
              <a:gd fmla="*/ 102 w 735" name="T54"/>
              <a:gd fmla="*/ 179 h 250" name="T55"/>
              <a:gd fmla="*/ 75 w 735" name="T56"/>
              <a:gd fmla="*/ 197 h 250" name="T57"/>
              <a:gd fmla="*/ 75 w 735" name="T58"/>
              <a:gd fmla="*/ 224 h 250" name="T59"/>
              <a:gd fmla="*/ 48 w 735" name="T60"/>
              <a:gd fmla="*/ 242 h 250" name="T61"/>
              <a:gd fmla="*/ 21 w 735" name="T62"/>
              <a:gd fmla="*/ 248 h 250" name="T63"/>
              <a:gd fmla="*/ 15 w 735" name="T64"/>
              <a:gd fmla="*/ 245 h 250" name="T65"/>
              <a:gd fmla="*/ 3 w 735" name="T66"/>
              <a:gd fmla="*/ 227 h 250" name="T67"/>
              <a:gd fmla="*/ 0 w 735" name="T68"/>
              <a:gd fmla="*/ 188 h 250" name="T69"/>
              <a:gd fmla="*/ 0 w 735" name="T70"/>
              <a:gd fmla="*/ 125 h 250" name="T71"/>
              <a:gd fmla="*/ 0 w 735" name="T72"/>
              <a:gd fmla="*/ 119 h 250" name="T73"/>
              <a:gd fmla="*/ 3 w 735" name="T74"/>
              <a:gd fmla="*/ 113 h 250" name="T75"/>
              <a:gd fmla="*/ 12 w 735" name="T76"/>
              <a:gd fmla="*/ 101 h 250" name="T77"/>
              <a:gd fmla="*/ 63 w 735" name="T78"/>
              <a:gd fmla="*/ 95 h 250" name="T79"/>
              <a:gd fmla="*/ 66 w 735" name="T80"/>
              <a:gd fmla="*/ 92 h 250" name="T81"/>
              <a:gd fmla="*/ 72 w 735" name="T82"/>
              <a:gd fmla="*/ 92 h 250" name="T83"/>
              <a:gd fmla="*/ 75 w 735" name="T84"/>
              <a:gd fmla="*/ 86 h 250" name="T85"/>
              <a:gd fmla="*/ 84 w 735" name="T86"/>
              <a:gd fmla="*/ 32 h 250" name="T87"/>
              <a:gd fmla="*/ 96 w 735" name="T88"/>
              <a:gd fmla="*/ 17 h 250" name="T89"/>
              <a:gd fmla="*/ 132 w 735" name="T90"/>
              <a:gd fmla="*/ 5 h 250" name="T91"/>
              <a:gd fmla="*/ 159 w 735" name="T92"/>
              <a:gd fmla="*/ 2 h 250" name="T93"/>
              <a:gd fmla="*/ 222 w 735" name="T94"/>
              <a:gd fmla="*/ 2 h 250" name="T95"/>
              <a:gd fmla="*/ 231 w 735" name="T96"/>
              <a:gd fmla="*/ 2 h 250" name="T97"/>
              <a:gd fmla="*/ 264 w 735" name="T98"/>
              <a:gd fmla="*/ 5 h 250" name="T99"/>
              <a:gd fmla="*/ 288 w 735" name="T100"/>
              <a:gd fmla="*/ 5 h 250" name="T101"/>
              <a:gd fmla="*/ 303 w 735" name="T102"/>
              <a:gd fmla="*/ 8 h 250" name="T103"/>
              <a:gd fmla="*/ 375 w 735" name="T104"/>
              <a:gd fmla="*/ 11 h 250" name="T105"/>
              <a:gd fmla="*/ 504 w 735" name="T106"/>
              <a:gd fmla="*/ 11 h 250" name="T107"/>
              <a:gd fmla="*/ 510 w 735" name="T108"/>
              <a:gd fmla="*/ 14 h 250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50" w="735">
                <a:moveTo>
                  <a:pt x="510" y="14"/>
                </a:moveTo>
                <a:cubicBezTo>
                  <a:pt x="517" y="19"/>
                  <a:pt x="526" y="22"/>
                  <a:pt x="534" y="26"/>
                </a:cubicBezTo>
                <a:cubicBezTo>
                  <a:pt x="535" y="26"/>
                  <a:pt x="536" y="26"/>
                  <a:pt x="537" y="26"/>
                </a:cubicBezTo>
                <a:cubicBezTo>
                  <a:pt x="548" y="32"/>
                  <a:pt x="560" y="37"/>
                  <a:pt x="576" y="38"/>
                </a:cubicBezTo>
                <a:cubicBezTo>
                  <a:pt x="580" y="38"/>
                  <a:pt x="584" y="38"/>
                  <a:pt x="588" y="38"/>
                </a:cubicBezTo>
                <a:cubicBezTo>
                  <a:pt x="601" y="45"/>
                  <a:pt x="627" y="39"/>
                  <a:pt x="645" y="41"/>
                </a:cubicBezTo>
                <a:cubicBezTo>
                  <a:pt x="651" y="41"/>
                  <a:pt x="657" y="41"/>
                  <a:pt x="663" y="41"/>
                </a:cubicBezTo>
                <a:cubicBezTo>
                  <a:pt x="675" y="46"/>
                  <a:pt x="691" y="47"/>
                  <a:pt x="708" y="47"/>
                </a:cubicBezTo>
                <a:cubicBezTo>
                  <a:pt x="717" y="47"/>
                  <a:pt x="728" y="45"/>
                  <a:pt x="732" y="50"/>
                </a:cubicBezTo>
                <a:cubicBezTo>
                  <a:pt x="735" y="71"/>
                  <a:pt x="729" y="83"/>
                  <a:pt x="717" y="89"/>
                </a:cubicBezTo>
                <a:cubicBezTo>
                  <a:pt x="705" y="89"/>
                  <a:pt x="693" y="89"/>
                  <a:pt x="681" y="89"/>
                </a:cubicBezTo>
                <a:cubicBezTo>
                  <a:pt x="665" y="84"/>
                  <a:pt x="628" y="84"/>
                  <a:pt x="612" y="89"/>
                </a:cubicBezTo>
                <a:cubicBezTo>
                  <a:pt x="593" y="91"/>
                  <a:pt x="566" y="85"/>
                  <a:pt x="552" y="92"/>
                </a:cubicBezTo>
                <a:cubicBezTo>
                  <a:pt x="550" y="95"/>
                  <a:pt x="544" y="94"/>
                  <a:pt x="543" y="98"/>
                </a:cubicBezTo>
                <a:cubicBezTo>
                  <a:pt x="541" y="98"/>
                  <a:pt x="539" y="98"/>
                  <a:pt x="540" y="101"/>
                </a:cubicBezTo>
                <a:cubicBezTo>
                  <a:pt x="518" y="101"/>
                  <a:pt x="495" y="100"/>
                  <a:pt x="483" y="110"/>
                </a:cubicBezTo>
                <a:cubicBezTo>
                  <a:pt x="481" y="111"/>
                  <a:pt x="477" y="110"/>
                  <a:pt x="477" y="113"/>
                </a:cubicBezTo>
                <a:cubicBezTo>
                  <a:pt x="464" y="111"/>
                  <a:pt x="464" y="122"/>
                  <a:pt x="453" y="122"/>
                </a:cubicBezTo>
                <a:cubicBezTo>
                  <a:pt x="443" y="125"/>
                  <a:pt x="437" y="132"/>
                  <a:pt x="426" y="134"/>
                </a:cubicBezTo>
                <a:cubicBezTo>
                  <a:pt x="407" y="134"/>
                  <a:pt x="388" y="134"/>
                  <a:pt x="369" y="134"/>
                </a:cubicBezTo>
                <a:cubicBezTo>
                  <a:pt x="348" y="134"/>
                  <a:pt x="334" y="127"/>
                  <a:pt x="312" y="128"/>
                </a:cubicBezTo>
                <a:cubicBezTo>
                  <a:pt x="312" y="124"/>
                  <a:pt x="307" y="125"/>
                  <a:pt x="303" y="125"/>
                </a:cubicBezTo>
                <a:cubicBezTo>
                  <a:pt x="294" y="120"/>
                  <a:pt x="264" y="120"/>
                  <a:pt x="255" y="125"/>
                </a:cubicBezTo>
                <a:cubicBezTo>
                  <a:pt x="230" y="122"/>
                  <a:pt x="217" y="131"/>
                  <a:pt x="201" y="137"/>
                </a:cubicBezTo>
                <a:cubicBezTo>
                  <a:pt x="192" y="138"/>
                  <a:pt x="183" y="139"/>
                  <a:pt x="180" y="146"/>
                </a:cubicBezTo>
                <a:cubicBezTo>
                  <a:pt x="167" y="146"/>
                  <a:pt x="161" y="153"/>
                  <a:pt x="153" y="158"/>
                </a:cubicBezTo>
                <a:cubicBezTo>
                  <a:pt x="149" y="153"/>
                  <a:pt x="140" y="169"/>
                  <a:pt x="129" y="167"/>
                </a:cubicBezTo>
                <a:cubicBezTo>
                  <a:pt x="119" y="170"/>
                  <a:pt x="108" y="172"/>
                  <a:pt x="102" y="179"/>
                </a:cubicBezTo>
                <a:cubicBezTo>
                  <a:pt x="89" y="181"/>
                  <a:pt x="77" y="184"/>
                  <a:pt x="75" y="197"/>
                </a:cubicBezTo>
                <a:cubicBezTo>
                  <a:pt x="75" y="206"/>
                  <a:pt x="75" y="215"/>
                  <a:pt x="75" y="224"/>
                </a:cubicBezTo>
                <a:cubicBezTo>
                  <a:pt x="64" y="228"/>
                  <a:pt x="60" y="239"/>
                  <a:pt x="48" y="242"/>
                </a:cubicBezTo>
                <a:cubicBezTo>
                  <a:pt x="41" y="246"/>
                  <a:pt x="34" y="250"/>
                  <a:pt x="21" y="248"/>
                </a:cubicBezTo>
                <a:cubicBezTo>
                  <a:pt x="21" y="245"/>
                  <a:pt x="17" y="246"/>
                  <a:pt x="15" y="245"/>
                </a:cubicBezTo>
                <a:cubicBezTo>
                  <a:pt x="10" y="240"/>
                  <a:pt x="8" y="232"/>
                  <a:pt x="3" y="227"/>
                </a:cubicBezTo>
                <a:cubicBezTo>
                  <a:pt x="1" y="215"/>
                  <a:pt x="7" y="195"/>
                  <a:pt x="0" y="188"/>
                </a:cubicBezTo>
                <a:cubicBezTo>
                  <a:pt x="0" y="167"/>
                  <a:pt x="0" y="146"/>
                  <a:pt x="0" y="125"/>
                </a:cubicBezTo>
                <a:cubicBezTo>
                  <a:pt x="0" y="123"/>
                  <a:pt x="0" y="121"/>
                  <a:pt x="0" y="119"/>
                </a:cubicBezTo>
                <a:cubicBezTo>
                  <a:pt x="2" y="118"/>
                  <a:pt x="3" y="116"/>
                  <a:pt x="3" y="113"/>
                </a:cubicBezTo>
                <a:cubicBezTo>
                  <a:pt x="7" y="110"/>
                  <a:pt x="13" y="109"/>
                  <a:pt x="12" y="101"/>
                </a:cubicBezTo>
                <a:cubicBezTo>
                  <a:pt x="26" y="96"/>
                  <a:pt x="50" y="101"/>
                  <a:pt x="63" y="95"/>
                </a:cubicBezTo>
                <a:cubicBezTo>
                  <a:pt x="66" y="96"/>
                  <a:pt x="66" y="94"/>
                  <a:pt x="66" y="92"/>
                </a:cubicBezTo>
                <a:cubicBezTo>
                  <a:pt x="68" y="92"/>
                  <a:pt x="70" y="92"/>
                  <a:pt x="72" y="92"/>
                </a:cubicBezTo>
                <a:cubicBezTo>
                  <a:pt x="73" y="90"/>
                  <a:pt x="72" y="86"/>
                  <a:pt x="75" y="86"/>
                </a:cubicBezTo>
                <a:cubicBezTo>
                  <a:pt x="80" y="70"/>
                  <a:pt x="83" y="52"/>
                  <a:pt x="84" y="32"/>
                </a:cubicBezTo>
                <a:cubicBezTo>
                  <a:pt x="88" y="27"/>
                  <a:pt x="90" y="20"/>
                  <a:pt x="96" y="17"/>
                </a:cubicBezTo>
                <a:cubicBezTo>
                  <a:pt x="107" y="12"/>
                  <a:pt x="126" y="15"/>
                  <a:pt x="132" y="5"/>
                </a:cubicBezTo>
                <a:cubicBezTo>
                  <a:pt x="144" y="7"/>
                  <a:pt x="147" y="0"/>
                  <a:pt x="159" y="2"/>
                </a:cubicBezTo>
                <a:cubicBezTo>
                  <a:pt x="180" y="2"/>
                  <a:pt x="201" y="2"/>
                  <a:pt x="222" y="2"/>
                </a:cubicBezTo>
                <a:cubicBezTo>
                  <a:pt x="225" y="2"/>
                  <a:pt x="228" y="2"/>
                  <a:pt x="231" y="2"/>
                </a:cubicBezTo>
                <a:cubicBezTo>
                  <a:pt x="236" y="9"/>
                  <a:pt x="254" y="3"/>
                  <a:pt x="264" y="5"/>
                </a:cubicBezTo>
                <a:cubicBezTo>
                  <a:pt x="272" y="5"/>
                  <a:pt x="280" y="5"/>
                  <a:pt x="288" y="5"/>
                </a:cubicBezTo>
                <a:cubicBezTo>
                  <a:pt x="287" y="12"/>
                  <a:pt x="299" y="6"/>
                  <a:pt x="303" y="8"/>
                </a:cubicBezTo>
                <a:cubicBezTo>
                  <a:pt x="321" y="15"/>
                  <a:pt x="352" y="9"/>
                  <a:pt x="375" y="11"/>
                </a:cubicBezTo>
                <a:cubicBezTo>
                  <a:pt x="418" y="11"/>
                  <a:pt x="461" y="11"/>
                  <a:pt x="504" y="11"/>
                </a:cubicBezTo>
                <a:cubicBezTo>
                  <a:pt x="506" y="12"/>
                  <a:pt x="510" y="11"/>
                  <a:pt x="510" y="1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>
            <a:softEdge rad="63500"/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itchFamily="2" typeface="时尚中黑简体"/>
              <a:ea charset="-122" pitchFamily="2" typeface="时尚中黑简体"/>
            </a:endParaRPr>
          </a:p>
        </p:txBody>
      </p:sp>
      <p:sp>
        <p:nvSpPr>
          <p:cNvPr id="441" name="Freeform 386"/>
          <p:cNvSpPr/>
          <p:nvPr/>
        </p:nvSpPr>
        <p:spPr bwMode="auto">
          <a:xfrm>
            <a:off x="-1192026" y="5056172"/>
            <a:ext cx="8860370" cy="2180096"/>
          </a:xfrm>
          <a:custGeom>
            <a:gdLst>
              <a:gd fmla="*/ 1032 w 2280" name="T0"/>
              <a:gd fmla="*/ 8 h 386" name="T1"/>
              <a:gd fmla="*/ 1083 w 2280" name="T2"/>
              <a:gd fmla="*/ 20 h 386" name="T3"/>
              <a:gd fmla="*/ 1176 w 2280" name="T4"/>
              <a:gd fmla="*/ 47 h 386" name="T5"/>
              <a:gd fmla="*/ 1254 w 2280" name="T6"/>
              <a:gd fmla="*/ 143 h 386" name="T7"/>
              <a:gd fmla="*/ 1320 w 2280" name="T8"/>
              <a:gd fmla="*/ 167 h 386" name="T9"/>
              <a:gd fmla="*/ 1398 w 2280" name="T10"/>
              <a:gd fmla="*/ 101 h 386" name="T11"/>
              <a:gd fmla="*/ 1497 w 2280" name="T12"/>
              <a:gd fmla="*/ 71 h 386" name="T13"/>
              <a:gd fmla="*/ 1635 w 2280" name="T14"/>
              <a:gd fmla="*/ 50 h 386" name="T15"/>
              <a:gd fmla="*/ 1707 w 2280" name="T16"/>
              <a:gd fmla="*/ 32 h 386" name="T17"/>
              <a:gd fmla="*/ 1809 w 2280" name="T18"/>
              <a:gd fmla="*/ 44 h 386" name="T19"/>
              <a:gd fmla="*/ 1875 w 2280" name="T20"/>
              <a:gd fmla="*/ 77 h 386" name="T21"/>
              <a:gd fmla="*/ 1935 w 2280" name="T22"/>
              <a:gd fmla="*/ 89 h 386" name="T23"/>
              <a:gd fmla="*/ 2031 w 2280" name="T24"/>
              <a:gd fmla="*/ 101 h 386" name="T25"/>
              <a:gd fmla="*/ 2130 w 2280" name="T26"/>
              <a:gd fmla="*/ 116 h 386" name="T27"/>
              <a:gd fmla="*/ 2238 w 2280" name="T28"/>
              <a:gd fmla="*/ 140 h 386" name="T29"/>
              <a:gd fmla="*/ 2280 w 2280" name="T30"/>
              <a:gd fmla="*/ 164 h 386" name="T31"/>
              <a:gd fmla="*/ 2214 w 2280" name="T32"/>
              <a:gd fmla="*/ 188 h 386" name="T33"/>
              <a:gd fmla="*/ 2136 w 2280" name="T34"/>
              <a:gd fmla="*/ 185 h 386" name="T35"/>
              <a:gd fmla="*/ 2079 w 2280" name="T36"/>
              <a:gd fmla="*/ 167 h 386" name="T37"/>
              <a:gd fmla="*/ 2025 w 2280" name="T38"/>
              <a:gd fmla="*/ 164 h 386" name="T39"/>
              <a:gd fmla="*/ 1941 w 2280" name="T40"/>
              <a:gd fmla="*/ 161 h 386" name="T41"/>
              <a:gd fmla="*/ 1887 w 2280" name="T42"/>
              <a:gd fmla="*/ 167 h 386" name="T43"/>
              <a:gd fmla="*/ 1827 w 2280" name="T44"/>
              <a:gd fmla="*/ 170 h 386" name="T45"/>
              <a:gd fmla="*/ 1773 w 2280" name="T46"/>
              <a:gd fmla="*/ 185 h 386" name="T47"/>
              <a:gd fmla="*/ 1686 w 2280" name="T48"/>
              <a:gd fmla="*/ 167 h 386" name="T49"/>
              <a:gd fmla="*/ 1620 w 2280" name="T50"/>
              <a:gd fmla="*/ 155 h 386" name="T51"/>
              <a:gd fmla="*/ 1494 w 2280" name="T52"/>
              <a:gd fmla="*/ 185 h 386" name="T53"/>
              <a:gd fmla="*/ 1413 w 2280" name="T54"/>
              <a:gd fmla="*/ 206 h 386" name="T55"/>
              <a:gd fmla="*/ 1350 w 2280" name="T56"/>
              <a:gd fmla="*/ 224 h 386" name="T57"/>
              <a:gd fmla="*/ 1209 w 2280" name="T58"/>
              <a:gd fmla="*/ 236 h 386" name="T59"/>
              <a:gd fmla="*/ 1122 w 2280" name="T60"/>
              <a:gd fmla="*/ 191 h 386" name="T61"/>
              <a:gd fmla="*/ 1071 w 2280" name="T62"/>
              <a:gd fmla="*/ 152 h 386" name="T63"/>
              <a:gd fmla="*/ 930 w 2280" name="T64"/>
              <a:gd fmla="*/ 95 h 386" name="T65"/>
              <a:gd fmla="*/ 858 w 2280" name="T66"/>
              <a:gd fmla="*/ 89 h 386" name="T67"/>
              <a:gd fmla="*/ 783 w 2280" name="T68"/>
              <a:gd fmla="*/ 122 h 386" name="T69"/>
              <a:gd fmla="*/ 720 w 2280" name="T70"/>
              <a:gd fmla="*/ 146 h 386" name="T71"/>
              <a:gd fmla="*/ 660 w 2280" name="T72"/>
              <a:gd fmla="*/ 182 h 386" name="T73"/>
              <a:gd fmla="*/ 528 w 2280" name="T74"/>
              <a:gd fmla="*/ 182 h 386" name="T75"/>
              <a:gd fmla="*/ 366 w 2280" name="T76"/>
              <a:gd fmla="*/ 230 h 386" name="T77"/>
              <a:gd fmla="*/ 267 w 2280" name="T78"/>
              <a:gd fmla="*/ 293 h 386" name="T79"/>
              <a:gd fmla="*/ 213 w 2280" name="T80"/>
              <a:gd fmla="*/ 323 h 386" name="T81"/>
              <a:gd fmla="*/ 183 w 2280" name="T82"/>
              <a:gd fmla="*/ 341 h 386" name="T83"/>
              <a:gd fmla="*/ 123 w 2280" name="T84"/>
              <a:gd fmla="*/ 362 h 386" name="T85"/>
              <a:gd fmla="*/ 48 w 2280" name="T86"/>
              <a:gd fmla="*/ 383 h 386" name="T87"/>
              <a:gd fmla="*/ 24 w 2280" name="T88"/>
              <a:gd fmla="*/ 332 h 386" name="T89"/>
              <a:gd fmla="*/ 141 w 2280" name="T90"/>
              <a:gd fmla="*/ 287 h 386" name="T91"/>
              <a:gd fmla="*/ 288 w 2280" name="T92"/>
              <a:gd fmla="*/ 182 h 386" name="T93"/>
              <a:gd fmla="*/ 390 w 2280" name="T94"/>
              <a:gd fmla="*/ 149 h 386" name="T95"/>
              <a:gd fmla="*/ 522 w 2280" name="T96"/>
              <a:gd fmla="*/ 113 h 386" name="T97"/>
              <a:gd fmla="*/ 636 w 2280" name="T98"/>
              <a:gd fmla="*/ 107 h 386" name="T99"/>
              <a:gd fmla="*/ 663 w 2280" name="T100"/>
              <a:gd fmla="*/ 68 h 386" name="T101"/>
              <a:gd fmla="*/ 702 w 2280" name="T102"/>
              <a:gd fmla="*/ 53 h 386" name="T103"/>
              <a:gd fmla="*/ 762 w 2280" name="T104"/>
              <a:gd fmla="*/ 38 h 386" name="T105"/>
              <a:gd fmla="*/ 843 w 2280" name="T106"/>
              <a:gd fmla="*/ 14 h 386" name="T107"/>
              <a:gd fmla="*/ 912 w 2280" name="T108"/>
              <a:gd fmla="*/ 2 h 386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386" w="2280">
                <a:moveTo>
                  <a:pt x="912" y="2"/>
                </a:moveTo>
                <a:cubicBezTo>
                  <a:pt x="939" y="2"/>
                  <a:pt x="966" y="2"/>
                  <a:pt x="993" y="2"/>
                </a:cubicBezTo>
                <a:cubicBezTo>
                  <a:pt x="1010" y="0"/>
                  <a:pt x="1016" y="9"/>
                  <a:pt x="1032" y="8"/>
                </a:cubicBezTo>
                <a:cubicBezTo>
                  <a:pt x="1041" y="7"/>
                  <a:pt x="1042" y="9"/>
                  <a:pt x="1038" y="14"/>
                </a:cubicBezTo>
                <a:cubicBezTo>
                  <a:pt x="1043" y="14"/>
                  <a:pt x="1048" y="14"/>
                  <a:pt x="1053" y="14"/>
                </a:cubicBezTo>
                <a:cubicBezTo>
                  <a:pt x="1060" y="19"/>
                  <a:pt x="1071" y="20"/>
                  <a:pt x="1083" y="20"/>
                </a:cubicBezTo>
                <a:cubicBezTo>
                  <a:pt x="1089" y="27"/>
                  <a:pt x="1103" y="26"/>
                  <a:pt x="1116" y="26"/>
                </a:cubicBezTo>
                <a:cubicBezTo>
                  <a:pt x="1119" y="33"/>
                  <a:pt x="1135" y="27"/>
                  <a:pt x="1143" y="29"/>
                </a:cubicBezTo>
                <a:cubicBezTo>
                  <a:pt x="1154" y="35"/>
                  <a:pt x="1171" y="35"/>
                  <a:pt x="1176" y="47"/>
                </a:cubicBezTo>
                <a:cubicBezTo>
                  <a:pt x="1188" y="60"/>
                  <a:pt x="1190" y="83"/>
                  <a:pt x="1203" y="95"/>
                </a:cubicBezTo>
                <a:cubicBezTo>
                  <a:pt x="1205" y="105"/>
                  <a:pt x="1211" y="111"/>
                  <a:pt x="1221" y="113"/>
                </a:cubicBezTo>
                <a:cubicBezTo>
                  <a:pt x="1234" y="121"/>
                  <a:pt x="1242" y="134"/>
                  <a:pt x="1254" y="143"/>
                </a:cubicBezTo>
                <a:cubicBezTo>
                  <a:pt x="1255" y="159"/>
                  <a:pt x="1267" y="164"/>
                  <a:pt x="1278" y="170"/>
                </a:cubicBezTo>
                <a:cubicBezTo>
                  <a:pt x="1283" y="175"/>
                  <a:pt x="1309" y="175"/>
                  <a:pt x="1314" y="170"/>
                </a:cubicBezTo>
                <a:cubicBezTo>
                  <a:pt x="1316" y="169"/>
                  <a:pt x="1320" y="170"/>
                  <a:pt x="1320" y="167"/>
                </a:cubicBezTo>
                <a:cubicBezTo>
                  <a:pt x="1321" y="167"/>
                  <a:pt x="1322" y="167"/>
                  <a:pt x="1323" y="167"/>
                </a:cubicBezTo>
                <a:cubicBezTo>
                  <a:pt x="1334" y="168"/>
                  <a:pt x="1337" y="161"/>
                  <a:pt x="1341" y="155"/>
                </a:cubicBezTo>
                <a:cubicBezTo>
                  <a:pt x="1366" y="143"/>
                  <a:pt x="1362" y="102"/>
                  <a:pt x="1398" y="101"/>
                </a:cubicBezTo>
                <a:cubicBezTo>
                  <a:pt x="1416" y="102"/>
                  <a:pt x="1428" y="97"/>
                  <a:pt x="1440" y="92"/>
                </a:cubicBezTo>
                <a:cubicBezTo>
                  <a:pt x="1458" y="91"/>
                  <a:pt x="1470" y="84"/>
                  <a:pt x="1482" y="77"/>
                </a:cubicBezTo>
                <a:cubicBezTo>
                  <a:pt x="1487" y="75"/>
                  <a:pt x="1494" y="75"/>
                  <a:pt x="1497" y="71"/>
                </a:cubicBezTo>
                <a:cubicBezTo>
                  <a:pt x="1507" y="71"/>
                  <a:pt x="1513" y="67"/>
                  <a:pt x="1518" y="62"/>
                </a:cubicBezTo>
                <a:cubicBezTo>
                  <a:pt x="1535" y="59"/>
                  <a:pt x="1553" y="57"/>
                  <a:pt x="1569" y="53"/>
                </a:cubicBezTo>
                <a:cubicBezTo>
                  <a:pt x="1590" y="51"/>
                  <a:pt x="1619" y="57"/>
                  <a:pt x="1635" y="50"/>
                </a:cubicBezTo>
                <a:cubicBezTo>
                  <a:pt x="1635" y="43"/>
                  <a:pt x="1648" y="49"/>
                  <a:pt x="1653" y="47"/>
                </a:cubicBezTo>
                <a:cubicBezTo>
                  <a:pt x="1669" y="45"/>
                  <a:pt x="1682" y="40"/>
                  <a:pt x="1695" y="35"/>
                </a:cubicBezTo>
                <a:cubicBezTo>
                  <a:pt x="1699" y="34"/>
                  <a:pt x="1701" y="31"/>
                  <a:pt x="1707" y="32"/>
                </a:cubicBezTo>
                <a:cubicBezTo>
                  <a:pt x="1725" y="32"/>
                  <a:pt x="1743" y="32"/>
                  <a:pt x="1761" y="32"/>
                </a:cubicBezTo>
                <a:cubicBezTo>
                  <a:pt x="1772" y="33"/>
                  <a:pt x="1778" y="39"/>
                  <a:pt x="1791" y="38"/>
                </a:cubicBezTo>
                <a:cubicBezTo>
                  <a:pt x="1796" y="41"/>
                  <a:pt x="1806" y="39"/>
                  <a:pt x="1809" y="44"/>
                </a:cubicBezTo>
                <a:cubicBezTo>
                  <a:pt x="1807" y="52"/>
                  <a:pt x="1823" y="42"/>
                  <a:pt x="1821" y="50"/>
                </a:cubicBezTo>
                <a:cubicBezTo>
                  <a:pt x="1816" y="57"/>
                  <a:pt x="1841" y="60"/>
                  <a:pt x="1848" y="65"/>
                </a:cubicBezTo>
                <a:cubicBezTo>
                  <a:pt x="1854" y="72"/>
                  <a:pt x="1865" y="74"/>
                  <a:pt x="1875" y="77"/>
                </a:cubicBezTo>
                <a:cubicBezTo>
                  <a:pt x="1876" y="77"/>
                  <a:pt x="1877" y="77"/>
                  <a:pt x="1878" y="77"/>
                </a:cubicBezTo>
                <a:cubicBezTo>
                  <a:pt x="1879" y="84"/>
                  <a:pt x="1894" y="77"/>
                  <a:pt x="1896" y="83"/>
                </a:cubicBezTo>
                <a:cubicBezTo>
                  <a:pt x="1903" y="91"/>
                  <a:pt x="1920" y="89"/>
                  <a:pt x="1935" y="89"/>
                </a:cubicBezTo>
                <a:cubicBezTo>
                  <a:pt x="1939" y="89"/>
                  <a:pt x="1943" y="89"/>
                  <a:pt x="1947" y="89"/>
                </a:cubicBezTo>
                <a:cubicBezTo>
                  <a:pt x="1955" y="96"/>
                  <a:pt x="1976" y="90"/>
                  <a:pt x="1989" y="92"/>
                </a:cubicBezTo>
                <a:cubicBezTo>
                  <a:pt x="2010" y="88"/>
                  <a:pt x="2016" y="99"/>
                  <a:pt x="2031" y="101"/>
                </a:cubicBezTo>
                <a:cubicBezTo>
                  <a:pt x="2043" y="109"/>
                  <a:pt x="2058" y="114"/>
                  <a:pt x="2076" y="116"/>
                </a:cubicBezTo>
                <a:cubicBezTo>
                  <a:pt x="2079" y="116"/>
                  <a:pt x="2082" y="116"/>
                  <a:pt x="2085" y="116"/>
                </a:cubicBezTo>
                <a:cubicBezTo>
                  <a:pt x="2093" y="121"/>
                  <a:pt x="2122" y="121"/>
                  <a:pt x="2130" y="116"/>
                </a:cubicBezTo>
                <a:cubicBezTo>
                  <a:pt x="2147" y="116"/>
                  <a:pt x="2164" y="116"/>
                  <a:pt x="2181" y="116"/>
                </a:cubicBezTo>
                <a:cubicBezTo>
                  <a:pt x="2182" y="116"/>
                  <a:pt x="2183" y="116"/>
                  <a:pt x="2184" y="116"/>
                </a:cubicBezTo>
                <a:cubicBezTo>
                  <a:pt x="2206" y="120"/>
                  <a:pt x="2222" y="130"/>
                  <a:pt x="2238" y="140"/>
                </a:cubicBezTo>
                <a:cubicBezTo>
                  <a:pt x="2239" y="144"/>
                  <a:pt x="2245" y="143"/>
                  <a:pt x="2247" y="146"/>
                </a:cubicBezTo>
                <a:cubicBezTo>
                  <a:pt x="2251" y="154"/>
                  <a:pt x="2263" y="154"/>
                  <a:pt x="2274" y="155"/>
                </a:cubicBezTo>
                <a:cubicBezTo>
                  <a:pt x="2275" y="159"/>
                  <a:pt x="2279" y="160"/>
                  <a:pt x="2280" y="164"/>
                </a:cubicBezTo>
                <a:cubicBezTo>
                  <a:pt x="2280" y="169"/>
                  <a:pt x="2280" y="174"/>
                  <a:pt x="2280" y="179"/>
                </a:cubicBezTo>
                <a:cubicBezTo>
                  <a:pt x="2273" y="179"/>
                  <a:pt x="2268" y="181"/>
                  <a:pt x="2265" y="185"/>
                </a:cubicBezTo>
                <a:cubicBezTo>
                  <a:pt x="2250" y="188"/>
                  <a:pt x="2233" y="189"/>
                  <a:pt x="2214" y="188"/>
                </a:cubicBezTo>
                <a:cubicBezTo>
                  <a:pt x="2211" y="188"/>
                  <a:pt x="2208" y="188"/>
                  <a:pt x="2205" y="188"/>
                </a:cubicBezTo>
                <a:cubicBezTo>
                  <a:pt x="2191" y="181"/>
                  <a:pt x="2164" y="187"/>
                  <a:pt x="2145" y="185"/>
                </a:cubicBezTo>
                <a:cubicBezTo>
                  <a:pt x="2142" y="185"/>
                  <a:pt x="2139" y="185"/>
                  <a:pt x="2136" y="185"/>
                </a:cubicBezTo>
                <a:cubicBezTo>
                  <a:pt x="2123" y="175"/>
                  <a:pt x="2101" y="174"/>
                  <a:pt x="2082" y="170"/>
                </a:cubicBezTo>
                <a:cubicBezTo>
                  <a:pt x="2081" y="170"/>
                  <a:pt x="2080" y="170"/>
                  <a:pt x="2079" y="170"/>
                </a:cubicBezTo>
                <a:cubicBezTo>
                  <a:pt x="2079" y="169"/>
                  <a:pt x="2079" y="168"/>
                  <a:pt x="2079" y="167"/>
                </a:cubicBezTo>
                <a:cubicBezTo>
                  <a:pt x="2089" y="163"/>
                  <a:pt x="2068" y="164"/>
                  <a:pt x="2064" y="164"/>
                </a:cubicBezTo>
                <a:cubicBezTo>
                  <a:pt x="2061" y="159"/>
                  <a:pt x="2037" y="159"/>
                  <a:pt x="2034" y="164"/>
                </a:cubicBezTo>
                <a:cubicBezTo>
                  <a:pt x="2031" y="164"/>
                  <a:pt x="2028" y="164"/>
                  <a:pt x="2025" y="164"/>
                </a:cubicBezTo>
                <a:cubicBezTo>
                  <a:pt x="2009" y="164"/>
                  <a:pt x="1993" y="164"/>
                  <a:pt x="1977" y="164"/>
                </a:cubicBezTo>
                <a:cubicBezTo>
                  <a:pt x="1976" y="162"/>
                  <a:pt x="1974" y="161"/>
                  <a:pt x="1971" y="161"/>
                </a:cubicBezTo>
                <a:cubicBezTo>
                  <a:pt x="1968" y="156"/>
                  <a:pt x="1944" y="156"/>
                  <a:pt x="1941" y="161"/>
                </a:cubicBezTo>
                <a:cubicBezTo>
                  <a:pt x="1935" y="168"/>
                  <a:pt x="1913" y="159"/>
                  <a:pt x="1914" y="173"/>
                </a:cubicBezTo>
                <a:cubicBezTo>
                  <a:pt x="1909" y="171"/>
                  <a:pt x="1896" y="177"/>
                  <a:pt x="1896" y="170"/>
                </a:cubicBezTo>
                <a:cubicBezTo>
                  <a:pt x="1895" y="167"/>
                  <a:pt x="1891" y="167"/>
                  <a:pt x="1887" y="167"/>
                </a:cubicBezTo>
                <a:cubicBezTo>
                  <a:pt x="1878" y="162"/>
                  <a:pt x="1848" y="162"/>
                  <a:pt x="1839" y="167"/>
                </a:cubicBezTo>
                <a:cubicBezTo>
                  <a:pt x="1839" y="168"/>
                  <a:pt x="1839" y="169"/>
                  <a:pt x="1839" y="170"/>
                </a:cubicBezTo>
                <a:cubicBezTo>
                  <a:pt x="1835" y="170"/>
                  <a:pt x="1831" y="170"/>
                  <a:pt x="1827" y="170"/>
                </a:cubicBezTo>
                <a:cubicBezTo>
                  <a:pt x="1818" y="170"/>
                  <a:pt x="1810" y="171"/>
                  <a:pt x="1806" y="176"/>
                </a:cubicBezTo>
                <a:cubicBezTo>
                  <a:pt x="1804" y="176"/>
                  <a:pt x="1802" y="176"/>
                  <a:pt x="1800" y="176"/>
                </a:cubicBezTo>
                <a:cubicBezTo>
                  <a:pt x="1790" y="178"/>
                  <a:pt x="1778" y="178"/>
                  <a:pt x="1773" y="185"/>
                </a:cubicBezTo>
                <a:cubicBezTo>
                  <a:pt x="1757" y="184"/>
                  <a:pt x="1743" y="197"/>
                  <a:pt x="1728" y="188"/>
                </a:cubicBezTo>
                <a:cubicBezTo>
                  <a:pt x="1720" y="186"/>
                  <a:pt x="1719" y="177"/>
                  <a:pt x="1710" y="176"/>
                </a:cubicBezTo>
                <a:cubicBezTo>
                  <a:pt x="1707" y="168"/>
                  <a:pt x="1695" y="169"/>
                  <a:pt x="1686" y="167"/>
                </a:cubicBezTo>
                <a:cubicBezTo>
                  <a:pt x="1684" y="167"/>
                  <a:pt x="1682" y="167"/>
                  <a:pt x="1680" y="167"/>
                </a:cubicBezTo>
                <a:cubicBezTo>
                  <a:pt x="1669" y="158"/>
                  <a:pt x="1647" y="160"/>
                  <a:pt x="1629" y="158"/>
                </a:cubicBezTo>
                <a:cubicBezTo>
                  <a:pt x="1628" y="155"/>
                  <a:pt x="1624" y="155"/>
                  <a:pt x="1620" y="155"/>
                </a:cubicBezTo>
                <a:cubicBezTo>
                  <a:pt x="1613" y="150"/>
                  <a:pt x="1585" y="150"/>
                  <a:pt x="1578" y="155"/>
                </a:cubicBezTo>
                <a:cubicBezTo>
                  <a:pt x="1550" y="155"/>
                  <a:pt x="1527" y="160"/>
                  <a:pt x="1518" y="179"/>
                </a:cubicBezTo>
                <a:cubicBezTo>
                  <a:pt x="1510" y="181"/>
                  <a:pt x="1502" y="183"/>
                  <a:pt x="1494" y="185"/>
                </a:cubicBezTo>
                <a:cubicBezTo>
                  <a:pt x="1485" y="184"/>
                  <a:pt x="1482" y="189"/>
                  <a:pt x="1476" y="191"/>
                </a:cubicBezTo>
                <a:cubicBezTo>
                  <a:pt x="1459" y="190"/>
                  <a:pt x="1448" y="195"/>
                  <a:pt x="1437" y="200"/>
                </a:cubicBezTo>
                <a:cubicBezTo>
                  <a:pt x="1427" y="200"/>
                  <a:pt x="1418" y="201"/>
                  <a:pt x="1413" y="206"/>
                </a:cubicBezTo>
                <a:cubicBezTo>
                  <a:pt x="1400" y="208"/>
                  <a:pt x="1379" y="202"/>
                  <a:pt x="1371" y="209"/>
                </a:cubicBezTo>
                <a:cubicBezTo>
                  <a:pt x="1369" y="210"/>
                  <a:pt x="1365" y="209"/>
                  <a:pt x="1365" y="212"/>
                </a:cubicBezTo>
                <a:cubicBezTo>
                  <a:pt x="1356" y="212"/>
                  <a:pt x="1354" y="219"/>
                  <a:pt x="1350" y="224"/>
                </a:cubicBezTo>
                <a:cubicBezTo>
                  <a:pt x="1342" y="227"/>
                  <a:pt x="1333" y="229"/>
                  <a:pt x="1326" y="233"/>
                </a:cubicBezTo>
                <a:cubicBezTo>
                  <a:pt x="1323" y="233"/>
                  <a:pt x="1320" y="233"/>
                  <a:pt x="1317" y="233"/>
                </a:cubicBezTo>
                <a:cubicBezTo>
                  <a:pt x="1282" y="235"/>
                  <a:pt x="1239" y="229"/>
                  <a:pt x="1209" y="236"/>
                </a:cubicBezTo>
                <a:cubicBezTo>
                  <a:pt x="1207" y="237"/>
                  <a:pt x="1203" y="236"/>
                  <a:pt x="1203" y="239"/>
                </a:cubicBezTo>
                <a:cubicBezTo>
                  <a:pt x="1190" y="239"/>
                  <a:pt x="1177" y="239"/>
                  <a:pt x="1164" y="239"/>
                </a:cubicBezTo>
                <a:cubicBezTo>
                  <a:pt x="1146" y="227"/>
                  <a:pt x="1140" y="203"/>
                  <a:pt x="1122" y="191"/>
                </a:cubicBezTo>
                <a:cubicBezTo>
                  <a:pt x="1122" y="186"/>
                  <a:pt x="1120" y="183"/>
                  <a:pt x="1116" y="182"/>
                </a:cubicBezTo>
                <a:cubicBezTo>
                  <a:pt x="1105" y="173"/>
                  <a:pt x="1095" y="163"/>
                  <a:pt x="1080" y="158"/>
                </a:cubicBezTo>
                <a:cubicBezTo>
                  <a:pt x="1080" y="153"/>
                  <a:pt x="1072" y="156"/>
                  <a:pt x="1071" y="152"/>
                </a:cubicBezTo>
                <a:cubicBezTo>
                  <a:pt x="1058" y="142"/>
                  <a:pt x="1028" y="123"/>
                  <a:pt x="1008" y="110"/>
                </a:cubicBezTo>
                <a:cubicBezTo>
                  <a:pt x="992" y="97"/>
                  <a:pt x="960" y="100"/>
                  <a:pt x="936" y="95"/>
                </a:cubicBezTo>
                <a:cubicBezTo>
                  <a:pt x="934" y="95"/>
                  <a:pt x="932" y="95"/>
                  <a:pt x="930" y="95"/>
                </a:cubicBezTo>
                <a:cubicBezTo>
                  <a:pt x="930" y="94"/>
                  <a:pt x="930" y="93"/>
                  <a:pt x="930" y="92"/>
                </a:cubicBezTo>
                <a:cubicBezTo>
                  <a:pt x="918" y="92"/>
                  <a:pt x="911" y="87"/>
                  <a:pt x="897" y="89"/>
                </a:cubicBezTo>
                <a:cubicBezTo>
                  <a:pt x="891" y="84"/>
                  <a:pt x="864" y="84"/>
                  <a:pt x="858" y="89"/>
                </a:cubicBezTo>
                <a:cubicBezTo>
                  <a:pt x="843" y="89"/>
                  <a:pt x="828" y="89"/>
                  <a:pt x="819" y="95"/>
                </a:cubicBezTo>
                <a:cubicBezTo>
                  <a:pt x="812" y="96"/>
                  <a:pt x="806" y="98"/>
                  <a:pt x="804" y="104"/>
                </a:cubicBezTo>
                <a:cubicBezTo>
                  <a:pt x="800" y="113"/>
                  <a:pt x="783" y="109"/>
                  <a:pt x="783" y="122"/>
                </a:cubicBezTo>
                <a:cubicBezTo>
                  <a:pt x="779" y="122"/>
                  <a:pt x="776" y="123"/>
                  <a:pt x="774" y="125"/>
                </a:cubicBezTo>
                <a:cubicBezTo>
                  <a:pt x="763" y="125"/>
                  <a:pt x="753" y="126"/>
                  <a:pt x="750" y="134"/>
                </a:cubicBezTo>
                <a:cubicBezTo>
                  <a:pt x="735" y="133"/>
                  <a:pt x="728" y="140"/>
                  <a:pt x="720" y="146"/>
                </a:cubicBezTo>
                <a:cubicBezTo>
                  <a:pt x="714" y="150"/>
                  <a:pt x="707" y="153"/>
                  <a:pt x="702" y="158"/>
                </a:cubicBezTo>
                <a:cubicBezTo>
                  <a:pt x="690" y="158"/>
                  <a:pt x="685" y="165"/>
                  <a:pt x="678" y="170"/>
                </a:cubicBezTo>
                <a:cubicBezTo>
                  <a:pt x="675" y="177"/>
                  <a:pt x="663" y="175"/>
                  <a:pt x="660" y="182"/>
                </a:cubicBezTo>
                <a:cubicBezTo>
                  <a:pt x="652" y="184"/>
                  <a:pt x="636" y="178"/>
                  <a:pt x="633" y="185"/>
                </a:cubicBezTo>
                <a:cubicBezTo>
                  <a:pt x="621" y="185"/>
                  <a:pt x="609" y="185"/>
                  <a:pt x="597" y="185"/>
                </a:cubicBezTo>
                <a:cubicBezTo>
                  <a:pt x="580" y="178"/>
                  <a:pt x="550" y="184"/>
                  <a:pt x="528" y="182"/>
                </a:cubicBezTo>
                <a:cubicBezTo>
                  <a:pt x="525" y="177"/>
                  <a:pt x="501" y="177"/>
                  <a:pt x="498" y="182"/>
                </a:cubicBezTo>
                <a:cubicBezTo>
                  <a:pt x="494" y="182"/>
                  <a:pt x="489" y="181"/>
                  <a:pt x="489" y="185"/>
                </a:cubicBezTo>
                <a:cubicBezTo>
                  <a:pt x="444" y="196"/>
                  <a:pt x="395" y="203"/>
                  <a:pt x="366" y="230"/>
                </a:cubicBezTo>
                <a:cubicBezTo>
                  <a:pt x="352" y="234"/>
                  <a:pt x="341" y="241"/>
                  <a:pt x="330" y="248"/>
                </a:cubicBezTo>
                <a:cubicBezTo>
                  <a:pt x="315" y="248"/>
                  <a:pt x="300" y="264"/>
                  <a:pt x="300" y="269"/>
                </a:cubicBezTo>
                <a:cubicBezTo>
                  <a:pt x="290" y="278"/>
                  <a:pt x="272" y="279"/>
                  <a:pt x="267" y="293"/>
                </a:cubicBezTo>
                <a:cubicBezTo>
                  <a:pt x="266" y="293"/>
                  <a:pt x="265" y="293"/>
                  <a:pt x="264" y="293"/>
                </a:cubicBezTo>
                <a:cubicBezTo>
                  <a:pt x="248" y="294"/>
                  <a:pt x="245" y="308"/>
                  <a:pt x="231" y="311"/>
                </a:cubicBezTo>
                <a:cubicBezTo>
                  <a:pt x="221" y="311"/>
                  <a:pt x="215" y="315"/>
                  <a:pt x="213" y="323"/>
                </a:cubicBezTo>
                <a:cubicBezTo>
                  <a:pt x="211" y="323"/>
                  <a:pt x="209" y="323"/>
                  <a:pt x="210" y="326"/>
                </a:cubicBezTo>
                <a:cubicBezTo>
                  <a:pt x="208" y="326"/>
                  <a:pt x="206" y="326"/>
                  <a:pt x="204" y="326"/>
                </a:cubicBezTo>
                <a:cubicBezTo>
                  <a:pt x="193" y="327"/>
                  <a:pt x="185" y="331"/>
                  <a:pt x="183" y="341"/>
                </a:cubicBezTo>
                <a:cubicBezTo>
                  <a:pt x="169" y="340"/>
                  <a:pt x="164" y="348"/>
                  <a:pt x="156" y="353"/>
                </a:cubicBezTo>
                <a:cubicBezTo>
                  <a:pt x="155" y="356"/>
                  <a:pt x="151" y="356"/>
                  <a:pt x="147" y="356"/>
                </a:cubicBezTo>
                <a:cubicBezTo>
                  <a:pt x="137" y="356"/>
                  <a:pt x="126" y="355"/>
                  <a:pt x="123" y="362"/>
                </a:cubicBezTo>
                <a:cubicBezTo>
                  <a:pt x="122" y="366"/>
                  <a:pt x="116" y="365"/>
                  <a:pt x="111" y="365"/>
                </a:cubicBezTo>
                <a:cubicBezTo>
                  <a:pt x="94" y="366"/>
                  <a:pt x="82" y="372"/>
                  <a:pt x="69" y="377"/>
                </a:cubicBezTo>
                <a:cubicBezTo>
                  <a:pt x="57" y="374"/>
                  <a:pt x="60" y="386"/>
                  <a:pt x="48" y="383"/>
                </a:cubicBezTo>
                <a:cubicBezTo>
                  <a:pt x="30" y="386"/>
                  <a:pt x="21" y="380"/>
                  <a:pt x="9" y="377"/>
                </a:cubicBezTo>
                <a:cubicBezTo>
                  <a:pt x="5" y="377"/>
                  <a:pt x="6" y="372"/>
                  <a:pt x="3" y="371"/>
                </a:cubicBezTo>
                <a:cubicBezTo>
                  <a:pt x="0" y="348"/>
                  <a:pt x="9" y="337"/>
                  <a:pt x="24" y="332"/>
                </a:cubicBezTo>
                <a:cubicBezTo>
                  <a:pt x="36" y="329"/>
                  <a:pt x="51" y="329"/>
                  <a:pt x="57" y="320"/>
                </a:cubicBezTo>
                <a:cubicBezTo>
                  <a:pt x="75" y="305"/>
                  <a:pt x="113" y="310"/>
                  <a:pt x="129" y="293"/>
                </a:cubicBezTo>
                <a:cubicBezTo>
                  <a:pt x="135" y="293"/>
                  <a:pt x="139" y="291"/>
                  <a:pt x="141" y="287"/>
                </a:cubicBezTo>
                <a:cubicBezTo>
                  <a:pt x="160" y="279"/>
                  <a:pt x="173" y="265"/>
                  <a:pt x="183" y="248"/>
                </a:cubicBezTo>
                <a:cubicBezTo>
                  <a:pt x="203" y="222"/>
                  <a:pt x="226" y="199"/>
                  <a:pt x="261" y="188"/>
                </a:cubicBezTo>
                <a:cubicBezTo>
                  <a:pt x="272" y="188"/>
                  <a:pt x="282" y="187"/>
                  <a:pt x="288" y="182"/>
                </a:cubicBezTo>
                <a:cubicBezTo>
                  <a:pt x="292" y="182"/>
                  <a:pt x="297" y="183"/>
                  <a:pt x="297" y="179"/>
                </a:cubicBezTo>
                <a:cubicBezTo>
                  <a:pt x="306" y="177"/>
                  <a:pt x="323" y="183"/>
                  <a:pt x="327" y="176"/>
                </a:cubicBezTo>
                <a:cubicBezTo>
                  <a:pt x="353" y="172"/>
                  <a:pt x="372" y="161"/>
                  <a:pt x="390" y="149"/>
                </a:cubicBezTo>
                <a:cubicBezTo>
                  <a:pt x="410" y="142"/>
                  <a:pt x="418" y="123"/>
                  <a:pt x="444" y="122"/>
                </a:cubicBezTo>
                <a:cubicBezTo>
                  <a:pt x="461" y="129"/>
                  <a:pt x="493" y="125"/>
                  <a:pt x="507" y="119"/>
                </a:cubicBezTo>
                <a:cubicBezTo>
                  <a:pt x="511" y="116"/>
                  <a:pt x="518" y="116"/>
                  <a:pt x="522" y="113"/>
                </a:cubicBezTo>
                <a:cubicBezTo>
                  <a:pt x="547" y="113"/>
                  <a:pt x="572" y="113"/>
                  <a:pt x="597" y="113"/>
                </a:cubicBezTo>
                <a:cubicBezTo>
                  <a:pt x="607" y="111"/>
                  <a:pt x="625" y="117"/>
                  <a:pt x="630" y="110"/>
                </a:cubicBezTo>
                <a:cubicBezTo>
                  <a:pt x="632" y="109"/>
                  <a:pt x="636" y="110"/>
                  <a:pt x="636" y="107"/>
                </a:cubicBezTo>
                <a:cubicBezTo>
                  <a:pt x="644" y="108"/>
                  <a:pt x="644" y="101"/>
                  <a:pt x="645" y="95"/>
                </a:cubicBezTo>
                <a:cubicBezTo>
                  <a:pt x="647" y="87"/>
                  <a:pt x="653" y="83"/>
                  <a:pt x="654" y="74"/>
                </a:cubicBezTo>
                <a:cubicBezTo>
                  <a:pt x="660" y="75"/>
                  <a:pt x="660" y="70"/>
                  <a:pt x="663" y="68"/>
                </a:cubicBezTo>
                <a:cubicBezTo>
                  <a:pt x="664" y="73"/>
                  <a:pt x="670" y="70"/>
                  <a:pt x="672" y="68"/>
                </a:cubicBezTo>
                <a:cubicBezTo>
                  <a:pt x="683" y="65"/>
                  <a:pt x="693" y="61"/>
                  <a:pt x="699" y="53"/>
                </a:cubicBezTo>
                <a:cubicBezTo>
                  <a:pt x="700" y="53"/>
                  <a:pt x="701" y="53"/>
                  <a:pt x="702" y="53"/>
                </a:cubicBezTo>
                <a:cubicBezTo>
                  <a:pt x="708" y="53"/>
                  <a:pt x="714" y="53"/>
                  <a:pt x="720" y="53"/>
                </a:cubicBezTo>
                <a:cubicBezTo>
                  <a:pt x="735" y="52"/>
                  <a:pt x="747" y="48"/>
                  <a:pt x="756" y="41"/>
                </a:cubicBezTo>
                <a:cubicBezTo>
                  <a:pt x="757" y="39"/>
                  <a:pt x="759" y="38"/>
                  <a:pt x="762" y="38"/>
                </a:cubicBezTo>
                <a:cubicBezTo>
                  <a:pt x="775" y="34"/>
                  <a:pt x="785" y="27"/>
                  <a:pt x="795" y="20"/>
                </a:cubicBezTo>
                <a:cubicBezTo>
                  <a:pt x="806" y="22"/>
                  <a:pt x="810" y="17"/>
                  <a:pt x="816" y="14"/>
                </a:cubicBezTo>
                <a:cubicBezTo>
                  <a:pt x="825" y="14"/>
                  <a:pt x="834" y="14"/>
                  <a:pt x="843" y="14"/>
                </a:cubicBezTo>
                <a:cubicBezTo>
                  <a:pt x="847" y="19"/>
                  <a:pt x="872" y="19"/>
                  <a:pt x="876" y="14"/>
                </a:cubicBezTo>
                <a:cubicBezTo>
                  <a:pt x="878" y="8"/>
                  <a:pt x="893" y="15"/>
                  <a:pt x="894" y="8"/>
                </a:cubicBezTo>
                <a:cubicBezTo>
                  <a:pt x="903" y="9"/>
                  <a:pt x="909" y="7"/>
                  <a:pt x="912" y="2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>
            <a:softEdge rad="63500"/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itchFamily="2" typeface="时尚中黑简体"/>
              <a:ea charset="-122" pitchFamily="2" typeface="时尚中黑简体"/>
            </a:endParaRPr>
          </a:p>
        </p:txBody>
      </p:sp>
      <p:grpSp>
        <p:nvGrpSpPr>
          <p:cNvPr id="567" name="组合 566"/>
          <p:cNvGrpSpPr/>
          <p:nvPr/>
        </p:nvGrpSpPr>
        <p:grpSpPr>
          <a:xfrm rot="20786126">
            <a:off x="5214942" y="1097483"/>
            <a:ext cx="2736850" cy="5146675"/>
            <a:chOff x="3205163" y="0"/>
            <a:chExt cx="2736850" cy="5146675"/>
          </a:xfrm>
        </p:grpSpPr>
        <p:sp>
          <p:nvSpPr>
            <p:cNvPr id="568" name="Freeform 5"/>
            <p:cNvSpPr/>
            <p:nvPr/>
          </p:nvSpPr>
          <p:spPr bwMode="auto">
            <a:xfrm>
              <a:off x="5175250" y="977900"/>
              <a:ext cx="112713" cy="28575"/>
            </a:xfrm>
            <a:custGeom>
              <a:cxnLst>
                <a:cxn ang="0">
                  <a:pos x="0" y="7"/>
                </a:cxn>
                <a:cxn ang="0">
                  <a:pos x="42" y="4"/>
                </a:cxn>
                <a:cxn ang="0">
                  <a:pos x="0" y="7"/>
                </a:cxn>
              </a:cxnLst>
              <a:rect b="b" l="0" r="r" t="0"/>
              <a:pathLst>
                <a:path h="11" w="42">
                  <a:moveTo>
                    <a:pt x="0" y="7"/>
                  </a:moveTo>
                  <a:cubicBezTo>
                    <a:pt x="8" y="0"/>
                    <a:pt x="29" y="6"/>
                    <a:pt x="42" y="4"/>
                  </a:cubicBezTo>
                  <a:cubicBezTo>
                    <a:pt x="34" y="11"/>
                    <a:pt x="13" y="5"/>
                    <a:pt x="0" y="7"/>
                  </a:cubicBezTo>
                  <a:close/>
                </a:path>
              </a:pathLst>
            </a:custGeom>
            <a:solidFill>
              <a:srgbClr val="1533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69" name="Freeform 6"/>
            <p:cNvSpPr/>
            <p:nvPr/>
          </p:nvSpPr>
          <p:spPr bwMode="auto">
            <a:xfrm>
              <a:off x="4060825" y="1455738"/>
              <a:ext cx="80963" cy="14288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0" y="0"/>
                </a:cxn>
              </a:cxnLst>
              <a:rect b="b" l="0" r="r" t="0"/>
              <a:pathLst>
                <a:path h="5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27" y="5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70" name="Freeform 7"/>
            <p:cNvSpPr/>
            <p:nvPr/>
          </p:nvSpPr>
          <p:spPr bwMode="auto">
            <a:xfrm>
              <a:off x="4673600" y="1595438"/>
              <a:ext cx="88900" cy="14288"/>
            </a:xfrm>
            <a:custGeom>
              <a:cxnLst>
                <a:cxn ang="0">
                  <a:pos x="0" y="5"/>
                </a:cxn>
                <a:cxn ang="0">
                  <a:pos x="33" y="5"/>
                </a:cxn>
                <a:cxn ang="0">
                  <a:pos x="0" y="5"/>
                </a:cxn>
              </a:cxnLst>
              <a:rect b="b" l="0" r="r" t="0"/>
              <a:pathLst>
                <a:path h="5" w="33">
                  <a:moveTo>
                    <a:pt x="0" y="5"/>
                  </a:moveTo>
                  <a:cubicBezTo>
                    <a:pt x="4" y="0"/>
                    <a:pt x="29" y="0"/>
                    <a:pt x="33" y="5"/>
                  </a:cubicBezTo>
                  <a:cubicBezTo>
                    <a:pt x="22" y="5"/>
                    <a:pt x="11" y="5"/>
                    <a:pt x="0" y="5"/>
                  </a:cubicBezTo>
                  <a:close/>
                </a:path>
              </a:pathLst>
            </a:custGeom>
            <a:solidFill>
              <a:srgbClr val="1533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71" name="Freeform 8"/>
            <p:cNvSpPr/>
            <p:nvPr/>
          </p:nvSpPr>
          <p:spPr bwMode="auto">
            <a:xfrm>
              <a:off x="4440238" y="2570163"/>
              <a:ext cx="128588" cy="14288"/>
            </a:xfrm>
            <a:custGeom>
              <a:cxnLst>
                <a:cxn ang="0">
                  <a:pos x="48" y="0"/>
                </a:cxn>
                <a:cxn ang="0">
                  <a:pos x="0" y="0"/>
                </a:cxn>
                <a:cxn ang="0">
                  <a:pos x="48" y="0"/>
                </a:cxn>
              </a:cxnLst>
              <a:rect b="b" l="0" r="r" t="0"/>
              <a:pathLst>
                <a:path h="5" w="48">
                  <a:moveTo>
                    <a:pt x="48" y="0"/>
                  </a:moveTo>
                  <a:cubicBezTo>
                    <a:pt x="39" y="5"/>
                    <a:pt x="9" y="5"/>
                    <a:pt x="0" y="0"/>
                  </a:cubicBezTo>
                  <a:cubicBezTo>
                    <a:pt x="16" y="0"/>
                    <a:pt x="32" y="0"/>
                    <a:pt x="48" y="0"/>
                  </a:cubicBezTo>
                  <a:close/>
                </a:path>
              </a:pathLst>
            </a:custGeom>
            <a:solidFill>
              <a:srgbClr val="1533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72" name="Freeform 10"/>
            <p:cNvSpPr>
              <a:spLocks noEditPoints="1"/>
            </p:cNvSpPr>
            <p:nvPr/>
          </p:nvSpPr>
          <p:spPr bwMode="auto">
            <a:xfrm>
              <a:off x="3205163" y="3175"/>
              <a:ext cx="2736850" cy="5143500"/>
            </a:xfrm>
            <a:custGeom>
              <a:cxnLst>
                <a:cxn ang="0">
                  <a:pos x="558" y="3"/>
                </a:cxn>
                <a:cxn ang="0">
                  <a:pos x="132" y="180"/>
                </a:cxn>
                <a:cxn ang="0">
                  <a:pos x="573" y="12"/>
                </a:cxn>
                <a:cxn ang="0">
                  <a:pos x="639" y="78"/>
                </a:cxn>
                <a:cxn ang="0">
                  <a:pos x="648" y="141"/>
                </a:cxn>
                <a:cxn ang="0">
                  <a:pos x="801" y="861"/>
                </a:cxn>
                <a:cxn ang="0">
                  <a:pos x="816" y="900"/>
                </a:cxn>
                <a:cxn ang="0">
                  <a:pos x="834" y="951"/>
                </a:cxn>
                <a:cxn ang="0">
                  <a:pos x="870" y="963"/>
                </a:cxn>
                <a:cxn ang="0">
                  <a:pos x="924" y="966"/>
                </a:cxn>
                <a:cxn ang="0">
                  <a:pos x="840" y="582"/>
                </a:cxn>
                <a:cxn ang="0">
                  <a:pos x="723" y="366"/>
                </a:cxn>
                <a:cxn ang="0">
                  <a:pos x="690" y="72"/>
                </a:cxn>
                <a:cxn ang="0">
                  <a:pos x="867" y="627"/>
                </a:cxn>
                <a:cxn ang="0">
                  <a:pos x="768" y="1056"/>
                </a:cxn>
                <a:cxn ang="0">
                  <a:pos x="798" y="1254"/>
                </a:cxn>
                <a:cxn ang="0">
                  <a:pos x="984" y="1785"/>
                </a:cxn>
                <a:cxn ang="0">
                  <a:pos x="981" y="1800"/>
                </a:cxn>
                <a:cxn ang="0">
                  <a:pos x="831" y="1911"/>
                </a:cxn>
                <a:cxn ang="0">
                  <a:pos x="630" y="1197"/>
                </a:cxn>
                <a:cxn ang="0">
                  <a:pos x="348" y="1038"/>
                </a:cxn>
                <a:cxn ang="0">
                  <a:pos x="141" y="303"/>
                </a:cxn>
                <a:cxn ang="0">
                  <a:pos x="210" y="69"/>
                </a:cxn>
                <a:cxn ang="0">
                  <a:pos x="789" y="861"/>
                </a:cxn>
                <a:cxn ang="0">
                  <a:pos x="582" y="156"/>
                </a:cxn>
                <a:cxn ang="0">
                  <a:pos x="474" y="198"/>
                </a:cxn>
                <a:cxn ang="0">
                  <a:pos x="531" y="309"/>
                </a:cxn>
                <a:cxn ang="0">
                  <a:pos x="348" y="540"/>
                </a:cxn>
                <a:cxn ang="0">
                  <a:pos x="213" y="279"/>
                </a:cxn>
                <a:cxn ang="0">
                  <a:pos x="297" y="810"/>
                </a:cxn>
                <a:cxn ang="0">
                  <a:pos x="489" y="492"/>
                </a:cxn>
                <a:cxn ang="0">
                  <a:pos x="477" y="210"/>
                </a:cxn>
                <a:cxn ang="0">
                  <a:pos x="261" y="273"/>
                </a:cxn>
                <a:cxn ang="0">
                  <a:pos x="237" y="324"/>
                </a:cxn>
                <a:cxn ang="0">
                  <a:pos x="255" y="405"/>
                </a:cxn>
                <a:cxn ang="0">
                  <a:pos x="414" y="504"/>
                </a:cxn>
                <a:cxn ang="0">
                  <a:pos x="489" y="492"/>
                </a:cxn>
                <a:cxn ang="0">
                  <a:pos x="870" y="1536"/>
                </a:cxn>
                <a:cxn ang="0">
                  <a:pos x="777" y="1251"/>
                </a:cxn>
                <a:cxn ang="0">
                  <a:pos x="741" y="1176"/>
                </a:cxn>
                <a:cxn ang="0">
                  <a:pos x="720" y="1446"/>
                </a:cxn>
                <a:cxn ang="0">
                  <a:pos x="249" y="156"/>
                </a:cxn>
                <a:cxn ang="0">
                  <a:pos x="342" y="147"/>
                </a:cxn>
                <a:cxn ang="0">
                  <a:pos x="720" y="1068"/>
                </a:cxn>
                <a:cxn ang="0">
                  <a:pos x="597" y="1143"/>
                </a:cxn>
                <a:cxn ang="0">
                  <a:pos x="648" y="1143"/>
                </a:cxn>
                <a:cxn ang="0">
                  <a:pos x="687" y="1116"/>
                </a:cxn>
                <a:cxn ang="0">
                  <a:pos x="720" y="1122"/>
                </a:cxn>
                <a:cxn ang="0">
                  <a:pos x="624" y="1080"/>
                </a:cxn>
                <a:cxn ang="0">
                  <a:pos x="567" y="1098"/>
                </a:cxn>
              </a:cxnLst>
              <a:rect b="b" l="0" r="r" t="0"/>
              <a:pathLst>
                <a:path h="1910" w="1017">
                  <a:moveTo>
                    <a:pt x="411" y="0"/>
                  </a:moveTo>
                  <a:cubicBezTo>
                    <a:pt x="437" y="0"/>
                    <a:pt x="463" y="0"/>
                    <a:pt x="489" y="0"/>
                  </a:cubicBezTo>
                  <a:cubicBezTo>
                    <a:pt x="495" y="7"/>
                    <a:pt x="514" y="1"/>
                    <a:pt x="525" y="3"/>
                  </a:cubicBezTo>
                  <a:cubicBezTo>
                    <a:pt x="536" y="3"/>
                    <a:pt x="547" y="3"/>
                    <a:pt x="558" y="3"/>
                  </a:cubicBezTo>
                  <a:cubicBezTo>
                    <a:pt x="558" y="7"/>
                    <a:pt x="553" y="6"/>
                    <a:pt x="549" y="6"/>
                  </a:cubicBezTo>
                  <a:cubicBezTo>
                    <a:pt x="514" y="8"/>
                    <a:pt x="471" y="2"/>
                    <a:pt x="441" y="9"/>
                  </a:cubicBezTo>
                  <a:cubicBezTo>
                    <a:pt x="300" y="16"/>
                    <a:pt x="202" y="66"/>
                    <a:pt x="135" y="147"/>
                  </a:cubicBezTo>
                  <a:cubicBezTo>
                    <a:pt x="128" y="152"/>
                    <a:pt x="134" y="170"/>
                    <a:pt x="132" y="180"/>
                  </a:cubicBezTo>
                  <a:cubicBezTo>
                    <a:pt x="135" y="180"/>
                    <a:pt x="137" y="179"/>
                    <a:pt x="138" y="177"/>
                  </a:cubicBezTo>
                  <a:cubicBezTo>
                    <a:pt x="261" y="121"/>
                    <a:pt x="455" y="136"/>
                    <a:pt x="585" y="87"/>
                  </a:cubicBezTo>
                  <a:cubicBezTo>
                    <a:pt x="595" y="57"/>
                    <a:pt x="571" y="40"/>
                    <a:pt x="570" y="12"/>
                  </a:cubicBezTo>
                  <a:cubicBezTo>
                    <a:pt x="570" y="12"/>
                    <a:pt x="573" y="12"/>
                    <a:pt x="573" y="12"/>
                  </a:cubicBezTo>
                  <a:cubicBezTo>
                    <a:pt x="585" y="31"/>
                    <a:pt x="594" y="56"/>
                    <a:pt x="600" y="81"/>
                  </a:cubicBezTo>
                  <a:cubicBezTo>
                    <a:pt x="603" y="89"/>
                    <a:pt x="606" y="73"/>
                    <a:pt x="615" y="78"/>
                  </a:cubicBezTo>
                  <a:cubicBezTo>
                    <a:pt x="614" y="89"/>
                    <a:pt x="607" y="94"/>
                    <a:pt x="603" y="102"/>
                  </a:cubicBezTo>
                  <a:cubicBezTo>
                    <a:pt x="619" y="98"/>
                    <a:pt x="619" y="78"/>
                    <a:pt x="639" y="78"/>
                  </a:cubicBezTo>
                  <a:cubicBezTo>
                    <a:pt x="629" y="103"/>
                    <a:pt x="596" y="113"/>
                    <a:pt x="603" y="147"/>
                  </a:cubicBezTo>
                  <a:cubicBezTo>
                    <a:pt x="618" y="144"/>
                    <a:pt x="615" y="123"/>
                    <a:pt x="633" y="123"/>
                  </a:cubicBezTo>
                  <a:cubicBezTo>
                    <a:pt x="632" y="145"/>
                    <a:pt x="601" y="153"/>
                    <a:pt x="609" y="174"/>
                  </a:cubicBezTo>
                  <a:cubicBezTo>
                    <a:pt x="624" y="177"/>
                    <a:pt x="628" y="143"/>
                    <a:pt x="648" y="141"/>
                  </a:cubicBezTo>
                  <a:cubicBezTo>
                    <a:pt x="641" y="163"/>
                    <a:pt x="624" y="175"/>
                    <a:pt x="615" y="195"/>
                  </a:cubicBezTo>
                  <a:cubicBezTo>
                    <a:pt x="681" y="403"/>
                    <a:pt x="714" y="644"/>
                    <a:pt x="792" y="840"/>
                  </a:cubicBezTo>
                  <a:cubicBezTo>
                    <a:pt x="815" y="833"/>
                    <a:pt x="816" y="804"/>
                    <a:pt x="840" y="798"/>
                  </a:cubicBezTo>
                  <a:cubicBezTo>
                    <a:pt x="840" y="830"/>
                    <a:pt x="794" y="832"/>
                    <a:pt x="801" y="861"/>
                  </a:cubicBezTo>
                  <a:cubicBezTo>
                    <a:pt x="808" y="865"/>
                    <a:pt x="816" y="847"/>
                    <a:pt x="828" y="846"/>
                  </a:cubicBezTo>
                  <a:cubicBezTo>
                    <a:pt x="842" y="855"/>
                    <a:pt x="797" y="866"/>
                    <a:pt x="810" y="885"/>
                  </a:cubicBezTo>
                  <a:cubicBezTo>
                    <a:pt x="817" y="891"/>
                    <a:pt x="823" y="871"/>
                    <a:pt x="837" y="873"/>
                  </a:cubicBezTo>
                  <a:cubicBezTo>
                    <a:pt x="835" y="887"/>
                    <a:pt x="821" y="889"/>
                    <a:pt x="816" y="900"/>
                  </a:cubicBezTo>
                  <a:cubicBezTo>
                    <a:pt x="822" y="907"/>
                    <a:pt x="824" y="886"/>
                    <a:pt x="837" y="891"/>
                  </a:cubicBezTo>
                  <a:cubicBezTo>
                    <a:pt x="841" y="910"/>
                    <a:pt x="814" y="909"/>
                    <a:pt x="825" y="924"/>
                  </a:cubicBezTo>
                  <a:cubicBezTo>
                    <a:pt x="835" y="933"/>
                    <a:pt x="832" y="903"/>
                    <a:pt x="846" y="906"/>
                  </a:cubicBezTo>
                  <a:cubicBezTo>
                    <a:pt x="845" y="924"/>
                    <a:pt x="843" y="941"/>
                    <a:pt x="834" y="951"/>
                  </a:cubicBezTo>
                  <a:cubicBezTo>
                    <a:pt x="844" y="956"/>
                    <a:pt x="851" y="932"/>
                    <a:pt x="861" y="927"/>
                  </a:cubicBezTo>
                  <a:cubicBezTo>
                    <a:pt x="867" y="941"/>
                    <a:pt x="853" y="959"/>
                    <a:pt x="837" y="960"/>
                  </a:cubicBezTo>
                  <a:cubicBezTo>
                    <a:pt x="840" y="964"/>
                    <a:pt x="840" y="971"/>
                    <a:pt x="843" y="975"/>
                  </a:cubicBezTo>
                  <a:cubicBezTo>
                    <a:pt x="852" y="982"/>
                    <a:pt x="858" y="962"/>
                    <a:pt x="870" y="963"/>
                  </a:cubicBezTo>
                  <a:cubicBezTo>
                    <a:pt x="866" y="986"/>
                    <a:pt x="840" y="987"/>
                    <a:pt x="843" y="1017"/>
                  </a:cubicBezTo>
                  <a:cubicBezTo>
                    <a:pt x="861" y="1014"/>
                    <a:pt x="847" y="988"/>
                    <a:pt x="873" y="981"/>
                  </a:cubicBezTo>
                  <a:cubicBezTo>
                    <a:pt x="875" y="990"/>
                    <a:pt x="870" y="992"/>
                    <a:pt x="870" y="999"/>
                  </a:cubicBezTo>
                  <a:cubicBezTo>
                    <a:pt x="891" y="991"/>
                    <a:pt x="903" y="974"/>
                    <a:pt x="924" y="966"/>
                  </a:cubicBezTo>
                  <a:cubicBezTo>
                    <a:pt x="918" y="955"/>
                    <a:pt x="908" y="948"/>
                    <a:pt x="912" y="927"/>
                  </a:cubicBezTo>
                  <a:cubicBezTo>
                    <a:pt x="927" y="923"/>
                    <a:pt x="916" y="945"/>
                    <a:pt x="924" y="948"/>
                  </a:cubicBezTo>
                  <a:cubicBezTo>
                    <a:pt x="913" y="897"/>
                    <a:pt x="908" y="846"/>
                    <a:pt x="903" y="789"/>
                  </a:cubicBezTo>
                  <a:cubicBezTo>
                    <a:pt x="896" y="717"/>
                    <a:pt x="862" y="649"/>
                    <a:pt x="840" y="582"/>
                  </a:cubicBezTo>
                  <a:cubicBezTo>
                    <a:pt x="817" y="511"/>
                    <a:pt x="797" y="443"/>
                    <a:pt x="777" y="375"/>
                  </a:cubicBezTo>
                  <a:cubicBezTo>
                    <a:pt x="761" y="375"/>
                    <a:pt x="750" y="370"/>
                    <a:pt x="732" y="372"/>
                  </a:cubicBezTo>
                  <a:cubicBezTo>
                    <a:pt x="738" y="477"/>
                    <a:pt x="781" y="561"/>
                    <a:pt x="801" y="642"/>
                  </a:cubicBezTo>
                  <a:cubicBezTo>
                    <a:pt x="756" y="569"/>
                    <a:pt x="735" y="472"/>
                    <a:pt x="723" y="366"/>
                  </a:cubicBezTo>
                  <a:cubicBezTo>
                    <a:pt x="728" y="365"/>
                    <a:pt x="728" y="369"/>
                    <a:pt x="732" y="369"/>
                  </a:cubicBezTo>
                  <a:cubicBezTo>
                    <a:pt x="745" y="367"/>
                    <a:pt x="766" y="373"/>
                    <a:pt x="774" y="366"/>
                  </a:cubicBezTo>
                  <a:cubicBezTo>
                    <a:pt x="762" y="288"/>
                    <a:pt x="722" y="200"/>
                    <a:pt x="702" y="126"/>
                  </a:cubicBezTo>
                  <a:cubicBezTo>
                    <a:pt x="697" y="108"/>
                    <a:pt x="698" y="87"/>
                    <a:pt x="690" y="72"/>
                  </a:cubicBezTo>
                  <a:cubicBezTo>
                    <a:pt x="676" y="46"/>
                    <a:pt x="615" y="16"/>
                    <a:pt x="576" y="6"/>
                  </a:cubicBezTo>
                  <a:cubicBezTo>
                    <a:pt x="638" y="4"/>
                    <a:pt x="664" y="38"/>
                    <a:pt x="699" y="63"/>
                  </a:cubicBezTo>
                  <a:cubicBezTo>
                    <a:pt x="701" y="136"/>
                    <a:pt x="744" y="204"/>
                    <a:pt x="762" y="273"/>
                  </a:cubicBezTo>
                  <a:cubicBezTo>
                    <a:pt x="794" y="396"/>
                    <a:pt x="827" y="506"/>
                    <a:pt x="867" y="627"/>
                  </a:cubicBezTo>
                  <a:cubicBezTo>
                    <a:pt x="903" y="734"/>
                    <a:pt x="915" y="824"/>
                    <a:pt x="933" y="939"/>
                  </a:cubicBezTo>
                  <a:cubicBezTo>
                    <a:pt x="934" y="941"/>
                    <a:pt x="936" y="942"/>
                    <a:pt x="936" y="945"/>
                  </a:cubicBezTo>
                  <a:cubicBezTo>
                    <a:pt x="936" y="953"/>
                    <a:pt x="943" y="954"/>
                    <a:pt x="951" y="954"/>
                  </a:cubicBezTo>
                  <a:cubicBezTo>
                    <a:pt x="891" y="989"/>
                    <a:pt x="858" y="1051"/>
                    <a:pt x="768" y="1056"/>
                  </a:cubicBezTo>
                  <a:cubicBezTo>
                    <a:pt x="768" y="1085"/>
                    <a:pt x="775" y="1107"/>
                    <a:pt x="783" y="1128"/>
                  </a:cubicBezTo>
                  <a:cubicBezTo>
                    <a:pt x="782" y="1137"/>
                    <a:pt x="769" y="1134"/>
                    <a:pt x="774" y="1149"/>
                  </a:cubicBezTo>
                  <a:cubicBezTo>
                    <a:pt x="760" y="1155"/>
                    <a:pt x="770" y="1137"/>
                    <a:pt x="759" y="1140"/>
                  </a:cubicBezTo>
                  <a:cubicBezTo>
                    <a:pt x="758" y="1180"/>
                    <a:pt x="780" y="1223"/>
                    <a:pt x="798" y="1254"/>
                  </a:cubicBezTo>
                  <a:cubicBezTo>
                    <a:pt x="799" y="1261"/>
                    <a:pt x="789" y="1257"/>
                    <a:pt x="789" y="1263"/>
                  </a:cubicBezTo>
                  <a:cubicBezTo>
                    <a:pt x="823" y="1344"/>
                    <a:pt x="849" y="1433"/>
                    <a:pt x="879" y="1518"/>
                  </a:cubicBezTo>
                  <a:cubicBezTo>
                    <a:pt x="884" y="1529"/>
                    <a:pt x="899" y="1530"/>
                    <a:pt x="906" y="1539"/>
                  </a:cubicBezTo>
                  <a:cubicBezTo>
                    <a:pt x="926" y="1627"/>
                    <a:pt x="961" y="1700"/>
                    <a:pt x="984" y="1785"/>
                  </a:cubicBezTo>
                  <a:cubicBezTo>
                    <a:pt x="991" y="1786"/>
                    <a:pt x="991" y="1780"/>
                    <a:pt x="999" y="1782"/>
                  </a:cubicBezTo>
                  <a:cubicBezTo>
                    <a:pt x="1000" y="1791"/>
                    <a:pt x="991" y="1790"/>
                    <a:pt x="987" y="1794"/>
                  </a:cubicBezTo>
                  <a:cubicBezTo>
                    <a:pt x="987" y="1817"/>
                    <a:pt x="1017" y="1825"/>
                    <a:pt x="1005" y="1851"/>
                  </a:cubicBezTo>
                  <a:cubicBezTo>
                    <a:pt x="993" y="1838"/>
                    <a:pt x="991" y="1815"/>
                    <a:pt x="981" y="1800"/>
                  </a:cubicBezTo>
                  <a:cubicBezTo>
                    <a:pt x="949" y="1820"/>
                    <a:pt x="919" y="1842"/>
                    <a:pt x="888" y="1863"/>
                  </a:cubicBezTo>
                  <a:cubicBezTo>
                    <a:pt x="877" y="1872"/>
                    <a:pt x="867" y="1882"/>
                    <a:pt x="858" y="1893"/>
                  </a:cubicBezTo>
                  <a:cubicBezTo>
                    <a:pt x="851" y="1898"/>
                    <a:pt x="845" y="1904"/>
                    <a:pt x="840" y="1911"/>
                  </a:cubicBezTo>
                  <a:cubicBezTo>
                    <a:pt x="837" y="1911"/>
                    <a:pt x="834" y="1911"/>
                    <a:pt x="831" y="1911"/>
                  </a:cubicBezTo>
                  <a:cubicBezTo>
                    <a:pt x="804" y="1840"/>
                    <a:pt x="786" y="1767"/>
                    <a:pt x="765" y="1692"/>
                  </a:cubicBezTo>
                  <a:cubicBezTo>
                    <a:pt x="743" y="1615"/>
                    <a:pt x="739" y="1532"/>
                    <a:pt x="714" y="1455"/>
                  </a:cubicBezTo>
                  <a:cubicBezTo>
                    <a:pt x="701" y="1415"/>
                    <a:pt x="680" y="1375"/>
                    <a:pt x="666" y="1332"/>
                  </a:cubicBezTo>
                  <a:cubicBezTo>
                    <a:pt x="652" y="1288"/>
                    <a:pt x="638" y="1243"/>
                    <a:pt x="630" y="1197"/>
                  </a:cubicBezTo>
                  <a:cubicBezTo>
                    <a:pt x="623" y="1199"/>
                    <a:pt x="598" y="1188"/>
                    <a:pt x="585" y="1179"/>
                  </a:cubicBezTo>
                  <a:cubicBezTo>
                    <a:pt x="584" y="1153"/>
                    <a:pt x="577" y="1133"/>
                    <a:pt x="573" y="1110"/>
                  </a:cubicBezTo>
                  <a:cubicBezTo>
                    <a:pt x="500" y="1125"/>
                    <a:pt x="458" y="1140"/>
                    <a:pt x="381" y="1131"/>
                  </a:cubicBezTo>
                  <a:cubicBezTo>
                    <a:pt x="376" y="1094"/>
                    <a:pt x="373" y="1055"/>
                    <a:pt x="348" y="1038"/>
                  </a:cubicBezTo>
                  <a:cubicBezTo>
                    <a:pt x="346" y="1026"/>
                    <a:pt x="352" y="1006"/>
                    <a:pt x="345" y="999"/>
                  </a:cubicBezTo>
                  <a:cubicBezTo>
                    <a:pt x="330" y="941"/>
                    <a:pt x="312" y="888"/>
                    <a:pt x="294" y="834"/>
                  </a:cubicBezTo>
                  <a:cubicBezTo>
                    <a:pt x="277" y="782"/>
                    <a:pt x="267" y="730"/>
                    <a:pt x="252" y="678"/>
                  </a:cubicBezTo>
                  <a:cubicBezTo>
                    <a:pt x="217" y="554"/>
                    <a:pt x="158" y="441"/>
                    <a:pt x="141" y="303"/>
                  </a:cubicBezTo>
                  <a:cubicBezTo>
                    <a:pt x="100" y="300"/>
                    <a:pt x="51" y="325"/>
                    <a:pt x="0" y="312"/>
                  </a:cubicBezTo>
                  <a:cubicBezTo>
                    <a:pt x="33" y="259"/>
                    <a:pt x="76" y="224"/>
                    <a:pt x="123" y="180"/>
                  </a:cubicBezTo>
                  <a:cubicBezTo>
                    <a:pt x="121" y="167"/>
                    <a:pt x="120" y="160"/>
                    <a:pt x="123" y="150"/>
                  </a:cubicBezTo>
                  <a:cubicBezTo>
                    <a:pt x="133" y="119"/>
                    <a:pt x="175" y="91"/>
                    <a:pt x="210" y="69"/>
                  </a:cubicBezTo>
                  <a:cubicBezTo>
                    <a:pt x="269" y="33"/>
                    <a:pt x="334" y="8"/>
                    <a:pt x="411" y="0"/>
                  </a:cubicBezTo>
                  <a:close/>
                  <a:moveTo>
                    <a:pt x="450" y="1122"/>
                  </a:moveTo>
                  <a:cubicBezTo>
                    <a:pt x="566" y="1085"/>
                    <a:pt x="682" y="1048"/>
                    <a:pt x="825" y="1038"/>
                  </a:cubicBezTo>
                  <a:cubicBezTo>
                    <a:pt x="851" y="978"/>
                    <a:pt x="810" y="917"/>
                    <a:pt x="789" y="861"/>
                  </a:cubicBezTo>
                  <a:cubicBezTo>
                    <a:pt x="767" y="803"/>
                    <a:pt x="744" y="745"/>
                    <a:pt x="729" y="681"/>
                  </a:cubicBezTo>
                  <a:cubicBezTo>
                    <a:pt x="692" y="525"/>
                    <a:pt x="662" y="363"/>
                    <a:pt x="612" y="222"/>
                  </a:cubicBezTo>
                  <a:cubicBezTo>
                    <a:pt x="607" y="195"/>
                    <a:pt x="597" y="173"/>
                    <a:pt x="591" y="147"/>
                  </a:cubicBezTo>
                  <a:cubicBezTo>
                    <a:pt x="595" y="155"/>
                    <a:pt x="582" y="162"/>
                    <a:pt x="582" y="156"/>
                  </a:cubicBezTo>
                  <a:cubicBezTo>
                    <a:pt x="580" y="137"/>
                    <a:pt x="596" y="127"/>
                    <a:pt x="588" y="111"/>
                  </a:cubicBezTo>
                  <a:cubicBezTo>
                    <a:pt x="483" y="132"/>
                    <a:pt x="399" y="174"/>
                    <a:pt x="321" y="222"/>
                  </a:cubicBezTo>
                  <a:cubicBezTo>
                    <a:pt x="347" y="218"/>
                    <a:pt x="366" y="207"/>
                    <a:pt x="390" y="201"/>
                  </a:cubicBezTo>
                  <a:cubicBezTo>
                    <a:pt x="417" y="199"/>
                    <a:pt x="452" y="205"/>
                    <a:pt x="474" y="198"/>
                  </a:cubicBezTo>
                  <a:cubicBezTo>
                    <a:pt x="481" y="203"/>
                    <a:pt x="499" y="197"/>
                    <a:pt x="504" y="204"/>
                  </a:cubicBezTo>
                  <a:cubicBezTo>
                    <a:pt x="506" y="211"/>
                    <a:pt x="478" y="204"/>
                    <a:pt x="489" y="210"/>
                  </a:cubicBezTo>
                  <a:cubicBezTo>
                    <a:pt x="497" y="210"/>
                    <a:pt x="505" y="210"/>
                    <a:pt x="513" y="210"/>
                  </a:cubicBezTo>
                  <a:cubicBezTo>
                    <a:pt x="519" y="243"/>
                    <a:pt x="527" y="274"/>
                    <a:pt x="531" y="309"/>
                  </a:cubicBezTo>
                  <a:cubicBezTo>
                    <a:pt x="532" y="309"/>
                    <a:pt x="533" y="309"/>
                    <a:pt x="534" y="309"/>
                  </a:cubicBezTo>
                  <a:cubicBezTo>
                    <a:pt x="539" y="366"/>
                    <a:pt x="554" y="429"/>
                    <a:pt x="558" y="477"/>
                  </a:cubicBezTo>
                  <a:cubicBezTo>
                    <a:pt x="548" y="471"/>
                    <a:pt x="538" y="482"/>
                    <a:pt x="528" y="486"/>
                  </a:cubicBezTo>
                  <a:cubicBezTo>
                    <a:pt x="472" y="509"/>
                    <a:pt x="414" y="530"/>
                    <a:pt x="348" y="540"/>
                  </a:cubicBezTo>
                  <a:cubicBezTo>
                    <a:pt x="338" y="540"/>
                    <a:pt x="328" y="540"/>
                    <a:pt x="318" y="540"/>
                  </a:cubicBezTo>
                  <a:cubicBezTo>
                    <a:pt x="305" y="539"/>
                    <a:pt x="295" y="535"/>
                    <a:pt x="285" y="531"/>
                  </a:cubicBezTo>
                  <a:cubicBezTo>
                    <a:pt x="273" y="506"/>
                    <a:pt x="268" y="474"/>
                    <a:pt x="258" y="447"/>
                  </a:cubicBezTo>
                  <a:cubicBezTo>
                    <a:pt x="253" y="382"/>
                    <a:pt x="209" y="342"/>
                    <a:pt x="213" y="279"/>
                  </a:cubicBezTo>
                  <a:cubicBezTo>
                    <a:pt x="193" y="284"/>
                    <a:pt x="173" y="289"/>
                    <a:pt x="153" y="294"/>
                  </a:cubicBezTo>
                  <a:cubicBezTo>
                    <a:pt x="156" y="376"/>
                    <a:pt x="183" y="434"/>
                    <a:pt x="201" y="501"/>
                  </a:cubicBezTo>
                  <a:cubicBezTo>
                    <a:pt x="206" y="554"/>
                    <a:pt x="237" y="598"/>
                    <a:pt x="255" y="648"/>
                  </a:cubicBezTo>
                  <a:cubicBezTo>
                    <a:pt x="274" y="699"/>
                    <a:pt x="283" y="756"/>
                    <a:pt x="297" y="810"/>
                  </a:cubicBezTo>
                  <a:cubicBezTo>
                    <a:pt x="324" y="915"/>
                    <a:pt x="365" y="1017"/>
                    <a:pt x="390" y="1122"/>
                  </a:cubicBezTo>
                  <a:cubicBezTo>
                    <a:pt x="395" y="1122"/>
                    <a:pt x="400" y="1122"/>
                    <a:pt x="405" y="1122"/>
                  </a:cubicBezTo>
                  <a:cubicBezTo>
                    <a:pt x="413" y="1127"/>
                    <a:pt x="442" y="1127"/>
                    <a:pt x="450" y="1122"/>
                  </a:cubicBezTo>
                  <a:close/>
                  <a:moveTo>
                    <a:pt x="489" y="492"/>
                  </a:moveTo>
                  <a:cubicBezTo>
                    <a:pt x="509" y="484"/>
                    <a:pt x="530" y="477"/>
                    <a:pt x="549" y="468"/>
                  </a:cubicBezTo>
                  <a:cubicBezTo>
                    <a:pt x="535" y="389"/>
                    <a:pt x="524" y="307"/>
                    <a:pt x="507" y="231"/>
                  </a:cubicBezTo>
                  <a:cubicBezTo>
                    <a:pt x="491" y="231"/>
                    <a:pt x="485" y="221"/>
                    <a:pt x="471" y="219"/>
                  </a:cubicBezTo>
                  <a:cubicBezTo>
                    <a:pt x="472" y="215"/>
                    <a:pt x="476" y="214"/>
                    <a:pt x="477" y="210"/>
                  </a:cubicBezTo>
                  <a:cubicBezTo>
                    <a:pt x="411" y="210"/>
                    <a:pt x="351" y="216"/>
                    <a:pt x="309" y="240"/>
                  </a:cubicBezTo>
                  <a:cubicBezTo>
                    <a:pt x="291" y="248"/>
                    <a:pt x="273" y="256"/>
                    <a:pt x="261" y="270"/>
                  </a:cubicBezTo>
                  <a:cubicBezTo>
                    <a:pt x="250" y="277"/>
                    <a:pt x="237" y="282"/>
                    <a:pt x="231" y="294"/>
                  </a:cubicBezTo>
                  <a:cubicBezTo>
                    <a:pt x="245" y="302"/>
                    <a:pt x="248" y="276"/>
                    <a:pt x="261" y="273"/>
                  </a:cubicBezTo>
                  <a:cubicBezTo>
                    <a:pt x="276" y="261"/>
                    <a:pt x="294" y="252"/>
                    <a:pt x="312" y="243"/>
                  </a:cubicBezTo>
                  <a:cubicBezTo>
                    <a:pt x="325" y="242"/>
                    <a:pt x="342" y="229"/>
                    <a:pt x="354" y="237"/>
                  </a:cubicBezTo>
                  <a:cubicBezTo>
                    <a:pt x="331" y="246"/>
                    <a:pt x="304" y="256"/>
                    <a:pt x="282" y="270"/>
                  </a:cubicBezTo>
                  <a:cubicBezTo>
                    <a:pt x="263" y="282"/>
                    <a:pt x="233" y="298"/>
                    <a:pt x="237" y="324"/>
                  </a:cubicBezTo>
                  <a:cubicBezTo>
                    <a:pt x="261" y="306"/>
                    <a:pt x="287" y="274"/>
                    <a:pt x="318" y="273"/>
                  </a:cubicBezTo>
                  <a:cubicBezTo>
                    <a:pt x="292" y="296"/>
                    <a:pt x="261" y="314"/>
                    <a:pt x="234" y="336"/>
                  </a:cubicBezTo>
                  <a:cubicBezTo>
                    <a:pt x="251" y="351"/>
                    <a:pt x="251" y="383"/>
                    <a:pt x="264" y="402"/>
                  </a:cubicBezTo>
                  <a:cubicBezTo>
                    <a:pt x="260" y="402"/>
                    <a:pt x="255" y="401"/>
                    <a:pt x="255" y="405"/>
                  </a:cubicBezTo>
                  <a:cubicBezTo>
                    <a:pt x="286" y="429"/>
                    <a:pt x="265" y="536"/>
                    <a:pt x="318" y="519"/>
                  </a:cubicBezTo>
                  <a:cubicBezTo>
                    <a:pt x="318" y="522"/>
                    <a:pt x="314" y="524"/>
                    <a:pt x="318" y="525"/>
                  </a:cubicBezTo>
                  <a:cubicBezTo>
                    <a:pt x="326" y="530"/>
                    <a:pt x="355" y="530"/>
                    <a:pt x="363" y="525"/>
                  </a:cubicBezTo>
                  <a:cubicBezTo>
                    <a:pt x="383" y="521"/>
                    <a:pt x="407" y="521"/>
                    <a:pt x="414" y="504"/>
                  </a:cubicBezTo>
                  <a:cubicBezTo>
                    <a:pt x="461" y="499"/>
                    <a:pt x="489" y="459"/>
                    <a:pt x="537" y="465"/>
                  </a:cubicBezTo>
                  <a:cubicBezTo>
                    <a:pt x="524" y="476"/>
                    <a:pt x="505" y="481"/>
                    <a:pt x="489" y="489"/>
                  </a:cubicBezTo>
                  <a:cubicBezTo>
                    <a:pt x="475" y="492"/>
                    <a:pt x="464" y="498"/>
                    <a:pt x="450" y="501"/>
                  </a:cubicBezTo>
                  <a:cubicBezTo>
                    <a:pt x="460" y="506"/>
                    <a:pt x="476" y="493"/>
                    <a:pt x="489" y="492"/>
                  </a:cubicBezTo>
                  <a:close/>
                  <a:moveTo>
                    <a:pt x="900" y="1560"/>
                  </a:moveTo>
                  <a:cubicBezTo>
                    <a:pt x="897" y="1552"/>
                    <a:pt x="895" y="1527"/>
                    <a:pt x="885" y="1536"/>
                  </a:cubicBezTo>
                  <a:cubicBezTo>
                    <a:pt x="891" y="1541"/>
                    <a:pt x="893" y="1550"/>
                    <a:pt x="894" y="1560"/>
                  </a:cubicBezTo>
                  <a:cubicBezTo>
                    <a:pt x="884" y="1554"/>
                    <a:pt x="883" y="1539"/>
                    <a:pt x="870" y="1536"/>
                  </a:cubicBezTo>
                  <a:cubicBezTo>
                    <a:pt x="861" y="1493"/>
                    <a:pt x="840" y="1436"/>
                    <a:pt x="828" y="1386"/>
                  </a:cubicBezTo>
                  <a:cubicBezTo>
                    <a:pt x="823" y="1380"/>
                    <a:pt x="815" y="1391"/>
                    <a:pt x="813" y="1380"/>
                  </a:cubicBezTo>
                  <a:cubicBezTo>
                    <a:pt x="802" y="1345"/>
                    <a:pt x="791" y="1310"/>
                    <a:pt x="780" y="1275"/>
                  </a:cubicBezTo>
                  <a:cubicBezTo>
                    <a:pt x="777" y="1268"/>
                    <a:pt x="765" y="1237"/>
                    <a:pt x="777" y="1251"/>
                  </a:cubicBezTo>
                  <a:cubicBezTo>
                    <a:pt x="777" y="1243"/>
                    <a:pt x="775" y="1237"/>
                    <a:pt x="771" y="1233"/>
                  </a:cubicBezTo>
                  <a:cubicBezTo>
                    <a:pt x="771" y="1225"/>
                    <a:pt x="769" y="1219"/>
                    <a:pt x="765" y="1215"/>
                  </a:cubicBezTo>
                  <a:cubicBezTo>
                    <a:pt x="764" y="1217"/>
                    <a:pt x="765" y="1221"/>
                    <a:pt x="762" y="1221"/>
                  </a:cubicBezTo>
                  <a:cubicBezTo>
                    <a:pt x="757" y="1204"/>
                    <a:pt x="754" y="1175"/>
                    <a:pt x="741" y="1176"/>
                  </a:cubicBezTo>
                  <a:cubicBezTo>
                    <a:pt x="743" y="1164"/>
                    <a:pt x="754" y="1151"/>
                    <a:pt x="738" y="1146"/>
                  </a:cubicBezTo>
                  <a:cubicBezTo>
                    <a:pt x="709" y="1162"/>
                    <a:pt x="669" y="1169"/>
                    <a:pt x="636" y="1179"/>
                  </a:cubicBezTo>
                  <a:cubicBezTo>
                    <a:pt x="648" y="1254"/>
                    <a:pt x="672" y="1318"/>
                    <a:pt x="693" y="1377"/>
                  </a:cubicBezTo>
                  <a:cubicBezTo>
                    <a:pt x="699" y="1403"/>
                    <a:pt x="708" y="1426"/>
                    <a:pt x="720" y="1446"/>
                  </a:cubicBezTo>
                  <a:cubicBezTo>
                    <a:pt x="747" y="1608"/>
                    <a:pt x="789" y="1755"/>
                    <a:pt x="834" y="1899"/>
                  </a:cubicBezTo>
                  <a:cubicBezTo>
                    <a:pt x="880" y="1861"/>
                    <a:pt x="920" y="1817"/>
                    <a:pt x="978" y="1791"/>
                  </a:cubicBezTo>
                  <a:cubicBezTo>
                    <a:pt x="950" y="1716"/>
                    <a:pt x="921" y="1642"/>
                    <a:pt x="900" y="1560"/>
                  </a:cubicBezTo>
                  <a:close/>
                  <a:moveTo>
                    <a:pt x="249" y="156"/>
                  </a:moveTo>
                  <a:cubicBezTo>
                    <a:pt x="205" y="170"/>
                    <a:pt x="145" y="168"/>
                    <a:pt x="123" y="204"/>
                  </a:cubicBezTo>
                  <a:cubicBezTo>
                    <a:pt x="111" y="193"/>
                    <a:pt x="98" y="214"/>
                    <a:pt x="90" y="225"/>
                  </a:cubicBezTo>
                  <a:cubicBezTo>
                    <a:pt x="140" y="198"/>
                    <a:pt x="192" y="173"/>
                    <a:pt x="255" y="159"/>
                  </a:cubicBezTo>
                  <a:cubicBezTo>
                    <a:pt x="284" y="155"/>
                    <a:pt x="312" y="150"/>
                    <a:pt x="342" y="147"/>
                  </a:cubicBezTo>
                  <a:cubicBezTo>
                    <a:pt x="351" y="146"/>
                    <a:pt x="360" y="145"/>
                    <a:pt x="363" y="138"/>
                  </a:cubicBezTo>
                  <a:cubicBezTo>
                    <a:pt x="356" y="143"/>
                    <a:pt x="338" y="137"/>
                    <a:pt x="333" y="144"/>
                  </a:cubicBezTo>
                  <a:cubicBezTo>
                    <a:pt x="300" y="143"/>
                    <a:pt x="276" y="151"/>
                    <a:pt x="249" y="156"/>
                  </a:cubicBezTo>
                  <a:close/>
                  <a:moveTo>
                    <a:pt x="720" y="1068"/>
                  </a:moveTo>
                  <a:cubicBezTo>
                    <a:pt x="679" y="1066"/>
                    <a:pt x="637" y="1089"/>
                    <a:pt x="600" y="1101"/>
                  </a:cubicBezTo>
                  <a:cubicBezTo>
                    <a:pt x="607" y="1105"/>
                    <a:pt x="622" y="1117"/>
                    <a:pt x="612" y="1128"/>
                  </a:cubicBezTo>
                  <a:cubicBezTo>
                    <a:pt x="604" y="1129"/>
                    <a:pt x="609" y="1117"/>
                    <a:pt x="603" y="1116"/>
                  </a:cubicBezTo>
                  <a:cubicBezTo>
                    <a:pt x="602" y="1126"/>
                    <a:pt x="607" y="1142"/>
                    <a:pt x="597" y="1143"/>
                  </a:cubicBezTo>
                  <a:cubicBezTo>
                    <a:pt x="592" y="1130"/>
                    <a:pt x="595" y="1109"/>
                    <a:pt x="582" y="1104"/>
                  </a:cubicBezTo>
                  <a:cubicBezTo>
                    <a:pt x="586" y="1118"/>
                    <a:pt x="585" y="1161"/>
                    <a:pt x="609" y="1164"/>
                  </a:cubicBezTo>
                  <a:cubicBezTo>
                    <a:pt x="630" y="1157"/>
                    <a:pt x="635" y="1134"/>
                    <a:pt x="651" y="1122"/>
                  </a:cubicBezTo>
                  <a:cubicBezTo>
                    <a:pt x="654" y="1131"/>
                    <a:pt x="642" y="1150"/>
                    <a:pt x="648" y="1143"/>
                  </a:cubicBezTo>
                  <a:cubicBezTo>
                    <a:pt x="657" y="1137"/>
                    <a:pt x="650" y="1112"/>
                    <a:pt x="666" y="1122"/>
                  </a:cubicBezTo>
                  <a:cubicBezTo>
                    <a:pt x="670" y="1115"/>
                    <a:pt x="665" y="1099"/>
                    <a:pt x="675" y="1098"/>
                  </a:cubicBezTo>
                  <a:cubicBezTo>
                    <a:pt x="686" y="1110"/>
                    <a:pt x="665" y="1131"/>
                    <a:pt x="672" y="1140"/>
                  </a:cubicBezTo>
                  <a:cubicBezTo>
                    <a:pt x="679" y="1134"/>
                    <a:pt x="675" y="1117"/>
                    <a:pt x="687" y="1116"/>
                  </a:cubicBezTo>
                  <a:cubicBezTo>
                    <a:pt x="687" y="1120"/>
                    <a:pt x="687" y="1124"/>
                    <a:pt x="687" y="1128"/>
                  </a:cubicBezTo>
                  <a:cubicBezTo>
                    <a:pt x="697" y="1129"/>
                    <a:pt x="704" y="1127"/>
                    <a:pt x="711" y="1125"/>
                  </a:cubicBezTo>
                  <a:cubicBezTo>
                    <a:pt x="711" y="1117"/>
                    <a:pt x="712" y="1110"/>
                    <a:pt x="720" y="1110"/>
                  </a:cubicBezTo>
                  <a:cubicBezTo>
                    <a:pt x="727" y="1110"/>
                    <a:pt x="721" y="1120"/>
                    <a:pt x="720" y="1122"/>
                  </a:cubicBezTo>
                  <a:cubicBezTo>
                    <a:pt x="726" y="1123"/>
                    <a:pt x="727" y="1119"/>
                    <a:pt x="732" y="1119"/>
                  </a:cubicBezTo>
                  <a:cubicBezTo>
                    <a:pt x="730" y="1097"/>
                    <a:pt x="723" y="1084"/>
                    <a:pt x="720" y="1068"/>
                  </a:cubicBezTo>
                  <a:close/>
                  <a:moveTo>
                    <a:pt x="597" y="1089"/>
                  </a:moveTo>
                  <a:cubicBezTo>
                    <a:pt x="608" y="1088"/>
                    <a:pt x="617" y="1085"/>
                    <a:pt x="624" y="1080"/>
                  </a:cubicBezTo>
                  <a:cubicBezTo>
                    <a:pt x="613" y="1081"/>
                    <a:pt x="599" y="1079"/>
                    <a:pt x="597" y="1089"/>
                  </a:cubicBezTo>
                  <a:close/>
                  <a:moveTo>
                    <a:pt x="567" y="1098"/>
                  </a:moveTo>
                  <a:cubicBezTo>
                    <a:pt x="573" y="1096"/>
                    <a:pt x="595" y="1094"/>
                    <a:pt x="585" y="1086"/>
                  </a:cubicBezTo>
                  <a:cubicBezTo>
                    <a:pt x="583" y="1094"/>
                    <a:pt x="568" y="1089"/>
                    <a:pt x="567" y="1098"/>
                  </a:cubicBezTo>
                  <a:close/>
                  <a:moveTo>
                    <a:pt x="750" y="1089"/>
                  </a:moveTo>
                  <a:cubicBezTo>
                    <a:pt x="747" y="1094"/>
                    <a:pt x="738" y="1093"/>
                    <a:pt x="741" y="1104"/>
                  </a:cubicBezTo>
                  <a:cubicBezTo>
                    <a:pt x="749" y="1106"/>
                    <a:pt x="756" y="1092"/>
                    <a:pt x="750" y="108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73" name="Freeform 11"/>
            <p:cNvSpPr/>
            <p:nvPr/>
          </p:nvSpPr>
          <p:spPr bwMode="auto">
            <a:xfrm>
              <a:off x="4416425" y="1319213"/>
              <a:ext cx="104775" cy="46038"/>
            </a:xfrm>
            <a:custGeom>
              <a:cxnLst>
                <a:cxn ang="0">
                  <a:pos x="39" y="3"/>
                </a:cxn>
                <a:cxn ang="0">
                  <a:pos x="0" y="12"/>
                </a:cxn>
                <a:cxn ang="0">
                  <a:pos x="39" y="0"/>
                </a:cxn>
                <a:cxn ang="0">
                  <a:pos x="39" y="3"/>
                </a:cxn>
              </a:cxnLst>
              <a:rect b="b" l="0" r="r" t="0"/>
              <a:pathLst>
                <a:path h="17" w="39">
                  <a:moveTo>
                    <a:pt x="39" y="3"/>
                  </a:moveTo>
                  <a:cubicBezTo>
                    <a:pt x="26" y="4"/>
                    <a:pt x="10" y="17"/>
                    <a:pt x="0" y="12"/>
                  </a:cubicBezTo>
                  <a:cubicBezTo>
                    <a:pt x="14" y="9"/>
                    <a:pt x="25" y="3"/>
                    <a:pt x="39" y="0"/>
                  </a:cubicBezTo>
                  <a:cubicBezTo>
                    <a:pt x="39" y="1"/>
                    <a:pt x="39" y="2"/>
                    <a:pt x="39" y="3"/>
                  </a:cubicBezTo>
                  <a:close/>
                </a:path>
              </a:pathLst>
            </a:custGeom>
            <a:solidFill>
              <a:srgbClr val="0B576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74" name="Freeform 12"/>
            <p:cNvSpPr/>
            <p:nvPr/>
          </p:nvSpPr>
          <p:spPr bwMode="auto">
            <a:xfrm>
              <a:off x="5254625" y="3273425"/>
              <a:ext cx="25400" cy="104775"/>
            </a:xfrm>
            <a:custGeom>
              <a:cxnLst>
                <a:cxn ang="0">
                  <a:pos x="0" y="6"/>
                </a:cxn>
                <a:cxn ang="0">
                  <a:pos x="3" y="0"/>
                </a:cxn>
                <a:cxn ang="0">
                  <a:pos x="9" y="18"/>
                </a:cxn>
                <a:cxn ang="0">
                  <a:pos x="0" y="6"/>
                </a:cxn>
              </a:cxnLst>
              <a:rect b="b" l="0" r="r" t="0"/>
              <a:pathLst>
                <a:path h="39" w="9">
                  <a:moveTo>
                    <a:pt x="0" y="6"/>
                  </a:moveTo>
                  <a:cubicBezTo>
                    <a:pt x="3" y="6"/>
                    <a:pt x="2" y="2"/>
                    <a:pt x="3" y="0"/>
                  </a:cubicBezTo>
                  <a:cubicBezTo>
                    <a:pt x="7" y="4"/>
                    <a:pt x="9" y="10"/>
                    <a:pt x="9" y="18"/>
                  </a:cubicBezTo>
                  <a:cubicBezTo>
                    <a:pt x="8" y="39"/>
                    <a:pt x="2" y="11"/>
                    <a:pt x="0" y="6"/>
                  </a:cubicBezTo>
                  <a:close/>
                </a:path>
              </a:pathLst>
            </a:custGeom>
            <a:solidFill>
              <a:srgbClr val="163B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75" name="Freeform 13"/>
            <p:cNvSpPr/>
            <p:nvPr/>
          </p:nvSpPr>
          <p:spPr bwMode="auto">
            <a:xfrm>
              <a:off x="5513388" y="5016500"/>
              <a:ext cx="80963" cy="80963"/>
            </a:xfrm>
            <a:custGeom>
              <a:cxnLst>
                <a:cxn ang="0">
                  <a:pos x="0" y="30"/>
                </a:cxn>
                <a:cxn ang="0">
                  <a:pos x="30" y="0"/>
                </a:cxn>
                <a:cxn ang="0">
                  <a:pos x="0" y="30"/>
                </a:cxn>
              </a:cxnLst>
              <a:rect b="b" l="0" r="r" t="0"/>
              <a:pathLst>
                <a:path h="30" w="30">
                  <a:moveTo>
                    <a:pt x="0" y="30"/>
                  </a:moveTo>
                  <a:cubicBezTo>
                    <a:pt x="9" y="19"/>
                    <a:pt x="19" y="9"/>
                    <a:pt x="30" y="0"/>
                  </a:cubicBezTo>
                  <a:cubicBezTo>
                    <a:pt x="21" y="11"/>
                    <a:pt x="11" y="21"/>
                    <a:pt x="0" y="30"/>
                  </a:cubicBezTo>
                  <a:close/>
                </a:path>
              </a:pathLst>
            </a:custGeom>
            <a:solidFill>
              <a:srgbClr val="076B8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76" name="Freeform 15"/>
            <p:cNvSpPr>
              <a:spLocks noEditPoints="1"/>
            </p:cNvSpPr>
            <p:nvPr/>
          </p:nvSpPr>
          <p:spPr bwMode="auto">
            <a:xfrm>
              <a:off x="4681538" y="0"/>
              <a:ext cx="1017588" cy="2740025"/>
            </a:xfrm>
            <a:custGeom>
              <a:cxnLst>
                <a:cxn ang="0">
                  <a:pos x="174" y="367"/>
                </a:cxn>
                <a:cxn ang="0">
                  <a:pos x="183" y="373"/>
                </a:cxn>
                <a:cxn ang="0">
                  <a:pos x="291" y="583"/>
                </a:cxn>
                <a:cxn ang="0">
                  <a:pos x="375" y="949"/>
                </a:cxn>
                <a:cxn ang="0">
                  <a:pos x="375" y="967"/>
                </a:cxn>
                <a:cxn ang="0">
                  <a:pos x="324" y="982"/>
                </a:cxn>
                <a:cxn ang="0">
                  <a:pos x="321" y="964"/>
                </a:cxn>
                <a:cxn ang="0">
                  <a:pos x="288" y="961"/>
                </a:cxn>
                <a:cxn ang="0">
                  <a:pos x="285" y="952"/>
                </a:cxn>
                <a:cxn ang="0">
                  <a:pos x="276" y="925"/>
                </a:cxn>
                <a:cxn ang="0">
                  <a:pos x="267" y="901"/>
                </a:cxn>
                <a:cxn ang="0">
                  <a:pos x="261" y="886"/>
                </a:cxn>
                <a:cxn ang="0">
                  <a:pos x="252" y="862"/>
                </a:cxn>
                <a:cxn ang="0">
                  <a:pos x="243" y="841"/>
                </a:cxn>
                <a:cxn ang="0">
                  <a:pos x="99" y="142"/>
                </a:cxn>
                <a:cxn ang="0">
                  <a:pos x="84" y="124"/>
                </a:cxn>
                <a:cxn ang="0">
                  <a:pos x="90" y="79"/>
                </a:cxn>
                <a:cxn ang="0">
                  <a:pos x="66" y="79"/>
                </a:cxn>
                <a:cxn ang="0">
                  <a:pos x="24" y="13"/>
                </a:cxn>
                <a:cxn ang="0">
                  <a:pos x="0" y="10"/>
                </a:cxn>
                <a:cxn ang="0">
                  <a:pos x="9" y="4"/>
                </a:cxn>
                <a:cxn ang="0">
                  <a:pos x="141" y="73"/>
                </a:cxn>
                <a:cxn ang="0">
                  <a:pos x="225" y="367"/>
                </a:cxn>
                <a:cxn ang="0">
                  <a:pos x="276" y="607"/>
                </a:cxn>
                <a:cxn ang="0">
                  <a:pos x="276" y="607"/>
                </a:cxn>
                <a:cxn ang="0">
                  <a:pos x="87" y="211"/>
                </a:cxn>
                <a:cxn ang="0">
                  <a:pos x="105" y="208"/>
                </a:cxn>
                <a:cxn ang="0">
                  <a:pos x="105" y="208"/>
                </a:cxn>
                <a:cxn ang="0">
                  <a:pos x="129" y="259"/>
                </a:cxn>
                <a:cxn ang="0">
                  <a:pos x="120" y="259"/>
                </a:cxn>
                <a:cxn ang="0">
                  <a:pos x="150" y="301"/>
                </a:cxn>
                <a:cxn ang="0">
                  <a:pos x="147" y="397"/>
                </a:cxn>
                <a:cxn ang="0">
                  <a:pos x="147" y="397"/>
                </a:cxn>
                <a:cxn ang="0">
                  <a:pos x="213" y="382"/>
                </a:cxn>
                <a:cxn ang="0">
                  <a:pos x="228" y="421"/>
                </a:cxn>
                <a:cxn ang="0">
                  <a:pos x="222" y="382"/>
                </a:cxn>
                <a:cxn ang="0">
                  <a:pos x="237" y="763"/>
                </a:cxn>
                <a:cxn ang="0">
                  <a:pos x="276" y="757"/>
                </a:cxn>
                <a:cxn ang="0">
                  <a:pos x="276" y="757"/>
                </a:cxn>
              </a:cxnLst>
              <a:rect b="b" l="0" r="r" t="0"/>
              <a:pathLst>
                <a:path h="1018" w="378">
                  <a:moveTo>
                    <a:pt x="183" y="370"/>
                  </a:moveTo>
                  <a:cubicBezTo>
                    <a:pt x="179" y="370"/>
                    <a:pt x="179" y="366"/>
                    <a:pt x="174" y="367"/>
                  </a:cubicBezTo>
                  <a:cubicBezTo>
                    <a:pt x="186" y="473"/>
                    <a:pt x="207" y="570"/>
                    <a:pt x="252" y="643"/>
                  </a:cubicBezTo>
                  <a:cubicBezTo>
                    <a:pt x="232" y="562"/>
                    <a:pt x="189" y="478"/>
                    <a:pt x="183" y="373"/>
                  </a:cubicBezTo>
                  <a:cubicBezTo>
                    <a:pt x="201" y="371"/>
                    <a:pt x="212" y="376"/>
                    <a:pt x="228" y="376"/>
                  </a:cubicBezTo>
                  <a:cubicBezTo>
                    <a:pt x="248" y="444"/>
                    <a:pt x="268" y="512"/>
                    <a:pt x="291" y="583"/>
                  </a:cubicBezTo>
                  <a:cubicBezTo>
                    <a:pt x="313" y="650"/>
                    <a:pt x="347" y="718"/>
                    <a:pt x="354" y="790"/>
                  </a:cubicBezTo>
                  <a:cubicBezTo>
                    <a:pt x="359" y="847"/>
                    <a:pt x="364" y="898"/>
                    <a:pt x="375" y="949"/>
                  </a:cubicBezTo>
                  <a:cubicBezTo>
                    <a:pt x="367" y="946"/>
                    <a:pt x="378" y="924"/>
                    <a:pt x="363" y="928"/>
                  </a:cubicBezTo>
                  <a:cubicBezTo>
                    <a:pt x="359" y="949"/>
                    <a:pt x="369" y="956"/>
                    <a:pt x="375" y="967"/>
                  </a:cubicBezTo>
                  <a:cubicBezTo>
                    <a:pt x="354" y="975"/>
                    <a:pt x="342" y="992"/>
                    <a:pt x="321" y="1000"/>
                  </a:cubicBezTo>
                  <a:cubicBezTo>
                    <a:pt x="321" y="993"/>
                    <a:pt x="326" y="991"/>
                    <a:pt x="324" y="982"/>
                  </a:cubicBezTo>
                  <a:cubicBezTo>
                    <a:pt x="298" y="989"/>
                    <a:pt x="312" y="1015"/>
                    <a:pt x="294" y="1018"/>
                  </a:cubicBezTo>
                  <a:cubicBezTo>
                    <a:pt x="291" y="988"/>
                    <a:pt x="317" y="987"/>
                    <a:pt x="321" y="964"/>
                  </a:cubicBezTo>
                  <a:cubicBezTo>
                    <a:pt x="309" y="963"/>
                    <a:pt x="303" y="983"/>
                    <a:pt x="294" y="976"/>
                  </a:cubicBezTo>
                  <a:cubicBezTo>
                    <a:pt x="291" y="972"/>
                    <a:pt x="291" y="965"/>
                    <a:pt x="288" y="961"/>
                  </a:cubicBezTo>
                  <a:cubicBezTo>
                    <a:pt x="304" y="960"/>
                    <a:pt x="318" y="942"/>
                    <a:pt x="312" y="928"/>
                  </a:cubicBezTo>
                  <a:cubicBezTo>
                    <a:pt x="302" y="933"/>
                    <a:pt x="295" y="957"/>
                    <a:pt x="285" y="952"/>
                  </a:cubicBezTo>
                  <a:cubicBezTo>
                    <a:pt x="294" y="942"/>
                    <a:pt x="296" y="925"/>
                    <a:pt x="297" y="907"/>
                  </a:cubicBezTo>
                  <a:cubicBezTo>
                    <a:pt x="283" y="904"/>
                    <a:pt x="286" y="934"/>
                    <a:pt x="276" y="925"/>
                  </a:cubicBezTo>
                  <a:cubicBezTo>
                    <a:pt x="265" y="910"/>
                    <a:pt x="292" y="911"/>
                    <a:pt x="288" y="892"/>
                  </a:cubicBezTo>
                  <a:cubicBezTo>
                    <a:pt x="275" y="887"/>
                    <a:pt x="273" y="908"/>
                    <a:pt x="267" y="901"/>
                  </a:cubicBezTo>
                  <a:cubicBezTo>
                    <a:pt x="272" y="890"/>
                    <a:pt x="286" y="888"/>
                    <a:pt x="288" y="874"/>
                  </a:cubicBezTo>
                  <a:cubicBezTo>
                    <a:pt x="274" y="872"/>
                    <a:pt x="268" y="892"/>
                    <a:pt x="261" y="886"/>
                  </a:cubicBezTo>
                  <a:cubicBezTo>
                    <a:pt x="248" y="867"/>
                    <a:pt x="293" y="856"/>
                    <a:pt x="279" y="847"/>
                  </a:cubicBezTo>
                  <a:cubicBezTo>
                    <a:pt x="267" y="848"/>
                    <a:pt x="259" y="866"/>
                    <a:pt x="252" y="862"/>
                  </a:cubicBezTo>
                  <a:cubicBezTo>
                    <a:pt x="245" y="833"/>
                    <a:pt x="291" y="831"/>
                    <a:pt x="291" y="799"/>
                  </a:cubicBezTo>
                  <a:cubicBezTo>
                    <a:pt x="267" y="805"/>
                    <a:pt x="266" y="834"/>
                    <a:pt x="243" y="841"/>
                  </a:cubicBezTo>
                  <a:cubicBezTo>
                    <a:pt x="165" y="645"/>
                    <a:pt x="132" y="404"/>
                    <a:pt x="66" y="196"/>
                  </a:cubicBezTo>
                  <a:cubicBezTo>
                    <a:pt x="75" y="176"/>
                    <a:pt x="92" y="164"/>
                    <a:pt x="99" y="142"/>
                  </a:cubicBezTo>
                  <a:cubicBezTo>
                    <a:pt x="79" y="144"/>
                    <a:pt x="75" y="178"/>
                    <a:pt x="60" y="175"/>
                  </a:cubicBezTo>
                  <a:cubicBezTo>
                    <a:pt x="52" y="154"/>
                    <a:pt x="83" y="146"/>
                    <a:pt x="84" y="124"/>
                  </a:cubicBezTo>
                  <a:cubicBezTo>
                    <a:pt x="66" y="124"/>
                    <a:pt x="69" y="145"/>
                    <a:pt x="54" y="148"/>
                  </a:cubicBezTo>
                  <a:cubicBezTo>
                    <a:pt x="47" y="114"/>
                    <a:pt x="80" y="104"/>
                    <a:pt x="90" y="79"/>
                  </a:cubicBezTo>
                  <a:cubicBezTo>
                    <a:pt x="70" y="79"/>
                    <a:pt x="70" y="99"/>
                    <a:pt x="54" y="103"/>
                  </a:cubicBezTo>
                  <a:cubicBezTo>
                    <a:pt x="58" y="95"/>
                    <a:pt x="65" y="90"/>
                    <a:pt x="66" y="79"/>
                  </a:cubicBezTo>
                  <a:cubicBezTo>
                    <a:pt x="57" y="74"/>
                    <a:pt x="54" y="90"/>
                    <a:pt x="51" y="82"/>
                  </a:cubicBezTo>
                  <a:cubicBezTo>
                    <a:pt x="45" y="57"/>
                    <a:pt x="36" y="32"/>
                    <a:pt x="24" y="13"/>
                  </a:cubicBezTo>
                  <a:cubicBezTo>
                    <a:pt x="24" y="13"/>
                    <a:pt x="21" y="13"/>
                    <a:pt x="21" y="13"/>
                  </a:cubicBezTo>
                  <a:cubicBezTo>
                    <a:pt x="20" y="6"/>
                    <a:pt x="6" y="12"/>
                    <a:pt x="0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4" y="7"/>
                    <a:pt x="9" y="8"/>
                    <a:pt x="9" y="4"/>
                  </a:cubicBezTo>
                  <a:cubicBezTo>
                    <a:pt x="14" y="6"/>
                    <a:pt x="27" y="0"/>
                    <a:pt x="27" y="7"/>
                  </a:cubicBezTo>
                  <a:cubicBezTo>
                    <a:pt x="66" y="17"/>
                    <a:pt x="127" y="47"/>
                    <a:pt x="141" y="73"/>
                  </a:cubicBezTo>
                  <a:cubicBezTo>
                    <a:pt x="149" y="88"/>
                    <a:pt x="148" y="109"/>
                    <a:pt x="153" y="127"/>
                  </a:cubicBezTo>
                  <a:cubicBezTo>
                    <a:pt x="173" y="201"/>
                    <a:pt x="213" y="289"/>
                    <a:pt x="225" y="367"/>
                  </a:cubicBezTo>
                  <a:cubicBezTo>
                    <a:pt x="212" y="369"/>
                    <a:pt x="191" y="363"/>
                    <a:pt x="183" y="370"/>
                  </a:cubicBezTo>
                  <a:close/>
                  <a:moveTo>
                    <a:pt x="276" y="607"/>
                  </a:moveTo>
                  <a:cubicBezTo>
                    <a:pt x="262" y="641"/>
                    <a:pt x="244" y="671"/>
                    <a:pt x="234" y="709"/>
                  </a:cubicBezTo>
                  <a:cubicBezTo>
                    <a:pt x="256" y="687"/>
                    <a:pt x="285" y="640"/>
                    <a:pt x="276" y="607"/>
                  </a:cubicBezTo>
                  <a:close/>
                  <a:moveTo>
                    <a:pt x="96" y="184"/>
                  </a:moveTo>
                  <a:cubicBezTo>
                    <a:pt x="84" y="174"/>
                    <a:pt x="87" y="200"/>
                    <a:pt x="87" y="211"/>
                  </a:cubicBezTo>
                  <a:cubicBezTo>
                    <a:pt x="101" y="213"/>
                    <a:pt x="95" y="195"/>
                    <a:pt x="96" y="184"/>
                  </a:cubicBezTo>
                  <a:close/>
                  <a:moveTo>
                    <a:pt x="105" y="208"/>
                  </a:moveTo>
                  <a:cubicBezTo>
                    <a:pt x="101" y="211"/>
                    <a:pt x="97" y="240"/>
                    <a:pt x="108" y="238"/>
                  </a:cubicBezTo>
                  <a:cubicBezTo>
                    <a:pt x="111" y="234"/>
                    <a:pt x="117" y="207"/>
                    <a:pt x="105" y="208"/>
                  </a:cubicBezTo>
                  <a:close/>
                  <a:moveTo>
                    <a:pt x="120" y="259"/>
                  </a:moveTo>
                  <a:cubicBezTo>
                    <a:pt x="123" y="259"/>
                    <a:pt x="126" y="259"/>
                    <a:pt x="129" y="259"/>
                  </a:cubicBezTo>
                  <a:cubicBezTo>
                    <a:pt x="129" y="251"/>
                    <a:pt x="131" y="241"/>
                    <a:pt x="123" y="241"/>
                  </a:cubicBezTo>
                  <a:cubicBezTo>
                    <a:pt x="120" y="245"/>
                    <a:pt x="120" y="252"/>
                    <a:pt x="120" y="259"/>
                  </a:cubicBezTo>
                  <a:close/>
                  <a:moveTo>
                    <a:pt x="129" y="298"/>
                  </a:moveTo>
                  <a:cubicBezTo>
                    <a:pt x="126" y="310"/>
                    <a:pt x="151" y="316"/>
                    <a:pt x="150" y="301"/>
                  </a:cubicBezTo>
                  <a:cubicBezTo>
                    <a:pt x="140" y="303"/>
                    <a:pt x="138" y="297"/>
                    <a:pt x="129" y="298"/>
                  </a:cubicBezTo>
                  <a:close/>
                  <a:moveTo>
                    <a:pt x="147" y="397"/>
                  </a:moveTo>
                  <a:cubicBezTo>
                    <a:pt x="158" y="400"/>
                    <a:pt x="159" y="382"/>
                    <a:pt x="150" y="382"/>
                  </a:cubicBezTo>
                  <a:cubicBezTo>
                    <a:pt x="147" y="385"/>
                    <a:pt x="146" y="390"/>
                    <a:pt x="147" y="397"/>
                  </a:cubicBezTo>
                  <a:close/>
                  <a:moveTo>
                    <a:pt x="222" y="382"/>
                  </a:moveTo>
                  <a:cubicBezTo>
                    <a:pt x="219" y="382"/>
                    <a:pt x="216" y="382"/>
                    <a:pt x="213" y="382"/>
                  </a:cubicBezTo>
                  <a:cubicBezTo>
                    <a:pt x="207" y="392"/>
                    <a:pt x="202" y="403"/>
                    <a:pt x="204" y="421"/>
                  </a:cubicBezTo>
                  <a:cubicBezTo>
                    <a:pt x="208" y="425"/>
                    <a:pt x="224" y="425"/>
                    <a:pt x="228" y="421"/>
                  </a:cubicBezTo>
                  <a:cubicBezTo>
                    <a:pt x="228" y="416"/>
                    <a:pt x="228" y="411"/>
                    <a:pt x="228" y="406"/>
                  </a:cubicBezTo>
                  <a:cubicBezTo>
                    <a:pt x="215" y="402"/>
                    <a:pt x="222" y="395"/>
                    <a:pt x="222" y="382"/>
                  </a:cubicBezTo>
                  <a:close/>
                  <a:moveTo>
                    <a:pt x="279" y="679"/>
                  </a:moveTo>
                  <a:cubicBezTo>
                    <a:pt x="271" y="713"/>
                    <a:pt x="255" y="739"/>
                    <a:pt x="237" y="763"/>
                  </a:cubicBezTo>
                  <a:cubicBezTo>
                    <a:pt x="265" y="753"/>
                    <a:pt x="292" y="710"/>
                    <a:pt x="279" y="679"/>
                  </a:cubicBezTo>
                  <a:close/>
                  <a:moveTo>
                    <a:pt x="276" y="757"/>
                  </a:moveTo>
                  <a:cubicBezTo>
                    <a:pt x="266" y="769"/>
                    <a:pt x="259" y="784"/>
                    <a:pt x="246" y="793"/>
                  </a:cubicBezTo>
                  <a:cubicBezTo>
                    <a:pt x="262" y="800"/>
                    <a:pt x="285" y="775"/>
                    <a:pt x="276" y="757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77" name="Freeform 16"/>
            <p:cNvSpPr/>
            <p:nvPr/>
          </p:nvSpPr>
          <p:spPr bwMode="auto">
            <a:xfrm>
              <a:off x="4068763" y="301625"/>
              <a:ext cx="782638" cy="533400"/>
            </a:xfrm>
            <a:custGeom>
              <a:cxnLst>
                <a:cxn ang="0">
                  <a:pos x="291" y="111"/>
                </a:cxn>
                <a:cxn ang="0">
                  <a:pos x="213" y="198"/>
                </a:cxn>
                <a:cxn ang="0">
                  <a:pos x="210" y="198"/>
                </a:cxn>
                <a:cxn ang="0">
                  <a:pos x="192" y="99"/>
                </a:cxn>
                <a:cxn ang="0">
                  <a:pos x="168" y="99"/>
                </a:cxn>
                <a:cxn ang="0">
                  <a:pos x="183" y="93"/>
                </a:cxn>
                <a:cxn ang="0">
                  <a:pos x="153" y="87"/>
                </a:cxn>
                <a:cxn ang="0">
                  <a:pos x="69" y="90"/>
                </a:cxn>
                <a:cxn ang="0">
                  <a:pos x="0" y="111"/>
                </a:cxn>
                <a:cxn ang="0">
                  <a:pos x="267" y="0"/>
                </a:cxn>
                <a:cxn ang="0">
                  <a:pos x="261" y="45"/>
                </a:cxn>
                <a:cxn ang="0">
                  <a:pos x="270" y="36"/>
                </a:cxn>
                <a:cxn ang="0">
                  <a:pos x="291" y="111"/>
                </a:cxn>
              </a:cxnLst>
              <a:rect b="b" l="0" r="r" t="0"/>
              <a:pathLst>
                <a:path h="198" w="291">
                  <a:moveTo>
                    <a:pt x="291" y="111"/>
                  </a:moveTo>
                  <a:cubicBezTo>
                    <a:pt x="280" y="155"/>
                    <a:pt x="246" y="176"/>
                    <a:pt x="213" y="198"/>
                  </a:cubicBezTo>
                  <a:cubicBezTo>
                    <a:pt x="212" y="198"/>
                    <a:pt x="211" y="198"/>
                    <a:pt x="210" y="198"/>
                  </a:cubicBezTo>
                  <a:cubicBezTo>
                    <a:pt x="206" y="163"/>
                    <a:pt x="198" y="132"/>
                    <a:pt x="192" y="99"/>
                  </a:cubicBezTo>
                  <a:cubicBezTo>
                    <a:pt x="184" y="99"/>
                    <a:pt x="176" y="99"/>
                    <a:pt x="168" y="99"/>
                  </a:cubicBezTo>
                  <a:cubicBezTo>
                    <a:pt x="157" y="93"/>
                    <a:pt x="185" y="100"/>
                    <a:pt x="183" y="93"/>
                  </a:cubicBezTo>
                  <a:cubicBezTo>
                    <a:pt x="178" y="86"/>
                    <a:pt x="160" y="92"/>
                    <a:pt x="153" y="87"/>
                  </a:cubicBezTo>
                  <a:cubicBezTo>
                    <a:pt x="126" y="89"/>
                    <a:pt x="91" y="83"/>
                    <a:pt x="69" y="90"/>
                  </a:cubicBezTo>
                  <a:cubicBezTo>
                    <a:pt x="45" y="96"/>
                    <a:pt x="26" y="107"/>
                    <a:pt x="0" y="111"/>
                  </a:cubicBezTo>
                  <a:cubicBezTo>
                    <a:pt x="78" y="63"/>
                    <a:pt x="162" y="21"/>
                    <a:pt x="267" y="0"/>
                  </a:cubicBezTo>
                  <a:cubicBezTo>
                    <a:pt x="275" y="16"/>
                    <a:pt x="259" y="26"/>
                    <a:pt x="261" y="45"/>
                  </a:cubicBezTo>
                  <a:cubicBezTo>
                    <a:pt x="261" y="51"/>
                    <a:pt x="274" y="44"/>
                    <a:pt x="270" y="36"/>
                  </a:cubicBezTo>
                  <a:cubicBezTo>
                    <a:pt x="276" y="62"/>
                    <a:pt x="286" y="84"/>
                    <a:pt x="291" y="111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78" name="Freeform 17"/>
            <p:cNvSpPr/>
            <p:nvPr/>
          </p:nvSpPr>
          <p:spPr bwMode="auto">
            <a:xfrm>
              <a:off x="3448050" y="422275"/>
              <a:ext cx="442913" cy="185738"/>
            </a:xfrm>
            <a:custGeom>
              <a:cxnLst>
                <a:cxn ang="0">
                  <a:pos x="165" y="3"/>
                </a:cxn>
                <a:cxn ang="0">
                  <a:pos x="0" y="69"/>
                </a:cxn>
                <a:cxn ang="0">
                  <a:pos x="33" y="48"/>
                </a:cxn>
                <a:cxn ang="0">
                  <a:pos x="159" y="0"/>
                </a:cxn>
                <a:cxn ang="0">
                  <a:pos x="165" y="3"/>
                </a:cxn>
              </a:cxnLst>
              <a:rect b="b" l="0" r="r" t="0"/>
              <a:pathLst>
                <a:path h="69" w="165">
                  <a:moveTo>
                    <a:pt x="165" y="3"/>
                  </a:moveTo>
                  <a:cubicBezTo>
                    <a:pt x="102" y="17"/>
                    <a:pt x="50" y="42"/>
                    <a:pt x="0" y="69"/>
                  </a:cubicBezTo>
                  <a:cubicBezTo>
                    <a:pt x="8" y="58"/>
                    <a:pt x="21" y="37"/>
                    <a:pt x="33" y="48"/>
                  </a:cubicBezTo>
                  <a:cubicBezTo>
                    <a:pt x="55" y="12"/>
                    <a:pt x="115" y="14"/>
                    <a:pt x="159" y="0"/>
                  </a:cubicBezTo>
                  <a:cubicBezTo>
                    <a:pt x="159" y="3"/>
                    <a:pt x="163" y="2"/>
                    <a:pt x="165" y="3"/>
                  </a:cubicBezTo>
                  <a:close/>
                </a:path>
              </a:pathLst>
            </a:custGeom>
            <a:solidFill>
              <a:srgbClr val="4EA2B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79" name="Freeform 18"/>
            <p:cNvSpPr/>
            <p:nvPr/>
          </p:nvSpPr>
          <p:spPr bwMode="auto">
            <a:xfrm>
              <a:off x="3832225" y="568325"/>
              <a:ext cx="849313" cy="877888"/>
            </a:xfrm>
            <a:custGeom>
              <a:cxnLst>
                <a:cxn ang="0">
                  <a:pos x="76" y="30"/>
                </a:cxn>
                <a:cxn ang="0">
                  <a:pos x="244" y="0"/>
                </a:cxn>
                <a:cxn ang="0">
                  <a:pos x="238" y="9"/>
                </a:cxn>
                <a:cxn ang="0">
                  <a:pos x="274" y="21"/>
                </a:cxn>
                <a:cxn ang="0">
                  <a:pos x="316" y="258"/>
                </a:cxn>
                <a:cxn ang="0">
                  <a:pos x="256" y="282"/>
                </a:cxn>
                <a:cxn ang="0">
                  <a:pos x="256" y="279"/>
                </a:cxn>
                <a:cxn ang="0">
                  <a:pos x="304" y="255"/>
                </a:cxn>
                <a:cxn ang="0">
                  <a:pos x="181" y="294"/>
                </a:cxn>
                <a:cxn ang="0">
                  <a:pos x="130" y="315"/>
                </a:cxn>
                <a:cxn ang="0">
                  <a:pos x="85" y="315"/>
                </a:cxn>
                <a:cxn ang="0">
                  <a:pos x="85" y="309"/>
                </a:cxn>
                <a:cxn ang="0">
                  <a:pos x="22" y="195"/>
                </a:cxn>
                <a:cxn ang="0">
                  <a:pos x="31" y="192"/>
                </a:cxn>
                <a:cxn ang="0">
                  <a:pos x="1" y="126"/>
                </a:cxn>
                <a:cxn ang="0">
                  <a:pos x="85" y="63"/>
                </a:cxn>
                <a:cxn ang="0">
                  <a:pos x="4" y="114"/>
                </a:cxn>
                <a:cxn ang="0">
                  <a:pos x="49" y="60"/>
                </a:cxn>
                <a:cxn ang="0">
                  <a:pos x="121" y="27"/>
                </a:cxn>
                <a:cxn ang="0">
                  <a:pos x="79" y="33"/>
                </a:cxn>
                <a:cxn ang="0">
                  <a:pos x="76" y="30"/>
                </a:cxn>
              </a:cxnLst>
              <a:rect b="b" l="0" r="r" t="0"/>
              <a:pathLst>
                <a:path h="326" w="316">
                  <a:moveTo>
                    <a:pt x="76" y="30"/>
                  </a:moveTo>
                  <a:cubicBezTo>
                    <a:pt x="118" y="6"/>
                    <a:pt x="178" y="0"/>
                    <a:pt x="244" y="0"/>
                  </a:cubicBezTo>
                  <a:cubicBezTo>
                    <a:pt x="243" y="4"/>
                    <a:pt x="239" y="5"/>
                    <a:pt x="238" y="9"/>
                  </a:cubicBezTo>
                  <a:cubicBezTo>
                    <a:pt x="252" y="11"/>
                    <a:pt x="258" y="21"/>
                    <a:pt x="274" y="21"/>
                  </a:cubicBezTo>
                  <a:cubicBezTo>
                    <a:pt x="291" y="97"/>
                    <a:pt x="302" y="179"/>
                    <a:pt x="316" y="258"/>
                  </a:cubicBezTo>
                  <a:cubicBezTo>
                    <a:pt x="297" y="267"/>
                    <a:pt x="276" y="274"/>
                    <a:pt x="256" y="282"/>
                  </a:cubicBezTo>
                  <a:cubicBezTo>
                    <a:pt x="256" y="281"/>
                    <a:pt x="256" y="280"/>
                    <a:pt x="256" y="279"/>
                  </a:cubicBezTo>
                  <a:cubicBezTo>
                    <a:pt x="272" y="271"/>
                    <a:pt x="291" y="266"/>
                    <a:pt x="304" y="255"/>
                  </a:cubicBezTo>
                  <a:cubicBezTo>
                    <a:pt x="256" y="249"/>
                    <a:pt x="228" y="289"/>
                    <a:pt x="181" y="294"/>
                  </a:cubicBezTo>
                  <a:cubicBezTo>
                    <a:pt x="174" y="311"/>
                    <a:pt x="150" y="311"/>
                    <a:pt x="130" y="315"/>
                  </a:cubicBezTo>
                  <a:cubicBezTo>
                    <a:pt x="115" y="315"/>
                    <a:pt x="100" y="315"/>
                    <a:pt x="85" y="315"/>
                  </a:cubicBezTo>
                  <a:cubicBezTo>
                    <a:pt x="81" y="314"/>
                    <a:pt x="85" y="312"/>
                    <a:pt x="85" y="309"/>
                  </a:cubicBezTo>
                  <a:cubicBezTo>
                    <a:pt x="32" y="326"/>
                    <a:pt x="53" y="219"/>
                    <a:pt x="22" y="195"/>
                  </a:cubicBezTo>
                  <a:cubicBezTo>
                    <a:pt x="22" y="191"/>
                    <a:pt x="27" y="192"/>
                    <a:pt x="31" y="192"/>
                  </a:cubicBezTo>
                  <a:cubicBezTo>
                    <a:pt x="18" y="173"/>
                    <a:pt x="18" y="141"/>
                    <a:pt x="1" y="126"/>
                  </a:cubicBezTo>
                  <a:cubicBezTo>
                    <a:pt x="28" y="104"/>
                    <a:pt x="59" y="86"/>
                    <a:pt x="85" y="63"/>
                  </a:cubicBezTo>
                  <a:cubicBezTo>
                    <a:pt x="54" y="64"/>
                    <a:pt x="28" y="96"/>
                    <a:pt x="4" y="114"/>
                  </a:cubicBezTo>
                  <a:cubicBezTo>
                    <a:pt x="0" y="88"/>
                    <a:pt x="30" y="72"/>
                    <a:pt x="49" y="60"/>
                  </a:cubicBezTo>
                  <a:cubicBezTo>
                    <a:pt x="71" y="46"/>
                    <a:pt x="98" y="36"/>
                    <a:pt x="121" y="27"/>
                  </a:cubicBezTo>
                  <a:cubicBezTo>
                    <a:pt x="109" y="19"/>
                    <a:pt x="92" y="32"/>
                    <a:pt x="79" y="33"/>
                  </a:cubicBezTo>
                  <a:cubicBezTo>
                    <a:pt x="76" y="34"/>
                    <a:pt x="76" y="32"/>
                    <a:pt x="76" y="3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80" name="Freeform 19"/>
            <p:cNvSpPr/>
            <p:nvPr/>
          </p:nvSpPr>
          <p:spPr bwMode="auto">
            <a:xfrm>
              <a:off x="3616325" y="754063"/>
              <a:ext cx="282575" cy="596900"/>
            </a:xfrm>
            <a:custGeom>
              <a:cxnLst>
                <a:cxn ang="0">
                  <a:pos x="105" y="168"/>
                </a:cxn>
                <a:cxn ang="0">
                  <a:pos x="48" y="222"/>
                </a:cxn>
                <a:cxn ang="0">
                  <a:pos x="0" y="15"/>
                </a:cxn>
                <a:cxn ang="0">
                  <a:pos x="60" y="0"/>
                </a:cxn>
                <a:cxn ang="0">
                  <a:pos x="105" y="168"/>
                </a:cxn>
              </a:cxnLst>
              <a:rect b="b" l="0" r="r" t="0"/>
              <a:pathLst>
                <a:path h="221" w="105">
                  <a:moveTo>
                    <a:pt x="105" y="168"/>
                  </a:moveTo>
                  <a:cubicBezTo>
                    <a:pt x="82" y="171"/>
                    <a:pt x="59" y="197"/>
                    <a:pt x="48" y="222"/>
                  </a:cubicBezTo>
                  <a:cubicBezTo>
                    <a:pt x="30" y="155"/>
                    <a:pt x="3" y="97"/>
                    <a:pt x="0" y="15"/>
                  </a:cubicBezTo>
                  <a:cubicBezTo>
                    <a:pt x="20" y="10"/>
                    <a:pt x="40" y="5"/>
                    <a:pt x="60" y="0"/>
                  </a:cubicBezTo>
                  <a:cubicBezTo>
                    <a:pt x="56" y="63"/>
                    <a:pt x="100" y="103"/>
                    <a:pt x="105" y="168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81" name="Freeform 20"/>
            <p:cNvSpPr/>
            <p:nvPr/>
          </p:nvSpPr>
          <p:spPr bwMode="auto">
            <a:xfrm>
              <a:off x="3827463" y="730250"/>
              <a:ext cx="79375" cy="85725"/>
            </a:xfrm>
            <a:custGeom>
              <a:cxnLst>
                <a:cxn ang="0">
                  <a:pos x="30" y="3"/>
                </a:cxn>
                <a:cxn ang="0">
                  <a:pos x="0" y="24"/>
                </a:cxn>
                <a:cxn ang="0">
                  <a:pos x="30" y="0"/>
                </a:cxn>
                <a:cxn ang="0">
                  <a:pos x="30" y="3"/>
                </a:cxn>
              </a:cxnLst>
              <a:rect b="b" l="0" r="r" t="0"/>
              <a:pathLst>
                <a:path h="32" w="30">
                  <a:moveTo>
                    <a:pt x="30" y="3"/>
                  </a:moveTo>
                  <a:cubicBezTo>
                    <a:pt x="17" y="6"/>
                    <a:pt x="14" y="32"/>
                    <a:pt x="0" y="24"/>
                  </a:cubicBezTo>
                  <a:cubicBezTo>
                    <a:pt x="6" y="12"/>
                    <a:pt x="19" y="7"/>
                    <a:pt x="30" y="0"/>
                  </a:cubicBezTo>
                  <a:cubicBezTo>
                    <a:pt x="30" y="1"/>
                    <a:pt x="30" y="2"/>
                    <a:pt x="30" y="3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82" name="Freeform 21"/>
            <p:cNvSpPr>
              <a:spLocks noEditPoints="1"/>
            </p:cNvSpPr>
            <p:nvPr/>
          </p:nvSpPr>
          <p:spPr bwMode="auto">
            <a:xfrm>
              <a:off x="4117975" y="1555750"/>
              <a:ext cx="1011238" cy="1030288"/>
            </a:xfrm>
            <a:custGeom>
              <a:cxnLst>
                <a:cxn ang="0">
                  <a:pos x="126" y="383"/>
                </a:cxn>
                <a:cxn ang="0">
                  <a:pos x="93" y="383"/>
                </a:cxn>
                <a:cxn ang="0">
                  <a:pos x="12" y="113"/>
                </a:cxn>
                <a:cxn ang="0">
                  <a:pos x="3" y="98"/>
                </a:cxn>
                <a:cxn ang="0">
                  <a:pos x="168" y="23"/>
                </a:cxn>
                <a:cxn ang="0">
                  <a:pos x="255" y="8"/>
                </a:cxn>
                <a:cxn ang="0">
                  <a:pos x="300" y="68"/>
                </a:cxn>
                <a:cxn ang="0">
                  <a:pos x="375" y="272"/>
                </a:cxn>
                <a:cxn ang="0">
                  <a:pos x="366" y="308"/>
                </a:cxn>
                <a:cxn ang="0">
                  <a:pos x="177" y="383"/>
                </a:cxn>
                <a:cxn ang="0">
                  <a:pos x="126" y="383"/>
                </a:cxn>
                <a:cxn ang="0">
                  <a:pos x="207" y="20"/>
                </a:cxn>
                <a:cxn ang="0">
                  <a:pos x="159" y="35"/>
                </a:cxn>
                <a:cxn ang="0">
                  <a:pos x="27" y="128"/>
                </a:cxn>
                <a:cxn ang="0">
                  <a:pos x="126" y="41"/>
                </a:cxn>
                <a:cxn ang="0">
                  <a:pos x="21" y="104"/>
                </a:cxn>
                <a:cxn ang="0">
                  <a:pos x="99" y="377"/>
                </a:cxn>
                <a:cxn ang="0">
                  <a:pos x="120" y="377"/>
                </a:cxn>
                <a:cxn ang="0">
                  <a:pos x="168" y="377"/>
                </a:cxn>
                <a:cxn ang="0">
                  <a:pos x="366" y="272"/>
                </a:cxn>
                <a:cxn ang="0">
                  <a:pos x="300" y="122"/>
                </a:cxn>
                <a:cxn ang="0">
                  <a:pos x="309" y="182"/>
                </a:cxn>
                <a:cxn ang="0">
                  <a:pos x="252" y="20"/>
                </a:cxn>
                <a:cxn ang="0">
                  <a:pos x="240" y="20"/>
                </a:cxn>
                <a:cxn ang="0">
                  <a:pos x="207" y="20"/>
                </a:cxn>
              </a:cxnLst>
              <a:rect b="b" l="0" r="r" t="0"/>
              <a:pathLst>
                <a:path h="383" w="376">
                  <a:moveTo>
                    <a:pt x="126" y="383"/>
                  </a:moveTo>
                  <a:cubicBezTo>
                    <a:pt x="115" y="383"/>
                    <a:pt x="104" y="383"/>
                    <a:pt x="93" y="383"/>
                  </a:cubicBezTo>
                  <a:cubicBezTo>
                    <a:pt x="63" y="296"/>
                    <a:pt x="13" y="229"/>
                    <a:pt x="12" y="113"/>
                  </a:cubicBezTo>
                  <a:cubicBezTo>
                    <a:pt x="18" y="99"/>
                    <a:pt x="0" y="109"/>
                    <a:pt x="3" y="98"/>
                  </a:cubicBezTo>
                  <a:cubicBezTo>
                    <a:pt x="23" y="38"/>
                    <a:pt x="102" y="36"/>
                    <a:pt x="168" y="23"/>
                  </a:cubicBezTo>
                  <a:cubicBezTo>
                    <a:pt x="191" y="19"/>
                    <a:pt x="217" y="0"/>
                    <a:pt x="255" y="8"/>
                  </a:cubicBezTo>
                  <a:cubicBezTo>
                    <a:pt x="273" y="26"/>
                    <a:pt x="280" y="61"/>
                    <a:pt x="300" y="68"/>
                  </a:cubicBezTo>
                  <a:cubicBezTo>
                    <a:pt x="319" y="142"/>
                    <a:pt x="345" y="209"/>
                    <a:pt x="375" y="272"/>
                  </a:cubicBezTo>
                  <a:cubicBezTo>
                    <a:pt x="376" y="288"/>
                    <a:pt x="362" y="289"/>
                    <a:pt x="366" y="308"/>
                  </a:cubicBezTo>
                  <a:cubicBezTo>
                    <a:pt x="313" y="343"/>
                    <a:pt x="260" y="378"/>
                    <a:pt x="177" y="383"/>
                  </a:cubicBezTo>
                  <a:cubicBezTo>
                    <a:pt x="160" y="383"/>
                    <a:pt x="143" y="383"/>
                    <a:pt x="126" y="383"/>
                  </a:cubicBezTo>
                  <a:close/>
                  <a:moveTo>
                    <a:pt x="207" y="20"/>
                  </a:moveTo>
                  <a:cubicBezTo>
                    <a:pt x="189" y="23"/>
                    <a:pt x="152" y="26"/>
                    <a:pt x="159" y="35"/>
                  </a:cubicBezTo>
                  <a:cubicBezTo>
                    <a:pt x="104" y="53"/>
                    <a:pt x="66" y="104"/>
                    <a:pt x="27" y="128"/>
                  </a:cubicBezTo>
                  <a:cubicBezTo>
                    <a:pt x="50" y="89"/>
                    <a:pt x="87" y="64"/>
                    <a:pt x="126" y="41"/>
                  </a:cubicBezTo>
                  <a:cubicBezTo>
                    <a:pt x="81" y="52"/>
                    <a:pt x="50" y="77"/>
                    <a:pt x="21" y="104"/>
                  </a:cubicBezTo>
                  <a:cubicBezTo>
                    <a:pt x="17" y="225"/>
                    <a:pt x="73" y="286"/>
                    <a:pt x="99" y="377"/>
                  </a:cubicBezTo>
                  <a:cubicBezTo>
                    <a:pt x="106" y="377"/>
                    <a:pt x="113" y="377"/>
                    <a:pt x="120" y="377"/>
                  </a:cubicBezTo>
                  <a:cubicBezTo>
                    <a:pt x="129" y="382"/>
                    <a:pt x="159" y="382"/>
                    <a:pt x="168" y="377"/>
                  </a:cubicBezTo>
                  <a:cubicBezTo>
                    <a:pt x="257" y="365"/>
                    <a:pt x="339" y="337"/>
                    <a:pt x="366" y="272"/>
                  </a:cubicBezTo>
                  <a:cubicBezTo>
                    <a:pt x="338" y="228"/>
                    <a:pt x="329" y="165"/>
                    <a:pt x="300" y="122"/>
                  </a:cubicBezTo>
                  <a:cubicBezTo>
                    <a:pt x="298" y="145"/>
                    <a:pt x="315" y="165"/>
                    <a:pt x="309" y="182"/>
                  </a:cubicBezTo>
                  <a:cubicBezTo>
                    <a:pt x="281" y="137"/>
                    <a:pt x="285" y="60"/>
                    <a:pt x="252" y="20"/>
                  </a:cubicBezTo>
                  <a:cubicBezTo>
                    <a:pt x="248" y="20"/>
                    <a:pt x="244" y="20"/>
                    <a:pt x="240" y="20"/>
                  </a:cubicBezTo>
                  <a:cubicBezTo>
                    <a:pt x="236" y="15"/>
                    <a:pt x="211" y="15"/>
                    <a:pt x="207" y="2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83" name="Freeform 22"/>
            <p:cNvSpPr>
              <a:spLocks noEditPoints="1"/>
            </p:cNvSpPr>
            <p:nvPr/>
          </p:nvSpPr>
          <p:spPr bwMode="auto">
            <a:xfrm>
              <a:off x="4162425" y="1609725"/>
              <a:ext cx="939800" cy="960438"/>
            </a:xfrm>
            <a:custGeom>
              <a:cxnLst>
                <a:cxn ang="0">
                  <a:pos x="103" y="357"/>
                </a:cxn>
                <a:cxn ang="0">
                  <a:pos x="82" y="357"/>
                </a:cxn>
                <a:cxn ang="0">
                  <a:pos x="4" y="84"/>
                </a:cxn>
                <a:cxn ang="0">
                  <a:pos x="109" y="21"/>
                </a:cxn>
                <a:cxn ang="0">
                  <a:pos x="10" y="108"/>
                </a:cxn>
                <a:cxn ang="0">
                  <a:pos x="142" y="15"/>
                </a:cxn>
                <a:cxn ang="0">
                  <a:pos x="190" y="0"/>
                </a:cxn>
                <a:cxn ang="0">
                  <a:pos x="223" y="0"/>
                </a:cxn>
                <a:cxn ang="0">
                  <a:pos x="235" y="0"/>
                </a:cxn>
                <a:cxn ang="0">
                  <a:pos x="292" y="162"/>
                </a:cxn>
                <a:cxn ang="0">
                  <a:pos x="283" y="102"/>
                </a:cxn>
                <a:cxn ang="0">
                  <a:pos x="349" y="252"/>
                </a:cxn>
                <a:cxn ang="0">
                  <a:pos x="151" y="357"/>
                </a:cxn>
                <a:cxn ang="0">
                  <a:pos x="103" y="357"/>
                </a:cxn>
                <a:cxn ang="0">
                  <a:pos x="19" y="129"/>
                </a:cxn>
                <a:cxn ang="0">
                  <a:pos x="115" y="60"/>
                </a:cxn>
                <a:cxn ang="0">
                  <a:pos x="19" y="129"/>
                </a:cxn>
              </a:cxnLst>
              <a:rect b="b" l="0" r="r" t="0"/>
              <a:pathLst>
                <a:path h="357" w="349">
                  <a:moveTo>
                    <a:pt x="103" y="357"/>
                  </a:moveTo>
                  <a:cubicBezTo>
                    <a:pt x="96" y="357"/>
                    <a:pt x="89" y="357"/>
                    <a:pt x="82" y="357"/>
                  </a:cubicBezTo>
                  <a:cubicBezTo>
                    <a:pt x="56" y="266"/>
                    <a:pt x="0" y="205"/>
                    <a:pt x="4" y="84"/>
                  </a:cubicBezTo>
                  <a:cubicBezTo>
                    <a:pt x="33" y="57"/>
                    <a:pt x="64" y="32"/>
                    <a:pt x="109" y="21"/>
                  </a:cubicBezTo>
                  <a:cubicBezTo>
                    <a:pt x="70" y="44"/>
                    <a:pt x="33" y="69"/>
                    <a:pt x="10" y="108"/>
                  </a:cubicBezTo>
                  <a:cubicBezTo>
                    <a:pt x="49" y="84"/>
                    <a:pt x="87" y="33"/>
                    <a:pt x="142" y="15"/>
                  </a:cubicBezTo>
                  <a:cubicBezTo>
                    <a:pt x="135" y="6"/>
                    <a:pt x="172" y="3"/>
                    <a:pt x="190" y="0"/>
                  </a:cubicBezTo>
                  <a:cubicBezTo>
                    <a:pt x="201" y="0"/>
                    <a:pt x="212" y="0"/>
                    <a:pt x="223" y="0"/>
                  </a:cubicBezTo>
                  <a:cubicBezTo>
                    <a:pt x="227" y="0"/>
                    <a:pt x="231" y="0"/>
                    <a:pt x="235" y="0"/>
                  </a:cubicBezTo>
                  <a:cubicBezTo>
                    <a:pt x="268" y="40"/>
                    <a:pt x="264" y="117"/>
                    <a:pt x="292" y="162"/>
                  </a:cubicBezTo>
                  <a:cubicBezTo>
                    <a:pt x="298" y="145"/>
                    <a:pt x="281" y="125"/>
                    <a:pt x="283" y="102"/>
                  </a:cubicBezTo>
                  <a:cubicBezTo>
                    <a:pt x="312" y="145"/>
                    <a:pt x="321" y="208"/>
                    <a:pt x="349" y="252"/>
                  </a:cubicBezTo>
                  <a:cubicBezTo>
                    <a:pt x="322" y="317"/>
                    <a:pt x="240" y="345"/>
                    <a:pt x="151" y="357"/>
                  </a:cubicBezTo>
                  <a:cubicBezTo>
                    <a:pt x="135" y="357"/>
                    <a:pt x="119" y="357"/>
                    <a:pt x="103" y="357"/>
                  </a:cubicBezTo>
                  <a:close/>
                  <a:moveTo>
                    <a:pt x="19" y="129"/>
                  </a:moveTo>
                  <a:cubicBezTo>
                    <a:pt x="54" y="109"/>
                    <a:pt x="76" y="76"/>
                    <a:pt x="115" y="60"/>
                  </a:cubicBezTo>
                  <a:cubicBezTo>
                    <a:pt x="71" y="71"/>
                    <a:pt x="37" y="92"/>
                    <a:pt x="19" y="129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84" name="Freeform 23"/>
            <p:cNvSpPr/>
            <p:nvPr/>
          </p:nvSpPr>
          <p:spPr bwMode="auto">
            <a:xfrm>
              <a:off x="4214813" y="1771650"/>
              <a:ext cx="257175" cy="185738"/>
            </a:xfrm>
            <a:custGeom>
              <a:cxnLst>
                <a:cxn ang="0">
                  <a:pos x="96" y="0"/>
                </a:cxn>
                <a:cxn ang="0">
                  <a:pos x="0" y="69"/>
                </a:cxn>
                <a:cxn ang="0">
                  <a:pos x="96" y="0"/>
                </a:cxn>
              </a:cxnLst>
              <a:rect b="b" l="0" r="r" t="0"/>
              <a:pathLst>
                <a:path h="69" w="96">
                  <a:moveTo>
                    <a:pt x="96" y="0"/>
                  </a:moveTo>
                  <a:cubicBezTo>
                    <a:pt x="57" y="16"/>
                    <a:pt x="35" y="49"/>
                    <a:pt x="0" y="69"/>
                  </a:cubicBezTo>
                  <a:cubicBezTo>
                    <a:pt x="18" y="32"/>
                    <a:pt x="52" y="11"/>
                    <a:pt x="96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85" name="Freeform 24"/>
            <p:cNvSpPr/>
            <p:nvPr/>
          </p:nvSpPr>
          <p:spPr bwMode="auto">
            <a:xfrm>
              <a:off x="5343525" y="2038350"/>
              <a:ext cx="104775" cy="114300"/>
            </a:xfrm>
            <a:custGeom>
              <a:cxnLst>
                <a:cxn ang="0">
                  <a:pos x="0" y="36"/>
                </a:cxn>
                <a:cxn ang="0">
                  <a:pos x="30" y="0"/>
                </a:cxn>
                <a:cxn ang="0">
                  <a:pos x="0" y="36"/>
                </a:cxn>
              </a:cxnLst>
              <a:rect b="b" l="0" r="r" t="0"/>
              <a:pathLst>
                <a:path h="43" w="39">
                  <a:moveTo>
                    <a:pt x="0" y="36"/>
                  </a:moveTo>
                  <a:cubicBezTo>
                    <a:pt x="13" y="27"/>
                    <a:pt x="20" y="12"/>
                    <a:pt x="30" y="0"/>
                  </a:cubicBezTo>
                  <a:cubicBezTo>
                    <a:pt x="39" y="18"/>
                    <a:pt x="16" y="43"/>
                    <a:pt x="0" y="3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86" name="Freeform 25"/>
            <p:cNvSpPr/>
            <p:nvPr/>
          </p:nvSpPr>
          <p:spPr bwMode="auto">
            <a:xfrm>
              <a:off x="4811713" y="2906713"/>
              <a:ext cx="73025" cy="26988"/>
            </a:xfrm>
            <a:custGeom>
              <a:cxnLst>
                <a:cxn ang="0">
                  <a:pos x="27" y="1"/>
                </a:cxn>
                <a:cxn ang="0">
                  <a:pos x="0" y="10"/>
                </a:cxn>
                <a:cxn ang="0">
                  <a:pos x="27" y="1"/>
                </a:cxn>
              </a:cxnLst>
              <a:rect b="b" l="0" r="r" t="0"/>
              <a:pathLst>
                <a:path h="10" w="27">
                  <a:moveTo>
                    <a:pt x="27" y="1"/>
                  </a:moveTo>
                  <a:cubicBezTo>
                    <a:pt x="20" y="6"/>
                    <a:pt x="11" y="9"/>
                    <a:pt x="0" y="10"/>
                  </a:cubicBezTo>
                  <a:cubicBezTo>
                    <a:pt x="2" y="0"/>
                    <a:pt x="16" y="2"/>
                    <a:pt x="27" y="1"/>
                  </a:cubicBezTo>
                  <a:close/>
                </a:path>
              </a:pathLst>
            </a:custGeom>
            <a:solidFill>
              <a:srgbClr val="076B8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87" name="Freeform 26"/>
            <p:cNvSpPr>
              <a:spLocks noEditPoints="1"/>
            </p:cNvSpPr>
            <p:nvPr/>
          </p:nvSpPr>
          <p:spPr bwMode="auto">
            <a:xfrm>
              <a:off x="5070475" y="3433763"/>
              <a:ext cx="765175" cy="1679575"/>
            </a:xfrm>
            <a:custGeom>
              <a:cxnLst>
                <a:cxn ang="0">
                  <a:pos x="69" y="21"/>
                </a:cxn>
                <a:cxn ang="0">
                  <a:pos x="87" y="0"/>
                </a:cxn>
                <a:cxn ang="0">
                  <a:pos x="120" y="105"/>
                </a:cxn>
                <a:cxn ang="0">
                  <a:pos x="135" y="111"/>
                </a:cxn>
                <a:cxn ang="0">
                  <a:pos x="177" y="261"/>
                </a:cxn>
                <a:cxn ang="0">
                  <a:pos x="201" y="285"/>
                </a:cxn>
                <a:cxn ang="0">
                  <a:pos x="207" y="285"/>
                </a:cxn>
                <a:cxn ang="0">
                  <a:pos x="285" y="516"/>
                </a:cxn>
                <a:cxn ang="0">
                  <a:pos x="141" y="624"/>
                </a:cxn>
                <a:cxn ang="0">
                  <a:pos x="27" y="171"/>
                </a:cxn>
                <a:cxn ang="0">
                  <a:pos x="0" y="102"/>
                </a:cxn>
                <a:cxn ang="0">
                  <a:pos x="48" y="36"/>
                </a:cxn>
                <a:cxn ang="0">
                  <a:pos x="69" y="21"/>
                </a:cxn>
                <a:cxn ang="0">
                  <a:pos x="69" y="60"/>
                </a:cxn>
                <a:cxn ang="0">
                  <a:pos x="81" y="45"/>
                </a:cxn>
                <a:cxn ang="0">
                  <a:pos x="69" y="60"/>
                </a:cxn>
              </a:cxnLst>
              <a:rect b="b" l="0" r="r" t="0"/>
              <a:pathLst>
                <a:path h="624" w="285">
                  <a:moveTo>
                    <a:pt x="69" y="21"/>
                  </a:moveTo>
                  <a:cubicBezTo>
                    <a:pt x="78" y="17"/>
                    <a:pt x="76" y="2"/>
                    <a:pt x="87" y="0"/>
                  </a:cubicBezTo>
                  <a:cubicBezTo>
                    <a:pt x="98" y="35"/>
                    <a:pt x="109" y="70"/>
                    <a:pt x="120" y="105"/>
                  </a:cubicBezTo>
                  <a:cubicBezTo>
                    <a:pt x="122" y="116"/>
                    <a:pt x="130" y="105"/>
                    <a:pt x="135" y="111"/>
                  </a:cubicBezTo>
                  <a:cubicBezTo>
                    <a:pt x="147" y="161"/>
                    <a:pt x="168" y="218"/>
                    <a:pt x="177" y="261"/>
                  </a:cubicBezTo>
                  <a:cubicBezTo>
                    <a:pt x="190" y="264"/>
                    <a:pt x="191" y="279"/>
                    <a:pt x="201" y="285"/>
                  </a:cubicBezTo>
                  <a:cubicBezTo>
                    <a:pt x="203" y="285"/>
                    <a:pt x="205" y="285"/>
                    <a:pt x="207" y="285"/>
                  </a:cubicBezTo>
                  <a:cubicBezTo>
                    <a:pt x="228" y="367"/>
                    <a:pt x="257" y="441"/>
                    <a:pt x="285" y="516"/>
                  </a:cubicBezTo>
                  <a:cubicBezTo>
                    <a:pt x="227" y="542"/>
                    <a:pt x="187" y="586"/>
                    <a:pt x="141" y="624"/>
                  </a:cubicBezTo>
                  <a:cubicBezTo>
                    <a:pt x="96" y="480"/>
                    <a:pt x="54" y="333"/>
                    <a:pt x="27" y="171"/>
                  </a:cubicBezTo>
                  <a:cubicBezTo>
                    <a:pt x="15" y="151"/>
                    <a:pt x="6" y="128"/>
                    <a:pt x="0" y="102"/>
                  </a:cubicBezTo>
                  <a:cubicBezTo>
                    <a:pt x="15" y="79"/>
                    <a:pt x="22" y="48"/>
                    <a:pt x="48" y="36"/>
                  </a:cubicBezTo>
                  <a:cubicBezTo>
                    <a:pt x="60" y="36"/>
                    <a:pt x="60" y="24"/>
                    <a:pt x="69" y="21"/>
                  </a:cubicBezTo>
                  <a:close/>
                  <a:moveTo>
                    <a:pt x="69" y="60"/>
                  </a:moveTo>
                  <a:cubicBezTo>
                    <a:pt x="80" y="62"/>
                    <a:pt x="81" y="54"/>
                    <a:pt x="81" y="45"/>
                  </a:cubicBezTo>
                  <a:cubicBezTo>
                    <a:pt x="73" y="46"/>
                    <a:pt x="68" y="50"/>
                    <a:pt x="69" y="60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88" name="Freeform 27"/>
            <p:cNvSpPr>
              <a:spLocks noEditPoints="1"/>
            </p:cNvSpPr>
            <p:nvPr/>
          </p:nvSpPr>
          <p:spPr bwMode="auto">
            <a:xfrm>
              <a:off x="4916488" y="3087688"/>
              <a:ext cx="387350" cy="620713"/>
            </a:xfrm>
            <a:custGeom>
              <a:cxnLst>
                <a:cxn ang="0">
                  <a:pos x="144" y="129"/>
                </a:cxn>
                <a:cxn ang="0">
                  <a:pos x="126" y="150"/>
                </a:cxn>
                <a:cxn ang="0">
                  <a:pos x="105" y="165"/>
                </a:cxn>
                <a:cxn ang="0">
                  <a:pos x="57" y="231"/>
                </a:cxn>
                <a:cxn ang="0">
                  <a:pos x="0" y="33"/>
                </a:cxn>
                <a:cxn ang="0">
                  <a:pos x="102" y="0"/>
                </a:cxn>
                <a:cxn ang="0">
                  <a:pos x="105" y="30"/>
                </a:cxn>
                <a:cxn ang="0">
                  <a:pos x="126" y="75"/>
                </a:cxn>
                <a:cxn ang="0">
                  <a:pos x="135" y="87"/>
                </a:cxn>
                <a:cxn ang="0">
                  <a:pos x="141" y="105"/>
                </a:cxn>
                <a:cxn ang="0">
                  <a:pos x="144" y="129"/>
                </a:cxn>
                <a:cxn ang="0">
                  <a:pos x="45" y="42"/>
                </a:cxn>
                <a:cxn ang="0">
                  <a:pos x="93" y="30"/>
                </a:cxn>
                <a:cxn ang="0">
                  <a:pos x="45" y="42"/>
                </a:cxn>
                <a:cxn ang="0">
                  <a:pos x="75" y="69"/>
                </a:cxn>
                <a:cxn ang="0">
                  <a:pos x="87" y="69"/>
                </a:cxn>
                <a:cxn ang="0">
                  <a:pos x="99" y="42"/>
                </a:cxn>
                <a:cxn ang="0">
                  <a:pos x="75" y="69"/>
                </a:cxn>
                <a:cxn ang="0">
                  <a:pos x="105" y="81"/>
                </a:cxn>
                <a:cxn ang="0">
                  <a:pos x="90" y="78"/>
                </a:cxn>
                <a:cxn ang="0">
                  <a:pos x="93" y="96"/>
                </a:cxn>
                <a:cxn ang="0">
                  <a:pos x="105" y="81"/>
                </a:cxn>
                <a:cxn ang="0">
                  <a:pos x="102" y="126"/>
                </a:cxn>
                <a:cxn ang="0">
                  <a:pos x="120" y="105"/>
                </a:cxn>
                <a:cxn ang="0">
                  <a:pos x="102" y="126"/>
                </a:cxn>
              </a:cxnLst>
              <a:rect b="b" l="0" r="r" t="0"/>
              <a:pathLst>
                <a:path h="231" w="144">
                  <a:moveTo>
                    <a:pt x="144" y="129"/>
                  </a:moveTo>
                  <a:cubicBezTo>
                    <a:pt x="133" y="131"/>
                    <a:pt x="135" y="146"/>
                    <a:pt x="126" y="150"/>
                  </a:cubicBezTo>
                  <a:cubicBezTo>
                    <a:pt x="124" y="137"/>
                    <a:pt x="101" y="152"/>
                    <a:pt x="105" y="165"/>
                  </a:cubicBezTo>
                  <a:cubicBezTo>
                    <a:pt x="79" y="177"/>
                    <a:pt x="72" y="208"/>
                    <a:pt x="57" y="231"/>
                  </a:cubicBezTo>
                  <a:cubicBezTo>
                    <a:pt x="36" y="172"/>
                    <a:pt x="12" y="108"/>
                    <a:pt x="0" y="33"/>
                  </a:cubicBezTo>
                  <a:cubicBezTo>
                    <a:pt x="33" y="23"/>
                    <a:pt x="73" y="16"/>
                    <a:pt x="102" y="0"/>
                  </a:cubicBezTo>
                  <a:cubicBezTo>
                    <a:pt x="118" y="5"/>
                    <a:pt x="107" y="18"/>
                    <a:pt x="105" y="30"/>
                  </a:cubicBezTo>
                  <a:cubicBezTo>
                    <a:pt x="118" y="29"/>
                    <a:pt x="121" y="58"/>
                    <a:pt x="126" y="75"/>
                  </a:cubicBezTo>
                  <a:cubicBezTo>
                    <a:pt x="128" y="80"/>
                    <a:pt x="134" y="108"/>
                    <a:pt x="135" y="87"/>
                  </a:cubicBezTo>
                  <a:cubicBezTo>
                    <a:pt x="139" y="91"/>
                    <a:pt x="141" y="97"/>
                    <a:pt x="141" y="105"/>
                  </a:cubicBezTo>
                  <a:cubicBezTo>
                    <a:pt x="129" y="91"/>
                    <a:pt x="141" y="122"/>
                    <a:pt x="144" y="129"/>
                  </a:cubicBezTo>
                  <a:close/>
                  <a:moveTo>
                    <a:pt x="45" y="42"/>
                  </a:moveTo>
                  <a:cubicBezTo>
                    <a:pt x="64" y="41"/>
                    <a:pt x="90" y="47"/>
                    <a:pt x="93" y="30"/>
                  </a:cubicBezTo>
                  <a:cubicBezTo>
                    <a:pt x="72" y="29"/>
                    <a:pt x="55" y="32"/>
                    <a:pt x="45" y="42"/>
                  </a:cubicBezTo>
                  <a:close/>
                  <a:moveTo>
                    <a:pt x="75" y="69"/>
                  </a:moveTo>
                  <a:cubicBezTo>
                    <a:pt x="79" y="69"/>
                    <a:pt x="83" y="69"/>
                    <a:pt x="87" y="69"/>
                  </a:cubicBezTo>
                  <a:cubicBezTo>
                    <a:pt x="77" y="53"/>
                    <a:pt x="98" y="55"/>
                    <a:pt x="99" y="42"/>
                  </a:cubicBezTo>
                  <a:cubicBezTo>
                    <a:pt x="81" y="41"/>
                    <a:pt x="72" y="49"/>
                    <a:pt x="75" y="69"/>
                  </a:cubicBezTo>
                  <a:close/>
                  <a:moveTo>
                    <a:pt x="105" y="81"/>
                  </a:moveTo>
                  <a:cubicBezTo>
                    <a:pt x="102" y="78"/>
                    <a:pt x="97" y="77"/>
                    <a:pt x="90" y="78"/>
                  </a:cubicBezTo>
                  <a:cubicBezTo>
                    <a:pt x="88" y="80"/>
                    <a:pt x="82" y="99"/>
                    <a:pt x="93" y="96"/>
                  </a:cubicBezTo>
                  <a:cubicBezTo>
                    <a:pt x="91" y="85"/>
                    <a:pt x="104" y="89"/>
                    <a:pt x="105" y="81"/>
                  </a:cubicBezTo>
                  <a:close/>
                  <a:moveTo>
                    <a:pt x="102" y="126"/>
                  </a:moveTo>
                  <a:cubicBezTo>
                    <a:pt x="105" y="116"/>
                    <a:pt x="118" y="116"/>
                    <a:pt x="120" y="105"/>
                  </a:cubicBezTo>
                  <a:cubicBezTo>
                    <a:pt x="106" y="101"/>
                    <a:pt x="86" y="119"/>
                    <a:pt x="102" y="126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89" name="Freeform 28"/>
            <p:cNvSpPr/>
            <p:nvPr/>
          </p:nvSpPr>
          <p:spPr bwMode="auto">
            <a:xfrm>
              <a:off x="5187950" y="3455988"/>
              <a:ext cx="66675" cy="76200"/>
            </a:xfrm>
            <a:custGeom>
              <a:cxnLst>
                <a:cxn ang="0">
                  <a:pos x="4" y="28"/>
                </a:cxn>
                <a:cxn ang="0">
                  <a:pos x="25" y="13"/>
                </a:cxn>
                <a:cxn ang="0">
                  <a:pos x="4" y="28"/>
                </a:cxn>
              </a:cxnLst>
              <a:rect b="b" l="0" r="r" t="0"/>
              <a:pathLst>
                <a:path h="28" w="25">
                  <a:moveTo>
                    <a:pt x="4" y="28"/>
                  </a:moveTo>
                  <a:cubicBezTo>
                    <a:pt x="0" y="15"/>
                    <a:pt x="23" y="0"/>
                    <a:pt x="25" y="13"/>
                  </a:cubicBezTo>
                  <a:cubicBezTo>
                    <a:pt x="16" y="16"/>
                    <a:pt x="16" y="28"/>
                    <a:pt x="4" y="2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90" name="Freeform 29"/>
            <p:cNvSpPr/>
            <p:nvPr/>
          </p:nvSpPr>
          <p:spPr bwMode="auto">
            <a:xfrm>
              <a:off x="4521200" y="3175"/>
              <a:ext cx="96838" cy="19050"/>
            </a:xfrm>
            <a:custGeom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3"/>
                </a:cxn>
                <a:cxn ang="0">
                  <a:pos x="0" y="0"/>
                </a:cxn>
              </a:cxnLst>
              <a:rect b="b" l="0" r="r" t="0"/>
              <a:pathLst>
                <a:path h="7" w="36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25" y="1"/>
                    <a:pt x="6" y="7"/>
                    <a:pt x="0" y="0"/>
                  </a:cubicBezTo>
                  <a:close/>
                </a:path>
              </a:pathLst>
            </a:custGeom>
            <a:solidFill>
              <a:srgbClr val="0B576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91" name="Freeform 30"/>
            <p:cNvSpPr/>
            <p:nvPr/>
          </p:nvSpPr>
          <p:spPr bwMode="auto">
            <a:xfrm>
              <a:off x="3568700" y="15875"/>
              <a:ext cx="1236663" cy="463550"/>
            </a:xfrm>
            <a:custGeom>
              <a:cxnLst>
                <a:cxn ang="0">
                  <a:pos x="435" y="7"/>
                </a:cxn>
                <a:cxn ang="0">
                  <a:pos x="450" y="82"/>
                </a:cxn>
                <a:cxn ang="0">
                  <a:pos x="3" y="172"/>
                </a:cxn>
                <a:cxn ang="0">
                  <a:pos x="0" y="172"/>
                </a:cxn>
                <a:cxn ang="0">
                  <a:pos x="0" y="142"/>
                </a:cxn>
                <a:cxn ang="0">
                  <a:pos x="306" y="4"/>
                </a:cxn>
                <a:cxn ang="0">
                  <a:pos x="414" y="4"/>
                </a:cxn>
                <a:cxn ang="0">
                  <a:pos x="435" y="7"/>
                </a:cxn>
              </a:cxnLst>
              <a:rect b="b" l="0" r="r" t="0"/>
              <a:pathLst>
                <a:path h="172" w="460">
                  <a:moveTo>
                    <a:pt x="435" y="7"/>
                  </a:moveTo>
                  <a:cubicBezTo>
                    <a:pt x="436" y="35"/>
                    <a:pt x="460" y="52"/>
                    <a:pt x="450" y="82"/>
                  </a:cubicBezTo>
                  <a:cubicBezTo>
                    <a:pt x="320" y="131"/>
                    <a:pt x="126" y="116"/>
                    <a:pt x="3" y="172"/>
                  </a:cubicBezTo>
                  <a:cubicBezTo>
                    <a:pt x="2" y="172"/>
                    <a:pt x="1" y="172"/>
                    <a:pt x="0" y="172"/>
                  </a:cubicBezTo>
                  <a:cubicBezTo>
                    <a:pt x="0" y="162"/>
                    <a:pt x="0" y="152"/>
                    <a:pt x="0" y="142"/>
                  </a:cubicBezTo>
                  <a:cubicBezTo>
                    <a:pt x="67" y="61"/>
                    <a:pt x="165" y="11"/>
                    <a:pt x="306" y="4"/>
                  </a:cubicBezTo>
                  <a:cubicBezTo>
                    <a:pt x="342" y="4"/>
                    <a:pt x="378" y="4"/>
                    <a:pt x="414" y="4"/>
                  </a:cubicBezTo>
                  <a:cubicBezTo>
                    <a:pt x="420" y="6"/>
                    <a:pt x="434" y="0"/>
                    <a:pt x="435" y="7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92" name="Freeform 31"/>
            <p:cNvSpPr/>
            <p:nvPr/>
          </p:nvSpPr>
          <p:spPr bwMode="auto">
            <a:xfrm>
              <a:off x="4100513" y="371475"/>
              <a:ext cx="80963" cy="26988"/>
            </a:xfrm>
            <a:custGeom>
              <a:cxnLst>
                <a:cxn ang="0">
                  <a:pos x="9" y="10"/>
                </a:cxn>
                <a:cxn ang="0">
                  <a:pos x="0" y="7"/>
                </a:cxn>
                <a:cxn ang="0">
                  <a:pos x="30" y="1"/>
                </a:cxn>
                <a:cxn ang="0">
                  <a:pos x="9" y="10"/>
                </a:cxn>
              </a:cxnLst>
              <a:rect b="b" l="0" r="r" t="0"/>
              <a:pathLst>
                <a:path h="10" w="30">
                  <a:moveTo>
                    <a:pt x="9" y="10"/>
                  </a:moveTo>
                  <a:cubicBezTo>
                    <a:pt x="8" y="7"/>
                    <a:pt x="4" y="7"/>
                    <a:pt x="0" y="7"/>
                  </a:cubicBezTo>
                  <a:cubicBezTo>
                    <a:pt x="5" y="0"/>
                    <a:pt x="23" y="6"/>
                    <a:pt x="30" y="1"/>
                  </a:cubicBezTo>
                  <a:cubicBezTo>
                    <a:pt x="27" y="8"/>
                    <a:pt x="18" y="9"/>
                    <a:pt x="9" y="10"/>
                  </a:cubicBezTo>
                  <a:close/>
                </a:path>
              </a:pathLst>
            </a:custGeom>
            <a:solidFill>
              <a:srgbClr val="26617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93" name="Freeform 32"/>
            <p:cNvSpPr/>
            <p:nvPr/>
          </p:nvSpPr>
          <p:spPr bwMode="auto">
            <a:xfrm>
              <a:off x="3875088" y="387350"/>
              <a:ext cx="250825" cy="42863"/>
            </a:xfrm>
            <a:custGeom>
              <a:cxnLst>
                <a:cxn ang="0">
                  <a:pos x="93" y="4"/>
                </a:cxn>
                <a:cxn ang="0">
                  <a:pos x="6" y="16"/>
                </a:cxn>
                <a:cxn ang="0">
                  <a:pos x="0" y="13"/>
                </a:cxn>
                <a:cxn ang="0">
                  <a:pos x="84" y="1"/>
                </a:cxn>
                <a:cxn ang="0">
                  <a:pos x="93" y="4"/>
                </a:cxn>
              </a:cxnLst>
              <a:rect b="b" l="0" r="r" t="0"/>
              <a:pathLst>
                <a:path h="16" w="93">
                  <a:moveTo>
                    <a:pt x="93" y="4"/>
                  </a:moveTo>
                  <a:cubicBezTo>
                    <a:pt x="63" y="7"/>
                    <a:pt x="35" y="12"/>
                    <a:pt x="6" y="16"/>
                  </a:cubicBezTo>
                  <a:cubicBezTo>
                    <a:pt x="4" y="15"/>
                    <a:pt x="0" y="16"/>
                    <a:pt x="0" y="13"/>
                  </a:cubicBezTo>
                  <a:cubicBezTo>
                    <a:pt x="27" y="8"/>
                    <a:pt x="51" y="0"/>
                    <a:pt x="84" y="1"/>
                  </a:cubicBezTo>
                  <a:cubicBezTo>
                    <a:pt x="88" y="1"/>
                    <a:pt x="92" y="1"/>
                    <a:pt x="93" y="4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94" name="Freeform 33"/>
            <p:cNvSpPr/>
            <p:nvPr/>
          </p:nvSpPr>
          <p:spPr bwMode="auto">
            <a:xfrm>
              <a:off x="3549650" y="398463"/>
              <a:ext cx="26988" cy="88900"/>
            </a:xfrm>
            <a:custGeom>
              <a:cxnLst>
                <a:cxn ang="0">
                  <a:pos x="10" y="30"/>
                </a:cxn>
                <a:cxn ang="0">
                  <a:pos x="4" y="33"/>
                </a:cxn>
                <a:cxn ang="0">
                  <a:pos x="7" y="0"/>
                </a:cxn>
                <a:cxn ang="0">
                  <a:pos x="7" y="30"/>
                </a:cxn>
                <a:cxn ang="0">
                  <a:pos x="10" y="30"/>
                </a:cxn>
              </a:cxnLst>
              <a:rect b="b" l="0" r="r" t="0"/>
              <a:pathLst>
                <a:path h="33" w="10">
                  <a:moveTo>
                    <a:pt x="10" y="30"/>
                  </a:moveTo>
                  <a:cubicBezTo>
                    <a:pt x="9" y="32"/>
                    <a:pt x="7" y="33"/>
                    <a:pt x="4" y="33"/>
                  </a:cubicBezTo>
                  <a:cubicBezTo>
                    <a:pt x="6" y="23"/>
                    <a:pt x="0" y="5"/>
                    <a:pt x="7" y="0"/>
                  </a:cubicBezTo>
                  <a:cubicBezTo>
                    <a:pt x="7" y="10"/>
                    <a:pt x="7" y="20"/>
                    <a:pt x="7" y="30"/>
                  </a:cubicBezTo>
                  <a:cubicBezTo>
                    <a:pt x="8" y="30"/>
                    <a:pt x="9" y="30"/>
                    <a:pt x="10" y="30"/>
                  </a:cubicBezTo>
                  <a:close/>
                </a:path>
              </a:pathLst>
            </a:custGeom>
            <a:solidFill>
              <a:srgbClr val="26617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95" name="Freeform 34"/>
            <p:cNvSpPr/>
            <p:nvPr/>
          </p:nvSpPr>
          <p:spPr bwMode="auto">
            <a:xfrm>
              <a:off x="4943475" y="557213"/>
              <a:ext cx="53975" cy="88900"/>
            </a:xfrm>
            <a:custGeom>
              <a:cxnLst>
                <a:cxn ang="0">
                  <a:pos x="11" y="31"/>
                </a:cxn>
                <a:cxn ang="0">
                  <a:pos x="8" y="1"/>
                </a:cxn>
                <a:cxn ang="0">
                  <a:pos x="11" y="31"/>
                </a:cxn>
              </a:cxnLst>
              <a:rect b="b" l="0" r="r" t="0"/>
              <a:pathLst>
                <a:path h="33" w="20">
                  <a:moveTo>
                    <a:pt x="11" y="31"/>
                  </a:moveTo>
                  <a:cubicBezTo>
                    <a:pt x="0" y="33"/>
                    <a:pt x="4" y="4"/>
                    <a:pt x="8" y="1"/>
                  </a:cubicBezTo>
                  <a:cubicBezTo>
                    <a:pt x="20" y="0"/>
                    <a:pt x="14" y="27"/>
                    <a:pt x="11" y="3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96" name="Freeform 35"/>
            <p:cNvSpPr/>
            <p:nvPr/>
          </p:nvSpPr>
          <p:spPr bwMode="auto">
            <a:xfrm>
              <a:off x="3906838" y="649288"/>
              <a:ext cx="138113" cy="88900"/>
            </a:xfrm>
            <a:custGeom>
              <a:cxnLst>
                <a:cxn ang="0">
                  <a:pos x="51" y="3"/>
                </a:cxn>
                <a:cxn ang="0">
                  <a:pos x="0" y="33"/>
                </a:cxn>
                <a:cxn ang="0">
                  <a:pos x="0" y="30"/>
                </a:cxn>
                <a:cxn ang="0">
                  <a:pos x="48" y="0"/>
                </a:cxn>
                <a:cxn ang="0">
                  <a:pos x="51" y="3"/>
                </a:cxn>
              </a:cxnLst>
              <a:rect b="b" l="0" r="r" t="0"/>
              <a:pathLst>
                <a:path h="33" w="51">
                  <a:moveTo>
                    <a:pt x="51" y="3"/>
                  </a:moveTo>
                  <a:cubicBezTo>
                    <a:pt x="33" y="12"/>
                    <a:pt x="15" y="21"/>
                    <a:pt x="0" y="33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12" y="16"/>
                    <a:pt x="30" y="8"/>
                    <a:pt x="48" y="0"/>
                  </a:cubicBezTo>
                  <a:cubicBezTo>
                    <a:pt x="48" y="2"/>
                    <a:pt x="48" y="4"/>
                    <a:pt x="51" y="3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97" name="Freeform 36"/>
            <p:cNvSpPr/>
            <p:nvPr/>
          </p:nvSpPr>
          <p:spPr bwMode="auto">
            <a:xfrm>
              <a:off x="5005388" y="649288"/>
              <a:ext cx="28575" cy="47625"/>
            </a:xfrm>
            <a:custGeom>
              <a:cxnLst>
                <a:cxn ang="0">
                  <a:pos x="3" y="0"/>
                </a:cxn>
                <a:cxn ang="0">
                  <a:pos x="9" y="18"/>
                </a:cxn>
                <a:cxn ang="0">
                  <a:pos x="0" y="18"/>
                </a:cxn>
                <a:cxn ang="0">
                  <a:pos x="3" y="0"/>
                </a:cxn>
              </a:cxnLst>
              <a:rect b="b" l="0" r="r" t="0"/>
              <a:pathLst>
                <a:path h="18" w="11">
                  <a:moveTo>
                    <a:pt x="3" y="0"/>
                  </a:moveTo>
                  <a:cubicBezTo>
                    <a:pt x="11" y="0"/>
                    <a:pt x="9" y="10"/>
                    <a:pt x="9" y="18"/>
                  </a:cubicBezTo>
                  <a:cubicBezTo>
                    <a:pt x="6" y="18"/>
                    <a:pt x="3" y="18"/>
                    <a:pt x="0" y="18"/>
                  </a:cubicBezTo>
                  <a:cubicBezTo>
                    <a:pt x="0" y="11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98" name="Freeform 37"/>
            <p:cNvSpPr/>
            <p:nvPr/>
          </p:nvSpPr>
          <p:spPr bwMode="auto">
            <a:xfrm>
              <a:off x="5021263" y="800100"/>
              <a:ext cx="66675" cy="50800"/>
            </a:xfrm>
            <a:custGeom>
              <a:cxnLst>
                <a:cxn ang="0">
                  <a:pos x="24" y="4"/>
                </a:cxn>
                <a:cxn ang="0">
                  <a:pos x="3" y="1"/>
                </a:cxn>
                <a:cxn ang="0">
                  <a:pos x="24" y="4"/>
                </a:cxn>
              </a:cxnLst>
              <a:rect b="b" l="0" r="r" t="0"/>
              <a:pathLst>
                <a:path h="19" w="25">
                  <a:moveTo>
                    <a:pt x="24" y="4"/>
                  </a:moveTo>
                  <a:cubicBezTo>
                    <a:pt x="25" y="19"/>
                    <a:pt x="0" y="13"/>
                    <a:pt x="3" y="1"/>
                  </a:cubicBezTo>
                  <a:cubicBezTo>
                    <a:pt x="12" y="0"/>
                    <a:pt x="14" y="6"/>
                    <a:pt x="24" y="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599" name="Freeform 38"/>
            <p:cNvSpPr/>
            <p:nvPr/>
          </p:nvSpPr>
          <p:spPr bwMode="auto">
            <a:xfrm>
              <a:off x="5075238" y="1028700"/>
              <a:ext cx="34925" cy="47625"/>
            </a:xfrm>
            <a:custGeom>
              <a:cxnLst>
                <a:cxn ang="0">
                  <a:pos x="4" y="0"/>
                </a:cxn>
                <a:cxn ang="0">
                  <a:pos x="1" y="15"/>
                </a:cxn>
                <a:cxn ang="0">
                  <a:pos x="4" y="0"/>
                </a:cxn>
              </a:cxnLst>
              <a:rect b="b" l="0" r="r" t="0"/>
              <a:pathLst>
                <a:path h="18" w="13">
                  <a:moveTo>
                    <a:pt x="4" y="0"/>
                  </a:moveTo>
                  <a:cubicBezTo>
                    <a:pt x="13" y="0"/>
                    <a:pt x="12" y="18"/>
                    <a:pt x="1" y="15"/>
                  </a:cubicBezTo>
                  <a:cubicBezTo>
                    <a:pt x="0" y="8"/>
                    <a:pt x="1" y="3"/>
                    <a:pt x="4" y="0"/>
                  </a:cubicBezTo>
                  <a:close/>
                </a:path>
              </a:pathLst>
            </a:custGeom>
            <a:solidFill>
              <a:srgbClr val="142E3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00" name="Freeform 39"/>
            <p:cNvSpPr/>
            <p:nvPr/>
          </p:nvSpPr>
          <p:spPr bwMode="auto">
            <a:xfrm>
              <a:off x="5226050" y="1028700"/>
              <a:ext cx="69850" cy="115888"/>
            </a:xfrm>
            <a:custGeom>
              <a:cxnLst>
                <a:cxn ang="0">
                  <a:pos x="26" y="24"/>
                </a:cxn>
                <a:cxn ang="0">
                  <a:pos x="26" y="39"/>
                </a:cxn>
                <a:cxn ang="0">
                  <a:pos x="2" y="39"/>
                </a:cxn>
                <a:cxn ang="0">
                  <a:pos x="11" y="0"/>
                </a:cxn>
                <a:cxn ang="0">
                  <a:pos x="20" y="0"/>
                </a:cxn>
                <a:cxn ang="0">
                  <a:pos x="26" y="24"/>
                </a:cxn>
              </a:cxnLst>
              <a:rect b="b" l="0" r="r" t="0"/>
              <a:pathLst>
                <a:path h="43" w="26">
                  <a:moveTo>
                    <a:pt x="26" y="24"/>
                  </a:moveTo>
                  <a:cubicBezTo>
                    <a:pt x="26" y="29"/>
                    <a:pt x="26" y="34"/>
                    <a:pt x="26" y="39"/>
                  </a:cubicBezTo>
                  <a:cubicBezTo>
                    <a:pt x="22" y="43"/>
                    <a:pt x="6" y="43"/>
                    <a:pt x="2" y="39"/>
                  </a:cubicBezTo>
                  <a:cubicBezTo>
                    <a:pt x="0" y="21"/>
                    <a:pt x="5" y="10"/>
                    <a:pt x="11" y="0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0" y="13"/>
                    <a:pt x="13" y="20"/>
                    <a:pt x="26" y="2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01" name="Freeform 40"/>
            <p:cNvSpPr/>
            <p:nvPr/>
          </p:nvSpPr>
          <p:spPr bwMode="auto">
            <a:xfrm>
              <a:off x="5311775" y="1633538"/>
              <a:ext cx="136525" cy="274638"/>
            </a:xfrm>
            <a:custGeom>
              <a:cxnLst>
                <a:cxn ang="0">
                  <a:pos x="0" y="102"/>
                </a:cxn>
                <a:cxn ang="0">
                  <a:pos x="42" y="0"/>
                </a:cxn>
                <a:cxn ang="0">
                  <a:pos x="0" y="102"/>
                </a:cxn>
              </a:cxnLst>
              <a:rect b="b" l="0" r="r" t="0"/>
              <a:pathLst>
                <a:path h="102" w="51">
                  <a:moveTo>
                    <a:pt x="0" y="102"/>
                  </a:moveTo>
                  <a:cubicBezTo>
                    <a:pt x="10" y="64"/>
                    <a:pt x="28" y="34"/>
                    <a:pt x="42" y="0"/>
                  </a:cubicBezTo>
                  <a:cubicBezTo>
                    <a:pt x="51" y="33"/>
                    <a:pt x="22" y="80"/>
                    <a:pt x="0" y="10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02" name="Freeform 41"/>
            <p:cNvSpPr/>
            <p:nvPr/>
          </p:nvSpPr>
          <p:spPr bwMode="auto">
            <a:xfrm>
              <a:off x="5319713" y="1827213"/>
              <a:ext cx="147638" cy="227013"/>
            </a:xfrm>
            <a:custGeom>
              <a:cxnLst>
                <a:cxn ang="0">
                  <a:pos x="0" y="84"/>
                </a:cxn>
                <a:cxn ang="0">
                  <a:pos x="42" y="0"/>
                </a:cxn>
                <a:cxn ang="0">
                  <a:pos x="0" y="84"/>
                </a:cxn>
              </a:cxnLst>
              <a:rect b="b" l="0" r="r" t="0"/>
              <a:pathLst>
                <a:path h="84" w="55">
                  <a:moveTo>
                    <a:pt x="0" y="84"/>
                  </a:moveTo>
                  <a:cubicBezTo>
                    <a:pt x="18" y="60"/>
                    <a:pt x="34" y="34"/>
                    <a:pt x="42" y="0"/>
                  </a:cubicBezTo>
                  <a:cubicBezTo>
                    <a:pt x="55" y="31"/>
                    <a:pt x="28" y="74"/>
                    <a:pt x="0" y="8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03" name="Freeform 42"/>
            <p:cNvSpPr/>
            <p:nvPr/>
          </p:nvSpPr>
          <p:spPr bwMode="auto">
            <a:xfrm>
              <a:off x="4730750" y="2925763"/>
              <a:ext cx="74613" cy="31750"/>
            </a:xfrm>
            <a:custGeom>
              <a:cxnLst>
                <a:cxn ang="0">
                  <a:pos x="18" y="0"/>
                </a:cxn>
                <a:cxn ang="0">
                  <a:pos x="0" y="12"/>
                </a:cxn>
                <a:cxn ang="0">
                  <a:pos x="18" y="0"/>
                </a:cxn>
              </a:cxnLst>
              <a:rect b="b" l="0" r="r" t="0"/>
              <a:pathLst>
                <a:path h="12" w="28">
                  <a:moveTo>
                    <a:pt x="18" y="0"/>
                  </a:moveTo>
                  <a:cubicBezTo>
                    <a:pt x="28" y="8"/>
                    <a:pt x="6" y="10"/>
                    <a:pt x="0" y="12"/>
                  </a:cubicBezTo>
                  <a:cubicBezTo>
                    <a:pt x="1" y="3"/>
                    <a:pt x="16" y="8"/>
                    <a:pt x="18" y="0"/>
                  </a:cubicBezTo>
                  <a:close/>
                </a:path>
              </a:pathLst>
            </a:custGeom>
            <a:solidFill>
              <a:srgbClr val="076B8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04" name="Freeform 43"/>
            <p:cNvSpPr/>
            <p:nvPr/>
          </p:nvSpPr>
          <p:spPr bwMode="auto">
            <a:xfrm>
              <a:off x="5191125" y="2933700"/>
              <a:ext cx="47625" cy="46038"/>
            </a:xfrm>
            <a:custGeom>
              <a:cxnLst>
                <a:cxn ang="0">
                  <a:pos x="3" y="15"/>
                </a:cxn>
                <a:cxn ang="0">
                  <a:pos x="12" y="0"/>
                </a:cxn>
                <a:cxn ang="0">
                  <a:pos x="3" y="15"/>
                </a:cxn>
              </a:cxnLst>
              <a:rect b="b" l="0" r="r" t="0"/>
              <a:pathLst>
                <a:path h="17" w="18">
                  <a:moveTo>
                    <a:pt x="3" y="15"/>
                  </a:moveTo>
                  <a:cubicBezTo>
                    <a:pt x="0" y="4"/>
                    <a:pt x="9" y="5"/>
                    <a:pt x="12" y="0"/>
                  </a:cubicBezTo>
                  <a:cubicBezTo>
                    <a:pt x="18" y="3"/>
                    <a:pt x="11" y="17"/>
                    <a:pt x="3" y="15"/>
                  </a:cubicBezTo>
                  <a:close/>
                </a:path>
              </a:pathLst>
            </a:custGeom>
            <a:solidFill>
              <a:srgbClr val="0384A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05" name="Freeform 44"/>
            <p:cNvSpPr/>
            <p:nvPr/>
          </p:nvSpPr>
          <p:spPr bwMode="auto">
            <a:xfrm>
              <a:off x="4294188" y="3022600"/>
              <a:ext cx="122238" cy="14288"/>
            </a:xfrm>
            <a:custGeom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0" y="0"/>
                </a:cxn>
              </a:cxnLst>
              <a:rect b="b" l="0" r="r" t="0"/>
              <a:pathLst>
                <a:path h="5" w="45">
                  <a:moveTo>
                    <a:pt x="0" y="0"/>
                  </a:moveTo>
                  <a:cubicBezTo>
                    <a:pt x="15" y="0"/>
                    <a:pt x="30" y="0"/>
                    <a:pt x="45" y="0"/>
                  </a:cubicBezTo>
                  <a:cubicBezTo>
                    <a:pt x="37" y="5"/>
                    <a:pt x="8" y="5"/>
                    <a:pt x="0" y="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06" name="Freeform 45"/>
            <p:cNvSpPr/>
            <p:nvPr/>
          </p:nvSpPr>
          <p:spPr bwMode="auto">
            <a:xfrm>
              <a:off x="5037138" y="3165475"/>
              <a:ext cx="130175" cy="47625"/>
            </a:xfrm>
            <a:custGeom>
              <a:cxnLst>
                <a:cxn ang="0">
                  <a:pos x="48" y="1"/>
                </a:cxn>
                <a:cxn ang="0">
                  <a:pos x="0" y="13"/>
                </a:cxn>
                <a:cxn ang="0">
                  <a:pos x="48" y="1"/>
                </a:cxn>
              </a:cxnLst>
              <a:rect b="b" l="0" r="r" t="0"/>
              <a:pathLst>
                <a:path h="18" w="48">
                  <a:moveTo>
                    <a:pt x="48" y="1"/>
                  </a:moveTo>
                  <a:cubicBezTo>
                    <a:pt x="45" y="18"/>
                    <a:pt x="19" y="12"/>
                    <a:pt x="0" y="13"/>
                  </a:cubicBezTo>
                  <a:cubicBezTo>
                    <a:pt x="10" y="3"/>
                    <a:pt x="27" y="0"/>
                    <a:pt x="48" y="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07" name="Freeform 46"/>
            <p:cNvSpPr/>
            <p:nvPr/>
          </p:nvSpPr>
          <p:spPr bwMode="auto">
            <a:xfrm>
              <a:off x="5137150" y="3294063"/>
              <a:ext cx="61913" cy="60325"/>
            </a:xfrm>
            <a:custGeom>
              <a:cxnLst>
                <a:cxn ang="0">
                  <a:pos x="11" y="19"/>
                </a:cxn>
                <a:cxn ang="0">
                  <a:pos x="8" y="1"/>
                </a:cxn>
                <a:cxn ang="0">
                  <a:pos x="23" y="4"/>
                </a:cxn>
                <a:cxn ang="0">
                  <a:pos x="11" y="19"/>
                </a:cxn>
              </a:cxnLst>
              <a:rect b="b" l="0" r="r" t="0"/>
              <a:pathLst>
                <a:path h="22" w="23">
                  <a:moveTo>
                    <a:pt x="11" y="19"/>
                  </a:moveTo>
                  <a:cubicBezTo>
                    <a:pt x="0" y="22"/>
                    <a:pt x="6" y="3"/>
                    <a:pt x="8" y="1"/>
                  </a:cubicBezTo>
                  <a:cubicBezTo>
                    <a:pt x="15" y="0"/>
                    <a:pt x="20" y="1"/>
                    <a:pt x="23" y="4"/>
                  </a:cubicBezTo>
                  <a:cubicBezTo>
                    <a:pt x="22" y="12"/>
                    <a:pt x="9" y="8"/>
                    <a:pt x="11" y="1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08" name="Freeform 47"/>
            <p:cNvSpPr/>
            <p:nvPr/>
          </p:nvSpPr>
          <p:spPr bwMode="auto">
            <a:xfrm>
              <a:off x="5253038" y="3556000"/>
              <a:ext cx="34925" cy="46038"/>
            </a:xfrm>
            <a:custGeom>
              <a:cxnLst>
                <a:cxn ang="0">
                  <a:pos x="13" y="0"/>
                </a:cxn>
                <a:cxn ang="0">
                  <a:pos x="1" y="15"/>
                </a:cxn>
                <a:cxn ang="0">
                  <a:pos x="13" y="0"/>
                </a:cxn>
              </a:cxnLst>
              <a:rect b="b" l="0" r="r" t="0"/>
              <a:pathLst>
                <a:path h="17" w="13">
                  <a:moveTo>
                    <a:pt x="13" y="0"/>
                  </a:moveTo>
                  <a:cubicBezTo>
                    <a:pt x="13" y="9"/>
                    <a:pt x="12" y="17"/>
                    <a:pt x="1" y="15"/>
                  </a:cubicBezTo>
                  <a:cubicBezTo>
                    <a:pt x="0" y="5"/>
                    <a:pt x="5" y="1"/>
                    <a:pt x="13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09" name="Freeform 48"/>
            <p:cNvSpPr/>
            <p:nvPr/>
          </p:nvSpPr>
          <p:spPr bwMode="auto">
            <a:xfrm>
              <a:off x="5586413" y="4113213"/>
              <a:ext cx="39688" cy="88900"/>
            </a:xfrm>
            <a:custGeom>
              <a:cxnLst>
                <a:cxn ang="0">
                  <a:pos x="9" y="33"/>
                </a:cxn>
                <a:cxn ang="0">
                  <a:pos x="0" y="9"/>
                </a:cxn>
                <a:cxn ang="0">
                  <a:pos x="15" y="33"/>
                </a:cxn>
                <a:cxn ang="0">
                  <a:pos x="9" y="33"/>
                </a:cxn>
              </a:cxnLst>
              <a:rect b="b" l="0" r="r" t="0"/>
              <a:pathLst>
                <a:path h="33" w="15">
                  <a:moveTo>
                    <a:pt x="9" y="33"/>
                  </a:moveTo>
                  <a:cubicBezTo>
                    <a:pt x="8" y="23"/>
                    <a:pt x="6" y="14"/>
                    <a:pt x="0" y="9"/>
                  </a:cubicBezTo>
                  <a:cubicBezTo>
                    <a:pt x="10" y="0"/>
                    <a:pt x="12" y="25"/>
                    <a:pt x="15" y="33"/>
                  </a:cubicBezTo>
                  <a:cubicBezTo>
                    <a:pt x="13" y="33"/>
                    <a:pt x="11" y="33"/>
                    <a:pt x="9" y="33"/>
                  </a:cubicBezTo>
                  <a:close/>
                </a:path>
              </a:pathLst>
            </a:custGeom>
            <a:solidFill>
              <a:srgbClr val="26617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0" name="Freeform 49"/>
            <p:cNvSpPr>
              <a:spLocks noEditPoints="1"/>
            </p:cNvSpPr>
            <p:nvPr/>
          </p:nvSpPr>
          <p:spPr bwMode="auto">
            <a:xfrm>
              <a:off x="3746500" y="600075"/>
              <a:ext cx="1747838" cy="2422525"/>
            </a:xfrm>
            <a:custGeom>
              <a:cxnLst>
                <a:cxn ang="0">
                  <a:pos x="333" y="87"/>
                </a:cxn>
                <a:cxn ang="0">
                  <a:pos x="411" y="0"/>
                </a:cxn>
                <a:cxn ang="0">
                  <a:pos x="528" y="459"/>
                </a:cxn>
                <a:cxn ang="0">
                  <a:pos x="588" y="639"/>
                </a:cxn>
                <a:cxn ang="0">
                  <a:pos x="624" y="816"/>
                </a:cxn>
                <a:cxn ang="0">
                  <a:pos x="249" y="900"/>
                </a:cxn>
                <a:cxn ang="0">
                  <a:pos x="204" y="900"/>
                </a:cxn>
                <a:cxn ang="0">
                  <a:pos x="189" y="900"/>
                </a:cxn>
                <a:cxn ang="0">
                  <a:pos x="96" y="588"/>
                </a:cxn>
                <a:cxn ang="0">
                  <a:pos x="54" y="426"/>
                </a:cxn>
                <a:cxn ang="0">
                  <a:pos x="0" y="279"/>
                </a:cxn>
                <a:cxn ang="0">
                  <a:pos x="57" y="225"/>
                </a:cxn>
                <a:cxn ang="0">
                  <a:pos x="84" y="309"/>
                </a:cxn>
                <a:cxn ang="0">
                  <a:pos x="117" y="318"/>
                </a:cxn>
                <a:cxn ang="0">
                  <a:pos x="147" y="318"/>
                </a:cxn>
                <a:cxn ang="0">
                  <a:pos x="327" y="264"/>
                </a:cxn>
                <a:cxn ang="0">
                  <a:pos x="357" y="255"/>
                </a:cxn>
                <a:cxn ang="0">
                  <a:pos x="333" y="87"/>
                </a:cxn>
                <a:cxn ang="0">
                  <a:pos x="315" y="738"/>
                </a:cxn>
                <a:cxn ang="0">
                  <a:pos x="504" y="663"/>
                </a:cxn>
                <a:cxn ang="0">
                  <a:pos x="513" y="627"/>
                </a:cxn>
                <a:cxn ang="0">
                  <a:pos x="438" y="423"/>
                </a:cxn>
                <a:cxn ang="0">
                  <a:pos x="393" y="363"/>
                </a:cxn>
                <a:cxn ang="0">
                  <a:pos x="306" y="378"/>
                </a:cxn>
                <a:cxn ang="0">
                  <a:pos x="141" y="453"/>
                </a:cxn>
                <a:cxn ang="0">
                  <a:pos x="150" y="468"/>
                </a:cxn>
                <a:cxn ang="0">
                  <a:pos x="231" y="738"/>
                </a:cxn>
                <a:cxn ang="0">
                  <a:pos x="264" y="738"/>
                </a:cxn>
                <a:cxn ang="0">
                  <a:pos x="315" y="738"/>
                </a:cxn>
              </a:cxnLst>
              <a:rect b="b" l="0" r="r" t="0"/>
              <a:pathLst>
                <a:path h="900" w="650">
                  <a:moveTo>
                    <a:pt x="333" y="87"/>
                  </a:moveTo>
                  <a:cubicBezTo>
                    <a:pt x="366" y="65"/>
                    <a:pt x="400" y="44"/>
                    <a:pt x="411" y="0"/>
                  </a:cubicBezTo>
                  <a:cubicBezTo>
                    <a:pt x="461" y="141"/>
                    <a:pt x="491" y="303"/>
                    <a:pt x="528" y="459"/>
                  </a:cubicBezTo>
                  <a:cubicBezTo>
                    <a:pt x="543" y="523"/>
                    <a:pt x="566" y="581"/>
                    <a:pt x="588" y="639"/>
                  </a:cubicBezTo>
                  <a:cubicBezTo>
                    <a:pt x="609" y="695"/>
                    <a:pt x="650" y="756"/>
                    <a:pt x="624" y="816"/>
                  </a:cubicBezTo>
                  <a:cubicBezTo>
                    <a:pt x="481" y="826"/>
                    <a:pt x="365" y="863"/>
                    <a:pt x="249" y="900"/>
                  </a:cubicBezTo>
                  <a:cubicBezTo>
                    <a:pt x="234" y="900"/>
                    <a:pt x="219" y="900"/>
                    <a:pt x="204" y="900"/>
                  </a:cubicBezTo>
                  <a:cubicBezTo>
                    <a:pt x="199" y="900"/>
                    <a:pt x="194" y="900"/>
                    <a:pt x="189" y="900"/>
                  </a:cubicBezTo>
                  <a:cubicBezTo>
                    <a:pt x="164" y="795"/>
                    <a:pt x="123" y="693"/>
                    <a:pt x="96" y="588"/>
                  </a:cubicBezTo>
                  <a:cubicBezTo>
                    <a:pt x="82" y="534"/>
                    <a:pt x="73" y="477"/>
                    <a:pt x="54" y="426"/>
                  </a:cubicBezTo>
                  <a:cubicBezTo>
                    <a:pt x="36" y="376"/>
                    <a:pt x="5" y="332"/>
                    <a:pt x="0" y="279"/>
                  </a:cubicBezTo>
                  <a:cubicBezTo>
                    <a:pt x="11" y="254"/>
                    <a:pt x="34" y="228"/>
                    <a:pt x="57" y="225"/>
                  </a:cubicBezTo>
                  <a:cubicBezTo>
                    <a:pt x="67" y="252"/>
                    <a:pt x="72" y="284"/>
                    <a:pt x="84" y="309"/>
                  </a:cubicBezTo>
                  <a:cubicBezTo>
                    <a:pt x="94" y="313"/>
                    <a:pt x="104" y="317"/>
                    <a:pt x="117" y="318"/>
                  </a:cubicBezTo>
                  <a:cubicBezTo>
                    <a:pt x="120" y="323"/>
                    <a:pt x="144" y="323"/>
                    <a:pt x="147" y="318"/>
                  </a:cubicBezTo>
                  <a:cubicBezTo>
                    <a:pt x="213" y="308"/>
                    <a:pt x="271" y="287"/>
                    <a:pt x="327" y="264"/>
                  </a:cubicBezTo>
                  <a:cubicBezTo>
                    <a:pt x="337" y="260"/>
                    <a:pt x="347" y="249"/>
                    <a:pt x="357" y="255"/>
                  </a:cubicBezTo>
                  <a:cubicBezTo>
                    <a:pt x="353" y="207"/>
                    <a:pt x="338" y="144"/>
                    <a:pt x="333" y="87"/>
                  </a:cubicBezTo>
                  <a:close/>
                  <a:moveTo>
                    <a:pt x="315" y="738"/>
                  </a:moveTo>
                  <a:cubicBezTo>
                    <a:pt x="398" y="733"/>
                    <a:pt x="451" y="698"/>
                    <a:pt x="504" y="663"/>
                  </a:cubicBezTo>
                  <a:cubicBezTo>
                    <a:pt x="500" y="644"/>
                    <a:pt x="514" y="643"/>
                    <a:pt x="513" y="627"/>
                  </a:cubicBezTo>
                  <a:cubicBezTo>
                    <a:pt x="483" y="564"/>
                    <a:pt x="457" y="497"/>
                    <a:pt x="438" y="423"/>
                  </a:cubicBezTo>
                  <a:cubicBezTo>
                    <a:pt x="418" y="416"/>
                    <a:pt x="411" y="381"/>
                    <a:pt x="393" y="363"/>
                  </a:cubicBezTo>
                  <a:cubicBezTo>
                    <a:pt x="355" y="355"/>
                    <a:pt x="329" y="374"/>
                    <a:pt x="306" y="378"/>
                  </a:cubicBezTo>
                  <a:cubicBezTo>
                    <a:pt x="240" y="391"/>
                    <a:pt x="161" y="393"/>
                    <a:pt x="141" y="453"/>
                  </a:cubicBezTo>
                  <a:cubicBezTo>
                    <a:pt x="138" y="464"/>
                    <a:pt x="156" y="454"/>
                    <a:pt x="150" y="468"/>
                  </a:cubicBezTo>
                  <a:cubicBezTo>
                    <a:pt x="151" y="584"/>
                    <a:pt x="201" y="651"/>
                    <a:pt x="231" y="738"/>
                  </a:cubicBezTo>
                  <a:cubicBezTo>
                    <a:pt x="242" y="738"/>
                    <a:pt x="253" y="738"/>
                    <a:pt x="264" y="738"/>
                  </a:cubicBezTo>
                  <a:cubicBezTo>
                    <a:pt x="274" y="743"/>
                    <a:pt x="305" y="743"/>
                    <a:pt x="315" y="738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1" name="Freeform 50"/>
            <p:cNvSpPr/>
            <p:nvPr/>
          </p:nvSpPr>
          <p:spPr bwMode="auto">
            <a:xfrm>
              <a:off x="4770438" y="2871788"/>
              <a:ext cx="404813" cy="263525"/>
            </a:xfrm>
            <a:custGeom>
              <a:cxnLst>
                <a:cxn ang="0">
                  <a:pos x="150" y="53"/>
                </a:cxn>
                <a:cxn ang="0">
                  <a:pos x="138" y="56"/>
                </a:cxn>
                <a:cxn ang="0">
                  <a:pos x="138" y="44"/>
                </a:cxn>
                <a:cxn ang="0">
                  <a:pos x="129" y="59"/>
                </a:cxn>
                <a:cxn ang="0">
                  <a:pos x="105" y="62"/>
                </a:cxn>
                <a:cxn ang="0">
                  <a:pos x="105" y="50"/>
                </a:cxn>
                <a:cxn ang="0">
                  <a:pos x="90" y="74"/>
                </a:cxn>
                <a:cxn ang="0">
                  <a:pos x="93" y="32"/>
                </a:cxn>
                <a:cxn ang="0">
                  <a:pos x="84" y="56"/>
                </a:cxn>
                <a:cxn ang="0">
                  <a:pos x="66" y="77"/>
                </a:cxn>
                <a:cxn ang="0">
                  <a:pos x="69" y="56"/>
                </a:cxn>
                <a:cxn ang="0">
                  <a:pos x="27" y="98"/>
                </a:cxn>
                <a:cxn ang="0">
                  <a:pos x="0" y="38"/>
                </a:cxn>
                <a:cxn ang="0">
                  <a:pos x="15" y="77"/>
                </a:cxn>
                <a:cxn ang="0">
                  <a:pos x="21" y="50"/>
                </a:cxn>
                <a:cxn ang="0">
                  <a:pos x="30" y="62"/>
                </a:cxn>
                <a:cxn ang="0">
                  <a:pos x="18" y="35"/>
                </a:cxn>
                <a:cxn ang="0">
                  <a:pos x="138" y="2"/>
                </a:cxn>
                <a:cxn ang="0">
                  <a:pos x="150" y="53"/>
                </a:cxn>
              </a:cxnLst>
              <a:rect b="b" l="0" r="r" t="0"/>
              <a:pathLst>
                <a:path h="98" w="150">
                  <a:moveTo>
                    <a:pt x="150" y="53"/>
                  </a:moveTo>
                  <a:cubicBezTo>
                    <a:pt x="145" y="53"/>
                    <a:pt x="144" y="57"/>
                    <a:pt x="138" y="56"/>
                  </a:cubicBezTo>
                  <a:cubicBezTo>
                    <a:pt x="139" y="54"/>
                    <a:pt x="145" y="44"/>
                    <a:pt x="138" y="44"/>
                  </a:cubicBezTo>
                  <a:cubicBezTo>
                    <a:pt x="130" y="44"/>
                    <a:pt x="129" y="51"/>
                    <a:pt x="129" y="59"/>
                  </a:cubicBezTo>
                  <a:cubicBezTo>
                    <a:pt x="122" y="61"/>
                    <a:pt x="115" y="63"/>
                    <a:pt x="105" y="62"/>
                  </a:cubicBezTo>
                  <a:cubicBezTo>
                    <a:pt x="105" y="58"/>
                    <a:pt x="105" y="54"/>
                    <a:pt x="105" y="50"/>
                  </a:cubicBezTo>
                  <a:cubicBezTo>
                    <a:pt x="93" y="51"/>
                    <a:pt x="97" y="68"/>
                    <a:pt x="90" y="74"/>
                  </a:cubicBezTo>
                  <a:cubicBezTo>
                    <a:pt x="83" y="65"/>
                    <a:pt x="104" y="44"/>
                    <a:pt x="93" y="32"/>
                  </a:cubicBezTo>
                  <a:cubicBezTo>
                    <a:pt x="83" y="33"/>
                    <a:pt x="88" y="49"/>
                    <a:pt x="84" y="56"/>
                  </a:cubicBezTo>
                  <a:cubicBezTo>
                    <a:pt x="68" y="46"/>
                    <a:pt x="75" y="71"/>
                    <a:pt x="66" y="77"/>
                  </a:cubicBezTo>
                  <a:cubicBezTo>
                    <a:pt x="60" y="84"/>
                    <a:pt x="72" y="65"/>
                    <a:pt x="69" y="56"/>
                  </a:cubicBezTo>
                  <a:cubicBezTo>
                    <a:pt x="53" y="68"/>
                    <a:pt x="48" y="91"/>
                    <a:pt x="27" y="98"/>
                  </a:cubicBezTo>
                  <a:cubicBezTo>
                    <a:pt x="3" y="95"/>
                    <a:pt x="4" y="52"/>
                    <a:pt x="0" y="38"/>
                  </a:cubicBezTo>
                  <a:cubicBezTo>
                    <a:pt x="13" y="43"/>
                    <a:pt x="10" y="64"/>
                    <a:pt x="15" y="77"/>
                  </a:cubicBezTo>
                  <a:cubicBezTo>
                    <a:pt x="25" y="76"/>
                    <a:pt x="20" y="60"/>
                    <a:pt x="21" y="50"/>
                  </a:cubicBezTo>
                  <a:cubicBezTo>
                    <a:pt x="27" y="51"/>
                    <a:pt x="22" y="63"/>
                    <a:pt x="30" y="62"/>
                  </a:cubicBezTo>
                  <a:cubicBezTo>
                    <a:pt x="40" y="51"/>
                    <a:pt x="25" y="39"/>
                    <a:pt x="18" y="35"/>
                  </a:cubicBezTo>
                  <a:cubicBezTo>
                    <a:pt x="55" y="23"/>
                    <a:pt x="97" y="0"/>
                    <a:pt x="138" y="2"/>
                  </a:cubicBezTo>
                  <a:cubicBezTo>
                    <a:pt x="141" y="18"/>
                    <a:pt x="148" y="31"/>
                    <a:pt x="150" y="53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2" name="Freeform 51"/>
            <p:cNvSpPr/>
            <p:nvPr/>
          </p:nvSpPr>
          <p:spPr bwMode="auto">
            <a:xfrm>
              <a:off x="4908550" y="468313"/>
              <a:ext cx="46038" cy="104775"/>
            </a:xfrm>
            <a:custGeom>
              <a:cxnLst>
                <a:cxn ang="0">
                  <a:pos x="3" y="37"/>
                </a:cxn>
                <a:cxn ang="0">
                  <a:pos x="12" y="10"/>
                </a:cxn>
                <a:cxn ang="0">
                  <a:pos x="3" y="37"/>
                </a:cxn>
              </a:cxnLst>
              <a:rect b="b" l="0" r="r" t="0"/>
              <a:pathLst>
                <a:path h="39" w="17">
                  <a:moveTo>
                    <a:pt x="3" y="37"/>
                  </a:moveTo>
                  <a:cubicBezTo>
                    <a:pt x="3" y="26"/>
                    <a:pt x="0" y="0"/>
                    <a:pt x="12" y="10"/>
                  </a:cubicBezTo>
                  <a:cubicBezTo>
                    <a:pt x="11" y="21"/>
                    <a:pt x="17" y="39"/>
                    <a:pt x="3" y="3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3" name="Freeform 52"/>
            <p:cNvSpPr/>
            <p:nvPr/>
          </p:nvSpPr>
          <p:spPr bwMode="auto">
            <a:xfrm>
              <a:off x="5110163" y="3197225"/>
              <a:ext cx="73025" cy="76200"/>
            </a:xfrm>
            <a:custGeom>
              <a:cxnLst>
                <a:cxn ang="0">
                  <a:pos x="27" y="1"/>
                </a:cxn>
                <a:cxn ang="0">
                  <a:pos x="15" y="28"/>
                </a:cxn>
                <a:cxn ang="0">
                  <a:pos x="3" y="28"/>
                </a:cxn>
                <a:cxn ang="0">
                  <a:pos x="27" y="1"/>
                </a:cxn>
              </a:cxnLst>
              <a:rect b="b" l="0" r="r" t="0"/>
              <a:pathLst>
                <a:path h="28" w="27">
                  <a:moveTo>
                    <a:pt x="27" y="1"/>
                  </a:moveTo>
                  <a:cubicBezTo>
                    <a:pt x="26" y="14"/>
                    <a:pt x="5" y="12"/>
                    <a:pt x="15" y="28"/>
                  </a:cubicBezTo>
                  <a:cubicBezTo>
                    <a:pt x="11" y="28"/>
                    <a:pt x="7" y="28"/>
                    <a:pt x="3" y="28"/>
                  </a:cubicBezTo>
                  <a:cubicBezTo>
                    <a:pt x="0" y="8"/>
                    <a:pt x="9" y="0"/>
                    <a:pt x="27" y="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4" name="Freeform 53"/>
            <p:cNvSpPr/>
            <p:nvPr/>
          </p:nvSpPr>
          <p:spPr bwMode="auto">
            <a:xfrm>
              <a:off x="4391025" y="7938"/>
              <a:ext cx="290513" cy="19050"/>
            </a:xfrm>
            <a:custGeom>
              <a:cxnLst>
                <a:cxn ang="0">
                  <a:pos x="0" y="7"/>
                </a:cxn>
                <a:cxn ang="0">
                  <a:pos x="108" y="4"/>
                </a:cxn>
                <a:cxn ang="0">
                  <a:pos x="108" y="7"/>
                </a:cxn>
                <a:cxn ang="0">
                  <a:pos x="0" y="7"/>
                </a:cxn>
              </a:cxnLst>
              <a:rect b="b" l="0" r="r" t="0"/>
              <a:pathLst>
                <a:path h="7" w="108">
                  <a:moveTo>
                    <a:pt x="0" y="7"/>
                  </a:moveTo>
                  <a:cubicBezTo>
                    <a:pt x="30" y="0"/>
                    <a:pt x="73" y="6"/>
                    <a:pt x="108" y="4"/>
                  </a:cubicBezTo>
                  <a:cubicBezTo>
                    <a:pt x="108" y="5"/>
                    <a:pt x="108" y="6"/>
                    <a:pt x="108" y="7"/>
                  </a:cubicBezTo>
                  <a:cubicBezTo>
                    <a:pt x="72" y="7"/>
                    <a:pt x="36" y="7"/>
                    <a:pt x="0" y="7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5" name="Freeform 54"/>
            <p:cNvSpPr/>
            <p:nvPr/>
          </p:nvSpPr>
          <p:spPr bwMode="auto">
            <a:xfrm>
              <a:off x="4456113" y="2586038"/>
              <a:ext cx="138113" cy="14288"/>
            </a:xfrm>
            <a:custGeom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0" y="0"/>
                </a:cxn>
              </a:cxnLst>
              <a:rect b="b" l="0" r="r" t="0"/>
              <a:pathLst>
                <a:path h="5" w="51">
                  <a:moveTo>
                    <a:pt x="0" y="0"/>
                  </a:moveTo>
                  <a:cubicBezTo>
                    <a:pt x="17" y="0"/>
                    <a:pt x="34" y="0"/>
                    <a:pt x="51" y="0"/>
                  </a:cubicBezTo>
                  <a:cubicBezTo>
                    <a:pt x="41" y="5"/>
                    <a:pt x="10" y="5"/>
                    <a:pt x="0" y="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6" name="Freeform 55"/>
            <p:cNvSpPr/>
            <p:nvPr/>
          </p:nvSpPr>
          <p:spPr bwMode="auto">
            <a:xfrm>
              <a:off x="4254500" y="525463"/>
              <a:ext cx="225425" cy="28575"/>
            </a:xfrm>
            <a:custGeom>
              <a:cxnLst>
                <a:cxn ang="0">
                  <a:pos x="0" y="7"/>
                </a:cxn>
                <a:cxn ang="0">
                  <a:pos x="84" y="4"/>
                </a:cxn>
                <a:cxn ang="0">
                  <a:pos x="0" y="7"/>
                </a:cxn>
              </a:cxnLst>
              <a:rect b="b" l="0" r="r" t="0"/>
              <a:pathLst>
                <a:path h="11" w="84">
                  <a:moveTo>
                    <a:pt x="0" y="7"/>
                  </a:moveTo>
                  <a:cubicBezTo>
                    <a:pt x="22" y="0"/>
                    <a:pt x="57" y="6"/>
                    <a:pt x="84" y="4"/>
                  </a:cubicBezTo>
                  <a:cubicBezTo>
                    <a:pt x="62" y="11"/>
                    <a:pt x="27" y="5"/>
                    <a:pt x="0" y="7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7" name="Freeform 56"/>
            <p:cNvSpPr/>
            <p:nvPr/>
          </p:nvSpPr>
          <p:spPr bwMode="auto">
            <a:xfrm>
              <a:off x="4060825" y="1416050"/>
              <a:ext cx="120650" cy="12700"/>
            </a:xfrm>
            <a:custGeom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0" y="0"/>
                </a:cxn>
              </a:cxnLst>
              <a:rect b="b" l="0" r="r" t="0"/>
              <a:pathLst>
                <a:path h="5" w="45">
                  <a:moveTo>
                    <a:pt x="0" y="0"/>
                  </a:moveTo>
                  <a:cubicBezTo>
                    <a:pt x="15" y="0"/>
                    <a:pt x="30" y="0"/>
                    <a:pt x="45" y="0"/>
                  </a:cubicBezTo>
                  <a:cubicBezTo>
                    <a:pt x="37" y="5"/>
                    <a:pt x="8" y="5"/>
                    <a:pt x="0" y="0"/>
                  </a:cubicBezTo>
                  <a:close/>
                </a:path>
              </a:pathLst>
            </a:custGeom>
            <a:solidFill>
              <a:srgbClr val="163B4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8" name="Freeform 57"/>
            <p:cNvSpPr/>
            <p:nvPr/>
          </p:nvSpPr>
          <p:spPr bwMode="auto">
            <a:xfrm>
              <a:off x="5148263" y="3359150"/>
              <a:ext cx="90488" cy="66675"/>
            </a:xfrm>
            <a:custGeom>
              <a:cxnLst>
                <a:cxn ang="0">
                  <a:pos x="34" y="4"/>
                </a:cxn>
                <a:cxn ang="0">
                  <a:pos x="16" y="25"/>
                </a:cxn>
                <a:cxn ang="0">
                  <a:pos x="34" y="4"/>
                </a:cxn>
              </a:cxnLst>
              <a:rect b="b" l="0" r="r" t="0"/>
              <a:pathLst>
                <a:path h="25" w="34">
                  <a:moveTo>
                    <a:pt x="34" y="4"/>
                  </a:moveTo>
                  <a:cubicBezTo>
                    <a:pt x="32" y="15"/>
                    <a:pt x="19" y="15"/>
                    <a:pt x="16" y="25"/>
                  </a:cubicBezTo>
                  <a:cubicBezTo>
                    <a:pt x="0" y="18"/>
                    <a:pt x="20" y="0"/>
                    <a:pt x="34" y="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619" name="Freeform 58"/>
            <p:cNvSpPr/>
            <p:nvPr/>
          </p:nvSpPr>
          <p:spPr bwMode="auto">
            <a:xfrm>
              <a:off x="4122738" y="2692400"/>
              <a:ext cx="30163" cy="104775"/>
            </a:xfrm>
            <a:custGeom>
              <a:cxnLst>
                <a:cxn ang="0">
                  <a:pos x="4" y="0"/>
                </a:cxn>
                <a:cxn ang="0">
                  <a:pos x="7" y="39"/>
                </a:cxn>
                <a:cxn ang="0">
                  <a:pos x="4" y="0"/>
                </a:cxn>
              </a:cxnLst>
              <a:rect b="b" l="0" r="r" t="0"/>
              <a:pathLst>
                <a:path h="39" w="11">
                  <a:moveTo>
                    <a:pt x="4" y="0"/>
                  </a:moveTo>
                  <a:cubicBezTo>
                    <a:pt x="11" y="7"/>
                    <a:pt x="5" y="27"/>
                    <a:pt x="7" y="39"/>
                  </a:cubicBezTo>
                  <a:cubicBezTo>
                    <a:pt x="0" y="32"/>
                    <a:pt x="6" y="12"/>
                    <a:pt x="4" y="0"/>
                  </a:cubicBezTo>
                  <a:close/>
                </a:path>
              </a:pathLst>
            </a:custGeom>
            <a:solidFill>
              <a:srgbClr val="076B8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</p:grpSp>
      <p:sp>
        <p:nvSpPr>
          <p:cNvPr id="620" name="Freeform 20"/>
          <p:cNvSpPr/>
          <p:nvPr/>
        </p:nvSpPr>
        <p:spPr bwMode="auto">
          <a:xfrm>
            <a:off x="6086524" y="1781065"/>
            <a:ext cx="460362" cy="574661"/>
          </a:xfrm>
          <a:custGeom>
            <a:cxnLst>
              <a:cxn ang="0">
                <a:pos x="42" y="252"/>
              </a:cxn>
              <a:cxn ang="0">
                <a:pos x="114" y="147"/>
              </a:cxn>
              <a:cxn ang="0">
                <a:pos x="66" y="126"/>
              </a:cxn>
              <a:cxn ang="0">
                <a:pos x="150" y="0"/>
              </a:cxn>
              <a:cxn ang="0">
                <a:pos x="186" y="0"/>
              </a:cxn>
              <a:cxn ang="0">
                <a:pos x="258" y="57"/>
              </a:cxn>
              <a:cxn ang="0">
                <a:pos x="258" y="87"/>
              </a:cxn>
              <a:cxn ang="0">
                <a:pos x="237" y="99"/>
              </a:cxn>
              <a:cxn ang="0">
                <a:pos x="243" y="135"/>
              </a:cxn>
              <a:cxn ang="0">
                <a:pos x="351" y="180"/>
              </a:cxn>
              <a:cxn ang="0">
                <a:pos x="402" y="228"/>
              </a:cxn>
              <a:cxn ang="0">
                <a:pos x="480" y="273"/>
              </a:cxn>
              <a:cxn ang="0">
                <a:pos x="468" y="276"/>
              </a:cxn>
              <a:cxn ang="0">
                <a:pos x="411" y="276"/>
              </a:cxn>
              <a:cxn ang="0">
                <a:pos x="336" y="261"/>
              </a:cxn>
              <a:cxn ang="0">
                <a:pos x="321" y="255"/>
              </a:cxn>
              <a:cxn ang="0">
                <a:pos x="378" y="420"/>
              </a:cxn>
              <a:cxn ang="0">
                <a:pos x="483" y="477"/>
              </a:cxn>
              <a:cxn ang="0">
                <a:pos x="519" y="594"/>
              </a:cxn>
              <a:cxn ang="0">
                <a:pos x="492" y="663"/>
              </a:cxn>
              <a:cxn ang="0">
                <a:pos x="432" y="660"/>
              </a:cxn>
              <a:cxn ang="0">
                <a:pos x="459" y="630"/>
              </a:cxn>
              <a:cxn ang="0">
                <a:pos x="450" y="573"/>
              </a:cxn>
              <a:cxn ang="0">
                <a:pos x="429" y="543"/>
              </a:cxn>
              <a:cxn ang="0">
                <a:pos x="342" y="510"/>
              </a:cxn>
              <a:cxn ang="0">
                <a:pos x="243" y="525"/>
              </a:cxn>
              <a:cxn ang="0">
                <a:pos x="99" y="750"/>
              </a:cxn>
              <a:cxn ang="0">
                <a:pos x="84" y="750"/>
              </a:cxn>
              <a:cxn ang="0">
                <a:pos x="6" y="714"/>
              </a:cxn>
              <a:cxn ang="0">
                <a:pos x="99" y="663"/>
              </a:cxn>
              <a:cxn ang="0">
                <a:pos x="183" y="429"/>
              </a:cxn>
              <a:cxn ang="0">
                <a:pos x="132" y="237"/>
              </a:cxn>
              <a:cxn ang="0">
                <a:pos x="78" y="384"/>
              </a:cxn>
              <a:cxn ang="0">
                <a:pos x="0" y="414"/>
              </a:cxn>
              <a:cxn ang="0">
                <a:pos x="6" y="351"/>
              </a:cxn>
              <a:cxn ang="0">
                <a:pos x="39" y="306"/>
              </a:cxn>
              <a:cxn ang="0">
                <a:pos x="42" y="252"/>
              </a:cxn>
            </a:cxnLst>
            <a:rect b="b" l="0" r="r" t="0"/>
            <a:pathLst>
              <a:path h="750" w="601">
                <a:moveTo>
                  <a:pt x="42" y="252"/>
                </a:moveTo>
                <a:cubicBezTo>
                  <a:pt x="74" y="225"/>
                  <a:pt x="60" y="152"/>
                  <a:pt x="114" y="147"/>
                </a:cubicBezTo>
                <a:cubicBezTo>
                  <a:pt x="107" y="131"/>
                  <a:pt x="75" y="140"/>
                  <a:pt x="66" y="126"/>
                </a:cubicBezTo>
                <a:cubicBezTo>
                  <a:pt x="84" y="74"/>
                  <a:pt x="88" y="8"/>
                  <a:pt x="150" y="0"/>
                </a:cubicBezTo>
                <a:cubicBezTo>
                  <a:pt x="162" y="0"/>
                  <a:pt x="174" y="0"/>
                  <a:pt x="186" y="0"/>
                </a:cubicBezTo>
                <a:cubicBezTo>
                  <a:pt x="220" y="9"/>
                  <a:pt x="258" y="14"/>
                  <a:pt x="258" y="57"/>
                </a:cubicBezTo>
                <a:cubicBezTo>
                  <a:pt x="258" y="67"/>
                  <a:pt x="258" y="77"/>
                  <a:pt x="258" y="87"/>
                </a:cubicBezTo>
                <a:cubicBezTo>
                  <a:pt x="255" y="97"/>
                  <a:pt x="247" y="104"/>
                  <a:pt x="237" y="99"/>
                </a:cubicBezTo>
                <a:cubicBezTo>
                  <a:pt x="231" y="107"/>
                  <a:pt x="231" y="134"/>
                  <a:pt x="243" y="135"/>
                </a:cubicBezTo>
                <a:cubicBezTo>
                  <a:pt x="280" y="156"/>
                  <a:pt x="316" y="157"/>
                  <a:pt x="351" y="180"/>
                </a:cubicBezTo>
                <a:cubicBezTo>
                  <a:pt x="371" y="193"/>
                  <a:pt x="383" y="215"/>
                  <a:pt x="402" y="228"/>
                </a:cubicBezTo>
                <a:cubicBezTo>
                  <a:pt x="427" y="245"/>
                  <a:pt x="462" y="247"/>
                  <a:pt x="480" y="273"/>
                </a:cubicBezTo>
                <a:cubicBezTo>
                  <a:pt x="476" y="274"/>
                  <a:pt x="474" y="277"/>
                  <a:pt x="468" y="276"/>
                </a:cubicBezTo>
                <a:cubicBezTo>
                  <a:pt x="449" y="276"/>
                  <a:pt x="430" y="276"/>
                  <a:pt x="411" y="276"/>
                </a:cubicBezTo>
                <a:cubicBezTo>
                  <a:pt x="381" y="276"/>
                  <a:pt x="346" y="281"/>
                  <a:pt x="336" y="261"/>
                </a:cubicBezTo>
                <a:cubicBezTo>
                  <a:pt x="330" y="261"/>
                  <a:pt x="322" y="241"/>
                  <a:pt x="321" y="255"/>
                </a:cubicBezTo>
                <a:cubicBezTo>
                  <a:pt x="356" y="294"/>
                  <a:pt x="375" y="349"/>
                  <a:pt x="378" y="420"/>
                </a:cubicBezTo>
                <a:cubicBezTo>
                  <a:pt x="410" y="431"/>
                  <a:pt x="444" y="448"/>
                  <a:pt x="483" y="477"/>
                </a:cubicBezTo>
                <a:cubicBezTo>
                  <a:pt x="519" y="505"/>
                  <a:pt x="601" y="576"/>
                  <a:pt x="519" y="594"/>
                </a:cubicBezTo>
                <a:cubicBezTo>
                  <a:pt x="521" y="628"/>
                  <a:pt x="511" y="650"/>
                  <a:pt x="492" y="663"/>
                </a:cubicBezTo>
                <a:cubicBezTo>
                  <a:pt x="473" y="661"/>
                  <a:pt x="447" y="666"/>
                  <a:pt x="432" y="660"/>
                </a:cubicBezTo>
                <a:cubicBezTo>
                  <a:pt x="434" y="643"/>
                  <a:pt x="453" y="643"/>
                  <a:pt x="459" y="630"/>
                </a:cubicBezTo>
                <a:cubicBezTo>
                  <a:pt x="437" y="616"/>
                  <a:pt x="452" y="591"/>
                  <a:pt x="450" y="573"/>
                </a:cubicBezTo>
                <a:cubicBezTo>
                  <a:pt x="443" y="563"/>
                  <a:pt x="433" y="556"/>
                  <a:pt x="429" y="543"/>
                </a:cubicBezTo>
                <a:cubicBezTo>
                  <a:pt x="390" y="542"/>
                  <a:pt x="368" y="524"/>
                  <a:pt x="342" y="510"/>
                </a:cubicBezTo>
                <a:cubicBezTo>
                  <a:pt x="321" y="526"/>
                  <a:pt x="279" y="534"/>
                  <a:pt x="243" y="525"/>
                </a:cubicBezTo>
                <a:cubicBezTo>
                  <a:pt x="219" y="624"/>
                  <a:pt x="163" y="691"/>
                  <a:pt x="99" y="750"/>
                </a:cubicBezTo>
                <a:cubicBezTo>
                  <a:pt x="94" y="750"/>
                  <a:pt x="89" y="750"/>
                  <a:pt x="84" y="750"/>
                </a:cubicBezTo>
                <a:cubicBezTo>
                  <a:pt x="57" y="739"/>
                  <a:pt x="26" y="732"/>
                  <a:pt x="6" y="714"/>
                </a:cubicBezTo>
                <a:cubicBezTo>
                  <a:pt x="22" y="682"/>
                  <a:pt x="68" y="680"/>
                  <a:pt x="99" y="663"/>
                </a:cubicBezTo>
                <a:cubicBezTo>
                  <a:pt x="104" y="562"/>
                  <a:pt x="174" y="526"/>
                  <a:pt x="183" y="429"/>
                </a:cubicBezTo>
                <a:cubicBezTo>
                  <a:pt x="148" y="388"/>
                  <a:pt x="149" y="293"/>
                  <a:pt x="132" y="237"/>
                </a:cubicBezTo>
                <a:cubicBezTo>
                  <a:pt x="130" y="302"/>
                  <a:pt x="94" y="333"/>
                  <a:pt x="78" y="384"/>
                </a:cubicBezTo>
                <a:cubicBezTo>
                  <a:pt x="44" y="388"/>
                  <a:pt x="38" y="431"/>
                  <a:pt x="0" y="414"/>
                </a:cubicBezTo>
                <a:cubicBezTo>
                  <a:pt x="3" y="401"/>
                  <a:pt x="13" y="378"/>
                  <a:pt x="6" y="351"/>
                </a:cubicBezTo>
                <a:cubicBezTo>
                  <a:pt x="15" y="334"/>
                  <a:pt x="30" y="323"/>
                  <a:pt x="39" y="306"/>
                </a:cubicBezTo>
                <a:cubicBezTo>
                  <a:pt x="46" y="294"/>
                  <a:pt x="40" y="269"/>
                  <a:pt x="42" y="252"/>
                </a:cubicBezTo>
                <a:close/>
              </a:path>
            </a:pathLst>
          </a:custGeom>
          <a:solidFill>
            <a:srgbClr val="0099CC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itchFamily="2" typeface="时尚中黑简体"/>
              <a:ea charset="-122" pitchFamily="2" typeface="时尚中黑简体"/>
            </a:endParaRPr>
          </a:p>
        </p:txBody>
      </p:sp>
      <p:sp>
        <p:nvSpPr>
          <p:cNvPr id="621" name="TextBox 620"/>
          <p:cNvSpPr txBox="1"/>
          <p:nvPr/>
        </p:nvSpPr>
        <p:spPr>
          <a:xfrm>
            <a:off x="1071538" y="1357304"/>
            <a:ext cx="246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路依然要走</a:t>
            </a:r>
          </a:p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生活也还要继续……</a:t>
            </a:r>
          </a:p>
        </p:txBody>
      </p:sp>
      <p:sp>
        <p:nvSpPr>
          <p:cNvPr id="622" name="Freeform 29"/>
          <p:cNvSpPr/>
          <p:nvPr/>
        </p:nvSpPr>
        <p:spPr bwMode="auto">
          <a:xfrm rot="20665952">
            <a:off x="4804028" y="988088"/>
            <a:ext cx="1654310" cy="738431"/>
          </a:xfrm>
          <a:custGeom>
            <a:cxnLst>
              <a:cxn ang="0">
                <a:pos x="527" y="267"/>
              </a:cxn>
              <a:cxn ang="0">
                <a:pos x="623" y="192"/>
              </a:cxn>
              <a:cxn ang="0">
                <a:pos x="827" y="117"/>
              </a:cxn>
              <a:cxn ang="0">
                <a:pos x="896" y="33"/>
              </a:cxn>
              <a:cxn ang="0">
                <a:pos x="1199" y="27"/>
              </a:cxn>
              <a:cxn ang="0">
                <a:pos x="1334" y="54"/>
              </a:cxn>
              <a:cxn ang="0">
                <a:pos x="1460" y="90"/>
              </a:cxn>
              <a:cxn ang="0">
                <a:pos x="1601" y="102"/>
              </a:cxn>
              <a:cxn ang="0">
                <a:pos x="1856" y="147"/>
              </a:cxn>
              <a:cxn ang="0">
                <a:pos x="1991" y="162"/>
              </a:cxn>
              <a:cxn ang="0">
                <a:pos x="2192" y="321"/>
              </a:cxn>
              <a:cxn ang="0">
                <a:pos x="2255" y="384"/>
              </a:cxn>
              <a:cxn ang="0">
                <a:pos x="2333" y="597"/>
              </a:cxn>
              <a:cxn ang="0">
                <a:pos x="2360" y="699"/>
              </a:cxn>
              <a:cxn ang="0">
                <a:pos x="2309" y="768"/>
              </a:cxn>
              <a:cxn ang="0">
                <a:pos x="2252" y="828"/>
              </a:cxn>
              <a:cxn ang="0">
                <a:pos x="2081" y="753"/>
              </a:cxn>
              <a:cxn ang="0">
                <a:pos x="2036" y="684"/>
              </a:cxn>
              <a:cxn ang="0">
                <a:pos x="1991" y="615"/>
              </a:cxn>
              <a:cxn ang="0">
                <a:pos x="1913" y="579"/>
              </a:cxn>
              <a:cxn ang="0">
                <a:pos x="1667" y="510"/>
              </a:cxn>
              <a:cxn ang="0">
                <a:pos x="1595" y="510"/>
              </a:cxn>
              <a:cxn ang="0">
                <a:pos x="1367" y="519"/>
              </a:cxn>
              <a:cxn ang="0">
                <a:pos x="1334" y="519"/>
              </a:cxn>
              <a:cxn ang="0">
                <a:pos x="1115" y="510"/>
              </a:cxn>
              <a:cxn ang="0">
                <a:pos x="1082" y="510"/>
              </a:cxn>
              <a:cxn ang="0">
                <a:pos x="962" y="552"/>
              </a:cxn>
              <a:cxn ang="0">
                <a:pos x="656" y="669"/>
              </a:cxn>
              <a:cxn ang="0">
                <a:pos x="509" y="777"/>
              </a:cxn>
              <a:cxn ang="0">
                <a:pos x="350" y="891"/>
              </a:cxn>
              <a:cxn ang="0">
                <a:pos x="104" y="933"/>
              </a:cxn>
              <a:cxn ang="0">
                <a:pos x="71" y="933"/>
              </a:cxn>
              <a:cxn ang="0">
                <a:pos x="2" y="849"/>
              </a:cxn>
              <a:cxn ang="0">
                <a:pos x="50" y="696"/>
              </a:cxn>
              <a:cxn ang="0">
                <a:pos x="329" y="420"/>
              </a:cxn>
              <a:cxn ang="0">
                <a:pos x="401" y="408"/>
              </a:cxn>
              <a:cxn ang="0">
                <a:pos x="497" y="297"/>
              </a:cxn>
              <a:cxn ang="0">
                <a:pos x="527" y="267"/>
              </a:cxn>
            </a:cxnLst>
            <a:rect b="b" l="0" r="r" t="0"/>
            <a:pathLst>
              <a:path h="933" w="2362">
                <a:moveTo>
                  <a:pt x="527" y="267"/>
                </a:moveTo>
                <a:cubicBezTo>
                  <a:pt x="550" y="246"/>
                  <a:pt x="585" y="210"/>
                  <a:pt x="623" y="192"/>
                </a:cubicBezTo>
                <a:cubicBezTo>
                  <a:pt x="690" y="160"/>
                  <a:pt x="774" y="160"/>
                  <a:pt x="827" y="117"/>
                </a:cubicBezTo>
                <a:cubicBezTo>
                  <a:pt x="857" y="93"/>
                  <a:pt x="871" y="47"/>
                  <a:pt x="896" y="33"/>
                </a:cubicBezTo>
                <a:cubicBezTo>
                  <a:pt x="954" y="0"/>
                  <a:pt x="1126" y="17"/>
                  <a:pt x="1199" y="27"/>
                </a:cubicBezTo>
                <a:cubicBezTo>
                  <a:pt x="1247" y="34"/>
                  <a:pt x="1291" y="43"/>
                  <a:pt x="1334" y="54"/>
                </a:cubicBezTo>
                <a:cubicBezTo>
                  <a:pt x="1379" y="65"/>
                  <a:pt x="1420" y="82"/>
                  <a:pt x="1460" y="90"/>
                </a:cubicBezTo>
                <a:cubicBezTo>
                  <a:pt x="1508" y="100"/>
                  <a:pt x="1556" y="98"/>
                  <a:pt x="1601" y="102"/>
                </a:cubicBezTo>
                <a:cubicBezTo>
                  <a:pt x="1689" y="110"/>
                  <a:pt x="1770" y="134"/>
                  <a:pt x="1856" y="147"/>
                </a:cubicBezTo>
                <a:cubicBezTo>
                  <a:pt x="1900" y="153"/>
                  <a:pt x="1948" y="151"/>
                  <a:pt x="1991" y="162"/>
                </a:cubicBezTo>
                <a:cubicBezTo>
                  <a:pt x="2078" y="184"/>
                  <a:pt x="2141" y="271"/>
                  <a:pt x="2192" y="321"/>
                </a:cubicBezTo>
                <a:cubicBezTo>
                  <a:pt x="2212" y="343"/>
                  <a:pt x="2233" y="364"/>
                  <a:pt x="2255" y="384"/>
                </a:cubicBezTo>
                <a:cubicBezTo>
                  <a:pt x="2316" y="418"/>
                  <a:pt x="2316" y="506"/>
                  <a:pt x="2333" y="597"/>
                </a:cubicBezTo>
                <a:cubicBezTo>
                  <a:pt x="2339" y="628"/>
                  <a:pt x="2362" y="673"/>
                  <a:pt x="2360" y="699"/>
                </a:cubicBezTo>
                <a:cubicBezTo>
                  <a:pt x="2357" y="731"/>
                  <a:pt x="2328" y="748"/>
                  <a:pt x="2309" y="768"/>
                </a:cubicBezTo>
                <a:cubicBezTo>
                  <a:pt x="2289" y="789"/>
                  <a:pt x="2279" y="820"/>
                  <a:pt x="2252" y="828"/>
                </a:cubicBezTo>
                <a:cubicBezTo>
                  <a:pt x="2182" y="849"/>
                  <a:pt x="2111" y="790"/>
                  <a:pt x="2081" y="753"/>
                </a:cubicBezTo>
                <a:cubicBezTo>
                  <a:pt x="2064" y="733"/>
                  <a:pt x="2053" y="707"/>
                  <a:pt x="2036" y="684"/>
                </a:cubicBezTo>
                <a:cubicBezTo>
                  <a:pt x="2018" y="661"/>
                  <a:pt x="2010" y="631"/>
                  <a:pt x="1991" y="615"/>
                </a:cubicBezTo>
                <a:cubicBezTo>
                  <a:pt x="1971" y="598"/>
                  <a:pt x="1938" y="591"/>
                  <a:pt x="1913" y="579"/>
                </a:cubicBezTo>
                <a:cubicBezTo>
                  <a:pt x="1845" y="547"/>
                  <a:pt x="1773" y="507"/>
                  <a:pt x="1667" y="510"/>
                </a:cubicBezTo>
                <a:cubicBezTo>
                  <a:pt x="1650" y="505"/>
                  <a:pt x="1612" y="505"/>
                  <a:pt x="1595" y="510"/>
                </a:cubicBezTo>
                <a:cubicBezTo>
                  <a:pt x="1519" y="513"/>
                  <a:pt x="1445" y="518"/>
                  <a:pt x="1367" y="519"/>
                </a:cubicBezTo>
                <a:cubicBezTo>
                  <a:pt x="1356" y="519"/>
                  <a:pt x="1345" y="519"/>
                  <a:pt x="1334" y="519"/>
                </a:cubicBezTo>
                <a:cubicBezTo>
                  <a:pt x="1259" y="518"/>
                  <a:pt x="1190" y="511"/>
                  <a:pt x="1115" y="510"/>
                </a:cubicBezTo>
                <a:cubicBezTo>
                  <a:pt x="1111" y="505"/>
                  <a:pt x="1086" y="505"/>
                  <a:pt x="1082" y="510"/>
                </a:cubicBezTo>
                <a:cubicBezTo>
                  <a:pt x="1041" y="512"/>
                  <a:pt x="1001" y="537"/>
                  <a:pt x="962" y="552"/>
                </a:cubicBezTo>
                <a:cubicBezTo>
                  <a:pt x="859" y="590"/>
                  <a:pt x="745" y="622"/>
                  <a:pt x="656" y="669"/>
                </a:cubicBezTo>
                <a:cubicBezTo>
                  <a:pt x="604" y="697"/>
                  <a:pt x="557" y="740"/>
                  <a:pt x="509" y="777"/>
                </a:cubicBezTo>
                <a:cubicBezTo>
                  <a:pt x="461" y="815"/>
                  <a:pt x="408" y="873"/>
                  <a:pt x="350" y="891"/>
                </a:cubicBezTo>
                <a:cubicBezTo>
                  <a:pt x="269" y="917"/>
                  <a:pt x="190" y="907"/>
                  <a:pt x="104" y="933"/>
                </a:cubicBezTo>
                <a:cubicBezTo>
                  <a:pt x="93" y="933"/>
                  <a:pt x="82" y="933"/>
                  <a:pt x="71" y="933"/>
                </a:cubicBezTo>
                <a:cubicBezTo>
                  <a:pt x="33" y="925"/>
                  <a:pt x="4" y="889"/>
                  <a:pt x="2" y="849"/>
                </a:cubicBezTo>
                <a:cubicBezTo>
                  <a:pt x="0" y="804"/>
                  <a:pt x="36" y="732"/>
                  <a:pt x="50" y="696"/>
                </a:cubicBezTo>
                <a:cubicBezTo>
                  <a:pt x="105" y="554"/>
                  <a:pt x="168" y="453"/>
                  <a:pt x="329" y="420"/>
                </a:cubicBezTo>
                <a:cubicBezTo>
                  <a:pt x="350" y="416"/>
                  <a:pt x="378" y="418"/>
                  <a:pt x="401" y="408"/>
                </a:cubicBezTo>
                <a:cubicBezTo>
                  <a:pt x="435" y="393"/>
                  <a:pt x="464" y="314"/>
                  <a:pt x="497" y="297"/>
                </a:cubicBezTo>
                <a:cubicBezTo>
                  <a:pt x="508" y="288"/>
                  <a:pt x="518" y="278"/>
                  <a:pt x="527" y="267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itchFamily="2" typeface="时尚中黑简体"/>
              <a:ea charset="-122" pitchFamily="2" typeface="时尚中黑简体"/>
            </a:endParaRPr>
          </a:p>
        </p:txBody>
      </p:sp>
      <p:grpSp>
        <p:nvGrpSpPr>
          <p:cNvPr id="1784" name="组合 1783"/>
          <p:cNvGrpSpPr/>
          <p:nvPr/>
        </p:nvGrpSpPr>
        <p:grpSpPr>
          <a:xfrm>
            <a:off x="0" y="1038447"/>
            <a:ext cx="7893051" cy="3765551"/>
            <a:chOff x="622300" y="692150"/>
            <a:chExt cx="7893051" cy="3765551"/>
          </a:xfrm>
        </p:grpSpPr>
        <p:sp>
          <p:nvSpPr>
            <p:cNvPr id="1785" name="Freeform 5"/>
            <p:cNvSpPr/>
            <p:nvPr/>
          </p:nvSpPr>
          <p:spPr bwMode="auto">
            <a:xfrm>
              <a:off x="1616075" y="800100"/>
              <a:ext cx="144463" cy="28575"/>
            </a:xfrm>
            <a:custGeom>
              <a:cxnLst>
                <a:cxn ang="0">
                  <a:pos x="0" y="7"/>
                </a:cxn>
                <a:cxn ang="0">
                  <a:pos x="54" y="4"/>
                </a:cxn>
                <a:cxn ang="0">
                  <a:pos x="0" y="7"/>
                </a:cxn>
              </a:cxnLst>
              <a:rect b="b" l="0" r="r" t="0"/>
              <a:pathLst>
                <a:path h="11" w="54">
                  <a:moveTo>
                    <a:pt x="0" y="7"/>
                  </a:moveTo>
                  <a:cubicBezTo>
                    <a:pt x="12" y="0"/>
                    <a:pt x="37" y="6"/>
                    <a:pt x="54" y="4"/>
                  </a:cubicBezTo>
                  <a:cubicBezTo>
                    <a:pt x="42" y="11"/>
                    <a:pt x="17" y="5"/>
                    <a:pt x="0" y="7"/>
                  </a:cubicBezTo>
                  <a:close/>
                </a:path>
              </a:pathLst>
            </a:custGeom>
            <a:solidFill>
              <a:srgbClr val="6B9AA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786" name="Freeform 6"/>
            <p:cNvSpPr/>
            <p:nvPr/>
          </p:nvSpPr>
          <p:spPr bwMode="auto">
            <a:xfrm>
              <a:off x="2030413" y="1198563"/>
              <a:ext cx="12700" cy="96838"/>
            </a:xfrm>
            <a:custGeom>
              <a:cxnLst>
                <a:cxn ang="0">
                  <a:pos x="5" y="36"/>
                </a:cxn>
                <a:cxn ang="0">
                  <a:pos x="5" y="0"/>
                </a:cxn>
                <a:cxn ang="0">
                  <a:pos x="5" y="36"/>
                </a:cxn>
              </a:cxnLst>
              <a:rect b="b" l="0" r="r" t="0"/>
              <a:pathLst>
                <a:path h="36" w="5">
                  <a:moveTo>
                    <a:pt x="5" y="36"/>
                  </a:moveTo>
                  <a:cubicBezTo>
                    <a:pt x="0" y="31"/>
                    <a:pt x="0" y="5"/>
                    <a:pt x="5" y="0"/>
                  </a:cubicBezTo>
                  <a:cubicBezTo>
                    <a:pt x="5" y="12"/>
                    <a:pt x="5" y="24"/>
                    <a:pt x="5" y="36"/>
                  </a:cubicBezTo>
                  <a:close/>
                </a:path>
              </a:pathLst>
            </a:custGeom>
            <a:solidFill>
              <a:srgbClr val="6B9AA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787" name="Freeform 7"/>
            <p:cNvSpPr/>
            <p:nvPr/>
          </p:nvSpPr>
          <p:spPr bwMode="auto">
            <a:xfrm>
              <a:off x="1787525" y="1384300"/>
              <a:ext cx="49213" cy="314325"/>
            </a:xfrm>
            <a:custGeom>
              <a:cxnLst>
                <a:cxn ang="0">
                  <a:pos x="8" y="81"/>
                </a:cxn>
                <a:cxn ang="0">
                  <a:pos x="14" y="0"/>
                </a:cxn>
                <a:cxn ang="0">
                  <a:pos x="11" y="117"/>
                </a:cxn>
                <a:cxn ang="0">
                  <a:pos x="8" y="81"/>
                </a:cxn>
              </a:cxnLst>
              <a:rect b="b" l="0" r="r" t="0"/>
              <a:pathLst>
                <a:path h="117" w="18">
                  <a:moveTo>
                    <a:pt x="8" y="81"/>
                  </a:moveTo>
                  <a:cubicBezTo>
                    <a:pt x="12" y="56"/>
                    <a:pt x="0" y="15"/>
                    <a:pt x="14" y="0"/>
                  </a:cubicBezTo>
                  <a:cubicBezTo>
                    <a:pt x="12" y="38"/>
                    <a:pt x="18" y="84"/>
                    <a:pt x="11" y="117"/>
                  </a:cubicBezTo>
                  <a:cubicBezTo>
                    <a:pt x="9" y="106"/>
                    <a:pt x="15" y="87"/>
                    <a:pt x="8" y="8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788" name="Freeform 8"/>
            <p:cNvSpPr/>
            <p:nvPr/>
          </p:nvSpPr>
          <p:spPr bwMode="auto">
            <a:xfrm>
              <a:off x="1860550" y="1392238"/>
              <a:ext cx="12700" cy="225425"/>
            </a:xfrm>
            <a:custGeom>
              <a:cxnLst>
                <a:cxn ang="0">
                  <a:pos x="5" y="0"/>
                </a:cxn>
                <a:cxn ang="0">
                  <a:pos x="5" y="84"/>
                </a:cxn>
                <a:cxn ang="0">
                  <a:pos x="5" y="0"/>
                </a:cxn>
              </a:cxnLst>
              <a:rect b="b" l="0" r="r" t="0"/>
              <a:pathLst>
                <a:path h="84" w="5">
                  <a:moveTo>
                    <a:pt x="5" y="0"/>
                  </a:moveTo>
                  <a:cubicBezTo>
                    <a:pt x="5" y="28"/>
                    <a:pt x="5" y="56"/>
                    <a:pt x="5" y="84"/>
                  </a:cubicBezTo>
                  <a:cubicBezTo>
                    <a:pt x="0" y="63"/>
                    <a:pt x="0" y="21"/>
                    <a:pt x="5" y="0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789" name="Freeform 9"/>
            <p:cNvSpPr/>
            <p:nvPr/>
          </p:nvSpPr>
          <p:spPr bwMode="auto">
            <a:xfrm>
              <a:off x="1873250" y="1392238"/>
              <a:ext cx="19050" cy="298450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111"/>
                </a:cxn>
                <a:cxn ang="0">
                  <a:pos x="0" y="84"/>
                </a:cxn>
                <a:cxn ang="0">
                  <a:pos x="0" y="0"/>
                </a:cxn>
              </a:cxnLst>
              <a:rect b="b" l="0" r="r" t="0"/>
              <a:pathLst>
                <a:path h="110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36"/>
                    <a:pt x="7" y="80"/>
                    <a:pt x="0" y="111"/>
                  </a:cubicBezTo>
                  <a:cubicBezTo>
                    <a:pt x="0" y="102"/>
                    <a:pt x="0" y="93"/>
                    <a:pt x="0" y="84"/>
                  </a:cubicBezTo>
                  <a:cubicBezTo>
                    <a:pt x="0" y="56"/>
                    <a:pt x="0" y="28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790" name="Freeform 10"/>
            <p:cNvSpPr/>
            <p:nvPr/>
          </p:nvSpPr>
          <p:spPr bwMode="auto">
            <a:xfrm>
              <a:off x="1871663" y="1392238"/>
              <a:ext cx="23813" cy="322263"/>
            </a:xfrm>
            <a:custGeom>
              <a:cxnLst>
                <a:cxn ang="0">
                  <a:pos x="4" y="0"/>
                </a:cxn>
                <a:cxn ang="0">
                  <a:pos x="4" y="120"/>
                </a:cxn>
                <a:cxn ang="0">
                  <a:pos x="1" y="111"/>
                </a:cxn>
                <a:cxn ang="0">
                  <a:pos x="4" y="0"/>
                </a:cxn>
              </a:cxnLst>
              <a:rect b="b" l="0" r="r" t="0"/>
              <a:pathLst>
                <a:path h="120" w="9">
                  <a:moveTo>
                    <a:pt x="4" y="0"/>
                  </a:moveTo>
                  <a:cubicBezTo>
                    <a:pt x="9" y="33"/>
                    <a:pt x="9" y="87"/>
                    <a:pt x="4" y="120"/>
                  </a:cubicBezTo>
                  <a:cubicBezTo>
                    <a:pt x="0" y="120"/>
                    <a:pt x="1" y="115"/>
                    <a:pt x="1" y="111"/>
                  </a:cubicBezTo>
                  <a:cubicBezTo>
                    <a:pt x="8" y="80"/>
                    <a:pt x="2" y="36"/>
                    <a:pt x="4" y="0"/>
                  </a:cubicBezTo>
                  <a:close/>
                </a:path>
              </a:pathLst>
            </a:custGeom>
            <a:solidFill>
              <a:srgbClr val="1633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791" name="Freeform 11"/>
            <p:cNvSpPr/>
            <p:nvPr/>
          </p:nvSpPr>
          <p:spPr bwMode="auto">
            <a:xfrm>
              <a:off x="1704975" y="1400175"/>
              <a:ext cx="12700" cy="282575"/>
            </a:xfrm>
            <a:custGeom>
              <a:cxnLst>
                <a:cxn ang="0">
                  <a:pos x="0" y="0"/>
                </a:cxn>
                <a:cxn ang="0">
                  <a:pos x="0" y="105"/>
                </a:cxn>
                <a:cxn ang="0">
                  <a:pos x="0" y="0"/>
                </a:cxn>
              </a:cxnLst>
              <a:rect b="b" l="0" r="r" t="0"/>
              <a:pathLst>
                <a:path h="105" w="5">
                  <a:moveTo>
                    <a:pt x="0" y="0"/>
                  </a:moveTo>
                  <a:cubicBezTo>
                    <a:pt x="5" y="28"/>
                    <a:pt x="5" y="77"/>
                    <a:pt x="0" y="105"/>
                  </a:cubicBezTo>
                  <a:cubicBezTo>
                    <a:pt x="0" y="70"/>
                    <a:pt x="0" y="35"/>
                    <a:pt x="0" y="0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792" name="Freeform 12"/>
            <p:cNvSpPr/>
            <p:nvPr/>
          </p:nvSpPr>
          <p:spPr bwMode="auto">
            <a:xfrm>
              <a:off x="1962150" y="1400175"/>
              <a:ext cx="19050" cy="363538"/>
            </a:xfrm>
            <a:custGeom>
              <a:cxnLst>
                <a:cxn ang="0">
                  <a:pos x="0" y="0"/>
                </a:cxn>
                <a:cxn ang="0">
                  <a:pos x="3" y="135"/>
                </a:cxn>
                <a:cxn ang="0">
                  <a:pos x="0" y="135"/>
                </a:cxn>
                <a:cxn ang="0">
                  <a:pos x="0" y="126"/>
                </a:cxn>
                <a:cxn ang="0">
                  <a:pos x="0" y="90"/>
                </a:cxn>
                <a:cxn ang="0">
                  <a:pos x="0" y="21"/>
                </a:cxn>
                <a:cxn ang="0">
                  <a:pos x="0" y="0"/>
                </a:cxn>
              </a:cxnLst>
              <a:rect b="b" l="0" r="r" t="0"/>
              <a:pathLst>
                <a:path h="135" w="7">
                  <a:moveTo>
                    <a:pt x="0" y="0"/>
                  </a:moveTo>
                  <a:cubicBezTo>
                    <a:pt x="7" y="39"/>
                    <a:pt x="1" y="91"/>
                    <a:pt x="3" y="135"/>
                  </a:cubicBezTo>
                  <a:cubicBezTo>
                    <a:pt x="2" y="135"/>
                    <a:pt x="1" y="135"/>
                    <a:pt x="0" y="135"/>
                  </a:cubicBezTo>
                  <a:cubicBezTo>
                    <a:pt x="0" y="132"/>
                    <a:pt x="0" y="129"/>
                    <a:pt x="0" y="126"/>
                  </a:cubicBezTo>
                  <a:cubicBezTo>
                    <a:pt x="0" y="114"/>
                    <a:pt x="0" y="102"/>
                    <a:pt x="0" y="90"/>
                  </a:cubicBezTo>
                  <a:cubicBezTo>
                    <a:pt x="0" y="67"/>
                    <a:pt x="0" y="44"/>
                    <a:pt x="0" y="21"/>
                  </a:cubicBezTo>
                  <a:cubicBezTo>
                    <a:pt x="0" y="14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793" name="Freeform 13"/>
            <p:cNvSpPr/>
            <p:nvPr/>
          </p:nvSpPr>
          <p:spPr bwMode="auto">
            <a:xfrm>
              <a:off x="1501775" y="1408113"/>
              <a:ext cx="17463" cy="125413"/>
            </a:xfrm>
            <a:custGeom>
              <a:cxnLst>
                <a:cxn ang="0">
                  <a:pos x="0" y="4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45"/>
                </a:cxn>
              </a:cxnLst>
              <a:rect b="b" l="0" r="r" t="0"/>
              <a:pathLst>
                <a:path h="47" w="6">
                  <a:moveTo>
                    <a:pt x="0" y="45"/>
                  </a:moveTo>
                  <a:cubicBezTo>
                    <a:pt x="0" y="30"/>
                    <a:pt x="0" y="15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" y="13"/>
                    <a:pt x="6" y="47"/>
                    <a:pt x="0" y="4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794" name="Freeform 14"/>
            <p:cNvSpPr/>
            <p:nvPr/>
          </p:nvSpPr>
          <p:spPr bwMode="auto">
            <a:xfrm>
              <a:off x="2016125" y="1408113"/>
              <a:ext cx="19050" cy="306388"/>
            </a:xfrm>
            <a:custGeom>
              <a:cxnLst>
                <a:cxn ang="0">
                  <a:pos x="4" y="6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114"/>
                </a:cxn>
                <a:cxn ang="0">
                  <a:pos x="4" y="60"/>
                </a:cxn>
              </a:cxnLst>
              <a:rect b="b" l="0" r="r" t="0"/>
              <a:pathLst>
                <a:path h="114" w="7">
                  <a:moveTo>
                    <a:pt x="4" y="60"/>
                  </a:moveTo>
                  <a:cubicBezTo>
                    <a:pt x="4" y="40"/>
                    <a:pt x="4" y="2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38"/>
                    <a:pt x="7" y="76"/>
                    <a:pt x="7" y="114"/>
                  </a:cubicBezTo>
                  <a:cubicBezTo>
                    <a:pt x="0" y="102"/>
                    <a:pt x="6" y="77"/>
                    <a:pt x="4" y="6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795" name="Freeform 15"/>
            <p:cNvSpPr/>
            <p:nvPr/>
          </p:nvSpPr>
          <p:spPr bwMode="auto">
            <a:xfrm>
              <a:off x="2035175" y="1408113"/>
              <a:ext cx="12700" cy="306388"/>
            </a:xfrm>
            <a:custGeom>
              <a:cxnLst>
                <a:cxn ang="0">
                  <a:pos x="0" y="0"/>
                </a:cxn>
                <a:cxn ang="0">
                  <a:pos x="0" y="114"/>
                </a:cxn>
                <a:cxn ang="0">
                  <a:pos x="0" y="0"/>
                </a:cxn>
              </a:cxnLst>
              <a:rect b="b" l="0" r="r" t="0"/>
              <a:pathLst>
                <a:path h="114" w="5">
                  <a:moveTo>
                    <a:pt x="0" y="0"/>
                  </a:moveTo>
                  <a:cubicBezTo>
                    <a:pt x="5" y="31"/>
                    <a:pt x="5" y="83"/>
                    <a:pt x="0" y="114"/>
                  </a:cubicBezTo>
                  <a:cubicBezTo>
                    <a:pt x="0" y="76"/>
                    <a:pt x="0" y="38"/>
                    <a:pt x="0" y="0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796" name="Freeform 16"/>
            <p:cNvSpPr/>
            <p:nvPr/>
          </p:nvSpPr>
          <p:spPr bwMode="auto">
            <a:xfrm>
              <a:off x="2082800" y="1408113"/>
              <a:ext cx="19050" cy="298450"/>
            </a:xfrm>
            <a:custGeom>
              <a:cxnLst>
                <a:cxn ang="0">
                  <a:pos x="0" y="102"/>
                </a:cxn>
                <a:cxn ang="0">
                  <a:pos x="0" y="0"/>
                </a:cxn>
                <a:cxn ang="0">
                  <a:pos x="3" y="111"/>
                </a:cxn>
                <a:cxn ang="0">
                  <a:pos x="0" y="102"/>
                </a:cxn>
              </a:cxnLst>
              <a:rect b="b" l="0" r="r" t="0"/>
              <a:pathLst>
                <a:path h="110" w="7">
                  <a:moveTo>
                    <a:pt x="0" y="102"/>
                  </a:moveTo>
                  <a:cubicBezTo>
                    <a:pt x="0" y="68"/>
                    <a:pt x="0" y="34"/>
                    <a:pt x="0" y="0"/>
                  </a:cubicBezTo>
                  <a:cubicBezTo>
                    <a:pt x="7" y="31"/>
                    <a:pt x="1" y="75"/>
                    <a:pt x="3" y="111"/>
                  </a:cubicBezTo>
                  <a:cubicBezTo>
                    <a:pt x="0" y="110"/>
                    <a:pt x="0" y="106"/>
                    <a:pt x="0" y="10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797" name="Freeform 17"/>
            <p:cNvSpPr/>
            <p:nvPr/>
          </p:nvSpPr>
          <p:spPr bwMode="auto">
            <a:xfrm>
              <a:off x="1593850" y="1416050"/>
              <a:ext cx="12700" cy="144463"/>
            </a:xfrm>
            <a:custGeom>
              <a:cxnLst>
                <a:cxn ang="0">
                  <a:pos x="5" y="54"/>
                </a:cxn>
                <a:cxn ang="0">
                  <a:pos x="5" y="0"/>
                </a:cxn>
                <a:cxn ang="0">
                  <a:pos x="5" y="54"/>
                </a:cxn>
              </a:cxnLst>
              <a:rect b="b" l="0" r="r" t="0"/>
              <a:pathLst>
                <a:path h="54" w="5">
                  <a:moveTo>
                    <a:pt x="5" y="54"/>
                  </a:moveTo>
                  <a:cubicBezTo>
                    <a:pt x="0" y="43"/>
                    <a:pt x="0" y="11"/>
                    <a:pt x="5" y="0"/>
                  </a:cubicBezTo>
                  <a:cubicBezTo>
                    <a:pt x="5" y="18"/>
                    <a:pt x="5" y="36"/>
                    <a:pt x="5" y="54"/>
                  </a:cubicBezTo>
                  <a:close/>
                </a:path>
              </a:pathLst>
            </a:custGeom>
            <a:solidFill>
              <a:srgbClr val="173C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798" name="Freeform 18"/>
            <p:cNvSpPr/>
            <p:nvPr/>
          </p:nvSpPr>
          <p:spPr bwMode="auto">
            <a:xfrm>
              <a:off x="1616075" y="1416050"/>
              <a:ext cx="12700" cy="209550"/>
            </a:xfrm>
            <a:custGeom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b="b" l="0" r="r" t="0"/>
              <a:pathLst>
                <a:path h="78" w="5">
                  <a:moveTo>
                    <a:pt x="0" y="0"/>
                  </a:moveTo>
                  <a:cubicBezTo>
                    <a:pt x="5" y="19"/>
                    <a:pt x="5" y="59"/>
                    <a:pt x="0" y="78"/>
                  </a:cubicBezTo>
                  <a:cubicBezTo>
                    <a:pt x="0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173C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799" name="Freeform 19"/>
            <p:cNvSpPr/>
            <p:nvPr/>
          </p:nvSpPr>
          <p:spPr bwMode="auto">
            <a:xfrm>
              <a:off x="2128838" y="1416050"/>
              <a:ext cx="19050" cy="298450"/>
            </a:xfrm>
            <a:custGeom>
              <a:cxnLst>
                <a:cxn ang="0">
                  <a:pos x="7" y="111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111"/>
                </a:cxn>
              </a:cxnLst>
              <a:rect b="b" l="0" r="r" t="0"/>
              <a:pathLst>
                <a:path h="110" w="7">
                  <a:moveTo>
                    <a:pt x="7" y="111"/>
                  </a:moveTo>
                  <a:cubicBezTo>
                    <a:pt x="0" y="80"/>
                    <a:pt x="6" y="36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37"/>
                    <a:pt x="7" y="74"/>
                    <a:pt x="7" y="11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00" name="Freeform 20"/>
            <p:cNvSpPr/>
            <p:nvPr/>
          </p:nvSpPr>
          <p:spPr bwMode="auto">
            <a:xfrm>
              <a:off x="2147888" y="1416050"/>
              <a:ext cx="14288" cy="298450"/>
            </a:xfrm>
            <a:custGeom>
              <a:cxnLst>
                <a:cxn ang="0">
                  <a:pos x="0" y="0"/>
                </a:cxn>
                <a:cxn ang="0">
                  <a:pos x="0" y="111"/>
                </a:cxn>
                <a:cxn ang="0">
                  <a:pos x="0" y="0"/>
                </a:cxn>
              </a:cxnLst>
              <a:rect b="b" l="0" r="r" t="0"/>
              <a:pathLst>
                <a:path h="110" w="5">
                  <a:moveTo>
                    <a:pt x="0" y="0"/>
                  </a:moveTo>
                  <a:cubicBezTo>
                    <a:pt x="5" y="30"/>
                    <a:pt x="5" y="81"/>
                    <a:pt x="0" y="111"/>
                  </a:cubicBezTo>
                  <a:cubicBezTo>
                    <a:pt x="0" y="74"/>
                    <a:pt x="0" y="37"/>
                    <a:pt x="0" y="0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01" name="Freeform 21"/>
            <p:cNvSpPr/>
            <p:nvPr/>
          </p:nvSpPr>
          <p:spPr bwMode="auto">
            <a:xfrm>
              <a:off x="2197100" y="1447800"/>
              <a:ext cx="26988" cy="266700"/>
            </a:xfrm>
            <a:custGeom>
              <a:cxnLst>
                <a:cxn ang="0">
                  <a:pos x="0" y="0"/>
                </a:cxn>
                <a:cxn ang="0">
                  <a:pos x="0" y="99"/>
                </a:cxn>
                <a:cxn ang="0">
                  <a:pos x="0" y="0"/>
                </a:cxn>
              </a:cxnLst>
              <a:rect b="b" l="0" r="r" t="0"/>
              <a:pathLst>
                <a:path h="99" w="10">
                  <a:moveTo>
                    <a:pt x="0" y="0"/>
                  </a:moveTo>
                  <a:cubicBezTo>
                    <a:pt x="10" y="19"/>
                    <a:pt x="10" y="80"/>
                    <a:pt x="0" y="99"/>
                  </a:cubicBezTo>
                  <a:cubicBezTo>
                    <a:pt x="0" y="66"/>
                    <a:pt x="0" y="33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02" name="Freeform 22"/>
            <p:cNvSpPr/>
            <p:nvPr/>
          </p:nvSpPr>
          <p:spPr bwMode="auto">
            <a:xfrm>
              <a:off x="1555750" y="1455738"/>
              <a:ext cx="30163" cy="153988"/>
            </a:xfrm>
            <a:custGeom>
              <a:cxnLst>
                <a:cxn ang="0">
                  <a:pos x="4" y="57"/>
                </a:cxn>
                <a:cxn ang="0">
                  <a:pos x="7" y="0"/>
                </a:cxn>
                <a:cxn ang="0">
                  <a:pos x="4" y="57"/>
                </a:cxn>
              </a:cxnLst>
              <a:rect b="b" l="0" r="r" t="0"/>
              <a:pathLst>
                <a:path h="57" w="11">
                  <a:moveTo>
                    <a:pt x="4" y="57"/>
                  </a:moveTo>
                  <a:cubicBezTo>
                    <a:pt x="6" y="39"/>
                    <a:pt x="0" y="13"/>
                    <a:pt x="7" y="0"/>
                  </a:cubicBezTo>
                  <a:cubicBezTo>
                    <a:pt x="5" y="18"/>
                    <a:pt x="11" y="44"/>
                    <a:pt x="4" y="57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03" name="Freeform 23"/>
            <p:cNvSpPr/>
            <p:nvPr/>
          </p:nvSpPr>
          <p:spPr bwMode="auto">
            <a:xfrm>
              <a:off x="1930400" y="1489075"/>
              <a:ext cx="12700" cy="104775"/>
            </a:xfrm>
            <a:custGeom>
              <a:cxnLst>
                <a:cxn ang="0">
                  <a:pos x="0" y="0"/>
                </a:cxn>
                <a:cxn ang="0">
                  <a:pos x="0" y="39"/>
                </a:cxn>
                <a:cxn ang="0">
                  <a:pos x="0" y="0"/>
                </a:cxn>
              </a:cxnLst>
              <a:rect b="b" l="0" r="r" t="0"/>
              <a:pathLst>
                <a:path h="39" w="5">
                  <a:moveTo>
                    <a:pt x="0" y="0"/>
                  </a:moveTo>
                  <a:cubicBezTo>
                    <a:pt x="5" y="6"/>
                    <a:pt x="5" y="33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173C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04" name="Freeform 24"/>
            <p:cNvSpPr/>
            <p:nvPr/>
          </p:nvSpPr>
          <p:spPr bwMode="auto">
            <a:xfrm>
              <a:off x="1639888" y="1512888"/>
              <a:ext cx="7938" cy="131763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48"/>
                </a:cxn>
                <a:cxn ang="0">
                  <a:pos x="0" y="45"/>
                </a:cxn>
                <a:cxn ang="0">
                  <a:pos x="0" y="0"/>
                </a:cxn>
              </a:cxnLst>
              <a:rect b="b" l="0" r="r" t="0"/>
              <a:pathLst>
                <a:path h="49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16"/>
                    <a:pt x="3" y="32"/>
                    <a:pt x="3" y="48"/>
                  </a:cubicBezTo>
                  <a:cubicBezTo>
                    <a:pt x="0" y="49"/>
                    <a:pt x="0" y="47"/>
                    <a:pt x="0" y="45"/>
                  </a:cubicBezTo>
                  <a:cubicBezTo>
                    <a:pt x="0" y="30"/>
                    <a:pt x="0" y="15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05" name="Freeform 25"/>
            <p:cNvSpPr/>
            <p:nvPr/>
          </p:nvSpPr>
          <p:spPr bwMode="auto">
            <a:xfrm>
              <a:off x="1647825" y="1512888"/>
              <a:ext cx="12700" cy="128588"/>
            </a:xfrm>
            <a:custGeom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</a:cxnLst>
              <a:rect b="b" l="0" r="r" t="0"/>
              <a:pathLst>
                <a:path h="48" w="5">
                  <a:moveTo>
                    <a:pt x="0" y="0"/>
                  </a:moveTo>
                  <a:cubicBezTo>
                    <a:pt x="5" y="9"/>
                    <a:pt x="5" y="39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06" name="Freeform 26"/>
            <p:cNvSpPr/>
            <p:nvPr/>
          </p:nvSpPr>
          <p:spPr bwMode="auto">
            <a:xfrm>
              <a:off x="1725613" y="1585913"/>
              <a:ext cx="19050" cy="80963"/>
            </a:xfrm>
            <a:custGeom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30"/>
                </a:cxn>
                <a:cxn ang="0">
                  <a:pos x="4" y="0"/>
                </a:cxn>
              </a:cxnLst>
              <a:rect b="b" l="0" r="r" t="0"/>
              <a:pathLst>
                <a:path h="30" w="7">
                  <a:moveTo>
                    <a:pt x="4" y="0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7" y="10"/>
                    <a:pt x="7" y="20"/>
                    <a:pt x="7" y="30"/>
                  </a:cubicBezTo>
                  <a:cubicBezTo>
                    <a:pt x="0" y="26"/>
                    <a:pt x="6" y="9"/>
                    <a:pt x="4" y="0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07" name="Freeform 27"/>
            <p:cNvSpPr/>
            <p:nvPr/>
          </p:nvSpPr>
          <p:spPr bwMode="auto">
            <a:xfrm>
              <a:off x="1943100" y="1641475"/>
              <a:ext cx="19050" cy="96838"/>
            </a:xfrm>
            <a:custGeom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36"/>
                </a:cxn>
                <a:cxn ang="0">
                  <a:pos x="4" y="0"/>
                </a:cxn>
              </a:cxnLst>
              <a:rect b="b" l="0" r="r" t="0"/>
              <a:pathLst>
                <a:path h="36" w="7">
                  <a:moveTo>
                    <a:pt x="4" y="0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7" y="12"/>
                    <a:pt x="7" y="24"/>
                    <a:pt x="7" y="36"/>
                  </a:cubicBezTo>
                  <a:cubicBezTo>
                    <a:pt x="0" y="30"/>
                    <a:pt x="6" y="11"/>
                    <a:pt x="4" y="0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08" name="Freeform 28"/>
            <p:cNvSpPr/>
            <p:nvPr/>
          </p:nvSpPr>
          <p:spPr bwMode="auto">
            <a:xfrm>
              <a:off x="1930400" y="1763713"/>
              <a:ext cx="96838" cy="20638"/>
            </a:xfrm>
            <a:custGeom>
              <a:cxnLst>
                <a:cxn ang="0">
                  <a:pos x="12" y="0"/>
                </a:cxn>
                <a:cxn ang="0">
                  <a:pos x="15" y="0"/>
                </a:cxn>
                <a:cxn ang="0">
                  <a:pos x="36" y="3"/>
                </a:cxn>
                <a:cxn ang="0">
                  <a:pos x="0" y="3"/>
                </a:cxn>
                <a:cxn ang="0">
                  <a:pos x="12" y="0"/>
                </a:cxn>
              </a:cxnLst>
              <a:rect b="b" l="0" r="r" t="0"/>
              <a:pathLst>
                <a:path h="8" w="36">
                  <a:moveTo>
                    <a:pt x="12" y="0"/>
                  </a:moveTo>
                  <a:cubicBezTo>
                    <a:pt x="13" y="0"/>
                    <a:pt x="14" y="0"/>
                    <a:pt x="15" y="0"/>
                  </a:cubicBezTo>
                  <a:cubicBezTo>
                    <a:pt x="16" y="7"/>
                    <a:pt x="30" y="1"/>
                    <a:pt x="36" y="3"/>
                  </a:cubicBezTo>
                  <a:cubicBezTo>
                    <a:pt x="31" y="8"/>
                    <a:pt x="5" y="8"/>
                    <a:pt x="0" y="3"/>
                  </a:cubicBezTo>
                  <a:cubicBezTo>
                    <a:pt x="4" y="2"/>
                    <a:pt x="11" y="4"/>
                    <a:pt x="12" y="0"/>
                  </a:cubicBezTo>
                  <a:close/>
                </a:path>
              </a:pathLst>
            </a:custGeom>
            <a:solidFill>
              <a:srgbClr val="1633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09" name="Freeform 29"/>
            <p:cNvSpPr/>
            <p:nvPr/>
          </p:nvSpPr>
          <p:spPr bwMode="auto">
            <a:xfrm>
              <a:off x="1798638" y="1900238"/>
              <a:ext cx="28575" cy="128588"/>
            </a:xfrm>
            <a:custGeom>
              <a:cxnLst>
                <a:cxn ang="0">
                  <a:pos x="4" y="0"/>
                </a:cxn>
                <a:cxn ang="0">
                  <a:pos x="7" y="48"/>
                </a:cxn>
                <a:cxn ang="0">
                  <a:pos x="4" y="0"/>
                </a:cxn>
              </a:cxnLst>
              <a:rect b="b" l="0" r="r" t="0"/>
              <a:pathLst>
                <a:path h="48" w="11">
                  <a:moveTo>
                    <a:pt x="4" y="0"/>
                  </a:moveTo>
                  <a:cubicBezTo>
                    <a:pt x="11" y="10"/>
                    <a:pt x="5" y="33"/>
                    <a:pt x="7" y="48"/>
                  </a:cubicBezTo>
                  <a:cubicBezTo>
                    <a:pt x="0" y="38"/>
                    <a:pt x="6" y="15"/>
                    <a:pt x="4" y="0"/>
                  </a:cubicBezTo>
                  <a:close/>
                </a:path>
              </a:pathLst>
            </a:custGeom>
            <a:solidFill>
              <a:srgbClr val="40869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10" name="Freeform 30"/>
            <p:cNvSpPr/>
            <p:nvPr/>
          </p:nvSpPr>
          <p:spPr bwMode="auto">
            <a:xfrm>
              <a:off x="3197225" y="2425700"/>
              <a:ext cx="14288" cy="136525"/>
            </a:xfrm>
            <a:custGeom>
              <a:cxnLst>
                <a:cxn ang="0">
                  <a:pos x="0" y="0"/>
                </a:cxn>
                <a:cxn ang="0">
                  <a:pos x="0" y="51"/>
                </a:cxn>
                <a:cxn ang="0">
                  <a:pos x="0" y="0"/>
                </a:cxn>
              </a:cxnLst>
              <a:rect b="b" l="0" r="r" t="0"/>
              <a:pathLst>
                <a:path h="51" w="5">
                  <a:moveTo>
                    <a:pt x="0" y="0"/>
                  </a:moveTo>
                  <a:cubicBezTo>
                    <a:pt x="5" y="10"/>
                    <a:pt x="5" y="41"/>
                    <a:pt x="0" y="51"/>
                  </a:cubicBezTo>
                  <a:cubicBezTo>
                    <a:pt x="0" y="34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1C40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11" name="Freeform 31"/>
            <p:cNvSpPr/>
            <p:nvPr/>
          </p:nvSpPr>
          <p:spPr bwMode="auto">
            <a:xfrm>
              <a:off x="5053013" y="2425700"/>
              <a:ext cx="57150" cy="80963"/>
            </a:xfrm>
            <a:custGeom>
              <a:cxnLst>
                <a:cxn ang="0">
                  <a:pos x="21" y="3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21" y="0"/>
                </a:cxn>
                <a:cxn ang="0">
                  <a:pos x="21" y="30"/>
                </a:cxn>
              </a:cxnLst>
              <a:rect b="b" l="0" r="r" t="0"/>
              <a:pathLst>
                <a:path h="30" w="21">
                  <a:moveTo>
                    <a:pt x="21" y="30"/>
                  </a:moveTo>
                  <a:cubicBezTo>
                    <a:pt x="14" y="30"/>
                    <a:pt x="7" y="30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ubicBezTo>
                    <a:pt x="7" y="0"/>
                    <a:pt x="14" y="0"/>
                    <a:pt x="21" y="0"/>
                  </a:cubicBezTo>
                  <a:cubicBezTo>
                    <a:pt x="21" y="10"/>
                    <a:pt x="21" y="20"/>
                    <a:pt x="21" y="30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12" name="Freeform 34"/>
            <p:cNvSpPr/>
            <p:nvPr/>
          </p:nvSpPr>
          <p:spPr bwMode="auto">
            <a:xfrm>
              <a:off x="4100513" y="2616200"/>
              <a:ext cx="266700" cy="19050"/>
            </a:xfrm>
            <a:custGeom>
              <a:cxnLst>
                <a:cxn ang="0">
                  <a:pos x="0" y="7"/>
                </a:cxn>
                <a:cxn ang="0">
                  <a:pos x="99" y="4"/>
                </a:cxn>
                <a:cxn ang="0">
                  <a:pos x="99" y="7"/>
                </a:cxn>
                <a:cxn ang="0">
                  <a:pos x="0" y="7"/>
                </a:cxn>
              </a:cxnLst>
              <a:rect b="b" l="0" r="r" t="0"/>
              <a:pathLst>
                <a:path h="7" w="99">
                  <a:moveTo>
                    <a:pt x="0" y="7"/>
                  </a:moveTo>
                  <a:cubicBezTo>
                    <a:pt x="27" y="0"/>
                    <a:pt x="67" y="6"/>
                    <a:pt x="99" y="4"/>
                  </a:cubicBezTo>
                  <a:cubicBezTo>
                    <a:pt x="99" y="5"/>
                    <a:pt x="99" y="6"/>
                    <a:pt x="99" y="7"/>
                  </a:cubicBezTo>
                  <a:cubicBezTo>
                    <a:pt x="66" y="7"/>
                    <a:pt x="33" y="7"/>
                    <a:pt x="0" y="7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13" name="Freeform 35"/>
            <p:cNvSpPr/>
            <p:nvPr/>
          </p:nvSpPr>
          <p:spPr bwMode="auto">
            <a:xfrm>
              <a:off x="3479800" y="2624138"/>
              <a:ext cx="177800" cy="19050"/>
            </a:xfrm>
            <a:custGeom>
              <a:cxnLst>
                <a:cxn ang="0">
                  <a:pos x="0" y="7"/>
                </a:cxn>
                <a:cxn ang="0">
                  <a:pos x="66" y="4"/>
                </a:cxn>
                <a:cxn ang="0">
                  <a:pos x="66" y="7"/>
                </a:cxn>
                <a:cxn ang="0">
                  <a:pos x="0" y="7"/>
                </a:cxn>
              </a:cxnLst>
              <a:rect b="b" l="0" r="r" t="0"/>
              <a:pathLst>
                <a:path h="7" w="66">
                  <a:moveTo>
                    <a:pt x="0" y="7"/>
                  </a:moveTo>
                  <a:cubicBezTo>
                    <a:pt x="16" y="0"/>
                    <a:pt x="45" y="6"/>
                    <a:pt x="66" y="4"/>
                  </a:cubicBezTo>
                  <a:cubicBezTo>
                    <a:pt x="66" y="5"/>
                    <a:pt x="66" y="6"/>
                    <a:pt x="66" y="7"/>
                  </a:cubicBezTo>
                  <a:cubicBezTo>
                    <a:pt x="44" y="7"/>
                    <a:pt x="22" y="7"/>
                    <a:pt x="0" y="7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14" name="Freeform 36"/>
            <p:cNvSpPr/>
            <p:nvPr/>
          </p:nvSpPr>
          <p:spPr bwMode="auto">
            <a:xfrm>
              <a:off x="3657600" y="2635250"/>
              <a:ext cx="88900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0" y="3"/>
                </a:cxn>
              </a:cxnLst>
              <a:rect b="b" l="0" r="r" t="0"/>
              <a:pathLst>
                <a:path h="3" w="3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33" y="1"/>
                    <a:pt x="33" y="2"/>
                    <a:pt x="33" y="3"/>
                  </a:cubicBezTo>
                  <a:cubicBezTo>
                    <a:pt x="22" y="3"/>
                    <a:pt x="11" y="3"/>
                    <a:pt x="0" y="3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15" name="Freeform 37"/>
            <p:cNvSpPr/>
            <p:nvPr/>
          </p:nvSpPr>
          <p:spPr bwMode="auto">
            <a:xfrm>
              <a:off x="3746500" y="2635250"/>
              <a:ext cx="177800" cy="19050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0" y="3"/>
                </a:cxn>
              </a:cxnLst>
              <a:rect b="b" l="0" r="r" t="0"/>
              <a:pathLst>
                <a:path h="7" w="66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2" y="0"/>
                    <a:pt x="44" y="0"/>
                    <a:pt x="66" y="0"/>
                  </a:cubicBezTo>
                  <a:cubicBezTo>
                    <a:pt x="50" y="7"/>
                    <a:pt x="21" y="1"/>
                    <a:pt x="0" y="3"/>
                  </a:cubicBezTo>
                  <a:close/>
                </a:path>
              </a:pathLst>
            </a:custGeom>
            <a:solidFill>
              <a:srgbClr val="1C40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16" name="Freeform 38"/>
            <p:cNvSpPr/>
            <p:nvPr/>
          </p:nvSpPr>
          <p:spPr bwMode="auto">
            <a:xfrm>
              <a:off x="5037138" y="2646363"/>
              <a:ext cx="88900" cy="12700"/>
            </a:xfrm>
            <a:custGeom>
              <a:cxnLst>
                <a:cxn ang="0">
                  <a:pos x="0" y="5"/>
                </a:cxn>
                <a:cxn ang="0">
                  <a:pos x="33" y="5"/>
                </a:cxn>
                <a:cxn ang="0">
                  <a:pos x="0" y="5"/>
                </a:cxn>
              </a:cxnLst>
              <a:rect b="b" l="0" r="r" t="0"/>
              <a:pathLst>
                <a:path h="5" w="33">
                  <a:moveTo>
                    <a:pt x="0" y="5"/>
                  </a:moveTo>
                  <a:cubicBezTo>
                    <a:pt x="4" y="0"/>
                    <a:pt x="29" y="0"/>
                    <a:pt x="33" y="5"/>
                  </a:cubicBezTo>
                  <a:cubicBezTo>
                    <a:pt x="22" y="5"/>
                    <a:pt x="11" y="5"/>
                    <a:pt x="0" y="5"/>
                  </a:cubicBezTo>
                  <a:close/>
                </a:path>
              </a:pathLst>
            </a:custGeom>
            <a:solidFill>
              <a:srgbClr val="40869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17" name="Freeform 41"/>
            <p:cNvSpPr/>
            <p:nvPr/>
          </p:nvSpPr>
          <p:spPr bwMode="auto">
            <a:xfrm>
              <a:off x="5037138" y="2659063"/>
              <a:ext cx="88900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0" y="3"/>
                </a:cxn>
              </a:cxnLst>
              <a:rect b="b" l="0" r="r" t="0"/>
              <a:pathLst>
                <a:path h="3" w="3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33" y="1"/>
                    <a:pt x="33" y="2"/>
                    <a:pt x="33" y="3"/>
                  </a:cubicBezTo>
                  <a:cubicBezTo>
                    <a:pt x="22" y="3"/>
                    <a:pt x="11" y="3"/>
                    <a:pt x="0" y="3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18" name="Freeform 42"/>
            <p:cNvSpPr/>
            <p:nvPr/>
          </p:nvSpPr>
          <p:spPr bwMode="auto">
            <a:xfrm>
              <a:off x="5037138" y="2667000"/>
              <a:ext cx="88900" cy="14288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0" y="0"/>
                </a:cxn>
              </a:cxnLst>
              <a:rect b="b" l="0" r="r" t="0"/>
              <a:pathLst>
                <a:path h="5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29" y="5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40869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19" name="Freeform 43"/>
            <p:cNvSpPr/>
            <p:nvPr/>
          </p:nvSpPr>
          <p:spPr bwMode="auto">
            <a:xfrm>
              <a:off x="4940300" y="2689225"/>
              <a:ext cx="80963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30" y="7"/>
                </a:cxn>
                <a:cxn ang="0">
                  <a:pos x="0" y="7"/>
                </a:cxn>
              </a:cxnLst>
              <a:rect b="b" l="0" r="r" t="0"/>
              <a:pathLst>
                <a:path h="7" w="30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9" y="6"/>
                    <a:pt x="26" y="0"/>
                    <a:pt x="30" y="7"/>
                  </a:cubicBezTo>
                  <a:cubicBezTo>
                    <a:pt x="20" y="7"/>
                    <a:pt x="10" y="7"/>
                    <a:pt x="0" y="7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20" name="Freeform 45"/>
            <p:cNvSpPr/>
            <p:nvPr/>
          </p:nvSpPr>
          <p:spPr bwMode="auto">
            <a:xfrm>
              <a:off x="3511550" y="2732088"/>
              <a:ext cx="282575" cy="19050"/>
            </a:xfrm>
            <a:custGeom>
              <a:cxnLst>
                <a:cxn ang="0">
                  <a:pos x="105" y="3"/>
                </a:cxn>
                <a:cxn ang="0">
                  <a:pos x="0" y="0"/>
                </a:cxn>
                <a:cxn ang="0">
                  <a:pos x="105" y="0"/>
                </a:cxn>
                <a:cxn ang="0">
                  <a:pos x="105" y="3"/>
                </a:cxn>
              </a:cxnLst>
              <a:rect b="b" l="0" r="r" t="0"/>
              <a:pathLst>
                <a:path h="7" w="105">
                  <a:moveTo>
                    <a:pt x="105" y="3"/>
                  </a:moveTo>
                  <a:cubicBezTo>
                    <a:pt x="71" y="1"/>
                    <a:pt x="29" y="7"/>
                    <a:pt x="0" y="0"/>
                  </a:cubicBezTo>
                  <a:cubicBezTo>
                    <a:pt x="35" y="0"/>
                    <a:pt x="70" y="0"/>
                    <a:pt x="105" y="0"/>
                  </a:cubicBezTo>
                  <a:cubicBezTo>
                    <a:pt x="105" y="1"/>
                    <a:pt x="105" y="2"/>
                    <a:pt x="105" y="3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21" name="Freeform 47"/>
            <p:cNvSpPr/>
            <p:nvPr/>
          </p:nvSpPr>
          <p:spPr bwMode="auto">
            <a:xfrm>
              <a:off x="5053013" y="2798763"/>
              <a:ext cx="80963" cy="87313"/>
            </a:xfrm>
            <a:custGeom>
              <a:cxnLst>
                <a:cxn ang="0">
                  <a:pos x="0" y="32"/>
                </a:cxn>
                <a:cxn ang="0">
                  <a:pos x="0" y="2"/>
                </a:cxn>
                <a:cxn ang="0">
                  <a:pos x="30" y="5"/>
                </a:cxn>
                <a:cxn ang="0">
                  <a:pos x="30" y="32"/>
                </a:cxn>
                <a:cxn ang="0">
                  <a:pos x="0" y="32"/>
                </a:cxn>
              </a:cxnLst>
              <a:rect b="b" l="0" r="r" t="0"/>
              <a:pathLst>
                <a:path h="32" w="30">
                  <a:moveTo>
                    <a:pt x="0" y="32"/>
                  </a:moveTo>
                  <a:cubicBezTo>
                    <a:pt x="0" y="22"/>
                    <a:pt x="0" y="12"/>
                    <a:pt x="0" y="2"/>
                  </a:cubicBezTo>
                  <a:cubicBezTo>
                    <a:pt x="10" y="3"/>
                    <a:pt x="24" y="0"/>
                    <a:pt x="30" y="5"/>
                  </a:cubicBezTo>
                  <a:cubicBezTo>
                    <a:pt x="30" y="14"/>
                    <a:pt x="30" y="23"/>
                    <a:pt x="30" y="32"/>
                  </a:cubicBezTo>
                  <a:cubicBezTo>
                    <a:pt x="20" y="32"/>
                    <a:pt x="10" y="32"/>
                    <a:pt x="0" y="32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22" name="Freeform 52"/>
            <p:cNvSpPr/>
            <p:nvPr/>
          </p:nvSpPr>
          <p:spPr bwMode="auto">
            <a:xfrm>
              <a:off x="5053013" y="2886075"/>
              <a:ext cx="80963" cy="17463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0" y="3"/>
                </a:cxn>
              </a:cxnLst>
              <a:rect b="b" l="0" r="r" t="0"/>
              <a:pathLst>
                <a:path h="7" w="30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0" y="0"/>
                    <a:pt x="20" y="0"/>
                    <a:pt x="30" y="0"/>
                  </a:cubicBezTo>
                  <a:cubicBezTo>
                    <a:pt x="26" y="7"/>
                    <a:pt x="9" y="1"/>
                    <a:pt x="0" y="3"/>
                  </a:cubicBezTo>
                  <a:close/>
                </a:path>
              </a:pathLst>
            </a:custGeom>
            <a:solidFill>
              <a:srgbClr val="40869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23" name="Freeform 53"/>
            <p:cNvSpPr/>
            <p:nvPr/>
          </p:nvSpPr>
          <p:spPr bwMode="auto">
            <a:xfrm>
              <a:off x="4464050" y="2940050"/>
              <a:ext cx="282575" cy="17463"/>
            </a:xfrm>
            <a:custGeom>
              <a:cxnLst>
                <a:cxn ang="0">
                  <a:pos x="0" y="7"/>
                </a:cxn>
                <a:cxn ang="0">
                  <a:pos x="105" y="4"/>
                </a:cxn>
                <a:cxn ang="0">
                  <a:pos x="105" y="7"/>
                </a:cxn>
                <a:cxn ang="0">
                  <a:pos x="0" y="7"/>
                </a:cxn>
              </a:cxnLst>
              <a:rect b="b" l="0" r="r" t="0"/>
              <a:pathLst>
                <a:path h="7" w="105">
                  <a:moveTo>
                    <a:pt x="0" y="7"/>
                  </a:moveTo>
                  <a:cubicBezTo>
                    <a:pt x="29" y="0"/>
                    <a:pt x="71" y="6"/>
                    <a:pt x="105" y="4"/>
                  </a:cubicBezTo>
                  <a:cubicBezTo>
                    <a:pt x="105" y="5"/>
                    <a:pt x="105" y="6"/>
                    <a:pt x="105" y="7"/>
                  </a:cubicBezTo>
                  <a:cubicBezTo>
                    <a:pt x="70" y="7"/>
                    <a:pt x="35" y="7"/>
                    <a:pt x="0" y="7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24" name="Freeform 54"/>
            <p:cNvSpPr/>
            <p:nvPr/>
          </p:nvSpPr>
          <p:spPr bwMode="auto">
            <a:xfrm>
              <a:off x="4746625" y="2949575"/>
              <a:ext cx="282575" cy="19050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05" y="0"/>
                </a:cxn>
                <a:cxn ang="0">
                  <a:pos x="0" y="3"/>
                </a:cxn>
              </a:cxnLst>
              <a:rect b="b" l="0" r="r" t="0"/>
              <a:pathLst>
                <a:path h="7" w="105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35" y="0"/>
                    <a:pt x="70" y="0"/>
                    <a:pt x="105" y="0"/>
                  </a:cubicBezTo>
                  <a:cubicBezTo>
                    <a:pt x="76" y="7"/>
                    <a:pt x="34" y="1"/>
                    <a:pt x="0" y="3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25" name="Freeform 55"/>
            <p:cNvSpPr/>
            <p:nvPr/>
          </p:nvSpPr>
          <p:spPr bwMode="auto">
            <a:xfrm>
              <a:off x="5141913" y="2949575"/>
              <a:ext cx="306388" cy="14288"/>
            </a:xfrm>
            <a:custGeom>
              <a:cxnLst>
                <a:cxn ang="0">
                  <a:pos x="114" y="0"/>
                </a:cxn>
                <a:cxn ang="0">
                  <a:pos x="0" y="0"/>
                </a:cxn>
                <a:cxn ang="0">
                  <a:pos x="114" y="0"/>
                </a:cxn>
              </a:cxnLst>
              <a:rect b="b" l="0" r="r" t="0"/>
              <a:pathLst>
                <a:path h="5" w="114">
                  <a:moveTo>
                    <a:pt x="114" y="0"/>
                  </a:moveTo>
                  <a:cubicBezTo>
                    <a:pt x="83" y="5"/>
                    <a:pt x="31" y="5"/>
                    <a:pt x="0" y="0"/>
                  </a:cubicBezTo>
                  <a:cubicBezTo>
                    <a:pt x="38" y="0"/>
                    <a:pt x="76" y="0"/>
                    <a:pt x="114" y="0"/>
                  </a:cubicBezTo>
                  <a:close/>
                </a:path>
              </a:pathLst>
            </a:custGeom>
            <a:solidFill>
              <a:srgbClr val="1C40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26" name="Freeform 56"/>
            <p:cNvSpPr/>
            <p:nvPr/>
          </p:nvSpPr>
          <p:spPr bwMode="auto">
            <a:xfrm>
              <a:off x="4254500" y="2955925"/>
              <a:ext cx="371475" cy="19050"/>
            </a:xfrm>
            <a:custGeom>
              <a:cxnLst>
                <a:cxn ang="0">
                  <a:pos x="0" y="7"/>
                </a:cxn>
                <a:cxn ang="0">
                  <a:pos x="138" y="4"/>
                </a:cxn>
                <a:cxn ang="0">
                  <a:pos x="138" y="7"/>
                </a:cxn>
                <a:cxn ang="0">
                  <a:pos x="0" y="7"/>
                </a:cxn>
              </a:cxnLst>
              <a:rect b="b" l="0" r="r" t="0"/>
              <a:pathLst>
                <a:path h="7" w="138">
                  <a:moveTo>
                    <a:pt x="0" y="7"/>
                  </a:moveTo>
                  <a:cubicBezTo>
                    <a:pt x="40" y="0"/>
                    <a:pt x="93" y="6"/>
                    <a:pt x="138" y="4"/>
                  </a:cubicBezTo>
                  <a:cubicBezTo>
                    <a:pt x="138" y="5"/>
                    <a:pt x="138" y="6"/>
                    <a:pt x="138" y="7"/>
                  </a:cubicBezTo>
                  <a:cubicBezTo>
                    <a:pt x="92" y="7"/>
                    <a:pt x="46" y="7"/>
                    <a:pt x="0" y="7"/>
                  </a:cubicBezTo>
                  <a:close/>
                </a:path>
              </a:pathLst>
            </a:custGeom>
            <a:solidFill>
              <a:srgbClr val="0E46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27" name="Freeform 57"/>
            <p:cNvSpPr/>
            <p:nvPr/>
          </p:nvSpPr>
          <p:spPr bwMode="auto">
            <a:xfrm>
              <a:off x="5045075" y="2960688"/>
              <a:ext cx="80963" cy="14288"/>
            </a:xfrm>
            <a:custGeom>
              <a:cxnLst>
                <a:cxn ang="0">
                  <a:pos x="0" y="5"/>
                </a:cxn>
                <a:cxn ang="0">
                  <a:pos x="30" y="5"/>
                </a:cxn>
                <a:cxn ang="0">
                  <a:pos x="0" y="5"/>
                </a:cxn>
              </a:cxnLst>
              <a:rect b="b" l="0" r="r" t="0"/>
              <a:pathLst>
                <a:path h="5" w="30">
                  <a:moveTo>
                    <a:pt x="0" y="5"/>
                  </a:moveTo>
                  <a:cubicBezTo>
                    <a:pt x="3" y="0"/>
                    <a:pt x="27" y="0"/>
                    <a:pt x="30" y="5"/>
                  </a:cubicBezTo>
                  <a:cubicBezTo>
                    <a:pt x="20" y="5"/>
                    <a:pt x="10" y="5"/>
                    <a:pt x="0" y="5"/>
                  </a:cubicBezTo>
                  <a:close/>
                </a:path>
              </a:pathLst>
            </a:custGeom>
            <a:solidFill>
              <a:srgbClr val="40869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28" name="Freeform 58"/>
            <p:cNvSpPr/>
            <p:nvPr/>
          </p:nvSpPr>
          <p:spPr bwMode="auto">
            <a:xfrm>
              <a:off x="3192463" y="3014663"/>
              <a:ext cx="19050" cy="88900"/>
            </a:xfrm>
            <a:custGeom>
              <a:cxnLst>
                <a:cxn ang="0">
                  <a:pos x="5" y="0"/>
                </a:cxn>
                <a:cxn ang="0">
                  <a:pos x="2" y="0"/>
                </a:cxn>
                <a:cxn ang="0">
                  <a:pos x="5" y="0"/>
                </a:cxn>
              </a:cxnLst>
              <a:rect b="b" l="0" r="r" t="0"/>
              <a:pathLst>
                <a:path h="33" w="7">
                  <a:moveTo>
                    <a:pt x="5" y="0"/>
                  </a:moveTo>
                  <a:cubicBezTo>
                    <a:pt x="7" y="33"/>
                    <a:pt x="0" y="33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29" name="Freeform 59"/>
            <p:cNvSpPr/>
            <p:nvPr/>
          </p:nvSpPr>
          <p:spPr bwMode="auto">
            <a:xfrm>
              <a:off x="5327650" y="3022600"/>
              <a:ext cx="185738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69" y="0"/>
                </a:cxn>
                <a:cxn ang="0">
                  <a:pos x="69" y="3"/>
                </a:cxn>
                <a:cxn ang="0">
                  <a:pos x="0" y="3"/>
                </a:cxn>
              </a:cxnLst>
              <a:rect b="b" l="0" r="r" t="0"/>
              <a:pathLst>
                <a:path h="3" w="69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3" y="0"/>
                    <a:pt x="46" y="0"/>
                    <a:pt x="69" y="0"/>
                  </a:cubicBezTo>
                  <a:cubicBezTo>
                    <a:pt x="69" y="1"/>
                    <a:pt x="69" y="2"/>
                    <a:pt x="69" y="3"/>
                  </a:cubicBezTo>
                  <a:cubicBezTo>
                    <a:pt x="46" y="3"/>
                    <a:pt x="23" y="3"/>
                    <a:pt x="0" y="3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30" name="Freeform 62"/>
            <p:cNvSpPr/>
            <p:nvPr/>
          </p:nvSpPr>
          <p:spPr bwMode="auto">
            <a:xfrm>
              <a:off x="4214813" y="3054350"/>
              <a:ext cx="136525" cy="9525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51" y="0"/>
                </a:cxn>
                <a:cxn ang="0">
                  <a:pos x="51" y="3"/>
                </a:cxn>
                <a:cxn ang="0">
                  <a:pos x="0" y="3"/>
                </a:cxn>
              </a:cxnLst>
              <a:rect b="b" l="0" r="r" t="0"/>
              <a:pathLst>
                <a:path h="3" w="51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7" y="0"/>
                    <a:pt x="34" y="0"/>
                    <a:pt x="51" y="0"/>
                  </a:cubicBezTo>
                  <a:cubicBezTo>
                    <a:pt x="51" y="1"/>
                    <a:pt x="51" y="2"/>
                    <a:pt x="51" y="3"/>
                  </a:cubicBezTo>
                  <a:cubicBezTo>
                    <a:pt x="34" y="3"/>
                    <a:pt x="17" y="3"/>
                    <a:pt x="0" y="3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31" name="Freeform 64"/>
            <p:cNvSpPr/>
            <p:nvPr/>
          </p:nvSpPr>
          <p:spPr bwMode="auto">
            <a:xfrm>
              <a:off x="5167313" y="3084513"/>
              <a:ext cx="152400" cy="19050"/>
            </a:xfrm>
            <a:custGeom>
              <a:cxnLst>
                <a:cxn ang="0">
                  <a:pos x="0" y="7"/>
                </a:cxn>
                <a:cxn ang="0">
                  <a:pos x="57" y="4"/>
                </a:cxn>
                <a:cxn ang="0">
                  <a:pos x="57" y="7"/>
                </a:cxn>
                <a:cxn ang="0">
                  <a:pos x="0" y="7"/>
                </a:cxn>
              </a:cxnLst>
              <a:rect b="b" l="0" r="r" t="0"/>
              <a:pathLst>
                <a:path h="7" w="57">
                  <a:moveTo>
                    <a:pt x="0" y="7"/>
                  </a:moveTo>
                  <a:cubicBezTo>
                    <a:pt x="13" y="0"/>
                    <a:pt x="39" y="6"/>
                    <a:pt x="57" y="4"/>
                  </a:cubicBezTo>
                  <a:cubicBezTo>
                    <a:pt x="57" y="5"/>
                    <a:pt x="57" y="6"/>
                    <a:pt x="57" y="7"/>
                  </a:cubicBezTo>
                  <a:cubicBezTo>
                    <a:pt x="38" y="7"/>
                    <a:pt x="19" y="7"/>
                    <a:pt x="0" y="7"/>
                  </a:cubicBezTo>
                  <a:close/>
                </a:path>
              </a:pathLst>
            </a:custGeom>
            <a:solidFill>
              <a:srgbClr val="0E46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32" name="Freeform 65"/>
            <p:cNvSpPr/>
            <p:nvPr/>
          </p:nvSpPr>
          <p:spPr bwMode="auto">
            <a:xfrm>
              <a:off x="3422650" y="3184525"/>
              <a:ext cx="219075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57" y="0"/>
                </a:cxn>
                <a:cxn ang="0">
                  <a:pos x="81" y="0"/>
                </a:cxn>
                <a:cxn ang="0">
                  <a:pos x="81" y="3"/>
                </a:cxn>
                <a:cxn ang="0">
                  <a:pos x="0" y="3"/>
                </a:cxn>
              </a:cxnLst>
              <a:rect b="b" l="0" r="r" t="0"/>
              <a:pathLst>
                <a:path h="3" w="81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9" y="0"/>
                    <a:pt x="38" y="0"/>
                    <a:pt x="57" y="0"/>
                  </a:cubicBezTo>
                  <a:cubicBezTo>
                    <a:pt x="65" y="0"/>
                    <a:pt x="73" y="0"/>
                    <a:pt x="81" y="0"/>
                  </a:cubicBezTo>
                  <a:cubicBezTo>
                    <a:pt x="81" y="1"/>
                    <a:pt x="81" y="2"/>
                    <a:pt x="81" y="3"/>
                  </a:cubicBezTo>
                  <a:cubicBezTo>
                    <a:pt x="54" y="3"/>
                    <a:pt x="27" y="3"/>
                    <a:pt x="0" y="3"/>
                  </a:cubicBezTo>
                  <a:close/>
                </a:path>
              </a:pathLst>
            </a:custGeom>
            <a:solidFill>
              <a:srgbClr val="0E46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33" name="Freeform 67"/>
            <p:cNvSpPr/>
            <p:nvPr/>
          </p:nvSpPr>
          <p:spPr bwMode="auto">
            <a:xfrm>
              <a:off x="4173538" y="3319463"/>
              <a:ext cx="88900" cy="17463"/>
            </a:xfrm>
            <a:custGeom>
              <a:cxnLst>
                <a:cxn ang="0">
                  <a:pos x="0" y="7"/>
                </a:cxn>
                <a:cxn ang="0">
                  <a:pos x="33" y="4"/>
                </a:cxn>
                <a:cxn ang="0">
                  <a:pos x="33" y="7"/>
                </a:cxn>
                <a:cxn ang="0">
                  <a:pos x="0" y="7"/>
                </a:cxn>
              </a:cxnLst>
              <a:rect b="b" l="0" r="r" t="0"/>
              <a:pathLst>
                <a:path h="7" w="33">
                  <a:moveTo>
                    <a:pt x="0" y="7"/>
                  </a:moveTo>
                  <a:cubicBezTo>
                    <a:pt x="5" y="0"/>
                    <a:pt x="23" y="6"/>
                    <a:pt x="33" y="4"/>
                  </a:cubicBezTo>
                  <a:cubicBezTo>
                    <a:pt x="33" y="5"/>
                    <a:pt x="33" y="6"/>
                    <a:pt x="33" y="7"/>
                  </a:cubicBezTo>
                  <a:cubicBezTo>
                    <a:pt x="22" y="7"/>
                    <a:pt x="11" y="7"/>
                    <a:pt x="0" y="7"/>
                  </a:cubicBezTo>
                  <a:close/>
                </a:path>
              </a:pathLst>
            </a:custGeom>
            <a:solidFill>
              <a:srgbClr val="1633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34" name="Freeform 68"/>
            <p:cNvSpPr/>
            <p:nvPr/>
          </p:nvSpPr>
          <p:spPr bwMode="auto">
            <a:xfrm>
              <a:off x="4367213" y="3328988"/>
              <a:ext cx="96838" cy="19050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0" y="3"/>
                </a:cxn>
              </a:cxnLst>
              <a:rect b="b" l="0" r="r" t="0"/>
              <a:pathLst>
                <a:path h="7" w="36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2" y="0"/>
                    <a:pt x="24" y="0"/>
                    <a:pt x="36" y="0"/>
                  </a:cubicBezTo>
                  <a:cubicBezTo>
                    <a:pt x="30" y="7"/>
                    <a:pt x="11" y="1"/>
                    <a:pt x="0" y="3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35" name="Freeform 69"/>
            <p:cNvSpPr/>
            <p:nvPr/>
          </p:nvSpPr>
          <p:spPr bwMode="auto">
            <a:xfrm>
              <a:off x="4892675" y="3335338"/>
              <a:ext cx="88900" cy="19050"/>
            </a:xfrm>
            <a:custGeom>
              <a:cxnLst>
                <a:cxn ang="0">
                  <a:pos x="0" y="7"/>
                </a:cxn>
                <a:cxn ang="0">
                  <a:pos x="33" y="4"/>
                </a:cxn>
                <a:cxn ang="0">
                  <a:pos x="33" y="7"/>
                </a:cxn>
                <a:cxn ang="0">
                  <a:pos x="0" y="7"/>
                </a:cxn>
              </a:cxnLst>
              <a:rect b="b" l="0" r="r" t="0"/>
              <a:pathLst>
                <a:path h="7" w="33">
                  <a:moveTo>
                    <a:pt x="0" y="7"/>
                  </a:moveTo>
                  <a:cubicBezTo>
                    <a:pt x="5" y="0"/>
                    <a:pt x="23" y="6"/>
                    <a:pt x="33" y="4"/>
                  </a:cubicBezTo>
                  <a:cubicBezTo>
                    <a:pt x="33" y="5"/>
                    <a:pt x="33" y="6"/>
                    <a:pt x="33" y="7"/>
                  </a:cubicBezTo>
                  <a:cubicBezTo>
                    <a:pt x="22" y="7"/>
                    <a:pt x="11" y="7"/>
                    <a:pt x="0" y="7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36" name="Freeform 70"/>
            <p:cNvSpPr/>
            <p:nvPr/>
          </p:nvSpPr>
          <p:spPr bwMode="auto">
            <a:xfrm>
              <a:off x="5078413" y="3346450"/>
              <a:ext cx="88900" cy="17463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0" y="3"/>
                </a:cxn>
              </a:cxnLst>
              <a:rect b="b" l="0" r="r" t="0"/>
              <a:pathLst>
                <a:path h="7" w="3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28" y="7"/>
                    <a:pt x="10" y="1"/>
                    <a:pt x="0" y="3"/>
                  </a:cubicBezTo>
                  <a:close/>
                </a:path>
              </a:pathLst>
            </a:custGeom>
            <a:solidFill>
              <a:srgbClr val="1633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37" name="Freeform 71"/>
            <p:cNvSpPr/>
            <p:nvPr/>
          </p:nvSpPr>
          <p:spPr bwMode="auto">
            <a:xfrm>
              <a:off x="4521200" y="3343275"/>
              <a:ext cx="96838" cy="19050"/>
            </a:xfrm>
            <a:custGeom>
              <a:cxnLst>
                <a:cxn ang="0">
                  <a:pos x="0" y="7"/>
                </a:cxn>
                <a:cxn ang="0">
                  <a:pos x="36" y="4"/>
                </a:cxn>
                <a:cxn ang="0">
                  <a:pos x="36" y="7"/>
                </a:cxn>
                <a:cxn ang="0">
                  <a:pos x="0" y="7"/>
                </a:cxn>
              </a:cxnLst>
              <a:rect b="b" l="0" r="r" t="0"/>
              <a:pathLst>
                <a:path h="7" w="36">
                  <a:moveTo>
                    <a:pt x="0" y="7"/>
                  </a:moveTo>
                  <a:cubicBezTo>
                    <a:pt x="6" y="0"/>
                    <a:pt x="25" y="6"/>
                    <a:pt x="36" y="4"/>
                  </a:cubicBezTo>
                  <a:cubicBezTo>
                    <a:pt x="36" y="5"/>
                    <a:pt x="36" y="6"/>
                    <a:pt x="36" y="7"/>
                  </a:cubicBezTo>
                  <a:cubicBezTo>
                    <a:pt x="24" y="7"/>
                    <a:pt x="12" y="7"/>
                    <a:pt x="0" y="7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38" name="Freeform 72"/>
            <p:cNvSpPr/>
            <p:nvPr/>
          </p:nvSpPr>
          <p:spPr bwMode="auto">
            <a:xfrm>
              <a:off x="4618038" y="3354388"/>
              <a:ext cx="88900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0" y="3"/>
                </a:cxn>
              </a:cxnLst>
              <a:rect b="b" l="0" r="r" t="0"/>
              <a:pathLst>
                <a:path h="3" w="3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33" y="1"/>
                    <a:pt x="33" y="2"/>
                    <a:pt x="33" y="3"/>
                  </a:cubicBezTo>
                  <a:cubicBezTo>
                    <a:pt x="22" y="3"/>
                    <a:pt x="11" y="3"/>
                    <a:pt x="0" y="3"/>
                  </a:cubicBezTo>
                  <a:close/>
                </a:path>
              </a:pathLst>
            </a:custGeom>
            <a:solidFill>
              <a:srgbClr val="173C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39" name="Freeform 73"/>
            <p:cNvSpPr/>
            <p:nvPr/>
          </p:nvSpPr>
          <p:spPr bwMode="auto">
            <a:xfrm>
              <a:off x="4706938" y="3354388"/>
              <a:ext cx="88900" cy="17463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0" y="3"/>
                </a:cxn>
              </a:cxnLst>
              <a:rect b="b" l="0" r="r" t="0"/>
              <a:pathLst>
                <a:path h="7" w="3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28" y="7"/>
                    <a:pt x="10" y="1"/>
                    <a:pt x="0" y="3"/>
                  </a:cubicBezTo>
                  <a:close/>
                </a:path>
              </a:pathLst>
            </a:custGeom>
            <a:solidFill>
              <a:srgbClr val="1633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40" name="Freeform 74"/>
            <p:cNvSpPr/>
            <p:nvPr/>
          </p:nvSpPr>
          <p:spPr bwMode="auto">
            <a:xfrm>
              <a:off x="5060950" y="3362325"/>
              <a:ext cx="106363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0" y="3"/>
                </a:cxn>
              </a:cxnLst>
              <a:rect b="b" l="0" r="r" t="0"/>
              <a:pathLst>
                <a:path h="3" w="39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3" y="0"/>
                    <a:pt x="26" y="0"/>
                    <a:pt x="39" y="0"/>
                  </a:cubicBezTo>
                  <a:cubicBezTo>
                    <a:pt x="39" y="1"/>
                    <a:pt x="39" y="2"/>
                    <a:pt x="39" y="3"/>
                  </a:cubicBezTo>
                  <a:cubicBezTo>
                    <a:pt x="26" y="3"/>
                    <a:pt x="13" y="3"/>
                    <a:pt x="0" y="3"/>
                  </a:cubicBezTo>
                  <a:close/>
                </a:path>
              </a:pathLst>
            </a:custGeom>
            <a:solidFill>
              <a:srgbClr val="31677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41" name="Freeform 75"/>
            <p:cNvSpPr/>
            <p:nvPr/>
          </p:nvSpPr>
          <p:spPr bwMode="auto">
            <a:xfrm>
              <a:off x="4625975" y="3370263"/>
              <a:ext cx="104775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0" y="3"/>
                </a:cxn>
              </a:cxnLst>
              <a:rect b="b" l="0" r="r" t="0"/>
              <a:pathLst>
                <a:path h="3" w="39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3" y="0"/>
                    <a:pt x="26" y="0"/>
                    <a:pt x="39" y="0"/>
                  </a:cubicBezTo>
                  <a:cubicBezTo>
                    <a:pt x="39" y="1"/>
                    <a:pt x="39" y="2"/>
                    <a:pt x="39" y="3"/>
                  </a:cubicBezTo>
                  <a:cubicBezTo>
                    <a:pt x="26" y="3"/>
                    <a:pt x="13" y="3"/>
                    <a:pt x="0" y="3"/>
                  </a:cubicBezTo>
                  <a:close/>
                </a:path>
              </a:pathLst>
            </a:custGeom>
            <a:solidFill>
              <a:srgbClr val="31677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42" name="Freeform 76"/>
            <p:cNvSpPr/>
            <p:nvPr/>
          </p:nvSpPr>
          <p:spPr bwMode="auto">
            <a:xfrm>
              <a:off x="5537200" y="3375025"/>
              <a:ext cx="193675" cy="19050"/>
            </a:xfrm>
            <a:custGeom>
              <a:cxnLst>
                <a:cxn ang="0">
                  <a:pos x="0" y="7"/>
                </a:cxn>
                <a:cxn ang="0">
                  <a:pos x="72" y="4"/>
                </a:cxn>
                <a:cxn ang="0">
                  <a:pos x="72" y="7"/>
                </a:cxn>
                <a:cxn ang="0">
                  <a:pos x="0" y="7"/>
                </a:cxn>
              </a:cxnLst>
              <a:rect b="b" l="0" r="r" t="0"/>
              <a:pathLst>
                <a:path h="7" w="72">
                  <a:moveTo>
                    <a:pt x="0" y="7"/>
                  </a:moveTo>
                  <a:cubicBezTo>
                    <a:pt x="18" y="0"/>
                    <a:pt x="49" y="6"/>
                    <a:pt x="72" y="4"/>
                  </a:cubicBezTo>
                  <a:cubicBezTo>
                    <a:pt x="72" y="5"/>
                    <a:pt x="72" y="6"/>
                    <a:pt x="72" y="7"/>
                  </a:cubicBezTo>
                  <a:cubicBezTo>
                    <a:pt x="48" y="7"/>
                    <a:pt x="24" y="7"/>
                    <a:pt x="0" y="7"/>
                  </a:cubicBezTo>
                  <a:close/>
                </a:path>
              </a:pathLst>
            </a:custGeom>
            <a:solidFill>
              <a:srgbClr val="40869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43" name="Freeform 77"/>
            <p:cNvSpPr/>
            <p:nvPr/>
          </p:nvSpPr>
          <p:spPr bwMode="auto">
            <a:xfrm>
              <a:off x="4948238" y="3394075"/>
              <a:ext cx="193675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3"/>
                </a:cxn>
                <a:cxn ang="0">
                  <a:pos x="0" y="3"/>
                </a:cxn>
              </a:cxnLst>
              <a:rect b="b" l="0" r="r" t="0"/>
              <a:pathLst>
                <a:path h="3" w="72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4" y="0"/>
                    <a:pt x="48" y="0"/>
                    <a:pt x="72" y="0"/>
                  </a:cubicBezTo>
                  <a:cubicBezTo>
                    <a:pt x="72" y="1"/>
                    <a:pt x="72" y="2"/>
                    <a:pt x="72" y="3"/>
                  </a:cubicBezTo>
                  <a:cubicBezTo>
                    <a:pt x="48" y="3"/>
                    <a:pt x="24" y="3"/>
                    <a:pt x="0" y="3"/>
                  </a:cubicBezTo>
                  <a:close/>
                </a:path>
              </a:pathLst>
            </a:custGeom>
            <a:solidFill>
              <a:srgbClr val="31677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44" name="Freeform 78"/>
            <p:cNvSpPr/>
            <p:nvPr/>
          </p:nvSpPr>
          <p:spPr bwMode="auto">
            <a:xfrm>
              <a:off x="5141913" y="3394075"/>
              <a:ext cx="193675" cy="19050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0" y="3"/>
                </a:cxn>
              </a:cxnLst>
              <a:rect b="b" l="0" r="r" t="0"/>
              <a:pathLst>
                <a:path h="7" w="72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4" y="0"/>
                    <a:pt x="48" y="0"/>
                    <a:pt x="72" y="0"/>
                  </a:cubicBezTo>
                  <a:cubicBezTo>
                    <a:pt x="54" y="7"/>
                    <a:pt x="23" y="1"/>
                    <a:pt x="0" y="3"/>
                  </a:cubicBezTo>
                  <a:close/>
                </a:path>
              </a:pathLst>
            </a:custGeom>
            <a:solidFill>
              <a:srgbClr val="2349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45" name="Freeform 79"/>
            <p:cNvSpPr/>
            <p:nvPr/>
          </p:nvSpPr>
          <p:spPr bwMode="auto">
            <a:xfrm>
              <a:off x="3165475" y="3402013"/>
              <a:ext cx="434975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62" y="0"/>
                </a:cxn>
                <a:cxn ang="0">
                  <a:pos x="162" y="3"/>
                </a:cxn>
                <a:cxn ang="0">
                  <a:pos x="0" y="3"/>
                </a:cxn>
              </a:cxnLst>
              <a:rect b="b" l="0" r="r" t="0"/>
              <a:pathLst>
                <a:path h="3" w="162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54" y="0"/>
                    <a:pt x="108" y="0"/>
                    <a:pt x="162" y="0"/>
                  </a:cubicBezTo>
                  <a:cubicBezTo>
                    <a:pt x="162" y="1"/>
                    <a:pt x="162" y="2"/>
                    <a:pt x="162" y="3"/>
                  </a:cubicBezTo>
                  <a:cubicBezTo>
                    <a:pt x="108" y="3"/>
                    <a:pt x="54" y="3"/>
                    <a:pt x="0" y="3"/>
                  </a:cubicBezTo>
                  <a:close/>
                </a:path>
              </a:pathLst>
            </a:custGeom>
            <a:solidFill>
              <a:srgbClr val="173C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46" name="Freeform 80"/>
            <p:cNvSpPr/>
            <p:nvPr/>
          </p:nvSpPr>
          <p:spPr bwMode="auto">
            <a:xfrm>
              <a:off x="3600450" y="3402013"/>
              <a:ext cx="177800" cy="19050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0" y="3"/>
                </a:cxn>
              </a:cxnLst>
              <a:rect b="b" l="0" r="r" t="0"/>
              <a:pathLst>
                <a:path h="7" w="66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2" y="0"/>
                    <a:pt x="44" y="0"/>
                    <a:pt x="66" y="0"/>
                  </a:cubicBezTo>
                  <a:cubicBezTo>
                    <a:pt x="50" y="7"/>
                    <a:pt x="21" y="1"/>
                    <a:pt x="0" y="3"/>
                  </a:cubicBezTo>
                  <a:close/>
                </a:path>
              </a:pathLst>
            </a:custGeom>
            <a:solidFill>
              <a:srgbClr val="1633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47" name="Freeform 81"/>
            <p:cNvSpPr/>
            <p:nvPr/>
          </p:nvSpPr>
          <p:spPr bwMode="auto">
            <a:xfrm>
              <a:off x="2867025" y="3409950"/>
              <a:ext cx="104775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0" y="3"/>
                </a:cxn>
              </a:cxnLst>
              <a:rect b="b" l="0" r="r" t="0"/>
              <a:pathLst>
                <a:path h="3" w="39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3" y="0"/>
                    <a:pt x="26" y="0"/>
                    <a:pt x="39" y="0"/>
                  </a:cubicBezTo>
                  <a:cubicBezTo>
                    <a:pt x="39" y="1"/>
                    <a:pt x="39" y="2"/>
                    <a:pt x="39" y="3"/>
                  </a:cubicBezTo>
                  <a:cubicBezTo>
                    <a:pt x="26" y="3"/>
                    <a:pt x="13" y="3"/>
                    <a:pt x="0" y="3"/>
                  </a:cubicBezTo>
                  <a:close/>
                </a:path>
              </a:pathLst>
            </a:custGeom>
            <a:solidFill>
              <a:srgbClr val="31677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48" name="Freeform 82"/>
            <p:cNvSpPr/>
            <p:nvPr/>
          </p:nvSpPr>
          <p:spPr bwMode="auto">
            <a:xfrm>
              <a:off x="4981575" y="3398838"/>
              <a:ext cx="241300" cy="19050"/>
            </a:xfrm>
            <a:custGeom>
              <a:cxnLst>
                <a:cxn ang="0">
                  <a:pos x="0" y="7"/>
                </a:cxn>
                <a:cxn ang="0">
                  <a:pos x="90" y="4"/>
                </a:cxn>
                <a:cxn ang="0">
                  <a:pos x="90" y="7"/>
                </a:cxn>
                <a:cxn ang="0">
                  <a:pos x="0" y="7"/>
                </a:cxn>
              </a:cxnLst>
              <a:rect b="b" l="0" r="r" t="0"/>
              <a:pathLst>
                <a:path h="7" w="90">
                  <a:moveTo>
                    <a:pt x="0" y="7"/>
                  </a:moveTo>
                  <a:cubicBezTo>
                    <a:pt x="24" y="0"/>
                    <a:pt x="61" y="6"/>
                    <a:pt x="90" y="4"/>
                  </a:cubicBezTo>
                  <a:cubicBezTo>
                    <a:pt x="90" y="5"/>
                    <a:pt x="90" y="6"/>
                    <a:pt x="90" y="7"/>
                  </a:cubicBezTo>
                  <a:cubicBezTo>
                    <a:pt x="60" y="7"/>
                    <a:pt x="30" y="7"/>
                    <a:pt x="0" y="7"/>
                  </a:cubicBezTo>
                  <a:close/>
                </a:path>
              </a:pathLst>
            </a:custGeom>
            <a:solidFill>
              <a:srgbClr val="1633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49" name="Freeform 83"/>
            <p:cNvSpPr/>
            <p:nvPr/>
          </p:nvSpPr>
          <p:spPr bwMode="auto">
            <a:xfrm>
              <a:off x="3317875" y="3417888"/>
              <a:ext cx="492125" cy="14288"/>
            </a:xfrm>
            <a:custGeom>
              <a:cxnLst>
                <a:cxn ang="0">
                  <a:pos x="183" y="0"/>
                </a:cxn>
                <a:cxn ang="0">
                  <a:pos x="0" y="0"/>
                </a:cxn>
                <a:cxn ang="0">
                  <a:pos x="183" y="0"/>
                </a:cxn>
              </a:cxnLst>
              <a:rect b="b" l="0" r="r" t="0"/>
              <a:pathLst>
                <a:path h="5" w="183">
                  <a:moveTo>
                    <a:pt x="183" y="0"/>
                  </a:moveTo>
                  <a:cubicBezTo>
                    <a:pt x="129" y="5"/>
                    <a:pt x="54" y="5"/>
                    <a:pt x="0" y="0"/>
                  </a:cubicBezTo>
                  <a:cubicBezTo>
                    <a:pt x="61" y="0"/>
                    <a:pt x="122" y="0"/>
                    <a:pt x="183" y="0"/>
                  </a:cubicBezTo>
                  <a:close/>
                </a:path>
              </a:pathLst>
            </a:custGeom>
            <a:solidFill>
              <a:srgbClr val="40869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50" name="Freeform 84"/>
            <p:cNvSpPr/>
            <p:nvPr/>
          </p:nvSpPr>
          <p:spPr bwMode="auto">
            <a:xfrm>
              <a:off x="3181350" y="3471863"/>
              <a:ext cx="136525" cy="19050"/>
            </a:xfrm>
            <a:custGeom>
              <a:cxnLst>
                <a:cxn ang="0">
                  <a:pos x="0" y="7"/>
                </a:cxn>
                <a:cxn ang="0">
                  <a:pos x="51" y="4"/>
                </a:cxn>
                <a:cxn ang="0">
                  <a:pos x="51" y="7"/>
                </a:cxn>
                <a:cxn ang="0">
                  <a:pos x="0" y="7"/>
                </a:cxn>
              </a:cxnLst>
              <a:rect b="b" l="0" r="r" t="0"/>
              <a:pathLst>
                <a:path h="7" w="51">
                  <a:moveTo>
                    <a:pt x="0" y="7"/>
                  </a:moveTo>
                  <a:cubicBezTo>
                    <a:pt x="11" y="0"/>
                    <a:pt x="35" y="6"/>
                    <a:pt x="51" y="4"/>
                  </a:cubicBezTo>
                  <a:cubicBezTo>
                    <a:pt x="51" y="5"/>
                    <a:pt x="51" y="6"/>
                    <a:pt x="51" y="7"/>
                  </a:cubicBezTo>
                  <a:cubicBezTo>
                    <a:pt x="34" y="7"/>
                    <a:pt x="17" y="7"/>
                    <a:pt x="0" y="7"/>
                  </a:cubicBezTo>
                  <a:close/>
                </a:path>
              </a:pathLst>
            </a:custGeom>
            <a:solidFill>
              <a:srgbClr val="40869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51" name="Freeform 85"/>
            <p:cNvSpPr/>
            <p:nvPr/>
          </p:nvSpPr>
          <p:spPr bwMode="auto">
            <a:xfrm>
              <a:off x="3448050" y="3498850"/>
              <a:ext cx="128588" cy="19050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3"/>
                </a:cxn>
              </a:cxnLst>
              <a:rect b="b" l="0" r="r" t="0"/>
              <a:pathLst>
                <a:path h="7" w="48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6" y="0"/>
                    <a:pt x="32" y="0"/>
                    <a:pt x="48" y="0"/>
                  </a:cubicBezTo>
                  <a:cubicBezTo>
                    <a:pt x="38" y="7"/>
                    <a:pt x="15" y="1"/>
                    <a:pt x="0" y="3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52" name="Freeform 86"/>
            <p:cNvSpPr/>
            <p:nvPr/>
          </p:nvSpPr>
          <p:spPr bwMode="auto">
            <a:xfrm>
              <a:off x="4335463" y="3487738"/>
              <a:ext cx="169863" cy="19050"/>
            </a:xfrm>
            <a:custGeom>
              <a:cxnLst>
                <a:cxn ang="0">
                  <a:pos x="0" y="7"/>
                </a:cxn>
                <a:cxn ang="0">
                  <a:pos x="63" y="4"/>
                </a:cxn>
                <a:cxn ang="0">
                  <a:pos x="63" y="7"/>
                </a:cxn>
                <a:cxn ang="0">
                  <a:pos x="0" y="7"/>
                </a:cxn>
              </a:cxnLst>
              <a:rect b="b" l="0" r="r" t="0"/>
              <a:pathLst>
                <a:path h="7" w="62">
                  <a:moveTo>
                    <a:pt x="0" y="7"/>
                  </a:moveTo>
                  <a:cubicBezTo>
                    <a:pt x="15" y="0"/>
                    <a:pt x="43" y="6"/>
                    <a:pt x="63" y="4"/>
                  </a:cubicBezTo>
                  <a:cubicBezTo>
                    <a:pt x="63" y="5"/>
                    <a:pt x="63" y="6"/>
                    <a:pt x="63" y="7"/>
                  </a:cubicBezTo>
                  <a:cubicBezTo>
                    <a:pt x="42" y="7"/>
                    <a:pt x="21" y="7"/>
                    <a:pt x="0" y="7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53" name="Freeform 87"/>
            <p:cNvSpPr/>
            <p:nvPr/>
          </p:nvSpPr>
          <p:spPr bwMode="auto">
            <a:xfrm>
              <a:off x="3076575" y="3495675"/>
              <a:ext cx="120650" cy="30163"/>
            </a:xfrm>
            <a:custGeom>
              <a:cxnLst>
                <a:cxn ang="0">
                  <a:pos x="0" y="7"/>
                </a:cxn>
                <a:cxn ang="0">
                  <a:pos x="45" y="4"/>
                </a:cxn>
                <a:cxn ang="0">
                  <a:pos x="0" y="7"/>
                </a:cxn>
              </a:cxnLst>
              <a:rect b="b" l="0" r="r" t="0"/>
              <a:pathLst>
                <a:path h="11" w="45">
                  <a:moveTo>
                    <a:pt x="0" y="7"/>
                  </a:moveTo>
                  <a:cubicBezTo>
                    <a:pt x="9" y="0"/>
                    <a:pt x="31" y="6"/>
                    <a:pt x="45" y="4"/>
                  </a:cubicBezTo>
                  <a:cubicBezTo>
                    <a:pt x="36" y="11"/>
                    <a:pt x="14" y="5"/>
                    <a:pt x="0" y="7"/>
                  </a:cubicBezTo>
                  <a:close/>
                </a:path>
              </a:pathLst>
            </a:custGeom>
            <a:solidFill>
              <a:srgbClr val="1633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54" name="Freeform 88"/>
            <p:cNvSpPr/>
            <p:nvPr/>
          </p:nvSpPr>
          <p:spPr bwMode="auto">
            <a:xfrm>
              <a:off x="3817938" y="3495675"/>
              <a:ext cx="169863" cy="19050"/>
            </a:xfrm>
            <a:custGeom>
              <a:cxnLst>
                <a:cxn ang="0">
                  <a:pos x="0" y="7"/>
                </a:cxn>
                <a:cxn ang="0">
                  <a:pos x="63" y="4"/>
                </a:cxn>
                <a:cxn ang="0">
                  <a:pos x="63" y="7"/>
                </a:cxn>
                <a:cxn ang="0">
                  <a:pos x="0" y="7"/>
                </a:cxn>
              </a:cxnLst>
              <a:rect b="b" l="0" r="r" t="0"/>
              <a:pathLst>
                <a:path h="7" w="62">
                  <a:moveTo>
                    <a:pt x="0" y="7"/>
                  </a:moveTo>
                  <a:cubicBezTo>
                    <a:pt x="15" y="0"/>
                    <a:pt x="43" y="6"/>
                    <a:pt x="63" y="4"/>
                  </a:cubicBezTo>
                  <a:cubicBezTo>
                    <a:pt x="63" y="5"/>
                    <a:pt x="63" y="6"/>
                    <a:pt x="63" y="7"/>
                  </a:cubicBezTo>
                  <a:cubicBezTo>
                    <a:pt x="42" y="7"/>
                    <a:pt x="21" y="7"/>
                    <a:pt x="0" y="7"/>
                  </a:cubicBezTo>
                  <a:close/>
                </a:path>
              </a:pathLst>
            </a:custGeom>
            <a:solidFill>
              <a:srgbClr val="173C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55" name="Freeform 89"/>
            <p:cNvSpPr/>
            <p:nvPr/>
          </p:nvSpPr>
          <p:spPr bwMode="auto">
            <a:xfrm>
              <a:off x="3987800" y="3506788"/>
              <a:ext cx="177800" cy="19050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0" y="3"/>
                </a:cxn>
              </a:cxnLst>
              <a:rect b="b" l="0" r="r" t="0"/>
              <a:pathLst>
                <a:path h="7" w="66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2" y="0"/>
                    <a:pt x="44" y="0"/>
                    <a:pt x="66" y="0"/>
                  </a:cubicBezTo>
                  <a:cubicBezTo>
                    <a:pt x="50" y="7"/>
                    <a:pt x="21" y="1"/>
                    <a:pt x="0" y="3"/>
                  </a:cubicBezTo>
                  <a:close/>
                </a:path>
              </a:pathLst>
            </a:custGeom>
            <a:solidFill>
              <a:srgbClr val="1633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56" name="Freeform 91"/>
            <p:cNvSpPr/>
            <p:nvPr/>
          </p:nvSpPr>
          <p:spPr bwMode="auto">
            <a:xfrm>
              <a:off x="2495550" y="3556000"/>
              <a:ext cx="144463" cy="12700"/>
            </a:xfrm>
            <a:custGeom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0" y="0"/>
                </a:cxn>
              </a:cxnLst>
              <a:rect b="b" l="0" r="r" t="0"/>
              <a:pathLst>
                <a:path h="5" w="54">
                  <a:moveTo>
                    <a:pt x="0" y="0"/>
                  </a:moveTo>
                  <a:cubicBezTo>
                    <a:pt x="18" y="0"/>
                    <a:pt x="36" y="0"/>
                    <a:pt x="54" y="0"/>
                  </a:cubicBezTo>
                  <a:cubicBezTo>
                    <a:pt x="43" y="5"/>
                    <a:pt x="11" y="5"/>
                    <a:pt x="0" y="0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57" name="Freeform 92"/>
            <p:cNvSpPr/>
            <p:nvPr/>
          </p:nvSpPr>
          <p:spPr bwMode="auto">
            <a:xfrm>
              <a:off x="3340100" y="3587750"/>
              <a:ext cx="19050" cy="96838"/>
            </a:xfrm>
            <a:custGeom>
              <a:cxnLst>
                <a:cxn ang="0">
                  <a:pos x="7" y="0"/>
                </a:cxn>
                <a:cxn ang="0">
                  <a:pos x="7" y="36"/>
                </a:cxn>
                <a:cxn ang="0">
                  <a:pos x="4" y="36"/>
                </a:cxn>
                <a:cxn ang="0">
                  <a:pos x="7" y="0"/>
                </a:cxn>
              </a:cxnLst>
              <a:rect b="b" l="0" r="r" t="0"/>
              <a:pathLst>
                <a:path h="36" w="7">
                  <a:moveTo>
                    <a:pt x="7" y="0"/>
                  </a:moveTo>
                  <a:cubicBezTo>
                    <a:pt x="7" y="12"/>
                    <a:pt x="7" y="24"/>
                    <a:pt x="7" y="36"/>
                  </a:cubicBezTo>
                  <a:cubicBezTo>
                    <a:pt x="6" y="36"/>
                    <a:pt x="5" y="36"/>
                    <a:pt x="4" y="36"/>
                  </a:cubicBezTo>
                  <a:cubicBezTo>
                    <a:pt x="6" y="25"/>
                    <a:pt x="0" y="6"/>
                    <a:pt x="7" y="0"/>
                  </a:cubicBezTo>
                  <a:close/>
                </a:path>
              </a:pathLst>
            </a:custGeom>
            <a:solidFill>
              <a:srgbClr val="047EA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58" name="Freeform 93"/>
            <p:cNvSpPr/>
            <p:nvPr/>
          </p:nvSpPr>
          <p:spPr bwMode="auto">
            <a:xfrm>
              <a:off x="5230813" y="3684588"/>
              <a:ext cx="96838" cy="14288"/>
            </a:xfrm>
            <a:custGeom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0" y="0"/>
                </a:cxn>
              </a:cxnLst>
              <a:rect b="b" l="0" r="r" t="0"/>
              <a:pathLst>
                <a:path h="5" w="36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1" y="5"/>
                    <a:pt x="5" y="5"/>
                    <a:pt x="0" y="0"/>
                  </a:cubicBezTo>
                  <a:close/>
                </a:path>
              </a:pathLst>
            </a:custGeom>
            <a:solidFill>
              <a:srgbClr val="2D87B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59" name="Freeform 94"/>
            <p:cNvSpPr/>
            <p:nvPr/>
          </p:nvSpPr>
          <p:spPr bwMode="auto">
            <a:xfrm>
              <a:off x="5368925" y="3692525"/>
              <a:ext cx="42863" cy="96838"/>
            </a:xfrm>
            <a:custGeom>
              <a:cxnLst>
                <a:cxn ang="0">
                  <a:pos x="3" y="3"/>
                </a:cxn>
                <a:cxn ang="0">
                  <a:pos x="3" y="0"/>
                </a:cxn>
                <a:cxn ang="0">
                  <a:pos x="9" y="36"/>
                </a:cxn>
                <a:cxn ang="0">
                  <a:pos x="3" y="3"/>
                </a:cxn>
              </a:cxnLst>
              <a:rect b="b" l="0" r="r" t="0"/>
              <a:pathLst>
                <a:path h="36" w="16">
                  <a:moveTo>
                    <a:pt x="3" y="3"/>
                  </a:moveTo>
                  <a:cubicBezTo>
                    <a:pt x="3" y="2"/>
                    <a:pt x="3" y="1"/>
                    <a:pt x="3" y="0"/>
                  </a:cubicBezTo>
                  <a:cubicBezTo>
                    <a:pt x="16" y="1"/>
                    <a:pt x="6" y="25"/>
                    <a:pt x="9" y="36"/>
                  </a:cubicBezTo>
                  <a:cubicBezTo>
                    <a:pt x="0" y="32"/>
                    <a:pt x="12" y="7"/>
                    <a:pt x="3" y="3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60" name="Freeform 95"/>
            <p:cNvSpPr/>
            <p:nvPr/>
          </p:nvSpPr>
          <p:spPr bwMode="auto">
            <a:xfrm>
              <a:off x="2301875" y="3776663"/>
              <a:ext cx="152400" cy="12700"/>
            </a:xfrm>
            <a:custGeom>
              <a:cxnLst>
                <a:cxn ang="0">
                  <a:pos x="0" y="5"/>
                </a:cxn>
                <a:cxn ang="0">
                  <a:pos x="57" y="5"/>
                </a:cxn>
                <a:cxn ang="0">
                  <a:pos x="0" y="5"/>
                </a:cxn>
              </a:cxnLst>
              <a:rect b="b" l="0" r="r" t="0"/>
              <a:pathLst>
                <a:path h="5" w="57">
                  <a:moveTo>
                    <a:pt x="0" y="5"/>
                  </a:moveTo>
                  <a:cubicBezTo>
                    <a:pt x="12" y="0"/>
                    <a:pt x="45" y="0"/>
                    <a:pt x="57" y="5"/>
                  </a:cubicBezTo>
                  <a:cubicBezTo>
                    <a:pt x="38" y="5"/>
                    <a:pt x="19" y="5"/>
                    <a:pt x="0" y="5"/>
                  </a:cubicBezTo>
                  <a:close/>
                </a:path>
              </a:pathLst>
            </a:custGeom>
            <a:solidFill>
              <a:srgbClr val="1E8DB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61" name="Freeform 96"/>
            <p:cNvSpPr/>
            <p:nvPr/>
          </p:nvSpPr>
          <p:spPr bwMode="auto">
            <a:xfrm>
              <a:off x="3963988" y="3849688"/>
              <a:ext cx="500063" cy="12700"/>
            </a:xfrm>
            <a:custGeom>
              <a:cxnLst>
                <a:cxn ang="0">
                  <a:pos x="0" y="5"/>
                </a:cxn>
                <a:cxn ang="0">
                  <a:pos x="186" y="5"/>
                </a:cxn>
                <a:cxn ang="0">
                  <a:pos x="0" y="5"/>
                </a:cxn>
              </a:cxnLst>
              <a:rect b="b" l="0" r="r" t="0"/>
              <a:pathLst>
                <a:path h="5" w="186">
                  <a:moveTo>
                    <a:pt x="0" y="5"/>
                  </a:moveTo>
                  <a:cubicBezTo>
                    <a:pt x="55" y="0"/>
                    <a:pt x="131" y="0"/>
                    <a:pt x="186" y="5"/>
                  </a:cubicBezTo>
                  <a:cubicBezTo>
                    <a:pt x="124" y="5"/>
                    <a:pt x="62" y="5"/>
                    <a:pt x="0" y="5"/>
                  </a:cubicBezTo>
                  <a:close/>
                </a:path>
              </a:pathLst>
            </a:custGeom>
            <a:solidFill>
              <a:srgbClr val="336B8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62" name="Freeform 97"/>
            <p:cNvSpPr/>
            <p:nvPr/>
          </p:nvSpPr>
          <p:spPr bwMode="auto">
            <a:xfrm>
              <a:off x="8153400" y="3983038"/>
              <a:ext cx="96838" cy="14288"/>
            </a:xfrm>
            <a:custGeom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0" y="0"/>
                </a:cxn>
              </a:cxnLst>
              <a:rect b="b" l="0" r="r" t="0"/>
              <a:pathLst>
                <a:path h="5" w="36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1" y="5"/>
                    <a:pt x="5" y="5"/>
                    <a:pt x="0" y="0"/>
                  </a:cubicBezTo>
                  <a:close/>
                </a:path>
              </a:pathLst>
            </a:custGeom>
            <a:solidFill>
              <a:srgbClr val="0A92C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63" name="Freeform 98"/>
            <p:cNvSpPr/>
            <p:nvPr/>
          </p:nvSpPr>
          <p:spPr bwMode="auto">
            <a:xfrm>
              <a:off x="671513" y="4070350"/>
              <a:ext cx="136525" cy="17463"/>
            </a:xfrm>
            <a:custGeom>
              <a:cxnLst>
                <a:cxn ang="0">
                  <a:pos x="0" y="7"/>
                </a:cxn>
                <a:cxn ang="0">
                  <a:pos x="51" y="4"/>
                </a:cxn>
                <a:cxn ang="0">
                  <a:pos x="51" y="7"/>
                </a:cxn>
                <a:cxn ang="0">
                  <a:pos x="0" y="7"/>
                </a:cxn>
              </a:cxnLst>
              <a:rect b="b" l="0" r="r" t="0"/>
              <a:pathLst>
                <a:path h="7" w="51">
                  <a:moveTo>
                    <a:pt x="0" y="7"/>
                  </a:moveTo>
                  <a:cubicBezTo>
                    <a:pt x="11" y="0"/>
                    <a:pt x="35" y="6"/>
                    <a:pt x="51" y="4"/>
                  </a:cubicBezTo>
                  <a:cubicBezTo>
                    <a:pt x="51" y="5"/>
                    <a:pt x="51" y="6"/>
                    <a:pt x="51" y="7"/>
                  </a:cubicBezTo>
                  <a:cubicBezTo>
                    <a:pt x="34" y="7"/>
                    <a:pt x="17" y="7"/>
                    <a:pt x="0" y="7"/>
                  </a:cubicBezTo>
                  <a:close/>
                </a:path>
              </a:pathLst>
            </a:custGeom>
            <a:solidFill>
              <a:srgbClr val="1E8DB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64" name="Freeform 99"/>
            <p:cNvSpPr/>
            <p:nvPr/>
          </p:nvSpPr>
          <p:spPr bwMode="auto">
            <a:xfrm>
              <a:off x="808038" y="4079875"/>
              <a:ext cx="138113" cy="19050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51" y="0"/>
                </a:cxn>
                <a:cxn ang="0">
                  <a:pos x="0" y="3"/>
                </a:cxn>
              </a:cxnLst>
              <a:rect b="b" l="0" r="r" t="0"/>
              <a:pathLst>
                <a:path h="7" w="51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7" y="0"/>
                    <a:pt x="34" y="0"/>
                    <a:pt x="51" y="0"/>
                  </a:cubicBezTo>
                  <a:cubicBezTo>
                    <a:pt x="40" y="7"/>
                    <a:pt x="16" y="1"/>
                    <a:pt x="0" y="3"/>
                  </a:cubicBezTo>
                  <a:close/>
                </a:path>
              </a:pathLst>
            </a:custGeom>
            <a:solidFill>
              <a:srgbClr val="2D87B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65" name="Freeform 100"/>
            <p:cNvSpPr/>
            <p:nvPr/>
          </p:nvSpPr>
          <p:spPr bwMode="auto">
            <a:xfrm>
              <a:off x="4972050" y="4167188"/>
              <a:ext cx="614363" cy="28575"/>
            </a:xfrm>
            <a:custGeom>
              <a:cxnLst>
                <a:cxn ang="0">
                  <a:pos x="210" y="1"/>
                </a:cxn>
                <a:cxn ang="0">
                  <a:pos x="228" y="7"/>
                </a:cxn>
                <a:cxn ang="0">
                  <a:pos x="0" y="4"/>
                </a:cxn>
                <a:cxn ang="0">
                  <a:pos x="210" y="1"/>
                </a:cxn>
              </a:cxnLst>
              <a:rect b="b" l="0" r="r" t="0"/>
              <a:pathLst>
                <a:path h="11" w="228">
                  <a:moveTo>
                    <a:pt x="210" y="1"/>
                  </a:moveTo>
                  <a:cubicBezTo>
                    <a:pt x="212" y="7"/>
                    <a:pt x="227" y="0"/>
                    <a:pt x="228" y="7"/>
                  </a:cubicBezTo>
                  <a:cubicBezTo>
                    <a:pt x="153" y="5"/>
                    <a:pt x="70" y="11"/>
                    <a:pt x="0" y="4"/>
                  </a:cubicBezTo>
                  <a:cubicBezTo>
                    <a:pt x="69" y="2"/>
                    <a:pt x="146" y="8"/>
                    <a:pt x="210" y="1"/>
                  </a:cubicBezTo>
                  <a:close/>
                </a:path>
              </a:pathLst>
            </a:custGeom>
            <a:solidFill>
              <a:srgbClr val="1C40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66" name="Freeform 101"/>
            <p:cNvSpPr/>
            <p:nvPr/>
          </p:nvSpPr>
          <p:spPr bwMode="auto">
            <a:xfrm>
              <a:off x="3084513" y="4176713"/>
              <a:ext cx="144463" cy="14288"/>
            </a:xfrm>
            <a:custGeom>
              <a:cxnLst>
                <a:cxn ang="0">
                  <a:pos x="54" y="0"/>
                </a:cxn>
                <a:cxn ang="0">
                  <a:pos x="0" y="0"/>
                </a:cxn>
                <a:cxn ang="0">
                  <a:pos x="54" y="0"/>
                </a:cxn>
              </a:cxnLst>
              <a:rect b="b" l="0" r="r" t="0"/>
              <a:pathLst>
                <a:path h="5" w="54">
                  <a:moveTo>
                    <a:pt x="54" y="0"/>
                  </a:moveTo>
                  <a:cubicBezTo>
                    <a:pt x="43" y="5"/>
                    <a:pt x="11" y="5"/>
                    <a:pt x="0" y="0"/>
                  </a:cubicBezTo>
                  <a:cubicBezTo>
                    <a:pt x="18" y="0"/>
                    <a:pt x="36" y="0"/>
                    <a:pt x="54" y="0"/>
                  </a:cubicBezTo>
                  <a:close/>
                </a:path>
              </a:pathLst>
            </a:custGeom>
            <a:solidFill>
              <a:srgbClr val="336B8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67" name="Freeform 102"/>
            <p:cNvSpPr/>
            <p:nvPr/>
          </p:nvSpPr>
          <p:spPr bwMode="auto">
            <a:xfrm>
              <a:off x="3052763" y="4203700"/>
              <a:ext cx="144463" cy="14288"/>
            </a:xfrm>
            <a:custGeom>
              <a:cxnLst>
                <a:cxn ang="0">
                  <a:pos x="0" y="5"/>
                </a:cxn>
                <a:cxn ang="0">
                  <a:pos x="54" y="5"/>
                </a:cxn>
                <a:cxn ang="0">
                  <a:pos x="0" y="5"/>
                </a:cxn>
              </a:cxnLst>
              <a:rect b="b" l="0" r="r" t="0"/>
              <a:pathLst>
                <a:path h="5" w="54">
                  <a:moveTo>
                    <a:pt x="0" y="5"/>
                  </a:moveTo>
                  <a:cubicBezTo>
                    <a:pt x="11" y="0"/>
                    <a:pt x="43" y="0"/>
                    <a:pt x="54" y="5"/>
                  </a:cubicBezTo>
                  <a:cubicBezTo>
                    <a:pt x="36" y="5"/>
                    <a:pt x="18" y="5"/>
                    <a:pt x="0" y="5"/>
                  </a:cubicBezTo>
                  <a:close/>
                </a:path>
              </a:pathLst>
            </a:custGeom>
            <a:solidFill>
              <a:srgbClr val="336B8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68" name="Freeform 103"/>
            <p:cNvSpPr/>
            <p:nvPr/>
          </p:nvSpPr>
          <p:spPr bwMode="auto">
            <a:xfrm>
              <a:off x="3084513" y="4225925"/>
              <a:ext cx="112713" cy="12700"/>
            </a:xfrm>
            <a:custGeom>
              <a:cxnLst>
                <a:cxn ang="0">
                  <a:pos x="42" y="0"/>
                </a:cxn>
                <a:cxn ang="0">
                  <a:pos x="0" y="0"/>
                </a:cxn>
                <a:cxn ang="0">
                  <a:pos x="42" y="0"/>
                </a:cxn>
              </a:cxnLst>
              <a:rect b="b" l="0" r="r" t="0"/>
              <a:pathLst>
                <a:path h="5" w="42">
                  <a:moveTo>
                    <a:pt x="42" y="0"/>
                  </a:moveTo>
                  <a:cubicBezTo>
                    <a:pt x="35" y="5"/>
                    <a:pt x="7" y="5"/>
                    <a:pt x="0" y="0"/>
                  </a:cubicBezTo>
                  <a:cubicBezTo>
                    <a:pt x="14" y="0"/>
                    <a:pt x="28" y="0"/>
                    <a:pt x="42" y="0"/>
                  </a:cubicBezTo>
                  <a:close/>
                </a:path>
              </a:pathLst>
            </a:custGeom>
            <a:solidFill>
              <a:srgbClr val="336B8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69" name="Freeform 104"/>
            <p:cNvSpPr/>
            <p:nvPr/>
          </p:nvSpPr>
          <p:spPr bwMode="auto">
            <a:xfrm>
              <a:off x="4197350" y="4306888"/>
              <a:ext cx="177800" cy="12700"/>
            </a:xfrm>
            <a:custGeom>
              <a:cxnLst>
                <a:cxn ang="0">
                  <a:pos x="66" y="0"/>
                </a:cxn>
                <a:cxn ang="0">
                  <a:pos x="0" y="0"/>
                </a:cxn>
                <a:cxn ang="0">
                  <a:pos x="66" y="0"/>
                </a:cxn>
              </a:cxnLst>
              <a:rect b="b" l="0" r="r" t="0"/>
              <a:pathLst>
                <a:path h="5" w="66">
                  <a:moveTo>
                    <a:pt x="66" y="0"/>
                  </a:moveTo>
                  <a:cubicBezTo>
                    <a:pt x="51" y="5"/>
                    <a:pt x="15" y="5"/>
                    <a:pt x="0" y="0"/>
                  </a:cubicBezTo>
                  <a:cubicBezTo>
                    <a:pt x="22" y="0"/>
                    <a:pt x="44" y="0"/>
                    <a:pt x="66" y="0"/>
                  </a:cubicBezTo>
                  <a:close/>
                </a:path>
              </a:pathLst>
            </a:custGeom>
            <a:solidFill>
              <a:srgbClr val="28576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70" name="Freeform 105"/>
            <p:cNvSpPr/>
            <p:nvPr/>
          </p:nvSpPr>
          <p:spPr bwMode="auto">
            <a:xfrm>
              <a:off x="4552950" y="4318000"/>
              <a:ext cx="96838" cy="12700"/>
            </a:xfrm>
            <a:custGeom>
              <a:cxnLst>
                <a:cxn ang="0">
                  <a:pos x="0" y="5"/>
                </a:cxn>
                <a:cxn ang="0">
                  <a:pos x="36" y="5"/>
                </a:cxn>
                <a:cxn ang="0">
                  <a:pos x="0" y="5"/>
                </a:cxn>
              </a:cxnLst>
              <a:rect b="b" l="0" r="r" t="0"/>
              <a:pathLst>
                <a:path h="5" w="36">
                  <a:moveTo>
                    <a:pt x="0" y="5"/>
                  </a:moveTo>
                  <a:cubicBezTo>
                    <a:pt x="5" y="0"/>
                    <a:pt x="31" y="0"/>
                    <a:pt x="36" y="5"/>
                  </a:cubicBezTo>
                  <a:cubicBezTo>
                    <a:pt x="24" y="5"/>
                    <a:pt x="12" y="5"/>
                    <a:pt x="0" y="5"/>
                  </a:cubicBezTo>
                  <a:close/>
                </a:path>
              </a:pathLst>
            </a:custGeom>
            <a:solidFill>
              <a:srgbClr val="2D87B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71" name="Freeform 106"/>
            <p:cNvSpPr/>
            <p:nvPr/>
          </p:nvSpPr>
          <p:spPr bwMode="auto">
            <a:xfrm>
              <a:off x="5780088" y="4322763"/>
              <a:ext cx="80963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3"/>
                </a:cxn>
                <a:cxn ang="0">
                  <a:pos x="0" y="3"/>
                </a:cxn>
              </a:cxnLst>
              <a:rect b="b" l="0" r="r" t="0"/>
              <a:pathLst>
                <a:path h="3" w="30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0" y="0"/>
                    <a:pt x="20" y="0"/>
                    <a:pt x="30" y="0"/>
                  </a:cubicBezTo>
                  <a:cubicBezTo>
                    <a:pt x="30" y="1"/>
                    <a:pt x="30" y="2"/>
                    <a:pt x="30" y="3"/>
                  </a:cubicBezTo>
                  <a:cubicBezTo>
                    <a:pt x="20" y="3"/>
                    <a:pt x="10" y="3"/>
                    <a:pt x="0" y="3"/>
                  </a:cubicBezTo>
                  <a:close/>
                </a:path>
              </a:pathLst>
            </a:custGeom>
            <a:solidFill>
              <a:srgbClr val="2D87B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72" name="Freeform 107"/>
            <p:cNvSpPr/>
            <p:nvPr/>
          </p:nvSpPr>
          <p:spPr bwMode="auto">
            <a:xfrm>
              <a:off x="5861050" y="4322763"/>
              <a:ext cx="88900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0" y="3"/>
                </a:cxn>
              </a:cxnLst>
              <a:rect b="b" l="0" r="r" t="0"/>
              <a:pathLst>
                <a:path h="3" w="3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33" y="1"/>
                    <a:pt x="33" y="2"/>
                    <a:pt x="33" y="3"/>
                  </a:cubicBezTo>
                  <a:cubicBezTo>
                    <a:pt x="22" y="3"/>
                    <a:pt x="11" y="3"/>
                    <a:pt x="0" y="3"/>
                  </a:cubicBezTo>
                  <a:close/>
                </a:path>
              </a:pathLst>
            </a:custGeom>
            <a:solidFill>
              <a:srgbClr val="1E8DB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73" name="Freeform 108"/>
            <p:cNvSpPr/>
            <p:nvPr/>
          </p:nvSpPr>
          <p:spPr bwMode="auto">
            <a:xfrm>
              <a:off x="5949950" y="4322763"/>
              <a:ext cx="88900" cy="19050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0" y="3"/>
                </a:cxn>
              </a:cxnLst>
              <a:rect b="b" l="0" r="r" t="0"/>
              <a:pathLst>
                <a:path h="7" w="3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28" y="7"/>
                    <a:pt x="10" y="1"/>
                    <a:pt x="0" y="3"/>
                  </a:cubicBezTo>
                  <a:close/>
                </a:path>
              </a:pathLst>
            </a:custGeom>
            <a:solidFill>
              <a:srgbClr val="0A92C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74" name="Freeform 109"/>
            <p:cNvSpPr/>
            <p:nvPr/>
          </p:nvSpPr>
          <p:spPr bwMode="auto">
            <a:xfrm>
              <a:off x="2301875" y="4325938"/>
              <a:ext cx="314325" cy="12700"/>
            </a:xfrm>
            <a:custGeom>
              <a:cxnLst>
                <a:cxn ang="0">
                  <a:pos x="0" y="5"/>
                </a:cxn>
                <a:cxn ang="0">
                  <a:pos x="117" y="5"/>
                </a:cxn>
                <a:cxn ang="0">
                  <a:pos x="0" y="5"/>
                </a:cxn>
              </a:cxnLst>
              <a:rect b="b" l="0" r="r" t="0"/>
              <a:pathLst>
                <a:path h="5" w="117">
                  <a:moveTo>
                    <a:pt x="0" y="5"/>
                  </a:moveTo>
                  <a:cubicBezTo>
                    <a:pt x="32" y="0"/>
                    <a:pt x="85" y="0"/>
                    <a:pt x="117" y="5"/>
                  </a:cubicBezTo>
                  <a:cubicBezTo>
                    <a:pt x="78" y="5"/>
                    <a:pt x="39" y="5"/>
                    <a:pt x="0" y="5"/>
                  </a:cubicBezTo>
                  <a:close/>
                </a:path>
              </a:pathLst>
            </a:custGeom>
            <a:solidFill>
              <a:srgbClr val="2D87B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75" name="Freeform 110"/>
            <p:cNvSpPr/>
            <p:nvPr/>
          </p:nvSpPr>
          <p:spPr bwMode="auto">
            <a:xfrm>
              <a:off x="5311775" y="4319588"/>
              <a:ext cx="136525" cy="19050"/>
            </a:xfrm>
            <a:custGeom>
              <a:cxnLst>
                <a:cxn ang="0">
                  <a:pos x="0" y="7"/>
                </a:cxn>
                <a:cxn ang="0">
                  <a:pos x="51" y="4"/>
                </a:cxn>
                <a:cxn ang="0">
                  <a:pos x="51" y="7"/>
                </a:cxn>
                <a:cxn ang="0">
                  <a:pos x="0" y="7"/>
                </a:cxn>
              </a:cxnLst>
              <a:rect b="b" l="0" r="r" t="0"/>
              <a:pathLst>
                <a:path h="7" w="51">
                  <a:moveTo>
                    <a:pt x="0" y="7"/>
                  </a:moveTo>
                  <a:cubicBezTo>
                    <a:pt x="11" y="0"/>
                    <a:pt x="35" y="6"/>
                    <a:pt x="51" y="4"/>
                  </a:cubicBezTo>
                  <a:cubicBezTo>
                    <a:pt x="51" y="5"/>
                    <a:pt x="51" y="6"/>
                    <a:pt x="51" y="7"/>
                  </a:cubicBezTo>
                  <a:cubicBezTo>
                    <a:pt x="34" y="7"/>
                    <a:pt x="17" y="7"/>
                    <a:pt x="0" y="7"/>
                  </a:cubicBezTo>
                  <a:close/>
                </a:path>
              </a:pathLst>
            </a:custGeom>
            <a:solidFill>
              <a:srgbClr val="2D87B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76" name="Freeform 111"/>
            <p:cNvSpPr/>
            <p:nvPr/>
          </p:nvSpPr>
          <p:spPr bwMode="auto">
            <a:xfrm>
              <a:off x="5448300" y="4330700"/>
              <a:ext cx="138113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51" y="0"/>
                </a:cxn>
                <a:cxn ang="0">
                  <a:pos x="51" y="3"/>
                </a:cxn>
                <a:cxn ang="0">
                  <a:pos x="0" y="3"/>
                </a:cxn>
              </a:cxnLst>
              <a:rect b="b" l="0" r="r" t="0"/>
              <a:pathLst>
                <a:path h="3" w="51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7" y="0"/>
                    <a:pt x="34" y="0"/>
                    <a:pt x="51" y="0"/>
                  </a:cubicBezTo>
                  <a:cubicBezTo>
                    <a:pt x="51" y="1"/>
                    <a:pt x="51" y="2"/>
                    <a:pt x="51" y="3"/>
                  </a:cubicBezTo>
                  <a:cubicBezTo>
                    <a:pt x="34" y="3"/>
                    <a:pt x="17" y="3"/>
                    <a:pt x="0" y="3"/>
                  </a:cubicBezTo>
                  <a:close/>
                </a:path>
              </a:pathLst>
            </a:custGeom>
            <a:solidFill>
              <a:srgbClr val="1E8DB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77" name="Freeform 112"/>
            <p:cNvSpPr/>
            <p:nvPr/>
          </p:nvSpPr>
          <p:spPr bwMode="auto">
            <a:xfrm>
              <a:off x="5586413" y="4330700"/>
              <a:ext cx="144463" cy="19050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54" y="0"/>
                </a:cxn>
                <a:cxn ang="0">
                  <a:pos x="0" y="3"/>
                </a:cxn>
              </a:cxnLst>
              <a:rect b="b" l="0" r="r" t="0"/>
              <a:pathLst>
                <a:path h="7" w="5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8" y="0"/>
                    <a:pt x="36" y="0"/>
                    <a:pt x="54" y="0"/>
                  </a:cubicBezTo>
                  <a:cubicBezTo>
                    <a:pt x="42" y="7"/>
                    <a:pt x="17" y="1"/>
                    <a:pt x="0" y="3"/>
                  </a:cubicBezTo>
                  <a:close/>
                </a:path>
              </a:pathLst>
            </a:custGeom>
            <a:solidFill>
              <a:srgbClr val="0A92C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78" name="Freeform 113"/>
            <p:cNvSpPr/>
            <p:nvPr/>
          </p:nvSpPr>
          <p:spPr bwMode="auto">
            <a:xfrm>
              <a:off x="4699000" y="4338638"/>
              <a:ext cx="476250" cy="14288"/>
            </a:xfrm>
            <a:custGeom>
              <a:cxnLst>
                <a:cxn ang="0">
                  <a:pos x="0" y="0"/>
                </a:cxn>
                <a:cxn ang="0">
                  <a:pos x="177" y="0"/>
                </a:cxn>
                <a:cxn ang="0">
                  <a:pos x="0" y="0"/>
                </a:cxn>
              </a:cxnLst>
              <a:rect b="b" l="0" r="r" t="0"/>
              <a:pathLst>
                <a:path h="5" w="177">
                  <a:moveTo>
                    <a:pt x="0" y="0"/>
                  </a:moveTo>
                  <a:cubicBezTo>
                    <a:pt x="59" y="0"/>
                    <a:pt x="118" y="0"/>
                    <a:pt x="177" y="0"/>
                  </a:cubicBezTo>
                  <a:cubicBezTo>
                    <a:pt x="125" y="5"/>
                    <a:pt x="52" y="5"/>
                    <a:pt x="0" y="0"/>
                  </a:cubicBezTo>
                  <a:close/>
                </a:path>
              </a:pathLst>
            </a:custGeom>
            <a:solidFill>
              <a:srgbClr val="0A92C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79" name="Freeform 114"/>
            <p:cNvSpPr/>
            <p:nvPr/>
          </p:nvSpPr>
          <p:spPr bwMode="auto">
            <a:xfrm>
              <a:off x="2890838" y="4354513"/>
              <a:ext cx="80963" cy="19050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30" y="3"/>
                </a:cxn>
                <a:cxn ang="0">
                  <a:pos x="0" y="0"/>
                </a:cxn>
              </a:cxnLst>
              <a:rect b="b" l="0" r="r" t="0"/>
              <a:pathLst>
                <a:path h="7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30" y="1"/>
                    <a:pt x="30" y="2"/>
                    <a:pt x="30" y="3"/>
                  </a:cubicBezTo>
                  <a:cubicBezTo>
                    <a:pt x="21" y="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A92C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80" name="Freeform 115"/>
            <p:cNvSpPr/>
            <p:nvPr/>
          </p:nvSpPr>
          <p:spPr bwMode="auto">
            <a:xfrm>
              <a:off x="4044950" y="4352925"/>
              <a:ext cx="104775" cy="19050"/>
            </a:xfrm>
            <a:custGeom>
              <a:cxnLst>
                <a:cxn ang="0">
                  <a:pos x="0" y="7"/>
                </a:cxn>
                <a:cxn ang="0">
                  <a:pos x="39" y="4"/>
                </a:cxn>
                <a:cxn ang="0">
                  <a:pos x="39" y="7"/>
                </a:cxn>
                <a:cxn ang="0">
                  <a:pos x="0" y="7"/>
                </a:cxn>
              </a:cxnLst>
              <a:rect b="b" l="0" r="r" t="0"/>
              <a:pathLst>
                <a:path h="7" w="39">
                  <a:moveTo>
                    <a:pt x="0" y="7"/>
                  </a:moveTo>
                  <a:cubicBezTo>
                    <a:pt x="7" y="0"/>
                    <a:pt x="27" y="6"/>
                    <a:pt x="39" y="4"/>
                  </a:cubicBezTo>
                  <a:cubicBezTo>
                    <a:pt x="39" y="5"/>
                    <a:pt x="39" y="6"/>
                    <a:pt x="39" y="7"/>
                  </a:cubicBezTo>
                  <a:cubicBezTo>
                    <a:pt x="26" y="7"/>
                    <a:pt x="13" y="7"/>
                    <a:pt x="0" y="7"/>
                  </a:cubicBezTo>
                  <a:close/>
                </a:path>
              </a:pathLst>
            </a:custGeom>
            <a:solidFill>
              <a:srgbClr val="2D87B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81" name="Freeform 116"/>
            <p:cNvSpPr/>
            <p:nvPr/>
          </p:nvSpPr>
          <p:spPr bwMode="auto">
            <a:xfrm>
              <a:off x="4149725" y="4362450"/>
              <a:ext cx="96838" cy="19050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0" y="3"/>
                </a:cxn>
              </a:cxnLst>
              <a:rect b="b" l="0" r="r" t="0"/>
              <a:pathLst>
                <a:path h="7" w="36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2" y="0"/>
                    <a:pt x="24" y="0"/>
                    <a:pt x="36" y="0"/>
                  </a:cubicBezTo>
                  <a:cubicBezTo>
                    <a:pt x="30" y="7"/>
                    <a:pt x="11" y="1"/>
                    <a:pt x="0" y="3"/>
                  </a:cubicBezTo>
                  <a:close/>
                </a:path>
              </a:pathLst>
            </a:custGeom>
            <a:solidFill>
              <a:srgbClr val="1E8DB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82" name="Freeform 117"/>
            <p:cNvSpPr/>
            <p:nvPr/>
          </p:nvSpPr>
          <p:spPr bwMode="auto">
            <a:xfrm>
              <a:off x="3325813" y="4371975"/>
              <a:ext cx="80963" cy="17463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30" y="3"/>
                </a:cxn>
                <a:cxn ang="0">
                  <a:pos x="0" y="0"/>
                </a:cxn>
              </a:cxnLst>
              <a:rect b="b" l="0" r="r" t="0"/>
              <a:pathLst>
                <a:path h="7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30" y="1"/>
                    <a:pt x="30" y="2"/>
                    <a:pt x="30" y="3"/>
                  </a:cubicBezTo>
                  <a:cubicBezTo>
                    <a:pt x="21" y="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A92C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83" name="Freeform 118"/>
            <p:cNvSpPr/>
            <p:nvPr/>
          </p:nvSpPr>
          <p:spPr bwMode="auto">
            <a:xfrm>
              <a:off x="3406775" y="4371975"/>
              <a:ext cx="436563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62" y="0"/>
                </a:cxn>
                <a:cxn ang="0">
                  <a:pos x="162" y="3"/>
                </a:cxn>
                <a:cxn ang="0">
                  <a:pos x="0" y="3"/>
                </a:cxn>
              </a:cxnLst>
              <a:rect b="b" l="0" r="r" t="0"/>
              <a:pathLst>
                <a:path h="3" w="162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54" y="0"/>
                    <a:pt x="108" y="0"/>
                    <a:pt x="162" y="0"/>
                  </a:cubicBezTo>
                  <a:cubicBezTo>
                    <a:pt x="162" y="1"/>
                    <a:pt x="162" y="2"/>
                    <a:pt x="162" y="3"/>
                  </a:cubicBezTo>
                  <a:cubicBezTo>
                    <a:pt x="108" y="3"/>
                    <a:pt x="54" y="3"/>
                    <a:pt x="0" y="3"/>
                  </a:cubicBezTo>
                  <a:close/>
                </a:path>
              </a:pathLst>
            </a:custGeom>
            <a:solidFill>
              <a:srgbClr val="1E8DB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84" name="Freeform 119"/>
            <p:cNvSpPr/>
            <p:nvPr/>
          </p:nvSpPr>
          <p:spPr bwMode="auto">
            <a:xfrm>
              <a:off x="3843338" y="4371975"/>
              <a:ext cx="104775" cy="17463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0" y="3"/>
                </a:cxn>
              </a:cxnLst>
              <a:rect b="b" l="0" r="r" t="0"/>
              <a:pathLst>
                <a:path h="7" w="39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3" y="0"/>
                    <a:pt x="26" y="0"/>
                    <a:pt x="39" y="0"/>
                  </a:cubicBezTo>
                  <a:cubicBezTo>
                    <a:pt x="32" y="7"/>
                    <a:pt x="12" y="1"/>
                    <a:pt x="0" y="3"/>
                  </a:cubicBezTo>
                  <a:close/>
                </a:path>
              </a:pathLst>
            </a:custGeom>
            <a:solidFill>
              <a:srgbClr val="0A92C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85" name="Freeform 125"/>
            <p:cNvSpPr/>
            <p:nvPr/>
          </p:nvSpPr>
          <p:spPr bwMode="auto">
            <a:xfrm>
              <a:off x="1833563" y="1876425"/>
              <a:ext cx="193675" cy="31750"/>
            </a:xfrm>
            <a:custGeom>
              <a:cxnLst>
                <a:cxn ang="0">
                  <a:pos x="0" y="3"/>
                </a:cxn>
                <a:cxn ang="0">
                  <a:pos x="72" y="0"/>
                </a:cxn>
                <a:cxn ang="0">
                  <a:pos x="0" y="3"/>
                </a:cxn>
              </a:cxnLst>
              <a:rect b="b" l="0" r="r" t="0"/>
              <a:pathLst>
                <a:path h="12" w="72">
                  <a:moveTo>
                    <a:pt x="0" y="3"/>
                  </a:moveTo>
                  <a:cubicBezTo>
                    <a:pt x="23" y="1"/>
                    <a:pt x="54" y="7"/>
                    <a:pt x="72" y="0"/>
                  </a:cubicBezTo>
                  <a:cubicBezTo>
                    <a:pt x="61" y="12"/>
                    <a:pt x="16" y="6"/>
                    <a:pt x="0" y="3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86" name="Freeform 126"/>
            <p:cNvSpPr/>
            <p:nvPr/>
          </p:nvSpPr>
          <p:spPr bwMode="auto">
            <a:xfrm>
              <a:off x="1590675" y="777875"/>
              <a:ext cx="177800" cy="31750"/>
            </a:xfrm>
            <a:custGeom>
              <a:cxnLst>
                <a:cxn ang="0">
                  <a:pos x="0" y="12"/>
                </a:cxn>
                <a:cxn ang="0">
                  <a:pos x="66" y="6"/>
                </a:cxn>
                <a:cxn ang="0">
                  <a:pos x="66" y="9"/>
                </a:cxn>
                <a:cxn ang="0">
                  <a:pos x="0" y="12"/>
                </a:cxn>
              </a:cxnLst>
              <a:rect b="b" l="0" r="r" t="0"/>
              <a:pathLst>
                <a:path h="12" w="66">
                  <a:moveTo>
                    <a:pt x="0" y="12"/>
                  </a:moveTo>
                  <a:cubicBezTo>
                    <a:pt x="12" y="0"/>
                    <a:pt x="45" y="9"/>
                    <a:pt x="66" y="6"/>
                  </a:cubicBezTo>
                  <a:cubicBezTo>
                    <a:pt x="66" y="7"/>
                    <a:pt x="66" y="8"/>
                    <a:pt x="66" y="9"/>
                  </a:cubicBezTo>
                  <a:cubicBezTo>
                    <a:pt x="44" y="10"/>
                    <a:pt x="17" y="6"/>
                    <a:pt x="0" y="12"/>
                  </a:cubicBezTo>
                  <a:close/>
                </a:path>
              </a:pathLst>
            </a:custGeom>
            <a:solidFill>
              <a:srgbClr val="173C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87" name="Freeform 127"/>
            <p:cNvSpPr/>
            <p:nvPr/>
          </p:nvSpPr>
          <p:spPr bwMode="auto">
            <a:xfrm>
              <a:off x="1430338" y="793750"/>
              <a:ext cx="371475" cy="315913"/>
            </a:xfrm>
            <a:custGeom>
              <a:cxnLst>
                <a:cxn ang="0">
                  <a:pos x="60" y="6"/>
                </a:cxn>
                <a:cxn ang="0">
                  <a:pos x="126" y="3"/>
                </a:cxn>
                <a:cxn ang="0">
                  <a:pos x="138" y="6"/>
                </a:cxn>
                <a:cxn ang="0">
                  <a:pos x="123" y="6"/>
                </a:cxn>
                <a:cxn ang="0">
                  <a:pos x="69" y="9"/>
                </a:cxn>
                <a:cxn ang="0">
                  <a:pos x="3" y="117"/>
                </a:cxn>
                <a:cxn ang="0">
                  <a:pos x="0" y="117"/>
                </a:cxn>
                <a:cxn ang="0">
                  <a:pos x="0" y="102"/>
                </a:cxn>
                <a:cxn ang="0">
                  <a:pos x="60" y="6"/>
                </a:cxn>
              </a:cxnLst>
              <a:rect b="b" l="0" r="r" t="0"/>
              <a:pathLst>
                <a:path h="117" w="138">
                  <a:moveTo>
                    <a:pt x="60" y="6"/>
                  </a:moveTo>
                  <a:cubicBezTo>
                    <a:pt x="77" y="0"/>
                    <a:pt x="104" y="4"/>
                    <a:pt x="126" y="3"/>
                  </a:cubicBezTo>
                  <a:cubicBezTo>
                    <a:pt x="131" y="3"/>
                    <a:pt x="137" y="2"/>
                    <a:pt x="138" y="6"/>
                  </a:cubicBezTo>
                  <a:cubicBezTo>
                    <a:pt x="133" y="6"/>
                    <a:pt x="128" y="6"/>
                    <a:pt x="123" y="6"/>
                  </a:cubicBezTo>
                  <a:cubicBezTo>
                    <a:pt x="106" y="8"/>
                    <a:pt x="81" y="2"/>
                    <a:pt x="69" y="9"/>
                  </a:cubicBezTo>
                  <a:cubicBezTo>
                    <a:pt x="31" y="29"/>
                    <a:pt x="7" y="63"/>
                    <a:pt x="3" y="117"/>
                  </a:cubicBezTo>
                  <a:cubicBezTo>
                    <a:pt x="2" y="117"/>
                    <a:pt x="1" y="117"/>
                    <a:pt x="0" y="117"/>
                  </a:cubicBezTo>
                  <a:cubicBezTo>
                    <a:pt x="0" y="112"/>
                    <a:pt x="0" y="107"/>
                    <a:pt x="0" y="102"/>
                  </a:cubicBezTo>
                  <a:cubicBezTo>
                    <a:pt x="7" y="57"/>
                    <a:pt x="25" y="23"/>
                    <a:pt x="60" y="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88" name="Freeform 128"/>
            <p:cNvSpPr/>
            <p:nvPr/>
          </p:nvSpPr>
          <p:spPr bwMode="auto">
            <a:xfrm>
              <a:off x="2286000" y="777875"/>
              <a:ext cx="96838" cy="93663"/>
            </a:xfrm>
            <a:custGeom>
              <a:cxnLst>
                <a:cxn ang="0">
                  <a:pos x="0" y="0"/>
                </a:cxn>
                <a:cxn ang="0">
                  <a:pos x="36" y="33"/>
                </a:cxn>
                <a:cxn ang="0">
                  <a:pos x="27" y="30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35" w="36">
                  <a:moveTo>
                    <a:pt x="0" y="0"/>
                  </a:moveTo>
                  <a:cubicBezTo>
                    <a:pt x="15" y="8"/>
                    <a:pt x="25" y="21"/>
                    <a:pt x="36" y="33"/>
                  </a:cubicBezTo>
                  <a:cubicBezTo>
                    <a:pt x="32" y="35"/>
                    <a:pt x="29" y="21"/>
                    <a:pt x="27" y="30"/>
                  </a:cubicBezTo>
                  <a:cubicBezTo>
                    <a:pt x="16" y="23"/>
                    <a:pt x="11" y="10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633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89" name="Freeform 129"/>
            <p:cNvSpPr/>
            <p:nvPr/>
          </p:nvSpPr>
          <p:spPr bwMode="auto">
            <a:xfrm>
              <a:off x="2035175" y="915988"/>
              <a:ext cx="69850" cy="47625"/>
            </a:xfrm>
            <a:custGeom>
              <a:cxnLst>
                <a:cxn ang="0">
                  <a:pos x="24" y="0"/>
                </a:cxn>
                <a:cxn ang="0">
                  <a:pos x="24" y="15"/>
                </a:cxn>
                <a:cxn ang="0">
                  <a:pos x="12" y="18"/>
                </a:cxn>
                <a:cxn ang="0">
                  <a:pos x="3" y="18"/>
                </a:cxn>
                <a:cxn ang="0">
                  <a:pos x="21" y="12"/>
                </a:cxn>
                <a:cxn ang="0">
                  <a:pos x="9" y="3"/>
                </a:cxn>
                <a:cxn ang="0">
                  <a:pos x="15" y="0"/>
                </a:cxn>
                <a:cxn ang="0">
                  <a:pos x="24" y="0"/>
                </a:cxn>
              </a:cxnLst>
              <a:rect b="b" l="0" r="r" t="0"/>
              <a:pathLst>
                <a:path h="18" w="26">
                  <a:moveTo>
                    <a:pt x="24" y="0"/>
                  </a:moveTo>
                  <a:cubicBezTo>
                    <a:pt x="24" y="5"/>
                    <a:pt x="24" y="10"/>
                    <a:pt x="24" y="15"/>
                  </a:cubicBezTo>
                  <a:cubicBezTo>
                    <a:pt x="19" y="15"/>
                    <a:pt x="13" y="14"/>
                    <a:pt x="12" y="18"/>
                  </a:cubicBezTo>
                  <a:cubicBezTo>
                    <a:pt x="9" y="18"/>
                    <a:pt x="6" y="18"/>
                    <a:pt x="3" y="18"/>
                  </a:cubicBezTo>
                  <a:cubicBezTo>
                    <a:pt x="0" y="7"/>
                    <a:pt x="15" y="14"/>
                    <a:pt x="21" y="12"/>
                  </a:cubicBezTo>
                  <a:cubicBezTo>
                    <a:pt x="26" y="0"/>
                    <a:pt x="8" y="11"/>
                    <a:pt x="9" y="3"/>
                  </a:cubicBezTo>
                  <a:cubicBezTo>
                    <a:pt x="12" y="3"/>
                    <a:pt x="14" y="2"/>
                    <a:pt x="15" y="0"/>
                  </a:cubicBezTo>
                  <a:cubicBezTo>
                    <a:pt x="18" y="0"/>
                    <a:pt x="21" y="0"/>
                    <a:pt x="24" y="0"/>
                  </a:cubicBezTo>
                  <a:close/>
                </a:path>
              </a:pathLst>
            </a:custGeom>
            <a:solidFill>
              <a:srgbClr val="30535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90" name="Freeform 130"/>
            <p:cNvSpPr/>
            <p:nvPr/>
          </p:nvSpPr>
          <p:spPr bwMode="auto">
            <a:xfrm>
              <a:off x="2108200" y="915988"/>
              <a:ext cx="47625" cy="47625"/>
            </a:xfrm>
            <a:custGeom>
              <a:cxnLst>
                <a:cxn ang="0">
                  <a:pos x="0" y="0"/>
                </a:cxn>
                <a:cxn ang="0">
                  <a:pos x="9" y="0"/>
                </a:cxn>
                <a:cxn ang="0">
                  <a:pos x="3" y="9"/>
                </a:cxn>
                <a:cxn ang="0">
                  <a:pos x="9" y="18"/>
                </a:cxn>
                <a:cxn ang="0">
                  <a:pos x="0" y="15"/>
                </a:cxn>
                <a:cxn ang="0">
                  <a:pos x="0" y="0"/>
                </a:cxn>
              </a:cxnLst>
              <a:rect b="b" l="0" r="r" t="0"/>
              <a:pathLst>
                <a:path h="18" w="18">
                  <a:moveTo>
                    <a:pt x="0" y="0"/>
                  </a:moveTo>
                  <a:cubicBezTo>
                    <a:pt x="3" y="0"/>
                    <a:pt x="6" y="0"/>
                    <a:pt x="9" y="0"/>
                  </a:cubicBezTo>
                  <a:cubicBezTo>
                    <a:pt x="8" y="4"/>
                    <a:pt x="4" y="5"/>
                    <a:pt x="3" y="9"/>
                  </a:cubicBezTo>
                  <a:cubicBezTo>
                    <a:pt x="2" y="13"/>
                    <a:pt x="18" y="15"/>
                    <a:pt x="9" y="18"/>
                  </a:cubicBezTo>
                  <a:cubicBezTo>
                    <a:pt x="9" y="14"/>
                    <a:pt x="4" y="15"/>
                    <a:pt x="0" y="15"/>
                  </a:cubicBezTo>
                  <a:cubicBezTo>
                    <a:pt x="0" y="10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30535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91" name="Freeform 131"/>
            <p:cNvSpPr>
              <a:spLocks noEditPoints="1"/>
            </p:cNvSpPr>
            <p:nvPr/>
          </p:nvSpPr>
          <p:spPr bwMode="auto">
            <a:xfrm>
              <a:off x="1431925" y="809625"/>
              <a:ext cx="950913" cy="590550"/>
            </a:xfrm>
            <a:custGeom>
              <a:cxnLst>
                <a:cxn ang="0">
                  <a:pos x="137" y="0"/>
                </a:cxn>
                <a:cxn ang="0">
                  <a:pos x="200" y="0"/>
                </a:cxn>
                <a:cxn ang="0">
                  <a:pos x="350" y="126"/>
                </a:cxn>
                <a:cxn ang="0">
                  <a:pos x="329" y="120"/>
                </a:cxn>
                <a:cxn ang="0">
                  <a:pos x="284" y="144"/>
                </a:cxn>
                <a:cxn ang="0">
                  <a:pos x="335" y="150"/>
                </a:cxn>
                <a:cxn ang="0">
                  <a:pos x="350" y="168"/>
                </a:cxn>
                <a:cxn ang="0">
                  <a:pos x="326" y="219"/>
                </a:cxn>
                <a:cxn ang="0">
                  <a:pos x="212" y="201"/>
                </a:cxn>
                <a:cxn ang="0">
                  <a:pos x="5" y="207"/>
                </a:cxn>
                <a:cxn ang="0">
                  <a:pos x="2" y="111"/>
                </a:cxn>
                <a:cxn ang="0">
                  <a:pos x="122" y="0"/>
                </a:cxn>
                <a:cxn ang="0">
                  <a:pos x="167" y="18"/>
                </a:cxn>
                <a:cxn ang="0">
                  <a:pos x="143" y="21"/>
                </a:cxn>
                <a:cxn ang="0">
                  <a:pos x="152" y="39"/>
                </a:cxn>
                <a:cxn ang="0">
                  <a:pos x="182" y="21"/>
                </a:cxn>
                <a:cxn ang="0">
                  <a:pos x="146" y="48"/>
                </a:cxn>
                <a:cxn ang="0">
                  <a:pos x="185" y="66"/>
                </a:cxn>
                <a:cxn ang="0">
                  <a:pos x="170" y="33"/>
                </a:cxn>
                <a:cxn ang="0">
                  <a:pos x="71" y="18"/>
                </a:cxn>
                <a:cxn ang="0">
                  <a:pos x="71" y="18"/>
                </a:cxn>
                <a:cxn ang="0">
                  <a:pos x="227" y="24"/>
                </a:cxn>
                <a:cxn ang="0">
                  <a:pos x="224" y="42"/>
                </a:cxn>
                <a:cxn ang="0">
                  <a:pos x="245" y="51"/>
                </a:cxn>
                <a:cxn ang="0">
                  <a:pos x="236" y="57"/>
                </a:cxn>
                <a:cxn ang="0">
                  <a:pos x="254" y="48"/>
                </a:cxn>
                <a:cxn ang="0">
                  <a:pos x="251" y="39"/>
                </a:cxn>
                <a:cxn ang="0">
                  <a:pos x="239" y="39"/>
                </a:cxn>
                <a:cxn ang="0">
                  <a:pos x="245" y="30"/>
                </a:cxn>
                <a:cxn ang="0">
                  <a:pos x="95" y="21"/>
                </a:cxn>
                <a:cxn ang="0">
                  <a:pos x="95" y="21"/>
                </a:cxn>
                <a:cxn ang="0">
                  <a:pos x="83" y="51"/>
                </a:cxn>
                <a:cxn ang="0">
                  <a:pos x="68" y="57"/>
                </a:cxn>
                <a:cxn ang="0">
                  <a:pos x="104" y="66"/>
                </a:cxn>
                <a:cxn ang="0">
                  <a:pos x="269" y="141"/>
                </a:cxn>
                <a:cxn ang="0">
                  <a:pos x="230" y="108"/>
                </a:cxn>
                <a:cxn ang="0">
                  <a:pos x="197" y="96"/>
                </a:cxn>
                <a:cxn ang="0">
                  <a:pos x="173" y="114"/>
                </a:cxn>
                <a:cxn ang="0">
                  <a:pos x="173" y="165"/>
                </a:cxn>
                <a:cxn ang="0">
                  <a:pos x="185" y="159"/>
                </a:cxn>
                <a:cxn ang="0">
                  <a:pos x="206" y="135"/>
                </a:cxn>
                <a:cxn ang="0">
                  <a:pos x="221" y="138"/>
                </a:cxn>
                <a:cxn ang="0">
                  <a:pos x="236" y="186"/>
                </a:cxn>
                <a:cxn ang="0">
                  <a:pos x="227" y="144"/>
                </a:cxn>
                <a:cxn ang="0">
                  <a:pos x="260" y="180"/>
                </a:cxn>
                <a:cxn ang="0">
                  <a:pos x="269" y="141"/>
                </a:cxn>
                <a:cxn ang="0">
                  <a:pos x="80" y="171"/>
                </a:cxn>
                <a:cxn ang="0">
                  <a:pos x="83" y="99"/>
                </a:cxn>
                <a:cxn ang="0">
                  <a:pos x="80" y="105"/>
                </a:cxn>
                <a:cxn ang="0">
                  <a:pos x="56" y="135"/>
                </a:cxn>
                <a:cxn ang="0">
                  <a:pos x="74" y="171"/>
                </a:cxn>
                <a:cxn ang="0">
                  <a:pos x="35" y="171"/>
                </a:cxn>
                <a:cxn ang="0">
                  <a:pos x="41" y="177"/>
                </a:cxn>
                <a:cxn ang="0">
                  <a:pos x="131" y="141"/>
                </a:cxn>
                <a:cxn ang="0">
                  <a:pos x="128" y="162"/>
                </a:cxn>
                <a:cxn ang="0">
                  <a:pos x="131" y="102"/>
                </a:cxn>
                <a:cxn ang="0">
                  <a:pos x="101" y="168"/>
                </a:cxn>
              </a:cxnLst>
              <a:rect b="b" l="0" r="r" t="0"/>
              <a:pathLst>
                <a:path h="219" w="353">
                  <a:moveTo>
                    <a:pt x="122" y="0"/>
                  </a:moveTo>
                  <a:cubicBezTo>
                    <a:pt x="127" y="0"/>
                    <a:pt x="132" y="0"/>
                    <a:pt x="137" y="0"/>
                  </a:cubicBezTo>
                  <a:cubicBezTo>
                    <a:pt x="145" y="0"/>
                    <a:pt x="153" y="0"/>
                    <a:pt x="161" y="0"/>
                  </a:cubicBezTo>
                  <a:cubicBezTo>
                    <a:pt x="174" y="0"/>
                    <a:pt x="187" y="0"/>
                    <a:pt x="200" y="0"/>
                  </a:cubicBezTo>
                  <a:cubicBezTo>
                    <a:pt x="207" y="0"/>
                    <a:pt x="214" y="0"/>
                    <a:pt x="218" y="3"/>
                  </a:cubicBezTo>
                  <a:cubicBezTo>
                    <a:pt x="285" y="21"/>
                    <a:pt x="346" y="45"/>
                    <a:pt x="350" y="126"/>
                  </a:cubicBezTo>
                  <a:cubicBezTo>
                    <a:pt x="337" y="124"/>
                    <a:pt x="333" y="113"/>
                    <a:pt x="323" y="108"/>
                  </a:cubicBezTo>
                  <a:cubicBezTo>
                    <a:pt x="320" y="117"/>
                    <a:pt x="328" y="115"/>
                    <a:pt x="329" y="120"/>
                  </a:cubicBezTo>
                  <a:cubicBezTo>
                    <a:pt x="318" y="129"/>
                    <a:pt x="286" y="117"/>
                    <a:pt x="275" y="126"/>
                  </a:cubicBezTo>
                  <a:cubicBezTo>
                    <a:pt x="271" y="131"/>
                    <a:pt x="279" y="140"/>
                    <a:pt x="284" y="144"/>
                  </a:cubicBezTo>
                  <a:cubicBezTo>
                    <a:pt x="288" y="134"/>
                    <a:pt x="325" y="139"/>
                    <a:pt x="347" y="138"/>
                  </a:cubicBezTo>
                  <a:cubicBezTo>
                    <a:pt x="347" y="146"/>
                    <a:pt x="335" y="142"/>
                    <a:pt x="335" y="150"/>
                  </a:cubicBezTo>
                  <a:cubicBezTo>
                    <a:pt x="342" y="150"/>
                    <a:pt x="344" y="145"/>
                    <a:pt x="350" y="144"/>
                  </a:cubicBezTo>
                  <a:cubicBezTo>
                    <a:pt x="350" y="152"/>
                    <a:pt x="350" y="160"/>
                    <a:pt x="350" y="168"/>
                  </a:cubicBezTo>
                  <a:cubicBezTo>
                    <a:pt x="349" y="185"/>
                    <a:pt x="353" y="207"/>
                    <a:pt x="347" y="219"/>
                  </a:cubicBezTo>
                  <a:cubicBezTo>
                    <a:pt x="340" y="219"/>
                    <a:pt x="333" y="219"/>
                    <a:pt x="326" y="219"/>
                  </a:cubicBezTo>
                  <a:cubicBezTo>
                    <a:pt x="284" y="219"/>
                    <a:pt x="248" y="213"/>
                    <a:pt x="215" y="204"/>
                  </a:cubicBezTo>
                  <a:cubicBezTo>
                    <a:pt x="216" y="201"/>
                    <a:pt x="214" y="201"/>
                    <a:pt x="212" y="201"/>
                  </a:cubicBezTo>
                  <a:cubicBezTo>
                    <a:pt x="171" y="196"/>
                    <a:pt x="109" y="196"/>
                    <a:pt x="68" y="201"/>
                  </a:cubicBezTo>
                  <a:cubicBezTo>
                    <a:pt x="43" y="199"/>
                    <a:pt x="26" y="205"/>
                    <a:pt x="5" y="207"/>
                  </a:cubicBezTo>
                  <a:cubicBezTo>
                    <a:pt x="0" y="197"/>
                    <a:pt x="2" y="180"/>
                    <a:pt x="2" y="165"/>
                  </a:cubicBezTo>
                  <a:cubicBezTo>
                    <a:pt x="2" y="147"/>
                    <a:pt x="2" y="129"/>
                    <a:pt x="2" y="111"/>
                  </a:cubicBezTo>
                  <a:cubicBezTo>
                    <a:pt x="6" y="57"/>
                    <a:pt x="30" y="23"/>
                    <a:pt x="68" y="3"/>
                  </a:cubicBezTo>
                  <a:cubicBezTo>
                    <a:pt x="85" y="1"/>
                    <a:pt x="110" y="7"/>
                    <a:pt x="122" y="0"/>
                  </a:cubicBezTo>
                  <a:close/>
                  <a:moveTo>
                    <a:pt x="182" y="21"/>
                  </a:moveTo>
                  <a:cubicBezTo>
                    <a:pt x="183" y="14"/>
                    <a:pt x="171" y="20"/>
                    <a:pt x="167" y="18"/>
                  </a:cubicBezTo>
                  <a:cubicBezTo>
                    <a:pt x="166" y="12"/>
                    <a:pt x="171" y="0"/>
                    <a:pt x="161" y="3"/>
                  </a:cubicBezTo>
                  <a:cubicBezTo>
                    <a:pt x="168" y="22"/>
                    <a:pt x="149" y="15"/>
                    <a:pt x="143" y="21"/>
                  </a:cubicBezTo>
                  <a:cubicBezTo>
                    <a:pt x="133" y="24"/>
                    <a:pt x="151" y="24"/>
                    <a:pt x="155" y="24"/>
                  </a:cubicBezTo>
                  <a:cubicBezTo>
                    <a:pt x="157" y="32"/>
                    <a:pt x="151" y="32"/>
                    <a:pt x="152" y="39"/>
                  </a:cubicBezTo>
                  <a:cubicBezTo>
                    <a:pt x="161" y="33"/>
                    <a:pt x="168" y="25"/>
                    <a:pt x="182" y="24"/>
                  </a:cubicBezTo>
                  <a:cubicBezTo>
                    <a:pt x="182" y="23"/>
                    <a:pt x="182" y="22"/>
                    <a:pt x="182" y="21"/>
                  </a:cubicBezTo>
                  <a:close/>
                  <a:moveTo>
                    <a:pt x="164" y="54"/>
                  </a:moveTo>
                  <a:cubicBezTo>
                    <a:pt x="155" y="57"/>
                    <a:pt x="152" y="38"/>
                    <a:pt x="146" y="48"/>
                  </a:cubicBezTo>
                  <a:cubicBezTo>
                    <a:pt x="160" y="54"/>
                    <a:pt x="160" y="65"/>
                    <a:pt x="155" y="69"/>
                  </a:cubicBezTo>
                  <a:cubicBezTo>
                    <a:pt x="164" y="56"/>
                    <a:pt x="174" y="75"/>
                    <a:pt x="185" y="66"/>
                  </a:cubicBezTo>
                  <a:cubicBezTo>
                    <a:pt x="178" y="65"/>
                    <a:pt x="172" y="63"/>
                    <a:pt x="170" y="57"/>
                  </a:cubicBezTo>
                  <a:cubicBezTo>
                    <a:pt x="169" y="49"/>
                    <a:pt x="183" y="33"/>
                    <a:pt x="170" y="33"/>
                  </a:cubicBezTo>
                  <a:cubicBezTo>
                    <a:pt x="170" y="42"/>
                    <a:pt x="169" y="50"/>
                    <a:pt x="164" y="54"/>
                  </a:cubicBezTo>
                  <a:close/>
                  <a:moveTo>
                    <a:pt x="71" y="18"/>
                  </a:moveTo>
                  <a:cubicBezTo>
                    <a:pt x="74" y="38"/>
                    <a:pt x="60" y="41"/>
                    <a:pt x="53" y="51"/>
                  </a:cubicBezTo>
                  <a:cubicBezTo>
                    <a:pt x="67" y="51"/>
                    <a:pt x="87" y="28"/>
                    <a:pt x="71" y="18"/>
                  </a:cubicBezTo>
                  <a:close/>
                  <a:moveTo>
                    <a:pt x="233" y="18"/>
                  </a:moveTo>
                  <a:cubicBezTo>
                    <a:pt x="230" y="19"/>
                    <a:pt x="228" y="21"/>
                    <a:pt x="227" y="24"/>
                  </a:cubicBezTo>
                  <a:cubicBezTo>
                    <a:pt x="220" y="26"/>
                    <a:pt x="204" y="19"/>
                    <a:pt x="206" y="30"/>
                  </a:cubicBezTo>
                  <a:cubicBezTo>
                    <a:pt x="221" y="25"/>
                    <a:pt x="220" y="36"/>
                    <a:pt x="224" y="42"/>
                  </a:cubicBezTo>
                  <a:cubicBezTo>
                    <a:pt x="227" y="42"/>
                    <a:pt x="230" y="42"/>
                    <a:pt x="233" y="42"/>
                  </a:cubicBezTo>
                  <a:cubicBezTo>
                    <a:pt x="232" y="50"/>
                    <a:pt x="250" y="39"/>
                    <a:pt x="245" y="51"/>
                  </a:cubicBezTo>
                  <a:cubicBezTo>
                    <a:pt x="239" y="53"/>
                    <a:pt x="224" y="46"/>
                    <a:pt x="227" y="57"/>
                  </a:cubicBezTo>
                  <a:cubicBezTo>
                    <a:pt x="230" y="57"/>
                    <a:pt x="233" y="57"/>
                    <a:pt x="236" y="57"/>
                  </a:cubicBezTo>
                  <a:cubicBezTo>
                    <a:pt x="254" y="59"/>
                    <a:pt x="245" y="63"/>
                    <a:pt x="260" y="57"/>
                  </a:cubicBezTo>
                  <a:cubicBezTo>
                    <a:pt x="269" y="54"/>
                    <a:pt x="253" y="52"/>
                    <a:pt x="254" y="48"/>
                  </a:cubicBezTo>
                  <a:cubicBezTo>
                    <a:pt x="255" y="44"/>
                    <a:pt x="259" y="43"/>
                    <a:pt x="260" y="39"/>
                  </a:cubicBezTo>
                  <a:cubicBezTo>
                    <a:pt x="257" y="39"/>
                    <a:pt x="254" y="39"/>
                    <a:pt x="251" y="39"/>
                  </a:cubicBezTo>
                  <a:cubicBezTo>
                    <a:pt x="253" y="28"/>
                    <a:pt x="246" y="28"/>
                    <a:pt x="248" y="39"/>
                  </a:cubicBezTo>
                  <a:cubicBezTo>
                    <a:pt x="245" y="39"/>
                    <a:pt x="242" y="39"/>
                    <a:pt x="239" y="39"/>
                  </a:cubicBezTo>
                  <a:cubicBezTo>
                    <a:pt x="228" y="42"/>
                    <a:pt x="223" y="32"/>
                    <a:pt x="233" y="30"/>
                  </a:cubicBezTo>
                  <a:cubicBezTo>
                    <a:pt x="237" y="30"/>
                    <a:pt x="241" y="30"/>
                    <a:pt x="245" y="30"/>
                  </a:cubicBezTo>
                  <a:cubicBezTo>
                    <a:pt x="246" y="21"/>
                    <a:pt x="234" y="25"/>
                    <a:pt x="233" y="18"/>
                  </a:cubicBezTo>
                  <a:close/>
                  <a:moveTo>
                    <a:pt x="95" y="21"/>
                  </a:moveTo>
                  <a:cubicBezTo>
                    <a:pt x="103" y="29"/>
                    <a:pt x="114" y="34"/>
                    <a:pt x="125" y="39"/>
                  </a:cubicBezTo>
                  <a:cubicBezTo>
                    <a:pt x="122" y="28"/>
                    <a:pt x="101" y="19"/>
                    <a:pt x="95" y="21"/>
                  </a:cubicBezTo>
                  <a:close/>
                  <a:moveTo>
                    <a:pt x="89" y="48"/>
                  </a:moveTo>
                  <a:cubicBezTo>
                    <a:pt x="88" y="50"/>
                    <a:pt x="86" y="51"/>
                    <a:pt x="83" y="51"/>
                  </a:cubicBezTo>
                  <a:cubicBezTo>
                    <a:pt x="85" y="49"/>
                    <a:pt x="90" y="37"/>
                    <a:pt x="83" y="36"/>
                  </a:cubicBezTo>
                  <a:cubicBezTo>
                    <a:pt x="81" y="46"/>
                    <a:pt x="72" y="49"/>
                    <a:pt x="68" y="57"/>
                  </a:cubicBezTo>
                  <a:cubicBezTo>
                    <a:pt x="73" y="57"/>
                    <a:pt x="78" y="57"/>
                    <a:pt x="83" y="57"/>
                  </a:cubicBezTo>
                  <a:cubicBezTo>
                    <a:pt x="98" y="52"/>
                    <a:pt x="93" y="67"/>
                    <a:pt x="104" y="66"/>
                  </a:cubicBezTo>
                  <a:cubicBezTo>
                    <a:pt x="101" y="60"/>
                    <a:pt x="95" y="41"/>
                    <a:pt x="89" y="48"/>
                  </a:cubicBezTo>
                  <a:close/>
                  <a:moveTo>
                    <a:pt x="269" y="141"/>
                  </a:moveTo>
                  <a:cubicBezTo>
                    <a:pt x="242" y="132"/>
                    <a:pt x="239" y="99"/>
                    <a:pt x="218" y="84"/>
                  </a:cubicBezTo>
                  <a:cubicBezTo>
                    <a:pt x="215" y="99"/>
                    <a:pt x="234" y="92"/>
                    <a:pt x="230" y="108"/>
                  </a:cubicBezTo>
                  <a:cubicBezTo>
                    <a:pt x="220" y="108"/>
                    <a:pt x="210" y="108"/>
                    <a:pt x="200" y="108"/>
                  </a:cubicBezTo>
                  <a:cubicBezTo>
                    <a:pt x="199" y="104"/>
                    <a:pt x="201" y="97"/>
                    <a:pt x="197" y="96"/>
                  </a:cubicBezTo>
                  <a:cubicBezTo>
                    <a:pt x="189" y="96"/>
                    <a:pt x="181" y="96"/>
                    <a:pt x="173" y="96"/>
                  </a:cubicBezTo>
                  <a:cubicBezTo>
                    <a:pt x="173" y="102"/>
                    <a:pt x="173" y="108"/>
                    <a:pt x="173" y="114"/>
                  </a:cubicBezTo>
                  <a:cubicBezTo>
                    <a:pt x="177" y="115"/>
                    <a:pt x="184" y="113"/>
                    <a:pt x="185" y="117"/>
                  </a:cubicBezTo>
                  <a:cubicBezTo>
                    <a:pt x="174" y="126"/>
                    <a:pt x="172" y="143"/>
                    <a:pt x="173" y="165"/>
                  </a:cubicBezTo>
                  <a:cubicBezTo>
                    <a:pt x="181" y="164"/>
                    <a:pt x="194" y="168"/>
                    <a:pt x="194" y="159"/>
                  </a:cubicBezTo>
                  <a:cubicBezTo>
                    <a:pt x="191" y="159"/>
                    <a:pt x="188" y="159"/>
                    <a:pt x="185" y="159"/>
                  </a:cubicBezTo>
                  <a:cubicBezTo>
                    <a:pt x="185" y="158"/>
                    <a:pt x="185" y="157"/>
                    <a:pt x="185" y="156"/>
                  </a:cubicBezTo>
                  <a:cubicBezTo>
                    <a:pt x="195" y="152"/>
                    <a:pt x="190" y="133"/>
                    <a:pt x="206" y="135"/>
                  </a:cubicBezTo>
                  <a:cubicBezTo>
                    <a:pt x="210" y="144"/>
                    <a:pt x="198" y="150"/>
                    <a:pt x="206" y="153"/>
                  </a:cubicBezTo>
                  <a:cubicBezTo>
                    <a:pt x="213" y="150"/>
                    <a:pt x="208" y="135"/>
                    <a:pt x="221" y="138"/>
                  </a:cubicBezTo>
                  <a:cubicBezTo>
                    <a:pt x="221" y="142"/>
                    <a:pt x="217" y="142"/>
                    <a:pt x="218" y="147"/>
                  </a:cubicBezTo>
                  <a:cubicBezTo>
                    <a:pt x="217" y="165"/>
                    <a:pt x="214" y="201"/>
                    <a:pt x="236" y="186"/>
                  </a:cubicBezTo>
                  <a:cubicBezTo>
                    <a:pt x="258" y="183"/>
                    <a:pt x="246" y="178"/>
                    <a:pt x="227" y="180"/>
                  </a:cubicBezTo>
                  <a:cubicBezTo>
                    <a:pt x="227" y="168"/>
                    <a:pt x="227" y="156"/>
                    <a:pt x="227" y="144"/>
                  </a:cubicBezTo>
                  <a:cubicBezTo>
                    <a:pt x="240" y="144"/>
                    <a:pt x="253" y="144"/>
                    <a:pt x="266" y="144"/>
                  </a:cubicBezTo>
                  <a:cubicBezTo>
                    <a:pt x="271" y="161"/>
                    <a:pt x="258" y="176"/>
                    <a:pt x="260" y="180"/>
                  </a:cubicBezTo>
                  <a:cubicBezTo>
                    <a:pt x="260" y="174"/>
                    <a:pt x="270" y="178"/>
                    <a:pt x="269" y="171"/>
                  </a:cubicBezTo>
                  <a:cubicBezTo>
                    <a:pt x="274" y="168"/>
                    <a:pt x="274" y="144"/>
                    <a:pt x="269" y="141"/>
                  </a:cubicBezTo>
                  <a:close/>
                  <a:moveTo>
                    <a:pt x="71" y="177"/>
                  </a:moveTo>
                  <a:cubicBezTo>
                    <a:pt x="75" y="176"/>
                    <a:pt x="76" y="172"/>
                    <a:pt x="80" y="171"/>
                  </a:cubicBezTo>
                  <a:cubicBezTo>
                    <a:pt x="81" y="157"/>
                    <a:pt x="79" y="146"/>
                    <a:pt x="74" y="138"/>
                  </a:cubicBezTo>
                  <a:cubicBezTo>
                    <a:pt x="91" y="138"/>
                    <a:pt x="87" y="111"/>
                    <a:pt x="83" y="99"/>
                  </a:cubicBezTo>
                  <a:cubicBezTo>
                    <a:pt x="71" y="100"/>
                    <a:pt x="52" y="94"/>
                    <a:pt x="56" y="111"/>
                  </a:cubicBezTo>
                  <a:cubicBezTo>
                    <a:pt x="63" y="108"/>
                    <a:pt x="67" y="102"/>
                    <a:pt x="80" y="105"/>
                  </a:cubicBezTo>
                  <a:cubicBezTo>
                    <a:pt x="80" y="114"/>
                    <a:pt x="80" y="123"/>
                    <a:pt x="80" y="132"/>
                  </a:cubicBezTo>
                  <a:cubicBezTo>
                    <a:pt x="73" y="134"/>
                    <a:pt x="66" y="136"/>
                    <a:pt x="56" y="135"/>
                  </a:cubicBezTo>
                  <a:cubicBezTo>
                    <a:pt x="56" y="146"/>
                    <a:pt x="75" y="138"/>
                    <a:pt x="74" y="150"/>
                  </a:cubicBezTo>
                  <a:cubicBezTo>
                    <a:pt x="74" y="157"/>
                    <a:pt x="74" y="164"/>
                    <a:pt x="74" y="171"/>
                  </a:cubicBezTo>
                  <a:cubicBezTo>
                    <a:pt x="66" y="174"/>
                    <a:pt x="56" y="175"/>
                    <a:pt x="44" y="174"/>
                  </a:cubicBezTo>
                  <a:cubicBezTo>
                    <a:pt x="38" y="161"/>
                    <a:pt x="34" y="137"/>
                    <a:pt x="35" y="171"/>
                  </a:cubicBezTo>
                  <a:cubicBezTo>
                    <a:pt x="35" y="174"/>
                    <a:pt x="37" y="175"/>
                    <a:pt x="38" y="177"/>
                  </a:cubicBezTo>
                  <a:cubicBezTo>
                    <a:pt x="39" y="177"/>
                    <a:pt x="40" y="177"/>
                    <a:pt x="41" y="177"/>
                  </a:cubicBezTo>
                  <a:cubicBezTo>
                    <a:pt x="44" y="182"/>
                    <a:pt x="68" y="182"/>
                    <a:pt x="71" y="177"/>
                  </a:cubicBezTo>
                  <a:close/>
                  <a:moveTo>
                    <a:pt x="131" y="141"/>
                  </a:moveTo>
                  <a:cubicBezTo>
                    <a:pt x="128" y="138"/>
                    <a:pt x="115" y="130"/>
                    <a:pt x="110" y="138"/>
                  </a:cubicBezTo>
                  <a:cubicBezTo>
                    <a:pt x="122" y="140"/>
                    <a:pt x="132" y="144"/>
                    <a:pt x="128" y="162"/>
                  </a:cubicBezTo>
                  <a:cubicBezTo>
                    <a:pt x="120" y="160"/>
                    <a:pt x="104" y="166"/>
                    <a:pt x="101" y="159"/>
                  </a:cubicBezTo>
                  <a:cubicBezTo>
                    <a:pt x="96" y="125"/>
                    <a:pt x="114" y="114"/>
                    <a:pt x="131" y="102"/>
                  </a:cubicBezTo>
                  <a:cubicBezTo>
                    <a:pt x="101" y="104"/>
                    <a:pt x="93" y="128"/>
                    <a:pt x="92" y="159"/>
                  </a:cubicBezTo>
                  <a:cubicBezTo>
                    <a:pt x="96" y="161"/>
                    <a:pt x="99" y="164"/>
                    <a:pt x="101" y="168"/>
                  </a:cubicBezTo>
                  <a:cubicBezTo>
                    <a:pt x="120" y="182"/>
                    <a:pt x="147" y="162"/>
                    <a:pt x="131" y="141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92" name="Freeform 132"/>
            <p:cNvSpPr/>
            <p:nvPr/>
          </p:nvSpPr>
          <p:spPr bwMode="auto">
            <a:xfrm>
              <a:off x="2058988" y="858838"/>
              <a:ext cx="34925" cy="31750"/>
            </a:xfrm>
            <a:custGeom>
              <a:cxnLst>
                <a:cxn ang="0">
                  <a:pos x="0" y="12"/>
                </a:cxn>
                <a:cxn ang="0">
                  <a:pos x="0" y="0"/>
                </a:cxn>
                <a:cxn ang="0">
                  <a:pos x="12" y="12"/>
                </a:cxn>
                <a:cxn ang="0">
                  <a:pos x="0" y="12"/>
                </a:cxn>
              </a:cxnLst>
              <a:rect b="b" l="0" r="r" t="0"/>
              <a:pathLst>
                <a:path h="12" w="13">
                  <a:moveTo>
                    <a:pt x="0" y="12"/>
                  </a:moveTo>
                  <a:cubicBezTo>
                    <a:pt x="0" y="8"/>
                    <a:pt x="0" y="4"/>
                    <a:pt x="0" y="0"/>
                  </a:cubicBezTo>
                  <a:cubicBezTo>
                    <a:pt x="1" y="7"/>
                    <a:pt x="13" y="3"/>
                    <a:pt x="12" y="12"/>
                  </a:cubicBezTo>
                  <a:cubicBezTo>
                    <a:pt x="8" y="12"/>
                    <a:pt x="4" y="12"/>
                    <a:pt x="0" y="12"/>
                  </a:cubicBezTo>
                  <a:close/>
                </a:path>
              </a:pathLst>
            </a:custGeom>
            <a:solidFill>
              <a:srgbClr val="30535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93" name="Freeform 133"/>
            <p:cNvSpPr/>
            <p:nvPr/>
          </p:nvSpPr>
          <p:spPr bwMode="auto">
            <a:xfrm>
              <a:off x="1574800" y="858838"/>
              <a:ext cx="92075" cy="88900"/>
            </a:xfrm>
            <a:custGeom>
              <a:cxnLst>
                <a:cxn ang="0">
                  <a:pos x="0" y="33"/>
                </a:cxn>
                <a:cxn ang="0">
                  <a:pos x="18" y="0"/>
                </a:cxn>
                <a:cxn ang="0">
                  <a:pos x="0" y="33"/>
                </a:cxn>
              </a:cxnLst>
              <a:rect b="b" l="0" r="r" t="0"/>
              <a:pathLst>
                <a:path h="33" w="34">
                  <a:moveTo>
                    <a:pt x="0" y="33"/>
                  </a:moveTo>
                  <a:cubicBezTo>
                    <a:pt x="7" y="23"/>
                    <a:pt x="21" y="20"/>
                    <a:pt x="18" y="0"/>
                  </a:cubicBezTo>
                  <a:cubicBezTo>
                    <a:pt x="34" y="10"/>
                    <a:pt x="14" y="33"/>
                    <a:pt x="0" y="3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94" name="Freeform 134"/>
            <p:cNvSpPr/>
            <p:nvPr/>
          </p:nvSpPr>
          <p:spPr bwMode="auto">
            <a:xfrm>
              <a:off x="1687513" y="862013"/>
              <a:ext cx="80963" cy="53975"/>
            </a:xfrm>
            <a:custGeom>
              <a:cxnLst>
                <a:cxn ang="0">
                  <a:pos x="30" y="20"/>
                </a:cxn>
                <a:cxn ang="0">
                  <a:pos x="0" y="2"/>
                </a:cxn>
                <a:cxn ang="0">
                  <a:pos x="30" y="20"/>
                </a:cxn>
              </a:cxnLst>
              <a:rect b="b" l="0" r="r" t="0"/>
              <a:pathLst>
                <a:path h="20" w="30">
                  <a:moveTo>
                    <a:pt x="30" y="20"/>
                  </a:moveTo>
                  <a:cubicBezTo>
                    <a:pt x="19" y="15"/>
                    <a:pt x="8" y="10"/>
                    <a:pt x="0" y="2"/>
                  </a:cubicBezTo>
                  <a:cubicBezTo>
                    <a:pt x="6" y="0"/>
                    <a:pt x="27" y="9"/>
                    <a:pt x="30" y="20"/>
                  </a:cubicBezTo>
                  <a:close/>
                </a:path>
              </a:pathLst>
            </a:custGeom>
            <a:solidFill>
              <a:srgbClr val="1633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95" name="Freeform 135"/>
            <p:cNvSpPr/>
            <p:nvPr/>
          </p:nvSpPr>
          <p:spPr bwMode="auto">
            <a:xfrm>
              <a:off x="1838325" y="874713"/>
              <a:ext cx="84138" cy="41275"/>
            </a:xfrm>
            <a:custGeom>
              <a:cxnLst>
                <a:cxn ang="0">
                  <a:pos x="31" y="0"/>
                </a:cxn>
                <a:cxn ang="0">
                  <a:pos x="1" y="15"/>
                </a:cxn>
                <a:cxn ang="0">
                  <a:pos x="4" y="0"/>
                </a:cxn>
                <a:cxn ang="0">
                  <a:pos x="31" y="0"/>
                </a:cxn>
              </a:cxnLst>
              <a:rect b="b" l="0" r="r" t="0"/>
              <a:pathLst>
                <a:path h="15" w="31">
                  <a:moveTo>
                    <a:pt x="31" y="0"/>
                  </a:moveTo>
                  <a:cubicBezTo>
                    <a:pt x="17" y="1"/>
                    <a:pt x="10" y="9"/>
                    <a:pt x="1" y="15"/>
                  </a:cubicBezTo>
                  <a:cubicBezTo>
                    <a:pt x="0" y="8"/>
                    <a:pt x="6" y="8"/>
                    <a:pt x="4" y="0"/>
                  </a:cubicBezTo>
                  <a:cubicBezTo>
                    <a:pt x="13" y="0"/>
                    <a:pt x="22" y="0"/>
                    <a:pt x="31" y="0"/>
                  </a:cubicBezTo>
                  <a:close/>
                </a:path>
              </a:pathLst>
            </a:custGeom>
            <a:solidFill>
              <a:srgbClr val="527A8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96" name="Freeform 136"/>
            <p:cNvSpPr/>
            <p:nvPr/>
          </p:nvSpPr>
          <p:spPr bwMode="auto">
            <a:xfrm>
              <a:off x="2019300" y="817563"/>
              <a:ext cx="381000" cy="396875"/>
            </a:xfrm>
            <a:custGeom>
              <a:cxnLst>
                <a:cxn ang="0">
                  <a:pos x="0" y="0"/>
                </a:cxn>
                <a:cxn ang="0">
                  <a:pos x="138" y="135"/>
                </a:cxn>
                <a:cxn ang="0">
                  <a:pos x="132" y="141"/>
                </a:cxn>
                <a:cxn ang="0">
                  <a:pos x="117" y="147"/>
                </a:cxn>
                <a:cxn ang="0">
                  <a:pos x="129" y="135"/>
                </a:cxn>
                <a:cxn ang="0">
                  <a:pos x="66" y="141"/>
                </a:cxn>
                <a:cxn ang="0">
                  <a:pos x="57" y="123"/>
                </a:cxn>
                <a:cxn ang="0">
                  <a:pos x="111" y="117"/>
                </a:cxn>
                <a:cxn ang="0">
                  <a:pos x="105" y="105"/>
                </a:cxn>
                <a:cxn ang="0">
                  <a:pos x="132" y="123"/>
                </a:cxn>
                <a:cxn ang="0">
                  <a:pos x="0" y="0"/>
                </a:cxn>
              </a:cxnLst>
              <a:rect b="b" l="0" r="r" t="0"/>
              <a:pathLst>
                <a:path h="147" w="142">
                  <a:moveTo>
                    <a:pt x="0" y="0"/>
                  </a:moveTo>
                  <a:cubicBezTo>
                    <a:pt x="74" y="3"/>
                    <a:pt x="142" y="54"/>
                    <a:pt x="138" y="135"/>
                  </a:cubicBezTo>
                  <a:cubicBezTo>
                    <a:pt x="135" y="136"/>
                    <a:pt x="136" y="141"/>
                    <a:pt x="132" y="141"/>
                  </a:cubicBezTo>
                  <a:cubicBezTo>
                    <a:pt x="126" y="142"/>
                    <a:pt x="124" y="147"/>
                    <a:pt x="117" y="147"/>
                  </a:cubicBezTo>
                  <a:cubicBezTo>
                    <a:pt x="117" y="139"/>
                    <a:pt x="129" y="143"/>
                    <a:pt x="129" y="135"/>
                  </a:cubicBezTo>
                  <a:cubicBezTo>
                    <a:pt x="107" y="136"/>
                    <a:pt x="70" y="131"/>
                    <a:pt x="66" y="141"/>
                  </a:cubicBezTo>
                  <a:cubicBezTo>
                    <a:pt x="61" y="137"/>
                    <a:pt x="53" y="128"/>
                    <a:pt x="57" y="123"/>
                  </a:cubicBezTo>
                  <a:cubicBezTo>
                    <a:pt x="72" y="121"/>
                    <a:pt x="125" y="129"/>
                    <a:pt x="111" y="117"/>
                  </a:cubicBezTo>
                  <a:cubicBezTo>
                    <a:pt x="110" y="112"/>
                    <a:pt x="102" y="114"/>
                    <a:pt x="105" y="105"/>
                  </a:cubicBezTo>
                  <a:cubicBezTo>
                    <a:pt x="115" y="110"/>
                    <a:pt x="119" y="121"/>
                    <a:pt x="132" y="123"/>
                  </a:cubicBezTo>
                  <a:cubicBezTo>
                    <a:pt x="128" y="42"/>
                    <a:pt x="67" y="18"/>
                    <a:pt x="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97" name="Freeform 137"/>
            <p:cNvSpPr/>
            <p:nvPr/>
          </p:nvSpPr>
          <p:spPr bwMode="auto">
            <a:xfrm>
              <a:off x="1825625" y="898525"/>
              <a:ext cx="104775" cy="114300"/>
            </a:xfrm>
            <a:custGeom>
              <a:cxnLst>
                <a:cxn ang="0">
                  <a:pos x="24" y="0"/>
                </a:cxn>
                <a:cxn ang="0">
                  <a:pos x="24" y="24"/>
                </a:cxn>
                <a:cxn ang="0">
                  <a:pos x="39" y="33"/>
                </a:cxn>
                <a:cxn ang="0">
                  <a:pos x="9" y="36"/>
                </a:cxn>
                <a:cxn ang="0">
                  <a:pos x="0" y="15"/>
                </a:cxn>
                <a:cxn ang="0">
                  <a:pos x="18" y="21"/>
                </a:cxn>
                <a:cxn ang="0">
                  <a:pos x="24" y="0"/>
                </a:cxn>
              </a:cxnLst>
              <a:rect b="b" l="0" r="r" t="0"/>
              <a:pathLst>
                <a:path h="42" w="39">
                  <a:moveTo>
                    <a:pt x="24" y="0"/>
                  </a:moveTo>
                  <a:cubicBezTo>
                    <a:pt x="37" y="0"/>
                    <a:pt x="23" y="16"/>
                    <a:pt x="24" y="24"/>
                  </a:cubicBezTo>
                  <a:cubicBezTo>
                    <a:pt x="26" y="30"/>
                    <a:pt x="32" y="32"/>
                    <a:pt x="39" y="33"/>
                  </a:cubicBezTo>
                  <a:cubicBezTo>
                    <a:pt x="28" y="42"/>
                    <a:pt x="18" y="23"/>
                    <a:pt x="9" y="36"/>
                  </a:cubicBezTo>
                  <a:cubicBezTo>
                    <a:pt x="14" y="32"/>
                    <a:pt x="14" y="21"/>
                    <a:pt x="0" y="15"/>
                  </a:cubicBezTo>
                  <a:cubicBezTo>
                    <a:pt x="6" y="5"/>
                    <a:pt x="9" y="24"/>
                    <a:pt x="18" y="21"/>
                  </a:cubicBezTo>
                  <a:cubicBezTo>
                    <a:pt x="23" y="17"/>
                    <a:pt x="24" y="9"/>
                    <a:pt x="24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98" name="Freeform 138"/>
            <p:cNvSpPr/>
            <p:nvPr/>
          </p:nvSpPr>
          <p:spPr bwMode="auto">
            <a:xfrm>
              <a:off x="1616075" y="906463"/>
              <a:ext cx="63500" cy="57150"/>
            </a:xfrm>
            <a:custGeom>
              <a:cxnLst>
                <a:cxn ang="0">
                  <a:pos x="15" y="21"/>
                </a:cxn>
                <a:cxn ang="0">
                  <a:pos x="0" y="21"/>
                </a:cxn>
                <a:cxn ang="0">
                  <a:pos x="15" y="0"/>
                </a:cxn>
                <a:cxn ang="0">
                  <a:pos x="15" y="15"/>
                </a:cxn>
                <a:cxn ang="0">
                  <a:pos x="21" y="12"/>
                </a:cxn>
                <a:cxn ang="0">
                  <a:pos x="24" y="18"/>
                </a:cxn>
                <a:cxn ang="0">
                  <a:pos x="15" y="21"/>
                </a:cxn>
              </a:cxnLst>
              <a:rect b="b" l="0" r="r" t="0"/>
              <a:pathLst>
                <a:path h="21" w="24">
                  <a:moveTo>
                    <a:pt x="15" y="21"/>
                  </a:moveTo>
                  <a:cubicBezTo>
                    <a:pt x="10" y="21"/>
                    <a:pt x="5" y="21"/>
                    <a:pt x="0" y="21"/>
                  </a:cubicBezTo>
                  <a:cubicBezTo>
                    <a:pt x="4" y="13"/>
                    <a:pt x="13" y="10"/>
                    <a:pt x="15" y="0"/>
                  </a:cubicBezTo>
                  <a:cubicBezTo>
                    <a:pt x="22" y="1"/>
                    <a:pt x="17" y="13"/>
                    <a:pt x="15" y="15"/>
                  </a:cubicBezTo>
                  <a:cubicBezTo>
                    <a:pt x="18" y="15"/>
                    <a:pt x="20" y="14"/>
                    <a:pt x="21" y="12"/>
                  </a:cubicBezTo>
                  <a:cubicBezTo>
                    <a:pt x="24" y="12"/>
                    <a:pt x="23" y="16"/>
                    <a:pt x="24" y="18"/>
                  </a:cubicBezTo>
                  <a:cubicBezTo>
                    <a:pt x="20" y="18"/>
                    <a:pt x="16" y="18"/>
                    <a:pt x="15" y="21"/>
                  </a:cubicBezTo>
                  <a:close/>
                </a:path>
              </a:pathLst>
            </a:custGeom>
            <a:solidFill>
              <a:srgbClr val="30535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899" name="Freeform 139"/>
            <p:cNvSpPr/>
            <p:nvPr/>
          </p:nvSpPr>
          <p:spPr bwMode="auto">
            <a:xfrm>
              <a:off x="1655763" y="920750"/>
              <a:ext cx="57150" cy="69850"/>
            </a:xfrm>
            <a:custGeom>
              <a:cxnLst>
                <a:cxn ang="0">
                  <a:pos x="6" y="7"/>
                </a:cxn>
                <a:cxn ang="0">
                  <a:pos x="21" y="25"/>
                </a:cxn>
                <a:cxn ang="0">
                  <a:pos x="0" y="16"/>
                </a:cxn>
                <a:cxn ang="0">
                  <a:pos x="9" y="13"/>
                </a:cxn>
                <a:cxn ang="0">
                  <a:pos x="6" y="7"/>
                </a:cxn>
              </a:cxnLst>
              <a:rect b="b" l="0" r="r" t="0"/>
              <a:pathLst>
                <a:path h="26" w="21">
                  <a:moveTo>
                    <a:pt x="6" y="7"/>
                  </a:moveTo>
                  <a:cubicBezTo>
                    <a:pt x="12" y="0"/>
                    <a:pt x="18" y="19"/>
                    <a:pt x="21" y="25"/>
                  </a:cubicBezTo>
                  <a:cubicBezTo>
                    <a:pt x="10" y="26"/>
                    <a:pt x="15" y="11"/>
                    <a:pt x="0" y="16"/>
                  </a:cubicBezTo>
                  <a:cubicBezTo>
                    <a:pt x="1" y="13"/>
                    <a:pt x="5" y="13"/>
                    <a:pt x="9" y="13"/>
                  </a:cubicBezTo>
                  <a:cubicBezTo>
                    <a:pt x="8" y="11"/>
                    <a:pt x="9" y="7"/>
                    <a:pt x="6" y="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00" name="Freeform 140"/>
            <p:cNvSpPr>
              <a:spLocks noEditPoints="1"/>
            </p:cNvSpPr>
            <p:nvPr/>
          </p:nvSpPr>
          <p:spPr bwMode="auto">
            <a:xfrm>
              <a:off x="1895475" y="1036638"/>
              <a:ext cx="266700" cy="274638"/>
            </a:xfrm>
            <a:custGeom>
              <a:cxnLst>
                <a:cxn ang="0">
                  <a:pos x="28" y="24"/>
                </a:cxn>
                <a:cxn ang="0">
                  <a:pos x="58" y="24"/>
                </a:cxn>
                <a:cxn ang="0">
                  <a:pos x="46" y="0"/>
                </a:cxn>
                <a:cxn ang="0">
                  <a:pos x="97" y="57"/>
                </a:cxn>
                <a:cxn ang="0">
                  <a:pos x="97" y="87"/>
                </a:cxn>
                <a:cxn ang="0">
                  <a:pos x="88" y="96"/>
                </a:cxn>
                <a:cxn ang="0">
                  <a:pos x="94" y="60"/>
                </a:cxn>
                <a:cxn ang="0">
                  <a:pos x="55" y="60"/>
                </a:cxn>
                <a:cxn ang="0">
                  <a:pos x="55" y="96"/>
                </a:cxn>
                <a:cxn ang="0">
                  <a:pos x="64" y="102"/>
                </a:cxn>
                <a:cxn ang="0">
                  <a:pos x="49" y="102"/>
                </a:cxn>
                <a:cxn ang="0">
                  <a:pos x="46" y="63"/>
                </a:cxn>
                <a:cxn ang="0">
                  <a:pos x="49" y="54"/>
                </a:cxn>
                <a:cxn ang="0">
                  <a:pos x="34" y="69"/>
                </a:cxn>
                <a:cxn ang="0">
                  <a:pos x="34" y="51"/>
                </a:cxn>
                <a:cxn ang="0">
                  <a:pos x="13" y="72"/>
                </a:cxn>
                <a:cxn ang="0">
                  <a:pos x="13" y="45"/>
                </a:cxn>
                <a:cxn ang="0">
                  <a:pos x="13" y="75"/>
                </a:cxn>
                <a:cxn ang="0">
                  <a:pos x="22" y="75"/>
                </a:cxn>
                <a:cxn ang="0">
                  <a:pos x="1" y="81"/>
                </a:cxn>
                <a:cxn ang="0">
                  <a:pos x="13" y="33"/>
                </a:cxn>
                <a:cxn ang="0">
                  <a:pos x="1" y="30"/>
                </a:cxn>
                <a:cxn ang="0">
                  <a:pos x="1" y="12"/>
                </a:cxn>
                <a:cxn ang="0">
                  <a:pos x="25" y="12"/>
                </a:cxn>
                <a:cxn ang="0">
                  <a:pos x="16" y="27"/>
                </a:cxn>
                <a:cxn ang="0">
                  <a:pos x="16" y="51"/>
                </a:cxn>
                <a:cxn ang="0">
                  <a:pos x="25" y="48"/>
                </a:cxn>
                <a:cxn ang="0">
                  <a:pos x="28" y="27"/>
                </a:cxn>
                <a:cxn ang="0">
                  <a:pos x="28" y="24"/>
                </a:cxn>
                <a:cxn ang="0">
                  <a:pos x="52" y="30"/>
                </a:cxn>
                <a:cxn ang="0">
                  <a:pos x="52" y="27"/>
                </a:cxn>
                <a:cxn ang="0">
                  <a:pos x="34" y="27"/>
                </a:cxn>
                <a:cxn ang="0">
                  <a:pos x="37" y="45"/>
                </a:cxn>
                <a:cxn ang="0">
                  <a:pos x="43" y="33"/>
                </a:cxn>
                <a:cxn ang="0">
                  <a:pos x="43" y="48"/>
                </a:cxn>
                <a:cxn ang="0">
                  <a:pos x="52" y="45"/>
                </a:cxn>
                <a:cxn ang="0">
                  <a:pos x="52" y="30"/>
                </a:cxn>
                <a:cxn ang="0">
                  <a:pos x="64" y="39"/>
                </a:cxn>
                <a:cxn ang="0">
                  <a:pos x="58" y="51"/>
                </a:cxn>
                <a:cxn ang="0">
                  <a:pos x="79" y="48"/>
                </a:cxn>
                <a:cxn ang="0">
                  <a:pos x="64" y="39"/>
                </a:cxn>
                <a:cxn ang="0">
                  <a:pos x="4" y="18"/>
                </a:cxn>
                <a:cxn ang="0">
                  <a:pos x="22" y="18"/>
                </a:cxn>
                <a:cxn ang="0">
                  <a:pos x="4" y="18"/>
                </a:cxn>
              </a:cxnLst>
              <a:rect b="b" l="0" r="r" t="0"/>
              <a:pathLst>
                <a:path h="102" w="99">
                  <a:moveTo>
                    <a:pt x="28" y="24"/>
                  </a:moveTo>
                  <a:cubicBezTo>
                    <a:pt x="38" y="24"/>
                    <a:pt x="48" y="24"/>
                    <a:pt x="58" y="24"/>
                  </a:cubicBezTo>
                  <a:cubicBezTo>
                    <a:pt x="62" y="8"/>
                    <a:pt x="43" y="15"/>
                    <a:pt x="46" y="0"/>
                  </a:cubicBezTo>
                  <a:cubicBezTo>
                    <a:pt x="67" y="15"/>
                    <a:pt x="70" y="48"/>
                    <a:pt x="97" y="57"/>
                  </a:cubicBezTo>
                  <a:cubicBezTo>
                    <a:pt x="97" y="67"/>
                    <a:pt x="97" y="77"/>
                    <a:pt x="97" y="87"/>
                  </a:cubicBezTo>
                  <a:cubicBezTo>
                    <a:pt x="98" y="94"/>
                    <a:pt x="88" y="90"/>
                    <a:pt x="88" y="96"/>
                  </a:cubicBezTo>
                  <a:cubicBezTo>
                    <a:pt x="86" y="92"/>
                    <a:pt x="99" y="77"/>
                    <a:pt x="94" y="60"/>
                  </a:cubicBezTo>
                  <a:cubicBezTo>
                    <a:pt x="81" y="60"/>
                    <a:pt x="68" y="60"/>
                    <a:pt x="55" y="60"/>
                  </a:cubicBezTo>
                  <a:cubicBezTo>
                    <a:pt x="50" y="65"/>
                    <a:pt x="50" y="91"/>
                    <a:pt x="55" y="96"/>
                  </a:cubicBezTo>
                  <a:cubicBezTo>
                    <a:pt x="74" y="94"/>
                    <a:pt x="86" y="99"/>
                    <a:pt x="64" y="102"/>
                  </a:cubicBezTo>
                  <a:cubicBezTo>
                    <a:pt x="59" y="102"/>
                    <a:pt x="54" y="102"/>
                    <a:pt x="49" y="102"/>
                  </a:cubicBezTo>
                  <a:cubicBezTo>
                    <a:pt x="47" y="90"/>
                    <a:pt x="53" y="70"/>
                    <a:pt x="46" y="63"/>
                  </a:cubicBezTo>
                  <a:cubicBezTo>
                    <a:pt x="45" y="58"/>
                    <a:pt x="49" y="58"/>
                    <a:pt x="49" y="54"/>
                  </a:cubicBezTo>
                  <a:cubicBezTo>
                    <a:pt x="36" y="51"/>
                    <a:pt x="41" y="66"/>
                    <a:pt x="34" y="69"/>
                  </a:cubicBezTo>
                  <a:cubicBezTo>
                    <a:pt x="26" y="66"/>
                    <a:pt x="38" y="60"/>
                    <a:pt x="34" y="51"/>
                  </a:cubicBezTo>
                  <a:cubicBezTo>
                    <a:pt x="18" y="49"/>
                    <a:pt x="23" y="68"/>
                    <a:pt x="13" y="72"/>
                  </a:cubicBezTo>
                  <a:cubicBezTo>
                    <a:pt x="13" y="63"/>
                    <a:pt x="13" y="54"/>
                    <a:pt x="13" y="45"/>
                  </a:cubicBezTo>
                  <a:cubicBezTo>
                    <a:pt x="7" y="46"/>
                    <a:pt x="1" y="75"/>
                    <a:pt x="13" y="75"/>
                  </a:cubicBezTo>
                  <a:cubicBezTo>
                    <a:pt x="16" y="75"/>
                    <a:pt x="19" y="75"/>
                    <a:pt x="22" y="75"/>
                  </a:cubicBezTo>
                  <a:cubicBezTo>
                    <a:pt x="22" y="84"/>
                    <a:pt x="9" y="80"/>
                    <a:pt x="1" y="81"/>
                  </a:cubicBezTo>
                  <a:cubicBezTo>
                    <a:pt x="0" y="59"/>
                    <a:pt x="2" y="42"/>
                    <a:pt x="13" y="33"/>
                  </a:cubicBezTo>
                  <a:cubicBezTo>
                    <a:pt x="12" y="29"/>
                    <a:pt x="5" y="31"/>
                    <a:pt x="1" y="30"/>
                  </a:cubicBezTo>
                  <a:cubicBezTo>
                    <a:pt x="1" y="24"/>
                    <a:pt x="1" y="18"/>
                    <a:pt x="1" y="12"/>
                  </a:cubicBezTo>
                  <a:cubicBezTo>
                    <a:pt x="9" y="12"/>
                    <a:pt x="17" y="12"/>
                    <a:pt x="25" y="12"/>
                  </a:cubicBezTo>
                  <a:cubicBezTo>
                    <a:pt x="25" y="20"/>
                    <a:pt x="28" y="31"/>
                    <a:pt x="16" y="27"/>
                  </a:cubicBezTo>
                  <a:cubicBezTo>
                    <a:pt x="16" y="35"/>
                    <a:pt x="16" y="43"/>
                    <a:pt x="16" y="51"/>
                  </a:cubicBezTo>
                  <a:cubicBezTo>
                    <a:pt x="20" y="51"/>
                    <a:pt x="24" y="51"/>
                    <a:pt x="25" y="48"/>
                  </a:cubicBezTo>
                  <a:cubicBezTo>
                    <a:pt x="32" y="47"/>
                    <a:pt x="26" y="33"/>
                    <a:pt x="28" y="27"/>
                  </a:cubicBezTo>
                  <a:cubicBezTo>
                    <a:pt x="28" y="26"/>
                    <a:pt x="28" y="25"/>
                    <a:pt x="28" y="24"/>
                  </a:cubicBezTo>
                  <a:close/>
                  <a:moveTo>
                    <a:pt x="52" y="30"/>
                  </a:moveTo>
                  <a:cubicBezTo>
                    <a:pt x="52" y="29"/>
                    <a:pt x="52" y="28"/>
                    <a:pt x="52" y="27"/>
                  </a:cubicBezTo>
                  <a:cubicBezTo>
                    <a:pt x="46" y="27"/>
                    <a:pt x="40" y="27"/>
                    <a:pt x="34" y="27"/>
                  </a:cubicBezTo>
                  <a:cubicBezTo>
                    <a:pt x="36" y="32"/>
                    <a:pt x="30" y="45"/>
                    <a:pt x="37" y="45"/>
                  </a:cubicBezTo>
                  <a:cubicBezTo>
                    <a:pt x="38" y="40"/>
                    <a:pt x="34" y="30"/>
                    <a:pt x="43" y="33"/>
                  </a:cubicBezTo>
                  <a:cubicBezTo>
                    <a:pt x="43" y="38"/>
                    <a:pt x="43" y="43"/>
                    <a:pt x="43" y="48"/>
                  </a:cubicBezTo>
                  <a:cubicBezTo>
                    <a:pt x="47" y="48"/>
                    <a:pt x="52" y="49"/>
                    <a:pt x="52" y="45"/>
                  </a:cubicBezTo>
                  <a:cubicBezTo>
                    <a:pt x="63" y="48"/>
                    <a:pt x="58" y="28"/>
                    <a:pt x="52" y="30"/>
                  </a:cubicBezTo>
                  <a:close/>
                  <a:moveTo>
                    <a:pt x="64" y="39"/>
                  </a:moveTo>
                  <a:cubicBezTo>
                    <a:pt x="62" y="43"/>
                    <a:pt x="60" y="47"/>
                    <a:pt x="58" y="51"/>
                  </a:cubicBezTo>
                  <a:cubicBezTo>
                    <a:pt x="64" y="49"/>
                    <a:pt x="78" y="55"/>
                    <a:pt x="79" y="48"/>
                  </a:cubicBezTo>
                  <a:cubicBezTo>
                    <a:pt x="73" y="46"/>
                    <a:pt x="69" y="42"/>
                    <a:pt x="64" y="39"/>
                  </a:cubicBezTo>
                  <a:close/>
                  <a:moveTo>
                    <a:pt x="4" y="18"/>
                  </a:moveTo>
                  <a:cubicBezTo>
                    <a:pt x="0" y="27"/>
                    <a:pt x="26" y="27"/>
                    <a:pt x="22" y="18"/>
                  </a:cubicBezTo>
                  <a:cubicBezTo>
                    <a:pt x="21" y="11"/>
                    <a:pt x="6" y="16"/>
                    <a:pt x="4" y="1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01" name="Freeform 141"/>
            <p:cNvSpPr/>
            <p:nvPr/>
          </p:nvSpPr>
          <p:spPr bwMode="auto">
            <a:xfrm>
              <a:off x="1524000" y="1063625"/>
              <a:ext cx="153988" cy="222250"/>
            </a:xfrm>
            <a:custGeom>
              <a:cxnLst>
                <a:cxn ang="0">
                  <a:pos x="7" y="83"/>
                </a:cxn>
                <a:cxn ang="0">
                  <a:pos x="4" y="83"/>
                </a:cxn>
                <a:cxn ang="0">
                  <a:pos x="1" y="77"/>
                </a:cxn>
                <a:cxn ang="0">
                  <a:pos x="10" y="80"/>
                </a:cxn>
                <a:cxn ang="0">
                  <a:pos x="40" y="77"/>
                </a:cxn>
                <a:cxn ang="0">
                  <a:pos x="40" y="56"/>
                </a:cxn>
                <a:cxn ang="0">
                  <a:pos x="22" y="41"/>
                </a:cxn>
                <a:cxn ang="0">
                  <a:pos x="46" y="38"/>
                </a:cxn>
                <a:cxn ang="0">
                  <a:pos x="46" y="11"/>
                </a:cxn>
                <a:cxn ang="0">
                  <a:pos x="22" y="17"/>
                </a:cxn>
                <a:cxn ang="0">
                  <a:pos x="49" y="5"/>
                </a:cxn>
                <a:cxn ang="0">
                  <a:pos x="40" y="44"/>
                </a:cxn>
                <a:cxn ang="0">
                  <a:pos x="46" y="77"/>
                </a:cxn>
                <a:cxn ang="0">
                  <a:pos x="37" y="83"/>
                </a:cxn>
                <a:cxn ang="0">
                  <a:pos x="7" y="83"/>
                </a:cxn>
              </a:cxnLst>
              <a:rect b="b" l="0" r="r" t="0"/>
              <a:pathLst>
                <a:path h="83" w="57">
                  <a:moveTo>
                    <a:pt x="7" y="83"/>
                  </a:moveTo>
                  <a:cubicBezTo>
                    <a:pt x="6" y="83"/>
                    <a:pt x="5" y="83"/>
                    <a:pt x="4" y="83"/>
                  </a:cubicBezTo>
                  <a:cubicBezTo>
                    <a:pt x="3" y="81"/>
                    <a:pt x="1" y="80"/>
                    <a:pt x="1" y="77"/>
                  </a:cubicBezTo>
                  <a:cubicBezTo>
                    <a:pt x="0" y="43"/>
                    <a:pt x="4" y="67"/>
                    <a:pt x="10" y="80"/>
                  </a:cubicBezTo>
                  <a:cubicBezTo>
                    <a:pt x="22" y="81"/>
                    <a:pt x="32" y="80"/>
                    <a:pt x="40" y="77"/>
                  </a:cubicBezTo>
                  <a:cubicBezTo>
                    <a:pt x="40" y="70"/>
                    <a:pt x="40" y="63"/>
                    <a:pt x="40" y="56"/>
                  </a:cubicBezTo>
                  <a:cubicBezTo>
                    <a:pt x="41" y="44"/>
                    <a:pt x="22" y="52"/>
                    <a:pt x="22" y="41"/>
                  </a:cubicBezTo>
                  <a:cubicBezTo>
                    <a:pt x="32" y="42"/>
                    <a:pt x="39" y="40"/>
                    <a:pt x="46" y="38"/>
                  </a:cubicBezTo>
                  <a:cubicBezTo>
                    <a:pt x="46" y="29"/>
                    <a:pt x="46" y="20"/>
                    <a:pt x="46" y="11"/>
                  </a:cubicBezTo>
                  <a:cubicBezTo>
                    <a:pt x="33" y="8"/>
                    <a:pt x="29" y="14"/>
                    <a:pt x="22" y="17"/>
                  </a:cubicBezTo>
                  <a:cubicBezTo>
                    <a:pt x="18" y="0"/>
                    <a:pt x="37" y="6"/>
                    <a:pt x="49" y="5"/>
                  </a:cubicBezTo>
                  <a:cubicBezTo>
                    <a:pt x="53" y="17"/>
                    <a:pt x="57" y="44"/>
                    <a:pt x="40" y="44"/>
                  </a:cubicBezTo>
                  <a:cubicBezTo>
                    <a:pt x="45" y="52"/>
                    <a:pt x="47" y="63"/>
                    <a:pt x="46" y="77"/>
                  </a:cubicBezTo>
                  <a:cubicBezTo>
                    <a:pt x="42" y="78"/>
                    <a:pt x="41" y="82"/>
                    <a:pt x="37" y="83"/>
                  </a:cubicBezTo>
                  <a:cubicBezTo>
                    <a:pt x="27" y="83"/>
                    <a:pt x="17" y="83"/>
                    <a:pt x="7" y="8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02" name="Freeform 142"/>
            <p:cNvSpPr/>
            <p:nvPr/>
          </p:nvSpPr>
          <p:spPr bwMode="auto">
            <a:xfrm>
              <a:off x="1704975" y="1189038"/>
              <a:ext cx="122238" cy="111125"/>
            </a:xfrm>
            <a:custGeom>
              <a:cxnLst>
                <a:cxn ang="0">
                  <a:pos x="30" y="0"/>
                </a:cxn>
                <a:cxn ang="0">
                  <a:pos x="0" y="27"/>
                </a:cxn>
                <a:cxn ang="0">
                  <a:pos x="30" y="0"/>
                </a:cxn>
              </a:cxnLst>
              <a:rect b="b" l="0" r="r" t="0"/>
              <a:pathLst>
                <a:path h="41" w="46">
                  <a:moveTo>
                    <a:pt x="30" y="0"/>
                  </a:moveTo>
                  <a:cubicBezTo>
                    <a:pt x="46" y="21"/>
                    <a:pt x="19" y="41"/>
                    <a:pt x="0" y="27"/>
                  </a:cubicBezTo>
                  <a:cubicBezTo>
                    <a:pt x="23" y="31"/>
                    <a:pt x="36" y="25"/>
                    <a:pt x="30" y="0"/>
                  </a:cubicBezTo>
                  <a:close/>
                </a:path>
              </a:pathLst>
            </a:custGeom>
            <a:solidFill>
              <a:srgbClr val="6B9AA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03" name="Freeform 143"/>
            <p:cNvSpPr/>
            <p:nvPr/>
          </p:nvSpPr>
          <p:spPr bwMode="auto">
            <a:xfrm>
              <a:off x="1895475" y="1065213"/>
              <a:ext cx="69850" cy="44450"/>
            </a:xfrm>
            <a:custGeom>
              <a:cxnLst>
                <a:cxn ang="0">
                  <a:pos x="22" y="7"/>
                </a:cxn>
                <a:cxn ang="0">
                  <a:pos x="4" y="7"/>
                </a:cxn>
                <a:cxn ang="0">
                  <a:pos x="22" y="7"/>
                </a:cxn>
              </a:cxnLst>
              <a:rect b="b" l="0" r="r" t="0"/>
              <a:pathLst>
                <a:path h="16" w="26">
                  <a:moveTo>
                    <a:pt x="22" y="7"/>
                  </a:moveTo>
                  <a:cubicBezTo>
                    <a:pt x="26" y="16"/>
                    <a:pt x="0" y="16"/>
                    <a:pt x="4" y="7"/>
                  </a:cubicBezTo>
                  <a:cubicBezTo>
                    <a:pt x="6" y="5"/>
                    <a:pt x="21" y="0"/>
                    <a:pt x="22" y="7"/>
                  </a:cubicBezTo>
                  <a:close/>
                </a:path>
              </a:pathLst>
            </a:custGeom>
            <a:solidFill>
              <a:srgbClr val="527A8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04" name="Freeform 144"/>
            <p:cNvSpPr/>
            <p:nvPr/>
          </p:nvSpPr>
          <p:spPr bwMode="auto">
            <a:xfrm>
              <a:off x="1679575" y="1084263"/>
              <a:ext cx="122238" cy="188913"/>
            </a:xfrm>
            <a:custGeom>
              <a:cxnLst>
                <a:cxn ang="0">
                  <a:pos x="9" y="66"/>
                </a:cxn>
                <a:cxn ang="0">
                  <a:pos x="0" y="57"/>
                </a:cxn>
                <a:cxn ang="0">
                  <a:pos x="39" y="0"/>
                </a:cxn>
                <a:cxn ang="0">
                  <a:pos x="9" y="57"/>
                </a:cxn>
                <a:cxn ang="0">
                  <a:pos x="36" y="60"/>
                </a:cxn>
                <a:cxn ang="0">
                  <a:pos x="18" y="36"/>
                </a:cxn>
                <a:cxn ang="0">
                  <a:pos x="39" y="39"/>
                </a:cxn>
                <a:cxn ang="0">
                  <a:pos x="9" y="66"/>
                </a:cxn>
              </a:cxnLst>
              <a:rect b="b" l="0" r="r" t="0"/>
              <a:pathLst>
                <a:path h="70" w="45">
                  <a:moveTo>
                    <a:pt x="9" y="66"/>
                  </a:moveTo>
                  <a:cubicBezTo>
                    <a:pt x="7" y="62"/>
                    <a:pt x="4" y="59"/>
                    <a:pt x="0" y="57"/>
                  </a:cubicBezTo>
                  <a:cubicBezTo>
                    <a:pt x="1" y="26"/>
                    <a:pt x="9" y="2"/>
                    <a:pt x="39" y="0"/>
                  </a:cubicBezTo>
                  <a:cubicBezTo>
                    <a:pt x="22" y="12"/>
                    <a:pt x="4" y="23"/>
                    <a:pt x="9" y="57"/>
                  </a:cubicBezTo>
                  <a:cubicBezTo>
                    <a:pt x="12" y="64"/>
                    <a:pt x="28" y="58"/>
                    <a:pt x="36" y="60"/>
                  </a:cubicBezTo>
                  <a:cubicBezTo>
                    <a:pt x="40" y="42"/>
                    <a:pt x="30" y="38"/>
                    <a:pt x="18" y="36"/>
                  </a:cubicBezTo>
                  <a:cubicBezTo>
                    <a:pt x="23" y="28"/>
                    <a:pt x="36" y="36"/>
                    <a:pt x="39" y="39"/>
                  </a:cubicBezTo>
                  <a:cubicBezTo>
                    <a:pt x="45" y="64"/>
                    <a:pt x="32" y="70"/>
                    <a:pt x="9" y="6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05" name="Freeform 145"/>
            <p:cNvSpPr/>
            <p:nvPr/>
          </p:nvSpPr>
          <p:spPr bwMode="auto">
            <a:xfrm>
              <a:off x="1976438" y="1101725"/>
              <a:ext cx="58738" cy="66675"/>
            </a:xfrm>
            <a:custGeom>
              <a:cxnLst>
                <a:cxn ang="0">
                  <a:pos x="22" y="21"/>
                </a:cxn>
                <a:cxn ang="0">
                  <a:pos x="13" y="24"/>
                </a:cxn>
                <a:cxn ang="0">
                  <a:pos x="13" y="9"/>
                </a:cxn>
                <a:cxn ang="0">
                  <a:pos x="7" y="21"/>
                </a:cxn>
                <a:cxn ang="0">
                  <a:pos x="4" y="3"/>
                </a:cxn>
                <a:cxn ang="0">
                  <a:pos x="22" y="3"/>
                </a:cxn>
                <a:cxn ang="0">
                  <a:pos x="22" y="6"/>
                </a:cxn>
                <a:cxn ang="0">
                  <a:pos x="22" y="21"/>
                </a:cxn>
              </a:cxnLst>
              <a:rect b="b" l="0" r="r" t="0"/>
              <a:pathLst>
                <a:path h="25" w="22">
                  <a:moveTo>
                    <a:pt x="22" y="21"/>
                  </a:moveTo>
                  <a:cubicBezTo>
                    <a:pt x="22" y="25"/>
                    <a:pt x="17" y="24"/>
                    <a:pt x="13" y="24"/>
                  </a:cubicBezTo>
                  <a:cubicBezTo>
                    <a:pt x="13" y="19"/>
                    <a:pt x="13" y="14"/>
                    <a:pt x="13" y="9"/>
                  </a:cubicBezTo>
                  <a:cubicBezTo>
                    <a:pt x="4" y="6"/>
                    <a:pt x="8" y="16"/>
                    <a:pt x="7" y="21"/>
                  </a:cubicBezTo>
                  <a:cubicBezTo>
                    <a:pt x="0" y="21"/>
                    <a:pt x="6" y="8"/>
                    <a:pt x="4" y="3"/>
                  </a:cubicBezTo>
                  <a:cubicBezTo>
                    <a:pt x="10" y="3"/>
                    <a:pt x="16" y="3"/>
                    <a:pt x="22" y="3"/>
                  </a:cubicBezTo>
                  <a:cubicBezTo>
                    <a:pt x="22" y="4"/>
                    <a:pt x="22" y="5"/>
                    <a:pt x="22" y="6"/>
                  </a:cubicBezTo>
                  <a:cubicBezTo>
                    <a:pt x="8" y="0"/>
                    <a:pt x="14" y="22"/>
                    <a:pt x="22" y="21"/>
                  </a:cubicBezTo>
                  <a:close/>
                </a:path>
              </a:pathLst>
            </a:custGeom>
            <a:solidFill>
              <a:srgbClr val="6B9AA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06" name="Freeform 146"/>
            <p:cNvSpPr>
              <a:spLocks noEditPoints="1"/>
            </p:cNvSpPr>
            <p:nvPr/>
          </p:nvSpPr>
          <p:spPr bwMode="auto">
            <a:xfrm>
              <a:off x="1412875" y="1165225"/>
              <a:ext cx="590550" cy="533400"/>
            </a:xfrm>
            <a:custGeom>
              <a:cxnLst>
                <a:cxn ang="0">
                  <a:pos x="81" y="75"/>
                </a:cxn>
                <a:cxn ang="0">
                  <a:pos x="12" y="81"/>
                </a:cxn>
                <a:cxn ang="0">
                  <a:pos x="27" y="135"/>
                </a:cxn>
                <a:cxn ang="0">
                  <a:pos x="30" y="138"/>
                </a:cxn>
                <a:cxn ang="0">
                  <a:pos x="33" y="141"/>
                </a:cxn>
                <a:cxn ang="0">
                  <a:pos x="39" y="156"/>
                </a:cxn>
                <a:cxn ang="0">
                  <a:pos x="54" y="81"/>
                </a:cxn>
                <a:cxn ang="0">
                  <a:pos x="60" y="108"/>
                </a:cxn>
                <a:cxn ang="0">
                  <a:pos x="57" y="165"/>
                </a:cxn>
                <a:cxn ang="0">
                  <a:pos x="51" y="150"/>
                </a:cxn>
                <a:cxn ang="0">
                  <a:pos x="90" y="198"/>
                </a:cxn>
                <a:cxn ang="0">
                  <a:pos x="0" y="75"/>
                </a:cxn>
                <a:cxn ang="0">
                  <a:pos x="3" y="27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9" y="33"/>
                </a:cxn>
                <a:cxn ang="0">
                  <a:pos x="12" y="75"/>
                </a:cxn>
                <a:cxn ang="0">
                  <a:pos x="75" y="69"/>
                </a:cxn>
                <a:cxn ang="0">
                  <a:pos x="219" y="69"/>
                </a:cxn>
                <a:cxn ang="0">
                  <a:pos x="81" y="75"/>
                </a:cxn>
                <a:cxn ang="0">
                  <a:pos x="54" y="111"/>
                </a:cxn>
                <a:cxn ang="0">
                  <a:pos x="51" y="147"/>
                </a:cxn>
                <a:cxn ang="0">
                  <a:pos x="54" y="111"/>
                </a:cxn>
              </a:cxnLst>
              <a:rect b="b" l="0" r="r" t="0"/>
              <a:pathLst>
                <a:path h="198" w="219">
                  <a:moveTo>
                    <a:pt x="81" y="75"/>
                  </a:moveTo>
                  <a:cubicBezTo>
                    <a:pt x="54" y="73"/>
                    <a:pt x="35" y="79"/>
                    <a:pt x="12" y="81"/>
                  </a:cubicBezTo>
                  <a:cubicBezTo>
                    <a:pt x="11" y="105"/>
                    <a:pt x="21" y="118"/>
                    <a:pt x="27" y="135"/>
                  </a:cubicBezTo>
                  <a:cubicBezTo>
                    <a:pt x="26" y="138"/>
                    <a:pt x="28" y="138"/>
                    <a:pt x="30" y="138"/>
                  </a:cubicBezTo>
                  <a:cubicBezTo>
                    <a:pt x="29" y="141"/>
                    <a:pt x="31" y="141"/>
                    <a:pt x="33" y="141"/>
                  </a:cubicBezTo>
                  <a:cubicBezTo>
                    <a:pt x="33" y="148"/>
                    <a:pt x="38" y="150"/>
                    <a:pt x="39" y="156"/>
                  </a:cubicBezTo>
                  <a:cubicBezTo>
                    <a:pt x="53" y="134"/>
                    <a:pt x="30" y="93"/>
                    <a:pt x="54" y="81"/>
                  </a:cubicBezTo>
                  <a:cubicBezTo>
                    <a:pt x="62" y="84"/>
                    <a:pt x="53" y="104"/>
                    <a:pt x="60" y="108"/>
                  </a:cubicBezTo>
                  <a:cubicBezTo>
                    <a:pt x="53" y="121"/>
                    <a:pt x="59" y="147"/>
                    <a:pt x="57" y="165"/>
                  </a:cubicBezTo>
                  <a:cubicBezTo>
                    <a:pt x="53" y="162"/>
                    <a:pt x="53" y="155"/>
                    <a:pt x="51" y="150"/>
                  </a:cubicBezTo>
                  <a:cubicBezTo>
                    <a:pt x="34" y="182"/>
                    <a:pt x="89" y="183"/>
                    <a:pt x="90" y="198"/>
                  </a:cubicBezTo>
                  <a:cubicBezTo>
                    <a:pt x="35" y="182"/>
                    <a:pt x="14" y="132"/>
                    <a:pt x="0" y="75"/>
                  </a:cubicBezTo>
                  <a:cubicBezTo>
                    <a:pt x="7" y="65"/>
                    <a:pt x="1" y="42"/>
                    <a:pt x="3" y="27"/>
                  </a:cubicBezTo>
                  <a:cubicBezTo>
                    <a:pt x="3" y="18"/>
                    <a:pt x="3" y="9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10"/>
                    <a:pt x="2" y="28"/>
                    <a:pt x="9" y="33"/>
                  </a:cubicBezTo>
                  <a:cubicBezTo>
                    <a:pt x="9" y="48"/>
                    <a:pt x="7" y="65"/>
                    <a:pt x="12" y="75"/>
                  </a:cubicBezTo>
                  <a:cubicBezTo>
                    <a:pt x="33" y="73"/>
                    <a:pt x="50" y="67"/>
                    <a:pt x="75" y="69"/>
                  </a:cubicBezTo>
                  <a:cubicBezTo>
                    <a:pt x="123" y="69"/>
                    <a:pt x="171" y="69"/>
                    <a:pt x="219" y="69"/>
                  </a:cubicBezTo>
                  <a:cubicBezTo>
                    <a:pt x="180" y="78"/>
                    <a:pt x="120" y="66"/>
                    <a:pt x="81" y="75"/>
                  </a:cubicBezTo>
                  <a:close/>
                  <a:moveTo>
                    <a:pt x="54" y="111"/>
                  </a:moveTo>
                  <a:cubicBezTo>
                    <a:pt x="47" y="117"/>
                    <a:pt x="53" y="136"/>
                    <a:pt x="51" y="147"/>
                  </a:cubicBezTo>
                  <a:cubicBezTo>
                    <a:pt x="58" y="141"/>
                    <a:pt x="52" y="122"/>
                    <a:pt x="54" y="11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07" name="Freeform 147"/>
            <p:cNvSpPr/>
            <p:nvPr/>
          </p:nvSpPr>
          <p:spPr bwMode="auto">
            <a:xfrm>
              <a:off x="2008188" y="1206500"/>
              <a:ext cx="58738" cy="144463"/>
            </a:xfrm>
            <a:custGeom>
              <a:cxnLst>
                <a:cxn ang="0">
                  <a:pos x="4" y="0"/>
                </a:cxn>
                <a:cxn ang="0">
                  <a:pos x="7" y="39"/>
                </a:cxn>
                <a:cxn ang="0">
                  <a:pos x="22" y="39"/>
                </a:cxn>
                <a:cxn ang="0">
                  <a:pos x="4" y="0"/>
                </a:cxn>
              </a:cxnLst>
              <a:rect b="b" l="0" r="r" t="0"/>
              <a:pathLst>
                <a:path h="54" w="22">
                  <a:moveTo>
                    <a:pt x="4" y="0"/>
                  </a:moveTo>
                  <a:cubicBezTo>
                    <a:pt x="11" y="7"/>
                    <a:pt x="5" y="27"/>
                    <a:pt x="7" y="39"/>
                  </a:cubicBezTo>
                  <a:cubicBezTo>
                    <a:pt x="12" y="39"/>
                    <a:pt x="17" y="39"/>
                    <a:pt x="22" y="39"/>
                  </a:cubicBezTo>
                  <a:cubicBezTo>
                    <a:pt x="0" y="54"/>
                    <a:pt x="3" y="18"/>
                    <a:pt x="4" y="0"/>
                  </a:cubicBezTo>
                  <a:close/>
                </a:path>
              </a:pathLst>
            </a:custGeom>
            <a:solidFill>
              <a:srgbClr val="527A8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08" name="Freeform 148"/>
            <p:cNvSpPr/>
            <p:nvPr/>
          </p:nvSpPr>
          <p:spPr bwMode="auto">
            <a:xfrm>
              <a:off x="1833563" y="1262063"/>
              <a:ext cx="558800" cy="533400"/>
            </a:xfrm>
            <a:custGeom>
              <a:cxnLst>
                <a:cxn ang="0">
                  <a:pos x="201" y="0"/>
                </a:cxn>
                <a:cxn ang="0">
                  <a:pos x="204" y="21"/>
                </a:cxn>
                <a:cxn ang="0">
                  <a:pos x="84" y="198"/>
                </a:cxn>
                <a:cxn ang="0">
                  <a:pos x="54" y="198"/>
                </a:cxn>
                <a:cxn ang="0">
                  <a:pos x="0" y="192"/>
                </a:cxn>
                <a:cxn ang="0">
                  <a:pos x="12" y="189"/>
                </a:cxn>
                <a:cxn ang="0">
                  <a:pos x="36" y="189"/>
                </a:cxn>
                <a:cxn ang="0">
                  <a:pos x="72" y="189"/>
                </a:cxn>
                <a:cxn ang="0">
                  <a:pos x="153" y="162"/>
                </a:cxn>
                <a:cxn ang="0">
                  <a:pos x="165" y="150"/>
                </a:cxn>
                <a:cxn ang="0">
                  <a:pos x="171" y="141"/>
                </a:cxn>
                <a:cxn ang="0">
                  <a:pos x="174" y="66"/>
                </a:cxn>
                <a:cxn ang="0">
                  <a:pos x="177" y="66"/>
                </a:cxn>
                <a:cxn ang="0">
                  <a:pos x="183" y="123"/>
                </a:cxn>
                <a:cxn ang="0">
                  <a:pos x="186" y="72"/>
                </a:cxn>
                <a:cxn ang="0">
                  <a:pos x="192" y="84"/>
                </a:cxn>
                <a:cxn ang="0">
                  <a:pos x="198" y="57"/>
                </a:cxn>
                <a:cxn ang="0">
                  <a:pos x="198" y="51"/>
                </a:cxn>
                <a:cxn ang="0">
                  <a:pos x="201" y="0"/>
                </a:cxn>
              </a:cxnLst>
              <a:rect b="b" l="0" r="r" t="0"/>
              <a:pathLst>
                <a:path h="198" w="208">
                  <a:moveTo>
                    <a:pt x="201" y="0"/>
                  </a:moveTo>
                  <a:cubicBezTo>
                    <a:pt x="208" y="1"/>
                    <a:pt x="202" y="15"/>
                    <a:pt x="204" y="21"/>
                  </a:cubicBezTo>
                  <a:cubicBezTo>
                    <a:pt x="208" y="124"/>
                    <a:pt x="169" y="184"/>
                    <a:pt x="84" y="198"/>
                  </a:cubicBezTo>
                  <a:cubicBezTo>
                    <a:pt x="74" y="198"/>
                    <a:pt x="64" y="198"/>
                    <a:pt x="54" y="198"/>
                  </a:cubicBezTo>
                  <a:cubicBezTo>
                    <a:pt x="34" y="198"/>
                    <a:pt x="19" y="193"/>
                    <a:pt x="0" y="192"/>
                  </a:cubicBezTo>
                  <a:cubicBezTo>
                    <a:pt x="1" y="188"/>
                    <a:pt x="8" y="190"/>
                    <a:pt x="12" y="189"/>
                  </a:cubicBezTo>
                  <a:cubicBezTo>
                    <a:pt x="20" y="189"/>
                    <a:pt x="28" y="189"/>
                    <a:pt x="36" y="189"/>
                  </a:cubicBezTo>
                  <a:cubicBezTo>
                    <a:pt x="41" y="194"/>
                    <a:pt x="67" y="194"/>
                    <a:pt x="72" y="189"/>
                  </a:cubicBezTo>
                  <a:cubicBezTo>
                    <a:pt x="105" y="186"/>
                    <a:pt x="137" y="182"/>
                    <a:pt x="153" y="162"/>
                  </a:cubicBezTo>
                  <a:cubicBezTo>
                    <a:pt x="158" y="159"/>
                    <a:pt x="162" y="155"/>
                    <a:pt x="165" y="150"/>
                  </a:cubicBezTo>
                  <a:cubicBezTo>
                    <a:pt x="166" y="146"/>
                    <a:pt x="170" y="145"/>
                    <a:pt x="171" y="141"/>
                  </a:cubicBezTo>
                  <a:cubicBezTo>
                    <a:pt x="178" y="122"/>
                    <a:pt x="172" y="90"/>
                    <a:pt x="174" y="66"/>
                  </a:cubicBezTo>
                  <a:cubicBezTo>
                    <a:pt x="175" y="66"/>
                    <a:pt x="176" y="66"/>
                    <a:pt x="177" y="66"/>
                  </a:cubicBezTo>
                  <a:cubicBezTo>
                    <a:pt x="179" y="82"/>
                    <a:pt x="171" y="136"/>
                    <a:pt x="183" y="123"/>
                  </a:cubicBezTo>
                  <a:cubicBezTo>
                    <a:pt x="198" y="107"/>
                    <a:pt x="185" y="96"/>
                    <a:pt x="186" y="72"/>
                  </a:cubicBezTo>
                  <a:cubicBezTo>
                    <a:pt x="195" y="69"/>
                    <a:pt x="191" y="79"/>
                    <a:pt x="192" y="84"/>
                  </a:cubicBezTo>
                  <a:cubicBezTo>
                    <a:pt x="200" y="81"/>
                    <a:pt x="191" y="61"/>
                    <a:pt x="198" y="57"/>
                  </a:cubicBezTo>
                  <a:cubicBezTo>
                    <a:pt x="198" y="55"/>
                    <a:pt x="198" y="53"/>
                    <a:pt x="198" y="51"/>
                  </a:cubicBezTo>
                  <a:cubicBezTo>
                    <a:pt x="204" y="39"/>
                    <a:pt x="200" y="17"/>
                    <a:pt x="201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09" name="Freeform 149"/>
            <p:cNvSpPr/>
            <p:nvPr/>
          </p:nvSpPr>
          <p:spPr bwMode="auto">
            <a:xfrm>
              <a:off x="1631950" y="1343025"/>
              <a:ext cx="381000" cy="31750"/>
            </a:xfrm>
            <a:custGeom>
              <a:cxnLst>
                <a:cxn ang="0">
                  <a:pos x="0" y="9"/>
                </a:cxn>
                <a:cxn ang="0">
                  <a:pos x="138" y="3"/>
                </a:cxn>
                <a:cxn ang="0">
                  <a:pos x="141" y="6"/>
                </a:cxn>
                <a:cxn ang="0">
                  <a:pos x="138" y="9"/>
                </a:cxn>
                <a:cxn ang="0">
                  <a:pos x="0" y="9"/>
                </a:cxn>
              </a:cxnLst>
              <a:rect b="b" l="0" r="r" t="0"/>
              <a:pathLst>
                <a:path h="12" w="142">
                  <a:moveTo>
                    <a:pt x="0" y="9"/>
                  </a:moveTo>
                  <a:cubicBezTo>
                    <a:pt x="39" y="0"/>
                    <a:pt x="99" y="12"/>
                    <a:pt x="138" y="3"/>
                  </a:cubicBezTo>
                  <a:cubicBezTo>
                    <a:pt x="140" y="3"/>
                    <a:pt x="142" y="3"/>
                    <a:pt x="141" y="6"/>
                  </a:cubicBezTo>
                  <a:cubicBezTo>
                    <a:pt x="138" y="5"/>
                    <a:pt x="138" y="7"/>
                    <a:pt x="138" y="9"/>
                  </a:cubicBezTo>
                  <a:cubicBezTo>
                    <a:pt x="92" y="9"/>
                    <a:pt x="46" y="9"/>
                    <a:pt x="0" y="9"/>
                  </a:cubicBezTo>
                  <a:close/>
                </a:path>
              </a:pathLst>
            </a:custGeom>
            <a:solidFill>
              <a:srgbClr val="1633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10" name="Freeform 150"/>
            <p:cNvSpPr/>
            <p:nvPr/>
          </p:nvSpPr>
          <p:spPr bwMode="auto">
            <a:xfrm>
              <a:off x="2236788" y="1439863"/>
              <a:ext cx="46038" cy="258763"/>
            </a:xfrm>
            <a:custGeom>
              <a:cxnLst>
                <a:cxn ang="0">
                  <a:pos x="6" y="0"/>
                </a:cxn>
                <a:cxn ang="0">
                  <a:pos x="15" y="84"/>
                </a:cxn>
                <a:cxn ang="0">
                  <a:pos x="3" y="96"/>
                </a:cxn>
                <a:cxn ang="0">
                  <a:pos x="6" y="90"/>
                </a:cxn>
                <a:cxn ang="0">
                  <a:pos x="6" y="0"/>
                </a:cxn>
              </a:cxnLst>
              <a:rect b="b" l="0" r="r" t="0"/>
              <a:pathLst>
                <a:path h="96" w="17">
                  <a:moveTo>
                    <a:pt x="6" y="0"/>
                  </a:moveTo>
                  <a:cubicBezTo>
                    <a:pt x="17" y="19"/>
                    <a:pt x="0" y="80"/>
                    <a:pt x="15" y="84"/>
                  </a:cubicBezTo>
                  <a:cubicBezTo>
                    <a:pt x="12" y="89"/>
                    <a:pt x="8" y="93"/>
                    <a:pt x="3" y="96"/>
                  </a:cubicBezTo>
                  <a:cubicBezTo>
                    <a:pt x="4" y="94"/>
                    <a:pt x="6" y="93"/>
                    <a:pt x="6" y="90"/>
                  </a:cubicBezTo>
                  <a:cubicBezTo>
                    <a:pt x="6" y="60"/>
                    <a:pt x="6" y="30"/>
                    <a:pt x="6" y="0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11" name="Freeform 151"/>
            <p:cNvSpPr/>
            <p:nvPr/>
          </p:nvSpPr>
          <p:spPr bwMode="auto">
            <a:xfrm>
              <a:off x="1962150" y="1400175"/>
              <a:ext cx="30163" cy="363538"/>
            </a:xfrm>
            <a:custGeom>
              <a:cxnLst>
                <a:cxn ang="0">
                  <a:pos x="0" y="0"/>
                </a:cxn>
                <a:cxn ang="0">
                  <a:pos x="3" y="135"/>
                </a:cxn>
                <a:cxn ang="0">
                  <a:pos x="0" y="0"/>
                </a:cxn>
              </a:cxnLst>
              <a:rect b="b" l="0" r="r" t="0"/>
              <a:pathLst>
                <a:path h="135" w="11">
                  <a:moveTo>
                    <a:pt x="0" y="0"/>
                  </a:moveTo>
                  <a:cubicBezTo>
                    <a:pt x="11" y="21"/>
                    <a:pt x="6" y="100"/>
                    <a:pt x="3" y="135"/>
                  </a:cubicBezTo>
                  <a:cubicBezTo>
                    <a:pt x="1" y="91"/>
                    <a:pt x="7" y="39"/>
                    <a:pt x="0" y="0"/>
                  </a:cubicBezTo>
                  <a:close/>
                </a:path>
              </a:pathLst>
            </a:custGeom>
            <a:solidFill>
              <a:srgbClr val="173C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12" name="Freeform 152"/>
            <p:cNvSpPr>
              <a:spLocks noEditPoints="1"/>
            </p:cNvSpPr>
            <p:nvPr/>
          </p:nvSpPr>
          <p:spPr bwMode="auto">
            <a:xfrm>
              <a:off x="1443038" y="1362075"/>
              <a:ext cx="928688" cy="419100"/>
            </a:xfrm>
            <a:custGeom>
              <a:cxnLst>
                <a:cxn ang="0">
                  <a:pos x="1" y="8"/>
                </a:cxn>
                <a:cxn ang="0">
                  <a:pos x="208" y="2"/>
                </a:cxn>
                <a:cxn ang="0">
                  <a:pos x="238" y="14"/>
                </a:cxn>
                <a:cxn ang="0">
                  <a:pos x="238" y="119"/>
                </a:cxn>
                <a:cxn ang="0">
                  <a:pos x="244" y="17"/>
                </a:cxn>
                <a:cxn ang="0">
                  <a:pos x="343" y="20"/>
                </a:cxn>
                <a:cxn ang="0">
                  <a:pos x="331" y="35"/>
                </a:cxn>
                <a:cxn ang="0">
                  <a:pos x="322" y="29"/>
                </a:cxn>
                <a:cxn ang="0">
                  <a:pos x="316" y="104"/>
                </a:cxn>
                <a:cxn ang="0">
                  <a:pos x="301" y="29"/>
                </a:cxn>
                <a:cxn ang="0">
                  <a:pos x="301" y="119"/>
                </a:cxn>
                <a:cxn ang="0">
                  <a:pos x="217" y="152"/>
                </a:cxn>
                <a:cxn ang="0">
                  <a:pos x="193" y="14"/>
                </a:cxn>
                <a:cxn ang="0">
                  <a:pos x="190" y="104"/>
                </a:cxn>
                <a:cxn ang="0">
                  <a:pos x="193" y="149"/>
                </a:cxn>
                <a:cxn ang="0">
                  <a:pos x="157" y="152"/>
                </a:cxn>
                <a:cxn ang="0">
                  <a:pos x="82" y="128"/>
                </a:cxn>
                <a:cxn ang="0">
                  <a:pos x="40" y="77"/>
                </a:cxn>
                <a:cxn ang="0">
                  <a:pos x="49" y="35"/>
                </a:cxn>
                <a:cxn ang="0">
                  <a:pos x="28" y="83"/>
                </a:cxn>
                <a:cxn ang="0">
                  <a:pos x="25" y="17"/>
                </a:cxn>
                <a:cxn ang="0">
                  <a:pos x="16" y="62"/>
                </a:cxn>
                <a:cxn ang="0">
                  <a:pos x="280" y="32"/>
                </a:cxn>
                <a:cxn ang="0">
                  <a:pos x="112" y="131"/>
                </a:cxn>
                <a:cxn ang="0">
                  <a:pos x="115" y="20"/>
                </a:cxn>
                <a:cxn ang="0">
                  <a:pos x="109" y="83"/>
                </a:cxn>
                <a:cxn ang="0">
                  <a:pos x="112" y="131"/>
                </a:cxn>
                <a:cxn ang="0">
                  <a:pos x="142" y="8"/>
                </a:cxn>
                <a:cxn ang="0">
                  <a:pos x="139" y="125"/>
                </a:cxn>
                <a:cxn ang="0">
                  <a:pos x="73" y="35"/>
                </a:cxn>
                <a:cxn ang="0">
                  <a:pos x="94" y="14"/>
                </a:cxn>
                <a:cxn ang="0">
                  <a:pos x="97" y="119"/>
                </a:cxn>
                <a:cxn ang="0">
                  <a:pos x="94" y="14"/>
                </a:cxn>
                <a:cxn ang="0">
                  <a:pos x="160" y="122"/>
                </a:cxn>
                <a:cxn ang="0">
                  <a:pos x="163" y="11"/>
                </a:cxn>
                <a:cxn ang="0">
                  <a:pos x="160" y="95"/>
                </a:cxn>
                <a:cxn ang="0">
                  <a:pos x="61" y="74"/>
                </a:cxn>
                <a:cxn ang="0">
                  <a:pos x="64" y="20"/>
                </a:cxn>
                <a:cxn ang="0">
                  <a:pos x="181" y="47"/>
                </a:cxn>
                <a:cxn ang="0">
                  <a:pos x="175" y="56"/>
                </a:cxn>
                <a:cxn ang="0">
                  <a:pos x="181" y="125"/>
                </a:cxn>
                <a:cxn ang="0">
                  <a:pos x="181" y="47"/>
                </a:cxn>
                <a:cxn ang="0">
                  <a:pos x="214" y="77"/>
                </a:cxn>
                <a:cxn ang="0">
                  <a:pos x="220" y="131"/>
                </a:cxn>
                <a:cxn ang="0">
                  <a:pos x="217" y="17"/>
                </a:cxn>
                <a:cxn ang="0">
                  <a:pos x="256" y="134"/>
                </a:cxn>
                <a:cxn ang="0">
                  <a:pos x="262" y="20"/>
                </a:cxn>
                <a:cxn ang="0">
                  <a:pos x="73" y="56"/>
                </a:cxn>
                <a:cxn ang="0">
                  <a:pos x="76" y="104"/>
                </a:cxn>
                <a:cxn ang="0">
                  <a:pos x="73" y="56"/>
                </a:cxn>
              </a:cxnLst>
              <a:rect b="b" l="0" r="r" t="0"/>
              <a:pathLst>
                <a:path h="156" w="345">
                  <a:moveTo>
                    <a:pt x="16" y="62"/>
                  </a:moveTo>
                  <a:cubicBezTo>
                    <a:pt x="10" y="45"/>
                    <a:pt x="0" y="32"/>
                    <a:pt x="1" y="8"/>
                  </a:cubicBezTo>
                  <a:cubicBezTo>
                    <a:pt x="24" y="6"/>
                    <a:pt x="43" y="0"/>
                    <a:pt x="70" y="2"/>
                  </a:cubicBezTo>
                  <a:cubicBezTo>
                    <a:pt x="116" y="2"/>
                    <a:pt x="162" y="2"/>
                    <a:pt x="208" y="2"/>
                  </a:cubicBezTo>
                  <a:cubicBezTo>
                    <a:pt x="218" y="4"/>
                    <a:pt x="227" y="7"/>
                    <a:pt x="235" y="11"/>
                  </a:cubicBezTo>
                  <a:cubicBezTo>
                    <a:pt x="234" y="14"/>
                    <a:pt x="236" y="14"/>
                    <a:pt x="238" y="14"/>
                  </a:cubicBezTo>
                  <a:cubicBezTo>
                    <a:pt x="238" y="15"/>
                    <a:pt x="238" y="16"/>
                    <a:pt x="238" y="17"/>
                  </a:cubicBezTo>
                  <a:cubicBezTo>
                    <a:pt x="233" y="44"/>
                    <a:pt x="233" y="92"/>
                    <a:pt x="238" y="119"/>
                  </a:cubicBezTo>
                  <a:cubicBezTo>
                    <a:pt x="238" y="123"/>
                    <a:pt x="238" y="127"/>
                    <a:pt x="241" y="128"/>
                  </a:cubicBezTo>
                  <a:cubicBezTo>
                    <a:pt x="248" y="97"/>
                    <a:pt x="242" y="53"/>
                    <a:pt x="244" y="17"/>
                  </a:cubicBezTo>
                  <a:cubicBezTo>
                    <a:pt x="264" y="17"/>
                    <a:pt x="284" y="17"/>
                    <a:pt x="304" y="17"/>
                  </a:cubicBezTo>
                  <a:cubicBezTo>
                    <a:pt x="311" y="24"/>
                    <a:pt x="331" y="18"/>
                    <a:pt x="343" y="20"/>
                  </a:cubicBezTo>
                  <a:cubicBezTo>
                    <a:pt x="336" y="24"/>
                    <a:pt x="345" y="44"/>
                    <a:pt x="337" y="47"/>
                  </a:cubicBezTo>
                  <a:cubicBezTo>
                    <a:pt x="336" y="42"/>
                    <a:pt x="340" y="32"/>
                    <a:pt x="331" y="35"/>
                  </a:cubicBezTo>
                  <a:cubicBezTo>
                    <a:pt x="330" y="59"/>
                    <a:pt x="343" y="70"/>
                    <a:pt x="328" y="86"/>
                  </a:cubicBezTo>
                  <a:cubicBezTo>
                    <a:pt x="319" y="74"/>
                    <a:pt x="331" y="41"/>
                    <a:pt x="322" y="29"/>
                  </a:cubicBezTo>
                  <a:cubicBezTo>
                    <a:pt x="321" y="29"/>
                    <a:pt x="320" y="29"/>
                    <a:pt x="319" y="29"/>
                  </a:cubicBezTo>
                  <a:cubicBezTo>
                    <a:pt x="312" y="48"/>
                    <a:pt x="318" y="80"/>
                    <a:pt x="316" y="104"/>
                  </a:cubicBezTo>
                  <a:cubicBezTo>
                    <a:pt x="315" y="108"/>
                    <a:pt x="311" y="109"/>
                    <a:pt x="310" y="113"/>
                  </a:cubicBezTo>
                  <a:cubicBezTo>
                    <a:pt x="295" y="109"/>
                    <a:pt x="312" y="48"/>
                    <a:pt x="301" y="29"/>
                  </a:cubicBezTo>
                  <a:cubicBezTo>
                    <a:pt x="290" y="33"/>
                    <a:pt x="294" y="94"/>
                    <a:pt x="298" y="113"/>
                  </a:cubicBezTo>
                  <a:cubicBezTo>
                    <a:pt x="298" y="116"/>
                    <a:pt x="299" y="118"/>
                    <a:pt x="301" y="119"/>
                  </a:cubicBezTo>
                  <a:cubicBezTo>
                    <a:pt x="301" y="122"/>
                    <a:pt x="299" y="123"/>
                    <a:pt x="298" y="125"/>
                  </a:cubicBezTo>
                  <a:cubicBezTo>
                    <a:pt x="282" y="145"/>
                    <a:pt x="250" y="149"/>
                    <a:pt x="217" y="152"/>
                  </a:cubicBezTo>
                  <a:cubicBezTo>
                    <a:pt x="211" y="150"/>
                    <a:pt x="197" y="156"/>
                    <a:pt x="196" y="149"/>
                  </a:cubicBezTo>
                  <a:cubicBezTo>
                    <a:pt x="199" y="114"/>
                    <a:pt x="204" y="35"/>
                    <a:pt x="193" y="14"/>
                  </a:cubicBezTo>
                  <a:cubicBezTo>
                    <a:pt x="193" y="21"/>
                    <a:pt x="193" y="28"/>
                    <a:pt x="193" y="35"/>
                  </a:cubicBezTo>
                  <a:cubicBezTo>
                    <a:pt x="186" y="52"/>
                    <a:pt x="192" y="82"/>
                    <a:pt x="190" y="104"/>
                  </a:cubicBezTo>
                  <a:cubicBezTo>
                    <a:pt x="192" y="115"/>
                    <a:pt x="186" y="134"/>
                    <a:pt x="193" y="140"/>
                  </a:cubicBezTo>
                  <a:cubicBezTo>
                    <a:pt x="193" y="143"/>
                    <a:pt x="193" y="146"/>
                    <a:pt x="193" y="149"/>
                  </a:cubicBezTo>
                  <a:cubicBezTo>
                    <a:pt x="192" y="153"/>
                    <a:pt x="185" y="151"/>
                    <a:pt x="181" y="152"/>
                  </a:cubicBezTo>
                  <a:cubicBezTo>
                    <a:pt x="173" y="152"/>
                    <a:pt x="165" y="152"/>
                    <a:pt x="157" y="152"/>
                  </a:cubicBezTo>
                  <a:cubicBezTo>
                    <a:pt x="157" y="145"/>
                    <a:pt x="144" y="151"/>
                    <a:pt x="139" y="149"/>
                  </a:cubicBezTo>
                  <a:cubicBezTo>
                    <a:pt x="118" y="146"/>
                    <a:pt x="99" y="125"/>
                    <a:pt x="82" y="128"/>
                  </a:cubicBezTo>
                  <a:cubicBezTo>
                    <a:pt x="79" y="129"/>
                    <a:pt x="79" y="127"/>
                    <a:pt x="79" y="125"/>
                  </a:cubicBezTo>
                  <a:cubicBezTo>
                    <a:pt x="78" y="110"/>
                    <a:pt x="23" y="109"/>
                    <a:pt x="40" y="77"/>
                  </a:cubicBezTo>
                  <a:cubicBezTo>
                    <a:pt x="42" y="82"/>
                    <a:pt x="42" y="89"/>
                    <a:pt x="46" y="92"/>
                  </a:cubicBezTo>
                  <a:cubicBezTo>
                    <a:pt x="53" y="79"/>
                    <a:pt x="47" y="53"/>
                    <a:pt x="49" y="35"/>
                  </a:cubicBezTo>
                  <a:cubicBezTo>
                    <a:pt x="42" y="31"/>
                    <a:pt x="51" y="11"/>
                    <a:pt x="43" y="8"/>
                  </a:cubicBezTo>
                  <a:cubicBezTo>
                    <a:pt x="19" y="20"/>
                    <a:pt x="42" y="61"/>
                    <a:pt x="28" y="83"/>
                  </a:cubicBezTo>
                  <a:cubicBezTo>
                    <a:pt x="27" y="77"/>
                    <a:pt x="22" y="75"/>
                    <a:pt x="22" y="68"/>
                  </a:cubicBezTo>
                  <a:cubicBezTo>
                    <a:pt x="33" y="62"/>
                    <a:pt x="29" y="27"/>
                    <a:pt x="25" y="17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13" y="25"/>
                    <a:pt x="25" y="54"/>
                    <a:pt x="16" y="62"/>
                  </a:cubicBezTo>
                  <a:close/>
                  <a:moveTo>
                    <a:pt x="280" y="131"/>
                  </a:moveTo>
                  <a:cubicBezTo>
                    <a:pt x="290" y="112"/>
                    <a:pt x="290" y="51"/>
                    <a:pt x="280" y="32"/>
                  </a:cubicBezTo>
                  <a:cubicBezTo>
                    <a:pt x="280" y="65"/>
                    <a:pt x="280" y="98"/>
                    <a:pt x="280" y="131"/>
                  </a:cubicBezTo>
                  <a:close/>
                  <a:moveTo>
                    <a:pt x="112" y="131"/>
                  </a:moveTo>
                  <a:cubicBezTo>
                    <a:pt x="122" y="129"/>
                    <a:pt x="119" y="72"/>
                    <a:pt x="115" y="56"/>
                  </a:cubicBezTo>
                  <a:cubicBezTo>
                    <a:pt x="115" y="44"/>
                    <a:pt x="115" y="32"/>
                    <a:pt x="115" y="20"/>
                  </a:cubicBezTo>
                  <a:cubicBezTo>
                    <a:pt x="103" y="19"/>
                    <a:pt x="112" y="39"/>
                    <a:pt x="109" y="47"/>
                  </a:cubicBezTo>
                  <a:cubicBezTo>
                    <a:pt x="109" y="59"/>
                    <a:pt x="109" y="71"/>
                    <a:pt x="109" y="83"/>
                  </a:cubicBezTo>
                  <a:cubicBezTo>
                    <a:pt x="111" y="92"/>
                    <a:pt x="105" y="109"/>
                    <a:pt x="112" y="113"/>
                  </a:cubicBezTo>
                  <a:cubicBezTo>
                    <a:pt x="112" y="119"/>
                    <a:pt x="112" y="125"/>
                    <a:pt x="112" y="131"/>
                  </a:cubicBezTo>
                  <a:close/>
                  <a:moveTo>
                    <a:pt x="139" y="125"/>
                  </a:moveTo>
                  <a:cubicBezTo>
                    <a:pt x="146" y="92"/>
                    <a:pt x="140" y="46"/>
                    <a:pt x="142" y="8"/>
                  </a:cubicBezTo>
                  <a:cubicBezTo>
                    <a:pt x="128" y="23"/>
                    <a:pt x="140" y="64"/>
                    <a:pt x="136" y="89"/>
                  </a:cubicBezTo>
                  <a:cubicBezTo>
                    <a:pt x="138" y="100"/>
                    <a:pt x="132" y="119"/>
                    <a:pt x="139" y="125"/>
                  </a:cubicBezTo>
                  <a:close/>
                  <a:moveTo>
                    <a:pt x="76" y="8"/>
                  </a:moveTo>
                  <a:cubicBezTo>
                    <a:pt x="65" y="6"/>
                    <a:pt x="69" y="33"/>
                    <a:pt x="73" y="35"/>
                  </a:cubicBezTo>
                  <a:cubicBezTo>
                    <a:pt x="80" y="45"/>
                    <a:pt x="83" y="11"/>
                    <a:pt x="76" y="8"/>
                  </a:cubicBezTo>
                  <a:close/>
                  <a:moveTo>
                    <a:pt x="94" y="14"/>
                  </a:moveTo>
                  <a:cubicBezTo>
                    <a:pt x="89" y="39"/>
                    <a:pt x="89" y="85"/>
                    <a:pt x="94" y="110"/>
                  </a:cubicBezTo>
                  <a:cubicBezTo>
                    <a:pt x="94" y="114"/>
                    <a:pt x="93" y="119"/>
                    <a:pt x="97" y="119"/>
                  </a:cubicBezTo>
                  <a:cubicBezTo>
                    <a:pt x="102" y="91"/>
                    <a:pt x="102" y="42"/>
                    <a:pt x="97" y="14"/>
                  </a:cubicBezTo>
                  <a:cubicBezTo>
                    <a:pt x="96" y="14"/>
                    <a:pt x="95" y="14"/>
                    <a:pt x="94" y="14"/>
                  </a:cubicBezTo>
                  <a:close/>
                  <a:moveTo>
                    <a:pt x="160" y="95"/>
                  </a:moveTo>
                  <a:cubicBezTo>
                    <a:pt x="160" y="104"/>
                    <a:pt x="160" y="113"/>
                    <a:pt x="160" y="122"/>
                  </a:cubicBezTo>
                  <a:cubicBezTo>
                    <a:pt x="160" y="126"/>
                    <a:pt x="159" y="131"/>
                    <a:pt x="163" y="131"/>
                  </a:cubicBezTo>
                  <a:cubicBezTo>
                    <a:pt x="168" y="98"/>
                    <a:pt x="168" y="44"/>
                    <a:pt x="163" y="11"/>
                  </a:cubicBezTo>
                  <a:cubicBezTo>
                    <a:pt x="162" y="11"/>
                    <a:pt x="161" y="11"/>
                    <a:pt x="160" y="11"/>
                  </a:cubicBezTo>
                  <a:cubicBezTo>
                    <a:pt x="155" y="32"/>
                    <a:pt x="155" y="74"/>
                    <a:pt x="160" y="95"/>
                  </a:cubicBezTo>
                  <a:close/>
                  <a:moveTo>
                    <a:pt x="61" y="20"/>
                  </a:moveTo>
                  <a:cubicBezTo>
                    <a:pt x="56" y="31"/>
                    <a:pt x="56" y="63"/>
                    <a:pt x="61" y="74"/>
                  </a:cubicBezTo>
                  <a:cubicBezTo>
                    <a:pt x="62" y="80"/>
                    <a:pt x="59" y="106"/>
                    <a:pt x="64" y="98"/>
                  </a:cubicBezTo>
                  <a:cubicBezTo>
                    <a:pt x="69" y="79"/>
                    <a:pt x="69" y="39"/>
                    <a:pt x="64" y="20"/>
                  </a:cubicBezTo>
                  <a:cubicBezTo>
                    <a:pt x="64" y="18"/>
                    <a:pt x="62" y="17"/>
                    <a:pt x="61" y="20"/>
                  </a:cubicBezTo>
                  <a:close/>
                  <a:moveTo>
                    <a:pt x="181" y="47"/>
                  </a:moveTo>
                  <a:cubicBezTo>
                    <a:pt x="181" y="36"/>
                    <a:pt x="183" y="23"/>
                    <a:pt x="175" y="20"/>
                  </a:cubicBezTo>
                  <a:cubicBezTo>
                    <a:pt x="175" y="32"/>
                    <a:pt x="175" y="44"/>
                    <a:pt x="175" y="56"/>
                  </a:cubicBezTo>
                  <a:cubicBezTo>
                    <a:pt x="175" y="80"/>
                    <a:pt x="175" y="104"/>
                    <a:pt x="175" y="128"/>
                  </a:cubicBezTo>
                  <a:cubicBezTo>
                    <a:pt x="177" y="127"/>
                    <a:pt x="181" y="128"/>
                    <a:pt x="181" y="125"/>
                  </a:cubicBezTo>
                  <a:cubicBezTo>
                    <a:pt x="181" y="112"/>
                    <a:pt x="181" y="99"/>
                    <a:pt x="181" y="86"/>
                  </a:cubicBezTo>
                  <a:cubicBezTo>
                    <a:pt x="186" y="80"/>
                    <a:pt x="186" y="53"/>
                    <a:pt x="181" y="47"/>
                  </a:cubicBezTo>
                  <a:close/>
                  <a:moveTo>
                    <a:pt x="217" y="17"/>
                  </a:moveTo>
                  <a:cubicBezTo>
                    <a:pt x="210" y="31"/>
                    <a:pt x="216" y="58"/>
                    <a:pt x="214" y="77"/>
                  </a:cubicBezTo>
                  <a:cubicBezTo>
                    <a:pt x="214" y="96"/>
                    <a:pt x="214" y="115"/>
                    <a:pt x="214" y="134"/>
                  </a:cubicBezTo>
                  <a:cubicBezTo>
                    <a:pt x="216" y="133"/>
                    <a:pt x="220" y="134"/>
                    <a:pt x="220" y="131"/>
                  </a:cubicBezTo>
                  <a:cubicBezTo>
                    <a:pt x="225" y="100"/>
                    <a:pt x="225" y="48"/>
                    <a:pt x="220" y="17"/>
                  </a:cubicBezTo>
                  <a:cubicBezTo>
                    <a:pt x="219" y="17"/>
                    <a:pt x="218" y="17"/>
                    <a:pt x="217" y="17"/>
                  </a:cubicBezTo>
                  <a:close/>
                  <a:moveTo>
                    <a:pt x="259" y="20"/>
                  </a:moveTo>
                  <a:cubicBezTo>
                    <a:pt x="252" y="52"/>
                    <a:pt x="258" y="97"/>
                    <a:pt x="256" y="134"/>
                  </a:cubicBezTo>
                  <a:cubicBezTo>
                    <a:pt x="258" y="133"/>
                    <a:pt x="262" y="134"/>
                    <a:pt x="262" y="131"/>
                  </a:cubicBezTo>
                  <a:cubicBezTo>
                    <a:pt x="267" y="101"/>
                    <a:pt x="267" y="50"/>
                    <a:pt x="262" y="20"/>
                  </a:cubicBezTo>
                  <a:cubicBezTo>
                    <a:pt x="261" y="20"/>
                    <a:pt x="260" y="20"/>
                    <a:pt x="259" y="20"/>
                  </a:cubicBezTo>
                  <a:close/>
                  <a:moveTo>
                    <a:pt x="73" y="56"/>
                  </a:moveTo>
                  <a:cubicBezTo>
                    <a:pt x="68" y="64"/>
                    <a:pt x="68" y="93"/>
                    <a:pt x="73" y="101"/>
                  </a:cubicBezTo>
                  <a:cubicBezTo>
                    <a:pt x="73" y="103"/>
                    <a:pt x="73" y="105"/>
                    <a:pt x="76" y="104"/>
                  </a:cubicBezTo>
                  <a:cubicBezTo>
                    <a:pt x="81" y="95"/>
                    <a:pt x="81" y="65"/>
                    <a:pt x="76" y="56"/>
                  </a:cubicBezTo>
                  <a:cubicBezTo>
                    <a:pt x="75" y="56"/>
                    <a:pt x="74" y="56"/>
                    <a:pt x="73" y="56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13" name="Freeform 153"/>
            <p:cNvSpPr/>
            <p:nvPr/>
          </p:nvSpPr>
          <p:spPr bwMode="auto">
            <a:xfrm>
              <a:off x="1492250" y="1408113"/>
              <a:ext cx="39688" cy="136525"/>
            </a:xfrm>
            <a:custGeom>
              <a:cxnLst>
                <a:cxn ang="0">
                  <a:pos x="7" y="0"/>
                </a:cxn>
                <a:cxn ang="0">
                  <a:pos x="4" y="51"/>
                </a:cxn>
                <a:cxn ang="0">
                  <a:pos x="1" y="48"/>
                </a:cxn>
                <a:cxn ang="0">
                  <a:pos x="4" y="45"/>
                </a:cxn>
                <a:cxn ang="0">
                  <a:pos x="7" y="0"/>
                </a:cxn>
              </a:cxnLst>
              <a:rect b="b" l="0" r="r" t="0"/>
              <a:pathLst>
                <a:path h="51" w="15">
                  <a:moveTo>
                    <a:pt x="7" y="0"/>
                  </a:moveTo>
                  <a:cubicBezTo>
                    <a:pt x="11" y="10"/>
                    <a:pt x="15" y="45"/>
                    <a:pt x="4" y="51"/>
                  </a:cubicBezTo>
                  <a:cubicBezTo>
                    <a:pt x="2" y="51"/>
                    <a:pt x="0" y="51"/>
                    <a:pt x="1" y="48"/>
                  </a:cubicBezTo>
                  <a:cubicBezTo>
                    <a:pt x="0" y="45"/>
                    <a:pt x="2" y="45"/>
                    <a:pt x="4" y="45"/>
                  </a:cubicBezTo>
                  <a:cubicBezTo>
                    <a:pt x="10" y="47"/>
                    <a:pt x="6" y="13"/>
                    <a:pt x="7" y="0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14" name="Freeform 154"/>
            <p:cNvSpPr/>
            <p:nvPr/>
          </p:nvSpPr>
          <p:spPr bwMode="auto">
            <a:xfrm>
              <a:off x="1639888" y="1384300"/>
              <a:ext cx="26988" cy="98425"/>
            </a:xfrm>
            <a:custGeom>
              <a:cxnLst>
                <a:cxn ang="0">
                  <a:pos x="3" y="0"/>
                </a:cxn>
                <a:cxn ang="0">
                  <a:pos x="0" y="27"/>
                </a:cxn>
                <a:cxn ang="0">
                  <a:pos x="3" y="0"/>
                </a:cxn>
              </a:cxnLst>
              <a:rect b="b" l="0" r="r" t="0"/>
              <a:pathLst>
                <a:path h="37" w="10">
                  <a:moveTo>
                    <a:pt x="3" y="0"/>
                  </a:moveTo>
                  <a:cubicBezTo>
                    <a:pt x="10" y="3"/>
                    <a:pt x="7" y="37"/>
                    <a:pt x="0" y="27"/>
                  </a:cubicBezTo>
                  <a:cubicBezTo>
                    <a:pt x="7" y="24"/>
                    <a:pt x="1" y="8"/>
                    <a:pt x="3" y="0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15" name="Freeform 155"/>
            <p:cNvSpPr/>
            <p:nvPr/>
          </p:nvSpPr>
          <p:spPr bwMode="auto">
            <a:xfrm>
              <a:off x="2082800" y="1400175"/>
              <a:ext cx="26988" cy="30638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3" y="114"/>
                </a:cxn>
                <a:cxn ang="0">
                  <a:pos x="0" y="3"/>
                </a:cxn>
              </a:cxnLst>
              <a:rect b="b" l="0" r="r" t="0"/>
              <a:pathLst>
                <a:path h="114" w="10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1"/>
                    <a:pt x="3" y="3"/>
                    <a:pt x="6" y="3"/>
                  </a:cubicBezTo>
                  <a:cubicBezTo>
                    <a:pt x="4" y="39"/>
                    <a:pt x="10" y="83"/>
                    <a:pt x="3" y="114"/>
                  </a:cubicBezTo>
                  <a:cubicBezTo>
                    <a:pt x="1" y="78"/>
                    <a:pt x="7" y="34"/>
                    <a:pt x="0" y="3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16" name="Freeform 156"/>
            <p:cNvSpPr/>
            <p:nvPr/>
          </p:nvSpPr>
          <p:spPr bwMode="auto">
            <a:xfrm>
              <a:off x="1744663" y="1512888"/>
              <a:ext cx="26988" cy="201613"/>
            </a:xfrm>
            <a:custGeom>
              <a:cxnLst>
                <a:cxn ang="0">
                  <a:pos x="3" y="0"/>
                </a:cxn>
                <a:cxn ang="0">
                  <a:pos x="0" y="75"/>
                </a:cxn>
                <a:cxn ang="0">
                  <a:pos x="3" y="0"/>
                </a:cxn>
              </a:cxnLst>
              <a:rect b="b" l="0" r="r" t="0"/>
              <a:pathLst>
                <a:path h="75" w="10">
                  <a:moveTo>
                    <a:pt x="3" y="0"/>
                  </a:moveTo>
                  <a:cubicBezTo>
                    <a:pt x="7" y="16"/>
                    <a:pt x="10" y="73"/>
                    <a:pt x="0" y="75"/>
                  </a:cubicBezTo>
                  <a:cubicBezTo>
                    <a:pt x="7" y="56"/>
                    <a:pt x="1" y="24"/>
                    <a:pt x="3" y="0"/>
                  </a:cubicBezTo>
                  <a:close/>
                </a:path>
              </a:pathLst>
            </a:custGeom>
            <a:solidFill>
              <a:srgbClr val="173C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17" name="Freeform 157"/>
            <p:cNvSpPr/>
            <p:nvPr/>
          </p:nvSpPr>
          <p:spPr bwMode="auto">
            <a:xfrm>
              <a:off x="2228850" y="1647825"/>
              <a:ext cx="233363" cy="220663"/>
            </a:xfrm>
            <a:custGeom>
              <a:cxnLst>
                <a:cxn ang="0">
                  <a:pos x="0" y="82"/>
                </a:cxn>
                <a:cxn ang="0">
                  <a:pos x="84" y="1"/>
                </a:cxn>
                <a:cxn ang="0">
                  <a:pos x="87" y="4"/>
                </a:cxn>
                <a:cxn ang="0">
                  <a:pos x="0" y="82"/>
                </a:cxn>
              </a:cxnLst>
              <a:rect b="b" l="0" r="r" t="0"/>
              <a:pathLst>
                <a:path h="82" w="87">
                  <a:moveTo>
                    <a:pt x="0" y="82"/>
                  </a:moveTo>
                  <a:cubicBezTo>
                    <a:pt x="33" y="60"/>
                    <a:pt x="70" y="42"/>
                    <a:pt x="84" y="1"/>
                  </a:cubicBezTo>
                  <a:cubicBezTo>
                    <a:pt x="87" y="0"/>
                    <a:pt x="87" y="2"/>
                    <a:pt x="87" y="4"/>
                  </a:cubicBezTo>
                  <a:cubicBezTo>
                    <a:pt x="73" y="45"/>
                    <a:pt x="41" y="68"/>
                    <a:pt x="0" y="8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18" name="Freeform 158"/>
            <p:cNvSpPr>
              <a:spLocks noEditPoints="1"/>
            </p:cNvSpPr>
            <p:nvPr/>
          </p:nvSpPr>
          <p:spPr bwMode="auto">
            <a:xfrm>
              <a:off x="1333500" y="700088"/>
              <a:ext cx="952500" cy="3582988"/>
            </a:xfrm>
            <a:custGeom>
              <a:cxnLst>
                <a:cxn ang="0">
                  <a:pos x="186" y="440"/>
                </a:cxn>
                <a:cxn ang="0">
                  <a:pos x="261" y="440"/>
                </a:cxn>
                <a:cxn ang="0">
                  <a:pos x="261" y="446"/>
                </a:cxn>
                <a:cxn ang="0">
                  <a:pos x="237" y="521"/>
                </a:cxn>
                <a:cxn ang="0">
                  <a:pos x="237" y="854"/>
                </a:cxn>
                <a:cxn ang="0">
                  <a:pos x="240" y="1010"/>
                </a:cxn>
                <a:cxn ang="0">
                  <a:pos x="243" y="1118"/>
                </a:cxn>
                <a:cxn ang="0">
                  <a:pos x="249" y="1169"/>
                </a:cxn>
                <a:cxn ang="0">
                  <a:pos x="252" y="1196"/>
                </a:cxn>
                <a:cxn ang="0">
                  <a:pos x="198" y="1226"/>
                </a:cxn>
                <a:cxn ang="0">
                  <a:pos x="195" y="1241"/>
                </a:cxn>
                <a:cxn ang="0">
                  <a:pos x="180" y="1256"/>
                </a:cxn>
                <a:cxn ang="0">
                  <a:pos x="141" y="1301"/>
                </a:cxn>
                <a:cxn ang="0">
                  <a:pos x="135" y="1316"/>
                </a:cxn>
                <a:cxn ang="0">
                  <a:pos x="177" y="1271"/>
                </a:cxn>
                <a:cxn ang="0">
                  <a:pos x="192" y="1235"/>
                </a:cxn>
                <a:cxn ang="0">
                  <a:pos x="183" y="1208"/>
                </a:cxn>
                <a:cxn ang="0">
                  <a:pos x="165" y="1202"/>
                </a:cxn>
                <a:cxn ang="0">
                  <a:pos x="168" y="1190"/>
                </a:cxn>
                <a:cxn ang="0">
                  <a:pos x="174" y="1175"/>
                </a:cxn>
                <a:cxn ang="0">
                  <a:pos x="177" y="1193"/>
                </a:cxn>
                <a:cxn ang="0">
                  <a:pos x="240" y="1181"/>
                </a:cxn>
                <a:cxn ang="0">
                  <a:pos x="234" y="1061"/>
                </a:cxn>
                <a:cxn ang="0">
                  <a:pos x="231" y="971"/>
                </a:cxn>
                <a:cxn ang="0">
                  <a:pos x="228" y="551"/>
                </a:cxn>
                <a:cxn ang="0">
                  <a:pos x="195" y="1124"/>
                </a:cxn>
                <a:cxn ang="0">
                  <a:pos x="189" y="1148"/>
                </a:cxn>
                <a:cxn ang="0">
                  <a:pos x="189" y="539"/>
                </a:cxn>
                <a:cxn ang="0">
                  <a:pos x="156" y="503"/>
                </a:cxn>
                <a:cxn ang="0">
                  <a:pos x="150" y="440"/>
                </a:cxn>
                <a:cxn ang="0">
                  <a:pos x="0" y="257"/>
                </a:cxn>
                <a:cxn ang="0">
                  <a:pos x="3" y="206"/>
                </a:cxn>
                <a:cxn ang="0">
                  <a:pos x="153" y="5"/>
                </a:cxn>
                <a:cxn ang="0">
                  <a:pos x="261" y="2"/>
                </a:cxn>
                <a:cxn ang="0">
                  <a:pos x="354" y="32"/>
                </a:cxn>
                <a:cxn ang="0">
                  <a:pos x="243" y="8"/>
                </a:cxn>
                <a:cxn ang="0">
                  <a:pos x="117" y="11"/>
                </a:cxn>
                <a:cxn ang="0">
                  <a:pos x="9" y="311"/>
                </a:cxn>
                <a:cxn ang="0">
                  <a:pos x="162" y="497"/>
                </a:cxn>
                <a:cxn ang="0">
                  <a:pos x="180" y="494"/>
                </a:cxn>
                <a:cxn ang="0">
                  <a:pos x="171" y="446"/>
                </a:cxn>
                <a:cxn ang="0">
                  <a:pos x="195" y="554"/>
                </a:cxn>
                <a:cxn ang="0">
                  <a:pos x="231" y="530"/>
                </a:cxn>
                <a:cxn ang="0">
                  <a:pos x="228" y="518"/>
                </a:cxn>
                <a:cxn ang="0">
                  <a:pos x="210" y="533"/>
                </a:cxn>
                <a:cxn ang="0">
                  <a:pos x="198" y="551"/>
                </a:cxn>
                <a:cxn ang="0">
                  <a:pos x="186" y="446"/>
                </a:cxn>
                <a:cxn ang="0">
                  <a:pos x="222" y="497"/>
                </a:cxn>
                <a:cxn ang="0">
                  <a:pos x="186" y="446"/>
                </a:cxn>
                <a:cxn ang="0">
                  <a:pos x="228" y="506"/>
                </a:cxn>
                <a:cxn ang="0">
                  <a:pos x="258" y="500"/>
                </a:cxn>
                <a:cxn ang="0">
                  <a:pos x="228" y="446"/>
                </a:cxn>
              </a:cxnLst>
              <a:rect b="b" l="0" r="r" t="0"/>
              <a:pathLst>
                <a:path h="1331" w="354">
                  <a:moveTo>
                    <a:pt x="9" y="311"/>
                  </a:moveTo>
                  <a:cubicBezTo>
                    <a:pt x="30" y="391"/>
                    <a:pt x="105" y="430"/>
                    <a:pt x="186" y="440"/>
                  </a:cubicBezTo>
                  <a:cubicBezTo>
                    <a:pt x="202" y="443"/>
                    <a:pt x="247" y="449"/>
                    <a:pt x="258" y="437"/>
                  </a:cubicBezTo>
                  <a:cubicBezTo>
                    <a:pt x="261" y="436"/>
                    <a:pt x="261" y="438"/>
                    <a:pt x="261" y="440"/>
                  </a:cubicBezTo>
                  <a:cubicBezTo>
                    <a:pt x="261" y="449"/>
                    <a:pt x="282" y="437"/>
                    <a:pt x="282" y="446"/>
                  </a:cubicBezTo>
                  <a:cubicBezTo>
                    <a:pt x="275" y="446"/>
                    <a:pt x="268" y="446"/>
                    <a:pt x="261" y="446"/>
                  </a:cubicBezTo>
                  <a:cubicBezTo>
                    <a:pt x="261" y="467"/>
                    <a:pt x="266" y="483"/>
                    <a:pt x="264" y="506"/>
                  </a:cubicBezTo>
                  <a:cubicBezTo>
                    <a:pt x="259" y="515"/>
                    <a:pt x="241" y="511"/>
                    <a:pt x="237" y="521"/>
                  </a:cubicBezTo>
                  <a:cubicBezTo>
                    <a:pt x="236" y="521"/>
                    <a:pt x="235" y="521"/>
                    <a:pt x="234" y="521"/>
                  </a:cubicBezTo>
                  <a:cubicBezTo>
                    <a:pt x="236" y="631"/>
                    <a:pt x="230" y="749"/>
                    <a:pt x="237" y="854"/>
                  </a:cubicBezTo>
                  <a:cubicBezTo>
                    <a:pt x="237" y="886"/>
                    <a:pt x="237" y="918"/>
                    <a:pt x="237" y="950"/>
                  </a:cubicBezTo>
                  <a:cubicBezTo>
                    <a:pt x="239" y="969"/>
                    <a:pt x="233" y="996"/>
                    <a:pt x="240" y="1010"/>
                  </a:cubicBezTo>
                  <a:cubicBezTo>
                    <a:pt x="240" y="1029"/>
                    <a:pt x="240" y="1048"/>
                    <a:pt x="240" y="1067"/>
                  </a:cubicBezTo>
                  <a:cubicBezTo>
                    <a:pt x="242" y="1083"/>
                    <a:pt x="236" y="1107"/>
                    <a:pt x="243" y="1118"/>
                  </a:cubicBezTo>
                  <a:cubicBezTo>
                    <a:pt x="244" y="1135"/>
                    <a:pt x="241" y="1156"/>
                    <a:pt x="246" y="1169"/>
                  </a:cubicBezTo>
                  <a:cubicBezTo>
                    <a:pt x="247" y="1169"/>
                    <a:pt x="248" y="1169"/>
                    <a:pt x="249" y="1169"/>
                  </a:cubicBezTo>
                  <a:cubicBezTo>
                    <a:pt x="249" y="1177"/>
                    <a:pt x="252" y="1188"/>
                    <a:pt x="240" y="1184"/>
                  </a:cubicBezTo>
                  <a:cubicBezTo>
                    <a:pt x="239" y="1193"/>
                    <a:pt x="255" y="1185"/>
                    <a:pt x="252" y="1196"/>
                  </a:cubicBezTo>
                  <a:cubicBezTo>
                    <a:pt x="236" y="1192"/>
                    <a:pt x="233" y="1218"/>
                    <a:pt x="210" y="1223"/>
                  </a:cubicBezTo>
                  <a:cubicBezTo>
                    <a:pt x="205" y="1223"/>
                    <a:pt x="204" y="1227"/>
                    <a:pt x="198" y="1226"/>
                  </a:cubicBezTo>
                  <a:cubicBezTo>
                    <a:pt x="200" y="1233"/>
                    <a:pt x="215" y="1227"/>
                    <a:pt x="222" y="1229"/>
                  </a:cubicBezTo>
                  <a:cubicBezTo>
                    <a:pt x="225" y="1233"/>
                    <a:pt x="205" y="1240"/>
                    <a:pt x="195" y="1241"/>
                  </a:cubicBezTo>
                  <a:cubicBezTo>
                    <a:pt x="196" y="1245"/>
                    <a:pt x="203" y="1243"/>
                    <a:pt x="207" y="1244"/>
                  </a:cubicBezTo>
                  <a:cubicBezTo>
                    <a:pt x="201" y="1251"/>
                    <a:pt x="190" y="1253"/>
                    <a:pt x="180" y="1256"/>
                  </a:cubicBezTo>
                  <a:cubicBezTo>
                    <a:pt x="174" y="1258"/>
                    <a:pt x="188" y="1266"/>
                    <a:pt x="183" y="1277"/>
                  </a:cubicBezTo>
                  <a:cubicBezTo>
                    <a:pt x="172" y="1288"/>
                    <a:pt x="158" y="1296"/>
                    <a:pt x="141" y="1301"/>
                  </a:cubicBezTo>
                  <a:cubicBezTo>
                    <a:pt x="143" y="1315"/>
                    <a:pt x="131" y="1328"/>
                    <a:pt x="114" y="1331"/>
                  </a:cubicBezTo>
                  <a:cubicBezTo>
                    <a:pt x="116" y="1321"/>
                    <a:pt x="127" y="1320"/>
                    <a:pt x="135" y="1316"/>
                  </a:cubicBezTo>
                  <a:cubicBezTo>
                    <a:pt x="137" y="1307"/>
                    <a:pt x="125" y="1312"/>
                    <a:pt x="129" y="1301"/>
                  </a:cubicBezTo>
                  <a:cubicBezTo>
                    <a:pt x="146" y="1292"/>
                    <a:pt x="165" y="1285"/>
                    <a:pt x="177" y="1271"/>
                  </a:cubicBezTo>
                  <a:cubicBezTo>
                    <a:pt x="173" y="1266"/>
                    <a:pt x="162" y="1268"/>
                    <a:pt x="159" y="1262"/>
                  </a:cubicBezTo>
                  <a:cubicBezTo>
                    <a:pt x="169" y="1248"/>
                    <a:pt x="174" y="1244"/>
                    <a:pt x="192" y="1235"/>
                  </a:cubicBezTo>
                  <a:cubicBezTo>
                    <a:pt x="184" y="1231"/>
                    <a:pt x="171" y="1232"/>
                    <a:pt x="168" y="1223"/>
                  </a:cubicBezTo>
                  <a:cubicBezTo>
                    <a:pt x="177" y="1216"/>
                    <a:pt x="190" y="1215"/>
                    <a:pt x="183" y="1208"/>
                  </a:cubicBezTo>
                  <a:cubicBezTo>
                    <a:pt x="189" y="1199"/>
                    <a:pt x="175" y="1206"/>
                    <a:pt x="168" y="1208"/>
                  </a:cubicBezTo>
                  <a:cubicBezTo>
                    <a:pt x="168" y="1205"/>
                    <a:pt x="167" y="1203"/>
                    <a:pt x="165" y="1202"/>
                  </a:cubicBezTo>
                  <a:cubicBezTo>
                    <a:pt x="163" y="1194"/>
                    <a:pt x="153" y="1178"/>
                    <a:pt x="162" y="1169"/>
                  </a:cubicBezTo>
                  <a:cubicBezTo>
                    <a:pt x="163" y="1177"/>
                    <a:pt x="167" y="1181"/>
                    <a:pt x="168" y="1190"/>
                  </a:cubicBezTo>
                  <a:cubicBezTo>
                    <a:pt x="168" y="1195"/>
                    <a:pt x="172" y="1196"/>
                    <a:pt x="171" y="1202"/>
                  </a:cubicBezTo>
                  <a:cubicBezTo>
                    <a:pt x="178" y="1199"/>
                    <a:pt x="172" y="1183"/>
                    <a:pt x="174" y="1175"/>
                  </a:cubicBezTo>
                  <a:cubicBezTo>
                    <a:pt x="174" y="1173"/>
                    <a:pt x="174" y="1171"/>
                    <a:pt x="177" y="1172"/>
                  </a:cubicBezTo>
                  <a:cubicBezTo>
                    <a:pt x="177" y="1179"/>
                    <a:pt x="177" y="1186"/>
                    <a:pt x="177" y="1193"/>
                  </a:cubicBezTo>
                  <a:cubicBezTo>
                    <a:pt x="186" y="1196"/>
                    <a:pt x="182" y="1186"/>
                    <a:pt x="183" y="1181"/>
                  </a:cubicBezTo>
                  <a:cubicBezTo>
                    <a:pt x="205" y="1178"/>
                    <a:pt x="222" y="1189"/>
                    <a:pt x="240" y="1181"/>
                  </a:cubicBezTo>
                  <a:cubicBezTo>
                    <a:pt x="236" y="1157"/>
                    <a:pt x="237" y="1128"/>
                    <a:pt x="237" y="1100"/>
                  </a:cubicBezTo>
                  <a:cubicBezTo>
                    <a:pt x="235" y="1088"/>
                    <a:pt x="241" y="1068"/>
                    <a:pt x="234" y="1061"/>
                  </a:cubicBezTo>
                  <a:cubicBezTo>
                    <a:pt x="234" y="1047"/>
                    <a:pt x="234" y="1033"/>
                    <a:pt x="234" y="1019"/>
                  </a:cubicBezTo>
                  <a:cubicBezTo>
                    <a:pt x="232" y="1004"/>
                    <a:pt x="238" y="981"/>
                    <a:pt x="231" y="971"/>
                  </a:cubicBezTo>
                  <a:cubicBezTo>
                    <a:pt x="231" y="944"/>
                    <a:pt x="231" y="917"/>
                    <a:pt x="231" y="890"/>
                  </a:cubicBezTo>
                  <a:cubicBezTo>
                    <a:pt x="229" y="783"/>
                    <a:pt x="235" y="637"/>
                    <a:pt x="228" y="551"/>
                  </a:cubicBezTo>
                  <a:cubicBezTo>
                    <a:pt x="218" y="560"/>
                    <a:pt x="205" y="566"/>
                    <a:pt x="198" y="578"/>
                  </a:cubicBezTo>
                  <a:cubicBezTo>
                    <a:pt x="191" y="754"/>
                    <a:pt x="197" y="943"/>
                    <a:pt x="195" y="1124"/>
                  </a:cubicBezTo>
                  <a:cubicBezTo>
                    <a:pt x="197" y="1138"/>
                    <a:pt x="190" y="1143"/>
                    <a:pt x="192" y="1157"/>
                  </a:cubicBezTo>
                  <a:cubicBezTo>
                    <a:pt x="188" y="1157"/>
                    <a:pt x="189" y="1152"/>
                    <a:pt x="189" y="1148"/>
                  </a:cubicBezTo>
                  <a:cubicBezTo>
                    <a:pt x="189" y="1133"/>
                    <a:pt x="189" y="1118"/>
                    <a:pt x="189" y="1103"/>
                  </a:cubicBezTo>
                  <a:cubicBezTo>
                    <a:pt x="194" y="922"/>
                    <a:pt x="194" y="720"/>
                    <a:pt x="189" y="539"/>
                  </a:cubicBezTo>
                  <a:cubicBezTo>
                    <a:pt x="193" y="535"/>
                    <a:pt x="192" y="526"/>
                    <a:pt x="192" y="518"/>
                  </a:cubicBezTo>
                  <a:cubicBezTo>
                    <a:pt x="183" y="510"/>
                    <a:pt x="168" y="508"/>
                    <a:pt x="156" y="503"/>
                  </a:cubicBezTo>
                  <a:cubicBezTo>
                    <a:pt x="156" y="493"/>
                    <a:pt x="156" y="483"/>
                    <a:pt x="156" y="473"/>
                  </a:cubicBezTo>
                  <a:cubicBezTo>
                    <a:pt x="154" y="462"/>
                    <a:pt x="161" y="442"/>
                    <a:pt x="150" y="440"/>
                  </a:cubicBezTo>
                  <a:cubicBezTo>
                    <a:pt x="72" y="420"/>
                    <a:pt x="14" y="380"/>
                    <a:pt x="0" y="296"/>
                  </a:cubicBezTo>
                  <a:cubicBezTo>
                    <a:pt x="0" y="283"/>
                    <a:pt x="0" y="270"/>
                    <a:pt x="0" y="257"/>
                  </a:cubicBezTo>
                  <a:cubicBezTo>
                    <a:pt x="0" y="251"/>
                    <a:pt x="0" y="245"/>
                    <a:pt x="0" y="239"/>
                  </a:cubicBezTo>
                  <a:cubicBezTo>
                    <a:pt x="7" y="234"/>
                    <a:pt x="1" y="216"/>
                    <a:pt x="3" y="206"/>
                  </a:cubicBezTo>
                  <a:cubicBezTo>
                    <a:pt x="7" y="109"/>
                    <a:pt x="42" y="43"/>
                    <a:pt x="108" y="8"/>
                  </a:cubicBezTo>
                  <a:cubicBezTo>
                    <a:pt x="122" y="6"/>
                    <a:pt x="144" y="12"/>
                    <a:pt x="153" y="5"/>
                  </a:cubicBezTo>
                  <a:cubicBezTo>
                    <a:pt x="162" y="7"/>
                    <a:pt x="162" y="0"/>
                    <a:pt x="171" y="2"/>
                  </a:cubicBezTo>
                  <a:cubicBezTo>
                    <a:pt x="201" y="2"/>
                    <a:pt x="231" y="2"/>
                    <a:pt x="261" y="2"/>
                  </a:cubicBezTo>
                  <a:cubicBezTo>
                    <a:pt x="302" y="1"/>
                    <a:pt x="330" y="13"/>
                    <a:pt x="354" y="29"/>
                  </a:cubicBezTo>
                  <a:cubicBezTo>
                    <a:pt x="354" y="30"/>
                    <a:pt x="354" y="31"/>
                    <a:pt x="354" y="32"/>
                  </a:cubicBezTo>
                  <a:cubicBezTo>
                    <a:pt x="335" y="21"/>
                    <a:pt x="312" y="14"/>
                    <a:pt x="285" y="11"/>
                  </a:cubicBezTo>
                  <a:cubicBezTo>
                    <a:pt x="277" y="4"/>
                    <a:pt x="256" y="10"/>
                    <a:pt x="243" y="8"/>
                  </a:cubicBezTo>
                  <a:cubicBezTo>
                    <a:pt x="231" y="8"/>
                    <a:pt x="219" y="8"/>
                    <a:pt x="207" y="8"/>
                  </a:cubicBezTo>
                  <a:cubicBezTo>
                    <a:pt x="170" y="0"/>
                    <a:pt x="142" y="26"/>
                    <a:pt x="117" y="11"/>
                  </a:cubicBezTo>
                  <a:cubicBezTo>
                    <a:pt x="39" y="42"/>
                    <a:pt x="12" y="124"/>
                    <a:pt x="9" y="230"/>
                  </a:cubicBezTo>
                  <a:cubicBezTo>
                    <a:pt x="4" y="250"/>
                    <a:pt x="4" y="291"/>
                    <a:pt x="9" y="311"/>
                  </a:cubicBezTo>
                  <a:close/>
                  <a:moveTo>
                    <a:pt x="171" y="446"/>
                  </a:moveTo>
                  <a:cubicBezTo>
                    <a:pt x="151" y="432"/>
                    <a:pt x="159" y="488"/>
                    <a:pt x="162" y="497"/>
                  </a:cubicBezTo>
                  <a:cubicBezTo>
                    <a:pt x="163" y="504"/>
                    <a:pt x="178" y="497"/>
                    <a:pt x="180" y="503"/>
                  </a:cubicBezTo>
                  <a:cubicBezTo>
                    <a:pt x="180" y="500"/>
                    <a:pt x="180" y="497"/>
                    <a:pt x="180" y="494"/>
                  </a:cubicBezTo>
                  <a:cubicBezTo>
                    <a:pt x="178" y="479"/>
                    <a:pt x="184" y="456"/>
                    <a:pt x="177" y="446"/>
                  </a:cubicBezTo>
                  <a:cubicBezTo>
                    <a:pt x="175" y="446"/>
                    <a:pt x="173" y="446"/>
                    <a:pt x="171" y="446"/>
                  </a:cubicBezTo>
                  <a:close/>
                  <a:moveTo>
                    <a:pt x="231" y="530"/>
                  </a:moveTo>
                  <a:cubicBezTo>
                    <a:pt x="214" y="533"/>
                    <a:pt x="215" y="554"/>
                    <a:pt x="195" y="554"/>
                  </a:cubicBezTo>
                  <a:cubicBezTo>
                    <a:pt x="195" y="559"/>
                    <a:pt x="195" y="564"/>
                    <a:pt x="195" y="569"/>
                  </a:cubicBezTo>
                  <a:cubicBezTo>
                    <a:pt x="210" y="559"/>
                    <a:pt x="227" y="551"/>
                    <a:pt x="231" y="530"/>
                  </a:cubicBezTo>
                  <a:close/>
                  <a:moveTo>
                    <a:pt x="213" y="536"/>
                  </a:moveTo>
                  <a:cubicBezTo>
                    <a:pt x="217" y="531"/>
                    <a:pt x="235" y="524"/>
                    <a:pt x="228" y="518"/>
                  </a:cubicBezTo>
                  <a:cubicBezTo>
                    <a:pt x="226" y="526"/>
                    <a:pt x="214" y="524"/>
                    <a:pt x="213" y="533"/>
                  </a:cubicBezTo>
                  <a:cubicBezTo>
                    <a:pt x="212" y="533"/>
                    <a:pt x="211" y="533"/>
                    <a:pt x="210" y="533"/>
                  </a:cubicBezTo>
                  <a:cubicBezTo>
                    <a:pt x="208" y="542"/>
                    <a:pt x="202" y="537"/>
                    <a:pt x="195" y="536"/>
                  </a:cubicBezTo>
                  <a:cubicBezTo>
                    <a:pt x="197" y="540"/>
                    <a:pt x="191" y="552"/>
                    <a:pt x="198" y="551"/>
                  </a:cubicBezTo>
                  <a:cubicBezTo>
                    <a:pt x="202" y="545"/>
                    <a:pt x="207" y="540"/>
                    <a:pt x="213" y="536"/>
                  </a:cubicBezTo>
                  <a:close/>
                  <a:moveTo>
                    <a:pt x="186" y="446"/>
                  </a:moveTo>
                  <a:cubicBezTo>
                    <a:pt x="181" y="459"/>
                    <a:pt x="181" y="493"/>
                    <a:pt x="186" y="506"/>
                  </a:cubicBezTo>
                  <a:cubicBezTo>
                    <a:pt x="198" y="503"/>
                    <a:pt x="223" y="513"/>
                    <a:pt x="222" y="497"/>
                  </a:cubicBezTo>
                  <a:cubicBezTo>
                    <a:pt x="222" y="480"/>
                    <a:pt x="222" y="463"/>
                    <a:pt x="222" y="446"/>
                  </a:cubicBezTo>
                  <a:cubicBezTo>
                    <a:pt x="210" y="446"/>
                    <a:pt x="198" y="446"/>
                    <a:pt x="186" y="446"/>
                  </a:cubicBezTo>
                  <a:close/>
                  <a:moveTo>
                    <a:pt x="228" y="446"/>
                  </a:moveTo>
                  <a:cubicBezTo>
                    <a:pt x="223" y="459"/>
                    <a:pt x="223" y="493"/>
                    <a:pt x="228" y="506"/>
                  </a:cubicBezTo>
                  <a:cubicBezTo>
                    <a:pt x="238" y="506"/>
                    <a:pt x="248" y="506"/>
                    <a:pt x="258" y="506"/>
                  </a:cubicBezTo>
                  <a:cubicBezTo>
                    <a:pt x="258" y="504"/>
                    <a:pt x="258" y="502"/>
                    <a:pt x="258" y="500"/>
                  </a:cubicBezTo>
                  <a:cubicBezTo>
                    <a:pt x="256" y="483"/>
                    <a:pt x="262" y="458"/>
                    <a:pt x="255" y="446"/>
                  </a:cubicBezTo>
                  <a:cubicBezTo>
                    <a:pt x="246" y="446"/>
                    <a:pt x="237" y="446"/>
                    <a:pt x="228" y="44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19" name="Freeform 159"/>
            <p:cNvSpPr/>
            <p:nvPr/>
          </p:nvSpPr>
          <p:spPr bwMode="auto">
            <a:xfrm>
              <a:off x="1833563" y="1897063"/>
              <a:ext cx="96838" cy="141288"/>
            </a:xfrm>
            <a:custGeom>
              <a:cxnLst>
                <a:cxn ang="0">
                  <a:pos x="0" y="4"/>
                </a:cxn>
                <a:cxn ang="0">
                  <a:pos x="0" y="1"/>
                </a:cxn>
                <a:cxn ang="0">
                  <a:pos x="36" y="1"/>
                </a:cxn>
                <a:cxn ang="0">
                  <a:pos x="36" y="52"/>
                </a:cxn>
                <a:cxn ang="0">
                  <a:pos x="33" y="7"/>
                </a:cxn>
                <a:cxn ang="0">
                  <a:pos x="0" y="4"/>
                </a:cxn>
              </a:cxnLst>
              <a:rect b="b" l="0" r="r" t="0"/>
              <a:pathLst>
                <a:path h="52" w="36">
                  <a:moveTo>
                    <a:pt x="0" y="4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12" y="1"/>
                    <a:pt x="24" y="1"/>
                    <a:pt x="36" y="1"/>
                  </a:cubicBezTo>
                  <a:cubicBezTo>
                    <a:pt x="36" y="18"/>
                    <a:pt x="36" y="35"/>
                    <a:pt x="36" y="52"/>
                  </a:cubicBezTo>
                  <a:cubicBezTo>
                    <a:pt x="29" y="43"/>
                    <a:pt x="35" y="21"/>
                    <a:pt x="33" y="7"/>
                  </a:cubicBezTo>
                  <a:cubicBezTo>
                    <a:pt x="28" y="0"/>
                    <a:pt x="10" y="6"/>
                    <a:pt x="0" y="4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20" name="Freeform 160"/>
            <p:cNvSpPr/>
            <p:nvPr/>
          </p:nvSpPr>
          <p:spPr bwMode="auto">
            <a:xfrm>
              <a:off x="1946275" y="1900238"/>
              <a:ext cx="80963" cy="161925"/>
            </a:xfrm>
            <a:custGeom>
              <a:cxnLst>
                <a:cxn ang="0">
                  <a:pos x="27" y="0"/>
                </a:cxn>
                <a:cxn ang="0">
                  <a:pos x="30" y="54"/>
                </a:cxn>
                <a:cxn ang="0">
                  <a:pos x="30" y="60"/>
                </a:cxn>
                <a:cxn ang="0">
                  <a:pos x="0" y="60"/>
                </a:cxn>
                <a:cxn ang="0">
                  <a:pos x="0" y="0"/>
                </a:cxn>
                <a:cxn ang="0">
                  <a:pos x="27" y="0"/>
                </a:cxn>
              </a:cxnLst>
              <a:rect b="b" l="0" r="r" t="0"/>
              <a:pathLst>
                <a:path h="60" w="30">
                  <a:moveTo>
                    <a:pt x="27" y="0"/>
                  </a:moveTo>
                  <a:cubicBezTo>
                    <a:pt x="29" y="17"/>
                    <a:pt x="23" y="42"/>
                    <a:pt x="30" y="54"/>
                  </a:cubicBezTo>
                  <a:cubicBezTo>
                    <a:pt x="30" y="56"/>
                    <a:pt x="30" y="58"/>
                    <a:pt x="30" y="60"/>
                  </a:cubicBezTo>
                  <a:cubicBezTo>
                    <a:pt x="20" y="60"/>
                    <a:pt x="10" y="60"/>
                    <a:pt x="0" y="60"/>
                  </a:cubicBezTo>
                  <a:cubicBezTo>
                    <a:pt x="0" y="40"/>
                    <a:pt x="0" y="20"/>
                    <a:pt x="0" y="0"/>
                  </a:cubicBezTo>
                  <a:cubicBezTo>
                    <a:pt x="9" y="0"/>
                    <a:pt x="18" y="0"/>
                    <a:pt x="27" y="0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21" name="Freeform 161"/>
            <p:cNvSpPr/>
            <p:nvPr/>
          </p:nvSpPr>
          <p:spPr bwMode="auto">
            <a:xfrm>
              <a:off x="1906588" y="2093913"/>
              <a:ext cx="58738" cy="49213"/>
            </a:xfrm>
            <a:custGeom>
              <a:cxnLst>
                <a:cxn ang="0">
                  <a:pos x="0" y="15"/>
                </a:cxn>
                <a:cxn ang="0">
                  <a:pos x="15" y="0"/>
                </a:cxn>
                <a:cxn ang="0">
                  <a:pos x="0" y="18"/>
                </a:cxn>
                <a:cxn ang="0">
                  <a:pos x="0" y="15"/>
                </a:cxn>
              </a:cxnLst>
              <a:rect b="b" l="0" r="r" t="0"/>
              <a:pathLst>
                <a:path h="18" w="22">
                  <a:moveTo>
                    <a:pt x="0" y="15"/>
                  </a:moveTo>
                  <a:cubicBezTo>
                    <a:pt x="1" y="6"/>
                    <a:pt x="13" y="8"/>
                    <a:pt x="15" y="0"/>
                  </a:cubicBezTo>
                  <a:cubicBezTo>
                    <a:pt x="22" y="6"/>
                    <a:pt x="4" y="13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lose/>
                </a:path>
              </a:pathLst>
            </a:custGeom>
            <a:solidFill>
              <a:srgbClr val="1C40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22" name="Freeform 162"/>
            <p:cNvSpPr/>
            <p:nvPr/>
          </p:nvSpPr>
          <p:spPr bwMode="auto">
            <a:xfrm>
              <a:off x="1846263" y="2135188"/>
              <a:ext cx="60325" cy="50800"/>
            </a:xfrm>
            <a:custGeom>
              <a:cxnLst>
                <a:cxn ang="0">
                  <a:pos x="22" y="3"/>
                </a:cxn>
                <a:cxn ang="0">
                  <a:pos x="7" y="18"/>
                </a:cxn>
                <a:cxn ang="0">
                  <a:pos x="4" y="3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2" y="3"/>
                </a:cxn>
              </a:cxnLst>
              <a:rect b="b" l="0" r="r" t="0"/>
              <a:pathLst>
                <a:path h="19" w="22">
                  <a:moveTo>
                    <a:pt x="22" y="3"/>
                  </a:moveTo>
                  <a:cubicBezTo>
                    <a:pt x="16" y="7"/>
                    <a:pt x="11" y="12"/>
                    <a:pt x="7" y="18"/>
                  </a:cubicBezTo>
                  <a:cubicBezTo>
                    <a:pt x="0" y="19"/>
                    <a:pt x="6" y="7"/>
                    <a:pt x="4" y="3"/>
                  </a:cubicBezTo>
                  <a:cubicBezTo>
                    <a:pt x="11" y="4"/>
                    <a:pt x="17" y="9"/>
                    <a:pt x="19" y="0"/>
                  </a:cubicBezTo>
                  <a:cubicBezTo>
                    <a:pt x="20" y="0"/>
                    <a:pt x="21" y="0"/>
                    <a:pt x="22" y="0"/>
                  </a:cubicBezTo>
                  <a:cubicBezTo>
                    <a:pt x="22" y="1"/>
                    <a:pt x="22" y="2"/>
                    <a:pt x="22" y="3"/>
                  </a:cubicBezTo>
                  <a:close/>
                </a:path>
              </a:pathLst>
            </a:custGeom>
            <a:solidFill>
              <a:srgbClr val="40869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23" name="Freeform 163"/>
            <p:cNvSpPr/>
            <p:nvPr/>
          </p:nvSpPr>
          <p:spPr bwMode="auto">
            <a:xfrm>
              <a:off x="1857375" y="2125663"/>
              <a:ext cx="96838" cy="106363"/>
            </a:xfrm>
            <a:custGeom>
              <a:cxnLst>
                <a:cxn ang="0">
                  <a:pos x="0" y="39"/>
                </a:cxn>
                <a:cxn ang="0">
                  <a:pos x="0" y="24"/>
                </a:cxn>
                <a:cxn ang="0">
                  <a:pos x="36" y="0"/>
                </a:cxn>
                <a:cxn ang="0">
                  <a:pos x="0" y="39"/>
                </a:cxn>
              </a:cxnLst>
              <a:rect b="b" l="0" r="r" t="0"/>
              <a:pathLst>
                <a:path h="39" w="36">
                  <a:moveTo>
                    <a:pt x="0" y="39"/>
                  </a:moveTo>
                  <a:cubicBezTo>
                    <a:pt x="0" y="34"/>
                    <a:pt x="0" y="29"/>
                    <a:pt x="0" y="24"/>
                  </a:cubicBezTo>
                  <a:cubicBezTo>
                    <a:pt x="20" y="24"/>
                    <a:pt x="19" y="3"/>
                    <a:pt x="36" y="0"/>
                  </a:cubicBezTo>
                  <a:cubicBezTo>
                    <a:pt x="32" y="21"/>
                    <a:pt x="15" y="29"/>
                    <a:pt x="0" y="39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24" name="Freeform 164"/>
            <p:cNvSpPr/>
            <p:nvPr/>
          </p:nvSpPr>
          <p:spPr bwMode="auto">
            <a:xfrm>
              <a:off x="1873250" y="2232025"/>
              <a:ext cx="68263" cy="55563"/>
            </a:xfrm>
            <a:custGeom>
              <a:cxnLst>
                <a:cxn ang="0">
                  <a:pos x="12" y="0"/>
                </a:cxn>
                <a:cxn ang="0">
                  <a:pos x="0" y="21"/>
                </a:cxn>
                <a:cxn ang="0">
                  <a:pos x="12" y="0"/>
                </a:cxn>
              </a:cxnLst>
              <a:rect b="b" l="0" r="r" t="0"/>
              <a:pathLst>
                <a:path h="21" w="25">
                  <a:moveTo>
                    <a:pt x="12" y="0"/>
                  </a:moveTo>
                  <a:cubicBezTo>
                    <a:pt x="25" y="2"/>
                    <a:pt x="9" y="21"/>
                    <a:pt x="0" y="21"/>
                  </a:cubicBezTo>
                  <a:cubicBezTo>
                    <a:pt x="1" y="11"/>
                    <a:pt x="11" y="10"/>
                    <a:pt x="12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25" name="Freeform 165"/>
            <p:cNvSpPr/>
            <p:nvPr/>
          </p:nvSpPr>
          <p:spPr bwMode="auto">
            <a:xfrm>
              <a:off x="1898650" y="2328863"/>
              <a:ext cx="23813" cy="42863"/>
            </a:xfrm>
            <a:custGeom>
              <a:cxnLst>
                <a:cxn ang="0">
                  <a:pos x="9" y="0"/>
                </a:cxn>
                <a:cxn ang="0">
                  <a:pos x="0" y="15"/>
                </a:cxn>
                <a:cxn ang="0">
                  <a:pos x="9" y="0"/>
                </a:cxn>
              </a:cxnLst>
              <a:rect b="b" l="0" r="r" t="0"/>
              <a:pathLst>
                <a:path h="16" w="9">
                  <a:moveTo>
                    <a:pt x="9" y="0"/>
                  </a:moveTo>
                  <a:cubicBezTo>
                    <a:pt x="6" y="5"/>
                    <a:pt x="9" y="16"/>
                    <a:pt x="0" y="15"/>
                  </a:cubicBezTo>
                  <a:cubicBezTo>
                    <a:pt x="0" y="7"/>
                    <a:pt x="1" y="0"/>
                    <a:pt x="9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26" name="Freeform 166"/>
            <p:cNvSpPr/>
            <p:nvPr/>
          </p:nvSpPr>
          <p:spPr bwMode="auto">
            <a:xfrm>
              <a:off x="3095625" y="2441575"/>
              <a:ext cx="77788" cy="142875"/>
            </a:xfrm>
            <a:custGeom>
              <a:cxnLst>
                <a:cxn ang="0">
                  <a:pos x="11" y="0"/>
                </a:cxn>
                <a:cxn ang="0">
                  <a:pos x="29" y="45"/>
                </a:cxn>
                <a:cxn ang="0">
                  <a:pos x="11" y="48"/>
                </a:cxn>
                <a:cxn ang="0">
                  <a:pos x="11" y="0"/>
                </a:cxn>
              </a:cxnLst>
              <a:rect b="b" l="0" r="r" t="0"/>
              <a:pathLst>
                <a:path h="52" w="28">
                  <a:moveTo>
                    <a:pt x="11" y="0"/>
                  </a:moveTo>
                  <a:cubicBezTo>
                    <a:pt x="23" y="9"/>
                    <a:pt x="0" y="53"/>
                    <a:pt x="29" y="45"/>
                  </a:cubicBezTo>
                  <a:cubicBezTo>
                    <a:pt x="29" y="52"/>
                    <a:pt x="16" y="46"/>
                    <a:pt x="11" y="48"/>
                  </a:cubicBezTo>
                  <a:cubicBezTo>
                    <a:pt x="11" y="32"/>
                    <a:pt x="11" y="16"/>
                    <a:pt x="11" y="0"/>
                  </a:cubicBezTo>
                  <a:close/>
                </a:path>
              </a:pathLst>
            </a:custGeom>
            <a:solidFill>
              <a:srgbClr val="31677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27" name="Freeform 167"/>
            <p:cNvSpPr/>
            <p:nvPr/>
          </p:nvSpPr>
          <p:spPr bwMode="auto">
            <a:xfrm>
              <a:off x="3167063" y="2465388"/>
              <a:ext cx="38100" cy="120650"/>
            </a:xfrm>
            <a:custGeom>
              <a:cxnLst>
                <a:cxn ang="0">
                  <a:pos x="5" y="0"/>
                </a:cxn>
                <a:cxn ang="0">
                  <a:pos x="11" y="36"/>
                </a:cxn>
                <a:cxn ang="0">
                  <a:pos x="5" y="0"/>
                </a:cxn>
              </a:cxnLst>
              <a:rect b="b" l="0" r="r" t="0"/>
              <a:pathLst>
                <a:path h="45" w="14">
                  <a:moveTo>
                    <a:pt x="5" y="0"/>
                  </a:moveTo>
                  <a:cubicBezTo>
                    <a:pt x="14" y="5"/>
                    <a:pt x="2" y="31"/>
                    <a:pt x="11" y="36"/>
                  </a:cubicBezTo>
                  <a:cubicBezTo>
                    <a:pt x="0" y="45"/>
                    <a:pt x="7" y="10"/>
                    <a:pt x="5" y="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28" name="Freeform 168"/>
            <p:cNvSpPr/>
            <p:nvPr/>
          </p:nvSpPr>
          <p:spPr bwMode="auto">
            <a:xfrm>
              <a:off x="5002213" y="2425700"/>
              <a:ext cx="34925" cy="120650"/>
            </a:xfrm>
            <a:custGeom>
              <a:cxnLst>
                <a:cxn ang="0">
                  <a:pos x="13" y="33"/>
                </a:cxn>
                <a:cxn ang="0">
                  <a:pos x="7" y="0"/>
                </a:cxn>
                <a:cxn ang="0">
                  <a:pos x="13" y="33"/>
                </a:cxn>
              </a:cxnLst>
              <a:rect b="b" l="0" r="r" t="0"/>
              <a:pathLst>
                <a:path h="45" w="13">
                  <a:moveTo>
                    <a:pt x="13" y="33"/>
                  </a:moveTo>
                  <a:cubicBezTo>
                    <a:pt x="2" y="45"/>
                    <a:pt x="1" y="5"/>
                    <a:pt x="7" y="0"/>
                  </a:cubicBezTo>
                  <a:cubicBezTo>
                    <a:pt x="10" y="10"/>
                    <a:pt x="0" y="33"/>
                    <a:pt x="13" y="33"/>
                  </a:cubicBezTo>
                  <a:close/>
                </a:path>
              </a:pathLst>
            </a:custGeom>
            <a:solidFill>
              <a:srgbClr val="1C40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29" name="Freeform 169"/>
            <p:cNvSpPr/>
            <p:nvPr/>
          </p:nvSpPr>
          <p:spPr bwMode="auto">
            <a:xfrm>
              <a:off x="5238750" y="2600325"/>
              <a:ext cx="96838" cy="26988"/>
            </a:xfrm>
            <a:custGeom>
              <a:cxnLst>
                <a:cxn ang="0">
                  <a:pos x="0" y="7"/>
                </a:cxn>
                <a:cxn ang="0">
                  <a:pos x="36" y="4"/>
                </a:cxn>
                <a:cxn ang="0">
                  <a:pos x="18" y="10"/>
                </a:cxn>
                <a:cxn ang="0">
                  <a:pos x="0" y="7"/>
                </a:cxn>
              </a:cxnLst>
              <a:rect b="b" l="0" r="r" t="0"/>
              <a:pathLst>
                <a:path h="10" w="36">
                  <a:moveTo>
                    <a:pt x="0" y="7"/>
                  </a:moveTo>
                  <a:cubicBezTo>
                    <a:pt x="6" y="0"/>
                    <a:pt x="25" y="6"/>
                    <a:pt x="36" y="4"/>
                  </a:cubicBezTo>
                  <a:cubicBezTo>
                    <a:pt x="33" y="9"/>
                    <a:pt x="23" y="7"/>
                    <a:pt x="18" y="10"/>
                  </a:cubicBezTo>
                  <a:cubicBezTo>
                    <a:pt x="18" y="3"/>
                    <a:pt x="5" y="9"/>
                    <a:pt x="0" y="7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30" name="Freeform 170"/>
            <p:cNvSpPr/>
            <p:nvPr/>
          </p:nvSpPr>
          <p:spPr bwMode="auto">
            <a:xfrm>
              <a:off x="5094288" y="2608263"/>
              <a:ext cx="193675" cy="31750"/>
            </a:xfrm>
            <a:custGeom>
              <a:cxnLst>
                <a:cxn ang="0">
                  <a:pos x="0" y="7"/>
                </a:cxn>
                <a:cxn ang="0">
                  <a:pos x="54" y="4"/>
                </a:cxn>
                <a:cxn ang="0">
                  <a:pos x="72" y="7"/>
                </a:cxn>
                <a:cxn ang="0">
                  <a:pos x="12" y="10"/>
                </a:cxn>
                <a:cxn ang="0">
                  <a:pos x="0" y="7"/>
                </a:cxn>
              </a:cxnLst>
              <a:rect b="b" l="0" r="r" t="0"/>
              <a:pathLst>
                <a:path h="12" w="72">
                  <a:moveTo>
                    <a:pt x="0" y="7"/>
                  </a:moveTo>
                  <a:cubicBezTo>
                    <a:pt x="21" y="9"/>
                    <a:pt x="35" y="4"/>
                    <a:pt x="54" y="4"/>
                  </a:cubicBezTo>
                  <a:cubicBezTo>
                    <a:pt x="59" y="6"/>
                    <a:pt x="72" y="0"/>
                    <a:pt x="72" y="7"/>
                  </a:cubicBezTo>
                  <a:cubicBezTo>
                    <a:pt x="52" y="8"/>
                    <a:pt x="35" y="12"/>
                    <a:pt x="12" y="10"/>
                  </a:cubicBezTo>
                  <a:cubicBezTo>
                    <a:pt x="7" y="10"/>
                    <a:pt x="1" y="11"/>
                    <a:pt x="0" y="7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31" name="Freeform 172"/>
            <p:cNvSpPr/>
            <p:nvPr/>
          </p:nvSpPr>
          <p:spPr bwMode="auto">
            <a:xfrm>
              <a:off x="5641975" y="2624138"/>
              <a:ext cx="52388" cy="131763"/>
            </a:xfrm>
            <a:custGeom>
              <a:cxnLst>
                <a:cxn ang="0">
                  <a:pos x="0" y="16"/>
                </a:cxn>
                <a:cxn ang="0">
                  <a:pos x="12" y="49"/>
                </a:cxn>
                <a:cxn ang="0">
                  <a:pos x="12" y="16"/>
                </a:cxn>
                <a:cxn ang="0">
                  <a:pos x="0" y="16"/>
                </a:cxn>
              </a:cxnLst>
              <a:rect b="b" l="0" r="r" t="0"/>
              <a:pathLst>
                <a:path h="49" w="19">
                  <a:moveTo>
                    <a:pt x="0" y="16"/>
                  </a:moveTo>
                  <a:cubicBezTo>
                    <a:pt x="17" y="0"/>
                    <a:pt x="19" y="41"/>
                    <a:pt x="12" y="49"/>
                  </a:cubicBezTo>
                  <a:cubicBezTo>
                    <a:pt x="12" y="38"/>
                    <a:pt x="12" y="27"/>
                    <a:pt x="12" y="16"/>
                  </a:cubicBezTo>
                  <a:cubicBezTo>
                    <a:pt x="8" y="16"/>
                    <a:pt x="4" y="16"/>
                    <a:pt x="0" y="16"/>
                  </a:cubicBezTo>
                  <a:close/>
                </a:path>
              </a:pathLst>
            </a:custGeom>
            <a:solidFill>
              <a:srgbClr val="1C40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32" name="Freeform 173"/>
            <p:cNvSpPr/>
            <p:nvPr/>
          </p:nvSpPr>
          <p:spPr bwMode="auto">
            <a:xfrm>
              <a:off x="3124200" y="2667000"/>
              <a:ext cx="68263" cy="65088"/>
            </a:xfrm>
            <a:custGeom>
              <a:cxnLst>
                <a:cxn ang="0">
                  <a:pos x="18" y="0"/>
                </a:cxn>
                <a:cxn ang="0">
                  <a:pos x="21" y="18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0"/>
                </a:cxn>
              </a:cxnLst>
              <a:rect b="b" l="0" r="r" t="0"/>
              <a:pathLst>
                <a:path h="24" w="25">
                  <a:moveTo>
                    <a:pt x="18" y="0"/>
                  </a:moveTo>
                  <a:cubicBezTo>
                    <a:pt x="25" y="0"/>
                    <a:pt x="19" y="13"/>
                    <a:pt x="21" y="18"/>
                  </a:cubicBezTo>
                  <a:cubicBezTo>
                    <a:pt x="18" y="21"/>
                    <a:pt x="2" y="24"/>
                    <a:pt x="0" y="18"/>
                  </a:cubicBezTo>
                  <a:cubicBezTo>
                    <a:pt x="6" y="18"/>
                    <a:pt x="12" y="18"/>
                    <a:pt x="18" y="18"/>
                  </a:cubicBezTo>
                  <a:cubicBezTo>
                    <a:pt x="18" y="12"/>
                    <a:pt x="18" y="6"/>
                    <a:pt x="18" y="0"/>
                  </a:cubicBezTo>
                  <a:close/>
                </a:path>
              </a:pathLst>
            </a:custGeom>
            <a:solidFill>
              <a:srgbClr val="31677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33" name="Freeform 174"/>
            <p:cNvSpPr>
              <a:spLocks noEditPoints="1"/>
            </p:cNvSpPr>
            <p:nvPr/>
          </p:nvSpPr>
          <p:spPr bwMode="auto">
            <a:xfrm>
              <a:off x="4013200" y="2754313"/>
              <a:ext cx="1620838" cy="155575"/>
            </a:xfrm>
            <a:custGeom>
              <a:cxnLst>
                <a:cxn ang="0">
                  <a:pos x="570" y="4"/>
                </a:cxn>
                <a:cxn ang="0">
                  <a:pos x="603" y="7"/>
                </a:cxn>
                <a:cxn ang="0">
                  <a:pos x="507" y="13"/>
                </a:cxn>
                <a:cxn ang="0">
                  <a:pos x="477" y="16"/>
                </a:cxn>
                <a:cxn ang="0">
                  <a:pos x="459" y="16"/>
                </a:cxn>
                <a:cxn ang="0">
                  <a:pos x="423" y="19"/>
                </a:cxn>
                <a:cxn ang="0">
                  <a:pos x="423" y="49"/>
                </a:cxn>
                <a:cxn ang="0">
                  <a:pos x="423" y="55"/>
                </a:cxn>
                <a:cxn ang="0">
                  <a:pos x="417" y="55"/>
                </a:cxn>
                <a:cxn ang="0">
                  <a:pos x="417" y="49"/>
                </a:cxn>
                <a:cxn ang="0">
                  <a:pos x="417" y="22"/>
                </a:cxn>
                <a:cxn ang="0">
                  <a:pos x="417" y="16"/>
                </a:cxn>
                <a:cxn ang="0">
                  <a:pos x="384" y="16"/>
                </a:cxn>
                <a:cxn ang="0">
                  <a:pos x="384" y="52"/>
                </a:cxn>
                <a:cxn ang="0">
                  <a:pos x="387" y="58"/>
                </a:cxn>
                <a:cxn ang="0">
                  <a:pos x="228" y="52"/>
                </a:cxn>
                <a:cxn ang="0">
                  <a:pos x="198" y="49"/>
                </a:cxn>
                <a:cxn ang="0">
                  <a:pos x="189" y="49"/>
                </a:cxn>
                <a:cxn ang="0">
                  <a:pos x="159" y="46"/>
                </a:cxn>
                <a:cxn ang="0">
                  <a:pos x="0" y="46"/>
                </a:cxn>
                <a:cxn ang="0">
                  <a:pos x="0" y="43"/>
                </a:cxn>
                <a:cxn ang="0">
                  <a:pos x="24" y="43"/>
                </a:cxn>
                <a:cxn ang="0">
                  <a:pos x="63" y="43"/>
                </a:cxn>
                <a:cxn ang="0">
                  <a:pos x="168" y="43"/>
                </a:cxn>
                <a:cxn ang="0">
                  <a:pos x="201" y="43"/>
                </a:cxn>
                <a:cxn ang="0">
                  <a:pos x="210" y="43"/>
                </a:cxn>
                <a:cxn ang="0">
                  <a:pos x="243" y="46"/>
                </a:cxn>
                <a:cxn ang="0">
                  <a:pos x="252" y="46"/>
                </a:cxn>
                <a:cxn ang="0">
                  <a:pos x="285" y="49"/>
                </a:cxn>
                <a:cxn ang="0">
                  <a:pos x="318" y="49"/>
                </a:cxn>
                <a:cxn ang="0">
                  <a:pos x="351" y="52"/>
                </a:cxn>
                <a:cxn ang="0">
                  <a:pos x="366" y="52"/>
                </a:cxn>
                <a:cxn ang="0">
                  <a:pos x="369" y="19"/>
                </a:cxn>
                <a:cxn ang="0">
                  <a:pos x="333" y="13"/>
                </a:cxn>
                <a:cxn ang="0">
                  <a:pos x="369" y="13"/>
                </a:cxn>
                <a:cxn ang="0">
                  <a:pos x="414" y="10"/>
                </a:cxn>
                <a:cxn ang="0">
                  <a:pos x="531" y="7"/>
                </a:cxn>
                <a:cxn ang="0">
                  <a:pos x="570" y="4"/>
                </a:cxn>
                <a:cxn ang="0">
                  <a:pos x="375" y="19"/>
                </a:cxn>
                <a:cxn ang="0">
                  <a:pos x="375" y="52"/>
                </a:cxn>
                <a:cxn ang="0">
                  <a:pos x="378" y="22"/>
                </a:cxn>
                <a:cxn ang="0">
                  <a:pos x="375" y="19"/>
                </a:cxn>
              </a:cxnLst>
              <a:rect b="b" l="0" r="r" t="0"/>
              <a:pathLst>
                <a:path h="57" w="603">
                  <a:moveTo>
                    <a:pt x="570" y="4"/>
                  </a:moveTo>
                  <a:cubicBezTo>
                    <a:pt x="580" y="6"/>
                    <a:pt x="598" y="0"/>
                    <a:pt x="603" y="7"/>
                  </a:cubicBezTo>
                  <a:cubicBezTo>
                    <a:pt x="571" y="9"/>
                    <a:pt x="543" y="15"/>
                    <a:pt x="507" y="13"/>
                  </a:cubicBezTo>
                  <a:cubicBezTo>
                    <a:pt x="498" y="15"/>
                    <a:pt x="481" y="9"/>
                    <a:pt x="477" y="16"/>
                  </a:cubicBezTo>
                  <a:cubicBezTo>
                    <a:pt x="471" y="16"/>
                    <a:pt x="465" y="16"/>
                    <a:pt x="459" y="16"/>
                  </a:cubicBezTo>
                  <a:cubicBezTo>
                    <a:pt x="448" y="18"/>
                    <a:pt x="429" y="12"/>
                    <a:pt x="423" y="19"/>
                  </a:cubicBezTo>
                  <a:cubicBezTo>
                    <a:pt x="423" y="29"/>
                    <a:pt x="423" y="39"/>
                    <a:pt x="423" y="49"/>
                  </a:cubicBezTo>
                  <a:cubicBezTo>
                    <a:pt x="423" y="51"/>
                    <a:pt x="423" y="53"/>
                    <a:pt x="423" y="55"/>
                  </a:cubicBezTo>
                  <a:cubicBezTo>
                    <a:pt x="421" y="55"/>
                    <a:pt x="419" y="55"/>
                    <a:pt x="417" y="55"/>
                  </a:cubicBezTo>
                  <a:cubicBezTo>
                    <a:pt x="419" y="52"/>
                    <a:pt x="421" y="50"/>
                    <a:pt x="417" y="49"/>
                  </a:cubicBezTo>
                  <a:cubicBezTo>
                    <a:pt x="417" y="40"/>
                    <a:pt x="417" y="31"/>
                    <a:pt x="417" y="22"/>
                  </a:cubicBezTo>
                  <a:cubicBezTo>
                    <a:pt x="417" y="20"/>
                    <a:pt x="417" y="18"/>
                    <a:pt x="417" y="16"/>
                  </a:cubicBezTo>
                  <a:cubicBezTo>
                    <a:pt x="406" y="16"/>
                    <a:pt x="395" y="16"/>
                    <a:pt x="384" y="16"/>
                  </a:cubicBezTo>
                  <a:cubicBezTo>
                    <a:pt x="384" y="28"/>
                    <a:pt x="384" y="40"/>
                    <a:pt x="384" y="52"/>
                  </a:cubicBezTo>
                  <a:cubicBezTo>
                    <a:pt x="384" y="55"/>
                    <a:pt x="385" y="57"/>
                    <a:pt x="387" y="58"/>
                  </a:cubicBezTo>
                  <a:cubicBezTo>
                    <a:pt x="365" y="54"/>
                    <a:pt x="277" y="56"/>
                    <a:pt x="228" y="52"/>
                  </a:cubicBezTo>
                  <a:cubicBezTo>
                    <a:pt x="224" y="45"/>
                    <a:pt x="207" y="51"/>
                    <a:pt x="198" y="49"/>
                  </a:cubicBezTo>
                  <a:cubicBezTo>
                    <a:pt x="195" y="49"/>
                    <a:pt x="192" y="49"/>
                    <a:pt x="189" y="49"/>
                  </a:cubicBezTo>
                  <a:cubicBezTo>
                    <a:pt x="185" y="42"/>
                    <a:pt x="168" y="48"/>
                    <a:pt x="159" y="46"/>
                  </a:cubicBezTo>
                  <a:cubicBezTo>
                    <a:pt x="106" y="46"/>
                    <a:pt x="53" y="46"/>
                    <a:pt x="0" y="46"/>
                  </a:cubicBezTo>
                  <a:cubicBezTo>
                    <a:pt x="0" y="45"/>
                    <a:pt x="0" y="44"/>
                    <a:pt x="0" y="43"/>
                  </a:cubicBezTo>
                  <a:cubicBezTo>
                    <a:pt x="8" y="43"/>
                    <a:pt x="16" y="43"/>
                    <a:pt x="24" y="43"/>
                  </a:cubicBezTo>
                  <a:cubicBezTo>
                    <a:pt x="37" y="43"/>
                    <a:pt x="50" y="43"/>
                    <a:pt x="63" y="43"/>
                  </a:cubicBezTo>
                  <a:cubicBezTo>
                    <a:pt x="98" y="43"/>
                    <a:pt x="133" y="43"/>
                    <a:pt x="168" y="43"/>
                  </a:cubicBezTo>
                  <a:cubicBezTo>
                    <a:pt x="179" y="43"/>
                    <a:pt x="190" y="43"/>
                    <a:pt x="201" y="43"/>
                  </a:cubicBezTo>
                  <a:cubicBezTo>
                    <a:pt x="204" y="43"/>
                    <a:pt x="207" y="43"/>
                    <a:pt x="210" y="43"/>
                  </a:cubicBezTo>
                  <a:cubicBezTo>
                    <a:pt x="215" y="50"/>
                    <a:pt x="233" y="44"/>
                    <a:pt x="243" y="46"/>
                  </a:cubicBezTo>
                  <a:cubicBezTo>
                    <a:pt x="246" y="46"/>
                    <a:pt x="249" y="46"/>
                    <a:pt x="252" y="46"/>
                  </a:cubicBezTo>
                  <a:cubicBezTo>
                    <a:pt x="257" y="53"/>
                    <a:pt x="275" y="47"/>
                    <a:pt x="285" y="49"/>
                  </a:cubicBezTo>
                  <a:cubicBezTo>
                    <a:pt x="296" y="49"/>
                    <a:pt x="307" y="49"/>
                    <a:pt x="318" y="49"/>
                  </a:cubicBezTo>
                  <a:cubicBezTo>
                    <a:pt x="323" y="56"/>
                    <a:pt x="341" y="50"/>
                    <a:pt x="351" y="52"/>
                  </a:cubicBezTo>
                  <a:cubicBezTo>
                    <a:pt x="356" y="52"/>
                    <a:pt x="361" y="52"/>
                    <a:pt x="366" y="52"/>
                  </a:cubicBezTo>
                  <a:cubicBezTo>
                    <a:pt x="373" y="47"/>
                    <a:pt x="367" y="29"/>
                    <a:pt x="369" y="19"/>
                  </a:cubicBezTo>
                  <a:cubicBezTo>
                    <a:pt x="364" y="10"/>
                    <a:pt x="338" y="22"/>
                    <a:pt x="333" y="13"/>
                  </a:cubicBezTo>
                  <a:cubicBezTo>
                    <a:pt x="345" y="13"/>
                    <a:pt x="357" y="13"/>
                    <a:pt x="369" y="13"/>
                  </a:cubicBezTo>
                  <a:cubicBezTo>
                    <a:pt x="383" y="11"/>
                    <a:pt x="405" y="17"/>
                    <a:pt x="414" y="10"/>
                  </a:cubicBezTo>
                  <a:cubicBezTo>
                    <a:pt x="456" y="12"/>
                    <a:pt x="489" y="5"/>
                    <a:pt x="531" y="7"/>
                  </a:cubicBezTo>
                  <a:cubicBezTo>
                    <a:pt x="543" y="5"/>
                    <a:pt x="563" y="11"/>
                    <a:pt x="570" y="4"/>
                  </a:cubicBezTo>
                  <a:close/>
                  <a:moveTo>
                    <a:pt x="375" y="19"/>
                  </a:moveTo>
                  <a:cubicBezTo>
                    <a:pt x="370" y="23"/>
                    <a:pt x="370" y="48"/>
                    <a:pt x="375" y="52"/>
                  </a:cubicBezTo>
                  <a:cubicBezTo>
                    <a:pt x="386" y="54"/>
                    <a:pt x="382" y="25"/>
                    <a:pt x="378" y="22"/>
                  </a:cubicBezTo>
                  <a:cubicBezTo>
                    <a:pt x="378" y="19"/>
                    <a:pt x="377" y="14"/>
                    <a:pt x="375" y="1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34" name="Freeform 175"/>
            <p:cNvSpPr/>
            <p:nvPr/>
          </p:nvSpPr>
          <p:spPr bwMode="auto">
            <a:xfrm>
              <a:off x="5045075" y="2797175"/>
              <a:ext cx="88900" cy="96838"/>
            </a:xfrm>
            <a:custGeom>
              <a:cxnLst>
                <a:cxn ang="0">
                  <a:pos x="0" y="36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6"/>
                </a:cxn>
                <a:cxn ang="0">
                  <a:pos x="3" y="3"/>
                </a:cxn>
                <a:cxn ang="0">
                  <a:pos x="3" y="33"/>
                </a:cxn>
                <a:cxn ang="0">
                  <a:pos x="3" y="36"/>
                </a:cxn>
                <a:cxn ang="0">
                  <a:pos x="0" y="36"/>
                </a:cxn>
              </a:cxnLst>
              <a:rect b="b" l="0" r="r" t="0"/>
              <a:pathLst>
                <a:path h="36" w="33">
                  <a:moveTo>
                    <a:pt x="0" y="36"/>
                  </a:moveTo>
                  <a:cubicBezTo>
                    <a:pt x="0" y="24"/>
                    <a:pt x="0" y="12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33" y="2"/>
                    <a:pt x="33" y="4"/>
                    <a:pt x="33" y="6"/>
                  </a:cubicBezTo>
                  <a:cubicBezTo>
                    <a:pt x="27" y="1"/>
                    <a:pt x="13" y="4"/>
                    <a:pt x="3" y="3"/>
                  </a:cubicBezTo>
                  <a:cubicBezTo>
                    <a:pt x="3" y="13"/>
                    <a:pt x="3" y="23"/>
                    <a:pt x="3" y="33"/>
                  </a:cubicBezTo>
                  <a:cubicBezTo>
                    <a:pt x="3" y="34"/>
                    <a:pt x="3" y="35"/>
                    <a:pt x="3" y="36"/>
                  </a:cubicBezTo>
                  <a:cubicBezTo>
                    <a:pt x="2" y="36"/>
                    <a:pt x="1" y="36"/>
                    <a:pt x="0" y="36"/>
                  </a:cubicBezTo>
                  <a:close/>
                </a:path>
              </a:pathLst>
            </a:custGeom>
            <a:solidFill>
              <a:srgbClr val="31677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35" name="Freeform 176"/>
            <p:cNvSpPr/>
            <p:nvPr/>
          </p:nvSpPr>
          <p:spPr bwMode="auto">
            <a:xfrm>
              <a:off x="5021263" y="2813050"/>
              <a:ext cx="30163" cy="85725"/>
            </a:xfrm>
            <a:custGeom>
              <a:cxnLst>
                <a:cxn ang="0">
                  <a:pos x="3" y="0"/>
                </a:cxn>
                <a:cxn ang="0">
                  <a:pos x="0" y="30"/>
                </a:cxn>
                <a:cxn ang="0">
                  <a:pos x="0" y="27"/>
                </a:cxn>
                <a:cxn ang="0">
                  <a:pos x="3" y="0"/>
                </a:cxn>
              </a:cxnLst>
              <a:rect b="b" l="0" r="r" t="0"/>
              <a:pathLst>
                <a:path h="32" w="11">
                  <a:moveTo>
                    <a:pt x="3" y="0"/>
                  </a:moveTo>
                  <a:cubicBezTo>
                    <a:pt x="7" y="3"/>
                    <a:pt x="11" y="32"/>
                    <a:pt x="0" y="30"/>
                  </a:cubicBezTo>
                  <a:cubicBezTo>
                    <a:pt x="0" y="29"/>
                    <a:pt x="0" y="28"/>
                    <a:pt x="0" y="27"/>
                  </a:cubicBezTo>
                  <a:cubicBezTo>
                    <a:pt x="7" y="24"/>
                    <a:pt x="1" y="8"/>
                    <a:pt x="3" y="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36" name="Freeform 177"/>
            <p:cNvSpPr/>
            <p:nvPr/>
          </p:nvSpPr>
          <p:spPr bwMode="auto">
            <a:xfrm>
              <a:off x="5392738" y="2852738"/>
              <a:ext cx="338138" cy="69850"/>
            </a:xfrm>
            <a:custGeom>
              <a:cxnLst>
                <a:cxn ang="0">
                  <a:pos x="0" y="9"/>
                </a:cxn>
                <a:cxn ang="0">
                  <a:pos x="87" y="0"/>
                </a:cxn>
                <a:cxn ang="0">
                  <a:pos x="120" y="0"/>
                </a:cxn>
                <a:cxn ang="0">
                  <a:pos x="114" y="24"/>
                </a:cxn>
                <a:cxn ang="0">
                  <a:pos x="114" y="6"/>
                </a:cxn>
                <a:cxn ang="0">
                  <a:pos x="0" y="12"/>
                </a:cxn>
                <a:cxn ang="0">
                  <a:pos x="0" y="9"/>
                </a:cxn>
              </a:cxnLst>
              <a:rect b="b" l="0" r="r" t="0"/>
              <a:pathLst>
                <a:path h="26" w="125">
                  <a:moveTo>
                    <a:pt x="0" y="9"/>
                  </a:moveTo>
                  <a:cubicBezTo>
                    <a:pt x="33" y="10"/>
                    <a:pt x="59" y="4"/>
                    <a:pt x="87" y="0"/>
                  </a:cubicBezTo>
                  <a:cubicBezTo>
                    <a:pt x="98" y="0"/>
                    <a:pt x="109" y="0"/>
                    <a:pt x="120" y="0"/>
                  </a:cubicBezTo>
                  <a:cubicBezTo>
                    <a:pt x="118" y="8"/>
                    <a:pt x="126" y="26"/>
                    <a:pt x="114" y="24"/>
                  </a:cubicBezTo>
                  <a:cubicBezTo>
                    <a:pt x="114" y="18"/>
                    <a:pt x="114" y="12"/>
                    <a:pt x="114" y="6"/>
                  </a:cubicBezTo>
                  <a:cubicBezTo>
                    <a:pt x="75" y="7"/>
                    <a:pt x="42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37" name="Freeform 178"/>
            <p:cNvSpPr/>
            <p:nvPr/>
          </p:nvSpPr>
          <p:spPr bwMode="auto">
            <a:xfrm>
              <a:off x="5045075" y="2886075"/>
              <a:ext cx="100013" cy="23813"/>
            </a:xfrm>
            <a:custGeom>
              <a:cxnLst>
                <a:cxn ang="0">
                  <a:pos x="3" y="3"/>
                </a:cxn>
                <a:cxn ang="0">
                  <a:pos x="33" y="0"/>
                </a:cxn>
                <a:cxn ang="0">
                  <a:pos x="33" y="6"/>
                </a:cxn>
                <a:cxn ang="0">
                  <a:pos x="3" y="9"/>
                </a:cxn>
                <a:cxn ang="0">
                  <a:pos x="0" y="3"/>
                </a:cxn>
                <a:cxn ang="0">
                  <a:pos x="3" y="3"/>
                </a:cxn>
              </a:cxnLst>
              <a:rect b="b" l="0" r="r" t="0"/>
              <a:pathLst>
                <a:path h="9" w="37">
                  <a:moveTo>
                    <a:pt x="3" y="3"/>
                  </a:moveTo>
                  <a:cubicBezTo>
                    <a:pt x="12" y="1"/>
                    <a:pt x="29" y="7"/>
                    <a:pt x="33" y="0"/>
                  </a:cubicBezTo>
                  <a:cubicBezTo>
                    <a:pt x="37" y="1"/>
                    <a:pt x="35" y="3"/>
                    <a:pt x="33" y="6"/>
                  </a:cubicBezTo>
                  <a:cubicBezTo>
                    <a:pt x="24" y="8"/>
                    <a:pt x="7" y="2"/>
                    <a:pt x="3" y="9"/>
                  </a:cubicBezTo>
                  <a:cubicBezTo>
                    <a:pt x="1" y="8"/>
                    <a:pt x="0" y="6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1C40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38" name="Freeform 179"/>
            <p:cNvSpPr>
              <a:spLocks noEditPoints="1"/>
            </p:cNvSpPr>
            <p:nvPr/>
          </p:nvSpPr>
          <p:spPr bwMode="auto">
            <a:xfrm>
              <a:off x="2489200" y="2716213"/>
              <a:ext cx="3508375" cy="1727200"/>
            </a:xfrm>
            <a:custGeom>
              <a:cxnLst>
                <a:cxn ang="0">
                  <a:pos x="509" y="174"/>
                </a:cxn>
                <a:cxn ang="0">
                  <a:pos x="872" y="141"/>
                </a:cxn>
                <a:cxn ang="0">
                  <a:pos x="1052" y="141"/>
                </a:cxn>
                <a:cxn ang="0">
                  <a:pos x="1133" y="285"/>
                </a:cxn>
                <a:cxn ang="0">
                  <a:pos x="1172" y="528"/>
                </a:cxn>
                <a:cxn ang="0">
                  <a:pos x="1208" y="579"/>
                </a:cxn>
                <a:cxn ang="0">
                  <a:pos x="1103" y="525"/>
                </a:cxn>
                <a:cxn ang="0">
                  <a:pos x="1040" y="324"/>
                </a:cxn>
                <a:cxn ang="0">
                  <a:pos x="980" y="372"/>
                </a:cxn>
                <a:cxn ang="0">
                  <a:pos x="911" y="297"/>
                </a:cxn>
                <a:cxn ang="0">
                  <a:pos x="323" y="324"/>
                </a:cxn>
                <a:cxn ang="0">
                  <a:pos x="251" y="396"/>
                </a:cxn>
                <a:cxn ang="0">
                  <a:pos x="254" y="369"/>
                </a:cxn>
                <a:cxn ang="0">
                  <a:pos x="170" y="558"/>
                </a:cxn>
                <a:cxn ang="0">
                  <a:pos x="62" y="636"/>
                </a:cxn>
                <a:cxn ang="0">
                  <a:pos x="104" y="585"/>
                </a:cxn>
                <a:cxn ang="0">
                  <a:pos x="140" y="333"/>
                </a:cxn>
                <a:cxn ang="0">
                  <a:pos x="209" y="321"/>
                </a:cxn>
                <a:cxn ang="0">
                  <a:pos x="914" y="288"/>
                </a:cxn>
                <a:cxn ang="0">
                  <a:pos x="836" y="261"/>
                </a:cxn>
                <a:cxn ang="0">
                  <a:pos x="1133" y="252"/>
                </a:cxn>
                <a:cxn ang="0">
                  <a:pos x="1139" y="237"/>
                </a:cxn>
                <a:cxn ang="0">
                  <a:pos x="833" y="243"/>
                </a:cxn>
                <a:cxn ang="0">
                  <a:pos x="722" y="240"/>
                </a:cxn>
                <a:cxn ang="0">
                  <a:pos x="995" y="234"/>
                </a:cxn>
                <a:cxn ang="0">
                  <a:pos x="1073" y="204"/>
                </a:cxn>
                <a:cxn ang="0">
                  <a:pos x="1010" y="177"/>
                </a:cxn>
                <a:cxn ang="0">
                  <a:pos x="194" y="207"/>
                </a:cxn>
                <a:cxn ang="0">
                  <a:pos x="83" y="117"/>
                </a:cxn>
                <a:cxn ang="0">
                  <a:pos x="89" y="0"/>
                </a:cxn>
                <a:cxn ang="0">
                  <a:pos x="236" y="36"/>
                </a:cxn>
                <a:cxn ang="0">
                  <a:pos x="848" y="30"/>
                </a:cxn>
                <a:cxn ang="0">
                  <a:pos x="293" y="75"/>
                </a:cxn>
                <a:cxn ang="0">
                  <a:pos x="236" y="144"/>
                </a:cxn>
                <a:cxn ang="0">
                  <a:pos x="383" y="99"/>
                </a:cxn>
                <a:cxn ang="0">
                  <a:pos x="677" y="123"/>
                </a:cxn>
                <a:cxn ang="0">
                  <a:pos x="794" y="93"/>
                </a:cxn>
                <a:cxn ang="0">
                  <a:pos x="839" y="90"/>
                </a:cxn>
                <a:cxn ang="0">
                  <a:pos x="986" y="102"/>
                </a:cxn>
                <a:cxn ang="0">
                  <a:pos x="914" y="120"/>
                </a:cxn>
                <a:cxn ang="0">
                  <a:pos x="452" y="138"/>
                </a:cxn>
                <a:cxn ang="0">
                  <a:pos x="269" y="177"/>
                </a:cxn>
                <a:cxn ang="0">
                  <a:pos x="245" y="207"/>
                </a:cxn>
                <a:cxn ang="0">
                  <a:pos x="980" y="108"/>
                </a:cxn>
                <a:cxn ang="0">
                  <a:pos x="950" y="171"/>
                </a:cxn>
                <a:cxn ang="0">
                  <a:pos x="1085" y="363"/>
                </a:cxn>
                <a:cxn ang="0">
                  <a:pos x="1145" y="492"/>
                </a:cxn>
                <a:cxn ang="0">
                  <a:pos x="1073" y="360"/>
                </a:cxn>
                <a:cxn ang="0">
                  <a:pos x="1061" y="333"/>
                </a:cxn>
                <a:cxn ang="0">
                  <a:pos x="1055" y="318"/>
                </a:cxn>
                <a:cxn ang="0">
                  <a:pos x="953" y="321"/>
                </a:cxn>
                <a:cxn ang="0">
                  <a:pos x="257" y="333"/>
                </a:cxn>
                <a:cxn ang="0">
                  <a:pos x="290" y="336"/>
                </a:cxn>
                <a:cxn ang="0">
                  <a:pos x="158" y="549"/>
                </a:cxn>
                <a:cxn ang="0">
                  <a:pos x="176" y="345"/>
                </a:cxn>
                <a:cxn ang="0">
                  <a:pos x="920" y="306"/>
                </a:cxn>
                <a:cxn ang="0">
                  <a:pos x="947" y="330"/>
                </a:cxn>
                <a:cxn ang="0">
                  <a:pos x="239" y="42"/>
                </a:cxn>
              </a:cxnLst>
              <a:rect b="b" l="0" r="r" t="0"/>
              <a:pathLst>
                <a:path h="642" w="1304">
                  <a:moveTo>
                    <a:pt x="761" y="195"/>
                  </a:moveTo>
                  <a:cubicBezTo>
                    <a:pt x="818" y="185"/>
                    <a:pt x="871" y="171"/>
                    <a:pt x="938" y="171"/>
                  </a:cubicBezTo>
                  <a:cubicBezTo>
                    <a:pt x="939" y="171"/>
                    <a:pt x="940" y="171"/>
                    <a:pt x="941" y="171"/>
                  </a:cubicBezTo>
                  <a:cubicBezTo>
                    <a:pt x="941" y="163"/>
                    <a:pt x="941" y="155"/>
                    <a:pt x="941" y="147"/>
                  </a:cubicBezTo>
                  <a:cubicBezTo>
                    <a:pt x="938" y="144"/>
                    <a:pt x="920" y="141"/>
                    <a:pt x="917" y="147"/>
                  </a:cubicBezTo>
                  <a:cubicBezTo>
                    <a:pt x="888" y="147"/>
                    <a:pt x="864" y="152"/>
                    <a:pt x="833" y="150"/>
                  </a:cubicBezTo>
                  <a:cubicBezTo>
                    <a:pt x="824" y="152"/>
                    <a:pt x="807" y="146"/>
                    <a:pt x="803" y="153"/>
                  </a:cubicBezTo>
                  <a:cubicBezTo>
                    <a:pt x="709" y="164"/>
                    <a:pt x="613" y="173"/>
                    <a:pt x="509" y="174"/>
                  </a:cubicBezTo>
                  <a:cubicBezTo>
                    <a:pt x="482" y="174"/>
                    <a:pt x="455" y="174"/>
                    <a:pt x="428" y="174"/>
                  </a:cubicBezTo>
                  <a:cubicBezTo>
                    <a:pt x="420" y="174"/>
                    <a:pt x="412" y="174"/>
                    <a:pt x="404" y="174"/>
                  </a:cubicBezTo>
                  <a:cubicBezTo>
                    <a:pt x="404" y="173"/>
                    <a:pt x="404" y="172"/>
                    <a:pt x="404" y="171"/>
                  </a:cubicBezTo>
                  <a:cubicBezTo>
                    <a:pt x="423" y="171"/>
                    <a:pt x="442" y="171"/>
                    <a:pt x="461" y="171"/>
                  </a:cubicBezTo>
                  <a:cubicBezTo>
                    <a:pt x="471" y="169"/>
                    <a:pt x="489" y="175"/>
                    <a:pt x="494" y="168"/>
                  </a:cubicBezTo>
                  <a:cubicBezTo>
                    <a:pt x="524" y="170"/>
                    <a:pt x="545" y="163"/>
                    <a:pt x="575" y="165"/>
                  </a:cubicBezTo>
                  <a:cubicBezTo>
                    <a:pt x="585" y="163"/>
                    <a:pt x="603" y="169"/>
                    <a:pt x="608" y="162"/>
                  </a:cubicBezTo>
                  <a:cubicBezTo>
                    <a:pt x="700" y="159"/>
                    <a:pt x="781" y="145"/>
                    <a:pt x="872" y="141"/>
                  </a:cubicBezTo>
                  <a:cubicBezTo>
                    <a:pt x="888" y="139"/>
                    <a:pt x="912" y="145"/>
                    <a:pt x="923" y="138"/>
                  </a:cubicBezTo>
                  <a:cubicBezTo>
                    <a:pt x="934" y="138"/>
                    <a:pt x="945" y="138"/>
                    <a:pt x="956" y="138"/>
                  </a:cubicBezTo>
                  <a:cubicBezTo>
                    <a:pt x="1002" y="138"/>
                    <a:pt x="1048" y="138"/>
                    <a:pt x="1094" y="138"/>
                  </a:cubicBezTo>
                  <a:cubicBezTo>
                    <a:pt x="1128" y="136"/>
                    <a:pt x="1170" y="142"/>
                    <a:pt x="1199" y="135"/>
                  </a:cubicBezTo>
                  <a:cubicBezTo>
                    <a:pt x="1201" y="127"/>
                    <a:pt x="1195" y="127"/>
                    <a:pt x="1196" y="120"/>
                  </a:cubicBezTo>
                  <a:cubicBezTo>
                    <a:pt x="1196" y="118"/>
                    <a:pt x="1196" y="116"/>
                    <a:pt x="1196" y="114"/>
                  </a:cubicBezTo>
                  <a:cubicBezTo>
                    <a:pt x="1206" y="115"/>
                    <a:pt x="1201" y="131"/>
                    <a:pt x="1202" y="141"/>
                  </a:cubicBezTo>
                  <a:cubicBezTo>
                    <a:pt x="1152" y="141"/>
                    <a:pt x="1102" y="141"/>
                    <a:pt x="1052" y="141"/>
                  </a:cubicBezTo>
                  <a:cubicBezTo>
                    <a:pt x="1034" y="143"/>
                    <a:pt x="1008" y="137"/>
                    <a:pt x="995" y="144"/>
                  </a:cubicBezTo>
                  <a:cubicBezTo>
                    <a:pt x="995" y="145"/>
                    <a:pt x="995" y="146"/>
                    <a:pt x="995" y="147"/>
                  </a:cubicBezTo>
                  <a:cubicBezTo>
                    <a:pt x="1008" y="178"/>
                    <a:pt x="1055" y="168"/>
                    <a:pt x="1094" y="168"/>
                  </a:cubicBezTo>
                  <a:cubicBezTo>
                    <a:pt x="1135" y="168"/>
                    <a:pt x="1180" y="168"/>
                    <a:pt x="1214" y="168"/>
                  </a:cubicBezTo>
                  <a:cubicBezTo>
                    <a:pt x="1226" y="180"/>
                    <a:pt x="1231" y="190"/>
                    <a:pt x="1226" y="213"/>
                  </a:cubicBezTo>
                  <a:cubicBezTo>
                    <a:pt x="1244" y="207"/>
                    <a:pt x="1255" y="226"/>
                    <a:pt x="1268" y="237"/>
                  </a:cubicBezTo>
                  <a:cubicBezTo>
                    <a:pt x="1281" y="247"/>
                    <a:pt x="1304" y="255"/>
                    <a:pt x="1304" y="270"/>
                  </a:cubicBezTo>
                  <a:cubicBezTo>
                    <a:pt x="1261" y="266"/>
                    <a:pt x="1194" y="287"/>
                    <a:pt x="1133" y="285"/>
                  </a:cubicBezTo>
                  <a:cubicBezTo>
                    <a:pt x="1122" y="285"/>
                    <a:pt x="1111" y="285"/>
                    <a:pt x="1100" y="285"/>
                  </a:cubicBezTo>
                  <a:cubicBezTo>
                    <a:pt x="1105" y="289"/>
                    <a:pt x="1112" y="291"/>
                    <a:pt x="1115" y="297"/>
                  </a:cubicBezTo>
                  <a:cubicBezTo>
                    <a:pt x="1117" y="323"/>
                    <a:pt x="1121" y="347"/>
                    <a:pt x="1130" y="366"/>
                  </a:cubicBezTo>
                  <a:cubicBezTo>
                    <a:pt x="1130" y="377"/>
                    <a:pt x="1139" y="379"/>
                    <a:pt x="1139" y="390"/>
                  </a:cubicBezTo>
                  <a:cubicBezTo>
                    <a:pt x="1141" y="405"/>
                    <a:pt x="1135" y="428"/>
                    <a:pt x="1142" y="438"/>
                  </a:cubicBezTo>
                  <a:cubicBezTo>
                    <a:pt x="1134" y="473"/>
                    <a:pt x="1167" y="498"/>
                    <a:pt x="1151" y="513"/>
                  </a:cubicBezTo>
                  <a:cubicBezTo>
                    <a:pt x="1151" y="516"/>
                    <a:pt x="1151" y="519"/>
                    <a:pt x="1151" y="522"/>
                  </a:cubicBezTo>
                  <a:cubicBezTo>
                    <a:pt x="1151" y="531"/>
                    <a:pt x="1172" y="519"/>
                    <a:pt x="1172" y="528"/>
                  </a:cubicBezTo>
                  <a:cubicBezTo>
                    <a:pt x="1167" y="533"/>
                    <a:pt x="1177" y="549"/>
                    <a:pt x="1193" y="543"/>
                  </a:cubicBezTo>
                  <a:cubicBezTo>
                    <a:pt x="1182" y="555"/>
                    <a:pt x="1196" y="552"/>
                    <a:pt x="1208" y="555"/>
                  </a:cubicBezTo>
                  <a:cubicBezTo>
                    <a:pt x="1205" y="560"/>
                    <a:pt x="1202" y="565"/>
                    <a:pt x="1193" y="564"/>
                  </a:cubicBezTo>
                  <a:cubicBezTo>
                    <a:pt x="1193" y="571"/>
                    <a:pt x="1206" y="565"/>
                    <a:pt x="1211" y="567"/>
                  </a:cubicBezTo>
                  <a:cubicBezTo>
                    <a:pt x="1221" y="577"/>
                    <a:pt x="1209" y="594"/>
                    <a:pt x="1223" y="597"/>
                  </a:cubicBezTo>
                  <a:cubicBezTo>
                    <a:pt x="1223" y="598"/>
                    <a:pt x="1223" y="599"/>
                    <a:pt x="1223" y="600"/>
                  </a:cubicBezTo>
                  <a:cubicBezTo>
                    <a:pt x="1217" y="600"/>
                    <a:pt x="1211" y="600"/>
                    <a:pt x="1205" y="600"/>
                  </a:cubicBezTo>
                  <a:cubicBezTo>
                    <a:pt x="1202" y="589"/>
                    <a:pt x="1211" y="587"/>
                    <a:pt x="1208" y="579"/>
                  </a:cubicBezTo>
                  <a:cubicBezTo>
                    <a:pt x="1182" y="575"/>
                    <a:pt x="1179" y="548"/>
                    <a:pt x="1151" y="546"/>
                  </a:cubicBezTo>
                  <a:cubicBezTo>
                    <a:pt x="1150" y="539"/>
                    <a:pt x="1135" y="546"/>
                    <a:pt x="1133" y="540"/>
                  </a:cubicBezTo>
                  <a:cubicBezTo>
                    <a:pt x="1120" y="516"/>
                    <a:pt x="1092" y="538"/>
                    <a:pt x="1064" y="534"/>
                  </a:cubicBezTo>
                  <a:cubicBezTo>
                    <a:pt x="1049" y="532"/>
                    <a:pt x="1026" y="538"/>
                    <a:pt x="1016" y="531"/>
                  </a:cubicBezTo>
                  <a:cubicBezTo>
                    <a:pt x="1018" y="531"/>
                    <a:pt x="1020" y="531"/>
                    <a:pt x="1022" y="531"/>
                  </a:cubicBezTo>
                  <a:cubicBezTo>
                    <a:pt x="1035" y="529"/>
                    <a:pt x="1056" y="535"/>
                    <a:pt x="1064" y="528"/>
                  </a:cubicBezTo>
                  <a:cubicBezTo>
                    <a:pt x="1076" y="530"/>
                    <a:pt x="1081" y="525"/>
                    <a:pt x="1091" y="525"/>
                  </a:cubicBezTo>
                  <a:cubicBezTo>
                    <a:pt x="1095" y="525"/>
                    <a:pt x="1099" y="525"/>
                    <a:pt x="1103" y="525"/>
                  </a:cubicBezTo>
                  <a:cubicBezTo>
                    <a:pt x="1099" y="504"/>
                    <a:pt x="1082" y="496"/>
                    <a:pt x="1061" y="492"/>
                  </a:cubicBezTo>
                  <a:cubicBezTo>
                    <a:pt x="1061" y="487"/>
                    <a:pt x="1061" y="482"/>
                    <a:pt x="1061" y="477"/>
                  </a:cubicBezTo>
                  <a:cubicBezTo>
                    <a:pt x="1061" y="462"/>
                    <a:pt x="1061" y="447"/>
                    <a:pt x="1061" y="432"/>
                  </a:cubicBezTo>
                  <a:cubicBezTo>
                    <a:pt x="1061" y="429"/>
                    <a:pt x="1061" y="426"/>
                    <a:pt x="1061" y="423"/>
                  </a:cubicBezTo>
                  <a:cubicBezTo>
                    <a:pt x="1059" y="411"/>
                    <a:pt x="1065" y="391"/>
                    <a:pt x="1058" y="384"/>
                  </a:cubicBezTo>
                  <a:cubicBezTo>
                    <a:pt x="1056" y="375"/>
                    <a:pt x="1062" y="358"/>
                    <a:pt x="1055" y="354"/>
                  </a:cubicBezTo>
                  <a:cubicBezTo>
                    <a:pt x="1056" y="341"/>
                    <a:pt x="1047" y="326"/>
                    <a:pt x="1049" y="321"/>
                  </a:cubicBezTo>
                  <a:cubicBezTo>
                    <a:pt x="1049" y="314"/>
                    <a:pt x="1039" y="320"/>
                    <a:pt x="1040" y="324"/>
                  </a:cubicBezTo>
                  <a:cubicBezTo>
                    <a:pt x="1033" y="319"/>
                    <a:pt x="1057" y="303"/>
                    <a:pt x="1043" y="291"/>
                  </a:cubicBezTo>
                  <a:cubicBezTo>
                    <a:pt x="1030" y="286"/>
                    <a:pt x="996" y="286"/>
                    <a:pt x="983" y="291"/>
                  </a:cubicBezTo>
                  <a:cubicBezTo>
                    <a:pt x="978" y="304"/>
                    <a:pt x="997" y="353"/>
                    <a:pt x="968" y="351"/>
                  </a:cubicBezTo>
                  <a:cubicBezTo>
                    <a:pt x="968" y="360"/>
                    <a:pt x="982" y="355"/>
                    <a:pt x="986" y="360"/>
                  </a:cubicBezTo>
                  <a:cubicBezTo>
                    <a:pt x="986" y="362"/>
                    <a:pt x="986" y="364"/>
                    <a:pt x="986" y="366"/>
                  </a:cubicBezTo>
                  <a:cubicBezTo>
                    <a:pt x="982" y="366"/>
                    <a:pt x="978" y="366"/>
                    <a:pt x="974" y="366"/>
                  </a:cubicBezTo>
                  <a:cubicBezTo>
                    <a:pt x="964" y="364"/>
                    <a:pt x="960" y="368"/>
                    <a:pt x="953" y="369"/>
                  </a:cubicBezTo>
                  <a:cubicBezTo>
                    <a:pt x="956" y="376"/>
                    <a:pt x="972" y="370"/>
                    <a:pt x="980" y="372"/>
                  </a:cubicBezTo>
                  <a:cubicBezTo>
                    <a:pt x="972" y="381"/>
                    <a:pt x="998" y="381"/>
                    <a:pt x="1004" y="393"/>
                  </a:cubicBezTo>
                  <a:cubicBezTo>
                    <a:pt x="1000" y="393"/>
                    <a:pt x="996" y="393"/>
                    <a:pt x="992" y="393"/>
                  </a:cubicBezTo>
                  <a:cubicBezTo>
                    <a:pt x="991" y="400"/>
                    <a:pt x="1003" y="394"/>
                    <a:pt x="1007" y="396"/>
                  </a:cubicBezTo>
                  <a:cubicBezTo>
                    <a:pt x="1004" y="406"/>
                    <a:pt x="992" y="407"/>
                    <a:pt x="983" y="411"/>
                  </a:cubicBezTo>
                  <a:cubicBezTo>
                    <a:pt x="981" y="403"/>
                    <a:pt x="989" y="405"/>
                    <a:pt x="992" y="402"/>
                  </a:cubicBezTo>
                  <a:cubicBezTo>
                    <a:pt x="958" y="396"/>
                    <a:pt x="947" y="369"/>
                    <a:pt x="920" y="363"/>
                  </a:cubicBezTo>
                  <a:cubicBezTo>
                    <a:pt x="924" y="350"/>
                    <a:pt x="923" y="348"/>
                    <a:pt x="911" y="345"/>
                  </a:cubicBezTo>
                  <a:cubicBezTo>
                    <a:pt x="918" y="310"/>
                    <a:pt x="896" y="314"/>
                    <a:pt x="911" y="297"/>
                  </a:cubicBezTo>
                  <a:cubicBezTo>
                    <a:pt x="902" y="292"/>
                    <a:pt x="872" y="292"/>
                    <a:pt x="863" y="297"/>
                  </a:cubicBezTo>
                  <a:cubicBezTo>
                    <a:pt x="842" y="297"/>
                    <a:pt x="821" y="297"/>
                    <a:pt x="800" y="297"/>
                  </a:cubicBezTo>
                  <a:cubicBezTo>
                    <a:pt x="787" y="299"/>
                    <a:pt x="766" y="293"/>
                    <a:pt x="758" y="300"/>
                  </a:cubicBezTo>
                  <a:cubicBezTo>
                    <a:pt x="745" y="300"/>
                    <a:pt x="732" y="300"/>
                    <a:pt x="719" y="300"/>
                  </a:cubicBezTo>
                  <a:cubicBezTo>
                    <a:pt x="705" y="300"/>
                    <a:pt x="691" y="300"/>
                    <a:pt x="677" y="300"/>
                  </a:cubicBezTo>
                  <a:cubicBezTo>
                    <a:pt x="663" y="300"/>
                    <a:pt x="649" y="300"/>
                    <a:pt x="635" y="300"/>
                  </a:cubicBezTo>
                  <a:cubicBezTo>
                    <a:pt x="622" y="302"/>
                    <a:pt x="601" y="296"/>
                    <a:pt x="593" y="303"/>
                  </a:cubicBezTo>
                  <a:cubicBezTo>
                    <a:pt x="488" y="295"/>
                    <a:pt x="418" y="322"/>
                    <a:pt x="323" y="324"/>
                  </a:cubicBezTo>
                  <a:cubicBezTo>
                    <a:pt x="316" y="330"/>
                    <a:pt x="322" y="349"/>
                    <a:pt x="320" y="360"/>
                  </a:cubicBezTo>
                  <a:cubicBezTo>
                    <a:pt x="311" y="380"/>
                    <a:pt x="324" y="384"/>
                    <a:pt x="323" y="399"/>
                  </a:cubicBezTo>
                  <a:cubicBezTo>
                    <a:pt x="309" y="397"/>
                    <a:pt x="304" y="404"/>
                    <a:pt x="290" y="402"/>
                  </a:cubicBezTo>
                  <a:cubicBezTo>
                    <a:pt x="285" y="402"/>
                    <a:pt x="280" y="402"/>
                    <a:pt x="275" y="402"/>
                  </a:cubicBezTo>
                  <a:cubicBezTo>
                    <a:pt x="272" y="413"/>
                    <a:pt x="287" y="406"/>
                    <a:pt x="293" y="408"/>
                  </a:cubicBezTo>
                  <a:cubicBezTo>
                    <a:pt x="301" y="409"/>
                    <a:pt x="293" y="417"/>
                    <a:pt x="287" y="414"/>
                  </a:cubicBezTo>
                  <a:cubicBezTo>
                    <a:pt x="273" y="408"/>
                    <a:pt x="265" y="424"/>
                    <a:pt x="260" y="417"/>
                  </a:cubicBezTo>
                  <a:cubicBezTo>
                    <a:pt x="266" y="411"/>
                    <a:pt x="264" y="398"/>
                    <a:pt x="251" y="396"/>
                  </a:cubicBezTo>
                  <a:cubicBezTo>
                    <a:pt x="257" y="387"/>
                    <a:pt x="284" y="399"/>
                    <a:pt x="290" y="390"/>
                  </a:cubicBezTo>
                  <a:cubicBezTo>
                    <a:pt x="297" y="390"/>
                    <a:pt x="304" y="390"/>
                    <a:pt x="311" y="390"/>
                  </a:cubicBezTo>
                  <a:cubicBezTo>
                    <a:pt x="305" y="383"/>
                    <a:pt x="286" y="389"/>
                    <a:pt x="275" y="387"/>
                  </a:cubicBezTo>
                  <a:cubicBezTo>
                    <a:pt x="272" y="378"/>
                    <a:pt x="248" y="390"/>
                    <a:pt x="245" y="381"/>
                  </a:cubicBezTo>
                  <a:cubicBezTo>
                    <a:pt x="247" y="381"/>
                    <a:pt x="249" y="381"/>
                    <a:pt x="251" y="381"/>
                  </a:cubicBezTo>
                  <a:cubicBezTo>
                    <a:pt x="259" y="381"/>
                    <a:pt x="267" y="381"/>
                    <a:pt x="275" y="381"/>
                  </a:cubicBezTo>
                  <a:cubicBezTo>
                    <a:pt x="276" y="375"/>
                    <a:pt x="271" y="375"/>
                    <a:pt x="266" y="375"/>
                  </a:cubicBezTo>
                  <a:cubicBezTo>
                    <a:pt x="262" y="373"/>
                    <a:pt x="258" y="371"/>
                    <a:pt x="254" y="369"/>
                  </a:cubicBezTo>
                  <a:cubicBezTo>
                    <a:pt x="254" y="363"/>
                    <a:pt x="254" y="357"/>
                    <a:pt x="254" y="351"/>
                  </a:cubicBezTo>
                  <a:cubicBezTo>
                    <a:pt x="256" y="340"/>
                    <a:pt x="249" y="338"/>
                    <a:pt x="251" y="327"/>
                  </a:cubicBezTo>
                  <a:cubicBezTo>
                    <a:pt x="251" y="326"/>
                    <a:pt x="251" y="325"/>
                    <a:pt x="251" y="324"/>
                  </a:cubicBezTo>
                  <a:cubicBezTo>
                    <a:pt x="238" y="326"/>
                    <a:pt x="217" y="320"/>
                    <a:pt x="209" y="327"/>
                  </a:cubicBezTo>
                  <a:cubicBezTo>
                    <a:pt x="209" y="332"/>
                    <a:pt x="209" y="337"/>
                    <a:pt x="209" y="342"/>
                  </a:cubicBezTo>
                  <a:cubicBezTo>
                    <a:pt x="209" y="356"/>
                    <a:pt x="209" y="370"/>
                    <a:pt x="209" y="384"/>
                  </a:cubicBezTo>
                  <a:cubicBezTo>
                    <a:pt x="209" y="453"/>
                    <a:pt x="196" y="509"/>
                    <a:pt x="164" y="546"/>
                  </a:cubicBezTo>
                  <a:cubicBezTo>
                    <a:pt x="160" y="554"/>
                    <a:pt x="180" y="554"/>
                    <a:pt x="170" y="558"/>
                  </a:cubicBezTo>
                  <a:cubicBezTo>
                    <a:pt x="161" y="564"/>
                    <a:pt x="149" y="567"/>
                    <a:pt x="137" y="570"/>
                  </a:cubicBezTo>
                  <a:cubicBezTo>
                    <a:pt x="142" y="570"/>
                    <a:pt x="147" y="570"/>
                    <a:pt x="152" y="570"/>
                  </a:cubicBezTo>
                  <a:cubicBezTo>
                    <a:pt x="152" y="574"/>
                    <a:pt x="147" y="573"/>
                    <a:pt x="143" y="573"/>
                  </a:cubicBezTo>
                  <a:cubicBezTo>
                    <a:pt x="133" y="582"/>
                    <a:pt x="172" y="568"/>
                    <a:pt x="167" y="582"/>
                  </a:cubicBezTo>
                  <a:cubicBezTo>
                    <a:pt x="151" y="588"/>
                    <a:pt x="134" y="593"/>
                    <a:pt x="128" y="609"/>
                  </a:cubicBezTo>
                  <a:cubicBezTo>
                    <a:pt x="87" y="604"/>
                    <a:pt x="87" y="640"/>
                    <a:pt x="53" y="642"/>
                  </a:cubicBezTo>
                  <a:cubicBezTo>
                    <a:pt x="42" y="642"/>
                    <a:pt x="31" y="642"/>
                    <a:pt x="20" y="642"/>
                  </a:cubicBezTo>
                  <a:cubicBezTo>
                    <a:pt x="0" y="639"/>
                    <a:pt x="51" y="638"/>
                    <a:pt x="62" y="636"/>
                  </a:cubicBezTo>
                  <a:cubicBezTo>
                    <a:pt x="55" y="627"/>
                    <a:pt x="29" y="637"/>
                    <a:pt x="26" y="624"/>
                  </a:cubicBezTo>
                  <a:cubicBezTo>
                    <a:pt x="50" y="625"/>
                    <a:pt x="73" y="625"/>
                    <a:pt x="89" y="618"/>
                  </a:cubicBezTo>
                  <a:cubicBezTo>
                    <a:pt x="81" y="613"/>
                    <a:pt x="67" y="614"/>
                    <a:pt x="56" y="612"/>
                  </a:cubicBezTo>
                  <a:cubicBezTo>
                    <a:pt x="64" y="605"/>
                    <a:pt x="80" y="606"/>
                    <a:pt x="95" y="606"/>
                  </a:cubicBezTo>
                  <a:cubicBezTo>
                    <a:pt x="94" y="599"/>
                    <a:pt x="80" y="605"/>
                    <a:pt x="74" y="603"/>
                  </a:cubicBezTo>
                  <a:cubicBezTo>
                    <a:pt x="71" y="585"/>
                    <a:pt x="92" y="591"/>
                    <a:pt x="104" y="588"/>
                  </a:cubicBezTo>
                  <a:cubicBezTo>
                    <a:pt x="108" y="595"/>
                    <a:pt x="125" y="589"/>
                    <a:pt x="134" y="591"/>
                  </a:cubicBezTo>
                  <a:cubicBezTo>
                    <a:pt x="128" y="585"/>
                    <a:pt x="116" y="585"/>
                    <a:pt x="104" y="585"/>
                  </a:cubicBezTo>
                  <a:cubicBezTo>
                    <a:pt x="103" y="585"/>
                    <a:pt x="102" y="585"/>
                    <a:pt x="101" y="585"/>
                  </a:cubicBezTo>
                  <a:cubicBezTo>
                    <a:pt x="118" y="568"/>
                    <a:pt x="87" y="576"/>
                    <a:pt x="83" y="564"/>
                  </a:cubicBezTo>
                  <a:cubicBezTo>
                    <a:pt x="88" y="562"/>
                    <a:pt x="101" y="568"/>
                    <a:pt x="101" y="561"/>
                  </a:cubicBezTo>
                  <a:cubicBezTo>
                    <a:pt x="111" y="559"/>
                    <a:pt x="120" y="556"/>
                    <a:pt x="131" y="555"/>
                  </a:cubicBezTo>
                  <a:cubicBezTo>
                    <a:pt x="130" y="548"/>
                    <a:pt x="116" y="554"/>
                    <a:pt x="110" y="552"/>
                  </a:cubicBezTo>
                  <a:cubicBezTo>
                    <a:pt x="110" y="551"/>
                    <a:pt x="110" y="550"/>
                    <a:pt x="110" y="549"/>
                  </a:cubicBezTo>
                  <a:cubicBezTo>
                    <a:pt x="132" y="502"/>
                    <a:pt x="135" y="436"/>
                    <a:pt x="143" y="375"/>
                  </a:cubicBezTo>
                  <a:cubicBezTo>
                    <a:pt x="150" y="363"/>
                    <a:pt x="146" y="333"/>
                    <a:pt x="140" y="333"/>
                  </a:cubicBezTo>
                  <a:cubicBezTo>
                    <a:pt x="120" y="324"/>
                    <a:pt x="96" y="337"/>
                    <a:pt x="71" y="333"/>
                  </a:cubicBezTo>
                  <a:cubicBezTo>
                    <a:pt x="101" y="320"/>
                    <a:pt x="148" y="324"/>
                    <a:pt x="188" y="321"/>
                  </a:cubicBezTo>
                  <a:cubicBezTo>
                    <a:pt x="191" y="324"/>
                    <a:pt x="194" y="327"/>
                    <a:pt x="197" y="330"/>
                  </a:cubicBezTo>
                  <a:cubicBezTo>
                    <a:pt x="197" y="338"/>
                    <a:pt x="196" y="347"/>
                    <a:pt x="200" y="351"/>
                  </a:cubicBezTo>
                  <a:cubicBezTo>
                    <a:pt x="197" y="355"/>
                    <a:pt x="195" y="369"/>
                    <a:pt x="200" y="378"/>
                  </a:cubicBezTo>
                  <a:cubicBezTo>
                    <a:pt x="185" y="421"/>
                    <a:pt x="182" y="476"/>
                    <a:pt x="170" y="522"/>
                  </a:cubicBezTo>
                  <a:cubicBezTo>
                    <a:pt x="193" y="494"/>
                    <a:pt x="200" y="450"/>
                    <a:pt x="203" y="402"/>
                  </a:cubicBezTo>
                  <a:cubicBezTo>
                    <a:pt x="213" y="382"/>
                    <a:pt x="198" y="331"/>
                    <a:pt x="209" y="321"/>
                  </a:cubicBezTo>
                  <a:cubicBezTo>
                    <a:pt x="310" y="319"/>
                    <a:pt x="406" y="312"/>
                    <a:pt x="494" y="297"/>
                  </a:cubicBezTo>
                  <a:cubicBezTo>
                    <a:pt x="515" y="297"/>
                    <a:pt x="536" y="297"/>
                    <a:pt x="557" y="297"/>
                  </a:cubicBezTo>
                  <a:cubicBezTo>
                    <a:pt x="578" y="295"/>
                    <a:pt x="607" y="301"/>
                    <a:pt x="623" y="294"/>
                  </a:cubicBezTo>
                  <a:cubicBezTo>
                    <a:pt x="644" y="294"/>
                    <a:pt x="665" y="294"/>
                    <a:pt x="686" y="294"/>
                  </a:cubicBezTo>
                  <a:cubicBezTo>
                    <a:pt x="707" y="294"/>
                    <a:pt x="728" y="294"/>
                    <a:pt x="749" y="294"/>
                  </a:cubicBezTo>
                  <a:cubicBezTo>
                    <a:pt x="777" y="292"/>
                    <a:pt x="813" y="298"/>
                    <a:pt x="836" y="291"/>
                  </a:cubicBezTo>
                  <a:cubicBezTo>
                    <a:pt x="849" y="291"/>
                    <a:pt x="862" y="291"/>
                    <a:pt x="875" y="291"/>
                  </a:cubicBezTo>
                  <a:cubicBezTo>
                    <a:pt x="887" y="289"/>
                    <a:pt x="907" y="295"/>
                    <a:pt x="914" y="288"/>
                  </a:cubicBezTo>
                  <a:cubicBezTo>
                    <a:pt x="973" y="286"/>
                    <a:pt x="1013" y="282"/>
                    <a:pt x="1076" y="282"/>
                  </a:cubicBezTo>
                  <a:cubicBezTo>
                    <a:pt x="1085" y="280"/>
                    <a:pt x="1102" y="286"/>
                    <a:pt x="1106" y="279"/>
                  </a:cubicBezTo>
                  <a:cubicBezTo>
                    <a:pt x="1169" y="278"/>
                    <a:pt x="1222" y="267"/>
                    <a:pt x="1283" y="264"/>
                  </a:cubicBezTo>
                  <a:cubicBezTo>
                    <a:pt x="1284" y="264"/>
                    <a:pt x="1285" y="264"/>
                    <a:pt x="1286" y="264"/>
                  </a:cubicBezTo>
                  <a:cubicBezTo>
                    <a:pt x="1238" y="250"/>
                    <a:pt x="1164" y="262"/>
                    <a:pt x="1106" y="258"/>
                  </a:cubicBezTo>
                  <a:cubicBezTo>
                    <a:pt x="1076" y="258"/>
                    <a:pt x="1046" y="258"/>
                    <a:pt x="1016" y="258"/>
                  </a:cubicBezTo>
                  <a:cubicBezTo>
                    <a:pt x="987" y="260"/>
                    <a:pt x="950" y="254"/>
                    <a:pt x="926" y="261"/>
                  </a:cubicBezTo>
                  <a:cubicBezTo>
                    <a:pt x="896" y="261"/>
                    <a:pt x="866" y="261"/>
                    <a:pt x="836" y="261"/>
                  </a:cubicBezTo>
                  <a:cubicBezTo>
                    <a:pt x="826" y="263"/>
                    <a:pt x="808" y="257"/>
                    <a:pt x="803" y="264"/>
                  </a:cubicBezTo>
                  <a:cubicBezTo>
                    <a:pt x="750" y="270"/>
                    <a:pt x="701" y="280"/>
                    <a:pt x="641" y="279"/>
                  </a:cubicBezTo>
                  <a:cubicBezTo>
                    <a:pt x="641" y="278"/>
                    <a:pt x="641" y="277"/>
                    <a:pt x="641" y="276"/>
                  </a:cubicBezTo>
                  <a:cubicBezTo>
                    <a:pt x="707" y="272"/>
                    <a:pt x="765" y="260"/>
                    <a:pt x="830" y="255"/>
                  </a:cubicBezTo>
                  <a:cubicBezTo>
                    <a:pt x="858" y="255"/>
                    <a:pt x="886" y="255"/>
                    <a:pt x="914" y="255"/>
                  </a:cubicBezTo>
                  <a:cubicBezTo>
                    <a:pt x="938" y="255"/>
                    <a:pt x="962" y="255"/>
                    <a:pt x="986" y="255"/>
                  </a:cubicBezTo>
                  <a:cubicBezTo>
                    <a:pt x="1009" y="253"/>
                    <a:pt x="1040" y="259"/>
                    <a:pt x="1058" y="252"/>
                  </a:cubicBezTo>
                  <a:cubicBezTo>
                    <a:pt x="1083" y="252"/>
                    <a:pt x="1108" y="252"/>
                    <a:pt x="1133" y="252"/>
                  </a:cubicBezTo>
                  <a:cubicBezTo>
                    <a:pt x="1157" y="252"/>
                    <a:pt x="1181" y="252"/>
                    <a:pt x="1205" y="252"/>
                  </a:cubicBezTo>
                  <a:cubicBezTo>
                    <a:pt x="1229" y="252"/>
                    <a:pt x="1253" y="252"/>
                    <a:pt x="1277" y="252"/>
                  </a:cubicBezTo>
                  <a:cubicBezTo>
                    <a:pt x="1277" y="249"/>
                    <a:pt x="1276" y="247"/>
                    <a:pt x="1274" y="246"/>
                  </a:cubicBezTo>
                  <a:cubicBezTo>
                    <a:pt x="1258" y="234"/>
                    <a:pt x="1249" y="222"/>
                    <a:pt x="1232" y="219"/>
                  </a:cubicBezTo>
                  <a:cubicBezTo>
                    <a:pt x="1223" y="217"/>
                    <a:pt x="1228" y="228"/>
                    <a:pt x="1226" y="228"/>
                  </a:cubicBezTo>
                  <a:cubicBezTo>
                    <a:pt x="1223" y="228"/>
                    <a:pt x="1222" y="219"/>
                    <a:pt x="1223" y="219"/>
                  </a:cubicBezTo>
                  <a:cubicBezTo>
                    <a:pt x="1210" y="223"/>
                    <a:pt x="1210" y="230"/>
                    <a:pt x="1199" y="234"/>
                  </a:cubicBezTo>
                  <a:cubicBezTo>
                    <a:pt x="1180" y="236"/>
                    <a:pt x="1153" y="230"/>
                    <a:pt x="1139" y="237"/>
                  </a:cubicBezTo>
                  <a:cubicBezTo>
                    <a:pt x="1127" y="237"/>
                    <a:pt x="1115" y="237"/>
                    <a:pt x="1103" y="237"/>
                  </a:cubicBezTo>
                  <a:cubicBezTo>
                    <a:pt x="1091" y="239"/>
                    <a:pt x="1071" y="233"/>
                    <a:pt x="1064" y="240"/>
                  </a:cubicBezTo>
                  <a:cubicBezTo>
                    <a:pt x="1055" y="240"/>
                    <a:pt x="1046" y="240"/>
                    <a:pt x="1037" y="240"/>
                  </a:cubicBezTo>
                  <a:cubicBezTo>
                    <a:pt x="1023" y="240"/>
                    <a:pt x="1009" y="240"/>
                    <a:pt x="995" y="240"/>
                  </a:cubicBezTo>
                  <a:cubicBezTo>
                    <a:pt x="982" y="240"/>
                    <a:pt x="969" y="240"/>
                    <a:pt x="956" y="240"/>
                  </a:cubicBezTo>
                  <a:cubicBezTo>
                    <a:pt x="943" y="242"/>
                    <a:pt x="922" y="236"/>
                    <a:pt x="914" y="243"/>
                  </a:cubicBezTo>
                  <a:cubicBezTo>
                    <a:pt x="901" y="243"/>
                    <a:pt x="888" y="243"/>
                    <a:pt x="875" y="243"/>
                  </a:cubicBezTo>
                  <a:cubicBezTo>
                    <a:pt x="861" y="243"/>
                    <a:pt x="847" y="243"/>
                    <a:pt x="833" y="243"/>
                  </a:cubicBezTo>
                  <a:cubicBezTo>
                    <a:pt x="820" y="243"/>
                    <a:pt x="807" y="243"/>
                    <a:pt x="794" y="243"/>
                  </a:cubicBezTo>
                  <a:cubicBezTo>
                    <a:pt x="781" y="245"/>
                    <a:pt x="760" y="239"/>
                    <a:pt x="752" y="246"/>
                  </a:cubicBezTo>
                  <a:cubicBezTo>
                    <a:pt x="738" y="246"/>
                    <a:pt x="724" y="246"/>
                    <a:pt x="710" y="246"/>
                  </a:cubicBezTo>
                  <a:cubicBezTo>
                    <a:pt x="695" y="248"/>
                    <a:pt x="672" y="242"/>
                    <a:pt x="662" y="249"/>
                  </a:cubicBezTo>
                  <a:cubicBezTo>
                    <a:pt x="644" y="249"/>
                    <a:pt x="626" y="249"/>
                    <a:pt x="608" y="249"/>
                  </a:cubicBezTo>
                  <a:cubicBezTo>
                    <a:pt x="604" y="249"/>
                    <a:pt x="600" y="249"/>
                    <a:pt x="599" y="246"/>
                  </a:cubicBezTo>
                  <a:cubicBezTo>
                    <a:pt x="623" y="244"/>
                    <a:pt x="647" y="242"/>
                    <a:pt x="674" y="243"/>
                  </a:cubicBezTo>
                  <a:cubicBezTo>
                    <a:pt x="689" y="241"/>
                    <a:pt x="712" y="247"/>
                    <a:pt x="722" y="240"/>
                  </a:cubicBezTo>
                  <a:cubicBezTo>
                    <a:pt x="733" y="240"/>
                    <a:pt x="744" y="240"/>
                    <a:pt x="755" y="240"/>
                  </a:cubicBezTo>
                  <a:cubicBezTo>
                    <a:pt x="767" y="240"/>
                    <a:pt x="779" y="240"/>
                    <a:pt x="791" y="240"/>
                  </a:cubicBezTo>
                  <a:cubicBezTo>
                    <a:pt x="802" y="240"/>
                    <a:pt x="813" y="240"/>
                    <a:pt x="824" y="240"/>
                  </a:cubicBezTo>
                  <a:cubicBezTo>
                    <a:pt x="834" y="238"/>
                    <a:pt x="852" y="244"/>
                    <a:pt x="857" y="237"/>
                  </a:cubicBezTo>
                  <a:cubicBezTo>
                    <a:pt x="869" y="237"/>
                    <a:pt x="881" y="237"/>
                    <a:pt x="893" y="237"/>
                  </a:cubicBezTo>
                  <a:cubicBezTo>
                    <a:pt x="904" y="237"/>
                    <a:pt x="915" y="237"/>
                    <a:pt x="926" y="237"/>
                  </a:cubicBezTo>
                  <a:cubicBezTo>
                    <a:pt x="938" y="237"/>
                    <a:pt x="950" y="237"/>
                    <a:pt x="962" y="237"/>
                  </a:cubicBezTo>
                  <a:cubicBezTo>
                    <a:pt x="972" y="235"/>
                    <a:pt x="990" y="241"/>
                    <a:pt x="995" y="234"/>
                  </a:cubicBezTo>
                  <a:cubicBezTo>
                    <a:pt x="1009" y="234"/>
                    <a:pt x="1023" y="234"/>
                    <a:pt x="1037" y="234"/>
                  </a:cubicBezTo>
                  <a:cubicBezTo>
                    <a:pt x="1051" y="232"/>
                    <a:pt x="1073" y="238"/>
                    <a:pt x="1082" y="231"/>
                  </a:cubicBezTo>
                  <a:cubicBezTo>
                    <a:pt x="1096" y="231"/>
                    <a:pt x="1110" y="231"/>
                    <a:pt x="1124" y="231"/>
                  </a:cubicBezTo>
                  <a:cubicBezTo>
                    <a:pt x="1138" y="229"/>
                    <a:pt x="1160" y="235"/>
                    <a:pt x="1169" y="228"/>
                  </a:cubicBezTo>
                  <a:cubicBezTo>
                    <a:pt x="1199" y="231"/>
                    <a:pt x="1217" y="222"/>
                    <a:pt x="1223" y="201"/>
                  </a:cubicBezTo>
                  <a:cubicBezTo>
                    <a:pt x="1200" y="195"/>
                    <a:pt x="1173" y="211"/>
                    <a:pt x="1142" y="207"/>
                  </a:cubicBezTo>
                  <a:cubicBezTo>
                    <a:pt x="1110" y="205"/>
                    <a:pt x="1070" y="211"/>
                    <a:pt x="1043" y="204"/>
                  </a:cubicBezTo>
                  <a:cubicBezTo>
                    <a:pt x="1053" y="204"/>
                    <a:pt x="1063" y="204"/>
                    <a:pt x="1073" y="204"/>
                  </a:cubicBezTo>
                  <a:cubicBezTo>
                    <a:pt x="1082" y="202"/>
                    <a:pt x="1099" y="208"/>
                    <a:pt x="1103" y="201"/>
                  </a:cubicBezTo>
                  <a:cubicBezTo>
                    <a:pt x="1114" y="201"/>
                    <a:pt x="1125" y="201"/>
                    <a:pt x="1136" y="201"/>
                  </a:cubicBezTo>
                  <a:cubicBezTo>
                    <a:pt x="1145" y="199"/>
                    <a:pt x="1162" y="205"/>
                    <a:pt x="1166" y="198"/>
                  </a:cubicBezTo>
                  <a:cubicBezTo>
                    <a:pt x="1189" y="200"/>
                    <a:pt x="1198" y="188"/>
                    <a:pt x="1223" y="192"/>
                  </a:cubicBezTo>
                  <a:cubicBezTo>
                    <a:pt x="1219" y="188"/>
                    <a:pt x="1219" y="180"/>
                    <a:pt x="1214" y="177"/>
                  </a:cubicBezTo>
                  <a:cubicBezTo>
                    <a:pt x="1187" y="170"/>
                    <a:pt x="1147" y="176"/>
                    <a:pt x="1115" y="174"/>
                  </a:cubicBezTo>
                  <a:cubicBezTo>
                    <a:pt x="1082" y="176"/>
                    <a:pt x="1041" y="170"/>
                    <a:pt x="1013" y="177"/>
                  </a:cubicBezTo>
                  <a:cubicBezTo>
                    <a:pt x="1012" y="180"/>
                    <a:pt x="1010" y="179"/>
                    <a:pt x="1010" y="177"/>
                  </a:cubicBezTo>
                  <a:cubicBezTo>
                    <a:pt x="1000" y="174"/>
                    <a:pt x="960" y="167"/>
                    <a:pt x="959" y="183"/>
                  </a:cubicBezTo>
                  <a:cubicBezTo>
                    <a:pt x="955" y="180"/>
                    <a:pt x="954" y="174"/>
                    <a:pt x="944" y="177"/>
                  </a:cubicBezTo>
                  <a:cubicBezTo>
                    <a:pt x="935" y="179"/>
                    <a:pt x="918" y="173"/>
                    <a:pt x="914" y="180"/>
                  </a:cubicBezTo>
                  <a:cubicBezTo>
                    <a:pt x="792" y="199"/>
                    <a:pt x="663" y="211"/>
                    <a:pt x="515" y="204"/>
                  </a:cubicBezTo>
                  <a:cubicBezTo>
                    <a:pt x="488" y="204"/>
                    <a:pt x="461" y="204"/>
                    <a:pt x="434" y="204"/>
                  </a:cubicBezTo>
                  <a:cubicBezTo>
                    <a:pt x="401" y="206"/>
                    <a:pt x="360" y="200"/>
                    <a:pt x="332" y="207"/>
                  </a:cubicBezTo>
                  <a:cubicBezTo>
                    <a:pt x="241" y="205"/>
                    <a:pt x="177" y="224"/>
                    <a:pt x="89" y="213"/>
                  </a:cubicBezTo>
                  <a:cubicBezTo>
                    <a:pt x="117" y="204"/>
                    <a:pt x="166" y="216"/>
                    <a:pt x="194" y="207"/>
                  </a:cubicBezTo>
                  <a:cubicBezTo>
                    <a:pt x="203" y="199"/>
                    <a:pt x="214" y="193"/>
                    <a:pt x="218" y="180"/>
                  </a:cubicBezTo>
                  <a:cubicBezTo>
                    <a:pt x="170" y="178"/>
                    <a:pt x="133" y="187"/>
                    <a:pt x="86" y="186"/>
                  </a:cubicBezTo>
                  <a:cubicBezTo>
                    <a:pt x="87" y="172"/>
                    <a:pt x="84" y="148"/>
                    <a:pt x="86" y="144"/>
                  </a:cubicBezTo>
                  <a:cubicBezTo>
                    <a:pt x="133" y="142"/>
                    <a:pt x="188" y="148"/>
                    <a:pt x="230" y="141"/>
                  </a:cubicBezTo>
                  <a:cubicBezTo>
                    <a:pt x="237" y="139"/>
                    <a:pt x="231" y="124"/>
                    <a:pt x="233" y="117"/>
                  </a:cubicBezTo>
                  <a:cubicBezTo>
                    <a:pt x="230" y="110"/>
                    <a:pt x="214" y="116"/>
                    <a:pt x="206" y="114"/>
                  </a:cubicBezTo>
                  <a:cubicBezTo>
                    <a:pt x="195" y="116"/>
                    <a:pt x="176" y="110"/>
                    <a:pt x="170" y="117"/>
                  </a:cubicBezTo>
                  <a:cubicBezTo>
                    <a:pt x="141" y="117"/>
                    <a:pt x="112" y="117"/>
                    <a:pt x="83" y="117"/>
                  </a:cubicBezTo>
                  <a:cubicBezTo>
                    <a:pt x="85" y="99"/>
                    <a:pt x="81" y="73"/>
                    <a:pt x="77" y="72"/>
                  </a:cubicBezTo>
                  <a:cubicBezTo>
                    <a:pt x="129" y="72"/>
                    <a:pt x="181" y="72"/>
                    <a:pt x="233" y="72"/>
                  </a:cubicBezTo>
                  <a:cubicBezTo>
                    <a:pt x="238" y="69"/>
                    <a:pt x="238" y="45"/>
                    <a:pt x="233" y="42"/>
                  </a:cubicBezTo>
                  <a:cubicBezTo>
                    <a:pt x="222" y="45"/>
                    <a:pt x="209" y="46"/>
                    <a:pt x="194" y="45"/>
                  </a:cubicBezTo>
                  <a:cubicBezTo>
                    <a:pt x="158" y="45"/>
                    <a:pt x="122" y="45"/>
                    <a:pt x="86" y="45"/>
                  </a:cubicBezTo>
                  <a:cubicBezTo>
                    <a:pt x="86" y="41"/>
                    <a:pt x="86" y="37"/>
                    <a:pt x="83" y="36"/>
                  </a:cubicBezTo>
                  <a:cubicBezTo>
                    <a:pt x="85" y="25"/>
                    <a:pt x="79" y="6"/>
                    <a:pt x="86" y="0"/>
                  </a:cubicBezTo>
                  <a:cubicBezTo>
                    <a:pt x="87" y="0"/>
                    <a:pt x="88" y="0"/>
                    <a:pt x="89" y="0"/>
                  </a:cubicBezTo>
                  <a:cubicBezTo>
                    <a:pt x="89" y="1"/>
                    <a:pt x="89" y="2"/>
                    <a:pt x="89" y="3"/>
                  </a:cubicBezTo>
                  <a:cubicBezTo>
                    <a:pt x="89" y="4"/>
                    <a:pt x="89" y="5"/>
                    <a:pt x="89" y="6"/>
                  </a:cubicBezTo>
                  <a:cubicBezTo>
                    <a:pt x="89" y="17"/>
                    <a:pt x="89" y="28"/>
                    <a:pt x="89" y="39"/>
                  </a:cubicBezTo>
                  <a:cubicBezTo>
                    <a:pt x="89" y="40"/>
                    <a:pt x="89" y="41"/>
                    <a:pt x="89" y="42"/>
                  </a:cubicBezTo>
                  <a:cubicBezTo>
                    <a:pt x="116" y="40"/>
                    <a:pt x="151" y="46"/>
                    <a:pt x="173" y="39"/>
                  </a:cubicBezTo>
                  <a:cubicBezTo>
                    <a:pt x="181" y="39"/>
                    <a:pt x="189" y="39"/>
                    <a:pt x="197" y="39"/>
                  </a:cubicBezTo>
                  <a:cubicBezTo>
                    <a:pt x="208" y="37"/>
                    <a:pt x="227" y="43"/>
                    <a:pt x="233" y="36"/>
                  </a:cubicBezTo>
                  <a:cubicBezTo>
                    <a:pt x="234" y="36"/>
                    <a:pt x="235" y="36"/>
                    <a:pt x="236" y="36"/>
                  </a:cubicBezTo>
                  <a:cubicBezTo>
                    <a:pt x="246" y="34"/>
                    <a:pt x="264" y="40"/>
                    <a:pt x="269" y="33"/>
                  </a:cubicBezTo>
                  <a:cubicBezTo>
                    <a:pt x="276" y="33"/>
                    <a:pt x="283" y="33"/>
                    <a:pt x="290" y="33"/>
                  </a:cubicBezTo>
                  <a:cubicBezTo>
                    <a:pt x="325" y="33"/>
                    <a:pt x="360" y="33"/>
                    <a:pt x="395" y="33"/>
                  </a:cubicBezTo>
                  <a:cubicBezTo>
                    <a:pt x="477" y="33"/>
                    <a:pt x="559" y="33"/>
                    <a:pt x="641" y="33"/>
                  </a:cubicBezTo>
                  <a:cubicBezTo>
                    <a:pt x="661" y="33"/>
                    <a:pt x="681" y="33"/>
                    <a:pt x="701" y="33"/>
                  </a:cubicBezTo>
                  <a:cubicBezTo>
                    <a:pt x="719" y="31"/>
                    <a:pt x="745" y="37"/>
                    <a:pt x="758" y="30"/>
                  </a:cubicBezTo>
                  <a:cubicBezTo>
                    <a:pt x="768" y="30"/>
                    <a:pt x="778" y="30"/>
                    <a:pt x="788" y="30"/>
                  </a:cubicBezTo>
                  <a:cubicBezTo>
                    <a:pt x="808" y="30"/>
                    <a:pt x="828" y="30"/>
                    <a:pt x="848" y="30"/>
                  </a:cubicBezTo>
                  <a:cubicBezTo>
                    <a:pt x="863" y="32"/>
                    <a:pt x="886" y="26"/>
                    <a:pt x="896" y="33"/>
                  </a:cubicBezTo>
                  <a:cubicBezTo>
                    <a:pt x="882" y="33"/>
                    <a:pt x="868" y="33"/>
                    <a:pt x="854" y="33"/>
                  </a:cubicBezTo>
                  <a:cubicBezTo>
                    <a:pt x="841" y="35"/>
                    <a:pt x="820" y="29"/>
                    <a:pt x="812" y="36"/>
                  </a:cubicBezTo>
                  <a:cubicBezTo>
                    <a:pt x="806" y="36"/>
                    <a:pt x="800" y="36"/>
                    <a:pt x="794" y="36"/>
                  </a:cubicBezTo>
                  <a:cubicBezTo>
                    <a:pt x="778" y="36"/>
                    <a:pt x="762" y="36"/>
                    <a:pt x="746" y="36"/>
                  </a:cubicBezTo>
                  <a:cubicBezTo>
                    <a:pt x="595" y="36"/>
                    <a:pt x="444" y="36"/>
                    <a:pt x="293" y="36"/>
                  </a:cubicBezTo>
                  <a:cubicBezTo>
                    <a:pt x="287" y="36"/>
                    <a:pt x="281" y="36"/>
                    <a:pt x="275" y="36"/>
                  </a:cubicBezTo>
                  <a:cubicBezTo>
                    <a:pt x="266" y="52"/>
                    <a:pt x="271" y="79"/>
                    <a:pt x="293" y="75"/>
                  </a:cubicBezTo>
                  <a:cubicBezTo>
                    <a:pt x="282" y="75"/>
                    <a:pt x="271" y="75"/>
                    <a:pt x="260" y="75"/>
                  </a:cubicBezTo>
                  <a:cubicBezTo>
                    <a:pt x="204" y="77"/>
                    <a:pt x="140" y="71"/>
                    <a:pt x="89" y="78"/>
                  </a:cubicBezTo>
                  <a:cubicBezTo>
                    <a:pt x="89" y="88"/>
                    <a:pt x="89" y="98"/>
                    <a:pt x="89" y="108"/>
                  </a:cubicBezTo>
                  <a:cubicBezTo>
                    <a:pt x="89" y="109"/>
                    <a:pt x="89" y="110"/>
                    <a:pt x="89" y="111"/>
                  </a:cubicBezTo>
                  <a:cubicBezTo>
                    <a:pt x="131" y="109"/>
                    <a:pt x="181" y="115"/>
                    <a:pt x="218" y="108"/>
                  </a:cubicBezTo>
                  <a:cubicBezTo>
                    <a:pt x="223" y="108"/>
                    <a:pt x="228" y="108"/>
                    <a:pt x="233" y="108"/>
                  </a:cubicBezTo>
                  <a:cubicBezTo>
                    <a:pt x="238" y="110"/>
                    <a:pt x="251" y="104"/>
                    <a:pt x="251" y="111"/>
                  </a:cubicBezTo>
                  <a:cubicBezTo>
                    <a:pt x="231" y="107"/>
                    <a:pt x="241" y="133"/>
                    <a:pt x="236" y="144"/>
                  </a:cubicBezTo>
                  <a:cubicBezTo>
                    <a:pt x="242" y="144"/>
                    <a:pt x="248" y="144"/>
                    <a:pt x="254" y="144"/>
                  </a:cubicBezTo>
                  <a:cubicBezTo>
                    <a:pt x="261" y="139"/>
                    <a:pt x="255" y="121"/>
                    <a:pt x="257" y="111"/>
                  </a:cubicBezTo>
                  <a:cubicBezTo>
                    <a:pt x="259" y="111"/>
                    <a:pt x="261" y="111"/>
                    <a:pt x="263" y="111"/>
                  </a:cubicBezTo>
                  <a:cubicBezTo>
                    <a:pt x="261" y="144"/>
                    <a:pt x="268" y="144"/>
                    <a:pt x="266" y="111"/>
                  </a:cubicBezTo>
                  <a:cubicBezTo>
                    <a:pt x="268" y="103"/>
                    <a:pt x="252" y="113"/>
                    <a:pt x="254" y="105"/>
                  </a:cubicBezTo>
                  <a:cubicBezTo>
                    <a:pt x="277" y="100"/>
                    <a:pt x="356" y="96"/>
                    <a:pt x="410" y="96"/>
                  </a:cubicBezTo>
                  <a:cubicBezTo>
                    <a:pt x="410" y="97"/>
                    <a:pt x="410" y="98"/>
                    <a:pt x="410" y="99"/>
                  </a:cubicBezTo>
                  <a:cubicBezTo>
                    <a:pt x="401" y="99"/>
                    <a:pt x="392" y="99"/>
                    <a:pt x="383" y="99"/>
                  </a:cubicBezTo>
                  <a:cubicBezTo>
                    <a:pt x="374" y="101"/>
                    <a:pt x="357" y="95"/>
                    <a:pt x="353" y="102"/>
                  </a:cubicBezTo>
                  <a:cubicBezTo>
                    <a:pt x="323" y="100"/>
                    <a:pt x="306" y="111"/>
                    <a:pt x="275" y="108"/>
                  </a:cubicBezTo>
                  <a:cubicBezTo>
                    <a:pt x="268" y="113"/>
                    <a:pt x="274" y="131"/>
                    <a:pt x="272" y="141"/>
                  </a:cubicBezTo>
                  <a:cubicBezTo>
                    <a:pt x="297" y="139"/>
                    <a:pt x="322" y="137"/>
                    <a:pt x="350" y="138"/>
                  </a:cubicBezTo>
                  <a:cubicBezTo>
                    <a:pt x="360" y="136"/>
                    <a:pt x="378" y="142"/>
                    <a:pt x="383" y="135"/>
                  </a:cubicBezTo>
                  <a:cubicBezTo>
                    <a:pt x="451" y="132"/>
                    <a:pt x="515" y="125"/>
                    <a:pt x="584" y="123"/>
                  </a:cubicBezTo>
                  <a:cubicBezTo>
                    <a:pt x="602" y="123"/>
                    <a:pt x="620" y="123"/>
                    <a:pt x="638" y="123"/>
                  </a:cubicBezTo>
                  <a:cubicBezTo>
                    <a:pt x="651" y="123"/>
                    <a:pt x="664" y="123"/>
                    <a:pt x="677" y="123"/>
                  </a:cubicBezTo>
                  <a:cubicBezTo>
                    <a:pt x="688" y="121"/>
                    <a:pt x="707" y="127"/>
                    <a:pt x="713" y="120"/>
                  </a:cubicBezTo>
                  <a:cubicBezTo>
                    <a:pt x="730" y="120"/>
                    <a:pt x="747" y="120"/>
                    <a:pt x="764" y="120"/>
                  </a:cubicBezTo>
                  <a:cubicBezTo>
                    <a:pt x="775" y="118"/>
                    <a:pt x="794" y="124"/>
                    <a:pt x="800" y="117"/>
                  </a:cubicBezTo>
                  <a:cubicBezTo>
                    <a:pt x="816" y="117"/>
                    <a:pt x="832" y="117"/>
                    <a:pt x="848" y="117"/>
                  </a:cubicBezTo>
                  <a:cubicBezTo>
                    <a:pt x="860" y="115"/>
                    <a:pt x="880" y="121"/>
                    <a:pt x="887" y="114"/>
                  </a:cubicBezTo>
                  <a:cubicBezTo>
                    <a:pt x="903" y="114"/>
                    <a:pt x="919" y="114"/>
                    <a:pt x="935" y="114"/>
                  </a:cubicBezTo>
                  <a:cubicBezTo>
                    <a:pt x="935" y="108"/>
                    <a:pt x="935" y="102"/>
                    <a:pt x="935" y="96"/>
                  </a:cubicBezTo>
                  <a:cubicBezTo>
                    <a:pt x="894" y="89"/>
                    <a:pt x="840" y="95"/>
                    <a:pt x="794" y="93"/>
                  </a:cubicBezTo>
                  <a:cubicBezTo>
                    <a:pt x="749" y="95"/>
                    <a:pt x="696" y="89"/>
                    <a:pt x="656" y="96"/>
                  </a:cubicBezTo>
                  <a:cubicBezTo>
                    <a:pt x="610" y="96"/>
                    <a:pt x="564" y="96"/>
                    <a:pt x="518" y="96"/>
                  </a:cubicBezTo>
                  <a:cubicBezTo>
                    <a:pt x="498" y="96"/>
                    <a:pt x="478" y="96"/>
                    <a:pt x="458" y="96"/>
                  </a:cubicBezTo>
                  <a:cubicBezTo>
                    <a:pt x="458" y="95"/>
                    <a:pt x="458" y="94"/>
                    <a:pt x="458" y="93"/>
                  </a:cubicBezTo>
                  <a:cubicBezTo>
                    <a:pt x="472" y="93"/>
                    <a:pt x="486" y="93"/>
                    <a:pt x="500" y="93"/>
                  </a:cubicBezTo>
                  <a:cubicBezTo>
                    <a:pt x="541" y="91"/>
                    <a:pt x="590" y="97"/>
                    <a:pt x="626" y="90"/>
                  </a:cubicBezTo>
                  <a:cubicBezTo>
                    <a:pt x="662" y="90"/>
                    <a:pt x="698" y="90"/>
                    <a:pt x="734" y="90"/>
                  </a:cubicBezTo>
                  <a:cubicBezTo>
                    <a:pt x="769" y="90"/>
                    <a:pt x="804" y="90"/>
                    <a:pt x="839" y="90"/>
                  </a:cubicBezTo>
                  <a:cubicBezTo>
                    <a:pt x="873" y="88"/>
                    <a:pt x="915" y="94"/>
                    <a:pt x="944" y="87"/>
                  </a:cubicBezTo>
                  <a:cubicBezTo>
                    <a:pt x="945" y="87"/>
                    <a:pt x="946" y="87"/>
                    <a:pt x="947" y="87"/>
                  </a:cubicBezTo>
                  <a:cubicBezTo>
                    <a:pt x="951" y="92"/>
                    <a:pt x="976" y="92"/>
                    <a:pt x="980" y="87"/>
                  </a:cubicBezTo>
                  <a:cubicBezTo>
                    <a:pt x="982" y="87"/>
                    <a:pt x="984" y="87"/>
                    <a:pt x="986" y="87"/>
                  </a:cubicBezTo>
                  <a:cubicBezTo>
                    <a:pt x="1017" y="92"/>
                    <a:pt x="1069" y="92"/>
                    <a:pt x="1100" y="87"/>
                  </a:cubicBezTo>
                  <a:cubicBezTo>
                    <a:pt x="1136" y="90"/>
                    <a:pt x="1155" y="76"/>
                    <a:pt x="1190" y="78"/>
                  </a:cubicBezTo>
                  <a:cubicBezTo>
                    <a:pt x="1158" y="91"/>
                    <a:pt x="1115" y="93"/>
                    <a:pt x="1070" y="93"/>
                  </a:cubicBezTo>
                  <a:cubicBezTo>
                    <a:pt x="1044" y="98"/>
                    <a:pt x="986" y="82"/>
                    <a:pt x="986" y="102"/>
                  </a:cubicBezTo>
                  <a:cubicBezTo>
                    <a:pt x="986" y="120"/>
                    <a:pt x="1012" y="107"/>
                    <a:pt x="1031" y="111"/>
                  </a:cubicBezTo>
                  <a:cubicBezTo>
                    <a:pt x="1049" y="111"/>
                    <a:pt x="1067" y="111"/>
                    <a:pt x="1085" y="111"/>
                  </a:cubicBezTo>
                  <a:cubicBezTo>
                    <a:pt x="1121" y="111"/>
                    <a:pt x="1157" y="111"/>
                    <a:pt x="1193" y="111"/>
                  </a:cubicBezTo>
                  <a:cubicBezTo>
                    <a:pt x="1176" y="118"/>
                    <a:pt x="1146" y="112"/>
                    <a:pt x="1124" y="114"/>
                  </a:cubicBezTo>
                  <a:cubicBezTo>
                    <a:pt x="1101" y="114"/>
                    <a:pt x="1078" y="114"/>
                    <a:pt x="1055" y="114"/>
                  </a:cubicBezTo>
                  <a:cubicBezTo>
                    <a:pt x="1033" y="116"/>
                    <a:pt x="1003" y="110"/>
                    <a:pt x="986" y="117"/>
                  </a:cubicBezTo>
                  <a:cubicBezTo>
                    <a:pt x="983" y="119"/>
                    <a:pt x="960" y="115"/>
                    <a:pt x="947" y="117"/>
                  </a:cubicBezTo>
                  <a:cubicBezTo>
                    <a:pt x="937" y="119"/>
                    <a:pt x="919" y="113"/>
                    <a:pt x="914" y="120"/>
                  </a:cubicBezTo>
                  <a:cubicBezTo>
                    <a:pt x="886" y="121"/>
                    <a:pt x="861" y="125"/>
                    <a:pt x="830" y="123"/>
                  </a:cubicBezTo>
                  <a:cubicBezTo>
                    <a:pt x="821" y="125"/>
                    <a:pt x="804" y="119"/>
                    <a:pt x="800" y="126"/>
                  </a:cubicBezTo>
                  <a:cubicBezTo>
                    <a:pt x="782" y="126"/>
                    <a:pt x="764" y="126"/>
                    <a:pt x="746" y="126"/>
                  </a:cubicBezTo>
                  <a:cubicBezTo>
                    <a:pt x="728" y="126"/>
                    <a:pt x="710" y="126"/>
                    <a:pt x="692" y="126"/>
                  </a:cubicBezTo>
                  <a:cubicBezTo>
                    <a:pt x="675" y="126"/>
                    <a:pt x="658" y="126"/>
                    <a:pt x="641" y="126"/>
                  </a:cubicBezTo>
                  <a:cubicBezTo>
                    <a:pt x="623" y="128"/>
                    <a:pt x="597" y="122"/>
                    <a:pt x="584" y="129"/>
                  </a:cubicBezTo>
                  <a:cubicBezTo>
                    <a:pt x="551" y="132"/>
                    <a:pt x="516" y="133"/>
                    <a:pt x="482" y="135"/>
                  </a:cubicBezTo>
                  <a:cubicBezTo>
                    <a:pt x="473" y="137"/>
                    <a:pt x="456" y="131"/>
                    <a:pt x="452" y="138"/>
                  </a:cubicBezTo>
                  <a:cubicBezTo>
                    <a:pt x="441" y="138"/>
                    <a:pt x="430" y="138"/>
                    <a:pt x="419" y="138"/>
                  </a:cubicBezTo>
                  <a:cubicBezTo>
                    <a:pt x="410" y="140"/>
                    <a:pt x="393" y="134"/>
                    <a:pt x="389" y="141"/>
                  </a:cubicBezTo>
                  <a:cubicBezTo>
                    <a:pt x="293" y="148"/>
                    <a:pt x="196" y="155"/>
                    <a:pt x="92" y="147"/>
                  </a:cubicBezTo>
                  <a:cubicBezTo>
                    <a:pt x="87" y="151"/>
                    <a:pt x="87" y="176"/>
                    <a:pt x="92" y="180"/>
                  </a:cubicBezTo>
                  <a:cubicBezTo>
                    <a:pt x="149" y="177"/>
                    <a:pt x="201" y="169"/>
                    <a:pt x="263" y="171"/>
                  </a:cubicBezTo>
                  <a:cubicBezTo>
                    <a:pt x="285" y="178"/>
                    <a:pt x="320" y="172"/>
                    <a:pt x="347" y="174"/>
                  </a:cubicBezTo>
                  <a:cubicBezTo>
                    <a:pt x="347" y="175"/>
                    <a:pt x="347" y="176"/>
                    <a:pt x="347" y="177"/>
                  </a:cubicBezTo>
                  <a:cubicBezTo>
                    <a:pt x="321" y="177"/>
                    <a:pt x="295" y="177"/>
                    <a:pt x="269" y="177"/>
                  </a:cubicBezTo>
                  <a:cubicBezTo>
                    <a:pt x="262" y="180"/>
                    <a:pt x="268" y="196"/>
                    <a:pt x="266" y="204"/>
                  </a:cubicBezTo>
                  <a:cubicBezTo>
                    <a:pt x="299" y="202"/>
                    <a:pt x="329" y="197"/>
                    <a:pt x="365" y="198"/>
                  </a:cubicBezTo>
                  <a:cubicBezTo>
                    <a:pt x="389" y="198"/>
                    <a:pt x="413" y="198"/>
                    <a:pt x="437" y="198"/>
                  </a:cubicBezTo>
                  <a:cubicBezTo>
                    <a:pt x="544" y="196"/>
                    <a:pt x="659" y="202"/>
                    <a:pt x="761" y="195"/>
                  </a:cubicBezTo>
                  <a:close/>
                  <a:moveTo>
                    <a:pt x="254" y="177"/>
                  </a:moveTo>
                  <a:cubicBezTo>
                    <a:pt x="243" y="177"/>
                    <a:pt x="232" y="177"/>
                    <a:pt x="221" y="177"/>
                  </a:cubicBezTo>
                  <a:cubicBezTo>
                    <a:pt x="225" y="196"/>
                    <a:pt x="211" y="197"/>
                    <a:pt x="206" y="207"/>
                  </a:cubicBezTo>
                  <a:cubicBezTo>
                    <a:pt x="219" y="207"/>
                    <a:pt x="232" y="207"/>
                    <a:pt x="245" y="207"/>
                  </a:cubicBezTo>
                  <a:cubicBezTo>
                    <a:pt x="245" y="194"/>
                    <a:pt x="258" y="194"/>
                    <a:pt x="254" y="177"/>
                  </a:cubicBezTo>
                  <a:close/>
                  <a:moveTo>
                    <a:pt x="257" y="192"/>
                  </a:moveTo>
                  <a:cubicBezTo>
                    <a:pt x="256" y="199"/>
                    <a:pt x="247" y="198"/>
                    <a:pt x="248" y="207"/>
                  </a:cubicBezTo>
                  <a:cubicBezTo>
                    <a:pt x="252" y="207"/>
                    <a:pt x="256" y="207"/>
                    <a:pt x="260" y="207"/>
                  </a:cubicBezTo>
                  <a:cubicBezTo>
                    <a:pt x="258" y="203"/>
                    <a:pt x="264" y="191"/>
                    <a:pt x="257" y="192"/>
                  </a:cubicBezTo>
                  <a:close/>
                  <a:moveTo>
                    <a:pt x="950" y="96"/>
                  </a:moveTo>
                  <a:cubicBezTo>
                    <a:pt x="950" y="101"/>
                    <a:pt x="950" y="106"/>
                    <a:pt x="950" y="111"/>
                  </a:cubicBezTo>
                  <a:cubicBezTo>
                    <a:pt x="960" y="110"/>
                    <a:pt x="974" y="113"/>
                    <a:pt x="980" y="108"/>
                  </a:cubicBezTo>
                  <a:cubicBezTo>
                    <a:pt x="980" y="104"/>
                    <a:pt x="980" y="100"/>
                    <a:pt x="980" y="96"/>
                  </a:cubicBezTo>
                  <a:cubicBezTo>
                    <a:pt x="977" y="91"/>
                    <a:pt x="953" y="91"/>
                    <a:pt x="950" y="96"/>
                  </a:cubicBezTo>
                  <a:close/>
                  <a:moveTo>
                    <a:pt x="956" y="144"/>
                  </a:moveTo>
                  <a:cubicBezTo>
                    <a:pt x="955" y="154"/>
                    <a:pt x="961" y="157"/>
                    <a:pt x="959" y="168"/>
                  </a:cubicBezTo>
                  <a:cubicBezTo>
                    <a:pt x="973" y="166"/>
                    <a:pt x="995" y="172"/>
                    <a:pt x="1004" y="165"/>
                  </a:cubicBezTo>
                  <a:cubicBezTo>
                    <a:pt x="993" y="153"/>
                    <a:pt x="985" y="138"/>
                    <a:pt x="956" y="144"/>
                  </a:cubicBezTo>
                  <a:close/>
                  <a:moveTo>
                    <a:pt x="944" y="144"/>
                  </a:moveTo>
                  <a:cubicBezTo>
                    <a:pt x="947" y="152"/>
                    <a:pt x="938" y="172"/>
                    <a:pt x="950" y="171"/>
                  </a:cubicBezTo>
                  <a:cubicBezTo>
                    <a:pt x="957" y="165"/>
                    <a:pt x="953" y="144"/>
                    <a:pt x="944" y="144"/>
                  </a:cubicBezTo>
                  <a:close/>
                  <a:moveTo>
                    <a:pt x="1088" y="411"/>
                  </a:moveTo>
                  <a:cubicBezTo>
                    <a:pt x="1093" y="440"/>
                    <a:pt x="1102" y="465"/>
                    <a:pt x="1106" y="495"/>
                  </a:cubicBezTo>
                  <a:cubicBezTo>
                    <a:pt x="1122" y="497"/>
                    <a:pt x="1124" y="485"/>
                    <a:pt x="1139" y="486"/>
                  </a:cubicBezTo>
                  <a:cubicBezTo>
                    <a:pt x="1135" y="426"/>
                    <a:pt x="1129" y="368"/>
                    <a:pt x="1112" y="321"/>
                  </a:cubicBezTo>
                  <a:cubicBezTo>
                    <a:pt x="1093" y="321"/>
                    <a:pt x="1081" y="328"/>
                    <a:pt x="1085" y="351"/>
                  </a:cubicBezTo>
                  <a:cubicBezTo>
                    <a:pt x="1093" y="352"/>
                    <a:pt x="1103" y="340"/>
                    <a:pt x="1109" y="348"/>
                  </a:cubicBezTo>
                  <a:cubicBezTo>
                    <a:pt x="1099" y="351"/>
                    <a:pt x="1089" y="354"/>
                    <a:pt x="1085" y="363"/>
                  </a:cubicBezTo>
                  <a:cubicBezTo>
                    <a:pt x="1085" y="368"/>
                    <a:pt x="1085" y="373"/>
                    <a:pt x="1085" y="378"/>
                  </a:cubicBezTo>
                  <a:cubicBezTo>
                    <a:pt x="1087" y="388"/>
                    <a:pt x="1081" y="406"/>
                    <a:pt x="1088" y="411"/>
                  </a:cubicBezTo>
                  <a:close/>
                  <a:moveTo>
                    <a:pt x="1109" y="303"/>
                  </a:moveTo>
                  <a:cubicBezTo>
                    <a:pt x="1098" y="308"/>
                    <a:pt x="1082" y="308"/>
                    <a:pt x="1082" y="324"/>
                  </a:cubicBezTo>
                  <a:cubicBezTo>
                    <a:pt x="1092" y="318"/>
                    <a:pt x="1112" y="322"/>
                    <a:pt x="1109" y="303"/>
                  </a:cubicBezTo>
                  <a:close/>
                  <a:moveTo>
                    <a:pt x="1145" y="492"/>
                  </a:moveTo>
                  <a:cubicBezTo>
                    <a:pt x="1140" y="495"/>
                    <a:pt x="1102" y="491"/>
                    <a:pt x="1103" y="510"/>
                  </a:cubicBezTo>
                  <a:cubicBezTo>
                    <a:pt x="1120" y="507"/>
                    <a:pt x="1134" y="501"/>
                    <a:pt x="1145" y="492"/>
                  </a:cubicBezTo>
                  <a:close/>
                  <a:moveTo>
                    <a:pt x="1070" y="489"/>
                  </a:moveTo>
                  <a:cubicBezTo>
                    <a:pt x="1085" y="489"/>
                    <a:pt x="1088" y="501"/>
                    <a:pt x="1100" y="504"/>
                  </a:cubicBezTo>
                  <a:cubicBezTo>
                    <a:pt x="1094" y="491"/>
                    <a:pt x="1080" y="486"/>
                    <a:pt x="1073" y="474"/>
                  </a:cubicBezTo>
                  <a:cubicBezTo>
                    <a:pt x="1073" y="471"/>
                    <a:pt x="1069" y="469"/>
                    <a:pt x="1073" y="468"/>
                  </a:cubicBezTo>
                  <a:cubicBezTo>
                    <a:pt x="1077" y="475"/>
                    <a:pt x="1090" y="489"/>
                    <a:pt x="1097" y="483"/>
                  </a:cubicBezTo>
                  <a:cubicBezTo>
                    <a:pt x="1092" y="454"/>
                    <a:pt x="1086" y="426"/>
                    <a:pt x="1079" y="399"/>
                  </a:cubicBezTo>
                  <a:cubicBezTo>
                    <a:pt x="1076" y="388"/>
                    <a:pt x="1086" y="364"/>
                    <a:pt x="1073" y="363"/>
                  </a:cubicBezTo>
                  <a:cubicBezTo>
                    <a:pt x="1073" y="362"/>
                    <a:pt x="1073" y="361"/>
                    <a:pt x="1073" y="360"/>
                  </a:cubicBezTo>
                  <a:cubicBezTo>
                    <a:pt x="1076" y="360"/>
                    <a:pt x="1077" y="358"/>
                    <a:pt x="1079" y="357"/>
                  </a:cubicBezTo>
                  <a:cubicBezTo>
                    <a:pt x="1077" y="351"/>
                    <a:pt x="1083" y="337"/>
                    <a:pt x="1076" y="336"/>
                  </a:cubicBezTo>
                  <a:cubicBezTo>
                    <a:pt x="1076" y="338"/>
                    <a:pt x="1066" y="345"/>
                    <a:pt x="1067" y="339"/>
                  </a:cubicBezTo>
                  <a:cubicBezTo>
                    <a:pt x="1072" y="336"/>
                    <a:pt x="1085" y="327"/>
                    <a:pt x="1076" y="321"/>
                  </a:cubicBezTo>
                  <a:cubicBezTo>
                    <a:pt x="1073" y="325"/>
                    <a:pt x="1068" y="327"/>
                    <a:pt x="1064" y="330"/>
                  </a:cubicBezTo>
                  <a:cubicBezTo>
                    <a:pt x="1067" y="322"/>
                    <a:pt x="1076" y="320"/>
                    <a:pt x="1079" y="312"/>
                  </a:cubicBezTo>
                  <a:cubicBezTo>
                    <a:pt x="1069" y="312"/>
                    <a:pt x="1069" y="322"/>
                    <a:pt x="1058" y="321"/>
                  </a:cubicBezTo>
                  <a:cubicBezTo>
                    <a:pt x="1059" y="325"/>
                    <a:pt x="1057" y="332"/>
                    <a:pt x="1061" y="333"/>
                  </a:cubicBezTo>
                  <a:cubicBezTo>
                    <a:pt x="1062" y="343"/>
                    <a:pt x="1066" y="350"/>
                    <a:pt x="1064" y="363"/>
                  </a:cubicBezTo>
                  <a:cubicBezTo>
                    <a:pt x="1066" y="370"/>
                    <a:pt x="1060" y="385"/>
                    <a:pt x="1067" y="387"/>
                  </a:cubicBezTo>
                  <a:cubicBezTo>
                    <a:pt x="1067" y="394"/>
                    <a:pt x="1067" y="401"/>
                    <a:pt x="1067" y="408"/>
                  </a:cubicBezTo>
                  <a:cubicBezTo>
                    <a:pt x="1062" y="418"/>
                    <a:pt x="1062" y="449"/>
                    <a:pt x="1067" y="459"/>
                  </a:cubicBezTo>
                  <a:cubicBezTo>
                    <a:pt x="1067" y="462"/>
                    <a:pt x="1069" y="463"/>
                    <a:pt x="1070" y="465"/>
                  </a:cubicBezTo>
                  <a:cubicBezTo>
                    <a:pt x="1069" y="467"/>
                    <a:pt x="1067" y="468"/>
                    <a:pt x="1064" y="468"/>
                  </a:cubicBezTo>
                  <a:cubicBezTo>
                    <a:pt x="1065" y="476"/>
                    <a:pt x="1061" y="489"/>
                    <a:pt x="1070" y="489"/>
                  </a:cubicBezTo>
                  <a:close/>
                  <a:moveTo>
                    <a:pt x="1055" y="318"/>
                  </a:moveTo>
                  <a:cubicBezTo>
                    <a:pt x="1064" y="316"/>
                    <a:pt x="1070" y="311"/>
                    <a:pt x="1076" y="306"/>
                  </a:cubicBezTo>
                  <a:cubicBezTo>
                    <a:pt x="1068" y="309"/>
                    <a:pt x="1055" y="307"/>
                    <a:pt x="1055" y="318"/>
                  </a:cubicBezTo>
                  <a:close/>
                  <a:moveTo>
                    <a:pt x="953" y="321"/>
                  </a:moveTo>
                  <a:cubicBezTo>
                    <a:pt x="957" y="321"/>
                    <a:pt x="962" y="320"/>
                    <a:pt x="962" y="324"/>
                  </a:cubicBezTo>
                  <a:cubicBezTo>
                    <a:pt x="953" y="322"/>
                    <a:pt x="949" y="340"/>
                    <a:pt x="956" y="345"/>
                  </a:cubicBezTo>
                  <a:cubicBezTo>
                    <a:pt x="956" y="334"/>
                    <a:pt x="976" y="343"/>
                    <a:pt x="980" y="336"/>
                  </a:cubicBezTo>
                  <a:cubicBezTo>
                    <a:pt x="980" y="327"/>
                    <a:pt x="980" y="318"/>
                    <a:pt x="980" y="309"/>
                  </a:cubicBezTo>
                  <a:cubicBezTo>
                    <a:pt x="969" y="311"/>
                    <a:pt x="953" y="308"/>
                    <a:pt x="953" y="321"/>
                  </a:cubicBezTo>
                  <a:close/>
                  <a:moveTo>
                    <a:pt x="308" y="369"/>
                  </a:moveTo>
                  <a:cubicBezTo>
                    <a:pt x="322" y="379"/>
                    <a:pt x="319" y="332"/>
                    <a:pt x="314" y="324"/>
                  </a:cubicBezTo>
                  <a:cubicBezTo>
                    <a:pt x="302" y="321"/>
                    <a:pt x="299" y="327"/>
                    <a:pt x="296" y="333"/>
                  </a:cubicBezTo>
                  <a:cubicBezTo>
                    <a:pt x="291" y="337"/>
                    <a:pt x="291" y="362"/>
                    <a:pt x="296" y="366"/>
                  </a:cubicBezTo>
                  <a:cubicBezTo>
                    <a:pt x="301" y="366"/>
                    <a:pt x="305" y="367"/>
                    <a:pt x="308" y="369"/>
                  </a:cubicBezTo>
                  <a:close/>
                  <a:moveTo>
                    <a:pt x="275" y="324"/>
                  </a:moveTo>
                  <a:cubicBezTo>
                    <a:pt x="269" y="324"/>
                    <a:pt x="263" y="324"/>
                    <a:pt x="257" y="324"/>
                  </a:cubicBezTo>
                  <a:cubicBezTo>
                    <a:pt x="257" y="327"/>
                    <a:pt x="257" y="330"/>
                    <a:pt x="257" y="333"/>
                  </a:cubicBezTo>
                  <a:cubicBezTo>
                    <a:pt x="265" y="332"/>
                    <a:pt x="271" y="329"/>
                    <a:pt x="275" y="324"/>
                  </a:cubicBezTo>
                  <a:close/>
                  <a:moveTo>
                    <a:pt x="263" y="345"/>
                  </a:moveTo>
                  <a:cubicBezTo>
                    <a:pt x="254" y="340"/>
                    <a:pt x="274" y="338"/>
                    <a:pt x="275" y="333"/>
                  </a:cubicBezTo>
                  <a:cubicBezTo>
                    <a:pt x="266" y="331"/>
                    <a:pt x="266" y="338"/>
                    <a:pt x="257" y="336"/>
                  </a:cubicBezTo>
                  <a:cubicBezTo>
                    <a:pt x="259" y="341"/>
                    <a:pt x="253" y="354"/>
                    <a:pt x="260" y="354"/>
                  </a:cubicBezTo>
                  <a:cubicBezTo>
                    <a:pt x="260" y="357"/>
                    <a:pt x="260" y="360"/>
                    <a:pt x="260" y="363"/>
                  </a:cubicBezTo>
                  <a:cubicBezTo>
                    <a:pt x="266" y="368"/>
                    <a:pt x="280" y="365"/>
                    <a:pt x="290" y="366"/>
                  </a:cubicBezTo>
                  <a:cubicBezTo>
                    <a:pt x="290" y="356"/>
                    <a:pt x="290" y="346"/>
                    <a:pt x="290" y="336"/>
                  </a:cubicBezTo>
                  <a:cubicBezTo>
                    <a:pt x="279" y="337"/>
                    <a:pt x="273" y="343"/>
                    <a:pt x="263" y="345"/>
                  </a:cubicBezTo>
                  <a:close/>
                  <a:moveTo>
                    <a:pt x="110" y="603"/>
                  </a:moveTo>
                  <a:cubicBezTo>
                    <a:pt x="115" y="608"/>
                    <a:pt x="129" y="606"/>
                    <a:pt x="131" y="600"/>
                  </a:cubicBezTo>
                  <a:cubicBezTo>
                    <a:pt x="125" y="602"/>
                    <a:pt x="111" y="596"/>
                    <a:pt x="110" y="603"/>
                  </a:cubicBezTo>
                  <a:close/>
                  <a:moveTo>
                    <a:pt x="176" y="345"/>
                  </a:moveTo>
                  <a:cubicBezTo>
                    <a:pt x="164" y="349"/>
                    <a:pt x="157" y="358"/>
                    <a:pt x="149" y="366"/>
                  </a:cubicBezTo>
                  <a:cubicBezTo>
                    <a:pt x="146" y="434"/>
                    <a:pt x="134" y="493"/>
                    <a:pt x="119" y="549"/>
                  </a:cubicBezTo>
                  <a:cubicBezTo>
                    <a:pt x="132" y="549"/>
                    <a:pt x="145" y="549"/>
                    <a:pt x="158" y="549"/>
                  </a:cubicBezTo>
                  <a:cubicBezTo>
                    <a:pt x="167" y="494"/>
                    <a:pt x="182" y="445"/>
                    <a:pt x="188" y="387"/>
                  </a:cubicBezTo>
                  <a:cubicBezTo>
                    <a:pt x="177" y="386"/>
                    <a:pt x="169" y="404"/>
                    <a:pt x="164" y="399"/>
                  </a:cubicBezTo>
                  <a:cubicBezTo>
                    <a:pt x="163" y="374"/>
                    <a:pt x="184" y="371"/>
                    <a:pt x="194" y="351"/>
                  </a:cubicBezTo>
                  <a:cubicBezTo>
                    <a:pt x="176" y="352"/>
                    <a:pt x="170" y="365"/>
                    <a:pt x="158" y="372"/>
                  </a:cubicBezTo>
                  <a:cubicBezTo>
                    <a:pt x="157" y="350"/>
                    <a:pt x="183" y="355"/>
                    <a:pt x="191" y="342"/>
                  </a:cubicBezTo>
                  <a:cubicBezTo>
                    <a:pt x="189" y="339"/>
                    <a:pt x="192" y="321"/>
                    <a:pt x="182" y="330"/>
                  </a:cubicBezTo>
                  <a:cubicBezTo>
                    <a:pt x="191" y="334"/>
                    <a:pt x="172" y="335"/>
                    <a:pt x="173" y="342"/>
                  </a:cubicBezTo>
                  <a:cubicBezTo>
                    <a:pt x="175" y="342"/>
                    <a:pt x="177" y="342"/>
                    <a:pt x="176" y="345"/>
                  </a:cubicBezTo>
                  <a:close/>
                  <a:moveTo>
                    <a:pt x="176" y="381"/>
                  </a:moveTo>
                  <a:cubicBezTo>
                    <a:pt x="183" y="379"/>
                    <a:pt x="191" y="378"/>
                    <a:pt x="191" y="369"/>
                  </a:cubicBezTo>
                  <a:cubicBezTo>
                    <a:pt x="182" y="369"/>
                    <a:pt x="180" y="376"/>
                    <a:pt x="176" y="381"/>
                  </a:cubicBezTo>
                  <a:close/>
                  <a:moveTo>
                    <a:pt x="980" y="303"/>
                  </a:moveTo>
                  <a:cubicBezTo>
                    <a:pt x="980" y="299"/>
                    <a:pt x="980" y="295"/>
                    <a:pt x="980" y="291"/>
                  </a:cubicBezTo>
                  <a:cubicBezTo>
                    <a:pt x="965" y="289"/>
                    <a:pt x="967" y="304"/>
                    <a:pt x="956" y="306"/>
                  </a:cubicBezTo>
                  <a:cubicBezTo>
                    <a:pt x="967" y="308"/>
                    <a:pt x="970" y="302"/>
                    <a:pt x="980" y="303"/>
                  </a:cubicBezTo>
                  <a:close/>
                  <a:moveTo>
                    <a:pt x="920" y="306"/>
                  </a:moveTo>
                  <a:cubicBezTo>
                    <a:pt x="918" y="307"/>
                    <a:pt x="917" y="309"/>
                    <a:pt x="917" y="312"/>
                  </a:cubicBezTo>
                  <a:cubicBezTo>
                    <a:pt x="917" y="314"/>
                    <a:pt x="917" y="316"/>
                    <a:pt x="917" y="318"/>
                  </a:cubicBezTo>
                  <a:cubicBezTo>
                    <a:pt x="917" y="321"/>
                    <a:pt x="917" y="324"/>
                    <a:pt x="917" y="327"/>
                  </a:cubicBezTo>
                  <a:cubicBezTo>
                    <a:pt x="918" y="329"/>
                    <a:pt x="942" y="328"/>
                    <a:pt x="947" y="324"/>
                  </a:cubicBezTo>
                  <a:cubicBezTo>
                    <a:pt x="961" y="308"/>
                    <a:pt x="923" y="320"/>
                    <a:pt x="920" y="312"/>
                  </a:cubicBezTo>
                  <a:cubicBezTo>
                    <a:pt x="932" y="314"/>
                    <a:pt x="937" y="309"/>
                    <a:pt x="947" y="309"/>
                  </a:cubicBezTo>
                  <a:cubicBezTo>
                    <a:pt x="959" y="301"/>
                    <a:pt x="922" y="300"/>
                    <a:pt x="920" y="306"/>
                  </a:cubicBezTo>
                  <a:close/>
                  <a:moveTo>
                    <a:pt x="947" y="330"/>
                  </a:moveTo>
                  <a:cubicBezTo>
                    <a:pt x="939" y="333"/>
                    <a:pt x="929" y="334"/>
                    <a:pt x="917" y="333"/>
                  </a:cubicBezTo>
                  <a:cubicBezTo>
                    <a:pt x="910" y="349"/>
                    <a:pt x="947" y="350"/>
                    <a:pt x="947" y="339"/>
                  </a:cubicBezTo>
                  <a:cubicBezTo>
                    <a:pt x="947" y="336"/>
                    <a:pt x="947" y="333"/>
                    <a:pt x="947" y="330"/>
                  </a:cubicBezTo>
                  <a:close/>
                  <a:moveTo>
                    <a:pt x="239" y="42"/>
                  </a:moveTo>
                  <a:cubicBezTo>
                    <a:pt x="239" y="52"/>
                    <a:pt x="239" y="62"/>
                    <a:pt x="239" y="72"/>
                  </a:cubicBezTo>
                  <a:cubicBezTo>
                    <a:pt x="245" y="72"/>
                    <a:pt x="251" y="72"/>
                    <a:pt x="257" y="72"/>
                  </a:cubicBezTo>
                  <a:cubicBezTo>
                    <a:pt x="257" y="67"/>
                    <a:pt x="257" y="62"/>
                    <a:pt x="257" y="57"/>
                  </a:cubicBezTo>
                  <a:cubicBezTo>
                    <a:pt x="271" y="46"/>
                    <a:pt x="248" y="30"/>
                    <a:pt x="239" y="42"/>
                  </a:cubicBezTo>
                  <a:close/>
                  <a:moveTo>
                    <a:pt x="269" y="39"/>
                  </a:moveTo>
                  <a:cubicBezTo>
                    <a:pt x="256" y="39"/>
                    <a:pt x="266" y="62"/>
                    <a:pt x="263" y="72"/>
                  </a:cubicBezTo>
                  <a:cubicBezTo>
                    <a:pt x="276" y="72"/>
                    <a:pt x="266" y="49"/>
                    <a:pt x="269" y="3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39" name="Freeform 181"/>
            <p:cNvSpPr/>
            <p:nvPr/>
          </p:nvSpPr>
          <p:spPr bwMode="auto">
            <a:xfrm>
              <a:off x="5070475" y="3165475"/>
              <a:ext cx="136525" cy="42863"/>
            </a:xfrm>
            <a:custGeom>
              <a:cxnLst>
                <a:cxn ang="0">
                  <a:pos x="0" y="16"/>
                </a:cxn>
                <a:cxn ang="0">
                  <a:pos x="51" y="10"/>
                </a:cxn>
                <a:cxn ang="0">
                  <a:pos x="0" y="16"/>
                </a:cxn>
              </a:cxnLst>
              <a:rect b="b" l="0" r="r" t="0"/>
              <a:pathLst>
                <a:path h="16" w="51">
                  <a:moveTo>
                    <a:pt x="0" y="16"/>
                  </a:moveTo>
                  <a:cubicBezTo>
                    <a:pt x="1" y="0"/>
                    <a:pt x="41" y="7"/>
                    <a:pt x="51" y="10"/>
                  </a:cubicBezTo>
                  <a:cubicBezTo>
                    <a:pt x="34" y="12"/>
                    <a:pt x="7" y="4"/>
                    <a:pt x="0" y="16"/>
                  </a:cubicBezTo>
                  <a:close/>
                </a:path>
              </a:pathLst>
            </a:custGeom>
            <a:solidFill>
              <a:srgbClr val="2349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40" name="Freeform 182"/>
            <p:cNvSpPr/>
            <p:nvPr/>
          </p:nvSpPr>
          <p:spPr bwMode="auto">
            <a:xfrm>
              <a:off x="3154363" y="3230563"/>
              <a:ext cx="46038" cy="42863"/>
            </a:xfrm>
            <a:custGeom>
              <a:cxnLst>
                <a:cxn ang="0">
                  <a:pos x="13" y="16"/>
                </a:cxn>
                <a:cxn ang="0">
                  <a:pos x="1" y="16"/>
                </a:cxn>
                <a:cxn ang="0">
                  <a:pos x="10" y="1"/>
                </a:cxn>
                <a:cxn ang="0">
                  <a:pos x="13" y="16"/>
                </a:cxn>
              </a:cxnLst>
              <a:rect b="b" l="0" r="r" t="0"/>
              <a:pathLst>
                <a:path h="16" w="17">
                  <a:moveTo>
                    <a:pt x="13" y="16"/>
                  </a:moveTo>
                  <a:cubicBezTo>
                    <a:pt x="9" y="16"/>
                    <a:pt x="5" y="16"/>
                    <a:pt x="1" y="16"/>
                  </a:cubicBezTo>
                  <a:cubicBezTo>
                    <a:pt x="0" y="7"/>
                    <a:pt x="9" y="8"/>
                    <a:pt x="10" y="1"/>
                  </a:cubicBezTo>
                  <a:cubicBezTo>
                    <a:pt x="17" y="0"/>
                    <a:pt x="11" y="12"/>
                    <a:pt x="13" y="16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41" name="Freeform 183"/>
            <p:cNvSpPr/>
            <p:nvPr/>
          </p:nvSpPr>
          <p:spPr bwMode="auto">
            <a:xfrm>
              <a:off x="5351463" y="3963988"/>
              <a:ext cx="96838" cy="107950"/>
            </a:xfrm>
            <a:custGeom>
              <a:cxnLst>
                <a:cxn ang="0">
                  <a:pos x="9" y="10"/>
                </a:cxn>
                <a:cxn ang="0">
                  <a:pos x="36" y="40"/>
                </a:cxn>
                <a:cxn ang="0">
                  <a:pos x="6" y="25"/>
                </a:cxn>
                <a:cxn ang="0">
                  <a:pos x="9" y="10"/>
                </a:cxn>
              </a:cxnLst>
              <a:rect b="b" l="0" r="r" t="0"/>
              <a:pathLst>
                <a:path h="40" w="36">
                  <a:moveTo>
                    <a:pt x="9" y="10"/>
                  </a:moveTo>
                  <a:cubicBezTo>
                    <a:pt x="16" y="22"/>
                    <a:pt x="30" y="27"/>
                    <a:pt x="36" y="40"/>
                  </a:cubicBezTo>
                  <a:cubicBezTo>
                    <a:pt x="24" y="37"/>
                    <a:pt x="21" y="25"/>
                    <a:pt x="6" y="25"/>
                  </a:cubicBezTo>
                  <a:cubicBezTo>
                    <a:pt x="2" y="22"/>
                    <a:pt x="0" y="0"/>
                    <a:pt x="9" y="1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42" name="Freeform 184"/>
            <p:cNvSpPr/>
            <p:nvPr/>
          </p:nvSpPr>
          <p:spPr bwMode="auto">
            <a:xfrm>
              <a:off x="5341938" y="3579813"/>
              <a:ext cx="66675" cy="115888"/>
            </a:xfrm>
            <a:custGeom>
              <a:cxnLst>
                <a:cxn ang="0">
                  <a:pos x="4" y="9"/>
                </a:cxn>
                <a:cxn ang="0">
                  <a:pos x="16" y="0"/>
                </a:cxn>
                <a:cxn ang="0">
                  <a:pos x="7" y="18"/>
                </a:cxn>
                <a:cxn ang="0">
                  <a:pos x="16" y="15"/>
                </a:cxn>
                <a:cxn ang="0">
                  <a:pos x="19" y="36"/>
                </a:cxn>
                <a:cxn ang="0">
                  <a:pos x="13" y="39"/>
                </a:cxn>
                <a:cxn ang="0">
                  <a:pos x="4" y="42"/>
                </a:cxn>
                <a:cxn ang="0">
                  <a:pos x="1" y="12"/>
                </a:cxn>
                <a:cxn ang="0">
                  <a:pos x="4" y="9"/>
                </a:cxn>
              </a:cxnLst>
              <a:rect b="b" l="0" r="r" t="0"/>
              <a:pathLst>
                <a:path h="43" w="25">
                  <a:moveTo>
                    <a:pt x="4" y="9"/>
                  </a:moveTo>
                  <a:cubicBezTo>
                    <a:pt x="8" y="6"/>
                    <a:pt x="13" y="4"/>
                    <a:pt x="16" y="0"/>
                  </a:cubicBezTo>
                  <a:cubicBezTo>
                    <a:pt x="25" y="6"/>
                    <a:pt x="12" y="15"/>
                    <a:pt x="7" y="18"/>
                  </a:cubicBezTo>
                  <a:cubicBezTo>
                    <a:pt x="6" y="24"/>
                    <a:pt x="16" y="17"/>
                    <a:pt x="16" y="15"/>
                  </a:cubicBezTo>
                  <a:cubicBezTo>
                    <a:pt x="23" y="16"/>
                    <a:pt x="17" y="30"/>
                    <a:pt x="19" y="36"/>
                  </a:cubicBezTo>
                  <a:cubicBezTo>
                    <a:pt x="17" y="37"/>
                    <a:pt x="16" y="39"/>
                    <a:pt x="13" y="39"/>
                  </a:cubicBezTo>
                  <a:cubicBezTo>
                    <a:pt x="9" y="39"/>
                    <a:pt x="9" y="43"/>
                    <a:pt x="4" y="42"/>
                  </a:cubicBezTo>
                  <a:cubicBezTo>
                    <a:pt x="6" y="29"/>
                    <a:pt x="2" y="22"/>
                    <a:pt x="1" y="12"/>
                  </a:cubicBezTo>
                  <a:cubicBezTo>
                    <a:pt x="0" y="9"/>
                    <a:pt x="2" y="9"/>
                    <a:pt x="4" y="9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43" name="Freeform 185"/>
            <p:cNvSpPr/>
            <p:nvPr/>
          </p:nvSpPr>
          <p:spPr bwMode="auto">
            <a:xfrm>
              <a:off x="5334000" y="3556000"/>
              <a:ext cx="58738" cy="55563"/>
            </a:xfrm>
            <a:custGeom>
              <a:cxnLst>
                <a:cxn ang="0">
                  <a:pos x="4" y="21"/>
                </a:cxn>
                <a:cxn ang="0">
                  <a:pos x="1" y="9"/>
                </a:cxn>
                <a:cxn ang="0">
                  <a:pos x="22" y="0"/>
                </a:cxn>
                <a:cxn ang="0">
                  <a:pos x="7" y="18"/>
                </a:cxn>
                <a:cxn ang="0">
                  <a:pos x="4" y="21"/>
                </a:cxn>
              </a:cxnLst>
              <a:rect b="b" l="0" r="r" t="0"/>
              <a:pathLst>
                <a:path h="21" w="22">
                  <a:moveTo>
                    <a:pt x="4" y="21"/>
                  </a:moveTo>
                  <a:cubicBezTo>
                    <a:pt x="0" y="20"/>
                    <a:pt x="2" y="13"/>
                    <a:pt x="1" y="9"/>
                  </a:cubicBezTo>
                  <a:cubicBezTo>
                    <a:pt x="12" y="10"/>
                    <a:pt x="12" y="0"/>
                    <a:pt x="22" y="0"/>
                  </a:cubicBezTo>
                  <a:cubicBezTo>
                    <a:pt x="19" y="8"/>
                    <a:pt x="10" y="10"/>
                    <a:pt x="7" y="18"/>
                  </a:cubicBezTo>
                  <a:cubicBezTo>
                    <a:pt x="5" y="18"/>
                    <a:pt x="3" y="18"/>
                    <a:pt x="4" y="21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44" name="Freeform 186"/>
            <p:cNvSpPr/>
            <p:nvPr/>
          </p:nvSpPr>
          <p:spPr bwMode="auto">
            <a:xfrm>
              <a:off x="5327650" y="3540125"/>
              <a:ext cx="57150" cy="31750"/>
            </a:xfrm>
            <a:custGeom>
              <a:cxnLst>
                <a:cxn ang="0">
                  <a:pos x="21" y="0"/>
                </a:cxn>
                <a:cxn ang="0">
                  <a:pos x="0" y="12"/>
                </a:cxn>
                <a:cxn ang="0">
                  <a:pos x="21" y="0"/>
                </a:cxn>
              </a:cxnLst>
              <a:rect b="b" l="0" r="r" t="0"/>
              <a:pathLst>
                <a:path h="12" w="21">
                  <a:moveTo>
                    <a:pt x="21" y="0"/>
                  </a:moveTo>
                  <a:cubicBezTo>
                    <a:pt x="15" y="5"/>
                    <a:pt x="9" y="10"/>
                    <a:pt x="0" y="12"/>
                  </a:cubicBezTo>
                  <a:cubicBezTo>
                    <a:pt x="0" y="1"/>
                    <a:pt x="13" y="3"/>
                    <a:pt x="21" y="0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45" name="Freeform 187"/>
            <p:cNvSpPr/>
            <p:nvPr/>
          </p:nvSpPr>
          <p:spPr bwMode="auto">
            <a:xfrm>
              <a:off x="5343525" y="3963988"/>
              <a:ext cx="33338" cy="68263"/>
            </a:xfrm>
            <a:custGeom>
              <a:cxnLst>
                <a:cxn ang="0">
                  <a:pos x="9" y="25"/>
                </a:cxn>
                <a:cxn ang="0">
                  <a:pos x="3" y="4"/>
                </a:cxn>
                <a:cxn ang="0">
                  <a:pos x="9" y="1"/>
                </a:cxn>
                <a:cxn ang="0">
                  <a:pos x="12" y="4"/>
                </a:cxn>
                <a:cxn ang="0">
                  <a:pos x="12" y="10"/>
                </a:cxn>
                <a:cxn ang="0">
                  <a:pos x="9" y="25"/>
                </a:cxn>
              </a:cxnLst>
              <a:rect b="b" l="0" r="r" t="0"/>
              <a:pathLst>
                <a:path h="25" w="12">
                  <a:moveTo>
                    <a:pt x="9" y="25"/>
                  </a:moveTo>
                  <a:cubicBezTo>
                    <a:pt x="0" y="25"/>
                    <a:pt x="4" y="12"/>
                    <a:pt x="3" y="4"/>
                  </a:cubicBezTo>
                  <a:cubicBezTo>
                    <a:pt x="6" y="4"/>
                    <a:pt x="8" y="3"/>
                    <a:pt x="9" y="1"/>
                  </a:cubicBezTo>
                  <a:cubicBezTo>
                    <a:pt x="12" y="0"/>
                    <a:pt x="12" y="2"/>
                    <a:pt x="12" y="4"/>
                  </a:cubicBezTo>
                  <a:cubicBezTo>
                    <a:pt x="8" y="5"/>
                    <a:pt x="12" y="7"/>
                    <a:pt x="12" y="10"/>
                  </a:cubicBezTo>
                  <a:cubicBezTo>
                    <a:pt x="3" y="0"/>
                    <a:pt x="5" y="22"/>
                    <a:pt x="9" y="25"/>
                  </a:cubicBezTo>
                  <a:close/>
                </a:path>
              </a:pathLst>
            </a:custGeom>
            <a:solidFill>
              <a:srgbClr val="173C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46" name="Freeform 188"/>
            <p:cNvSpPr/>
            <p:nvPr/>
          </p:nvSpPr>
          <p:spPr bwMode="auto">
            <a:xfrm>
              <a:off x="3140075" y="3814763"/>
              <a:ext cx="460375" cy="42863"/>
            </a:xfrm>
            <a:custGeom>
              <a:cxnLst>
                <a:cxn ang="0">
                  <a:pos x="18" y="9"/>
                </a:cxn>
                <a:cxn ang="0">
                  <a:pos x="45" y="6"/>
                </a:cxn>
                <a:cxn ang="0">
                  <a:pos x="171" y="12"/>
                </a:cxn>
                <a:cxn ang="0">
                  <a:pos x="39" y="15"/>
                </a:cxn>
                <a:cxn ang="0">
                  <a:pos x="0" y="15"/>
                </a:cxn>
                <a:cxn ang="0">
                  <a:pos x="18" y="9"/>
                </a:cxn>
              </a:cxnLst>
              <a:rect b="b" l="0" r="r" t="0"/>
              <a:pathLst>
                <a:path h="16" w="171">
                  <a:moveTo>
                    <a:pt x="18" y="9"/>
                  </a:moveTo>
                  <a:cubicBezTo>
                    <a:pt x="23" y="16"/>
                    <a:pt x="31" y="0"/>
                    <a:pt x="45" y="6"/>
                  </a:cubicBezTo>
                  <a:cubicBezTo>
                    <a:pt x="80" y="15"/>
                    <a:pt x="136" y="3"/>
                    <a:pt x="171" y="12"/>
                  </a:cubicBezTo>
                  <a:cubicBezTo>
                    <a:pt x="128" y="14"/>
                    <a:pt x="77" y="8"/>
                    <a:pt x="39" y="15"/>
                  </a:cubicBezTo>
                  <a:cubicBezTo>
                    <a:pt x="26" y="15"/>
                    <a:pt x="13" y="15"/>
                    <a:pt x="0" y="15"/>
                  </a:cubicBezTo>
                  <a:cubicBezTo>
                    <a:pt x="0" y="7"/>
                    <a:pt x="10" y="9"/>
                    <a:pt x="18" y="9"/>
                  </a:cubicBezTo>
                  <a:close/>
                </a:path>
              </a:pathLst>
            </a:custGeom>
            <a:solidFill>
              <a:srgbClr val="1C40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47" name="Freeform 189"/>
            <p:cNvSpPr/>
            <p:nvPr/>
          </p:nvSpPr>
          <p:spPr bwMode="auto">
            <a:xfrm>
              <a:off x="2952750" y="3579813"/>
              <a:ext cx="53975" cy="65088"/>
            </a:xfrm>
            <a:custGeom>
              <a:cxnLst>
                <a:cxn ang="0">
                  <a:pos x="4" y="24"/>
                </a:cxn>
                <a:cxn ang="0">
                  <a:pos x="1" y="21"/>
                </a:cxn>
                <a:cxn ang="0">
                  <a:pos x="10" y="9"/>
                </a:cxn>
                <a:cxn ang="0">
                  <a:pos x="19" y="21"/>
                </a:cxn>
                <a:cxn ang="0">
                  <a:pos x="4" y="24"/>
                </a:cxn>
              </a:cxnLst>
              <a:rect b="b" l="0" r="r" t="0"/>
              <a:pathLst>
                <a:path h="24" w="20">
                  <a:moveTo>
                    <a:pt x="4" y="24"/>
                  </a:moveTo>
                  <a:cubicBezTo>
                    <a:pt x="5" y="21"/>
                    <a:pt x="3" y="21"/>
                    <a:pt x="1" y="21"/>
                  </a:cubicBezTo>
                  <a:cubicBezTo>
                    <a:pt x="0" y="14"/>
                    <a:pt x="19" y="13"/>
                    <a:pt x="10" y="9"/>
                  </a:cubicBezTo>
                  <a:cubicBezTo>
                    <a:pt x="20" y="0"/>
                    <a:pt x="17" y="18"/>
                    <a:pt x="19" y="21"/>
                  </a:cubicBezTo>
                  <a:cubicBezTo>
                    <a:pt x="12" y="20"/>
                    <a:pt x="7" y="21"/>
                    <a:pt x="4" y="24"/>
                  </a:cubicBezTo>
                  <a:close/>
                </a:path>
              </a:pathLst>
            </a:custGeom>
            <a:solidFill>
              <a:srgbClr val="1C40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48" name="Freeform 190"/>
            <p:cNvSpPr/>
            <p:nvPr/>
          </p:nvSpPr>
          <p:spPr bwMode="auto">
            <a:xfrm>
              <a:off x="2995613" y="3571875"/>
              <a:ext cx="66675" cy="225425"/>
            </a:xfrm>
            <a:custGeom>
              <a:cxnLst>
                <a:cxn ang="0">
                  <a:pos x="12" y="33"/>
                </a:cxn>
                <a:cxn ang="0">
                  <a:pos x="12" y="39"/>
                </a:cxn>
                <a:cxn ang="0">
                  <a:pos x="9" y="12"/>
                </a:cxn>
                <a:cxn ang="0">
                  <a:pos x="0" y="3"/>
                </a:cxn>
                <a:cxn ang="0">
                  <a:pos x="21" y="0"/>
                </a:cxn>
                <a:cxn ang="0">
                  <a:pos x="21" y="3"/>
                </a:cxn>
                <a:cxn ang="0">
                  <a:pos x="15" y="84"/>
                </a:cxn>
                <a:cxn ang="0">
                  <a:pos x="12" y="60"/>
                </a:cxn>
                <a:cxn ang="0">
                  <a:pos x="12" y="33"/>
                </a:cxn>
              </a:cxnLst>
              <a:rect b="b" l="0" r="r" t="0"/>
              <a:pathLst>
                <a:path h="84" w="25">
                  <a:moveTo>
                    <a:pt x="12" y="33"/>
                  </a:moveTo>
                  <a:cubicBezTo>
                    <a:pt x="12" y="35"/>
                    <a:pt x="12" y="37"/>
                    <a:pt x="12" y="39"/>
                  </a:cubicBezTo>
                  <a:cubicBezTo>
                    <a:pt x="18" y="37"/>
                    <a:pt x="17" y="0"/>
                    <a:pt x="9" y="12"/>
                  </a:cubicBezTo>
                  <a:cubicBezTo>
                    <a:pt x="6" y="9"/>
                    <a:pt x="3" y="6"/>
                    <a:pt x="0" y="3"/>
                  </a:cubicBezTo>
                  <a:cubicBezTo>
                    <a:pt x="10" y="5"/>
                    <a:pt x="14" y="1"/>
                    <a:pt x="21" y="0"/>
                  </a:cubicBezTo>
                  <a:cubicBezTo>
                    <a:pt x="21" y="1"/>
                    <a:pt x="21" y="2"/>
                    <a:pt x="21" y="3"/>
                  </a:cubicBezTo>
                  <a:cubicBezTo>
                    <a:pt x="10" y="13"/>
                    <a:pt x="25" y="64"/>
                    <a:pt x="15" y="84"/>
                  </a:cubicBezTo>
                  <a:cubicBezTo>
                    <a:pt x="13" y="77"/>
                    <a:pt x="19" y="62"/>
                    <a:pt x="12" y="60"/>
                  </a:cubicBezTo>
                  <a:cubicBezTo>
                    <a:pt x="7" y="51"/>
                    <a:pt x="9" y="37"/>
                    <a:pt x="12" y="33"/>
                  </a:cubicBezTo>
                  <a:close/>
                </a:path>
              </a:pathLst>
            </a:custGeom>
            <a:solidFill>
              <a:srgbClr val="173C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49" name="Freeform 191"/>
            <p:cNvSpPr/>
            <p:nvPr/>
          </p:nvSpPr>
          <p:spPr bwMode="auto">
            <a:xfrm>
              <a:off x="4037013" y="3367088"/>
              <a:ext cx="88900" cy="38100"/>
            </a:xfrm>
            <a:custGeom>
              <a:cxnLst>
                <a:cxn ang="0">
                  <a:pos x="0" y="7"/>
                </a:cxn>
                <a:cxn ang="0">
                  <a:pos x="24" y="4"/>
                </a:cxn>
                <a:cxn ang="0">
                  <a:pos x="33" y="7"/>
                </a:cxn>
                <a:cxn ang="0">
                  <a:pos x="9" y="10"/>
                </a:cxn>
                <a:cxn ang="0">
                  <a:pos x="0" y="7"/>
                </a:cxn>
              </a:cxnLst>
              <a:rect b="b" l="0" r="r" t="0"/>
              <a:pathLst>
                <a:path h="14" w="33">
                  <a:moveTo>
                    <a:pt x="0" y="7"/>
                  </a:moveTo>
                  <a:cubicBezTo>
                    <a:pt x="2" y="0"/>
                    <a:pt x="17" y="6"/>
                    <a:pt x="24" y="4"/>
                  </a:cubicBezTo>
                  <a:cubicBezTo>
                    <a:pt x="25" y="7"/>
                    <a:pt x="29" y="7"/>
                    <a:pt x="33" y="7"/>
                  </a:cubicBezTo>
                  <a:cubicBezTo>
                    <a:pt x="31" y="14"/>
                    <a:pt x="16" y="8"/>
                    <a:pt x="9" y="10"/>
                  </a:cubicBezTo>
                  <a:cubicBezTo>
                    <a:pt x="9" y="6"/>
                    <a:pt x="4" y="7"/>
                    <a:pt x="0" y="7"/>
                  </a:cubicBezTo>
                  <a:close/>
                </a:path>
              </a:pathLst>
            </a:custGeom>
            <a:solidFill>
              <a:srgbClr val="2349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50" name="Freeform 192"/>
            <p:cNvSpPr/>
            <p:nvPr/>
          </p:nvSpPr>
          <p:spPr bwMode="auto">
            <a:xfrm>
              <a:off x="3092450" y="3382963"/>
              <a:ext cx="968375" cy="38100"/>
            </a:xfrm>
            <a:custGeom>
              <a:cxnLst>
                <a:cxn ang="0">
                  <a:pos x="294" y="4"/>
                </a:cxn>
                <a:cxn ang="0">
                  <a:pos x="324" y="1"/>
                </a:cxn>
                <a:cxn ang="0">
                  <a:pos x="351" y="1"/>
                </a:cxn>
                <a:cxn ang="0">
                  <a:pos x="360" y="4"/>
                </a:cxn>
                <a:cxn ang="0">
                  <a:pos x="267" y="13"/>
                </a:cxn>
                <a:cxn ang="0">
                  <a:pos x="84" y="13"/>
                </a:cxn>
                <a:cxn ang="0">
                  <a:pos x="0" y="13"/>
                </a:cxn>
                <a:cxn ang="0">
                  <a:pos x="27" y="10"/>
                </a:cxn>
                <a:cxn ang="0">
                  <a:pos x="189" y="10"/>
                </a:cxn>
                <a:cxn ang="0">
                  <a:pos x="255" y="7"/>
                </a:cxn>
                <a:cxn ang="0">
                  <a:pos x="294" y="4"/>
                </a:cxn>
              </a:cxnLst>
              <a:rect b="b" l="0" r="r" t="0"/>
              <a:pathLst>
                <a:path h="14" w="360">
                  <a:moveTo>
                    <a:pt x="294" y="4"/>
                  </a:moveTo>
                  <a:cubicBezTo>
                    <a:pt x="303" y="2"/>
                    <a:pt x="320" y="8"/>
                    <a:pt x="324" y="1"/>
                  </a:cubicBezTo>
                  <a:cubicBezTo>
                    <a:pt x="333" y="1"/>
                    <a:pt x="342" y="1"/>
                    <a:pt x="351" y="1"/>
                  </a:cubicBezTo>
                  <a:cubicBezTo>
                    <a:pt x="355" y="1"/>
                    <a:pt x="360" y="0"/>
                    <a:pt x="360" y="4"/>
                  </a:cubicBezTo>
                  <a:cubicBezTo>
                    <a:pt x="328" y="5"/>
                    <a:pt x="297" y="9"/>
                    <a:pt x="267" y="13"/>
                  </a:cubicBezTo>
                  <a:cubicBezTo>
                    <a:pt x="206" y="13"/>
                    <a:pt x="145" y="13"/>
                    <a:pt x="84" y="13"/>
                  </a:cubicBezTo>
                  <a:cubicBezTo>
                    <a:pt x="56" y="13"/>
                    <a:pt x="28" y="13"/>
                    <a:pt x="0" y="13"/>
                  </a:cubicBezTo>
                  <a:cubicBezTo>
                    <a:pt x="3" y="6"/>
                    <a:pt x="19" y="12"/>
                    <a:pt x="27" y="10"/>
                  </a:cubicBezTo>
                  <a:cubicBezTo>
                    <a:pt x="81" y="10"/>
                    <a:pt x="135" y="10"/>
                    <a:pt x="189" y="10"/>
                  </a:cubicBezTo>
                  <a:cubicBezTo>
                    <a:pt x="210" y="8"/>
                    <a:pt x="239" y="14"/>
                    <a:pt x="255" y="7"/>
                  </a:cubicBezTo>
                  <a:cubicBezTo>
                    <a:pt x="271" y="9"/>
                    <a:pt x="278" y="2"/>
                    <a:pt x="294" y="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51" name="Freeform 193"/>
            <p:cNvSpPr/>
            <p:nvPr/>
          </p:nvSpPr>
          <p:spPr bwMode="auto">
            <a:xfrm>
              <a:off x="2414588" y="3251200"/>
              <a:ext cx="1581150" cy="382588"/>
            </a:xfrm>
            <a:custGeom>
              <a:cxnLst>
                <a:cxn ang="0">
                  <a:pos x="3" y="104"/>
                </a:cxn>
                <a:cxn ang="0">
                  <a:pos x="30" y="95"/>
                </a:cxn>
                <a:cxn ang="0">
                  <a:pos x="66" y="50"/>
                </a:cxn>
                <a:cxn ang="0">
                  <a:pos x="84" y="41"/>
                </a:cxn>
                <a:cxn ang="0">
                  <a:pos x="69" y="26"/>
                </a:cxn>
                <a:cxn ang="0">
                  <a:pos x="108" y="8"/>
                </a:cxn>
                <a:cxn ang="0">
                  <a:pos x="102" y="14"/>
                </a:cxn>
                <a:cxn ang="0">
                  <a:pos x="90" y="29"/>
                </a:cxn>
                <a:cxn ang="0">
                  <a:pos x="147" y="32"/>
                </a:cxn>
                <a:cxn ang="0">
                  <a:pos x="114" y="35"/>
                </a:cxn>
                <a:cxn ang="0">
                  <a:pos x="90" y="35"/>
                </a:cxn>
                <a:cxn ang="0">
                  <a:pos x="90" y="50"/>
                </a:cxn>
                <a:cxn ang="0">
                  <a:pos x="123" y="53"/>
                </a:cxn>
                <a:cxn ang="0">
                  <a:pos x="153" y="53"/>
                </a:cxn>
                <a:cxn ang="0">
                  <a:pos x="216" y="56"/>
                </a:cxn>
                <a:cxn ang="0">
                  <a:pos x="249" y="56"/>
                </a:cxn>
                <a:cxn ang="0">
                  <a:pos x="249" y="59"/>
                </a:cxn>
                <a:cxn ang="0">
                  <a:pos x="207" y="59"/>
                </a:cxn>
                <a:cxn ang="0">
                  <a:pos x="168" y="59"/>
                </a:cxn>
                <a:cxn ang="0">
                  <a:pos x="84" y="59"/>
                </a:cxn>
                <a:cxn ang="0">
                  <a:pos x="24" y="101"/>
                </a:cxn>
                <a:cxn ang="0">
                  <a:pos x="18" y="104"/>
                </a:cxn>
                <a:cxn ang="0">
                  <a:pos x="102" y="104"/>
                </a:cxn>
                <a:cxn ang="0">
                  <a:pos x="285" y="89"/>
                </a:cxn>
                <a:cxn ang="0">
                  <a:pos x="336" y="89"/>
                </a:cxn>
                <a:cxn ang="0">
                  <a:pos x="432" y="89"/>
                </a:cxn>
                <a:cxn ang="0">
                  <a:pos x="468" y="86"/>
                </a:cxn>
                <a:cxn ang="0">
                  <a:pos x="516" y="86"/>
                </a:cxn>
                <a:cxn ang="0">
                  <a:pos x="549" y="83"/>
                </a:cxn>
                <a:cxn ang="0">
                  <a:pos x="585" y="83"/>
                </a:cxn>
                <a:cxn ang="0">
                  <a:pos x="588" y="86"/>
                </a:cxn>
                <a:cxn ang="0">
                  <a:pos x="534" y="89"/>
                </a:cxn>
                <a:cxn ang="0">
                  <a:pos x="477" y="92"/>
                </a:cxn>
                <a:cxn ang="0">
                  <a:pos x="432" y="92"/>
                </a:cxn>
                <a:cxn ang="0">
                  <a:pos x="384" y="92"/>
                </a:cxn>
                <a:cxn ang="0">
                  <a:pos x="300" y="95"/>
                </a:cxn>
                <a:cxn ang="0">
                  <a:pos x="291" y="95"/>
                </a:cxn>
                <a:cxn ang="0">
                  <a:pos x="246" y="98"/>
                </a:cxn>
                <a:cxn ang="0">
                  <a:pos x="84" y="113"/>
                </a:cxn>
                <a:cxn ang="0">
                  <a:pos x="30" y="113"/>
                </a:cxn>
                <a:cxn ang="0">
                  <a:pos x="9" y="113"/>
                </a:cxn>
                <a:cxn ang="0">
                  <a:pos x="12" y="134"/>
                </a:cxn>
                <a:cxn ang="0">
                  <a:pos x="27" y="140"/>
                </a:cxn>
                <a:cxn ang="0">
                  <a:pos x="6" y="140"/>
                </a:cxn>
                <a:cxn ang="0">
                  <a:pos x="6" y="134"/>
                </a:cxn>
                <a:cxn ang="0">
                  <a:pos x="3" y="104"/>
                </a:cxn>
              </a:cxnLst>
              <a:rect b="b" l="0" r="r" t="0"/>
              <a:pathLst>
                <a:path h="142" w="588">
                  <a:moveTo>
                    <a:pt x="3" y="104"/>
                  </a:moveTo>
                  <a:cubicBezTo>
                    <a:pt x="13" y="102"/>
                    <a:pt x="17" y="94"/>
                    <a:pt x="30" y="95"/>
                  </a:cubicBezTo>
                  <a:cubicBezTo>
                    <a:pt x="39" y="77"/>
                    <a:pt x="61" y="72"/>
                    <a:pt x="66" y="50"/>
                  </a:cubicBezTo>
                  <a:cubicBezTo>
                    <a:pt x="74" y="49"/>
                    <a:pt x="88" y="54"/>
                    <a:pt x="84" y="41"/>
                  </a:cubicBezTo>
                  <a:cubicBezTo>
                    <a:pt x="91" y="24"/>
                    <a:pt x="66" y="39"/>
                    <a:pt x="69" y="26"/>
                  </a:cubicBezTo>
                  <a:cubicBezTo>
                    <a:pt x="95" y="35"/>
                    <a:pt x="93" y="0"/>
                    <a:pt x="108" y="8"/>
                  </a:cubicBezTo>
                  <a:cubicBezTo>
                    <a:pt x="107" y="11"/>
                    <a:pt x="102" y="10"/>
                    <a:pt x="102" y="14"/>
                  </a:cubicBezTo>
                  <a:cubicBezTo>
                    <a:pt x="100" y="21"/>
                    <a:pt x="92" y="22"/>
                    <a:pt x="90" y="29"/>
                  </a:cubicBezTo>
                  <a:cubicBezTo>
                    <a:pt x="111" y="28"/>
                    <a:pt x="125" y="34"/>
                    <a:pt x="147" y="32"/>
                  </a:cubicBezTo>
                  <a:cubicBezTo>
                    <a:pt x="142" y="39"/>
                    <a:pt x="124" y="33"/>
                    <a:pt x="114" y="35"/>
                  </a:cubicBezTo>
                  <a:cubicBezTo>
                    <a:pt x="106" y="35"/>
                    <a:pt x="98" y="35"/>
                    <a:pt x="90" y="35"/>
                  </a:cubicBezTo>
                  <a:cubicBezTo>
                    <a:pt x="90" y="40"/>
                    <a:pt x="90" y="45"/>
                    <a:pt x="90" y="50"/>
                  </a:cubicBezTo>
                  <a:cubicBezTo>
                    <a:pt x="95" y="57"/>
                    <a:pt x="113" y="51"/>
                    <a:pt x="123" y="53"/>
                  </a:cubicBezTo>
                  <a:cubicBezTo>
                    <a:pt x="133" y="53"/>
                    <a:pt x="143" y="53"/>
                    <a:pt x="153" y="53"/>
                  </a:cubicBezTo>
                  <a:cubicBezTo>
                    <a:pt x="168" y="60"/>
                    <a:pt x="196" y="54"/>
                    <a:pt x="216" y="56"/>
                  </a:cubicBezTo>
                  <a:cubicBezTo>
                    <a:pt x="227" y="56"/>
                    <a:pt x="238" y="56"/>
                    <a:pt x="249" y="56"/>
                  </a:cubicBezTo>
                  <a:cubicBezTo>
                    <a:pt x="249" y="57"/>
                    <a:pt x="249" y="58"/>
                    <a:pt x="249" y="59"/>
                  </a:cubicBezTo>
                  <a:cubicBezTo>
                    <a:pt x="235" y="59"/>
                    <a:pt x="221" y="59"/>
                    <a:pt x="207" y="59"/>
                  </a:cubicBezTo>
                  <a:cubicBezTo>
                    <a:pt x="194" y="59"/>
                    <a:pt x="181" y="59"/>
                    <a:pt x="168" y="59"/>
                  </a:cubicBezTo>
                  <a:cubicBezTo>
                    <a:pt x="140" y="59"/>
                    <a:pt x="112" y="59"/>
                    <a:pt x="84" y="59"/>
                  </a:cubicBezTo>
                  <a:cubicBezTo>
                    <a:pt x="52" y="61"/>
                    <a:pt x="51" y="94"/>
                    <a:pt x="24" y="101"/>
                  </a:cubicBezTo>
                  <a:cubicBezTo>
                    <a:pt x="22" y="102"/>
                    <a:pt x="21" y="104"/>
                    <a:pt x="18" y="104"/>
                  </a:cubicBezTo>
                  <a:cubicBezTo>
                    <a:pt x="39" y="109"/>
                    <a:pt x="81" y="109"/>
                    <a:pt x="102" y="104"/>
                  </a:cubicBezTo>
                  <a:cubicBezTo>
                    <a:pt x="167" y="103"/>
                    <a:pt x="218" y="88"/>
                    <a:pt x="285" y="89"/>
                  </a:cubicBezTo>
                  <a:cubicBezTo>
                    <a:pt x="302" y="89"/>
                    <a:pt x="319" y="89"/>
                    <a:pt x="336" y="89"/>
                  </a:cubicBezTo>
                  <a:cubicBezTo>
                    <a:pt x="368" y="89"/>
                    <a:pt x="400" y="89"/>
                    <a:pt x="432" y="89"/>
                  </a:cubicBezTo>
                  <a:cubicBezTo>
                    <a:pt x="443" y="87"/>
                    <a:pt x="462" y="93"/>
                    <a:pt x="468" y="86"/>
                  </a:cubicBezTo>
                  <a:cubicBezTo>
                    <a:pt x="484" y="86"/>
                    <a:pt x="500" y="86"/>
                    <a:pt x="516" y="86"/>
                  </a:cubicBezTo>
                  <a:cubicBezTo>
                    <a:pt x="526" y="84"/>
                    <a:pt x="544" y="90"/>
                    <a:pt x="549" y="83"/>
                  </a:cubicBezTo>
                  <a:cubicBezTo>
                    <a:pt x="561" y="83"/>
                    <a:pt x="573" y="83"/>
                    <a:pt x="585" y="83"/>
                  </a:cubicBezTo>
                  <a:cubicBezTo>
                    <a:pt x="588" y="82"/>
                    <a:pt x="588" y="84"/>
                    <a:pt x="588" y="86"/>
                  </a:cubicBezTo>
                  <a:cubicBezTo>
                    <a:pt x="569" y="86"/>
                    <a:pt x="555" y="91"/>
                    <a:pt x="534" y="89"/>
                  </a:cubicBezTo>
                  <a:cubicBezTo>
                    <a:pt x="516" y="91"/>
                    <a:pt x="490" y="85"/>
                    <a:pt x="477" y="92"/>
                  </a:cubicBezTo>
                  <a:cubicBezTo>
                    <a:pt x="462" y="92"/>
                    <a:pt x="447" y="92"/>
                    <a:pt x="432" y="92"/>
                  </a:cubicBezTo>
                  <a:cubicBezTo>
                    <a:pt x="416" y="92"/>
                    <a:pt x="400" y="92"/>
                    <a:pt x="384" y="92"/>
                  </a:cubicBezTo>
                  <a:cubicBezTo>
                    <a:pt x="357" y="94"/>
                    <a:pt x="322" y="88"/>
                    <a:pt x="300" y="95"/>
                  </a:cubicBezTo>
                  <a:cubicBezTo>
                    <a:pt x="297" y="95"/>
                    <a:pt x="294" y="95"/>
                    <a:pt x="291" y="95"/>
                  </a:cubicBezTo>
                  <a:cubicBezTo>
                    <a:pt x="277" y="97"/>
                    <a:pt x="255" y="91"/>
                    <a:pt x="246" y="98"/>
                  </a:cubicBezTo>
                  <a:cubicBezTo>
                    <a:pt x="187" y="98"/>
                    <a:pt x="142" y="112"/>
                    <a:pt x="84" y="113"/>
                  </a:cubicBezTo>
                  <a:cubicBezTo>
                    <a:pt x="66" y="113"/>
                    <a:pt x="48" y="113"/>
                    <a:pt x="30" y="113"/>
                  </a:cubicBezTo>
                  <a:cubicBezTo>
                    <a:pt x="23" y="113"/>
                    <a:pt x="16" y="113"/>
                    <a:pt x="9" y="113"/>
                  </a:cubicBezTo>
                  <a:cubicBezTo>
                    <a:pt x="11" y="119"/>
                    <a:pt x="5" y="133"/>
                    <a:pt x="12" y="134"/>
                  </a:cubicBezTo>
                  <a:cubicBezTo>
                    <a:pt x="11" y="142"/>
                    <a:pt x="28" y="132"/>
                    <a:pt x="27" y="140"/>
                  </a:cubicBezTo>
                  <a:cubicBezTo>
                    <a:pt x="20" y="140"/>
                    <a:pt x="13" y="140"/>
                    <a:pt x="6" y="140"/>
                  </a:cubicBezTo>
                  <a:cubicBezTo>
                    <a:pt x="6" y="138"/>
                    <a:pt x="6" y="136"/>
                    <a:pt x="6" y="134"/>
                  </a:cubicBezTo>
                  <a:cubicBezTo>
                    <a:pt x="10" y="119"/>
                    <a:pt x="0" y="109"/>
                    <a:pt x="3" y="10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52" name="Freeform 194"/>
            <p:cNvSpPr/>
            <p:nvPr/>
          </p:nvSpPr>
          <p:spPr bwMode="auto">
            <a:xfrm>
              <a:off x="4052888" y="3455988"/>
              <a:ext cx="161925" cy="26988"/>
            </a:xfrm>
            <a:custGeom>
              <a:cxnLst>
                <a:cxn ang="0">
                  <a:pos x="0" y="4"/>
                </a:cxn>
                <a:cxn ang="0">
                  <a:pos x="60" y="1"/>
                </a:cxn>
                <a:cxn ang="0">
                  <a:pos x="60" y="4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10" w="60">
                  <a:moveTo>
                    <a:pt x="0" y="4"/>
                  </a:moveTo>
                  <a:cubicBezTo>
                    <a:pt x="23" y="6"/>
                    <a:pt x="38" y="0"/>
                    <a:pt x="60" y="1"/>
                  </a:cubicBezTo>
                  <a:cubicBezTo>
                    <a:pt x="60" y="2"/>
                    <a:pt x="60" y="3"/>
                    <a:pt x="60" y="4"/>
                  </a:cubicBezTo>
                  <a:cubicBezTo>
                    <a:pt x="45" y="10"/>
                    <a:pt x="19" y="5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173C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53" name="Freeform 196"/>
            <p:cNvSpPr/>
            <p:nvPr/>
          </p:nvSpPr>
          <p:spPr bwMode="auto">
            <a:xfrm>
              <a:off x="5060950" y="3494088"/>
              <a:ext cx="65088" cy="50800"/>
            </a:xfrm>
            <a:custGeom>
              <a:cxnLst>
                <a:cxn ang="0">
                  <a:pos x="0" y="17"/>
                </a:cxn>
                <a:cxn ang="0">
                  <a:pos x="24" y="2"/>
                </a:cxn>
                <a:cxn ang="0">
                  <a:pos x="24" y="14"/>
                </a:cxn>
                <a:cxn ang="0">
                  <a:pos x="0" y="17"/>
                </a:cxn>
              </a:cxnLst>
              <a:rect b="b" l="0" r="r" t="0"/>
              <a:pathLst>
                <a:path h="19" w="24">
                  <a:moveTo>
                    <a:pt x="0" y="17"/>
                  </a:moveTo>
                  <a:cubicBezTo>
                    <a:pt x="11" y="15"/>
                    <a:pt x="9" y="0"/>
                    <a:pt x="24" y="2"/>
                  </a:cubicBezTo>
                  <a:cubicBezTo>
                    <a:pt x="24" y="6"/>
                    <a:pt x="24" y="10"/>
                    <a:pt x="24" y="14"/>
                  </a:cubicBezTo>
                  <a:cubicBezTo>
                    <a:pt x="14" y="13"/>
                    <a:pt x="11" y="19"/>
                    <a:pt x="0" y="17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54" name="Freeform 198"/>
            <p:cNvSpPr/>
            <p:nvPr/>
          </p:nvSpPr>
          <p:spPr bwMode="auto">
            <a:xfrm>
              <a:off x="2462213" y="3522663"/>
              <a:ext cx="227013" cy="22225"/>
            </a:xfrm>
            <a:custGeom>
              <a:cxnLst>
                <a:cxn ang="0">
                  <a:pos x="84" y="3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84" y="3"/>
                </a:cxn>
              </a:cxnLst>
              <a:rect b="b" l="0" r="r" t="0"/>
              <a:pathLst>
                <a:path h="8" w="84">
                  <a:moveTo>
                    <a:pt x="84" y="3"/>
                  </a:moveTo>
                  <a:cubicBezTo>
                    <a:pt x="63" y="8"/>
                    <a:pt x="21" y="8"/>
                    <a:pt x="0" y="3"/>
                  </a:cubicBezTo>
                  <a:cubicBezTo>
                    <a:pt x="3" y="3"/>
                    <a:pt x="4" y="1"/>
                    <a:pt x="6" y="0"/>
                  </a:cubicBezTo>
                  <a:cubicBezTo>
                    <a:pt x="26" y="7"/>
                    <a:pt x="59" y="1"/>
                    <a:pt x="84" y="3"/>
                  </a:cubicBezTo>
                  <a:close/>
                </a:path>
              </a:pathLst>
            </a:custGeom>
            <a:solidFill>
              <a:srgbClr val="40869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55" name="Freeform 199"/>
            <p:cNvSpPr/>
            <p:nvPr/>
          </p:nvSpPr>
          <p:spPr bwMode="auto">
            <a:xfrm>
              <a:off x="4964113" y="3522663"/>
              <a:ext cx="106363" cy="25400"/>
            </a:xfrm>
            <a:custGeom>
              <a:cxnLst>
                <a:cxn ang="0">
                  <a:pos x="0" y="6"/>
                </a:cxn>
                <a:cxn ang="0">
                  <a:pos x="27" y="9"/>
                </a:cxn>
                <a:cxn ang="0">
                  <a:pos x="0" y="6"/>
                </a:cxn>
              </a:cxnLst>
              <a:rect b="b" l="0" r="r" t="0"/>
              <a:pathLst>
                <a:path h="9" w="39">
                  <a:moveTo>
                    <a:pt x="0" y="6"/>
                  </a:moveTo>
                  <a:cubicBezTo>
                    <a:pt x="2" y="0"/>
                    <a:pt x="39" y="1"/>
                    <a:pt x="27" y="9"/>
                  </a:cubicBezTo>
                  <a:cubicBezTo>
                    <a:pt x="24" y="2"/>
                    <a:pt x="8" y="8"/>
                    <a:pt x="0" y="6"/>
                  </a:cubicBezTo>
                  <a:close/>
                </a:path>
              </a:pathLst>
            </a:custGeom>
            <a:solidFill>
              <a:srgbClr val="22586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56" name="Freeform 200"/>
            <p:cNvSpPr/>
            <p:nvPr/>
          </p:nvSpPr>
          <p:spPr bwMode="auto">
            <a:xfrm>
              <a:off x="4956175" y="3544888"/>
              <a:ext cx="119063" cy="42863"/>
            </a:xfrm>
            <a:custGeom>
              <a:cxnLst>
                <a:cxn ang="0">
                  <a:pos x="3" y="4"/>
                </a:cxn>
                <a:cxn ang="0">
                  <a:pos x="30" y="16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3" y="4"/>
                </a:cxn>
              </a:cxnLst>
              <a:rect b="b" l="0" r="r" t="0"/>
              <a:pathLst>
                <a:path h="16" w="44">
                  <a:moveTo>
                    <a:pt x="3" y="4"/>
                  </a:moveTo>
                  <a:cubicBezTo>
                    <a:pt x="6" y="12"/>
                    <a:pt x="44" y="0"/>
                    <a:pt x="30" y="16"/>
                  </a:cubicBezTo>
                  <a:cubicBezTo>
                    <a:pt x="30" y="4"/>
                    <a:pt x="9" y="13"/>
                    <a:pt x="0" y="10"/>
                  </a:cubicBezTo>
                  <a:cubicBezTo>
                    <a:pt x="0" y="8"/>
                    <a:pt x="0" y="6"/>
                    <a:pt x="0" y="4"/>
                  </a:cubicBezTo>
                  <a:cubicBezTo>
                    <a:pt x="1" y="4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173C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57" name="Freeform 201"/>
            <p:cNvSpPr/>
            <p:nvPr/>
          </p:nvSpPr>
          <p:spPr bwMode="auto">
            <a:xfrm>
              <a:off x="1898650" y="3603625"/>
              <a:ext cx="31750" cy="60325"/>
            </a:xfrm>
            <a:custGeom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6" y="0"/>
                </a:cxn>
              </a:cxnLst>
              <a:rect b="b" l="0" r="r" t="0"/>
              <a:pathLst>
                <a:path h="22" w="12">
                  <a:moveTo>
                    <a:pt x="6" y="0"/>
                  </a:moveTo>
                  <a:cubicBezTo>
                    <a:pt x="12" y="3"/>
                    <a:pt x="10" y="22"/>
                    <a:pt x="0" y="18"/>
                  </a:cubicBezTo>
                  <a:cubicBezTo>
                    <a:pt x="1" y="11"/>
                    <a:pt x="4" y="6"/>
                    <a:pt x="6" y="0"/>
                  </a:cubicBezTo>
                  <a:close/>
                </a:path>
              </a:pathLst>
            </a:custGeom>
            <a:solidFill>
              <a:srgbClr val="1633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58" name="Freeform 202"/>
            <p:cNvSpPr/>
            <p:nvPr/>
          </p:nvSpPr>
          <p:spPr bwMode="auto">
            <a:xfrm>
              <a:off x="2809875" y="3633788"/>
              <a:ext cx="201613" cy="560388"/>
            </a:xfrm>
            <a:custGeom>
              <a:cxnLst>
                <a:cxn ang="0">
                  <a:pos x="57" y="4"/>
                </a:cxn>
                <a:cxn ang="0">
                  <a:pos x="72" y="1"/>
                </a:cxn>
                <a:cxn ang="0">
                  <a:pos x="39" y="31"/>
                </a:cxn>
                <a:cxn ang="0">
                  <a:pos x="75" y="10"/>
                </a:cxn>
                <a:cxn ang="0">
                  <a:pos x="45" y="58"/>
                </a:cxn>
                <a:cxn ang="0">
                  <a:pos x="69" y="46"/>
                </a:cxn>
                <a:cxn ang="0">
                  <a:pos x="39" y="208"/>
                </a:cxn>
                <a:cxn ang="0">
                  <a:pos x="0" y="208"/>
                </a:cxn>
                <a:cxn ang="0">
                  <a:pos x="30" y="25"/>
                </a:cxn>
                <a:cxn ang="0">
                  <a:pos x="57" y="4"/>
                </a:cxn>
              </a:cxnLst>
              <a:rect b="b" l="0" r="r" t="0"/>
              <a:pathLst>
                <a:path h="208" w="75">
                  <a:moveTo>
                    <a:pt x="57" y="4"/>
                  </a:moveTo>
                  <a:cubicBezTo>
                    <a:pt x="60" y="1"/>
                    <a:pt x="65" y="0"/>
                    <a:pt x="72" y="1"/>
                  </a:cubicBezTo>
                  <a:cubicBezTo>
                    <a:pt x="64" y="14"/>
                    <a:pt x="38" y="9"/>
                    <a:pt x="39" y="31"/>
                  </a:cubicBezTo>
                  <a:cubicBezTo>
                    <a:pt x="51" y="24"/>
                    <a:pt x="57" y="11"/>
                    <a:pt x="75" y="10"/>
                  </a:cubicBezTo>
                  <a:cubicBezTo>
                    <a:pt x="65" y="30"/>
                    <a:pt x="44" y="33"/>
                    <a:pt x="45" y="58"/>
                  </a:cubicBezTo>
                  <a:cubicBezTo>
                    <a:pt x="50" y="63"/>
                    <a:pt x="58" y="45"/>
                    <a:pt x="69" y="46"/>
                  </a:cubicBezTo>
                  <a:cubicBezTo>
                    <a:pt x="63" y="104"/>
                    <a:pt x="48" y="153"/>
                    <a:pt x="39" y="208"/>
                  </a:cubicBezTo>
                  <a:cubicBezTo>
                    <a:pt x="26" y="208"/>
                    <a:pt x="13" y="208"/>
                    <a:pt x="0" y="208"/>
                  </a:cubicBezTo>
                  <a:cubicBezTo>
                    <a:pt x="15" y="152"/>
                    <a:pt x="27" y="93"/>
                    <a:pt x="30" y="25"/>
                  </a:cubicBezTo>
                  <a:cubicBezTo>
                    <a:pt x="38" y="17"/>
                    <a:pt x="45" y="8"/>
                    <a:pt x="57" y="4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59" name="Freeform 203"/>
            <p:cNvSpPr>
              <a:spLocks noEditPoints="1"/>
            </p:cNvSpPr>
            <p:nvPr/>
          </p:nvSpPr>
          <p:spPr bwMode="auto">
            <a:xfrm>
              <a:off x="1825625" y="2182813"/>
              <a:ext cx="152400" cy="1717675"/>
            </a:xfrm>
            <a:custGeom>
              <a:cxnLst>
                <a:cxn ang="0">
                  <a:pos x="45" y="0"/>
                </a:cxn>
                <a:cxn ang="0">
                  <a:pos x="48" y="339"/>
                </a:cxn>
                <a:cxn ang="0">
                  <a:pos x="48" y="420"/>
                </a:cxn>
                <a:cxn ang="0">
                  <a:pos x="51" y="468"/>
                </a:cxn>
                <a:cxn ang="0">
                  <a:pos x="51" y="510"/>
                </a:cxn>
                <a:cxn ang="0">
                  <a:pos x="54" y="549"/>
                </a:cxn>
                <a:cxn ang="0">
                  <a:pos x="57" y="630"/>
                </a:cxn>
                <a:cxn ang="0">
                  <a:pos x="0" y="630"/>
                </a:cxn>
                <a:cxn ang="0">
                  <a:pos x="3" y="627"/>
                </a:cxn>
                <a:cxn ang="0">
                  <a:pos x="9" y="606"/>
                </a:cxn>
                <a:cxn ang="0">
                  <a:pos x="12" y="573"/>
                </a:cxn>
                <a:cxn ang="0">
                  <a:pos x="15" y="27"/>
                </a:cxn>
                <a:cxn ang="0">
                  <a:pos x="45" y="0"/>
                </a:cxn>
                <a:cxn ang="0">
                  <a:pos x="18" y="39"/>
                </a:cxn>
                <a:cxn ang="0">
                  <a:pos x="30" y="18"/>
                </a:cxn>
                <a:cxn ang="0">
                  <a:pos x="18" y="39"/>
                </a:cxn>
                <a:cxn ang="0">
                  <a:pos x="27" y="69"/>
                </a:cxn>
                <a:cxn ang="0">
                  <a:pos x="36" y="54"/>
                </a:cxn>
                <a:cxn ang="0">
                  <a:pos x="27" y="69"/>
                </a:cxn>
                <a:cxn ang="0">
                  <a:pos x="33" y="525"/>
                </a:cxn>
                <a:cxn ang="0">
                  <a:pos x="33" y="498"/>
                </a:cxn>
                <a:cxn ang="0">
                  <a:pos x="33" y="525"/>
                </a:cxn>
                <a:cxn ang="0">
                  <a:pos x="27" y="546"/>
                </a:cxn>
                <a:cxn ang="0">
                  <a:pos x="33" y="528"/>
                </a:cxn>
                <a:cxn ang="0">
                  <a:pos x="27" y="546"/>
                </a:cxn>
                <a:cxn ang="0">
                  <a:pos x="39" y="555"/>
                </a:cxn>
                <a:cxn ang="0">
                  <a:pos x="27" y="588"/>
                </a:cxn>
                <a:cxn ang="0">
                  <a:pos x="39" y="555"/>
                </a:cxn>
                <a:cxn ang="0">
                  <a:pos x="24" y="606"/>
                </a:cxn>
                <a:cxn ang="0">
                  <a:pos x="42" y="588"/>
                </a:cxn>
                <a:cxn ang="0">
                  <a:pos x="24" y="606"/>
                </a:cxn>
                <a:cxn ang="0">
                  <a:pos x="45" y="603"/>
                </a:cxn>
                <a:cxn ang="0">
                  <a:pos x="27" y="621"/>
                </a:cxn>
                <a:cxn ang="0">
                  <a:pos x="48" y="627"/>
                </a:cxn>
                <a:cxn ang="0">
                  <a:pos x="45" y="603"/>
                </a:cxn>
              </a:cxnLst>
              <a:rect b="b" l="0" r="r" t="0"/>
              <a:pathLst>
                <a:path h="638" w="57">
                  <a:moveTo>
                    <a:pt x="45" y="0"/>
                  </a:moveTo>
                  <a:cubicBezTo>
                    <a:pt x="47" y="112"/>
                    <a:pt x="41" y="232"/>
                    <a:pt x="48" y="339"/>
                  </a:cubicBezTo>
                  <a:cubicBezTo>
                    <a:pt x="48" y="366"/>
                    <a:pt x="48" y="393"/>
                    <a:pt x="48" y="420"/>
                  </a:cubicBezTo>
                  <a:cubicBezTo>
                    <a:pt x="50" y="435"/>
                    <a:pt x="44" y="458"/>
                    <a:pt x="51" y="468"/>
                  </a:cubicBezTo>
                  <a:cubicBezTo>
                    <a:pt x="51" y="482"/>
                    <a:pt x="51" y="496"/>
                    <a:pt x="51" y="510"/>
                  </a:cubicBezTo>
                  <a:cubicBezTo>
                    <a:pt x="53" y="522"/>
                    <a:pt x="47" y="542"/>
                    <a:pt x="54" y="549"/>
                  </a:cubicBezTo>
                  <a:cubicBezTo>
                    <a:pt x="54" y="577"/>
                    <a:pt x="53" y="606"/>
                    <a:pt x="57" y="630"/>
                  </a:cubicBezTo>
                  <a:cubicBezTo>
                    <a:pt x="39" y="638"/>
                    <a:pt x="22" y="627"/>
                    <a:pt x="0" y="630"/>
                  </a:cubicBezTo>
                  <a:cubicBezTo>
                    <a:pt x="0" y="628"/>
                    <a:pt x="0" y="626"/>
                    <a:pt x="3" y="627"/>
                  </a:cubicBezTo>
                  <a:cubicBezTo>
                    <a:pt x="12" y="627"/>
                    <a:pt x="8" y="614"/>
                    <a:pt x="9" y="606"/>
                  </a:cubicBezTo>
                  <a:cubicBezTo>
                    <a:pt x="7" y="592"/>
                    <a:pt x="14" y="587"/>
                    <a:pt x="12" y="573"/>
                  </a:cubicBezTo>
                  <a:cubicBezTo>
                    <a:pt x="19" y="397"/>
                    <a:pt x="13" y="208"/>
                    <a:pt x="15" y="27"/>
                  </a:cubicBezTo>
                  <a:cubicBezTo>
                    <a:pt x="22" y="15"/>
                    <a:pt x="35" y="9"/>
                    <a:pt x="45" y="0"/>
                  </a:cubicBezTo>
                  <a:close/>
                  <a:moveTo>
                    <a:pt x="18" y="39"/>
                  </a:moveTo>
                  <a:cubicBezTo>
                    <a:pt x="27" y="39"/>
                    <a:pt x="43" y="20"/>
                    <a:pt x="30" y="18"/>
                  </a:cubicBezTo>
                  <a:cubicBezTo>
                    <a:pt x="29" y="28"/>
                    <a:pt x="19" y="29"/>
                    <a:pt x="18" y="39"/>
                  </a:cubicBezTo>
                  <a:close/>
                  <a:moveTo>
                    <a:pt x="27" y="69"/>
                  </a:moveTo>
                  <a:cubicBezTo>
                    <a:pt x="36" y="70"/>
                    <a:pt x="33" y="59"/>
                    <a:pt x="36" y="54"/>
                  </a:cubicBezTo>
                  <a:cubicBezTo>
                    <a:pt x="28" y="54"/>
                    <a:pt x="27" y="61"/>
                    <a:pt x="27" y="69"/>
                  </a:cubicBezTo>
                  <a:close/>
                  <a:moveTo>
                    <a:pt x="33" y="525"/>
                  </a:moveTo>
                  <a:cubicBezTo>
                    <a:pt x="33" y="516"/>
                    <a:pt x="33" y="507"/>
                    <a:pt x="33" y="498"/>
                  </a:cubicBezTo>
                  <a:cubicBezTo>
                    <a:pt x="23" y="495"/>
                    <a:pt x="23" y="528"/>
                    <a:pt x="33" y="525"/>
                  </a:cubicBezTo>
                  <a:close/>
                  <a:moveTo>
                    <a:pt x="27" y="546"/>
                  </a:moveTo>
                  <a:cubicBezTo>
                    <a:pt x="37" y="550"/>
                    <a:pt x="39" y="531"/>
                    <a:pt x="33" y="528"/>
                  </a:cubicBezTo>
                  <a:cubicBezTo>
                    <a:pt x="31" y="534"/>
                    <a:pt x="28" y="539"/>
                    <a:pt x="27" y="546"/>
                  </a:cubicBezTo>
                  <a:close/>
                  <a:moveTo>
                    <a:pt x="39" y="555"/>
                  </a:moveTo>
                  <a:cubicBezTo>
                    <a:pt x="32" y="561"/>
                    <a:pt x="24" y="582"/>
                    <a:pt x="27" y="588"/>
                  </a:cubicBezTo>
                  <a:cubicBezTo>
                    <a:pt x="32" y="578"/>
                    <a:pt x="41" y="572"/>
                    <a:pt x="39" y="555"/>
                  </a:cubicBezTo>
                  <a:close/>
                  <a:moveTo>
                    <a:pt x="24" y="606"/>
                  </a:moveTo>
                  <a:cubicBezTo>
                    <a:pt x="33" y="603"/>
                    <a:pt x="38" y="596"/>
                    <a:pt x="42" y="588"/>
                  </a:cubicBezTo>
                  <a:cubicBezTo>
                    <a:pt x="32" y="590"/>
                    <a:pt x="26" y="596"/>
                    <a:pt x="24" y="606"/>
                  </a:cubicBezTo>
                  <a:close/>
                  <a:moveTo>
                    <a:pt x="45" y="603"/>
                  </a:moveTo>
                  <a:cubicBezTo>
                    <a:pt x="37" y="607"/>
                    <a:pt x="29" y="611"/>
                    <a:pt x="27" y="621"/>
                  </a:cubicBezTo>
                  <a:cubicBezTo>
                    <a:pt x="40" y="617"/>
                    <a:pt x="36" y="630"/>
                    <a:pt x="48" y="627"/>
                  </a:cubicBezTo>
                  <a:cubicBezTo>
                    <a:pt x="47" y="613"/>
                    <a:pt x="40" y="617"/>
                    <a:pt x="45" y="603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60" name="Freeform 204"/>
            <p:cNvSpPr/>
            <p:nvPr/>
          </p:nvSpPr>
          <p:spPr bwMode="auto">
            <a:xfrm>
              <a:off x="1889125" y="3676650"/>
              <a:ext cx="46038" cy="88900"/>
            </a:xfrm>
            <a:custGeom>
              <a:cxnLst>
                <a:cxn ang="0">
                  <a:pos x="3" y="33"/>
                </a:cxn>
                <a:cxn ang="0">
                  <a:pos x="15" y="0"/>
                </a:cxn>
                <a:cxn ang="0">
                  <a:pos x="3" y="33"/>
                </a:cxn>
              </a:cxnLst>
              <a:rect b="b" l="0" r="r" t="0"/>
              <a:pathLst>
                <a:path h="33" w="17">
                  <a:moveTo>
                    <a:pt x="3" y="33"/>
                  </a:moveTo>
                  <a:cubicBezTo>
                    <a:pt x="0" y="27"/>
                    <a:pt x="8" y="6"/>
                    <a:pt x="15" y="0"/>
                  </a:cubicBezTo>
                  <a:cubicBezTo>
                    <a:pt x="17" y="17"/>
                    <a:pt x="8" y="23"/>
                    <a:pt x="3" y="3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grpSp>
          <p:nvGrpSpPr>
            <p:cNvPr id="1961" name="Group 406"/>
            <p:cNvGrpSpPr/>
            <p:nvPr/>
          </p:nvGrpSpPr>
          <p:grpSpPr>
            <a:xfrm>
              <a:off x="622300" y="692150"/>
              <a:ext cx="5327650" cy="3741738"/>
              <a:chOff x="392" y="436"/>
              <a:chExt cx="3356" cy="2357"/>
            </a:xfrm>
          </p:grpSpPr>
          <p:sp>
            <p:nvSpPr>
              <p:cNvPr id="2120" name="Freeform 206"/>
              <p:cNvSpPr/>
              <p:nvPr/>
            </p:nvSpPr>
            <p:spPr bwMode="auto">
              <a:xfrm>
                <a:off x="1867" y="2336"/>
                <a:ext cx="25" cy="21"/>
              </a:xfrm>
              <a:custGeom>
                <a:cxnLst>
                  <a:cxn ang="0">
                    <a:pos x="15" y="0"/>
                  </a:cxn>
                  <a:cxn ang="0">
                    <a:pos x="0" y="12"/>
                  </a:cxn>
                  <a:cxn ang="0">
                    <a:pos x="15" y="0"/>
                  </a:cxn>
                </a:cxnLst>
                <a:rect b="b" l="0" r="r" t="0"/>
                <a:pathLst>
                  <a:path h="12" w="15">
                    <a:moveTo>
                      <a:pt x="15" y="0"/>
                    </a:moveTo>
                    <a:cubicBezTo>
                      <a:pt x="15" y="9"/>
                      <a:pt x="7" y="10"/>
                      <a:pt x="0" y="12"/>
                    </a:cubicBezTo>
                    <a:cubicBezTo>
                      <a:pt x="4" y="7"/>
                      <a:pt x="6" y="0"/>
                      <a:pt x="15" y="0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21" name="Freeform 207"/>
              <p:cNvSpPr>
                <a:spLocks noEditPoints="1"/>
              </p:cNvSpPr>
              <p:nvPr/>
            </p:nvSpPr>
            <p:spPr bwMode="auto">
              <a:xfrm>
                <a:off x="392" y="2347"/>
                <a:ext cx="1419" cy="446"/>
              </a:xfrm>
              <a:custGeom>
                <a:cxnLst>
                  <a:cxn ang="0">
                    <a:pos x="756" y="27"/>
                  </a:cxn>
                  <a:cxn ang="0">
                    <a:pos x="837" y="0"/>
                  </a:cxn>
                  <a:cxn ang="0">
                    <a:pos x="804" y="174"/>
                  </a:cxn>
                  <a:cxn ang="0">
                    <a:pos x="795" y="186"/>
                  </a:cxn>
                  <a:cxn ang="0">
                    <a:pos x="777" y="189"/>
                  </a:cxn>
                  <a:cxn ang="0">
                    <a:pos x="795" y="210"/>
                  </a:cxn>
                  <a:cxn ang="0">
                    <a:pos x="798" y="210"/>
                  </a:cxn>
                  <a:cxn ang="0">
                    <a:pos x="798" y="213"/>
                  </a:cxn>
                  <a:cxn ang="0">
                    <a:pos x="768" y="228"/>
                  </a:cxn>
                  <a:cxn ang="0">
                    <a:pos x="741" y="228"/>
                  </a:cxn>
                  <a:cxn ang="0">
                    <a:pos x="624" y="228"/>
                  </a:cxn>
                  <a:cxn ang="0">
                    <a:pos x="414" y="255"/>
                  </a:cxn>
                  <a:cxn ang="0">
                    <a:pos x="63" y="180"/>
                  </a:cxn>
                  <a:cxn ang="0">
                    <a:pos x="30" y="177"/>
                  </a:cxn>
                  <a:cxn ang="0">
                    <a:pos x="0" y="165"/>
                  </a:cxn>
                  <a:cxn ang="0">
                    <a:pos x="0" y="138"/>
                  </a:cxn>
                  <a:cxn ang="0">
                    <a:pos x="18" y="135"/>
                  </a:cxn>
                  <a:cxn ang="0">
                    <a:pos x="69" y="135"/>
                  </a:cxn>
                  <a:cxn ang="0">
                    <a:pos x="120" y="132"/>
                  </a:cxn>
                  <a:cxn ang="0">
                    <a:pos x="207" y="96"/>
                  </a:cxn>
                  <a:cxn ang="0">
                    <a:pos x="306" y="96"/>
                  </a:cxn>
                  <a:cxn ang="0">
                    <a:pos x="336" y="108"/>
                  </a:cxn>
                  <a:cxn ang="0">
                    <a:pos x="363" y="105"/>
                  </a:cxn>
                  <a:cxn ang="0">
                    <a:pos x="381" y="105"/>
                  </a:cxn>
                  <a:cxn ang="0">
                    <a:pos x="372" y="93"/>
                  </a:cxn>
                  <a:cxn ang="0">
                    <a:pos x="342" y="90"/>
                  </a:cxn>
                  <a:cxn ang="0">
                    <a:pos x="429" y="78"/>
                  </a:cxn>
                  <a:cxn ang="0">
                    <a:pos x="432" y="84"/>
                  </a:cxn>
                  <a:cxn ang="0">
                    <a:pos x="447" y="84"/>
                  </a:cxn>
                  <a:cxn ang="0">
                    <a:pos x="432" y="99"/>
                  </a:cxn>
                  <a:cxn ang="0">
                    <a:pos x="456" y="111"/>
                  </a:cxn>
                  <a:cxn ang="0">
                    <a:pos x="423" y="138"/>
                  </a:cxn>
                  <a:cxn ang="0">
                    <a:pos x="441" y="147"/>
                  </a:cxn>
                  <a:cxn ang="0">
                    <a:pos x="393" y="177"/>
                  </a:cxn>
                  <a:cxn ang="0">
                    <a:pos x="399" y="192"/>
                  </a:cxn>
                  <a:cxn ang="0">
                    <a:pos x="378" y="207"/>
                  </a:cxn>
                  <a:cxn ang="0">
                    <a:pos x="405" y="177"/>
                  </a:cxn>
                  <a:cxn ang="0">
                    <a:pos x="447" y="153"/>
                  </a:cxn>
                  <a:cxn ang="0">
                    <a:pos x="444" y="132"/>
                  </a:cxn>
                  <a:cxn ang="0">
                    <a:pos x="471" y="120"/>
                  </a:cxn>
                  <a:cxn ang="0">
                    <a:pos x="459" y="117"/>
                  </a:cxn>
                  <a:cxn ang="0">
                    <a:pos x="486" y="105"/>
                  </a:cxn>
                  <a:cxn ang="0">
                    <a:pos x="474" y="99"/>
                  </a:cxn>
                  <a:cxn ang="0">
                    <a:pos x="516" y="72"/>
                  </a:cxn>
                  <a:cxn ang="0">
                    <a:pos x="504" y="60"/>
                  </a:cxn>
                  <a:cxn ang="0">
                    <a:pos x="513" y="45"/>
                  </a:cxn>
                  <a:cxn ang="0">
                    <a:pos x="537" y="39"/>
                  </a:cxn>
                  <a:cxn ang="0">
                    <a:pos x="543" y="30"/>
                  </a:cxn>
                  <a:cxn ang="0">
                    <a:pos x="537" y="66"/>
                  </a:cxn>
                  <a:cxn ang="0">
                    <a:pos x="543" y="57"/>
                  </a:cxn>
                  <a:cxn ang="0">
                    <a:pos x="546" y="75"/>
                  </a:cxn>
                  <a:cxn ang="0">
                    <a:pos x="558" y="57"/>
                  </a:cxn>
                  <a:cxn ang="0">
                    <a:pos x="546" y="45"/>
                  </a:cxn>
                  <a:cxn ang="0">
                    <a:pos x="549" y="33"/>
                  </a:cxn>
                  <a:cxn ang="0">
                    <a:pos x="624" y="24"/>
                  </a:cxn>
                  <a:cxn ang="0">
                    <a:pos x="681" y="24"/>
                  </a:cxn>
                  <a:cxn ang="0">
                    <a:pos x="717" y="27"/>
                  </a:cxn>
                  <a:cxn ang="0">
                    <a:pos x="756" y="27"/>
                  </a:cxn>
                  <a:cxn ang="0">
                    <a:pos x="447" y="162"/>
                  </a:cxn>
                  <a:cxn ang="0">
                    <a:pos x="474" y="156"/>
                  </a:cxn>
                  <a:cxn ang="0">
                    <a:pos x="447" y="162"/>
                  </a:cxn>
                </a:cxnLst>
                <a:rect b="b" l="0" r="r" t="0"/>
                <a:pathLst>
                  <a:path h="263" w="837">
                    <a:moveTo>
                      <a:pt x="756" y="27"/>
                    </a:moveTo>
                    <a:cubicBezTo>
                      <a:pt x="788" y="23"/>
                      <a:pt x="805" y="4"/>
                      <a:pt x="837" y="0"/>
                    </a:cubicBezTo>
                    <a:cubicBezTo>
                      <a:pt x="829" y="61"/>
                      <a:pt x="826" y="127"/>
                      <a:pt x="804" y="174"/>
                    </a:cubicBezTo>
                    <a:cubicBezTo>
                      <a:pt x="800" y="177"/>
                      <a:pt x="792" y="176"/>
                      <a:pt x="795" y="186"/>
                    </a:cubicBezTo>
                    <a:cubicBezTo>
                      <a:pt x="795" y="193"/>
                      <a:pt x="782" y="187"/>
                      <a:pt x="777" y="189"/>
                    </a:cubicBezTo>
                    <a:cubicBezTo>
                      <a:pt x="781" y="201"/>
                      <a:pt x="812" y="193"/>
                      <a:pt x="795" y="210"/>
                    </a:cubicBezTo>
                    <a:cubicBezTo>
                      <a:pt x="796" y="210"/>
                      <a:pt x="797" y="210"/>
                      <a:pt x="798" y="210"/>
                    </a:cubicBezTo>
                    <a:cubicBezTo>
                      <a:pt x="798" y="211"/>
                      <a:pt x="798" y="212"/>
                      <a:pt x="798" y="213"/>
                    </a:cubicBezTo>
                    <a:cubicBezTo>
                      <a:pt x="786" y="216"/>
                      <a:pt x="765" y="210"/>
                      <a:pt x="768" y="228"/>
                    </a:cubicBezTo>
                    <a:cubicBezTo>
                      <a:pt x="759" y="228"/>
                      <a:pt x="750" y="228"/>
                      <a:pt x="741" y="228"/>
                    </a:cubicBezTo>
                    <a:cubicBezTo>
                      <a:pt x="709" y="223"/>
                      <a:pt x="656" y="223"/>
                      <a:pt x="624" y="228"/>
                    </a:cubicBezTo>
                    <a:cubicBezTo>
                      <a:pt x="544" y="227"/>
                      <a:pt x="501" y="263"/>
                      <a:pt x="414" y="255"/>
                    </a:cubicBezTo>
                    <a:cubicBezTo>
                      <a:pt x="346" y="181"/>
                      <a:pt x="192" y="193"/>
                      <a:pt x="63" y="180"/>
                    </a:cubicBezTo>
                    <a:cubicBezTo>
                      <a:pt x="58" y="173"/>
                      <a:pt x="40" y="179"/>
                      <a:pt x="30" y="177"/>
                    </a:cubicBezTo>
                    <a:cubicBezTo>
                      <a:pt x="17" y="176"/>
                      <a:pt x="8" y="171"/>
                      <a:pt x="0" y="165"/>
                    </a:cubicBezTo>
                    <a:cubicBezTo>
                      <a:pt x="0" y="156"/>
                      <a:pt x="0" y="147"/>
                      <a:pt x="0" y="138"/>
                    </a:cubicBezTo>
                    <a:cubicBezTo>
                      <a:pt x="4" y="135"/>
                      <a:pt x="11" y="135"/>
                      <a:pt x="18" y="135"/>
                    </a:cubicBezTo>
                    <a:cubicBezTo>
                      <a:pt x="35" y="135"/>
                      <a:pt x="52" y="135"/>
                      <a:pt x="69" y="135"/>
                    </a:cubicBezTo>
                    <a:cubicBezTo>
                      <a:pt x="85" y="133"/>
                      <a:pt x="109" y="139"/>
                      <a:pt x="120" y="132"/>
                    </a:cubicBezTo>
                    <a:cubicBezTo>
                      <a:pt x="164" y="152"/>
                      <a:pt x="179" y="104"/>
                      <a:pt x="207" y="96"/>
                    </a:cubicBezTo>
                    <a:cubicBezTo>
                      <a:pt x="235" y="89"/>
                      <a:pt x="281" y="105"/>
                      <a:pt x="306" y="96"/>
                    </a:cubicBezTo>
                    <a:cubicBezTo>
                      <a:pt x="311" y="105"/>
                      <a:pt x="321" y="109"/>
                      <a:pt x="336" y="108"/>
                    </a:cubicBezTo>
                    <a:cubicBezTo>
                      <a:pt x="341" y="103"/>
                      <a:pt x="354" y="106"/>
                      <a:pt x="363" y="105"/>
                    </a:cubicBezTo>
                    <a:cubicBezTo>
                      <a:pt x="372" y="106"/>
                      <a:pt x="375" y="98"/>
                      <a:pt x="381" y="105"/>
                    </a:cubicBezTo>
                    <a:cubicBezTo>
                      <a:pt x="388" y="103"/>
                      <a:pt x="375" y="95"/>
                      <a:pt x="372" y="93"/>
                    </a:cubicBezTo>
                    <a:cubicBezTo>
                      <a:pt x="376" y="102"/>
                      <a:pt x="344" y="102"/>
                      <a:pt x="342" y="90"/>
                    </a:cubicBezTo>
                    <a:cubicBezTo>
                      <a:pt x="363" y="78"/>
                      <a:pt x="396" y="78"/>
                      <a:pt x="429" y="78"/>
                    </a:cubicBezTo>
                    <a:cubicBezTo>
                      <a:pt x="431" y="79"/>
                      <a:pt x="432" y="81"/>
                      <a:pt x="432" y="84"/>
                    </a:cubicBezTo>
                    <a:cubicBezTo>
                      <a:pt x="439" y="82"/>
                      <a:pt x="453" y="75"/>
                      <a:pt x="447" y="84"/>
                    </a:cubicBezTo>
                    <a:cubicBezTo>
                      <a:pt x="454" y="91"/>
                      <a:pt x="441" y="92"/>
                      <a:pt x="432" y="99"/>
                    </a:cubicBezTo>
                    <a:cubicBezTo>
                      <a:pt x="435" y="108"/>
                      <a:pt x="448" y="107"/>
                      <a:pt x="456" y="111"/>
                    </a:cubicBezTo>
                    <a:cubicBezTo>
                      <a:pt x="438" y="120"/>
                      <a:pt x="433" y="124"/>
                      <a:pt x="423" y="138"/>
                    </a:cubicBezTo>
                    <a:cubicBezTo>
                      <a:pt x="426" y="144"/>
                      <a:pt x="437" y="142"/>
                      <a:pt x="441" y="147"/>
                    </a:cubicBezTo>
                    <a:cubicBezTo>
                      <a:pt x="429" y="161"/>
                      <a:pt x="410" y="168"/>
                      <a:pt x="393" y="177"/>
                    </a:cubicBezTo>
                    <a:cubicBezTo>
                      <a:pt x="389" y="188"/>
                      <a:pt x="401" y="183"/>
                      <a:pt x="399" y="192"/>
                    </a:cubicBezTo>
                    <a:cubicBezTo>
                      <a:pt x="391" y="196"/>
                      <a:pt x="380" y="197"/>
                      <a:pt x="378" y="207"/>
                    </a:cubicBezTo>
                    <a:cubicBezTo>
                      <a:pt x="395" y="204"/>
                      <a:pt x="407" y="191"/>
                      <a:pt x="405" y="177"/>
                    </a:cubicBezTo>
                    <a:cubicBezTo>
                      <a:pt x="422" y="172"/>
                      <a:pt x="436" y="164"/>
                      <a:pt x="447" y="153"/>
                    </a:cubicBezTo>
                    <a:cubicBezTo>
                      <a:pt x="452" y="142"/>
                      <a:pt x="438" y="134"/>
                      <a:pt x="444" y="132"/>
                    </a:cubicBezTo>
                    <a:cubicBezTo>
                      <a:pt x="454" y="129"/>
                      <a:pt x="465" y="127"/>
                      <a:pt x="471" y="120"/>
                    </a:cubicBezTo>
                    <a:cubicBezTo>
                      <a:pt x="467" y="119"/>
                      <a:pt x="460" y="121"/>
                      <a:pt x="459" y="117"/>
                    </a:cubicBezTo>
                    <a:cubicBezTo>
                      <a:pt x="469" y="116"/>
                      <a:pt x="489" y="109"/>
                      <a:pt x="486" y="105"/>
                    </a:cubicBezTo>
                    <a:cubicBezTo>
                      <a:pt x="488" y="97"/>
                      <a:pt x="472" y="107"/>
                      <a:pt x="474" y="99"/>
                    </a:cubicBezTo>
                    <a:cubicBezTo>
                      <a:pt x="497" y="94"/>
                      <a:pt x="500" y="68"/>
                      <a:pt x="516" y="72"/>
                    </a:cubicBezTo>
                    <a:cubicBezTo>
                      <a:pt x="519" y="61"/>
                      <a:pt x="503" y="69"/>
                      <a:pt x="504" y="60"/>
                    </a:cubicBezTo>
                    <a:cubicBezTo>
                      <a:pt x="516" y="64"/>
                      <a:pt x="513" y="53"/>
                      <a:pt x="513" y="45"/>
                    </a:cubicBezTo>
                    <a:cubicBezTo>
                      <a:pt x="520" y="42"/>
                      <a:pt x="526" y="38"/>
                      <a:pt x="537" y="39"/>
                    </a:cubicBezTo>
                    <a:cubicBezTo>
                      <a:pt x="542" y="39"/>
                      <a:pt x="539" y="31"/>
                      <a:pt x="543" y="30"/>
                    </a:cubicBezTo>
                    <a:cubicBezTo>
                      <a:pt x="542" y="43"/>
                      <a:pt x="541" y="56"/>
                      <a:pt x="537" y="66"/>
                    </a:cubicBezTo>
                    <a:cubicBezTo>
                      <a:pt x="541" y="65"/>
                      <a:pt x="543" y="62"/>
                      <a:pt x="543" y="57"/>
                    </a:cubicBezTo>
                    <a:cubicBezTo>
                      <a:pt x="550" y="57"/>
                      <a:pt x="544" y="70"/>
                      <a:pt x="546" y="75"/>
                    </a:cubicBezTo>
                    <a:cubicBezTo>
                      <a:pt x="555" y="74"/>
                      <a:pt x="555" y="64"/>
                      <a:pt x="558" y="57"/>
                    </a:cubicBezTo>
                    <a:cubicBezTo>
                      <a:pt x="555" y="52"/>
                      <a:pt x="549" y="50"/>
                      <a:pt x="546" y="45"/>
                    </a:cubicBezTo>
                    <a:cubicBezTo>
                      <a:pt x="546" y="40"/>
                      <a:pt x="550" y="39"/>
                      <a:pt x="549" y="33"/>
                    </a:cubicBezTo>
                    <a:cubicBezTo>
                      <a:pt x="573" y="29"/>
                      <a:pt x="595" y="23"/>
                      <a:pt x="624" y="24"/>
                    </a:cubicBezTo>
                    <a:cubicBezTo>
                      <a:pt x="643" y="24"/>
                      <a:pt x="662" y="24"/>
                      <a:pt x="681" y="24"/>
                    </a:cubicBezTo>
                    <a:cubicBezTo>
                      <a:pt x="693" y="25"/>
                      <a:pt x="710" y="21"/>
                      <a:pt x="717" y="27"/>
                    </a:cubicBezTo>
                    <a:cubicBezTo>
                      <a:pt x="723" y="32"/>
                      <a:pt x="750" y="32"/>
                      <a:pt x="756" y="27"/>
                    </a:cubicBezTo>
                    <a:close/>
                    <a:moveTo>
                      <a:pt x="447" y="162"/>
                    </a:moveTo>
                    <a:cubicBezTo>
                      <a:pt x="458" y="162"/>
                      <a:pt x="471" y="164"/>
                      <a:pt x="474" y="156"/>
                    </a:cubicBezTo>
                    <a:cubicBezTo>
                      <a:pt x="466" y="157"/>
                      <a:pt x="443" y="158"/>
                      <a:pt x="447" y="162"/>
                    </a:cubicBezTo>
                    <a:close/>
                  </a:path>
                </a:pathLst>
              </a:custGeom>
              <a:solidFill>
                <a:srgbClr val="3E81B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22" name="Freeform 208"/>
              <p:cNvSpPr/>
              <p:nvPr/>
            </p:nvSpPr>
            <p:spPr bwMode="auto">
              <a:xfrm>
                <a:off x="1190" y="2372"/>
                <a:ext cx="31" cy="31"/>
              </a:xfrm>
              <a:custGeom>
                <a:cxnLst>
                  <a:cxn ang="0">
                    <a:pos x="18" y="0"/>
                  </a:cxn>
                  <a:cxn ang="0">
                    <a:pos x="0" y="18"/>
                  </a:cxn>
                  <a:cxn ang="0">
                    <a:pos x="18" y="0"/>
                  </a:cxn>
                </a:cxnLst>
                <a:rect b="b" l="0" r="r" t="0"/>
                <a:pathLst>
                  <a:path h="18" w="18">
                    <a:moveTo>
                      <a:pt x="18" y="0"/>
                    </a:moveTo>
                    <a:cubicBezTo>
                      <a:pt x="14" y="8"/>
                      <a:pt x="9" y="15"/>
                      <a:pt x="0" y="18"/>
                    </a:cubicBezTo>
                    <a:cubicBezTo>
                      <a:pt x="2" y="8"/>
                      <a:pt x="8" y="2"/>
                      <a:pt x="18" y="0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23" name="Freeform 209"/>
              <p:cNvSpPr>
                <a:spLocks noEditPoints="1"/>
              </p:cNvSpPr>
              <p:nvPr/>
            </p:nvSpPr>
            <p:spPr bwMode="auto">
              <a:xfrm>
                <a:off x="1785" y="2279"/>
                <a:ext cx="1836" cy="476"/>
              </a:xfrm>
              <a:custGeom>
                <a:cxnLst>
                  <a:cxn ang="0">
                    <a:pos x="792" y="28"/>
                  </a:cxn>
                  <a:cxn ang="0">
                    <a:pos x="879" y="61"/>
                  </a:cxn>
                  <a:cxn ang="0">
                    <a:pos x="852" y="37"/>
                  </a:cxn>
                  <a:cxn ang="0">
                    <a:pos x="858" y="25"/>
                  </a:cxn>
                  <a:cxn ang="0">
                    <a:pos x="927" y="19"/>
                  </a:cxn>
                  <a:cxn ang="0">
                    <a:pos x="933" y="97"/>
                  </a:cxn>
                  <a:cxn ang="0">
                    <a:pos x="975" y="190"/>
                  </a:cxn>
                  <a:cxn ang="0">
                    <a:pos x="894" y="196"/>
                  </a:cxn>
                  <a:cxn ang="0">
                    <a:pos x="936" y="199"/>
                  </a:cxn>
                  <a:cxn ang="0">
                    <a:pos x="1023" y="211"/>
                  </a:cxn>
                  <a:cxn ang="0">
                    <a:pos x="1023" y="265"/>
                  </a:cxn>
                  <a:cxn ang="0">
                    <a:pos x="870" y="268"/>
                  </a:cxn>
                  <a:cxn ang="0">
                    <a:pos x="639" y="265"/>
                  </a:cxn>
                  <a:cxn ang="0">
                    <a:pos x="450" y="280"/>
                  </a:cxn>
                  <a:cxn ang="0">
                    <a:pos x="213" y="280"/>
                  </a:cxn>
                  <a:cxn ang="0">
                    <a:pos x="108" y="277"/>
                  </a:cxn>
                  <a:cxn ang="0">
                    <a:pos x="21" y="274"/>
                  </a:cxn>
                  <a:cxn ang="0">
                    <a:pos x="15" y="238"/>
                  </a:cxn>
                  <a:cxn ang="0">
                    <a:pos x="42" y="223"/>
                  </a:cxn>
                  <a:cxn ang="0">
                    <a:pos x="84" y="22"/>
                  </a:cxn>
                  <a:cxn ang="0">
                    <a:pos x="138" y="40"/>
                  </a:cxn>
                  <a:cxn ang="0">
                    <a:pos x="147" y="52"/>
                  </a:cxn>
                  <a:cxn ang="0">
                    <a:pos x="117" y="55"/>
                  </a:cxn>
                  <a:cxn ang="0">
                    <a:pos x="114" y="88"/>
                  </a:cxn>
                  <a:cxn ang="0">
                    <a:pos x="231" y="91"/>
                  </a:cxn>
                  <a:cxn ang="0">
                    <a:pos x="285" y="85"/>
                  </a:cxn>
                  <a:cxn ang="0">
                    <a:pos x="162" y="67"/>
                  </a:cxn>
                  <a:cxn ang="0">
                    <a:pos x="195" y="25"/>
                  </a:cxn>
                  <a:cxn ang="0">
                    <a:pos x="498" y="7"/>
                  </a:cxn>
                  <a:cxn ang="0">
                    <a:pos x="717" y="1"/>
                  </a:cxn>
                  <a:cxn ang="0">
                    <a:pos x="606" y="94"/>
                  </a:cxn>
                  <a:cxn ang="0">
                    <a:pos x="108" y="103"/>
                  </a:cxn>
                  <a:cxn ang="0">
                    <a:pos x="201" y="109"/>
                  </a:cxn>
                  <a:cxn ang="0">
                    <a:pos x="312" y="115"/>
                  </a:cxn>
                  <a:cxn ang="0">
                    <a:pos x="150" y="127"/>
                  </a:cxn>
                  <a:cxn ang="0">
                    <a:pos x="444" y="124"/>
                  </a:cxn>
                  <a:cxn ang="0">
                    <a:pos x="558" y="124"/>
                  </a:cxn>
                  <a:cxn ang="0">
                    <a:pos x="651" y="118"/>
                  </a:cxn>
                  <a:cxn ang="0">
                    <a:pos x="333" y="109"/>
                  </a:cxn>
                  <a:cxn ang="0">
                    <a:pos x="129" y="103"/>
                  </a:cxn>
                  <a:cxn ang="0">
                    <a:pos x="147" y="175"/>
                  </a:cxn>
                  <a:cxn ang="0">
                    <a:pos x="108" y="181"/>
                  </a:cxn>
                  <a:cxn ang="0">
                    <a:pos x="309" y="172"/>
                  </a:cxn>
                  <a:cxn ang="0">
                    <a:pos x="93" y="208"/>
                  </a:cxn>
                  <a:cxn ang="0">
                    <a:pos x="147" y="202"/>
                  </a:cxn>
                  <a:cxn ang="0">
                    <a:pos x="993" y="223"/>
                  </a:cxn>
                  <a:cxn ang="0">
                    <a:pos x="867" y="226"/>
                  </a:cxn>
                  <a:cxn ang="0">
                    <a:pos x="507" y="256"/>
                  </a:cxn>
                  <a:cxn ang="0">
                    <a:pos x="900" y="226"/>
                  </a:cxn>
                  <a:cxn ang="0">
                    <a:pos x="81" y="223"/>
                  </a:cxn>
                  <a:cxn ang="0">
                    <a:pos x="135" y="223"/>
                  </a:cxn>
                </a:cxnLst>
                <a:rect b="b" l="0" r="r" t="0"/>
                <a:pathLst>
                  <a:path h="281" w="1083">
                    <a:moveTo>
                      <a:pt x="717" y="1"/>
                    </a:moveTo>
                    <a:cubicBezTo>
                      <a:pt x="743" y="0"/>
                      <a:pt x="768" y="0"/>
                      <a:pt x="783" y="10"/>
                    </a:cubicBezTo>
                    <a:cubicBezTo>
                      <a:pt x="795" y="13"/>
                      <a:pt x="796" y="15"/>
                      <a:pt x="792" y="28"/>
                    </a:cubicBezTo>
                    <a:cubicBezTo>
                      <a:pt x="819" y="34"/>
                      <a:pt x="830" y="61"/>
                      <a:pt x="864" y="67"/>
                    </a:cubicBezTo>
                    <a:cubicBezTo>
                      <a:pt x="861" y="70"/>
                      <a:pt x="853" y="68"/>
                      <a:pt x="855" y="76"/>
                    </a:cubicBezTo>
                    <a:cubicBezTo>
                      <a:pt x="864" y="72"/>
                      <a:pt x="876" y="71"/>
                      <a:pt x="879" y="61"/>
                    </a:cubicBezTo>
                    <a:cubicBezTo>
                      <a:pt x="875" y="59"/>
                      <a:pt x="863" y="65"/>
                      <a:pt x="864" y="58"/>
                    </a:cubicBezTo>
                    <a:cubicBezTo>
                      <a:pt x="868" y="58"/>
                      <a:pt x="872" y="58"/>
                      <a:pt x="876" y="58"/>
                    </a:cubicBezTo>
                    <a:cubicBezTo>
                      <a:pt x="870" y="46"/>
                      <a:pt x="844" y="46"/>
                      <a:pt x="852" y="37"/>
                    </a:cubicBezTo>
                    <a:cubicBezTo>
                      <a:pt x="851" y="34"/>
                      <a:pt x="846" y="35"/>
                      <a:pt x="846" y="31"/>
                    </a:cubicBezTo>
                    <a:cubicBezTo>
                      <a:pt x="850" y="31"/>
                      <a:pt x="854" y="31"/>
                      <a:pt x="858" y="31"/>
                    </a:cubicBezTo>
                    <a:cubicBezTo>
                      <a:pt x="858" y="29"/>
                      <a:pt x="858" y="27"/>
                      <a:pt x="858" y="25"/>
                    </a:cubicBezTo>
                    <a:cubicBezTo>
                      <a:pt x="869" y="25"/>
                      <a:pt x="880" y="25"/>
                      <a:pt x="891" y="25"/>
                    </a:cubicBezTo>
                    <a:cubicBezTo>
                      <a:pt x="896" y="30"/>
                      <a:pt x="922" y="30"/>
                      <a:pt x="927" y="25"/>
                    </a:cubicBezTo>
                    <a:cubicBezTo>
                      <a:pt x="927" y="23"/>
                      <a:pt x="927" y="21"/>
                      <a:pt x="927" y="19"/>
                    </a:cubicBezTo>
                    <a:cubicBezTo>
                      <a:pt x="934" y="23"/>
                      <a:pt x="928" y="40"/>
                      <a:pt x="930" y="49"/>
                    </a:cubicBezTo>
                    <a:cubicBezTo>
                      <a:pt x="932" y="61"/>
                      <a:pt x="926" y="81"/>
                      <a:pt x="933" y="88"/>
                    </a:cubicBezTo>
                    <a:cubicBezTo>
                      <a:pt x="933" y="91"/>
                      <a:pt x="933" y="94"/>
                      <a:pt x="933" y="97"/>
                    </a:cubicBezTo>
                    <a:cubicBezTo>
                      <a:pt x="928" y="105"/>
                      <a:pt x="928" y="134"/>
                      <a:pt x="933" y="142"/>
                    </a:cubicBezTo>
                    <a:cubicBezTo>
                      <a:pt x="933" y="147"/>
                      <a:pt x="933" y="152"/>
                      <a:pt x="933" y="157"/>
                    </a:cubicBezTo>
                    <a:cubicBezTo>
                      <a:pt x="954" y="161"/>
                      <a:pt x="971" y="169"/>
                      <a:pt x="975" y="190"/>
                    </a:cubicBezTo>
                    <a:cubicBezTo>
                      <a:pt x="971" y="190"/>
                      <a:pt x="967" y="190"/>
                      <a:pt x="963" y="190"/>
                    </a:cubicBezTo>
                    <a:cubicBezTo>
                      <a:pt x="955" y="185"/>
                      <a:pt x="926" y="185"/>
                      <a:pt x="918" y="190"/>
                    </a:cubicBezTo>
                    <a:cubicBezTo>
                      <a:pt x="917" y="199"/>
                      <a:pt x="895" y="187"/>
                      <a:pt x="894" y="196"/>
                    </a:cubicBezTo>
                    <a:cubicBezTo>
                      <a:pt x="892" y="196"/>
                      <a:pt x="890" y="196"/>
                      <a:pt x="888" y="196"/>
                    </a:cubicBezTo>
                    <a:cubicBezTo>
                      <a:pt x="883" y="195"/>
                      <a:pt x="883" y="199"/>
                      <a:pt x="879" y="199"/>
                    </a:cubicBezTo>
                    <a:cubicBezTo>
                      <a:pt x="891" y="204"/>
                      <a:pt x="924" y="204"/>
                      <a:pt x="936" y="199"/>
                    </a:cubicBezTo>
                    <a:cubicBezTo>
                      <a:pt x="964" y="203"/>
                      <a:pt x="992" y="181"/>
                      <a:pt x="1005" y="205"/>
                    </a:cubicBezTo>
                    <a:cubicBezTo>
                      <a:pt x="936" y="207"/>
                      <a:pt x="859" y="201"/>
                      <a:pt x="795" y="208"/>
                    </a:cubicBezTo>
                    <a:cubicBezTo>
                      <a:pt x="865" y="215"/>
                      <a:pt x="948" y="209"/>
                      <a:pt x="1023" y="211"/>
                    </a:cubicBezTo>
                    <a:cubicBezTo>
                      <a:pt x="1051" y="213"/>
                      <a:pt x="1054" y="240"/>
                      <a:pt x="1080" y="244"/>
                    </a:cubicBezTo>
                    <a:cubicBezTo>
                      <a:pt x="1083" y="252"/>
                      <a:pt x="1074" y="254"/>
                      <a:pt x="1077" y="265"/>
                    </a:cubicBezTo>
                    <a:cubicBezTo>
                      <a:pt x="1059" y="265"/>
                      <a:pt x="1041" y="265"/>
                      <a:pt x="1023" y="265"/>
                    </a:cubicBezTo>
                    <a:cubicBezTo>
                      <a:pt x="1006" y="265"/>
                      <a:pt x="989" y="265"/>
                      <a:pt x="972" y="265"/>
                    </a:cubicBezTo>
                    <a:cubicBezTo>
                      <a:pt x="956" y="267"/>
                      <a:pt x="932" y="261"/>
                      <a:pt x="921" y="268"/>
                    </a:cubicBezTo>
                    <a:cubicBezTo>
                      <a:pt x="904" y="268"/>
                      <a:pt x="887" y="268"/>
                      <a:pt x="870" y="268"/>
                    </a:cubicBezTo>
                    <a:cubicBezTo>
                      <a:pt x="811" y="268"/>
                      <a:pt x="752" y="268"/>
                      <a:pt x="693" y="268"/>
                    </a:cubicBezTo>
                    <a:cubicBezTo>
                      <a:pt x="686" y="268"/>
                      <a:pt x="684" y="263"/>
                      <a:pt x="675" y="265"/>
                    </a:cubicBezTo>
                    <a:cubicBezTo>
                      <a:pt x="670" y="260"/>
                      <a:pt x="644" y="260"/>
                      <a:pt x="639" y="265"/>
                    </a:cubicBezTo>
                    <a:cubicBezTo>
                      <a:pt x="605" y="273"/>
                      <a:pt x="571" y="281"/>
                      <a:pt x="525" y="277"/>
                    </a:cubicBezTo>
                    <a:cubicBezTo>
                      <a:pt x="513" y="277"/>
                      <a:pt x="501" y="277"/>
                      <a:pt x="489" y="277"/>
                    </a:cubicBezTo>
                    <a:cubicBezTo>
                      <a:pt x="477" y="279"/>
                      <a:pt x="457" y="273"/>
                      <a:pt x="450" y="280"/>
                    </a:cubicBezTo>
                    <a:cubicBezTo>
                      <a:pt x="438" y="280"/>
                      <a:pt x="426" y="280"/>
                      <a:pt x="414" y="280"/>
                    </a:cubicBezTo>
                    <a:cubicBezTo>
                      <a:pt x="401" y="280"/>
                      <a:pt x="388" y="280"/>
                      <a:pt x="375" y="280"/>
                    </a:cubicBezTo>
                    <a:cubicBezTo>
                      <a:pt x="321" y="280"/>
                      <a:pt x="267" y="280"/>
                      <a:pt x="213" y="280"/>
                    </a:cubicBezTo>
                    <a:cubicBezTo>
                      <a:pt x="203" y="280"/>
                      <a:pt x="193" y="280"/>
                      <a:pt x="183" y="280"/>
                    </a:cubicBezTo>
                    <a:cubicBezTo>
                      <a:pt x="173" y="280"/>
                      <a:pt x="163" y="280"/>
                      <a:pt x="153" y="280"/>
                    </a:cubicBezTo>
                    <a:cubicBezTo>
                      <a:pt x="144" y="273"/>
                      <a:pt x="122" y="279"/>
                      <a:pt x="108" y="277"/>
                    </a:cubicBezTo>
                    <a:cubicBezTo>
                      <a:pt x="99" y="277"/>
                      <a:pt x="90" y="277"/>
                      <a:pt x="81" y="277"/>
                    </a:cubicBezTo>
                    <a:cubicBezTo>
                      <a:pt x="77" y="270"/>
                      <a:pt x="60" y="276"/>
                      <a:pt x="51" y="274"/>
                    </a:cubicBezTo>
                    <a:cubicBezTo>
                      <a:pt x="41" y="274"/>
                      <a:pt x="31" y="274"/>
                      <a:pt x="21" y="274"/>
                    </a:cubicBezTo>
                    <a:cubicBezTo>
                      <a:pt x="14" y="274"/>
                      <a:pt x="7" y="274"/>
                      <a:pt x="0" y="274"/>
                    </a:cubicBezTo>
                    <a:cubicBezTo>
                      <a:pt x="6" y="258"/>
                      <a:pt x="23" y="253"/>
                      <a:pt x="39" y="247"/>
                    </a:cubicBezTo>
                    <a:cubicBezTo>
                      <a:pt x="44" y="233"/>
                      <a:pt x="5" y="247"/>
                      <a:pt x="15" y="238"/>
                    </a:cubicBezTo>
                    <a:cubicBezTo>
                      <a:pt x="19" y="238"/>
                      <a:pt x="24" y="239"/>
                      <a:pt x="24" y="235"/>
                    </a:cubicBezTo>
                    <a:cubicBezTo>
                      <a:pt x="19" y="235"/>
                      <a:pt x="14" y="235"/>
                      <a:pt x="9" y="235"/>
                    </a:cubicBezTo>
                    <a:cubicBezTo>
                      <a:pt x="21" y="232"/>
                      <a:pt x="33" y="229"/>
                      <a:pt x="42" y="223"/>
                    </a:cubicBezTo>
                    <a:cubicBezTo>
                      <a:pt x="52" y="219"/>
                      <a:pt x="32" y="219"/>
                      <a:pt x="36" y="211"/>
                    </a:cubicBezTo>
                    <a:cubicBezTo>
                      <a:pt x="68" y="174"/>
                      <a:pt x="81" y="118"/>
                      <a:pt x="81" y="49"/>
                    </a:cubicBezTo>
                    <a:cubicBezTo>
                      <a:pt x="88" y="46"/>
                      <a:pt x="82" y="30"/>
                      <a:pt x="84" y="22"/>
                    </a:cubicBezTo>
                    <a:cubicBezTo>
                      <a:pt x="97" y="19"/>
                      <a:pt x="115" y="21"/>
                      <a:pt x="126" y="16"/>
                    </a:cubicBezTo>
                    <a:cubicBezTo>
                      <a:pt x="126" y="22"/>
                      <a:pt x="126" y="28"/>
                      <a:pt x="126" y="34"/>
                    </a:cubicBezTo>
                    <a:cubicBezTo>
                      <a:pt x="130" y="36"/>
                      <a:pt x="134" y="38"/>
                      <a:pt x="138" y="40"/>
                    </a:cubicBezTo>
                    <a:cubicBezTo>
                      <a:pt x="139" y="48"/>
                      <a:pt x="122" y="38"/>
                      <a:pt x="123" y="46"/>
                    </a:cubicBezTo>
                    <a:cubicBezTo>
                      <a:pt x="121" y="46"/>
                      <a:pt x="119" y="46"/>
                      <a:pt x="117" y="46"/>
                    </a:cubicBezTo>
                    <a:cubicBezTo>
                      <a:pt x="99" y="54"/>
                      <a:pt x="138" y="52"/>
                      <a:pt x="147" y="52"/>
                    </a:cubicBezTo>
                    <a:cubicBezTo>
                      <a:pt x="158" y="54"/>
                      <a:pt x="177" y="48"/>
                      <a:pt x="183" y="55"/>
                    </a:cubicBezTo>
                    <a:cubicBezTo>
                      <a:pt x="176" y="55"/>
                      <a:pt x="169" y="55"/>
                      <a:pt x="162" y="55"/>
                    </a:cubicBezTo>
                    <a:cubicBezTo>
                      <a:pt x="147" y="55"/>
                      <a:pt x="132" y="55"/>
                      <a:pt x="117" y="55"/>
                    </a:cubicBezTo>
                    <a:cubicBezTo>
                      <a:pt x="116" y="60"/>
                      <a:pt x="119" y="61"/>
                      <a:pt x="123" y="61"/>
                    </a:cubicBezTo>
                    <a:cubicBezTo>
                      <a:pt x="136" y="63"/>
                      <a:pt x="138" y="76"/>
                      <a:pt x="132" y="82"/>
                    </a:cubicBezTo>
                    <a:cubicBezTo>
                      <a:pt x="124" y="82"/>
                      <a:pt x="114" y="80"/>
                      <a:pt x="114" y="88"/>
                    </a:cubicBezTo>
                    <a:cubicBezTo>
                      <a:pt x="127" y="88"/>
                      <a:pt x="140" y="88"/>
                      <a:pt x="153" y="88"/>
                    </a:cubicBezTo>
                    <a:cubicBezTo>
                      <a:pt x="166" y="88"/>
                      <a:pt x="179" y="88"/>
                      <a:pt x="192" y="88"/>
                    </a:cubicBezTo>
                    <a:cubicBezTo>
                      <a:pt x="199" y="95"/>
                      <a:pt x="219" y="89"/>
                      <a:pt x="231" y="91"/>
                    </a:cubicBezTo>
                    <a:cubicBezTo>
                      <a:pt x="249" y="91"/>
                      <a:pt x="267" y="91"/>
                      <a:pt x="285" y="91"/>
                    </a:cubicBezTo>
                    <a:cubicBezTo>
                      <a:pt x="308" y="89"/>
                      <a:pt x="322" y="96"/>
                      <a:pt x="345" y="94"/>
                    </a:cubicBezTo>
                    <a:cubicBezTo>
                      <a:pt x="329" y="87"/>
                      <a:pt x="308" y="85"/>
                      <a:pt x="285" y="85"/>
                    </a:cubicBezTo>
                    <a:cubicBezTo>
                      <a:pt x="250" y="76"/>
                      <a:pt x="194" y="88"/>
                      <a:pt x="159" y="79"/>
                    </a:cubicBezTo>
                    <a:cubicBezTo>
                      <a:pt x="165" y="82"/>
                      <a:pt x="173" y="74"/>
                      <a:pt x="165" y="73"/>
                    </a:cubicBezTo>
                    <a:cubicBezTo>
                      <a:pt x="164" y="71"/>
                      <a:pt x="162" y="70"/>
                      <a:pt x="162" y="67"/>
                    </a:cubicBezTo>
                    <a:cubicBezTo>
                      <a:pt x="176" y="69"/>
                      <a:pt x="181" y="62"/>
                      <a:pt x="195" y="64"/>
                    </a:cubicBezTo>
                    <a:cubicBezTo>
                      <a:pt x="196" y="49"/>
                      <a:pt x="183" y="45"/>
                      <a:pt x="192" y="25"/>
                    </a:cubicBezTo>
                    <a:cubicBezTo>
                      <a:pt x="193" y="25"/>
                      <a:pt x="194" y="25"/>
                      <a:pt x="195" y="25"/>
                    </a:cubicBezTo>
                    <a:cubicBezTo>
                      <a:pt x="252" y="11"/>
                      <a:pt x="329" y="17"/>
                      <a:pt x="393" y="10"/>
                    </a:cubicBezTo>
                    <a:cubicBezTo>
                      <a:pt x="402" y="8"/>
                      <a:pt x="419" y="14"/>
                      <a:pt x="423" y="7"/>
                    </a:cubicBezTo>
                    <a:cubicBezTo>
                      <a:pt x="448" y="7"/>
                      <a:pt x="473" y="7"/>
                      <a:pt x="498" y="7"/>
                    </a:cubicBezTo>
                    <a:cubicBezTo>
                      <a:pt x="507" y="5"/>
                      <a:pt x="524" y="11"/>
                      <a:pt x="528" y="4"/>
                    </a:cubicBezTo>
                    <a:cubicBezTo>
                      <a:pt x="540" y="4"/>
                      <a:pt x="552" y="4"/>
                      <a:pt x="564" y="4"/>
                    </a:cubicBezTo>
                    <a:cubicBezTo>
                      <a:pt x="614" y="2"/>
                      <a:pt x="672" y="8"/>
                      <a:pt x="717" y="1"/>
                    </a:cubicBezTo>
                    <a:close/>
                    <a:moveTo>
                      <a:pt x="420" y="91"/>
                    </a:moveTo>
                    <a:cubicBezTo>
                      <a:pt x="418" y="91"/>
                      <a:pt x="416" y="91"/>
                      <a:pt x="417" y="94"/>
                    </a:cubicBezTo>
                    <a:cubicBezTo>
                      <a:pt x="473" y="99"/>
                      <a:pt x="550" y="99"/>
                      <a:pt x="606" y="94"/>
                    </a:cubicBezTo>
                    <a:cubicBezTo>
                      <a:pt x="606" y="93"/>
                      <a:pt x="606" y="92"/>
                      <a:pt x="606" y="91"/>
                    </a:cubicBezTo>
                    <a:cubicBezTo>
                      <a:pt x="551" y="86"/>
                      <a:pt x="475" y="86"/>
                      <a:pt x="420" y="91"/>
                    </a:cubicBezTo>
                    <a:close/>
                    <a:moveTo>
                      <a:pt x="108" y="103"/>
                    </a:moveTo>
                    <a:cubicBezTo>
                      <a:pt x="104" y="103"/>
                      <a:pt x="100" y="103"/>
                      <a:pt x="96" y="103"/>
                    </a:cubicBezTo>
                    <a:cubicBezTo>
                      <a:pt x="91" y="115"/>
                      <a:pt x="109" y="104"/>
                      <a:pt x="108" y="112"/>
                    </a:cubicBezTo>
                    <a:cubicBezTo>
                      <a:pt x="130" y="114"/>
                      <a:pt x="167" y="105"/>
                      <a:pt x="201" y="109"/>
                    </a:cubicBezTo>
                    <a:cubicBezTo>
                      <a:pt x="210" y="116"/>
                      <a:pt x="232" y="110"/>
                      <a:pt x="246" y="112"/>
                    </a:cubicBezTo>
                    <a:cubicBezTo>
                      <a:pt x="261" y="112"/>
                      <a:pt x="276" y="112"/>
                      <a:pt x="291" y="112"/>
                    </a:cubicBezTo>
                    <a:cubicBezTo>
                      <a:pt x="292" y="119"/>
                      <a:pt x="306" y="113"/>
                      <a:pt x="312" y="115"/>
                    </a:cubicBezTo>
                    <a:cubicBezTo>
                      <a:pt x="312" y="116"/>
                      <a:pt x="312" y="117"/>
                      <a:pt x="312" y="118"/>
                    </a:cubicBezTo>
                    <a:cubicBezTo>
                      <a:pt x="250" y="121"/>
                      <a:pt x="176" y="112"/>
                      <a:pt x="123" y="124"/>
                    </a:cubicBezTo>
                    <a:cubicBezTo>
                      <a:pt x="130" y="129"/>
                      <a:pt x="140" y="132"/>
                      <a:pt x="150" y="127"/>
                    </a:cubicBezTo>
                    <a:cubicBezTo>
                      <a:pt x="185" y="125"/>
                      <a:pt x="228" y="131"/>
                      <a:pt x="258" y="124"/>
                    </a:cubicBezTo>
                    <a:cubicBezTo>
                      <a:pt x="289" y="124"/>
                      <a:pt x="320" y="124"/>
                      <a:pt x="351" y="124"/>
                    </a:cubicBezTo>
                    <a:cubicBezTo>
                      <a:pt x="382" y="124"/>
                      <a:pt x="413" y="124"/>
                      <a:pt x="444" y="124"/>
                    </a:cubicBezTo>
                    <a:cubicBezTo>
                      <a:pt x="451" y="118"/>
                      <a:pt x="468" y="122"/>
                      <a:pt x="480" y="121"/>
                    </a:cubicBezTo>
                    <a:cubicBezTo>
                      <a:pt x="496" y="121"/>
                      <a:pt x="512" y="121"/>
                      <a:pt x="528" y="121"/>
                    </a:cubicBezTo>
                    <a:cubicBezTo>
                      <a:pt x="532" y="128"/>
                      <a:pt x="549" y="122"/>
                      <a:pt x="558" y="124"/>
                    </a:cubicBezTo>
                    <a:cubicBezTo>
                      <a:pt x="581" y="124"/>
                      <a:pt x="604" y="124"/>
                      <a:pt x="627" y="124"/>
                    </a:cubicBezTo>
                    <a:cubicBezTo>
                      <a:pt x="635" y="123"/>
                      <a:pt x="665" y="128"/>
                      <a:pt x="654" y="118"/>
                    </a:cubicBezTo>
                    <a:cubicBezTo>
                      <a:pt x="653" y="118"/>
                      <a:pt x="652" y="118"/>
                      <a:pt x="651" y="118"/>
                    </a:cubicBezTo>
                    <a:cubicBezTo>
                      <a:pt x="651" y="117"/>
                      <a:pt x="651" y="116"/>
                      <a:pt x="651" y="115"/>
                    </a:cubicBezTo>
                    <a:cubicBezTo>
                      <a:pt x="591" y="103"/>
                      <a:pt x="468" y="109"/>
                      <a:pt x="399" y="112"/>
                    </a:cubicBezTo>
                    <a:cubicBezTo>
                      <a:pt x="377" y="111"/>
                      <a:pt x="358" y="107"/>
                      <a:pt x="333" y="109"/>
                    </a:cubicBezTo>
                    <a:cubicBezTo>
                      <a:pt x="324" y="102"/>
                      <a:pt x="302" y="108"/>
                      <a:pt x="288" y="106"/>
                    </a:cubicBezTo>
                    <a:cubicBezTo>
                      <a:pt x="271" y="106"/>
                      <a:pt x="254" y="106"/>
                      <a:pt x="237" y="106"/>
                    </a:cubicBezTo>
                    <a:cubicBezTo>
                      <a:pt x="207" y="99"/>
                      <a:pt x="164" y="105"/>
                      <a:pt x="129" y="103"/>
                    </a:cubicBezTo>
                    <a:cubicBezTo>
                      <a:pt x="125" y="99"/>
                      <a:pt x="112" y="99"/>
                      <a:pt x="108" y="103"/>
                    </a:cubicBezTo>
                    <a:close/>
                    <a:moveTo>
                      <a:pt x="261" y="169"/>
                    </a:moveTo>
                    <a:cubicBezTo>
                      <a:pt x="221" y="169"/>
                      <a:pt x="182" y="170"/>
                      <a:pt x="147" y="175"/>
                    </a:cubicBezTo>
                    <a:cubicBezTo>
                      <a:pt x="122" y="175"/>
                      <a:pt x="97" y="175"/>
                      <a:pt x="72" y="175"/>
                    </a:cubicBezTo>
                    <a:cubicBezTo>
                      <a:pt x="71" y="187"/>
                      <a:pt x="91" y="178"/>
                      <a:pt x="99" y="181"/>
                    </a:cubicBezTo>
                    <a:cubicBezTo>
                      <a:pt x="102" y="181"/>
                      <a:pt x="105" y="181"/>
                      <a:pt x="108" y="181"/>
                    </a:cubicBezTo>
                    <a:cubicBezTo>
                      <a:pt x="126" y="186"/>
                      <a:pt x="165" y="186"/>
                      <a:pt x="183" y="181"/>
                    </a:cubicBezTo>
                    <a:cubicBezTo>
                      <a:pt x="229" y="185"/>
                      <a:pt x="255" y="169"/>
                      <a:pt x="300" y="172"/>
                    </a:cubicBezTo>
                    <a:cubicBezTo>
                      <a:pt x="303" y="172"/>
                      <a:pt x="306" y="172"/>
                      <a:pt x="309" y="172"/>
                    </a:cubicBezTo>
                    <a:cubicBezTo>
                      <a:pt x="305" y="161"/>
                      <a:pt x="270" y="166"/>
                      <a:pt x="261" y="169"/>
                    </a:cubicBezTo>
                    <a:close/>
                    <a:moveTo>
                      <a:pt x="69" y="205"/>
                    </a:moveTo>
                    <a:cubicBezTo>
                      <a:pt x="61" y="210"/>
                      <a:pt x="87" y="207"/>
                      <a:pt x="93" y="208"/>
                    </a:cubicBezTo>
                    <a:cubicBezTo>
                      <a:pt x="104" y="213"/>
                      <a:pt x="136" y="213"/>
                      <a:pt x="147" y="208"/>
                    </a:cubicBezTo>
                    <a:cubicBezTo>
                      <a:pt x="165" y="208"/>
                      <a:pt x="184" y="209"/>
                      <a:pt x="195" y="202"/>
                    </a:cubicBezTo>
                    <a:cubicBezTo>
                      <a:pt x="179" y="202"/>
                      <a:pt x="163" y="202"/>
                      <a:pt x="147" y="202"/>
                    </a:cubicBezTo>
                    <a:cubicBezTo>
                      <a:pt x="122" y="204"/>
                      <a:pt x="89" y="198"/>
                      <a:pt x="69" y="205"/>
                    </a:cubicBezTo>
                    <a:close/>
                    <a:moveTo>
                      <a:pt x="921" y="223"/>
                    </a:moveTo>
                    <a:cubicBezTo>
                      <a:pt x="945" y="223"/>
                      <a:pt x="969" y="223"/>
                      <a:pt x="993" y="223"/>
                    </a:cubicBezTo>
                    <a:cubicBezTo>
                      <a:pt x="951" y="209"/>
                      <a:pt x="883" y="221"/>
                      <a:pt x="831" y="217"/>
                    </a:cubicBezTo>
                    <a:cubicBezTo>
                      <a:pt x="832" y="230"/>
                      <a:pt x="856" y="220"/>
                      <a:pt x="867" y="223"/>
                    </a:cubicBezTo>
                    <a:cubicBezTo>
                      <a:pt x="867" y="224"/>
                      <a:pt x="867" y="225"/>
                      <a:pt x="867" y="226"/>
                    </a:cubicBezTo>
                    <a:cubicBezTo>
                      <a:pt x="755" y="233"/>
                      <a:pt x="651" y="248"/>
                      <a:pt x="534" y="250"/>
                    </a:cubicBezTo>
                    <a:cubicBezTo>
                      <a:pt x="516" y="252"/>
                      <a:pt x="490" y="246"/>
                      <a:pt x="477" y="253"/>
                    </a:cubicBezTo>
                    <a:cubicBezTo>
                      <a:pt x="481" y="260"/>
                      <a:pt x="498" y="254"/>
                      <a:pt x="507" y="256"/>
                    </a:cubicBezTo>
                    <a:cubicBezTo>
                      <a:pt x="522" y="261"/>
                      <a:pt x="558" y="261"/>
                      <a:pt x="573" y="256"/>
                    </a:cubicBezTo>
                    <a:cubicBezTo>
                      <a:pt x="680" y="250"/>
                      <a:pt x="784" y="241"/>
                      <a:pt x="885" y="229"/>
                    </a:cubicBezTo>
                    <a:cubicBezTo>
                      <a:pt x="889" y="227"/>
                      <a:pt x="901" y="233"/>
                      <a:pt x="900" y="226"/>
                    </a:cubicBezTo>
                    <a:cubicBezTo>
                      <a:pt x="907" y="226"/>
                      <a:pt x="914" y="226"/>
                      <a:pt x="921" y="226"/>
                    </a:cubicBezTo>
                    <a:cubicBezTo>
                      <a:pt x="921" y="225"/>
                      <a:pt x="921" y="224"/>
                      <a:pt x="921" y="223"/>
                    </a:cubicBezTo>
                    <a:close/>
                    <a:moveTo>
                      <a:pt x="81" y="223"/>
                    </a:moveTo>
                    <a:cubicBezTo>
                      <a:pt x="71" y="226"/>
                      <a:pt x="89" y="226"/>
                      <a:pt x="93" y="226"/>
                    </a:cubicBezTo>
                    <a:cubicBezTo>
                      <a:pt x="100" y="231"/>
                      <a:pt x="128" y="231"/>
                      <a:pt x="135" y="226"/>
                    </a:cubicBezTo>
                    <a:cubicBezTo>
                      <a:pt x="135" y="225"/>
                      <a:pt x="135" y="224"/>
                      <a:pt x="135" y="223"/>
                    </a:cubicBezTo>
                    <a:cubicBezTo>
                      <a:pt x="124" y="218"/>
                      <a:pt x="92" y="218"/>
                      <a:pt x="81" y="223"/>
                    </a:cubicBezTo>
                    <a:close/>
                  </a:path>
                </a:pathLst>
              </a:custGeom>
              <a:solidFill>
                <a:srgbClr val="3E81B0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24" name="Freeform 210"/>
              <p:cNvSpPr/>
              <p:nvPr/>
            </p:nvSpPr>
            <p:spPr bwMode="auto">
              <a:xfrm>
                <a:off x="1072" y="2428"/>
                <a:ext cx="27" cy="30"/>
              </a:xfrm>
              <a:custGeom>
                <a:cxnLst>
                  <a:cxn ang="0">
                    <a:pos x="4" y="0"/>
                  </a:cxn>
                  <a:cxn ang="0">
                    <a:pos x="13" y="18"/>
                  </a:cxn>
                  <a:cxn ang="0">
                    <a:pos x="1" y="0"/>
                  </a:cxn>
                  <a:cxn ang="0">
                    <a:pos x="4" y="0"/>
                  </a:cxn>
                </a:cxnLst>
                <a:rect b="b" l="0" r="r" t="0"/>
                <a:pathLst>
                  <a:path h="18" w="16">
                    <a:moveTo>
                      <a:pt x="4" y="0"/>
                    </a:moveTo>
                    <a:cubicBezTo>
                      <a:pt x="6" y="7"/>
                      <a:pt x="16" y="6"/>
                      <a:pt x="13" y="18"/>
                    </a:cubicBezTo>
                    <a:cubicBezTo>
                      <a:pt x="3" y="18"/>
                      <a:pt x="0" y="11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047EA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25" name="Freeform 211"/>
              <p:cNvSpPr/>
              <p:nvPr/>
            </p:nvSpPr>
            <p:spPr bwMode="auto">
              <a:xfrm>
                <a:off x="1051" y="2411"/>
                <a:ext cx="55" cy="63"/>
              </a:xfrm>
              <a:custGeom>
                <a:cxnLst>
                  <a:cxn ang="0">
                    <a:pos x="16" y="10"/>
                  </a:cxn>
                  <a:cxn ang="0">
                    <a:pos x="31" y="37"/>
                  </a:cxn>
                  <a:cxn ang="0">
                    <a:pos x="1" y="13"/>
                  </a:cxn>
                  <a:cxn ang="0">
                    <a:pos x="13" y="10"/>
                  </a:cxn>
                  <a:cxn ang="0">
                    <a:pos x="25" y="28"/>
                  </a:cxn>
                  <a:cxn ang="0">
                    <a:pos x="16" y="10"/>
                  </a:cxn>
                </a:cxnLst>
                <a:rect b="b" l="0" r="r" t="0"/>
                <a:pathLst>
                  <a:path h="37" w="32">
                    <a:moveTo>
                      <a:pt x="16" y="10"/>
                    </a:moveTo>
                    <a:cubicBezTo>
                      <a:pt x="32" y="8"/>
                      <a:pt x="32" y="22"/>
                      <a:pt x="31" y="37"/>
                    </a:cubicBezTo>
                    <a:cubicBezTo>
                      <a:pt x="13" y="37"/>
                      <a:pt x="0" y="32"/>
                      <a:pt x="1" y="13"/>
                    </a:cubicBezTo>
                    <a:cubicBezTo>
                      <a:pt x="8" y="24"/>
                      <a:pt x="9" y="0"/>
                      <a:pt x="13" y="10"/>
                    </a:cubicBezTo>
                    <a:cubicBezTo>
                      <a:pt x="12" y="21"/>
                      <a:pt x="15" y="28"/>
                      <a:pt x="25" y="28"/>
                    </a:cubicBezTo>
                    <a:cubicBezTo>
                      <a:pt x="28" y="16"/>
                      <a:pt x="18" y="17"/>
                      <a:pt x="16" y="10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26" name="Freeform 212"/>
              <p:cNvSpPr/>
              <p:nvPr/>
            </p:nvSpPr>
            <p:spPr bwMode="auto">
              <a:xfrm>
                <a:off x="2461" y="2453"/>
                <a:ext cx="427" cy="21"/>
              </a:xfrm>
              <a:custGeom>
                <a:cxnLst>
                  <a:cxn ang="0">
                    <a:pos x="0" y="9"/>
                  </a:cxn>
                  <a:cxn ang="0">
                    <a:pos x="252" y="12"/>
                  </a:cxn>
                  <a:cxn ang="0">
                    <a:pos x="0" y="9"/>
                  </a:cxn>
                </a:cxnLst>
                <a:rect b="b" l="0" r="r" t="0"/>
                <a:pathLst>
                  <a:path h="12" w="251">
                    <a:moveTo>
                      <a:pt x="0" y="9"/>
                    </a:moveTo>
                    <a:cubicBezTo>
                      <a:pt x="69" y="6"/>
                      <a:pt x="192" y="0"/>
                      <a:pt x="252" y="12"/>
                    </a:cubicBezTo>
                    <a:cubicBezTo>
                      <a:pt x="174" y="5"/>
                      <a:pt x="83" y="11"/>
                      <a:pt x="0" y="9"/>
                    </a:cubicBezTo>
                    <a:close/>
                  </a:path>
                </a:pathLst>
              </a:custGeom>
              <a:solidFill>
                <a:srgbClr val="336B8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27" name="Freeform 213"/>
              <p:cNvSpPr/>
              <p:nvPr/>
            </p:nvSpPr>
            <p:spPr bwMode="auto">
              <a:xfrm>
                <a:off x="2848" y="2474"/>
                <a:ext cx="64" cy="22"/>
              </a:xfrm>
              <a:custGeom>
                <a:cxnLst>
                  <a:cxn ang="0">
                    <a:pos x="0" y="9"/>
                  </a:cxn>
                  <a:cxn ang="0">
                    <a:pos x="27" y="3"/>
                  </a:cxn>
                  <a:cxn ang="0">
                    <a:pos x="0" y="9"/>
                  </a:cxn>
                </a:cxnLst>
                <a:rect b="b" l="0" r="r" t="0"/>
                <a:pathLst>
                  <a:path h="13" w="38">
                    <a:moveTo>
                      <a:pt x="0" y="9"/>
                    </a:moveTo>
                    <a:cubicBezTo>
                      <a:pt x="2" y="0"/>
                      <a:pt x="25" y="12"/>
                      <a:pt x="27" y="3"/>
                    </a:cubicBezTo>
                    <a:cubicBezTo>
                      <a:pt x="38" y="13"/>
                      <a:pt x="8" y="8"/>
                      <a:pt x="0" y="9"/>
                    </a:cubicBezTo>
                    <a:close/>
                  </a:path>
                </a:pathLst>
              </a:custGeom>
              <a:solidFill>
                <a:srgbClr val="28576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28" name="Freeform 214"/>
              <p:cNvSpPr/>
              <p:nvPr/>
            </p:nvSpPr>
            <p:spPr bwMode="auto">
              <a:xfrm>
                <a:off x="2278" y="2458"/>
                <a:ext cx="119" cy="23"/>
              </a:xfrm>
              <a:custGeom>
                <a:cxnLst>
                  <a:cxn ang="0">
                    <a:pos x="0" y="6"/>
                  </a:cxn>
                  <a:cxn ang="0">
                    <a:pos x="57" y="12"/>
                  </a:cxn>
                  <a:cxn ang="0">
                    <a:pos x="21" y="9"/>
                  </a:cxn>
                  <a:cxn ang="0">
                    <a:pos x="0" y="6"/>
                  </a:cxn>
                </a:cxnLst>
                <a:rect b="b" l="0" r="r" t="0"/>
                <a:pathLst>
                  <a:path h="13" w="70">
                    <a:moveTo>
                      <a:pt x="0" y="6"/>
                    </a:moveTo>
                    <a:cubicBezTo>
                      <a:pt x="16" y="8"/>
                      <a:pt x="70" y="0"/>
                      <a:pt x="57" y="12"/>
                    </a:cubicBezTo>
                    <a:cubicBezTo>
                      <a:pt x="51" y="5"/>
                      <a:pt x="32" y="11"/>
                      <a:pt x="21" y="9"/>
                    </a:cubicBezTo>
                    <a:cubicBezTo>
                      <a:pt x="15" y="7"/>
                      <a:pt x="1" y="13"/>
                      <a:pt x="0" y="6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29" name="Freeform 215"/>
              <p:cNvSpPr/>
              <p:nvPr/>
            </p:nvSpPr>
            <p:spPr bwMode="auto">
              <a:xfrm>
                <a:off x="885" y="2482"/>
                <a:ext cx="165" cy="49"/>
              </a:xfrm>
              <a:custGeom>
                <a:cxnLst>
                  <a:cxn ang="0">
                    <a:pos x="51" y="10"/>
                  </a:cxn>
                  <a:cxn ang="0">
                    <a:pos x="81" y="13"/>
                  </a:cxn>
                  <a:cxn ang="0">
                    <a:pos x="90" y="25"/>
                  </a:cxn>
                  <a:cxn ang="0">
                    <a:pos x="72" y="25"/>
                  </a:cxn>
                  <a:cxn ang="0">
                    <a:pos x="45" y="28"/>
                  </a:cxn>
                  <a:cxn ang="0">
                    <a:pos x="15" y="16"/>
                  </a:cxn>
                  <a:cxn ang="0">
                    <a:pos x="9" y="10"/>
                  </a:cxn>
                  <a:cxn ang="0">
                    <a:pos x="30" y="19"/>
                  </a:cxn>
                  <a:cxn ang="0">
                    <a:pos x="21" y="1"/>
                  </a:cxn>
                  <a:cxn ang="0">
                    <a:pos x="48" y="19"/>
                  </a:cxn>
                  <a:cxn ang="0">
                    <a:pos x="51" y="10"/>
                  </a:cxn>
                </a:cxnLst>
                <a:rect b="b" l="0" r="r" t="0"/>
                <a:pathLst>
                  <a:path h="28" w="97">
                    <a:moveTo>
                      <a:pt x="51" y="10"/>
                    </a:moveTo>
                    <a:cubicBezTo>
                      <a:pt x="53" y="22"/>
                      <a:pt x="85" y="22"/>
                      <a:pt x="81" y="13"/>
                    </a:cubicBezTo>
                    <a:cubicBezTo>
                      <a:pt x="84" y="15"/>
                      <a:pt x="97" y="23"/>
                      <a:pt x="90" y="25"/>
                    </a:cubicBezTo>
                    <a:cubicBezTo>
                      <a:pt x="84" y="18"/>
                      <a:pt x="81" y="26"/>
                      <a:pt x="72" y="25"/>
                    </a:cubicBezTo>
                    <a:cubicBezTo>
                      <a:pt x="70" y="21"/>
                      <a:pt x="43" y="17"/>
                      <a:pt x="45" y="28"/>
                    </a:cubicBezTo>
                    <a:cubicBezTo>
                      <a:pt x="30" y="29"/>
                      <a:pt x="20" y="25"/>
                      <a:pt x="15" y="16"/>
                    </a:cubicBezTo>
                    <a:cubicBezTo>
                      <a:pt x="14" y="14"/>
                      <a:pt x="0" y="12"/>
                      <a:pt x="9" y="10"/>
                    </a:cubicBezTo>
                    <a:cubicBezTo>
                      <a:pt x="21" y="8"/>
                      <a:pt x="18" y="21"/>
                      <a:pt x="30" y="19"/>
                    </a:cubicBezTo>
                    <a:cubicBezTo>
                      <a:pt x="37" y="15"/>
                      <a:pt x="20" y="9"/>
                      <a:pt x="21" y="1"/>
                    </a:cubicBezTo>
                    <a:cubicBezTo>
                      <a:pt x="37" y="0"/>
                      <a:pt x="34" y="18"/>
                      <a:pt x="48" y="19"/>
                    </a:cubicBezTo>
                    <a:cubicBezTo>
                      <a:pt x="48" y="15"/>
                      <a:pt x="47" y="10"/>
                      <a:pt x="51" y="10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30" name="Freeform 216"/>
              <p:cNvSpPr/>
              <p:nvPr/>
            </p:nvSpPr>
            <p:spPr bwMode="auto">
              <a:xfrm>
                <a:off x="1143" y="2611"/>
                <a:ext cx="53" cy="14"/>
              </a:xfrm>
              <a:custGeom>
                <a:cxnLst>
                  <a:cxn ang="0">
                    <a:pos x="31" y="0"/>
                  </a:cxn>
                  <a:cxn ang="0">
                    <a:pos x="4" y="6"/>
                  </a:cxn>
                  <a:cxn ang="0">
                    <a:pos x="31" y="0"/>
                  </a:cxn>
                </a:cxnLst>
                <a:rect b="b" l="0" r="r" t="0"/>
                <a:pathLst>
                  <a:path h="8" w="31">
                    <a:moveTo>
                      <a:pt x="31" y="0"/>
                    </a:moveTo>
                    <a:cubicBezTo>
                      <a:pt x="28" y="8"/>
                      <a:pt x="15" y="6"/>
                      <a:pt x="4" y="6"/>
                    </a:cubicBezTo>
                    <a:cubicBezTo>
                      <a:pt x="0" y="2"/>
                      <a:pt x="23" y="1"/>
                      <a:pt x="31" y="0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31" name="Freeform 217"/>
              <p:cNvSpPr/>
              <p:nvPr/>
            </p:nvSpPr>
            <p:spPr bwMode="auto">
              <a:xfrm>
                <a:off x="1889" y="2621"/>
                <a:ext cx="227" cy="14"/>
              </a:xfrm>
              <a:custGeom>
                <a:cxnLst>
                  <a:cxn ang="0">
                    <a:pos x="86" y="0"/>
                  </a:cxn>
                  <a:cxn ang="0">
                    <a:pos x="134" y="0"/>
                  </a:cxn>
                  <a:cxn ang="0">
                    <a:pos x="86" y="6"/>
                  </a:cxn>
                  <a:cxn ang="0">
                    <a:pos x="32" y="6"/>
                  </a:cxn>
                  <a:cxn ang="0">
                    <a:pos x="8" y="3"/>
                  </a:cxn>
                  <a:cxn ang="0">
                    <a:pos x="86" y="0"/>
                  </a:cxn>
                </a:cxnLst>
                <a:rect b="b" l="0" r="r" t="0"/>
                <a:pathLst>
                  <a:path h="8" w="134">
                    <a:moveTo>
                      <a:pt x="86" y="0"/>
                    </a:moveTo>
                    <a:cubicBezTo>
                      <a:pt x="102" y="0"/>
                      <a:pt x="118" y="0"/>
                      <a:pt x="134" y="0"/>
                    </a:cubicBezTo>
                    <a:cubicBezTo>
                      <a:pt x="123" y="7"/>
                      <a:pt x="104" y="6"/>
                      <a:pt x="86" y="6"/>
                    </a:cubicBezTo>
                    <a:cubicBezTo>
                      <a:pt x="68" y="6"/>
                      <a:pt x="50" y="6"/>
                      <a:pt x="32" y="6"/>
                    </a:cubicBezTo>
                    <a:cubicBezTo>
                      <a:pt x="26" y="5"/>
                      <a:pt x="0" y="8"/>
                      <a:pt x="8" y="3"/>
                    </a:cubicBezTo>
                    <a:cubicBezTo>
                      <a:pt x="33" y="1"/>
                      <a:pt x="66" y="7"/>
                      <a:pt x="86" y="0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32" name="Freeform 218"/>
              <p:cNvSpPr/>
              <p:nvPr/>
            </p:nvSpPr>
            <p:spPr bwMode="auto">
              <a:xfrm>
                <a:off x="2594" y="2655"/>
                <a:ext cx="691" cy="65"/>
              </a:xfrm>
              <a:custGeom>
                <a:cxnLst>
                  <a:cxn ang="0">
                    <a:pos x="57" y="28"/>
                  </a:cxn>
                  <a:cxn ang="0">
                    <a:pos x="390" y="4"/>
                  </a:cxn>
                  <a:cxn ang="0">
                    <a:pos x="408" y="7"/>
                  </a:cxn>
                  <a:cxn ang="0">
                    <a:pos x="96" y="34"/>
                  </a:cxn>
                  <a:cxn ang="0">
                    <a:pos x="30" y="34"/>
                  </a:cxn>
                  <a:cxn ang="0">
                    <a:pos x="0" y="31"/>
                  </a:cxn>
                  <a:cxn ang="0">
                    <a:pos x="57" y="28"/>
                  </a:cxn>
                </a:cxnLst>
                <a:rect b="b" l="0" r="r" t="0"/>
                <a:pathLst>
                  <a:path h="38" w="408">
                    <a:moveTo>
                      <a:pt x="57" y="28"/>
                    </a:moveTo>
                    <a:cubicBezTo>
                      <a:pt x="174" y="26"/>
                      <a:pt x="278" y="11"/>
                      <a:pt x="390" y="4"/>
                    </a:cubicBezTo>
                    <a:cubicBezTo>
                      <a:pt x="395" y="6"/>
                      <a:pt x="408" y="0"/>
                      <a:pt x="408" y="7"/>
                    </a:cubicBezTo>
                    <a:cubicBezTo>
                      <a:pt x="307" y="19"/>
                      <a:pt x="203" y="28"/>
                      <a:pt x="96" y="34"/>
                    </a:cubicBezTo>
                    <a:cubicBezTo>
                      <a:pt x="74" y="34"/>
                      <a:pt x="52" y="34"/>
                      <a:pt x="30" y="34"/>
                    </a:cubicBezTo>
                    <a:cubicBezTo>
                      <a:pt x="21" y="32"/>
                      <a:pt x="4" y="38"/>
                      <a:pt x="0" y="31"/>
                    </a:cubicBezTo>
                    <a:cubicBezTo>
                      <a:pt x="18" y="29"/>
                      <a:pt x="44" y="35"/>
                      <a:pt x="57" y="28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33" name="Freeform 219"/>
              <p:cNvSpPr/>
              <p:nvPr/>
            </p:nvSpPr>
            <p:spPr bwMode="auto">
              <a:xfrm>
                <a:off x="1755" y="2721"/>
                <a:ext cx="35" cy="21"/>
              </a:xfrm>
              <a:custGeom>
                <a:cxnLst>
                  <a:cxn ang="0">
                    <a:pos x="21" y="4"/>
                  </a:cxn>
                  <a:cxn ang="0">
                    <a:pos x="0" y="7"/>
                  </a:cxn>
                  <a:cxn ang="0">
                    <a:pos x="21" y="4"/>
                  </a:cxn>
                </a:cxnLst>
                <a:rect b="b" l="0" r="r" t="0"/>
                <a:pathLst>
                  <a:path h="12" w="21">
                    <a:moveTo>
                      <a:pt x="21" y="4"/>
                    </a:moveTo>
                    <a:cubicBezTo>
                      <a:pt x="19" y="10"/>
                      <a:pt x="5" y="12"/>
                      <a:pt x="0" y="7"/>
                    </a:cubicBezTo>
                    <a:cubicBezTo>
                      <a:pt x="1" y="0"/>
                      <a:pt x="15" y="6"/>
                      <a:pt x="21" y="4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34" name="Freeform 220"/>
              <p:cNvSpPr/>
              <p:nvPr/>
            </p:nvSpPr>
            <p:spPr bwMode="auto">
              <a:xfrm>
                <a:off x="1129" y="436"/>
                <a:ext cx="153" cy="8"/>
              </a:xfrm>
              <a:custGeom>
                <a:cxnLst>
                  <a:cxn ang="0">
                    <a:pos x="0" y="5"/>
                  </a:cxn>
                  <a:cxn ang="0">
                    <a:pos x="90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90">
                    <a:moveTo>
                      <a:pt x="0" y="5"/>
                    </a:moveTo>
                    <a:cubicBezTo>
                      <a:pt x="23" y="0"/>
                      <a:pt x="67" y="0"/>
                      <a:pt x="90" y="5"/>
                    </a:cubicBezTo>
                    <a:cubicBezTo>
                      <a:pt x="60" y="5"/>
                      <a:pt x="30" y="5"/>
                      <a:pt x="0" y="5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35" name="Freeform 221"/>
              <p:cNvSpPr/>
              <p:nvPr/>
            </p:nvSpPr>
            <p:spPr bwMode="auto">
              <a:xfrm>
                <a:off x="1190" y="454"/>
                <a:ext cx="61" cy="12"/>
              </a:xfrm>
              <a:custGeom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36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36">
                    <a:moveTo>
                      <a:pt x="0" y="0"/>
                    </a:moveTo>
                    <a:cubicBezTo>
                      <a:pt x="12" y="0"/>
                      <a:pt x="24" y="0"/>
                      <a:pt x="36" y="0"/>
                    </a:cubicBezTo>
                    <a:cubicBezTo>
                      <a:pt x="36" y="1"/>
                      <a:pt x="36" y="2"/>
                      <a:pt x="36" y="3"/>
                    </a:cubicBezTo>
                    <a:cubicBezTo>
                      <a:pt x="25" y="1"/>
                      <a:pt x="6" y="7"/>
                      <a:pt x="0" y="0"/>
                    </a:cubicBezTo>
                    <a:close/>
                  </a:path>
                </a:pathLst>
              </a:custGeom>
              <a:solidFill>
                <a:srgbClr val="2258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36" name="Freeform 222"/>
              <p:cNvSpPr/>
              <p:nvPr/>
            </p:nvSpPr>
            <p:spPr bwMode="auto">
              <a:xfrm>
                <a:off x="1251" y="448"/>
                <a:ext cx="72" cy="12"/>
              </a:xfrm>
              <a:custGeom>
                <a:cxnLst>
                  <a:cxn ang="0">
                    <a:pos x="0" y="4"/>
                  </a:cxn>
                  <a:cxn ang="0">
                    <a:pos x="42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42">
                    <a:moveTo>
                      <a:pt x="0" y="4"/>
                    </a:moveTo>
                    <a:cubicBezTo>
                      <a:pt x="13" y="6"/>
                      <a:pt x="34" y="0"/>
                      <a:pt x="42" y="7"/>
                    </a:cubicBezTo>
                    <a:cubicBezTo>
                      <a:pt x="28" y="7"/>
                      <a:pt x="14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1D475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37" name="Freeform 223"/>
              <p:cNvSpPr/>
              <p:nvPr/>
            </p:nvSpPr>
            <p:spPr bwMode="auto">
              <a:xfrm>
                <a:off x="1114" y="493"/>
                <a:ext cx="92" cy="17"/>
              </a:xfrm>
              <a:custGeom>
                <a:cxnLst>
                  <a:cxn ang="0">
                    <a:pos x="12" y="10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54" y="7"/>
                  </a:cxn>
                  <a:cxn ang="0">
                    <a:pos x="36" y="10"/>
                  </a:cxn>
                  <a:cxn ang="0">
                    <a:pos x="12" y="10"/>
                  </a:cxn>
                </a:cxnLst>
                <a:rect b="b" l="0" r="r" t="0"/>
                <a:pathLst>
                  <a:path h="10" w="54">
                    <a:moveTo>
                      <a:pt x="12" y="10"/>
                    </a:moveTo>
                    <a:cubicBezTo>
                      <a:pt x="11" y="6"/>
                      <a:pt x="5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7" y="6"/>
                      <a:pt x="42" y="0"/>
                      <a:pt x="54" y="7"/>
                    </a:cubicBezTo>
                    <a:cubicBezTo>
                      <a:pt x="49" y="9"/>
                      <a:pt x="36" y="3"/>
                      <a:pt x="36" y="10"/>
                    </a:cubicBezTo>
                    <a:cubicBezTo>
                      <a:pt x="28" y="10"/>
                      <a:pt x="20" y="10"/>
                      <a:pt x="12" y="10"/>
                    </a:cubicBezTo>
                    <a:close/>
                  </a:path>
                </a:pathLst>
              </a:custGeom>
              <a:solidFill>
                <a:srgbClr val="1D475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38" name="Freeform 224"/>
              <p:cNvSpPr/>
              <p:nvPr/>
            </p:nvSpPr>
            <p:spPr bwMode="auto">
              <a:xfrm>
                <a:off x="1175" y="499"/>
                <a:ext cx="66" cy="11"/>
              </a:xfrm>
              <a:custGeom>
                <a:cxnLst>
                  <a:cxn ang="0">
                    <a:pos x="0" y="7"/>
                  </a:cxn>
                  <a:cxn ang="0">
                    <a:pos x="18" y="4"/>
                  </a:cxn>
                  <a:cxn ang="0">
                    <a:pos x="39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39">
                    <a:moveTo>
                      <a:pt x="0" y="7"/>
                    </a:moveTo>
                    <a:cubicBezTo>
                      <a:pt x="0" y="0"/>
                      <a:pt x="13" y="6"/>
                      <a:pt x="18" y="4"/>
                    </a:cubicBezTo>
                    <a:cubicBezTo>
                      <a:pt x="24" y="6"/>
                      <a:pt x="38" y="0"/>
                      <a:pt x="39" y="7"/>
                    </a:cubicBezTo>
                    <a:cubicBezTo>
                      <a:pt x="26" y="7"/>
                      <a:pt x="13" y="7"/>
                      <a:pt x="0" y="7"/>
                    </a:cubicBezTo>
                    <a:close/>
                  </a:path>
                </a:pathLst>
              </a:custGeom>
              <a:solidFill>
                <a:srgbClr val="527A8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39" name="Freeform 225"/>
              <p:cNvSpPr/>
              <p:nvPr/>
            </p:nvSpPr>
            <p:spPr bwMode="auto">
              <a:xfrm>
                <a:off x="1145" y="510"/>
                <a:ext cx="67" cy="38"/>
              </a:xfrm>
              <a:custGeom>
                <a:cxnLst>
                  <a:cxn ang="0">
                    <a:pos x="0" y="21"/>
                  </a:cxn>
                  <a:cxn ang="0">
                    <a:pos x="18" y="3"/>
                  </a:cxn>
                  <a:cxn ang="0">
                    <a:pos x="24" y="18"/>
                  </a:cxn>
                  <a:cxn ang="0">
                    <a:pos x="39" y="21"/>
                  </a:cxn>
                  <a:cxn ang="0">
                    <a:pos x="0" y="21"/>
                  </a:cxn>
                </a:cxnLst>
                <a:rect b="b" l="0" r="r" t="0"/>
                <a:pathLst>
                  <a:path h="22" w="40">
                    <a:moveTo>
                      <a:pt x="0" y="21"/>
                    </a:moveTo>
                    <a:cubicBezTo>
                      <a:pt x="6" y="15"/>
                      <a:pt x="25" y="22"/>
                      <a:pt x="18" y="3"/>
                    </a:cubicBezTo>
                    <a:cubicBezTo>
                      <a:pt x="28" y="0"/>
                      <a:pt x="23" y="12"/>
                      <a:pt x="24" y="18"/>
                    </a:cubicBezTo>
                    <a:cubicBezTo>
                      <a:pt x="28" y="20"/>
                      <a:pt x="40" y="14"/>
                      <a:pt x="39" y="21"/>
                    </a:cubicBezTo>
                    <a:cubicBezTo>
                      <a:pt x="26" y="21"/>
                      <a:pt x="13" y="21"/>
                      <a:pt x="0" y="21"/>
                    </a:cubicBezTo>
                    <a:close/>
                  </a:path>
                </a:pathLst>
              </a:custGeom>
              <a:solidFill>
                <a:srgbClr val="6B9AA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40" name="Freeform 226"/>
              <p:cNvSpPr/>
              <p:nvPr/>
            </p:nvSpPr>
            <p:spPr bwMode="auto">
              <a:xfrm>
                <a:off x="1248" y="543"/>
                <a:ext cx="39" cy="39"/>
              </a:xfrm>
              <a:custGeom>
                <a:cxnLst>
                  <a:cxn ang="0">
                    <a:pos x="20" y="23"/>
                  </a:cxn>
                  <a:cxn ang="0">
                    <a:pos x="2" y="11"/>
                  </a:cxn>
                  <a:cxn ang="0">
                    <a:pos x="23" y="5"/>
                  </a:cxn>
                  <a:cxn ang="0">
                    <a:pos x="20" y="23"/>
                  </a:cxn>
                </a:cxnLst>
                <a:rect b="b" l="0" r="r" t="0"/>
                <a:pathLst>
                  <a:path h="23" w="23">
                    <a:moveTo>
                      <a:pt x="20" y="23"/>
                    </a:moveTo>
                    <a:cubicBezTo>
                      <a:pt x="16" y="17"/>
                      <a:pt x="17" y="6"/>
                      <a:pt x="2" y="11"/>
                    </a:cubicBezTo>
                    <a:cubicBezTo>
                      <a:pt x="0" y="0"/>
                      <a:pt x="16" y="7"/>
                      <a:pt x="23" y="5"/>
                    </a:cubicBezTo>
                    <a:cubicBezTo>
                      <a:pt x="20" y="9"/>
                      <a:pt x="20" y="16"/>
                      <a:pt x="20" y="23"/>
                    </a:cubicBezTo>
                    <a:close/>
                  </a:path>
                </a:pathLst>
              </a:custGeom>
              <a:solidFill>
                <a:srgbClr val="527A8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41" name="Freeform 227"/>
              <p:cNvSpPr/>
              <p:nvPr/>
            </p:nvSpPr>
            <p:spPr bwMode="auto">
              <a:xfrm>
                <a:off x="1280" y="541"/>
                <a:ext cx="27" cy="41"/>
              </a:xfrm>
              <a:custGeom>
                <a:cxnLst>
                  <a:cxn ang="0">
                    <a:pos x="10" y="0"/>
                  </a:cxn>
                  <a:cxn ang="0">
                    <a:pos x="10" y="12"/>
                  </a:cxn>
                  <a:cxn ang="0">
                    <a:pos x="16" y="21"/>
                  </a:cxn>
                  <a:cxn ang="0">
                    <a:pos x="10" y="24"/>
                  </a:cxn>
                  <a:cxn ang="0">
                    <a:pos x="1" y="24"/>
                  </a:cxn>
                  <a:cxn ang="0">
                    <a:pos x="4" y="6"/>
                  </a:cxn>
                  <a:cxn ang="0">
                    <a:pos x="10" y="0"/>
                  </a:cxn>
                </a:cxnLst>
                <a:rect b="b" l="0" r="r" t="0"/>
                <a:pathLst>
                  <a:path h="24" w="16">
                    <a:moveTo>
                      <a:pt x="10" y="0"/>
                    </a:moveTo>
                    <a:cubicBezTo>
                      <a:pt x="10" y="4"/>
                      <a:pt x="10" y="8"/>
                      <a:pt x="10" y="12"/>
                    </a:cubicBezTo>
                    <a:cubicBezTo>
                      <a:pt x="0" y="14"/>
                      <a:pt x="5" y="24"/>
                      <a:pt x="16" y="21"/>
                    </a:cubicBezTo>
                    <a:cubicBezTo>
                      <a:pt x="15" y="23"/>
                      <a:pt x="13" y="24"/>
                      <a:pt x="10" y="24"/>
                    </a:cubicBezTo>
                    <a:cubicBezTo>
                      <a:pt x="7" y="24"/>
                      <a:pt x="4" y="24"/>
                      <a:pt x="1" y="24"/>
                    </a:cubicBezTo>
                    <a:cubicBezTo>
                      <a:pt x="1" y="17"/>
                      <a:pt x="1" y="10"/>
                      <a:pt x="4" y="6"/>
                    </a:cubicBezTo>
                    <a:cubicBezTo>
                      <a:pt x="5" y="3"/>
                      <a:pt x="7" y="1"/>
                      <a:pt x="10" y="0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42" name="Freeform 228"/>
              <p:cNvSpPr/>
              <p:nvPr/>
            </p:nvSpPr>
            <p:spPr bwMode="auto">
              <a:xfrm>
                <a:off x="1302" y="558"/>
                <a:ext cx="41" cy="59"/>
              </a:xfrm>
              <a:custGeom>
                <a:cxnLst>
                  <a:cxn ang="0">
                    <a:pos x="24" y="29"/>
                  </a:cxn>
                  <a:cxn ang="0">
                    <a:pos x="0" y="29"/>
                  </a:cxn>
                  <a:cxn ang="0">
                    <a:pos x="12" y="26"/>
                  </a:cxn>
                  <a:cxn ang="0">
                    <a:pos x="12" y="11"/>
                  </a:cxn>
                  <a:cxn ang="0">
                    <a:pos x="15" y="11"/>
                  </a:cxn>
                  <a:cxn ang="0">
                    <a:pos x="15" y="26"/>
                  </a:cxn>
                  <a:cxn ang="0">
                    <a:pos x="24" y="29"/>
                  </a:cxn>
                </a:cxnLst>
                <a:rect b="b" l="0" r="r" t="0"/>
                <a:pathLst>
                  <a:path h="35" w="24">
                    <a:moveTo>
                      <a:pt x="24" y="29"/>
                    </a:moveTo>
                    <a:cubicBezTo>
                      <a:pt x="9" y="35"/>
                      <a:pt x="18" y="31"/>
                      <a:pt x="0" y="29"/>
                    </a:cubicBezTo>
                    <a:cubicBezTo>
                      <a:pt x="1" y="25"/>
                      <a:pt x="7" y="26"/>
                      <a:pt x="12" y="26"/>
                    </a:cubicBezTo>
                    <a:cubicBezTo>
                      <a:pt x="12" y="21"/>
                      <a:pt x="12" y="16"/>
                      <a:pt x="12" y="11"/>
                    </a:cubicBezTo>
                    <a:cubicBezTo>
                      <a:pt x="10" y="0"/>
                      <a:pt x="17" y="0"/>
                      <a:pt x="15" y="11"/>
                    </a:cubicBezTo>
                    <a:cubicBezTo>
                      <a:pt x="15" y="16"/>
                      <a:pt x="15" y="21"/>
                      <a:pt x="15" y="26"/>
                    </a:cubicBezTo>
                    <a:cubicBezTo>
                      <a:pt x="19" y="26"/>
                      <a:pt x="24" y="25"/>
                      <a:pt x="24" y="29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43" name="Freeform 229"/>
              <p:cNvSpPr/>
              <p:nvPr/>
            </p:nvSpPr>
            <p:spPr bwMode="auto">
              <a:xfrm>
                <a:off x="1485" y="526"/>
                <a:ext cx="90" cy="488"/>
              </a:xfrm>
              <a:custGeom>
                <a:cxnLst>
                  <a:cxn ang="0">
                    <a:pos x="45" y="156"/>
                  </a:cxn>
                  <a:cxn ang="0">
                    <a:pos x="0" y="9"/>
                  </a:cxn>
                  <a:cxn ang="0">
                    <a:pos x="9" y="12"/>
                  </a:cxn>
                  <a:cxn ang="0">
                    <a:pos x="51" y="120"/>
                  </a:cxn>
                  <a:cxn ang="0">
                    <a:pos x="51" y="168"/>
                  </a:cxn>
                  <a:cxn ang="0">
                    <a:pos x="45" y="288"/>
                  </a:cxn>
                  <a:cxn ang="0">
                    <a:pos x="42" y="282"/>
                  </a:cxn>
                  <a:cxn ang="0">
                    <a:pos x="45" y="222"/>
                  </a:cxn>
                  <a:cxn ang="0">
                    <a:pos x="45" y="156"/>
                  </a:cxn>
                </a:cxnLst>
                <a:rect b="b" l="0" r="r" t="0"/>
                <a:pathLst>
                  <a:path h="288" w="52">
                    <a:moveTo>
                      <a:pt x="45" y="156"/>
                    </a:moveTo>
                    <a:cubicBezTo>
                      <a:pt x="47" y="90"/>
                      <a:pt x="32" y="41"/>
                      <a:pt x="0" y="9"/>
                    </a:cubicBezTo>
                    <a:cubicBezTo>
                      <a:pt x="2" y="0"/>
                      <a:pt x="5" y="14"/>
                      <a:pt x="9" y="12"/>
                    </a:cubicBezTo>
                    <a:cubicBezTo>
                      <a:pt x="33" y="38"/>
                      <a:pt x="52" y="69"/>
                      <a:pt x="51" y="120"/>
                    </a:cubicBezTo>
                    <a:cubicBezTo>
                      <a:pt x="51" y="136"/>
                      <a:pt x="51" y="152"/>
                      <a:pt x="51" y="168"/>
                    </a:cubicBezTo>
                    <a:cubicBezTo>
                      <a:pt x="51" y="210"/>
                      <a:pt x="53" y="254"/>
                      <a:pt x="45" y="288"/>
                    </a:cubicBezTo>
                    <a:cubicBezTo>
                      <a:pt x="42" y="288"/>
                      <a:pt x="43" y="284"/>
                      <a:pt x="42" y="282"/>
                    </a:cubicBezTo>
                    <a:cubicBezTo>
                      <a:pt x="40" y="259"/>
                      <a:pt x="47" y="245"/>
                      <a:pt x="45" y="222"/>
                    </a:cubicBezTo>
                    <a:cubicBezTo>
                      <a:pt x="50" y="207"/>
                      <a:pt x="50" y="171"/>
                      <a:pt x="45" y="156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44" name="Freeform 230"/>
              <p:cNvSpPr/>
              <p:nvPr/>
            </p:nvSpPr>
            <p:spPr bwMode="auto">
              <a:xfrm>
                <a:off x="889" y="673"/>
                <a:ext cx="12" cy="61"/>
              </a:xfrm>
              <a:custGeom>
                <a:cxnLst>
                  <a:cxn ang="0">
                    <a:pos x="7" y="0"/>
                  </a:cxn>
                  <a:cxn ang="0">
                    <a:pos x="7" y="15"/>
                  </a:cxn>
                  <a:cxn ang="0">
                    <a:pos x="7" y="36"/>
                  </a:cxn>
                  <a:cxn ang="0">
                    <a:pos x="4" y="36"/>
                  </a:cxn>
                  <a:cxn ang="0">
                    <a:pos x="7" y="0"/>
                  </a:cxn>
                </a:cxnLst>
                <a:rect b="b" l="0" r="r" t="0"/>
                <a:pathLst>
                  <a:path h="36" w="7">
                    <a:moveTo>
                      <a:pt x="7" y="0"/>
                    </a:moveTo>
                    <a:cubicBezTo>
                      <a:pt x="7" y="5"/>
                      <a:pt x="7" y="10"/>
                      <a:pt x="7" y="15"/>
                    </a:cubicBezTo>
                    <a:cubicBezTo>
                      <a:pt x="7" y="22"/>
                      <a:pt x="7" y="29"/>
                      <a:pt x="7" y="36"/>
                    </a:cubicBezTo>
                    <a:cubicBezTo>
                      <a:pt x="6" y="36"/>
                      <a:pt x="5" y="36"/>
                      <a:pt x="4" y="36"/>
                    </a:cubicBezTo>
                    <a:cubicBezTo>
                      <a:pt x="6" y="25"/>
                      <a:pt x="0" y="6"/>
                      <a:pt x="7" y="0"/>
                    </a:cubicBezTo>
                    <a:close/>
                  </a:path>
                </a:pathLst>
              </a:custGeom>
              <a:solidFill>
                <a:srgbClr val="173C4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45" name="Freeform 231"/>
              <p:cNvSpPr/>
              <p:nvPr/>
            </p:nvSpPr>
            <p:spPr bwMode="auto">
              <a:xfrm>
                <a:off x="1218" y="673"/>
                <a:ext cx="25" cy="66"/>
              </a:xfrm>
              <a:custGeom>
                <a:cxnLst>
                  <a:cxn ang="0">
                    <a:pos x="14" y="15"/>
                  </a:cxn>
                  <a:cxn ang="0">
                    <a:pos x="5" y="18"/>
                  </a:cxn>
                  <a:cxn ang="0">
                    <a:pos x="11" y="36"/>
                  </a:cxn>
                  <a:cxn ang="0">
                    <a:pos x="2" y="39"/>
                  </a:cxn>
                  <a:cxn ang="0">
                    <a:pos x="2" y="15"/>
                  </a:cxn>
                  <a:cxn ang="0">
                    <a:pos x="11" y="0"/>
                  </a:cxn>
                  <a:cxn ang="0">
                    <a:pos x="14" y="12"/>
                  </a:cxn>
                  <a:cxn ang="0">
                    <a:pos x="14" y="15"/>
                  </a:cxn>
                </a:cxnLst>
                <a:rect b="b" l="0" r="r" t="0"/>
                <a:pathLst>
                  <a:path h="39" w="15">
                    <a:moveTo>
                      <a:pt x="14" y="15"/>
                    </a:moveTo>
                    <a:cubicBezTo>
                      <a:pt x="12" y="17"/>
                      <a:pt x="9" y="18"/>
                      <a:pt x="5" y="18"/>
                    </a:cubicBezTo>
                    <a:cubicBezTo>
                      <a:pt x="7" y="24"/>
                      <a:pt x="0" y="39"/>
                      <a:pt x="11" y="36"/>
                    </a:cubicBezTo>
                    <a:cubicBezTo>
                      <a:pt x="10" y="39"/>
                      <a:pt x="6" y="39"/>
                      <a:pt x="2" y="39"/>
                    </a:cubicBezTo>
                    <a:cubicBezTo>
                      <a:pt x="2" y="31"/>
                      <a:pt x="2" y="23"/>
                      <a:pt x="2" y="15"/>
                    </a:cubicBezTo>
                    <a:cubicBezTo>
                      <a:pt x="14" y="19"/>
                      <a:pt x="11" y="8"/>
                      <a:pt x="11" y="0"/>
                    </a:cubicBezTo>
                    <a:cubicBezTo>
                      <a:pt x="15" y="1"/>
                      <a:pt x="13" y="8"/>
                      <a:pt x="14" y="12"/>
                    </a:cubicBezTo>
                    <a:cubicBezTo>
                      <a:pt x="14" y="13"/>
                      <a:pt x="14" y="14"/>
                      <a:pt x="14" y="15"/>
                    </a:cubicBezTo>
                    <a:close/>
                  </a:path>
                </a:pathLst>
              </a:custGeom>
              <a:solidFill>
                <a:srgbClr val="30535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46" name="Freeform 232"/>
              <p:cNvSpPr/>
              <p:nvPr/>
            </p:nvSpPr>
            <p:spPr bwMode="auto">
              <a:xfrm>
                <a:off x="1368" y="709"/>
                <a:ext cx="116" cy="25"/>
              </a:xfrm>
              <a:custGeom>
                <a:cxnLst>
                  <a:cxn ang="0">
                    <a:pos x="0" y="9"/>
                  </a:cxn>
                  <a:cxn ang="0">
                    <a:pos x="54" y="3"/>
                  </a:cxn>
                  <a:cxn ang="0">
                    <a:pos x="0" y="9"/>
                  </a:cxn>
                </a:cxnLst>
                <a:rect b="b" l="0" r="r" t="0"/>
                <a:pathLst>
                  <a:path h="15" w="68">
                    <a:moveTo>
                      <a:pt x="0" y="9"/>
                    </a:moveTo>
                    <a:cubicBezTo>
                      <a:pt x="11" y="0"/>
                      <a:pt x="43" y="12"/>
                      <a:pt x="54" y="3"/>
                    </a:cubicBezTo>
                    <a:cubicBezTo>
                      <a:pt x="68" y="15"/>
                      <a:pt x="15" y="7"/>
                      <a:pt x="0" y="9"/>
                    </a:cubicBezTo>
                    <a:close/>
                  </a:path>
                </a:pathLst>
              </a:custGeom>
              <a:solidFill>
                <a:srgbClr val="527A8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47" name="Freeform 233"/>
              <p:cNvSpPr/>
              <p:nvPr/>
            </p:nvSpPr>
            <p:spPr bwMode="auto">
              <a:xfrm>
                <a:off x="1258" y="694"/>
                <a:ext cx="43" cy="40"/>
              </a:xfrm>
              <a:custGeom>
                <a:cxnLst>
                  <a:cxn ang="0">
                    <a:pos x="14" y="6"/>
                  </a:cxn>
                  <a:cxn ang="0">
                    <a:pos x="14" y="21"/>
                  </a:cxn>
                  <a:cxn ang="0">
                    <a:pos x="14" y="6"/>
                  </a:cxn>
                </a:cxnLst>
                <a:rect b="b" l="0" r="r" t="0"/>
                <a:pathLst>
                  <a:path h="24" w="25">
                    <a:moveTo>
                      <a:pt x="14" y="6"/>
                    </a:moveTo>
                    <a:cubicBezTo>
                      <a:pt x="20" y="4"/>
                      <a:pt x="25" y="24"/>
                      <a:pt x="14" y="21"/>
                    </a:cubicBezTo>
                    <a:cubicBezTo>
                      <a:pt x="6" y="22"/>
                      <a:pt x="0" y="0"/>
                      <a:pt x="14" y="6"/>
                    </a:cubicBezTo>
                    <a:close/>
                  </a:path>
                </a:pathLst>
              </a:custGeom>
              <a:solidFill>
                <a:srgbClr val="8EC5D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48" name="Freeform 234"/>
              <p:cNvSpPr/>
              <p:nvPr/>
            </p:nvSpPr>
            <p:spPr bwMode="auto">
              <a:xfrm>
                <a:off x="1218" y="699"/>
                <a:ext cx="30" cy="40"/>
              </a:xfrm>
              <a:custGeom>
                <a:cxnLst>
                  <a:cxn ang="0">
                    <a:pos x="14" y="0"/>
                  </a:cxn>
                  <a:cxn ang="0">
                    <a:pos x="11" y="21"/>
                  </a:cxn>
                  <a:cxn ang="0">
                    <a:pos x="5" y="3"/>
                  </a:cxn>
                  <a:cxn ang="0">
                    <a:pos x="14" y="0"/>
                  </a:cxn>
                </a:cxnLst>
                <a:rect b="b" l="0" r="r" t="0"/>
                <a:pathLst>
                  <a:path h="24" w="18">
                    <a:moveTo>
                      <a:pt x="14" y="0"/>
                    </a:moveTo>
                    <a:cubicBezTo>
                      <a:pt x="12" y="6"/>
                      <a:pt x="18" y="20"/>
                      <a:pt x="11" y="21"/>
                    </a:cubicBezTo>
                    <a:cubicBezTo>
                      <a:pt x="0" y="24"/>
                      <a:pt x="7" y="9"/>
                      <a:pt x="5" y="3"/>
                    </a:cubicBezTo>
                    <a:cubicBezTo>
                      <a:pt x="9" y="3"/>
                      <a:pt x="12" y="2"/>
                      <a:pt x="14" y="0"/>
                    </a:cubicBezTo>
                    <a:close/>
                  </a:path>
                </a:pathLst>
              </a:custGeom>
              <a:solidFill>
                <a:srgbClr val="8EC5D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49" name="Freeform 235"/>
              <p:cNvSpPr/>
              <p:nvPr/>
            </p:nvSpPr>
            <p:spPr bwMode="auto">
              <a:xfrm>
                <a:off x="1495" y="744"/>
                <a:ext cx="17" cy="87"/>
              </a:xfrm>
              <a:custGeom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3" y="51"/>
                  </a:cxn>
                  <a:cxn ang="0">
                    <a:pos x="0" y="30"/>
                  </a:cxn>
                  <a:cxn ang="0">
                    <a:pos x="0" y="6"/>
                  </a:cxn>
                </a:cxnLst>
                <a:rect b="b" l="0" r="r" t="0"/>
                <a:pathLst>
                  <a:path h="51" w="10">
                    <a:moveTo>
                      <a:pt x="0" y="6"/>
                    </a:moveTo>
                    <a:cubicBezTo>
                      <a:pt x="4" y="6"/>
                      <a:pt x="3" y="1"/>
                      <a:pt x="6" y="0"/>
                    </a:cubicBezTo>
                    <a:cubicBezTo>
                      <a:pt x="4" y="16"/>
                      <a:pt x="10" y="40"/>
                      <a:pt x="3" y="51"/>
                    </a:cubicBezTo>
                    <a:cubicBezTo>
                      <a:pt x="1" y="45"/>
                      <a:pt x="7" y="31"/>
                      <a:pt x="0" y="30"/>
                    </a:cubicBezTo>
                    <a:cubicBezTo>
                      <a:pt x="0" y="22"/>
                      <a:pt x="0" y="14"/>
                      <a:pt x="0" y="6"/>
                    </a:cubicBezTo>
                    <a:close/>
                  </a:path>
                </a:pathLst>
              </a:custGeom>
              <a:solidFill>
                <a:srgbClr val="1D475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50" name="Freeform 236"/>
              <p:cNvSpPr/>
              <p:nvPr/>
            </p:nvSpPr>
            <p:spPr bwMode="auto">
              <a:xfrm>
                <a:off x="1196" y="729"/>
                <a:ext cx="20" cy="51"/>
              </a:xfrm>
              <a:custGeom>
                <a:cxnLst>
                  <a:cxn ang="0">
                    <a:pos x="12" y="30"/>
                  </a:cxn>
                  <a:cxn ang="0">
                    <a:pos x="12" y="0"/>
                  </a:cxn>
                  <a:cxn ang="0">
                    <a:pos x="12" y="27"/>
                  </a:cxn>
                  <a:cxn ang="0">
                    <a:pos x="12" y="30"/>
                  </a:cxn>
                </a:cxnLst>
                <a:rect b="b" l="0" r="r" t="0"/>
                <a:pathLst>
                  <a:path h="30" w="12">
                    <a:moveTo>
                      <a:pt x="12" y="30"/>
                    </a:moveTo>
                    <a:cubicBezTo>
                      <a:pt x="0" y="30"/>
                      <a:pt x="6" y="1"/>
                      <a:pt x="12" y="0"/>
                    </a:cubicBezTo>
                    <a:cubicBezTo>
                      <a:pt x="12" y="9"/>
                      <a:pt x="12" y="18"/>
                      <a:pt x="12" y="27"/>
                    </a:cubicBezTo>
                    <a:cubicBezTo>
                      <a:pt x="12" y="28"/>
                      <a:pt x="12" y="29"/>
                      <a:pt x="12" y="30"/>
                    </a:cubicBezTo>
                    <a:close/>
                  </a:path>
                </a:pathLst>
              </a:custGeom>
              <a:solidFill>
                <a:srgbClr val="7AACB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51" name="Freeform 237"/>
              <p:cNvSpPr/>
              <p:nvPr/>
            </p:nvSpPr>
            <p:spPr bwMode="auto">
              <a:xfrm>
                <a:off x="1358" y="749"/>
                <a:ext cx="9" cy="51"/>
              </a:xfrm>
              <a:custGeom>
                <a:cxnLst>
                  <a:cxn ang="0">
                    <a:pos x="0" y="30"/>
                  </a:cxn>
                  <a:cxn ang="0">
                    <a:pos x="0" y="0"/>
                  </a:cxn>
                  <a:cxn ang="0">
                    <a:pos x="0" y="30"/>
                  </a:cxn>
                </a:cxnLst>
                <a:rect b="b" l="0" r="r" t="0"/>
                <a:pathLst>
                  <a:path h="30" w="5">
                    <a:moveTo>
                      <a:pt x="0" y="30"/>
                    </a:moveTo>
                    <a:cubicBezTo>
                      <a:pt x="0" y="20"/>
                      <a:pt x="0" y="10"/>
                      <a:pt x="0" y="0"/>
                    </a:cubicBezTo>
                    <a:cubicBezTo>
                      <a:pt x="5" y="3"/>
                      <a:pt x="5" y="27"/>
                      <a:pt x="0" y="30"/>
                    </a:cubicBezTo>
                    <a:close/>
                  </a:path>
                </a:pathLst>
              </a:custGeom>
              <a:solidFill>
                <a:srgbClr val="45697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52" name="Freeform 238"/>
              <p:cNvSpPr/>
              <p:nvPr/>
            </p:nvSpPr>
            <p:spPr bwMode="auto">
              <a:xfrm>
                <a:off x="884" y="780"/>
                <a:ext cx="18" cy="81"/>
              </a:xfrm>
              <a:custGeom>
                <a:cxnLst>
                  <a:cxn ang="0">
                    <a:pos x="7" y="0"/>
                  </a:cxn>
                  <a:cxn ang="0">
                    <a:pos x="4" y="48"/>
                  </a:cxn>
                  <a:cxn ang="0">
                    <a:pos x="7" y="0"/>
                  </a:cxn>
                </a:cxnLst>
                <a:rect b="b" l="0" r="r" t="0"/>
                <a:pathLst>
                  <a:path h="48" w="11">
                    <a:moveTo>
                      <a:pt x="7" y="0"/>
                    </a:moveTo>
                    <a:cubicBezTo>
                      <a:pt x="5" y="15"/>
                      <a:pt x="11" y="38"/>
                      <a:pt x="4" y="48"/>
                    </a:cubicBezTo>
                    <a:cubicBezTo>
                      <a:pt x="6" y="33"/>
                      <a:pt x="0" y="10"/>
                      <a:pt x="7" y="0"/>
                    </a:cubicBezTo>
                    <a:close/>
                  </a:path>
                </a:pathLst>
              </a:custGeom>
              <a:solidFill>
                <a:srgbClr val="2258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53" name="Freeform 239"/>
              <p:cNvSpPr/>
              <p:nvPr/>
            </p:nvSpPr>
            <p:spPr bwMode="auto">
              <a:xfrm>
                <a:off x="894" y="699"/>
                <a:ext cx="12" cy="91"/>
              </a:xfrm>
              <a:custGeom>
                <a:cxnLst>
                  <a:cxn ang="0">
                    <a:pos x="7" y="0"/>
                  </a:cxn>
                  <a:cxn ang="0">
                    <a:pos x="7" y="54"/>
                  </a:cxn>
                  <a:cxn ang="0">
                    <a:pos x="4" y="21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b="b" l="0" r="r" t="0"/>
                <a:pathLst>
                  <a:path h="54" w="7">
                    <a:moveTo>
                      <a:pt x="7" y="0"/>
                    </a:moveTo>
                    <a:cubicBezTo>
                      <a:pt x="7" y="18"/>
                      <a:pt x="7" y="36"/>
                      <a:pt x="7" y="54"/>
                    </a:cubicBezTo>
                    <a:cubicBezTo>
                      <a:pt x="0" y="49"/>
                      <a:pt x="6" y="31"/>
                      <a:pt x="4" y="21"/>
                    </a:cubicBezTo>
                    <a:cubicBezTo>
                      <a:pt x="4" y="14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30535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54" name="Freeform 240"/>
              <p:cNvSpPr/>
              <p:nvPr/>
            </p:nvSpPr>
            <p:spPr bwMode="auto">
              <a:xfrm>
                <a:off x="972" y="810"/>
                <a:ext cx="51" cy="9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27" y="5"/>
                      <a:pt x="3" y="5"/>
                      <a:pt x="0" y="0"/>
                    </a:cubicBezTo>
                    <a:close/>
                  </a:path>
                </a:pathLst>
              </a:custGeom>
              <a:solidFill>
                <a:srgbClr val="30535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55" name="Freeform 242"/>
              <p:cNvSpPr/>
              <p:nvPr/>
            </p:nvSpPr>
            <p:spPr bwMode="auto">
              <a:xfrm>
                <a:off x="1018" y="843"/>
                <a:ext cx="244" cy="8"/>
              </a:xfrm>
              <a:custGeom>
                <a:cxnLst>
                  <a:cxn ang="0">
                    <a:pos x="0" y="5"/>
                  </a:cxn>
                  <a:cxn ang="0">
                    <a:pos x="144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144">
                    <a:moveTo>
                      <a:pt x="0" y="5"/>
                    </a:moveTo>
                    <a:cubicBezTo>
                      <a:pt x="41" y="0"/>
                      <a:pt x="103" y="0"/>
                      <a:pt x="144" y="5"/>
                    </a:cubicBezTo>
                    <a:cubicBezTo>
                      <a:pt x="96" y="5"/>
                      <a:pt x="48" y="5"/>
                      <a:pt x="0" y="5"/>
                    </a:cubicBezTo>
                    <a:close/>
                  </a:path>
                </a:pathLst>
              </a:custGeom>
              <a:solidFill>
                <a:srgbClr val="30535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56" name="Freeform 243"/>
              <p:cNvSpPr/>
              <p:nvPr/>
            </p:nvSpPr>
            <p:spPr bwMode="auto">
              <a:xfrm>
                <a:off x="1262" y="855"/>
                <a:ext cx="193" cy="39"/>
              </a:xfrm>
              <a:custGeom>
                <a:cxnLst>
                  <a:cxn ang="0">
                    <a:pos x="3" y="1"/>
                  </a:cxn>
                  <a:cxn ang="0">
                    <a:pos x="114" y="16"/>
                  </a:cxn>
                  <a:cxn ang="0">
                    <a:pos x="96" y="19"/>
                  </a:cxn>
                  <a:cxn ang="0">
                    <a:pos x="36" y="19"/>
                  </a:cxn>
                  <a:cxn ang="0">
                    <a:pos x="30" y="16"/>
                  </a:cxn>
                  <a:cxn ang="0">
                    <a:pos x="27" y="13"/>
                  </a:cxn>
                  <a:cxn ang="0">
                    <a:pos x="0" y="4"/>
                  </a:cxn>
                  <a:cxn ang="0">
                    <a:pos x="3" y="1"/>
                  </a:cxn>
                </a:cxnLst>
                <a:rect b="b" l="0" r="r" t="0"/>
                <a:pathLst>
                  <a:path h="23" w="114">
                    <a:moveTo>
                      <a:pt x="3" y="1"/>
                    </a:moveTo>
                    <a:cubicBezTo>
                      <a:pt x="36" y="10"/>
                      <a:pt x="72" y="16"/>
                      <a:pt x="114" y="16"/>
                    </a:cubicBezTo>
                    <a:cubicBezTo>
                      <a:pt x="114" y="23"/>
                      <a:pt x="101" y="17"/>
                      <a:pt x="96" y="19"/>
                    </a:cubicBezTo>
                    <a:cubicBezTo>
                      <a:pt x="76" y="19"/>
                      <a:pt x="56" y="19"/>
                      <a:pt x="36" y="19"/>
                    </a:cubicBezTo>
                    <a:cubicBezTo>
                      <a:pt x="33" y="19"/>
                      <a:pt x="32" y="17"/>
                      <a:pt x="30" y="16"/>
                    </a:cubicBezTo>
                    <a:cubicBezTo>
                      <a:pt x="28" y="16"/>
                      <a:pt x="26" y="16"/>
                      <a:pt x="27" y="13"/>
                    </a:cubicBezTo>
                    <a:cubicBezTo>
                      <a:pt x="19" y="9"/>
                      <a:pt x="10" y="6"/>
                      <a:pt x="0" y="4"/>
                    </a:cubicBezTo>
                    <a:cubicBezTo>
                      <a:pt x="0" y="2"/>
                      <a:pt x="0" y="0"/>
                      <a:pt x="3" y="1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57" name="Freeform 244"/>
              <p:cNvSpPr/>
              <p:nvPr/>
            </p:nvSpPr>
            <p:spPr bwMode="auto">
              <a:xfrm>
                <a:off x="846" y="831"/>
                <a:ext cx="9" cy="137"/>
              </a:xfrm>
              <a:custGeom>
                <a:cxnLst>
                  <a:cxn ang="0">
                    <a:pos x="5" y="81"/>
                  </a:cxn>
                  <a:cxn ang="0">
                    <a:pos x="5" y="0"/>
                  </a:cxn>
                  <a:cxn ang="0">
                    <a:pos x="5" y="81"/>
                  </a:cxn>
                </a:cxnLst>
                <a:rect b="b" l="0" r="r" t="0"/>
                <a:pathLst>
                  <a:path h="81" w="5">
                    <a:moveTo>
                      <a:pt x="5" y="81"/>
                    </a:moveTo>
                    <a:cubicBezTo>
                      <a:pt x="0" y="61"/>
                      <a:pt x="0" y="20"/>
                      <a:pt x="5" y="0"/>
                    </a:cubicBezTo>
                    <a:cubicBezTo>
                      <a:pt x="5" y="27"/>
                      <a:pt x="5" y="54"/>
                      <a:pt x="5" y="81"/>
                    </a:cubicBezTo>
                    <a:close/>
                  </a:path>
                </a:pathLst>
              </a:custGeom>
              <a:solidFill>
                <a:srgbClr val="1D475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58" name="Freeform 245"/>
              <p:cNvSpPr/>
              <p:nvPr/>
            </p:nvSpPr>
            <p:spPr bwMode="auto">
              <a:xfrm>
                <a:off x="1424" y="882"/>
                <a:ext cx="66" cy="17"/>
              </a:xfrm>
              <a:custGeom>
                <a:cxnLst>
                  <a:cxn ang="0">
                    <a:pos x="39" y="0"/>
                  </a:cxn>
                  <a:cxn ang="0">
                    <a:pos x="39" y="6"/>
                  </a:cxn>
                  <a:cxn ang="0">
                    <a:pos x="0" y="3"/>
                  </a:cxn>
                  <a:cxn ang="0">
                    <a:pos x="18" y="0"/>
                  </a:cxn>
                  <a:cxn ang="0">
                    <a:pos x="39" y="0"/>
                  </a:cxn>
                </a:cxnLst>
                <a:rect b="b" l="0" r="r" t="0"/>
                <a:pathLst>
                  <a:path h="10" w="39">
                    <a:moveTo>
                      <a:pt x="39" y="0"/>
                    </a:moveTo>
                    <a:cubicBezTo>
                      <a:pt x="39" y="2"/>
                      <a:pt x="39" y="4"/>
                      <a:pt x="39" y="6"/>
                    </a:cubicBezTo>
                    <a:cubicBezTo>
                      <a:pt x="27" y="4"/>
                      <a:pt x="7" y="10"/>
                      <a:pt x="0" y="3"/>
                    </a:cubicBezTo>
                    <a:cubicBezTo>
                      <a:pt x="5" y="1"/>
                      <a:pt x="18" y="7"/>
                      <a:pt x="18" y="0"/>
                    </a:cubicBezTo>
                    <a:cubicBezTo>
                      <a:pt x="25" y="0"/>
                      <a:pt x="32" y="0"/>
                      <a:pt x="39" y="0"/>
                    </a:cubicBezTo>
                    <a:close/>
                  </a:path>
                </a:pathLst>
              </a:custGeom>
              <a:solidFill>
                <a:srgbClr val="173C4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59" name="Freeform 247"/>
              <p:cNvSpPr/>
              <p:nvPr/>
            </p:nvSpPr>
            <p:spPr bwMode="auto">
              <a:xfrm>
                <a:off x="931" y="887"/>
                <a:ext cx="20" cy="81"/>
              </a:xfrm>
              <a:custGeom>
                <a:cxnLst>
                  <a:cxn ang="0">
                    <a:pos x="9" y="0"/>
                  </a:cxn>
                  <a:cxn ang="0">
                    <a:pos x="9" y="45"/>
                  </a:cxn>
                  <a:cxn ang="0">
                    <a:pos x="6" y="48"/>
                  </a:cxn>
                  <a:cxn ang="0">
                    <a:pos x="3" y="45"/>
                  </a:cxn>
                  <a:cxn ang="0">
                    <a:pos x="9" y="0"/>
                  </a:cxn>
                </a:cxnLst>
                <a:rect b="b" l="0" r="r" t="0"/>
                <a:pathLst>
                  <a:path h="48" w="12">
                    <a:moveTo>
                      <a:pt x="9" y="0"/>
                    </a:moveTo>
                    <a:cubicBezTo>
                      <a:pt x="9" y="15"/>
                      <a:pt x="9" y="30"/>
                      <a:pt x="9" y="45"/>
                    </a:cubicBezTo>
                    <a:cubicBezTo>
                      <a:pt x="7" y="45"/>
                      <a:pt x="5" y="45"/>
                      <a:pt x="6" y="48"/>
                    </a:cubicBezTo>
                    <a:cubicBezTo>
                      <a:pt x="4" y="48"/>
                      <a:pt x="2" y="48"/>
                      <a:pt x="3" y="45"/>
                    </a:cubicBezTo>
                    <a:cubicBezTo>
                      <a:pt x="12" y="37"/>
                      <a:pt x="0" y="8"/>
                      <a:pt x="9" y="0"/>
                    </a:cubicBezTo>
                    <a:close/>
                  </a:path>
                </a:pathLst>
              </a:custGeom>
              <a:solidFill>
                <a:srgbClr val="16333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60" name="Freeform 248"/>
              <p:cNvSpPr/>
              <p:nvPr/>
            </p:nvSpPr>
            <p:spPr bwMode="auto">
              <a:xfrm>
                <a:off x="1084" y="890"/>
                <a:ext cx="27" cy="190"/>
              </a:xfrm>
              <a:custGeom>
                <a:cxnLst>
                  <a:cxn ang="0">
                    <a:pos x="6" y="28"/>
                  </a:cxn>
                  <a:cxn ang="0">
                    <a:pos x="12" y="1"/>
                  </a:cxn>
                  <a:cxn ang="0">
                    <a:pos x="12" y="37"/>
                  </a:cxn>
                  <a:cxn ang="0">
                    <a:pos x="9" y="112"/>
                  </a:cxn>
                  <a:cxn ang="0">
                    <a:pos x="9" y="94"/>
                  </a:cxn>
                  <a:cxn ang="0">
                    <a:pos x="9" y="64"/>
                  </a:cxn>
                  <a:cxn ang="0">
                    <a:pos x="6" y="28"/>
                  </a:cxn>
                </a:cxnLst>
                <a:rect b="b" l="0" r="r" t="0"/>
                <a:pathLst>
                  <a:path h="112" w="16">
                    <a:moveTo>
                      <a:pt x="6" y="28"/>
                    </a:moveTo>
                    <a:cubicBezTo>
                      <a:pt x="9" y="20"/>
                      <a:pt x="0" y="0"/>
                      <a:pt x="12" y="1"/>
                    </a:cubicBezTo>
                    <a:cubicBezTo>
                      <a:pt x="12" y="13"/>
                      <a:pt x="12" y="25"/>
                      <a:pt x="12" y="37"/>
                    </a:cubicBezTo>
                    <a:cubicBezTo>
                      <a:pt x="10" y="61"/>
                      <a:pt x="16" y="93"/>
                      <a:pt x="9" y="112"/>
                    </a:cubicBezTo>
                    <a:cubicBezTo>
                      <a:pt x="9" y="106"/>
                      <a:pt x="9" y="100"/>
                      <a:pt x="9" y="94"/>
                    </a:cubicBezTo>
                    <a:cubicBezTo>
                      <a:pt x="9" y="84"/>
                      <a:pt x="9" y="74"/>
                      <a:pt x="9" y="64"/>
                    </a:cubicBezTo>
                    <a:cubicBezTo>
                      <a:pt x="7" y="53"/>
                      <a:pt x="13" y="34"/>
                      <a:pt x="6" y="28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61" name="Freeform 249"/>
              <p:cNvSpPr/>
              <p:nvPr/>
            </p:nvSpPr>
            <p:spPr bwMode="auto">
              <a:xfrm>
                <a:off x="1201" y="892"/>
                <a:ext cx="20" cy="178"/>
              </a:xfrm>
              <a:custGeom>
                <a:cxnLst>
                  <a:cxn ang="0">
                    <a:pos x="3" y="36"/>
                  </a:cxn>
                  <a:cxn ang="0">
                    <a:pos x="3" y="0"/>
                  </a:cxn>
                  <a:cxn ang="0">
                    <a:pos x="9" y="27"/>
                  </a:cxn>
                  <a:cxn ang="0">
                    <a:pos x="9" y="66"/>
                  </a:cxn>
                  <a:cxn ang="0">
                    <a:pos x="9" y="105"/>
                  </a:cxn>
                  <a:cxn ang="0">
                    <a:pos x="3" y="36"/>
                  </a:cxn>
                </a:cxnLst>
                <a:rect b="b" l="0" r="r" t="0"/>
                <a:pathLst>
                  <a:path h="105" w="12">
                    <a:moveTo>
                      <a:pt x="3" y="36"/>
                    </a:moveTo>
                    <a:cubicBezTo>
                      <a:pt x="3" y="24"/>
                      <a:pt x="3" y="12"/>
                      <a:pt x="3" y="0"/>
                    </a:cubicBezTo>
                    <a:cubicBezTo>
                      <a:pt x="11" y="3"/>
                      <a:pt x="9" y="16"/>
                      <a:pt x="9" y="27"/>
                    </a:cubicBezTo>
                    <a:cubicBezTo>
                      <a:pt x="9" y="40"/>
                      <a:pt x="9" y="53"/>
                      <a:pt x="9" y="66"/>
                    </a:cubicBezTo>
                    <a:cubicBezTo>
                      <a:pt x="9" y="79"/>
                      <a:pt x="9" y="92"/>
                      <a:pt x="9" y="105"/>
                    </a:cubicBezTo>
                    <a:cubicBezTo>
                      <a:pt x="0" y="89"/>
                      <a:pt x="12" y="52"/>
                      <a:pt x="3" y="36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62" name="Freeform 250"/>
              <p:cNvSpPr/>
              <p:nvPr/>
            </p:nvSpPr>
            <p:spPr bwMode="auto">
              <a:xfrm>
                <a:off x="1019" y="868"/>
                <a:ext cx="26" cy="49"/>
              </a:xfrm>
              <a:custGeom>
                <a:cxnLst>
                  <a:cxn ang="0">
                    <a:pos x="8" y="29"/>
                  </a:cxn>
                  <a:cxn ang="0">
                    <a:pos x="11" y="2"/>
                  </a:cxn>
                  <a:cxn ang="0">
                    <a:pos x="8" y="29"/>
                  </a:cxn>
                </a:cxnLst>
                <a:rect b="b" l="0" r="r" t="0"/>
                <a:pathLst>
                  <a:path h="28" w="15">
                    <a:moveTo>
                      <a:pt x="8" y="29"/>
                    </a:moveTo>
                    <a:cubicBezTo>
                      <a:pt x="4" y="27"/>
                      <a:pt x="0" y="0"/>
                      <a:pt x="11" y="2"/>
                    </a:cubicBezTo>
                    <a:cubicBezTo>
                      <a:pt x="9" y="10"/>
                      <a:pt x="15" y="26"/>
                      <a:pt x="8" y="29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63" name="Freeform 251"/>
              <p:cNvSpPr/>
              <p:nvPr/>
            </p:nvSpPr>
            <p:spPr bwMode="auto">
              <a:xfrm>
                <a:off x="1094" y="938"/>
                <a:ext cx="12" cy="61"/>
              </a:xfrm>
              <a:custGeom>
                <a:cxnLst>
                  <a:cxn ang="0">
                    <a:pos x="0" y="0"/>
                  </a:cxn>
                  <a:cxn ang="0">
                    <a:pos x="3" y="36"/>
                  </a:cxn>
                  <a:cxn ang="0">
                    <a:pos x="0" y="36"/>
                  </a:cxn>
                  <a:cxn ang="0">
                    <a:pos x="0" y="0"/>
                  </a:cxn>
                </a:cxnLst>
                <a:rect b="b" l="0" r="r" t="0"/>
                <a:pathLst>
                  <a:path h="36" w="7">
                    <a:moveTo>
                      <a:pt x="0" y="0"/>
                    </a:moveTo>
                    <a:cubicBezTo>
                      <a:pt x="7" y="6"/>
                      <a:pt x="1" y="25"/>
                      <a:pt x="3" y="36"/>
                    </a:cubicBezTo>
                    <a:cubicBezTo>
                      <a:pt x="2" y="36"/>
                      <a:pt x="1" y="36"/>
                      <a:pt x="0" y="36"/>
                    </a:cubicBezTo>
                    <a:cubicBezTo>
                      <a:pt x="0" y="24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173C4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64" name="Freeform 252"/>
              <p:cNvSpPr/>
              <p:nvPr/>
            </p:nvSpPr>
            <p:spPr bwMode="auto">
              <a:xfrm>
                <a:off x="970" y="922"/>
                <a:ext cx="19" cy="61"/>
              </a:xfrm>
              <a:custGeom>
                <a:cxnLst>
                  <a:cxn ang="0">
                    <a:pos x="4" y="36"/>
                  </a:cxn>
                  <a:cxn ang="0">
                    <a:pos x="7" y="0"/>
                  </a:cxn>
                  <a:cxn ang="0">
                    <a:pos x="4" y="36"/>
                  </a:cxn>
                </a:cxnLst>
                <a:rect b="b" l="0" r="r" t="0"/>
                <a:pathLst>
                  <a:path h="36" w="11">
                    <a:moveTo>
                      <a:pt x="4" y="36"/>
                    </a:moveTo>
                    <a:cubicBezTo>
                      <a:pt x="6" y="25"/>
                      <a:pt x="0" y="6"/>
                      <a:pt x="7" y="0"/>
                    </a:cubicBezTo>
                    <a:cubicBezTo>
                      <a:pt x="5" y="11"/>
                      <a:pt x="11" y="30"/>
                      <a:pt x="4" y="36"/>
                    </a:cubicBezTo>
                    <a:close/>
                  </a:path>
                </a:pathLst>
              </a:custGeom>
              <a:solidFill>
                <a:srgbClr val="0B5468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65" name="Freeform 253"/>
              <p:cNvSpPr/>
              <p:nvPr/>
            </p:nvSpPr>
            <p:spPr bwMode="auto">
              <a:xfrm>
                <a:off x="1060" y="882"/>
                <a:ext cx="8" cy="162"/>
              </a:xfrm>
              <a:custGeom>
                <a:cxnLst>
                  <a:cxn ang="0">
                    <a:pos x="5" y="0"/>
                  </a:cxn>
                  <a:cxn ang="0">
                    <a:pos x="5" y="96"/>
                  </a:cxn>
                  <a:cxn ang="0">
                    <a:pos x="5" y="0"/>
                  </a:cxn>
                </a:cxnLst>
                <a:rect b="b" l="0" r="r" t="0"/>
                <a:pathLst>
                  <a:path h="96" w="5">
                    <a:moveTo>
                      <a:pt x="5" y="0"/>
                    </a:moveTo>
                    <a:cubicBezTo>
                      <a:pt x="5" y="32"/>
                      <a:pt x="5" y="64"/>
                      <a:pt x="5" y="96"/>
                    </a:cubicBezTo>
                    <a:cubicBezTo>
                      <a:pt x="0" y="71"/>
                      <a:pt x="0" y="25"/>
                      <a:pt x="5" y="0"/>
                    </a:cubicBezTo>
                    <a:close/>
                  </a:path>
                </a:pathLst>
              </a:custGeom>
              <a:solidFill>
                <a:srgbClr val="16333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66" name="Freeform 254"/>
              <p:cNvSpPr/>
              <p:nvPr/>
            </p:nvSpPr>
            <p:spPr bwMode="auto">
              <a:xfrm>
                <a:off x="1201" y="953"/>
                <a:ext cx="20" cy="122"/>
              </a:xfrm>
              <a:custGeom>
                <a:cxnLst>
                  <a:cxn ang="0">
                    <a:pos x="3" y="0"/>
                  </a:cxn>
                  <a:cxn ang="0">
                    <a:pos x="9" y="69"/>
                  </a:cxn>
                  <a:cxn ang="0">
                    <a:pos x="3" y="72"/>
                  </a:cxn>
                  <a:cxn ang="0">
                    <a:pos x="3" y="0"/>
                  </a:cxn>
                </a:cxnLst>
                <a:rect b="b" l="0" r="r" t="0"/>
                <a:pathLst>
                  <a:path h="72" w="12">
                    <a:moveTo>
                      <a:pt x="3" y="0"/>
                    </a:moveTo>
                    <a:cubicBezTo>
                      <a:pt x="12" y="16"/>
                      <a:pt x="0" y="53"/>
                      <a:pt x="9" y="69"/>
                    </a:cubicBezTo>
                    <a:cubicBezTo>
                      <a:pt x="9" y="72"/>
                      <a:pt x="5" y="71"/>
                      <a:pt x="3" y="72"/>
                    </a:cubicBezTo>
                    <a:cubicBezTo>
                      <a:pt x="3" y="48"/>
                      <a:pt x="3" y="24"/>
                      <a:pt x="3" y="0"/>
                    </a:cubicBezTo>
                    <a:close/>
                  </a:path>
                </a:pathLst>
              </a:custGeom>
              <a:solidFill>
                <a:srgbClr val="16333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67" name="Freeform 255"/>
              <p:cNvSpPr/>
              <p:nvPr/>
            </p:nvSpPr>
            <p:spPr bwMode="auto">
              <a:xfrm>
                <a:off x="1445" y="907"/>
                <a:ext cx="25" cy="119"/>
              </a:xfrm>
              <a:custGeom>
                <a:cxnLst>
                  <a:cxn ang="0">
                    <a:pos x="6" y="0"/>
                  </a:cxn>
                  <a:cxn ang="0">
                    <a:pos x="12" y="57"/>
                  </a:cxn>
                  <a:cxn ang="0">
                    <a:pos x="6" y="0"/>
                  </a:cxn>
                </a:cxnLst>
                <a:rect b="b" l="0" r="r" t="0"/>
                <a:pathLst>
                  <a:path h="70" w="15">
                    <a:moveTo>
                      <a:pt x="6" y="0"/>
                    </a:moveTo>
                    <a:cubicBezTo>
                      <a:pt x="15" y="12"/>
                      <a:pt x="3" y="45"/>
                      <a:pt x="12" y="57"/>
                    </a:cubicBezTo>
                    <a:cubicBezTo>
                      <a:pt x="0" y="70"/>
                      <a:pt x="8" y="16"/>
                      <a:pt x="6" y="0"/>
                    </a:cubicBezTo>
                    <a:close/>
                  </a:path>
                </a:pathLst>
              </a:custGeom>
              <a:solidFill>
                <a:srgbClr val="1D475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68" name="Freeform 256"/>
              <p:cNvSpPr/>
              <p:nvPr/>
            </p:nvSpPr>
            <p:spPr bwMode="auto">
              <a:xfrm>
                <a:off x="1024" y="953"/>
                <a:ext cx="9" cy="76"/>
              </a:xfrm>
              <a:custGeom>
                <a:cxnLst>
                  <a:cxn ang="0">
                    <a:pos x="5" y="0"/>
                  </a:cxn>
                  <a:cxn ang="0">
                    <a:pos x="5" y="45"/>
                  </a:cxn>
                  <a:cxn ang="0">
                    <a:pos x="5" y="0"/>
                  </a:cxn>
                </a:cxnLst>
                <a:rect b="b" l="0" r="r" t="0"/>
                <a:pathLst>
                  <a:path h="45" w="5">
                    <a:moveTo>
                      <a:pt x="5" y="0"/>
                    </a:moveTo>
                    <a:cubicBezTo>
                      <a:pt x="5" y="15"/>
                      <a:pt x="5" y="30"/>
                      <a:pt x="5" y="45"/>
                    </a:cubicBezTo>
                    <a:cubicBezTo>
                      <a:pt x="0" y="37"/>
                      <a:pt x="0" y="8"/>
                      <a:pt x="5" y="0"/>
                    </a:cubicBezTo>
                    <a:close/>
                  </a:path>
                </a:pathLst>
              </a:custGeom>
              <a:solidFill>
                <a:srgbClr val="16333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69" name="Freeform 257"/>
              <p:cNvSpPr/>
              <p:nvPr/>
            </p:nvSpPr>
            <p:spPr bwMode="auto">
              <a:xfrm>
                <a:off x="1546" y="1004"/>
                <a:ext cx="16" cy="40"/>
              </a:xfrm>
              <a:custGeom>
                <a:cxnLst>
                  <a:cxn ang="0">
                    <a:pos x="6" y="0"/>
                  </a:cxn>
                  <a:cxn ang="0">
                    <a:pos x="9" y="6"/>
                  </a:cxn>
                  <a:cxn ang="0">
                    <a:pos x="3" y="24"/>
                  </a:cxn>
                  <a:cxn ang="0">
                    <a:pos x="0" y="21"/>
                  </a:cxn>
                  <a:cxn ang="0">
                    <a:pos x="6" y="0"/>
                  </a:cxn>
                </a:cxnLst>
                <a:rect b="b" l="0" r="r" t="0"/>
                <a:pathLst>
                  <a:path h="24" w="9">
                    <a:moveTo>
                      <a:pt x="6" y="0"/>
                    </a:moveTo>
                    <a:cubicBezTo>
                      <a:pt x="7" y="2"/>
                      <a:pt x="6" y="6"/>
                      <a:pt x="9" y="6"/>
                    </a:cubicBezTo>
                    <a:cubicBezTo>
                      <a:pt x="6" y="11"/>
                      <a:pt x="8" y="21"/>
                      <a:pt x="3" y="24"/>
                    </a:cubicBezTo>
                    <a:cubicBezTo>
                      <a:pt x="3" y="22"/>
                      <a:pt x="3" y="20"/>
                      <a:pt x="0" y="21"/>
                    </a:cubicBezTo>
                    <a:cubicBezTo>
                      <a:pt x="4" y="16"/>
                      <a:pt x="1" y="4"/>
                      <a:pt x="6" y="0"/>
                    </a:cubicBezTo>
                    <a:close/>
                  </a:path>
                </a:pathLst>
              </a:custGeom>
              <a:solidFill>
                <a:srgbClr val="16333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70" name="Freeform 258"/>
              <p:cNvSpPr/>
              <p:nvPr/>
            </p:nvSpPr>
            <p:spPr bwMode="auto">
              <a:xfrm>
                <a:off x="1009" y="887"/>
                <a:ext cx="9" cy="151"/>
              </a:xfrm>
              <a:custGeom>
                <a:cxnLst>
                  <a:cxn ang="0">
                    <a:pos x="5" y="81"/>
                  </a:cxn>
                  <a:cxn ang="0">
                    <a:pos x="2" y="57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5" y="81"/>
                  </a:cxn>
                </a:cxnLst>
                <a:rect b="b" l="0" r="r" t="0"/>
                <a:pathLst>
                  <a:path h="89" w="5">
                    <a:moveTo>
                      <a:pt x="5" y="81"/>
                    </a:moveTo>
                    <a:cubicBezTo>
                      <a:pt x="0" y="89"/>
                      <a:pt x="3" y="63"/>
                      <a:pt x="2" y="57"/>
                    </a:cubicBezTo>
                    <a:cubicBezTo>
                      <a:pt x="2" y="39"/>
                      <a:pt x="2" y="21"/>
                      <a:pt x="2" y="3"/>
                    </a:cubicBezTo>
                    <a:cubicBezTo>
                      <a:pt x="3" y="0"/>
                      <a:pt x="5" y="1"/>
                      <a:pt x="5" y="3"/>
                    </a:cubicBezTo>
                    <a:cubicBezTo>
                      <a:pt x="5" y="29"/>
                      <a:pt x="5" y="55"/>
                      <a:pt x="5" y="81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71" name="Freeform 259"/>
              <p:cNvSpPr/>
              <p:nvPr/>
            </p:nvSpPr>
            <p:spPr bwMode="auto">
              <a:xfrm>
                <a:off x="1438" y="907"/>
                <a:ext cx="18" cy="127"/>
              </a:xfrm>
              <a:custGeom>
                <a:cxnLst>
                  <a:cxn ang="0">
                    <a:pos x="4" y="75"/>
                  </a:cxn>
                  <a:cxn ang="0">
                    <a:pos x="7" y="0"/>
                  </a:cxn>
                  <a:cxn ang="0">
                    <a:pos x="4" y="75"/>
                  </a:cxn>
                </a:cxnLst>
                <a:rect b="b" l="0" r="r" t="0"/>
                <a:pathLst>
                  <a:path h="75" w="11">
                    <a:moveTo>
                      <a:pt x="4" y="75"/>
                    </a:moveTo>
                    <a:cubicBezTo>
                      <a:pt x="6" y="51"/>
                      <a:pt x="0" y="19"/>
                      <a:pt x="7" y="0"/>
                    </a:cubicBezTo>
                    <a:cubicBezTo>
                      <a:pt x="5" y="24"/>
                      <a:pt x="11" y="56"/>
                      <a:pt x="4" y="75"/>
                    </a:cubicBezTo>
                    <a:close/>
                  </a:path>
                </a:pathLst>
              </a:custGeom>
              <a:solidFill>
                <a:srgbClr val="16333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72" name="Freeform 260"/>
              <p:cNvSpPr/>
              <p:nvPr/>
            </p:nvSpPr>
            <p:spPr bwMode="auto">
              <a:xfrm>
                <a:off x="1401" y="907"/>
                <a:ext cx="18" cy="143"/>
              </a:xfrm>
              <a:custGeom>
                <a:cxnLst>
                  <a:cxn ang="0">
                    <a:pos x="8" y="84"/>
                  </a:cxn>
                  <a:cxn ang="0">
                    <a:pos x="11" y="0"/>
                  </a:cxn>
                  <a:cxn ang="0">
                    <a:pos x="8" y="84"/>
                  </a:cxn>
                </a:cxnLst>
                <a:rect b="b" l="0" r="r" t="0"/>
                <a:pathLst>
                  <a:path h="84" w="11">
                    <a:moveTo>
                      <a:pt x="8" y="84"/>
                    </a:moveTo>
                    <a:cubicBezTo>
                      <a:pt x="4" y="65"/>
                      <a:pt x="0" y="4"/>
                      <a:pt x="11" y="0"/>
                    </a:cubicBezTo>
                    <a:cubicBezTo>
                      <a:pt x="4" y="22"/>
                      <a:pt x="10" y="57"/>
                      <a:pt x="8" y="84"/>
                    </a:cubicBezTo>
                    <a:close/>
                  </a:path>
                </a:pathLst>
              </a:custGeom>
              <a:solidFill>
                <a:srgbClr val="16333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73" name="Freeform 261"/>
              <p:cNvSpPr/>
              <p:nvPr/>
            </p:nvSpPr>
            <p:spPr bwMode="auto">
              <a:xfrm>
                <a:off x="1067" y="882"/>
                <a:ext cx="7" cy="178"/>
              </a:xfrm>
              <a:custGeom>
                <a:cxnLst>
                  <a:cxn ang="0">
                    <a:pos x="4" y="105"/>
                  </a:cxn>
                  <a:cxn ang="0">
                    <a:pos x="1" y="96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4" y="105"/>
                  </a:cxn>
                </a:cxnLst>
                <a:rect b="b" l="0" r="r" t="0"/>
                <a:pathLst>
                  <a:path h="105" w="4">
                    <a:moveTo>
                      <a:pt x="4" y="105"/>
                    </a:moveTo>
                    <a:cubicBezTo>
                      <a:pt x="0" y="105"/>
                      <a:pt x="1" y="100"/>
                      <a:pt x="1" y="96"/>
                    </a:cubicBezTo>
                    <a:cubicBezTo>
                      <a:pt x="1" y="64"/>
                      <a:pt x="1" y="32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35"/>
                      <a:pt x="4" y="70"/>
                      <a:pt x="4" y="105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74" name="Freeform 262"/>
              <p:cNvSpPr/>
              <p:nvPr/>
            </p:nvSpPr>
            <p:spPr bwMode="auto">
              <a:xfrm>
                <a:off x="1133" y="1009"/>
                <a:ext cx="18" cy="61"/>
              </a:xfrm>
              <a:custGeom>
                <a:cxnLst>
                  <a:cxn ang="0">
                    <a:pos x="4" y="0"/>
                  </a:cxn>
                  <a:cxn ang="0">
                    <a:pos x="7" y="36"/>
                  </a:cxn>
                  <a:cxn ang="0">
                    <a:pos x="4" y="0"/>
                  </a:cxn>
                </a:cxnLst>
                <a:rect b="b" l="0" r="r" t="0"/>
                <a:pathLst>
                  <a:path h="36" w="11">
                    <a:moveTo>
                      <a:pt x="4" y="0"/>
                    </a:moveTo>
                    <a:cubicBezTo>
                      <a:pt x="11" y="6"/>
                      <a:pt x="5" y="25"/>
                      <a:pt x="7" y="36"/>
                    </a:cubicBezTo>
                    <a:cubicBezTo>
                      <a:pt x="0" y="30"/>
                      <a:pt x="6" y="11"/>
                      <a:pt x="4" y="0"/>
                    </a:cubicBezTo>
                    <a:close/>
                  </a:path>
                </a:pathLst>
              </a:custGeom>
              <a:solidFill>
                <a:srgbClr val="16333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75" name="Freeform 263"/>
              <p:cNvSpPr/>
              <p:nvPr/>
            </p:nvSpPr>
            <p:spPr bwMode="auto">
              <a:xfrm>
                <a:off x="1407" y="907"/>
                <a:ext cx="12" cy="153"/>
              </a:xfrm>
              <a:custGeom>
                <a:cxnLst>
                  <a:cxn ang="0">
                    <a:pos x="7" y="90"/>
                  </a:cxn>
                  <a:cxn ang="0">
                    <a:pos x="4" y="84"/>
                  </a:cxn>
                  <a:cxn ang="0">
                    <a:pos x="7" y="0"/>
                  </a:cxn>
                  <a:cxn ang="0">
                    <a:pos x="7" y="90"/>
                  </a:cxn>
                </a:cxnLst>
                <a:rect b="b" l="0" r="r" t="0"/>
                <a:pathLst>
                  <a:path h="90" w="7">
                    <a:moveTo>
                      <a:pt x="7" y="90"/>
                    </a:moveTo>
                    <a:cubicBezTo>
                      <a:pt x="5" y="89"/>
                      <a:pt x="4" y="87"/>
                      <a:pt x="4" y="84"/>
                    </a:cubicBezTo>
                    <a:cubicBezTo>
                      <a:pt x="6" y="57"/>
                      <a:pt x="0" y="22"/>
                      <a:pt x="7" y="0"/>
                    </a:cubicBezTo>
                    <a:cubicBezTo>
                      <a:pt x="7" y="30"/>
                      <a:pt x="7" y="60"/>
                      <a:pt x="7" y="90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76" name="Freeform 264"/>
              <p:cNvSpPr/>
              <p:nvPr/>
            </p:nvSpPr>
            <p:spPr bwMode="auto">
              <a:xfrm>
                <a:off x="1270" y="989"/>
                <a:ext cx="12" cy="96"/>
              </a:xfrm>
              <a:custGeom>
                <a:cxnLst>
                  <a:cxn ang="0">
                    <a:pos x="4" y="0"/>
                  </a:cxn>
                  <a:cxn ang="0">
                    <a:pos x="7" y="54"/>
                  </a:cxn>
                  <a:cxn ang="0">
                    <a:pos x="1" y="57"/>
                  </a:cxn>
                  <a:cxn ang="0">
                    <a:pos x="1" y="0"/>
                  </a:cxn>
                  <a:cxn ang="0">
                    <a:pos x="4" y="0"/>
                  </a:cxn>
                </a:cxnLst>
                <a:rect b="b" l="0" r="r" t="0"/>
                <a:pathLst>
                  <a:path h="57" w="7">
                    <a:moveTo>
                      <a:pt x="4" y="0"/>
                    </a:moveTo>
                    <a:cubicBezTo>
                      <a:pt x="6" y="17"/>
                      <a:pt x="0" y="42"/>
                      <a:pt x="7" y="54"/>
                    </a:cubicBezTo>
                    <a:cubicBezTo>
                      <a:pt x="7" y="57"/>
                      <a:pt x="3" y="56"/>
                      <a:pt x="1" y="57"/>
                    </a:cubicBezTo>
                    <a:cubicBezTo>
                      <a:pt x="1" y="38"/>
                      <a:pt x="1" y="19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16333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77" name="Freeform 265"/>
              <p:cNvSpPr/>
              <p:nvPr/>
            </p:nvSpPr>
            <p:spPr bwMode="auto">
              <a:xfrm>
                <a:off x="1336" y="892"/>
                <a:ext cx="17" cy="193"/>
              </a:xfrm>
              <a:custGeom>
                <a:cxnLst>
                  <a:cxn ang="0">
                    <a:pos x="7" y="0"/>
                  </a:cxn>
                  <a:cxn ang="0">
                    <a:pos x="10" y="111"/>
                  </a:cxn>
                  <a:cxn ang="0">
                    <a:pos x="4" y="114"/>
                  </a:cxn>
                  <a:cxn ang="0">
                    <a:pos x="7" y="0"/>
                  </a:cxn>
                </a:cxnLst>
                <a:rect b="b" l="0" r="r" t="0"/>
                <a:pathLst>
                  <a:path h="114" w="10">
                    <a:moveTo>
                      <a:pt x="7" y="0"/>
                    </a:moveTo>
                    <a:cubicBezTo>
                      <a:pt x="9" y="36"/>
                      <a:pt x="3" y="80"/>
                      <a:pt x="10" y="111"/>
                    </a:cubicBezTo>
                    <a:cubicBezTo>
                      <a:pt x="10" y="114"/>
                      <a:pt x="6" y="113"/>
                      <a:pt x="4" y="114"/>
                    </a:cubicBezTo>
                    <a:cubicBezTo>
                      <a:pt x="6" y="77"/>
                      <a:pt x="0" y="32"/>
                      <a:pt x="7" y="0"/>
                    </a:cubicBezTo>
                    <a:close/>
                  </a:path>
                </a:pathLst>
              </a:custGeom>
              <a:solidFill>
                <a:srgbClr val="16333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78" name="Freeform 266"/>
              <p:cNvSpPr/>
              <p:nvPr/>
            </p:nvSpPr>
            <p:spPr bwMode="auto">
              <a:xfrm>
                <a:off x="1048" y="1070"/>
                <a:ext cx="97" cy="46"/>
              </a:xfrm>
              <a:custGeom>
                <a:cxnLst>
                  <a:cxn ang="0">
                    <a:pos x="0" y="3"/>
                  </a:cxn>
                  <a:cxn ang="0">
                    <a:pos x="57" y="24"/>
                  </a:cxn>
                  <a:cxn ang="0">
                    <a:pos x="51" y="27"/>
                  </a:cxn>
                  <a:cxn ang="0">
                    <a:pos x="0" y="3"/>
                  </a:cxn>
                </a:cxnLst>
                <a:rect b="b" l="0" r="r" t="0"/>
                <a:pathLst>
                  <a:path h="27" w="57">
                    <a:moveTo>
                      <a:pt x="0" y="3"/>
                    </a:moveTo>
                    <a:cubicBezTo>
                      <a:pt x="17" y="0"/>
                      <a:pt x="36" y="21"/>
                      <a:pt x="57" y="24"/>
                    </a:cubicBezTo>
                    <a:cubicBezTo>
                      <a:pt x="57" y="27"/>
                      <a:pt x="53" y="26"/>
                      <a:pt x="51" y="27"/>
                    </a:cubicBezTo>
                    <a:cubicBezTo>
                      <a:pt x="29" y="24"/>
                      <a:pt x="15" y="13"/>
                      <a:pt x="0" y="3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79" name="Freeform 267"/>
              <p:cNvSpPr/>
              <p:nvPr/>
            </p:nvSpPr>
            <p:spPr bwMode="auto">
              <a:xfrm>
                <a:off x="1135" y="1104"/>
                <a:ext cx="40" cy="18"/>
              </a:xfrm>
              <a:custGeom>
                <a:cxnLst>
                  <a:cxn ang="0">
                    <a:pos x="6" y="4"/>
                  </a:cxn>
                  <a:cxn ang="0">
                    <a:pos x="24" y="7"/>
                  </a:cxn>
                  <a:cxn ang="0">
                    <a:pos x="12" y="10"/>
                  </a:cxn>
                  <a:cxn ang="0">
                    <a:pos x="0" y="7"/>
                  </a:cxn>
                  <a:cxn ang="0">
                    <a:pos x="6" y="4"/>
                  </a:cxn>
                </a:cxnLst>
                <a:rect b="b" l="0" r="r" t="0"/>
                <a:pathLst>
                  <a:path h="11" w="24">
                    <a:moveTo>
                      <a:pt x="6" y="4"/>
                    </a:moveTo>
                    <a:cubicBezTo>
                      <a:pt x="11" y="6"/>
                      <a:pt x="24" y="0"/>
                      <a:pt x="24" y="7"/>
                    </a:cubicBezTo>
                    <a:cubicBezTo>
                      <a:pt x="20" y="8"/>
                      <a:pt x="13" y="6"/>
                      <a:pt x="12" y="10"/>
                    </a:cubicBezTo>
                    <a:cubicBezTo>
                      <a:pt x="7" y="10"/>
                      <a:pt x="1" y="11"/>
                      <a:pt x="0" y="7"/>
                    </a:cubicBezTo>
                    <a:cubicBezTo>
                      <a:pt x="2" y="6"/>
                      <a:pt x="6" y="7"/>
                      <a:pt x="6" y="4"/>
                    </a:cubicBezTo>
                    <a:close/>
                  </a:path>
                </a:pathLst>
              </a:custGeom>
              <a:solidFill>
                <a:srgbClr val="173C4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80" name="Freeform 268"/>
              <p:cNvSpPr/>
              <p:nvPr/>
            </p:nvSpPr>
            <p:spPr bwMode="auto">
              <a:xfrm>
                <a:off x="1246" y="1131"/>
                <a:ext cx="51" cy="8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0" y="0"/>
                  </a:cxn>
                </a:cxnLst>
                <a:rect b="b" l="0" r="r" t="0"/>
                <a:pathLst>
                  <a:path h="5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27" y="5"/>
                      <a:pt x="3" y="5"/>
                      <a:pt x="0" y="0"/>
                    </a:cubicBezTo>
                    <a:close/>
                  </a:path>
                </a:pathLst>
              </a:custGeom>
              <a:solidFill>
                <a:srgbClr val="22586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81" name="Freeform 269"/>
              <p:cNvSpPr/>
              <p:nvPr/>
            </p:nvSpPr>
            <p:spPr bwMode="auto">
              <a:xfrm>
                <a:off x="1282" y="1177"/>
                <a:ext cx="122" cy="25"/>
              </a:xfrm>
              <a:custGeom>
                <a:cxnLst>
                  <a:cxn ang="0">
                    <a:pos x="0" y="6"/>
                  </a:cxn>
                  <a:cxn ang="0">
                    <a:pos x="72" y="0"/>
                  </a:cxn>
                  <a:cxn ang="0">
                    <a:pos x="21" y="12"/>
                  </a:cxn>
                  <a:cxn ang="0">
                    <a:pos x="0" y="6"/>
                  </a:cxn>
                </a:cxnLst>
                <a:rect b="b" l="0" r="r" t="0"/>
                <a:pathLst>
                  <a:path h="15" w="72">
                    <a:moveTo>
                      <a:pt x="0" y="6"/>
                    </a:moveTo>
                    <a:cubicBezTo>
                      <a:pt x="28" y="8"/>
                      <a:pt x="50" y="4"/>
                      <a:pt x="72" y="0"/>
                    </a:cubicBezTo>
                    <a:cubicBezTo>
                      <a:pt x="58" y="7"/>
                      <a:pt x="42" y="12"/>
                      <a:pt x="21" y="12"/>
                    </a:cubicBezTo>
                    <a:cubicBezTo>
                      <a:pt x="21" y="3"/>
                      <a:pt x="0" y="15"/>
                      <a:pt x="0" y="6"/>
                    </a:cubicBezTo>
                    <a:close/>
                  </a:path>
                </a:pathLst>
              </a:custGeom>
              <a:solidFill>
                <a:srgbClr val="173C4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82" name="Freeform 270"/>
              <p:cNvSpPr/>
              <p:nvPr/>
            </p:nvSpPr>
            <p:spPr bwMode="auto">
              <a:xfrm>
                <a:off x="1096" y="1173"/>
                <a:ext cx="33" cy="111"/>
              </a:xfrm>
              <a:custGeom>
                <a:cxnLst>
                  <a:cxn ang="0">
                    <a:pos x="11" y="65"/>
                  </a:cxn>
                  <a:cxn ang="0">
                    <a:pos x="20" y="14"/>
                  </a:cxn>
                  <a:cxn ang="0">
                    <a:pos x="11" y="65"/>
                  </a:cxn>
                </a:cxnLst>
                <a:rect b="b" l="0" r="r" t="0"/>
                <a:pathLst>
                  <a:path h="65" w="20">
                    <a:moveTo>
                      <a:pt x="11" y="65"/>
                    </a:moveTo>
                    <a:cubicBezTo>
                      <a:pt x="8" y="56"/>
                      <a:pt x="0" y="0"/>
                      <a:pt x="20" y="14"/>
                    </a:cubicBezTo>
                    <a:cubicBezTo>
                      <a:pt x="1" y="15"/>
                      <a:pt x="16" y="50"/>
                      <a:pt x="11" y="65"/>
                    </a:cubicBezTo>
                    <a:close/>
                  </a:path>
                </a:pathLst>
              </a:custGeom>
              <a:solidFill>
                <a:srgbClr val="40869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83" name="Freeform 271"/>
              <p:cNvSpPr/>
              <p:nvPr/>
            </p:nvSpPr>
            <p:spPr bwMode="auto">
              <a:xfrm>
                <a:off x="1097" y="1197"/>
                <a:ext cx="48" cy="98"/>
              </a:xfrm>
              <a:custGeom>
                <a:cxnLst>
                  <a:cxn ang="0">
                    <a:pos x="25" y="0"/>
                  </a:cxn>
                  <a:cxn ang="0">
                    <a:pos x="28" y="48"/>
                  </a:cxn>
                  <a:cxn ang="0">
                    <a:pos x="28" y="57"/>
                  </a:cxn>
                  <a:cxn ang="0">
                    <a:pos x="10" y="51"/>
                  </a:cxn>
                  <a:cxn ang="0">
                    <a:pos x="19" y="0"/>
                  </a:cxn>
                  <a:cxn ang="0">
                    <a:pos x="25" y="0"/>
                  </a:cxn>
                </a:cxnLst>
                <a:rect b="b" l="0" r="r" t="0"/>
                <a:pathLst>
                  <a:path h="57" w="28">
                    <a:moveTo>
                      <a:pt x="25" y="0"/>
                    </a:moveTo>
                    <a:cubicBezTo>
                      <a:pt x="27" y="15"/>
                      <a:pt x="21" y="38"/>
                      <a:pt x="28" y="48"/>
                    </a:cubicBezTo>
                    <a:cubicBezTo>
                      <a:pt x="28" y="51"/>
                      <a:pt x="28" y="54"/>
                      <a:pt x="28" y="57"/>
                    </a:cubicBezTo>
                    <a:cubicBezTo>
                      <a:pt x="26" y="51"/>
                      <a:pt x="11" y="58"/>
                      <a:pt x="10" y="51"/>
                    </a:cubicBezTo>
                    <a:cubicBezTo>
                      <a:pt x="15" y="36"/>
                      <a:pt x="0" y="1"/>
                      <a:pt x="19" y="0"/>
                    </a:cubicBezTo>
                    <a:cubicBezTo>
                      <a:pt x="21" y="0"/>
                      <a:pt x="23" y="0"/>
                      <a:pt x="25" y="0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84" name="Freeform 273"/>
              <p:cNvSpPr/>
              <p:nvPr/>
            </p:nvSpPr>
            <p:spPr bwMode="auto">
              <a:xfrm>
                <a:off x="1155" y="1195"/>
                <a:ext cx="63" cy="116"/>
              </a:xfrm>
              <a:custGeom>
                <a:cxnLst>
                  <a:cxn ang="0">
                    <a:pos x="36" y="52"/>
                  </a:cxn>
                  <a:cxn ang="0">
                    <a:pos x="0" y="61"/>
                  </a:cxn>
                  <a:cxn ang="0">
                    <a:pos x="0" y="4"/>
                  </a:cxn>
                  <a:cxn ang="0">
                    <a:pos x="33" y="7"/>
                  </a:cxn>
                  <a:cxn ang="0">
                    <a:pos x="36" y="52"/>
                  </a:cxn>
                </a:cxnLst>
                <a:rect b="b" l="0" r="r" t="0"/>
                <a:pathLst>
                  <a:path h="68" w="37">
                    <a:moveTo>
                      <a:pt x="36" y="52"/>
                    </a:moveTo>
                    <a:cubicBezTo>
                      <a:pt x="37" y="68"/>
                      <a:pt x="12" y="58"/>
                      <a:pt x="0" y="61"/>
                    </a:cubicBezTo>
                    <a:cubicBezTo>
                      <a:pt x="0" y="42"/>
                      <a:pt x="0" y="23"/>
                      <a:pt x="0" y="4"/>
                    </a:cubicBezTo>
                    <a:cubicBezTo>
                      <a:pt x="10" y="6"/>
                      <a:pt x="28" y="0"/>
                      <a:pt x="33" y="7"/>
                    </a:cubicBezTo>
                    <a:cubicBezTo>
                      <a:pt x="35" y="21"/>
                      <a:pt x="29" y="43"/>
                      <a:pt x="36" y="52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85" name="Freeform 274"/>
              <p:cNvSpPr>
                <a:spLocks noEditPoints="1"/>
              </p:cNvSpPr>
              <p:nvPr/>
            </p:nvSpPr>
            <p:spPr bwMode="auto">
              <a:xfrm>
                <a:off x="1714" y="1507"/>
                <a:ext cx="1568" cy="122"/>
              </a:xfrm>
              <a:custGeom>
                <a:cxnLst>
                  <a:cxn ang="0">
                    <a:pos x="0" y="60"/>
                  </a:cxn>
                  <a:cxn ang="0">
                    <a:pos x="147" y="63"/>
                  </a:cxn>
                  <a:cxn ang="0">
                    <a:pos x="144" y="0"/>
                  </a:cxn>
                  <a:cxn ang="0">
                    <a:pos x="168" y="3"/>
                  </a:cxn>
                  <a:cxn ang="0">
                    <a:pos x="183" y="6"/>
                  </a:cxn>
                  <a:cxn ang="0">
                    <a:pos x="183" y="66"/>
                  </a:cxn>
                  <a:cxn ang="0">
                    <a:pos x="249" y="66"/>
                  </a:cxn>
                  <a:cxn ang="0">
                    <a:pos x="426" y="66"/>
                  </a:cxn>
                  <a:cxn ang="0">
                    <a:pos x="462" y="66"/>
                  </a:cxn>
                  <a:cxn ang="0">
                    <a:pos x="516" y="63"/>
                  </a:cxn>
                  <a:cxn ang="0">
                    <a:pos x="552" y="63"/>
                  </a:cxn>
                  <a:cxn ang="0">
                    <a:pos x="606" y="60"/>
                  </a:cxn>
                  <a:cxn ang="0">
                    <a:pos x="633" y="60"/>
                  </a:cxn>
                  <a:cxn ang="0">
                    <a:pos x="663" y="57"/>
                  </a:cxn>
                  <a:cxn ang="0">
                    <a:pos x="840" y="48"/>
                  </a:cxn>
                  <a:cxn ang="0">
                    <a:pos x="846" y="48"/>
                  </a:cxn>
                  <a:cxn ang="0">
                    <a:pos x="846" y="12"/>
                  </a:cxn>
                  <a:cxn ang="0">
                    <a:pos x="849" y="9"/>
                  </a:cxn>
                  <a:cxn ang="0">
                    <a:pos x="855" y="12"/>
                  </a:cxn>
                  <a:cxn ang="0">
                    <a:pos x="861" y="45"/>
                  </a:cxn>
                  <a:cxn ang="0">
                    <a:pos x="858" y="12"/>
                  </a:cxn>
                  <a:cxn ang="0">
                    <a:pos x="864" y="9"/>
                  </a:cxn>
                  <a:cxn ang="0">
                    <a:pos x="867" y="45"/>
                  </a:cxn>
                  <a:cxn ang="0">
                    <a:pos x="885" y="45"/>
                  </a:cxn>
                  <a:cxn ang="0">
                    <a:pos x="888" y="42"/>
                  </a:cxn>
                  <a:cxn ang="0">
                    <a:pos x="888" y="12"/>
                  </a:cxn>
                  <a:cxn ang="0">
                    <a:pos x="888" y="9"/>
                  </a:cxn>
                  <a:cxn ang="0">
                    <a:pos x="888" y="6"/>
                  </a:cxn>
                  <a:cxn ang="0">
                    <a:pos x="891" y="3"/>
                  </a:cxn>
                  <a:cxn ang="0">
                    <a:pos x="894" y="42"/>
                  </a:cxn>
                  <a:cxn ang="0">
                    <a:pos x="909" y="42"/>
                  </a:cxn>
                  <a:cxn ang="0">
                    <a:pos x="924" y="45"/>
                  </a:cxn>
                  <a:cxn ang="0">
                    <a:pos x="735" y="60"/>
                  </a:cxn>
                  <a:cxn ang="0">
                    <a:pos x="705" y="63"/>
                  </a:cxn>
                  <a:cxn ang="0">
                    <a:pos x="669" y="63"/>
                  </a:cxn>
                  <a:cxn ang="0">
                    <a:pos x="636" y="66"/>
                  </a:cxn>
                  <a:cxn ang="0">
                    <a:pos x="600" y="66"/>
                  </a:cxn>
                  <a:cxn ang="0">
                    <a:pos x="567" y="69"/>
                  </a:cxn>
                  <a:cxn ang="0">
                    <a:pos x="549" y="69"/>
                  </a:cxn>
                  <a:cxn ang="0">
                    <a:pos x="180" y="72"/>
                  </a:cxn>
                  <a:cxn ang="0">
                    <a:pos x="39" y="66"/>
                  </a:cxn>
                  <a:cxn ang="0">
                    <a:pos x="0" y="60"/>
                  </a:cxn>
                  <a:cxn ang="0">
                    <a:pos x="168" y="63"/>
                  </a:cxn>
                  <a:cxn ang="0">
                    <a:pos x="156" y="9"/>
                  </a:cxn>
                  <a:cxn ang="0">
                    <a:pos x="150" y="18"/>
                  </a:cxn>
                  <a:cxn ang="0">
                    <a:pos x="150" y="66"/>
                  </a:cxn>
                  <a:cxn ang="0">
                    <a:pos x="168" y="63"/>
                  </a:cxn>
                  <a:cxn ang="0">
                    <a:pos x="171" y="27"/>
                  </a:cxn>
                  <a:cxn ang="0">
                    <a:pos x="177" y="63"/>
                  </a:cxn>
                  <a:cxn ang="0">
                    <a:pos x="177" y="12"/>
                  </a:cxn>
                  <a:cxn ang="0">
                    <a:pos x="171" y="12"/>
                  </a:cxn>
                  <a:cxn ang="0">
                    <a:pos x="171" y="27"/>
                  </a:cxn>
                </a:cxnLst>
                <a:rect b="b" l="0" r="r" t="0"/>
                <a:pathLst>
                  <a:path h="72" w="924">
                    <a:moveTo>
                      <a:pt x="0" y="60"/>
                    </a:moveTo>
                    <a:cubicBezTo>
                      <a:pt x="49" y="61"/>
                      <a:pt x="103" y="57"/>
                      <a:pt x="147" y="63"/>
                    </a:cubicBezTo>
                    <a:cubicBezTo>
                      <a:pt x="149" y="39"/>
                      <a:pt x="145" y="21"/>
                      <a:pt x="144" y="0"/>
                    </a:cubicBezTo>
                    <a:cubicBezTo>
                      <a:pt x="148" y="5"/>
                      <a:pt x="159" y="3"/>
                      <a:pt x="168" y="3"/>
                    </a:cubicBezTo>
                    <a:cubicBezTo>
                      <a:pt x="167" y="10"/>
                      <a:pt x="179" y="4"/>
                      <a:pt x="183" y="6"/>
                    </a:cubicBezTo>
                    <a:cubicBezTo>
                      <a:pt x="183" y="26"/>
                      <a:pt x="183" y="46"/>
                      <a:pt x="183" y="66"/>
                    </a:cubicBezTo>
                    <a:cubicBezTo>
                      <a:pt x="205" y="66"/>
                      <a:pt x="227" y="66"/>
                      <a:pt x="249" y="66"/>
                    </a:cubicBezTo>
                    <a:cubicBezTo>
                      <a:pt x="308" y="66"/>
                      <a:pt x="367" y="66"/>
                      <a:pt x="426" y="66"/>
                    </a:cubicBezTo>
                    <a:cubicBezTo>
                      <a:pt x="438" y="66"/>
                      <a:pt x="450" y="66"/>
                      <a:pt x="462" y="66"/>
                    </a:cubicBezTo>
                    <a:cubicBezTo>
                      <a:pt x="479" y="64"/>
                      <a:pt x="504" y="70"/>
                      <a:pt x="516" y="63"/>
                    </a:cubicBezTo>
                    <a:cubicBezTo>
                      <a:pt x="528" y="63"/>
                      <a:pt x="540" y="63"/>
                      <a:pt x="552" y="63"/>
                    </a:cubicBezTo>
                    <a:cubicBezTo>
                      <a:pt x="569" y="61"/>
                      <a:pt x="594" y="67"/>
                      <a:pt x="606" y="60"/>
                    </a:cubicBezTo>
                    <a:cubicBezTo>
                      <a:pt x="615" y="60"/>
                      <a:pt x="624" y="60"/>
                      <a:pt x="633" y="60"/>
                    </a:cubicBezTo>
                    <a:cubicBezTo>
                      <a:pt x="642" y="58"/>
                      <a:pt x="659" y="64"/>
                      <a:pt x="663" y="57"/>
                    </a:cubicBezTo>
                    <a:cubicBezTo>
                      <a:pt x="723" y="55"/>
                      <a:pt x="779" y="49"/>
                      <a:pt x="840" y="48"/>
                    </a:cubicBezTo>
                    <a:cubicBezTo>
                      <a:pt x="842" y="48"/>
                      <a:pt x="844" y="48"/>
                      <a:pt x="846" y="48"/>
                    </a:cubicBezTo>
                    <a:cubicBezTo>
                      <a:pt x="851" y="43"/>
                      <a:pt x="851" y="17"/>
                      <a:pt x="846" y="12"/>
                    </a:cubicBezTo>
                    <a:cubicBezTo>
                      <a:pt x="846" y="10"/>
                      <a:pt x="846" y="8"/>
                      <a:pt x="849" y="9"/>
                    </a:cubicBezTo>
                    <a:cubicBezTo>
                      <a:pt x="852" y="9"/>
                      <a:pt x="854" y="10"/>
                      <a:pt x="855" y="12"/>
                    </a:cubicBezTo>
                    <a:cubicBezTo>
                      <a:pt x="849" y="17"/>
                      <a:pt x="850" y="57"/>
                      <a:pt x="861" y="45"/>
                    </a:cubicBezTo>
                    <a:cubicBezTo>
                      <a:pt x="860" y="34"/>
                      <a:pt x="864" y="18"/>
                      <a:pt x="858" y="12"/>
                    </a:cubicBezTo>
                    <a:cubicBezTo>
                      <a:pt x="858" y="9"/>
                      <a:pt x="862" y="10"/>
                      <a:pt x="864" y="9"/>
                    </a:cubicBezTo>
                    <a:cubicBezTo>
                      <a:pt x="866" y="20"/>
                      <a:pt x="860" y="39"/>
                      <a:pt x="867" y="45"/>
                    </a:cubicBezTo>
                    <a:cubicBezTo>
                      <a:pt x="873" y="45"/>
                      <a:pt x="879" y="45"/>
                      <a:pt x="885" y="45"/>
                    </a:cubicBezTo>
                    <a:cubicBezTo>
                      <a:pt x="888" y="46"/>
                      <a:pt x="888" y="44"/>
                      <a:pt x="888" y="42"/>
                    </a:cubicBezTo>
                    <a:cubicBezTo>
                      <a:pt x="888" y="32"/>
                      <a:pt x="888" y="22"/>
                      <a:pt x="888" y="12"/>
                    </a:cubicBezTo>
                    <a:cubicBezTo>
                      <a:pt x="888" y="11"/>
                      <a:pt x="888" y="10"/>
                      <a:pt x="888" y="9"/>
                    </a:cubicBezTo>
                    <a:cubicBezTo>
                      <a:pt x="888" y="8"/>
                      <a:pt x="888" y="7"/>
                      <a:pt x="888" y="6"/>
                    </a:cubicBezTo>
                    <a:cubicBezTo>
                      <a:pt x="888" y="4"/>
                      <a:pt x="888" y="2"/>
                      <a:pt x="891" y="3"/>
                    </a:cubicBezTo>
                    <a:cubicBezTo>
                      <a:pt x="893" y="15"/>
                      <a:pt x="887" y="35"/>
                      <a:pt x="894" y="42"/>
                    </a:cubicBezTo>
                    <a:cubicBezTo>
                      <a:pt x="899" y="42"/>
                      <a:pt x="904" y="42"/>
                      <a:pt x="909" y="42"/>
                    </a:cubicBezTo>
                    <a:cubicBezTo>
                      <a:pt x="913" y="44"/>
                      <a:pt x="925" y="38"/>
                      <a:pt x="924" y="45"/>
                    </a:cubicBezTo>
                    <a:cubicBezTo>
                      <a:pt x="860" y="55"/>
                      <a:pt x="814" y="58"/>
                      <a:pt x="735" y="60"/>
                    </a:cubicBezTo>
                    <a:cubicBezTo>
                      <a:pt x="726" y="62"/>
                      <a:pt x="709" y="56"/>
                      <a:pt x="705" y="63"/>
                    </a:cubicBezTo>
                    <a:cubicBezTo>
                      <a:pt x="693" y="63"/>
                      <a:pt x="681" y="63"/>
                      <a:pt x="669" y="63"/>
                    </a:cubicBezTo>
                    <a:cubicBezTo>
                      <a:pt x="659" y="65"/>
                      <a:pt x="641" y="59"/>
                      <a:pt x="636" y="66"/>
                    </a:cubicBezTo>
                    <a:cubicBezTo>
                      <a:pt x="624" y="66"/>
                      <a:pt x="612" y="66"/>
                      <a:pt x="600" y="66"/>
                    </a:cubicBezTo>
                    <a:cubicBezTo>
                      <a:pt x="590" y="68"/>
                      <a:pt x="572" y="62"/>
                      <a:pt x="567" y="69"/>
                    </a:cubicBezTo>
                    <a:cubicBezTo>
                      <a:pt x="561" y="69"/>
                      <a:pt x="555" y="69"/>
                      <a:pt x="549" y="69"/>
                    </a:cubicBezTo>
                    <a:cubicBezTo>
                      <a:pt x="427" y="71"/>
                      <a:pt x="297" y="65"/>
                      <a:pt x="180" y="72"/>
                    </a:cubicBezTo>
                    <a:cubicBezTo>
                      <a:pt x="145" y="69"/>
                      <a:pt x="87" y="66"/>
                      <a:pt x="39" y="66"/>
                    </a:cubicBezTo>
                    <a:cubicBezTo>
                      <a:pt x="33" y="57"/>
                      <a:pt x="6" y="69"/>
                      <a:pt x="0" y="60"/>
                    </a:cubicBezTo>
                    <a:close/>
                    <a:moveTo>
                      <a:pt x="168" y="63"/>
                    </a:moveTo>
                    <a:cubicBezTo>
                      <a:pt x="162" y="47"/>
                      <a:pt x="167" y="20"/>
                      <a:pt x="156" y="9"/>
                    </a:cubicBezTo>
                    <a:cubicBezTo>
                      <a:pt x="151" y="9"/>
                      <a:pt x="149" y="12"/>
                      <a:pt x="150" y="18"/>
                    </a:cubicBezTo>
                    <a:cubicBezTo>
                      <a:pt x="150" y="34"/>
                      <a:pt x="150" y="50"/>
                      <a:pt x="150" y="66"/>
                    </a:cubicBezTo>
                    <a:cubicBezTo>
                      <a:pt x="155" y="64"/>
                      <a:pt x="168" y="70"/>
                      <a:pt x="168" y="63"/>
                    </a:cubicBezTo>
                    <a:close/>
                    <a:moveTo>
                      <a:pt x="171" y="27"/>
                    </a:moveTo>
                    <a:cubicBezTo>
                      <a:pt x="173" y="37"/>
                      <a:pt x="166" y="72"/>
                      <a:pt x="177" y="63"/>
                    </a:cubicBezTo>
                    <a:cubicBezTo>
                      <a:pt x="182" y="53"/>
                      <a:pt x="182" y="22"/>
                      <a:pt x="177" y="12"/>
                    </a:cubicBezTo>
                    <a:cubicBezTo>
                      <a:pt x="175" y="12"/>
                      <a:pt x="173" y="12"/>
                      <a:pt x="171" y="12"/>
                    </a:cubicBezTo>
                    <a:cubicBezTo>
                      <a:pt x="164" y="13"/>
                      <a:pt x="169" y="25"/>
                      <a:pt x="171" y="27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86" name="Freeform 275"/>
              <p:cNvSpPr/>
              <p:nvPr/>
            </p:nvSpPr>
            <p:spPr bwMode="auto">
              <a:xfrm>
                <a:off x="3153" y="1511"/>
                <a:ext cx="66" cy="17"/>
              </a:xfrm>
              <a:custGeom>
                <a:cxnLst>
                  <a:cxn ang="0">
                    <a:pos x="0" y="7"/>
                  </a:cxn>
                  <a:cxn ang="0">
                    <a:pos x="39" y="4"/>
                  </a:cxn>
                  <a:cxn ang="0">
                    <a:pos x="39" y="7"/>
                  </a:cxn>
                  <a:cxn ang="0">
                    <a:pos x="15" y="7"/>
                  </a:cxn>
                  <a:cxn ang="0">
                    <a:pos x="9" y="10"/>
                  </a:cxn>
                  <a:cxn ang="0">
                    <a:pos x="6" y="10"/>
                  </a:cxn>
                  <a:cxn ang="0">
                    <a:pos x="0" y="7"/>
                  </a:cxn>
                </a:cxnLst>
                <a:rect b="b" l="0" r="r" t="0"/>
                <a:pathLst>
                  <a:path h="10" w="39">
                    <a:moveTo>
                      <a:pt x="0" y="7"/>
                    </a:moveTo>
                    <a:cubicBezTo>
                      <a:pt x="7" y="0"/>
                      <a:pt x="27" y="6"/>
                      <a:pt x="39" y="4"/>
                    </a:cubicBezTo>
                    <a:cubicBezTo>
                      <a:pt x="39" y="5"/>
                      <a:pt x="39" y="6"/>
                      <a:pt x="39" y="7"/>
                    </a:cubicBezTo>
                    <a:cubicBezTo>
                      <a:pt x="31" y="7"/>
                      <a:pt x="23" y="7"/>
                      <a:pt x="15" y="7"/>
                    </a:cubicBezTo>
                    <a:cubicBezTo>
                      <a:pt x="13" y="8"/>
                      <a:pt x="9" y="7"/>
                      <a:pt x="9" y="10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5" y="8"/>
                      <a:pt x="3" y="7"/>
                      <a:pt x="0" y="7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87" name="Freeform 277"/>
              <p:cNvSpPr/>
              <p:nvPr/>
            </p:nvSpPr>
            <p:spPr bwMode="auto">
              <a:xfrm>
                <a:off x="1992" y="1528"/>
                <a:ext cx="27" cy="86"/>
              </a:xfrm>
              <a:custGeom>
                <a:cxnLst>
                  <a:cxn ang="0">
                    <a:pos x="7" y="1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13" y="51"/>
                  </a:cxn>
                  <a:cxn ang="0">
                    <a:pos x="7" y="15"/>
                  </a:cxn>
                </a:cxnLst>
                <a:rect b="b" l="0" r="r" t="0"/>
                <a:pathLst>
                  <a:path h="51" w="16">
                    <a:moveTo>
                      <a:pt x="7" y="15"/>
                    </a:moveTo>
                    <a:cubicBezTo>
                      <a:pt x="5" y="13"/>
                      <a:pt x="0" y="1"/>
                      <a:pt x="7" y="0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3" y="17"/>
                      <a:pt x="13" y="34"/>
                      <a:pt x="13" y="51"/>
                    </a:cubicBezTo>
                    <a:cubicBezTo>
                      <a:pt x="4" y="46"/>
                      <a:pt x="16" y="20"/>
                      <a:pt x="7" y="15"/>
                    </a:cubicBezTo>
                    <a:close/>
                  </a:path>
                </a:pathLst>
              </a:custGeom>
              <a:solidFill>
                <a:srgbClr val="317D9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typeface="+mn-lt"/>
                </a:endParaRPr>
              </a:p>
            </p:txBody>
          </p:sp>
          <p:sp>
            <p:nvSpPr>
              <p:cNvPr id="2188" name="Freeform 278"/>
              <p:cNvSpPr/>
              <p:nvPr/>
            </p:nvSpPr>
            <p:spPr bwMode="auto">
              <a:xfrm>
                <a:off x="3151" y="1528"/>
                <a:ext cx="27" cy="56"/>
              </a:xfrm>
              <a:custGeom>
                <a:cxnLst>
                  <a:cxn ang="0">
                    <a:pos x="10" y="0"/>
                  </a:cxn>
                  <a:cxn ang="0">
                    <a:pos x="13" y="33"/>
                  </a:cxn>
                  <a:cxn ang="0">
                    <a:pos x="7" y="0"/>
                  </a:cxn>
                  <a:cxn ang="0">
                    <a:pos x="10" y="0"/>
                  </a:cxn>
                </a:cxnLst>
                <a:rect b="b" l="0" r="r" t="0"/>
                <a:pathLst>
                  <a:path h="33" w="16">
                    <a:moveTo>
                      <a:pt x="10" y="0"/>
                    </a:moveTo>
                    <a:cubicBezTo>
                      <a:pt x="16" y="6"/>
                      <a:pt x="12" y="22"/>
                      <a:pt x="13" y="33"/>
                    </a:cubicBezTo>
                    <a:cubicBezTo>
                      <a:pt x="0" y="33"/>
                      <a:pt x="10" y="10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89" name="Freeform 279"/>
              <p:cNvSpPr/>
              <p:nvPr/>
            </p:nvSpPr>
            <p:spPr bwMode="auto">
              <a:xfrm>
                <a:off x="3300" y="1562"/>
                <a:ext cx="219" cy="11"/>
              </a:xfrm>
              <a:custGeom>
                <a:cxnLst>
                  <a:cxn ang="0">
                    <a:pos x="0" y="7"/>
                  </a:cxn>
                  <a:cxn ang="0">
                    <a:pos x="129" y="4"/>
                  </a:cxn>
                  <a:cxn ang="0">
                    <a:pos x="129" y="7"/>
                  </a:cxn>
                  <a:cxn ang="0">
                    <a:pos x="48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129">
                    <a:moveTo>
                      <a:pt x="0" y="7"/>
                    </a:moveTo>
                    <a:cubicBezTo>
                      <a:pt x="37" y="0"/>
                      <a:pt x="87" y="6"/>
                      <a:pt x="129" y="4"/>
                    </a:cubicBezTo>
                    <a:cubicBezTo>
                      <a:pt x="129" y="5"/>
                      <a:pt x="129" y="6"/>
                      <a:pt x="129" y="7"/>
                    </a:cubicBezTo>
                    <a:cubicBezTo>
                      <a:pt x="102" y="7"/>
                      <a:pt x="75" y="7"/>
                      <a:pt x="48" y="7"/>
                    </a:cubicBezTo>
                    <a:cubicBezTo>
                      <a:pt x="32" y="7"/>
                      <a:pt x="16" y="7"/>
                      <a:pt x="0" y="7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90" name="Freeform 280"/>
              <p:cNvSpPr/>
              <p:nvPr/>
            </p:nvSpPr>
            <p:spPr bwMode="auto">
              <a:xfrm>
                <a:off x="3285" y="1573"/>
                <a:ext cx="97" cy="12"/>
              </a:xfrm>
              <a:custGeom>
                <a:cxnLst>
                  <a:cxn ang="0">
                    <a:pos x="9" y="0"/>
                  </a:cxn>
                  <a:cxn ang="0">
                    <a:pos x="57" y="0"/>
                  </a:cxn>
                  <a:cxn ang="0">
                    <a:pos x="57" y="3"/>
                  </a:cxn>
                  <a:cxn ang="0">
                    <a:pos x="24" y="3"/>
                  </a:cxn>
                  <a:cxn ang="0">
                    <a:pos x="0" y="0"/>
                  </a:cxn>
                  <a:cxn ang="0">
                    <a:pos x="9" y="0"/>
                  </a:cxn>
                </a:cxnLst>
                <a:rect b="b" l="0" r="r" t="0"/>
                <a:pathLst>
                  <a:path h="7" w="57">
                    <a:moveTo>
                      <a:pt x="9" y="0"/>
                    </a:moveTo>
                    <a:cubicBezTo>
                      <a:pt x="25" y="0"/>
                      <a:pt x="41" y="0"/>
                      <a:pt x="57" y="0"/>
                    </a:cubicBezTo>
                    <a:cubicBezTo>
                      <a:pt x="57" y="1"/>
                      <a:pt x="57" y="2"/>
                      <a:pt x="57" y="3"/>
                    </a:cubicBezTo>
                    <a:cubicBezTo>
                      <a:pt x="46" y="3"/>
                      <a:pt x="35" y="3"/>
                      <a:pt x="24" y="3"/>
                    </a:cubicBezTo>
                    <a:cubicBezTo>
                      <a:pt x="17" y="1"/>
                      <a:pt x="2" y="7"/>
                      <a:pt x="0" y="0"/>
                    </a:cubicBezTo>
                    <a:cubicBezTo>
                      <a:pt x="3" y="0"/>
                      <a:pt x="6" y="0"/>
                      <a:pt x="9" y="0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91" name="Freeform 281"/>
              <p:cNvSpPr/>
              <p:nvPr/>
            </p:nvSpPr>
            <p:spPr bwMode="auto">
              <a:xfrm>
                <a:off x="3382" y="1573"/>
                <a:ext cx="162" cy="12"/>
              </a:xfrm>
              <a:custGeom>
                <a:cxnLst>
                  <a:cxn ang="0">
                    <a:pos x="81" y="0"/>
                  </a:cxn>
                  <a:cxn ang="0">
                    <a:pos x="96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b="b" l="0" r="r" t="0"/>
                <a:pathLst>
                  <a:path h="7" w="96">
                    <a:moveTo>
                      <a:pt x="81" y="0"/>
                    </a:moveTo>
                    <a:cubicBezTo>
                      <a:pt x="86" y="0"/>
                      <a:pt x="91" y="0"/>
                      <a:pt x="96" y="0"/>
                    </a:cubicBezTo>
                    <a:cubicBezTo>
                      <a:pt x="70" y="7"/>
                      <a:pt x="31" y="1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27" y="0"/>
                      <a:pt x="54" y="0"/>
                      <a:pt x="81" y="0"/>
                    </a:cubicBezTo>
                    <a:close/>
                  </a:path>
                </a:pathLst>
              </a:custGeom>
              <a:solidFill>
                <a:srgbClr val="1C404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92" name="Freeform 282"/>
              <p:cNvSpPr/>
              <p:nvPr/>
            </p:nvSpPr>
            <p:spPr bwMode="auto">
              <a:xfrm>
                <a:off x="3171" y="1523"/>
                <a:ext cx="48" cy="62"/>
              </a:xfrm>
              <a:custGeom>
                <a:cxnLst>
                  <a:cxn ang="0">
                    <a:pos x="28" y="3"/>
                  </a:cxn>
                  <a:cxn ang="0">
                    <a:pos x="7" y="3"/>
                  </a:cxn>
                  <a:cxn ang="0">
                    <a:pos x="7" y="33"/>
                  </a:cxn>
                  <a:cxn ang="0">
                    <a:pos x="28" y="33"/>
                  </a:cxn>
                  <a:cxn ang="0">
                    <a:pos x="25" y="36"/>
                  </a:cxn>
                  <a:cxn ang="0">
                    <a:pos x="7" y="36"/>
                  </a:cxn>
                  <a:cxn ang="0">
                    <a:pos x="4" y="0"/>
                  </a:cxn>
                  <a:cxn ang="0">
                    <a:pos x="28" y="0"/>
                  </a:cxn>
                  <a:cxn ang="0">
                    <a:pos x="28" y="3"/>
                  </a:cxn>
                </a:cxnLst>
                <a:rect b="b" l="0" r="r" t="0"/>
                <a:pathLst>
                  <a:path h="37" w="28">
                    <a:moveTo>
                      <a:pt x="28" y="3"/>
                    </a:moveTo>
                    <a:cubicBezTo>
                      <a:pt x="21" y="3"/>
                      <a:pt x="14" y="3"/>
                      <a:pt x="7" y="3"/>
                    </a:cubicBezTo>
                    <a:cubicBezTo>
                      <a:pt x="7" y="13"/>
                      <a:pt x="7" y="23"/>
                      <a:pt x="7" y="33"/>
                    </a:cubicBezTo>
                    <a:cubicBezTo>
                      <a:pt x="14" y="33"/>
                      <a:pt x="21" y="33"/>
                      <a:pt x="28" y="33"/>
                    </a:cubicBezTo>
                    <a:cubicBezTo>
                      <a:pt x="28" y="35"/>
                      <a:pt x="28" y="37"/>
                      <a:pt x="25" y="36"/>
                    </a:cubicBezTo>
                    <a:cubicBezTo>
                      <a:pt x="19" y="36"/>
                      <a:pt x="13" y="36"/>
                      <a:pt x="7" y="36"/>
                    </a:cubicBezTo>
                    <a:cubicBezTo>
                      <a:pt x="0" y="30"/>
                      <a:pt x="6" y="11"/>
                      <a:pt x="4" y="0"/>
                    </a:cubicBezTo>
                    <a:cubicBezTo>
                      <a:pt x="12" y="0"/>
                      <a:pt x="20" y="0"/>
                      <a:pt x="28" y="0"/>
                    </a:cubicBezTo>
                    <a:cubicBezTo>
                      <a:pt x="28" y="1"/>
                      <a:pt x="28" y="2"/>
                      <a:pt x="28" y="3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93" name="Freeform 283"/>
              <p:cNvSpPr/>
              <p:nvPr/>
            </p:nvSpPr>
            <p:spPr bwMode="auto">
              <a:xfrm>
                <a:off x="3255" y="1567"/>
                <a:ext cx="71" cy="23"/>
              </a:xfrm>
              <a:custGeom>
                <a:cxnLst>
                  <a:cxn ang="0">
                    <a:pos x="15" y="10"/>
                  </a:cxn>
                  <a:cxn ang="0">
                    <a:pos x="0" y="7"/>
                  </a:cxn>
                  <a:cxn ang="0">
                    <a:pos x="18" y="4"/>
                  </a:cxn>
                  <a:cxn ang="0">
                    <a:pos x="42" y="7"/>
                  </a:cxn>
                  <a:cxn ang="0">
                    <a:pos x="15" y="10"/>
                  </a:cxn>
                </a:cxnLst>
                <a:rect b="b" l="0" r="r" t="0"/>
                <a:pathLst>
                  <a:path h="14" w="42">
                    <a:moveTo>
                      <a:pt x="15" y="10"/>
                    </a:moveTo>
                    <a:cubicBezTo>
                      <a:pt x="16" y="3"/>
                      <a:pt x="4" y="9"/>
                      <a:pt x="0" y="7"/>
                    </a:cubicBezTo>
                    <a:cubicBezTo>
                      <a:pt x="0" y="0"/>
                      <a:pt x="13" y="6"/>
                      <a:pt x="18" y="4"/>
                    </a:cubicBezTo>
                    <a:cubicBezTo>
                      <a:pt x="20" y="11"/>
                      <a:pt x="35" y="5"/>
                      <a:pt x="42" y="7"/>
                    </a:cubicBezTo>
                    <a:cubicBezTo>
                      <a:pt x="39" y="14"/>
                      <a:pt x="23" y="8"/>
                      <a:pt x="15" y="10"/>
                    </a:cubicBezTo>
                    <a:close/>
                  </a:path>
                </a:pathLst>
              </a:custGeom>
              <a:solidFill>
                <a:srgbClr val="1C404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94" name="Freeform 286"/>
              <p:cNvSpPr/>
              <p:nvPr/>
            </p:nvSpPr>
            <p:spPr bwMode="auto">
              <a:xfrm>
                <a:off x="2909" y="1602"/>
                <a:ext cx="51" cy="19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26" y="11"/>
                      <a:pt x="9" y="5"/>
                      <a:pt x="0" y="7"/>
                    </a:cubicBezTo>
                    <a:close/>
                  </a:path>
                </a:pathLst>
              </a:custGeom>
              <a:solidFill>
                <a:srgbClr val="20506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95" name="Freeform 287"/>
              <p:cNvSpPr/>
              <p:nvPr/>
            </p:nvSpPr>
            <p:spPr bwMode="auto">
              <a:xfrm>
                <a:off x="1697" y="1604"/>
                <a:ext cx="83" cy="80"/>
              </a:xfrm>
              <a:custGeom>
                <a:cxnLst>
                  <a:cxn ang="0">
                    <a:pos x="10" y="3"/>
                  </a:cxn>
                  <a:cxn ang="0">
                    <a:pos x="49" y="9"/>
                  </a:cxn>
                  <a:cxn ang="0">
                    <a:pos x="13" y="9"/>
                  </a:cxn>
                  <a:cxn ang="0">
                    <a:pos x="43" y="39"/>
                  </a:cxn>
                  <a:cxn ang="0">
                    <a:pos x="43" y="42"/>
                  </a:cxn>
                  <a:cxn ang="0">
                    <a:pos x="7" y="42"/>
                  </a:cxn>
                  <a:cxn ang="0">
                    <a:pos x="7" y="0"/>
                  </a:cxn>
                  <a:cxn ang="0">
                    <a:pos x="10" y="3"/>
                  </a:cxn>
                </a:cxnLst>
                <a:rect b="b" l="0" r="r" t="0"/>
                <a:pathLst>
                  <a:path h="47" w="49">
                    <a:moveTo>
                      <a:pt x="10" y="3"/>
                    </a:moveTo>
                    <a:cubicBezTo>
                      <a:pt x="16" y="12"/>
                      <a:pt x="43" y="0"/>
                      <a:pt x="49" y="9"/>
                    </a:cubicBezTo>
                    <a:cubicBezTo>
                      <a:pt x="37" y="9"/>
                      <a:pt x="25" y="9"/>
                      <a:pt x="13" y="9"/>
                    </a:cubicBezTo>
                    <a:cubicBezTo>
                      <a:pt x="0" y="30"/>
                      <a:pt x="17" y="47"/>
                      <a:pt x="43" y="39"/>
                    </a:cubicBezTo>
                    <a:cubicBezTo>
                      <a:pt x="43" y="40"/>
                      <a:pt x="43" y="41"/>
                      <a:pt x="43" y="42"/>
                    </a:cubicBezTo>
                    <a:cubicBezTo>
                      <a:pt x="31" y="42"/>
                      <a:pt x="19" y="42"/>
                      <a:pt x="7" y="42"/>
                    </a:cubicBezTo>
                    <a:cubicBezTo>
                      <a:pt x="7" y="28"/>
                      <a:pt x="7" y="14"/>
                      <a:pt x="7" y="0"/>
                    </a:cubicBezTo>
                    <a:cubicBezTo>
                      <a:pt x="9" y="0"/>
                      <a:pt x="11" y="0"/>
                      <a:pt x="10" y="3"/>
                    </a:cubicBezTo>
                    <a:close/>
                  </a:path>
                </a:pathLst>
              </a:custGeom>
              <a:solidFill>
                <a:srgbClr val="20506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96" name="Freeform 290"/>
              <p:cNvSpPr/>
              <p:nvPr/>
            </p:nvSpPr>
            <p:spPr bwMode="auto">
              <a:xfrm>
                <a:off x="2792" y="1607"/>
                <a:ext cx="56" cy="19"/>
              </a:xfrm>
              <a:custGeom>
                <a:cxnLst>
                  <a:cxn ang="0">
                    <a:pos x="0" y="7"/>
                  </a:cxn>
                  <a:cxn ang="0">
                    <a:pos x="33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3">
                    <a:moveTo>
                      <a:pt x="0" y="7"/>
                    </a:moveTo>
                    <a:cubicBezTo>
                      <a:pt x="5" y="0"/>
                      <a:pt x="23" y="6"/>
                      <a:pt x="33" y="4"/>
                    </a:cubicBezTo>
                    <a:cubicBezTo>
                      <a:pt x="28" y="11"/>
                      <a:pt x="10" y="5"/>
                      <a:pt x="0" y="7"/>
                    </a:cubicBezTo>
                    <a:close/>
                  </a:path>
                </a:pathLst>
              </a:custGeom>
              <a:solidFill>
                <a:srgbClr val="1D475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97" name="Freeform 291"/>
              <p:cNvSpPr/>
              <p:nvPr/>
            </p:nvSpPr>
            <p:spPr bwMode="auto">
              <a:xfrm>
                <a:off x="2675" y="1612"/>
                <a:ext cx="56" cy="19"/>
              </a:xfrm>
              <a:custGeom>
                <a:cxnLst>
                  <a:cxn ang="0">
                    <a:pos x="0" y="7"/>
                  </a:cxn>
                  <a:cxn ang="0">
                    <a:pos x="33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3">
                    <a:moveTo>
                      <a:pt x="0" y="7"/>
                    </a:moveTo>
                    <a:cubicBezTo>
                      <a:pt x="5" y="0"/>
                      <a:pt x="23" y="6"/>
                      <a:pt x="33" y="4"/>
                    </a:cubicBezTo>
                    <a:cubicBezTo>
                      <a:pt x="28" y="11"/>
                      <a:pt x="10" y="5"/>
                      <a:pt x="0" y="7"/>
                    </a:cubicBezTo>
                    <a:close/>
                  </a:path>
                </a:pathLst>
              </a:custGeom>
              <a:solidFill>
                <a:srgbClr val="1D475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98" name="Freeform 292"/>
              <p:cNvSpPr>
                <a:spLocks noEditPoints="1"/>
              </p:cNvSpPr>
              <p:nvPr/>
            </p:nvSpPr>
            <p:spPr bwMode="auto">
              <a:xfrm>
                <a:off x="1699" y="1568"/>
                <a:ext cx="1938" cy="173"/>
              </a:xfrm>
              <a:custGeom>
                <a:cxnLst>
                  <a:cxn ang="0">
                    <a:pos x="1113" y="30"/>
                  </a:cxn>
                  <a:cxn ang="0">
                    <a:pos x="1107" y="45"/>
                  </a:cxn>
                  <a:cxn ang="0">
                    <a:pos x="909" y="66"/>
                  </a:cxn>
                  <a:cxn ang="0">
                    <a:pos x="1113" y="57"/>
                  </a:cxn>
                  <a:cxn ang="0">
                    <a:pos x="1104" y="102"/>
                  </a:cxn>
                  <a:cxn ang="0">
                    <a:pos x="1095" y="66"/>
                  </a:cxn>
                  <a:cxn ang="0">
                    <a:pos x="933" y="78"/>
                  </a:cxn>
                  <a:cxn ang="0">
                    <a:pos x="870" y="81"/>
                  </a:cxn>
                  <a:cxn ang="0">
                    <a:pos x="834" y="78"/>
                  </a:cxn>
                  <a:cxn ang="0">
                    <a:pos x="642" y="90"/>
                  </a:cxn>
                  <a:cxn ang="0">
                    <a:pos x="408" y="90"/>
                  </a:cxn>
                  <a:cxn ang="0">
                    <a:pos x="180" y="93"/>
                  </a:cxn>
                  <a:cxn ang="0">
                    <a:pos x="177" y="66"/>
                  </a:cxn>
                  <a:cxn ang="0">
                    <a:pos x="156" y="99"/>
                  </a:cxn>
                  <a:cxn ang="0">
                    <a:pos x="153" y="87"/>
                  </a:cxn>
                  <a:cxn ang="0">
                    <a:pos x="153" y="69"/>
                  </a:cxn>
                  <a:cxn ang="0">
                    <a:pos x="78" y="69"/>
                  </a:cxn>
                  <a:cxn ang="0">
                    <a:pos x="0" y="63"/>
                  </a:cxn>
                  <a:cxn ang="0">
                    <a:pos x="6" y="21"/>
                  </a:cxn>
                  <a:cxn ang="0">
                    <a:pos x="42" y="63"/>
                  </a:cxn>
                  <a:cxn ang="0">
                    <a:pos x="114" y="60"/>
                  </a:cxn>
                  <a:cxn ang="0">
                    <a:pos x="156" y="57"/>
                  </a:cxn>
                  <a:cxn ang="0">
                    <a:pos x="225" y="57"/>
                  </a:cxn>
                  <a:cxn ang="0">
                    <a:pos x="357" y="57"/>
                  </a:cxn>
                  <a:cxn ang="0">
                    <a:pos x="456" y="54"/>
                  </a:cxn>
                  <a:cxn ang="0">
                    <a:pos x="621" y="54"/>
                  </a:cxn>
                  <a:cxn ang="0">
                    <a:pos x="819" y="51"/>
                  </a:cxn>
                  <a:cxn ang="0">
                    <a:pos x="1089" y="3"/>
                  </a:cxn>
                  <a:cxn ang="0">
                    <a:pos x="1074" y="0"/>
                  </a:cxn>
                  <a:cxn ang="0">
                    <a:pos x="192" y="66"/>
                  </a:cxn>
                  <a:cxn ang="0">
                    <a:pos x="192" y="66"/>
                  </a:cxn>
                  <a:cxn ang="0">
                    <a:pos x="981" y="45"/>
                  </a:cxn>
                  <a:cxn ang="0">
                    <a:pos x="891" y="51"/>
                  </a:cxn>
                  <a:cxn ang="0">
                    <a:pos x="903" y="54"/>
                  </a:cxn>
                  <a:cxn ang="0">
                    <a:pos x="810" y="63"/>
                  </a:cxn>
                  <a:cxn ang="0">
                    <a:pos x="726" y="63"/>
                  </a:cxn>
                  <a:cxn ang="0">
                    <a:pos x="645" y="66"/>
                  </a:cxn>
                  <a:cxn ang="0">
                    <a:pos x="195" y="84"/>
                  </a:cxn>
                  <a:cxn ang="0">
                    <a:pos x="519" y="84"/>
                  </a:cxn>
                  <a:cxn ang="0">
                    <a:pos x="720" y="81"/>
                  </a:cxn>
                  <a:cxn ang="0">
                    <a:pos x="855" y="63"/>
                  </a:cxn>
                  <a:cxn ang="0">
                    <a:pos x="870" y="63"/>
                  </a:cxn>
                  <a:cxn ang="0">
                    <a:pos x="903" y="66"/>
                  </a:cxn>
                  <a:cxn ang="0">
                    <a:pos x="870" y="63"/>
                  </a:cxn>
                </a:cxnLst>
                <a:rect b="b" l="0" r="r" t="0"/>
                <a:pathLst>
                  <a:path h="102" w="1144">
                    <a:moveTo>
                      <a:pt x="1110" y="0"/>
                    </a:moveTo>
                    <a:cubicBezTo>
                      <a:pt x="1112" y="9"/>
                      <a:pt x="1106" y="26"/>
                      <a:pt x="1113" y="30"/>
                    </a:cubicBezTo>
                    <a:cubicBezTo>
                      <a:pt x="1101" y="42"/>
                      <a:pt x="1129" y="29"/>
                      <a:pt x="1125" y="42"/>
                    </a:cubicBezTo>
                    <a:cubicBezTo>
                      <a:pt x="1118" y="42"/>
                      <a:pt x="1111" y="42"/>
                      <a:pt x="1107" y="45"/>
                    </a:cubicBezTo>
                    <a:cubicBezTo>
                      <a:pt x="1097" y="40"/>
                      <a:pt x="1066" y="40"/>
                      <a:pt x="1056" y="45"/>
                    </a:cubicBezTo>
                    <a:cubicBezTo>
                      <a:pt x="1004" y="49"/>
                      <a:pt x="953" y="54"/>
                      <a:pt x="909" y="66"/>
                    </a:cubicBezTo>
                    <a:cubicBezTo>
                      <a:pt x="935" y="71"/>
                      <a:pt x="982" y="71"/>
                      <a:pt x="1008" y="66"/>
                    </a:cubicBezTo>
                    <a:cubicBezTo>
                      <a:pt x="1046" y="66"/>
                      <a:pt x="1077" y="59"/>
                      <a:pt x="1113" y="57"/>
                    </a:cubicBezTo>
                    <a:cubicBezTo>
                      <a:pt x="1111" y="75"/>
                      <a:pt x="1116" y="86"/>
                      <a:pt x="1116" y="102"/>
                    </a:cubicBezTo>
                    <a:cubicBezTo>
                      <a:pt x="1112" y="102"/>
                      <a:pt x="1108" y="102"/>
                      <a:pt x="1104" y="102"/>
                    </a:cubicBezTo>
                    <a:cubicBezTo>
                      <a:pt x="1099" y="100"/>
                      <a:pt x="1104" y="99"/>
                      <a:pt x="1107" y="99"/>
                    </a:cubicBezTo>
                    <a:cubicBezTo>
                      <a:pt x="1114" y="91"/>
                      <a:pt x="1112" y="50"/>
                      <a:pt x="1095" y="66"/>
                    </a:cubicBezTo>
                    <a:cubicBezTo>
                      <a:pt x="1052" y="70"/>
                      <a:pt x="1011" y="76"/>
                      <a:pt x="963" y="75"/>
                    </a:cubicBezTo>
                    <a:cubicBezTo>
                      <a:pt x="954" y="77"/>
                      <a:pt x="937" y="71"/>
                      <a:pt x="933" y="78"/>
                    </a:cubicBezTo>
                    <a:cubicBezTo>
                      <a:pt x="927" y="78"/>
                      <a:pt x="921" y="78"/>
                      <a:pt x="915" y="78"/>
                    </a:cubicBezTo>
                    <a:cubicBezTo>
                      <a:pt x="901" y="80"/>
                      <a:pt x="879" y="74"/>
                      <a:pt x="870" y="81"/>
                    </a:cubicBezTo>
                    <a:cubicBezTo>
                      <a:pt x="869" y="85"/>
                      <a:pt x="864" y="84"/>
                      <a:pt x="864" y="81"/>
                    </a:cubicBezTo>
                    <a:cubicBezTo>
                      <a:pt x="860" y="74"/>
                      <a:pt x="843" y="80"/>
                      <a:pt x="834" y="78"/>
                    </a:cubicBezTo>
                    <a:cubicBezTo>
                      <a:pt x="823" y="80"/>
                      <a:pt x="804" y="74"/>
                      <a:pt x="798" y="81"/>
                    </a:cubicBezTo>
                    <a:cubicBezTo>
                      <a:pt x="743" y="81"/>
                      <a:pt x="702" y="95"/>
                      <a:pt x="642" y="90"/>
                    </a:cubicBezTo>
                    <a:cubicBezTo>
                      <a:pt x="632" y="90"/>
                      <a:pt x="622" y="90"/>
                      <a:pt x="612" y="90"/>
                    </a:cubicBezTo>
                    <a:cubicBezTo>
                      <a:pt x="544" y="90"/>
                      <a:pt x="476" y="90"/>
                      <a:pt x="408" y="90"/>
                    </a:cubicBezTo>
                    <a:cubicBezTo>
                      <a:pt x="373" y="90"/>
                      <a:pt x="338" y="90"/>
                      <a:pt x="303" y="90"/>
                    </a:cubicBezTo>
                    <a:cubicBezTo>
                      <a:pt x="262" y="91"/>
                      <a:pt x="207" y="88"/>
                      <a:pt x="180" y="93"/>
                    </a:cubicBezTo>
                    <a:cubicBezTo>
                      <a:pt x="180" y="90"/>
                      <a:pt x="180" y="87"/>
                      <a:pt x="180" y="84"/>
                    </a:cubicBezTo>
                    <a:cubicBezTo>
                      <a:pt x="178" y="79"/>
                      <a:pt x="184" y="66"/>
                      <a:pt x="177" y="66"/>
                    </a:cubicBezTo>
                    <a:cubicBezTo>
                      <a:pt x="171" y="66"/>
                      <a:pt x="165" y="66"/>
                      <a:pt x="159" y="66"/>
                    </a:cubicBezTo>
                    <a:cubicBezTo>
                      <a:pt x="152" y="71"/>
                      <a:pt x="158" y="89"/>
                      <a:pt x="156" y="99"/>
                    </a:cubicBezTo>
                    <a:cubicBezTo>
                      <a:pt x="152" y="99"/>
                      <a:pt x="153" y="94"/>
                      <a:pt x="153" y="90"/>
                    </a:cubicBezTo>
                    <a:cubicBezTo>
                      <a:pt x="153" y="89"/>
                      <a:pt x="153" y="88"/>
                      <a:pt x="153" y="87"/>
                    </a:cubicBezTo>
                    <a:cubicBezTo>
                      <a:pt x="153" y="83"/>
                      <a:pt x="153" y="79"/>
                      <a:pt x="153" y="75"/>
                    </a:cubicBezTo>
                    <a:cubicBezTo>
                      <a:pt x="153" y="73"/>
                      <a:pt x="153" y="71"/>
                      <a:pt x="153" y="69"/>
                    </a:cubicBezTo>
                    <a:cubicBezTo>
                      <a:pt x="142" y="64"/>
                      <a:pt x="110" y="64"/>
                      <a:pt x="99" y="69"/>
                    </a:cubicBezTo>
                    <a:cubicBezTo>
                      <a:pt x="92" y="69"/>
                      <a:pt x="85" y="69"/>
                      <a:pt x="78" y="69"/>
                    </a:cubicBezTo>
                    <a:cubicBezTo>
                      <a:pt x="69" y="71"/>
                      <a:pt x="52" y="65"/>
                      <a:pt x="48" y="72"/>
                    </a:cubicBezTo>
                    <a:cubicBezTo>
                      <a:pt x="31" y="70"/>
                      <a:pt x="4" y="78"/>
                      <a:pt x="0" y="63"/>
                    </a:cubicBezTo>
                    <a:cubicBezTo>
                      <a:pt x="7" y="55"/>
                      <a:pt x="1" y="34"/>
                      <a:pt x="3" y="21"/>
                    </a:cubicBezTo>
                    <a:cubicBezTo>
                      <a:pt x="4" y="21"/>
                      <a:pt x="5" y="21"/>
                      <a:pt x="6" y="21"/>
                    </a:cubicBezTo>
                    <a:cubicBezTo>
                      <a:pt x="6" y="35"/>
                      <a:pt x="6" y="49"/>
                      <a:pt x="6" y="63"/>
                    </a:cubicBezTo>
                    <a:cubicBezTo>
                      <a:pt x="18" y="63"/>
                      <a:pt x="30" y="63"/>
                      <a:pt x="42" y="63"/>
                    </a:cubicBezTo>
                    <a:cubicBezTo>
                      <a:pt x="53" y="61"/>
                      <a:pt x="72" y="67"/>
                      <a:pt x="78" y="60"/>
                    </a:cubicBezTo>
                    <a:cubicBezTo>
                      <a:pt x="90" y="60"/>
                      <a:pt x="102" y="60"/>
                      <a:pt x="114" y="60"/>
                    </a:cubicBezTo>
                    <a:cubicBezTo>
                      <a:pt x="125" y="58"/>
                      <a:pt x="144" y="64"/>
                      <a:pt x="150" y="57"/>
                    </a:cubicBezTo>
                    <a:cubicBezTo>
                      <a:pt x="152" y="57"/>
                      <a:pt x="154" y="57"/>
                      <a:pt x="156" y="57"/>
                    </a:cubicBezTo>
                    <a:cubicBezTo>
                      <a:pt x="162" y="64"/>
                      <a:pt x="181" y="58"/>
                      <a:pt x="192" y="60"/>
                    </a:cubicBezTo>
                    <a:cubicBezTo>
                      <a:pt x="202" y="58"/>
                      <a:pt x="220" y="64"/>
                      <a:pt x="225" y="57"/>
                    </a:cubicBezTo>
                    <a:cubicBezTo>
                      <a:pt x="247" y="57"/>
                      <a:pt x="269" y="57"/>
                      <a:pt x="291" y="57"/>
                    </a:cubicBezTo>
                    <a:cubicBezTo>
                      <a:pt x="313" y="57"/>
                      <a:pt x="335" y="57"/>
                      <a:pt x="357" y="57"/>
                    </a:cubicBezTo>
                    <a:cubicBezTo>
                      <a:pt x="368" y="57"/>
                      <a:pt x="379" y="57"/>
                      <a:pt x="390" y="57"/>
                    </a:cubicBezTo>
                    <a:cubicBezTo>
                      <a:pt x="411" y="55"/>
                      <a:pt x="440" y="61"/>
                      <a:pt x="456" y="54"/>
                    </a:cubicBezTo>
                    <a:cubicBezTo>
                      <a:pt x="478" y="54"/>
                      <a:pt x="500" y="54"/>
                      <a:pt x="522" y="54"/>
                    </a:cubicBezTo>
                    <a:cubicBezTo>
                      <a:pt x="555" y="54"/>
                      <a:pt x="588" y="54"/>
                      <a:pt x="621" y="54"/>
                    </a:cubicBezTo>
                    <a:cubicBezTo>
                      <a:pt x="643" y="54"/>
                      <a:pt x="665" y="54"/>
                      <a:pt x="687" y="54"/>
                    </a:cubicBezTo>
                    <a:cubicBezTo>
                      <a:pt x="730" y="52"/>
                      <a:pt x="781" y="58"/>
                      <a:pt x="819" y="51"/>
                    </a:cubicBezTo>
                    <a:cubicBezTo>
                      <a:pt x="886" y="47"/>
                      <a:pt x="959" y="41"/>
                      <a:pt x="1032" y="36"/>
                    </a:cubicBezTo>
                    <a:cubicBezTo>
                      <a:pt x="1064" y="34"/>
                      <a:pt x="1144" y="24"/>
                      <a:pt x="1089" y="3"/>
                    </a:cubicBezTo>
                    <a:cubicBezTo>
                      <a:pt x="1084" y="3"/>
                      <a:pt x="1079" y="3"/>
                      <a:pt x="1074" y="3"/>
                    </a:cubicBezTo>
                    <a:cubicBezTo>
                      <a:pt x="1074" y="2"/>
                      <a:pt x="1074" y="1"/>
                      <a:pt x="1074" y="0"/>
                    </a:cubicBezTo>
                    <a:cubicBezTo>
                      <a:pt x="1086" y="0"/>
                      <a:pt x="1098" y="0"/>
                      <a:pt x="1110" y="0"/>
                    </a:cubicBezTo>
                    <a:close/>
                    <a:moveTo>
                      <a:pt x="192" y="66"/>
                    </a:moveTo>
                    <a:cubicBezTo>
                      <a:pt x="185" y="65"/>
                      <a:pt x="179" y="90"/>
                      <a:pt x="189" y="87"/>
                    </a:cubicBezTo>
                    <a:cubicBezTo>
                      <a:pt x="193" y="83"/>
                      <a:pt x="192" y="74"/>
                      <a:pt x="192" y="66"/>
                    </a:cubicBezTo>
                    <a:close/>
                    <a:moveTo>
                      <a:pt x="963" y="51"/>
                    </a:moveTo>
                    <a:cubicBezTo>
                      <a:pt x="968" y="48"/>
                      <a:pt x="978" y="50"/>
                      <a:pt x="981" y="45"/>
                    </a:cubicBezTo>
                    <a:cubicBezTo>
                      <a:pt x="970" y="47"/>
                      <a:pt x="951" y="41"/>
                      <a:pt x="945" y="48"/>
                    </a:cubicBezTo>
                    <a:cubicBezTo>
                      <a:pt x="926" y="48"/>
                      <a:pt x="912" y="53"/>
                      <a:pt x="891" y="51"/>
                    </a:cubicBezTo>
                    <a:cubicBezTo>
                      <a:pt x="884" y="51"/>
                      <a:pt x="877" y="51"/>
                      <a:pt x="870" y="51"/>
                    </a:cubicBezTo>
                    <a:cubicBezTo>
                      <a:pt x="869" y="62"/>
                      <a:pt x="899" y="58"/>
                      <a:pt x="903" y="54"/>
                    </a:cubicBezTo>
                    <a:cubicBezTo>
                      <a:pt x="926" y="56"/>
                      <a:pt x="943" y="52"/>
                      <a:pt x="963" y="51"/>
                    </a:cubicBezTo>
                    <a:close/>
                    <a:moveTo>
                      <a:pt x="810" y="63"/>
                    </a:moveTo>
                    <a:cubicBezTo>
                      <a:pt x="796" y="63"/>
                      <a:pt x="782" y="63"/>
                      <a:pt x="768" y="63"/>
                    </a:cubicBezTo>
                    <a:cubicBezTo>
                      <a:pt x="754" y="63"/>
                      <a:pt x="740" y="63"/>
                      <a:pt x="726" y="63"/>
                    </a:cubicBezTo>
                    <a:cubicBezTo>
                      <a:pt x="713" y="63"/>
                      <a:pt x="700" y="63"/>
                      <a:pt x="687" y="63"/>
                    </a:cubicBezTo>
                    <a:cubicBezTo>
                      <a:pt x="674" y="65"/>
                      <a:pt x="653" y="59"/>
                      <a:pt x="645" y="66"/>
                    </a:cubicBezTo>
                    <a:cubicBezTo>
                      <a:pt x="528" y="66"/>
                      <a:pt x="370" y="66"/>
                      <a:pt x="243" y="66"/>
                    </a:cubicBezTo>
                    <a:cubicBezTo>
                      <a:pt x="215" y="66"/>
                      <a:pt x="188" y="59"/>
                      <a:pt x="195" y="84"/>
                    </a:cubicBezTo>
                    <a:cubicBezTo>
                      <a:pt x="276" y="91"/>
                      <a:pt x="370" y="85"/>
                      <a:pt x="456" y="87"/>
                    </a:cubicBezTo>
                    <a:cubicBezTo>
                      <a:pt x="476" y="85"/>
                      <a:pt x="504" y="91"/>
                      <a:pt x="519" y="84"/>
                    </a:cubicBezTo>
                    <a:cubicBezTo>
                      <a:pt x="563" y="84"/>
                      <a:pt x="607" y="84"/>
                      <a:pt x="651" y="84"/>
                    </a:cubicBezTo>
                    <a:cubicBezTo>
                      <a:pt x="673" y="82"/>
                      <a:pt x="703" y="88"/>
                      <a:pt x="720" y="81"/>
                    </a:cubicBezTo>
                    <a:cubicBezTo>
                      <a:pt x="756" y="78"/>
                      <a:pt x="790" y="73"/>
                      <a:pt x="828" y="72"/>
                    </a:cubicBezTo>
                    <a:cubicBezTo>
                      <a:pt x="839" y="71"/>
                      <a:pt x="857" y="77"/>
                      <a:pt x="855" y="63"/>
                    </a:cubicBezTo>
                    <a:cubicBezTo>
                      <a:pt x="846" y="59"/>
                      <a:pt x="819" y="58"/>
                      <a:pt x="810" y="63"/>
                    </a:cubicBezTo>
                    <a:close/>
                    <a:moveTo>
                      <a:pt x="870" y="63"/>
                    </a:moveTo>
                    <a:cubicBezTo>
                      <a:pt x="870" y="64"/>
                      <a:pt x="870" y="65"/>
                      <a:pt x="870" y="66"/>
                    </a:cubicBezTo>
                    <a:cubicBezTo>
                      <a:pt x="874" y="71"/>
                      <a:pt x="899" y="71"/>
                      <a:pt x="903" y="66"/>
                    </a:cubicBezTo>
                    <a:cubicBezTo>
                      <a:pt x="903" y="65"/>
                      <a:pt x="903" y="64"/>
                      <a:pt x="903" y="63"/>
                    </a:cubicBezTo>
                    <a:cubicBezTo>
                      <a:pt x="899" y="58"/>
                      <a:pt x="874" y="58"/>
                      <a:pt x="870" y="63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199" name="Freeform 294"/>
              <p:cNvSpPr/>
              <p:nvPr/>
            </p:nvSpPr>
            <p:spPr bwMode="auto">
              <a:xfrm>
                <a:off x="3171" y="1655"/>
                <a:ext cx="58" cy="18"/>
              </a:xfrm>
              <a:custGeom>
                <a:cxnLst>
                  <a:cxn ang="0">
                    <a:pos x="34" y="3"/>
                  </a:cxn>
                  <a:cxn ang="0">
                    <a:pos x="1" y="0"/>
                  </a:cxn>
                  <a:cxn ang="0">
                    <a:pos x="22" y="0"/>
                  </a:cxn>
                  <a:cxn ang="0">
                    <a:pos x="34" y="3"/>
                  </a:cxn>
                </a:cxnLst>
                <a:rect b="b" l="0" r="r" t="0"/>
                <a:pathLst>
                  <a:path h="11" w="34">
                    <a:moveTo>
                      <a:pt x="34" y="3"/>
                    </a:moveTo>
                    <a:cubicBezTo>
                      <a:pt x="30" y="7"/>
                      <a:pt x="0" y="11"/>
                      <a:pt x="1" y="0"/>
                    </a:cubicBezTo>
                    <a:cubicBezTo>
                      <a:pt x="8" y="0"/>
                      <a:pt x="15" y="0"/>
                      <a:pt x="22" y="0"/>
                    </a:cubicBezTo>
                    <a:cubicBezTo>
                      <a:pt x="23" y="4"/>
                      <a:pt x="29" y="3"/>
                      <a:pt x="34" y="3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00" name="Freeform 295"/>
              <p:cNvSpPr/>
              <p:nvPr/>
            </p:nvSpPr>
            <p:spPr bwMode="auto">
              <a:xfrm>
                <a:off x="2024" y="1665"/>
                <a:ext cx="56" cy="12"/>
              </a:xfrm>
              <a:custGeom>
                <a:cxnLst>
                  <a:cxn ang="0">
                    <a:pos x="0" y="0"/>
                  </a:cxn>
                  <a:cxn ang="0">
                    <a:pos x="33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33">
                    <a:moveTo>
                      <a:pt x="0" y="0"/>
                    </a:moveTo>
                    <a:cubicBezTo>
                      <a:pt x="11" y="0"/>
                      <a:pt x="22" y="0"/>
                      <a:pt x="33" y="0"/>
                    </a:cubicBezTo>
                    <a:cubicBezTo>
                      <a:pt x="28" y="7"/>
                      <a:pt x="10" y="1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1C404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01" name="Freeform 299"/>
              <p:cNvSpPr/>
              <p:nvPr/>
            </p:nvSpPr>
            <p:spPr bwMode="auto">
              <a:xfrm>
                <a:off x="3280" y="1689"/>
                <a:ext cx="51" cy="18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26" y="11"/>
                      <a:pt x="9" y="5"/>
                      <a:pt x="0" y="7"/>
                    </a:cubicBezTo>
                    <a:close/>
                  </a:path>
                </a:pathLst>
              </a:custGeom>
              <a:solidFill>
                <a:srgbClr val="1C404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02" name="Freeform 300"/>
              <p:cNvSpPr/>
              <p:nvPr/>
            </p:nvSpPr>
            <p:spPr bwMode="auto">
              <a:xfrm>
                <a:off x="3173" y="1694"/>
                <a:ext cx="76" cy="18"/>
              </a:xfrm>
              <a:custGeom>
                <a:cxnLst>
                  <a:cxn ang="0">
                    <a:pos x="0" y="7"/>
                  </a:cxn>
                  <a:cxn ang="0">
                    <a:pos x="45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45">
                    <a:moveTo>
                      <a:pt x="0" y="7"/>
                    </a:moveTo>
                    <a:cubicBezTo>
                      <a:pt x="9" y="0"/>
                      <a:pt x="31" y="6"/>
                      <a:pt x="45" y="4"/>
                    </a:cubicBezTo>
                    <a:cubicBezTo>
                      <a:pt x="36" y="11"/>
                      <a:pt x="14" y="5"/>
                      <a:pt x="0" y="7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03" name="Freeform 303"/>
              <p:cNvSpPr/>
              <p:nvPr/>
            </p:nvSpPr>
            <p:spPr bwMode="auto">
              <a:xfrm>
                <a:off x="2002" y="1679"/>
                <a:ext cx="24" cy="42"/>
              </a:xfrm>
              <a:custGeom>
                <a:cxnLst>
                  <a:cxn ang="0">
                    <a:pos x="10" y="22"/>
                  </a:cxn>
                  <a:cxn ang="0">
                    <a:pos x="13" y="1"/>
                  </a:cxn>
                  <a:cxn ang="0">
                    <a:pos x="10" y="22"/>
                  </a:cxn>
                </a:cxnLst>
                <a:rect b="b" l="0" r="r" t="0"/>
                <a:pathLst>
                  <a:path h="25" w="14">
                    <a:moveTo>
                      <a:pt x="10" y="22"/>
                    </a:moveTo>
                    <a:cubicBezTo>
                      <a:pt x="0" y="25"/>
                      <a:pt x="6" y="0"/>
                      <a:pt x="13" y="1"/>
                    </a:cubicBezTo>
                    <a:cubicBezTo>
                      <a:pt x="13" y="9"/>
                      <a:pt x="14" y="18"/>
                      <a:pt x="10" y="22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04" name="Freeform 305"/>
              <p:cNvSpPr/>
              <p:nvPr/>
            </p:nvSpPr>
            <p:spPr bwMode="auto">
              <a:xfrm>
                <a:off x="1719" y="1716"/>
                <a:ext cx="239" cy="5"/>
              </a:xfrm>
              <a:custGeom>
                <a:cxnLst>
                  <a:cxn ang="0">
                    <a:pos x="0" y="0"/>
                  </a:cxn>
                  <a:cxn ang="0">
                    <a:pos x="141" y="0"/>
                  </a:cxn>
                  <a:cxn ang="0">
                    <a:pos x="141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3" w="141">
                    <a:moveTo>
                      <a:pt x="0" y="0"/>
                    </a:moveTo>
                    <a:cubicBezTo>
                      <a:pt x="47" y="0"/>
                      <a:pt x="94" y="0"/>
                      <a:pt x="141" y="0"/>
                    </a:cubicBezTo>
                    <a:cubicBezTo>
                      <a:pt x="141" y="1"/>
                      <a:pt x="141" y="2"/>
                      <a:pt x="141" y="3"/>
                    </a:cubicBezTo>
                    <a:cubicBezTo>
                      <a:pt x="94" y="3"/>
                      <a:pt x="47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0506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05" name="Freeform 306"/>
              <p:cNvSpPr/>
              <p:nvPr/>
            </p:nvSpPr>
            <p:spPr bwMode="auto">
              <a:xfrm>
                <a:off x="1956" y="1680"/>
                <a:ext cx="48" cy="56"/>
              </a:xfrm>
              <a:custGeom>
                <a:cxnLst>
                  <a:cxn ang="0">
                    <a:pos x="4" y="33"/>
                  </a:cxn>
                  <a:cxn ang="0">
                    <a:pos x="7" y="0"/>
                  </a:cxn>
                  <a:cxn ang="0">
                    <a:pos x="7" y="18"/>
                  </a:cxn>
                  <a:cxn ang="0">
                    <a:pos x="28" y="18"/>
                  </a:cxn>
                  <a:cxn ang="0">
                    <a:pos x="28" y="27"/>
                  </a:cxn>
                  <a:cxn ang="0">
                    <a:pos x="7" y="27"/>
                  </a:cxn>
                  <a:cxn ang="0">
                    <a:pos x="7" y="33"/>
                  </a:cxn>
                  <a:cxn ang="0">
                    <a:pos x="4" y="33"/>
                  </a:cxn>
                </a:cxnLst>
                <a:rect b="b" l="0" r="r" t="0"/>
                <a:pathLst>
                  <a:path h="33" w="28">
                    <a:moveTo>
                      <a:pt x="4" y="33"/>
                    </a:moveTo>
                    <a:cubicBezTo>
                      <a:pt x="6" y="23"/>
                      <a:pt x="0" y="5"/>
                      <a:pt x="7" y="0"/>
                    </a:cubicBezTo>
                    <a:cubicBezTo>
                      <a:pt x="7" y="6"/>
                      <a:pt x="7" y="12"/>
                      <a:pt x="7" y="18"/>
                    </a:cubicBezTo>
                    <a:cubicBezTo>
                      <a:pt x="9" y="24"/>
                      <a:pt x="25" y="21"/>
                      <a:pt x="28" y="18"/>
                    </a:cubicBezTo>
                    <a:cubicBezTo>
                      <a:pt x="28" y="21"/>
                      <a:pt x="28" y="24"/>
                      <a:pt x="28" y="27"/>
                    </a:cubicBezTo>
                    <a:cubicBezTo>
                      <a:pt x="25" y="24"/>
                      <a:pt x="9" y="21"/>
                      <a:pt x="7" y="27"/>
                    </a:cubicBezTo>
                    <a:cubicBezTo>
                      <a:pt x="7" y="29"/>
                      <a:pt x="7" y="31"/>
                      <a:pt x="7" y="33"/>
                    </a:cubicBezTo>
                    <a:cubicBezTo>
                      <a:pt x="6" y="33"/>
                      <a:pt x="5" y="33"/>
                      <a:pt x="4" y="33"/>
                    </a:cubicBezTo>
                    <a:close/>
                  </a:path>
                </a:pathLst>
              </a:custGeom>
              <a:solidFill>
                <a:srgbClr val="1C404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06" name="Freeform 307"/>
              <p:cNvSpPr/>
              <p:nvPr/>
            </p:nvSpPr>
            <p:spPr bwMode="auto">
              <a:xfrm>
                <a:off x="2736" y="1721"/>
                <a:ext cx="51" cy="12"/>
              </a:xfrm>
              <a:custGeom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30">
                    <a:moveTo>
                      <a:pt x="0" y="0"/>
                    </a:moveTo>
                    <a:cubicBezTo>
                      <a:pt x="10" y="0"/>
                      <a:pt x="20" y="0"/>
                      <a:pt x="30" y="0"/>
                    </a:cubicBezTo>
                    <a:cubicBezTo>
                      <a:pt x="26" y="7"/>
                      <a:pt x="9" y="1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07" name="Freeform 308"/>
              <p:cNvSpPr/>
              <p:nvPr/>
            </p:nvSpPr>
            <p:spPr bwMode="auto">
              <a:xfrm>
                <a:off x="1719" y="1680"/>
                <a:ext cx="1856" cy="97"/>
              </a:xfrm>
              <a:custGeom>
                <a:cxnLst>
                  <a:cxn ang="0">
                    <a:pos x="1008" y="39"/>
                  </a:cxn>
                  <a:cxn ang="0">
                    <a:pos x="891" y="42"/>
                  </a:cxn>
                  <a:cxn ang="0">
                    <a:pos x="846" y="45"/>
                  </a:cxn>
                  <a:cxn ang="0">
                    <a:pos x="810" y="45"/>
                  </a:cxn>
                  <a:cxn ang="0">
                    <a:pos x="759" y="45"/>
                  </a:cxn>
                  <a:cxn ang="0">
                    <a:pos x="699" y="48"/>
                  </a:cxn>
                  <a:cxn ang="0">
                    <a:pos x="669" y="48"/>
                  </a:cxn>
                  <a:cxn ang="0">
                    <a:pos x="612" y="48"/>
                  </a:cxn>
                  <a:cxn ang="0">
                    <a:pos x="552" y="51"/>
                  </a:cxn>
                  <a:cxn ang="0">
                    <a:pos x="306" y="51"/>
                  </a:cxn>
                  <a:cxn ang="0">
                    <a:pos x="201" y="51"/>
                  </a:cxn>
                  <a:cxn ang="0">
                    <a:pos x="180" y="51"/>
                  </a:cxn>
                  <a:cxn ang="0">
                    <a:pos x="147" y="54"/>
                  </a:cxn>
                  <a:cxn ang="0">
                    <a:pos x="144" y="54"/>
                  </a:cxn>
                  <a:cxn ang="0">
                    <a:pos x="108" y="57"/>
                  </a:cxn>
                  <a:cxn ang="0">
                    <a:pos x="84" y="57"/>
                  </a:cxn>
                  <a:cxn ang="0">
                    <a:pos x="0" y="57"/>
                  </a:cxn>
                  <a:cxn ang="0">
                    <a:pos x="0" y="24"/>
                  </a:cxn>
                  <a:cxn ang="0">
                    <a:pos x="141" y="24"/>
                  </a:cxn>
                  <a:cxn ang="0">
                    <a:pos x="144" y="33"/>
                  </a:cxn>
                  <a:cxn ang="0">
                    <a:pos x="147" y="33"/>
                  </a:cxn>
                  <a:cxn ang="0">
                    <a:pos x="147" y="27"/>
                  </a:cxn>
                  <a:cxn ang="0">
                    <a:pos x="168" y="27"/>
                  </a:cxn>
                  <a:cxn ang="0">
                    <a:pos x="291" y="24"/>
                  </a:cxn>
                  <a:cxn ang="0">
                    <a:pos x="396" y="27"/>
                  </a:cxn>
                  <a:cxn ang="0">
                    <a:pos x="600" y="27"/>
                  </a:cxn>
                  <a:cxn ang="0">
                    <a:pos x="630" y="24"/>
                  </a:cxn>
                  <a:cxn ang="0">
                    <a:pos x="786" y="15"/>
                  </a:cxn>
                  <a:cxn ang="0">
                    <a:pos x="822" y="15"/>
                  </a:cxn>
                  <a:cxn ang="0">
                    <a:pos x="852" y="15"/>
                  </a:cxn>
                  <a:cxn ang="0">
                    <a:pos x="858" y="15"/>
                  </a:cxn>
                  <a:cxn ang="0">
                    <a:pos x="903" y="12"/>
                  </a:cxn>
                  <a:cxn ang="0">
                    <a:pos x="921" y="12"/>
                  </a:cxn>
                  <a:cxn ang="0">
                    <a:pos x="951" y="9"/>
                  </a:cxn>
                  <a:cxn ang="0">
                    <a:pos x="1083" y="0"/>
                  </a:cxn>
                  <a:cxn ang="0">
                    <a:pos x="1095" y="0"/>
                  </a:cxn>
                  <a:cxn ang="0">
                    <a:pos x="1095" y="33"/>
                  </a:cxn>
                  <a:cxn ang="0">
                    <a:pos x="1092" y="36"/>
                  </a:cxn>
                  <a:cxn ang="0">
                    <a:pos x="1080" y="39"/>
                  </a:cxn>
                  <a:cxn ang="0">
                    <a:pos x="1047" y="36"/>
                  </a:cxn>
                  <a:cxn ang="0">
                    <a:pos x="1008" y="39"/>
                  </a:cxn>
                </a:cxnLst>
                <a:rect b="b" l="0" r="r" t="0"/>
                <a:pathLst>
                  <a:path h="57" w="1095">
                    <a:moveTo>
                      <a:pt x="1008" y="39"/>
                    </a:moveTo>
                    <a:cubicBezTo>
                      <a:pt x="966" y="37"/>
                      <a:pt x="933" y="44"/>
                      <a:pt x="891" y="42"/>
                    </a:cubicBezTo>
                    <a:cubicBezTo>
                      <a:pt x="877" y="44"/>
                      <a:pt x="855" y="38"/>
                      <a:pt x="846" y="45"/>
                    </a:cubicBezTo>
                    <a:cubicBezTo>
                      <a:pt x="834" y="45"/>
                      <a:pt x="822" y="45"/>
                      <a:pt x="810" y="45"/>
                    </a:cubicBezTo>
                    <a:cubicBezTo>
                      <a:pt x="793" y="45"/>
                      <a:pt x="776" y="45"/>
                      <a:pt x="759" y="45"/>
                    </a:cubicBezTo>
                    <a:cubicBezTo>
                      <a:pt x="740" y="47"/>
                      <a:pt x="713" y="41"/>
                      <a:pt x="699" y="48"/>
                    </a:cubicBezTo>
                    <a:cubicBezTo>
                      <a:pt x="689" y="48"/>
                      <a:pt x="679" y="48"/>
                      <a:pt x="669" y="48"/>
                    </a:cubicBezTo>
                    <a:cubicBezTo>
                      <a:pt x="650" y="48"/>
                      <a:pt x="631" y="48"/>
                      <a:pt x="612" y="48"/>
                    </a:cubicBezTo>
                    <a:cubicBezTo>
                      <a:pt x="593" y="50"/>
                      <a:pt x="566" y="44"/>
                      <a:pt x="552" y="51"/>
                    </a:cubicBezTo>
                    <a:cubicBezTo>
                      <a:pt x="470" y="51"/>
                      <a:pt x="388" y="51"/>
                      <a:pt x="306" y="51"/>
                    </a:cubicBezTo>
                    <a:cubicBezTo>
                      <a:pt x="278" y="46"/>
                      <a:pt x="229" y="46"/>
                      <a:pt x="201" y="51"/>
                    </a:cubicBezTo>
                    <a:cubicBezTo>
                      <a:pt x="194" y="51"/>
                      <a:pt x="187" y="51"/>
                      <a:pt x="180" y="51"/>
                    </a:cubicBezTo>
                    <a:cubicBezTo>
                      <a:pt x="170" y="53"/>
                      <a:pt x="152" y="47"/>
                      <a:pt x="147" y="54"/>
                    </a:cubicBezTo>
                    <a:cubicBezTo>
                      <a:pt x="146" y="54"/>
                      <a:pt x="145" y="54"/>
                      <a:pt x="144" y="54"/>
                    </a:cubicBezTo>
                    <a:cubicBezTo>
                      <a:pt x="133" y="56"/>
                      <a:pt x="114" y="50"/>
                      <a:pt x="108" y="57"/>
                    </a:cubicBezTo>
                    <a:cubicBezTo>
                      <a:pt x="100" y="57"/>
                      <a:pt x="92" y="57"/>
                      <a:pt x="84" y="57"/>
                    </a:cubicBezTo>
                    <a:cubicBezTo>
                      <a:pt x="56" y="57"/>
                      <a:pt x="28" y="57"/>
                      <a:pt x="0" y="57"/>
                    </a:cubicBezTo>
                    <a:cubicBezTo>
                      <a:pt x="0" y="46"/>
                      <a:pt x="0" y="35"/>
                      <a:pt x="0" y="24"/>
                    </a:cubicBezTo>
                    <a:cubicBezTo>
                      <a:pt x="47" y="24"/>
                      <a:pt x="94" y="24"/>
                      <a:pt x="141" y="24"/>
                    </a:cubicBezTo>
                    <a:cubicBezTo>
                      <a:pt x="141" y="28"/>
                      <a:pt x="140" y="33"/>
                      <a:pt x="144" y="33"/>
                    </a:cubicBezTo>
                    <a:cubicBezTo>
                      <a:pt x="145" y="33"/>
                      <a:pt x="146" y="33"/>
                      <a:pt x="147" y="33"/>
                    </a:cubicBezTo>
                    <a:cubicBezTo>
                      <a:pt x="147" y="31"/>
                      <a:pt x="147" y="29"/>
                      <a:pt x="147" y="27"/>
                    </a:cubicBezTo>
                    <a:cubicBezTo>
                      <a:pt x="149" y="21"/>
                      <a:pt x="165" y="24"/>
                      <a:pt x="168" y="27"/>
                    </a:cubicBezTo>
                    <a:cubicBezTo>
                      <a:pt x="195" y="22"/>
                      <a:pt x="250" y="25"/>
                      <a:pt x="291" y="24"/>
                    </a:cubicBezTo>
                    <a:cubicBezTo>
                      <a:pt x="320" y="31"/>
                      <a:pt x="362" y="25"/>
                      <a:pt x="396" y="27"/>
                    </a:cubicBezTo>
                    <a:cubicBezTo>
                      <a:pt x="464" y="27"/>
                      <a:pt x="532" y="27"/>
                      <a:pt x="600" y="27"/>
                    </a:cubicBezTo>
                    <a:cubicBezTo>
                      <a:pt x="609" y="25"/>
                      <a:pt x="626" y="31"/>
                      <a:pt x="630" y="24"/>
                    </a:cubicBezTo>
                    <a:cubicBezTo>
                      <a:pt x="690" y="29"/>
                      <a:pt x="731" y="15"/>
                      <a:pt x="786" y="15"/>
                    </a:cubicBezTo>
                    <a:cubicBezTo>
                      <a:pt x="798" y="15"/>
                      <a:pt x="810" y="15"/>
                      <a:pt x="822" y="15"/>
                    </a:cubicBezTo>
                    <a:cubicBezTo>
                      <a:pt x="832" y="15"/>
                      <a:pt x="842" y="15"/>
                      <a:pt x="852" y="15"/>
                    </a:cubicBezTo>
                    <a:cubicBezTo>
                      <a:pt x="852" y="18"/>
                      <a:pt x="857" y="19"/>
                      <a:pt x="858" y="15"/>
                    </a:cubicBezTo>
                    <a:cubicBezTo>
                      <a:pt x="872" y="13"/>
                      <a:pt x="894" y="19"/>
                      <a:pt x="903" y="12"/>
                    </a:cubicBezTo>
                    <a:cubicBezTo>
                      <a:pt x="909" y="12"/>
                      <a:pt x="915" y="12"/>
                      <a:pt x="921" y="12"/>
                    </a:cubicBezTo>
                    <a:cubicBezTo>
                      <a:pt x="930" y="10"/>
                      <a:pt x="947" y="16"/>
                      <a:pt x="951" y="9"/>
                    </a:cubicBezTo>
                    <a:cubicBezTo>
                      <a:pt x="999" y="10"/>
                      <a:pt x="1040" y="4"/>
                      <a:pt x="1083" y="0"/>
                    </a:cubicBezTo>
                    <a:cubicBezTo>
                      <a:pt x="1087" y="0"/>
                      <a:pt x="1091" y="0"/>
                      <a:pt x="1095" y="0"/>
                    </a:cubicBezTo>
                    <a:cubicBezTo>
                      <a:pt x="1095" y="11"/>
                      <a:pt x="1095" y="22"/>
                      <a:pt x="1095" y="33"/>
                    </a:cubicBezTo>
                    <a:cubicBezTo>
                      <a:pt x="1092" y="33"/>
                      <a:pt x="1087" y="34"/>
                      <a:pt x="1092" y="36"/>
                    </a:cubicBezTo>
                    <a:cubicBezTo>
                      <a:pt x="1091" y="40"/>
                      <a:pt x="1085" y="39"/>
                      <a:pt x="1080" y="39"/>
                    </a:cubicBezTo>
                    <a:cubicBezTo>
                      <a:pt x="1075" y="32"/>
                      <a:pt x="1057" y="38"/>
                      <a:pt x="1047" y="36"/>
                    </a:cubicBezTo>
                    <a:cubicBezTo>
                      <a:pt x="1035" y="38"/>
                      <a:pt x="1015" y="32"/>
                      <a:pt x="1008" y="39"/>
                    </a:cubicBezTo>
                    <a:close/>
                  </a:path>
                </a:pathLst>
              </a:custGeom>
              <a:solidFill>
                <a:srgbClr val="317D9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08" name="Freeform 309"/>
              <p:cNvSpPr/>
              <p:nvPr/>
            </p:nvSpPr>
            <p:spPr bwMode="auto">
              <a:xfrm>
                <a:off x="3427" y="1735"/>
                <a:ext cx="66" cy="18"/>
              </a:xfrm>
              <a:custGeom>
                <a:cxnLst>
                  <a:cxn ang="0">
                    <a:pos x="0" y="7"/>
                  </a:cxn>
                  <a:cxn ang="0">
                    <a:pos x="39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9">
                    <a:moveTo>
                      <a:pt x="0" y="7"/>
                    </a:moveTo>
                    <a:cubicBezTo>
                      <a:pt x="7" y="0"/>
                      <a:pt x="27" y="6"/>
                      <a:pt x="39" y="4"/>
                    </a:cubicBezTo>
                    <a:cubicBezTo>
                      <a:pt x="32" y="11"/>
                      <a:pt x="12" y="5"/>
                      <a:pt x="0" y="7"/>
                    </a:cubicBezTo>
                    <a:close/>
                  </a:path>
                </a:pathLst>
              </a:custGeom>
              <a:solidFill>
                <a:srgbClr val="20506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09" name="Freeform 310"/>
              <p:cNvSpPr/>
              <p:nvPr/>
            </p:nvSpPr>
            <p:spPr bwMode="auto">
              <a:xfrm>
                <a:off x="3153" y="1745"/>
                <a:ext cx="76" cy="18"/>
              </a:xfrm>
              <a:custGeom>
                <a:cxnLst>
                  <a:cxn ang="0">
                    <a:pos x="0" y="7"/>
                  </a:cxn>
                  <a:cxn ang="0">
                    <a:pos x="45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45">
                    <a:moveTo>
                      <a:pt x="0" y="7"/>
                    </a:moveTo>
                    <a:cubicBezTo>
                      <a:pt x="9" y="0"/>
                      <a:pt x="31" y="6"/>
                      <a:pt x="45" y="4"/>
                    </a:cubicBezTo>
                    <a:cubicBezTo>
                      <a:pt x="36" y="11"/>
                      <a:pt x="14" y="5"/>
                      <a:pt x="0" y="7"/>
                    </a:cubicBezTo>
                    <a:close/>
                  </a:path>
                </a:pathLst>
              </a:custGeom>
              <a:solidFill>
                <a:srgbClr val="1D475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10" name="Freeform 311"/>
              <p:cNvSpPr/>
              <p:nvPr/>
            </p:nvSpPr>
            <p:spPr bwMode="auto">
              <a:xfrm>
                <a:off x="2904" y="1750"/>
                <a:ext cx="101" cy="12"/>
              </a:xfrm>
              <a:custGeom>
                <a:cxnLst>
                  <a:cxn ang="0">
                    <a:pos x="0" y="7"/>
                  </a:cxn>
                  <a:cxn ang="0">
                    <a:pos x="60" y="4"/>
                  </a:cxn>
                  <a:cxn ang="0">
                    <a:pos x="60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60">
                    <a:moveTo>
                      <a:pt x="0" y="7"/>
                    </a:moveTo>
                    <a:cubicBezTo>
                      <a:pt x="14" y="0"/>
                      <a:pt x="41" y="6"/>
                      <a:pt x="60" y="4"/>
                    </a:cubicBezTo>
                    <a:cubicBezTo>
                      <a:pt x="60" y="5"/>
                      <a:pt x="60" y="6"/>
                      <a:pt x="60" y="7"/>
                    </a:cubicBezTo>
                    <a:cubicBezTo>
                      <a:pt x="40" y="7"/>
                      <a:pt x="20" y="7"/>
                      <a:pt x="0" y="7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11" name="Freeform 312"/>
              <p:cNvSpPr/>
              <p:nvPr/>
            </p:nvSpPr>
            <p:spPr bwMode="auto">
              <a:xfrm>
                <a:off x="3005" y="1751"/>
                <a:ext cx="148" cy="21"/>
              </a:xfrm>
              <a:custGeom>
                <a:cxnLst>
                  <a:cxn ang="0">
                    <a:pos x="0" y="3"/>
                  </a:cxn>
                  <a:cxn ang="0">
                    <a:pos x="51" y="3"/>
                  </a:cxn>
                  <a:cxn ang="0">
                    <a:pos x="87" y="9"/>
                  </a:cxn>
                  <a:cxn ang="0">
                    <a:pos x="48" y="9"/>
                  </a:cxn>
                  <a:cxn ang="0">
                    <a:pos x="0" y="6"/>
                  </a:cxn>
                  <a:cxn ang="0">
                    <a:pos x="0" y="3"/>
                  </a:cxn>
                </a:cxnLst>
                <a:rect b="b" l="0" r="r" t="0"/>
                <a:pathLst>
                  <a:path h="12" w="87">
                    <a:moveTo>
                      <a:pt x="0" y="3"/>
                    </a:moveTo>
                    <a:cubicBezTo>
                      <a:pt x="17" y="3"/>
                      <a:pt x="34" y="3"/>
                      <a:pt x="51" y="3"/>
                    </a:cubicBezTo>
                    <a:cubicBezTo>
                      <a:pt x="56" y="12"/>
                      <a:pt x="82" y="0"/>
                      <a:pt x="87" y="9"/>
                    </a:cubicBezTo>
                    <a:cubicBezTo>
                      <a:pt x="74" y="9"/>
                      <a:pt x="61" y="9"/>
                      <a:pt x="48" y="9"/>
                    </a:cubicBezTo>
                    <a:cubicBezTo>
                      <a:pt x="38" y="2"/>
                      <a:pt x="15" y="8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12" name="Freeform 314"/>
              <p:cNvSpPr/>
              <p:nvPr/>
            </p:nvSpPr>
            <p:spPr bwMode="auto">
              <a:xfrm>
                <a:off x="2655" y="1755"/>
                <a:ext cx="101" cy="12"/>
              </a:xfrm>
              <a:custGeom>
                <a:cxnLst>
                  <a:cxn ang="0">
                    <a:pos x="0" y="7"/>
                  </a:cxn>
                  <a:cxn ang="0">
                    <a:pos x="60" y="4"/>
                  </a:cxn>
                  <a:cxn ang="0">
                    <a:pos x="60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60">
                    <a:moveTo>
                      <a:pt x="0" y="7"/>
                    </a:moveTo>
                    <a:cubicBezTo>
                      <a:pt x="14" y="0"/>
                      <a:pt x="41" y="6"/>
                      <a:pt x="60" y="4"/>
                    </a:cubicBezTo>
                    <a:cubicBezTo>
                      <a:pt x="60" y="5"/>
                      <a:pt x="60" y="6"/>
                      <a:pt x="60" y="7"/>
                    </a:cubicBezTo>
                    <a:cubicBezTo>
                      <a:pt x="40" y="7"/>
                      <a:pt x="20" y="7"/>
                      <a:pt x="0" y="7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13" name="Freeform 315"/>
              <p:cNvSpPr/>
              <p:nvPr/>
            </p:nvSpPr>
            <p:spPr bwMode="auto">
              <a:xfrm>
                <a:off x="2756" y="1762"/>
                <a:ext cx="97" cy="12"/>
              </a:xfrm>
              <a:custGeom>
                <a:cxnLst>
                  <a:cxn ang="0">
                    <a:pos x="0" y="0"/>
                  </a:cxn>
                  <a:cxn ang="0">
                    <a:pos x="57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57">
                    <a:moveTo>
                      <a:pt x="0" y="0"/>
                    </a:moveTo>
                    <a:cubicBezTo>
                      <a:pt x="19" y="0"/>
                      <a:pt x="38" y="0"/>
                      <a:pt x="57" y="0"/>
                    </a:cubicBezTo>
                    <a:cubicBezTo>
                      <a:pt x="44" y="7"/>
                      <a:pt x="18" y="1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1D475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14" name="Freeform 316"/>
              <p:cNvSpPr/>
              <p:nvPr/>
            </p:nvSpPr>
            <p:spPr bwMode="auto">
              <a:xfrm>
                <a:off x="1968" y="1760"/>
                <a:ext cx="56" cy="19"/>
              </a:xfrm>
              <a:custGeom>
                <a:cxnLst>
                  <a:cxn ang="0">
                    <a:pos x="0" y="7"/>
                  </a:cxn>
                  <a:cxn ang="0">
                    <a:pos x="33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3">
                    <a:moveTo>
                      <a:pt x="0" y="7"/>
                    </a:moveTo>
                    <a:cubicBezTo>
                      <a:pt x="5" y="0"/>
                      <a:pt x="23" y="6"/>
                      <a:pt x="33" y="4"/>
                    </a:cubicBezTo>
                    <a:cubicBezTo>
                      <a:pt x="28" y="11"/>
                      <a:pt x="10" y="5"/>
                      <a:pt x="0" y="7"/>
                    </a:cubicBezTo>
                    <a:close/>
                  </a:path>
                </a:pathLst>
              </a:custGeom>
              <a:solidFill>
                <a:srgbClr val="20506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15" name="Freeform 318"/>
              <p:cNvSpPr/>
              <p:nvPr/>
            </p:nvSpPr>
            <p:spPr bwMode="auto">
              <a:xfrm>
                <a:off x="1902" y="1765"/>
                <a:ext cx="61" cy="19"/>
              </a:xfrm>
              <a:custGeom>
                <a:cxnLst>
                  <a:cxn ang="0">
                    <a:pos x="0" y="7"/>
                  </a:cxn>
                  <a:cxn ang="0">
                    <a:pos x="36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6">
                    <a:moveTo>
                      <a:pt x="0" y="7"/>
                    </a:moveTo>
                    <a:cubicBezTo>
                      <a:pt x="6" y="0"/>
                      <a:pt x="25" y="6"/>
                      <a:pt x="36" y="4"/>
                    </a:cubicBezTo>
                    <a:cubicBezTo>
                      <a:pt x="30" y="11"/>
                      <a:pt x="11" y="5"/>
                      <a:pt x="0" y="7"/>
                    </a:cubicBezTo>
                    <a:close/>
                  </a:path>
                </a:pathLst>
              </a:custGeom>
              <a:solidFill>
                <a:srgbClr val="1C404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16" name="Freeform 319"/>
              <p:cNvSpPr/>
              <p:nvPr/>
            </p:nvSpPr>
            <p:spPr bwMode="auto">
              <a:xfrm>
                <a:off x="1719" y="1777"/>
                <a:ext cx="143" cy="12"/>
              </a:xfrm>
              <a:custGeom>
                <a:cxnLst>
                  <a:cxn ang="0">
                    <a:pos x="0" y="0"/>
                  </a:cxn>
                  <a:cxn ang="0">
                    <a:pos x="84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84">
                    <a:moveTo>
                      <a:pt x="0" y="0"/>
                    </a:moveTo>
                    <a:cubicBezTo>
                      <a:pt x="28" y="0"/>
                      <a:pt x="56" y="0"/>
                      <a:pt x="84" y="0"/>
                    </a:cubicBezTo>
                    <a:cubicBezTo>
                      <a:pt x="62" y="7"/>
                      <a:pt x="27" y="1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0506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17" name="Freeform 320"/>
              <p:cNvSpPr/>
              <p:nvPr/>
            </p:nvSpPr>
            <p:spPr bwMode="auto">
              <a:xfrm>
                <a:off x="1973" y="1762"/>
                <a:ext cx="55" cy="45"/>
              </a:xfrm>
              <a:custGeom>
                <a:cxnLst>
                  <a:cxn ang="0">
                    <a:pos x="0" y="12"/>
                  </a:cxn>
                  <a:cxn ang="0">
                    <a:pos x="18" y="27"/>
                  </a:cxn>
                  <a:cxn ang="0">
                    <a:pos x="18" y="12"/>
                  </a:cxn>
                  <a:cxn ang="0">
                    <a:pos x="0" y="12"/>
                  </a:cxn>
                </a:cxnLst>
                <a:rect b="b" l="0" r="r" t="0"/>
                <a:pathLst>
                  <a:path h="27" w="32">
                    <a:moveTo>
                      <a:pt x="0" y="12"/>
                    </a:moveTo>
                    <a:cubicBezTo>
                      <a:pt x="9" y="0"/>
                      <a:pt x="32" y="16"/>
                      <a:pt x="18" y="27"/>
                    </a:cubicBezTo>
                    <a:cubicBezTo>
                      <a:pt x="18" y="22"/>
                      <a:pt x="18" y="17"/>
                      <a:pt x="18" y="12"/>
                    </a:cubicBezTo>
                    <a:cubicBezTo>
                      <a:pt x="12" y="12"/>
                      <a:pt x="6" y="12"/>
                      <a:pt x="0" y="12"/>
                    </a:cubicBezTo>
                    <a:close/>
                  </a:path>
                </a:pathLst>
              </a:custGeom>
              <a:solidFill>
                <a:srgbClr val="23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18" name="Freeform 321"/>
              <p:cNvSpPr/>
              <p:nvPr/>
            </p:nvSpPr>
            <p:spPr bwMode="auto">
              <a:xfrm>
                <a:off x="2002" y="1777"/>
                <a:ext cx="34" cy="56"/>
              </a:xfrm>
              <a:custGeom>
                <a:cxnLst>
                  <a:cxn ang="0">
                    <a:pos x="7" y="33"/>
                  </a:cxn>
                  <a:cxn ang="0">
                    <a:pos x="13" y="0"/>
                  </a:cxn>
                  <a:cxn ang="0">
                    <a:pos x="7" y="33"/>
                  </a:cxn>
                </a:cxnLst>
                <a:rect b="b" l="0" r="r" t="0"/>
                <a:pathLst>
                  <a:path h="33" w="20">
                    <a:moveTo>
                      <a:pt x="7" y="33"/>
                    </a:moveTo>
                    <a:cubicBezTo>
                      <a:pt x="10" y="23"/>
                      <a:pt x="0" y="0"/>
                      <a:pt x="13" y="0"/>
                    </a:cubicBezTo>
                    <a:cubicBezTo>
                      <a:pt x="10" y="10"/>
                      <a:pt x="20" y="33"/>
                      <a:pt x="7" y="33"/>
                    </a:cubicBezTo>
                    <a:close/>
                  </a:path>
                </a:pathLst>
              </a:custGeom>
              <a:solidFill>
                <a:srgbClr val="317D9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19" name="Freeform 324"/>
              <p:cNvSpPr/>
              <p:nvPr/>
            </p:nvSpPr>
            <p:spPr bwMode="auto">
              <a:xfrm>
                <a:off x="3544" y="1789"/>
                <a:ext cx="56" cy="8"/>
              </a:xfrm>
              <a:custGeom>
                <a:cxnLst>
                  <a:cxn ang="0">
                    <a:pos x="0" y="5"/>
                  </a:cxn>
                  <a:cxn ang="0">
                    <a:pos x="33" y="5"/>
                  </a:cxn>
                  <a:cxn ang="0">
                    <a:pos x="0" y="5"/>
                  </a:cxn>
                </a:cxnLst>
                <a:rect b="b" l="0" r="r" t="0"/>
                <a:pathLst>
                  <a:path h="5" w="33">
                    <a:moveTo>
                      <a:pt x="0" y="5"/>
                    </a:moveTo>
                    <a:cubicBezTo>
                      <a:pt x="4" y="0"/>
                      <a:pt x="29" y="0"/>
                      <a:pt x="33" y="5"/>
                    </a:cubicBezTo>
                    <a:cubicBezTo>
                      <a:pt x="22" y="5"/>
                      <a:pt x="11" y="5"/>
                      <a:pt x="0" y="5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20" name="Freeform 326"/>
              <p:cNvSpPr/>
              <p:nvPr/>
            </p:nvSpPr>
            <p:spPr bwMode="auto">
              <a:xfrm>
                <a:off x="2451" y="1801"/>
                <a:ext cx="77" cy="18"/>
              </a:xfrm>
              <a:custGeom>
                <a:cxnLst>
                  <a:cxn ang="0">
                    <a:pos x="45" y="7"/>
                  </a:cxn>
                  <a:cxn ang="0">
                    <a:pos x="9" y="10"/>
                  </a:cxn>
                  <a:cxn ang="0">
                    <a:pos x="0" y="7"/>
                  </a:cxn>
                  <a:cxn ang="0">
                    <a:pos x="45" y="4"/>
                  </a:cxn>
                  <a:cxn ang="0">
                    <a:pos x="45" y="7"/>
                  </a:cxn>
                </a:cxnLst>
                <a:rect b="b" l="0" r="r" t="0"/>
                <a:pathLst>
                  <a:path h="11" w="45">
                    <a:moveTo>
                      <a:pt x="45" y="7"/>
                    </a:moveTo>
                    <a:cubicBezTo>
                      <a:pt x="36" y="11"/>
                      <a:pt x="22" y="10"/>
                      <a:pt x="9" y="10"/>
                    </a:cubicBezTo>
                    <a:cubicBezTo>
                      <a:pt x="9" y="6"/>
                      <a:pt x="4" y="7"/>
                      <a:pt x="0" y="7"/>
                    </a:cubicBezTo>
                    <a:cubicBezTo>
                      <a:pt x="9" y="0"/>
                      <a:pt x="31" y="6"/>
                      <a:pt x="45" y="4"/>
                    </a:cubicBezTo>
                    <a:cubicBezTo>
                      <a:pt x="45" y="5"/>
                      <a:pt x="45" y="6"/>
                      <a:pt x="45" y="7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21" name="Freeform 327"/>
              <p:cNvSpPr/>
              <p:nvPr/>
            </p:nvSpPr>
            <p:spPr bwMode="auto">
              <a:xfrm>
                <a:off x="2797" y="1806"/>
                <a:ext cx="51" cy="18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1" y="5"/>
                      <a:pt x="4" y="11"/>
                      <a:pt x="0" y="4"/>
                    </a:cubicBezTo>
                    <a:close/>
                  </a:path>
                </a:pathLst>
              </a:custGeom>
              <a:solidFill>
                <a:srgbClr val="20506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22" name="Freeform 329"/>
              <p:cNvSpPr/>
              <p:nvPr/>
            </p:nvSpPr>
            <p:spPr bwMode="auto">
              <a:xfrm>
                <a:off x="2309" y="1811"/>
                <a:ext cx="76" cy="12"/>
              </a:xfrm>
              <a:custGeom>
                <a:cxnLst>
                  <a:cxn ang="0">
                    <a:pos x="27" y="4"/>
                  </a:cxn>
                  <a:cxn ang="0">
                    <a:pos x="45" y="7"/>
                  </a:cxn>
                  <a:cxn ang="0">
                    <a:pos x="6" y="7"/>
                  </a:cxn>
                  <a:cxn ang="0">
                    <a:pos x="0" y="4"/>
                  </a:cxn>
                  <a:cxn ang="0">
                    <a:pos x="27" y="4"/>
                  </a:cxn>
                </a:cxnLst>
                <a:rect b="b" l="0" r="r" t="0"/>
                <a:pathLst>
                  <a:path h="7" w="45">
                    <a:moveTo>
                      <a:pt x="27" y="4"/>
                    </a:moveTo>
                    <a:cubicBezTo>
                      <a:pt x="32" y="6"/>
                      <a:pt x="45" y="0"/>
                      <a:pt x="45" y="7"/>
                    </a:cubicBezTo>
                    <a:cubicBezTo>
                      <a:pt x="32" y="7"/>
                      <a:pt x="19" y="7"/>
                      <a:pt x="6" y="7"/>
                    </a:cubicBezTo>
                    <a:cubicBezTo>
                      <a:pt x="3" y="7"/>
                      <a:pt x="1" y="6"/>
                      <a:pt x="0" y="4"/>
                    </a:cubicBezTo>
                    <a:cubicBezTo>
                      <a:pt x="9" y="4"/>
                      <a:pt x="18" y="4"/>
                      <a:pt x="27" y="4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23" name="Freeform 330"/>
              <p:cNvSpPr/>
              <p:nvPr/>
            </p:nvSpPr>
            <p:spPr bwMode="auto">
              <a:xfrm>
                <a:off x="2355" y="1806"/>
                <a:ext cx="91" cy="23"/>
              </a:xfrm>
              <a:custGeom>
                <a:cxnLst>
                  <a:cxn ang="0">
                    <a:pos x="27" y="4"/>
                  </a:cxn>
                  <a:cxn ang="0">
                    <a:pos x="54" y="7"/>
                  </a:cxn>
                  <a:cxn ang="0">
                    <a:pos x="18" y="10"/>
                  </a:cxn>
                  <a:cxn ang="0">
                    <a:pos x="0" y="7"/>
                  </a:cxn>
                  <a:cxn ang="0">
                    <a:pos x="27" y="4"/>
                  </a:cxn>
                </a:cxnLst>
                <a:rect b="b" l="0" r="r" t="0"/>
                <a:pathLst>
                  <a:path h="14" w="54">
                    <a:moveTo>
                      <a:pt x="27" y="4"/>
                    </a:moveTo>
                    <a:cubicBezTo>
                      <a:pt x="30" y="11"/>
                      <a:pt x="46" y="5"/>
                      <a:pt x="54" y="7"/>
                    </a:cubicBezTo>
                    <a:cubicBezTo>
                      <a:pt x="48" y="14"/>
                      <a:pt x="29" y="8"/>
                      <a:pt x="18" y="10"/>
                    </a:cubicBezTo>
                    <a:cubicBezTo>
                      <a:pt x="18" y="3"/>
                      <a:pt x="5" y="9"/>
                      <a:pt x="0" y="7"/>
                    </a:cubicBezTo>
                    <a:cubicBezTo>
                      <a:pt x="3" y="0"/>
                      <a:pt x="19" y="6"/>
                      <a:pt x="27" y="4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24" name="Freeform 331"/>
              <p:cNvSpPr/>
              <p:nvPr/>
            </p:nvSpPr>
            <p:spPr bwMode="auto">
              <a:xfrm>
                <a:off x="2863" y="1811"/>
                <a:ext cx="51" cy="18"/>
              </a:xfrm>
              <a:custGeom>
                <a:cxnLst>
                  <a:cxn ang="0">
                    <a:pos x="0" y="4"/>
                  </a:cxn>
                  <a:cxn ang="0">
                    <a:pos x="30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0">
                    <a:moveTo>
                      <a:pt x="0" y="4"/>
                    </a:moveTo>
                    <a:cubicBezTo>
                      <a:pt x="9" y="6"/>
                      <a:pt x="26" y="0"/>
                      <a:pt x="30" y="7"/>
                    </a:cubicBezTo>
                    <a:cubicBezTo>
                      <a:pt x="21" y="5"/>
                      <a:pt x="4" y="11"/>
                      <a:pt x="0" y="4"/>
                    </a:cubicBezTo>
                    <a:close/>
                  </a:path>
                </a:pathLst>
              </a:custGeom>
              <a:solidFill>
                <a:srgbClr val="20506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25" name="Freeform 333"/>
              <p:cNvSpPr/>
              <p:nvPr/>
            </p:nvSpPr>
            <p:spPr bwMode="auto">
              <a:xfrm>
                <a:off x="3155" y="1767"/>
                <a:ext cx="8" cy="56"/>
              </a:xfrm>
              <a:custGeom>
                <a:cxnLst>
                  <a:cxn ang="0">
                    <a:pos x="5" y="30"/>
                  </a:cxn>
                  <a:cxn ang="0">
                    <a:pos x="5" y="33"/>
                  </a:cxn>
                  <a:cxn ang="0">
                    <a:pos x="5" y="0"/>
                  </a:cxn>
                  <a:cxn ang="0">
                    <a:pos x="5" y="30"/>
                  </a:cxn>
                </a:cxnLst>
                <a:rect b="b" l="0" r="r" t="0"/>
                <a:pathLst>
                  <a:path h="33" w="5">
                    <a:moveTo>
                      <a:pt x="5" y="30"/>
                    </a:moveTo>
                    <a:cubicBezTo>
                      <a:pt x="5" y="31"/>
                      <a:pt x="5" y="32"/>
                      <a:pt x="5" y="33"/>
                    </a:cubicBezTo>
                    <a:cubicBezTo>
                      <a:pt x="0" y="29"/>
                      <a:pt x="0" y="4"/>
                      <a:pt x="5" y="0"/>
                    </a:cubicBezTo>
                    <a:cubicBezTo>
                      <a:pt x="5" y="10"/>
                      <a:pt x="5" y="20"/>
                      <a:pt x="5" y="30"/>
                    </a:cubicBezTo>
                    <a:close/>
                  </a:path>
                </a:pathLst>
              </a:custGeom>
              <a:solidFill>
                <a:srgbClr val="1C404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26" name="Freeform 334"/>
              <p:cNvSpPr/>
              <p:nvPr/>
            </p:nvSpPr>
            <p:spPr bwMode="auto">
              <a:xfrm>
                <a:off x="3295" y="1816"/>
                <a:ext cx="56" cy="7"/>
              </a:xfrm>
              <a:custGeom>
                <a:cxnLst>
                  <a:cxn ang="0">
                    <a:pos x="30" y="1"/>
                  </a:cxn>
                  <a:cxn ang="0">
                    <a:pos x="33" y="4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30" y="1"/>
                  </a:cxn>
                </a:cxnLst>
                <a:rect b="b" l="0" r="r" t="0"/>
                <a:pathLst>
                  <a:path h="4" w="33">
                    <a:moveTo>
                      <a:pt x="30" y="1"/>
                    </a:moveTo>
                    <a:cubicBezTo>
                      <a:pt x="33" y="0"/>
                      <a:pt x="33" y="2"/>
                      <a:pt x="33" y="4"/>
                    </a:cubicBezTo>
                    <a:cubicBezTo>
                      <a:pt x="22" y="4"/>
                      <a:pt x="11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0" y="1"/>
                      <a:pt x="20" y="1"/>
                      <a:pt x="30" y="1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27" name="Freeform 335"/>
              <p:cNvSpPr/>
              <p:nvPr/>
            </p:nvSpPr>
            <p:spPr bwMode="auto">
              <a:xfrm>
                <a:off x="3346" y="1806"/>
                <a:ext cx="51" cy="20"/>
              </a:xfrm>
              <a:custGeom>
                <a:cxnLst>
                  <a:cxn ang="0">
                    <a:pos x="30" y="7"/>
                  </a:cxn>
                  <a:cxn ang="0">
                    <a:pos x="3" y="10"/>
                  </a:cxn>
                  <a:cxn ang="0">
                    <a:pos x="0" y="7"/>
                  </a:cxn>
                  <a:cxn ang="0">
                    <a:pos x="30" y="4"/>
                  </a:cxn>
                  <a:cxn ang="0">
                    <a:pos x="30" y="7"/>
                  </a:cxn>
                </a:cxnLst>
                <a:rect b="b" l="0" r="r" t="0"/>
                <a:pathLst>
                  <a:path h="12" w="30">
                    <a:moveTo>
                      <a:pt x="30" y="7"/>
                    </a:moveTo>
                    <a:cubicBezTo>
                      <a:pt x="25" y="12"/>
                      <a:pt x="12" y="9"/>
                      <a:pt x="3" y="10"/>
                    </a:cubicBezTo>
                    <a:cubicBezTo>
                      <a:pt x="3" y="8"/>
                      <a:pt x="3" y="6"/>
                      <a:pt x="0" y="7"/>
                    </a:cubicBezTo>
                    <a:cubicBezTo>
                      <a:pt x="4" y="0"/>
                      <a:pt x="21" y="6"/>
                      <a:pt x="30" y="4"/>
                    </a:cubicBezTo>
                    <a:cubicBezTo>
                      <a:pt x="30" y="5"/>
                      <a:pt x="30" y="6"/>
                      <a:pt x="30" y="7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28" name="Freeform 336"/>
              <p:cNvSpPr/>
              <p:nvPr/>
            </p:nvSpPr>
            <p:spPr bwMode="auto">
              <a:xfrm>
                <a:off x="2217" y="1814"/>
                <a:ext cx="102" cy="21"/>
              </a:xfrm>
              <a:custGeom>
                <a:cxnLst>
                  <a:cxn ang="0">
                    <a:pos x="54" y="2"/>
                  </a:cxn>
                  <a:cxn ang="0">
                    <a:pos x="60" y="5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54" y="2"/>
                  </a:cxn>
                </a:cxnLst>
                <a:rect b="b" l="0" r="r" t="0"/>
                <a:pathLst>
                  <a:path h="12" w="60">
                    <a:moveTo>
                      <a:pt x="54" y="2"/>
                    </a:moveTo>
                    <a:cubicBezTo>
                      <a:pt x="55" y="4"/>
                      <a:pt x="57" y="5"/>
                      <a:pt x="60" y="5"/>
                    </a:cubicBezTo>
                    <a:cubicBezTo>
                      <a:pt x="46" y="12"/>
                      <a:pt x="19" y="6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21" y="7"/>
                      <a:pt x="33" y="0"/>
                      <a:pt x="54" y="2"/>
                    </a:cubicBezTo>
                    <a:close/>
                  </a:path>
                </a:pathLst>
              </a:custGeom>
              <a:solidFill>
                <a:srgbClr val="1C404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29" name="Freeform 337"/>
              <p:cNvSpPr/>
              <p:nvPr/>
            </p:nvSpPr>
            <p:spPr bwMode="auto">
              <a:xfrm>
                <a:off x="3244" y="1818"/>
                <a:ext cx="51" cy="11"/>
              </a:xfrm>
              <a:custGeom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30" y="0"/>
                  </a:cxn>
                  <a:cxn ang="0">
                    <a:pos x="30" y="3"/>
                  </a:cxn>
                  <a:cxn ang="0">
                    <a:pos x="0" y="6"/>
                  </a:cxn>
                </a:cxnLst>
                <a:rect b="b" l="0" r="r" t="0"/>
                <a:pathLst>
                  <a:path h="7" w="30">
                    <a:moveTo>
                      <a:pt x="0" y="6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10" y="0"/>
                      <a:pt x="20" y="0"/>
                      <a:pt x="30" y="0"/>
                    </a:cubicBezTo>
                    <a:cubicBezTo>
                      <a:pt x="30" y="1"/>
                      <a:pt x="30" y="2"/>
                      <a:pt x="30" y="3"/>
                    </a:cubicBezTo>
                    <a:cubicBezTo>
                      <a:pt x="22" y="6"/>
                      <a:pt x="12" y="7"/>
                      <a:pt x="0" y="6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30" name="Freeform 339"/>
              <p:cNvSpPr/>
              <p:nvPr/>
            </p:nvSpPr>
            <p:spPr bwMode="auto">
              <a:xfrm>
                <a:off x="1973" y="1782"/>
                <a:ext cx="31" cy="51"/>
              </a:xfrm>
              <a:custGeom>
                <a:cxnLst>
                  <a:cxn ang="0">
                    <a:pos x="18" y="15"/>
                  </a:cxn>
                  <a:cxn ang="0">
                    <a:pos x="18" y="30"/>
                  </a:cxn>
                  <a:cxn ang="0">
                    <a:pos x="0" y="30"/>
                  </a:cxn>
                  <a:cxn ang="0">
                    <a:pos x="0" y="0"/>
                  </a:cxn>
                  <a:cxn ang="0">
                    <a:pos x="18" y="0"/>
                  </a:cxn>
                  <a:cxn ang="0">
                    <a:pos x="18" y="15"/>
                  </a:cxn>
                </a:cxnLst>
                <a:rect b="b" l="0" r="r" t="0"/>
                <a:pathLst>
                  <a:path h="30" w="18">
                    <a:moveTo>
                      <a:pt x="18" y="15"/>
                    </a:moveTo>
                    <a:cubicBezTo>
                      <a:pt x="18" y="20"/>
                      <a:pt x="18" y="25"/>
                      <a:pt x="18" y="30"/>
                    </a:cubicBezTo>
                    <a:cubicBezTo>
                      <a:pt x="12" y="30"/>
                      <a:pt x="6" y="30"/>
                      <a:pt x="0" y="30"/>
                    </a:cubicBezTo>
                    <a:cubicBezTo>
                      <a:pt x="0" y="20"/>
                      <a:pt x="0" y="10"/>
                      <a:pt x="0" y="0"/>
                    </a:cubicBezTo>
                    <a:cubicBezTo>
                      <a:pt x="6" y="0"/>
                      <a:pt x="12" y="0"/>
                      <a:pt x="18" y="0"/>
                    </a:cubicBezTo>
                    <a:cubicBezTo>
                      <a:pt x="18" y="5"/>
                      <a:pt x="18" y="10"/>
                      <a:pt x="18" y="15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31" name="Freeform 341"/>
              <p:cNvSpPr/>
              <p:nvPr/>
            </p:nvSpPr>
            <p:spPr bwMode="auto">
              <a:xfrm>
                <a:off x="1719" y="1831"/>
                <a:ext cx="290" cy="19"/>
              </a:xfrm>
              <a:custGeom>
                <a:cxnLst>
                  <a:cxn ang="0">
                    <a:pos x="0" y="7"/>
                  </a:cxn>
                  <a:cxn ang="0">
                    <a:pos x="171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171">
                    <a:moveTo>
                      <a:pt x="0" y="7"/>
                    </a:moveTo>
                    <a:cubicBezTo>
                      <a:pt x="51" y="0"/>
                      <a:pt x="115" y="6"/>
                      <a:pt x="171" y="4"/>
                    </a:cubicBezTo>
                    <a:cubicBezTo>
                      <a:pt x="120" y="11"/>
                      <a:pt x="56" y="5"/>
                      <a:pt x="0" y="7"/>
                    </a:cubicBezTo>
                    <a:close/>
                  </a:path>
                </a:pathLst>
              </a:custGeom>
              <a:solidFill>
                <a:srgbClr val="20506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32" name="Freeform 342"/>
              <p:cNvSpPr/>
              <p:nvPr/>
            </p:nvSpPr>
            <p:spPr bwMode="auto">
              <a:xfrm>
                <a:off x="2263" y="1865"/>
                <a:ext cx="81" cy="14"/>
              </a:xfrm>
              <a:custGeom>
                <a:cxnLst>
                  <a:cxn ang="0">
                    <a:pos x="0" y="5"/>
                  </a:cxn>
                  <a:cxn ang="0">
                    <a:pos x="48" y="2"/>
                  </a:cxn>
                  <a:cxn ang="0">
                    <a:pos x="48" y="5"/>
                  </a:cxn>
                  <a:cxn ang="0">
                    <a:pos x="39" y="5"/>
                  </a:cxn>
                  <a:cxn ang="0">
                    <a:pos x="9" y="8"/>
                  </a:cxn>
                  <a:cxn ang="0">
                    <a:pos x="0" y="8"/>
                  </a:cxn>
                  <a:cxn ang="0">
                    <a:pos x="0" y="5"/>
                  </a:cxn>
                </a:cxnLst>
                <a:rect b="b" l="0" r="r" t="0"/>
                <a:pathLst>
                  <a:path h="8" w="48">
                    <a:moveTo>
                      <a:pt x="0" y="5"/>
                    </a:moveTo>
                    <a:cubicBezTo>
                      <a:pt x="12" y="0"/>
                      <a:pt x="32" y="3"/>
                      <a:pt x="48" y="2"/>
                    </a:cubicBezTo>
                    <a:cubicBezTo>
                      <a:pt x="48" y="3"/>
                      <a:pt x="48" y="4"/>
                      <a:pt x="48" y="5"/>
                    </a:cubicBezTo>
                    <a:cubicBezTo>
                      <a:pt x="45" y="5"/>
                      <a:pt x="42" y="5"/>
                      <a:pt x="39" y="5"/>
                    </a:cubicBezTo>
                    <a:cubicBezTo>
                      <a:pt x="30" y="7"/>
                      <a:pt x="13" y="1"/>
                      <a:pt x="9" y="8"/>
                    </a:cubicBezTo>
                    <a:cubicBezTo>
                      <a:pt x="6" y="8"/>
                      <a:pt x="3" y="8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1C404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33" name="Freeform 343"/>
              <p:cNvSpPr/>
              <p:nvPr/>
            </p:nvSpPr>
            <p:spPr bwMode="auto">
              <a:xfrm>
                <a:off x="2278" y="1867"/>
                <a:ext cx="51" cy="12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30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30" y="5"/>
                      <a:pt x="30" y="6"/>
                      <a:pt x="30" y="7"/>
                    </a:cubicBezTo>
                    <a:cubicBezTo>
                      <a:pt x="20" y="7"/>
                      <a:pt x="10" y="7"/>
                      <a:pt x="0" y="7"/>
                    </a:cubicBezTo>
                    <a:close/>
                  </a:path>
                </a:pathLst>
              </a:custGeom>
              <a:solidFill>
                <a:srgbClr val="09627C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34" name="Freeform 346"/>
              <p:cNvSpPr/>
              <p:nvPr/>
            </p:nvSpPr>
            <p:spPr bwMode="auto">
              <a:xfrm>
                <a:off x="1719" y="1894"/>
                <a:ext cx="219" cy="12"/>
              </a:xfrm>
              <a:custGeom>
                <a:cxnLst>
                  <a:cxn ang="0">
                    <a:pos x="0" y="0"/>
                  </a:cxn>
                  <a:cxn ang="0">
                    <a:pos x="129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129">
                    <a:moveTo>
                      <a:pt x="0" y="0"/>
                    </a:moveTo>
                    <a:cubicBezTo>
                      <a:pt x="43" y="0"/>
                      <a:pt x="86" y="0"/>
                      <a:pt x="129" y="0"/>
                    </a:cubicBezTo>
                    <a:cubicBezTo>
                      <a:pt x="92" y="7"/>
                      <a:pt x="42" y="1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0506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35" name="Freeform 347"/>
              <p:cNvSpPr/>
              <p:nvPr/>
            </p:nvSpPr>
            <p:spPr bwMode="auto">
              <a:xfrm>
                <a:off x="1963" y="1882"/>
                <a:ext cx="60" cy="20"/>
              </a:xfrm>
              <a:custGeom>
                <a:cxnLst>
                  <a:cxn ang="0">
                    <a:pos x="18" y="10"/>
                  </a:cxn>
                  <a:cxn ang="0">
                    <a:pos x="0" y="7"/>
                  </a:cxn>
                  <a:cxn ang="0">
                    <a:pos x="21" y="4"/>
                  </a:cxn>
                  <a:cxn ang="0">
                    <a:pos x="33" y="10"/>
                  </a:cxn>
                  <a:cxn ang="0">
                    <a:pos x="30" y="10"/>
                  </a:cxn>
                  <a:cxn ang="0">
                    <a:pos x="24" y="10"/>
                  </a:cxn>
                  <a:cxn ang="0">
                    <a:pos x="18" y="10"/>
                  </a:cxn>
                </a:cxnLst>
                <a:rect b="b" l="0" r="r" t="0"/>
                <a:pathLst>
                  <a:path h="12" w="35">
                    <a:moveTo>
                      <a:pt x="18" y="10"/>
                    </a:moveTo>
                    <a:cubicBezTo>
                      <a:pt x="18" y="3"/>
                      <a:pt x="5" y="9"/>
                      <a:pt x="0" y="7"/>
                    </a:cubicBezTo>
                    <a:cubicBezTo>
                      <a:pt x="1" y="0"/>
                      <a:pt x="15" y="6"/>
                      <a:pt x="21" y="4"/>
                    </a:cubicBezTo>
                    <a:cubicBezTo>
                      <a:pt x="19" y="12"/>
                      <a:pt x="35" y="2"/>
                      <a:pt x="33" y="10"/>
                    </a:cubicBezTo>
                    <a:cubicBezTo>
                      <a:pt x="32" y="10"/>
                      <a:pt x="31" y="10"/>
                      <a:pt x="30" y="10"/>
                    </a:cubicBezTo>
                    <a:cubicBezTo>
                      <a:pt x="28" y="10"/>
                      <a:pt x="26" y="10"/>
                      <a:pt x="24" y="10"/>
                    </a:cubicBezTo>
                    <a:cubicBezTo>
                      <a:pt x="22" y="10"/>
                      <a:pt x="20" y="10"/>
                      <a:pt x="18" y="10"/>
                    </a:cubicBezTo>
                    <a:close/>
                  </a:path>
                </a:pathLst>
              </a:custGeom>
              <a:solidFill>
                <a:srgbClr val="1C404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36" name="Freeform 348"/>
              <p:cNvSpPr/>
              <p:nvPr/>
            </p:nvSpPr>
            <p:spPr bwMode="auto">
              <a:xfrm>
                <a:off x="3178" y="1874"/>
                <a:ext cx="51" cy="28"/>
              </a:xfrm>
              <a:custGeom>
                <a:cxnLst>
                  <a:cxn ang="0">
                    <a:pos x="30" y="0"/>
                  </a:cxn>
                  <a:cxn ang="0">
                    <a:pos x="30" y="12"/>
                  </a:cxn>
                  <a:cxn ang="0">
                    <a:pos x="0" y="15"/>
                  </a:cxn>
                  <a:cxn ang="0">
                    <a:pos x="0" y="0"/>
                  </a:cxn>
                  <a:cxn ang="0">
                    <a:pos x="30" y="0"/>
                  </a:cxn>
                </a:cxnLst>
                <a:rect b="b" l="0" r="r" t="0"/>
                <a:pathLst>
                  <a:path h="17" w="30">
                    <a:moveTo>
                      <a:pt x="30" y="0"/>
                    </a:moveTo>
                    <a:cubicBezTo>
                      <a:pt x="30" y="4"/>
                      <a:pt x="30" y="8"/>
                      <a:pt x="30" y="12"/>
                    </a:cubicBezTo>
                    <a:cubicBezTo>
                      <a:pt x="24" y="17"/>
                      <a:pt x="10" y="14"/>
                      <a:pt x="0" y="15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10" y="0"/>
                      <a:pt x="20" y="0"/>
                      <a:pt x="30" y="0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37" name="Freeform 351"/>
              <p:cNvSpPr/>
              <p:nvPr/>
            </p:nvSpPr>
            <p:spPr bwMode="auto">
              <a:xfrm>
                <a:off x="3595" y="1896"/>
                <a:ext cx="26" cy="54"/>
              </a:xfrm>
              <a:custGeom>
                <a:cxnLst>
                  <a:cxn ang="0">
                    <a:pos x="0" y="2"/>
                  </a:cxn>
                  <a:cxn ang="0">
                    <a:pos x="9" y="32"/>
                  </a:cxn>
                  <a:cxn ang="0">
                    <a:pos x="6" y="32"/>
                  </a:cxn>
                  <a:cxn ang="0">
                    <a:pos x="0" y="5"/>
                  </a:cxn>
                  <a:cxn ang="0">
                    <a:pos x="0" y="2"/>
                  </a:cxn>
                </a:cxnLst>
                <a:rect b="b" l="0" r="r" t="0"/>
                <a:pathLst>
                  <a:path h="32" w="15">
                    <a:moveTo>
                      <a:pt x="0" y="2"/>
                    </a:moveTo>
                    <a:cubicBezTo>
                      <a:pt x="15" y="0"/>
                      <a:pt x="7" y="21"/>
                      <a:pt x="9" y="32"/>
                    </a:cubicBezTo>
                    <a:cubicBezTo>
                      <a:pt x="8" y="32"/>
                      <a:pt x="7" y="32"/>
                      <a:pt x="6" y="32"/>
                    </a:cubicBezTo>
                    <a:cubicBezTo>
                      <a:pt x="5" y="22"/>
                      <a:pt x="10" y="6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0E465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38" name="Freeform 353"/>
              <p:cNvSpPr/>
              <p:nvPr/>
            </p:nvSpPr>
            <p:spPr bwMode="auto">
              <a:xfrm>
                <a:off x="3117" y="1902"/>
                <a:ext cx="56" cy="19"/>
              </a:xfrm>
              <a:custGeom>
                <a:cxnLst>
                  <a:cxn ang="0">
                    <a:pos x="0" y="7"/>
                  </a:cxn>
                  <a:cxn ang="0">
                    <a:pos x="33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3">
                    <a:moveTo>
                      <a:pt x="0" y="7"/>
                    </a:moveTo>
                    <a:cubicBezTo>
                      <a:pt x="5" y="0"/>
                      <a:pt x="23" y="6"/>
                      <a:pt x="33" y="4"/>
                    </a:cubicBezTo>
                    <a:cubicBezTo>
                      <a:pt x="28" y="11"/>
                      <a:pt x="10" y="5"/>
                      <a:pt x="0" y="7"/>
                    </a:cubicBezTo>
                    <a:close/>
                  </a:path>
                </a:pathLst>
              </a:custGeom>
              <a:solidFill>
                <a:srgbClr val="1D475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39" name="Freeform 354"/>
              <p:cNvSpPr/>
              <p:nvPr/>
            </p:nvSpPr>
            <p:spPr bwMode="auto">
              <a:xfrm>
                <a:off x="3473" y="1899"/>
                <a:ext cx="122" cy="15"/>
              </a:xfrm>
              <a:custGeom>
                <a:cxnLst>
                  <a:cxn ang="0">
                    <a:pos x="72" y="9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69" y="0"/>
                  </a:cxn>
                  <a:cxn ang="0">
                    <a:pos x="72" y="0"/>
                  </a:cxn>
                  <a:cxn ang="0">
                    <a:pos x="72" y="3"/>
                  </a:cxn>
                  <a:cxn ang="0">
                    <a:pos x="72" y="9"/>
                  </a:cxn>
                </a:cxnLst>
                <a:rect b="b" l="0" r="r" t="0"/>
                <a:pathLst>
                  <a:path h="9" w="72">
                    <a:moveTo>
                      <a:pt x="72" y="9"/>
                    </a:moveTo>
                    <a:cubicBezTo>
                      <a:pt x="54" y="2"/>
                      <a:pt x="23" y="8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22" y="1"/>
                      <a:pt x="52" y="7"/>
                      <a:pt x="69" y="0"/>
                    </a:cubicBezTo>
                    <a:cubicBezTo>
                      <a:pt x="70" y="0"/>
                      <a:pt x="71" y="0"/>
                      <a:pt x="72" y="0"/>
                    </a:cubicBezTo>
                    <a:cubicBezTo>
                      <a:pt x="72" y="1"/>
                      <a:pt x="72" y="2"/>
                      <a:pt x="72" y="3"/>
                    </a:cubicBezTo>
                    <a:cubicBezTo>
                      <a:pt x="72" y="5"/>
                      <a:pt x="72" y="7"/>
                      <a:pt x="72" y="9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40" name="Freeform 356"/>
              <p:cNvSpPr/>
              <p:nvPr/>
            </p:nvSpPr>
            <p:spPr bwMode="auto">
              <a:xfrm>
                <a:off x="1724" y="1902"/>
                <a:ext cx="1880" cy="114"/>
              </a:xfrm>
              <a:custGeom>
                <a:cxnLst>
                  <a:cxn ang="0">
                    <a:pos x="855" y="4"/>
                  </a:cxn>
                  <a:cxn ang="0">
                    <a:pos x="894" y="4"/>
                  </a:cxn>
                  <a:cxn ang="0">
                    <a:pos x="963" y="4"/>
                  </a:cxn>
                  <a:cxn ang="0">
                    <a:pos x="1032" y="4"/>
                  </a:cxn>
                  <a:cxn ang="0">
                    <a:pos x="1104" y="7"/>
                  </a:cxn>
                  <a:cxn ang="0">
                    <a:pos x="1107" y="22"/>
                  </a:cxn>
                  <a:cxn ang="0">
                    <a:pos x="1002" y="22"/>
                  </a:cxn>
                  <a:cxn ang="0">
                    <a:pos x="864" y="25"/>
                  </a:cxn>
                  <a:cxn ang="0">
                    <a:pos x="831" y="25"/>
                  </a:cxn>
                  <a:cxn ang="0">
                    <a:pos x="780" y="28"/>
                  </a:cxn>
                  <a:cxn ang="0">
                    <a:pos x="516" y="49"/>
                  </a:cxn>
                  <a:cxn ang="0">
                    <a:pos x="483" y="52"/>
                  </a:cxn>
                  <a:cxn ang="0">
                    <a:pos x="402" y="55"/>
                  </a:cxn>
                  <a:cxn ang="0">
                    <a:pos x="369" y="58"/>
                  </a:cxn>
                  <a:cxn ang="0">
                    <a:pos x="312" y="58"/>
                  </a:cxn>
                  <a:cxn ang="0">
                    <a:pos x="171" y="58"/>
                  </a:cxn>
                  <a:cxn ang="0">
                    <a:pos x="0" y="67"/>
                  </a:cxn>
                  <a:cxn ang="0">
                    <a:pos x="0" y="34"/>
                  </a:cxn>
                  <a:cxn ang="0">
                    <a:pos x="297" y="28"/>
                  </a:cxn>
                  <a:cxn ang="0">
                    <a:pos x="327" y="25"/>
                  </a:cxn>
                  <a:cxn ang="0">
                    <a:pos x="360" y="25"/>
                  </a:cxn>
                  <a:cxn ang="0">
                    <a:pos x="390" y="22"/>
                  </a:cxn>
                  <a:cxn ang="0">
                    <a:pos x="492" y="16"/>
                  </a:cxn>
                  <a:cxn ang="0">
                    <a:pos x="549" y="16"/>
                  </a:cxn>
                  <a:cxn ang="0">
                    <a:pos x="600" y="16"/>
                  </a:cxn>
                  <a:cxn ang="0">
                    <a:pos x="654" y="13"/>
                  </a:cxn>
                  <a:cxn ang="0">
                    <a:pos x="708" y="13"/>
                  </a:cxn>
                  <a:cxn ang="0">
                    <a:pos x="738" y="10"/>
                  </a:cxn>
                  <a:cxn ang="0">
                    <a:pos x="822" y="7"/>
                  </a:cxn>
                  <a:cxn ang="0">
                    <a:pos x="855" y="4"/>
                  </a:cxn>
                </a:cxnLst>
                <a:rect b="b" l="0" r="r" t="0"/>
                <a:pathLst>
                  <a:path h="67" w="1109">
                    <a:moveTo>
                      <a:pt x="855" y="4"/>
                    </a:moveTo>
                    <a:cubicBezTo>
                      <a:pt x="868" y="2"/>
                      <a:pt x="891" y="6"/>
                      <a:pt x="894" y="4"/>
                    </a:cubicBezTo>
                    <a:cubicBezTo>
                      <a:pt x="917" y="4"/>
                      <a:pt x="940" y="4"/>
                      <a:pt x="963" y="4"/>
                    </a:cubicBezTo>
                    <a:cubicBezTo>
                      <a:pt x="986" y="4"/>
                      <a:pt x="1009" y="4"/>
                      <a:pt x="1032" y="4"/>
                    </a:cubicBezTo>
                    <a:cubicBezTo>
                      <a:pt x="1055" y="6"/>
                      <a:pt x="1086" y="0"/>
                      <a:pt x="1104" y="7"/>
                    </a:cubicBezTo>
                    <a:cubicBezTo>
                      <a:pt x="1103" y="14"/>
                      <a:pt x="1109" y="14"/>
                      <a:pt x="1107" y="22"/>
                    </a:cubicBezTo>
                    <a:cubicBezTo>
                      <a:pt x="1072" y="22"/>
                      <a:pt x="1037" y="22"/>
                      <a:pt x="1002" y="22"/>
                    </a:cubicBezTo>
                    <a:cubicBezTo>
                      <a:pt x="957" y="24"/>
                      <a:pt x="904" y="18"/>
                      <a:pt x="864" y="25"/>
                    </a:cubicBezTo>
                    <a:cubicBezTo>
                      <a:pt x="853" y="25"/>
                      <a:pt x="842" y="25"/>
                      <a:pt x="831" y="25"/>
                    </a:cubicBezTo>
                    <a:cubicBezTo>
                      <a:pt x="815" y="27"/>
                      <a:pt x="791" y="21"/>
                      <a:pt x="780" y="28"/>
                    </a:cubicBezTo>
                    <a:cubicBezTo>
                      <a:pt x="689" y="32"/>
                      <a:pt x="608" y="46"/>
                      <a:pt x="516" y="49"/>
                    </a:cubicBezTo>
                    <a:cubicBezTo>
                      <a:pt x="506" y="51"/>
                      <a:pt x="488" y="45"/>
                      <a:pt x="483" y="52"/>
                    </a:cubicBezTo>
                    <a:cubicBezTo>
                      <a:pt x="453" y="50"/>
                      <a:pt x="432" y="57"/>
                      <a:pt x="402" y="55"/>
                    </a:cubicBezTo>
                    <a:cubicBezTo>
                      <a:pt x="392" y="57"/>
                      <a:pt x="374" y="51"/>
                      <a:pt x="369" y="58"/>
                    </a:cubicBezTo>
                    <a:cubicBezTo>
                      <a:pt x="350" y="58"/>
                      <a:pt x="331" y="58"/>
                      <a:pt x="312" y="58"/>
                    </a:cubicBezTo>
                    <a:cubicBezTo>
                      <a:pt x="265" y="58"/>
                      <a:pt x="218" y="58"/>
                      <a:pt x="171" y="58"/>
                    </a:cubicBezTo>
                    <a:cubicBezTo>
                      <a:pt x="109" y="56"/>
                      <a:pt x="57" y="64"/>
                      <a:pt x="0" y="67"/>
                    </a:cubicBezTo>
                    <a:cubicBezTo>
                      <a:pt x="0" y="56"/>
                      <a:pt x="0" y="45"/>
                      <a:pt x="0" y="34"/>
                    </a:cubicBezTo>
                    <a:cubicBezTo>
                      <a:pt x="104" y="42"/>
                      <a:pt x="201" y="35"/>
                      <a:pt x="297" y="28"/>
                    </a:cubicBezTo>
                    <a:cubicBezTo>
                      <a:pt x="306" y="26"/>
                      <a:pt x="323" y="32"/>
                      <a:pt x="327" y="25"/>
                    </a:cubicBezTo>
                    <a:cubicBezTo>
                      <a:pt x="338" y="25"/>
                      <a:pt x="349" y="25"/>
                      <a:pt x="360" y="25"/>
                    </a:cubicBezTo>
                    <a:cubicBezTo>
                      <a:pt x="369" y="23"/>
                      <a:pt x="386" y="29"/>
                      <a:pt x="390" y="22"/>
                    </a:cubicBezTo>
                    <a:cubicBezTo>
                      <a:pt x="424" y="20"/>
                      <a:pt x="459" y="19"/>
                      <a:pt x="492" y="16"/>
                    </a:cubicBezTo>
                    <a:cubicBezTo>
                      <a:pt x="511" y="16"/>
                      <a:pt x="530" y="16"/>
                      <a:pt x="549" y="16"/>
                    </a:cubicBezTo>
                    <a:cubicBezTo>
                      <a:pt x="566" y="16"/>
                      <a:pt x="583" y="16"/>
                      <a:pt x="600" y="16"/>
                    </a:cubicBezTo>
                    <a:cubicBezTo>
                      <a:pt x="617" y="14"/>
                      <a:pt x="642" y="20"/>
                      <a:pt x="654" y="13"/>
                    </a:cubicBezTo>
                    <a:cubicBezTo>
                      <a:pt x="672" y="13"/>
                      <a:pt x="690" y="13"/>
                      <a:pt x="708" y="13"/>
                    </a:cubicBezTo>
                    <a:cubicBezTo>
                      <a:pt x="717" y="11"/>
                      <a:pt x="734" y="17"/>
                      <a:pt x="738" y="10"/>
                    </a:cubicBezTo>
                    <a:cubicBezTo>
                      <a:pt x="769" y="12"/>
                      <a:pt x="794" y="8"/>
                      <a:pt x="822" y="7"/>
                    </a:cubicBezTo>
                    <a:cubicBezTo>
                      <a:pt x="832" y="5"/>
                      <a:pt x="850" y="11"/>
                      <a:pt x="855" y="4"/>
                    </a:cubicBezTo>
                    <a:close/>
                  </a:path>
                </a:pathLst>
              </a:custGeom>
              <a:solidFill>
                <a:srgbClr val="317D9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41" name="Freeform 357"/>
              <p:cNvSpPr/>
              <p:nvPr/>
            </p:nvSpPr>
            <p:spPr bwMode="auto">
              <a:xfrm>
                <a:off x="2924" y="1913"/>
                <a:ext cx="51" cy="18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26" y="11"/>
                      <a:pt x="9" y="5"/>
                      <a:pt x="0" y="7"/>
                    </a:cubicBezTo>
                    <a:close/>
                  </a:path>
                </a:pathLst>
              </a:custGeom>
              <a:solidFill>
                <a:srgbClr val="1D475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42" name="Freeform 358"/>
              <p:cNvSpPr/>
              <p:nvPr/>
            </p:nvSpPr>
            <p:spPr bwMode="auto">
              <a:xfrm>
                <a:off x="2558" y="1918"/>
                <a:ext cx="97" cy="12"/>
              </a:xfrm>
              <a:custGeom>
                <a:cxnLst>
                  <a:cxn ang="0">
                    <a:pos x="0" y="7"/>
                  </a:cxn>
                  <a:cxn ang="0">
                    <a:pos x="57" y="4"/>
                  </a:cxn>
                  <a:cxn ang="0">
                    <a:pos x="57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57">
                    <a:moveTo>
                      <a:pt x="0" y="7"/>
                    </a:moveTo>
                    <a:cubicBezTo>
                      <a:pt x="13" y="0"/>
                      <a:pt x="39" y="6"/>
                      <a:pt x="57" y="4"/>
                    </a:cubicBezTo>
                    <a:cubicBezTo>
                      <a:pt x="57" y="5"/>
                      <a:pt x="57" y="6"/>
                      <a:pt x="57" y="7"/>
                    </a:cubicBezTo>
                    <a:cubicBezTo>
                      <a:pt x="38" y="7"/>
                      <a:pt x="19" y="7"/>
                      <a:pt x="0" y="7"/>
                    </a:cubicBezTo>
                    <a:close/>
                  </a:path>
                </a:pathLst>
              </a:custGeom>
              <a:solidFill>
                <a:srgbClr val="1C404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43" name="Freeform 359"/>
              <p:cNvSpPr/>
              <p:nvPr/>
            </p:nvSpPr>
            <p:spPr bwMode="auto">
              <a:xfrm>
                <a:off x="2741" y="1924"/>
                <a:ext cx="92" cy="12"/>
              </a:xfrm>
              <a:custGeom>
                <a:cxnLst>
                  <a:cxn ang="0">
                    <a:pos x="0" y="0"/>
                  </a:cxn>
                  <a:cxn ang="0">
                    <a:pos x="54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54">
                    <a:moveTo>
                      <a:pt x="0" y="0"/>
                    </a:moveTo>
                    <a:cubicBezTo>
                      <a:pt x="18" y="0"/>
                      <a:pt x="36" y="0"/>
                      <a:pt x="54" y="0"/>
                    </a:cubicBezTo>
                    <a:cubicBezTo>
                      <a:pt x="42" y="7"/>
                      <a:pt x="17" y="1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44" name="Freeform 361"/>
              <p:cNvSpPr/>
              <p:nvPr/>
            </p:nvSpPr>
            <p:spPr bwMode="auto">
              <a:xfrm>
                <a:off x="2334" y="1933"/>
                <a:ext cx="51" cy="19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26" y="11"/>
                      <a:pt x="9" y="5"/>
                      <a:pt x="0" y="7"/>
                    </a:cubicBezTo>
                    <a:close/>
                  </a:path>
                </a:pathLst>
              </a:custGeom>
              <a:solidFill>
                <a:srgbClr val="1C404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45" name="Freeform 362"/>
              <p:cNvSpPr/>
              <p:nvPr/>
            </p:nvSpPr>
            <p:spPr bwMode="auto">
              <a:xfrm>
                <a:off x="3188" y="1933"/>
                <a:ext cx="234" cy="12"/>
              </a:xfrm>
              <a:custGeom>
                <a:cxnLst>
                  <a:cxn ang="0">
                    <a:pos x="0" y="7"/>
                  </a:cxn>
                  <a:cxn ang="0">
                    <a:pos x="138" y="4"/>
                  </a:cxn>
                  <a:cxn ang="0">
                    <a:pos x="138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138">
                    <a:moveTo>
                      <a:pt x="0" y="7"/>
                    </a:moveTo>
                    <a:cubicBezTo>
                      <a:pt x="40" y="0"/>
                      <a:pt x="93" y="6"/>
                      <a:pt x="138" y="4"/>
                    </a:cubicBezTo>
                    <a:cubicBezTo>
                      <a:pt x="138" y="5"/>
                      <a:pt x="138" y="6"/>
                      <a:pt x="138" y="7"/>
                    </a:cubicBezTo>
                    <a:cubicBezTo>
                      <a:pt x="92" y="7"/>
                      <a:pt x="46" y="7"/>
                      <a:pt x="0" y="7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46" name="Freeform 363"/>
              <p:cNvSpPr/>
              <p:nvPr/>
            </p:nvSpPr>
            <p:spPr bwMode="auto">
              <a:xfrm>
                <a:off x="2228" y="1938"/>
                <a:ext cx="50" cy="19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26" y="11"/>
                      <a:pt x="9" y="5"/>
                      <a:pt x="0" y="7"/>
                    </a:cubicBezTo>
                    <a:close/>
                  </a:path>
                </a:pathLst>
              </a:custGeom>
              <a:solidFill>
                <a:srgbClr val="20506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47" name="Freeform 364"/>
              <p:cNvSpPr/>
              <p:nvPr/>
            </p:nvSpPr>
            <p:spPr bwMode="auto">
              <a:xfrm>
                <a:off x="3046" y="1938"/>
                <a:ext cx="86" cy="19"/>
              </a:xfrm>
              <a:custGeom>
                <a:cxnLst>
                  <a:cxn ang="0">
                    <a:pos x="0" y="7"/>
                  </a:cxn>
                  <a:cxn ang="0">
                    <a:pos x="51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51">
                    <a:moveTo>
                      <a:pt x="0" y="7"/>
                    </a:moveTo>
                    <a:cubicBezTo>
                      <a:pt x="11" y="0"/>
                      <a:pt x="35" y="6"/>
                      <a:pt x="51" y="4"/>
                    </a:cubicBezTo>
                    <a:cubicBezTo>
                      <a:pt x="40" y="11"/>
                      <a:pt x="16" y="5"/>
                      <a:pt x="0" y="7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48" name="Freeform 365"/>
              <p:cNvSpPr/>
              <p:nvPr/>
            </p:nvSpPr>
            <p:spPr bwMode="auto">
              <a:xfrm>
                <a:off x="3187" y="1945"/>
                <a:ext cx="83" cy="57"/>
              </a:xfrm>
              <a:custGeom>
                <a:cxnLst>
                  <a:cxn ang="0">
                    <a:pos x="49" y="27"/>
                  </a:cxn>
                  <a:cxn ang="0">
                    <a:pos x="4" y="30"/>
                  </a:cxn>
                  <a:cxn ang="0">
                    <a:pos x="1" y="6"/>
                  </a:cxn>
                  <a:cxn ang="0">
                    <a:pos x="49" y="27"/>
                  </a:cxn>
                </a:cxnLst>
                <a:rect b="b" l="0" r="r" t="0"/>
                <a:pathLst>
                  <a:path h="34" w="49">
                    <a:moveTo>
                      <a:pt x="49" y="27"/>
                    </a:moveTo>
                    <a:cubicBezTo>
                      <a:pt x="40" y="34"/>
                      <a:pt x="18" y="28"/>
                      <a:pt x="4" y="30"/>
                    </a:cubicBezTo>
                    <a:cubicBezTo>
                      <a:pt x="6" y="19"/>
                      <a:pt x="0" y="16"/>
                      <a:pt x="1" y="6"/>
                    </a:cubicBezTo>
                    <a:cubicBezTo>
                      <a:pt x="30" y="0"/>
                      <a:pt x="38" y="15"/>
                      <a:pt x="49" y="27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49" name="Freeform 367"/>
              <p:cNvSpPr/>
              <p:nvPr/>
            </p:nvSpPr>
            <p:spPr bwMode="auto">
              <a:xfrm>
                <a:off x="1716" y="1960"/>
                <a:ext cx="8" cy="56"/>
              </a:xfrm>
              <a:custGeom>
                <a:cxnLst>
                  <a:cxn ang="0">
                    <a:pos x="5" y="0"/>
                  </a:cxn>
                  <a:cxn ang="0">
                    <a:pos x="5" y="33"/>
                  </a:cxn>
                  <a:cxn ang="0">
                    <a:pos x="5" y="0"/>
                  </a:cxn>
                </a:cxnLst>
                <a:rect b="b" l="0" r="r" t="0"/>
                <a:pathLst>
                  <a:path h="33" w="5">
                    <a:moveTo>
                      <a:pt x="5" y="0"/>
                    </a:moveTo>
                    <a:cubicBezTo>
                      <a:pt x="5" y="11"/>
                      <a:pt x="5" y="22"/>
                      <a:pt x="5" y="33"/>
                    </a:cubicBezTo>
                    <a:cubicBezTo>
                      <a:pt x="0" y="29"/>
                      <a:pt x="0" y="4"/>
                      <a:pt x="5" y="0"/>
                    </a:cubicBezTo>
                    <a:close/>
                  </a:path>
                </a:pathLst>
              </a:custGeom>
              <a:solidFill>
                <a:srgbClr val="1C404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50" name="Freeform 368"/>
              <p:cNvSpPr/>
              <p:nvPr/>
            </p:nvSpPr>
            <p:spPr bwMode="auto">
              <a:xfrm>
                <a:off x="2543" y="1979"/>
                <a:ext cx="56" cy="18"/>
              </a:xfrm>
              <a:custGeom>
                <a:cxnLst>
                  <a:cxn ang="0">
                    <a:pos x="0" y="7"/>
                  </a:cxn>
                  <a:cxn ang="0">
                    <a:pos x="33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3">
                    <a:moveTo>
                      <a:pt x="0" y="7"/>
                    </a:moveTo>
                    <a:cubicBezTo>
                      <a:pt x="5" y="0"/>
                      <a:pt x="23" y="6"/>
                      <a:pt x="33" y="4"/>
                    </a:cubicBezTo>
                    <a:cubicBezTo>
                      <a:pt x="28" y="11"/>
                      <a:pt x="10" y="5"/>
                      <a:pt x="0" y="7"/>
                    </a:cubicBezTo>
                    <a:close/>
                  </a:path>
                </a:pathLst>
              </a:custGeom>
              <a:solidFill>
                <a:srgbClr val="20506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51" name="Freeform 369"/>
              <p:cNvSpPr/>
              <p:nvPr/>
            </p:nvSpPr>
            <p:spPr bwMode="auto">
              <a:xfrm>
                <a:off x="3158" y="1955"/>
                <a:ext cx="32" cy="47"/>
              </a:xfrm>
              <a:custGeom>
                <a:cxnLst>
                  <a:cxn ang="0">
                    <a:pos x="12" y="27"/>
                  </a:cxn>
                  <a:cxn ang="0">
                    <a:pos x="6" y="0"/>
                  </a:cxn>
                  <a:cxn ang="0">
                    <a:pos x="12" y="27"/>
                  </a:cxn>
                </a:cxnLst>
                <a:rect b="b" l="0" r="r" t="0"/>
                <a:pathLst>
                  <a:path h="28" w="19">
                    <a:moveTo>
                      <a:pt x="12" y="27"/>
                    </a:moveTo>
                    <a:cubicBezTo>
                      <a:pt x="0" y="28"/>
                      <a:pt x="9" y="8"/>
                      <a:pt x="6" y="0"/>
                    </a:cubicBezTo>
                    <a:cubicBezTo>
                      <a:pt x="15" y="0"/>
                      <a:pt x="19" y="21"/>
                      <a:pt x="12" y="27"/>
                    </a:cubicBezTo>
                    <a:close/>
                  </a:path>
                </a:pathLst>
              </a:custGeom>
              <a:solidFill>
                <a:srgbClr val="28678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52" name="Freeform 370"/>
              <p:cNvSpPr/>
              <p:nvPr/>
            </p:nvSpPr>
            <p:spPr bwMode="auto">
              <a:xfrm>
                <a:off x="2350" y="1989"/>
                <a:ext cx="55" cy="18"/>
              </a:xfrm>
              <a:custGeom>
                <a:cxnLst>
                  <a:cxn ang="0">
                    <a:pos x="0" y="7"/>
                  </a:cxn>
                  <a:cxn ang="0">
                    <a:pos x="33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3">
                    <a:moveTo>
                      <a:pt x="0" y="7"/>
                    </a:moveTo>
                    <a:cubicBezTo>
                      <a:pt x="5" y="0"/>
                      <a:pt x="23" y="6"/>
                      <a:pt x="33" y="4"/>
                    </a:cubicBezTo>
                    <a:cubicBezTo>
                      <a:pt x="28" y="11"/>
                      <a:pt x="10" y="5"/>
                      <a:pt x="0" y="7"/>
                    </a:cubicBezTo>
                    <a:close/>
                  </a:path>
                </a:pathLst>
              </a:custGeom>
              <a:solidFill>
                <a:srgbClr val="20506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53" name="Freeform 371"/>
              <p:cNvSpPr/>
              <p:nvPr/>
            </p:nvSpPr>
            <p:spPr bwMode="auto">
              <a:xfrm>
                <a:off x="3458" y="1999"/>
                <a:ext cx="168" cy="12"/>
              </a:xfrm>
              <a:custGeom>
                <a:cxnLst>
                  <a:cxn ang="0">
                    <a:pos x="0" y="4"/>
                  </a:cxn>
                  <a:cxn ang="0">
                    <a:pos x="99" y="7"/>
                  </a:cxn>
                  <a:cxn ang="0">
                    <a:pos x="0" y="7"/>
                  </a:cxn>
                  <a:cxn ang="0">
                    <a:pos x="0" y="4"/>
                  </a:cxn>
                </a:cxnLst>
                <a:rect b="b" l="0" r="r" t="0"/>
                <a:pathLst>
                  <a:path h="7" w="99">
                    <a:moveTo>
                      <a:pt x="0" y="4"/>
                    </a:moveTo>
                    <a:cubicBezTo>
                      <a:pt x="32" y="6"/>
                      <a:pt x="72" y="0"/>
                      <a:pt x="99" y="7"/>
                    </a:cubicBezTo>
                    <a:cubicBezTo>
                      <a:pt x="66" y="7"/>
                      <a:pt x="33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40869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54" name="Freeform 372"/>
              <p:cNvSpPr/>
              <p:nvPr/>
            </p:nvSpPr>
            <p:spPr bwMode="auto">
              <a:xfrm>
                <a:off x="3117" y="2004"/>
                <a:ext cx="51" cy="19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26" y="11"/>
                      <a:pt x="9" y="5"/>
                      <a:pt x="0" y="7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55" name="Freeform 374"/>
              <p:cNvSpPr/>
              <p:nvPr/>
            </p:nvSpPr>
            <p:spPr bwMode="auto">
              <a:xfrm>
                <a:off x="3493" y="2040"/>
                <a:ext cx="51" cy="18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26" y="11"/>
                      <a:pt x="9" y="5"/>
                      <a:pt x="0" y="7"/>
                    </a:cubicBezTo>
                    <a:close/>
                  </a:path>
                </a:pathLst>
              </a:custGeom>
              <a:solidFill>
                <a:srgbClr val="23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56" name="Freeform 375"/>
              <p:cNvSpPr/>
              <p:nvPr/>
            </p:nvSpPr>
            <p:spPr bwMode="auto">
              <a:xfrm>
                <a:off x="1917" y="2011"/>
                <a:ext cx="89" cy="51"/>
              </a:xfrm>
              <a:custGeom>
                <a:cxnLst>
                  <a:cxn ang="0">
                    <a:pos x="39" y="30"/>
                  </a:cxn>
                  <a:cxn ang="0">
                    <a:pos x="0" y="30"/>
                  </a:cxn>
                  <a:cxn ang="0">
                    <a:pos x="15" y="0"/>
                  </a:cxn>
                  <a:cxn ang="0">
                    <a:pos x="48" y="0"/>
                  </a:cxn>
                  <a:cxn ang="0">
                    <a:pos x="39" y="30"/>
                  </a:cxn>
                </a:cxnLst>
                <a:rect b="b" l="0" r="r" t="0"/>
                <a:pathLst>
                  <a:path h="30" w="52">
                    <a:moveTo>
                      <a:pt x="39" y="30"/>
                    </a:moveTo>
                    <a:cubicBezTo>
                      <a:pt x="26" y="30"/>
                      <a:pt x="13" y="30"/>
                      <a:pt x="0" y="30"/>
                    </a:cubicBezTo>
                    <a:cubicBezTo>
                      <a:pt x="5" y="20"/>
                      <a:pt x="19" y="19"/>
                      <a:pt x="15" y="0"/>
                    </a:cubicBezTo>
                    <a:cubicBezTo>
                      <a:pt x="26" y="0"/>
                      <a:pt x="37" y="0"/>
                      <a:pt x="48" y="0"/>
                    </a:cubicBezTo>
                    <a:cubicBezTo>
                      <a:pt x="52" y="17"/>
                      <a:pt x="39" y="17"/>
                      <a:pt x="39" y="30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57" name="Freeform 376"/>
              <p:cNvSpPr/>
              <p:nvPr/>
            </p:nvSpPr>
            <p:spPr bwMode="auto">
              <a:xfrm>
                <a:off x="3387" y="2045"/>
                <a:ext cx="51" cy="18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26" y="11"/>
                      <a:pt x="9" y="5"/>
                      <a:pt x="0" y="7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58" name="Freeform 377"/>
              <p:cNvSpPr/>
              <p:nvPr/>
            </p:nvSpPr>
            <p:spPr bwMode="auto">
              <a:xfrm>
                <a:off x="3275" y="2053"/>
                <a:ext cx="229" cy="21"/>
              </a:xfrm>
              <a:custGeom>
                <a:cxnLst>
                  <a:cxn ang="0">
                    <a:pos x="0" y="5"/>
                  </a:cxn>
                  <a:cxn ang="0">
                    <a:pos x="36" y="2"/>
                  </a:cxn>
                  <a:cxn ang="0">
                    <a:pos x="135" y="5"/>
                  </a:cxn>
                  <a:cxn ang="0">
                    <a:pos x="0" y="8"/>
                  </a:cxn>
                  <a:cxn ang="0">
                    <a:pos x="0" y="5"/>
                  </a:cxn>
                </a:cxnLst>
                <a:rect b="b" l="0" r="r" t="0"/>
                <a:pathLst>
                  <a:path h="12" w="135">
                    <a:moveTo>
                      <a:pt x="0" y="5"/>
                    </a:moveTo>
                    <a:cubicBezTo>
                      <a:pt x="15" y="7"/>
                      <a:pt x="21" y="0"/>
                      <a:pt x="36" y="2"/>
                    </a:cubicBezTo>
                    <a:cubicBezTo>
                      <a:pt x="63" y="9"/>
                      <a:pt x="103" y="3"/>
                      <a:pt x="135" y="5"/>
                    </a:cubicBezTo>
                    <a:cubicBezTo>
                      <a:pt x="96" y="12"/>
                      <a:pt x="44" y="6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16333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59" name="Freeform 378"/>
              <p:cNvSpPr/>
              <p:nvPr/>
            </p:nvSpPr>
            <p:spPr bwMode="auto">
              <a:xfrm>
                <a:off x="3158" y="2055"/>
                <a:ext cx="61" cy="19"/>
              </a:xfrm>
              <a:custGeom>
                <a:cxnLst>
                  <a:cxn ang="0">
                    <a:pos x="0" y="7"/>
                  </a:cxn>
                  <a:cxn ang="0">
                    <a:pos x="36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6">
                    <a:moveTo>
                      <a:pt x="0" y="7"/>
                    </a:moveTo>
                    <a:cubicBezTo>
                      <a:pt x="6" y="0"/>
                      <a:pt x="25" y="6"/>
                      <a:pt x="36" y="4"/>
                    </a:cubicBezTo>
                    <a:cubicBezTo>
                      <a:pt x="30" y="11"/>
                      <a:pt x="11" y="5"/>
                      <a:pt x="0" y="7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60" name="Freeform 380"/>
              <p:cNvSpPr/>
              <p:nvPr/>
            </p:nvSpPr>
            <p:spPr bwMode="auto">
              <a:xfrm>
                <a:off x="1780" y="2062"/>
                <a:ext cx="1495" cy="73"/>
              </a:xfrm>
              <a:custGeom>
                <a:cxnLst>
                  <a:cxn ang="0">
                    <a:pos x="882" y="3"/>
                  </a:cxn>
                  <a:cxn ang="0">
                    <a:pos x="672" y="18"/>
                  </a:cxn>
                  <a:cxn ang="0">
                    <a:pos x="627" y="21"/>
                  </a:cxn>
                  <a:cxn ang="0">
                    <a:pos x="609" y="21"/>
                  </a:cxn>
                  <a:cxn ang="0">
                    <a:pos x="573" y="21"/>
                  </a:cxn>
                  <a:cxn ang="0">
                    <a:pos x="534" y="21"/>
                  </a:cxn>
                  <a:cxn ang="0">
                    <a:pos x="501" y="24"/>
                  </a:cxn>
                  <a:cxn ang="0">
                    <a:pos x="462" y="24"/>
                  </a:cxn>
                  <a:cxn ang="0">
                    <a:pos x="396" y="27"/>
                  </a:cxn>
                  <a:cxn ang="0">
                    <a:pos x="0" y="30"/>
                  </a:cxn>
                  <a:cxn ang="0">
                    <a:pos x="18" y="27"/>
                  </a:cxn>
                  <a:cxn ang="0">
                    <a:pos x="90" y="27"/>
                  </a:cxn>
                  <a:cxn ang="0">
                    <a:pos x="282" y="30"/>
                  </a:cxn>
                  <a:cxn ang="0">
                    <a:pos x="327" y="27"/>
                  </a:cxn>
                  <a:cxn ang="0">
                    <a:pos x="516" y="15"/>
                  </a:cxn>
                  <a:cxn ang="0">
                    <a:pos x="624" y="12"/>
                  </a:cxn>
                  <a:cxn ang="0">
                    <a:pos x="813" y="3"/>
                  </a:cxn>
                  <a:cxn ang="0">
                    <a:pos x="849" y="0"/>
                  </a:cxn>
                  <a:cxn ang="0">
                    <a:pos x="882" y="0"/>
                  </a:cxn>
                  <a:cxn ang="0">
                    <a:pos x="882" y="3"/>
                  </a:cxn>
                </a:cxnLst>
                <a:rect b="b" l="0" r="r" t="0"/>
                <a:pathLst>
                  <a:path h="43" w="882">
                    <a:moveTo>
                      <a:pt x="882" y="3"/>
                    </a:moveTo>
                    <a:cubicBezTo>
                      <a:pt x="814" y="10"/>
                      <a:pt x="743" y="14"/>
                      <a:pt x="672" y="18"/>
                    </a:cubicBezTo>
                    <a:cubicBezTo>
                      <a:pt x="658" y="20"/>
                      <a:pt x="636" y="14"/>
                      <a:pt x="627" y="21"/>
                    </a:cubicBezTo>
                    <a:cubicBezTo>
                      <a:pt x="621" y="21"/>
                      <a:pt x="615" y="21"/>
                      <a:pt x="609" y="21"/>
                    </a:cubicBezTo>
                    <a:cubicBezTo>
                      <a:pt x="597" y="21"/>
                      <a:pt x="585" y="21"/>
                      <a:pt x="573" y="21"/>
                    </a:cubicBezTo>
                    <a:cubicBezTo>
                      <a:pt x="560" y="21"/>
                      <a:pt x="547" y="21"/>
                      <a:pt x="534" y="21"/>
                    </a:cubicBezTo>
                    <a:cubicBezTo>
                      <a:pt x="524" y="23"/>
                      <a:pt x="506" y="17"/>
                      <a:pt x="501" y="24"/>
                    </a:cubicBezTo>
                    <a:cubicBezTo>
                      <a:pt x="488" y="24"/>
                      <a:pt x="475" y="24"/>
                      <a:pt x="462" y="24"/>
                    </a:cubicBezTo>
                    <a:cubicBezTo>
                      <a:pt x="441" y="26"/>
                      <a:pt x="412" y="20"/>
                      <a:pt x="396" y="27"/>
                    </a:cubicBezTo>
                    <a:cubicBezTo>
                      <a:pt x="274" y="43"/>
                      <a:pt x="129" y="34"/>
                      <a:pt x="0" y="30"/>
                    </a:cubicBezTo>
                    <a:cubicBezTo>
                      <a:pt x="0" y="23"/>
                      <a:pt x="13" y="29"/>
                      <a:pt x="18" y="27"/>
                    </a:cubicBezTo>
                    <a:cubicBezTo>
                      <a:pt x="42" y="27"/>
                      <a:pt x="66" y="27"/>
                      <a:pt x="90" y="27"/>
                    </a:cubicBezTo>
                    <a:cubicBezTo>
                      <a:pt x="148" y="34"/>
                      <a:pt x="219" y="28"/>
                      <a:pt x="282" y="30"/>
                    </a:cubicBezTo>
                    <a:cubicBezTo>
                      <a:pt x="296" y="28"/>
                      <a:pt x="318" y="34"/>
                      <a:pt x="327" y="27"/>
                    </a:cubicBezTo>
                    <a:cubicBezTo>
                      <a:pt x="384" y="17"/>
                      <a:pt x="450" y="16"/>
                      <a:pt x="516" y="15"/>
                    </a:cubicBezTo>
                    <a:cubicBezTo>
                      <a:pt x="551" y="13"/>
                      <a:pt x="594" y="19"/>
                      <a:pt x="624" y="12"/>
                    </a:cubicBezTo>
                    <a:cubicBezTo>
                      <a:pt x="694" y="16"/>
                      <a:pt x="747" y="3"/>
                      <a:pt x="813" y="3"/>
                    </a:cubicBezTo>
                    <a:cubicBezTo>
                      <a:pt x="824" y="1"/>
                      <a:pt x="843" y="7"/>
                      <a:pt x="849" y="0"/>
                    </a:cubicBezTo>
                    <a:cubicBezTo>
                      <a:pt x="860" y="0"/>
                      <a:pt x="871" y="0"/>
                      <a:pt x="882" y="0"/>
                    </a:cubicBezTo>
                    <a:cubicBezTo>
                      <a:pt x="882" y="1"/>
                      <a:pt x="882" y="2"/>
                      <a:pt x="882" y="3"/>
                    </a:cubicBezTo>
                    <a:close/>
                  </a:path>
                </a:pathLst>
              </a:custGeom>
              <a:solidFill>
                <a:srgbClr val="132B2D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61" name="Freeform 381"/>
              <p:cNvSpPr/>
              <p:nvPr/>
            </p:nvSpPr>
            <p:spPr bwMode="auto">
              <a:xfrm>
                <a:off x="1562" y="2079"/>
                <a:ext cx="2165" cy="152"/>
              </a:xfrm>
              <a:custGeom>
                <a:cxnLst>
                  <a:cxn ang="0">
                    <a:pos x="1203" y="17"/>
                  </a:cxn>
                  <a:cxn ang="0">
                    <a:pos x="1227" y="2"/>
                  </a:cxn>
                  <a:cxn ang="0">
                    <a:pos x="1230" y="11"/>
                  </a:cxn>
                  <a:cxn ang="0">
                    <a:pos x="1236" y="2"/>
                  </a:cxn>
                  <a:cxn ang="0">
                    <a:pos x="1278" y="29"/>
                  </a:cxn>
                  <a:cxn ang="0">
                    <a:pos x="1209" y="32"/>
                  </a:cxn>
                  <a:cxn ang="0">
                    <a:pos x="1137" y="35"/>
                  </a:cxn>
                  <a:cxn ang="0">
                    <a:pos x="1062" y="35"/>
                  </a:cxn>
                  <a:cxn ang="0">
                    <a:pos x="990" y="35"/>
                  </a:cxn>
                  <a:cxn ang="0">
                    <a:pos x="918" y="35"/>
                  </a:cxn>
                  <a:cxn ang="0">
                    <a:pos x="834" y="38"/>
                  </a:cxn>
                  <a:cxn ang="0">
                    <a:pos x="645" y="59"/>
                  </a:cxn>
                  <a:cxn ang="0">
                    <a:pos x="585" y="62"/>
                  </a:cxn>
                  <a:cxn ang="0">
                    <a:pos x="561" y="65"/>
                  </a:cxn>
                  <a:cxn ang="0">
                    <a:pos x="525" y="65"/>
                  </a:cxn>
                  <a:cxn ang="0">
                    <a:pos x="492" y="68"/>
                  </a:cxn>
                  <a:cxn ang="0">
                    <a:pos x="444" y="68"/>
                  </a:cxn>
                  <a:cxn ang="0">
                    <a:pos x="408" y="68"/>
                  </a:cxn>
                  <a:cxn ang="0">
                    <a:pos x="312" y="68"/>
                  </a:cxn>
                  <a:cxn ang="0">
                    <a:pos x="261" y="71"/>
                  </a:cxn>
                  <a:cxn ang="0">
                    <a:pos x="78" y="86"/>
                  </a:cxn>
                  <a:cxn ang="0">
                    <a:pos x="0" y="83"/>
                  </a:cxn>
                  <a:cxn ang="0">
                    <a:pos x="60" y="41"/>
                  </a:cxn>
                  <a:cxn ang="0">
                    <a:pos x="144" y="44"/>
                  </a:cxn>
                  <a:cxn ang="0">
                    <a:pos x="183" y="44"/>
                  </a:cxn>
                  <a:cxn ang="0">
                    <a:pos x="225" y="44"/>
                  </a:cxn>
                  <a:cxn ang="0">
                    <a:pos x="228" y="44"/>
                  </a:cxn>
                  <a:cxn ang="0">
                    <a:pos x="312" y="44"/>
                  </a:cxn>
                  <a:cxn ang="0">
                    <a:pos x="495" y="44"/>
                  </a:cxn>
                  <a:cxn ang="0">
                    <a:pos x="588" y="35"/>
                  </a:cxn>
                  <a:cxn ang="0">
                    <a:pos x="612" y="32"/>
                  </a:cxn>
                  <a:cxn ang="0">
                    <a:pos x="666" y="32"/>
                  </a:cxn>
                  <a:cxn ang="0">
                    <a:pos x="714" y="29"/>
                  </a:cxn>
                  <a:cxn ang="0">
                    <a:pos x="756" y="29"/>
                  </a:cxn>
                  <a:cxn ang="0">
                    <a:pos x="798" y="29"/>
                  </a:cxn>
                  <a:cxn ang="0">
                    <a:pos x="837" y="29"/>
                  </a:cxn>
                  <a:cxn ang="0">
                    <a:pos x="879" y="26"/>
                  </a:cxn>
                  <a:cxn ang="0">
                    <a:pos x="918" y="26"/>
                  </a:cxn>
                  <a:cxn ang="0">
                    <a:pos x="960" y="26"/>
                  </a:cxn>
                  <a:cxn ang="0">
                    <a:pos x="999" y="26"/>
                  </a:cxn>
                  <a:cxn ang="0">
                    <a:pos x="1041" y="23"/>
                  </a:cxn>
                  <a:cxn ang="0">
                    <a:pos x="1068" y="23"/>
                  </a:cxn>
                  <a:cxn ang="0">
                    <a:pos x="1107" y="20"/>
                  </a:cxn>
                  <a:cxn ang="0">
                    <a:pos x="1143" y="20"/>
                  </a:cxn>
                  <a:cxn ang="0">
                    <a:pos x="1203" y="17"/>
                  </a:cxn>
                </a:cxnLst>
                <a:rect b="b" l="0" r="r" t="0"/>
                <a:pathLst>
                  <a:path h="90" w="1278">
                    <a:moveTo>
                      <a:pt x="1203" y="17"/>
                    </a:moveTo>
                    <a:cubicBezTo>
                      <a:pt x="1214" y="13"/>
                      <a:pt x="1214" y="6"/>
                      <a:pt x="1227" y="2"/>
                    </a:cubicBezTo>
                    <a:cubicBezTo>
                      <a:pt x="1226" y="2"/>
                      <a:pt x="1227" y="11"/>
                      <a:pt x="1230" y="11"/>
                    </a:cubicBezTo>
                    <a:cubicBezTo>
                      <a:pt x="1232" y="11"/>
                      <a:pt x="1227" y="0"/>
                      <a:pt x="1236" y="2"/>
                    </a:cubicBezTo>
                    <a:cubicBezTo>
                      <a:pt x="1253" y="5"/>
                      <a:pt x="1262" y="17"/>
                      <a:pt x="1278" y="29"/>
                    </a:cubicBezTo>
                    <a:cubicBezTo>
                      <a:pt x="1261" y="36"/>
                      <a:pt x="1231" y="30"/>
                      <a:pt x="1209" y="32"/>
                    </a:cubicBezTo>
                    <a:cubicBezTo>
                      <a:pt x="1186" y="34"/>
                      <a:pt x="1155" y="28"/>
                      <a:pt x="1137" y="35"/>
                    </a:cubicBezTo>
                    <a:cubicBezTo>
                      <a:pt x="1112" y="35"/>
                      <a:pt x="1087" y="35"/>
                      <a:pt x="1062" y="35"/>
                    </a:cubicBezTo>
                    <a:cubicBezTo>
                      <a:pt x="1038" y="35"/>
                      <a:pt x="1014" y="35"/>
                      <a:pt x="990" y="35"/>
                    </a:cubicBezTo>
                    <a:cubicBezTo>
                      <a:pt x="966" y="35"/>
                      <a:pt x="942" y="35"/>
                      <a:pt x="918" y="35"/>
                    </a:cubicBezTo>
                    <a:cubicBezTo>
                      <a:pt x="891" y="37"/>
                      <a:pt x="856" y="31"/>
                      <a:pt x="834" y="38"/>
                    </a:cubicBezTo>
                    <a:cubicBezTo>
                      <a:pt x="769" y="43"/>
                      <a:pt x="711" y="55"/>
                      <a:pt x="645" y="59"/>
                    </a:cubicBezTo>
                    <a:cubicBezTo>
                      <a:pt x="623" y="58"/>
                      <a:pt x="608" y="64"/>
                      <a:pt x="585" y="62"/>
                    </a:cubicBezTo>
                    <a:cubicBezTo>
                      <a:pt x="578" y="64"/>
                      <a:pt x="563" y="58"/>
                      <a:pt x="561" y="65"/>
                    </a:cubicBezTo>
                    <a:cubicBezTo>
                      <a:pt x="549" y="65"/>
                      <a:pt x="537" y="65"/>
                      <a:pt x="525" y="65"/>
                    </a:cubicBezTo>
                    <a:cubicBezTo>
                      <a:pt x="515" y="67"/>
                      <a:pt x="497" y="61"/>
                      <a:pt x="492" y="68"/>
                    </a:cubicBezTo>
                    <a:cubicBezTo>
                      <a:pt x="476" y="68"/>
                      <a:pt x="460" y="68"/>
                      <a:pt x="444" y="68"/>
                    </a:cubicBezTo>
                    <a:cubicBezTo>
                      <a:pt x="432" y="68"/>
                      <a:pt x="420" y="68"/>
                      <a:pt x="408" y="68"/>
                    </a:cubicBezTo>
                    <a:cubicBezTo>
                      <a:pt x="376" y="68"/>
                      <a:pt x="344" y="68"/>
                      <a:pt x="312" y="68"/>
                    </a:cubicBezTo>
                    <a:cubicBezTo>
                      <a:pt x="296" y="70"/>
                      <a:pt x="272" y="64"/>
                      <a:pt x="261" y="71"/>
                    </a:cubicBezTo>
                    <a:cubicBezTo>
                      <a:pt x="194" y="70"/>
                      <a:pt x="143" y="85"/>
                      <a:pt x="78" y="86"/>
                    </a:cubicBezTo>
                    <a:cubicBezTo>
                      <a:pt x="53" y="84"/>
                      <a:pt x="20" y="90"/>
                      <a:pt x="0" y="83"/>
                    </a:cubicBezTo>
                    <a:cubicBezTo>
                      <a:pt x="27" y="76"/>
                      <a:pt x="28" y="43"/>
                      <a:pt x="60" y="41"/>
                    </a:cubicBezTo>
                    <a:cubicBezTo>
                      <a:pt x="82" y="48"/>
                      <a:pt x="117" y="42"/>
                      <a:pt x="144" y="44"/>
                    </a:cubicBezTo>
                    <a:cubicBezTo>
                      <a:pt x="157" y="44"/>
                      <a:pt x="170" y="44"/>
                      <a:pt x="183" y="44"/>
                    </a:cubicBezTo>
                    <a:cubicBezTo>
                      <a:pt x="197" y="44"/>
                      <a:pt x="211" y="44"/>
                      <a:pt x="225" y="44"/>
                    </a:cubicBezTo>
                    <a:cubicBezTo>
                      <a:pt x="226" y="44"/>
                      <a:pt x="227" y="44"/>
                      <a:pt x="228" y="44"/>
                    </a:cubicBezTo>
                    <a:cubicBezTo>
                      <a:pt x="256" y="44"/>
                      <a:pt x="284" y="44"/>
                      <a:pt x="312" y="44"/>
                    </a:cubicBezTo>
                    <a:cubicBezTo>
                      <a:pt x="366" y="49"/>
                      <a:pt x="441" y="49"/>
                      <a:pt x="495" y="44"/>
                    </a:cubicBezTo>
                    <a:cubicBezTo>
                      <a:pt x="525" y="40"/>
                      <a:pt x="556" y="36"/>
                      <a:pt x="588" y="35"/>
                    </a:cubicBezTo>
                    <a:cubicBezTo>
                      <a:pt x="595" y="33"/>
                      <a:pt x="610" y="39"/>
                      <a:pt x="612" y="32"/>
                    </a:cubicBezTo>
                    <a:cubicBezTo>
                      <a:pt x="630" y="32"/>
                      <a:pt x="648" y="32"/>
                      <a:pt x="666" y="32"/>
                    </a:cubicBezTo>
                    <a:cubicBezTo>
                      <a:pt x="681" y="30"/>
                      <a:pt x="704" y="36"/>
                      <a:pt x="714" y="29"/>
                    </a:cubicBezTo>
                    <a:cubicBezTo>
                      <a:pt x="728" y="29"/>
                      <a:pt x="742" y="29"/>
                      <a:pt x="756" y="29"/>
                    </a:cubicBezTo>
                    <a:cubicBezTo>
                      <a:pt x="770" y="29"/>
                      <a:pt x="784" y="29"/>
                      <a:pt x="798" y="29"/>
                    </a:cubicBezTo>
                    <a:cubicBezTo>
                      <a:pt x="811" y="29"/>
                      <a:pt x="824" y="29"/>
                      <a:pt x="837" y="29"/>
                    </a:cubicBezTo>
                    <a:cubicBezTo>
                      <a:pt x="850" y="27"/>
                      <a:pt x="871" y="33"/>
                      <a:pt x="879" y="26"/>
                    </a:cubicBezTo>
                    <a:cubicBezTo>
                      <a:pt x="892" y="26"/>
                      <a:pt x="905" y="26"/>
                      <a:pt x="918" y="26"/>
                    </a:cubicBezTo>
                    <a:cubicBezTo>
                      <a:pt x="932" y="26"/>
                      <a:pt x="946" y="26"/>
                      <a:pt x="960" y="26"/>
                    </a:cubicBezTo>
                    <a:cubicBezTo>
                      <a:pt x="973" y="26"/>
                      <a:pt x="986" y="26"/>
                      <a:pt x="999" y="26"/>
                    </a:cubicBezTo>
                    <a:cubicBezTo>
                      <a:pt x="1012" y="24"/>
                      <a:pt x="1033" y="30"/>
                      <a:pt x="1041" y="23"/>
                    </a:cubicBezTo>
                    <a:cubicBezTo>
                      <a:pt x="1050" y="23"/>
                      <a:pt x="1059" y="23"/>
                      <a:pt x="1068" y="23"/>
                    </a:cubicBezTo>
                    <a:cubicBezTo>
                      <a:pt x="1080" y="21"/>
                      <a:pt x="1100" y="27"/>
                      <a:pt x="1107" y="20"/>
                    </a:cubicBezTo>
                    <a:cubicBezTo>
                      <a:pt x="1119" y="20"/>
                      <a:pt x="1131" y="20"/>
                      <a:pt x="1143" y="20"/>
                    </a:cubicBezTo>
                    <a:cubicBezTo>
                      <a:pt x="1162" y="18"/>
                      <a:pt x="1189" y="24"/>
                      <a:pt x="1203" y="17"/>
                    </a:cubicBezTo>
                    <a:close/>
                  </a:path>
                </a:pathLst>
              </a:custGeom>
              <a:solidFill>
                <a:srgbClr val="4FA4B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62" name="Freeform 382"/>
              <p:cNvSpPr/>
              <p:nvPr/>
            </p:nvSpPr>
            <p:spPr bwMode="auto">
              <a:xfrm>
                <a:off x="2843" y="2085"/>
                <a:ext cx="76" cy="19"/>
              </a:xfrm>
              <a:custGeom>
                <a:cxnLst>
                  <a:cxn ang="0">
                    <a:pos x="0" y="7"/>
                  </a:cxn>
                  <a:cxn ang="0">
                    <a:pos x="45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45">
                    <a:moveTo>
                      <a:pt x="0" y="7"/>
                    </a:moveTo>
                    <a:cubicBezTo>
                      <a:pt x="9" y="0"/>
                      <a:pt x="31" y="6"/>
                      <a:pt x="45" y="4"/>
                    </a:cubicBezTo>
                    <a:cubicBezTo>
                      <a:pt x="36" y="11"/>
                      <a:pt x="14" y="5"/>
                      <a:pt x="0" y="7"/>
                    </a:cubicBezTo>
                    <a:close/>
                  </a:path>
                </a:pathLst>
              </a:custGeom>
              <a:solidFill>
                <a:srgbClr val="16333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63" name="Freeform 383"/>
              <p:cNvSpPr/>
              <p:nvPr/>
            </p:nvSpPr>
            <p:spPr bwMode="auto">
              <a:xfrm>
                <a:off x="2685" y="2097"/>
                <a:ext cx="66" cy="5"/>
              </a:xfrm>
              <a:custGeom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39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3" w="39">
                    <a:moveTo>
                      <a:pt x="0" y="0"/>
                    </a:moveTo>
                    <a:cubicBezTo>
                      <a:pt x="13" y="0"/>
                      <a:pt x="26" y="0"/>
                      <a:pt x="39" y="0"/>
                    </a:cubicBezTo>
                    <a:cubicBezTo>
                      <a:pt x="39" y="1"/>
                      <a:pt x="39" y="2"/>
                      <a:pt x="39" y="3"/>
                    </a:cubicBezTo>
                    <a:cubicBezTo>
                      <a:pt x="26" y="3"/>
                      <a:pt x="13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173C4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64" name="Freeform 384"/>
              <p:cNvSpPr/>
              <p:nvPr/>
            </p:nvSpPr>
            <p:spPr bwMode="auto">
              <a:xfrm>
                <a:off x="3473" y="2091"/>
                <a:ext cx="76" cy="18"/>
              </a:xfrm>
              <a:custGeom>
                <a:cxnLst>
                  <a:cxn ang="0">
                    <a:pos x="0" y="7"/>
                  </a:cxn>
                  <a:cxn ang="0">
                    <a:pos x="45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45">
                    <a:moveTo>
                      <a:pt x="0" y="7"/>
                    </a:moveTo>
                    <a:cubicBezTo>
                      <a:pt x="9" y="0"/>
                      <a:pt x="31" y="6"/>
                      <a:pt x="45" y="4"/>
                    </a:cubicBezTo>
                    <a:cubicBezTo>
                      <a:pt x="36" y="11"/>
                      <a:pt x="14" y="5"/>
                      <a:pt x="0" y="7"/>
                    </a:cubicBezTo>
                    <a:close/>
                  </a:path>
                </a:pathLst>
              </a:custGeom>
              <a:solidFill>
                <a:srgbClr val="173C4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65" name="Freeform 385"/>
              <p:cNvSpPr/>
              <p:nvPr/>
            </p:nvSpPr>
            <p:spPr bwMode="auto">
              <a:xfrm>
                <a:off x="2451" y="2096"/>
                <a:ext cx="112" cy="18"/>
              </a:xfrm>
              <a:custGeom>
                <a:cxnLst>
                  <a:cxn ang="0">
                    <a:pos x="0" y="7"/>
                  </a:cxn>
                  <a:cxn ang="0">
                    <a:pos x="66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66">
                    <a:moveTo>
                      <a:pt x="0" y="7"/>
                    </a:moveTo>
                    <a:cubicBezTo>
                      <a:pt x="16" y="0"/>
                      <a:pt x="45" y="6"/>
                      <a:pt x="66" y="4"/>
                    </a:cubicBezTo>
                    <a:cubicBezTo>
                      <a:pt x="50" y="11"/>
                      <a:pt x="21" y="5"/>
                      <a:pt x="0" y="7"/>
                    </a:cubicBezTo>
                    <a:close/>
                  </a:path>
                </a:pathLst>
              </a:custGeom>
              <a:solidFill>
                <a:srgbClr val="1D475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66" name="Freeform 386"/>
              <p:cNvSpPr/>
              <p:nvPr/>
            </p:nvSpPr>
            <p:spPr bwMode="auto">
              <a:xfrm>
                <a:off x="3326" y="2096"/>
                <a:ext cx="76" cy="18"/>
              </a:xfrm>
              <a:custGeom>
                <a:cxnLst>
                  <a:cxn ang="0">
                    <a:pos x="0" y="7"/>
                  </a:cxn>
                  <a:cxn ang="0">
                    <a:pos x="45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45">
                    <a:moveTo>
                      <a:pt x="0" y="7"/>
                    </a:moveTo>
                    <a:cubicBezTo>
                      <a:pt x="9" y="0"/>
                      <a:pt x="31" y="6"/>
                      <a:pt x="45" y="4"/>
                    </a:cubicBezTo>
                    <a:cubicBezTo>
                      <a:pt x="36" y="11"/>
                      <a:pt x="14" y="5"/>
                      <a:pt x="0" y="7"/>
                    </a:cubicBezTo>
                    <a:close/>
                  </a:path>
                </a:pathLst>
              </a:custGeom>
              <a:solidFill>
                <a:srgbClr val="173C4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67" name="Freeform 387"/>
              <p:cNvSpPr/>
              <p:nvPr/>
            </p:nvSpPr>
            <p:spPr bwMode="auto">
              <a:xfrm>
                <a:off x="1234" y="2052"/>
                <a:ext cx="19" cy="101"/>
              </a:xfrm>
              <a:custGeom>
                <a:cxnLst>
                  <a:cxn ang="0">
                    <a:pos x="4" y="0"/>
                  </a:cxn>
                  <a:cxn ang="0">
                    <a:pos x="7" y="60"/>
                  </a:cxn>
                  <a:cxn ang="0">
                    <a:pos x="4" y="0"/>
                  </a:cxn>
                </a:cxnLst>
                <a:rect b="b" l="0" r="r" t="0"/>
                <a:pathLst>
                  <a:path h="60" w="11">
                    <a:moveTo>
                      <a:pt x="4" y="0"/>
                    </a:moveTo>
                    <a:cubicBezTo>
                      <a:pt x="11" y="14"/>
                      <a:pt x="5" y="41"/>
                      <a:pt x="7" y="60"/>
                    </a:cubicBezTo>
                    <a:cubicBezTo>
                      <a:pt x="0" y="46"/>
                      <a:pt x="6" y="19"/>
                      <a:pt x="4" y="0"/>
                    </a:cubicBezTo>
                    <a:close/>
                  </a:path>
                </a:pathLst>
              </a:custGeom>
              <a:solidFill>
                <a:srgbClr val="047EA5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68" name="Freeform 388"/>
              <p:cNvSpPr/>
              <p:nvPr/>
            </p:nvSpPr>
            <p:spPr bwMode="auto">
              <a:xfrm>
                <a:off x="1714" y="2096"/>
                <a:ext cx="97" cy="23"/>
              </a:xfrm>
              <a:custGeom>
                <a:cxnLst>
                  <a:cxn ang="0">
                    <a:pos x="0" y="7"/>
                  </a:cxn>
                  <a:cxn ang="0">
                    <a:pos x="33" y="4"/>
                  </a:cxn>
                  <a:cxn ang="0">
                    <a:pos x="57" y="7"/>
                  </a:cxn>
                  <a:cxn ang="0">
                    <a:pos x="39" y="10"/>
                  </a:cxn>
                  <a:cxn ang="0">
                    <a:pos x="0" y="7"/>
                  </a:cxn>
                </a:cxnLst>
                <a:rect b="b" l="0" r="r" t="0"/>
                <a:pathLst>
                  <a:path h="14" w="57">
                    <a:moveTo>
                      <a:pt x="0" y="7"/>
                    </a:moveTo>
                    <a:cubicBezTo>
                      <a:pt x="10" y="5"/>
                      <a:pt x="28" y="11"/>
                      <a:pt x="33" y="4"/>
                    </a:cubicBezTo>
                    <a:cubicBezTo>
                      <a:pt x="40" y="6"/>
                      <a:pt x="55" y="0"/>
                      <a:pt x="57" y="7"/>
                    </a:cubicBezTo>
                    <a:cubicBezTo>
                      <a:pt x="52" y="9"/>
                      <a:pt x="39" y="3"/>
                      <a:pt x="39" y="10"/>
                    </a:cubicBezTo>
                    <a:cubicBezTo>
                      <a:pt x="27" y="8"/>
                      <a:pt x="7" y="14"/>
                      <a:pt x="0" y="7"/>
                    </a:cubicBezTo>
                    <a:close/>
                  </a:path>
                </a:pathLst>
              </a:custGeom>
              <a:solidFill>
                <a:srgbClr val="173C4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69" name="Freeform 389"/>
              <p:cNvSpPr/>
              <p:nvPr/>
            </p:nvSpPr>
            <p:spPr bwMode="auto">
              <a:xfrm>
                <a:off x="3371" y="2106"/>
                <a:ext cx="67" cy="18"/>
              </a:xfrm>
              <a:custGeom>
                <a:cxnLst>
                  <a:cxn ang="0">
                    <a:pos x="0" y="7"/>
                  </a:cxn>
                  <a:cxn ang="0">
                    <a:pos x="39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9">
                    <a:moveTo>
                      <a:pt x="0" y="7"/>
                    </a:moveTo>
                    <a:cubicBezTo>
                      <a:pt x="7" y="0"/>
                      <a:pt x="27" y="6"/>
                      <a:pt x="39" y="4"/>
                    </a:cubicBezTo>
                    <a:cubicBezTo>
                      <a:pt x="32" y="11"/>
                      <a:pt x="12" y="5"/>
                      <a:pt x="0" y="7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70" name="Freeform 390"/>
              <p:cNvSpPr/>
              <p:nvPr/>
            </p:nvSpPr>
            <p:spPr bwMode="auto">
              <a:xfrm>
                <a:off x="2711" y="2111"/>
                <a:ext cx="81" cy="19"/>
              </a:xfrm>
              <a:custGeom>
                <a:cxnLst>
                  <a:cxn ang="0">
                    <a:pos x="0" y="7"/>
                  </a:cxn>
                  <a:cxn ang="0">
                    <a:pos x="48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48">
                    <a:moveTo>
                      <a:pt x="0" y="7"/>
                    </a:moveTo>
                    <a:cubicBezTo>
                      <a:pt x="10" y="0"/>
                      <a:pt x="33" y="6"/>
                      <a:pt x="48" y="4"/>
                    </a:cubicBezTo>
                    <a:cubicBezTo>
                      <a:pt x="38" y="11"/>
                      <a:pt x="15" y="5"/>
                      <a:pt x="0" y="7"/>
                    </a:cubicBezTo>
                    <a:close/>
                  </a:path>
                </a:pathLst>
              </a:custGeom>
              <a:solidFill>
                <a:srgbClr val="16333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71" name="Freeform 391"/>
              <p:cNvSpPr/>
              <p:nvPr/>
            </p:nvSpPr>
            <p:spPr bwMode="auto">
              <a:xfrm>
                <a:off x="2843" y="2116"/>
                <a:ext cx="71" cy="12"/>
              </a:xfrm>
              <a:custGeom>
                <a:cxnLst>
                  <a:cxn ang="0">
                    <a:pos x="0" y="7"/>
                  </a:cxn>
                  <a:cxn ang="0">
                    <a:pos x="42" y="4"/>
                  </a:cxn>
                  <a:cxn ang="0">
                    <a:pos x="42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42">
                    <a:moveTo>
                      <a:pt x="0" y="7"/>
                    </a:moveTo>
                    <a:cubicBezTo>
                      <a:pt x="8" y="0"/>
                      <a:pt x="29" y="6"/>
                      <a:pt x="42" y="4"/>
                    </a:cubicBezTo>
                    <a:cubicBezTo>
                      <a:pt x="42" y="5"/>
                      <a:pt x="42" y="6"/>
                      <a:pt x="42" y="7"/>
                    </a:cubicBezTo>
                    <a:cubicBezTo>
                      <a:pt x="28" y="7"/>
                      <a:pt x="14" y="7"/>
                      <a:pt x="0" y="7"/>
                    </a:cubicBezTo>
                    <a:close/>
                  </a:path>
                </a:pathLst>
              </a:custGeom>
              <a:solidFill>
                <a:srgbClr val="23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72" name="Freeform 392"/>
              <p:cNvSpPr/>
              <p:nvPr/>
            </p:nvSpPr>
            <p:spPr bwMode="auto">
              <a:xfrm>
                <a:off x="1224" y="2087"/>
                <a:ext cx="19" cy="82"/>
              </a:xfrm>
              <a:custGeom>
                <a:cxnLst>
                  <a:cxn ang="0">
                    <a:pos x="4" y="0"/>
                  </a:cxn>
                  <a:cxn ang="0">
                    <a:pos x="7" y="48"/>
                  </a:cxn>
                  <a:cxn ang="0">
                    <a:pos x="4" y="0"/>
                  </a:cxn>
                </a:cxnLst>
                <a:rect b="b" l="0" r="r" t="0"/>
                <a:pathLst>
                  <a:path h="48" w="11">
                    <a:moveTo>
                      <a:pt x="4" y="0"/>
                    </a:moveTo>
                    <a:cubicBezTo>
                      <a:pt x="11" y="10"/>
                      <a:pt x="5" y="33"/>
                      <a:pt x="7" y="48"/>
                    </a:cubicBezTo>
                    <a:cubicBezTo>
                      <a:pt x="0" y="38"/>
                      <a:pt x="6" y="15"/>
                      <a:pt x="4" y="0"/>
                    </a:cubicBezTo>
                    <a:close/>
                  </a:path>
                </a:pathLst>
              </a:custGeom>
              <a:solidFill>
                <a:srgbClr val="23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73" name="Freeform 393"/>
              <p:cNvSpPr/>
              <p:nvPr/>
            </p:nvSpPr>
            <p:spPr bwMode="auto">
              <a:xfrm>
                <a:off x="1673" y="2126"/>
                <a:ext cx="56" cy="19"/>
              </a:xfrm>
              <a:custGeom>
                <a:cxnLst>
                  <a:cxn ang="0">
                    <a:pos x="0" y="4"/>
                  </a:cxn>
                  <a:cxn ang="0">
                    <a:pos x="33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33">
                    <a:moveTo>
                      <a:pt x="0" y="4"/>
                    </a:moveTo>
                    <a:cubicBezTo>
                      <a:pt x="10" y="6"/>
                      <a:pt x="28" y="0"/>
                      <a:pt x="33" y="7"/>
                    </a:cubicBezTo>
                    <a:cubicBezTo>
                      <a:pt x="23" y="5"/>
                      <a:pt x="5" y="11"/>
                      <a:pt x="0" y="4"/>
                    </a:cubicBezTo>
                    <a:close/>
                  </a:path>
                </a:pathLst>
              </a:custGeom>
              <a:solidFill>
                <a:srgbClr val="173C4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74" name="Freeform 394"/>
              <p:cNvSpPr/>
              <p:nvPr/>
            </p:nvSpPr>
            <p:spPr bwMode="auto">
              <a:xfrm>
                <a:off x="2446" y="2126"/>
                <a:ext cx="51" cy="19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26" y="11"/>
                      <a:pt x="9" y="5"/>
                      <a:pt x="0" y="7"/>
                    </a:cubicBezTo>
                    <a:close/>
                  </a:path>
                </a:pathLst>
              </a:custGeom>
              <a:solidFill>
                <a:srgbClr val="173C4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75" name="Freeform 395"/>
              <p:cNvSpPr/>
              <p:nvPr/>
            </p:nvSpPr>
            <p:spPr bwMode="auto">
              <a:xfrm>
                <a:off x="1780" y="2131"/>
                <a:ext cx="107" cy="19"/>
              </a:xfrm>
              <a:custGeom>
                <a:cxnLst>
                  <a:cxn ang="0">
                    <a:pos x="0" y="4"/>
                  </a:cxn>
                  <a:cxn ang="0">
                    <a:pos x="63" y="7"/>
                  </a:cxn>
                  <a:cxn ang="0">
                    <a:pos x="0" y="4"/>
                  </a:cxn>
                </a:cxnLst>
                <a:rect b="b" l="0" r="r" t="0"/>
                <a:pathLst>
                  <a:path h="11" w="62">
                    <a:moveTo>
                      <a:pt x="0" y="4"/>
                    </a:moveTo>
                    <a:cubicBezTo>
                      <a:pt x="20" y="6"/>
                      <a:pt x="48" y="0"/>
                      <a:pt x="63" y="7"/>
                    </a:cubicBezTo>
                    <a:cubicBezTo>
                      <a:pt x="43" y="5"/>
                      <a:pt x="15" y="11"/>
                      <a:pt x="0" y="4"/>
                    </a:cubicBezTo>
                    <a:close/>
                  </a:path>
                </a:pathLst>
              </a:custGeom>
              <a:solidFill>
                <a:srgbClr val="1D475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76" name="Freeform 396"/>
              <p:cNvSpPr/>
              <p:nvPr/>
            </p:nvSpPr>
            <p:spPr bwMode="auto">
              <a:xfrm>
                <a:off x="2975" y="2131"/>
                <a:ext cx="142" cy="12"/>
              </a:xfrm>
              <a:custGeom>
                <a:cxnLst>
                  <a:cxn ang="0">
                    <a:pos x="0" y="7"/>
                  </a:cxn>
                  <a:cxn ang="0">
                    <a:pos x="84" y="4"/>
                  </a:cxn>
                  <a:cxn ang="0">
                    <a:pos x="84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84">
                    <a:moveTo>
                      <a:pt x="0" y="7"/>
                    </a:moveTo>
                    <a:cubicBezTo>
                      <a:pt x="22" y="0"/>
                      <a:pt x="57" y="6"/>
                      <a:pt x="84" y="4"/>
                    </a:cubicBezTo>
                    <a:cubicBezTo>
                      <a:pt x="84" y="5"/>
                      <a:pt x="84" y="6"/>
                      <a:pt x="84" y="7"/>
                    </a:cubicBezTo>
                    <a:cubicBezTo>
                      <a:pt x="56" y="7"/>
                      <a:pt x="28" y="7"/>
                      <a:pt x="0" y="7"/>
                    </a:cubicBezTo>
                    <a:close/>
                  </a:path>
                </a:pathLst>
              </a:custGeom>
              <a:solidFill>
                <a:srgbClr val="40869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77" name="Freeform 397"/>
              <p:cNvSpPr/>
              <p:nvPr/>
            </p:nvSpPr>
            <p:spPr bwMode="auto">
              <a:xfrm>
                <a:off x="1663" y="2148"/>
                <a:ext cx="143" cy="12"/>
              </a:xfrm>
              <a:custGeom>
                <a:cxnLst>
                  <a:cxn ang="0">
                    <a:pos x="0" y="0"/>
                  </a:cxn>
                  <a:cxn ang="0">
                    <a:pos x="84" y="0"/>
                  </a:cxn>
                  <a:cxn ang="0">
                    <a:pos x="84" y="3"/>
                  </a:cxn>
                  <a:cxn ang="0">
                    <a:pos x="0" y="0"/>
                  </a:cxn>
                </a:cxnLst>
                <a:rect b="b" l="0" r="r" t="0"/>
                <a:pathLst>
                  <a:path h="7" w="84">
                    <a:moveTo>
                      <a:pt x="0" y="0"/>
                    </a:moveTo>
                    <a:cubicBezTo>
                      <a:pt x="28" y="0"/>
                      <a:pt x="56" y="0"/>
                      <a:pt x="84" y="0"/>
                    </a:cubicBezTo>
                    <a:cubicBezTo>
                      <a:pt x="84" y="1"/>
                      <a:pt x="84" y="2"/>
                      <a:pt x="84" y="3"/>
                    </a:cubicBezTo>
                    <a:cubicBezTo>
                      <a:pt x="57" y="1"/>
                      <a:pt x="22" y="7"/>
                      <a:pt x="0" y="0"/>
                    </a:cubicBezTo>
                    <a:close/>
                  </a:path>
                </a:pathLst>
              </a:custGeom>
              <a:solidFill>
                <a:srgbClr val="40869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78" name="Freeform 398"/>
              <p:cNvSpPr/>
              <p:nvPr/>
            </p:nvSpPr>
            <p:spPr bwMode="auto">
              <a:xfrm>
                <a:off x="1943" y="2141"/>
                <a:ext cx="51" cy="12"/>
              </a:xfrm>
              <a:custGeom>
                <a:cxnLst>
                  <a:cxn ang="0">
                    <a:pos x="0" y="7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30" y="1"/>
                  </a:cxn>
                  <a:cxn ang="0">
                    <a:pos x="30" y="4"/>
                  </a:cxn>
                  <a:cxn ang="0">
                    <a:pos x="3" y="7"/>
                  </a:cxn>
                  <a:cxn ang="0">
                    <a:pos x="0" y="7"/>
                  </a:cxn>
                </a:cxnLst>
                <a:rect b="b" l="0" r="r" t="0"/>
                <a:pathLst>
                  <a:path h="7" w="30">
                    <a:moveTo>
                      <a:pt x="0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0" y="1"/>
                      <a:pt x="20" y="1"/>
                      <a:pt x="30" y="1"/>
                    </a:cubicBezTo>
                    <a:cubicBezTo>
                      <a:pt x="30" y="2"/>
                      <a:pt x="30" y="3"/>
                      <a:pt x="30" y="4"/>
                    </a:cubicBezTo>
                    <a:cubicBezTo>
                      <a:pt x="22" y="6"/>
                      <a:pt x="6" y="0"/>
                      <a:pt x="3" y="7"/>
                    </a:cubicBezTo>
                    <a:cubicBezTo>
                      <a:pt x="2" y="7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16333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79" name="Freeform 399"/>
              <p:cNvSpPr/>
              <p:nvPr/>
            </p:nvSpPr>
            <p:spPr bwMode="auto">
              <a:xfrm>
                <a:off x="3290" y="2148"/>
                <a:ext cx="153" cy="5"/>
              </a:xfrm>
              <a:custGeom>
                <a:cxnLst>
                  <a:cxn ang="0">
                    <a:pos x="0" y="0"/>
                  </a:cxn>
                  <a:cxn ang="0">
                    <a:pos x="90" y="0"/>
                  </a:cxn>
                  <a:cxn ang="0">
                    <a:pos x="9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3" w="90">
                    <a:moveTo>
                      <a:pt x="0" y="0"/>
                    </a:moveTo>
                    <a:cubicBezTo>
                      <a:pt x="30" y="0"/>
                      <a:pt x="60" y="0"/>
                      <a:pt x="90" y="0"/>
                    </a:cubicBezTo>
                    <a:cubicBezTo>
                      <a:pt x="90" y="1"/>
                      <a:pt x="90" y="2"/>
                      <a:pt x="90" y="3"/>
                    </a:cubicBezTo>
                    <a:cubicBezTo>
                      <a:pt x="60" y="3"/>
                      <a:pt x="3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173C4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80" name="Freeform 400"/>
              <p:cNvSpPr/>
              <p:nvPr/>
            </p:nvSpPr>
            <p:spPr bwMode="auto">
              <a:xfrm>
                <a:off x="3443" y="2135"/>
                <a:ext cx="305" cy="23"/>
              </a:xfrm>
              <a:custGeom>
                <a:cxnLst>
                  <a:cxn ang="0">
                    <a:pos x="0" y="8"/>
                  </a:cxn>
                  <a:cxn ang="0">
                    <a:pos x="180" y="14"/>
                  </a:cxn>
                  <a:cxn ang="0">
                    <a:pos x="177" y="14"/>
                  </a:cxn>
                  <a:cxn ang="0">
                    <a:pos x="0" y="11"/>
                  </a:cxn>
                  <a:cxn ang="0">
                    <a:pos x="0" y="8"/>
                  </a:cxn>
                </a:cxnLst>
                <a:rect b="b" l="0" r="r" t="0"/>
                <a:pathLst>
                  <a:path h="14" w="180">
                    <a:moveTo>
                      <a:pt x="0" y="8"/>
                    </a:moveTo>
                    <a:cubicBezTo>
                      <a:pt x="58" y="12"/>
                      <a:pt x="132" y="0"/>
                      <a:pt x="180" y="14"/>
                    </a:cubicBezTo>
                    <a:cubicBezTo>
                      <a:pt x="179" y="14"/>
                      <a:pt x="178" y="14"/>
                      <a:pt x="177" y="14"/>
                    </a:cubicBezTo>
                    <a:cubicBezTo>
                      <a:pt x="124" y="7"/>
                      <a:pt x="58" y="13"/>
                      <a:pt x="0" y="11"/>
                    </a:cubicBezTo>
                    <a:cubicBezTo>
                      <a:pt x="0" y="10"/>
                      <a:pt x="0" y="9"/>
                      <a:pt x="0" y="8"/>
                    </a:cubicBezTo>
                    <a:close/>
                  </a:path>
                </a:pathLst>
              </a:custGeom>
              <a:solidFill>
                <a:srgbClr val="1D475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81" name="Freeform 401"/>
              <p:cNvSpPr/>
              <p:nvPr/>
            </p:nvSpPr>
            <p:spPr bwMode="auto">
              <a:xfrm>
                <a:off x="2929" y="2147"/>
                <a:ext cx="56" cy="18"/>
              </a:xfrm>
              <a:custGeom>
                <a:cxnLst>
                  <a:cxn ang="0">
                    <a:pos x="0" y="7"/>
                  </a:cxn>
                  <a:cxn ang="0">
                    <a:pos x="33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3">
                    <a:moveTo>
                      <a:pt x="0" y="7"/>
                    </a:moveTo>
                    <a:cubicBezTo>
                      <a:pt x="5" y="0"/>
                      <a:pt x="23" y="6"/>
                      <a:pt x="33" y="4"/>
                    </a:cubicBezTo>
                    <a:cubicBezTo>
                      <a:pt x="28" y="11"/>
                      <a:pt x="10" y="5"/>
                      <a:pt x="0" y="7"/>
                    </a:cubicBezTo>
                    <a:close/>
                  </a:path>
                </a:pathLst>
              </a:custGeom>
              <a:solidFill>
                <a:srgbClr val="163339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82" name="Freeform 402"/>
              <p:cNvSpPr/>
              <p:nvPr/>
            </p:nvSpPr>
            <p:spPr bwMode="auto">
              <a:xfrm>
                <a:off x="3392" y="2177"/>
                <a:ext cx="51" cy="19"/>
              </a:xfrm>
              <a:custGeom>
                <a:cxnLst>
                  <a:cxn ang="0">
                    <a:pos x="0" y="7"/>
                  </a:cxn>
                  <a:cxn ang="0">
                    <a:pos x="30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0">
                    <a:moveTo>
                      <a:pt x="0" y="7"/>
                    </a:moveTo>
                    <a:cubicBezTo>
                      <a:pt x="4" y="0"/>
                      <a:pt x="21" y="6"/>
                      <a:pt x="30" y="4"/>
                    </a:cubicBezTo>
                    <a:cubicBezTo>
                      <a:pt x="26" y="11"/>
                      <a:pt x="9" y="5"/>
                      <a:pt x="0" y="7"/>
                    </a:cubicBezTo>
                    <a:close/>
                  </a:path>
                </a:pathLst>
              </a:custGeom>
              <a:solidFill>
                <a:srgbClr val="173C4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83" name="Freeform 403"/>
              <p:cNvSpPr/>
              <p:nvPr/>
            </p:nvSpPr>
            <p:spPr bwMode="auto">
              <a:xfrm>
                <a:off x="2395" y="2182"/>
                <a:ext cx="56" cy="19"/>
              </a:xfrm>
              <a:custGeom>
                <a:cxnLst>
                  <a:cxn ang="0">
                    <a:pos x="0" y="7"/>
                  </a:cxn>
                  <a:cxn ang="0">
                    <a:pos x="33" y="4"/>
                  </a:cxn>
                  <a:cxn ang="0">
                    <a:pos x="0" y="7"/>
                  </a:cxn>
                </a:cxnLst>
                <a:rect b="b" l="0" r="r" t="0"/>
                <a:pathLst>
                  <a:path h="11" w="33">
                    <a:moveTo>
                      <a:pt x="0" y="7"/>
                    </a:moveTo>
                    <a:cubicBezTo>
                      <a:pt x="5" y="0"/>
                      <a:pt x="23" y="6"/>
                      <a:pt x="33" y="4"/>
                    </a:cubicBezTo>
                    <a:cubicBezTo>
                      <a:pt x="28" y="11"/>
                      <a:pt x="10" y="5"/>
                      <a:pt x="0" y="7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84" name="Freeform 404"/>
              <p:cNvSpPr/>
              <p:nvPr/>
            </p:nvSpPr>
            <p:spPr bwMode="auto">
              <a:xfrm>
                <a:off x="2512" y="2177"/>
                <a:ext cx="41" cy="17"/>
              </a:xfrm>
              <a:custGeom>
                <a:cxnLst>
                  <a:cxn ang="0">
                    <a:pos x="24" y="7"/>
                  </a:cxn>
                  <a:cxn ang="0">
                    <a:pos x="24" y="10"/>
                  </a:cxn>
                  <a:cxn ang="0">
                    <a:pos x="3" y="10"/>
                  </a:cxn>
                  <a:cxn ang="0">
                    <a:pos x="0" y="7"/>
                  </a:cxn>
                  <a:cxn ang="0">
                    <a:pos x="24" y="4"/>
                  </a:cxn>
                  <a:cxn ang="0">
                    <a:pos x="24" y="7"/>
                  </a:cxn>
                </a:cxnLst>
                <a:rect b="b" l="0" r="r" t="0"/>
                <a:pathLst>
                  <a:path h="10" w="24">
                    <a:moveTo>
                      <a:pt x="24" y="7"/>
                    </a:moveTo>
                    <a:cubicBezTo>
                      <a:pt x="24" y="8"/>
                      <a:pt x="24" y="9"/>
                      <a:pt x="24" y="10"/>
                    </a:cubicBezTo>
                    <a:cubicBezTo>
                      <a:pt x="17" y="10"/>
                      <a:pt x="10" y="10"/>
                      <a:pt x="3" y="10"/>
                    </a:cubicBezTo>
                    <a:cubicBezTo>
                      <a:pt x="3" y="8"/>
                      <a:pt x="3" y="6"/>
                      <a:pt x="0" y="7"/>
                    </a:cubicBezTo>
                    <a:cubicBezTo>
                      <a:pt x="2" y="0"/>
                      <a:pt x="17" y="6"/>
                      <a:pt x="24" y="4"/>
                    </a:cubicBezTo>
                    <a:cubicBezTo>
                      <a:pt x="24" y="5"/>
                      <a:pt x="24" y="6"/>
                      <a:pt x="24" y="7"/>
                    </a:cubicBezTo>
                    <a:close/>
                  </a:path>
                </a:pathLst>
              </a:custGeom>
              <a:solidFill>
                <a:srgbClr val="23494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  <p:sp>
            <p:nvSpPr>
              <p:cNvPr id="2285" name="Freeform 405"/>
              <p:cNvSpPr/>
              <p:nvPr/>
            </p:nvSpPr>
            <p:spPr bwMode="auto">
              <a:xfrm>
                <a:off x="2090" y="2194"/>
                <a:ext cx="163" cy="5"/>
              </a:xfrm>
              <a:custGeom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96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3" w="96">
                    <a:moveTo>
                      <a:pt x="0" y="0"/>
                    </a:moveTo>
                    <a:cubicBezTo>
                      <a:pt x="32" y="0"/>
                      <a:pt x="64" y="0"/>
                      <a:pt x="96" y="0"/>
                    </a:cubicBezTo>
                    <a:cubicBezTo>
                      <a:pt x="96" y="1"/>
                      <a:pt x="96" y="2"/>
                      <a:pt x="96" y="3"/>
                    </a:cubicBezTo>
                    <a:cubicBezTo>
                      <a:pt x="64" y="3"/>
                      <a:pt x="32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3167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itchFamily="2" typeface="时尚中黑简体"/>
                  <a:ea charset="-122" pitchFamily="2" typeface="时尚中黑简体"/>
                </a:endParaRPr>
              </a:p>
            </p:txBody>
          </p:sp>
        </p:grpSp>
        <p:sp>
          <p:nvSpPr>
            <p:cNvPr id="1962" name="Freeform 407"/>
            <p:cNvSpPr/>
            <p:nvPr/>
          </p:nvSpPr>
          <p:spPr bwMode="auto">
            <a:xfrm>
              <a:off x="3576638" y="3482975"/>
              <a:ext cx="96838" cy="19050"/>
            </a:xfrm>
            <a:custGeom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7" w="36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0" y="7"/>
                    <a:pt x="11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349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63" name="Freeform 408"/>
            <p:cNvSpPr/>
            <p:nvPr/>
          </p:nvSpPr>
          <p:spPr bwMode="auto">
            <a:xfrm>
              <a:off x="5448300" y="3482975"/>
              <a:ext cx="88900" cy="31750"/>
            </a:xfrm>
            <a:custGeom>
              <a:cxnLst>
                <a:cxn ang="0">
                  <a:pos x="15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15" y="3"/>
                </a:cxn>
                <a:cxn ang="0">
                  <a:pos x="15" y="12"/>
                </a:cxn>
              </a:cxnLst>
              <a:rect b="b" l="0" r="r" t="0"/>
              <a:pathLst>
                <a:path h="12" w="33">
                  <a:moveTo>
                    <a:pt x="15" y="12"/>
                  </a:moveTo>
                  <a:cubicBezTo>
                    <a:pt x="12" y="6"/>
                    <a:pt x="5" y="4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33" y="7"/>
                    <a:pt x="20" y="1"/>
                    <a:pt x="15" y="3"/>
                  </a:cubicBezTo>
                  <a:cubicBezTo>
                    <a:pt x="15" y="6"/>
                    <a:pt x="15" y="9"/>
                    <a:pt x="15" y="12"/>
                  </a:cubicBezTo>
                  <a:close/>
                </a:path>
              </a:pathLst>
            </a:custGeom>
            <a:solidFill>
              <a:srgbClr val="0E46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64" name="Freeform 409"/>
            <p:cNvSpPr/>
            <p:nvPr/>
          </p:nvSpPr>
          <p:spPr bwMode="auto">
            <a:xfrm>
              <a:off x="3697288" y="3479800"/>
              <a:ext cx="153988" cy="30163"/>
            </a:xfrm>
            <a:custGeom>
              <a:cxnLst>
                <a:cxn ang="0">
                  <a:pos x="0" y="7"/>
                </a:cxn>
                <a:cxn ang="0">
                  <a:pos x="57" y="4"/>
                </a:cxn>
                <a:cxn ang="0">
                  <a:pos x="0" y="7"/>
                </a:cxn>
              </a:cxnLst>
              <a:rect b="b" l="0" r="r" t="0"/>
              <a:pathLst>
                <a:path h="11" w="57">
                  <a:moveTo>
                    <a:pt x="0" y="7"/>
                  </a:moveTo>
                  <a:cubicBezTo>
                    <a:pt x="13" y="0"/>
                    <a:pt x="39" y="6"/>
                    <a:pt x="57" y="4"/>
                  </a:cubicBezTo>
                  <a:cubicBezTo>
                    <a:pt x="44" y="11"/>
                    <a:pt x="18" y="5"/>
                    <a:pt x="0" y="7"/>
                  </a:cubicBezTo>
                  <a:close/>
                </a:path>
              </a:pathLst>
            </a:custGeom>
            <a:solidFill>
              <a:srgbClr val="1633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65" name="Freeform 410"/>
            <p:cNvSpPr/>
            <p:nvPr/>
          </p:nvSpPr>
          <p:spPr bwMode="auto">
            <a:xfrm>
              <a:off x="4843463" y="3479800"/>
              <a:ext cx="104775" cy="30163"/>
            </a:xfrm>
            <a:custGeom>
              <a:cxnLst>
                <a:cxn ang="0">
                  <a:pos x="0" y="7"/>
                </a:cxn>
                <a:cxn ang="0">
                  <a:pos x="39" y="4"/>
                </a:cxn>
                <a:cxn ang="0">
                  <a:pos x="0" y="7"/>
                </a:cxn>
              </a:cxnLst>
              <a:rect b="b" l="0" r="r" t="0"/>
              <a:pathLst>
                <a:path h="11" w="39">
                  <a:moveTo>
                    <a:pt x="0" y="7"/>
                  </a:moveTo>
                  <a:cubicBezTo>
                    <a:pt x="7" y="0"/>
                    <a:pt x="27" y="6"/>
                    <a:pt x="39" y="4"/>
                  </a:cubicBezTo>
                  <a:cubicBezTo>
                    <a:pt x="32" y="11"/>
                    <a:pt x="12" y="5"/>
                    <a:pt x="0" y="7"/>
                  </a:cubicBezTo>
                  <a:close/>
                </a:path>
              </a:pathLst>
            </a:custGeom>
            <a:solidFill>
              <a:srgbClr val="1633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66" name="Freeform 411"/>
            <p:cNvSpPr/>
            <p:nvPr/>
          </p:nvSpPr>
          <p:spPr bwMode="auto">
            <a:xfrm>
              <a:off x="4811713" y="3502025"/>
              <a:ext cx="128588" cy="12700"/>
            </a:xfrm>
            <a:custGeom>
              <a:cxnLst>
                <a:cxn ang="0">
                  <a:pos x="0" y="5"/>
                </a:cxn>
                <a:cxn ang="0">
                  <a:pos x="48" y="5"/>
                </a:cxn>
                <a:cxn ang="0">
                  <a:pos x="0" y="5"/>
                </a:cxn>
              </a:cxnLst>
              <a:rect b="b" l="0" r="r" t="0"/>
              <a:pathLst>
                <a:path h="5" w="48">
                  <a:moveTo>
                    <a:pt x="0" y="5"/>
                  </a:moveTo>
                  <a:cubicBezTo>
                    <a:pt x="9" y="0"/>
                    <a:pt x="39" y="0"/>
                    <a:pt x="48" y="5"/>
                  </a:cubicBezTo>
                  <a:cubicBezTo>
                    <a:pt x="32" y="5"/>
                    <a:pt x="16" y="5"/>
                    <a:pt x="0" y="5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67" name="Freeform 412"/>
            <p:cNvSpPr/>
            <p:nvPr/>
          </p:nvSpPr>
          <p:spPr bwMode="auto">
            <a:xfrm>
              <a:off x="4529138" y="3505200"/>
              <a:ext cx="112713" cy="28575"/>
            </a:xfrm>
            <a:custGeom>
              <a:cxnLst>
                <a:cxn ang="0">
                  <a:pos x="0" y="7"/>
                </a:cxn>
                <a:cxn ang="0">
                  <a:pos x="42" y="4"/>
                </a:cxn>
                <a:cxn ang="0">
                  <a:pos x="0" y="7"/>
                </a:cxn>
              </a:cxnLst>
              <a:rect b="b" l="0" r="r" t="0"/>
              <a:pathLst>
                <a:path h="11" w="42">
                  <a:moveTo>
                    <a:pt x="0" y="7"/>
                  </a:moveTo>
                  <a:cubicBezTo>
                    <a:pt x="8" y="0"/>
                    <a:pt x="29" y="6"/>
                    <a:pt x="42" y="4"/>
                  </a:cubicBezTo>
                  <a:cubicBezTo>
                    <a:pt x="34" y="11"/>
                    <a:pt x="13" y="5"/>
                    <a:pt x="0" y="7"/>
                  </a:cubicBezTo>
                  <a:close/>
                </a:path>
              </a:pathLst>
            </a:custGeom>
            <a:solidFill>
              <a:srgbClr val="0B546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68" name="Freeform 413"/>
            <p:cNvSpPr/>
            <p:nvPr/>
          </p:nvSpPr>
          <p:spPr bwMode="auto">
            <a:xfrm>
              <a:off x="4956175" y="3529013"/>
              <a:ext cx="80963" cy="31750"/>
            </a:xfrm>
            <a:custGeom>
              <a:cxnLst>
                <a:cxn ang="0">
                  <a:pos x="30" y="7"/>
                </a:cxn>
                <a:cxn ang="0">
                  <a:pos x="3" y="10"/>
                </a:cxn>
                <a:cxn ang="0">
                  <a:pos x="0" y="10"/>
                </a:cxn>
                <a:cxn ang="0">
                  <a:pos x="3" y="4"/>
                </a:cxn>
                <a:cxn ang="0">
                  <a:pos x="30" y="7"/>
                </a:cxn>
              </a:cxnLst>
              <a:rect b="b" l="0" r="r" t="0"/>
              <a:pathLst>
                <a:path h="12" w="30">
                  <a:moveTo>
                    <a:pt x="30" y="7"/>
                  </a:moveTo>
                  <a:cubicBezTo>
                    <a:pt x="20" y="7"/>
                    <a:pt x="15" y="12"/>
                    <a:pt x="3" y="10"/>
                  </a:cubicBezTo>
                  <a:cubicBezTo>
                    <a:pt x="2" y="10"/>
                    <a:pt x="1" y="10"/>
                    <a:pt x="0" y="10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11" y="6"/>
                    <a:pt x="27" y="0"/>
                    <a:pt x="30" y="7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69" name="Freeform 414"/>
            <p:cNvSpPr/>
            <p:nvPr/>
          </p:nvSpPr>
          <p:spPr bwMode="auto">
            <a:xfrm>
              <a:off x="1887538" y="3514725"/>
              <a:ext cx="26988" cy="88900"/>
            </a:xfrm>
            <a:custGeom>
              <a:cxnLst>
                <a:cxn ang="0">
                  <a:pos x="10" y="3"/>
                </a:cxn>
                <a:cxn ang="0">
                  <a:pos x="10" y="30"/>
                </a:cxn>
                <a:cxn ang="0">
                  <a:pos x="10" y="3"/>
                </a:cxn>
              </a:cxnLst>
              <a:rect b="b" l="0" r="r" t="0"/>
              <a:pathLst>
                <a:path h="33" w="10">
                  <a:moveTo>
                    <a:pt x="10" y="3"/>
                  </a:moveTo>
                  <a:cubicBezTo>
                    <a:pt x="10" y="12"/>
                    <a:pt x="10" y="21"/>
                    <a:pt x="10" y="30"/>
                  </a:cubicBezTo>
                  <a:cubicBezTo>
                    <a:pt x="0" y="33"/>
                    <a:pt x="0" y="0"/>
                    <a:pt x="10" y="3"/>
                  </a:cubicBezTo>
                  <a:close/>
                </a:path>
              </a:pathLst>
            </a:custGeom>
            <a:solidFill>
              <a:srgbClr val="2349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70" name="Freeform 415"/>
            <p:cNvSpPr/>
            <p:nvPr/>
          </p:nvSpPr>
          <p:spPr bwMode="auto">
            <a:xfrm>
              <a:off x="5400675" y="3532188"/>
              <a:ext cx="80963" cy="55563"/>
            </a:xfrm>
            <a:custGeom>
              <a:cxnLst>
                <a:cxn ang="0">
                  <a:pos x="0" y="21"/>
                </a:cxn>
                <a:cxn ang="0">
                  <a:pos x="27" y="0"/>
                </a:cxn>
                <a:cxn ang="0">
                  <a:pos x="0" y="21"/>
                </a:cxn>
              </a:cxnLst>
              <a:rect b="b" l="0" r="r" t="0"/>
              <a:pathLst>
                <a:path h="21" w="30">
                  <a:moveTo>
                    <a:pt x="0" y="21"/>
                  </a:moveTo>
                  <a:cubicBezTo>
                    <a:pt x="0" y="5"/>
                    <a:pt x="16" y="5"/>
                    <a:pt x="27" y="0"/>
                  </a:cubicBezTo>
                  <a:cubicBezTo>
                    <a:pt x="30" y="19"/>
                    <a:pt x="10" y="15"/>
                    <a:pt x="0" y="21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71" name="Freeform 416"/>
            <p:cNvSpPr/>
            <p:nvPr/>
          </p:nvSpPr>
          <p:spPr bwMode="auto">
            <a:xfrm>
              <a:off x="4956175" y="3556000"/>
              <a:ext cx="80963" cy="46038"/>
            </a:xfrm>
            <a:custGeom>
              <a:cxnLst>
                <a:cxn ang="0">
                  <a:pos x="30" y="12"/>
                </a:cxn>
                <a:cxn ang="0">
                  <a:pos x="0" y="15"/>
                </a:cxn>
                <a:cxn ang="0">
                  <a:pos x="0" y="6"/>
                </a:cxn>
                <a:cxn ang="0">
                  <a:pos x="30" y="12"/>
                </a:cxn>
              </a:cxnLst>
              <a:rect b="b" l="0" r="r" t="0"/>
              <a:pathLst>
                <a:path h="17" w="30">
                  <a:moveTo>
                    <a:pt x="30" y="12"/>
                  </a:moveTo>
                  <a:cubicBezTo>
                    <a:pt x="25" y="16"/>
                    <a:pt x="1" y="17"/>
                    <a:pt x="0" y="15"/>
                  </a:cubicBezTo>
                  <a:cubicBezTo>
                    <a:pt x="0" y="12"/>
                    <a:pt x="0" y="9"/>
                    <a:pt x="0" y="6"/>
                  </a:cubicBezTo>
                  <a:cubicBezTo>
                    <a:pt x="9" y="9"/>
                    <a:pt x="30" y="0"/>
                    <a:pt x="30" y="12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72" name="Freeform 417"/>
            <p:cNvSpPr/>
            <p:nvPr/>
          </p:nvSpPr>
          <p:spPr bwMode="auto">
            <a:xfrm>
              <a:off x="3181350" y="3587750"/>
              <a:ext cx="47625" cy="23813"/>
            </a:xfrm>
            <a:custGeom>
              <a:cxnLst>
                <a:cxn ang="0">
                  <a:pos x="0" y="9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0" y="9"/>
                </a:cxn>
              </a:cxnLst>
              <a:rect b="b" l="0" r="r" t="0"/>
              <a:pathLst>
                <a:path h="9" w="18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14" y="5"/>
                    <a:pt x="8" y="8"/>
                    <a:pt x="0" y="9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73" name="Freeform 418"/>
            <p:cNvSpPr/>
            <p:nvPr/>
          </p:nvSpPr>
          <p:spPr bwMode="auto">
            <a:xfrm>
              <a:off x="3317875" y="3587750"/>
              <a:ext cx="38100" cy="147638"/>
            </a:xfrm>
            <a:custGeom>
              <a:cxnLst>
                <a:cxn ang="0">
                  <a:pos x="6" y="0"/>
                </a:cxn>
                <a:cxn ang="0">
                  <a:pos x="0" y="45"/>
                </a:cxn>
                <a:cxn ang="0">
                  <a:pos x="6" y="0"/>
                </a:cxn>
              </a:cxnLst>
              <a:rect b="b" l="0" r="r" t="0"/>
              <a:pathLst>
                <a:path h="55" w="14">
                  <a:moveTo>
                    <a:pt x="6" y="0"/>
                  </a:moveTo>
                  <a:cubicBezTo>
                    <a:pt x="11" y="8"/>
                    <a:pt x="14" y="55"/>
                    <a:pt x="0" y="45"/>
                  </a:cubicBezTo>
                  <a:cubicBezTo>
                    <a:pt x="13" y="41"/>
                    <a:pt x="3" y="14"/>
                    <a:pt x="6" y="0"/>
                  </a:cubicBezTo>
                  <a:close/>
                </a:path>
              </a:pathLst>
            </a:custGeom>
            <a:solidFill>
              <a:srgbClr val="173C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74" name="Freeform 419"/>
            <p:cNvSpPr/>
            <p:nvPr/>
          </p:nvSpPr>
          <p:spPr bwMode="auto">
            <a:xfrm>
              <a:off x="1841500" y="2151063"/>
              <a:ext cx="12700" cy="1517650"/>
            </a:xfrm>
            <a:custGeom>
              <a:cxnLst>
                <a:cxn ang="0">
                  <a:pos x="0" y="0"/>
                </a:cxn>
                <a:cxn ang="0">
                  <a:pos x="0" y="564"/>
                </a:cxn>
                <a:cxn ang="0">
                  <a:pos x="0" y="0"/>
                </a:cxn>
              </a:cxnLst>
              <a:rect b="b" l="0" r="r" t="0"/>
              <a:pathLst>
                <a:path h="564" w="5">
                  <a:moveTo>
                    <a:pt x="0" y="0"/>
                  </a:moveTo>
                  <a:cubicBezTo>
                    <a:pt x="5" y="181"/>
                    <a:pt x="5" y="383"/>
                    <a:pt x="0" y="564"/>
                  </a:cubicBezTo>
                  <a:cubicBezTo>
                    <a:pt x="0" y="376"/>
                    <a:pt x="0" y="188"/>
                    <a:pt x="0" y="0"/>
                  </a:cubicBezTo>
                  <a:close/>
                </a:path>
              </a:pathLst>
            </a:custGeom>
            <a:solidFill>
              <a:srgbClr val="047EA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75" name="Freeform 420"/>
            <p:cNvSpPr/>
            <p:nvPr/>
          </p:nvSpPr>
          <p:spPr bwMode="auto">
            <a:xfrm>
              <a:off x="3286125" y="3579813"/>
              <a:ext cx="66675" cy="128588"/>
            </a:xfrm>
            <a:custGeom>
              <a:cxnLst>
                <a:cxn ang="0">
                  <a:pos x="0" y="12"/>
                </a:cxn>
                <a:cxn ang="0">
                  <a:pos x="18" y="3"/>
                </a:cxn>
                <a:cxn ang="0">
                  <a:pos x="12" y="48"/>
                </a:cxn>
                <a:cxn ang="0">
                  <a:pos x="0" y="45"/>
                </a:cxn>
                <a:cxn ang="0">
                  <a:pos x="0" y="12"/>
                </a:cxn>
              </a:cxnLst>
              <a:rect b="b" l="0" r="r" t="0"/>
              <a:pathLst>
                <a:path h="48" w="25">
                  <a:moveTo>
                    <a:pt x="0" y="12"/>
                  </a:moveTo>
                  <a:cubicBezTo>
                    <a:pt x="3" y="6"/>
                    <a:pt x="6" y="0"/>
                    <a:pt x="18" y="3"/>
                  </a:cubicBezTo>
                  <a:cubicBezTo>
                    <a:pt x="15" y="17"/>
                    <a:pt x="25" y="44"/>
                    <a:pt x="12" y="48"/>
                  </a:cubicBezTo>
                  <a:cubicBezTo>
                    <a:pt x="9" y="46"/>
                    <a:pt x="5" y="45"/>
                    <a:pt x="0" y="45"/>
                  </a:cubicBezTo>
                  <a:cubicBezTo>
                    <a:pt x="0" y="34"/>
                    <a:pt x="0" y="23"/>
                    <a:pt x="0" y="12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76" name="Freeform 421"/>
            <p:cNvSpPr/>
            <p:nvPr/>
          </p:nvSpPr>
          <p:spPr bwMode="auto">
            <a:xfrm>
              <a:off x="1951038" y="3556000"/>
              <a:ext cx="30163" cy="104775"/>
            </a:xfrm>
            <a:custGeom>
              <a:cxnLst>
                <a:cxn ang="0">
                  <a:pos x="4" y="0"/>
                </a:cxn>
                <a:cxn ang="0">
                  <a:pos x="7" y="39"/>
                </a:cxn>
                <a:cxn ang="0">
                  <a:pos x="4" y="0"/>
                </a:cxn>
              </a:cxnLst>
              <a:rect b="b" l="0" r="r" t="0"/>
              <a:pathLst>
                <a:path h="39" w="11">
                  <a:moveTo>
                    <a:pt x="4" y="0"/>
                  </a:moveTo>
                  <a:cubicBezTo>
                    <a:pt x="11" y="7"/>
                    <a:pt x="5" y="27"/>
                    <a:pt x="7" y="39"/>
                  </a:cubicBezTo>
                  <a:cubicBezTo>
                    <a:pt x="0" y="32"/>
                    <a:pt x="6" y="12"/>
                    <a:pt x="4" y="0"/>
                  </a:cubicBezTo>
                  <a:close/>
                </a:path>
              </a:pathLst>
            </a:custGeom>
            <a:solidFill>
              <a:srgbClr val="31677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77" name="Freeform 422"/>
            <p:cNvSpPr/>
            <p:nvPr/>
          </p:nvSpPr>
          <p:spPr bwMode="auto">
            <a:xfrm>
              <a:off x="2444750" y="3602038"/>
              <a:ext cx="163513" cy="31750"/>
            </a:xfrm>
            <a:custGeom>
              <a:cxnLst>
                <a:cxn ang="0">
                  <a:pos x="1" y="4"/>
                </a:cxn>
                <a:cxn ang="0">
                  <a:pos x="61" y="7"/>
                </a:cxn>
                <a:cxn ang="0">
                  <a:pos x="16" y="10"/>
                </a:cxn>
                <a:cxn ang="0">
                  <a:pos x="1" y="4"/>
                </a:cxn>
              </a:cxnLst>
              <a:rect b="b" l="0" r="r" t="0"/>
              <a:pathLst>
                <a:path h="12" w="61">
                  <a:moveTo>
                    <a:pt x="1" y="4"/>
                  </a:moveTo>
                  <a:cubicBezTo>
                    <a:pt x="20" y="6"/>
                    <a:pt x="47" y="0"/>
                    <a:pt x="61" y="7"/>
                  </a:cubicBezTo>
                  <a:cubicBezTo>
                    <a:pt x="43" y="5"/>
                    <a:pt x="34" y="12"/>
                    <a:pt x="16" y="10"/>
                  </a:cubicBezTo>
                  <a:cubicBezTo>
                    <a:pt x="17" y="2"/>
                    <a:pt x="0" y="12"/>
                    <a:pt x="1" y="4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78" name="Freeform 423"/>
            <p:cNvSpPr/>
            <p:nvPr/>
          </p:nvSpPr>
          <p:spPr bwMode="auto">
            <a:xfrm>
              <a:off x="3170238" y="3606800"/>
              <a:ext cx="58738" cy="61913"/>
            </a:xfrm>
            <a:custGeom>
              <a:cxnLst>
                <a:cxn ang="0">
                  <a:pos x="7" y="23"/>
                </a:cxn>
                <a:cxn ang="0">
                  <a:pos x="4" y="5"/>
                </a:cxn>
                <a:cxn ang="0">
                  <a:pos x="22" y="2"/>
                </a:cxn>
                <a:cxn ang="0">
                  <a:pos x="10" y="14"/>
                </a:cxn>
                <a:cxn ang="0">
                  <a:pos x="7" y="23"/>
                </a:cxn>
              </a:cxnLst>
              <a:rect b="b" l="0" r="r" t="0"/>
              <a:pathLst>
                <a:path h="23" w="22">
                  <a:moveTo>
                    <a:pt x="7" y="23"/>
                  </a:moveTo>
                  <a:cubicBezTo>
                    <a:pt x="0" y="23"/>
                    <a:pt x="6" y="10"/>
                    <a:pt x="4" y="5"/>
                  </a:cubicBezTo>
                  <a:cubicBezTo>
                    <a:pt x="13" y="7"/>
                    <a:pt x="13" y="0"/>
                    <a:pt x="22" y="2"/>
                  </a:cubicBezTo>
                  <a:cubicBezTo>
                    <a:pt x="21" y="7"/>
                    <a:pt x="1" y="9"/>
                    <a:pt x="10" y="14"/>
                  </a:cubicBezTo>
                  <a:cubicBezTo>
                    <a:pt x="8" y="16"/>
                    <a:pt x="7" y="19"/>
                    <a:pt x="7" y="23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79" name="Freeform 424"/>
            <p:cNvSpPr/>
            <p:nvPr/>
          </p:nvSpPr>
          <p:spPr bwMode="auto">
            <a:xfrm>
              <a:off x="3271838" y="3611563"/>
              <a:ext cx="14288" cy="88900"/>
            </a:xfrm>
            <a:custGeom>
              <a:cxnLst>
                <a:cxn ang="0">
                  <a:pos x="5" y="0"/>
                </a:cxn>
                <a:cxn ang="0">
                  <a:pos x="5" y="33"/>
                </a:cxn>
                <a:cxn ang="0">
                  <a:pos x="5" y="0"/>
                </a:cxn>
              </a:cxnLst>
              <a:rect b="b" l="0" r="r" t="0"/>
              <a:pathLst>
                <a:path h="33" w="5">
                  <a:moveTo>
                    <a:pt x="5" y="0"/>
                  </a:moveTo>
                  <a:cubicBezTo>
                    <a:pt x="5" y="11"/>
                    <a:pt x="5" y="22"/>
                    <a:pt x="5" y="33"/>
                  </a:cubicBezTo>
                  <a:cubicBezTo>
                    <a:pt x="0" y="29"/>
                    <a:pt x="0" y="4"/>
                    <a:pt x="5" y="0"/>
                  </a:cubicBezTo>
                  <a:close/>
                </a:path>
              </a:pathLst>
            </a:custGeom>
            <a:solidFill>
              <a:srgbClr val="1C40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80" name="Freeform 425"/>
            <p:cNvSpPr/>
            <p:nvPr/>
          </p:nvSpPr>
          <p:spPr bwMode="auto">
            <a:xfrm>
              <a:off x="5397500" y="3579813"/>
              <a:ext cx="157163" cy="473075"/>
            </a:xfrm>
            <a:custGeom>
              <a:cxnLst>
                <a:cxn ang="0">
                  <a:pos x="4" y="57"/>
                </a:cxn>
                <a:cxn ang="0">
                  <a:pos x="4" y="42"/>
                </a:cxn>
                <a:cxn ang="0">
                  <a:pos x="28" y="27"/>
                </a:cxn>
                <a:cxn ang="0">
                  <a:pos x="4" y="30"/>
                </a:cxn>
                <a:cxn ang="0">
                  <a:pos x="31" y="0"/>
                </a:cxn>
                <a:cxn ang="0">
                  <a:pos x="58" y="165"/>
                </a:cxn>
                <a:cxn ang="0">
                  <a:pos x="25" y="174"/>
                </a:cxn>
                <a:cxn ang="0">
                  <a:pos x="7" y="90"/>
                </a:cxn>
                <a:cxn ang="0">
                  <a:pos x="4" y="57"/>
                </a:cxn>
              </a:cxnLst>
              <a:rect b="b" l="0" r="r" t="0"/>
              <a:pathLst>
                <a:path h="176" w="57">
                  <a:moveTo>
                    <a:pt x="4" y="57"/>
                  </a:moveTo>
                  <a:cubicBezTo>
                    <a:pt x="4" y="52"/>
                    <a:pt x="4" y="47"/>
                    <a:pt x="4" y="42"/>
                  </a:cubicBezTo>
                  <a:cubicBezTo>
                    <a:pt x="8" y="33"/>
                    <a:pt x="18" y="30"/>
                    <a:pt x="28" y="27"/>
                  </a:cubicBezTo>
                  <a:cubicBezTo>
                    <a:pt x="22" y="19"/>
                    <a:pt x="12" y="31"/>
                    <a:pt x="4" y="30"/>
                  </a:cubicBezTo>
                  <a:cubicBezTo>
                    <a:pt x="0" y="7"/>
                    <a:pt x="12" y="0"/>
                    <a:pt x="31" y="0"/>
                  </a:cubicBezTo>
                  <a:cubicBezTo>
                    <a:pt x="48" y="47"/>
                    <a:pt x="54" y="105"/>
                    <a:pt x="58" y="165"/>
                  </a:cubicBezTo>
                  <a:cubicBezTo>
                    <a:pt x="43" y="164"/>
                    <a:pt x="41" y="176"/>
                    <a:pt x="25" y="174"/>
                  </a:cubicBezTo>
                  <a:cubicBezTo>
                    <a:pt x="21" y="144"/>
                    <a:pt x="12" y="119"/>
                    <a:pt x="7" y="90"/>
                  </a:cubicBezTo>
                  <a:cubicBezTo>
                    <a:pt x="5" y="80"/>
                    <a:pt x="11" y="62"/>
                    <a:pt x="4" y="57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81" name="Freeform 427"/>
            <p:cNvSpPr/>
            <p:nvPr/>
          </p:nvSpPr>
          <p:spPr bwMode="auto">
            <a:xfrm>
              <a:off x="4937125" y="3603625"/>
              <a:ext cx="100013" cy="53975"/>
            </a:xfrm>
            <a:custGeom>
              <a:cxnLst>
                <a:cxn ang="0">
                  <a:pos x="37" y="9"/>
                </a:cxn>
                <a:cxn ang="0">
                  <a:pos x="7" y="3"/>
                </a:cxn>
                <a:cxn ang="0">
                  <a:pos x="37" y="0"/>
                </a:cxn>
                <a:cxn ang="0">
                  <a:pos x="37" y="9"/>
                </a:cxn>
              </a:cxnLst>
              <a:rect b="b" l="0" r="r" t="0"/>
              <a:pathLst>
                <a:path h="20" w="37">
                  <a:moveTo>
                    <a:pt x="37" y="9"/>
                  </a:moveTo>
                  <a:cubicBezTo>
                    <a:pt x="37" y="20"/>
                    <a:pt x="0" y="19"/>
                    <a:pt x="7" y="3"/>
                  </a:cubicBezTo>
                  <a:cubicBezTo>
                    <a:pt x="19" y="4"/>
                    <a:pt x="29" y="3"/>
                    <a:pt x="37" y="0"/>
                  </a:cubicBezTo>
                  <a:cubicBezTo>
                    <a:pt x="37" y="3"/>
                    <a:pt x="37" y="6"/>
                    <a:pt x="37" y="9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82" name="Freeform 430"/>
            <p:cNvSpPr/>
            <p:nvPr/>
          </p:nvSpPr>
          <p:spPr bwMode="auto">
            <a:xfrm>
              <a:off x="3016250" y="3571875"/>
              <a:ext cx="26988" cy="104775"/>
            </a:xfrm>
            <a:custGeom>
              <a:cxnLst>
                <a:cxn ang="0">
                  <a:pos x="1" y="12"/>
                </a:cxn>
                <a:cxn ang="0">
                  <a:pos x="4" y="39"/>
                </a:cxn>
                <a:cxn ang="0">
                  <a:pos x="4" y="33"/>
                </a:cxn>
                <a:cxn ang="0">
                  <a:pos x="1" y="12"/>
                </a:cxn>
              </a:cxnLst>
              <a:rect b="b" l="0" r="r" t="0"/>
              <a:pathLst>
                <a:path h="39" w="10">
                  <a:moveTo>
                    <a:pt x="1" y="12"/>
                  </a:moveTo>
                  <a:cubicBezTo>
                    <a:pt x="9" y="0"/>
                    <a:pt x="10" y="37"/>
                    <a:pt x="4" y="39"/>
                  </a:cubicBezTo>
                  <a:cubicBezTo>
                    <a:pt x="4" y="37"/>
                    <a:pt x="4" y="35"/>
                    <a:pt x="4" y="33"/>
                  </a:cubicBezTo>
                  <a:cubicBezTo>
                    <a:pt x="0" y="29"/>
                    <a:pt x="1" y="20"/>
                    <a:pt x="1" y="12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83" name="Freeform 431"/>
            <p:cNvSpPr/>
            <p:nvPr/>
          </p:nvSpPr>
          <p:spPr bwMode="auto">
            <a:xfrm>
              <a:off x="5341938" y="3684588"/>
              <a:ext cx="34925" cy="73025"/>
            </a:xfrm>
            <a:custGeom>
              <a:cxnLst>
                <a:cxn ang="0">
                  <a:pos x="4" y="3"/>
                </a:cxn>
                <a:cxn ang="0">
                  <a:pos x="13" y="0"/>
                </a:cxn>
                <a:cxn ang="0">
                  <a:pos x="13" y="3"/>
                </a:cxn>
                <a:cxn ang="0">
                  <a:pos x="13" y="6"/>
                </a:cxn>
                <a:cxn ang="0">
                  <a:pos x="7" y="27"/>
                </a:cxn>
                <a:cxn ang="0">
                  <a:pos x="4" y="3"/>
                </a:cxn>
              </a:cxnLst>
              <a:rect b="b" l="0" r="r" t="0"/>
              <a:pathLst>
                <a:path h="27" w="13">
                  <a:moveTo>
                    <a:pt x="4" y="3"/>
                  </a:moveTo>
                  <a:cubicBezTo>
                    <a:pt x="9" y="4"/>
                    <a:pt x="9" y="0"/>
                    <a:pt x="13" y="0"/>
                  </a:cubicBezTo>
                  <a:cubicBezTo>
                    <a:pt x="13" y="1"/>
                    <a:pt x="13" y="2"/>
                    <a:pt x="13" y="3"/>
                  </a:cubicBezTo>
                  <a:cubicBezTo>
                    <a:pt x="13" y="4"/>
                    <a:pt x="13" y="5"/>
                    <a:pt x="13" y="6"/>
                  </a:cubicBezTo>
                  <a:cubicBezTo>
                    <a:pt x="2" y="4"/>
                    <a:pt x="9" y="20"/>
                    <a:pt x="7" y="27"/>
                  </a:cubicBezTo>
                  <a:cubicBezTo>
                    <a:pt x="0" y="25"/>
                    <a:pt x="6" y="10"/>
                    <a:pt x="4" y="3"/>
                  </a:cubicBezTo>
                  <a:close/>
                </a:path>
              </a:pathLst>
            </a:custGeom>
            <a:solidFill>
              <a:srgbClr val="1633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84" name="Freeform 432"/>
            <p:cNvSpPr/>
            <p:nvPr/>
          </p:nvSpPr>
          <p:spPr bwMode="auto">
            <a:xfrm>
              <a:off x="5053013" y="3695700"/>
              <a:ext cx="73025" cy="31750"/>
            </a:xfrm>
            <a:custGeom>
              <a:cxnLst>
                <a:cxn ang="0">
                  <a:pos x="27" y="8"/>
                </a:cxn>
                <a:cxn ang="0">
                  <a:pos x="0" y="5"/>
                </a:cxn>
                <a:cxn ang="0">
                  <a:pos x="21" y="2"/>
                </a:cxn>
                <a:cxn ang="0">
                  <a:pos x="27" y="8"/>
                </a:cxn>
              </a:cxnLst>
              <a:rect b="b" l="0" r="r" t="0"/>
              <a:pathLst>
                <a:path h="12" w="27">
                  <a:moveTo>
                    <a:pt x="27" y="8"/>
                  </a:moveTo>
                  <a:cubicBezTo>
                    <a:pt x="19" y="6"/>
                    <a:pt x="3" y="12"/>
                    <a:pt x="0" y="5"/>
                  </a:cubicBezTo>
                  <a:cubicBezTo>
                    <a:pt x="7" y="4"/>
                    <a:pt x="11" y="0"/>
                    <a:pt x="21" y="2"/>
                  </a:cubicBezTo>
                  <a:cubicBezTo>
                    <a:pt x="21" y="6"/>
                    <a:pt x="26" y="5"/>
                    <a:pt x="27" y="8"/>
                  </a:cubicBezTo>
                  <a:close/>
                </a:path>
              </a:pathLst>
            </a:custGeom>
            <a:solidFill>
              <a:srgbClr val="0E46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85" name="Freeform 433"/>
            <p:cNvSpPr/>
            <p:nvPr/>
          </p:nvSpPr>
          <p:spPr bwMode="auto">
            <a:xfrm>
              <a:off x="1846263" y="2255838"/>
              <a:ext cx="30163" cy="1470025"/>
            </a:xfrm>
            <a:custGeom>
              <a:cxnLst>
                <a:cxn ang="0">
                  <a:pos x="4" y="546"/>
                </a:cxn>
                <a:cxn ang="0">
                  <a:pos x="7" y="0"/>
                </a:cxn>
                <a:cxn ang="0">
                  <a:pos x="4" y="546"/>
                </a:cxn>
              </a:cxnLst>
              <a:rect b="b" l="0" r="r" t="0"/>
              <a:pathLst>
                <a:path h="546" w="11">
                  <a:moveTo>
                    <a:pt x="4" y="546"/>
                  </a:moveTo>
                  <a:cubicBezTo>
                    <a:pt x="6" y="365"/>
                    <a:pt x="0" y="176"/>
                    <a:pt x="7" y="0"/>
                  </a:cubicBezTo>
                  <a:cubicBezTo>
                    <a:pt x="5" y="181"/>
                    <a:pt x="11" y="370"/>
                    <a:pt x="4" y="546"/>
                  </a:cubicBezTo>
                  <a:close/>
                </a:path>
              </a:pathLst>
            </a:custGeom>
            <a:solidFill>
              <a:srgbClr val="31677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86" name="Freeform 434"/>
            <p:cNvSpPr/>
            <p:nvPr/>
          </p:nvSpPr>
          <p:spPr bwMode="auto">
            <a:xfrm>
              <a:off x="3162300" y="3719513"/>
              <a:ext cx="69850" cy="26988"/>
            </a:xfrm>
            <a:custGeom>
              <a:cxnLst>
                <a:cxn ang="0">
                  <a:pos x="1" y="8"/>
                </a:cxn>
                <a:cxn ang="0">
                  <a:pos x="16" y="2"/>
                </a:cxn>
                <a:cxn ang="0">
                  <a:pos x="25" y="8"/>
                </a:cxn>
                <a:cxn ang="0">
                  <a:pos x="1" y="8"/>
                </a:cxn>
              </a:cxnLst>
              <a:rect b="b" l="0" r="r" t="0"/>
              <a:pathLst>
                <a:path h="10" w="26">
                  <a:moveTo>
                    <a:pt x="1" y="8"/>
                  </a:moveTo>
                  <a:cubicBezTo>
                    <a:pt x="0" y="0"/>
                    <a:pt x="17" y="10"/>
                    <a:pt x="16" y="2"/>
                  </a:cubicBezTo>
                  <a:cubicBezTo>
                    <a:pt x="21" y="2"/>
                    <a:pt x="26" y="2"/>
                    <a:pt x="25" y="8"/>
                  </a:cubicBezTo>
                  <a:cubicBezTo>
                    <a:pt x="17" y="8"/>
                    <a:pt x="9" y="8"/>
                    <a:pt x="1" y="8"/>
                  </a:cubicBezTo>
                  <a:close/>
                </a:path>
              </a:pathLst>
            </a:custGeom>
            <a:solidFill>
              <a:srgbClr val="1C40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87" name="Freeform 435"/>
            <p:cNvSpPr/>
            <p:nvPr/>
          </p:nvSpPr>
          <p:spPr bwMode="auto">
            <a:xfrm>
              <a:off x="3052763" y="3633788"/>
              <a:ext cx="17463" cy="115888"/>
            </a:xfrm>
            <a:custGeom>
              <a:cxnLst>
                <a:cxn ang="0">
                  <a:pos x="0" y="43"/>
                </a:cxn>
                <a:cxn ang="0">
                  <a:pos x="0" y="1"/>
                </a:cxn>
                <a:cxn ang="0">
                  <a:pos x="3" y="16"/>
                </a:cxn>
                <a:cxn ang="0">
                  <a:pos x="0" y="43"/>
                </a:cxn>
              </a:cxnLst>
              <a:rect b="b" l="0" r="r" t="0"/>
              <a:pathLst>
                <a:path h="43" w="7">
                  <a:moveTo>
                    <a:pt x="0" y="43"/>
                  </a:moveTo>
                  <a:cubicBezTo>
                    <a:pt x="0" y="29"/>
                    <a:pt x="0" y="15"/>
                    <a:pt x="0" y="1"/>
                  </a:cubicBezTo>
                  <a:cubicBezTo>
                    <a:pt x="7" y="0"/>
                    <a:pt x="1" y="12"/>
                    <a:pt x="3" y="16"/>
                  </a:cubicBezTo>
                  <a:cubicBezTo>
                    <a:pt x="1" y="24"/>
                    <a:pt x="7" y="40"/>
                    <a:pt x="0" y="43"/>
                  </a:cubicBezTo>
                  <a:close/>
                </a:path>
              </a:pathLst>
            </a:custGeom>
            <a:solidFill>
              <a:srgbClr val="265D7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88" name="Freeform 436"/>
            <p:cNvSpPr/>
            <p:nvPr/>
          </p:nvSpPr>
          <p:spPr bwMode="auto">
            <a:xfrm>
              <a:off x="3100388" y="3733800"/>
              <a:ext cx="128588" cy="31750"/>
            </a:xfrm>
            <a:custGeom>
              <a:cxnLst>
                <a:cxn ang="0">
                  <a:pos x="18" y="3"/>
                </a:cxn>
                <a:cxn ang="0">
                  <a:pos x="48" y="9"/>
                </a:cxn>
                <a:cxn ang="0">
                  <a:pos x="18" y="3"/>
                </a:cxn>
              </a:cxnLst>
              <a:rect b="b" l="0" r="r" t="0"/>
              <a:pathLst>
                <a:path h="12" w="48">
                  <a:moveTo>
                    <a:pt x="18" y="3"/>
                  </a:moveTo>
                  <a:cubicBezTo>
                    <a:pt x="21" y="12"/>
                    <a:pt x="45" y="0"/>
                    <a:pt x="48" y="9"/>
                  </a:cubicBezTo>
                  <a:cubicBezTo>
                    <a:pt x="39" y="9"/>
                    <a:pt x="0" y="11"/>
                    <a:pt x="18" y="3"/>
                  </a:cubicBezTo>
                  <a:close/>
                </a:path>
              </a:pathLst>
            </a:custGeom>
            <a:solidFill>
              <a:srgbClr val="28576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89" name="Freeform 437"/>
            <p:cNvSpPr/>
            <p:nvPr/>
          </p:nvSpPr>
          <p:spPr bwMode="auto">
            <a:xfrm>
              <a:off x="5324475" y="3749675"/>
              <a:ext cx="30163" cy="104775"/>
            </a:xfrm>
            <a:custGeom>
              <a:cxnLst>
                <a:cxn ang="0">
                  <a:pos x="4" y="0"/>
                </a:cxn>
                <a:cxn ang="0">
                  <a:pos x="7" y="39"/>
                </a:cxn>
                <a:cxn ang="0">
                  <a:pos x="4" y="0"/>
                </a:cxn>
              </a:cxnLst>
              <a:rect b="b" l="0" r="r" t="0"/>
              <a:pathLst>
                <a:path h="39" w="11">
                  <a:moveTo>
                    <a:pt x="4" y="0"/>
                  </a:moveTo>
                  <a:cubicBezTo>
                    <a:pt x="11" y="7"/>
                    <a:pt x="5" y="27"/>
                    <a:pt x="7" y="39"/>
                  </a:cubicBezTo>
                  <a:cubicBezTo>
                    <a:pt x="0" y="32"/>
                    <a:pt x="6" y="12"/>
                    <a:pt x="4" y="0"/>
                  </a:cubicBezTo>
                  <a:close/>
                </a:path>
              </a:pathLst>
            </a:custGeom>
            <a:solidFill>
              <a:srgbClr val="28576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90" name="Freeform 438"/>
            <p:cNvSpPr/>
            <p:nvPr/>
          </p:nvSpPr>
          <p:spPr bwMode="auto">
            <a:xfrm>
              <a:off x="5397500" y="3733800"/>
              <a:ext cx="30163" cy="88900"/>
            </a:xfrm>
            <a:custGeom>
              <a:cxnLst>
                <a:cxn ang="0">
                  <a:pos x="4" y="0"/>
                </a:cxn>
                <a:cxn ang="0">
                  <a:pos x="7" y="33"/>
                </a:cxn>
                <a:cxn ang="0">
                  <a:pos x="4" y="0"/>
                </a:cxn>
              </a:cxnLst>
              <a:rect b="b" l="0" r="r" t="0"/>
              <a:pathLst>
                <a:path h="33" w="11">
                  <a:moveTo>
                    <a:pt x="4" y="0"/>
                  </a:moveTo>
                  <a:cubicBezTo>
                    <a:pt x="11" y="5"/>
                    <a:pt x="5" y="23"/>
                    <a:pt x="7" y="33"/>
                  </a:cubicBezTo>
                  <a:cubicBezTo>
                    <a:pt x="0" y="28"/>
                    <a:pt x="6" y="10"/>
                    <a:pt x="4" y="0"/>
                  </a:cubicBezTo>
                  <a:close/>
                </a:path>
              </a:pathLst>
            </a:custGeom>
            <a:solidFill>
              <a:srgbClr val="1D475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91" name="Freeform 439"/>
            <p:cNvSpPr/>
            <p:nvPr/>
          </p:nvSpPr>
          <p:spPr bwMode="auto">
            <a:xfrm>
              <a:off x="2551113" y="3797300"/>
              <a:ext cx="104775" cy="14288"/>
            </a:xfrm>
            <a:custGeom>
              <a:cxnLst>
                <a:cxn ang="0">
                  <a:pos x="0" y="0"/>
                </a:cxn>
                <a:cxn ang="0">
                  <a:pos x="39" y="0"/>
                </a:cxn>
                <a:cxn ang="0">
                  <a:pos x="0" y="0"/>
                </a:cxn>
              </a:cxnLst>
              <a:rect b="b" l="0" r="r" t="0"/>
              <a:pathLst>
                <a:path h="5" w="39">
                  <a:moveTo>
                    <a:pt x="0" y="0"/>
                  </a:moveTo>
                  <a:cubicBezTo>
                    <a:pt x="13" y="0"/>
                    <a:pt x="26" y="0"/>
                    <a:pt x="39" y="0"/>
                  </a:cubicBezTo>
                  <a:cubicBezTo>
                    <a:pt x="33" y="5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1E8DB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92" name="Freeform 440"/>
            <p:cNvSpPr/>
            <p:nvPr/>
          </p:nvSpPr>
          <p:spPr bwMode="auto">
            <a:xfrm>
              <a:off x="3221038" y="3797300"/>
              <a:ext cx="57150" cy="30163"/>
            </a:xfrm>
            <a:custGeom>
              <a:cxnLst>
                <a:cxn ang="0">
                  <a:pos x="21" y="6"/>
                </a:cxn>
                <a:cxn ang="0">
                  <a:pos x="3" y="0"/>
                </a:cxn>
                <a:cxn ang="0">
                  <a:pos x="18" y="0"/>
                </a:cxn>
                <a:cxn ang="0">
                  <a:pos x="21" y="6"/>
                </a:cxn>
              </a:cxnLst>
              <a:rect b="b" l="0" r="r" t="0"/>
              <a:pathLst>
                <a:path h="11" w="21">
                  <a:moveTo>
                    <a:pt x="21" y="6"/>
                  </a:moveTo>
                  <a:cubicBezTo>
                    <a:pt x="15" y="4"/>
                    <a:pt x="0" y="11"/>
                    <a:pt x="3" y="0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18" y="3"/>
                    <a:pt x="20" y="4"/>
                    <a:pt x="21" y="6"/>
                  </a:cubicBezTo>
                  <a:close/>
                </a:path>
              </a:pathLst>
            </a:custGeom>
            <a:solidFill>
              <a:srgbClr val="28576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93" name="Freeform 441"/>
            <p:cNvSpPr/>
            <p:nvPr/>
          </p:nvSpPr>
          <p:spPr bwMode="auto">
            <a:xfrm>
              <a:off x="1822450" y="3789363"/>
              <a:ext cx="34925" cy="80963"/>
            </a:xfrm>
            <a:custGeom>
              <a:cxnLst>
                <a:cxn ang="0">
                  <a:pos x="10" y="9"/>
                </a:cxn>
                <a:cxn ang="0">
                  <a:pos x="4" y="30"/>
                </a:cxn>
                <a:cxn ang="0">
                  <a:pos x="7" y="0"/>
                </a:cxn>
                <a:cxn ang="0">
                  <a:pos x="10" y="9"/>
                </a:cxn>
              </a:cxnLst>
              <a:rect b="b" l="0" r="r" t="0"/>
              <a:pathLst>
                <a:path h="30" w="13">
                  <a:moveTo>
                    <a:pt x="10" y="9"/>
                  </a:moveTo>
                  <a:cubicBezTo>
                    <a:pt x="9" y="17"/>
                    <a:pt x="13" y="30"/>
                    <a:pt x="4" y="30"/>
                  </a:cubicBezTo>
                  <a:cubicBezTo>
                    <a:pt x="6" y="21"/>
                    <a:pt x="0" y="4"/>
                    <a:pt x="7" y="0"/>
                  </a:cubicBezTo>
                  <a:cubicBezTo>
                    <a:pt x="7" y="4"/>
                    <a:pt x="6" y="9"/>
                    <a:pt x="10" y="9"/>
                  </a:cubicBezTo>
                  <a:close/>
                </a:path>
              </a:pathLst>
            </a:custGeom>
            <a:solidFill>
              <a:srgbClr val="0E46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94" name="Freeform 442"/>
            <p:cNvSpPr/>
            <p:nvPr/>
          </p:nvSpPr>
          <p:spPr bwMode="auto">
            <a:xfrm>
              <a:off x="2066925" y="3741738"/>
              <a:ext cx="57150" cy="185738"/>
            </a:xfrm>
            <a:custGeom>
              <a:cxnLst>
                <a:cxn ang="0">
                  <a:pos x="12" y="27"/>
                </a:cxn>
                <a:cxn ang="0">
                  <a:pos x="9" y="39"/>
                </a:cxn>
                <a:cxn ang="0">
                  <a:pos x="21" y="51"/>
                </a:cxn>
                <a:cxn ang="0">
                  <a:pos x="9" y="69"/>
                </a:cxn>
                <a:cxn ang="0">
                  <a:pos x="6" y="51"/>
                </a:cxn>
                <a:cxn ang="0">
                  <a:pos x="0" y="60"/>
                </a:cxn>
                <a:cxn ang="0">
                  <a:pos x="6" y="24"/>
                </a:cxn>
                <a:cxn ang="0">
                  <a:pos x="9" y="0"/>
                </a:cxn>
                <a:cxn ang="0">
                  <a:pos x="12" y="27"/>
                </a:cxn>
              </a:cxnLst>
              <a:rect b="b" l="0" r="r" t="0"/>
              <a:pathLst>
                <a:path h="69" w="21">
                  <a:moveTo>
                    <a:pt x="12" y="27"/>
                  </a:moveTo>
                  <a:cubicBezTo>
                    <a:pt x="13" y="33"/>
                    <a:pt x="9" y="34"/>
                    <a:pt x="9" y="39"/>
                  </a:cubicBezTo>
                  <a:cubicBezTo>
                    <a:pt x="12" y="44"/>
                    <a:pt x="18" y="46"/>
                    <a:pt x="21" y="51"/>
                  </a:cubicBezTo>
                  <a:cubicBezTo>
                    <a:pt x="18" y="58"/>
                    <a:pt x="18" y="68"/>
                    <a:pt x="9" y="69"/>
                  </a:cubicBezTo>
                  <a:cubicBezTo>
                    <a:pt x="7" y="64"/>
                    <a:pt x="13" y="51"/>
                    <a:pt x="6" y="51"/>
                  </a:cubicBezTo>
                  <a:cubicBezTo>
                    <a:pt x="6" y="56"/>
                    <a:pt x="4" y="59"/>
                    <a:pt x="0" y="60"/>
                  </a:cubicBezTo>
                  <a:cubicBezTo>
                    <a:pt x="4" y="50"/>
                    <a:pt x="5" y="37"/>
                    <a:pt x="6" y="24"/>
                  </a:cubicBezTo>
                  <a:cubicBezTo>
                    <a:pt x="8" y="17"/>
                    <a:pt x="2" y="2"/>
                    <a:pt x="9" y="0"/>
                  </a:cubicBezTo>
                  <a:cubicBezTo>
                    <a:pt x="16" y="3"/>
                    <a:pt x="10" y="19"/>
                    <a:pt x="12" y="2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95" name="Freeform 443"/>
            <p:cNvSpPr/>
            <p:nvPr/>
          </p:nvSpPr>
          <p:spPr bwMode="auto">
            <a:xfrm>
              <a:off x="5346700" y="3695700"/>
              <a:ext cx="93663" cy="336550"/>
            </a:xfrm>
            <a:custGeom>
              <a:cxnLst>
                <a:cxn ang="0">
                  <a:pos x="17" y="35"/>
                </a:cxn>
                <a:cxn ang="0">
                  <a:pos x="35" y="119"/>
                </a:cxn>
                <a:cxn ang="0">
                  <a:pos x="11" y="104"/>
                </a:cxn>
                <a:cxn ang="0">
                  <a:pos x="8" y="101"/>
                </a:cxn>
                <a:cxn ang="0">
                  <a:pos x="5" y="95"/>
                </a:cxn>
                <a:cxn ang="0">
                  <a:pos x="5" y="44"/>
                </a:cxn>
                <a:cxn ang="0">
                  <a:pos x="5" y="23"/>
                </a:cxn>
                <a:cxn ang="0">
                  <a:pos x="11" y="2"/>
                </a:cxn>
                <a:cxn ang="0">
                  <a:pos x="17" y="35"/>
                </a:cxn>
              </a:cxnLst>
              <a:rect b="b" l="0" r="r" t="0"/>
              <a:pathLst>
                <a:path h="125" w="35">
                  <a:moveTo>
                    <a:pt x="17" y="35"/>
                  </a:moveTo>
                  <a:cubicBezTo>
                    <a:pt x="24" y="62"/>
                    <a:pt x="30" y="90"/>
                    <a:pt x="35" y="119"/>
                  </a:cubicBezTo>
                  <a:cubicBezTo>
                    <a:pt x="28" y="125"/>
                    <a:pt x="15" y="111"/>
                    <a:pt x="11" y="104"/>
                  </a:cubicBezTo>
                  <a:cubicBezTo>
                    <a:pt x="11" y="102"/>
                    <a:pt x="11" y="100"/>
                    <a:pt x="8" y="101"/>
                  </a:cubicBezTo>
                  <a:cubicBezTo>
                    <a:pt x="7" y="99"/>
                    <a:pt x="5" y="98"/>
                    <a:pt x="5" y="95"/>
                  </a:cubicBezTo>
                  <a:cubicBezTo>
                    <a:pt x="5" y="78"/>
                    <a:pt x="5" y="61"/>
                    <a:pt x="5" y="44"/>
                  </a:cubicBezTo>
                  <a:cubicBezTo>
                    <a:pt x="5" y="37"/>
                    <a:pt x="5" y="30"/>
                    <a:pt x="5" y="23"/>
                  </a:cubicBezTo>
                  <a:cubicBezTo>
                    <a:pt x="7" y="16"/>
                    <a:pt x="0" y="0"/>
                    <a:pt x="11" y="2"/>
                  </a:cubicBezTo>
                  <a:cubicBezTo>
                    <a:pt x="20" y="6"/>
                    <a:pt x="8" y="31"/>
                    <a:pt x="17" y="35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96" name="Freeform 444"/>
            <p:cNvSpPr/>
            <p:nvPr/>
          </p:nvSpPr>
          <p:spPr bwMode="auto">
            <a:xfrm>
              <a:off x="7086600" y="3827463"/>
              <a:ext cx="88900" cy="30163"/>
            </a:xfrm>
            <a:custGeom>
              <a:cxnLst>
                <a:cxn ang="0">
                  <a:pos x="0" y="4"/>
                </a:cxn>
                <a:cxn ang="0">
                  <a:pos x="33" y="7"/>
                </a:cxn>
                <a:cxn ang="0">
                  <a:pos x="0" y="4"/>
                </a:cxn>
              </a:cxnLst>
              <a:rect b="b" l="0" r="r" t="0"/>
              <a:pathLst>
                <a:path h="11" w="33">
                  <a:moveTo>
                    <a:pt x="0" y="4"/>
                  </a:moveTo>
                  <a:cubicBezTo>
                    <a:pt x="10" y="6"/>
                    <a:pt x="28" y="0"/>
                    <a:pt x="33" y="7"/>
                  </a:cubicBezTo>
                  <a:cubicBezTo>
                    <a:pt x="23" y="5"/>
                    <a:pt x="5" y="11"/>
                    <a:pt x="0" y="4"/>
                  </a:cubicBezTo>
                  <a:close/>
                </a:path>
              </a:pathLst>
            </a:custGeom>
            <a:solidFill>
              <a:srgbClr val="1E8DB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97" name="Freeform 445"/>
            <p:cNvSpPr/>
            <p:nvPr/>
          </p:nvSpPr>
          <p:spPr bwMode="auto">
            <a:xfrm>
              <a:off x="3455988" y="3843338"/>
              <a:ext cx="144463" cy="19050"/>
            </a:xfrm>
            <a:custGeom>
              <a:cxnLst>
                <a:cxn ang="0">
                  <a:pos x="0" y="4"/>
                </a:cxn>
                <a:cxn ang="0">
                  <a:pos x="54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54">
                  <a:moveTo>
                    <a:pt x="0" y="4"/>
                  </a:moveTo>
                  <a:cubicBezTo>
                    <a:pt x="17" y="6"/>
                    <a:pt x="42" y="0"/>
                    <a:pt x="54" y="7"/>
                  </a:cubicBezTo>
                  <a:cubicBezTo>
                    <a:pt x="36" y="7"/>
                    <a:pt x="18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28576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98" name="Freeform 446"/>
            <p:cNvSpPr/>
            <p:nvPr/>
          </p:nvSpPr>
          <p:spPr bwMode="auto">
            <a:xfrm>
              <a:off x="1809750" y="3854450"/>
              <a:ext cx="23813" cy="65088"/>
            </a:xfrm>
            <a:custGeom>
              <a:cxnLst>
                <a:cxn ang="0">
                  <a:pos x="0" y="0"/>
                </a:cxn>
                <a:cxn ang="0">
                  <a:pos x="6" y="9"/>
                </a:cxn>
                <a:cxn ang="0">
                  <a:pos x="0" y="21"/>
                </a:cxn>
                <a:cxn ang="0">
                  <a:pos x="0" y="0"/>
                </a:cxn>
              </a:cxnLst>
              <a:rect b="b" l="0" r="r" t="0"/>
              <a:pathLst>
                <a:path h="24" w="9">
                  <a:moveTo>
                    <a:pt x="0" y="0"/>
                  </a:moveTo>
                  <a:cubicBezTo>
                    <a:pt x="5" y="0"/>
                    <a:pt x="2" y="8"/>
                    <a:pt x="6" y="9"/>
                  </a:cubicBezTo>
                  <a:cubicBezTo>
                    <a:pt x="5" y="14"/>
                    <a:pt x="9" y="24"/>
                    <a:pt x="0" y="21"/>
                  </a:cubicBezTo>
                  <a:cubicBezTo>
                    <a:pt x="0" y="14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1999" name="Freeform 447"/>
            <p:cNvSpPr/>
            <p:nvPr/>
          </p:nvSpPr>
          <p:spPr bwMode="auto">
            <a:xfrm>
              <a:off x="3246438" y="3835400"/>
              <a:ext cx="515938" cy="41275"/>
            </a:xfrm>
            <a:custGeom>
              <a:cxnLst>
                <a:cxn ang="0">
                  <a:pos x="132" y="4"/>
                </a:cxn>
                <a:cxn ang="0">
                  <a:pos x="192" y="13"/>
                </a:cxn>
                <a:cxn ang="0">
                  <a:pos x="132" y="10"/>
                </a:cxn>
                <a:cxn ang="0">
                  <a:pos x="78" y="7"/>
                </a:cxn>
                <a:cxn ang="0">
                  <a:pos x="39" y="7"/>
                </a:cxn>
                <a:cxn ang="0">
                  <a:pos x="0" y="7"/>
                </a:cxn>
                <a:cxn ang="0">
                  <a:pos x="132" y="4"/>
                </a:cxn>
              </a:cxnLst>
              <a:rect b="b" l="0" r="r" t="0"/>
              <a:pathLst>
                <a:path h="15" w="192">
                  <a:moveTo>
                    <a:pt x="132" y="4"/>
                  </a:moveTo>
                  <a:cubicBezTo>
                    <a:pt x="155" y="4"/>
                    <a:pt x="176" y="6"/>
                    <a:pt x="192" y="13"/>
                  </a:cubicBezTo>
                  <a:cubicBezTo>
                    <a:pt x="169" y="15"/>
                    <a:pt x="155" y="8"/>
                    <a:pt x="132" y="10"/>
                  </a:cubicBezTo>
                  <a:cubicBezTo>
                    <a:pt x="120" y="3"/>
                    <a:pt x="95" y="9"/>
                    <a:pt x="78" y="7"/>
                  </a:cubicBezTo>
                  <a:cubicBezTo>
                    <a:pt x="65" y="7"/>
                    <a:pt x="52" y="7"/>
                    <a:pt x="39" y="7"/>
                  </a:cubicBezTo>
                  <a:cubicBezTo>
                    <a:pt x="26" y="7"/>
                    <a:pt x="13" y="7"/>
                    <a:pt x="0" y="7"/>
                  </a:cubicBezTo>
                  <a:cubicBezTo>
                    <a:pt x="38" y="0"/>
                    <a:pt x="89" y="6"/>
                    <a:pt x="132" y="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00" name="Freeform 448"/>
            <p:cNvSpPr/>
            <p:nvPr/>
          </p:nvSpPr>
          <p:spPr bwMode="auto">
            <a:xfrm>
              <a:off x="5346700" y="3814763"/>
              <a:ext cx="14288" cy="136525"/>
            </a:xfrm>
            <a:custGeom>
              <a:cxnLst>
                <a:cxn ang="0">
                  <a:pos x="5" y="0"/>
                </a:cxn>
                <a:cxn ang="0">
                  <a:pos x="5" y="51"/>
                </a:cxn>
                <a:cxn ang="0">
                  <a:pos x="5" y="0"/>
                </a:cxn>
              </a:cxnLst>
              <a:rect b="b" l="0" r="r" t="0"/>
              <a:pathLst>
                <a:path h="51" w="5">
                  <a:moveTo>
                    <a:pt x="5" y="0"/>
                  </a:moveTo>
                  <a:cubicBezTo>
                    <a:pt x="5" y="17"/>
                    <a:pt x="5" y="34"/>
                    <a:pt x="5" y="51"/>
                  </a:cubicBezTo>
                  <a:cubicBezTo>
                    <a:pt x="0" y="41"/>
                    <a:pt x="0" y="10"/>
                    <a:pt x="5" y="0"/>
                  </a:cubicBezTo>
                  <a:close/>
                </a:path>
              </a:pathLst>
            </a:custGeom>
            <a:solidFill>
              <a:srgbClr val="1633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01" name="Freeform 449"/>
            <p:cNvSpPr/>
            <p:nvPr/>
          </p:nvSpPr>
          <p:spPr bwMode="auto">
            <a:xfrm>
              <a:off x="7643813" y="3867150"/>
              <a:ext cx="112713" cy="30163"/>
            </a:xfrm>
            <a:custGeom>
              <a:cxnLst>
                <a:cxn ang="0">
                  <a:pos x="0" y="4"/>
                </a:cxn>
                <a:cxn ang="0">
                  <a:pos x="42" y="7"/>
                </a:cxn>
                <a:cxn ang="0">
                  <a:pos x="0" y="4"/>
                </a:cxn>
              </a:cxnLst>
              <a:rect b="b" l="0" r="r" t="0"/>
              <a:pathLst>
                <a:path h="11" w="42">
                  <a:moveTo>
                    <a:pt x="0" y="4"/>
                  </a:moveTo>
                  <a:cubicBezTo>
                    <a:pt x="13" y="6"/>
                    <a:pt x="34" y="0"/>
                    <a:pt x="42" y="7"/>
                  </a:cubicBezTo>
                  <a:cubicBezTo>
                    <a:pt x="29" y="5"/>
                    <a:pt x="8" y="11"/>
                    <a:pt x="0" y="4"/>
                  </a:cubicBezTo>
                  <a:close/>
                </a:path>
              </a:pathLst>
            </a:custGeom>
            <a:solidFill>
              <a:srgbClr val="1E8DB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02" name="Freeform 450"/>
            <p:cNvSpPr/>
            <p:nvPr/>
          </p:nvSpPr>
          <p:spPr bwMode="auto">
            <a:xfrm>
              <a:off x="5543550" y="3765550"/>
              <a:ext cx="28575" cy="128588"/>
            </a:xfrm>
            <a:custGeom>
              <a:cxnLst>
                <a:cxn ang="0">
                  <a:pos x="7" y="48"/>
                </a:cxn>
                <a:cxn ang="0">
                  <a:pos x="4" y="0"/>
                </a:cxn>
                <a:cxn ang="0">
                  <a:pos x="7" y="48"/>
                </a:cxn>
              </a:cxnLst>
              <a:rect b="b" l="0" r="r" t="0"/>
              <a:pathLst>
                <a:path h="48" w="11">
                  <a:moveTo>
                    <a:pt x="7" y="48"/>
                  </a:moveTo>
                  <a:cubicBezTo>
                    <a:pt x="0" y="38"/>
                    <a:pt x="6" y="15"/>
                    <a:pt x="4" y="0"/>
                  </a:cubicBezTo>
                  <a:cubicBezTo>
                    <a:pt x="11" y="10"/>
                    <a:pt x="5" y="33"/>
                    <a:pt x="7" y="48"/>
                  </a:cubicBezTo>
                  <a:close/>
                </a:path>
              </a:pathLst>
            </a:custGeom>
            <a:solidFill>
              <a:srgbClr val="336B8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03" name="Freeform 451"/>
            <p:cNvSpPr/>
            <p:nvPr/>
          </p:nvSpPr>
          <p:spPr bwMode="auto">
            <a:xfrm>
              <a:off x="8007350" y="3876675"/>
              <a:ext cx="104775" cy="28575"/>
            </a:xfrm>
            <a:custGeom>
              <a:cxnLst>
                <a:cxn ang="0">
                  <a:pos x="0" y="4"/>
                </a:cxn>
                <a:cxn ang="0">
                  <a:pos x="39" y="7"/>
                </a:cxn>
                <a:cxn ang="0">
                  <a:pos x="0" y="4"/>
                </a:cxn>
              </a:cxnLst>
              <a:rect b="b" l="0" r="r" t="0"/>
              <a:pathLst>
                <a:path h="11" w="39">
                  <a:moveTo>
                    <a:pt x="0" y="4"/>
                  </a:moveTo>
                  <a:cubicBezTo>
                    <a:pt x="12" y="6"/>
                    <a:pt x="32" y="0"/>
                    <a:pt x="39" y="7"/>
                  </a:cubicBezTo>
                  <a:cubicBezTo>
                    <a:pt x="27" y="5"/>
                    <a:pt x="7" y="11"/>
                    <a:pt x="0" y="4"/>
                  </a:cubicBezTo>
                  <a:close/>
                </a:path>
              </a:pathLst>
            </a:custGeom>
            <a:solidFill>
              <a:srgbClr val="2D87B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04" name="Freeform 452"/>
            <p:cNvSpPr/>
            <p:nvPr/>
          </p:nvSpPr>
          <p:spPr bwMode="auto">
            <a:xfrm>
              <a:off x="3181350" y="3884613"/>
              <a:ext cx="290513" cy="28575"/>
            </a:xfrm>
            <a:custGeom>
              <a:cxnLst>
                <a:cxn ang="0">
                  <a:pos x="0" y="4"/>
                </a:cxn>
                <a:cxn ang="0">
                  <a:pos x="108" y="7"/>
                </a:cxn>
                <a:cxn ang="0">
                  <a:pos x="0" y="4"/>
                </a:cxn>
              </a:cxnLst>
              <a:rect b="b" l="0" r="r" t="0"/>
              <a:pathLst>
                <a:path h="11" w="108">
                  <a:moveTo>
                    <a:pt x="0" y="4"/>
                  </a:moveTo>
                  <a:cubicBezTo>
                    <a:pt x="35" y="6"/>
                    <a:pt x="78" y="0"/>
                    <a:pt x="108" y="7"/>
                  </a:cubicBezTo>
                  <a:cubicBezTo>
                    <a:pt x="73" y="5"/>
                    <a:pt x="30" y="11"/>
                    <a:pt x="0" y="4"/>
                  </a:cubicBezTo>
                  <a:close/>
                </a:path>
              </a:pathLst>
            </a:custGeom>
            <a:solidFill>
              <a:srgbClr val="28576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05" name="Freeform 453"/>
            <p:cNvSpPr/>
            <p:nvPr/>
          </p:nvSpPr>
          <p:spPr bwMode="auto">
            <a:xfrm>
              <a:off x="1779588" y="3859213"/>
              <a:ext cx="31750" cy="76200"/>
            </a:xfrm>
            <a:custGeom>
              <a:cxnLst>
                <a:cxn ang="0">
                  <a:pos x="8" y="1"/>
                </a:cxn>
                <a:cxn ang="0">
                  <a:pos x="5" y="28"/>
                </a:cxn>
                <a:cxn ang="0">
                  <a:pos x="2" y="16"/>
                </a:cxn>
                <a:cxn ang="0">
                  <a:pos x="8" y="1"/>
                </a:cxn>
              </a:cxnLst>
              <a:rect b="b" l="0" r="r" t="0"/>
              <a:pathLst>
                <a:path h="28" w="12">
                  <a:moveTo>
                    <a:pt x="8" y="1"/>
                  </a:moveTo>
                  <a:cubicBezTo>
                    <a:pt x="6" y="9"/>
                    <a:pt x="12" y="25"/>
                    <a:pt x="5" y="28"/>
                  </a:cubicBezTo>
                  <a:cubicBezTo>
                    <a:pt x="6" y="22"/>
                    <a:pt x="2" y="21"/>
                    <a:pt x="2" y="16"/>
                  </a:cubicBezTo>
                  <a:cubicBezTo>
                    <a:pt x="10" y="17"/>
                    <a:pt x="0" y="0"/>
                    <a:pt x="8" y="1"/>
                  </a:cubicBezTo>
                  <a:close/>
                </a:path>
              </a:pathLst>
            </a:custGeom>
            <a:solidFill>
              <a:srgbClr val="06729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06" name="Freeform 454"/>
            <p:cNvSpPr/>
            <p:nvPr/>
          </p:nvSpPr>
          <p:spPr bwMode="auto">
            <a:xfrm>
              <a:off x="3078163" y="3894138"/>
              <a:ext cx="114300" cy="33338"/>
            </a:xfrm>
            <a:custGeom>
              <a:cxnLst>
                <a:cxn ang="0">
                  <a:pos x="17" y="9"/>
                </a:cxn>
                <a:cxn ang="0">
                  <a:pos x="5" y="0"/>
                </a:cxn>
                <a:cxn ang="0">
                  <a:pos x="17" y="0"/>
                </a:cxn>
                <a:cxn ang="0">
                  <a:pos x="32" y="3"/>
                </a:cxn>
                <a:cxn ang="0">
                  <a:pos x="17" y="9"/>
                </a:cxn>
              </a:cxnLst>
              <a:rect b="b" l="0" r="r" t="0"/>
              <a:pathLst>
                <a:path h="12" w="42">
                  <a:moveTo>
                    <a:pt x="17" y="9"/>
                  </a:moveTo>
                  <a:cubicBezTo>
                    <a:pt x="18" y="1"/>
                    <a:pt x="0" y="12"/>
                    <a:pt x="5" y="0"/>
                  </a:cubicBezTo>
                  <a:cubicBezTo>
                    <a:pt x="9" y="0"/>
                    <a:pt x="13" y="0"/>
                    <a:pt x="17" y="0"/>
                  </a:cubicBezTo>
                  <a:cubicBezTo>
                    <a:pt x="16" y="7"/>
                    <a:pt x="28" y="1"/>
                    <a:pt x="32" y="3"/>
                  </a:cubicBezTo>
                  <a:cubicBezTo>
                    <a:pt x="42" y="8"/>
                    <a:pt x="17" y="4"/>
                    <a:pt x="17" y="9"/>
                  </a:cubicBezTo>
                  <a:close/>
                </a:path>
              </a:pathLst>
            </a:custGeom>
            <a:solidFill>
              <a:srgbClr val="28576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07" name="Freeform 455"/>
            <p:cNvSpPr/>
            <p:nvPr/>
          </p:nvSpPr>
          <p:spPr bwMode="auto">
            <a:xfrm>
              <a:off x="3608388" y="3892550"/>
              <a:ext cx="122238" cy="28575"/>
            </a:xfrm>
            <a:custGeom>
              <a:cxnLst>
                <a:cxn ang="0">
                  <a:pos x="0" y="4"/>
                </a:cxn>
                <a:cxn ang="0">
                  <a:pos x="45" y="7"/>
                </a:cxn>
                <a:cxn ang="0">
                  <a:pos x="0" y="4"/>
                </a:cxn>
              </a:cxnLst>
              <a:rect b="b" l="0" r="r" t="0"/>
              <a:pathLst>
                <a:path h="11" w="45">
                  <a:moveTo>
                    <a:pt x="0" y="4"/>
                  </a:moveTo>
                  <a:cubicBezTo>
                    <a:pt x="14" y="6"/>
                    <a:pt x="36" y="0"/>
                    <a:pt x="45" y="7"/>
                  </a:cubicBezTo>
                  <a:cubicBezTo>
                    <a:pt x="31" y="5"/>
                    <a:pt x="9" y="11"/>
                    <a:pt x="0" y="4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08" name="Freeform 456"/>
            <p:cNvSpPr/>
            <p:nvPr/>
          </p:nvSpPr>
          <p:spPr bwMode="auto">
            <a:xfrm>
              <a:off x="3375025" y="3900488"/>
              <a:ext cx="120650" cy="28575"/>
            </a:xfrm>
            <a:custGeom>
              <a:cxnLst>
                <a:cxn ang="0">
                  <a:pos x="0" y="4"/>
                </a:cxn>
                <a:cxn ang="0">
                  <a:pos x="45" y="7"/>
                </a:cxn>
                <a:cxn ang="0">
                  <a:pos x="0" y="4"/>
                </a:cxn>
              </a:cxnLst>
              <a:rect b="b" l="0" r="r" t="0"/>
              <a:pathLst>
                <a:path h="11" w="45">
                  <a:moveTo>
                    <a:pt x="0" y="4"/>
                  </a:moveTo>
                  <a:cubicBezTo>
                    <a:pt x="14" y="6"/>
                    <a:pt x="36" y="0"/>
                    <a:pt x="45" y="7"/>
                  </a:cubicBezTo>
                  <a:cubicBezTo>
                    <a:pt x="31" y="5"/>
                    <a:pt x="9" y="11"/>
                    <a:pt x="0" y="4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09" name="Freeform 457"/>
            <p:cNvSpPr/>
            <p:nvPr/>
          </p:nvSpPr>
          <p:spPr bwMode="auto">
            <a:xfrm>
              <a:off x="4029075" y="3929063"/>
              <a:ext cx="96838" cy="22225"/>
            </a:xfrm>
            <a:custGeom>
              <a:cxnLst>
                <a:cxn ang="0">
                  <a:pos x="0" y="8"/>
                </a:cxn>
                <a:cxn ang="0">
                  <a:pos x="0" y="5"/>
                </a:cxn>
                <a:cxn ang="0">
                  <a:pos x="36" y="5"/>
                </a:cxn>
                <a:cxn ang="0">
                  <a:pos x="0" y="8"/>
                </a:cxn>
              </a:cxnLst>
              <a:rect b="b" l="0" r="r" t="0"/>
              <a:pathLst>
                <a:path h="8" w="36">
                  <a:moveTo>
                    <a:pt x="0" y="8"/>
                  </a:moveTo>
                  <a:cubicBezTo>
                    <a:pt x="0" y="7"/>
                    <a:pt x="0" y="6"/>
                    <a:pt x="0" y="5"/>
                  </a:cubicBezTo>
                  <a:cubicBezTo>
                    <a:pt x="5" y="0"/>
                    <a:pt x="31" y="0"/>
                    <a:pt x="36" y="5"/>
                  </a:cubicBezTo>
                  <a:cubicBezTo>
                    <a:pt x="24" y="6"/>
                    <a:pt x="7" y="2"/>
                    <a:pt x="0" y="8"/>
                  </a:cubicBezTo>
                  <a:close/>
                </a:path>
              </a:pathLst>
            </a:custGeom>
            <a:solidFill>
              <a:srgbClr val="28576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10" name="Freeform 458"/>
            <p:cNvSpPr/>
            <p:nvPr/>
          </p:nvSpPr>
          <p:spPr bwMode="auto">
            <a:xfrm>
              <a:off x="4254500" y="3932238"/>
              <a:ext cx="80963" cy="30163"/>
            </a:xfrm>
            <a:custGeom>
              <a:cxnLst>
                <a:cxn ang="0">
                  <a:pos x="0" y="4"/>
                </a:cxn>
                <a:cxn ang="0">
                  <a:pos x="30" y="7"/>
                </a:cxn>
                <a:cxn ang="0">
                  <a:pos x="0" y="4"/>
                </a:cxn>
              </a:cxnLst>
              <a:rect b="b" l="0" r="r" t="0"/>
              <a:pathLst>
                <a:path h="11" w="30">
                  <a:moveTo>
                    <a:pt x="0" y="4"/>
                  </a:moveTo>
                  <a:cubicBezTo>
                    <a:pt x="9" y="6"/>
                    <a:pt x="26" y="0"/>
                    <a:pt x="30" y="7"/>
                  </a:cubicBezTo>
                  <a:cubicBezTo>
                    <a:pt x="21" y="5"/>
                    <a:pt x="4" y="11"/>
                    <a:pt x="0" y="4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11" name="Freeform 459"/>
            <p:cNvSpPr/>
            <p:nvPr/>
          </p:nvSpPr>
          <p:spPr bwMode="auto">
            <a:xfrm>
              <a:off x="3236913" y="3940175"/>
              <a:ext cx="290513" cy="30163"/>
            </a:xfrm>
            <a:custGeom>
              <a:cxnLst>
                <a:cxn ang="0">
                  <a:pos x="0" y="7"/>
                </a:cxn>
                <a:cxn ang="0">
                  <a:pos x="108" y="4"/>
                </a:cxn>
                <a:cxn ang="0">
                  <a:pos x="0" y="7"/>
                </a:cxn>
              </a:cxnLst>
              <a:rect b="b" l="0" r="r" t="0"/>
              <a:pathLst>
                <a:path h="11" w="108">
                  <a:moveTo>
                    <a:pt x="0" y="7"/>
                  </a:moveTo>
                  <a:cubicBezTo>
                    <a:pt x="30" y="0"/>
                    <a:pt x="73" y="6"/>
                    <a:pt x="108" y="4"/>
                  </a:cubicBezTo>
                  <a:cubicBezTo>
                    <a:pt x="78" y="11"/>
                    <a:pt x="35" y="5"/>
                    <a:pt x="0" y="7"/>
                  </a:cubicBezTo>
                  <a:close/>
                </a:path>
              </a:pathLst>
            </a:custGeom>
            <a:solidFill>
              <a:srgbClr val="336B8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12" name="Freeform 460"/>
            <p:cNvSpPr/>
            <p:nvPr/>
          </p:nvSpPr>
          <p:spPr bwMode="auto">
            <a:xfrm>
              <a:off x="8031163" y="3963988"/>
              <a:ext cx="80963" cy="30163"/>
            </a:xfrm>
            <a:custGeom>
              <a:cxnLst>
                <a:cxn ang="0">
                  <a:pos x="0" y="4"/>
                </a:cxn>
                <a:cxn ang="0">
                  <a:pos x="30" y="7"/>
                </a:cxn>
                <a:cxn ang="0">
                  <a:pos x="0" y="4"/>
                </a:cxn>
              </a:cxnLst>
              <a:rect b="b" l="0" r="r" t="0"/>
              <a:pathLst>
                <a:path h="11" w="30">
                  <a:moveTo>
                    <a:pt x="0" y="4"/>
                  </a:moveTo>
                  <a:cubicBezTo>
                    <a:pt x="9" y="6"/>
                    <a:pt x="26" y="0"/>
                    <a:pt x="30" y="7"/>
                  </a:cubicBezTo>
                  <a:cubicBezTo>
                    <a:pt x="21" y="5"/>
                    <a:pt x="4" y="11"/>
                    <a:pt x="0" y="4"/>
                  </a:cubicBezTo>
                  <a:close/>
                </a:path>
              </a:pathLst>
            </a:custGeom>
            <a:solidFill>
              <a:srgbClr val="1E8DB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13" name="Freeform 461"/>
            <p:cNvSpPr/>
            <p:nvPr/>
          </p:nvSpPr>
          <p:spPr bwMode="auto">
            <a:xfrm>
              <a:off x="1520825" y="3986213"/>
              <a:ext cx="77788" cy="30163"/>
            </a:xfrm>
            <a:custGeom>
              <a:cxnLst>
                <a:cxn ang="0">
                  <a:pos x="2" y="11"/>
                </a:cxn>
                <a:cxn ang="0">
                  <a:pos x="29" y="8"/>
                </a:cxn>
                <a:cxn ang="0">
                  <a:pos x="2" y="11"/>
                </a:cxn>
              </a:cxnLst>
              <a:rect b="b" l="0" r="r" t="0"/>
              <a:pathLst>
                <a:path h="11" w="28">
                  <a:moveTo>
                    <a:pt x="2" y="11"/>
                  </a:moveTo>
                  <a:cubicBezTo>
                    <a:pt x="0" y="0"/>
                    <a:pt x="27" y="4"/>
                    <a:pt x="29" y="8"/>
                  </a:cubicBezTo>
                  <a:cubicBezTo>
                    <a:pt x="20" y="9"/>
                    <a:pt x="7" y="6"/>
                    <a:pt x="2" y="11"/>
                  </a:cubicBezTo>
                  <a:close/>
                </a:path>
              </a:pathLst>
            </a:custGeom>
            <a:solidFill>
              <a:srgbClr val="265D7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14" name="Freeform 462"/>
            <p:cNvSpPr/>
            <p:nvPr/>
          </p:nvSpPr>
          <p:spPr bwMode="auto">
            <a:xfrm>
              <a:off x="1865313" y="3986213"/>
              <a:ext cx="69850" cy="31750"/>
            </a:xfrm>
            <a:custGeom>
              <a:cxnLst>
                <a:cxn ang="0">
                  <a:pos x="24" y="8"/>
                </a:cxn>
                <a:cxn ang="0">
                  <a:pos x="0" y="5"/>
                </a:cxn>
                <a:cxn ang="0">
                  <a:pos x="12" y="2"/>
                </a:cxn>
                <a:cxn ang="0">
                  <a:pos x="24" y="8"/>
                </a:cxn>
              </a:cxnLst>
              <a:rect b="b" l="0" r="r" t="0"/>
              <a:pathLst>
                <a:path h="12" w="26">
                  <a:moveTo>
                    <a:pt x="24" y="8"/>
                  </a:moveTo>
                  <a:cubicBezTo>
                    <a:pt x="17" y="6"/>
                    <a:pt x="2" y="12"/>
                    <a:pt x="0" y="5"/>
                  </a:cubicBezTo>
                  <a:cubicBezTo>
                    <a:pt x="6" y="6"/>
                    <a:pt x="7" y="2"/>
                    <a:pt x="12" y="2"/>
                  </a:cubicBezTo>
                  <a:cubicBezTo>
                    <a:pt x="10" y="10"/>
                    <a:pt x="26" y="0"/>
                    <a:pt x="24" y="8"/>
                  </a:cubicBezTo>
                  <a:close/>
                </a:path>
              </a:pathLst>
            </a:custGeom>
            <a:solidFill>
              <a:srgbClr val="28576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15" name="Freeform 463"/>
            <p:cNvSpPr/>
            <p:nvPr/>
          </p:nvSpPr>
          <p:spPr bwMode="auto">
            <a:xfrm>
              <a:off x="5454650" y="4037013"/>
              <a:ext cx="115888" cy="50800"/>
            </a:xfrm>
            <a:custGeom>
              <a:cxnLst>
                <a:cxn ang="0">
                  <a:pos x="1" y="19"/>
                </a:cxn>
                <a:cxn ang="0">
                  <a:pos x="43" y="1"/>
                </a:cxn>
                <a:cxn ang="0">
                  <a:pos x="1" y="19"/>
                </a:cxn>
              </a:cxnLst>
              <a:rect b="b" l="0" r="r" t="0"/>
              <a:pathLst>
                <a:path h="19" w="43">
                  <a:moveTo>
                    <a:pt x="1" y="19"/>
                  </a:moveTo>
                  <a:cubicBezTo>
                    <a:pt x="0" y="0"/>
                    <a:pt x="38" y="4"/>
                    <a:pt x="43" y="1"/>
                  </a:cubicBezTo>
                  <a:cubicBezTo>
                    <a:pt x="32" y="10"/>
                    <a:pt x="18" y="16"/>
                    <a:pt x="1" y="19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16" name="Freeform 464"/>
            <p:cNvSpPr/>
            <p:nvPr/>
          </p:nvSpPr>
          <p:spPr bwMode="auto">
            <a:xfrm>
              <a:off x="3536950" y="4051300"/>
              <a:ext cx="128588" cy="28575"/>
            </a:xfrm>
            <a:custGeom>
              <a:cxnLst>
                <a:cxn ang="0">
                  <a:pos x="0" y="8"/>
                </a:cxn>
                <a:cxn ang="0">
                  <a:pos x="48" y="11"/>
                </a:cxn>
                <a:cxn ang="0">
                  <a:pos x="39" y="11"/>
                </a:cxn>
                <a:cxn ang="0">
                  <a:pos x="0" y="8"/>
                </a:cxn>
              </a:cxnLst>
              <a:rect b="b" l="0" r="r" t="0"/>
              <a:pathLst>
                <a:path h="11" w="48">
                  <a:moveTo>
                    <a:pt x="0" y="8"/>
                  </a:moveTo>
                  <a:cubicBezTo>
                    <a:pt x="9" y="5"/>
                    <a:pt x="44" y="0"/>
                    <a:pt x="48" y="11"/>
                  </a:cubicBezTo>
                  <a:cubicBezTo>
                    <a:pt x="45" y="11"/>
                    <a:pt x="42" y="11"/>
                    <a:pt x="39" y="11"/>
                  </a:cubicBezTo>
                  <a:cubicBezTo>
                    <a:pt x="32" y="4"/>
                    <a:pt x="12" y="10"/>
                    <a:pt x="0" y="8"/>
                  </a:cubicBezTo>
                  <a:close/>
                </a:path>
              </a:pathLst>
            </a:custGeom>
            <a:solidFill>
              <a:srgbClr val="1C40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17" name="Freeform 465"/>
            <p:cNvSpPr/>
            <p:nvPr/>
          </p:nvSpPr>
          <p:spPr bwMode="auto">
            <a:xfrm>
              <a:off x="3100388" y="4062413"/>
              <a:ext cx="541338" cy="52388"/>
            </a:xfrm>
            <a:custGeom>
              <a:cxnLst>
                <a:cxn ang="0">
                  <a:pos x="162" y="4"/>
                </a:cxn>
                <a:cxn ang="0">
                  <a:pos x="201" y="7"/>
                </a:cxn>
                <a:cxn ang="0">
                  <a:pos x="84" y="16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48" y="10"/>
                </a:cxn>
                <a:cxn ang="0">
                  <a:pos x="162" y="4"/>
                </a:cxn>
              </a:cxnLst>
              <a:rect b="b" l="0" r="r" t="0"/>
              <a:pathLst>
                <a:path h="20" w="201">
                  <a:moveTo>
                    <a:pt x="162" y="4"/>
                  </a:moveTo>
                  <a:cubicBezTo>
                    <a:pt x="174" y="6"/>
                    <a:pt x="194" y="0"/>
                    <a:pt x="201" y="7"/>
                  </a:cubicBezTo>
                  <a:cubicBezTo>
                    <a:pt x="156" y="4"/>
                    <a:pt x="130" y="20"/>
                    <a:pt x="84" y="16"/>
                  </a:cubicBezTo>
                  <a:cubicBezTo>
                    <a:pt x="59" y="16"/>
                    <a:pt x="34" y="16"/>
                    <a:pt x="9" y="16"/>
                  </a:cubicBezTo>
                  <a:cubicBezTo>
                    <a:pt x="6" y="16"/>
                    <a:pt x="3" y="16"/>
                    <a:pt x="0" y="16"/>
                  </a:cubicBezTo>
                  <a:cubicBezTo>
                    <a:pt x="9" y="7"/>
                    <a:pt x="39" y="19"/>
                    <a:pt x="48" y="10"/>
                  </a:cubicBezTo>
                  <a:cubicBezTo>
                    <a:pt x="83" y="5"/>
                    <a:pt x="122" y="4"/>
                    <a:pt x="162" y="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18" name="Freeform 466"/>
            <p:cNvSpPr/>
            <p:nvPr/>
          </p:nvSpPr>
          <p:spPr bwMode="auto">
            <a:xfrm>
              <a:off x="5586413" y="4097338"/>
              <a:ext cx="90488" cy="47625"/>
            </a:xfrm>
            <a:custGeom>
              <a:cxnLst>
                <a:cxn ang="0">
                  <a:pos x="0" y="0"/>
                </a:cxn>
                <a:cxn ang="0">
                  <a:pos x="3" y="6"/>
                </a:cxn>
                <a:cxn ang="0">
                  <a:pos x="21" y="15"/>
                </a:cxn>
                <a:cxn ang="0">
                  <a:pos x="0" y="9"/>
                </a:cxn>
                <a:cxn ang="0">
                  <a:pos x="0" y="0"/>
                </a:cxn>
              </a:cxnLst>
              <a:rect b="b" l="0" r="r" t="0"/>
              <a:pathLst>
                <a:path h="18" w="34">
                  <a:moveTo>
                    <a:pt x="0" y="0"/>
                  </a:moveTo>
                  <a:cubicBezTo>
                    <a:pt x="3" y="0"/>
                    <a:pt x="2" y="4"/>
                    <a:pt x="3" y="6"/>
                  </a:cubicBezTo>
                  <a:cubicBezTo>
                    <a:pt x="3" y="13"/>
                    <a:pt x="34" y="5"/>
                    <a:pt x="21" y="15"/>
                  </a:cubicBezTo>
                  <a:cubicBezTo>
                    <a:pt x="21" y="6"/>
                    <a:pt x="0" y="18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28576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19" name="Freeform 467"/>
            <p:cNvSpPr/>
            <p:nvPr/>
          </p:nvSpPr>
          <p:spPr bwMode="auto">
            <a:xfrm>
              <a:off x="5303838" y="4114800"/>
              <a:ext cx="120650" cy="26988"/>
            </a:xfrm>
            <a:custGeom>
              <a:cxnLst>
                <a:cxn ang="0">
                  <a:pos x="45" y="5"/>
                </a:cxn>
                <a:cxn ang="0">
                  <a:pos x="18" y="8"/>
                </a:cxn>
                <a:cxn ang="0">
                  <a:pos x="0" y="5"/>
                </a:cxn>
                <a:cxn ang="0">
                  <a:pos x="45" y="5"/>
                </a:cxn>
              </a:cxnLst>
              <a:rect b="b" l="0" r="r" t="0"/>
              <a:pathLst>
                <a:path h="10" w="45">
                  <a:moveTo>
                    <a:pt x="45" y="5"/>
                  </a:moveTo>
                  <a:cubicBezTo>
                    <a:pt x="35" y="5"/>
                    <a:pt x="30" y="10"/>
                    <a:pt x="18" y="8"/>
                  </a:cubicBezTo>
                  <a:cubicBezTo>
                    <a:pt x="18" y="1"/>
                    <a:pt x="5" y="7"/>
                    <a:pt x="0" y="5"/>
                  </a:cubicBezTo>
                  <a:cubicBezTo>
                    <a:pt x="8" y="0"/>
                    <a:pt x="37" y="0"/>
                    <a:pt x="45" y="5"/>
                  </a:cubicBezTo>
                  <a:close/>
                </a:path>
              </a:pathLst>
            </a:custGeom>
            <a:solidFill>
              <a:srgbClr val="1C40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20" name="Freeform 468"/>
            <p:cNvSpPr/>
            <p:nvPr/>
          </p:nvSpPr>
          <p:spPr bwMode="auto">
            <a:xfrm>
              <a:off x="5238750" y="4117975"/>
              <a:ext cx="112713" cy="38100"/>
            </a:xfrm>
            <a:custGeom>
              <a:cxnLst>
                <a:cxn ang="0">
                  <a:pos x="42" y="7"/>
                </a:cxn>
                <a:cxn ang="0">
                  <a:pos x="0" y="10"/>
                </a:cxn>
                <a:cxn ang="0">
                  <a:pos x="24" y="4"/>
                </a:cxn>
                <a:cxn ang="0">
                  <a:pos x="42" y="7"/>
                </a:cxn>
              </a:cxnLst>
              <a:rect b="b" l="0" r="r" t="0"/>
              <a:pathLst>
                <a:path h="14" w="42">
                  <a:moveTo>
                    <a:pt x="42" y="7"/>
                  </a:moveTo>
                  <a:cubicBezTo>
                    <a:pt x="34" y="14"/>
                    <a:pt x="13" y="8"/>
                    <a:pt x="0" y="10"/>
                  </a:cubicBezTo>
                  <a:cubicBezTo>
                    <a:pt x="1" y="1"/>
                    <a:pt x="23" y="13"/>
                    <a:pt x="24" y="4"/>
                  </a:cubicBezTo>
                  <a:cubicBezTo>
                    <a:pt x="29" y="6"/>
                    <a:pt x="42" y="0"/>
                    <a:pt x="42" y="7"/>
                  </a:cubicBezTo>
                  <a:close/>
                </a:path>
              </a:pathLst>
            </a:custGeom>
            <a:solidFill>
              <a:srgbClr val="0E46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21" name="Freeform 469"/>
            <p:cNvSpPr/>
            <p:nvPr/>
          </p:nvSpPr>
          <p:spPr bwMode="auto">
            <a:xfrm>
              <a:off x="3019425" y="4149725"/>
              <a:ext cx="209550" cy="30163"/>
            </a:xfrm>
            <a:custGeom>
              <a:cxnLst>
                <a:cxn ang="0">
                  <a:pos x="0" y="7"/>
                </a:cxn>
                <a:cxn ang="0">
                  <a:pos x="78" y="4"/>
                </a:cxn>
                <a:cxn ang="0">
                  <a:pos x="0" y="7"/>
                </a:cxn>
              </a:cxnLst>
              <a:rect b="b" l="0" r="r" t="0"/>
              <a:pathLst>
                <a:path h="11" w="78">
                  <a:moveTo>
                    <a:pt x="0" y="7"/>
                  </a:moveTo>
                  <a:cubicBezTo>
                    <a:pt x="20" y="0"/>
                    <a:pt x="53" y="6"/>
                    <a:pt x="78" y="4"/>
                  </a:cubicBezTo>
                  <a:cubicBezTo>
                    <a:pt x="58" y="11"/>
                    <a:pt x="25" y="5"/>
                    <a:pt x="0" y="7"/>
                  </a:cubicBezTo>
                  <a:close/>
                </a:path>
              </a:pathLst>
            </a:custGeom>
            <a:solidFill>
              <a:srgbClr val="336B8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22" name="Freeform 470"/>
            <p:cNvSpPr/>
            <p:nvPr/>
          </p:nvSpPr>
          <p:spPr bwMode="auto">
            <a:xfrm>
              <a:off x="7280275" y="4167188"/>
              <a:ext cx="106363" cy="28575"/>
            </a:xfrm>
            <a:custGeom>
              <a:cxnLst>
                <a:cxn ang="0">
                  <a:pos x="0" y="7"/>
                </a:cxn>
                <a:cxn ang="0">
                  <a:pos x="39" y="4"/>
                </a:cxn>
                <a:cxn ang="0">
                  <a:pos x="0" y="7"/>
                </a:cxn>
              </a:cxnLst>
              <a:rect b="b" l="0" r="r" t="0"/>
              <a:pathLst>
                <a:path h="11" w="39">
                  <a:moveTo>
                    <a:pt x="0" y="7"/>
                  </a:moveTo>
                  <a:cubicBezTo>
                    <a:pt x="7" y="0"/>
                    <a:pt x="27" y="6"/>
                    <a:pt x="39" y="4"/>
                  </a:cubicBezTo>
                  <a:cubicBezTo>
                    <a:pt x="32" y="11"/>
                    <a:pt x="12" y="5"/>
                    <a:pt x="0" y="7"/>
                  </a:cubicBezTo>
                  <a:close/>
                </a:path>
              </a:pathLst>
            </a:custGeom>
            <a:solidFill>
              <a:srgbClr val="1E8DB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23" name="Freeform 471"/>
            <p:cNvSpPr/>
            <p:nvPr/>
          </p:nvSpPr>
          <p:spPr bwMode="auto">
            <a:xfrm>
              <a:off x="7086600" y="4175125"/>
              <a:ext cx="96838" cy="28575"/>
            </a:xfrm>
            <a:custGeom>
              <a:cxnLst>
                <a:cxn ang="0">
                  <a:pos x="0" y="7"/>
                </a:cxn>
                <a:cxn ang="0">
                  <a:pos x="36" y="4"/>
                </a:cxn>
                <a:cxn ang="0">
                  <a:pos x="0" y="7"/>
                </a:cxn>
              </a:cxnLst>
              <a:rect b="b" l="0" r="r" t="0"/>
              <a:pathLst>
                <a:path h="11" w="36">
                  <a:moveTo>
                    <a:pt x="0" y="7"/>
                  </a:moveTo>
                  <a:cubicBezTo>
                    <a:pt x="6" y="0"/>
                    <a:pt x="25" y="6"/>
                    <a:pt x="36" y="4"/>
                  </a:cubicBezTo>
                  <a:cubicBezTo>
                    <a:pt x="30" y="11"/>
                    <a:pt x="11" y="5"/>
                    <a:pt x="0" y="7"/>
                  </a:cubicBezTo>
                  <a:close/>
                </a:path>
              </a:pathLst>
            </a:custGeom>
            <a:solidFill>
              <a:srgbClr val="1E8DB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24" name="Freeform 472"/>
            <p:cNvSpPr/>
            <p:nvPr/>
          </p:nvSpPr>
          <p:spPr bwMode="auto">
            <a:xfrm>
              <a:off x="703263" y="4191000"/>
              <a:ext cx="88900" cy="30163"/>
            </a:xfrm>
            <a:custGeom>
              <a:cxnLst>
                <a:cxn ang="0">
                  <a:pos x="0" y="4"/>
                </a:cxn>
                <a:cxn ang="0">
                  <a:pos x="33" y="7"/>
                </a:cxn>
                <a:cxn ang="0">
                  <a:pos x="0" y="4"/>
                </a:cxn>
              </a:cxnLst>
              <a:rect b="b" l="0" r="r" t="0"/>
              <a:pathLst>
                <a:path h="11" w="33">
                  <a:moveTo>
                    <a:pt x="0" y="4"/>
                  </a:moveTo>
                  <a:cubicBezTo>
                    <a:pt x="10" y="6"/>
                    <a:pt x="28" y="0"/>
                    <a:pt x="33" y="7"/>
                  </a:cubicBezTo>
                  <a:cubicBezTo>
                    <a:pt x="23" y="5"/>
                    <a:pt x="5" y="11"/>
                    <a:pt x="0" y="4"/>
                  </a:cubicBezTo>
                  <a:close/>
                </a:path>
              </a:pathLst>
            </a:custGeom>
            <a:solidFill>
              <a:srgbClr val="2D87B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25" name="Freeform 473"/>
            <p:cNvSpPr/>
            <p:nvPr/>
          </p:nvSpPr>
          <p:spPr bwMode="auto">
            <a:xfrm>
              <a:off x="2752725" y="4191000"/>
              <a:ext cx="88900" cy="34925"/>
            </a:xfrm>
            <a:custGeom>
              <a:cxnLst>
                <a:cxn ang="0">
                  <a:pos x="12" y="1"/>
                </a:cxn>
                <a:cxn ang="0">
                  <a:pos x="12" y="4"/>
                </a:cxn>
                <a:cxn ang="0">
                  <a:pos x="33" y="7"/>
                </a:cxn>
                <a:cxn ang="0">
                  <a:pos x="3" y="13"/>
                </a:cxn>
                <a:cxn ang="0">
                  <a:pos x="12" y="1"/>
                </a:cxn>
              </a:cxnLst>
              <a:rect b="b" l="0" r="r" t="0"/>
              <a:pathLst>
                <a:path h="13" w="33">
                  <a:moveTo>
                    <a:pt x="12" y="1"/>
                  </a:moveTo>
                  <a:cubicBezTo>
                    <a:pt x="12" y="2"/>
                    <a:pt x="12" y="3"/>
                    <a:pt x="12" y="4"/>
                  </a:cubicBezTo>
                  <a:cubicBezTo>
                    <a:pt x="18" y="6"/>
                    <a:pt x="32" y="0"/>
                    <a:pt x="33" y="7"/>
                  </a:cubicBezTo>
                  <a:cubicBezTo>
                    <a:pt x="22" y="8"/>
                    <a:pt x="13" y="11"/>
                    <a:pt x="3" y="13"/>
                  </a:cubicBezTo>
                  <a:cubicBezTo>
                    <a:pt x="0" y="3"/>
                    <a:pt x="8" y="4"/>
                    <a:pt x="12" y="1"/>
                  </a:cubicBezTo>
                  <a:close/>
                </a:path>
              </a:pathLst>
            </a:custGeom>
            <a:solidFill>
              <a:srgbClr val="1C40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26" name="Freeform 474"/>
            <p:cNvSpPr/>
            <p:nvPr/>
          </p:nvSpPr>
          <p:spPr bwMode="auto">
            <a:xfrm>
              <a:off x="5070475" y="4179888"/>
              <a:ext cx="434975" cy="57150"/>
            </a:xfrm>
            <a:custGeom>
              <a:cxnLst>
                <a:cxn ang="0">
                  <a:pos x="36" y="14"/>
                </a:cxn>
                <a:cxn ang="0">
                  <a:pos x="0" y="8"/>
                </a:cxn>
                <a:cxn ang="0">
                  <a:pos x="162" y="14"/>
                </a:cxn>
                <a:cxn ang="0">
                  <a:pos x="90" y="14"/>
                </a:cxn>
                <a:cxn ang="0">
                  <a:pos x="69" y="11"/>
                </a:cxn>
                <a:cxn ang="0">
                  <a:pos x="36" y="14"/>
                </a:cxn>
              </a:cxnLst>
              <a:rect b="b" l="0" r="r" t="0"/>
              <a:pathLst>
                <a:path h="21" w="162">
                  <a:moveTo>
                    <a:pt x="36" y="14"/>
                  </a:moveTo>
                  <a:cubicBezTo>
                    <a:pt x="25" y="11"/>
                    <a:pt x="1" y="21"/>
                    <a:pt x="0" y="8"/>
                  </a:cubicBezTo>
                  <a:cubicBezTo>
                    <a:pt x="52" y="12"/>
                    <a:pt x="120" y="0"/>
                    <a:pt x="162" y="14"/>
                  </a:cubicBezTo>
                  <a:cubicBezTo>
                    <a:pt x="138" y="14"/>
                    <a:pt x="114" y="14"/>
                    <a:pt x="90" y="14"/>
                  </a:cubicBezTo>
                  <a:cubicBezTo>
                    <a:pt x="89" y="7"/>
                    <a:pt x="75" y="13"/>
                    <a:pt x="69" y="11"/>
                  </a:cubicBezTo>
                  <a:cubicBezTo>
                    <a:pt x="59" y="13"/>
                    <a:pt x="41" y="7"/>
                    <a:pt x="36" y="14"/>
                  </a:cubicBezTo>
                  <a:close/>
                </a:path>
              </a:pathLst>
            </a:custGeom>
            <a:solidFill>
              <a:srgbClr val="1C40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27" name="Freeform 475"/>
            <p:cNvSpPr/>
            <p:nvPr/>
          </p:nvSpPr>
          <p:spPr bwMode="auto">
            <a:xfrm>
              <a:off x="5230813" y="4198938"/>
              <a:ext cx="80963" cy="26988"/>
            </a:xfrm>
            <a:custGeom>
              <a:cxnLst>
                <a:cxn ang="0">
                  <a:pos x="30" y="7"/>
                </a:cxn>
                <a:cxn ang="0">
                  <a:pos x="30" y="10"/>
                </a:cxn>
                <a:cxn ang="0">
                  <a:pos x="9" y="10"/>
                </a:cxn>
                <a:cxn ang="0">
                  <a:pos x="0" y="10"/>
                </a:cxn>
                <a:cxn ang="0">
                  <a:pos x="9" y="4"/>
                </a:cxn>
                <a:cxn ang="0">
                  <a:pos x="30" y="7"/>
                </a:cxn>
              </a:cxnLst>
              <a:rect b="b" l="0" r="r" t="0"/>
              <a:pathLst>
                <a:path h="10" w="30">
                  <a:moveTo>
                    <a:pt x="30" y="7"/>
                  </a:moveTo>
                  <a:cubicBezTo>
                    <a:pt x="30" y="8"/>
                    <a:pt x="30" y="9"/>
                    <a:pt x="30" y="10"/>
                  </a:cubicBezTo>
                  <a:cubicBezTo>
                    <a:pt x="23" y="10"/>
                    <a:pt x="16" y="10"/>
                    <a:pt x="9" y="10"/>
                  </a:cubicBezTo>
                  <a:cubicBezTo>
                    <a:pt x="6" y="10"/>
                    <a:pt x="3" y="10"/>
                    <a:pt x="0" y="10"/>
                  </a:cubicBezTo>
                  <a:cubicBezTo>
                    <a:pt x="0" y="5"/>
                    <a:pt x="8" y="8"/>
                    <a:pt x="9" y="4"/>
                  </a:cubicBezTo>
                  <a:cubicBezTo>
                    <a:pt x="15" y="6"/>
                    <a:pt x="29" y="0"/>
                    <a:pt x="30" y="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28" name="Freeform 476"/>
            <p:cNvSpPr/>
            <p:nvPr/>
          </p:nvSpPr>
          <p:spPr bwMode="auto">
            <a:xfrm>
              <a:off x="5167313" y="4198938"/>
              <a:ext cx="90488" cy="46038"/>
            </a:xfrm>
            <a:custGeom>
              <a:cxnLst>
                <a:cxn ang="0">
                  <a:pos x="33" y="4"/>
                </a:cxn>
                <a:cxn ang="0">
                  <a:pos x="24" y="10"/>
                </a:cxn>
                <a:cxn ang="0">
                  <a:pos x="33" y="10"/>
                </a:cxn>
                <a:cxn ang="0">
                  <a:pos x="18" y="13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33" y="4"/>
                </a:cxn>
              </a:cxnLst>
              <a:rect b="b" l="0" r="r" t="0"/>
              <a:pathLst>
                <a:path h="17" w="34">
                  <a:moveTo>
                    <a:pt x="33" y="4"/>
                  </a:moveTo>
                  <a:cubicBezTo>
                    <a:pt x="32" y="8"/>
                    <a:pt x="24" y="5"/>
                    <a:pt x="24" y="10"/>
                  </a:cubicBezTo>
                  <a:cubicBezTo>
                    <a:pt x="27" y="10"/>
                    <a:pt x="30" y="10"/>
                    <a:pt x="33" y="10"/>
                  </a:cubicBezTo>
                  <a:cubicBezTo>
                    <a:pt x="34" y="17"/>
                    <a:pt x="22" y="11"/>
                    <a:pt x="18" y="13"/>
                  </a:cubicBezTo>
                  <a:cubicBezTo>
                    <a:pt x="18" y="6"/>
                    <a:pt x="5" y="12"/>
                    <a:pt x="0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5" y="0"/>
                    <a:pt x="23" y="6"/>
                    <a:pt x="33" y="4"/>
                  </a:cubicBezTo>
                  <a:close/>
                </a:path>
              </a:pathLst>
            </a:custGeom>
            <a:solidFill>
              <a:srgbClr val="0E46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29" name="Freeform 477"/>
            <p:cNvSpPr/>
            <p:nvPr/>
          </p:nvSpPr>
          <p:spPr bwMode="auto">
            <a:xfrm>
              <a:off x="6667500" y="4214813"/>
              <a:ext cx="104775" cy="30163"/>
            </a:xfrm>
            <a:custGeom>
              <a:cxnLst>
                <a:cxn ang="0">
                  <a:pos x="0" y="7"/>
                </a:cxn>
                <a:cxn ang="0">
                  <a:pos x="39" y="4"/>
                </a:cxn>
                <a:cxn ang="0">
                  <a:pos x="0" y="7"/>
                </a:cxn>
              </a:cxnLst>
              <a:rect b="b" l="0" r="r" t="0"/>
              <a:pathLst>
                <a:path h="11" w="39">
                  <a:moveTo>
                    <a:pt x="0" y="7"/>
                  </a:moveTo>
                  <a:cubicBezTo>
                    <a:pt x="7" y="0"/>
                    <a:pt x="27" y="6"/>
                    <a:pt x="39" y="4"/>
                  </a:cubicBezTo>
                  <a:cubicBezTo>
                    <a:pt x="32" y="11"/>
                    <a:pt x="12" y="5"/>
                    <a:pt x="0" y="7"/>
                  </a:cubicBezTo>
                  <a:close/>
                </a:path>
              </a:pathLst>
            </a:custGeom>
            <a:solidFill>
              <a:srgbClr val="1E8DB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30" name="Freeform 478"/>
            <p:cNvSpPr/>
            <p:nvPr/>
          </p:nvSpPr>
          <p:spPr bwMode="auto">
            <a:xfrm>
              <a:off x="6457950" y="4222750"/>
              <a:ext cx="104775" cy="30163"/>
            </a:xfrm>
            <a:custGeom>
              <a:cxnLst>
                <a:cxn ang="0">
                  <a:pos x="0" y="7"/>
                </a:cxn>
                <a:cxn ang="0">
                  <a:pos x="39" y="4"/>
                </a:cxn>
                <a:cxn ang="0">
                  <a:pos x="0" y="7"/>
                </a:cxn>
              </a:cxnLst>
              <a:rect b="b" l="0" r="r" t="0"/>
              <a:pathLst>
                <a:path h="11" w="39">
                  <a:moveTo>
                    <a:pt x="0" y="7"/>
                  </a:moveTo>
                  <a:cubicBezTo>
                    <a:pt x="7" y="0"/>
                    <a:pt x="27" y="6"/>
                    <a:pt x="39" y="4"/>
                  </a:cubicBezTo>
                  <a:cubicBezTo>
                    <a:pt x="32" y="11"/>
                    <a:pt x="12" y="5"/>
                    <a:pt x="0" y="7"/>
                  </a:cubicBezTo>
                  <a:close/>
                </a:path>
              </a:pathLst>
            </a:custGeom>
            <a:solidFill>
              <a:srgbClr val="1E8DB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31" name="Freeform 479"/>
            <p:cNvSpPr/>
            <p:nvPr/>
          </p:nvSpPr>
          <p:spPr bwMode="auto">
            <a:xfrm>
              <a:off x="5529263" y="3700463"/>
              <a:ext cx="2986088" cy="622300"/>
            </a:xfrm>
            <a:custGeom>
              <a:cxnLst>
                <a:cxn ang="0">
                  <a:pos x="93" y="231"/>
                </a:cxn>
                <a:cxn ang="0">
                  <a:pos x="81" y="201"/>
                </a:cxn>
                <a:cxn ang="0">
                  <a:pos x="63" y="198"/>
                </a:cxn>
                <a:cxn ang="0">
                  <a:pos x="78" y="189"/>
                </a:cxn>
                <a:cxn ang="0">
                  <a:pos x="63" y="177"/>
                </a:cxn>
                <a:cxn ang="0">
                  <a:pos x="42" y="162"/>
                </a:cxn>
                <a:cxn ang="0">
                  <a:pos x="24" y="153"/>
                </a:cxn>
                <a:cxn ang="0">
                  <a:pos x="21" y="147"/>
                </a:cxn>
                <a:cxn ang="0">
                  <a:pos x="12" y="72"/>
                </a:cxn>
                <a:cxn ang="0">
                  <a:pos x="9" y="24"/>
                </a:cxn>
                <a:cxn ang="0">
                  <a:pos x="0" y="0"/>
                </a:cxn>
                <a:cxn ang="0">
                  <a:pos x="141" y="24"/>
                </a:cxn>
                <a:cxn ang="0">
                  <a:pos x="210" y="24"/>
                </a:cxn>
                <a:cxn ang="0">
                  <a:pos x="285" y="18"/>
                </a:cxn>
                <a:cxn ang="0">
                  <a:pos x="354" y="18"/>
                </a:cxn>
                <a:cxn ang="0">
                  <a:pos x="579" y="51"/>
                </a:cxn>
                <a:cxn ang="0">
                  <a:pos x="612" y="54"/>
                </a:cxn>
                <a:cxn ang="0">
                  <a:pos x="786" y="66"/>
                </a:cxn>
                <a:cxn ang="0">
                  <a:pos x="828" y="69"/>
                </a:cxn>
                <a:cxn ang="0">
                  <a:pos x="921" y="69"/>
                </a:cxn>
                <a:cxn ang="0">
                  <a:pos x="960" y="72"/>
                </a:cxn>
                <a:cxn ang="0">
                  <a:pos x="1110" y="87"/>
                </a:cxn>
                <a:cxn ang="0">
                  <a:pos x="1110" y="93"/>
                </a:cxn>
                <a:cxn ang="0">
                  <a:pos x="1011" y="105"/>
                </a:cxn>
                <a:cxn ang="0">
                  <a:pos x="975" y="105"/>
                </a:cxn>
                <a:cxn ang="0">
                  <a:pos x="960" y="105"/>
                </a:cxn>
                <a:cxn ang="0">
                  <a:pos x="930" y="102"/>
                </a:cxn>
                <a:cxn ang="0">
                  <a:pos x="816" y="171"/>
                </a:cxn>
                <a:cxn ang="0">
                  <a:pos x="690" y="177"/>
                </a:cxn>
                <a:cxn ang="0">
                  <a:pos x="651" y="180"/>
                </a:cxn>
                <a:cxn ang="0">
                  <a:pos x="615" y="180"/>
                </a:cxn>
                <a:cxn ang="0">
                  <a:pos x="579" y="183"/>
                </a:cxn>
                <a:cxn ang="0">
                  <a:pos x="462" y="195"/>
                </a:cxn>
                <a:cxn ang="0">
                  <a:pos x="423" y="198"/>
                </a:cxn>
                <a:cxn ang="0">
                  <a:pos x="384" y="198"/>
                </a:cxn>
                <a:cxn ang="0">
                  <a:pos x="345" y="201"/>
                </a:cxn>
                <a:cxn ang="0">
                  <a:pos x="189" y="231"/>
                </a:cxn>
                <a:cxn ang="0">
                  <a:pos x="156" y="231"/>
                </a:cxn>
                <a:cxn ang="0">
                  <a:pos x="123" y="231"/>
                </a:cxn>
                <a:cxn ang="0">
                  <a:pos x="93" y="231"/>
                </a:cxn>
              </a:cxnLst>
              <a:rect b="b" l="0" r="r" t="0"/>
              <a:pathLst>
                <a:path h="231" w="1110">
                  <a:moveTo>
                    <a:pt x="93" y="231"/>
                  </a:moveTo>
                  <a:cubicBezTo>
                    <a:pt x="79" y="228"/>
                    <a:pt x="91" y="211"/>
                    <a:pt x="81" y="201"/>
                  </a:cubicBezTo>
                  <a:cubicBezTo>
                    <a:pt x="76" y="199"/>
                    <a:pt x="63" y="205"/>
                    <a:pt x="63" y="198"/>
                  </a:cubicBezTo>
                  <a:cubicBezTo>
                    <a:pt x="72" y="199"/>
                    <a:pt x="75" y="194"/>
                    <a:pt x="78" y="189"/>
                  </a:cubicBezTo>
                  <a:cubicBezTo>
                    <a:pt x="66" y="186"/>
                    <a:pt x="52" y="189"/>
                    <a:pt x="63" y="177"/>
                  </a:cubicBezTo>
                  <a:cubicBezTo>
                    <a:pt x="47" y="183"/>
                    <a:pt x="37" y="167"/>
                    <a:pt x="42" y="162"/>
                  </a:cubicBezTo>
                  <a:cubicBezTo>
                    <a:pt x="55" y="152"/>
                    <a:pt x="24" y="160"/>
                    <a:pt x="24" y="153"/>
                  </a:cubicBezTo>
                  <a:cubicBezTo>
                    <a:pt x="23" y="151"/>
                    <a:pt x="24" y="147"/>
                    <a:pt x="21" y="147"/>
                  </a:cubicBezTo>
                  <a:cubicBezTo>
                    <a:pt x="37" y="132"/>
                    <a:pt x="4" y="107"/>
                    <a:pt x="12" y="72"/>
                  </a:cubicBezTo>
                  <a:cubicBezTo>
                    <a:pt x="10" y="57"/>
                    <a:pt x="16" y="34"/>
                    <a:pt x="9" y="24"/>
                  </a:cubicBezTo>
                  <a:cubicBezTo>
                    <a:pt x="9" y="13"/>
                    <a:pt x="0" y="11"/>
                    <a:pt x="0" y="0"/>
                  </a:cubicBezTo>
                  <a:cubicBezTo>
                    <a:pt x="34" y="21"/>
                    <a:pt x="88" y="22"/>
                    <a:pt x="141" y="24"/>
                  </a:cubicBezTo>
                  <a:cubicBezTo>
                    <a:pt x="157" y="29"/>
                    <a:pt x="194" y="29"/>
                    <a:pt x="210" y="24"/>
                  </a:cubicBezTo>
                  <a:cubicBezTo>
                    <a:pt x="236" y="23"/>
                    <a:pt x="256" y="16"/>
                    <a:pt x="285" y="18"/>
                  </a:cubicBezTo>
                  <a:cubicBezTo>
                    <a:pt x="308" y="18"/>
                    <a:pt x="331" y="18"/>
                    <a:pt x="354" y="18"/>
                  </a:cubicBezTo>
                  <a:cubicBezTo>
                    <a:pt x="428" y="30"/>
                    <a:pt x="480" y="64"/>
                    <a:pt x="579" y="51"/>
                  </a:cubicBezTo>
                  <a:cubicBezTo>
                    <a:pt x="584" y="58"/>
                    <a:pt x="602" y="52"/>
                    <a:pt x="612" y="54"/>
                  </a:cubicBezTo>
                  <a:cubicBezTo>
                    <a:pt x="673" y="55"/>
                    <a:pt x="725" y="65"/>
                    <a:pt x="786" y="66"/>
                  </a:cubicBezTo>
                  <a:cubicBezTo>
                    <a:pt x="794" y="73"/>
                    <a:pt x="815" y="67"/>
                    <a:pt x="828" y="69"/>
                  </a:cubicBezTo>
                  <a:cubicBezTo>
                    <a:pt x="859" y="69"/>
                    <a:pt x="890" y="69"/>
                    <a:pt x="921" y="69"/>
                  </a:cubicBezTo>
                  <a:cubicBezTo>
                    <a:pt x="928" y="76"/>
                    <a:pt x="948" y="70"/>
                    <a:pt x="960" y="72"/>
                  </a:cubicBezTo>
                  <a:cubicBezTo>
                    <a:pt x="1012" y="75"/>
                    <a:pt x="1080" y="62"/>
                    <a:pt x="1110" y="87"/>
                  </a:cubicBezTo>
                  <a:cubicBezTo>
                    <a:pt x="1110" y="89"/>
                    <a:pt x="1110" y="91"/>
                    <a:pt x="1110" y="93"/>
                  </a:cubicBezTo>
                  <a:cubicBezTo>
                    <a:pt x="1076" y="96"/>
                    <a:pt x="1048" y="105"/>
                    <a:pt x="1011" y="105"/>
                  </a:cubicBezTo>
                  <a:cubicBezTo>
                    <a:pt x="999" y="105"/>
                    <a:pt x="987" y="105"/>
                    <a:pt x="975" y="105"/>
                  </a:cubicBezTo>
                  <a:cubicBezTo>
                    <a:pt x="970" y="105"/>
                    <a:pt x="965" y="105"/>
                    <a:pt x="960" y="105"/>
                  </a:cubicBezTo>
                  <a:cubicBezTo>
                    <a:pt x="956" y="98"/>
                    <a:pt x="939" y="104"/>
                    <a:pt x="930" y="102"/>
                  </a:cubicBezTo>
                  <a:cubicBezTo>
                    <a:pt x="858" y="91"/>
                    <a:pt x="842" y="136"/>
                    <a:pt x="816" y="171"/>
                  </a:cubicBezTo>
                  <a:cubicBezTo>
                    <a:pt x="775" y="174"/>
                    <a:pt x="735" y="178"/>
                    <a:pt x="690" y="177"/>
                  </a:cubicBezTo>
                  <a:cubicBezTo>
                    <a:pt x="678" y="179"/>
                    <a:pt x="658" y="173"/>
                    <a:pt x="651" y="180"/>
                  </a:cubicBezTo>
                  <a:cubicBezTo>
                    <a:pt x="639" y="180"/>
                    <a:pt x="627" y="180"/>
                    <a:pt x="615" y="180"/>
                  </a:cubicBezTo>
                  <a:cubicBezTo>
                    <a:pt x="604" y="182"/>
                    <a:pt x="585" y="176"/>
                    <a:pt x="579" y="183"/>
                  </a:cubicBezTo>
                  <a:cubicBezTo>
                    <a:pt x="533" y="180"/>
                    <a:pt x="509" y="199"/>
                    <a:pt x="462" y="195"/>
                  </a:cubicBezTo>
                  <a:cubicBezTo>
                    <a:pt x="450" y="197"/>
                    <a:pt x="430" y="191"/>
                    <a:pt x="423" y="198"/>
                  </a:cubicBezTo>
                  <a:cubicBezTo>
                    <a:pt x="410" y="198"/>
                    <a:pt x="397" y="198"/>
                    <a:pt x="384" y="198"/>
                  </a:cubicBezTo>
                  <a:cubicBezTo>
                    <a:pt x="372" y="200"/>
                    <a:pt x="352" y="194"/>
                    <a:pt x="345" y="201"/>
                  </a:cubicBezTo>
                  <a:cubicBezTo>
                    <a:pt x="278" y="196"/>
                    <a:pt x="241" y="221"/>
                    <a:pt x="189" y="231"/>
                  </a:cubicBezTo>
                  <a:cubicBezTo>
                    <a:pt x="178" y="231"/>
                    <a:pt x="167" y="231"/>
                    <a:pt x="156" y="231"/>
                  </a:cubicBezTo>
                  <a:cubicBezTo>
                    <a:pt x="145" y="231"/>
                    <a:pt x="134" y="231"/>
                    <a:pt x="123" y="231"/>
                  </a:cubicBezTo>
                  <a:cubicBezTo>
                    <a:pt x="113" y="231"/>
                    <a:pt x="103" y="231"/>
                    <a:pt x="93" y="231"/>
                  </a:cubicBezTo>
                  <a:close/>
                </a:path>
              </a:pathLst>
            </a:custGeom>
            <a:solidFill>
              <a:srgbClr val="3E81B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32" name="Freeform 480"/>
            <p:cNvSpPr/>
            <p:nvPr/>
          </p:nvSpPr>
          <p:spPr bwMode="auto">
            <a:xfrm>
              <a:off x="4117975" y="4279900"/>
              <a:ext cx="152400" cy="30163"/>
            </a:xfrm>
            <a:custGeom>
              <a:cxnLst>
                <a:cxn ang="0">
                  <a:pos x="0" y="7"/>
                </a:cxn>
                <a:cxn ang="0">
                  <a:pos x="57" y="4"/>
                </a:cxn>
                <a:cxn ang="0">
                  <a:pos x="0" y="7"/>
                </a:cxn>
              </a:cxnLst>
              <a:rect b="b" l="0" r="r" t="0"/>
              <a:pathLst>
                <a:path h="11" w="57">
                  <a:moveTo>
                    <a:pt x="0" y="7"/>
                  </a:moveTo>
                  <a:cubicBezTo>
                    <a:pt x="13" y="0"/>
                    <a:pt x="39" y="6"/>
                    <a:pt x="57" y="4"/>
                  </a:cubicBezTo>
                  <a:cubicBezTo>
                    <a:pt x="44" y="11"/>
                    <a:pt x="18" y="5"/>
                    <a:pt x="0" y="7"/>
                  </a:cubicBezTo>
                  <a:close/>
                </a:path>
              </a:pathLst>
            </a:custGeom>
            <a:solidFill>
              <a:srgbClr val="265D7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33" name="Freeform 481"/>
            <p:cNvSpPr/>
            <p:nvPr/>
          </p:nvSpPr>
          <p:spPr bwMode="auto">
            <a:xfrm>
              <a:off x="2770188" y="4291013"/>
              <a:ext cx="79375" cy="26988"/>
            </a:xfrm>
            <a:custGeom>
              <a:cxnLst>
                <a:cxn ang="0">
                  <a:pos x="0" y="0"/>
                </a:cxn>
                <a:cxn ang="0">
                  <a:pos x="30" y="6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10" w="30">
                  <a:moveTo>
                    <a:pt x="0" y="0"/>
                  </a:moveTo>
                  <a:cubicBezTo>
                    <a:pt x="12" y="0"/>
                    <a:pt x="24" y="0"/>
                    <a:pt x="30" y="6"/>
                  </a:cubicBezTo>
                  <a:cubicBezTo>
                    <a:pt x="21" y="4"/>
                    <a:pt x="4" y="10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E46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34" name="Freeform 482"/>
            <p:cNvSpPr/>
            <p:nvPr/>
          </p:nvSpPr>
          <p:spPr bwMode="auto">
            <a:xfrm>
              <a:off x="2971800" y="4344988"/>
              <a:ext cx="80963" cy="17463"/>
            </a:xfrm>
            <a:custGeom>
              <a:cxnLst>
                <a:cxn ang="0">
                  <a:pos x="0" y="4"/>
                </a:cxn>
                <a:cxn ang="0">
                  <a:pos x="30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30">
                  <a:moveTo>
                    <a:pt x="0" y="4"/>
                  </a:moveTo>
                  <a:cubicBezTo>
                    <a:pt x="9" y="6"/>
                    <a:pt x="26" y="0"/>
                    <a:pt x="30" y="7"/>
                  </a:cubicBezTo>
                  <a:cubicBezTo>
                    <a:pt x="20" y="7"/>
                    <a:pt x="10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1E8DB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35" name="Freeform 483"/>
            <p:cNvSpPr/>
            <p:nvPr/>
          </p:nvSpPr>
          <p:spPr bwMode="auto">
            <a:xfrm>
              <a:off x="3124200" y="4352925"/>
              <a:ext cx="122238" cy="28575"/>
            </a:xfrm>
            <a:custGeom>
              <a:cxnLst>
                <a:cxn ang="0">
                  <a:pos x="0" y="4"/>
                </a:cxn>
                <a:cxn ang="0">
                  <a:pos x="45" y="7"/>
                </a:cxn>
                <a:cxn ang="0">
                  <a:pos x="0" y="4"/>
                </a:cxn>
              </a:cxnLst>
              <a:rect b="b" l="0" r="r" t="0"/>
              <a:pathLst>
                <a:path h="11" w="45">
                  <a:moveTo>
                    <a:pt x="0" y="4"/>
                  </a:moveTo>
                  <a:cubicBezTo>
                    <a:pt x="14" y="6"/>
                    <a:pt x="36" y="0"/>
                    <a:pt x="45" y="7"/>
                  </a:cubicBezTo>
                  <a:cubicBezTo>
                    <a:pt x="31" y="5"/>
                    <a:pt x="9" y="11"/>
                    <a:pt x="0" y="4"/>
                  </a:cubicBezTo>
                  <a:close/>
                </a:path>
              </a:pathLst>
            </a:custGeom>
            <a:solidFill>
              <a:srgbClr val="1E8DB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36" name="Freeform 484"/>
            <p:cNvSpPr/>
            <p:nvPr/>
          </p:nvSpPr>
          <p:spPr bwMode="auto">
            <a:xfrm>
              <a:off x="2543175" y="4443413"/>
              <a:ext cx="88900" cy="14288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0" y="0"/>
                </a:cxn>
              </a:cxnLst>
              <a:rect b="b" l="0" r="r" t="0"/>
              <a:pathLst>
                <a:path h="5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29" y="5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37" name="Freeform 485"/>
            <p:cNvSpPr/>
            <p:nvPr/>
          </p:nvSpPr>
          <p:spPr bwMode="auto">
            <a:xfrm>
              <a:off x="3351213" y="3854450"/>
              <a:ext cx="104775" cy="19050"/>
            </a:xfrm>
            <a:custGeom>
              <a:cxnLst>
                <a:cxn ang="0">
                  <a:pos x="0" y="0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0" y="0"/>
                </a:cxn>
              </a:cxnLst>
              <a:rect b="b" l="0" r="r" t="0"/>
              <a:pathLst>
                <a:path h="7" w="39">
                  <a:moveTo>
                    <a:pt x="0" y="0"/>
                  </a:moveTo>
                  <a:cubicBezTo>
                    <a:pt x="13" y="0"/>
                    <a:pt x="26" y="0"/>
                    <a:pt x="39" y="0"/>
                  </a:cubicBezTo>
                  <a:cubicBezTo>
                    <a:pt x="39" y="1"/>
                    <a:pt x="39" y="2"/>
                    <a:pt x="39" y="3"/>
                  </a:cubicBezTo>
                  <a:cubicBezTo>
                    <a:pt x="27" y="1"/>
                    <a:pt x="7" y="7"/>
                    <a:pt x="0" y="0"/>
                  </a:cubicBezTo>
                  <a:close/>
                </a:path>
              </a:pathLst>
            </a:custGeom>
            <a:solidFill>
              <a:srgbClr val="336B8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38" name="Freeform 486"/>
            <p:cNvSpPr/>
            <p:nvPr/>
          </p:nvSpPr>
          <p:spPr bwMode="auto">
            <a:xfrm>
              <a:off x="3956050" y="3870325"/>
              <a:ext cx="508000" cy="14288"/>
            </a:xfrm>
            <a:custGeom>
              <a:cxnLst>
                <a:cxn ang="0">
                  <a:pos x="0" y="0"/>
                </a:cxn>
                <a:cxn ang="0">
                  <a:pos x="189" y="0"/>
                </a:cxn>
                <a:cxn ang="0">
                  <a:pos x="0" y="0"/>
                </a:cxn>
              </a:cxnLst>
              <a:rect b="b" l="0" r="r" t="0"/>
              <a:pathLst>
                <a:path h="5" w="189">
                  <a:moveTo>
                    <a:pt x="0" y="0"/>
                  </a:moveTo>
                  <a:cubicBezTo>
                    <a:pt x="63" y="0"/>
                    <a:pt x="126" y="0"/>
                    <a:pt x="189" y="0"/>
                  </a:cubicBezTo>
                  <a:cubicBezTo>
                    <a:pt x="133" y="5"/>
                    <a:pt x="56" y="5"/>
                    <a:pt x="0" y="0"/>
                  </a:cubicBezTo>
                  <a:close/>
                </a:path>
              </a:pathLst>
            </a:custGeom>
            <a:solidFill>
              <a:srgbClr val="336B8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39" name="Freeform 487"/>
            <p:cNvSpPr/>
            <p:nvPr/>
          </p:nvSpPr>
          <p:spPr bwMode="auto">
            <a:xfrm>
              <a:off x="3124200" y="4105275"/>
              <a:ext cx="201613" cy="12700"/>
            </a:xfrm>
            <a:custGeom>
              <a:cxnLst>
                <a:cxn ang="0">
                  <a:pos x="0" y="0"/>
                </a:cxn>
                <a:cxn ang="0">
                  <a:pos x="75" y="0"/>
                </a:cxn>
                <a:cxn ang="0">
                  <a:pos x="0" y="0"/>
                </a:cxn>
              </a:cxnLst>
              <a:rect b="b" l="0" r="r" t="0"/>
              <a:pathLst>
                <a:path h="5" w="75">
                  <a:moveTo>
                    <a:pt x="0" y="0"/>
                  </a:moveTo>
                  <a:cubicBezTo>
                    <a:pt x="25" y="0"/>
                    <a:pt x="50" y="0"/>
                    <a:pt x="75" y="0"/>
                  </a:cubicBezTo>
                  <a:cubicBezTo>
                    <a:pt x="57" y="5"/>
                    <a:pt x="18" y="5"/>
                    <a:pt x="0" y="0"/>
                  </a:cubicBezTo>
                  <a:close/>
                </a:path>
              </a:pathLst>
            </a:custGeom>
            <a:solidFill>
              <a:srgbClr val="336B8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40" name="Freeform 488"/>
            <p:cNvSpPr/>
            <p:nvPr/>
          </p:nvSpPr>
          <p:spPr bwMode="auto">
            <a:xfrm>
              <a:off x="2693988" y="2497138"/>
              <a:ext cx="3079750" cy="176213"/>
            </a:xfrm>
            <a:custGeom>
              <a:cxnLst>
                <a:cxn ang="0">
                  <a:pos x="961" y="3"/>
                </a:cxn>
                <a:cxn ang="0">
                  <a:pos x="994" y="3"/>
                </a:cxn>
                <a:cxn ang="0">
                  <a:pos x="1090" y="0"/>
                </a:cxn>
                <a:cxn ang="0">
                  <a:pos x="1033" y="33"/>
                </a:cxn>
                <a:cxn ang="0">
                  <a:pos x="820" y="48"/>
                </a:cxn>
                <a:cxn ang="0">
                  <a:pos x="688" y="48"/>
                </a:cxn>
                <a:cxn ang="0">
                  <a:pos x="622" y="48"/>
                </a:cxn>
                <a:cxn ang="0">
                  <a:pos x="523" y="51"/>
                </a:cxn>
                <a:cxn ang="0">
                  <a:pos x="457" y="51"/>
                </a:cxn>
                <a:cxn ang="0">
                  <a:pos x="391" y="51"/>
                </a:cxn>
                <a:cxn ang="0">
                  <a:pos x="358" y="51"/>
                </a:cxn>
                <a:cxn ang="0">
                  <a:pos x="292" y="54"/>
                </a:cxn>
                <a:cxn ang="0">
                  <a:pos x="226" y="54"/>
                </a:cxn>
                <a:cxn ang="0">
                  <a:pos x="193" y="54"/>
                </a:cxn>
                <a:cxn ang="0">
                  <a:pos x="157" y="54"/>
                </a:cxn>
                <a:cxn ang="0">
                  <a:pos x="151" y="54"/>
                </a:cxn>
                <a:cxn ang="0">
                  <a:pos x="115" y="57"/>
                </a:cxn>
                <a:cxn ang="0">
                  <a:pos x="79" y="57"/>
                </a:cxn>
                <a:cxn ang="0">
                  <a:pos x="43" y="57"/>
                </a:cxn>
                <a:cxn ang="0">
                  <a:pos x="13" y="27"/>
                </a:cxn>
                <a:cxn ang="0">
                  <a:pos x="49" y="27"/>
                </a:cxn>
                <a:cxn ang="0">
                  <a:pos x="190" y="33"/>
                </a:cxn>
                <a:cxn ang="0">
                  <a:pos x="559" y="30"/>
                </a:cxn>
                <a:cxn ang="0">
                  <a:pos x="577" y="30"/>
                </a:cxn>
                <a:cxn ang="0">
                  <a:pos x="610" y="27"/>
                </a:cxn>
                <a:cxn ang="0">
                  <a:pos x="646" y="27"/>
                </a:cxn>
                <a:cxn ang="0">
                  <a:pos x="679" y="24"/>
                </a:cxn>
                <a:cxn ang="0">
                  <a:pos x="715" y="24"/>
                </a:cxn>
                <a:cxn ang="0">
                  <a:pos x="745" y="21"/>
                </a:cxn>
                <a:cxn ang="0">
                  <a:pos x="934" y="6"/>
                </a:cxn>
                <a:cxn ang="0">
                  <a:pos x="961" y="3"/>
                </a:cxn>
              </a:cxnLst>
              <a:rect b="b" l="0" r="r" t="0"/>
              <a:pathLst>
                <a:path h="65" w="1145">
                  <a:moveTo>
                    <a:pt x="961" y="3"/>
                  </a:moveTo>
                  <a:cubicBezTo>
                    <a:pt x="972" y="3"/>
                    <a:pt x="983" y="3"/>
                    <a:pt x="994" y="3"/>
                  </a:cubicBezTo>
                  <a:cubicBezTo>
                    <a:pt x="1025" y="1"/>
                    <a:pt x="1064" y="7"/>
                    <a:pt x="1090" y="0"/>
                  </a:cubicBezTo>
                  <a:cubicBezTo>
                    <a:pt x="1145" y="21"/>
                    <a:pt x="1065" y="31"/>
                    <a:pt x="1033" y="33"/>
                  </a:cubicBezTo>
                  <a:cubicBezTo>
                    <a:pt x="960" y="38"/>
                    <a:pt x="887" y="44"/>
                    <a:pt x="820" y="48"/>
                  </a:cubicBezTo>
                  <a:cubicBezTo>
                    <a:pt x="776" y="48"/>
                    <a:pt x="732" y="48"/>
                    <a:pt x="688" y="48"/>
                  </a:cubicBezTo>
                  <a:cubicBezTo>
                    <a:pt x="666" y="48"/>
                    <a:pt x="644" y="48"/>
                    <a:pt x="622" y="48"/>
                  </a:cubicBezTo>
                  <a:cubicBezTo>
                    <a:pt x="590" y="50"/>
                    <a:pt x="550" y="44"/>
                    <a:pt x="523" y="51"/>
                  </a:cubicBezTo>
                  <a:cubicBezTo>
                    <a:pt x="501" y="51"/>
                    <a:pt x="479" y="51"/>
                    <a:pt x="457" y="51"/>
                  </a:cubicBezTo>
                  <a:cubicBezTo>
                    <a:pt x="435" y="51"/>
                    <a:pt x="413" y="51"/>
                    <a:pt x="391" y="51"/>
                  </a:cubicBezTo>
                  <a:cubicBezTo>
                    <a:pt x="380" y="51"/>
                    <a:pt x="369" y="51"/>
                    <a:pt x="358" y="51"/>
                  </a:cubicBezTo>
                  <a:cubicBezTo>
                    <a:pt x="337" y="53"/>
                    <a:pt x="308" y="47"/>
                    <a:pt x="292" y="54"/>
                  </a:cubicBezTo>
                  <a:cubicBezTo>
                    <a:pt x="270" y="54"/>
                    <a:pt x="248" y="54"/>
                    <a:pt x="226" y="54"/>
                  </a:cubicBezTo>
                  <a:cubicBezTo>
                    <a:pt x="215" y="54"/>
                    <a:pt x="204" y="54"/>
                    <a:pt x="193" y="54"/>
                  </a:cubicBezTo>
                  <a:cubicBezTo>
                    <a:pt x="181" y="54"/>
                    <a:pt x="169" y="54"/>
                    <a:pt x="157" y="54"/>
                  </a:cubicBezTo>
                  <a:cubicBezTo>
                    <a:pt x="155" y="54"/>
                    <a:pt x="153" y="54"/>
                    <a:pt x="151" y="54"/>
                  </a:cubicBezTo>
                  <a:cubicBezTo>
                    <a:pt x="140" y="56"/>
                    <a:pt x="121" y="50"/>
                    <a:pt x="115" y="57"/>
                  </a:cubicBezTo>
                  <a:cubicBezTo>
                    <a:pt x="103" y="57"/>
                    <a:pt x="91" y="57"/>
                    <a:pt x="79" y="57"/>
                  </a:cubicBezTo>
                  <a:cubicBezTo>
                    <a:pt x="67" y="57"/>
                    <a:pt x="55" y="57"/>
                    <a:pt x="43" y="57"/>
                  </a:cubicBezTo>
                  <a:cubicBezTo>
                    <a:pt x="17" y="65"/>
                    <a:pt x="0" y="48"/>
                    <a:pt x="13" y="27"/>
                  </a:cubicBezTo>
                  <a:cubicBezTo>
                    <a:pt x="25" y="27"/>
                    <a:pt x="37" y="27"/>
                    <a:pt x="49" y="27"/>
                  </a:cubicBezTo>
                  <a:cubicBezTo>
                    <a:pt x="97" y="27"/>
                    <a:pt x="155" y="30"/>
                    <a:pt x="190" y="33"/>
                  </a:cubicBezTo>
                  <a:cubicBezTo>
                    <a:pt x="312" y="31"/>
                    <a:pt x="442" y="37"/>
                    <a:pt x="559" y="30"/>
                  </a:cubicBezTo>
                  <a:cubicBezTo>
                    <a:pt x="565" y="30"/>
                    <a:pt x="571" y="30"/>
                    <a:pt x="577" y="30"/>
                  </a:cubicBezTo>
                  <a:cubicBezTo>
                    <a:pt x="587" y="28"/>
                    <a:pt x="605" y="34"/>
                    <a:pt x="610" y="27"/>
                  </a:cubicBezTo>
                  <a:cubicBezTo>
                    <a:pt x="622" y="27"/>
                    <a:pt x="634" y="27"/>
                    <a:pt x="646" y="27"/>
                  </a:cubicBezTo>
                  <a:cubicBezTo>
                    <a:pt x="656" y="25"/>
                    <a:pt x="674" y="31"/>
                    <a:pt x="679" y="24"/>
                  </a:cubicBezTo>
                  <a:cubicBezTo>
                    <a:pt x="691" y="24"/>
                    <a:pt x="703" y="24"/>
                    <a:pt x="715" y="24"/>
                  </a:cubicBezTo>
                  <a:cubicBezTo>
                    <a:pt x="724" y="22"/>
                    <a:pt x="741" y="28"/>
                    <a:pt x="745" y="21"/>
                  </a:cubicBezTo>
                  <a:cubicBezTo>
                    <a:pt x="824" y="19"/>
                    <a:pt x="870" y="16"/>
                    <a:pt x="934" y="6"/>
                  </a:cubicBezTo>
                  <a:cubicBezTo>
                    <a:pt x="942" y="4"/>
                    <a:pt x="958" y="10"/>
                    <a:pt x="961" y="3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41" name="Freeform 489"/>
            <p:cNvSpPr/>
            <p:nvPr/>
          </p:nvSpPr>
          <p:spPr bwMode="auto">
            <a:xfrm>
              <a:off x="2728913" y="2868613"/>
              <a:ext cx="2970213" cy="138113"/>
            </a:xfrm>
            <a:custGeom>
              <a:cxnLst>
                <a:cxn ang="0">
                  <a:pos x="990" y="6"/>
                </a:cxn>
                <a:cxn ang="0">
                  <a:pos x="1104" y="0"/>
                </a:cxn>
                <a:cxn ang="0">
                  <a:pos x="1104" y="18"/>
                </a:cxn>
                <a:cxn ang="0">
                  <a:pos x="1101" y="21"/>
                </a:cxn>
                <a:cxn ang="0">
                  <a:pos x="1011" y="30"/>
                </a:cxn>
                <a:cxn ang="0">
                  <a:pos x="897" y="30"/>
                </a:cxn>
                <a:cxn ang="0">
                  <a:pos x="891" y="30"/>
                </a:cxn>
                <a:cxn ang="0">
                  <a:pos x="858" y="30"/>
                </a:cxn>
                <a:cxn ang="0">
                  <a:pos x="855" y="30"/>
                </a:cxn>
                <a:cxn ang="0">
                  <a:pos x="750" y="30"/>
                </a:cxn>
                <a:cxn ang="0">
                  <a:pos x="645" y="33"/>
                </a:cxn>
                <a:cxn ang="0">
                  <a:pos x="537" y="33"/>
                </a:cxn>
                <a:cxn ang="0">
                  <a:pos x="411" y="36"/>
                </a:cxn>
                <a:cxn ang="0">
                  <a:pos x="369" y="36"/>
                </a:cxn>
                <a:cxn ang="0">
                  <a:pos x="321" y="39"/>
                </a:cxn>
                <a:cxn ang="0">
                  <a:pos x="165" y="48"/>
                </a:cxn>
                <a:cxn ang="0">
                  <a:pos x="144" y="51"/>
                </a:cxn>
                <a:cxn ang="0">
                  <a:pos x="129" y="51"/>
                </a:cxn>
                <a:cxn ang="0">
                  <a:pos x="0" y="51"/>
                </a:cxn>
                <a:cxn ang="0">
                  <a:pos x="0" y="21"/>
                </a:cxn>
                <a:cxn ang="0">
                  <a:pos x="171" y="18"/>
                </a:cxn>
                <a:cxn ang="0">
                  <a:pos x="204" y="18"/>
                </a:cxn>
                <a:cxn ang="0">
                  <a:pos x="243" y="15"/>
                </a:cxn>
                <a:cxn ang="0">
                  <a:pos x="294" y="12"/>
                </a:cxn>
                <a:cxn ang="0">
                  <a:pos x="354" y="9"/>
                </a:cxn>
                <a:cxn ang="0">
                  <a:pos x="393" y="9"/>
                </a:cxn>
                <a:cxn ang="0">
                  <a:pos x="429" y="6"/>
                </a:cxn>
                <a:cxn ang="0">
                  <a:pos x="441" y="6"/>
                </a:cxn>
                <a:cxn ang="0">
                  <a:pos x="477" y="3"/>
                </a:cxn>
                <a:cxn ang="0">
                  <a:pos x="636" y="3"/>
                </a:cxn>
                <a:cxn ang="0">
                  <a:pos x="666" y="6"/>
                </a:cxn>
                <a:cxn ang="0">
                  <a:pos x="675" y="6"/>
                </a:cxn>
                <a:cxn ang="0">
                  <a:pos x="705" y="9"/>
                </a:cxn>
                <a:cxn ang="0">
                  <a:pos x="864" y="15"/>
                </a:cxn>
                <a:cxn ang="0">
                  <a:pos x="894" y="12"/>
                </a:cxn>
                <a:cxn ang="0">
                  <a:pos x="900" y="12"/>
                </a:cxn>
                <a:cxn ang="0">
                  <a:pos x="930" y="9"/>
                </a:cxn>
                <a:cxn ang="0">
                  <a:pos x="963" y="9"/>
                </a:cxn>
                <a:cxn ang="0">
                  <a:pos x="990" y="6"/>
                </a:cxn>
              </a:cxnLst>
              <a:rect b="b" l="0" r="r" t="0"/>
              <a:pathLst>
                <a:path h="51" w="1104">
                  <a:moveTo>
                    <a:pt x="990" y="6"/>
                  </a:moveTo>
                  <a:cubicBezTo>
                    <a:pt x="1032" y="8"/>
                    <a:pt x="1065" y="1"/>
                    <a:pt x="1104" y="0"/>
                  </a:cubicBezTo>
                  <a:cubicBezTo>
                    <a:pt x="1104" y="6"/>
                    <a:pt x="1104" y="12"/>
                    <a:pt x="1104" y="18"/>
                  </a:cubicBezTo>
                  <a:cubicBezTo>
                    <a:pt x="1104" y="20"/>
                    <a:pt x="1104" y="22"/>
                    <a:pt x="1101" y="21"/>
                  </a:cubicBezTo>
                  <a:cubicBezTo>
                    <a:pt x="1066" y="19"/>
                    <a:pt x="1047" y="33"/>
                    <a:pt x="1011" y="30"/>
                  </a:cubicBezTo>
                  <a:cubicBezTo>
                    <a:pt x="973" y="30"/>
                    <a:pt x="935" y="30"/>
                    <a:pt x="897" y="30"/>
                  </a:cubicBezTo>
                  <a:cubicBezTo>
                    <a:pt x="895" y="30"/>
                    <a:pt x="893" y="30"/>
                    <a:pt x="891" y="30"/>
                  </a:cubicBezTo>
                  <a:cubicBezTo>
                    <a:pt x="880" y="30"/>
                    <a:pt x="869" y="30"/>
                    <a:pt x="858" y="30"/>
                  </a:cubicBezTo>
                  <a:cubicBezTo>
                    <a:pt x="857" y="30"/>
                    <a:pt x="856" y="30"/>
                    <a:pt x="855" y="30"/>
                  </a:cubicBezTo>
                  <a:cubicBezTo>
                    <a:pt x="820" y="30"/>
                    <a:pt x="785" y="30"/>
                    <a:pt x="750" y="30"/>
                  </a:cubicBezTo>
                  <a:cubicBezTo>
                    <a:pt x="716" y="32"/>
                    <a:pt x="674" y="26"/>
                    <a:pt x="645" y="33"/>
                  </a:cubicBezTo>
                  <a:cubicBezTo>
                    <a:pt x="609" y="33"/>
                    <a:pt x="573" y="33"/>
                    <a:pt x="537" y="33"/>
                  </a:cubicBezTo>
                  <a:cubicBezTo>
                    <a:pt x="496" y="35"/>
                    <a:pt x="447" y="29"/>
                    <a:pt x="411" y="36"/>
                  </a:cubicBezTo>
                  <a:cubicBezTo>
                    <a:pt x="397" y="36"/>
                    <a:pt x="383" y="36"/>
                    <a:pt x="369" y="36"/>
                  </a:cubicBezTo>
                  <a:cubicBezTo>
                    <a:pt x="353" y="37"/>
                    <a:pt x="333" y="34"/>
                    <a:pt x="321" y="39"/>
                  </a:cubicBezTo>
                  <a:cubicBezTo>
                    <a:pt x="267" y="39"/>
                    <a:pt x="188" y="43"/>
                    <a:pt x="165" y="48"/>
                  </a:cubicBezTo>
                  <a:cubicBezTo>
                    <a:pt x="159" y="50"/>
                    <a:pt x="145" y="44"/>
                    <a:pt x="144" y="51"/>
                  </a:cubicBezTo>
                  <a:cubicBezTo>
                    <a:pt x="139" y="51"/>
                    <a:pt x="134" y="51"/>
                    <a:pt x="129" y="51"/>
                  </a:cubicBezTo>
                  <a:cubicBezTo>
                    <a:pt x="86" y="51"/>
                    <a:pt x="43" y="51"/>
                    <a:pt x="0" y="51"/>
                  </a:cubicBezTo>
                  <a:cubicBezTo>
                    <a:pt x="0" y="41"/>
                    <a:pt x="0" y="31"/>
                    <a:pt x="0" y="21"/>
                  </a:cubicBezTo>
                  <a:cubicBezTo>
                    <a:pt x="56" y="19"/>
                    <a:pt x="120" y="25"/>
                    <a:pt x="171" y="18"/>
                  </a:cubicBezTo>
                  <a:cubicBezTo>
                    <a:pt x="182" y="18"/>
                    <a:pt x="193" y="18"/>
                    <a:pt x="204" y="18"/>
                  </a:cubicBezTo>
                  <a:cubicBezTo>
                    <a:pt x="220" y="20"/>
                    <a:pt x="227" y="13"/>
                    <a:pt x="243" y="15"/>
                  </a:cubicBezTo>
                  <a:cubicBezTo>
                    <a:pt x="259" y="13"/>
                    <a:pt x="283" y="19"/>
                    <a:pt x="294" y="12"/>
                  </a:cubicBezTo>
                  <a:cubicBezTo>
                    <a:pt x="313" y="10"/>
                    <a:pt x="340" y="16"/>
                    <a:pt x="354" y="9"/>
                  </a:cubicBezTo>
                  <a:cubicBezTo>
                    <a:pt x="367" y="9"/>
                    <a:pt x="380" y="9"/>
                    <a:pt x="393" y="9"/>
                  </a:cubicBezTo>
                  <a:cubicBezTo>
                    <a:pt x="404" y="7"/>
                    <a:pt x="423" y="13"/>
                    <a:pt x="429" y="6"/>
                  </a:cubicBezTo>
                  <a:cubicBezTo>
                    <a:pt x="433" y="6"/>
                    <a:pt x="437" y="6"/>
                    <a:pt x="441" y="6"/>
                  </a:cubicBezTo>
                  <a:cubicBezTo>
                    <a:pt x="454" y="6"/>
                    <a:pt x="468" y="7"/>
                    <a:pt x="477" y="3"/>
                  </a:cubicBezTo>
                  <a:cubicBezTo>
                    <a:pt x="530" y="3"/>
                    <a:pt x="583" y="3"/>
                    <a:pt x="636" y="3"/>
                  </a:cubicBezTo>
                  <a:cubicBezTo>
                    <a:pt x="640" y="10"/>
                    <a:pt x="657" y="4"/>
                    <a:pt x="666" y="6"/>
                  </a:cubicBezTo>
                  <a:cubicBezTo>
                    <a:pt x="669" y="6"/>
                    <a:pt x="672" y="6"/>
                    <a:pt x="675" y="6"/>
                  </a:cubicBezTo>
                  <a:cubicBezTo>
                    <a:pt x="679" y="13"/>
                    <a:pt x="696" y="7"/>
                    <a:pt x="705" y="9"/>
                  </a:cubicBezTo>
                  <a:cubicBezTo>
                    <a:pt x="754" y="13"/>
                    <a:pt x="842" y="11"/>
                    <a:pt x="864" y="15"/>
                  </a:cubicBezTo>
                  <a:cubicBezTo>
                    <a:pt x="868" y="8"/>
                    <a:pt x="885" y="14"/>
                    <a:pt x="894" y="12"/>
                  </a:cubicBezTo>
                  <a:cubicBezTo>
                    <a:pt x="896" y="12"/>
                    <a:pt x="898" y="12"/>
                    <a:pt x="900" y="12"/>
                  </a:cubicBezTo>
                  <a:cubicBezTo>
                    <a:pt x="912" y="13"/>
                    <a:pt x="922" y="12"/>
                    <a:pt x="930" y="9"/>
                  </a:cubicBezTo>
                  <a:cubicBezTo>
                    <a:pt x="941" y="9"/>
                    <a:pt x="952" y="9"/>
                    <a:pt x="963" y="9"/>
                  </a:cubicBezTo>
                  <a:cubicBezTo>
                    <a:pt x="972" y="8"/>
                    <a:pt x="985" y="11"/>
                    <a:pt x="990" y="6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42" name="Freeform 490"/>
            <p:cNvSpPr/>
            <p:nvPr/>
          </p:nvSpPr>
          <p:spPr bwMode="auto">
            <a:xfrm>
              <a:off x="2008188" y="1408113"/>
              <a:ext cx="19050" cy="161925"/>
            </a:xfrm>
            <a:custGeom>
              <a:cxnLst>
                <a:cxn ang="0">
                  <a:pos x="7" y="0"/>
                </a:cxn>
                <a:cxn ang="0">
                  <a:pos x="7" y="60"/>
                </a:cxn>
                <a:cxn ang="0">
                  <a:pos x="4" y="60"/>
                </a:cxn>
                <a:cxn ang="0">
                  <a:pos x="7" y="0"/>
                </a:cxn>
              </a:cxnLst>
              <a:rect b="b" l="0" r="r" t="0"/>
              <a:pathLst>
                <a:path h="60" w="7">
                  <a:moveTo>
                    <a:pt x="7" y="0"/>
                  </a:moveTo>
                  <a:cubicBezTo>
                    <a:pt x="7" y="20"/>
                    <a:pt x="7" y="40"/>
                    <a:pt x="7" y="60"/>
                  </a:cubicBezTo>
                  <a:cubicBezTo>
                    <a:pt x="6" y="60"/>
                    <a:pt x="5" y="60"/>
                    <a:pt x="4" y="60"/>
                  </a:cubicBezTo>
                  <a:cubicBezTo>
                    <a:pt x="6" y="41"/>
                    <a:pt x="0" y="14"/>
                    <a:pt x="7" y="0"/>
                  </a:cubicBezTo>
                  <a:close/>
                </a:path>
              </a:pathLst>
            </a:custGeom>
            <a:solidFill>
              <a:srgbClr val="173C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43" name="Freeform 491"/>
            <p:cNvSpPr/>
            <p:nvPr/>
          </p:nvSpPr>
          <p:spPr bwMode="auto">
            <a:xfrm>
              <a:off x="1943100" y="1455738"/>
              <a:ext cx="19050" cy="185738"/>
            </a:xfrm>
            <a:custGeom>
              <a:cxnLst>
                <a:cxn ang="0">
                  <a:pos x="7" y="0"/>
                </a:cxn>
                <a:cxn ang="0">
                  <a:pos x="7" y="69"/>
                </a:cxn>
                <a:cxn ang="0">
                  <a:pos x="4" y="69"/>
                </a:cxn>
                <a:cxn ang="0">
                  <a:pos x="7" y="0"/>
                </a:cxn>
              </a:cxnLst>
              <a:rect b="b" l="0" r="r" t="0"/>
              <a:pathLst>
                <a:path h="69" w="7">
                  <a:moveTo>
                    <a:pt x="7" y="0"/>
                  </a:moveTo>
                  <a:cubicBezTo>
                    <a:pt x="7" y="23"/>
                    <a:pt x="7" y="46"/>
                    <a:pt x="7" y="69"/>
                  </a:cubicBezTo>
                  <a:cubicBezTo>
                    <a:pt x="6" y="69"/>
                    <a:pt x="5" y="69"/>
                    <a:pt x="4" y="69"/>
                  </a:cubicBezTo>
                  <a:cubicBezTo>
                    <a:pt x="6" y="47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173C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44" name="Freeform 492"/>
            <p:cNvSpPr/>
            <p:nvPr/>
          </p:nvSpPr>
          <p:spPr bwMode="auto">
            <a:xfrm>
              <a:off x="4843463" y="2689225"/>
              <a:ext cx="96838" cy="19050"/>
            </a:xfrm>
            <a:custGeom>
              <a:cxnLst>
                <a:cxn ang="0">
                  <a:pos x="0" y="7"/>
                </a:cxn>
                <a:cxn ang="0">
                  <a:pos x="36" y="4"/>
                </a:cxn>
                <a:cxn ang="0">
                  <a:pos x="36" y="7"/>
                </a:cxn>
                <a:cxn ang="0">
                  <a:pos x="0" y="7"/>
                </a:cxn>
              </a:cxnLst>
              <a:rect b="b" l="0" r="r" t="0"/>
              <a:pathLst>
                <a:path h="7" w="36">
                  <a:moveTo>
                    <a:pt x="0" y="7"/>
                  </a:moveTo>
                  <a:cubicBezTo>
                    <a:pt x="6" y="0"/>
                    <a:pt x="25" y="6"/>
                    <a:pt x="36" y="4"/>
                  </a:cubicBezTo>
                  <a:cubicBezTo>
                    <a:pt x="36" y="5"/>
                    <a:pt x="36" y="6"/>
                    <a:pt x="36" y="7"/>
                  </a:cubicBezTo>
                  <a:cubicBezTo>
                    <a:pt x="24" y="7"/>
                    <a:pt x="12" y="7"/>
                    <a:pt x="0" y="7"/>
                  </a:cubicBezTo>
                  <a:close/>
                </a:path>
              </a:pathLst>
            </a:custGeom>
            <a:solidFill>
              <a:srgbClr val="1C40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45" name="Freeform 493"/>
            <p:cNvSpPr/>
            <p:nvPr/>
          </p:nvSpPr>
          <p:spPr bwMode="auto">
            <a:xfrm>
              <a:off x="5037138" y="2949575"/>
              <a:ext cx="88900" cy="14288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0" y="0"/>
                </a:cxn>
              </a:cxnLst>
              <a:rect b="b" l="0" r="r" t="0"/>
              <a:pathLst>
                <a:path h="5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29" y="5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1C40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46" name="Freeform 494"/>
            <p:cNvSpPr/>
            <p:nvPr/>
          </p:nvSpPr>
          <p:spPr bwMode="auto">
            <a:xfrm>
              <a:off x="5141913" y="3011488"/>
              <a:ext cx="185738" cy="19050"/>
            </a:xfrm>
            <a:custGeom>
              <a:cxnLst>
                <a:cxn ang="0">
                  <a:pos x="0" y="7"/>
                </a:cxn>
                <a:cxn ang="0">
                  <a:pos x="69" y="4"/>
                </a:cxn>
                <a:cxn ang="0">
                  <a:pos x="69" y="7"/>
                </a:cxn>
                <a:cxn ang="0">
                  <a:pos x="0" y="7"/>
                </a:cxn>
              </a:cxnLst>
              <a:rect b="b" l="0" r="r" t="0"/>
              <a:pathLst>
                <a:path h="7" w="69">
                  <a:moveTo>
                    <a:pt x="0" y="7"/>
                  </a:moveTo>
                  <a:cubicBezTo>
                    <a:pt x="17" y="0"/>
                    <a:pt x="47" y="6"/>
                    <a:pt x="69" y="4"/>
                  </a:cubicBezTo>
                  <a:cubicBezTo>
                    <a:pt x="69" y="5"/>
                    <a:pt x="69" y="6"/>
                    <a:pt x="69" y="7"/>
                  </a:cubicBezTo>
                  <a:cubicBezTo>
                    <a:pt x="46" y="7"/>
                    <a:pt x="23" y="7"/>
                    <a:pt x="0" y="7"/>
                  </a:cubicBezTo>
                  <a:close/>
                </a:path>
              </a:pathLst>
            </a:custGeom>
            <a:solidFill>
              <a:srgbClr val="1C40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47" name="Freeform 495"/>
            <p:cNvSpPr/>
            <p:nvPr/>
          </p:nvSpPr>
          <p:spPr bwMode="auto">
            <a:xfrm>
              <a:off x="3197225" y="3176588"/>
              <a:ext cx="379413" cy="19050"/>
            </a:xfrm>
            <a:custGeom>
              <a:cxnLst>
                <a:cxn ang="0">
                  <a:pos x="0" y="0"/>
                </a:cxn>
                <a:cxn ang="0">
                  <a:pos x="141" y="0"/>
                </a:cxn>
                <a:cxn ang="0">
                  <a:pos x="141" y="3"/>
                </a:cxn>
                <a:cxn ang="0">
                  <a:pos x="84" y="3"/>
                </a:cxn>
                <a:cxn ang="0">
                  <a:pos x="0" y="0"/>
                </a:cxn>
              </a:cxnLst>
              <a:rect b="b" l="0" r="r" t="0"/>
              <a:pathLst>
                <a:path h="7" w="141">
                  <a:moveTo>
                    <a:pt x="0" y="0"/>
                  </a:moveTo>
                  <a:cubicBezTo>
                    <a:pt x="47" y="0"/>
                    <a:pt x="94" y="0"/>
                    <a:pt x="141" y="0"/>
                  </a:cubicBezTo>
                  <a:cubicBezTo>
                    <a:pt x="141" y="1"/>
                    <a:pt x="141" y="2"/>
                    <a:pt x="141" y="3"/>
                  </a:cubicBezTo>
                  <a:cubicBezTo>
                    <a:pt x="122" y="3"/>
                    <a:pt x="103" y="3"/>
                    <a:pt x="84" y="3"/>
                  </a:cubicBezTo>
                  <a:cubicBezTo>
                    <a:pt x="57" y="1"/>
                    <a:pt x="22" y="7"/>
                    <a:pt x="0" y="0"/>
                  </a:cubicBezTo>
                  <a:close/>
                </a:path>
              </a:pathLst>
            </a:custGeom>
            <a:solidFill>
              <a:srgbClr val="1C40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48" name="Freeform 496"/>
            <p:cNvSpPr/>
            <p:nvPr/>
          </p:nvSpPr>
          <p:spPr bwMode="auto">
            <a:xfrm>
              <a:off x="4981575" y="3346450"/>
              <a:ext cx="96838" cy="7938"/>
            </a:xfrm>
            <a:custGeom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3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3" w="36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24" y="3"/>
                    <a:pt x="12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73C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49" name="Freeform 497"/>
            <p:cNvSpPr/>
            <p:nvPr/>
          </p:nvSpPr>
          <p:spPr bwMode="auto">
            <a:xfrm>
              <a:off x="4505325" y="3498850"/>
              <a:ext cx="233363" cy="19050"/>
            </a:xfrm>
            <a:custGeom>
              <a:cxnLst>
                <a:cxn ang="0">
                  <a:pos x="0" y="0"/>
                </a:cxn>
                <a:cxn ang="0">
                  <a:pos x="87" y="0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7" w="87">
                  <a:moveTo>
                    <a:pt x="0" y="0"/>
                  </a:moveTo>
                  <a:cubicBezTo>
                    <a:pt x="29" y="0"/>
                    <a:pt x="58" y="0"/>
                    <a:pt x="87" y="0"/>
                  </a:cubicBezTo>
                  <a:cubicBezTo>
                    <a:pt x="64" y="7"/>
                    <a:pt x="28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73C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50" name="Freeform 498"/>
            <p:cNvSpPr/>
            <p:nvPr/>
          </p:nvSpPr>
          <p:spPr bwMode="auto">
            <a:xfrm>
              <a:off x="3778250" y="3932238"/>
              <a:ext cx="250825" cy="19050"/>
            </a:xfrm>
            <a:custGeom>
              <a:cxnLst>
                <a:cxn ang="0">
                  <a:pos x="0" y="7"/>
                </a:cxn>
                <a:cxn ang="0">
                  <a:pos x="93" y="4"/>
                </a:cxn>
                <a:cxn ang="0">
                  <a:pos x="93" y="7"/>
                </a:cxn>
                <a:cxn ang="0">
                  <a:pos x="0" y="7"/>
                </a:cxn>
              </a:cxnLst>
              <a:rect b="b" l="0" r="r" t="0"/>
              <a:pathLst>
                <a:path h="7" w="93">
                  <a:moveTo>
                    <a:pt x="0" y="7"/>
                  </a:moveTo>
                  <a:cubicBezTo>
                    <a:pt x="25" y="0"/>
                    <a:pt x="63" y="6"/>
                    <a:pt x="93" y="4"/>
                  </a:cubicBezTo>
                  <a:cubicBezTo>
                    <a:pt x="93" y="5"/>
                    <a:pt x="93" y="6"/>
                    <a:pt x="93" y="7"/>
                  </a:cubicBezTo>
                  <a:cubicBezTo>
                    <a:pt x="62" y="7"/>
                    <a:pt x="31" y="7"/>
                    <a:pt x="0" y="7"/>
                  </a:cubicBezTo>
                  <a:close/>
                </a:path>
              </a:pathLst>
            </a:custGeom>
            <a:solidFill>
              <a:srgbClr val="1C40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51" name="Freeform 499"/>
            <p:cNvSpPr/>
            <p:nvPr/>
          </p:nvSpPr>
          <p:spPr bwMode="auto">
            <a:xfrm>
              <a:off x="3124200" y="2667000"/>
              <a:ext cx="49213" cy="49213"/>
            </a:xfrm>
            <a:custGeom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18"/>
                </a:cxn>
                <a:cxn ang="0">
                  <a:pos x="0" y="18"/>
                </a:cxn>
                <a:cxn ang="0">
                  <a:pos x="0" y="0"/>
                </a:cxn>
              </a:cxnLst>
              <a:rect b="b" l="0" r="r" t="0"/>
              <a:pathLst>
                <a:path h="18" w="18">
                  <a:moveTo>
                    <a:pt x="0" y="0"/>
                  </a:moveTo>
                  <a:cubicBezTo>
                    <a:pt x="6" y="0"/>
                    <a:pt x="12" y="0"/>
                    <a:pt x="18" y="0"/>
                  </a:cubicBezTo>
                  <a:cubicBezTo>
                    <a:pt x="18" y="6"/>
                    <a:pt x="18" y="12"/>
                    <a:pt x="18" y="18"/>
                  </a:cubicBezTo>
                  <a:cubicBezTo>
                    <a:pt x="12" y="18"/>
                    <a:pt x="6" y="18"/>
                    <a:pt x="0" y="18"/>
                  </a:cubicBezTo>
                  <a:cubicBezTo>
                    <a:pt x="0" y="12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52" name="Freeform 500"/>
            <p:cNvSpPr/>
            <p:nvPr/>
          </p:nvSpPr>
          <p:spPr bwMode="auto">
            <a:xfrm>
              <a:off x="3111500" y="3003550"/>
              <a:ext cx="80963" cy="100013"/>
            </a:xfrm>
            <a:custGeom>
              <a:cxnLst>
                <a:cxn ang="0">
                  <a:pos x="26" y="4"/>
                </a:cxn>
                <a:cxn ang="0">
                  <a:pos x="23" y="37"/>
                </a:cxn>
                <a:cxn ang="0">
                  <a:pos x="5" y="37"/>
                </a:cxn>
                <a:cxn ang="0">
                  <a:pos x="20" y="4"/>
                </a:cxn>
                <a:cxn ang="0">
                  <a:pos x="26" y="4"/>
                </a:cxn>
              </a:cxnLst>
              <a:rect b="b" l="0" r="r" t="0"/>
              <a:pathLst>
                <a:path h="37" w="30">
                  <a:moveTo>
                    <a:pt x="26" y="4"/>
                  </a:moveTo>
                  <a:cubicBezTo>
                    <a:pt x="24" y="14"/>
                    <a:pt x="30" y="32"/>
                    <a:pt x="23" y="37"/>
                  </a:cubicBezTo>
                  <a:cubicBezTo>
                    <a:pt x="17" y="37"/>
                    <a:pt x="11" y="37"/>
                    <a:pt x="5" y="37"/>
                  </a:cubicBezTo>
                  <a:cubicBezTo>
                    <a:pt x="10" y="26"/>
                    <a:pt x="0" y="0"/>
                    <a:pt x="20" y="4"/>
                  </a:cubicBezTo>
                  <a:cubicBezTo>
                    <a:pt x="22" y="4"/>
                    <a:pt x="24" y="4"/>
                    <a:pt x="26" y="4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53" name="Freeform 501"/>
            <p:cNvSpPr/>
            <p:nvPr/>
          </p:nvSpPr>
          <p:spPr bwMode="auto">
            <a:xfrm>
              <a:off x="2655888" y="3176588"/>
              <a:ext cx="3124200" cy="169863"/>
            </a:xfrm>
            <a:custGeom>
              <a:cxnLst>
                <a:cxn ang="0">
                  <a:pos x="882" y="6"/>
                </a:cxn>
                <a:cxn ang="0">
                  <a:pos x="897" y="12"/>
                </a:cxn>
                <a:cxn ang="0">
                  <a:pos x="948" y="6"/>
                </a:cxn>
                <a:cxn ang="0">
                  <a:pos x="951" y="6"/>
                </a:cxn>
                <a:cxn ang="0">
                  <a:pos x="1053" y="6"/>
                </a:cxn>
                <a:cxn ang="0">
                  <a:pos x="1152" y="6"/>
                </a:cxn>
                <a:cxn ang="0">
                  <a:pos x="1161" y="21"/>
                </a:cxn>
                <a:cxn ang="0">
                  <a:pos x="1104" y="27"/>
                </a:cxn>
                <a:cxn ang="0">
                  <a:pos x="1074" y="30"/>
                </a:cxn>
                <a:cxn ang="0">
                  <a:pos x="1041" y="30"/>
                </a:cxn>
                <a:cxn ang="0">
                  <a:pos x="1011" y="33"/>
                </a:cxn>
                <a:cxn ang="0">
                  <a:pos x="981" y="33"/>
                </a:cxn>
                <a:cxn ang="0">
                  <a:pos x="945" y="36"/>
                </a:cxn>
                <a:cxn ang="0">
                  <a:pos x="912" y="36"/>
                </a:cxn>
                <a:cxn ang="0">
                  <a:pos x="876" y="39"/>
                </a:cxn>
                <a:cxn ang="0">
                  <a:pos x="687" y="48"/>
                </a:cxn>
                <a:cxn ang="0">
                  <a:pos x="579" y="51"/>
                </a:cxn>
                <a:cxn ang="0">
                  <a:pos x="390" y="63"/>
                </a:cxn>
                <a:cxn ang="0">
                  <a:pos x="345" y="63"/>
                </a:cxn>
                <a:cxn ang="0">
                  <a:pos x="153" y="63"/>
                </a:cxn>
                <a:cxn ang="0">
                  <a:pos x="81" y="63"/>
                </a:cxn>
                <a:cxn ang="0">
                  <a:pos x="57" y="60"/>
                </a:cxn>
                <a:cxn ang="0">
                  <a:pos x="0" y="57"/>
                </a:cxn>
                <a:cxn ang="0">
                  <a:pos x="12" y="42"/>
                </a:cxn>
                <a:cxn ang="0">
                  <a:pos x="27" y="42"/>
                </a:cxn>
                <a:cxn ang="0">
                  <a:pos x="270" y="36"/>
                </a:cxn>
                <a:cxn ang="0">
                  <a:pos x="372" y="36"/>
                </a:cxn>
                <a:cxn ang="0">
                  <a:pos x="453" y="33"/>
                </a:cxn>
                <a:cxn ang="0">
                  <a:pos x="852" y="9"/>
                </a:cxn>
                <a:cxn ang="0">
                  <a:pos x="882" y="6"/>
                </a:cxn>
              </a:cxnLst>
              <a:rect b="b" l="0" r="r" t="0"/>
              <a:pathLst>
                <a:path h="62" w="1161">
                  <a:moveTo>
                    <a:pt x="882" y="6"/>
                  </a:moveTo>
                  <a:cubicBezTo>
                    <a:pt x="892" y="3"/>
                    <a:pt x="893" y="9"/>
                    <a:pt x="897" y="12"/>
                  </a:cubicBezTo>
                  <a:cubicBezTo>
                    <a:pt x="904" y="0"/>
                    <a:pt x="931" y="8"/>
                    <a:pt x="948" y="6"/>
                  </a:cubicBezTo>
                  <a:cubicBezTo>
                    <a:pt x="948" y="8"/>
                    <a:pt x="950" y="9"/>
                    <a:pt x="951" y="6"/>
                  </a:cubicBezTo>
                  <a:cubicBezTo>
                    <a:pt x="985" y="6"/>
                    <a:pt x="1019" y="6"/>
                    <a:pt x="1053" y="6"/>
                  </a:cubicBezTo>
                  <a:cubicBezTo>
                    <a:pt x="1086" y="6"/>
                    <a:pt x="1119" y="6"/>
                    <a:pt x="1152" y="6"/>
                  </a:cubicBezTo>
                  <a:cubicBezTo>
                    <a:pt x="1157" y="9"/>
                    <a:pt x="1157" y="17"/>
                    <a:pt x="1161" y="21"/>
                  </a:cubicBezTo>
                  <a:cubicBezTo>
                    <a:pt x="1136" y="17"/>
                    <a:pt x="1127" y="29"/>
                    <a:pt x="1104" y="27"/>
                  </a:cubicBezTo>
                  <a:cubicBezTo>
                    <a:pt x="1095" y="29"/>
                    <a:pt x="1078" y="23"/>
                    <a:pt x="1074" y="30"/>
                  </a:cubicBezTo>
                  <a:cubicBezTo>
                    <a:pt x="1063" y="30"/>
                    <a:pt x="1052" y="30"/>
                    <a:pt x="1041" y="30"/>
                  </a:cubicBezTo>
                  <a:cubicBezTo>
                    <a:pt x="1032" y="32"/>
                    <a:pt x="1015" y="26"/>
                    <a:pt x="1011" y="33"/>
                  </a:cubicBezTo>
                  <a:cubicBezTo>
                    <a:pt x="1001" y="33"/>
                    <a:pt x="991" y="33"/>
                    <a:pt x="981" y="33"/>
                  </a:cubicBezTo>
                  <a:cubicBezTo>
                    <a:pt x="966" y="31"/>
                    <a:pt x="960" y="38"/>
                    <a:pt x="945" y="36"/>
                  </a:cubicBezTo>
                  <a:cubicBezTo>
                    <a:pt x="934" y="36"/>
                    <a:pt x="923" y="36"/>
                    <a:pt x="912" y="36"/>
                  </a:cubicBezTo>
                  <a:cubicBezTo>
                    <a:pt x="901" y="38"/>
                    <a:pt x="882" y="32"/>
                    <a:pt x="876" y="39"/>
                  </a:cubicBezTo>
                  <a:cubicBezTo>
                    <a:pt x="810" y="39"/>
                    <a:pt x="757" y="52"/>
                    <a:pt x="687" y="48"/>
                  </a:cubicBezTo>
                  <a:cubicBezTo>
                    <a:pt x="652" y="50"/>
                    <a:pt x="609" y="44"/>
                    <a:pt x="579" y="51"/>
                  </a:cubicBezTo>
                  <a:cubicBezTo>
                    <a:pt x="513" y="52"/>
                    <a:pt x="447" y="53"/>
                    <a:pt x="390" y="63"/>
                  </a:cubicBezTo>
                  <a:cubicBezTo>
                    <a:pt x="375" y="63"/>
                    <a:pt x="360" y="63"/>
                    <a:pt x="345" y="63"/>
                  </a:cubicBezTo>
                  <a:cubicBezTo>
                    <a:pt x="281" y="63"/>
                    <a:pt x="217" y="63"/>
                    <a:pt x="153" y="63"/>
                  </a:cubicBezTo>
                  <a:cubicBezTo>
                    <a:pt x="129" y="63"/>
                    <a:pt x="105" y="63"/>
                    <a:pt x="81" y="63"/>
                  </a:cubicBezTo>
                  <a:cubicBezTo>
                    <a:pt x="79" y="56"/>
                    <a:pt x="64" y="62"/>
                    <a:pt x="57" y="60"/>
                  </a:cubicBezTo>
                  <a:cubicBezTo>
                    <a:pt x="35" y="62"/>
                    <a:pt x="21" y="56"/>
                    <a:pt x="0" y="57"/>
                  </a:cubicBezTo>
                  <a:cubicBezTo>
                    <a:pt x="2" y="50"/>
                    <a:pt x="10" y="49"/>
                    <a:pt x="12" y="42"/>
                  </a:cubicBezTo>
                  <a:cubicBezTo>
                    <a:pt x="17" y="42"/>
                    <a:pt x="22" y="42"/>
                    <a:pt x="27" y="42"/>
                  </a:cubicBezTo>
                  <a:cubicBezTo>
                    <a:pt x="115" y="53"/>
                    <a:pt x="179" y="34"/>
                    <a:pt x="270" y="36"/>
                  </a:cubicBezTo>
                  <a:cubicBezTo>
                    <a:pt x="304" y="36"/>
                    <a:pt x="338" y="36"/>
                    <a:pt x="372" y="36"/>
                  </a:cubicBezTo>
                  <a:cubicBezTo>
                    <a:pt x="398" y="34"/>
                    <a:pt x="432" y="40"/>
                    <a:pt x="453" y="33"/>
                  </a:cubicBezTo>
                  <a:cubicBezTo>
                    <a:pt x="601" y="40"/>
                    <a:pt x="730" y="28"/>
                    <a:pt x="852" y="9"/>
                  </a:cubicBezTo>
                  <a:cubicBezTo>
                    <a:pt x="861" y="7"/>
                    <a:pt x="878" y="13"/>
                    <a:pt x="882" y="6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54" name="Freeform 502"/>
            <p:cNvSpPr/>
            <p:nvPr/>
          </p:nvSpPr>
          <p:spPr bwMode="auto">
            <a:xfrm>
              <a:off x="5330825" y="3878263"/>
              <a:ext cx="12700" cy="122238"/>
            </a:xfrm>
            <a:custGeom>
              <a:cxnLst>
                <a:cxn ang="0">
                  <a:pos x="5" y="0"/>
                </a:cxn>
                <a:cxn ang="0">
                  <a:pos x="5" y="45"/>
                </a:cxn>
                <a:cxn ang="0">
                  <a:pos x="5" y="0"/>
                </a:cxn>
              </a:cxnLst>
              <a:rect b="b" l="0" r="r" t="0"/>
              <a:pathLst>
                <a:path h="45" w="5">
                  <a:moveTo>
                    <a:pt x="5" y="0"/>
                  </a:moveTo>
                  <a:cubicBezTo>
                    <a:pt x="5" y="15"/>
                    <a:pt x="5" y="30"/>
                    <a:pt x="5" y="45"/>
                  </a:cubicBezTo>
                  <a:cubicBezTo>
                    <a:pt x="0" y="37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28576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55" name="Freeform 503"/>
            <p:cNvSpPr/>
            <p:nvPr/>
          </p:nvSpPr>
          <p:spPr bwMode="auto">
            <a:xfrm>
              <a:off x="5199063" y="4141788"/>
              <a:ext cx="152400" cy="25400"/>
            </a:xfrm>
            <a:custGeom>
              <a:cxnLst>
                <a:cxn ang="0">
                  <a:pos x="9" y="1"/>
                </a:cxn>
                <a:cxn ang="0">
                  <a:pos x="57" y="4"/>
                </a:cxn>
                <a:cxn ang="0">
                  <a:pos x="0" y="4"/>
                </a:cxn>
                <a:cxn ang="0">
                  <a:pos x="9" y="1"/>
                </a:cxn>
              </a:cxnLst>
              <a:rect b="b" l="0" r="r" t="0"/>
              <a:pathLst>
                <a:path h="9" w="57">
                  <a:moveTo>
                    <a:pt x="9" y="1"/>
                  </a:moveTo>
                  <a:cubicBezTo>
                    <a:pt x="19" y="8"/>
                    <a:pt x="42" y="2"/>
                    <a:pt x="57" y="4"/>
                  </a:cubicBezTo>
                  <a:cubicBezTo>
                    <a:pt x="45" y="9"/>
                    <a:pt x="12" y="9"/>
                    <a:pt x="0" y="4"/>
                  </a:cubicBezTo>
                  <a:cubicBezTo>
                    <a:pt x="4" y="4"/>
                    <a:pt x="4" y="0"/>
                    <a:pt x="9" y="1"/>
                  </a:cubicBezTo>
                  <a:close/>
                </a:path>
              </a:pathLst>
            </a:custGeom>
            <a:solidFill>
              <a:srgbClr val="28576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56" name="Freeform 504"/>
            <p:cNvSpPr/>
            <p:nvPr/>
          </p:nvSpPr>
          <p:spPr bwMode="auto">
            <a:xfrm>
              <a:off x="4367213" y="2627313"/>
              <a:ext cx="177800" cy="7938"/>
            </a:xfrm>
            <a:custGeom>
              <a:cxnLst>
                <a:cxn ang="0">
                  <a:pos x="0" y="0"/>
                </a:cxn>
                <a:cxn ang="0">
                  <a:pos x="66" y="0"/>
                </a:cxn>
                <a:cxn ang="0">
                  <a:pos x="66" y="3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3" w="66">
                  <a:moveTo>
                    <a:pt x="0" y="0"/>
                  </a:moveTo>
                  <a:cubicBezTo>
                    <a:pt x="22" y="0"/>
                    <a:pt x="44" y="0"/>
                    <a:pt x="66" y="0"/>
                  </a:cubicBezTo>
                  <a:cubicBezTo>
                    <a:pt x="66" y="1"/>
                    <a:pt x="66" y="2"/>
                    <a:pt x="66" y="3"/>
                  </a:cubicBezTo>
                  <a:cubicBezTo>
                    <a:pt x="44" y="3"/>
                    <a:pt x="22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57" name="Freeform 505"/>
            <p:cNvSpPr/>
            <p:nvPr/>
          </p:nvSpPr>
          <p:spPr bwMode="auto">
            <a:xfrm>
              <a:off x="3794125" y="2732088"/>
              <a:ext cx="549275" cy="7938"/>
            </a:xfrm>
            <a:custGeom>
              <a:cxnLst>
                <a:cxn ang="0">
                  <a:pos x="0" y="0"/>
                </a:cxn>
                <a:cxn ang="0">
                  <a:pos x="204" y="0"/>
                </a:cxn>
                <a:cxn ang="0">
                  <a:pos x="204" y="3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3" w="204">
                  <a:moveTo>
                    <a:pt x="0" y="0"/>
                  </a:moveTo>
                  <a:cubicBezTo>
                    <a:pt x="68" y="0"/>
                    <a:pt x="136" y="0"/>
                    <a:pt x="204" y="0"/>
                  </a:cubicBezTo>
                  <a:cubicBezTo>
                    <a:pt x="204" y="1"/>
                    <a:pt x="204" y="2"/>
                    <a:pt x="204" y="3"/>
                  </a:cubicBezTo>
                  <a:cubicBezTo>
                    <a:pt x="136" y="3"/>
                    <a:pt x="68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58" name="Freeform 506"/>
            <p:cNvSpPr/>
            <p:nvPr/>
          </p:nvSpPr>
          <p:spPr bwMode="auto">
            <a:xfrm>
              <a:off x="5432425" y="3079750"/>
              <a:ext cx="282575" cy="19050"/>
            </a:xfrm>
            <a:custGeom>
              <a:cxnLst>
                <a:cxn ang="0">
                  <a:pos x="0" y="0"/>
                </a:cxn>
                <a:cxn ang="0">
                  <a:pos x="105" y="0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7" w="105">
                  <a:moveTo>
                    <a:pt x="0" y="0"/>
                  </a:moveTo>
                  <a:cubicBezTo>
                    <a:pt x="35" y="0"/>
                    <a:pt x="70" y="0"/>
                    <a:pt x="105" y="0"/>
                  </a:cubicBezTo>
                  <a:cubicBezTo>
                    <a:pt x="76" y="7"/>
                    <a:pt x="34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59" name="Freeform 507"/>
            <p:cNvSpPr/>
            <p:nvPr/>
          </p:nvSpPr>
          <p:spPr bwMode="auto">
            <a:xfrm>
              <a:off x="3657600" y="3265488"/>
              <a:ext cx="217488" cy="19050"/>
            </a:xfrm>
            <a:custGeom>
              <a:cxnLst>
                <a:cxn ang="0">
                  <a:pos x="0" y="0"/>
                </a:cxn>
                <a:cxn ang="0">
                  <a:pos x="81" y="0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7" w="81">
                  <a:moveTo>
                    <a:pt x="0" y="0"/>
                  </a:moveTo>
                  <a:cubicBezTo>
                    <a:pt x="27" y="0"/>
                    <a:pt x="54" y="0"/>
                    <a:pt x="81" y="0"/>
                  </a:cubicBezTo>
                  <a:cubicBezTo>
                    <a:pt x="60" y="7"/>
                    <a:pt x="26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0869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60" name="Freeform 508"/>
            <p:cNvSpPr/>
            <p:nvPr/>
          </p:nvSpPr>
          <p:spPr bwMode="auto">
            <a:xfrm>
              <a:off x="5167313" y="3362325"/>
              <a:ext cx="112713" cy="19050"/>
            </a:xfrm>
            <a:custGeom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7" w="42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34" y="7"/>
                    <a:pt x="13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0869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61" name="Freeform 509"/>
            <p:cNvSpPr/>
            <p:nvPr/>
          </p:nvSpPr>
          <p:spPr bwMode="auto">
            <a:xfrm>
              <a:off x="4730750" y="3370263"/>
              <a:ext cx="112713" cy="19050"/>
            </a:xfrm>
            <a:custGeom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7" w="42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34" y="7"/>
                    <a:pt x="13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0869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62" name="Freeform 510"/>
            <p:cNvSpPr>
              <a:spLocks noEditPoints="1"/>
            </p:cNvSpPr>
            <p:nvPr/>
          </p:nvSpPr>
          <p:spPr bwMode="auto">
            <a:xfrm>
              <a:off x="1357313" y="700088"/>
              <a:ext cx="1127125" cy="1195388"/>
            </a:xfrm>
            <a:custGeom>
              <a:cxnLst>
                <a:cxn ang="0">
                  <a:pos x="0" y="230"/>
                </a:cxn>
                <a:cxn ang="0">
                  <a:pos x="108" y="11"/>
                </a:cxn>
                <a:cxn ang="0">
                  <a:pos x="198" y="8"/>
                </a:cxn>
                <a:cxn ang="0">
                  <a:pos x="234" y="11"/>
                </a:cxn>
                <a:cxn ang="0">
                  <a:pos x="276" y="11"/>
                </a:cxn>
                <a:cxn ang="0">
                  <a:pos x="345" y="32"/>
                </a:cxn>
                <a:cxn ang="0">
                  <a:pos x="372" y="59"/>
                </a:cxn>
                <a:cxn ang="0">
                  <a:pos x="417" y="206"/>
                </a:cxn>
                <a:cxn ang="0">
                  <a:pos x="417" y="272"/>
                </a:cxn>
                <a:cxn ang="0">
                  <a:pos x="414" y="332"/>
                </a:cxn>
                <a:cxn ang="0">
                  <a:pos x="408" y="353"/>
                </a:cxn>
                <a:cxn ang="0">
                  <a:pos x="324" y="434"/>
                </a:cxn>
                <a:cxn ang="0">
                  <a:pos x="252" y="440"/>
                </a:cxn>
                <a:cxn ang="0">
                  <a:pos x="249" y="437"/>
                </a:cxn>
                <a:cxn ang="0">
                  <a:pos x="177" y="440"/>
                </a:cxn>
                <a:cxn ang="0">
                  <a:pos x="0" y="311"/>
                </a:cxn>
                <a:cxn ang="0">
                  <a:pos x="0" y="230"/>
                </a:cxn>
                <a:cxn ang="0">
                  <a:pos x="153" y="35"/>
                </a:cxn>
                <a:cxn ang="0">
                  <a:pos x="87" y="41"/>
                </a:cxn>
                <a:cxn ang="0">
                  <a:pos x="27" y="137"/>
                </a:cxn>
                <a:cxn ang="0">
                  <a:pos x="24" y="173"/>
                </a:cxn>
                <a:cxn ang="0">
                  <a:pos x="24" y="200"/>
                </a:cxn>
                <a:cxn ang="0">
                  <a:pos x="21" y="248"/>
                </a:cxn>
                <a:cxn ang="0">
                  <a:pos x="111" y="371"/>
                </a:cxn>
                <a:cxn ang="0">
                  <a:pos x="114" y="374"/>
                </a:cxn>
                <a:cxn ang="0">
                  <a:pos x="165" y="398"/>
                </a:cxn>
                <a:cxn ang="0">
                  <a:pos x="177" y="401"/>
                </a:cxn>
                <a:cxn ang="0">
                  <a:pos x="231" y="407"/>
                </a:cxn>
                <a:cxn ang="0">
                  <a:pos x="261" y="407"/>
                </a:cxn>
                <a:cxn ang="0">
                  <a:pos x="381" y="230"/>
                </a:cxn>
                <a:cxn ang="0">
                  <a:pos x="384" y="179"/>
                </a:cxn>
                <a:cxn ang="0">
                  <a:pos x="246" y="44"/>
                </a:cxn>
                <a:cxn ang="0">
                  <a:pos x="228" y="41"/>
                </a:cxn>
                <a:cxn ang="0">
                  <a:pos x="207" y="38"/>
                </a:cxn>
                <a:cxn ang="0">
                  <a:pos x="153" y="35"/>
                </a:cxn>
              </a:cxnLst>
              <a:rect b="b" l="0" r="r" t="0"/>
              <a:pathLst>
                <a:path h="442" w="419">
                  <a:moveTo>
                    <a:pt x="0" y="230"/>
                  </a:moveTo>
                  <a:cubicBezTo>
                    <a:pt x="3" y="124"/>
                    <a:pt x="30" y="42"/>
                    <a:pt x="108" y="11"/>
                  </a:cubicBezTo>
                  <a:cubicBezTo>
                    <a:pt x="133" y="26"/>
                    <a:pt x="161" y="0"/>
                    <a:pt x="198" y="8"/>
                  </a:cubicBezTo>
                  <a:cubicBezTo>
                    <a:pt x="204" y="15"/>
                    <a:pt x="223" y="9"/>
                    <a:pt x="234" y="11"/>
                  </a:cubicBezTo>
                  <a:cubicBezTo>
                    <a:pt x="248" y="11"/>
                    <a:pt x="262" y="11"/>
                    <a:pt x="276" y="11"/>
                  </a:cubicBezTo>
                  <a:cubicBezTo>
                    <a:pt x="303" y="14"/>
                    <a:pt x="326" y="21"/>
                    <a:pt x="345" y="32"/>
                  </a:cubicBezTo>
                  <a:cubicBezTo>
                    <a:pt x="356" y="39"/>
                    <a:pt x="361" y="52"/>
                    <a:pt x="372" y="59"/>
                  </a:cubicBezTo>
                  <a:cubicBezTo>
                    <a:pt x="404" y="91"/>
                    <a:pt x="419" y="140"/>
                    <a:pt x="417" y="206"/>
                  </a:cubicBezTo>
                  <a:cubicBezTo>
                    <a:pt x="417" y="228"/>
                    <a:pt x="417" y="250"/>
                    <a:pt x="417" y="272"/>
                  </a:cubicBezTo>
                  <a:cubicBezTo>
                    <a:pt x="419" y="295"/>
                    <a:pt x="412" y="309"/>
                    <a:pt x="414" y="332"/>
                  </a:cubicBezTo>
                  <a:cubicBezTo>
                    <a:pt x="409" y="336"/>
                    <a:pt x="412" y="348"/>
                    <a:pt x="408" y="353"/>
                  </a:cubicBezTo>
                  <a:cubicBezTo>
                    <a:pt x="394" y="394"/>
                    <a:pt x="357" y="412"/>
                    <a:pt x="324" y="434"/>
                  </a:cubicBezTo>
                  <a:cubicBezTo>
                    <a:pt x="302" y="438"/>
                    <a:pt x="280" y="442"/>
                    <a:pt x="252" y="440"/>
                  </a:cubicBezTo>
                  <a:cubicBezTo>
                    <a:pt x="252" y="438"/>
                    <a:pt x="252" y="436"/>
                    <a:pt x="249" y="437"/>
                  </a:cubicBezTo>
                  <a:cubicBezTo>
                    <a:pt x="231" y="444"/>
                    <a:pt x="200" y="438"/>
                    <a:pt x="177" y="440"/>
                  </a:cubicBezTo>
                  <a:cubicBezTo>
                    <a:pt x="96" y="430"/>
                    <a:pt x="21" y="391"/>
                    <a:pt x="0" y="311"/>
                  </a:cubicBezTo>
                  <a:cubicBezTo>
                    <a:pt x="0" y="284"/>
                    <a:pt x="0" y="257"/>
                    <a:pt x="0" y="230"/>
                  </a:cubicBezTo>
                  <a:close/>
                  <a:moveTo>
                    <a:pt x="153" y="35"/>
                  </a:moveTo>
                  <a:cubicBezTo>
                    <a:pt x="132" y="38"/>
                    <a:pt x="99" y="29"/>
                    <a:pt x="87" y="41"/>
                  </a:cubicBezTo>
                  <a:cubicBezTo>
                    <a:pt x="52" y="58"/>
                    <a:pt x="34" y="92"/>
                    <a:pt x="27" y="137"/>
                  </a:cubicBezTo>
                  <a:cubicBezTo>
                    <a:pt x="20" y="143"/>
                    <a:pt x="26" y="162"/>
                    <a:pt x="24" y="173"/>
                  </a:cubicBezTo>
                  <a:cubicBezTo>
                    <a:pt x="24" y="182"/>
                    <a:pt x="24" y="191"/>
                    <a:pt x="24" y="200"/>
                  </a:cubicBezTo>
                  <a:cubicBezTo>
                    <a:pt x="17" y="210"/>
                    <a:pt x="23" y="233"/>
                    <a:pt x="21" y="248"/>
                  </a:cubicBezTo>
                  <a:cubicBezTo>
                    <a:pt x="35" y="305"/>
                    <a:pt x="56" y="355"/>
                    <a:pt x="111" y="371"/>
                  </a:cubicBezTo>
                  <a:cubicBezTo>
                    <a:pt x="111" y="373"/>
                    <a:pt x="111" y="375"/>
                    <a:pt x="114" y="374"/>
                  </a:cubicBezTo>
                  <a:cubicBezTo>
                    <a:pt x="129" y="384"/>
                    <a:pt x="143" y="395"/>
                    <a:pt x="165" y="398"/>
                  </a:cubicBezTo>
                  <a:cubicBezTo>
                    <a:pt x="166" y="402"/>
                    <a:pt x="172" y="401"/>
                    <a:pt x="177" y="401"/>
                  </a:cubicBezTo>
                  <a:cubicBezTo>
                    <a:pt x="196" y="402"/>
                    <a:pt x="211" y="407"/>
                    <a:pt x="231" y="407"/>
                  </a:cubicBezTo>
                  <a:cubicBezTo>
                    <a:pt x="234" y="412"/>
                    <a:pt x="258" y="412"/>
                    <a:pt x="261" y="407"/>
                  </a:cubicBezTo>
                  <a:cubicBezTo>
                    <a:pt x="346" y="393"/>
                    <a:pt x="385" y="333"/>
                    <a:pt x="381" y="230"/>
                  </a:cubicBezTo>
                  <a:cubicBezTo>
                    <a:pt x="388" y="219"/>
                    <a:pt x="382" y="195"/>
                    <a:pt x="384" y="179"/>
                  </a:cubicBezTo>
                  <a:cubicBezTo>
                    <a:pt x="388" y="98"/>
                    <a:pt x="320" y="47"/>
                    <a:pt x="246" y="44"/>
                  </a:cubicBezTo>
                  <a:cubicBezTo>
                    <a:pt x="242" y="41"/>
                    <a:pt x="235" y="41"/>
                    <a:pt x="228" y="41"/>
                  </a:cubicBezTo>
                  <a:cubicBezTo>
                    <a:pt x="227" y="34"/>
                    <a:pt x="213" y="40"/>
                    <a:pt x="207" y="38"/>
                  </a:cubicBezTo>
                  <a:cubicBezTo>
                    <a:pt x="195" y="31"/>
                    <a:pt x="170" y="37"/>
                    <a:pt x="153" y="35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63" name="Freeform 511"/>
            <p:cNvSpPr/>
            <p:nvPr/>
          </p:nvSpPr>
          <p:spPr bwMode="auto">
            <a:xfrm>
              <a:off x="3270250" y="2790825"/>
              <a:ext cx="282575" cy="14288"/>
            </a:xfrm>
            <a:custGeom>
              <a:cxnLst>
                <a:cxn ang="0">
                  <a:pos x="0" y="5"/>
                </a:cxn>
                <a:cxn ang="0">
                  <a:pos x="105" y="5"/>
                </a:cxn>
                <a:cxn ang="0">
                  <a:pos x="0" y="5"/>
                </a:cxn>
              </a:cxnLst>
              <a:rect b="b" l="0" r="r" t="0"/>
              <a:pathLst>
                <a:path h="5" w="105">
                  <a:moveTo>
                    <a:pt x="0" y="5"/>
                  </a:moveTo>
                  <a:cubicBezTo>
                    <a:pt x="28" y="0"/>
                    <a:pt x="77" y="0"/>
                    <a:pt x="105" y="5"/>
                  </a:cubicBezTo>
                  <a:cubicBezTo>
                    <a:pt x="70" y="5"/>
                    <a:pt x="35" y="5"/>
                    <a:pt x="0" y="5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64" name="Freeform 512"/>
            <p:cNvSpPr/>
            <p:nvPr/>
          </p:nvSpPr>
          <p:spPr bwMode="auto">
            <a:xfrm>
              <a:off x="3382963" y="2887663"/>
              <a:ext cx="136525" cy="33338"/>
            </a:xfrm>
            <a:custGeom>
              <a:cxnLst>
                <a:cxn ang="0">
                  <a:pos x="0" y="5"/>
                </a:cxn>
                <a:cxn ang="0">
                  <a:pos x="51" y="2"/>
                </a:cxn>
                <a:cxn ang="0">
                  <a:pos x="51" y="5"/>
                </a:cxn>
                <a:cxn ang="0">
                  <a:pos x="0" y="8"/>
                </a:cxn>
                <a:cxn ang="0">
                  <a:pos x="0" y="5"/>
                </a:cxn>
              </a:cxnLst>
              <a:rect b="b" l="0" r="r" t="0"/>
              <a:pathLst>
                <a:path h="12" w="51">
                  <a:moveTo>
                    <a:pt x="0" y="5"/>
                  </a:moveTo>
                  <a:cubicBezTo>
                    <a:pt x="17" y="4"/>
                    <a:pt x="31" y="0"/>
                    <a:pt x="51" y="2"/>
                  </a:cubicBezTo>
                  <a:cubicBezTo>
                    <a:pt x="51" y="3"/>
                    <a:pt x="51" y="4"/>
                    <a:pt x="51" y="5"/>
                  </a:cubicBezTo>
                  <a:cubicBezTo>
                    <a:pt x="40" y="12"/>
                    <a:pt x="16" y="6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65" name="Freeform 513"/>
            <p:cNvSpPr/>
            <p:nvPr/>
          </p:nvSpPr>
          <p:spPr bwMode="auto">
            <a:xfrm>
              <a:off x="4545013" y="2627313"/>
              <a:ext cx="355600" cy="19050"/>
            </a:xfrm>
            <a:custGeom>
              <a:cxnLst>
                <a:cxn ang="0">
                  <a:pos x="0" y="0"/>
                </a:cxn>
                <a:cxn ang="0">
                  <a:pos x="132" y="0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7" w="132">
                  <a:moveTo>
                    <a:pt x="0" y="0"/>
                  </a:moveTo>
                  <a:cubicBezTo>
                    <a:pt x="44" y="0"/>
                    <a:pt x="88" y="0"/>
                    <a:pt x="132" y="0"/>
                  </a:cubicBezTo>
                  <a:cubicBezTo>
                    <a:pt x="94" y="7"/>
                    <a:pt x="43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C40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66" name="Freeform 514"/>
            <p:cNvSpPr/>
            <p:nvPr/>
          </p:nvSpPr>
          <p:spPr bwMode="auto">
            <a:xfrm>
              <a:off x="2809875" y="2651125"/>
              <a:ext cx="96838" cy="19050"/>
            </a:xfrm>
            <a:custGeom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7" w="36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0" y="7"/>
                    <a:pt x="11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C40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67" name="Freeform 515"/>
            <p:cNvSpPr/>
            <p:nvPr/>
          </p:nvSpPr>
          <p:spPr bwMode="auto">
            <a:xfrm>
              <a:off x="3146425" y="3757613"/>
              <a:ext cx="123825" cy="31750"/>
            </a:xfrm>
            <a:custGeom>
              <a:cxnLst>
                <a:cxn ang="0">
                  <a:pos x="7" y="9"/>
                </a:cxn>
                <a:cxn ang="0">
                  <a:pos x="1" y="3"/>
                </a:cxn>
                <a:cxn ang="0">
                  <a:pos x="46" y="3"/>
                </a:cxn>
                <a:cxn ang="0">
                  <a:pos x="7" y="9"/>
                </a:cxn>
              </a:cxnLst>
              <a:rect b="b" l="0" r="r" t="0"/>
              <a:pathLst>
                <a:path h="12" w="46">
                  <a:moveTo>
                    <a:pt x="7" y="9"/>
                  </a:moveTo>
                  <a:cubicBezTo>
                    <a:pt x="3" y="9"/>
                    <a:pt x="0" y="8"/>
                    <a:pt x="1" y="3"/>
                  </a:cubicBezTo>
                  <a:cubicBezTo>
                    <a:pt x="16" y="3"/>
                    <a:pt x="31" y="3"/>
                    <a:pt x="46" y="3"/>
                  </a:cubicBezTo>
                  <a:cubicBezTo>
                    <a:pt x="40" y="12"/>
                    <a:pt x="13" y="0"/>
                    <a:pt x="7" y="9"/>
                  </a:cubicBezTo>
                  <a:close/>
                </a:path>
              </a:pathLst>
            </a:custGeom>
            <a:solidFill>
              <a:srgbClr val="1C40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68" name="Freeform 518"/>
            <p:cNvSpPr/>
            <p:nvPr/>
          </p:nvSpPr>
          <p:spPr bwMode="auto">
            <a:xfrm>
              <a:off x="3697288" y="2974975"/>
              <a:ext cx="185738" cy="17463"/>
            </a:xfrm>
            <a:custGeom>
              <a:cxnLst>
                <a:cxn ang="0">
                  <a:pos x="0" y="0"/>
                </a:cxn>
                <a:cxn ang="0">
                  <a:pos x="9" y="0"/>
                </a:cxn>
                <a:cxn ang="0">
                  <a:pos x="69" y="0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7" w="69">
                  <a:moveTo>
                    <a:pt x="0" y="0"/>
                  </a:moveTo>
                  <a:cubicBezTo>
                    <a:pt x="3" y="0"/>
                    <a:pt x="6" y="0"/>
                    <a:pt x="9" y="0"/>
                  </a:cubicBezTo>
                  <a:cubicBezTo>
                    <a:pt x="29" y="0"/>
                    <a:pt x="49" y="0"/>
                    <a:pt x="69" y="0"/>
                  </a:cubicBezTo>
                  <a:cubicBezTo>
                    <a:pt x="52" y="7"/>
                    <a:pt x="22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47EA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69" name="Freeform 519"/>
            <p:cNvSpPr/>
            <p:nvPr/>
          </p:nvSpPr>
          <p:spPr bwMode="auto">
            <a:xfrm>
              <a:off x="4440238" y="3927475"/>
              <a:ext cx="144463" cy="7938"/>
            </a:xfrm>
            <a:custGeom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54" y="3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3" w="54">
                  <a:moveTo>
                    <a:pt x="0" y="0"/>
                  </a:moveTo>
                  <a:cubicBezTo>
                    <a:pt x="18" y="0"/>
                    <a:pt x="36" y="0"/>
                    <a:pt x="54" y="0"/>
                  </a:cubicBezTo>
                  <a:cubicBezTo>
                    <a:pt x="54" y="1"/>
                    <a:pt x="54" y="2"/>
                    <a:pt x="54" y="3"/>
                  </a:cubicBezTo>
                  <a:cubicBezTo>
                    <a:pt x="36" y="3"/>
                    <a:pt x="18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47EA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itchFamily="2" typeface="时尚中黑简体"/>
              </a:endParaRPr>
            </a:p>
          </p:txBody>
        </p:sp>
        <p:sp>
          <p:nvSpPr>
            <p:cNvPr id="2070" name="Freeform 523"/>
            <p:cNvSpPr/>
            <p:nvPr/>
          </p:nvSpPr>
          <p:spPr bwMode="auto">
            <a:xfrm>
              <a:off x="3116263" y="2643188"/>
              <a:ext cx="96838" cy="19050"/>
            </a:xfrm>
            <a:custGeom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3"/>
                </a:cxn>
                <a:cxn ang="0">
                  <a:pos x="0" y="0"/>
                </a:cxn>
              </a:cxnLst>
              <a:rect b="b" l="0" r="r" t="0"/>
              <a:pathLst>
                <a:path h="7" w="36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25" y="1"/>
                    <a:pt x="6" y="7"/>
                    <a:pt x="0" y="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71" name="Freeform 524"/>
            <p:cNvSpPr/>
            <p:nvPr/>
          </p:nvSpPr>
          <p:spPr bwMode="auto">
            <a:xfrm>
              <a:off x="2655888" y="3240088"/>
              <a:ext cx="3124200" cy="168275"/>
            </a:xfrm>
            <a:custGeom>
              <a:cxnLst>
                <a:cxn ang="0">
                  <a:pos x="1080" y="12"/>
                </a:cxn>
                <a:cxn ang="0">
                  <a:pos x="1161" y="6"/>
                </a:cxn>
                <a:cxn ang="0">
                  <a:pos x="1107" y="33"/>
                </a:cxn>
                <a:cxn ang="0">
                  <a:pos x="1062" y="36"/>
                </a:cxn>
                <a:cxn ang="0">
                  <a:pos x="1020" y="36"/>
                </a:cxn>
                <a:cxn ang="0">
                  <a:pos x="975" y="39"/>
                </a:cxn>
                <a:cxn ang="0">
                  <a:pos x="933" y="39"/>
                </a:cxn>
                <a:cxn ang="0">
                  <a:pos x="900" y="39"/>
                </a:cxn>
                <a:cxn ang="0">
                  <a:pos x="864" y="39"/>
                </a:cxn>
                <a:cxn ang="0">
                  <a:pos x="831" y="42"/>
                </a:cxn>
                <a:cxn ang="0">
                  <a:pos x="795" y="42"/>
                </a:cxn>
                <a:cxn ang="0">
                  <a:pos x="762" y="42"/>
                </a:cxn>
                <a:cxn ang="0">
                  <a:pos x="729" y="42"/>
                </a:cxn>
                <a:cxn ang="0">
                  <a:pos x="693" y="45"/>
                </a:cxn>
                <a:cxn ang="0">
                  <a:pos x="660" y="45"/>
                </a:cxn>
                <a:cxn ang="0">
                  <a:pos x="612" y="48"/>
                </a:cxn>
                <a:cxn ang="0">
                  <a:pos x="537" y="51"/>
                </a:cxn>
                <a:cxn ang="0">
                  <a:pos x="513" y="54"/>
                </a:cxn>
                <a:cxn ang="0">
                  <a:pos x="486" y="54"/>
                </a:cxn>
                <a:cxn ang="0">
                  <a:pos x="456" y="57"/>
                </a:cxn>
                <a:cxn ang="0">
                  <a:pos x="417" y="60"/>
                </a:cxn>
                <a:cxn ang="0">
                  <a:pos x="351" y="60"/>
                </a:cxn>
                <a:cxn ang="0">
                  <a:pos x="189" y="60"/>
                </a:cxn>
                <a:cxn ang="0">
                  <a:pos x="159" y="60"/>
                </a:cxn>
                <a:cxn ang="0">
                  <a:pos x="126" y="60"/>
                </a:cxn>
                <a:cxn ang="0">
                  <a:pos x="63" y="57"/>
                </a:cxn>
                <a:cxn ang="0">
                  <a:pos x="33" y="57"/>
                </a:cxn>
                <a:cxn ang="0">
                  <a:pos x="0" y="54"/>
                </a:cxn>
                <a:cxn ang="0">
                  <a:pos x="0" y="39"/>
                </a:cxn>
                <a:cxn ang="0">
                  <a:pos x="24" y="39"/>
                </a:cxn>
                <a:cxn ang="0">
                  <a:pos x="63" y="42"/>
                </a:cxn>
                <a:cxn ang="0">
                  <a:pos x="459" y="39"/>
                </a:cxn>
                <a:cxn ang="0">
                  <a:pos x="525" y="36"/>
                </a:cxn>
                <a:cxn ang="0">
                  <a:pos x="564" y="36"/>
                </a:cxn>
                <a:cxn ang="0">
                  <a:pos x="597" y="36"/>
                </a:cxn>
                <a:cxn ang="0">
                  <a:pos x="636" y="36"/>
                </a:cxn>
                <a:cxn ang="0">
                  <a:pos x="672" y="33"/>
                </a:cxn>
                <a:cxn ang="0">
                  <a:pos x="690" y="33"/>
                </a:cxn>
                <a:cxn ang="0">
                  <a:pos x="735" y="30"/>
                </a:cxn>
                <a:cxn ang="0">
                  <a:pos x="945" y="15"/>
                </a:cxn>
                <a:cxn ang="0">
                  <a:pos x="1080" y="12"/>
                </a:cxn>
              </a:cxnLst>
              <a:rect b="b" l="0" r="r" t="0"/>
              <a:pathLst>
                <a:path h="62" w="1161">
                  <a:moveTo>
                    <a:pt x="1080" y="12"/>
                  </a:moveTo>
                  <a:cubicBezTo>
                    <a:pt x="1111" y="16"/>
                    <a:pt x="1138" y="0"/>
                    <a:pt x="1161" y="6"/>
                  </a:cubicBezTo>
                  <a:cubicBezTo>
                    <a:pt x="1155" y="27"/>
                    <a:pt x="1137" y="36"/>
                    <a:pt x="1107" y="33"/>
                  </a:cubicBezTo>
                  <a:cubicBezTo>
                    <a:pt x="1093" y="35"/>
                    <a:pt x="1071" y="29"/>
                    <a:pt x="1062" y="36"/>
                  </a:cubicBezTo>
                  <a:cubicBezTo>
                    <a:pt x="1048" y="36"/>
                    <a:pt x="1034" y="36"/>
                    <a:pt x="1020" y="36"/>
                  </a:cubicBezTo>
                  <a:cubicBezTo>
                    <a:pt x="1006" y="38"/>
                    <a:pt x="984" y="32"/>
                    <a:pt x="975" y="39"/>
                  </a:cubicBezTo>
                  <a:cubicBezTo>
                    <a:pt x="961" y="39"/>
                    <a:pt x="947" y="39"/>
                    <a:pt x="933" y="39"/>
                  </a:cubicBezTo>
                  <a:cubicBezTo>
                    <a:pt x="922" y="39"/>
                    <a:pt x="911" y="39"/>
                    <a:pt x="900" y="39"/>
                  </a:cubicBezTo>
                  <a:cubicBezTo>
                    <a:pt x="888" y="39"/>
                    <a:pt x="876" y="39"/>
                    <a:pt x="864" y="39"/>
                  </a:cubicBezTo>
                  <a:cubicBezTo>
                    <a:pt x="854" y="41"/>
                    <a:pt x="836" y="35"/>
                    <a:pt x="831" y="42"/>
                  </a:cubicBezTo>
                  <a:cubicBezTo>
                    <a:pt x="819" y="42"/>
                    <a:pt x="807" y="42"/>
                    <a:pt x="795" y="42"/>
                  </a:cubicBezTo>
                  <a:cubicBezTo>
                    <a:pt x="784" y="42"/>
                    <a:pt x="773" y="42"/>
                    <a:pt x="762" y="42"/>
                  </a:cubicBezTo>
                  <a:cubicBezTo>
                    <a:pt x="751" y="42"/>
                    <a:pt x="740" y="42"/>
                    <a:pt x="729" y="42"/>
                  </a:cubicBezTo>
                  <a:cubicBezTo>
                    <a:pt x="718" y="44"/>
                    <a:pt x="699" y="38"/>
                    <a:pt x="693" y="45"/>
                  </a:cubicBezTo>
                  <a:cubicBezTo>
                    <a:pt x="682" y="45"/>
                    <a:pt x="671" y="45"/>
                    <a:pt x="660" y="45"/>
                  </a:cubicBezTo>
                  <a:cubicBezTo>
                    <a:pt x="645" y="47"/>
                    <a:pt x="622" y="41"/>
                    <a:pt x="612" y="48"/>
                  </a:cubicBezTo>
                  <a:cubicBezTo>
                    <a:pt x="585" y="47"/>
                    <a:pt x="561" y="49"/>
                    <a:pt x="537" y="51"/>
                  </a:cubicBezTo>
                  <a:cubicBezTo>
                    <a:pt x="530" y="53"/>
                    <a:pt x="515" y="47"/>
                    <a:pt x="513" y="54"/>
                  </a:cubicBezTo>
                  <a:cubicBezTo>
                    <a:pt x="504" y="54"/>
                    <a:pt x="495" y="54"/>
                    <a:pt x="486" y="54"/>
                  </a:cubicBezTo>
                  <a:cubicBezTo>
                    <a:pt x="477" y="56"/>
                    <a:pt x="460" y="50"/>
                    <a:pt x="456" y="57"/>
                  </a:cubicBezTo>
                  <a:cubicBezTo>
                    <a:pt x="440" y="55"/>
                    <a:pt x="433" y="62"/>
                    <a:pt x="417" y="60"/>
                  </a:cubicBezTo>
                  <a:cubicBezTo>
                    <a:pt x="395" y="60"/>
                    <a:pt x="373" y="60"/>
                    <a:pt x="351" y="60"/>
                  </a:cubicBezTo>
                  <a:cubicBezTo>
                    <a:pt x="297" y="60"/>
                    <a:pt x="243" y="60"/>
                    <a:pt x="189" y="60"/>
                  </a:cubicBezTo>
                  <a:cubicBezTo>
                    <a:pt x="179" y="60"/>
                    <a:pt x="169" y="60"/>
                    <a:pt x="159" y="60"/>
                  </a:cubicBezTo>
                  <a:cubicBezTo>
                    <a:pt x="148" y="60"/>
                    <a:pt x="137" y="60"/>
                    <a:pt x="126" y="60"/>
                  </a:cubicBezTo>
                  <a:cubicBezTo>
                    <a:pt x="111" y="53"/>
                    <a:pt x="83" y="59"/>
                    <a:pt x="63" y="57"/>
                  </a:cubicBezTo>
                  <a:cubicBezTo>
                    <a:pt x="53" y="57"/>
                    <a:pt x="43" y="57"/>
                    <a:pt x="33" y="57"/>
                  </a:cubicBezTo>
                  <a:cubicBezTo>
                    <a:pt x="28" y="50"/>
                    <a:pt x="10" y="56"/>
                    <a:pt x="0" y="54"/>
                  </a:cubicBezTo>
                  <a:cubicBezTo>
                    <a:pt x="0" y="49"/>
                    <a:pt x="0" y="44"/>
                    <a:pt x="0" y="39"/>
                  </a:cubicBezTo>
                  <a:cubicBezTo>
                    <a:pt x="8" y="39"/>
                    <a:pt x="16" y="39"/>
                    <a:pt x="24" y="39"/>
                  </a:cubicBezTo>
                  <a:cubicBezTo>
                    <a:pt x="31" y="46"/>
                    <a:pt x="51" y="40"/>
                    <a:pt x="63" y="42"/>
                  </a:cubicBezTo>
                  <a:cubicBezTo>
                    <a:pt x="192" y="46"/>
                    <a:pt x="337" y="55"/>
                    <a:pt x="459" y="39"/>
                  </a:cubicBezTo>
                  <a:cubicBezTo>
                    <a:pt x="480" y="37"/>
                    <a:pt x="509" y="43"/>
                    <a:pt x="525" y="36"/>
                  </a:cubicBezTo>
                  <a:cubicBezTo>
                    <a:pt x="538" y="36"/>
                    <a:pt x="551" y="36"/>
                    <a:pt x="564" y="36"/>
                  </a:cubicBezTo>
                  <a:cubicBezTo>
                    <a:pt x="575" y="36"/>
                    <a:pt x="586" y="36"/>
                    <a:pt x="597" y="36"/>
                  </a:cubicBezTo>
                  <a:cubicBezTo>
                    <a:pt x="610" y="36"/>
                    <a:pt x="623" y="36"/>
                    <a:pt x="636" y="36"/>
                  </a:cubicBezTo>
                  <a:cubicBezTo>
                    <a:pt x="647" y="34"/>
                    <a:pt x="666" y="40"/>
                    <a:pt x="672" y="33"/>
                  </a:cubicBezTo>
                  <a:cubicBezTo>
                    <a:pt x="678" y="33"/>
                    <a:pt x="684" y="33"/>
                    <a:pt x="690" y="33"/>
                  </a:cubicBezTo>
                  <a:cubicBezTo>
                    <a:pt x="704" y="31"/>
                    <a:pt x="726" y="37"/>
                    <a:pt x="735" y="30"/>
                  </a:cubicBezTo>
                  <a:cubicBezTo>
                    <a:pt x="806" y="26"/>
                    <a:pt x="877" y="22"/>
                    <a:pt x="945" y="15"/>
                  </a:cubicBezTo>
                  <a:cubicBezTo>
                    <a:pt x="989" y="13"/>
                    <a:pt x="1041" y="19"/>
                    <a:pt x="1080" y="12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72" name="Freeform 525"/>
            <p:cNvSpPr/>
            <p:nvPr/>
          </p:nvSpPr>
          <p:spPr bwMode="auto">
            <a:xfrm>
              <a:off x="2427288" y="3408363"/>
              <a:ext cx="3514725" cy="214313"/>
            </a:xfrm>
            <a:custGeom>
              <a:cxnLst>
                <a:cxn ang="0">
                  <a:pos x="859" y="4"/>
                </a:cxn>
                <a:cxn ang="0">
                  <a:pos x="949" y="4"/>
                </a:cxn>
                <a:cxn ang="0">
                  <a:pos x="1039" y="4"/>
                </a:cxn>
                <a:cxn ang="0">
                  <a:pos x="1129" y="4"/>
                </a:cxn>
                <a:cxn ang="0">
                  <a:pos x="1306" y="7"/>
                </a:cxn>
                <a:cxn ang="0">
                  <a:pos x="1129" y="22"/>
                </a:cxn>
                <a:cxn ang="0">
                  <a:pos x="1099" y="25"/>
                </a:cxn>
                <a:cxn ang="0">
                  <a:pos x="937" y="31"/>
                </a:cxn>
                <a:cxn ang="0">
                  <a:pos x="898" y="34"/>
                </a:cxn>
                <a:cxn ang="0">
                  <a:pos x="859" y="34"/>
                </a:cxn>
                <a:cxn ang="0">
                  <a:pos x="772" y="34"/>
                </a:cxn>
                <a:cxn ang="0">
                  <a:pos x="709" y="37"/>
                </a:cxn>
                <a:cxn ang="0">
                  <a:pos x="646" y="37"/>
                </a:cxn>
                <a:cxn ang="0">
                  <a:pos x="580" y="37"/>
                </a:cxn>
                <a:cxn ang="0">
                  <a:pos x="517" y="40"/>
                </a:cxn>
                <a:cxn ang="0">
                  <a:pos x="232" y="64"/>
                </a:cxn>
                <a:cxn ang="0">
                  <a:pos x="232" y="61"/>
                </a:cxn>
                <a:cxn ang="0">
                  <a:pos x="211" y="64"/>
                </a:cxn>
                <a:cxn ang="0">
                  <a:pos x="94" y="76"/>
                </a:cxn>
                <a:cxn ang="0">
                  <a:pos x="67" y="79"/>
                </a:cxn>
                <a:cxn ang="0">
                  <a:pos x="7" y="76"/>
                </a:cxn>
                <a:cxn ang="0">
                  <a:pos x="4" y="55"/>
                </a:cxn>
                <a:cxn ang="0">
                  <a:pos x="25" y="55"/>
                </a:cxn>
                <a:cxn ang="0">
                  <a:pos x="79" y="55"/>
                </a:cxn>
                <a:cxn ang="0">
                  <a:pos x="241" y="40"/>
                </a:cxn>
                <a:cxn ang="0">
                  <a:pos x="286" y="37"/>
                </a:cxn>
                <a:cxn ang="0">
                  <a:pos x="295" y="37"/>
                </a:cxn>
                <a:cxn ang="0">
                  <a:pos x="379" y="37"/>
                </a:cxn>
                <a:cxn ang="0">
                  <a:pos x="427" y="34"/>
                </a:cxn>
                <a:cxn ang="0">
                  <a:pos x="472" y="34"/>
                </a:cxn>
                <a:cxn ang="0">
                  <a:pos x="529" y="31"/>
                </a:cxn>
                <a:cxn ang="0">
                  <a:pos x="583" y="28"/>
                </a:cxn>
                <a:cxn ang="0">
                  <a:pos x="604" y="28"/>
                </a:cxn>
                <a:cxn ang="0">
                  <a:pos x="604" y="25"/>
                </a:cxn>
                <a:cxn ang="0">
                  <a:pos x="664" y="22"/>
                </a:cxn>
                <a:cxn ang="0">
                  <a:pos x="826" y="7"/>
                </a:cxn>
                <a:cxn ang="0">
                  <a:pos x="859" y="4"/>
                </a:cxn>
              </a:cxnLst>
              <a:rect b="b" l="0" r="r" t="0"/>
              <a:pathLst>
                <a:path h="80" w="1306">
                  <a:moveTo>
                    <a:pt x="859" y="4"/>
                  </a:moveTo>
                  <a:cubicBezTo>
                    <a:pt x="889" y="4"/>
                    <a:pt x="919" y="4"/>
                    <a:pt x="949" y="4"/>
                  </a:cubicBezTo>
                  <a:cubicBezTo>
                    <a:pt x="979" y="4"/>
                    <a:pt x="1009" y="4"/>
                    <a:pt x="1039" y="4"/>
                  </a:cubicBezTo>
                  <a:cubicBezTo>
                    <a:pt x="1069" y="4"/>
                    <a:pt x="1099" y="4"/>
                    <a:pt x="1129" y="4"/>
                  </a:cubicBezTo>
                  <a:cubicBezTo>
                    <a:pt x="1187" y="6"/>
                    <a:pt x="1253" y="0"/>
                    <a:pt x="1306" y="7"/>
                  </a:cubicBezTo>
                  <a:cubicBezTo>
                    <a:pt x="1245" y="10"/>
                    <a:pt x="1192" y="21"/>
                    <a:pt x="1129" y="22"/>
                  </a:cubicBezTo>
                  <a:cubicBezTo>
                    <a:pt x="1120" y="24"/>
                    <a:pt x="1103" y="18"/>
                    <a:pt x="1099" y="25"/>
                  </a:cubicBezTo>
                  <a:cubicBezTo>
                    <a:pt x="1036" y="25"/>
                    <a:pt x="996" y="29"/>
                    <a:pt x="937" y="31"/>
                  </a:cubicBezTo>
                  <a:cubicBezTo>
                    <a:pt x="925" y="33"/>
                    <a:pt x="905" y="27"/>
                    <a:pt x="898" y="34"/>
                  </a:cubicBezTo>
                  <a:cubicBezTo>
                    <a:pt x="885" y="34"/>
                    <a:pt x="872" y="34"/>
                    <a:pt x="859" y="34"/>
                  </a:cubicBezTo>
                  <a:cubicBezTo>
                    <a:pt x="830" y="34"/>
                    <a:pt x="801" y="34"/>
                    <a:pt x="772" y="34"/>
                  </a:cubicBezTo>
                  <a:cubicBezTo>
                    <a:pt x="752" y="36"/>
                    <a:pt x="724" y="30"/>
                    <a:pt x="709" y="37"/>
                  </a:cubicBezTo>
                  <a:cubicBezTo>
                    <a:pt x="688" y="37"/>
                    <a:pt x="667" y="37"/>
                    <a:pt x="646" y="37"/>
                  </a:cubicBezTo>
                  <a:cubicBezTo>
                    <a:pt x="624" y="37"/>
                    <a:pt x="602" y="37"/>
                    <a:pt x="580" y="37"/>
                  </a:cubicBezTo>
                  <a:cubicBezTo>
                    <a:pt x="560" y="39"/>
                    <a:pt x="532" y="33"/>
                    <a:pt x="517" y="40"/>
                  </a:cubicBezTo>
                  <a:cubicBezTo>
                    <a:pt x="429" y="55"/>
                    <a:pt x="333" y="62"/>
                    <a:pt x="232" y="64"/>
                  </a:cubicBezTo>
                  <a:cubicBezTo>
                    <a:pt x="232" y="63"/>
                    <a:pt x="232" y="62"/>
                    <a:pt x="232" y="61"/>
                  </a:cubicBezTo>
                  <a:cubicBezTo>
                    <a:pt x="225" y="62"/>
                    <a:pt x="221" y="66"/>
                    <a:pt x="211" y="64"/>
                  </a:cubicBezTo>
                  <a:cubicBezTo>
                    <a:pt x="171" y="67"/>
                    <a:pt x="124" y="63"/>
                    <a:pt x="94" y="76"/>
                  </a:cubicBezTo>
                  <a:cubicBezTo>
                    <a:pt x="87" y="79"/>
                    <a:pt x="78" y="80"/>
                    <a:pt x="67" y="79"/>
                  </a:cubicBezTo>
                  <a:cubicBezTo>
                    <a:pt x="53" y="72"/>
                    <a:pt x="26" y="78"/>
                    <a:pt x="7" y="76"/>
                  </a:cubicBezTo>
                  <a:cubicBezTo>
                    <a:pt x="0" y="75"/>
                    <a:pt x="6" y="61"/>
                    <a:pt x="4" y="55"/>
                  </a:cubicBezTo>
                  <a:cubicBezTo>
                    <a:pt x="11" y="55"/>
                    <a:pt x="18" y="55"/>
                    <a:pt x="25" y="55"/>
                  </a:cubicBezTo>
                  <a:cubicBezTo>
                    <a:pt x="36" y="60"/>
                    <a:pt x="68" y="60"/>
                    <a:pt x="79" y="55"/>
                  </a:cubicBezTo>
                  <a:cubicBezTo>
                    <a:pt x="137" y="54"/>
                    <a:pt x="182" y="40"/>
                    <a:pt x="241" y="40"/>
                  </a:cubicBezTo>
                  <a:cubicBezTo>
                    <a:pt x="255" y="38"/>
                    <a:pt x="277" y="44"/>
                    <a:pt x="286" y="37"/>
                  </a:cubicBezTo>
                  <a:cubicBezTo>
                    <a:pt x="289" y="37"/>
                    <a:pt x="292" y="37"/>
                    <a:pt x="295" y="37"/>
                  </a:cubicBezTo>
                  <a:cubicBezTo>
                    <a:pt x="323" y="37"/>
                    <a:pt x="351" y="37"/>
                    <a:pt x="379" y="37"/>
                  </a:cubicBezTo>
                  <a:cubicBezTo>
                    <a:pt x="394" y="35"/>
                    <a:pt x="417" y="41"/>
                    <a:pt x="427" y="34"/>
                  </a:cubicBezTo>
                  <a:cubicBezTo>
                    <a:pt x="442" y="34"/>
                    <a:pt x="457" y="34"/>
                    <a:pt x="472" y="34"/>
                  </a:cubicBezTo>
                  <a:cubicBezTo>
                    <a:pt x="490" y="32"/>
                    <a:pt x="516" y="38"/>
                    <a:pt x="529" y="31"/>
                  </a:cubicBezTo>
                  <a:cubicBezTo>
                    <a:pt x="550" y="33"/>
                    <a:pt x="564" y="28"/>
                    <a:pt x="583" y="28"/>
                  </a:cubicBezTo>
                  <a:cubicBezTo>
                    <a:pt x="590" y="28"/>
                    <a:pt x="597" y="28"/>
                    <a:pt x="604" y="28"/>
                  </a:cubicBezTo>
                  <a:cubicBezTo>
                    <a:pt x="604" y="27"/>
                    <a:pt x="604" y="26"/>
                    <a:pt x="604" y="25"/>
                  </a:cubicBezTo>
                  <a:cubicBezTo>
                    <a:pt x="623" y="23"/>
                    <a:pt x="649" y="28"/>
                    <a:pt x="664" y="22"/>
                  </a:cubicBezTo>
                  <a:cubicBezTo>
                    <a:pt x="724" y="23"/>
                    <a:pt x="773" y="13"/>
                    <a:pt x="826" y="7"/>
                  </a:cubicBezTo>
                  <a:cubicBezTo>
                    <a:pt x="836" y="5"/>
                    <a:pt x="854" y="11"/>
                    <a:pt x="859" y="4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73" name="Freeform 526"/>
            <p:cNvSpPr/>
            <p:nvPr/>
          </p:nvSpPr>
          <p:spPr bwMode="auto">
            <a:xfrm>
              <a:off x="5043488" y="3544888"/>
              <a:ext cx="82550" cy="100013"/>
            </a:xfrm>
            <a:custGeom>
              <a:cxnLst>
                <a:cxn ang="0">
                  <a:pos x="31" y="1"/>
                </a:cxn>
                <a:cxn ang="0">
                  <a:pos x="31" y="28"/>
                </a:cxn>
                <a:cxn ang="0">
                  <a:pos x="7" y="37"/>
                </a:cxn>
                <a:cxn ang="0">
                  <a:pos x="13" y="16"/>
                </a:cxn>
                <a:cxn ang="0">
                  <a:pos x="4" y="13"/>
                </a:cxn>
                <a:cxn ang="0">
                  <a:pos x="31" y="1"/>
                </a:cxn>
              </a:cxnLst>
              <a:rect b="b" l="0" r="r" t="0"/>
              <a:pathLst>
                <a:path h="37" w="31">
                  <a:moveTo>
                    <a:pt x="31" y="1"/>
                  </a:moveTo>
                  <a:cubicBezTo>
                    <a:pt x="31" y="10"/>
                    <a:pt x="31" y="19"/>
                    <a:pt x="31" y="28"/>
                  </a:cubicBezTo>
                  <a:cubicBezTo>
                    <a:pt x="27" y="35"/>
                    <a:pt x="7" y="26"/>
                    <a:pt x="7" y="37"/>
                  </a:cubicBezTo>
                  <a:cubicBezTo>
                    <a:pt x="0" y="32"/>
                    <a:pt x="4" y="14"/>
                    <a:pt x="13" y="16"/>
                  </a:cubicBezTo>
                  <a:cubicBezTo>
                    <a:pt x="13" y="12"/>
                    <a:pt x="8" y="13"/>
                    <a:pt x="4" y="13"/>
                  </a:cubicBezTo>
                  <a:cubicBezTo>
                    <a:pt x="4" y="0"/>
                    <a:pt x="20" y="3"/>
                    <a:pt x="31" y="1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74" name="Freeform 527"/>
            <p:cNvSpPr/>
            <p:nvPr/>
          </p:nvSpPr>
          <p:spPr bwMode="auto">
            <a:xfrm>
              <a:off x="3189288" y="3619500"/>
              <a:ext cx="80963" cy="87313"/>
            </a:xfrm>
            <a:custGeom>
              <a:cxnLst>
                <a:cxn ang="0">
                  <a:pos x="3" y="9"/>
                </a:cxn>
                <a:cxn ang="0">
                  <a:pos x="30" y="0"/>
                </a:cxn>
                <a:cxn ang="0">
                  <a:pos x="30" y="30"/>
                </a:cxn>
                <a:cxn ang="0">
                  <a:pos x="0" y="27"/>
                </a:cxn>
                <a:cxn ang="0">
                  <a:pos x="0" y="18"/>
                </a:cxn>
                <a:cxn ang="0">
                  <a:pos x="3" y="9"/>
                </a:cxn>
              </a:cxnLst>
              <a:rect b="b" l="0" r="r" t="0"/>
              <a:pathLst>
                <a:path h="32" w="30">
                  <a:moveTo>
                    <a:pt x="3" y="9"/>
                  </a:moveTo>
                  <a:cubicBezTo>
                    <a:pt x="13" y="7"/>
                    <a:pt x="19" y="1"/>
                    <a:pt x="30" y="0"/>
                  </a:cubicBezTo>
                  <a:cubicBezTo>
                    <a:pt x="30" y="10"/>
                    <a:pt x="30" y="20"/>
                    <a:pt x="30" y="30"/>
                  </a:cubicBezTo>
                  <a:cubicBezTo>
                    <a:pt x="20" y="29"/>
                    <a:pt x="6" y="32"/>
                    <a:pt x="0" y="27"/>
                  </a:cubicBezTo>
                  <a:cubicBezTo>
                    <a:pt x="0" y="24"/>
                    <a:pt x="0" y="21"/>
                    <a:pt x="0" y="18"/>
                  </a:cubicBezTo>
                  <a:cubicBezTo>
                    <a:pt x="0" y="14"/>
                    <a:pt x="1" y="11"/>
                    <a:pt x="3" y="9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75" name="Freeform 528"/>
            <p:cNvSpPr/>
            <p:nvPr/>
          </p:nvSpPr>
          <p:spPr bwMode="auto">
            <a:xfrm>
              <a:off x="2946400" y="3733800"/>
              <a:ext cx="100013" cy="387350"/>
            </a:xfrm>
            <a:custGeom>
              <a:cxnLst>
                <a:cxn ang="0">
                  <a:pos x="30" y="0"/>
                </a:cxn>
                <a:cxn ang="0">
                  <a:pos x="33" y="24"/>
                </a:cxn>
                <a:cxn ang="0">
                  <a:pos x="0" y="144"/>
                </a:cxn>
                <a:cxn ang="0">
                  <a:pos x="30" y="0"/>
                </a:cxn>
              </a:cxnLst>
              <a:rect b="b" l="0" r="r" t="0"/>
              <a:pathLst>
                <a:path h="144" w="37">
                  <a:moveTo>
                    <a:pt x="30" y="0"/>
                  </a:moveTo>
                  <a:cubicBezTo>
                    <a:pt x="37" y="2"/>
                    <a:pt x="31" y="17"/>
                    <a:pt x="33" y="24"/>
                  </a:cubicBezTo>
                  <a:cubicBezTo>
                    <a:pt x="30" y="72"/>
                    <a:pt x="23" y="116"/>
                    <a:pt x="0" y="144"/>
                  </a:cubicBezTo>
                  <a:cubicBezTo>
                    <a:pt x="12" y="98"/>
                    <a:pt x="15" y="43"/>
                    <a:pt x="30" y="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76" name="Freeform 529"/>
            <p:cNvSpPr/>
            <p:nvPr/>
          </p:nvSpPr>
          <p:spPr bwMode="auto">
            <a:xfrm>
              <a:off x="1933575" y="1900238"/>
              <a:ext cx="12700" cy="161925"/>
            </a:xfrm>
            <a:custGeom>
              <a:cxnLst>
                <a:cxn ang="0">
                  <a:pos x="5" y="0"/>
                </a:cxn>
                <a:cxn ang="0">
                  <a:pos x="5" y="60"/>
                </a:cxn>
                <a:cxn ang="0">
                  <a:pos x="5" y="0"/>
                </a:cxn>
              </a:cxnLst>
              <a:rect b="b" l="0" r="r" t="0"/>
              <a:pathLst>
                <a:path h="60" w="5">
                  <a:moveTo>
                    <a:pt x="5" y="0"/>
                  </a:moveTo>
                  <a:cubicBezTo>
                    <a:pt x="5" y="20"/>
                    <a:pt x="5" y="40"/>
                    <a:pt x="5" y="60"/>
                  </a:cubicBezTo>
                  <a:cubicBezTo>
                    <a:pt x="0" y="47"/>
                    <a:pt x="0" y="13"/>
                    <a:pt x="5" y="0"/>
                  </a:cubicBezTo>
                  <a:close/>
                </a:path>
              </a:pathLst>
            </a:custGeom>
            <a:solidFill>
              <a:srgbClr val="2349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77" name="Freeform 530"/>
            <p:cNvSpPr/>
            <p:nvPr/>
          </p:nvSpPr>
          <p:spPr bwMode="auto">
            <a:xfrm>
              <a:off x="2008188" y="1900238"/>
              <a:ext cx="30163" cy="146050"/>
            </a:xfrm>
            <a:custGeom>
              <a:cxnLst>
                <a:cxn ang="0">
                  <a:pos x="4" y="0"/>
                </a:cxn>
                <a:cxn ang="0">
                  <a:pos x="7" y="54"/>
                </a:cxn>
                <a:cxn ang="0">
                  <a:pos x="4" y="0"/>
                </a:cxn>
              </a:cxnLst>
              <a:rect b="b" l="0" r="r" t="0"/>
              <a:pathLst>
                <a:path h="54" w="11">
                  <a:moveTo>
                    <a:pt x="4" y="0"/>
                  </a:moveTo>
                  <a:cubicBezTo>
                    <a:pt x="11" y="12"/>
                    <a:pt x="5" y="37"/>
                    <a:pt x="7" y="54"/>
                  </a:cubicBezTo>
                  <a:cubicBezTo>
                    <a:pt x="0" y="42"/>
                    <a:pt x="6" y="17"/>
                    <a:pt x="4" y="0"/>
                  </a:cubicBezTo>
                  <a:close/>
                </a:path>
              </a:pathLst>
            </a:custGeom>
            <a:solidFill>
              <a:srgbClr val="2349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78" name="Freeform 531"/>
            <p:cNvSpPr/>
            <p:nvPr/>
          </p:nvSpPr>
          <p:spPr bwMode="auto">
            <a:xfrm>
              <a:off x="4948238" y="3351213"/>
              <a:ext cx="112713" cy="19050"/>
            </a:xfrm>
            <a:custGeom>
              <a:cxnLst>
                <a:cxn ang="0">
                  <a:pos x="0" y="7"/>
                </a:cxn>
                <a:cxn ang="0">
                  <a:pos x="42" y="4"/>
                </a:cxn>
                <a:cxn ang="0">
                  <a:pos x="42" y="7"/>
                </a:cxn>
                <a:cxn ang="0">
                  <a:pos x="0" y="7"/>
                </a:cxn>
              </a:cxnLst>
              <a:rect b="b" l="0" r="r" t="0"/>
              <a:pathLst>
                <a:path h="7" w="42">
                  <a:moveTo>
                    <a:pt x="0" y="7"/>
                  </a:moveTo>
                  <a:cubicBezTo>
                    <a:pt x="8" y="0"/>
                    <a:pt x="29" y="6"/>
                    <a:pt x="42" y="4"/>
                  </a:cubicBezTo>
                  <a:cubicBezTo>
                    <a:pt x="42" y="5"/>
                    <a:pt x="42" y="6"/>
                    <a:pt x="42" y="7"/>
                  </a:cubicBezTo>
                  <a:cubicBezTo>
                    <a:pt x="28" y="7"/>
                    <a:pt x="14" y="7"/>
                    <a:pt x="0" y="7"/>
                  </a:cubicBezTo>
                  <a:close/>
                </a:path>
              </a:pathLst>
            </a:custGeom>
            <a:solidFill>
              <a:srgbClr val="2349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79" name="Freeform 532"/>
            <p:cNvSpPr/>
            <p:nvPr/>
          </p:nvSpPr>
          <p:spPr bwMode="auto">
            <a:xfrm>
              <a:off x="3003550" y="2632075"/>
              <a:ext cx="96838" cy="30163"/>
            </a:xfrm>
            <a:custGeom>
              <a:cxnLst>
                <a:cxn ang="0">
                  <a:pos x="0" y="7"/>
                </a:cxn>
                <a:cxn ang="0">
                  <a:pos x="36" y="4"/>
                </a:cxn>
                <a:cxn ang="0">
                  <a:pos x="0" y="7"/>
                </a:cxn>
              </a:cxnLst>
              <a:rect b="b" l="0" r="r" t="0"/>
              <a:pathLst>
                <a:path h="11" w="36">
                  <a:moveTo>
                    <a:pt x="0" y="7"/>
                  </a:moveTo>
                  <a:cubicBezTo>
                    <a:pt x="6" y="0"/>
                    <a:pt x="25" y="6"/>
                    <a:pt x="36" y="4"/>
                  </a:cubicBezTo>
                  <a:cubicBezTo>
                    <a:pt x="30" y="11"/>
                    <a:pt x="11" y="5"/>
                    <a:pt x="0" y="7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80" name="Freeform 533"/>
            <p:cNvSpPr/>
            <p:nvPr/>
          </p:nvSpPr>
          <p:spPr bwMode="auto">
            <a:xfrm>
              <a:off x="4214813" y="3294063"/>
              <a:ext cx="290513" cy="30163"/>
            </a:xfrm>
            <a:custGeom>
              <a:cxnLst>
                <a:cxn ang="0">
                  <a:pos x="0" y="7"/>
                </a:cxn>
                <a:cxn ang="0">
                  <a:pos x="108" y="4"/>
                </a:cxn>
                <a:cxn ang="0">
                  <a:pos x="0" y="7"/>
                </a:cxn>
              </a:cxnLst>
              <a:rect b="b" l="0" r="r" t="0"/>
              <a:pathLst>
                <a:path h="11" w="108">
                  <a:moveTo>
                    <a:pt x="0" y="7"/>
                  </a:moveTo>
                  <a:cubicBezTo>
                    <a:pt x="30" y="0"/>
                    <a:pt x="73" y="6"/>
                    <a:pt x="108" y="4"/>
                  </a:cubicBezTo>
                  <a:cubicBezTo>
                    <a:pt x="78" y="11"/>
                    <a:pt x="35" y="5"/>
                    <a:pt x="0" y="7"/>
                  </a:cubicBezTo>
                  <a:close/>
                </a:path>
              </a:pathLst>
            </a:custGeom>
            <a:solidFill>
              <a:srgbClr val="2349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81" name="Freeform 534"/>
            <p:cNvSpPr/>
            <p:nvPr/>
          </p:nvSpPr>
          <p:spPr bwMode="auto">
            <a:xfrm>
              <a:off x="3584575" y="3346450"/>
              <a:ext cx="120650" cy="17463"/>
            </a:xfrm>
            <a:custGeom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7" w="45">
                  <a:moveTo>
                    <a:pt x="0" y="0"/>
                  </a:moveTo>
                  <a:cubicBezTo>
                    <a:pt x="15" y="0"/>
                    <a:pt x="30" y="0"/>
                    <a:pt x="45" y="0"/>
                  </a:cubicBezTo>
                  <a:cubicBezTo>
                    <a:pt x="36" y="7"/>
                    <a:pt x="14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349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82" name="Freeform 535"/>
            <p:cNvSpPr/>
            <p:nvPr/>
          </p:nvSpPr>
          <p:spPr bwMode="auto">
            <a:xfrm>
              <a:off x="2971800" y="3409950"/>
              <a:ext cx="112713" cy="7938"/>
            </a:xfrm>
            <a:custGeom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3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3" w="42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42" y="1"/>
                    <a:pt x="42" y="2"/>
                    <a:pt x="42" y="3"/>
                  </a:cubicBezTo>
                  <a:cubicBezTo>
                    <a:pt x="28" y="3"/>
                    <a:pt x="14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349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83" name="Freeform 536"/>
            <p:cNvSpPr/>
            <p:nvPr/>
          </p:nvSpPr>
          <p:spPr bwMode="auto">
            <a:xfrm>
              <a:off x="2479675" y="1254125"/>
              <a:ext cx="12700" cy="177800"/>
            </a:xfrm>
            <a:custGeom>
              <a:cxnLst>
                <a:cxn ang="0">
                  <a:pos x="0" y="0"/>
                </a:cxn>
                <a:cxn ang="0">
                  <a:pos x="0" y="66"/>
                </a:cxn>
                <a:cxn ang="0">
                  <a:pos x="0" y="0"/>
                </a:cxn>
              </a:cxnLst>
              <a:rect b="b" l="0" r="r" t="0"/>
              <a:pathLst>
                <a:path h="66" w="5">
                  <a:moveTo>
                    <a:pt x="0" y="0"/>
                  </a:moveTo>
                  <a:cubicBezTo>
                    <a:pt x="5" y="15"/>
                    <a:pt x="5" y="51"/>
                    <a:pt x="0" y="66"/>
                  </a:cubicBezTo>
                  <a:cubicBezTo>
                    <a:pt x="0" y="44"/>
                    <a:pt x="0" y="22"/>
                    <a:pt x="0" y="0"/>
                  </a:cubicBezTo>
                  <a:close/>
                </a:path>
              </a:pathLst>
            </a:custGeom>
            <a:solidFill>
              <a:srgbClr val="173C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84" name="Freeform 537"/>
            <p:cNvSpPr/>
            <p:nvPr/>
          </p:nvSpPr>
          <p:spPr bwMode="auto">
            <a:xfrm>
              <a:off x="2070100" y="1408113"/>
              <a:ext cx="12700" cy="274638"/>
            </a:xfrm>
            <a:custGeom>
              <a:cxnLst>
                <a:cxn ang="0">
                  <a:pos x="5" y="0"/>
                </a:cxn>
                <a:cxn ang="0">
                  <a:pos x="5" y="102"/>
                </a:cxn>
                <a:cxn ang="0">
                  <a:pos x="5" y="0"/>
                </a:cxn>
              </a:cxnLst>
              <a:rect b="b" l="0" r="r" t="0"/>
              <a:pathLst>
                <a:path h="102" w="5">
                  <a:moveTo>
                    <a:pt x="5" y="0"/>
                  </a:moveTo>
                  <a:cubicBezTo>
                    <a:pt x="5" y="34"/>
                    <a:pt x="5" y="68"/>
                    <a:pt x="5" y="102"/>
                  </a:cubicBezTo>
                  <a:cubicBezTo>
                    <a:pt x="0" y="75"/>
                    <a:pt x="0" y="27"/>
                    <a:pt x="5" y="0"/>
                  </a:cubicBezTo>
                  <a:close/>
                </a:path>
              </a:pathLst>
            </a:custGeom>
            <a:solidFill>
              <a:srgbClr val="16333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85" name="Freeform 538"/>
            <p:cNvSpPr/>
            <p:nvPr/>
          </p:nvSpPr>
          <p:spPr bwMode="auto">
            <a:xfrm>
              <a:off x="1819275" y="1900238"/>
              <a:ext cx="14288" cy="161925"/>
            </a:xfrm>
            <a:custGeom>
              <a:cxnLst>
                <a:cxn ang="0">
                  <a:pos x="5" y="3"/>
                </a:cxn>
                <a:cxn ang="0">
                  <a:pos x="5" y="60"/>
                </a:cxn>
                <a:cxn ang="0">
                  <a:pos x="5" y="0"/>
                </a:cxn>
                <a:cxn ang="0">
                  <a:pos x="5" y="3"/>
                </a:cxn>
              </a:cxnLst>
              <a:rect b="b" l="0" r="r" t="0"/>
              <a:pathLst>
                <a:path h="60" w="5">
                  <a:moveTo>
                    <a:pt x="5" y="3"/>
                  </a:moveTo>
                  <a:cubicBezTo>
                    <a:pt x="5" y="22"/>
                    <a:pt x="5" y="41"/>
                    <a:pt x="5" y="60"/>
                  </a:cubicBezTo>
                  <a:cubicBezTo>
                    <a:pt x="0" y="47"/>
                    <a:pt x="0" y="13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173C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86" name="Freeform 539"/>
            <p:cNvSpPr/>
            <p:nvPr/>
          </p:nvSpPr>
          <p:spPr bwMode="auto">
            <a:xfrm>
              <a:off x="3221038" y="3487738"/>
              <a:ext cx="227013" cy="19050"/>
            </a:xfrm>
            <a:custGeom>
              <a:cxnLst>
                <a:cxn ang="0">
                  <a:pos x="0" y="7"/>
                </a:cxn>
                <a:cxn ang="0">
                  <a:pos x="84" y="4"/>
                </a:cxn>
                <a:cxn ang="0">
                  <a:pos x="84" y="7"/>
                </a:cxn>
                <a:cxn ang="0">
                  <a:pos x="0" y="7"/>
                </a:cxn>
              </a:cxnLst>
              <a:rect b="b" l="0" r="r" t="0"/>
              <a:pathLst>
                <a:path h="7" w="84">
                  <a:moveTo>
                    <a:pt x="0" y="7"/>
                  </a:moveTo>
                  <a:cubicBezTo>
                    <a:pt x="22" y="0"/>
                    <a:pt x="57" y="6"/>
                    <a:pt x="84" y="4"/>
                  </a:cubicBezTo>
                  <a:cubicBezTo>
                    <a:pt x="84" y="5"/>
                    <a:pt x="84" y="6"/>
                    <a:pt x="84" y="7"/>
                  </a:cubicBezTo>
                  <a:cubicBezTo>
                    <a:pt x="56" y="7"/>
                    <a:pt x="28" y="7"/>
                    <a:pt x="0" y="7"/>
                  </a:cubicBezTo>
                  <a:close/>
                </a:path>
              </a:pathLst>
            </a:custGeom>
            <a:solidFill>
              <a:srgbClr val="173C4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87" name="Freeform 540"/>
            <p:cNvSpPr/>
            <p:nvPr/>
          </p:nvSpPr>
          <p:spPr bwMode="auto">
            <a:xfrm>
              <a:off x="2051050" y="1141413"/>
              <a:ext cx="57150" cy="42863"/>
            </a:xfrm>
            <a:custGeom>
              <a:cxnLst>
                <a:cxn ang="0">
                  <a:pos x="21" y="9"/>
                </a:cxn>
                <a:cxn ang="0">
                  <a:pos x="0" y="12"/>
                </a:cxn>
                <a:cxn ang="0">
                  <a:pos x="6" y="0"/>
                </a:cxn>
                <a:cxn ang="0">
                  <a:pos x="21" y="9"/>
                </a:cxn>
              </a:cxnLst>
              <a:rect b="b" l="0" r="r" t="0"/>
              <a:pathLst>
                <a:path h="16" w="21">
                  <a:moveTo>
                    <a:pt x="21" y="9"/>
                  </a:moveTo>
                  <a:cubicBezTo>
                    <a:pt x="20" y="16"/>
                    <a:pt x="6" y="10"/>
                    <a:pt x="0" y="12"/>
                  </a:cubicBezTo>
                  <a:cubicBezTo>
                    <a:pt x="2" y="8"/>
                    <a:pt x="4" y="4"/>
                    <a:pt x="6" y="0"/>
                  </a:cubicBezTo>
                  <a:cubicBezTo>
                    <a:pt x="11" y="3"/>
                    <a:pt x="15" y="7"/>
                    <a:pt x="21" y="9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88" name="Freeform 542"/>
            <p:cNvSpPr/>
            <p:nvPr/>
          </p:nvSpPr>
          <p:spPr bwMode="auto">
            <a:xfrm>
              <a:off x="6296025" y="3735388"/>
              <a:ext cx="185738" cy="14288"/>
            </a:xfrm>
            <a:custGeom>
              <a:cxnLst>
                <a:cxn ang="0">
                  <a:pos x="0" y="5"/>
                </a:cxn>
                <a:cxn ang="0">
                  <a:pos x="69" y="5"/>
                </a:cxn>
                <a:cxn ang="0">
                  <a:pos x="0" y="5"/>
                </a:cxn>
              </a:cxnLst>
              <a:rect b="b" l="0" r="r" t="0"/>
              <a:pathLst>
                <a:path h="5" w="69">
                  <a:moveTo>
                    <a:pt x="0" y="5"/>
                  </a:moveTo>
                  <a:cubicBezTo>
                    <a:pt x="16" y="0"/>
                    <a:pt x="53" y="0"/>
                    <a:pt x="69" y="5"/>
                  </a:cubicBezTo>
                  <a:cubicBezTo>
                    <a:pt x="46" y="5"/>
                    <a:pt x="23" y="5"/>
                    <a:pt x="0" y="5"/>
                  </a:cubicBezTo>
                  <a:close/>
                </a:path>
              </a:pathLst>
            </a:custGeom>
            <a:solidFill>
              <a:srgbClr val="2D87B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89" name="Freeform 543"/>
            <p:cNvSpPr/>
            <p:nvPr/>
          </p:nvSpPr>
          <p:spPr bwMode="auto">
            <a:xfrm>
              <a:off x="5908675" y="3765550"/>
              <a:ext cx="185738" cy="14288"/>
            </a:xfrm>
            <a:custGeom>
              <a:cxnLst>
                <a:cxn ang="0">
                  <a:pos x="0" y="0"/>
                </a:cxn>
                <a:cxn ang="0">
                  <a:pos x="69" y="0"/>
                </a:cxn>
                <a:cxn ang="0">
                  <a:pos x="0" y="0"/>
                </a:cxn>
              </a:cxnLst>
              <a:rect b="b" l="0" r="r" t="0"/>
              <a:pathLst>
                <a:path h="5" w="69">
                  <a:moveTo>
                    <a:pt x="0" y="0"/>
                  </a:moveTo>
                  <a:cubicBezTo>
                    <a:pt x="23" y="0"/>
                    <a:pt x="46" y="0"/>
                    <a:pt x="69" y="0"/>
                  </a:cubicBezTo>
                  <a:cubicBezTo>
                    <a:pt x="53" y="5"/>
                    <a:pt x="16" y="5"/>
                    <a:pt x="0" y="0"/>
                  </a:cubicBezTo>
                  <a:close/>
                </a:path>
              </a:pathLst>
            </a:custGeom>
            <a:solidFill>
              <a:srgbClr val="2D87B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90" name="Freeform 544"/>
            <p:cNvSpPr/>
            <p:nvPr/>
          </p:nvSpPr>
          <p:spPr bwMode="auto">
            <a:xfrm>
              <a:off x="3810000" y="2874963"/>
              <a:ext cx="104775" cy="20638"/>
            </a:xfrm>
            <a:custGeom>
              <a:cxnLst>
                <a:cxn ang="0">
                  <a:pos x="0" y="1"/>
                </a:cxn>
                <a:cxn ang="0">
                  <a:pos x="30" y="1"/>
                </a:cxn>
                <a:cxn ang="0">
                  <a:pos x="39" y="4"/>
                </a:cxn>
                <a:cxn ang="0">
                  <a:pos x="27" y="4"/>
                </a:cxn>
                <a:cxn ang="0">
                  <a:pos x="0" y="1"/>
                </a:cxn>
              </a:cxnLst>
              <a:rect b="b" l="0" r="r" t="0"/>
              <a:pathLst>
                <a:path h="8" w="39">
                  <a:moveTo>
                    <a:pt x="0" y="1"/>
                  </a:moveTo>
                  <a:cubicBezTo>
                    <a:pt x="10" y="1"/>
                    <a:pt x="20" y="1"/>
                    <a:pt x="30" y="1"/>
                  </a:cubicBezTo>
                  <a:cubicBezTo>
                    <a:pt x="34" y="1"/>
                    <a:pt x="39" y="0"/>
                    <a:pt x="39" y="4"/>
                  </a:cubicBezTo>
                  <a:cubicBezTo>
                    <a:pt x="35" y="4"/>
                    <a:pt x="31" y="4"/>
                    <a:pt x="27" y="4"/>
                  </a:cubicBezTo>
                  <a:cubicBezTo>
                    <a:pt x="19" y="2"/>
                    <a:pt x="3" y="8"/>
                    <a:pt x="0" y="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91" name="Freeform 545"/>
            <p:cNvSpPr/>
            <p:nvPr/>
          </p:nvSpPr>
          <p:spPr bwMode="auto">
            <a:xfrm>
              <a:off x="1898650" y="3805238"/>
              <a:ext cx="55563" cy="73025"/>
            </a:xfrm>
            <a:custGeom>
              <a:cxnLst>
                <a:cxn ang="0">
                  <a:pos x="21" y="24"/>
                </a:cxn>
                <a:cxn ang="0">
                  <a:pos x="0" y="18"/>
                </a:cxn>
                <a:cxn ang="0">
                  <a:pos x="18" y="0"/>
                </a:cxn>
                <a:cxn ang="0">
                  <a:pos x="21" y="24"/>
                </a:cxn>
              </a:cxnLst>
              <a:rect b="b" l="0" r="r" t="0"/>
              <a:pathLst>
                <a:path h="27" w="21">
                  <a:moveTo>
                    <a:pt x="21" y="24"/>
                  </a:moveTo>
                  <a:cubicBezTo>
                    <a:pt x="9" y="27"/>
                    <a:pt x="13" y="14"/>
                    <a:pt x="0" y="18"/>
                  </a:cubicBezTo>
                  <a:cubicBezTo>
                    <a:pt x="2" y="8"/>
                    <a:pt x="10" y="4"/>
                    <a:pt x="18" y="0"/>
                  </a:cubicBezTo>
                  <a:cubicBezTo>
                    <a:pt x="13" y="14"/>
                    <a:pt x="20" y="10"/>
                    <a:pt x="21" y="2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92" name="Freeform 546"/>
            <p:cNvSpPr/>
            <p:nvPr/>
          </p:nvSpPr>
          <p:spPr bwMode="auto">
            <a:xfrm>
              <a:off x="3952875" y="3862388"/>
              <a:ext cx="511175" cy="7938"/>
            </a:xfrm>
            <a:custGeom>
              <a:cxnLst>
                <a:cxn ang="0">
                  <a:pos x="4" y="0"/>
                </a:cxn>
                <a:cxn ang="0">
                  <a:pos x="190" y="0"/>
                </a:cxn>
                <a:cxn ang="0">
                  <a:pos x="190" y="3"/>
                </a:cxn>
                <a:cxn ang="0">
                  <a:pos x="1" y="3"/>
                </a:cxn>
                <a:cxn ang="0">
                  <a:pos x="4" y="0"/>
                </a:cxn>
              </a:cxnLst>
              <a:rect b="b" l="0" r="r" t="0"/>
              <a:pathLst>
                <a:path h="3" w="190">
                  <a:moveTo>
                    <a:pt x="4" y="0"/>
                  </a:moveTo>
                  <a:cubicBezTo>
                    <a:pt x="66" y="0"/>
                    <a:pt x="128" y="0"/>
                    <a:pt x="190" y="0"/>
                  </a:cubicBezTo>
                  <a:cubicBezTo>
                    <a:pt x="190" y="1"/>
                    <a:pt x="190" y="2"/>
                    <a:pt x="190" y="3"/>
                  </a:cubicBezTo>
                  <a:cubicBezTo>
                    <a:pt x="127" y="3"/>
                    <a:pt x="64" y="3"/>
                    <a:pt x="1" y="3"/>
                  </a:cubicBezTo>
                  <a:cubicBezTo>
                    <a:pt x="0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93" name="Freeform 547"/>
            <p:cNvSpPr/>
            <p:nvPr/>
          </p:nvSpPr>
          <p:spPr bwMode="auto">
            <a:xfrm>
              <a:off x="3122613" y="3884613"/>
              <a:ext cx="1471613" cy="88900"/>
            </a:xfrm>
            <a:custGeom>
              <a:cxnLst>
                <a:cxn ang="0">
                  <a:pos x="22" y="4"/>
                </a:cxn>
                <a:cxn ang="0">
                  <a:pos x="130" y="7"/>
                </a:cxn>
                <a:cxn ang="0">
                  <a:pos x="181" y="7"/>
                </a:cxn>
                <a:cxn ang="0">
                  <a:pos x="226" y="10"/>
                </a:cxn>
                <a:cxn ang="0">
                  <a:pos x="292" y="13"/>
                </a:cxn>
                <a:cxn ang="0">
                  <a:pos x="544" y="16"/>
                </a:cxn>
                <a:cxn ang="0">
                  <a:pos x="490" y="16"/>
                </a:cxn>
                <a:cxn ang="0">
                  <a:pos x="436" y="16"/>
                </a:cxn>
                <a:cxn ang="0">
                  <a:pos x="490" y="19"/>
                </a:cxn>
                <a:cxn ang="0">
                  <a:pos x="544" y="19"/>
                </a:cxn>
                <a:cxn ang="0">
                  <a:pos x="547" y="19"/>
                </a:cxn>
                <a:cxn ang="0">
                  <a:pos x="520" y="25"/>
                </a:cxn>
                <a:cxn ang="0">
                  <a:pos x="451" y="25"/>
                </a:cxn>
                <a:cxn ang="0">
                  <a:pos x="421" y="22"/>
                </a:cxn>
                <a:cxn ang="0">
                  <a:pos x="373" y="22"/>
                </a:cxn>
                <a:cxn ang="0">
                  <a:pos x="337" y="22"/>
                </a:cxn>
                <a:cxn ang="0">
                  <a:pos x="244" y="25"/>
                </a:cxn>
                <a:cxn ang="0">
                  <a:pos x="151" y="25"/>
                </a:cxn>
                <a:cxn ang="0">
                  <a:pos x="43" y="28"/>
                </a:cxn>
                <a:cxn ang="0">
                  <a:pos x="16" y="25"/>
                </a:cxn>
                <a:cxn ang="0">
                  <a:pos x="205" y="19"/>
                </a:cxn>
                <a:cxn ang="0">
                  <a:pos x="241" y="19"/>
                </a:cxn>
                <a:cxn ang="0">
                  <a:pos x="184" y="13"/>
                </a:cxn>
                <a:cxn ang="0">
                  <a:pos x="139" y="13"/>
                </a:cxn>
                <a:cxn ang="0">
                  <a:pos x="94" y="10"/>
                </a:cxn>
                <a:cxn ang="0">
                  <a:pos x="1" y="13"/>
                </a:cxn>
                <a:cxn ang="0">
                  <a:pos x="16" y="7"/>
                </a:cxn>
                <a:cxn ang="0">
                  <a:pos x="1" y="4"/>
                </a:cxn>
                <a:cxn ang="0">
                  <a:pos x="22" y="4"/>
                </a:cxn>
              </a:cxnLst>
              <a:rect b="b" l="0" r="r" t="0"/>
              <a:pathLst>
                <a:path h="33" w="547">
                  <a:moveTo>
                    <a:pt x="22" y="4"/>
                  </a:moveTo>
                  <a:cubicBezTo>
                    <a:pt x="52" y="11"/>
                    <a:pt x="95" y="5"/>
                    <a:pt x="130" y="7"/>
                  </a:cubicBezTo>
                  <a:cubicBezTo>
                    <a:pt x="147" y="7"/>
                    <a:pt x="164" y="7"/>
                    <a:pt x="181" y="7"/>
                  </a:cubicBezTo>
                  <a:cubicBezTo>
                    <a:pt x="190" y="14"/>
                    <a:pt x="212" y="8"/>
                    <a:pt x="226" y="10"/>
                  </a:cubicBezTo>
                  <a:cubicBezTo>
                    <a:pt x="251" y="8"/>
                    <a:pt x="270" y="12"/>
                    <a:pt x="292" y="13"/>
                  </a:cubicBezTo>
                  <a:cubicBezTo>
                    <a:pt x="375" y="15"/>
                    <a:pt x="466" y="9"/>
                    <a:pt x="544" y="16"/>
                  </a:cubicBezTo>
                  <a:cubicBezTo>
                    <a:pt x="526" y="16"/>
                    <a:pt x="508" y="16"/>
                    <a:pt x="490" y="16"/>
                  </a:cubicBezTo>
                  <a:cubicBezTo>
                    <a:pt x="472" y="16"/>
                    <a:pt x="454" y="16"/>
                    <a:pt x="436" y="16"/>
                  </a:cubicBezTo>
                  <a:cubicBezTo>
                    <a:pt x="448" y="23"/>
                    <a:pt x="473" y="17"/>
                    <a:pt x="490" y="19"/>
                  </a:cubicBezTo>
                  <a:cubicBezTo>
                    <a:pt x="508" y="19"/>
                    <a:pt x="526" y="19"/>
                    <a:pt x="544" y="19"/>
                  </a:cubicBezTo>
                  <a:cubicBezTo>
                    <a:pt x="545" y="19"/>
                    <a:pt x="546" y="19"/>
                    <a:pt x="547" y="19"/>
                  </a:cubicBezTo>
                  <a:cubicBezTo>
                    <a:pt x="545" y="28"/>
                    <a:pt x="522" y="16"/>
                    <a:pt x="520" y="25"/>
                  </a:cubicBezTo>
                  <a:cubicBezTo>
                    <a:pt x="497" y="25"/>
                    <a:pt x="474" y="25"/>
                    <a:pt x="451" y="25"/>
                  </a:cubicBezTo>
                  <a:cubicBezTo>
                    <a:pt x="447" y="18"/>
                    <a:pt x="430" y="24"/>
                    <a:pt x="421" y="22"/>
                  </a:cubicBezTo>
                  <a:cubicBezTo>
                    <a:pt x="405" y="22"/>
                    <a:pt x="389" y="22"/>
                    <a:pt x="373" y="22"/>
                  </a:cubicBezTo>
                  <a:cubicBezTo>
                    <a:pt x="368" y="17"/>
                    <a:pt x="342" y="17"/>
                    <a:pt x="337" y="22"/>
                  </a:cubicBezTo>
                  <a:cubicBezTo>
                    <a:pt x="307" y="24"/>
                    <a:pt x="269" y="18"/>
                    <a:pt x="244" y="25"/>
                  </a:cubicBezTo>
                  <a:cubicBezTo>
                    <a:pt x="213" y="25"/>
                    <a:pt x="182" y="25"/>
                    <a:pt x="151" y="25"/>
                  </a:cubicBezTo>
                  <a:cubicBezTo>
                    <a:pt x="116" y="27"/>
                    <a:pt x="73" y="21"/>
                    <a:pt x="43" y="28"/>
                  </a:cubicBezTo>
                  <a:cubicBezTo>
                    <a:pt x="33" y="33"/>
                    <a:pt x="23" y="30"/>
                    <a:pt x="16" y="25"/>
                  </a:cubicBezTo>
                  <a:cubicBezTo>
                    <a:pt x="69" y="13"/>
                    <a:pt x="143" y="22"/>
                    <a:pt x="205" y="19"/>
                  </a:cubicBezTo>
                  <a:cubicBezTo>
                    <a:pt x="217" y="19"/>
                    <a:pt x="229" y="19"/>
                    <a:pt x="241" y="19"/>
                  </a:cubicBezTo>
                  <a:cubicBezTo>
                    <a:pt x="254" y="7"/>
                    <a:pt x="200" y="15"/>
                    <a:pt x="184" y="13"/>
                  </a:cubicBezTo>
                  <a:cubicBezTo>
                    <a:pt x="169" y="13"/>
                    <a:pt x="154" y="13"/>
                    <a:pt x="139" y="13"/>
                  </a:cubicBezTo>
                  <a:cubicBezTo>
                    <a:pt x="130" y="6"/>
                    <a:pt x="108" y="12"/>
                    <a:pt x="94" y="10"/>
                  </a:cubicBezTo>
                  <a:cubicBezTo>
                    <a:pt x="60" y="6"/>
                    <a:pt x="23" y="15"/>
                    <a:pt x="1" y="13"/>
                  </a:cubicBezTo>
                  <a:cubicBezTo>
                    <a:pt x="1" y="8"/>
                    <a:pt x="26" y="12"/>
                    <a:pt x="16" y="7"/>
                  </a:cubicBezTo>
                  <a:cubicBezTo>
                    <a:pt x="12" y="5"/>
                    <a:pt x="0" y="11"/>
                    <a:pt x="1" y="4"/>
                  </a:cubicBezTo>
                  <a:cubicBezTo>
                    <a:pt x="5" y="0"/>
                    <a:pt x="18" y="0"/>
                    <a:pt x="22" y="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94" name="Freeform 548"/>
            <p:cNvSpPr/>
            <p:nvPr/>
          </p:nvSpPr>
          <p:spPr bwMode="auto">
            <a:xfrm>
              <a:off x="4625975" y="2955925"/>
              <a:ext cx="379413" cy="19050"/>
            </a:xfrm>
            <a:custGeom>
              <a:cxnLst>
                <a:cxn ang="0">
                  <a:pos x="0" y="4"/>
                </a:cxn>
                <a:cxn ang="0">
                  <a:pos x="141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141">
                  <a:moveTo>
                    <a:pt x="0" y="4"/>
                  </a:moveTo>
                  <a:cubicBezTo>
                    <a:pt x="46" y="6"/>
                    <a:pt x="100" y="0"/>
                    <a:pt x="141" y="7"/>
                  </a:cubicBezTo>
                  <a:cubicBezTo>
                    <a:pt x="94" y="7"/>
                    <a:pt x="47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95" name="Freeform 549"/>
            <p:cNvSpPr/>
            <p:nvPr/>
          </p:nvSpPr>
          <p:spPr bwMode="auto">
            <a:xfrm>
              <a:off x="5319713" y="3095625"/>
              <a:ext cx="411163" cy="19050"/>
            </a:xfrm>
            <a:custGeom>
              <a:cxnLst>
                <a:cxn ang="0">
                  <a:pos x="0" y="0"/>
                </a:cxn>
                <a:cxn ang="0">
                  <a:pos x="150" y="0"/>
                </a:cxn>
                <a:cxn ang="0">
                  <a:pos x="153" y="0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7" w="153">
                  <a:moveTo>
                    <a:pt x="0" y="0"/>
                  </a:moveTo>
                  <a:cubicBezTo>
                    <a:pt x="50" y="0"/>
                    <a:pt x="100" y="0"/>
                    <a:pt x="150" y="0"/>
                  </a:cubicBezTo>
                  <a:cubicBezTo>
                    <a:pt x="151" y="0"/>
                    <a:pt x="152" y="0"/>
                    <a:pt x="153" y="0"/>
                  </a:cubicBezTo>
                  <a:cubicBezTo>
                    <a:pt x="108" y="7"/>
                    <a:pt x="50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96" name="Freeform 551"/>
            <p:cNvSpPr/>
            <p:nvPr/>
          </p:nvSpPr>
          <p:spPr bwMode="auto">
            <a:xfrm>
              <a:off x="3052763" y="3576638"/>
              <a:ext cx="112713" cy="19050"/>
            </a:xfrm>
            <a:custGeom>
              <a:cxnLst>
                <a:cxn ang="0">
                  <a:pos x="0" y="7"/>
                </a:cxn>
                <a:cxn ang="0">
                  <a:pos x="42" y="4"/>
                </a:cxn>
                <a:cxn ang="0">
                  <a:pos x="42" y="7"/>
                </a:cxn>
                <a:cxn ang="0">
                  <a:pos x="0" y="7"/>
                </a:cxn>
              </a:cxnLst>
              <a:rect b="b" l="0" r="r" t="0"/>
              <a:pathLst>
                <a:path h="7" w="42">
                  <a:moveTo>
                    <a:pt x="0" y="7"/>
                  </a:moveTo>
                  <a:cubicBezTo>
                    <a:pt x="8" y="0"/>
                    <a:pt x="29" y="6"/>
                    <a:pt x="42" y="4"/>
                  </a:cubicBezTo>
                  <a:cubicBezTo>
                    <a:pt x="42" y="5"/>
                    <a:pt x="42" y="6"/>
                    <a:pt x="42" y="7"/>
                  </a:cubicBezTo>
                  <a:cubicBezTo>
                    <a:pt x="28" y="7"/>
                    <a:pt x="14" y="7"/>
                    <a:pt x="0" y="7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97" name="Freeform 552"/>
            <p:cNvSpPr/>
            <p:nvPr/>
          </p:nvSpPr>
          <p:spPr bwMode="auto">
            <a:xfrm>
              <a:off x="4972050" y="4159250"/>
              <a:ext cx="565150" cy="28575"/>
            </a:xfrm>
            <a:custGeom>
              <a:cxnLst>
                <a:cxn ang="0">
                  <a:pos x="0" y="7"/>
                </a:cxn>
                <a:cxn ang="0">
                  <a:pos x="210" y="4"/>
                </a:cxn>
                <a:cxn ang="0">
                  <a:pos x="0" y="7"/>
                </a:cxn>
              </a:cxnLst>
              <a:rect b="b" l="0" r="r" t="0"/>
              <a:pathLst>
                <a:path h="11" w="210">
                  <a:moveTo>
                    <a:pt x="0" y="7"/>
                  </a:moveTo>
                  <a:cubicBezTo>
                    <a:pt x="64" y="0"/>
                    <a:pt x="141" y="6"/>
                    <a:pt x="210" y="4"/>
                  </a:cubicBezTo>
                  <a:cubicBezTo>
                    <a:pt x="146" y="11"/>
                    <a:pt x="69" y="5"/>
                    <a:pt x="0" y="7"/>
                  </a:cubicBezTo>
                  <a:close/>
                </a:path>
              </a:pathLst>
            </a:custGeom>
            <a:solidFill>
              <a:srgbClr val="28576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98" name="Freeform 553"/>
            <p:cNvSpPr/>
            <p:nvPr/>
          </p:nvSpPr>
          <p:spPr bwMode="auto">
            <a:xfrm>
              <a:off x="5554663" y="3335338"/>
              <a:ext cx="160338" cy="28575"/>
            </a:xfrm>
            <a:custGeom>
              <a:cxnLst>
                <a:cxn ang="0">
                  <a:pos x="0" y="7"/>
                </a:cxn>
                <a:cxn ang="0">
                  <a:pos x="60" y="4"/>
                </a:cxn>
                <a:cxn ang="0">
                  <a:pos x="0" y="7"/>
                </a:cxn>
              </a:cxnLst>
              <a:rect b="b" l="0" r="r" t="0"/>
              <a:pathLst>
                <a:path h="11" w="60">
                  <a:moveTo>
                    <a:pt x="0" y="7"/>
                  </a:moveTo>
                  <a:cubicBezTo>
                    <a:pt x="14" y="0"/>
                    <a:pt x="41" y="6"/>
                    <a:pt x="60" y="4"/>
                  </a:cubicBezTo>
                  <a:cubicBezTo>
                    <a:pt x="46" y="11"/>
                    <a:pt x="19" y="5"/>
                    <a:pt x="0" y="7"/>
                  </a:cubicBezTo>
                  <a:close/>
                </a:path>
              </a:pathLst>
            </a:custGeom>
            <a:solidFill>
              <a:srgbClr val="23494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099" name="Freeform 554"/>
            <p:cNvSpPr/>
            <p:nvPr/>
          </p:nvSpPr>
          <p:spPr bwMode="auto">
            <a:xfrm>
              <a:off x="5106988" y="2400300"/>
              <a:ext cx="30163" cy="106363"/>
            </a:xfrm>
            <a:custGeom>
              <a:cxnLst>
                <a:cxn ang="0">
                  <a:pos x="4" y="0"/>
                </a:cxn>
                <a:cxn ang="0">
                  <a:pos x="7" y="39"/>
                </a:cxn>
                <a:cxn ang="0">
                  <a:pos x="4" y="0"/>
                </a:cxn>
              </a:cxnLst>
              <a:rect b="b" l="0" r="r" t="0"/>
              <a:pathLst>
                <a:path h="39" w="11">
                  <a:moveTo>
                    <a:pt x="4" y="0"/>
                  </a:moveTo>
                  <a:cubicBezTo>
                    <a:pt x="11" y="7"/>
                    <a:pt x="5" y="27"/>
                    <a:pt x="7" y="39"/>
                  </a:cubicBezTo>
                  <a:cubicBezTo>
                    <a:pt x="0" y="32"/>
                    <a:pt x="6" y="12"/>
                    <a:pt x="4" y="0"/>
                  </a:cubicBezTo>
                  <a:close/>
                </a:path>
              </a:pathLst>
            </a:custGeom>
            <a:solidFill>
              <a:srgbClr val="0E46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100" name="Freeform 555"/>
            <p:cNvSpPr/>
            <p:nvPr/>
          </p:nvSpPr>
          <p:spPr bwMode="auto">
            <a:xfrm>
              <a:off x="3095625" y="2417763"/>
              <a:ext cx="77788" cy="166688"/>
            </a:xfrm>
            <a:custGeom>
              <a:cxnLst>
                <a:cxn ang="0">
                  <a:pos x="11" y="9"/>
                </a:cxn>
                <a:cxn ang="0">
                  <a:pos x="17" y="0"/>
                </a:cxn>
                <a:cxn ang="0">
                  <a:pos x="29" y="54"/>
                </a:cxn>
                <a:cxn ang="0">
                  <a:pos x="11" y="9"/>
                </a:cxn>
              </a:cxnLst>
              <a:rect b="b" l="0" r="r" t="0"/>
              <a:pathLst>
                <a:path h="62" w="28">
                  <a:moveTo>
                    <a:pt x="11" y="9"/>
                  </a:moveTo>
                  <a:cubicBezTo>
                    <a:pt x="10" y="3"/>
                    <a:pt x="12" y="0"/>
                    <a:pt x="17" y="0"/>
                  </a:cubicBezTo>
                  <a:cubicBezTo>
                    <a:pt x="28" y="11"/>
                    <a:pt x="23" y="38"/>
                    <a:pt x="29" y="54"/>
                  </a:cubicBezTo>
                  <a:cubicBezTo>
                    <a:pt x="0" y="62"/>
                    <a:pt x="23" y="18"/>
                    <a:pt x="11" y="9"/>
                  </a:cubicBezTo>
                  <a:close/>
                </a:path>
              </a:pathLst>
            </a:custGeom>
            <a:solidFill>
              <a:srgbClr val="4FA4B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101" name="Freeform 556"/>
            <p:cNvSpPr/>
            <p:nvPr/>
          </p:nvSpPr>
          <p:spPr bwMode="auto">
            <a:xfrm>
              <a:off x="5730875" y="3378200"/>
              <a:ext cx="193675" cy="19050"/>
            </a:xfrm>
            <a:custGeom>
              <a:cxnLst>
                <a:cxn ang="0">
                  <a:pos x="0" y="6"/>
                </a:cxn>
                <a:cxn ang="0">
                  <a:pos x="0" y="3"/>
                </a:cxn>
                <a:cxn ang="0">
                  <a:pos x="69" y="0"/>
                </a:cxn>
                <a:cxn ang="0">
                  <a:pos x="72" y="6"/>
                </a:cxn>
                <a:cxn ang="0">
                  <a:pos x="0" y="6"/>
                </a:cxn>
              </a:cxnLst>
              <a:rect b="b" l="0" r="r" t="0"/>
              <a:pathLst>
                <a:path h="7" w="72">
                  <a:moveTo>
                    <a:pt x="0" y="6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22" y="1"/>
                    <a:pt x="52" y="7"/>
                    <a:pt x="69" y="0"/>
                  </a:cubicBezTo>
                  <a:cubicBezTo>
                    <a:pt x="71" y="1"/>
                    <a:pt x="72" y="3"/>
                    <a:pt x="72" y="6"/>
                  </a:cubicBezTo>
                  <a:cubicBezTo>
                    <a:pt x="48" y="6"/>
                    <a:pt x="24" y="6"/>
                    <a:pt x="0" y="6"/>
                  </a:cubicBezTo>
                  <a:close/>
                </a:path>
              </a:pathLst>
            </a:custGeom>
            <a:solidFill>
              <a:srgbClr val="31677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102" name="Freeform 557"/>
            <p:cNvSpPr/>
            <p:nvPr/>
          </p:nvSpPr>
          <p:spPr bwMode="auto">
            <a:xfrm>
              <a:off x="3835400" y="2947988"/>
              <a:ext cx="338138" cy="28575"/>
            </a:xfrm>
            <a:custGeom>
              <a:cxnLst>
                <a:cxn ang="0">
                  <a:pos x="0" y="7"/>
                </a:cxn>
                <a:cxn ang="0">
                  <a:pos x="126" y="4"/>
                </a:cxn>
                <a:cxn ang="0">
                  <a:pos x="0" y="7"/>
                </a:cxn>
              </a:cxnLst>
              <a:rect b="b" l="0" r="r" t="0"/>
              <a:pathLst>
                <a:path h="11" w="125">
                  <a:moveTo>
                    <a:pt x="0" y="7"/>
                  </a:moveTo>
                  <a:cubicBezTo>
                    <a:pt x="36" y="0"/>
                    <a:pt x="85" y="6"/>
                    <a:pt x="126" y="4"/>
                  </a:cubicBezTo>
                  <a:cubicBezTo>
                    <a:pt x="90" y="11"/>
                    <a:pt x="41" y="5"/>
                    <a:pt x="0" y="7"/>
                  </a:cubicBezTo>
                  <a:close/>
                </a:path>
              </a:pathLst>
            </a:custGeom>
            <a:solidFill>
              <a:srgbClr val="1C40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103" name="Freeform 558"/>
            <p:cNvSpPr/>
            <p:nvPr/>
          </p:nvSpPr>
          <p:spPr bwMode="auto">
            <a:xfrm>
              <a:off x="3205163" y="2568575"/>
              <a:ext cx="992188" cy="28575"/>
            </a:xfrm>
            <a:custGeom>
              <a:cxnLst>
                <a:cxn ang="0">
                  <a:pos x="0" y="7"/>
                </a:cxn>
                <a:cxn ang="0">
                  <a:pos x="369" y="4"/>
                </a:cxn>
                <a:cxn ang="0">
                  <a:pos x="0" y="7"/>
                </a:cxn>
              </a:cxnLst>
              <a:rect b="b" l="0" r="r" t="0"/>
              <a:pathLst>
                <a:path h="11" w="369">
                  <a:moveTo>
                    <a:pt x="0" y="7"/>
                  </a:moveTo>
                  <a:cubicBezTo>
                    <a:pt x="117" y="0"/>
                    <a:pt x="247" y="6"/>
                    <a:pt x="369" y="4"/>
                  </a:cubicBezTo>
                  <a:cubicBezTo>
                    <a:pt x="252" y="11"/>
                    <a:pt x="122" y="5"/>
                    <a:pt x="0" y="7"/>
                  </a:cubicBezTo>
                  <a:close/>
                </a:path>
              </a:pathLst>
            </a:custGeom>
            <a:solidFill>
              <a:srgbClr val="28678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104" name="Freeform 559"/>
            <p:cNvSpPr/>
            <p:nvPr/>
          </p:nvSpPr>
          <p:spPr bwMode="auto">
            <a:xfrm>
              <a:off x="1951038" y="2101850"/>
              <a:ext cx="19050" cy="896938"/>
            </a:xfrm>
            <a:custGeom>
              <a:cxnLst>
                <a:cxn ang="0">
                  <a:pos x="7" y="0"/>
                </a:cxn>
                <a:cxn ang="0">
                  <a:pos x="7" y="333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333" w="7">
                  <a:moveTo>
                    <a:pt x="7" y="0"/>
                  </a:moveTo>
                  <a:cubicBezTo>
                    <a:pt x="7" y="111"/>
                    <a:pt x="7" y="222"/>
                    <a:pt x="7" y="333"/>
                  </a:cubicBezTo>
                  <a:cubicBezTo>
                    <a:pt x="0" y="228"/>
                    <a:pt x="6" y="11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0E46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105" name="Freeform 560"/>
            <p:cNvSpPr/>
            <p:nvPr/>
          </p:nvSpPr>
          <p:spPr bwMode="auto">
            <a:xfrm>
              <a:off x="5141913" y="2667000"/>
              <a:ext cx="266700" cy="14288"/>
            </a:xfrm>
            <a:custGeom>
              <a:cxnLst>
                <a:cxn ang="0">
                  <a:pos x="0" y="0"/>
                </a:cxn>
                <a:cxn ang="0">
                  <a:pos x="99" y="0"/>
                </a:cxn>
                <a:cxn ang="0">
                  <a:pos x="0" y="0"/>
                </a:cxn>
              </a:cxnLst>
              <a:rect b="b" l="0" r="r" t="0"/>
              <a:pathLst>
                <a:path h="5" w="99">
                  <a:moveTo>
                    <a:pt x="0" y="0"/>
                  </a:moveTo>
                  <a:cubicBezTo>
                    <a:pt x="33" y="0"/>
                    <a:pt x="66" y="0"/>
                    <a:pt x="99" y="0"/>
                  </a:cubicBezTo>
                  <a:cubicBezTo>
                    <a:pt x="73" y="5"/>
                    <a:pt x="26" y="5"/>
                    <a:pt x="0" y="0"/>
                  </a:cubicBezTo>
                  <a:close/>
                </a:path>
              </a:pathLst>
            </a:custGeom>
            <a:solidFill>
              <a:srgbClr val="0E46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106" name="Freeform 561"/>
            <p:cNvSpPr/>
            <p:nvPr/>
          </p:nvSpPr>
          <p:spPr bwMode="auto">
            <a:xfrm>
              <a:off x="5133975" y="3486150"/>
              <a:ext cx="161925" cy="12700"/>
            </a:xfrm>
            <a:custGeom>
              <a:cxnLst>
                <a:cxn ang="0">
                  <a:pos x="0" y="5"/>
                </a:cxn>
                <a:cxn ang="0">
                  <a:pos x="60" y="5"/>
                </a:cxn>
                <a:cxn ang="0">
                  <a:pos x="0" y="5"/>
                </a:cxn>
              </a:cxnLst>
              <a:rect b="b" l="0" r="r" t="0"/>
              <a:pathLst>
                <a:path h="5" w="60">
                  <a:moveTo>
                    <a:pt x="0" y="5"/>
                  </a:moveTo>
                  <a:cubicBezTo>
                    <a:pt x="13" y="0"/>
                    <a:pt x="47" y="0"/>
                    <a:pt x="60" y="5"/>
                  </a:cubicBezTo>
                  <a:cubicBezTo>
                    <a:pt x="40" y="5"/>
                    <a:pt x="20" y="5"/>
                    <a:pt x="0" y="5"/>
                  </a:cubicBezTo>
                  <a:close/>
                </a:path>
              </a:pathLst>
            </a:custGeom>
            <a:solidFill>
              <a:srgbClr val="0E46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107" name="Freeform 563"/>
            <p:cNvSpPr/>
            <p:nvPr/>
          </p:nvSpPr>
          <p:spPr bwMode="auto">
            <a:xfrm>
              <a:off x="4294188" y="3927475"/>
              <a:ext cx="146050" cy="19050"/>
            </a:xfrm>
            <a:custGeom>
              <a:cxnLst>
                <a:cxn ang="0">
                  <a:pos x="54" y="3"/>
                </a:cxn>
                <a:cxn ang="0">
                  <a:pos x="0" y="0"/>
                </a:cxn>
                <a:cxn ang="0">
                  <a:pos x="54" y="0"/>
                </a:cxn>
                <a:cxn ang="0">
                  <a:pos x="54" y="3"/>
                </a:cxn>
              </a:cxnLst>
              <a:rect b="b" l="0" r="r" t="0"/>
              <a:pathLst>
                <a:path h="7" w="54">
                  <a:moveTo>
                    <a:pt x="54" y="3"/>
                  </a:moveTo>
                  <a:cubicBezTo>
                    <a:pt x="37" y="1"/>
                    <a:pt x="12" y="7"/>
                    <a:pt x="0" y="0"/>
                  </a:cubicBezTo>
                  <a:cubicBezTo>
                    <a:pt x="18" y="0"/>
                    <a:pt x="36" y="0"/>
                    <a:pt x="54" y="0"/>
                  </a:cubicBezTo>
                  <a:cubicBezTo>
                    <a:pt x="54" y="1"/>
                    <a:pt x="54" y="2"/>
                    <a:pt x="54" y="3"/>
                  </a:cubicBezTo>
                  <a:close/>
                </a:path>
              </a:pathLst>
            </a:custGeom>
            <a:solidFill>
              <a:srgbClr val="0E46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108" name="Freeform 564"/>
            <p:cNvSpPr/>
            <p:nvPr/>
          </p:nvSpPr>
          <p:spPr bwMode="auto">
            <a:xfrm>
              <a:off x="1935163" y="2182813"/>
              <a:ext cx="30163" cy="912813"/>
            </a:xfrm>
            <a:custGeom>
              <a:cxnLst>
                <a:cxn ang="0">
                  <a:pos x="7" y="339"/>
                </a:cxn>
                <a:cxn ang="0">
                  <a:pos x="4" y="0"/>
                </a:cxn>
                <a:cxn ang="0">
                  <a:pos x="7" y="339"/>
                </a:cxn>
              </a:cxnLst>
              <a:rect b="b" l="0" r="r" t="0"/>
              <a:pathLst>
                <a:path h="339" w="11">
                  <a:moveTo>
                    <a:pt x="7" y="339"/>
                  </a:moveTo>
                  <a:cubicBezTo>
                    <a:pt x="0" y="232"/>
                    <a:pt x="6" y="112"/>
                    <a:pt x="4" y="0"/>
                  </a:cubicBezTo>
                  <a:cubicBezTo>
                    <a:pt x="11" y="86"/>
                    <a:pt x="5" y="232"/>
                    <a:pt x="7" y="339"/>
                  </a:cubicBezTo>
                  <a:close/>
                </a:path>
              </a:pathLst>
            </a:custGeom>
            <a:solidFill>
              <a:srgbClr val="40869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109" name="Freeform 565"/>
            <p:cNvSpPr/>
            <p:nvPr/>
          </p:nvSpPr>
          <p:spPr bwMode="auto">
            <a:xfrm>
              <a:off x="3068638" y="3346450"/>
              <a:ext cx="515938" cy="17463"/>
            </a:xfrm>
            <a:custGeom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3"/>
                </a:cxn>
                <a:cxn ang="0">
                  <a:pos x="0" y="0"/>
                </a:cxn>
              </a:cxnLst>
              <a:rect b="b" l="0" r="r" t="0"/>
              <a:pathLst>
                <a:path h="7" w="192">
                  <a:moveTo>
                    <a:pt x="0" y="0"/>
                  </a:moveTo>
                  <a:cubicBezTo>
                    <a:pt x="64" y="0"/>
                    <a:pt x="128" y="0"/>
                    <a:pt x="192" y="0"/>
                  </a:cubicBezTo>
                  <a:cubicBezTo>
                    <a:pt x="192" y="1"/>
                    <a:pt x="192" y="2"/>
                    <a:pt x="192" y="3"/>
                  </a:cubicBezTo>
                  <a:cubicBezTo>
                    <a:pt x="129" y="1"/>
                    <a:pt x="58" y="7"/>
                    <a:pt x="0" y="0"/>
                  </a:cubicBezTo>
                  <a:close/>
                </a:path>
              </a:pathLst>
            </a:custGeom>
            <a:solidFill>
              <a:srgbClr val="40869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110" name="Freeform 566"/>
            <p:cNvSpPr/>
            <p:nvPr/>
          </p:nvSpPr>
          <p:spPr bwMode="auto">
            <a:xfrm>
              <a:off x="4270375" y="3367088"/>
              <a:ext cx="130175" cy="30163"/>
            </a:xfrm>
            <a:custGeom>
              <a:cxnLst>
                <a:cxn ang="0">
                  <a:pos x="0" y="7"/>
                </a:cxn>
                <a:cxn ang="0">
                  <a:pos x="48" y="4"/>
                </a:cxn>
                <a:cxn ang="0">
                  <a:pos x="0" y="7"/>
                </a:cxn>
              </a:cxnLst>
              <a:rect b="b" l="0" r="r" t="0"/>
              <a:pathLst>
                <a:path h="11" w="48">
                  <a:moveTo>
                    <a:pt x="0" y="7"/>
                  </a:moveTo>
                  <a:cubicBezTo>
                    <a:pt x="10" y="0"/>
                    <a:pt x="33" y="6"/>
                    <a:pt x="48" y="4"/>
                  </a:cubicBezTo>
                  <a:cubicBezTo>
                    <a:pt x="38" y="11"/>
                    <a:pt x="15" y="5"/>
                    <a:pt x="0" y="7"/>
                  </a:cubicBezTo>
                  <a:close/>
                </a:path>
              </a:pathLst>
            </a:custGeom>
            <a:solidFill>
              <a:srgbClr val="40869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111" name="Freeform 569"/>
            <p:cNvSpPr/>
            <p:nvPr/>
          </p:nvSpPr>
          <p:spPr bwMode="auto">
            <a:xfrm>
              <a:off x="5214938" y="3173413"/>
              <a:ext cx="274638" cy="19050"/>
            </a:xfrm>
            <a:custGeom>
              <a:cxnLst>
                <a:cxn ang="0">
                  <a:pos x="0" y="7"/>
                </a:cxn>
                <a:cxn ang="0">
                  <a:pos x="102" y="4"/>
                </a:cxn>
                <a:cxn ang="0">
                  <a:pos x="102" y="7"/>
                </a:cxn>
                <a:cxn ang="0">
                  <a:pos x="0" y="7"/>
                </a:cxn>
              </a:cxnLst>
              <a:rect b="b" l="0" r="r" t="0"/>
              <a:pathLst>
                <a:path h="7" w="102">
                  <a:moveTo>
                    <a:pt x="0" y="7"/>
                  </a:moveTo>
                  <a:cubicBezTo>
                    <a:pt x="28" y="0"/>
                    <a:pt x="69" y="6"/>
                    <a:pt x="102" y="4"/>
                  </a:cubicBezTo>
                  <a:cubicBezTo>
                    <a:pt x="102" y="5"/>
                    <a:pt x="102" y="6"/>
                    <a:pt x="102" y="7"/>
                  </a:cubicBezTo>
                  <a:cubicBezTo>
                    <a:pt x="68" y="7"/>
                    <a:pt x="34" y="7"/>
                    <a:pt x="0" y="7"/>
                  </a:cubicBezTo>
                  <a:close/>
                </a:path>
              </a:pathLst>
            </a:custGeom>
            <a:solidFill>
              <a:srgbClr val="31677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112" name="Freeform 570"/>
            <p:cNvSpPr/>
            <p:nvPr/>
          </p:nvSpPr>
          <p:spPr bwMode="auto">
            <a:xfrm>
              <a:off x="3382963" y="3254375"/>
              <a:ext cx="274638" cy="19050"/>
            </a:xfrm>
            <a:custGeom>
              <a:cxnLst>
                <a:cxn ang="0">
                  <a:pos x="0" y="7"/>
                </a:cxn>
                <a:cxn ang="0">
                  <a:pos x="102" y="4"/>
                </a:cxn>
                <a:cxn ang="0">
                  <a:pos x="102" y="7"/>
                </a:cxn>
                <a:cxn ang="0">
                  <a:pos x="0" y="7"/>
                </a:cxn>
              </a:cxnLst>
              <a:rect b="b" l="0" r="r" t="0"/>
              <a:pathLst>
                <a:path h="7" w="102">
                  <a:moveTo>
                    <a:pt x="0" y="7"/>
                  </a:moveTo>
                  <a:cubicBezTo>
                    <a:pt x="28" y="0"/>
                    <a:pt x="69" y="6"/>
                    <a:pt x="102" y="4"/>
                  </a:cubicBezTo>
                  <a:cubicBezTo>
                    <a:pt x="102" y="5"/>
                    <a:pt x="102" y="6"/>
                    <a:pt x="102" y="7"/>
                  </a:cubicBezTo>
                  <a:cubicBezTo>
                    <a:pt x="68" y="7"/>
                    <a:pt x="34" y="7"/>
                    <a:pt x="0" y="7"/>
                  </a:cubicBezTo>
                  <a:close/>
                </a:path>
              </a:pathLst>
            </a:custGeom>
            <a:solidFill>
              <a:srgbClr val="31677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113" name="Freeform 571"/>
            <p:cNvSpPr/>
            <p:nvPr/>
          </p:nvSpPr>
          <p:spPr bwMode="auto">
            <a:xfrm>
              <a:off x="3025775" y="4079875"/>
              <a:ext cx="203200" cy="41275"/>
            </a:xfrm>
            <a:custGeom>
              <a:cxnLst>
                <a:cxn ang="0">
                  <a:pos x="28" y="9"/>
                </a:cxn>
                <a:cxn ang="0">
                  <a:pos x="1" y="3"/>
                </a:cxn>
                <a:cxn ang="0">
                  <a:pos x="76" y="3"/>
                </a:cxn>
                <a:cxn ang="0">
                  <a:pos x="28" y="9"/>
                </a:cxn>
              </a:cxnLst>
              <a:rect b="b" l="0" r="r" t="0"/>
              <a:pathLst>
                <a:path h="15" w="76">
                  <a:moveTo>
                    <a:pt x="28" y="9"/>
                  </a:moveTo>
                  <a:cubicBezTo>
                    <a:pt x="20" y="6"/>
                    <a:pt x="0" y="15"/>
                    <a:pt x="1" y="3"/>
                  </a:cubicBezTo>
                  <a:cubicBezTo>
                    <a:pt x="26" y="3"/>
                    <a:pt x="51" y="3"/>
                    <a:pt x="76" y="3"/>
                  </a:cubicBezTo>
                  <a:cubicBezTo>
                    <a:pt x="67" y="12"/>
                    <a:pt x="37" y="0"/>
                    <a:pt x="28" y="9"/>
                  </a:cubicBezTo>
                  <a:close/>
                </a:path>
              </a:pathLst>
            </a:custGeom>
            <a:solidFill>
              <a:srgbClr val="1C404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114" name="Freeform 572"/>
            <p:cNvSpPr/>
            <p:nvPr/>
          </p:nvSpPr>
          <p:spPr bwMode="auto">
            <a:xfrm>
              <a:off x="3673475" y="3916363"/>
              <a:ext cx="96838" cy="19050"/>
            </a:xfrm>
            <a:custGeom>
              <a:cxnLst>
                <a:cxn ang="0">
                  <a:pos x="0" y="4"/>
                </a:cxn>
                <a:cxn ang="0">
                  <a:pos x="36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36">
                  <a:moveTo>
                    <a:pt x="0" y="4"/>
                  </a:moveTo>
                  <a:cubicBezTo>
                    <a:pt x="11" y="6"/>
                    <a:pt x="30" y="0"/>
                    <a:pt x="36" y="7"/>
                  </a:cubicBezTo>
                  <a:cubicBezTo>
                    <a:pt x="24" y="7"/>
                    <a:pt x="12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115" name="Freeform 573"/>
            <p:cNvSpPr/>
            <p:nvPr/>
          </p:nvSpPr>
          <p:spPr bwMode="auto">
            <a:xfrm>
              <a:off x="1624013" y="703263"/>
              <a:ext cx="120650" cy="28575"/>
            </a:xfrm>
            <a:custGeom>
              <a:cxnLst>
                <a:cxn ang="0">
                  <a:pos x="0" y="7"/>
                </a:cxn>
                <a:cxn ang="0">
                  <a:pos x="45" y="4"/>
                </a:cxn>
                <a:cxn ang="0">
                  <a:pos x="0" y="7"/>
                </a:cxn>
              </a:cxnLst>
              <a:rect b="b" l="0" r="r" t="0"/>
              <a:pathLst>
                <a:path h="11" w="45">
                  <a:moveTo>
                    <a:pt x="0" y="7"/>
                  </a:moveTo>
                  <a:cubicBezTo>
                    <a:pt x="9" y="0"/>
                    <a:pt x="31" y="6"/>
                    <a:pt x="45" y="4"/>
                  </a:cubicBezTo>
                  <a:cubicBezTo>
                    <a:pt x="36" y="11"/>
                    <a:pt x="14" y="5"/>
                    <a:pt x="0" y="7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116" name="Freeform 575"/>
            <p:cNvSpPr/>
            <p:nvPr/>
          </p:nvSpPr>
          <p:spPr bwMode="auto">
            <a:xfrm>
              <a:off x="1968500" y="3571875"/>
              <a:ext cx="28575" cy="136525"/>
            </a:xfrm>
            <a:custGeom>
              <a:cxnLst>
                <a:cxn ang="0">
                  <a:pos x="4" y="0"/>
                </a:cxn>
                <a:cxn ang="0">
                  <a:pos x="7" y="51"/>
                </a:cxn>
                <a:cxn ang="0">
                  <a:pos x="4" y="0"/>
                </a:cxn>
              </a:cxnLst>
              <a:rect b="b" l="0" r="r" t="0"/>
              <a:pathLst>
                <a:path h="51" w="11">
                  <a:moveTo>
                    <a:pt x="4" y="0"/>
                  </a:moveTo>
                  <a:cubicBezTo>
                    <a:pt x="11" y="11"/>
                    <a:pt x="5" y="35"/>
                    <a:pt x="7" y="51"/>
                  </a:cubicBezTo>
                  <a:cubicBezTo>
                    <a:pt x="0" y="40"/>
                    <a:pt x="6" y="16"/>
                    <a:pt x="4" y="0"/>
                  </a:cubicBezTo>
                  <a:close/>
                </a:path>
              </a:pathLst>
            </a:custGeom>
            <a:solidFill>
              <a:srgbClr val="0E465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117" name="Freeform 576"/>
            <p:cNvSpPr/>
            <p:nvPr/>
          </p:nvSpPr>
          <p:spPr bwMode="auto">
            <a:xfrm>
              <a:off x="5021263" y="2790825"/>
              <a:ext cx="19050" cy="95250"/>
            </a:xfrm>
            <a:custGeom>
              <a:cxnLst>
                <a:cxn ang="0">
                  <a:pos x="0" y="5"/>
                </a:cxn>
                <a:cxn ang="0">
                  <a:pos x="3" y="8"/>
                </a:cxn>
                <a:cxn ang="0">
                  <a:pos x="0" y="35"/>
                </a:cxn>
                <a:cxn ang="0">
                  <a:pos x="0" y="5"/>
                </a:cxn>
              </a:cxnLst>
              <a:rect b="b" l="0" r="r" t="0"/>
              <a:pathLst>
                <a:path h="35" w="7">
                  <a:moveTo>
                    <a:pt x="0" y="5"/>
                  </a:moveTo>
                  <a:cubicBezTo>
                    <a:pt x="2" y="0"/>
                    <a:pt x="3" y="5"/>
                    <a:pt x="3" y="8"/>
                  </a:cubicBezTo>
                  <a:cubicBezTo>
                    <a:pt x="1" y="16"/>
                    <a:pt x="7" y="32"/>
                    <a:pt x="0" y="35"/>
                  </a:cubicBezTo>
                  <a:cubicBezTo>
                    <a:pt x="0" y="25"/>
                    <a:pt x="0" y="15"/>
                    <a:pt x="0" y="5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118" name="Freeform 577"/>
            <p:cNvSpPr/>
            <p:nvPr/>
          </p:nvSpPr>
          <p:spPr bwMode="auto">
            <a:xfrm>
              <a:off x="3025775" y="4217988"/>
              <a:ext cx="171450" cy="7938"/>
            </a:xfrm>
            <a:custGeom>
              <a:cxnLst>
                <a:cxn ang="0">
                  <a:pos x="10" y="0"/>
                </a:cxn>
                <a:cxn ang="0">
                  <a:pos x="64" y="0"/>
                </a:cxn>
                <a:cxn ang="0">
                  <a:pos x="64" y="3"/>
                </a:cxn>
                <a:cxn ang="0">
                  <a:pos x="22" y="3"/>
                </a:cxn>
                <a:cxn ang="0">
                  <a:pos x="10" y="0"/>
                </a:cxn>
              </a:cxnLst>
              <a:rect b="b" l="0" r="r" t="0"/>
              <a:pathLst>
                <a:path h="3" w="64">
                  <a:moveTo>
                    <a:pt x="10" y="0"/>
                  </a:moveTo>
                  <a:cubicBezTo>
                    <a:pt x="28" y="0"/>
                    <a:pt x="46" y="0"/>
                    <a:pt x="64" y="0"/>
                  </a:cubicBezTo>
                  <a:cubicBezTo>
                    <a:pt x="64" y="1"/>
                    <a:pt x="64" y="2"/>
                    <a:pt x="64" y="3"/>
                  </a:cubicBezTo>
                  <a:cubicBezTo>
                    <a:pt x="50" y="3"/>
                    <a:pt x="36" y="3"/>
                    <a:pt x="22" y="3"/>
                  </a:cubicBezTo>
                  <a:cubicBezTo>
                    <a:pt x="18" y="3"/>
                    <a:pt x="0" y="3"/>
                    <a:pt x="1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2119" name="Freeform 578"/>
            <p:cNvSpPr/>
            <p:nvPr/>
          </p:nvSpPr>
          <p:spPr bwMode="auto">
            <a:xfrm>
              <a:off x="1790700" y="866775"/>
              <a:ext cx="131763" cy="7938"/>
            </a:xfrm>
            <a:custGeom>
              <a:cxnLst>
                <a:cxn ang="0">
                  <a:pos x="10" y="0"/>
                </a:cxn>
                <a:cxn ang="0">
                  <a:pos x="49" y="0"/>
                </a:cxn>
                <a:cxn ang="0">
                  <a:pos x="49" y="3"/>
                </a:cxn>
                <a:cxn ang="0">
                  <a:pos x="22" y="3"/>
                </a:cxn>
                <a:cxn ang="0">
                  <a:pos x="10" y="0"/>
                </a:cxn>
              </a:cxnLst>
              <a:rect b="b" l="0" r="r" t="0"/>
              <a:pathLst>
                <a:path h="3" w="49">
                  <a:moveTo>
                    <a:pt x="10" y="0"/>
                  </a:moveTo>
                  <a:cubicBezTo>
                    <a:pt x="23" y="0"/>
                    <a:pt x="36" y="0"/>
                    <a:pt x="49" y="0"/>
                  </a:cubicBezTo>
                  <a:cubicBezTo>
                    <a:pt x="49" y="1"/>
                    <a:pt x="49" y="2"/>
                    <a:pt x="49" y="3"/>
                  </a:cubicBezTo>
                  <a:cubicBezTo>
                    <a:pt x="40" y="3"/>
                    <a:pt x="31" y="3"/>
                    <a:pt x="22" y="3"/>
                  </a:cubicBezTo>
                  <a:cubicBezTo>
                    <a:pt x="18" y="3"/>
                    <a:pt x="0" y="3"/>
                    <a:pt x="10" y="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</p:grpSp>
      <p:sp>
        <p:nvSpPr>
          <p:cNvPr id="2286" name="TextBox 2285"/>
          <p:cNvSpPr txBox="1"/>
          <p:nvPr/>
        </p:nvSpPr>
        <p:spPr>
          <a:xfrm>
            <a:off x="5143504" y="500048"/>
            <a:ext cx="3230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路走多的朋友，</a:t>
            </a:r>
          </a:p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也适当停下来休息下，</a:t>
            </a:r>
          </a:p>
          <a:p>
            <a:r>
              <a:rPr altLang="en-US" lang="zh-CN" smtClean="0" sz="2000">
                <a:solidFill>
                  <a:schemeClr val="bg1"/>
                </a:solidFill>
                <a:latin charset="-122" pitchFamily="2" typeface="时尚中黑简体"/>
                <a:ea charset="-122" pitchFamily="2" typeface="时尚中黑简体"/>
              </a:rPr>
              <a:t>也许我们在下一个驿站相见。</a:t>
            </a:r>
          </a:p>
        </p:txBody>
      </p:sp>
      <p:grpSp>
        <p:nvGrpSpPr>
          <p:cNvPr id="3461" name="组合 3460"/>
          <p:cNvGrpSpPr/>
          <p:nvPr/>
        </p:nvGrpSpPr>
        <p:grpSpPr>
          <a:xfrm>
            <a:off x="785786" y="-642960"/>
            <a:ext cx="2786082" cy="5786460"/>
            <a:chOff x="3530600" y="-7938"/>
            <a:chExt cx="2111376" cy="5154613"/>
          </a:xfrm>
        </p:grpSpPr>
        <p:sp>
          <p:nvSpPr>
            <p:cNvPr id="3462" name="Freeform 5"/>
            <p:cNvSpPr/>
            <p:nvPr/>
          </p:nvSpPr>
          <p:spPr bwMode="auto">
            <a:xfrm>
              <a:off x="3530600" y="511175"/>
              <a:ext cx="14288" cy="96838"/>
            </a:xfrm>
            <a:custGeom>
              <a:cxnLst>
                <a:cxn ang="0">
                  <a:pos x="5" y="0"/>
                </a:cxn>
                <a:cxn ang="0">
                  <a:pos x="5" y="36"/>
                </a:cxn>
                <a:cxn ang="0">
                  <a:pos x="5" y="0"/>
                </a:cxn>
              </a:cxnLst>
              <a:rect b="b" l="0" r="r" t="0"/>
              <a:pathLst>
                <a:path h="36" w="5">
                  <a:moveTo>
                    <a:pt x="5" y="0"/>
                  </a:moveTo>
                  <a:cubicBezTo>
                    <a:pt x="5" y="12"/>
                    <a:pt x="5" y="24"/>
                    <a:pt x="5" y="36"/>
                  </a:cubicBezTo>
                  <a:cubicBezTo>
                    <a:pt x="0" y="31"/>
                    <a:pt x="0" y="5"/>
                    <a:pt x="5" y="0"/>
                  </a:cubicBezTo>
                  <a:close/>
                </a:path>
              </a:pathLst>
            </a:custGeom>
            <a:solidFill>
              <a:srgbClr val="14A1D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63" name="Freeform 6"/>
            <p:cNvSpPr/>
            <p:nvPr/>
          </p:nvSpPr>
          <p:spPr bwMode="auto">
            <a:xfrm>
              <a:off x="3571875" y="519113"/>
              <a:ext cx="12700" cy="88900"/>
            </a:xfrm>
            <a:custGeom>
              <a:cxnLst>
                <a:cxn ang="0">
                  <a:pos x="5" y="33"/>
                </a:cxn>
                <a:cxn ang="0">
                  <a:pos x="5" y="0"/>
                </a:cxn>
                <a:cxn ang="0">
                  <a:pos x="5" y="33"/>
                </a:cxn>
              </a:cxnLst>
              <a:rect b="b" l="0" r="r" t="0"/>
              <a:pathLst>
                <a:path h="33" w="5">
                  <a:moveTo>
                    <a:pt x="5" y="33"/>
                  </a:moveTo>
                  <a:cubicBezTo>
                    <a:pt x="0" y="29"/>
                    <a:pt x="0" y="4"/>
                    <a:pt x="5" y="0"/>
                  </a:cubicBezTo>
                  <a:cubicBezTo>
                    <a:pt x="5" y="11"/>
                    <a:pt x="5" y="22"/>
                    <a:pt x="5" y="33"/>
                  </a:cubicBezTo>
                  <a:close/>
                </a:path>
              </a:pathLst>
            </a:custGeom>
            <a:solidFill>
              <a:srgbClr val="D7EEF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64" name="Freeform 7"/>
            <p:cNvSpPr/>
            <p:nvPr/>
          </p:nvSpPr>
          <p:spPr bwMode="auto">
            <a:xfrm>
              <a:off x="4560888" y="835025"/>
              <a:ext cx="19050" cy="88900"/>
            </a:xfrm>
            <a:custGeom>
              <a:cxnLst>
                <a:cxn ang="0">
                  <a:pos x="0" y="0"/>
                </a:cxn>
                <a:cxn ang="0">
                  <a:pos x="3" y="33"/>
                </a:cxn>
                <a:cxn ang="0">
                  <a:pos x="0" y="33"/>
                </a:cxn>
                <a:cxn ang="0">
                  <a:pos x="0" y="0"/>
                </a:cxn>
              </a:cxnLst>
              <a:rect b="b" l="0" r="r" t="0"/>
              <a:pathLst>
                <a:path h="33" w="7">
                  <a:moveTo>
                    <a:pt x="0" y="0"/>
                  </a:moveTo>
                  <a:cubicBezTo>
                    <a:pt x="7" y="5"/>
                    <a:pt x="1" y="23"/>
                    <a:pt x="3" y="33"/>
                  </a:cubicBezTo>
                  <a:cubicBezTo>
                    <a:pt x="2" y="33"/>
                    <a:pt x="1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65" name="Freeform 8"/>
            <p:cNvSpPr/>
            <p:nvPr/>
          </p:nvSpPr>
          <p:spPr bwMode="auto">
            <a:xfrm>
              <a:off x="4602163" y="835025"/>
              <a:ext cx="17463" cy="88900"/>
            </a:xfrm>
            <a:custGeom>
              <a:cxnLst>
                <a:cxn ang="0">
                  <a:pos x="0" y="0"/>
                </a:cxn>
                <a:cxn ang="0">
                  <a:pos x="3" y="33"/>
                </a:cxn>
                <a:cxn ang="0">
                  <a:pos x="0" y="33"/>
                </a:cxn>
                <a:cxn ang="0">
                  <a:pos x="0" y="0"/>
                </a:cxn>
              </a:cxnLst>
              <a:rect b="b" l="0" r="r" t="0"/>
              <a:pathLst>
                <a:path h="33" w="7">
                  <a:moveTo>
                    <a:pt x="0" y="0"/>
                  </a:moveTo>
                  <a:cubicBezTo>
                    <a:pt x="7" y="5"/>
                    <a:pt x="1" y="23"/>
                    <a:pt x="3" y="33"/>
                  </a:cubicBezTo>
                  <a:cubicBezTo>
                    <a:pt x="2" y="33"/>
                    <a:pt x="1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E9F6F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66" name="Freeform 9"/>
            <p:cNvSpPr/>
            <p:nvPr/>
          </p:nvSpPr>
          <p:spPr bwMode="auto">
            <a:xfrm>
              <a:off x="4464050" y="874713"/>
              <a:ext cx="19050" cy="88900"/>
            </a:xfrm>
            <a:custGeom>
              <a:cxnLst>
                <a:cxn ang="0">
                  <a:pos x="0" y="0"/>
                </a:cxn>
                <a:cxn ang="0">
                  <a:pos x="3" y="33"/>
                </a:cxn>
                <a:cxn ang="0">
                  <a:pos x="0" y="33"/>
                </a:cxn>
                <a:cxn ang="0">
                  <a:pos x="0" y="0"/>
                </a:cxn>
              </a:cxnLst>
              <a:rect b="b" l="0" r="r" t="0"/>
              <a:pathLst>
                <a:path h="33" w="7">
                  <a:moveTo>
                    <a:pt x="0" y="0"/>
                  </a:moveTo>
                  <a:cubicBezTo>
                    <a:pt x="7" y="5"/>
                    <a:pt x="1" y="23"/>
                    <a:pt x="3" y="33"/>
                  </a:cubicBezTo>
                  <a:cubicBezTo>
                    <a:pt x="2" y="33"/>
                    <a:pt x="1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68C2E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67" name="Freeform 10"/>
            <p:cNvSpPr/>
            <p:nvPr/>
          </p:nvSpPr>
          <p:spPr bwMode="auto">
            <a:xfrm>
              <a:off x="4549775" y="923925"/>
              <a:ext cx="19050" cy="120650"/>
            </a:xfrm>
            <a:custGeom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45"/>
                </a:cxn>
                <a:cxn ang="0">
                  <a:pos x="4" y="0"/>
                </a:cxn>
              </a:cxnLst>
              <a:rect b="b" l="0" r="r" t="0"/>
              <a:pathLst>
                <a:path h="45" w="7">
                  <a:moveTo>
                    <a:pt x="4" y="0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7" y="15"/>
                    <a:pt x="7" y="30"/>
                    <a:pt x="7" y="45"/>
                  </a:cubicBezTo>
                  <a:cubicBezTo>
                    <a:pt x="0" y="36"/>
                    <a:pt x="6" y="14"/>
                    <a:pt x="4" y="0"/>
                  </a:cubicBezTo>
                  <a:close/>
                </a:path>
              </a:pathLst>
            </a:custGeom>
            <a:solidFill>
              <a:srgbClr val="14A1D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68" name="Freeform 11"/>
            <p:cNvSpPr/>
            <p:nvPr/>
          </p:nvSpPr>
          <p:spPr bwMode="auto">
            <a:xfrm>
              <a:off x="4591050" y="923925"/>
              <a:ext cx="19050" cy="112713"/>
            </a:xfrm>
            <a:custGeom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42"/>
                </a:cxn>
                <a:cxn ang="0">
                  <a:pos x="4" y="0"/>
                </a:cxn>
              </a:cxnLst>
              <a:rect b="b" l="0" r="r" t="0"/>
              <a:pathLst>
                <a:path h="42" w="7">
                  <a:moveTo>
                    <a:pt x="4" y="0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7" y="14"/>
                    <a:pt x="7" y="28"/>
                    <a:pt x="7" y="42"/>
                  </a:cubicBezTo>
                  <a:cubicBezTo>
                    <a:pt x="0" y="34"/>
                    <a:pt x="6" y="13"/>
                    <a:pt x="4" y="0"/>
                  </a:cubicBezTo>
                  <a:close/>
                </a:path>
              </a:pathLst>
            </a:custGeom>
            <a:solidFill>
              <a:srgbClr val="D7EEF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69" name="Freeform 12"/>
            <p:cNvSpPr/>
            <p:nvPr/>
          </p:nvSpPr>
          <p:spPr bwMode="auto">
            <a:xfrm>
              <a:off x="4448175" y="963613"/>
              <a:ext cx="14288" cy="258763"/>
            </a:xfrm>
            <a:custGeom>
              <a:cxnLst>
                <a:cxn ang="0">
                  <a:pos x="0" y="0"/>
                </a:cxn>
                <a:cxn ang="0">
                  <a:pos x="0" y="96"/>
                </a:cxn>
                <a:cxn ang="0">
                  <a:pos x="0" y="0"/>
                </a:cxn>
              </a:cxnLst>
              <a:rect b="b" l="0" r="r" t="0"/>
              <a:pathLst>
                <a:path h="96" w="5">
                  <a:moveTo>
                    <a:pt x="0" y="0"/>
                  </a:moveTo>
                  <a:cubicBezTo>
                    <a:pt x="5" y="25"/>
                    <a:pt x="5" y="71"/>
                    <a:pt x="0" y="96"/>
                  </a:cubicBezTo>
                  <a:cubicBezTo>
                    <a:pt x="0" y="64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BDE4F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70" name="Freeform 13"/>
            <p:cNvSpPr/>
            <p:nvPr/>
          </p:nvSpPr>
          <p:spPr bwMode="auto">
            <a:xfrm>
              <a:off x="4303713" y="1020763"/>
              <a:ext cx="12700" cy="209550"/>
            </a:xfrm>
            <a:custGeom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b="b" l="0" r="r" t="0"/>
              <a:pathLst>
                <a:path h="78" w="5">
                  <a:moveTo>
                    <a:pt x="0" y="0"/>
                  </a:moveTo>
                  <a:cubicBezTo>
                    <a:pt x="5" y="19"/>
                    <a:pt x="5" y="59"/>
                    <a:pt x="0" y="78"/>
                  </a:cubicBezTo>
                  <a:cubicBezTo>
                    <a:pt x="0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3FB1D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71" name="Freeform 14"/>
            <p:cNvSpPr/>
            <p:nvPr/>
          </p:nvSpPr>
          <p:spPr bwMode="auto">
            <a:xfrm>
              <a:off x="4695825" y="1868488"/>
              <a:ext cx="19050" cy="193675"/>
            </a:xfrm>
            <a:custGeom>
              <a:cxnLst>
                <a:cxn ang="0">
                  <a:pos x="7" y="0"/>
                </a:cxn>
                <a:cxn ang="0">
                  <a:pos x="7" y="72"/>
                </a:cxn>
                <a:cxn ang="0">
                  <a:pos x="4" y="72"/>
                </a:cxn>
                <a:cxn ang="0">
                  <a:pos x="7" y="0"/>
                </a:cxn>
              </a:cxnLst>
              <a:rect b="b" l="0" r="r" t="0"/>
              <a:pathLst>
                <a:path h="72" w="7">
                  <a:moveTo>
                    <a:pt x="7" y="0"/>
                  </a:moveTo>
                  <a:cubicBezTo>
                    <a:pt x="7" y="24"/>
                    <a:pt x="7" y="48"/>
                    <a:pt x="7" y="72"/>
                  </a:cubicBezTo>
                  <a:cubicBezTo>
                    <a:pt x="6" y="72"/>
                    <a:pt x="5" y="72"/>
                    <a:pt x="4" y="72"/>
                  </a:cubicBezTo>
                  <a:cubicBezTo>
                    <a:pt x="6" y="49"/>
                    <a:pt x="0" y="18"/>
                    <a:pt x="7" y="0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72" name="Freeform 15"/>
            <p:cNvSpPr/>
            <p:nvPr/>
          </p:nvSpPr>
          <p:spPr bwMode="auto">
            <a:xfrm>
              <a:off x="4695825" y="2062163"/>
              <a:ext cx="19050" cy="144463"/>
            </a:xfrm>
            <a:custGeom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54"/>
                </a:cxn>
                <a:cxn ang="0">
                  <a:pos x="4" y="0"/>
                </a:cxn>
              </a:cxnLst>
              <a:rect b="b" l="0" r="r" t="0"/>
              <a:pathLst>
                <a:path h="54" w="7">
                  <a:moveTo>
                    <a:pt x="4" y="0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7" y="18"/>
                    <a:pt x="7" y="36"/>
                    <a:pt x="7" y="54"/>
                  </a:cubicBezTo>
                  <a:cubicBezTo>
                    <a:pt x="0" y="42"/>
                    <a:pt x="6" y="17"/>
                    <a:pt x="4" y="0"/>
                  </a:cubicBezTo>
                  <a:close/>
                </a:path>
              </a:pathLst>
            </a:custGeom>
            <a:solidFill>
              <a:srgbClr val="3FB1D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73" name="Freeform 16"/>
            <p:cNvSpPr/>
            <p:nvPr/>
          </p:nvSpPr>
          <p:spPr bwMode="auto">
            <a:xfrm>
              <a:off x="4110038" y="2860675"/>
              <a:ext cx="12700" cy="122238"/>
            </a:xfrm>
            <a:custGeom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0" y="0"/>
                </a:cxn>
              </a:cxnLst>
              <a:rect b="b" l="0" r="r" t="0"/>
              <a:pathLst>
                <a:path h="45" w="5">
                  <a:moveTo>
                    <a:pt x="0" y="0"/>
                  </a:moveTo>
                  <a:cubicBezTo>
                    <a:pt x="5" y="8"/>
                    <a:pt x="5" y="37"/>
                    <a:pt x="0" y="45"/>
                  </a:cubicBezTo>
                  <a:cubicBezTo>
                    <a:pt x="0" y="30"/>
                    <a:pt x="0" y="15"/>
                    <a:pt x="0" y="0"/>
                  </a:cubicBezTo>
                  <a:close/>
                </a:path>
              </a:pathLst>
            </a:custGeom>
            <a:solidFill>
              <a:srgbClr val="D7EEF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74" name="Freeform 17"/>
            <p:cNvSpPr/>
            <p:nvPr/>
          </p:nvSpPr>
          <p:spPr bwMode="auto">
            <a:xfrm>
              <a:off x="4092575" y="2868613"/>
              <a:ext cx="14288" cy="106363"/>
            </a:xfrm>
            <a:custGeom>
              <a:cxnLst>
                <a:cxn ang="0">
                  <a:pos x="0" y="0"/>
                </a:cxn>
                <a:cxn ang="0">
                  <a:pos x="0" y="39"/>
                </a:cxn>
                <a:cxn ang="0">
                  <a:pos x="0" y="0"/>
                </a:cxn>
              </a:cxnLst>
              <a:rect b="b" l="0" r="r" t="0"/>
              <a:pathLst>
                <a:path h="39" w="5">
                  <a:moveTo>
                    <a:pt x="0" y="0"/>
                  </a:moveTo>
                  <a:cubicBezTo>
                    <a:pt x="5" y="6"/>
                    <a:pt x="5" y="33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92D3E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75" name="Freeform 18"/>
            <p:cNvSpPr/>
            <p:nvPr/>
          </p:nvSpPr>
          <p:spPr bwMode="auto">
            <a:xfrm>
              <a:off x="4467225" y="3063875"/>
              <a:ext cx="12700" cy="79375"/>
            </a:xfrm>
            <a:custGeom>
              <a:cxnLst>
                <a:cxn ang="0">
                  <a:pos x="5" y="30"/>
                </a:cxn>
                <a:cxn ang="0">
                  <a:pos x="5" y="0"/>
                </a:cxn>
                <a:cxn ang="0">
                  <a:pos x="5" y="30"/>
                </a:cxn>
              </a:cxnLst>
              <a:rect b="b" l="0" r="r" t="0"/>
              <a:pathLst>
                <a:path h="30" w="5">
                  <a:moveTo>
                    <a:pt x="5" y="30"/>
                  </a:moveTo>
                  <a:cubicBezTo>
                    <a:pt x="0" y="27"/>
                    <a:pt x="0" y="3"/>
                    <a:pt x="5" y="0"/>
                  </a:cubicBezTo>
                  <a:cubicBezTo>
                    <a:pt x="5" y="10"/>
                    <a:pt x="5" y="20"/>
                    <a:pt x="5" y="30"/>
                  </a:cubicBezTo>
                  <a:close/>
                </a:path>
              </a:pathLst>
            </a:custGeom>
            <a:solidFill>
              <a:srgbClr val="BDE4F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76" name="Freeform 19"/>
            <p:cNvSpPr/>
            <p:nvPr/>
          </p:nvSpPr>
          <p:spPr bwMode="auto">
            <a:xfrm>
              <a:off x="4232275" y="3176588"/>
              <a:ext cx="14288" cy="193675"/>
            </a:xfrm>
            <a:custGeom>
              <a:cxnLst>
                <a:cxn ang="0">
                  <a:pos x="5" y="72"/>
                </a:cxn>
                <a:cxn ang="0">
                  <a:pos x="5" y="0"/>
                </a:cxn>
                <a:cxn ang="0">
                  <a:pos x="5" y="72"/>
                </a:cxn>
              </a:cxnLst>
              <a:rect b="b" l="0" r="r" t="0"/>
              <a:pathLst>
                <a:path h="72" w="5">
                  <a:moveTo>
                    <a:pt x="5" y="72"/>
                  </a:moveTo>
                  <a:cubicBezTo>
                    <a:pt x="0" y="55"/>
                    <a:pt x="0" y="17"/>
                    <a:pt x="5" y="0"/>
                  </a:cubicBezTo>
                  <a:cubicBezTo>
                    <a:pt x="5" y="24"/>
                    <a:pt x="5" y="48"/>
                    <a:pt x="5" y="72"/>
                  </a:cubicBezTo>
                  <a:close/>
                </a:path>
              </a:pathLst>
            </a:custGeom>
            <a:solidFill>
              <a:srgbClr val="14A1D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77" name="Freeform 20"/>
            <p:cNvSpPr/>
            <p:nvPr/>
          </p:nvSpPr>
          <p:spPr bwMode="auto">
            <a:xfrm>
              <a:off x="4346575" y="3192463"/>
              <a:ext cx="12700" cy="144463"/>
            </a:xfrm>
            <a:custGeom>
              <a:cxnLst>
                <a:cxn ang="0">
                  <a:pos x="5" y="0"/>
                </a:cxn>
                <a:cxn ang="0">
                  <a:pos x="5" y="54"/>
                </a:cxn>
                <a:cxn ang="0">
                  <a:pos x="5" y="0"/>
                </a:cxn>
              </a:cxnLst>
              <a:rect b="b" l="0" r="r" t="0"/>
              <a:pathLst>
                <a:path h="54" w="5">
                  <a:moveTo>
                    <a:pt x="5" y="0"/>
                  </a:moveTo>
                  <a:cubicBezTo>
                    <a:pt x="5" y="18"/>
                    <a:pt x="5" y="36"/>
                    <a:pt x="5" y="54"/>
                  </a:cubicBezTo>
                  <a:cubicBezTo>
                    <a:pt x="0" y="43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E9F6F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78" name="Freeform 21"/>
            <p:cNvSpPr/>
            <p:nvPr/>
          </p:nvSpPr>
          <p:spPr bwMode="auto">
            <a:xfrm>
              <a:off x="3990975" y="3362325"/>
              <a:ext cx="12700" cy="120650"/>
            </a:xfrm>
            <a:custGeom>
              <a:cxnLst>
                <a:cxn ang="0">
                  <a:pos x="5" y="0"/>
                </a:cxn>
                <a:cxn ang="0">
                  <a:pos x="5" y="45"/>
                </a:cxn>
                <a:cxn ang="0">
                  <a:pos x="5" y="0"/>
                </a:cxn>
              </a:cxnLst>
              <a:rect b="b" l="0" r="r" t="0"/>
              <a:pathLst>
                <a:path h="45" w="5">
                  <a:moveTo>
                    <a:pt x="5" y="0"/>
                  </a:moveTo>
                  <a:cubicBezTo>
                    <a:pt x="5" y="15"/>
                    <a:pt x="5" y="30"/>
                    <a:pt x="5" y="45"/>
                  </a:cubicBezTo>
                  <a:cubicBezTo>
                    <a:pt x="0" y="37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68C2E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79" name="Freeform 22"/>
            <p:cNvSpPr/>
            <p:nvPr/>
          </p:nvSpPr>
          <p:spPr bwMode="auto">
            <a:xfrm>
              <a:off x="4141788" y="3425825"/>
              <a:ext cx="7938" cy="80963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30"/>
                </a:cxn>
                <a:cxn ang="0">
                  <a:pos x="0" y="30"/>
                </a:cxn>
                <a:cxn ang="0">
                  <a:pos x="0" y="0"/>
                </a:cxn>
              </a:cxnLst>
              <a:rect b="b" l="0" r="r" t="0"/>
              <a:pathLst>
                <a:path h="30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10"/>
                    <a:pt x="3" y="20"/>
                    <a:pt x="3" y="30"/>
                  </a:cubicBezTo>
                  <a:cubicBezTo>
                    <a:pt x="2" y="30"/>
                    <a:pt x="1" y="30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80" name="Freeform 23"/>
            <p:cNvSpPr/>
            <p:nvPr/>
          </p:nvSpPr>
          <p:spPr bwMode="auto">
            <a:xfrm>
              <a:off x="4141788" y="3506788"/>
              <a:ext cx="19050" cy="80963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30"/>
                </a:cxn>
                <a:cxn ang="0">
                  <a:pos x="0" y="0"/>
                </a:cxn>
              </a:cxnLst>
              <a:rect b="b" l="0" r="r" t="0"/>
              <a:pathLst>
                <a:path h="30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9"/>
                    <a:pt x="7" y="26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14A1D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81" name="Freeform 24"/>
            <p:cNvSpPr/>
            <p:nvPr/>
          </p:nvSpPr>
          <p:spPr bwMode="auto">
            <a:xfrm>
              <a:off x="4127500" y="3668713"/>
              <a:ext cx="14288" cy="242888"/>
            </a:xfrm>
            <a:custGeom>
              <a:cxnLst>
                <a:cxn ang="0">
                  <a:pos x="5" y="90"/>
                </a:cxn>
                <a:cxn ang="0">
                  <a:pos x="5" y="0"/>
                </a:cxn>
                <a:cxn ang="0">
                  <a:pos x="5" y="90"/>
                </a:cxn>
              </a:cxnLst>
              <a:rect b="b" l="0" r="r" t="0"/>
              <a:pathLst>
                <a:path h="90" w="5">
                  <a:moveTo>
                    <a:pt x="5" y="90"/>
                  </a:moveTo>
                  <a:cubicBezTo>
                    <a:pt x="0" y="67"/>
                    <a:pt x="0" y="23"/>
                    <a:pt x="5" y="0"/>
                  </a:cubicBezTo>
                  <a:cubicBezTo>
                    <a:pt x="5" y="30"/>
                    <a:pt x="5" y="60"/>
                    <a:pt x="5" y="90"/>
                  </a:cubicBezTo>
                  <a:close/>
                </a:path>
              </a:pathLst>
            </a:custGeom>
            <a:solidFill>
              <a:srgbClr val="3FB1D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82" name="Freeform 25"/>
            <p:cNvSpPr/>
            <p:nvPr/>
          </p:nvSpPr>
          <p:spPr bwMode="auto">
            <a:xfrm>
              <a:off x="4440238" y="3814763"/>
              <a:ext cx="12700" cy="249238"/>
            </a:xfrm>
            <a:custGeom>
              <a:cxnLst>
                <a:cxn ang="0">
                  <a:pos x="0" y="0"/>
                </a:cxn>
                <a:cxn ang="0">
                  <a:pos x="0" y="93"/>
                </a:cxn>
                <a:cxn ang="0">
                  <a:pos x="0" y="0"/>
                </a:cxn>
              </a:cxnLst>
              <a:rect b="b" l="0" r="r" t="0"/>
              <a:pathLst>
                <a:path h="93" w="5">
                  <a:moveTo>
                    <a:pt x="0" y="0"/>
                  </a:moveTo>
                  <a:cubicBezTo>
                    <a:pt x="5" y="24"/>
                    <a:pt x="5" y="69"/>
                    <a:pt x="0" y="93"/>
                  </a:cubicBezTo>
                  <a:cubicBezTo>
                    <a:pt x="0" y="62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14A1D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83" name="Freeform 26"/>
            <p:cNvSpPr/>
            <p:nvPr/>
          </p:nvSpPr>
          <p:spPr bwMode="auto">
            <a:xfrm>
              <a:off x="4303713" y="3822700"/>
              <a:ext cx="17463" cy="79375"/>
            </a:xfrm>
            <a:custGeom>
              <a:cxnLst>
                <a:cxn ang="0">
                  <a:pos x="0" y="0"/>
                </a:cxn>
                <a:cxn ang="0">
                  <a:pos x="3" y="30"/>
                </a:cxn>
                <a:cxn ang="0">
                  <a:pos x="0" y="30"/>
                </a:cxn>
                <a:cxn ang="0">
                  <a:pos x="0" y="0"/>
                </a:cxn>
              </a:cxnLst>
              <a:rect b="b" l="0" r="r" t="0"/>
              <a:pathLst>
                <a:path h="30" w="7">
                  <a:moveTo>
                    <a:pt x="0" y="0"/>
                  </a:moveTo>
                  <a:cubicBezTo>
                    <a:pt x="7" y="4"/>
                    <a:pt x="1" y="21"/>
                    <a:pt x="3" y="30"/>
                  </a:cubicBezTo>
                  <a:cubicBezTo>
                    <a:pt x="2" y="30"/>
                    <a:pt x="1" y="30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7DCAE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84" name="Freeform 27"/>
            <p:cNvSpPr/>
            <p:nvPr/>
          </p:nvSpPr>
          <p:spPr bwMode="auto">
            <a:xfrm>
              <a:off x="4308475" y="3822700"/>
              <a:ext cx="19050" cy="79375"/>
            </a:xfrm>
            <a:custGeom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30"/>
                </a:cxn>
                <a:cxn ang="0">
                  <a:pos x="4" y="0"/>
                </a:cxn>
              </a:cxnLst>
              <a:rect b="b" l="0" r="r" t="0"/>
              <a:pathLst>
                <a:path h="30" w="7">
                  <a:moveTo>
                    <a:pt x="4" y="0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7" y="10"/>
                    <a:pt x="7" y="20"/>
                    <a:pt x="7" y="30"/>
                  </a:cubicBezTo>
                  <a:cubicBezTo>
                    <a:pt x="0" y="26"/>
                    <a:pt x="6" y="9"/>
                    <a:pt x="4" y="0"/>
                  </a:cubicBezTo>
                  <a:close/>
                </a:path>
              </a:pathLst>
            </a:custGeom>
            <a:solidFill>
              <a:srgbClr val="BDE4F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85" name="Freeform 28"/>
            <p:cNvSpPr/>
            <p:nvPr/>
          </p:nvSpPr>
          <p:spPr bwMode="auto">
            <a:xfrm>
              <a:off x="4400550" y="3822700"/>
              <a:ext cx="17463" cy="241300"/>
            </a:xfrm>
            <a:custGeom>
              <a:cxnLst>
                <a:cxn ang="0">
                  <a:pos x="0" y="0"/>
                </a:cxn>
                <a:cxn ang="0">
                  <a:pos x="3" y="90"/>
                </a:cxn>
                <a:cxn ang="0">
                  <a:pos x="0" y="90"/>
                </a:cxn>
                <a:cxn ang="0">
                  <a:pos x="0" y="0"/>
                </a:cxn>
              </a:cxnLst>
              <a:rect b="b" l="0" r="r" t="0"/>
              <a:pathLst>
                <a:path h="90" w="7">
                  <a:moveTo>
                    <a:pt x="0" y="0"/>
                  </a:moveTo>
                  <a:cubicBezTo>
                    <a:pt x="7" y="24"/>
                    <a:pt x="1" y="61"/>
                    <a:pt x="3" y="90"/>
                  </a:cubicBezTo>
                  <a:cubicBezTo>
                    <a:pt x="2" y="90"/>
                    <a:pt x="1" y="90"/>
                    <a:pt x="0" y="90"/>
                  </a:cubicBezTo>
                  <a:cubicBezTo>
                    <a:pt x="0" y="60"/>
                    <a:pt x="0" y="30"/>
                    <a:pt x="0" y="0"/>
                  </a:cubicBezTo>
                  <a:close/>
                </a:path>
              </a:pathLst>
            </a:custGeom>
            <a:solidFill>
              <a:srgbClr val="D7EEF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86" name="Freeform 29"/>
            <p:cNvSpPr/>
            <p:nvPr/>
          </p:nvSpPr>
          <p:spPr bwMode="auto">
            <a:xfrm>
              <a:off x="4286250" y="3894138"/>
              <a:ext cx="14288" cy="234950"/>
            </a:xfrm>
            <a:custGeom>
              <a:cxnLst>
                <a:cxn ang="0">
                  <a:pos x="0" y="0"/>
                </a:cxn>
                <a:cxn ang="0">
                  <a:pos x="0" y="87"/>
                </a:cxn>
                <a:cxn ang="0">
                  <a:pos x="0" y="0"/>
                </a:cxn>
              </a:cxnLst>
              <a:rect b="b" l="0" r="r" t="0"/>
              <a:pathLst>
                <a:path h="87" w="5">
                  <a:moveTo>
                    <a:pt x="0" y="0"/>
                  </a:moveTo>
                  <a:cubicBezTo>
                    <a:pt x="5" y="22"/>
                    <a:pt x="5" y="65"/>
                    <a:pt x="0" y="87"/>
                  </a:cubicBezTo>
                  <a:cubicBezTo>
                    <a:pt x="0" y="5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3FB1D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87" name="Freeform 30"/>
            <p:cNvSpPr/>
            <p:nvPr/>
          </p:nvSpPr>
          <p:spPr bwMode="auto">
            <a:xfrm>
              <a:off x="4100513" y="3911600"/>
              <a:ext cx="14288" cy="217488"/>
            </a:xfrm>
            <a:custGeom>
              <a:cxnLst>
                <a:cxn ang="0">
                  <a:pos x="0" y="0"/>
                </a:cxn>
                <a:cxn ang="0">
                  <a:pos x="0" y="81"/>
                </a:cxn>
                <a:cxn ang="0">
                  <a:pos x="0" y="0"/>
                </a:cxn>
              </a:cxnLst>
              <a:rect b="b" l="0" r="r" t="0"/>
              <a:pathLst>
                <a:path h="81" w="5">
                  <a:moveTo>
                    <a:pt x="0" y="0"/>
                  </a:moveTo>
                  <a:cubicBezTo>
                    <a:pt x="5" y="20"/>
                    <a:pt x="5" y="61"/>
                    <a:pt x="0" y="81"/>
                  </a:cubicBezTo>
                  <a:cubicBezTo>
                    <a:pt x="0" y="54"/>
                    <a:pt x="0" y="27"/>
                    <a:pt x="0" y="0"/>
                  </a:cubicBezTo>
                  <a:close/>
                </a:path>
              </a:pathLst>
            </a:custGeom>
            <a:solidFill>
              <a:srgbClr val="BDE4F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88" name="Freeform 31"/>
            <p:cNvSpPr/>
            <p:nvPr/>
          </p:nvSpPr>
          <p:spPr bwMode="auto">
            <a:xfrm>
              <a:off x="4400550" y="4064000"/>
              <a:ext cx="17463" cy="104775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39"/>
                </a:cxn>
                <a:cxn ang="0">
                  <a:pos x="0" y="0"/>
                </a:cxn>
              </a:cxnLst>
              <a:rect b="b" l="0" r="r" t="0"/>
              <a:pathLst>
                <a:path h="39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2"/>
                    <a:pt x="7" y="32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BDE4F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89" name="Freeform 32"/>
            <p:cNvSpPr/>
            <p:nvPr/>
          </p:nvSpPr>
          <p:spPr bwMode="auto">
            <a:xfrm>
              <a:off x="4932363" y="4725988"/>
              <a:ext cx="14288" cy="80963"/>
            </a:xfrm>
            <a:custGeom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0" y="0"/>
                </a:cxn>
              </a:cxnLst>
              <a:rect b="b" l="0" r="r" t="0"/>
              <a:pathLst>
                <a:path h="30" w="5">
                  <a:moveTo>
                    <a:pt x="0" y="0"/>
                  </a:moveTo>
                  <a:cubicBezTo>
                    <a:pt x="5" y="3"/>
                    <a:pt x="5" y="27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E9F6F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90" name="Freeform 33"/>
            <p:cNvSpPr/>
            <p:nvPr/>
          </p:nvSpPr>
          <p:spPr bwMode="auto">
            <a:xfrm>
              <a:off x="5102225" y="4814888"/>
              <a:ext cx="12700" cy="104775"/>
            </a:xfrm>
            <a:custGeom>
              <a:cxnLst>
                <a:cxn ang="0">
                  <a:pos x="0" y="0"/>
                </a:cxn>
                <a:cxn ang="0">
                  <a:pos x="0" y="39"/>
                </a:cxn>
                <a:cxn ang="0">
                  <a:pos x="0" y="0"/>
                </a:cxn>
              </a:cxnLst>
              <a:rect b="b" l="0" r="r" t="0"/>
              <a:pathLst>
                <a:path h="39" w="5">
                  <a:moveTo>
                    <a:pt x="0" y="0"/>
                  </a:moveTo>
                  <a:cubicBezTo>
                    <a:pt x="5" y="6"/>
                    <a:pt x="5" y="33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E9F6F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91" name="Freeform 34"/>
            <p:cNvSpPr/>
            <p:nvPr/>
          </p:nvSpPr>
          <p:spPr bwMode="auto">
            <a:xfrm>
              <a:off x="5222875" y="4814888"/>
              <a:ext cx="14288" cy="96838"/>
            </a:xfrm>
            <a:custGeom>
              <a:cxnLst>
                <a:cxn ang="0">
                  <a:pos x="0" y="0"/>
                </a:cxn>
                <a:cxn ang="0">
                  <a:pos x="0" y="36"/>
                </a:cxn>
                <a:cxn ang="0">
                  <a:pos x="0" y="0"/>
                </a:cxn>
              </a:cxnLst>
              <a:rect b="b" l="0" r="r" t="0"/>
              <a:pathLst>
                <a:path h="36" w="5">
                  <a:moveTo>
                    <a:pt x="0" y="0"/>
                  </a:moveTo>
                  <a:cubicBezTo>
                    <a:pt x="5" y="5"/>
                    <a:pt x="5" y="31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BDE4F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92" name="Freeform 35"/>
            <p:cNvSpPr/>
            <p:nvPr/>
          </p:nvSpPr>
          <p:spPr bwMode="auto">
            <a:xfrm>
              <a:off x="5087938" y="4953000"/>
              <a:ext cx="14288" cy="96838"/>
            </a:xfrm>
            <a:custGeom>
              <a:cxnLst>
                <a:cxn ang="0">
                  <a:pos x="5" y="36"/>
                </a:cxn>
                <a:cxn ang="0">
                  <a:pos x="5" y="0"/>
                </a:cxn>
                <a:cxn ang="0">
                  <a:pos x="5" y="36"/>
                </a:cxn>
              </a:cxnLst>
              <a:rect b="b" l="0" r="r" t="0"/>
              <a:pathLst>
                <a:path h="36" w="5">
                  <a:moveTo>
                    <a:pt x="5" y="36"/>
                  </a:moveTo>
                  <a:cubicBezTo>
                    <a:pt x="0" y="31"/>
                    <a:pt x="0" y="5"/>
                    <a:pt x="5" y="0"/>
                  </a:cubicBezTo>
                  <a:cubicBezTo>
                    <a:pt x="5" y="12"/>
                    <a:pt x="5" y="24"/>
                    <a:pt x="5" y="36"/>
                  </a:cubicBezTo>
                  <a:close/>
                </a:path>
              </a:pathLst>
            </a:custGeom>
            <a:solidFill>
              <a:srgbClr val="BDE4F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93" name="Freeform 38"/>
            <p:cNvSpPr>
              <a:spLocks noEditPoints="1"/>
            </p:cNvSpPr>
            <p:nvPr/>
          </p:nvSpPr>
          <p:spPr bwMode="auto">
            <a:xfrm>
              <a:off x="3546475" y="-7938"/>
              <a:ext cx="2039938" cy="5151438"/>
            </a:xfrm>
            <a:custGeom>
              <a:cxnLst>
                <a:cxn ang="0">
                  <a:pos x="413" y="16"/>
                </a:cxn>
                <a:cxn ang="0">
                  <a:pos x="422" y="349"/>
                </a:cxn>
                <a:cxn ang="0">
                  <a:pos x="461" y="664"/>
                </a:cxn>
                <a:cxn ang="0">
                  <a:pos x="428" y="856"/>
                </a:cxn>
                <a:cxn ang="0">
                  <a:pos x="614" y="1489"/>
                </a:cxn>
                <a:cxn ang="0">
                  <a:pos x="632" y="1762"/>
                </a:cxn>
                <a:cxn ang="0">
                  <a:pos x="572" y="1825"/>
                </a:cxn>
                <a:cxn ang="0">
                  <a:pos x="542" y="1801"/>
                </a:cxn>
                <a:cxn ang="0">
                  <a:pos x="425" y="1531"/>
                </a:cxn>
                <a:cxn ang="0">
                  <a:pos x="341" y="1186"/>
                </a:cxn>
                <a:cxn ang="0">
                  <a:pos x="311" y="1243"/>
                </a:cxn>
                <a:cxn ang="0">
                  <a:pos x="188" y="1906"/>
                </a:cxn>
                <a:cxn ang="0">
                  <a:pos x="137" y="1738"/>
                </a:cxn>
                <a:cxn ang="0">
                  <a:pos x="176" y="1414"/>
                </a:cxn>
                <a:cxn ang="0">
                  <a:pos x="203" y="1069"/>
                </a:cxn>
                <a:cxn ang="0">
                  <a:pos x="128" y="691"/>
                </a:cxn>
                <a:cxn ang="0">
                  <a:pos x="56" y="280"/>
                </a:cxn>
                <a:cxn ang="0">
                  <a:pos x="218" y="256"/>
                </a:cxn>
                <a:cxn ang="0">
                  <a:pos x="227" y="841"/>
                </a:cxn>
                <a:cxn ang="0">
                  <a:pos x="212" y="1456"/>
                </a:cxn>
                <a:cxn ang="0">
                  <a:pos x="182" y="1801"/>
                </a:cxn>
                <a:cxn ang="0">
                  <a:pos x="281" y="1384"/>
                </a:cxn>
                <a:cxn ang="0">
                  <a:pos x="350" y="955"/>
                </a:cxn>
                <a:cxn ang="0">
                  <a:pos x="287" y="472"/>
                </a:cxn>
                <a:cxn ang="0">
                  <a:pos x="275" y="220"/>
                </a:cxn>
                <a:cxn ang="0">
                  <a:pos x="341" y="328"/>
                </a:cxn>
                <a:cxn ang="0">
                  <a:pos x="422" y="655"/>
                </a:cxn>
                <a:cxn ang="0">
                  <a:pos x="386" y="343"/>
                </a:cxn>
                <a:cxn ang="0">
                  <a:pos x="662" y="1807"/>
                </a:cxn>
                <a:cxn ang="0">
                  <a:pos x="518" y="1441"/>
                </a:cxn>
                <a:cxn ang="0">
                  <a:pos x="419" y="823"/>
                </a:cxn>
                <a:cxn ang="0">
                  <a:pos x="413" y="343"/>
                </a:cxn>
                <a:cxn ang="0">
                  <a:pos x="386" y="190"/>
                </a:cxn>
                <a:cxn ang="0">
                  <a:pos x="392" y="313"/>
                </a:cxn>
                <a:cxn ang="0">
                  <a:pos x="392" y="751"/>
                </a:cxn>
                <a:cxn ang="0">
                  <a:pos x="278" y="202"/>
                </a:cxn>
                <a:cxn ang="0">
                  <a:pos x="359" y="799"/>
                </a:cxn>
                <a:cxn ang="0">
                  <a:pos x="275" y="1252"/>
                </a:cxn>
                <a:cxn ang="0">
                  <a:pos x="287" y="1423"/>
                </a:cxn>
                <a:cxn ang="0">
                  <a:pos x="152" y="1897"/>
                </a:cxn>
                <a:cxn ang="0">
                  <a:pos x="317" y="1423"/>
                </a:cxn>
                <a:cxn ang="0">
                  <a:pos x="347" y="1141"/>
                </a:cxn>
                <a:cxn ang="0">
                  <a:pos x="404" y="1432"/>
                </a:cxn>
                <a:cxn ang="0">
                  <a:pos x="515" y="1759"/>
                </a:cxn>
                <a:cxn ang="0">
                  <a:pos x="533" y="1759"/>
                </a:cxn>
                <a:cxn ang="0">
                  <a:pos x="578" y="1831"/>
                </a:cxn>
                <a:cxn ang="0">
                  <a:pos x="623" y="1792"/>
                </a:cxn>
                <a:cxn ang="0">
                  <a:pos x="182" y="694"/>
                </a:cxn>
                <a:cxn ang="0">
                  <a:pos x="188" y="208"/>
                </a:cxn>
                <a:cxn ang="0">
                  <a:pos x="140" y="646"/>
                </a:cxn>
                <a:cxn ang="0">
                  <a:pos x="14" y="229"/>
                </a:cxn>
                <a:cxn ang="0">
                  <a:pos x="149" y="769"/>
                </a:cxn>
                <a:cxn ang="0">
                  <a:pos x="209" y="1111"/>
                </a:cxn>
                <a:cxn ang="0">
                  <a:pos x="182" y="1444"/>
                </a:cxn>
                <a:cxn ang="0">
                  <a:pos x="116" y="1888"/>
                </a:cxn>
                <a:cxn ang="0">
                  <a:pos x="206" y="1363"/>
                </a:cxn>
                <a:cxn ang="0">
                  <a:pos x="236" y="1063"/>
                </a:cxn>
              </a:cxnLst>
              <a:rect b="b" l="0" r="r" t="0"/>
              <a:pathLst>
                <a:path h="1914" w="758">
                  <a:moveTo>
                    <a:pt x="383" y="283"/>
                  </a:moveTo>
                  <a:cubicBezTo>
                    <a:pt x="380" y="228"/>
                    <a:pt x="380" y="130"/>
                    <a:pt x="380" y="58"/>
                  </a:cubicBezTo>
                  <a:cubicBezTo>
                    <a:pt x="380" y="39"/>
                    <a:pt x="371" y="0"/>
                    <a:pt x="404" y="7"/>
                  </a:cubicBezTo>
                  <a:cubicBezTo>
                    <a:pt x="412" y="5"/>
                    <a:pt x="410" y="13"/>
                    <a:pt x="413" y="16"/>
                  </a:cubicBezTo>
                  <a:cubicBezTo>
                    <a:pt x="413" y="44"/>
                    <a:pt x="413" y="72"/>
                    <a:pt x="413" y="100"/>
                  </a:cubicBezTo>
                  <a:cubicBezTo>
                    <a:pt x="415" y="139"/>
                    <a:pt x="409" y="186"/>
                    <a:pt x="416" y="220"/>
                  </a:cubicBezTo>
                  <a:cubicBezTo>
                    <a:pt x="415" y="254"/>
                    <a:pt x="417" y="285"/>
                    <a:pt x="419" y="316"/>
                  </a:cubicBezTo>
                  <a:cubicBezTo>
                    <a:pt x="421" y="326"/>
                    <a:pt x="415" y="344"/>
                    <a:pt x="422" y="349"/>
                  </a:cubicBezTo>
                  <a:cubicBezTo>
                    <a:pt x="422" y="356"/>
                    <a:pt x="422" y="363"/>
                    <a:pt x="422" y="370"/>
                  </a:cubicBezTo>
                  <a:cubicBezTo>
                    <a:pt x="424" y="381"/>
                    <a:pt x="418" y="400"/>
                    <a:pt x="425" y="406"/>
                  </a:cubicBezTo>
                  <a:cubicBezTo>
                    <a:pt x="421" y="496"/>
                    <a:pt x="453" y="550"/>
                    <a:pt x="461" y="628"/>
                  </a:cubicBezTo>
                  <a:cubicBezTo>
                    <a:pt x="461" y="640"/>
                    <a:pt x="461" y="652"/>
                    <a:pt x="461" y="664"/>
                  </a:cubicBezTo>
                  <a:cubicBezTo>
                    <a:pt x="461" y="666"/>
                    <a:pt x="461" y="668"/>
                    <a:pt x="461" y="670"/>
                  </a:cubicBezTo>
                  <a:cubicBezTo>
                    <a:pt x="453" y="680"/>
                    <a:pt x="443" y="688"/>
                    <a:pt x="428" y="691"/>
                  </a:cubicBezTo>
                  <a:cubicBezTo>
                    <a:pt x="421" y="720"/>
                    <a:pt x="427" y="762"/>
                    <a:pt x="425" y="796"/>
                  </a:cubicBezTo>
                  <a:cubicBezTo>
                    <a:pt x="427" y="815"/>
                    <a:pt x="421" y="842"/>
                    <a:pt x="428" y="856"/>
                  </a:cubicBezTo>
                  <a:cubicBezTo>
                    <a:pt x="480" y="946"/>
                    <a:pt x="372" y="1067"/>
                    <a:pt x="392" y="1180"/>
                  </a:cubicBezTo>
                  <a:cubicBezTo>
                    <a:pt x="396" y="1202"/>
                    <a:pt x="412" y="1225"/>
                    <a:pt x="422" y="1246"/>
                  </a:cubicBezTo>
                  <a:cubicBezTo>
                    <a:pt x="453" y="1316"/>
                    <a:pt x="468" y="1382"/>
                    <a:pt x="521" y="1435"/>
                  </a:cubicBezTo>
                  <a:cubicBezTo>
                    <a:pt x="556" y="1443"/>
                    <a:pt x="601" y="1457"/>
                    <a:pt x="614" y="1489"/>
                  </a:cubicBezTo>
                  <a:cubicBezTo>
                    <a:pt x="623" y="1510"/>
                    <a:pt x="618" y="1546"/>
                    <a:pt x="623" y="1576"/>
                  </a:cubicBezTo>
                  <a:cubicBezTo>
                    <a:pt x="635" y="1653"/>
                    <a:pt x="659" y="1738"/>
                    <a:pt x="695" y="1792"/>
                  </a:cubicBezTo>
                  <a:cubicBezTo>
                    <a:pt x="730" y="1798"/>
                    <a:pt x="758" y="1849"/>
                    <a:pt x="737" y="1882"/>
                  </a:cubicBezTo>
                  <a:cubicBezTo>
                    <a:pt x="677" y="1872"/>
                    <a:pt x="659" y="1808"/>
                    <a:pt x="632" y="1762"/>
                  </a:cubicBezTo>
                  <a:cubicBezTo>
                    <a:pt x="625" y="1779"/>
                    <a:pt x="631" y="1809"/>
                    <a:pt x="629" y="1831"/>
                  </a:cubicBezTo>
                  <a:cubicBezTo>
                    <a:pt x="614" y="1848"/>
                    <a:pt x="607" y="1914"/>
                    <a:pt x="572" y="1882"/>
                  </a:cubicBezTo>
                  <a:cubicBezTo>
                    <a:pt x="572" y="1867"/>
                    <a:pt x="572" y="1852"/>
                    <a:pt x="572" y="1837"/>
                  </a:cubicBezTo>
                  <a:cubicBezTo>
                    <a:pt x="572" y="1833"/>
                    <a:pt x="572" y="1829"/>
                    <a:pt x="572" y="1825"/>
                  </a:cubicBezTo>
                  <a:cubicBezTo>
                    <a:pt x="570" y="1804"/>
                    <a:pt x="576" y="1775"/>
                    <a:pt x="569" y="1759"/>
                  </a:cubicBezTo>
                  <a:cubicBezTo>
                    <a:pt x="577" y="1708"/>
                    <a:pt x="546" y="1696"/>
                    <a:pt x="542" y="1657"/>
                  </a:cubicBezTo>
                  <a:cubicBezTo>
                    <a:pt x="539" y="1641"/>
                    <a:pt x="530" y="1631"/>
                    <a:pt x="527" y="1615"/>
                  </a:cubicBezTo>
                  <a:cubicBezTo>
                    <a:pt x="526" y="1665"/>
                    <a:pt x="548" y="1725"/>
                    <a:pt x="542" y="1801"/>
                  </a:cubicBezTo>
                  <a:cubicBezTo>
                    <a:pt x="541" y="1817"/>
                    <a:pt x="534" y="1878"/>
                    <a:pt x="506" y="1873"/>
                  </a:cubicBezTo>
                  <a:cubicBezTo>
                    <a:pt x="472" y="1867"/>
                    <a:pt x="509" y="1799"/>
                    <a:pt x="509" y="1777"/>
                  </a:cubicBezTo>
                  <a:cubicBezTo>
                    <a:pt x="510" y="1725"/>
                    <a:pt x="487" y="1628"/>
                    <a:pt x="479" y="1585"/>
                  </a:cubicBezTo>
                  <a:cubicBezTo>
                    <a:pt x="462" y="1566"/>
                    <a:pt x="444" y="1548"/>
                    <a:pt x="425" y="1531"/>
                  </a:cubicBezTo>
                  <a:cubicBezTo>
                    <a:pt x="408" y="1510"/>
                    <a:pt x="401" y="1479"/>
                    <a:pt x="398" y="1444"/>
                  </a:cubicBezTo>
                  <a:cubicBezTo>
                    <a:pt x="396" y="1433"/>
                    <a:pt x="402" y="1414"/>
                    <a:pt x="395" y="1408"/>
                  </a:cubicBezTo>
                  <a:cubicBezTo>
                    <a:pt x="393" y="1369"/>
                    <a:pt x="393" y="1351"/>
                    <a:pt x="386" y="1312"/>
                  </a:cubicBezTo>
                  <a:cubicBezTo>
                    <a:pt x="378" y="1267"/>
                    <a:pt x="340" y="1240"/>
                    <a:pt x="341" y="1186"/>
                  </a:cubicBezTo>
                  <a:cubicBezTo>
                    <a:pt x="341" y="1171"/>
                    <a:pt x="341" y="1156"/>
                    <a:pt x="341" y="1141"/>
                  </a:cubicBezTo>
                  <a:cubicBezTo>
                    <a:pt x="341" y="1135"/>
                    <a:pt x="341" y="1129"/>
                    <a:pt x="341" y="1123"/>
                  </a:cubicBezTo>
                  <a:cubicBezTo>
                    <a:pt x="331" y="1145"/>
                    <a:pt x="320" y="1166"/>
                    <a:pt x="311" y="1189"/>
                  </a:cubicBezTo>
                  <a:cubicBezTo>
                    <a:pt x="306" y="1200"/>
                    <a:pt x="306" y="1232"/>
                    <a:pt x="311" y="1243"/>
                  </a:cubicBezTo>
                  <a:cubicBezTo>
                    <a:pt x="322" y="1287"/>
                    <a:pt x="324" y="1340"/>
                    <a:pt x="323" y="1396"/>
                  </a:cubicBezTo>
                  <a:cubicBezTo>
                    <a:pt x="323" y="1435"/>
                    <a:pt x="323" y="1474"/>
                    <a:pt x="323" y="1513"/>
                  </a:cubicBezTo>
                  <a:cubicBezTo>
                    <a:pt x="323" y="1527"/>
                    <a:pt x="323" y="1541"/>
                    <a:pt x="323" y="1555"/>
                  </a:cubicBezTo>
                  <a:cubicBezTo>
                    <a:pt x="245" y="1639"/>
                    <a:pt x="249" y="1805"/>
                    <a:pt x="188" y="1906"/>
                  </a:cubicBezTo>
                  <a:cubicBezTo>
                    <a:pt x="164" y="1907"/>
                    <a:pt x="139" y="1909"/>
                    <a:pt x="143" y="1882"/>
                  </a:cubicBezTo>
                  <a:cubicBezTo>
                    <a:pt x="136" y="1892"/>
                    <a:pt x="123" y="1903"/>
                    <a:pt x="107" y="1894"/>
                  </a:cubicBezTo>
                  <a:cubicBezTo>
                    <a:pt x="88" y="1848"/>
                    <a:pt x="129" y="1813"/>
                    <a:pt x="137" y="1774"/>
                  </a:cubicBezTo>
                  <a:cubicBezTo>
                    <a:pt x="139" y="1762"/>
                    <a:pt x="136" y="1749"/>
                    <a:pt x="137" y="1738"/>
                  </a:cubicBezTo>
                  <a:cubicBezTo>
                    <a:pt x="138" y="1724"/>
                    <a:pt x="146" y="1713"/>
                    <a:pt x="149" y="1699"/>
                  </a:cubicBezTo>
                  <a:cubicBezTo>
                    <a:pt x="156" y="1661"/>
                    <a:pt x="155" y="1619"/>
                    <a:pt x="161" y="1579"/>
                  </a:cubicBezTo>
                  <a:cubicBezTo>
                    <a:pt x="167" y="1539"/>
                    <a:pt x="176" y="1502"/>
                    <a:pt x="176" y="1462"/>
                  </a:cubicBezTo>
                  <a:cubicBezTo>
                    <a:pt x="181" y="1453"/>
                    <a:pt x="181" y="1423"/>
                    <a:pt x="176" y="1414"/>
                  </a:cubicBezTo>
                  <a:cubicBezTo>
                    <a:pt x="174" y="1375"/>
                    <a:pt x="170" y="1338"/>
                    <a:pt x="170" y="1297"/>
                  </a:cubicBezTo>
                  <a:cubicBezTo>
                    <a:pt x="170" y="1282"/>
                    <a:pt x="170" y="1267"/>
                    <a:pt x="170" y="1252"/>
                  </a:cubicBezTo>
                  <a:cubicBezTo>
                    <a:pt x="178" y="1201"/>
                    <a:pt x="202" y="1166"/>
                    <a:pt x="203" y="1108"/>
                  </a:cubicBezTo>
                  <a:cubicBezTo>
                    <a:pt x="208" y="1102"/>
                    <a:pt x="208" y="1075"/>
                    <a:pt x="203" y="1069"/>
                  </a:cubicBezTo>
                  <a:cubicBezTo>
                    <a:pt x="204" y="1033"/>
                    <a:pt x="189" y="1004"/>
                    <a:pt x="182" y="970"/>
                  </a:cubicBezTo>
                  <a:cubicBezTo>
                    <a:pt x="171" y="917"/>
                    <a:pt x="175" y="862"/>
                    <a:pt x="164" y="811"/>
                  </a:cubicBezTo>
                  <a:cubicBezTo>
                    <a:pt x="160" y="795"/>
                    <a:pt x="147" y="784"/>
                    <a:pt x="140" y="766"/>
                  </a:cubicBezTo>
                  <a:cubicBezTo>
                    <a:pt x="131" y="742"/>
                    <a:pt x="135" y="713"/>
                    <a:pt x="128" y="691"/>
                  </a:cubicBezTo>
                  <a:cubicBezTo>
                    <a:pt x="122" y="672"/>
                    <a:pt x="106" y="657"/>
                    <a:pt x="98" y="640"/>
                  </a:cubicBezTo>
                  <a:cubicBezTo>
                    <a:pt x="73" y="586"/>
                    <a:pt x="68" y="516"/>
                    <a:pt x="50" y="451"/>
                  </a:cubicBezTo>
                  <a:cubicBezTo>
                    <a:pt x="28" y="369"/>
                    <a:pt x="0" y="279"/>
                    <a:pt x="11" y="184"/>
                  </a:cubicBezTo>
                  <a:cubicBezTo>
                    <a:pt x="57" y="167"/>
                    <a:pt x="50" y="247"/>
                    <a:pt x="56" y="280"/>
                  </a:cubicBezTo>
                  <a:cubicBezTo>
                    <a:pt x="73" y="381"/>
                    <a:pt x="100" y="494"/>
                    <a:pt x="125" y="571"/>
                  </a:cubicBezTo>
                  <a:cubicBezTo>
                    <a:pt x="150" y="479"/>
                    <a:pt x="159" y="348"/>
                    <a:pt x="176" y="241"/>
                  </a:cubicBezTo>
                  <a:cubicBezTo>
                    <a:pt x="181" y="208"/>
                    <a:pt x="177" y="147"/>
                    <a:pt x="224" y="151"/>
                  </a:cubicBezTo>
                  <a:cubicBezTo>
                    <a:pt x="240" y="183"/>
                    <a:pt x="224" y="221"/>
                    <a:pt x="218" y="256"/>
                  </a:cubicBezTo>
                  <a:cubicBezTo>
                    <a:pt x="200" y="360"/>
                    <a:pt x="188" y="482"/>
                    <a:pt x="173" y="595"/>
                  </a:cubicBezTo>
                  <a:cubicBezTo>
                    <a:pt x="168" y="601"/>
                    <a:pt x="168" y="628"/>
                    <a:pt x="173" y="634"/>
                  </a:cubicBezTo>
                  <a:cubicBezTo>
                    <a:pt x="192" y="673"/>
                    <a:pt x="185" y="734"/>
                    <a:pt x="197" y="781"/>
                  </a:cubicBezTo>
                  <a:cubicBezTo>
                    <a:pt x="203" y="805"/>
                    <a:pt x="227" y="821"/>
                    <a:pt x="227" y="841"/>
                  </a:cubicBezTo>
                  <a:cubicBezTo>
                    <a:pt x="227" y="857"/>
                    <a:pt x="216" y="862"/>
                    <a:pt x="212" y="874"/>
                  </a:cubicBezTo>
                  <a:cubicBezTo>
                    <a:pt x="220" y="966"/>
                    <a:pt x="253" y="1043"/>
                    <a:pt x="245" y="1132"/>
                  </a:cubicBezTo>
                  <a:cubicBezTo>
                    <a:pt x="239" y="1192"/>
                    <a:pt x="202" y="1257"/>
                    <a:pt x="215" y="1342"/>
                  </a:cubicBezTo>
                  <a:cubicBezTo>
                    <a:pt x="208" y="1374"/>
                    <a:pt x="214" y="1419"/>
                    <a:pt x="212" y="1456"/>
                  </a:cubicBezTo>
                  <a:cubicBezTo>
                    <a:pt x="212" y="1486"/>
                    <a:pt x="212" y="1516"/>
                    <a:pt x="212" y="1546"/>
                  </a:cubicBezTo>
                  <a:cubicBezTo>
                    <a:pt x="191" y="1621"/>
                    <a:pt x="195" y="1721"/>
                    <a:pt x="176" y="1798"/>
                  </a:cubicBezTo>
                  <a:cubicBezTo>
                    <a:pt x="173" y="1817"/>
                    <a:pt x="164" y="1830"/>
                    <a:pt x="161" y="1849"/>
                  </a:cubicBezTo>
                  <a:cubicBezTo>
                    <a:pt x="177" y="1842"/>
                    <a:pt x="175" y="1817"/>
                    <a:pt x="182" y="1801"/>
                  </a:cubicBezTo>
                  <a:cubicBezTo>
                    <a:pt x="222" y="1722"/>
                    <a:pt x="224" y="1605"/>
                    <a:pt x="281" y="1543"/>
                  </a:cubicBezTo>
                  <a:cubicBezTo>
                    <a:pt x="288" y="1519"/>
                    <a:pt x="282" y="1482"/>
                    <a:pt x="284" y="1453"/>
                  </a:cubicBezTo>
                  <a:cubicBezTo>
                    <a:pt x="282" y="1444"/>
                    <a:pt x="288" y="1427"/>
                    <a:pt x="281" y="1423"/>
                  </a:cubicBezTo>
                  <a:cubicBezTo>
                    <a:pt x="281" y="1410"/>
                    <a:pt x="281" y="1397"/>
                    <a:pt x="281" y="1384"/>
                  </a:cubicBezTo>
                  <a:cubicBezTo>
                    <a:pt x="279" y="1371"/>
                    <a:pt x="285" y="1350"/>
                    <a:pt x="278" y="1342"/>
                  </a:cubicBezTo>
                  <a:cubicBezTo>
                    <a:pt x="279" y="1309"/>
                    <a:pt x="272" y="1284"/>
                    <a:pt x="269" y="1255"/>
                  </a:cubicBezTo>
                  <a:cubicBezTo>
                    <a:pt x="269" y="1230"/>
                    <a:pt x="269" y="1205"/>
                    <a:pt x="269" y="1180"/>
                  </a:cubicBezTo>
                  <a:cubicBezTo>
                    <a:pt x="304" y="1123"/>
                    <a:pt x="313" y="1026"/>
                    <a:pt x="350" y="955"/>
                  </a:cubicBezTo>
                  <a:cubicBezTo>
                    <a:pt x="360" y="935"/>
                    <a:pt x="385" y="910"/>
                    <a:pt x="386" y="892"/>
                  </a:cubicBezTo>
                  <a:cubicBezTo>
                    <a:pt x="387" y="872"/>
                    <a:pt x="363" y="829"/>
                    <a:pt x="353" y="799"/>
                  </a:cubicBezTo>
                  <a:cubicBezTo>
                    <a:pt x="343" y="767"/>
                    <a:pt x="335" y="727"/>
                    <a:pt x="329" y="697"/>
                  </a:cubicBezTo>
                  <a:cubicBezTo>
                    <a:pt x="315" y="619"/>
                    <a:pt x="295" y="546"/>
                    <a:pt x="287" y="472"/>
                  </a:cubicBezTo>
                  <a:cubicBezTo>
                    <a:pt x="292" y="448"/>
                    <a:pt x="292" y="403"/>
                    <a:pt x="287" y="379"/>
                  </a:cubicBezTo>
                  <a:cubicBezTo>
                    <a:pt x="287" y="369"/>
                    <a:pt x="287" y="359"/>
                    <a:pt x="287" y="349"/>
                  </a:cubicBezTo>
                  <a:cubicBezTo>
                    <a:pt x="285" y="339"/>
                    <a:pt x="291" y="321"/>
                    <a:pt x="284" y="316"/>
                  </a:cubicBezTo>
                  <a:cubicBezTo>
                    <a:pt x="282" y="280"/>
                    <a:pt x="281" y="258"/>
                    <a:pt x="275" y="220"/>
                  </a:cubicBezTo>
                  <a:cubicBezTo>
                    <a:pt x="269" y="182"/>
                    <a:pt x="241" y="113"/>
                    <a:pt x="287" y="115"/>
                  </a:cubicBezTo>
                  <a:cubicBezTo>
                    <a:pt x="322" y="117"/>
                    <a:pt x="341" y="200"/>
                    <a:pt x="338" y="253"/>
                  </a:cubicBezTo>
                  <a:cubicBezTo>
                    <a:pt x="340" y="262"/>
                    <a:pt x="334" y="279"/>
                    <a:pt x="341" y="283"/>
                  </a:cubicBezTo>
                  <a:cubicBezTo>
                    <a:pt x="341" y="298"/>
                    <a:pt x="341" y="313"/>
                    <a:pt x="341" y="328"/>
                  </a:cubicBezTo>
                  <a:cubicBezTo>
                    <a:pt x="341" y="339"/>
                    <a:pt x="341" y="350"/>
                    <a:pt x="341" y="361"/>
                  </a:cubicBezTo>
                  <a:cubicBezTo>
                    <a:pt x="343" y="401"/>
                    <a:pt x="337" y="449"/>
                    <a:pt x="344" y="484"/>
                  </a:cubicBezTo>
                  <a:cubicBezTo>
                    <a:pt x="357" y="553"/>
                    <a:pt x="375" y="617"/>
                    <a:pt x="386" y="688"/>
                  </a:cubicBezTo>
                  <a:cubicBezTo>
                    <a:pt x="391" y="670"/>
                    <a:pt x="406" y="662"/>
                    <a:pt x="422" y="655"/>
                  </a:cubicBezTo>
                  <a:cubicBezTo>
                    <a:pt x="427" y="652"/>
                    <a:pt x="427" y="628"/>
                    <a:pt x="422" y="625"/>
                  </a:cubicBezTo>
                  <a:cubicBezTo>
                    <a:pt x="416" y="554"/>
                    <a:pt x="386" y="507"/>
                    <a:pt x="389" y="427"/>
                  </a:cubicBezTo>
                  <a:cubicBezTo>
                    <a:pt x="387" y="414"/>
                    <a:pt x="393" y="393"/>
                    <a:pt x="386" y="385"/>
                  </a:cubicBezTo>
                  <a:cubicBezTo>
                    <a:pt x="386" y="371"/>
                    <a:pt x="386" y="357"/>
                    <a:pt x="386" y="343"/>
                  </a:cubicBezTo>
                  <a:cubicBezTo>
                    <a:pt x="384" y="324"/>
                    <a:pt x="390" y="297"/>
                    <a:pt x="383" y="283"/>
                  </a:cubicBezTo>
                  <a:close/>
                  <a:moveTo>
                    <a:pt x="623" y="1792"/>
                  </a:moveTo>
                  <a:cubicBezTo>
                    <a:pt x="626" y="1762"/>
                    <a:pt x="613" y="1732"/>
                    <a:pt x="617" y="1711"/>
                  </a:cubicBezTo>
                  <a:cubicBezTo>
                    <a:pt x="629" y="1742"/>
                    <a:pt x="643" y="1778"/>
                    <a:pt x="662" y="1807"/>
                  </a:cubicBezTo>
                  <a:cubicBezTo>
                    <a:pt x="679" y="1834"/>
                    <a:pt x="701" y="1872"/>
                    <a:pt x="734" y="1873"/>
                  </a:cubicBezTo>
                  <a:cubicBezTo>
                    <a:pt x="747" y="1842"/>
                    <a:pt x="719" y="1803"/>
                    <a:pt x="689" y="1795"/>
                  </a:cubicBezTo>
                  <a:cubicBezTo>
                    <a:pt x="639" y="1717"/>
                    <a:pt x="617" y="1611"/>
                    <a:pt x="608" y="1492"/>
                  </a:cubicBezTo>
                  <a:cubicBezTo>
                    <a:pt x="587" y="1466"/>
                    <a:pt x="559" y="1447"/>
                    <a:pt x="518" y="1441"/>
                  </a:cubicBezTo>
                  <a:cubicBezTo>
                    <a:pt x="468" y="1394"/>
                    <a:pt x="448" y="1324"/>
                    <a:pt x="422" y="1264"/>
                  </a:cubicBezTo>
                  <a:cubicBezTo>
                    <a:pt x="410" y="1237"/>
                    <a:pt x="391" y="1213"/>
                    <a:pt x="386" y="1183"/>
                  </a:cubicBezTo>
                  <a:cubicBezTo>
                    <a:pt x="367" y="1065"/>
                    <a:pt x="467" y="949"/>
                    <a:pt x="422" y="859"/>
                  </a:cubicBezTo>
                  <a:cubicBezTo>
                    <a:pt x="420" y="848"/>
                    <a:pt x="426" y="829"/>
                    <a:pt x="419" y="823"/>
                  </a:cubicBezTo>
                  <a:cubicBezTo>
                    <a:pt x="419" y="779"/>
                    <a:pt x="419" y="735"/>
                    <a:pt x="419" y="691"/>
                  </a:cubicBezTo>
                  <a:cubicBezTo>
                    <a:pt x="430" y="681"/>
                    <a:pt x="449" y="679"/>
                    <a:pt x="455" y="664"/>
                  </a:cubicBezTo>
                  <a:cubicBezTo>
                    <a:pt x="455" y="564"/>
                    <a:pt x="413" y="506"/>
                    <a:pt x="416" y="403"/>
                  </a:cubicBezTo>
                  <a:cubicBezTo>
                    <a:pt x="414" y="384"/>
                    <a:pt x="420" y="357"/>
                    <a:pt x="413" y="343"/>
                  </a:cubicBezTo>
                  <a:cubicBezTo>
                    <a:pt x="415" y="313"/>
                    <a:pt x="408" y="292"/>
                    <a:pt x="410" y="262"/>
                  </a:cubicBezTo>
                  <a:cubicBezTo>
                    <a:pt x="408" y="183"/>
                    <a:pt x="414" y="96"/>
                    <a:pt x="407" y="22"/>
                  </a:cubicBezTo>
                  <a:cubicBezTo>
                    <a:pt x="410" y="11"/>
                    <a:pt x="394" y="11"/>
                    <a:pt x="389" y="16"/>
                  </a:cubicBezTo>
                  <a:cubicBezTo>
                    <a:pt x="382" y="68"/>
                    <a:pt x="388" y="133"/>
                    <a:pt x="386" y="190"/>
                  </a:cubicBezTo>
                  <a:cubicBezTo>
                    <a:pt x="388" y="199"/>
                    <a:pt x="382" y="216"/>
                    <a:pt x="389" y="220"/>
                  </a:cubicBezTo>
                  <a:cubicBezTo>
                    <a:pt x="389" y="226"/>
                    <a:pt x="389" y="232"/>
                    <a:pt x="389" y="238"/>
                  </a:cubicBezTo>
                  <a:cubicBezTo>
                    <a:pt x="391" y="248"/>
                    <a:pt x="385" y="266"/>
                    <a:pt x="392" y="271"/>
                  </a:cubicBezTo>
                  <a:cubicBezTo>
                    <a:pt x="392" y="285"/>
                    <a:pt x="392" y="299"/>
                    <a:pt x="392" y="313"/>
                  </a:cubicBezTo>
                  <a:cubicBezTo>
                    <a:pt x="392" y="324"/>
                    <a:pt x="392" y="335"/>
                    <a:pt x="392" y="346"/>
                  </a:cubicBezTo>
                  <a:cubicBezTo>
                    <a:pt x="394" y="359"/>
                    <a:pt x="388" y="380"/>
                    <a:pt x="395" y="388"/>
                  </a:cubicBezTo>
                  <a:cubicBezTo>
                    <a:pt x="389" y="496"/>
                    <a:pt x="429" y="558"/>
                    <a:pt x="431" y="658"/>
                  </a:cubicBezTo>
                  <a:cubicBezTo>
                    <a:pt x="391" y="662"/>
                    <a:pt x="396" y="711"/>
                    <a:pt x="392" y="751"/>
                  </a:cubicBezTo>
                  <a:cubicBezTo>
                    <a:pt x="376" y="650"/>
                    <a:pt x="347" y="562"/>
                    <a:pt x="335" y="457"/>
                  </a:cubicBezTo>
                  <a:cubicBezTo>
                    <a:pt x="340" y="432"/>
                    <a:pt x="340" y="386"/>
                    <a:pt x="335" y="361"/>
                  </a:cubicBezTo>
                  <a:cubicBezTo>
                    <a:pt x="328" y="269"/>
                    <a:pt x="350" y="144"/>
                    <a:pt x="278" y="124"/>
                  </a:cubicBezTo>
                  <a:cubicBezTo>
                    <a:pt x="257" y="146"/>
                    <a:pt x="274" y="178"/>
                    <a:pt x="278" y="202"/>
                  </a:cubicBezTo>
                  <a:cubicBezTo>
                    <a:pt x="282" y="230"/>
                    <a:pt x="287" y="262"/>
                    <a:pt x="290" y="292"/>
                  </a:cubicBezTo>
                  <a:cubicBezTo>
                    <a:pt x="296" y="356"/>
                    <a:pt x="288" y="422"/>
                    <a:pt x="293" y="487"/>
                  </a:cubicBezTo>
                  <a:cubicBezTo>
                    <a:pt x="296" y="519"/>
                    <a:pt x="307" y="556"/>
                    <a:pt x="314" y="592"/>
                  </a:cubicBezTo>
                  <a:cubicBezTo>
                    <a:pt x="328" y="665"/>
                    <a:pt x="338" y="731"/>
                    <a:pt x="359" y="799"/>
                  </a:cubicBezTo>
                  <a:cubicBezTo>
                    <a:pt x="369" y="829"/>
                    <a:pt x="394" y="871"/>
                    <a:pt x="392" y="895"/>
                  </a:cubicBezTo>
                  <a:cubicBezTo>
                    <a:pt x="391" y="914"/>
                    <a:pt x="369" y="942"/>
                    <a:pt x="359" y="961"/>
                  </a:cubicBezTo>
                  <a:cubicBezTo>
                    <a:pt x="323" y="1031"/>
                    <a:pt x="311" y="1115"/>
                    <a:pt x="275" y="1180"/>
                  </a:cubicBezTo>
                  <a:cubicBezTo>
                    <a:pt x="270" y="1197"/>
                    <a:pt x="270" y="1235"/>
                    <a:pt x="275" y="1252"/>
                  </a:cubicBezTo>
                  <a:cubicBezTo>
                    <a:pt x="278" y="1263"/>
                    <a:pt x="283" y="1272"/>
                    <a:pt x="281" y="1288"/>
                  </a:cubicBezTo>
                  <a:cubicBezTo>
                    <a:pt x="283" y="1297"/>
                    <a:pt x="277" y="1314"/>
                    <a:pt x="284" y="1318"/>
                  </a:cubicBezTo>
                  <a:cubicBezTo>
                    <a:pt x="282" y="1343"/>
                    <a:pt x="289" y="1359"/>
                    <a:pt x="287" y="1384"/>
                  </a:cubicBezTo>
                  <a:cubicBezTo>
                    <a:pt x="287" y="1397"/>
                    <a:pt x="287" y="1410"/>
                    <a:pt x="287" y="1423"/>
                  </a:cubicBezTo>
                  <a:cubicBezTo>
                    <a:pt x="289" y="1432"/>
                    <a:pt x="283" y="1449"/>
                    <a:pt x="290" y="1453"/>
                  </a:cubicBezTo>
                  <a:cubicBezTo>
                    <a:pt x="290" y="1483"/>
                    <a:pt x="290" y="1513"/>
                    <a:pt x="290" y="1543"/>
                  </a:cubicBezTo>
                  <a:cubicBezTo>
                    <a:pt x="227" y="1620"/>
                    <a:pt x="218" y="1751"/>
                    <a:pt x="176" y="1849"/>
                  </a:cubicBezTo>
                  <a:cubicBezTo>
                    <a:pt x="164" y="1860"/>
                    <a:pt x="139" y="1870"/>
                    <a:pt x="152" y="1897"/>
                  </a:cubicBezTo>
                  <a:cubicBezTo>
                    <a:pt x="194" y="1914"/>
                    <a:pt x="202" y="1859"/>
                    <a:pt x="212" y="1834"/>
                  </a:cubicBezTo>
                  <a:cubicBezTo>
                    <a:pt x="250" y="1736"/>
                    <a:pt x="253" y="1613"/>
                    <a:pt x="317" y="1552"/>
                  </a:cubicBezTo>
                  <a:cubicBezTo>
                    <a:pt x="324" y="1545"/>
                    <a:pt x="318" y="1525"/>
                    <a:pt x="320" y="1513"/>
                  </a:cubicBezTo>
                  <a:cubicBezTo>
                    <a:pt x="318" y="1484"/>
                    <a:pt x="324" y="1447"/>
                    <a:pt x="317" y="1423"/>
                  </a:cubicBezTo>
                  <a:cubicBezTo>
                    <a:pt x="315" y="1360"/>
                    <a:pt x="316" y="1294"/>
                    <a:pt x="302" y="1243"/>
                  </a:cubicBezTo>
                  <a:cubicBezTo>
                    <a:pt x="302" y="1225"/>
                    <a:pt x="302" y="1207"/>
                    <a:pt x="302" y="1189"/>
                  </a:cubicBezTo>
                  <a:cubicBezTo>
                    <a:pt x="323" y="1150"/>
                    <a:pt x="339" y="1106"/>
                    <a:pt x="356" y="1063"/>
                  </a:cubicBezTo>
                  <a:cubicBezTo>
                    <a:pt x="354" y="1090"/>
                    <a:pt x="344" y="1109"/>
                    <a:pt x="347" y="1141"/>
                  </a:cubicBezTo>
                  <a:cubicBezTo>
                    <a:pt x="342" y="1144"/>
                    <a:pt x="342" y="1168"/>
                    <a:pt x="347" y="1171"/>
                  </a:cubicBezTo>
                  <a:cubicBezTo>
                    <a:pt x="343" y="1229"/>
                    <a:pt x="383" y="1261"/>
                    <a:pt x="392" y="1309"/>
                  </a:cubicBezTo>
                  <a:cubicBezTo>
                    <a:pt x="397" y="1336"/>
                    <a:pt x="398" y="1364"/>
                    <a:pt x="401" y="1399"/>
                  </a:cubicBezTo>
                  <a:cubicBezTo>
                    <a:pt x="403" y="1409"/>
                    <a:pt x="397" y="1427"/>
                    <a:pt x="404" y="1432"/>
                  </a:cubicBezTo>
                  <a:cubicBezTo>
                    <a:pt x="405" y="1469"/>
                    <a:pt x="412" y="1500"/>
                    <a:pt x="428" y="1522"/>
                  </a:cubicBezTo>
                  <a:cubicBezTo>
                    <a:pt x="428" y="1523"/>
                    <a:pt x="428" y="1524"/>
                    <a:pt x="428" y="1525"/>
                  </a:cubicBezTo>
                  <a:cubicBezTo>
                    <a:pt x="437" y="1536"/>
                    <a:pt x="447" y="1546"/>
                    <a:pt x="458" y="1555"/>
                  </a:cubicBezTo>
                  <a:cubicBezTo>
                    <a:pt x="511" y="1589"/>
                    <a:pt x="500" y="1687"/>
                    <a:pt x="515" y="1759"/>
                  </a:cubicBezTo>
                  <a:cubicBezTo>
                    <a:pt x="515" y="1769"/>
                    <a:pt x="515" y="1779"/>
                    <a:pt x="515" y="1789"/>
                  </a:cubicBezTo>
                  <a:cubicBezTo>
                    <a:pt x="522" y="1820"/>
                    <a:pt x="479" y="1842"/>
                    <a:pt x="506" y="1864"/>
                  </a:cubicBezTo>
                  <a:cubicBezTo>
                    <a:pt x="533" y="1860"/>
                    <a:pt x="529" y="1825"/>
                    <a:pt x="533" y="1798"/>
                  </a:cubicBezTo>
                  <a:cubicBezTo>
                    <a:pt x="538" y="1792"/>
                    <a:pt x="538" y="1765"/>
                    <a:pt x="533" y="1759"/>
                  </a:cubicBezTo>
                  <a:cubicBezTo>
                    <a:pt x="533" y="1688"/>
                    <a:pt x="521" y="1629"/>
                    <a:pt x="506" y="1573"/>
                  </a:cubicBezTo>
                  <a:cubicBezTo>
                    <a:pt x="507" y="1573"/>
                    <a:pt x="508" y="1573"/>
                    <a:pt x="509" y="1573"/>
                  </a:cubicBezTo>
                  <a:cubicBezTo>
                    <a:pt x="542" y="1636"/>
                    <a:pt x="579" y="1695"/>
                    <a:pt x="578" y="1792"/>
                  </a:cubicBezTo>
                  <a:cubicBezTo>
                    <a:pt x="578" y="1805"/>
                    <a:pt x="578" y="1818"/>
                    <a:pt x="578" y="1831"/>
                  </a:cubicBezTo>
                  <a:cubicBezTo>
                    <a:pt x="578" y="1835"/>
                    <a:pt x="578" y="1839"/>
                    <a:pt x="578" y="1843"/>
                  </a:cubicBezTo>
                  <a:cubicBezTo>
                    <a:pt x="573" y="1848"/>
                    <a:pt x="573" y="1874"/>
                    <a:pt x="578" y="1879"/>
                  </a:cubicBezTo>
                  <a:cubicBezTo>
                    <a:pt x="614" y="1895"/>
                    <a:pt x="601" y="1836"/>
                    <a:pt x="623" y="1828"/>
                  </a:cubicBezTo>
                  <a:cubicBezTo>
                    <a:pt x="628" y="1823"/>
                    <a:pt x="628" y="1797"/>
                    <a:pt x="623" y="1792"/>
                  </a:cubicBezTo>
                  <a:close/>
                  <a:moveTo>
                    <a:pt x="236" y="1063"/>
                  </a:moveTo>
                  <a:cubicBezTo>
                    <a:pt x="229" y="993"/>
                    <a:pt x="211" y="934"/>
                    <a:pt x="203" y="865"/>
                  </a:cubicBezTo>
                  <a:cubicBezTo>
                    <a:pt x="204" y="853"/>
                    <a:pt x="226" y="862"/>
                    <a:pt x="221" y="844"/>
                  </a:cubicBezTo>
                  <a:cubicBezTo>
                    <a:pt x="187" y="802"/>
                    <a:pt x="195" y="760"/>
                    <a:pt x="182" y="694"/>
                  </a:cubicBezTo>
                  <a:cubicBezTo>
                    <a:pt x="174" y="652"/>
                    <a:pt x="160" y="618"/>
                    <a:pt x="164" y="580"/>
                  </a:cubicBezTo>
                  <a:cubicBezTo>
                    <a:pt x="175" y="471"/>
                    <a:pt x="194" y="356"/>
                    <a:pt x="212" y="256"/>
                  </a:cubicBezTo>
                  <a:cubicBezTo>
                    <a:pt x="218" y="222"/>
                    <a:pt x="235" y="178"/>
                    <a:pt x="215" y="157"/>
                  </a:cubicBezTo>
                  <a:cubicBezTo>
                    <a:pt x="193" y="162"/>
                    <a:pt x="191" y="191"/>
                    <a:pt x="188" y="208"/>
                  </a:cubicBezTo>
                  <a:cubicBezTo>
                    <a:pt x="183" y="231"/>
                    <a:pt x="182" y="257"/>
                    <a:pt x="179" y="280"/>
                  </a:cubicBezTo>
                  <a:cubicBezTo>
                    <a:pt x="165" y="377"/>
                    <a:pt x="156" y="476"/>
                    <a:pt x="137" y="556"/>
                  </a:cubicBezTo>
                  <a:cubicBezTo>
                    <a:pt x="132" y="562"/>
                    <a:pt x="132" y="589"/>
                    <a:pt x="137" y="595"/>
                  </a:cubicBezTo>
                  <a:cubicBezTo>
                    <a:pt x="132" y="616"/>
                    <a:pt x="149" y="631"/>
                    <a:pt x="140" y="646"/>
                  </a:cubicBezTo>
                  <a:cubicBezTo>
                    <a:pt x="100" y="522"/>
                    <a:pt x="62" y="382"/>
                    <a:pt x="44" y="238"/>
                  </a:cubicBezTo>
                  <a:cubicBezTo>
                    <a:pt x="42" y="222"/>
                    <a:pt x="46" y="186"/>
                    <a:pt x="17" y="190"/>
                  </a:cubicBezTo>
                  <a:cubicBezTo>
                    <a:pt x="15" y="191"/>
                    <a:pt x="14" y="193"/>
                    <a:pt x="14" y="196"/>
                  </a:cubicBezTo>
                  <a:cubicBezTo>
                    <a:pt x="9" y="200"/>
                    <a:pt x="9" y="225"/>
                    <a:pt x="14" y="229"/>
                  </a:cubicBezTo>
                  <a:cubicBezTo>
                    <a:pt x="20" y="306"/>
                    <a:pt x="38" y="367"/>
                    <a:pt x="56" y="439"/>
                  </a:cubicBezTo>
                  <a:cubicBezTo>
                    <a:pt x="72" y="503"/>
                    <a:pt x="77" y="573"/>
                    <a:pt x="98" y="625"/>
                  </a:cubicBezTo>
                  <a:cubicBezTo>
                    <a:pt x="107" y="647"/>
                    <a:pt x="127" y="666"/>
                    <a:pt x="134" y="688"/>
                  </a:cubicBezTo>
                  <a:cubicBezTo>
                    <a:pt x="142" y="712"/>
                    <a:pt x="139" y="743"/>
                    <a:pt x="149" y="769"/>
                  </a:cubicBezTo>
                  <a:cubicBezTo>
                    <a:pt x="155" y="784"/>
                    <a:pt x="166" y="793"/>
                    <a:pt x="170" y="808"/>
                  </a:cubicBezTo>
                  <a:cubicBezTo>
                    <a:pt x="182" y="857"/>
                    <a:pt x="176" y="912"/>
                    <a:pt x="188" y="964"/>
                  </a:cubicBezTo>
                  <a:cubicBezTo>
                    <a:pt x="196" y="999"/>
                    <a:pt x="213" y="1029"/>
                    <a:pt x="209" y="1066"/>
                  </a:cubicBezTo>
                  <a:cubicBezTo>
                    <a:pt x="209" y="1081"/>
                    <a:pt x="209" y="1096"/>
                    <a:pt x="209" y="1111"/>
                  </a:cubicBezTo>
                  <a:cubicBezTo>
                    <a:pt x="210" y="1163"/>
                    <a:pt x="191" y="1195"/>
                    <a:pt x="179" y="1234"/>
                  </a:cubicBezTo>
                  <a:cubicBezTo>
                    <a:pt x="174" y="1259"/>
                    <a:pt x="174" y="1305"/>
                    <a:pt x="179" y="1330"/>
                  </a:cubicBezTo>
                  <a:cubicBezTo>
                    <a:pt x="177" y="1357"/>
                    <a:pt x="184" y="1375"/>
                    <a:pt x="182" y="1402"/>
                  </a:cubicBezTo>
                  <a:cubicBezTo>
                    <a:pt x="182" y="1416"/>
                    <a:pt x="182" y="1430"/>
                    <a:pt x="182" y="1444"/>
                  </a:cubicBezTo>
                  <a:cubicBezTo>
                    <a:pt x="182" y="1455"/>
                    <a:pt x="182" y="1466"/>
                    <a:pt x="182" y="1477"/>
                  </a:cubicBezTo>
                  <a:cubicBezTo>
                    <a:pt x="173" y="1560"/>
                    <a:pt x="157" y="1648"/>
                    <a:pt x="146" y="1729"/>
                  </a:cubicBezTo>
                  <a:cubicBezTo>
                    <a:pt x="144" y="1745"/>
                    <a:pt x="147" y="1762"/>
                    <a:pt x="143" y="1777"/>
                  </a:cubicBezTo>
                  <a:cubicBezTo>
                    <a:pt x="133" y="1817"/>
                    <a:pt x="98" y="1849"/>
                    <a:pt x="116" y="1888"/>
                  </a:cubicBezTo>
                  <a:cubicBezTo>
                    <a:pt x="146" y="1884"/>
                    <a:pt x="157" y="1833"/>
                    <a:pt x="167" y="1804"/>
                  </a:cubicBezTo>
                  <a:cubicBezTo>
                    <a:pt x="192" y="1731"/>
                    <a:pt x="182" y="1613"/>
                    <a:pt x="206" y="1537"/>
                  </a:cubicBezTo>
                  <a:cubicBezTo>
                    <a:pt x="211" y="1517"/>
                    <a:pt x="211" y="1476"/>
                    <a:pt x="206" y="1456"/>
                  </a:cubicBezTo>
                  <a:cubicBezTo>
                    <a:pt x="206" y="1425"/>
                    <a:pt x="206" y="1394"/>
                    <a:pt x="206" y="1363"/>
                  </a:cubicBezTo>
                  <a:cubicBezTo>
                    <a:pt x="213" y="1358"/>
                    <a:pt x="207" y="1340"/>
                    <a:pt x="209" y="1330"/>
                  </a:cubicBezTo>
                  <a:cubicBezTo>
                    <a:pt x="209" y="1311"/>
                    <a:pt x="209" y="1292"/>
                    <a:pt x="209" y="1273"/>
                  </a:cubicBezTo>
                  <a:cubicBezTo>
                    <a:pt x="203" y="1208"/>
                    <a:pt x="239" y="1185"/>
                    <a:pt x="236" y="1123"/>
                  </a:cubicBezTo>
                  <a:cubicBezTo>
                    <a:pt x="241" y="1110"/>
                    <a:pt x="241" y="1076"/>
                    <a:pt x="236" y="1063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94" name="Freeform 39"/>
            <p:cNvSpPr>
              <a:spLocks noEditPoints="1"/>
            </p:cNvSpPr>
            <p:nvPr/>
          </p:nvSpPr>
          <p:spPr bwMode="auto">
            <a:xfrm>
              <a:off x="3921125" y="22225"/>
              <a:ext cx="1635125" cy="5121275"/>
            </a:xfrm>
            <a:custGeom>
              <a:cxnLst>
                <a:cxn ang="0">
                  <a:pos x="268" y="11"/>
                </a:cxn>
                <a:cxn ang="0">
                  <a:pos x="274" y="332"/>
                </a:cxn>
                <a:cxn ang="0">
                  <a:pos x="316" y="653"/>
                </a:cxn>
                <a:cxn ang="0">
                  <a:pos x="280" y="812"/>
                </a:cxn>
                <a:cxn ang="0">
                  <a:pos x="247" y="1172"/>
                </a:cxn>
                <a:cxn ang="0">
                  <a:pos x="379" y="1430"/>
                </a:cxn>
                <a:cxn ang="0">
                  <a:pos x="550" y="1784"/>
                </a:cxn>
                <a:cxn ang="0">
                  <a:pos x="523" y="1796"/>
                </a:cxn>
                <a:cxn ang="0">
                  <a:pos x="484" y="1781"/>
                </a:cxn>
                <a:cxn ang="0">
                  <a:pos x="439" y="1868"/>
                </a:cxn>
                <a:cxn ang="0">
                  <a:pos x="439" y="1820"/>
                </a:cxn>
                <a:cxn ang="0">
                  <a:pos x="370" y="1562"/>
                </a:cxn>
                <a:cxn ang="0">
                  <a:pos x="292" y="1409"/>
                </a:cxn>
                <a:cxn ang="0">
                  <a:pos x="334" y="1529"/>
                </a:cxn>
                <a:cxn ang="0">
                  <a:pos x="394" y="1748"/>
                </a:cxn>
                <a:cxn ang="0">
                  <a:pos x="367" y="1853"/>
                </a:cxn>
                <a:cxn ang="0">
                  <a:pos x="376" y="1748"/>
                </a:cxn>
                <a:cxn ang="0">
                  <a:pos x="319" y="1541"/>
                </a:cxn>
                <a:cxn ang="0">
                  <a:pos x="265" y="1421"/>
                </a:cxn>
                <a:cxn ang="0">
                  <a:pos x="253" y="1298"/>
                </a:cxn>
                <a:cxn ang="0">
                  <a:pos x="208" y="1130"/>
                </a:cxn>
                <a:cxn ang="0">
                  <a:pos x="163" y="1178"/>
                </a:cxn>
                <a:cxn ang="0">
                  <a:pos x="178" y="1412"/>
                </a:cxn>
                <a:cxn ang="0">
                  <a:pos x="178" y="1541"/>
                </a:cxn>
                <a:cxn ang="0">
                  <a:pos x="13" y="1886"/>
                </a:cxn>
                <a:cxn ang="0">
                  <a:pos x="151" y="1532"/>
                </a:cxn>
                <a:cxn ang="0">
                  <a:pos x="151" y="1412"/>
                </a:cxn>
                <a:cxn ang="0">
                  <a:pos x="145" y="1307"/>
                </a:cxn>
                <a:cxn ang="0">
                  <a:pos x="136" y="1241"/>
                </a:cxn>
                <a:cxn ang="0">
                  <a:pos x="220" y="950"/>
                </a:cxn>
                <a:cxn ang="0">
                  <a:pos x="220" y="788"/>
                </a:cxn>
                <a:cxn ang="0">
                  <a:pos x="154" y="476"/>
                </a:cxn>
                <a:cxn ang="0">
                  <a:pos x="139" y="191"/>
                </a:cxn>
                <a:cxn ang="0">
                  <a:pos x="196" y="350"/>
                </a:cxn>
                <a:cxn ang="0">
                  <a:pos x="253" y="740"/>
                </a:cxn>
                <a:cxn ang="0">
                  <a:pos x="256" y="377"/>
                </a:cxn>
                <a:cxn ang="0">
                  <a:pos x="253" y="302"/>
                </a:cxn>
                <a:cxn ang="0">
                  <a:pos x="250" y="227"/>
                </a:cxn>
                <a:cxn ang="0">
                  <a:pos x="250" y="179"/>
                </a:cxn>
                <a:cxn ang="0">
                  <a:pos x="439" y="1490"/>
                </a:cxn>
                <a:cxn ang="0">
                  <a:pos x="337" y="1433"/>
                </a:cxn>
                <a:cxn ang="0">
                  <a:pos x="439" y="1490"/>
                </a:cxn>
              </a:cxnLst>
              <a:rect b="b" l="0" r="r" t="0"/>
              <a:pathLst>
                <a:path h="1903" w="608">
                  <a:moveTo>
                    <a:pt x="250" y="5"/>
                  </a:moveTo>
                  <a:cubicBezTo>
                    <a:pt x="255" y="0"/>
                    <a:pt x="271" y="0"/>
                    <a:pt x="268" y="11"/>
                  </a:cubicBezTo>
                  <a:cubicBezTo>
                    <a:pt x="270" y="90"/>
                    <a:pt x="264" y="177"/>
                    <a:pt x="271" y="251"/>
                  </a:cubicBezTo>
                  <a:cubicBezTo>
                    <a:pt x="269" y="281"/>
                    <a:pt x="276" y="302"/>
                    <a:pt x="274" y="332"/>
                  </a:cubicBezTo>
                  <a:cubicBezTo>
                    <a:pt x="276" y="351"/>
                    <a:pt x="270" y="378"/>
                    <a:pt x="277" y="392"/>
                  </a:cubicBezTo>
                  <a:cubicBezTo>
                    <a:pt x="274" y="495"/>
                    <a:pt x="316" y="553"/>
                    <a:pt x="316" y="653"/>
                  </a:cubicBezTo>
                  <a:cubicBezTo>
                    <a:pt x="310" y="668"/>
                    <a:pt x="291" y="670"/>
                    <a:pt x="280" y="680"/>
                  </a:cubicBezTo>
                  <a:cubicBezTo>
                    <a:pt x="280" y="724"/>
                    <a:pt x="280" y="768"/>
                    <a:pt x="280" y="812"/>
                  </a:cubicBezTo>
                  <a:cubicBezTo>
                    <a:pt x="282" y="823"/>
                    <a:pt x="276" y="842"/>
                    <a:pt x="283" y="848"/>
                  </a:cubicBezTo>
                  <a:cubicBezTo>
                    <a:pt x="328" y="938"/>
                    <a:pt x="228" y="1054"/>
                    <a:pt x="247" y="1172"/>
                  </a:cubicBezTo>
                  <a:cubicBezTo>
                    <a:pt x="252" y="1202"/>
                    <a:pt x="271" y="1226"/>
                    <a:pt x="283" y="1253"/>
                  </a:cubicBezTo>
                  <a:cubicBezTo>
                    <a:pt x="309" y="1313"/>
                    <a:pt x="329" y="1383"/>
                    <a:pt x="379" y="1430"/>
                  </a:cubicBezTo>
                  <a:cubicBezTo>
                    <a:pt x="420" y="1436"/>
                    <a:pt x="448" y="1455"/>
                    <a:pt x="469" y="1481"/>
                  </a:cubicBezTo>
                  <a:cubicBezTo>
                    <a:pt x="478" y="1600"/>
                    <a:pt x="500" y="1706"/>
                    <a:pt x="550" y="1784"/>
                  </a:cubicBezTo>
                  <a:cubicBezTo>
                    <a:pt x="580" y="1792"/>
                    <a:pt x="608" y="1831"/>
                    <a:pt x="595" y="1862"/>
                  </a:cubicBezTo>
                  <a:cubicBezTo>
                    <a:pt x="562" y="1861"/>
                    <a:pt x="540" y="1823"/>
                    <a:pt x="523" y="1796"/>
                  </a:cubicBezTo>
                  <a:cubicBezTo>
                    <a:pt x="504" y="1767"/>
                    <a:pt x="490" y="1731"/>
                    <a:pt x="478" y="1700"/>
                  </a:cubicBezTo>
                  <a:cubicBezTo>
                    <a:pt x="474" y="1721"/>
                    <a:pt x="487" y="1751"/>
                    <a:pt x="484" y="1781"/>
                  </a:cubicBezTo>
                  <a:cubicBezTo>
                    <a:pt x="484" y="1793"/>
                    <a:pt x="484" y="1805"/>
                    <a:pt x="484" y="1817"/>
                  </a:cubicBezTo>
                  <a:cubicBezTo>
                    <a:pt x="462" y="1825"/>
                    <a:pt x="475" y="1884"/>
                    <a:pt x="439" y="1868"/>
                  </a:cubicBezTo>
                  <a:cubicBezTo>
                    <a:pt x="439" y="1856"/>
                    <a:pt x="439" y="1844"/>
                    <a:pt x="439" y="1832"/>
                  </a:cubicBezTo>
                  <a:cubicBezTo>
                    <a:pt x="439" y="1828"/>
                    <a:pt x="439" y="1824"/>
                    <a:pt x="439" y="1820"/>
                  </a:cubicBezTo>
                  <a:cubicBezTo>
                    <a:pt x="444" y="1814"/>
                    <a:pt x="444" y="1787"/>
                    <a:pt x="439" y="1781"/>
                  </a:cubicBezTo>
                  <a:cubicBezTo>
                    <a:pt x="440" y="1684"/>
                    <a:pt x="403" y="1625"/>
                    <a:pt x="370" y="1562"/>
                  </a:cubicBezTo>
                  <a:cubicBezTo>
                    <a:pt x="370" y="1559"/>
                    <a:pt x="369" y="1557"/>
                    <a:pt x="367" y="1556"/>
                  </a:cubicBezTo>
                  <a:cubicBezTo>
                    <a:pt x="338" y="1511"/>
                    <a:pt x="300" y="1475"/>
                    <a:pt x="292" y="1409"/>
                  </a:cubicBezTo>
                  <a:cubicBezTo>
                    <a:pt x="288" y="1454"/>
                    <a:pt x="297" y="1512"/>
                    <a:pt x="334" y="1526"/>
                  </a:cubicBezTo>
                  <a:cubicBezTo>
                    <a:pt x="334" y="1527"/>
                    <a:pt x="334" y="1528"/>
                    <a:pt x="334" y="1529"/>
                  </a:cubicBezTo>
                  <a:cubicBezTo>
                    <a:pt x="344" y="1541"/>
                    <a:pt x="355" y="1552"/>
                    <a:pt x="367" y="1562"/>
                  </a:cubicBezTo>
                  <a:cubicBezTo>
                    <a:pt x="382" y="1618"/>
                    <a:pt x="394" y="1677"/>
                    <a:pt x="394" y="1748"/>
                  </a:cubicBezTo>
                  <a:cubicBezTo>
                    <a:pt x="394" y="1761"/>
                    <a:pt x="394" y="1774"/>
                    <a:pt x="394" y="1787"/>
                  </a:cubicBezTo>
                  <a:cubicBezTo>
                    <a:pt x="390" y="1814"/>
                    <a:pt x="394" y="1849"/>
                    <a:pt x="367" y="1853"/>
                  </a:cubicBezTo>
                  <a:cubicBezTo>
                    <a:pt x="340" y="1831"/>
                    <a:pt x="383" y="1809"/>
                    <a:pt x="376" y="1778"/>
                  </a:cubicBezTo>
                  <a:cubicBezTo>
                    <a:pt x="381" y="1775"/>
                    <a:pt x="381" y="1751"/>
                    <a:pt x="376" y="1748"/>
                  </a:cubicBezTo>
                  <a:cubicBezTo>
                    <a:pt x="361" y="1676"/>
                    <a:pt x="372" y="1578"/>
                    <a:pt x="319" y="1544"/>
                  </a:cubicBezTo>
                  <a:cubicBezTo>
                    <a:pt x="319" y="1543"/>
                    <a:pt x="319" y="1542"/>
                    <a:pt x="319" y="1541"/>
                  </a:cubicBezTo>
                  <a:cubicBezTo>
                    <a:pt x="310" y="1530"/>
                    <a:pt x="300" y="1520"/>
                    <a:pt x="289" y="1511"/>
                  </a:cubicBezTo>
                  <a:cubicBezTo>
                    <a:pt x="273" y="1489"/>
                    <a:pt x="266" y="1458"/>
                    <a:pt x="265" y="1421"/>
                  </a:cubicBezTo>
                  <a:cubicBezTo>
                    <a:pt x="263" y="1411"/>
                    <a:pt x="269" y="1393"/>
                    <a:pt x="262" y="1388"/>
                  </a:cubicBezTo>
                  <a:cubicBezTo>
                    <a:pt x="259" y="1353"/>
                    <a:pt x="258" y="1325"/>
                    <a:pt x="253" y="1298"/>
                  </a:cubicBezTo>
                  <a:cubicBezTo>
                    <a:pt x="244" y="1250"/>
                    <a:pt x="204" y="1218"/>
                    <a:pt x="208" y="1160"/>
                  </a:cubicBezTo>
                  <a:cubicBezTo>
                    <a:pt x="208" y="1150"/>
                    <a:pt x="208" y="1140"/>
                    <a:pt x="208" y="1130"/>
                  </a:cubicBezTo>
                  <a:cubicBezTo>
                    <a:pt x="205" y="1098"/>
                    <a:pt x="215" y="1079"/>
                    <a:pt x="217" y="1052"/>
                  </a:cubicBezTo>
                  <a:cubicBezTo>
                    <a:pt x="200" y="1095"/>
                    <a:pt x="184" y="1139"/>
                    <a:pt x="163" y="1178"/>
                  </a:cubicBezTo>
                  <a:cubicBezTo>
                    <a:pt x="158" y="1189"/>
                    <a:pt x="158" y="1221"/>
                    <a:pt x="163" y="1232"/>
                  </a:cubicBezTo>
                  <a:cubicBezTo>
                    <a:pt x="177" y="1283"/>
                    <a:pt x="176" y="1349"/>
                    <a:pt x="178" y="1412"/>
                  </a:cubicBezTo>
                  <a:cubicBezTo>
                    <a:pt x="178" y="1442"/>
                    <a:pt x="178" y="1472"/>
                    <a:pt x="178" y="1502"/>
                  </a:cubicBezTo>
                  <a:cubicBezTo>
                    <a:pt x="178" y="1515"/>
                    <a:pt x="178" y="1528"/>
                    <a:pt x="178" y="1541"/>
                  </a:cubicBezTo>
                  <a:cubicBezTo>
                    <a:pt x="114" y="1602"/>
                    <a:pt x="111" y="1725"/>
                    <a:pt x="73" y="1823"/>
                  </a:cubicBezTo>
                  <a:cubicBezTo>
                    <a:pt x="63" y="1848"/>
                    <a:pt x="55" y="1903"/>
                    <a:pt x="13" y="1886"/>
                  </a:cubicBezTo>
                  <a:cubicBezTo>
                    <a:pt x="0" y="1859"/>
                    <a:pt x="25" y="1849"/>
                    <a:pt x="37" y="1838"/>
                  </a:cubicBezTo>
                  <a:cubicBezTo>
                    <a:pt x="79" y="1740"/>
                    <a:pt x="88" y="1609"/>
                    <a:pt x="151" y="1532"/>
                  </a:cubicBezTo>
                  <a:cubicBezTo>
                    <a:pt x="151" y="1502"/>
                    <a:pt x="151" y="1472"/>
                    <a:pt x="151" y="1442"/>
                  </a:cubicBezTo>
                  <a:cubicBezTo>
                    <a:pt x="151" y="1432"/>
                    <a:pt x="151" y="1422"/>
                    <a:pt x="151" y="1412"/>
                  </a:cubicBezTo>
                  <a:cubicBezTo>
                    <a:pt x="149" y="1400"/>
                    <a:pt x="155" y="1380"/>
                    <a:pt x="148" y="1373"/>
                  </a:cubicBezTo>
                  <a:cubicBezTo>
                    <a:pt x="150" y="1348"/>
                    <a:pt x="143" y="1332"/>
                    <a:pt x="145" y="1307"/>
                  </a:cubicBezTo>
                  <a:cubicBezTo>
                    <a:pt x="143" y="1298"/>
                    <a:pt x="149" y="1281"/>
                    <a:pt x="142" y="1277"/>
                  </a:cubicBezTo>
                  <a:cubicBezTo>
                    <a:pt x="144" y="1261"/>
                    <a:pt x="139" y="1252"/>
                    <a:pt x="136" y="1241"/>
                  </a:cubicBezTo>
                  <a:cubicBezTo>
                    <a:pt x="136" y="1217"/>
                    <a:pt x="136" y="1193"/>
                    <a:pt x="136" y="1169"/>
                  </a:cubicBezTo>
                  <a:cubicBezTo>
                    <a:pt x="172" y="1104"/>
                    <a:pt x="184" y="1020"/>
                    <a:pt x="220" y="950"/>
                  </a:cubicBezTo>
                  <a:cubicBezTo>
                    <a:pt x="230" y="931"/>
                    <a:pt x="252" y="903"/>
                    <a:pt x="253" y="884"/>
                  </a:cubicBezTo>
                  <a:cubicBezTo>
                    <a:pt x="255" y="860"/>
                    <a:pt x="230" y="818"/>
                    <a:pt x="220" y="788"/>
                  </a:cubicBezTo>
                  <a:cubicBezTo>
                    <a:pt x="199" y="720"/>
                    <a:pt x="189" y="654"/>
                    <a:pt x="175" y="581"/>
                  </a:cubicBezTo>
                  <a:cubicBezTo>
                    <a:pt x="168" y="545"/>
                    <a:pt x="157" y="508"/>
                    <a:pt x="154" y="476"/>
                  </a:cubicBezTo>
                  <a:cubicBezTo>
                    <a:pt x="149" y="411"/>
                    <a:pt x="157" y="345"/>
                    <a:pt x="151" y="281"/>
                  </a:cubicBezTo>
                  <a:cubicBezTo>
                    <a:pt x="148" y="251"/>
                    <a:pt x="143" y="219"/>
                    <a:pt x="139" y="191"/>
                  </a:cubicBezTo>
                  <a:cubicBezTo>
                    <a:pt x="135" y="167"/>
                    <a:pt x="118" y="135"/>
                    <a:pt x="139" y="113"/>
                  </a:cubicBezTo>
                  <a:cubicBezTo>
                    <a:pt x="211" y="133"/>
                    <a:pt x="189" y="258"/>
                    <a:pt x="196" y="350"/>
                  </a:cubicBezTo>
                  <a:cubicBezTo>
                    <a:pt x="196" y="382"/>
                    <a:pt x="196" y="414"/>
                    <a:pt x="196" y="446"/>
                  </a:cubicBezTo>
                  <a:cubicBezTo>
                    <a:pt x="208" y="551"/>
                    <a:pt x="237" y="639"/>
                    <a:pt x="253" y="740"/>
                  </a:cubicBezTo>
                  <a:cubicBezTo>
                    <a:pt x="257" y="700"/>
                    <a:pt x="252" y="651"/>
                    <a:pt x="292" y="647"/>
                  </a:cubicBezTo>
                  <a:cubicBezTo>
                    <a:pt x="290" y="547"/>
                    <a:pt x="250" y="485"/>
                    <a:pt x="256" y="377"/>
                  </a:cubicBezTo>
                  <a:cubicBezTo>
                    <a:pt x="256" y="363"/>
                    <a:pt x="256" y="349"/>
                    <a:pt x="256" y="335"/>
                  </a:cubicBezTo>
                  <a:cubicBezTo>
                    <a:pt x="254" y="325"/>
                    <a:pt x="260" y="307"/>
                    <a:pt x="253" y="302"/>
                  </a:cubicBezTo>
                  <a:cubicBezTo>
                    <a:pt x="253" y="288"/>
                    <a:pt x="253" y="274"/>
                    <a:pt x="253" y="260"/>
                  </a:cubicBezTo>
                  <a:cubicBezTo>
                    <a:pt x="251" y="250"/>
                    <a:pt x="257" y="232"/>
                    <a:pt x="250" y="227"/>
                  </a:cubicBezTo>
                  <a:cubicBezTo>
                    <a:pt x="250" y="221"/>
                    <a:pt x="250" y="215"/>
                    <a:pt x="250" y="209"/>
                  </a:cubicBezTo>
                  <a:cubicBezTo>
                    <a:pt x="250" y="199"/>
                    <a:pt x="250" y="189"/>
                    <a:pt x="250" y="179"/>
                  </a:cubicBezTo>
                  <a:cubicBezTo>
                    <a:pt x="250" y="121"/>
                    <a:pt x="250" y="63"/>
                    <a:pt x="250" y="5"/>
                  </a:cubicBezTo>
                  <a:close/>
                  <a:moveTo>
                    <a:pt x="439" y="1490"/>
                  </a:moveTo>
                  <a:cubicBezTo>
                    <a:pt x="417" y="1473"/>
                    <a:pt x="398" y="1453"/>
                    <a:pt x="361" y="1451"/>
                  </a:cubicBezTo>
                  <a:cubicBezTo>
                    <a:pt x="351" y="1450"/>
                    <a:pt x="341" y="1421"/>
                    <a:pt x="337" y="1433"/>
                  </a:cubicBezTo>
                  <a:cubicBezTo>
                    <a:pt x="366" y="1517"/>
                    <a:pt x="430" y="1566"/>
                    <a:pt x="463" y="1646"/>
                  </a:cubicBezTo>
                  <a:cubicBezTo>
                    <a:pt x="450" y="1599"/>
                    <a:pt x="446" y="1543"/>
                    <a:pt x="439" y="149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95" name="Freeform 40"/>
            <p:cNvSpPr/>
            <p:nvPr/>
          </p:nvSpPr>
          <p:spPr bwMode="auto">
            <a:xfrm>
              <a:off x="4819650" y="4137025"/>
              <a:ext cx="88900" cy="88900"/>
            </a:xfrm>
            <a:custGeom>
              <a:cxnLst>
                <a:cxn ang="0">
                  <a:pos x="0" y="0"/>
                </a:cxn>
                <a:cxn ang="0">
                  <a:pos x="33" y="33"/>
                </a:cxn>
                <a:cxn ang="0">
                  <a:pos x="0" y="0"/>
                </a:cxn>
              </a:cxnLst>
              <a:rect b="b" l="0" r="r" t="0"/>
              <a:pathLst>
                <a:path h="33" w="33">
                  <a:moveTo>
                    <a:pt x="0" y="0"/>
                  </a:moveTo>
                  <a:cubicBezTo>
                    <a:pt x="12" y="10"/>
                    <a:pt x="23" y="21"/>
                    <a:pt x="33" y="33"/>
                  </a:cubicBezTo>
                  <a:cubicBezTo>
                    <a:pt x="21" y="23"/>
                    <a:pt x="10" y="12"/>
                    <a:pt x="0" y="0"/>
                  </a:cubicBezTo>
                  <a:close/>
                </a:path>
              </a:pathLst>
            </a:custGeom>
            <a:solidFill>
              <a:srgbClr val="E9F6F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96" name="Freeform 41"/>
            <p:cNvSpPr/>
            <p:nvPr/>
          </p:nvSpPr>
          <p:spPr bwMode="auto">
            <a:xfrm>
              <a:off x="4699000" y="4087813"/>
              <a:ext cx="79375" cy="80963"/>
            </a:xfrm>
            <a:custGeom>
              <a:cxnLst>
                <a:cxn ang="0">
                  <a:pos x="30" y="3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0" y="30"/>
                </a:cxn>
              </a:cxnLst>
              <a:rect b="b" l="0" r="r" t="0"/>
              <a:pathLst>
                <a:path h="30" w="30">
                  <a:moveTo>
                    <a:pt x="30" y="30"/>
                  </a:moveTo>
                  <a:cubicBezTo>
                    <a:pt x="18" y="23"/>
                    <a:pt x="12" y="10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1" y="9"/>
                    <a:pt x="21" y="19"/>
                    <a:pt x="30" y="30"/>
                  </a:cubicBezTo>
                  <a:close/>
                </a:path>
              </a:pathLst>
            </a:custGeom>
            <a:solidFill>
              <a:srgbClr val="F7FBF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97" name="Freeform 42"/>
            <p:cNvSpPr/>
            <p:nvPr/>
          </p:nvSpPr>
          <p:spPr bwMode="auto">
            <a:xfrm>
              <a:off x="3544888" y="-7938"/>
              <a:ext cx="2097088" cy="5154613"/>
            </a:xfrm>
            <a:custGeom>
              <a:cxnLst>
                <a:cxn ang="0">
                  <a:pos x="126" y="538"/>
                </a:cxn>
                <a:cxn ang="0">
                  <a:pos x="180" y="589"/>
                </a:cxn>
                <a:cxn ang="0">
                  <a:pos x="237" y="844"/>
                </a:cxn>
                <a:cxn ang="0">
                  <a:pos x="252" y="1129"/>
                </a:cxn>
                <a:cxn ang="0">
                  <a:pos x="222" y="1336"/>
                </a:cxn>
                <a:cxn ang="0">
                  <a:pos x="276" y="1537"/>
                </a:cxn>
                <a:cxn ang="0">
                  <a:pos x="261" y="1255"/>
                </a:cxn>
                <a:cxn ang="0">
                  <a:pos x="354" y="832"/>
                </a:cxn>
                <a:cxn ang="0">
                  <a:pos x="282" y="361"/>
                </a:cxn>
                <a:cxn ang="0">
                  <a:pos x="348" y="283"/>
                </a:cxn>
                <a:cxn ang="0">
                  <a:pos x="417" y="652"/>
                </a:cxn>
                <a:cxn ang="0">
                  <a:pos x="381" y="346"/>
                </a:cxn>
                <a:cxn ang="0">
                  <a:pos x="381" y="4"/>
                </a:cxn>
                <a:cxn ang="0">
                  <a:pos x="429" y="349"/>
                </a:cxn>
                <a:cxn ang="0">
                  <a:pos x="435" y="823"/>
                </a:cxn>
                <a:cxn ang="0">
                  <a:pos x="525" y="1429"/>
                </a:cxn>
                <a:cxn ang="0">
                  <a:pos x="738" y="1888"/>
                </a:cxn>
                <a:cxn ang="0">
                  <a:pos x="738" y="1882"/>
                </a:cxn>
                <a:cxn ang="0">
                  <a:pos x="522" y="1435"/>
                </a:cxn>
                <a:cxn ang="0">
                  <a:pos x="429" y="796"/>
                </a:cxn>
                <a:cxn ang="0">
                  <a:pos x="465" y="664"/>
                </a:cxn>
                <a:cxn ang="0">
                  <a:pos x="423" y="349"/>
                </a:cxn>
                <a:cxn ang="0">
                  <a:pos x="414" y="16"/>
                </a:cxn>
                <a:cxn ang="0">
                  <a:pos x="387" y="343"/>
                </a:cxn>
                <a:cxn ang="0">
                  <a:pos x="423" y="655"/>
                </a:cxn>
                <a:cxn ang="0">
                  <a:pos x="342" y="328"/>
                </a:cxn>
                <a:cxn ang="0">
                  <a:pos x="276" y="220"/>
                </a:cxn>
                <a:cxn ang="0">
                  <a:pos x="288" y="472"/>
                </a:cxn>
                <a:cxn ang="0">
                  <a:pos x="351" y="955"/>
                </a:cxn>
                <a:cxn ang="0">
                  <a:pos x="282" y="1384"/>
                </a:cxn>
                <a:cxn ang="0">
                  <a:pos x="183" y="1801"/>
                </a:cxn>
                <a:cxn ang="0">
                  <a:pos x="216" y="1342"/>
                </a:cxn>
                <a:cxn ang="0">
                  <a:pos x="198" y="781"/>
                </a:cxn>
                <a:cxn ang="0">
                  <a:pos x="225" y="151"/>
                </a:cxn>
                <a:cxn ang="0">
                  <a:pos x="12" y="184"/>
                </a:cxn>
                <a:cxn ang="0">
                  <a:pos x="141" y="766"/>
                </a:cxn>
                <a:cxn ang="0">
                  <a:pos x="204" y="1108"/>
                </a:cxn>
                <a:cxn ang="0">
                  <a:pos x="177" y="1462"/>
                </a:cxn>
                <a:cxn ang="0">
                  <a:pos x="138" y="1774"/>
                </a:cxn>
                <a:cxn ang="0">
                  <a:pos x="324" y="1555"/>
                </a:cxn>
                <a:cxn ang="0">
                  <a:pos x="312" y="1189"/>
                </a:cxn>
                <a:cxn ang="0">
                  <a:pos x="387" y="1312"/>
                </a:cxn>
                <a:cxn ang="0">
                  <a:pos x="480" y="1585"/>
                </a:cxn>
                <a:cxn ang="0">
                  <a:pos x="528" y="1615"/>
                </a:cxn>
                <a:cxn ang="0">
                  <a:pos x="549" y="1759"/>
                </a:cxn>
                <a:cxn ang="0">
                  <a:pos x="495" y="1690"/>
                </a:cxn>
                <a:cxn ang="0">
                  <a:pos x="387" y="1369"/>
                </a:cxn>
                <a:cxn ang="0">
                  <a:pos x="318" y="1192"/>
                </a:cxn>
                <a:cxn ang="0">
                  <a:pos x="330" y="1351"/>
                </a:cxn>
                <a:cxn ang="0">
                  <a:pos x="303" y="1600"/>
                </a:cxn>
                <a:cxn ang="0">
                  <a:pos x="132" y="1903"/>
                </a:cxn>
                <a:cxn ang="0">
                  <a:pos x="144" y="1687"/>
                </a:cxn>
                <a:cxn ang="0">
                  <a:pos x="195" y="1108"/>
                </a:cxn>
                <a:cxn ang="0">
                  <a:pos x="123" y="694"/>
                </a:cxn>
                <a:cxn ang="0">
                  <a:pos x="0" y="193"/>
                </a:cxn>
              </a:cxnLst>
              <a:rect b="b" l="0" r="r" t="0"/>
              <a:pathLst>
                <a:path h="1914" w="780">
                  <a:moveTo>
                    <a:pt x="0" y="193"/>
                  </a:moveTo>
                  <a:cubicBezTo>
                    <a:pt x="6" y="178"/>
                    <a:pt x="10" y="174"/>
                    <a:pt x="27" y="175"/>
                  </a:cubicBezTo>
                  <a:cubicBezTo>
                    <a:pt x="59" y="176"/>
                    <a:pt x="56" y="224"/>
                    <a:pt x="60" y="256"/>
                  </a:cubicBezTo>
                  <a:cubicBezTo>
                    <a:pt x="74" y="359"/>
                    <a:pt x="101" y="470"/>
                    <a:pt x="126" y="538"/>
                  </a:cubicBezTo>
                  <a:cubicBezTo>
                    <a:pt x="150" y="455"/>
                    <a:pt x="151" y="373"/>
                    <a:pt x="165" y="274"/>
                  </a:cubicBezTo>
                  <a:cubicBezTo>
                    <a:pt x="169" y="245"/>
                    <a:pt x="171" y="126"/>
                    <a:pt x="225" y="145"/>
                  </a:cubicBezTo>
                  <a:cubicBezTo>
                    <a:pt x="252" y="154"/>
                    <a:pt x="234" y="217"/>
                    <a:pt x="228" y="247"/>
                  </a:cubicBezTo>
                  <a:cubicBezTo>
                    <a:pt x="207" y="361"/>
                    <a:pt x="196" y="480"/>
                    <a:pt x="180" y="589"/>
                  </a:cubicBezTo>
                  <a:cubicBezTo>
                    <a:pt x="175" y="592"/>
                    <a:pt x="175" y="616"/>
                    <a:pt x="180" y="619"/>
                  </a:cubicBezTo>
                  <a:cubicBezTo>
                    <a:pt x="182" y="652"/>
                    <a:pt x="189" y="672"/>
                    <a:pt x="195" y="703"/>
                  </a:cubicBezTo>
                  <a:cubicBezTo>
                    <a:pt x="200" y="727"/>
                    <a:pt x="199" y="757"/>
                    <a:pt x="204" y="778"/>
                  </a:cubicBezTo>
                  <a:cubicBezTo>
                    <a:pt x="209" y="799"/>
                    <a:pt x="238" y="823"/>
                    <a:pt x="237" y="844"/>
                  </a:cubicBezTo>
                  <a:cubicBezTo>
                    <a:pt x="237" y="858"/>
                    <a:pt x="221" y="870"/>
                    <a:pt x="219" y="883"/>
                  </a:cubicBezTo>
                  <a:cubicBezTo>
                    <a:pt x="216" y="907"/>
                    <a:pt x="231" y="940"/>
                    <a:pt x="237" y="967"/>
                  </a:cubicBezTo>
                  <a:cubicBezTo>
                    <a:pt x="244" y="997"/>
                    <a:pt x="247" y="1025"/>
                    <a:pt x="252" y="1057"/>
                  </a:cubicBezTo>
                  <a:cubicBezTo>
                    <a:pt x="252" y="1081"/>
                    <a:pt x="252" y="1105"/>
                    <a:pt x="252" y="1129"/>
                  </a:cubicBezTo>
                  <a:cubicBezTo>
                    <a:pt x="249" y="1174"/>
                    <a:pt x="233" y="1206"/>
                    <a:pt x="225" y="1246"/>
                  </a:cubicBezTo>
                  <a:cubicBezTo>
                    <a:pt x="218" y="1250"/>
                    <a:pt x="224" y="1267"/>
                    <a:pt x="222" y="1276"/>
                  </a:cubicBezTo>
                  <a:cubicBezTo>
                    <a:pt x="222" y="1286"/>
                    <a:pt x="222" y="1296"/>
                    <a:pt x="222" y="1306"/>
                  </a:cubicBezTo>
                  <a:cubicBezTo>
                    <a:pt x="222" y="1316"/>
                    <a:pt x="222" y="1326"/>
                    <a:pt x="222" y="1336"/>
                  </a:cubicBezTo>
                  <a:cubicBezTo>
                    <a:pt x="222" y="1346"/>
                    <a:pt x="222" y="1356"/>
                    <a:pt x="222" y="1366"/>
                  </a:cubicBezTo>
                  <a:cubicBezTo>
                    <a:pt x="217" y="1389"/>
                    <a:pt x="217" y="1433"/>
                    <a:pt x="222" y="1456"/>
                  </a:cubicBezTo>
                  <a:cubicBezTo>
                    <a:pt x="230" y="1567"/>
                    <a:pt x="190" y="1646"/>
                    <a:pt x="198" y="1747"/>
                  </a:cubicBezTo>
                  <a:cubicBezTo>
                    <a:pt x="221" y="1674"/>
                    <a:pt x="230" y="1587"/>
                    <a:pt x="276" y="1537"/>
                  </a:cubicBezTo>
                  <a:cubicBezTo>
                    <a:pt x="281" y="1515"/>
                    <a:pt x="281" y="1472"/>
                    <a:pt x="276" y="1450"/>
                  </a:cubicBezTo>
                  <a:cubicBezTo>
                    <a:pt x="276" y="1433"/>
                    <a:pt x="276" y="1416"/>
                    <a:pt x="276" y="1399"/>
                  </a:cubicBezTo>
                  <a:cubicBezTo>
                    <a:pt x="274" y="1390"/>
                    <a:pt x="280" y="1373"/>
                    <a:pt x="273" y="1369"/>
                  </a:cubicBezTo>
                  <a:cubicBezTo>
                    <a:pt x="271" y="1329"/>
                    <a:pt x="270" y="1288"/>
                    <a:pt x="261" y="1255"/>
                  </a:cubicBezTo>
                  <a:cubicBezTo>
                    <a:pt x="261" y="1231"/>
                    <a:pt x="261" y="1207"/>
                    <a:pt x="261" y="1183"/>
                  </a:cubicBezTo>
                  <a:cubicBezTo>
                    <a:pt x="296" y="1113"/>
                    <a:pt x="310" y="1029"/>
                    <a:pt x="345" y="958"/>
                  </a:cubicBezTo>
                  <a:cubicBezTo>
                    <a:pt x="354" y="940"/>
                    <a:pt x="381" y="905"/>
                    <a:pt x="381" y="889"/>
                  </a:cubicBezTo>
                  <a:cubicBezTo>
                    <a:pt x="381" y="875"/>
                    <a:pt x="362" y="853"/>
                    <a:pt x="354" y="832"/>
                  </a:cubicBezTo>
                  <a:cubicBezTo>
                    <a:pt x="328" y="766"/>
                    <a:pt x="324" y="704"/>
                    <a:pt x="309" y="622"/>
                  </a:cubicBezTo>
                  <a:cubicBezTo>
                    <a:pt x="298" y="562"/>
                    <a:pt x="279" y="508"/>
                    <a:pt x="282" y="460"/>
                  </a:cubicBezTo>
                  <a:cubicBezTo>
                    <a:pt x="287" y="441"/>
                    <a:pt x="287" y="401"/>
                    <a:pt x="282" y="382"/>
                  </a:cubicBezTo>
                  <a:cubicBezTo>
                    <a:pt x="282" y="375"/>
                    <a:pt x="282" y="368"/>
                    <a:pt x="282" y="361"/>
                  </a:cubicBezTo>
                  <a:cubicBezTo>
                    <a:pt x="280" y="350"/>
                    <a:pt x="286" y="331"/>
                    <a:pt x="279" y="325"/>
                  </a:cubicBezTo>
                  <a:cubicBezTo>
                    <a:pt x="274" y="284"/>
                    <a:pt x="275" y="252"/>
                    <a:pt x="267" y="205"/>
                  </a:cubicBezTo>
                  <a:cubicBezTo>
                    <a:pt x="261" y="173"/>
                    <a:pt x="240" y="113"/>
                    <a:pt x="282" y="109"/>
                  </a:cubicBezTo>
                  <a:cubicBezTo>
                    <a:pt x="341" y="103"/>
                    <a:pt x="349" y="227"/>
                    <a:pt x="348" y="283"/>
                  </a:cubicBezTo>
                  <a:cubicBezTo>
                    <a:pt x="350" y="308"/>
                    <a:pt x="344" y="341"/>
                    <a:pt x="351" y="361"/>
                  </a:cubicBezTo>
                  <a:cubicBezTo>
                    <a:pt x="340" y="470"/>
                    <a:pt x="368" y="548"/>
                    <a:pt x="384" y="622"/>
                  </a:cubicBezTo>
                  <a:cubicBezTo>
                    <a:pt x="387" y="635"/>
                    <a:pt x="382" y="655"/>
                    <a:pt x="396" y="661"/>
                  </a:cubicBezTo>
                  <a:cubicBezTo>
                    <a:pt x="404" y="659"/>
                    <a:pt x="408" y="653"/>
                    <a:pt x="417" y="652"/>
                  </a:cubicBezTo>
                  <a:cubicBezTo>
                    <a:pt x="418" y="652"/>
                    <a:pt x="419" y="652"/>
                    <a:pt x="420" y="652"/>
                  </a:cubicBezTo>
                  <a:cubicBezTo>
                    <a:pt x="418" y="643"/>
                    <a:pt x="424" y="626"/>
                    <a:pt x="417" y="622"/>
                  </a:cubicBezTo>
                  <a:cubicBezTo>
                    <a:pt x="402" y="548"/>
                    <a:pt x="379" y="482"/>
                    <a:pt x="381" y="391"/>
                  </a:cubicBezTo>
                  <a:cubicBezTo>
                    <a:pt x="381" y="376"/>
                    <a:pt x="381" y="361"/>
                    <a:pt x="381" y="346"/>
                  </a:cubicBezTo>
                  <a:cubicBezTo>
                    <a:pt x="379" y="336"/>
                    <a:pt x="385" y="318"/>
                    <a:pt x="378" y="313"/>
                  </a:cubicBezTo>
                  <a:cubicBezTo>
                    <a:pt x="380" y="275"/>
                    <a:pt x="374" y="245"/>
                    <a:pt x="375" y="208"/>
                  </a:cubicBezTo>
                  <a:cubicBezTo>
                    <a:pt x="375" y="143"/>
                    <a:pt x="375" y="78"/>
                    <a:pt x="375" y="13"/>
                  </a:cubicBezTo>
                  <a:cubicBezTo>
                    <a:pt x="376" y="9"/>
                    <a:pt x="380" y="8"/>
                    <a:pt x="381" y="4"/>
                  </a:cubicBezTo>
                  <a:cubicBezTo>
                    <a:pt x="393" y="4"/>
                    <a:pt x="405" y="4"/>
                    <a:pt x="417" y="4"/>
                  </a:cubicBezTo>
                  <a:cubicBezTo>
                    <a:pt x="431" y="69"/>
                    <a:pt x="419" y="160"/>
                    <a:pt x="423" y="235"/>
                  </a:cubicBezTo>
                  <a:cubicBezTo>
                    <a:pt x="425" y="248"/>
                    <a:pt x="419" y="269"/>
                    <a:pt x="426" y="277"/>
                  </a:cubicBezTo>
                  <a:cubicBezTo>
                    <a:pt x="424" y="304"/>
                    <a:pt x="431" y="322"/>
                    <a:pt x="429" y="349"/>
                  </a:cubicBezTo>
                  <a:cubicBezTo>
                    <a:pt x="431" y="372"/>
                    <a:pt x="425" y="403"/>
                    <a:pt x="432" y="421"/>
                  </a:cubicBezTo>
                  <a:cubicBezTo>
                    <a:pt x="419" y="507"/>
                    <a:pt x="523" y="661"/>
                    <a:pt x="435" y="697"/>
                  </a:cubicBezTo>
                  <a:cubicBezTo>
                    <a:pt x="428" y="715"/>
                    <a:pt x="434" y="746"/>
                    <a:pt x="432" y="769"/>
                  </a:cubicBezTo>
                  <a:cubicBezTo>
                    <a:pt x="434" y="786"/>
                    <a:pt x="428" y="811"/>
                    <a:pt x="435" y="823"/>
                  </a:cubicBezTo>
                  <a:cubicBezTo>
                    <a:pt x="429" y="853"/>
                    <a:pt x="448" y="872"/>
                    <a:pt x="450" y="898"/>
                  </a:cubicBezTo>
                  <a:cubicBezTo>
                    <a:pt x="458" y="978"/>
                    <a:pt x="405" y="1051"/>
                    <a:pt x="402" y="1129"/>
                  </a:cubicBezTo>
                  <a:cubicBezTo>
                    <a:pt x="397" y="1138"/>
                    <a:pt x="397" y="1168"/>
                    <a:pt x="402" y="1177"/>
                  </a:cubicBezTo>
                  <a:cubicBezTo>
                    <a:pt x="436" y="1268"/>
                    <a:pt x="469" y="1360"/>
                    <a:pt x="525" y="1429"/>
                  </a:cubicBezTo>
                  <a:cubicBezTo>
                    <a:pt x="564" y="1437"/>
                    <a:pt x="609" y="1452"/>
                    <a:pt x="621" y="1489"/>
                  </a:cubicBezTo>
                  <a:cubicBezTo>
                    <a:pt x="628" y="1511"/>
                    <a:pt x="625" y="1542"/>
                    <a:pt x="630" y="1570"/>
                  </a:cubicBezTo>
                  <a:cubicBezTo>
                    <a:pt x="645" y="1650"/>
                    <a:pt x="664" y="1727"/>
                    <a:pt x="696" y="1780"/>
                  </a:cubicBezTo>
                  <a:cubicBezTo>
                    <a:pt x="733" y="1782"/>
                    <a:pt x="780" y="1875"/>
                    <a:pt x="738" y="1888"/>
                  </a:cubicBezTo>
                  <a:cubicBezTo>
                    <a:pt x="684" y="1904"/>
                    <a:pt x="663" y="1809"/>
                    <a:pt x="633" y="1783"/>
                  </a:cubicBezTo>
                  <a:cubicBezTo>
                    <a:pt x="631" y="1798"/>
                    <a:pt x="637" y="1821"/>
                    <a:pt x="630" y="1831"/>
                  </a:cubicBezTo>
                  <a:cubicBezTo>
                    <a:pt x="632" y="1809"/>
                    <a:pt x="626" y="1779"/>
                    <a:pt x="633" y="1762"/>
                  </a:cubicBezTo>
                  <a:cubicBezTo>
                    <a:pt x="660" y="1808"/>
                    <a:pt x="678" y="1872"/>
                    <a:pt x="738" y="1882"/>
                  </a:cubicBezTo>
                  <a:cubicBezTo>
                    <a:pt x="759" y="1849"/>
                    <a:pt x="731" y="1798"/>
                    <a:pt x="696" y="1792"/>
                  </a:cubicBezTo>
                  <a:cubicBezTo>
                    <a:pt x="660" y="1738"/>
                    <a:pt x="636" y="1653"/>
                    <a:pt x="624" y="1576"/>
                  </a:cubicBezTo>
                  <a:cubicBezTo>
                    <a:pt x="619" y="1546"/>
                    <a:pt x="624" y="1510"/>
                    <a:pt x="615" y="1489"/>
                  </a:cubicBezTo>
                  <a:cubicBezTo>
                    <a:pt x="602" y="1457"/>
                    <a:pt x="557" y="1443"/>
                    <a:pt x="522" y="1435"/>
                  </a:cubicBezTo>
                  <a:cubicBezTo>
                    <a:pt x="469" y="1382"/>
                    <a:pt x="454" y="1316"/>
                    <a:pt x="423" y="1246"/>
                  </a:cubicBezTo>
                  <a:cubicBezTo>
                    <a:pt x="413" y="1225"/>
                    <a:pt x="397" y="1202"/>
                    <a:pt x="393" y="1180"/>
                  </a:cubicBezTo>
                  <a:cubicBezTo>
                    <a:pt x="373" y="1067"/>
                    <a:pt x="481" y="946"/>
                    <a:pt x="429" y="856"/>
                  </a:cubicBezTo>
                  <a:cubicBezTo>
                    <a:pt x="429" y="836"/>
                    <a:pt x="429" y="816"/>
                    <a:pt x="429" y="796"/>
                  </a:cubicBezTo>
                  <a:cubicBezTo>
                    <a:pt x="429" y="761"/>
                    <a:pt x="429" y="726"/>
                    <a:pt x="429" y="691"/>
                  </a:cubicBezTo>
                  <a:cubicBezTo>
                    <a:pt x="444" y="688"/>
                    <a:pt x="454" y="680"/>
                    <a:pt x="462" y="670"/>
                  </a:cubicBezTo>
                  <a:cubicBezTo>
                    <a:pt x="462" y="668"/>
                    <a:pt x="462" y="666"/>
                    <a:pt x="462" y="664"/>
                  </a:cubicBezTo>
                  <a:cubicBezTo>
                    <a:pt x="463" y="664"/>
                    <a:pt x="464" y="664"/>
                    <a:pt x="465" y="664"/>
                  </a:cubicBezTo>
                  <a:cubicBezTo>
                    <a:pt x="463" y="653"/>
                    <a:pt x="469" y="634"/>
                    <a:pt x="462" y="628"/>
                  </a:cubicBezTo>
                  <a:cubicBezTo>
                    <a:pt x="454" y="550"/>
                    <a:pt x="422" y="496"/>
                    <a:pt x="426" y="406"/>
                  </a:cubicBezTo>
                  <a:cubicBezTo>
                    <a:pt x="424" y="395"/>
                    <a:pt x="430" y="376"/>
                    <a:pt x="423" y="370"/>
                  </a:cubicBezTo>
                  <a:cubicBezTo>
                    <a:pt x="423" y="363"/>
                    <a:pt x="423" y="356"/>
                    <a:pt x="423" y="349"/>
                  </a:cubicBezTo>
                  <a:cubicBezTo>
                    <a:pt x="421" y="339"/>
                    <a:pt x="427" y="321"/>
                    <a:pt x="420" y="316"/>
                  </a:cubicBezTo>
                  <a:cubicBezTo>
                    <a:pt x="418" y="285"/>
                    <a:pt x="416" y="254"/>
                    <a:pt x="417" y="220"/>
                  </a:cubicBezTo>
                  <a:cubicBezTo>
                    <a:pt x="417" y="180"/>
                    <a:pt x="417" y="140"/>
                    <a:pt x="417" y="100"/>
                  </a:cubicBezTo>
                  <a:cubicBezTo>
                    <a:pt x="415" y="73"/>
                    <a:pt x="421" y="38"/>
                    <a:pt x="414" y="16"/>
                  </a:cubicBezTo>
                  <a:cubicBezTo>
                    <a:pt x="411" y="13"/>
                    <a:pt x="413" y="5"/>
                    <a:pt x="405" y="7"/>
                  </a:cubicBezTo>
                  <a:cubicBezTo>
                    <a:pt x="372" y="0"/>
                    <a:pt x="381" y="39"/>
                    <a:pt x="381" y="58"/>
                  </a:cubicBezTo>
                  <a:cubicBezTo>
                    <a:pt x="381" y="130"/>
                    <a:pt x="381" y="228"/>
                    <a:pt x="384" y="283"/>
                  </a:cubicBezTo>
                  <a:cubicBezTo>
                    <a:pt x="386" y="302"/>
                    <a:pt x="380" y="329"/>
                    <a:pt x="387" y="343"/>
                  </a:cubicBezTo>
                  <a:cubicBezTo>
                    <a:pt x="387" y="357"/>
                    <a:pt x="387" y="371"/>
                    <a:pt x="387" y="385"/>
                  </a:cubicBezTo>
                  <a:cubicBezTo>
                    <a:pt x="389" y="398"/>
                    <a:pt x="383" y="419"/>
                    <a:pt x="390" y="427"/>
                  </a:cubicBezTo>
                  <a:cubicBezTo>
                    <a:pt x="387" y="507"/>
                    <a:pt x="417" y="554"/>
                    <a:pt x="423" y="625"/>
                  </a:cubicBezTo>
                  <a:cubicBezTo>
                    <a:pt x="423" y="635"/>
                    <a:pt x="423" y="645"/>
                    <a:pt x="423" y="655"/>
                  </a:cubicBezTo>
                  <a:cubicBezTo>
                    <a:pt x="407" y="662"/>
                    <a:pt x="392" y="670"/>
                    <a:pt x="387" y="688"/>
                  </a:cubicBezTo>
                  <a:cubicBezTo>
                    <a:pt x="376" y="617"/>
                    <a:pt x="358" y="553"/>
                    <a:pt x="345" y="484"/>
                  </a:cubicBezTo>
                  <a:cubicBezTo>
                    <a:pt x="345" y="443"/>
                    <a:pt x="345" y="402"/>
                    <a:pt x="345" y="361"/>
                  </a:cubicBezTo>
                  <a:cubicBezTo>
                    <a:pt x="343" y="351"/>
                    <a:pt x="349" y="333"/>
                    <a:pt x="342" y="328"/>
                  </a:cubicBezTo>
                  <a:cubicBezTo>
                    <a:pt x="342" y="313"/>
                    <a:pt x="342" y="298"/>
                    <a:pt x="342" y="283"/>
                  </a:cubicBezTo>
                  <a:cubicBezTo>
                    <a:pt x="340" y="274"/>
                    <a:pt x="346" y="257"/>
                    <a:pt x="339" y="253"/>
                  </a:cubicBezTo>
                  <a:cubicBezTo>
                    <a:pt x="342" y="200"/>
                    <a:pt x="323" y="117"/>
                    <a:pt x="288" y="115"/>
                  </a:cubicBezTo>
                  <a:cubicBezTo>
                    <a:pt x="242" y="113"/>
                    <a:pt x="270" y="182"/>
                    <a:pt x="276" y="220"/>
                  </a:cubicBezTo>
                  <a:cubicBezTo>
                    <a:pt x="282" y="258"/>
                    <a:pt x="283" y="280"/>
                    <a:pt x="285" y="316"/>
                  </a:cubicBezTo>
                  <a:cubicBezTo>
                    <a:pt x="287" y="326"/>
                    <a:pt x="281" y="344"/>
                    <a:pt x="288" y="349"/>
                  </a:cubicBezTo>
                  <a:cubicBezTo>
                    <a:pt x="288" y="359"/>
                    <a:pt x="288" y="369"/>
                    <a:pt x="288" y="379"/>
                  </a:cubicBezTo>
                  <a:cubicBezTo>
                    <a:pt x="288" y="410"/>
                    <a:pt x="288" y="441"/>
                    <a:pt x="288" y="472"/>
                  </a:cubicBezTo>
                  <a:cubicBezTo>
                    <a:pt x="296" y="546"/>
                    <a:pt x="316" y="619"/>
                    <a:pt x="330" y="697"/>
                  </a:cubicBezTo>
                  <a:cubicBezTo>
                    <a:pt x="336" y="727"/>
                    <a:pt x="344" y="767"/>
                    <a:pt x="354" y="799"/>
                  </a:cubicBezTo>
                  <a:cubicBezTo>
                    <a:pt x="364" y="829"/>
                    <a:pt x="388" y="872"/>
                    <a:pt x="387" y="892"/>
                  </a:cubicBezTo>
                  <a:cubicBezTo>
                    <a:pt x="386" y="910"/>
                    <a:pt x="361" y="935"/>
                    <a:pt x="351" y="955"/>
                  </a:cubicBezTo>
                  <a:cubicBezTo>
                    <a:pt x="314" y="1026"/>
                    <a:pt x="305" y="1123"/>
                    <a:pt x="270" y="1180"/>
                  </a:cubicBezTo>
                  <a:cubicBezTo>
                    <a:pt x="265" y="1198"/>
                    <a:pt x="265" y="1237"/>
                    <a:pt x="270" y="1255"/>
                  </a:cubicBezTo>
                  <a:cubicBezTo>
                    <a:pt x="273" y="1284"/>
                    <a:pt x="280" y="1309"/>
                    <a:pt x="279" y="1342"/>
                  </a:cubicBezTo>
                  <a:cubicBezTo>
                    <a:pt x="281" y="1355"/>
                    <a:pt x="275" y="1376"/>
                    <a:pt x="282" y="1384"/>
                  </a:cubicBezTo>
                  <a:cubicBezTo>
                    <a:pt x="282" y="1397"/>
                    <a:pt x="282" y="1410"/>
                    <a:pt x="282" y="1423"/>
                  </a:cubicBezTo>
                  <a:cubicBezTo>
                    <a:pt x="282" y="1433"/>
                    <a:pt x="282" y="1443"/>
                    <a:pt x="282" y="1453"/>
                  </a:cubicBezTo>
                  <a:cubicBezTo>
                    <a:pt x="282" y="1483"/>
                    <a:pt x="282" y="1513"/>
                    <a:pt x="282" y="1543"/>
                  </a:cubicBezTo>
                  <a:cubicBezTo>
                    <a:pt x="225" y="1605"/>
                    <a:pt x="223" y="1722"/>
                    <a:pt x="183" y="1801"/>
                  </a:cubicBezTo>
                  <a:cubicBezTo>
                    <a:pt x="183" y="1788"/>
                    <a:pt x="181" y="1794"/>
                    <a:pt x="177" y="1798"/>
                  </a:cubicBezTo>
                  <a:cubicBezTo>
                    <a:pt x="196" y="1721"/>
                    <a:pt x="192" y="1621"/>
                    <a:pt x="213" y="1546"/>
                  </a:cubicBezTo>
                  <a:cubicBezTo>
                    <a:pt x="220" y="1522"/>
                    <a:pt x="214" y="1485"/>
                    <a:pt x="216" y="1456"/>
                  </a:cubicBezTo>
                  <a:cubicBezTo>
                    <a:pt x="216" y="1418"/>
                    <a:pt x="216" y="1380"/>
                    <a:pt x="216" y="1342"/>
                  </a:cubicBezTo>
                  <a:cubicBezTo>
                    <a:pt x="203" y="1257"/>
                    <a:pt x="240" y="1192"/>
                    <a:pt x="246" y="1132"/>
                  </a:cubicBezTo>
                  <a:cubicBezTo>
                    <a:pt x="254" y="1043"/>
                    <a:pt x="221" y="966"/>
                    <a:pt x="213" y="874"/>
                  </a:cubicBezTo>
                  <a:cubicBezTo>
                    <a:pt x="217" y="862"/>
                    <a:pt x="228" y="857"/>
                    <a:pt x="228" y="841"/>
                  </a:cubicBezTo>
                  <a:cubicBezTo>
                    <a:pt x="228" y="821"/>
                    <a:pt x="204" y="805"/>
                    <a:pt x="198" y="781"/>
                  </a:cubicBezTo>
                  <a:cubicBezTo>
                    <a:pt x="186" y="734"/>
                    <a:pt x="193" y="673"/>
                    <a:pt x="174" y="634"/>
                  </a:cubicBezTo>
                  <a:cubicBezTo>
                    <a:pt x="174" y="621"/>
                    <a:pt x="174" y="608"/>
                    <a:pt x="174" y="595"/>
                  </a:cubicBezTo>
                  <a:cubicBezTo>
                    <a:pt x="189" y="482"/>
                    <a:pt x="201" y="360"/>
                    <a:pt x="219" y="256"/>
                  </a:cubicBezTo>
                  <a:cubicBezTo>
                    <a:pt x="225" y="221"/>
                    <a:pt x="241" y="183"/>
                    <a:pt x="225" y="151"/>
                  </a:cubicBezTo>
                  <a:cubicBezTo>
                    <a:pt x="178" y="147"/>
                    <a:pt x="182" y="208"/>
                    <a:pt x="177" y="241"/>
                  </a:cubicBezTo>
                  <a:cubicBezTo>
                    <a:pt x="160" y="348"/>
                    <a:pt x="151" y="479"/>
                    <a:pt x="126" y="571"/>
                  </a:cubicBezTo>
                  <a:cubicBezTo>
                    <a:pt x="101" y="494"/>
                    <a:pt x="74" y="381"/>
                    <a:pt x="57" y="280"/>
                  </a:cubicBezTo>
                  <a:cubicBezTo>
                    <a:pt x="51" y="247"/>
                    <a:pt x="58" y="167"/>
                    <a:pt x="12" y="184"/>
                  </a:cubicBezTo>
                  <a:cubicBezTo>
                    <a:pt x="1" y="279"/>
                    <a:pt x="29" y="369"/>
                    <a:pt x="51" y="451"/>
                  </a:cubicBezTo>
                  <a:cubicBezTo>
                    <a:pt x="69" y="516"/>
                    <a:pt x="74" y="586"/>
                    <a:pt x="99" y="640"/>
                  </a:cubicBezTo>
                  <a:cubicBezTo>
                    <a:pt x="107" y="657"/>
                    <a:pt x="123" y="672"/>
                    <a:pt x="129" y="691"/>
                  </a:cubicBezTo>
                  <a:cubicBezTo>
                    <a:pt x="136" y="713"/>
                    <a:pt x="132" y="742"/>
                    <a:pt x="141" y="766"/>
                  </a:cubicBezTo>
                  <a:cubicBezTo>
                    <a:pt x="148" y="784"/>
                    <a:pt x="161" y="795"/>
                    <a:pt x="165" y="811"/>
                  </a:cubicBezTo>
                  <a:cubicBezTo>
                    <a:pt x="176" y="862"/>
                    <a:pt x="172" y="917"/>
                    <a:pt x="183" y="970"/>
                  </a:cubicBezTo>
                  <a:cubicBezTo>
                    <a:pt x="190" y="1004"/>
                    <a:pt x="205" y="1033"/>
                    <a:pt x="204" y="1069"/>
                  </a:cubicBezTo>
                  <a:cubicBezTo>
                    <a:pt x="204" y="1082"/>
                    <a:pt x="204" y="1095"/>
                    <a:pt x="204" y="1108"/>
                  </a:cubicBezTo>
                  <a:cubicBezTo>
                    <a:pt x="203" y="1166"/>
                    <a:pt x="179" y="1201"/>
                    <a:pt x="171" y="1252"/>
                  </a:cubicBezTo>
                  <a:cubicBezTo>
                    <a:pt x="166" y="1260"/>
                    <a:pt x="166" y="1289"/>
                    <a:pt x="171" y="1297"/>
                  </a:cubicBezTo>
                  <a:cubicBezTo>
                    <a:pt x="171" y="1338"/>
                    <a:pt x="175" y="1375"/>
                    <a:pt x="177" y="1414"/>
                  </a:cubicBezTo>
                  <a:cubicBezTo>
                    <a:pt x="177" y="1430"/>
                    <a:pt x="177" y="1446"/>
                    <a:pt x="177" y="1462"/>
                  </a:cubicBezTo>
                  <a:cubicBezTo>
                    <a:pt x="177" y="1502"/>
                    <a:pt x="168" y="1539"/>
                    <a:pt x="162" y="1579"/>
                  </a:cubicBezTo>
                  <a:cubicBezTo>
                    <a:pt x="156" y="1619"/>
                    <a:pt x="157" y="1661"/>
                    <a:pt x="150" y="1699"/>
                  </a:cubicBezTo>
                  <a:cubicBezTo>
                    <a:pt x="147" y="1713"/>
                    <a:pt x="139" y="1724"/>
                    <a:pt x="138" y="1738"/>
                  </a:cubicBezTo>
                  <a:cubicBezTo>
                    <a:pt x="137" y="1749"/>
                    <a:pt x="140" y="1762"/>
                    <a:pt x="138" y="1774"/>
                  </a:cubicBezTo>
                  <a:cubicBezTo>
                    <a:pt x="130" y="1813"/>
                    <a:pt x="89" y="1848"/>
                    <a:pt x="108" y="1894"/>
                  </a:cubicBezTo>
                  <a:cubicBezTo>
                    <a:pt x="124" y="1903"/>
                    <a:pt x="137" y="1892"/>
                    <a:pt x="144" y="1882"/>
                  </a:cubicBezTo>
                  <a:cubicBezTo>
                    <a:pt x="140" y="1909"/>
                    <a:pt x="165" y="1907"/>
                    <a:pt x="189" y="1906"/>
                  </a:cubicBezTo>
                  <a:cubicBezTo>
                    <a:pt x="250" y="1805"/>
                    <a:pt x="246" y="1639"/>
                    <a:pt x="324" y="1555"/>
                  </a:cubicBezTo>
                  <a:cubicBezTo>
                    <a:pt x="331" y="1547"/>
                    <a:pt x="325" y="1526"/>
                    <a:pt x="327" y="1513"/>
                  </a:cubicBezTo>
                  <a:cubicBezTo>
                    <a:pt x="325" y="1475"/>
                    <a:pt x="331" y="1429"/>
                    <a:pt x="324" y="1396"/>
                  </a:cubicBezTo>
                  <a:cubicBezTo>
                    <a:pt x="325" y="1340"/>
                    <a:pt x="323" y="1287"/>
                    <a:pt x="312" y="1243"/>
                  </a:cubicBezTo>
                  <a:cubicBezTo>
                    <a:pt x="312" y="1225"/>
                    <a:pt x="312" y="1207"/>
                    <a:pt x="312" y="1189"/>
                  </a:cubicBezTo>
                  <a:cubicBezTo>
                    <a:pt x="321" y="1166"/>
                    <a:pt x="332" y="1145"/>
                    <a:pt x="342" y="1123"/>
                  </a:cubicBezTo>
                  <a:cubicBezTo>
                    <a:pt x="342" y="1129"/>
                    <a:pt x="342" y="1135"/>
                    <a:pt x="342" y="1141"/>
                  </a:cubicBezTo>
                  <a:cubicBezTo>
                    <a:pt x="337" y="1149"/>
                    <a:pt x="337" y="1178"/>
                    <a:pt x="342" y="1186"/>
                  </a:cubicBezTo>
                  <a:cubicBezTo>
                    <a:pt x="341" y="1240"/>
                    <a:pt x="379" y="1267"/>
                    <a:pt x="387" y="1312"/>
                  </a:cubicBezTo>
                  <a:cubicBezTo>
                    <a:pt x="394" y="1351"/>
                    <a:pt x="394" y="1369"/>
                    <a:pt x="396" y="1408"/>
                  </a:cubicBezTo>
                  <a:cubicBezTo>
                    <a:pt x="398" y="1419"/>
                    <a:pt x="392" y="1438"/>
                    <a:pt x="399" y="1444"/>
                  </a:cubicBezTo>
                  <a:cubicBezTo>
                    <a:pt x="402" y="1479"/>
                    <a:pt x="409" y="1510"/>
                    <a:pt x="426" y="1531"/>
                  </a:cubicBezTo>
                  <a:cubicBezTo>
                    <a:pt x="443" y="1550"/>
                    <a:pt x="461" y="1568"/>
                    <a:pt x="480" y="1585"/>
                  </a:cubicBezTo>
                  <a:cubicBezTo>
                    <a:pt x="488" y="1628"/>
                    <a:pt x="511" y="1725"/>
                    <a:pt x="510" y="1777"/>
                  </a:cubicBezTo>
                  <a:cubicBezTo>
                    <a:pt x="510" y="1799"/>
                    <a:pt x="473" y="1867"/>
                    <a:pt x="507" y="1873"/>
                  </a:cubicBezTo>
                  <a:cubicBezTo>
                    <a:pt x="535" y="1878"/>
                    <a:pt x="542" y="1817"/>
                    <a:pt x="543" y="1801"/>
                  </a:cubicBezTo>
                  <a:cubicBezTo>
                    <a:pt x="549" y="1725"/>
                    <a:pt x="527" y="1665"/>
                    <a:pt x="528" y="1615"/>
                  </a:cubicBezTo>
                  <a:cubicBezTo>
                    <a:pt x="531" y="1631"/>
                    <a:pt x="540" y="1641"/>
                    <a:pt x="543" y="1657"/>
                  </a:cubicBezTo>
                  <a:cubicBezTo>
                    <a:pt x="539" y="1670"/>
                    <a:pt x="545" y="1699"/>
                    <a:pt x="546" y="1717"/>
                  </a:cubicBezTo>
                  <a:cubicBezTo>
                    <a:pt x="548" y="1726"/>
                    <a:pt x="542" y="1743"/>
                    <a:pt x="549" y="1747"/>
                  </a:cubicBezTo>
                  <a:cubicBezTo>
                    <a:pt x="549" y="1751"/>
                    <a:pt x="549" y="1755"/>
                    <a:pt x="549" y="1759"/>
                  </a:cubicBezTo>
                  <a:cubicBezTo>
                    <a:pt x="549" y="1772"/>
                    <a:pt x="549" y="1785"/>
                    <a:pt x="549" y="1798"/>
                  </a:cubicBezTo>
                  <a:cubicBezTo>
                    <a:pt x="553" y="1840"/>
                    <a:pt x="523" y="1910"/>
                    <a:pt x="486" y="1864"/>
                  </a:cubicBezTo>
                  <a:cubicBezTo>
                    <a:pt x="486" y="1853"/>
                    <a:pt x="486" y="1842"/>
                    <a:pt x="486" y="1831"/>
                  </a:cubicBezTo>
                  <a:cubicBezTo>
                    <a:pt x="511" y="1801"/>
                    <a:pt x="501" y="1744"/>
                    <a:pt x="495" y="1690"/>
                  </a:cubicBezTo>
                  <a:cubicBezTo>
                    <a:pt x="492" y="1657"/>
                    <a:pt x="485" y="1612"/>
                    <a:pt x="477" y="1594"/>
                  </a:cubicBezTo>
                  <a:cubicBezTo>
                    <a:pt x="464" y="1566"/>
                    <a:pt x="420" y="1549"/>
                    <a:pt x="405" y="1513"/>
                  </a:cubicBezTo>
                  <a:cubicBezTo>
                    <a:pt x="391" y="1478"/>
                    <a:pt x="391" y="1449"/>
                    <a:pt x="390" y="1402"/>
                  </a:cubicBezTo>
                  <a:cubicBezTo>
                    <a:pt x="388" y="1392"/>
                    <a:pt x="394" y="1374"/>
                    <a:pt x="387" y="1369"/>
                  </a:cubicBezTo>
                  <a:cubicBezTo>
                    <a:pt x="389" y="1358"/>
                    <a:pt x="381" y="1357"/>
                    <a:pt x="381" y="1348"/>
                  </a:cubicBezTo>
                  <a:cubicBezTo>
                    <a:pt x="379" y="1337"/>
                    <a:pt x="385" y="1318"/>
                    <a:pt x="378" y="1312"/>
                  </a:cubicBezTo>
                  <a:cubicBezTo>
                    <a:pt x="361" y="1264"/>
                    <a:pt x="337" y="1223"/>
                    <a:pt x="330" y="1165"/>
                  </a:cubicBezTo>
                  <a:cubicBezTo>
                    <a:pt x="328" y="1176"/>
                    <a:pt x="322" y="1183"/>
                    <a:pt x="318" y="1192"/>
                  </a:cubicBezTo>
                  <a:cubicBezTo>
                    <a:pt x="313" y="1201"/>
                    <a:pt x="313" y="1231"/>
                    <a:pt x="318" y="1240"/>
                  </a:cubicBezTo>
                  <a:cubicBezTo>
                    <a:pt x="324" y="1260"/>
                    <a:pt x="325" y="1285"/>
                    <a:pt x="327" y="1309"/>
                  </a:cubicBezTo>
                  <a:cubicBezTo>
                    <a:pt x="329" y="1318"/>
                    <a:pt x="323" y="1335"/>
                    <a:pt x="330" y="1339"/>
                  </a:cubicBezTo>
                  <a:cubicBezTo>
                    <a:pt x="330" y="1343"/>
                    <a:pt x="330" y="1347"/>
                    <a:pt x="330" y="1351"/>
                  </a:cubicBezTo>
                  <a:cubicBezTo>
                    <a:pt x="332" y="1365"/>
                    <a:pt x="326" y="1387"/>
                    <a:pt x="333" y="1396"/>
                  </a:cubicBezTo>
                  <a:cubicBezTo>
                    <a:pt x="333" y="1404"/>
                    <a:pt x="333" y="1412"/>
                    <a:pt x="333" y="1420"/>
                  </a:cubicBezTo>
                  <a:cubicBezTo>
                    <a:pt x="333" y="1451"/>
                    <a:pt x="333" y="1482"/>
                    <a:pt x="333" y="1513"/>
                  </a:cubicBezTo>
                  <a:cubicBezTo>
                    <a:pt x="341" y="1560"/>
                    <a:pt x="319" y="1572"/>
                    <a:pt x="303" y="1600"/>
                  </a:cubicBezTo>
                  <a:cubicBezTo>
                    <a:pt x="250" y="1689"/>
                    <a:pt x="250" y="1837"/>
                    <a:pt x="186" y="1915"/>
                  </a:cubicBezTo>
                  <a:cubicBezTo>
                    <a:pt x="177" y="1915"/>
                    <a:pt x="168" y="1915"/>
                    <a:pt x="159" y="1915"/>
                  </a:cubicBezTo>
                  <a:cubicBezTo>
                    <a:pt x="159" y="1914"/>
                    <a:pt x="159" y="1913"/>
                    <a:pt x="159" y="1912"/>
                  </a:cubicBezTo>
                  <a:cubicBezTo>
                    <a:pt x="151" y="1913"/>
                    <a:pt x="145" y="1906"/>
                    <a:pt x="132" y="1903"/>
                  </a:cubicBezTo>
                  <a:cubicBezTo>
                    <a:pt x="117" y="1899"/>
                    <a:pt x="107" y="1906"/>
                    <a:pt x="99" y="1891"/>
                  </a:cubicBezTo>
                  <a:cubicBezTo>
                    <a:pt x="79" y="1855"/>
                    <a:pt x="125" y="1805"/>
                    <a:pt x="132" y="1771"/>
                  </a:cubicBezTo>
                  <a:cubicBezTo>
                    <a:pt x="135" y="1757"/>
                    <a:pt x="130" y="1742"/>
                    <a:pt x="132" y="1726"/>
                  </a:cubicBezTo>
                  <a:cubicBezTo>
                    <a:pt x="134" y="1713"/>
                    <a:pt x="142" y="1700"/>
                    <a:pt x="144" y="1687"/>
                  </a:cubicBezTo>
                  <a:cubicBezTo>
                    <a:pt x="152" y="1631"/>
                    <a:pt x="157" y="1571"/>
                    <a:pt x="165" y="1513"/>
                  </a:cubicBezTo>
                  <a:cubicBezTo>
                    <a:pt x="174" y="1449"/>
                    <a:pt x="170" y="1386"/>
                    <a:pt x="165" y="1330"/>
                  </a:cubicBezTo>
                  <a:cubicBezTo>
                    <a:pt x="165" y="1297"/>
                    <a:pt x="165" y="1264"/>
                    <a:pt x="165" y="1231"/>
                  </a:cubicBezTo>
                  <a:cubicBezTo>
                    <a:pt x="179" y="1194"/>
                    <a:pt x="196" y="1160"/>
                    <a:pt x="195" y="1108"/>
                  </a:cubicBezTo>
                  <a:cubicBezTo>
                    <a:pt x="200" y="1098"/>
                    <a:pt x="200" y="1067"/>
                    <a:pt x="195" y="1057"/>
                  </a:cubicBezTo>
                  <a:cubicBezTo>
                    <a:pt x="196" y="1017"/>
                    <a:pt x="181" y="993"/>
                    <a:pt x="174" y="958"/>
                  </a:cubicBezTo>
                  <a:cubicBezTo>
                    <a:pt x="165" y="910"/>
                    <a:pt x="171" y="856"/>
                    <a:pt x="159" y="814"/>
                  </a:cubicBezTo>
                  <a:cubicBezTo>
                    <a:pt x="149" y="777"/>
                    <a:pt x="114" y="740"/>
                    <a:pt x="123" y="694"/>
                  </a:cubicBezTo>
                  <a:cubicBezTo>
                    <a:pt x="78" y="643"/>
                    <a:pt x="74" y="576"/>
                    <a:pt x="60" y="502"/>
                  </a:cubicBezTo>
                  <a:cubicBezTo>
                    <a:pt x="52" y="461"/>
                    <a:pt x="37" y="415"/>
                    <a:pt x="27" y="370"/>
                  </a:cubicBezTo>
                  <a:cubicBezTo>
                    <a:pt x="16" y="323"/>
                    <a:pt x="2" y="276"/>
                    <a:pt x="0" y="229"/>
                  </a:cubicBezTo>
                  <a:cubicBezTo>
                    <a:pt x="0" y="217"/>
                    <a:pt x="0" y="205"/>
                    <a:pt x="0" y="193"/>
                  </a:cubicBezTo>
                  <a:close/>
                </a:path>
              </a:pathLst>
            </a:custGeom>
            <a:solidFill>
              <a:srgbClr val="54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98" name="Freeform 43"/>
            <p:cNvSpPr/>
            <p:nvPr/>
          </p:nvSpPr>
          <p:spPr bwMode="auto">
            <a:xfrm>
              <a:off x="4699000" y="4097338"/>
              <a:ext cx="79375" cy="79375"/>
            </a:xfrm>
            <a:custGeom>
              <a:cxnLst>
                <a:cxn ang="0">
                  <a:pos x="0" y="0"/>
                </a:cxn>
                <a:cxn ang="0">
                  <a:pos x="30" y="27"/>
                </a:cxn>
                <a:cxn ang="0">
                  <a:pos x="30" y="30"/>
                </a:cxn>
                <a:cxn ang="0">
                  <a:pos x="0" y="0"/>
                </a:cxn>
              </a:cxnLst>
              <a:rect b="b" l="0" r="r" t="0"/>
              <a:pathLst>
                <a:path h="30" w="30">
                  <a:moveTo>
                    <a:pt x="0" y="0"/>
                  </a:moveTo>
                  <a:cubicBezTo>
                    <a:pt x="12" y="7"/>
                    <a:pt x="18" y="20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19" y="21"/>
                    <a:pt x="9" y="11"/>
                    <a:pt x="0" y="0"/>
                  </a:cubicBezTo>
                  <a:close/>
                </a:path>
              </a:pathLst>
            </a:custGeom>
            <a:solidFill>
              <a:srgbClr val="BDE4F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499" name="Freeform 44"/>
            <p:cNvSpPr/>
            <p:nvPr/>
          </p:nvSpPr>
          <p:spPr bwMode="auto">
            <a:xfrm>
              <a:off x="4691063" y="4113213"/>
              <a:ext cx="144463" cy="144463"/>
            </a:xfrm>
            <a:custGeom>
              <a:cxnLst>
                <a:cxn ang="0">
                  <a:pos x="0" y="0"/>
                </a:cxn>
                <a:cxn ang="0">
                  <a:pos x="54" y="54"/>
                </a:cxn>
                <a:cxn ang="0">
                  <a:pos x="0" y="0"/>
                </a:cxn>
              </a:cxnLst>
              <a:rect b="b" l="0" r="r" t="0"/>
              <a:pathLst>
                <a:path h="54" w="54">
                  <a:moveTo>
                    <a:pt x="0" y="0"/>
                  </a:moveTo>
                  <a:cubicBezTo>
                    <a:pt x="19" y="17"/>
                    <a:pt x="37" y="35"/>
                    <a:pt x="54" y="54"/>
                  </a:cubicBezTo>
                  <a:cubicBezTo>
                    <a:pt x="35" y="37"/>
                    <a:pt x="17" y="19"/>
                    <a:pt x="0" y="0"/>
                  </a:cubicBezTo>
                  <a:close/>
                </a:path>
              </a:pathLst>
            </a:custGeom>
            <a:solidFill>
              <a:srgbClr val="71C5E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00" name="Freeform 45"/>
            <p:cNvSpPr>
              <a:spLocks noEditPoints="1"/>
            </p:cNvSpPr>
            <p:nvPr/>
          </p:nvSpPr>
          <p:spPr bwMode="auto">
            <a:xfrm>
              <a:off x="4695825" y="3814763"/>
              <a:ext cx="212725" cy="395288"/>
            </a:xfrm>
            <a:custGeom>
              <a:cxnLst>
                <a:cxn ang="0">
                  <a:pos x="46" y="117"/>
                </a:cxn>
                <a:cxn ang="0">
                  <a:pos x="4" y="0"/>
                </a:cxn>
                <a:cxn ang="0">
                  <a:pos x="79" y="147"/>
                </a:cxn>
                <a:cxn ang="0">
                  <a:pos x="46" y="117"/>
                </a:cxn>
                <a:cxn ang="0">
                  <a:pos x="28" y="93"/>
                </a:cxn>
                <a:cxn ang="0">
                  <a:pos x="13" y="60"/>
                </a:cxn>
                <a:cxn ang="0">
                  <a:pos x="28" y="93"/>
                </a:cxn>
              </a:cxnLst>
              <a:rect b="b" l="0" r="r" t="0"/>
              <a:pathLst>
                <a:path h="147" w="79">
                  <a:moveTo>
                    <a:pt x="46" y="117"/>
                  </a:moveTo>
                  <a:cubicBezTo>
                    <a:pt x="9" y="103"/>
                    <a:pt x="0" y="45"/>
                    <a:pt x="4" y="0"/>
                  </a:cubicBezTo>
                  <a:cubicBezTo>
                    <a:pt x="12" y="66"/>
                    <a:pt x="50" y="102"/>
                    <a:pt x="79" y="147"/>
                  </a:cubicBezTo>
                  <a:cubicBezTo>
                    <a:pt x="66" y="139"/>
                    <a:pt x="59" y="125"/>
                    <a:pt x="46" y="117"/>
                  </a:cubicBezTo>
                  <a:close/>
                  <a:moveTo>
                    <a:pt x="28" y="93"/>
                  </a:moveTo>
                  <a:cubicBezTo>
                    <a:pt x="24" y="81"/>
                    <a:pt x="20" y="69"/>
                    <a:pt x="13" y="60"/>
                  </a:cubicBezTo>
                  <a:cubicBezTo>
                    <a:pt x="15" y="74"/>
                    <a:pt x="19" y="86"/>
                    <a:pt x="28" y="93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01" name="Freeform 46"/>
            <p:cNvSpPr/>
            <p:nvPr/>
          </p:nvSpPr>
          <p:spPr bwMode="auto">
            <a:xfrm>
              <a:off x="4819650" y="4129088"/>
              <a:ext cx="96838" cy="96838"/>
            </a:xfrm>
            <a:custGeom>
              <a:cxnLst>
                <a:cxn ang="0">
                  <a:pos x="33" y="3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3" y="30"/>
                </a:cxn>
                <a:cxn ang="0">
                  <a:pos x="36" y="36"/>
                </a:cxn>
                <a:cxn ang="0">
                  <a:pos x="33" y="36"/>
                </a:cxn>
              </a:cxnLst>
              <a:rect b="b" l="0" r="r" t="0"/>
              <a:pathLst>
                <a:path h="36" w="36">
                  <a:moveTo>
                    <a:pt x="33" y="36"/>
                  </a:moveTo>
                  <a:cubicBezTo>
                    <a:pt x="23" y="24"/>
                    <a:pt x="12" y="1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3" y="8"/>
                    <a:pt x="20" y="22"/>
                    <a:pt x="33" y="30"/>
                  </a:cubicBezTo>
                  <a:cubicBezTo>
                    <a:pt x="35" y="31"/>
                    <a:pt x="36" y="33"/>
                    <a:pt x="36" y="36"/>
                  </a:cubicBezTo>
                  <a:cubicBezTo>
                    <a:pt x="35" y="36"/>
                    <a:pt x="34" y="36"/>
                    <a:pt x="33" y="36"/>
                  </a:cubicBezTo>
                  <a:close/>
                </a:path>
              </a:pathLst>
            </a:custGeom>
            <a:solidFill>
              <a:srgbClr val="B0DFE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02" name="Freeform 47"/>
            <p:cNvSpPr>
              <a:spLocks noEditPoints="1"/>
            </p:cNvSpPr>
            <p:nvPr/>
          </p:nvSpPr>
          <p:spPr bwMode="auto">
            <a:xfrm>
              <a:off x="4827588" y="3846513"/>
              <a:ext cx="339725" cy="604838"/>
            </a:xfrm>
            <a:custGeom>
              <a:cxnLst>
                <a:cxn ang="0">
                  <a:pos x="126" y="225"/>
                </a:cxn>
                <a:cxn ang="0">
                  <a:pos x="0" y="12"/>
                </a:cxn>
                <a:cxn ang="0">
                  <a:pos x="24" y="30"/>
                </a:cxn>
                <a:cxn ang="0">
                  <a:pos x="102" y="69"/>
                </a:cxn>
                <a:cxn ang="0">
                  <a:pos x="126" y="225"/>
                </a:cxn>
                <a:cxn ang="0">
                  <a:pos x="96" y="150"/>
                </a:cxn>
                <a:cxn ang="0">
                  <a:pos x="105" y="165"/>
                </a:cxn>
                <a:cxn ang="0">
                  <a:pos x="96" y="78"/>
                </a:cxn>
                <a:cxn ang="0">
                  <a:pos x="21" y="36"/>
                </a:cxn>
                <a:cxn ang="0">
                  <a:pos x="21" y="45"/>
                </a:cxn>
                <a:cxn ang="0">
                  <a:pos x="24" y="45"/>
                </a:cxn>
                <a:cxn ang="0">
                  <a:pos x="96" y="150"/>
                </a:cxn>
              </a:cxnLst>
              <a:rect b="b" l="0" r="r" t="0"/>
              <a:pathLst>
                <a:path h="225" w="125">
                  <a:moveTo>
                    <a:pt x="126" y="225"/>
                  </a:moveTo>
                  <a:cubicBezTo>
                    <a:pt x="93" y="145"/>
                    <a:pt x="29" y="96"/>
                    <a:pt x="0" y="12"/>
                  </a:cubicBezTo>
                  <a:cubicBezTo>
                    <a:pt x="4" y="0"/>
                    <a:pt x="14" y="29"/>
                    <a:pt x="24" y="30"/>
                  </a:cubicBezTo>
                  <a:cubicBezTo>
                    <a:pt x="61" y="32"/>
                    <a:pt x="80" y="52"/>
                    <a:pt x="102" y="69"/>
                  </a:cubicBezTo>
                  <a:cubicBezTo>
                    <a:pt x="109" y="122"/>
                    <a:pt x="113" y="178"/>
                    <a:pt x="126" y="225"/>
                  </a:cubicBezTo>
                  <a:close/>
                  <a:moveTo>
                    <a:pt x="96" y="150"/>
                  </a:moveTo>
                  <a:cubicBezTo>
                    <a:pt x="96" y="158"/>
                    <a:pt x="102" y="160"/>
                    <a:pt x="105" y="165"/>
                  </a:cubicBezTo>
                  <a:cubicBezTo>
                    <a:pt x="108" y="130"/>
                    <a:pt x="93" y="113"/>
                    <a:pt x="96" y="78"/>
                  </a:cubicBezTo>
                  <a:cubicBezTo>
                    <a:pt x="79" y="56"/>
                    <a:pt x="55" y="41"/>
                    <a:pt x="21" y="36"/>
                  </a:cubicBezTo>
                  <a:cubicBezTo>
                    <a:pt x="21" y="39"/>
                    <a:pt x="21" y="42"/>
                    <a:pt x="21" y="45"/>
                  </a:cubicBezTo>
                  <a:cubicBezTo>
                    <a:pt x="22" y="45"/>
                    <a:pt x="23" y="45"/>
                    <a:pt x="24" y="45"/>
                  </a:cubicBezTo>
                  <a:cubicBezTo>
                    <a:pt x="42" y="86"/>
                    <a:pt x="67" y="120"/>
                    <a:pt x="96" y="150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03" name="Freeform 48"/>
            <p:cNvSpPr/>
            <p:nvPr/>
          </p:nvSpPr>
          <p:spPr bwMode="auto">
            <a:xfrm>
              <a:off x="4884738" y="3943350"/>
              <a:ext cx="233363" cy="347663"/>
            </a:xfrm>
            <a:custGeom>
              <a:cxnLst>
                <a:cxn ang="0">
                  <a:pos x="3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75" y="42"/>
                </a:cxn>
                <a:cxn ang="0">
                  <a:pos x="84" y="129"/>
                </a:cxn>
                <a:cxn ang="0">
                  <a:pos x="75" y="114"/>
                </a:cxn>
                <a:cxn ang="0">
                  <a:pos x="3" y="9"/>
                </a:cxn>
              </a:cxnLst>
              <a:rect b="b" l="0" r="r" t="0"/>
              <a:pathLst>
                <a:path h="129" w="87">
                  <a:moveTo>
                    <a:pt x="3" y="9"/>
                  </a:moveTo>
                  <a:cubicBezTo>
                    <a:pt x="2" y="9"/>
                    <a:pt x="1" y="9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34" y="5"/>
                    <a:pt x="58" y="20"/>
                    <a:pt x="75" y="42"/>
                  </a:cubicBezTo>
                  <a:cubicBezTo>
                    <a:pt x="72" y="77"/>
                    <a:pt x="87" y="94"/>
                    <a:pt x="84" y="129"/>
                  </a:cubicBezTo>
                  <a:cubicBezTo>
                    <a:pt x="81" y="124"/>
                    <a:pt x="75" y="122"/>
                    <a:pt x="75" y="114"/>
                  </a:cubicBezTo>
                  <a:cubicBezTo>
                    <a:pt x="77" y="53"/>
                    <a:pt x="60" y="11"/>
                    <a:pt x="3" y="9"/>
                  </a:cubicBezTo>
                  <a:close/>
                </a:path>
              </a:pathLst>
            </a:custGeom>
            <a:solidFill>
              <a:srgbClr val="54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04" name="Freeform 49"/>
            <p:cNvSpPr/>
            <p:nvPr/>
          </p:nvSpPr>
          <p:spPr bwMode="auto">
            <a:xfrm>
              <a:off x="3979863" y="4803775"/>
              <a:ext cx="57150" cy="165100"/>
            </a:xfrm>
            <a:custGeom>
              <a:cxnLst>
                <a:cxn ang="0">
                  <a:pos x="21" y="13"/>
                </a:cxn>
                <a:cxn ang="0">
                  <a:pos x="0" y="61"/>
                </a:cxn>
                <a:cxn ang="0">
                  <a:pos x="15" y="10"/>
                </a:cxn>
                <a:cxn ang="0">
                  <a:pos x="21" y="13"/>
                </a:cxn>
              </a:cxnLst>
              <a:rect b="b" l="0" r="r" t="0"/>
              <a:pathLst>
                <a:path h="61" w="21">
                  <a:moveTo>
                    <a:pt x="21" y="13"/>
                  </a:moveTo>
                  <a:cubicBezTo>
                    <a:pt x="14" y="29"/>
                    <a:pt x="16" y="54"/>
                    <a:pt x="0" y="61"/>
                  </a:cubicBezTo>
                  <a:cubicBezTo>
                    <a:pt x="3" y="42"/>
                    <a:pt x="12" y="29"/>
                    <a:pt x="15" y="10"/>
                  </a:cubicBezTo>
                  <a:cubicBezTo>
                    <a:pt x="19" y="6"/>
                    <a:pt x="21" y="0"/>
                    <a:pt x="21" y="13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05" name="Freeform 50"/>
            <p:cNvSpPr/>
            <p:nvPr/>
          </p:nvSpPr>
          <p:spPr bwMode="auto">
            <a:xfrm>
              <a:off x="4575175" y="34925"/>
              <a:ext cx="19050" cy="468313"/>
            </a:xfrm>
            <a:custGeom>
              <a:cxnLst>
                <a:cxn ang="0">
                  <a:pos x="7" y="0"/>
                </a:cxn>
                <a:cxn ang="0">
                  <a:pos x="7" y="174"/>
                </a:cxn>
                <a:cxn ang="0">
                  <a:pos x="4" y="174"/>
                </a:cxn>
                <a:cxn ang="0">
                  <a:pos x="7" y="0"/>
                </a:cxn>
              </a:cxnLst>
              <a:rect b="b" l="0" r="r" t="0"/>
              <a:pathLst>
                <a:path h="174" w="7">
                  <a:moveTo>
                    <a:pt x="7" y="0"/>
                  </a:moveTo>
                  <a:cubicBezTo>
                    <a:pt x="7" y="58"/>
                    <a:pt x="7" y="116"/>
                    <a:pt x="7" y="174"/>
                  </a:cubicBezTo>
                  <a:cubicBezTo>
                    <a:pt x="6" y="174"/>
                    <a:pt x="5" y="174"/>
                    <a:pt x="4" y="174"/>
                  </a:cubicBezTo>
                  <a:cubicBezTo>
                    <a:pt x="6" y="117"/>
                    <a:pt x="0" y="52"/>
                    <a:pt x="7" y="0"/>
                  </a:cubicBezTo>
                  <a:close/>
                </a:path>
              </a:pathLst>
            </a:custGeom>
            <a:solidFill>
              <a:srgbClr val="E9F6F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06" name="Freeform 51"/>
            <p:cNvSpPr/>
            <p:nvPr/>
          </p:nvSpPr>
          <p:spPr bwMode="auto">
            <a:xfrm>
              <a:off x="4540250" y="26988"/>
              <a:ext cx="12700" cy="525463"/>
            </a:xfrm>
            <a:custGeom>
              <a:cxnLst>
                <a:cxn ang="0">
                  <a:pos x="5" y="0"/>
                </a:cxn>
                <a:cxn ang="0">
                  <a:pos x="5" y="195"/>
                </a:cxn>
                <a:cxn ang="0">
                  <a:pos x="5" y="0"/>
                </a:cxn>
              </a:cxnLst>
              <a:rect b="b" l="0" r="r" t="0"/>
              <a:pathLst>
                <a:path h="195" w="5">
                  <a:moveTo>
                    <a:pt x="5" y="0"/>
                  </a:moveTo>
                  <a:cubicBezTo>
                    <a:pt x="5" y="65"/>
                    <a:pt x="5" y="130"/>
                    <a:pt x="5" y="195"/>
                  </a:cubicBezTo>
                  <a:cubicBezTo>
                    <a:pt x="0" y="137"/>
                    <a:pt x="0" y="58"/>
                    <a:pt x="5" y="0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07" name="Freeform 52"/>
            <p:cNvSpPr/>
            <p:nvPr/>
          </p:nvSpPr>
          <p:spPr bwMode="auto">
            <a:xfrm>
              <a:off x="4575175" y="503238"/>
              <a:ext cx="19050" cy="80963"/>
            </a:xfrm>
            <a:custGeom>
              <a:cxnLst>
                <a:cxn ang="0">
                  <a:pos x="7" y="0"/>
                </a:cxn>
                <a:cxn ang="0">
                  <a:pos x="7" y="30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30" w="7">
                  <a:moveTo>
                    <a:pt x="7" y="0"/>
                  </a:moveTo>
                  <a:cubicBezTo>
                    <a:pt x="7" y="10"/>
                    <a:pt x="7" y="20"/>
                    <a:pt x="7" y="30"/>
                  </a:cubicBezTo>
                  <a:cubicBezTo>
                    <a:pt x="0" y="26"/>
                    <a:pt x="6" y="9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BDE4F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08" name="Freeform 53"/>
            <p:cNvSpPr/>
            <p:nvPr/>
          </p:nvSpPr>
          <p:spPr bwMode="auto">
            <a:xfrm>
              <a:off x="4630738" y="50800"/>
              <a:ext cx="30163" cy="646113"/>
            </a:xfrm>
            <a:custGeom>
              <a:cxnLst>
                <a:cxn ang="0">
                  <a:pos x="7" y="240"/>
                </a:cxn>
                <a:cxn ang="0">
                  <a:pos x="4" y="0"/>
                </a:cxn>
                <a:cxn ang="0">
                  <a:pos x="7" y="240"/>
                </a:cxn>
              </a:cxnLst>
              <a:rect b="b" l="0" r="r" t="0"/>
              <a:pathLst>
                <a:path h="240" w="11">
                  <a:moveTo>
                    <a:pt x="7" y="240"/>
                  </a:moveTo>
                  <a:cubicBezTo>
                    <a:pt x="0" y="166"/>
                    <a:pt x="6" y="79"/>
                    <a:pt x="4" y="0"/>
                  </a:cubicBezTo>
                  <a:cubicBezTo>
                    <a:pt x="11" y="74"/>
                    <a:pt x="5" y="161"/>
                    <a:pt x="7" y="240"/>
                  </a:cubicBezTo>
                  <a:close/>
                </a:path>
              </a:pathLst>
            </a:custGeom>
            <a:solidFill>
              <a:srgbClr val="BDE4F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09" name="Freeform 54"/>
            <p:cNvSpPr/>
            <p:nvPr/>
          </p:nvSpPr>
          <p:spPr bwMode="auto">
            <a:xfrm>
              <a:off x="4583113" y="631825"/>
              <a:ext cx="28575" cy="88900"/>
            </a:xfrm>
            <a:custGeom>
              <a:cxnLst>
                <a:cxn ang="0">
                  <a:pos x="4" y="0"/>
                </a:cxn>
                <a:cxn ang="0">
                  <a:pos x="7" y="33"/>
                </a:cxn>
                <a:cxn ang="0">
                  <a:pos x="4" y="0"/>
                </a:cxn>
              </a:cxnLst>
              <a:rect b="b" l="0" r="r" t="0"/>
              <a:pathLst>
                <a:path h="33" w="11">
                  <a:moveTo>
                    <a:pt x="4" y="0"/>
                  </a:moveTo>
                  <a:cubicBezTo>
                    <a:pt x="11" y="5"/>
                    <a:pt x="5" y="23"/>
                    <a:pt x="7" y="33"/>
                  </a:cubicBezTo>
                  <a:cubicBezTo>
                    <a:pt x="0" y="28"/>
                    <a:pt x="6" y="10"/>
                    <a:pt x="4" y="0"/>
                  </a:cubicBezTo>
                  <a:close/>
                </a:path>
              </a:pathLst>
            </a:custGeom>
            <a:solidFill>
              <a:srgbClr val="D7EEF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10" name="Freeform 55"/>
            <p:cNvSpPr/>
            <p:nvPr/>
          </p:nvSpPr>
          <p:spPr bwMode="auto">
            <a:xfrm>
              <a:off x="4672013" y="623888"/>
              <a:ext cx="28575" cy="114300"/>
            </a:xfrm>
            <a:custGeom>
              <a:cxnLst>
                <a:cxn ang="0">
                  <a:pos x="4" y="0"/>
                </a:cxn>
                <a:cxn ang="0">
                  <a:pos x="7" y="42"/>
                </a:cxn>
                <a:cxn ang="0">
                  <a:pos x="4" y="0"/>
                </a:cxn>
              </a:cxnLst>
              <a:rect b="b" l="0" r="r" t="0"/>
              <a:pathLst>
                <a:path h="42" w="11">
                  <a:moveTo>
                    <a:pt x="4" y="0"/>
                  </a:moveTo>
                  <a:cubicBezTo>
                    <a:pt x="11" y="8"/>
                    <a:pt x="5" y="29"/>
                    <a:pt x="7" y="42"/>
                  </a:cubicBezTo>
                  <a:cubicBezTo>
                    <a:pt x="0" y="34"/>
                    <a:pt x="6" y="13"/>
                    <a:pt x="4" y="0"/>
                  </a:cubicBezTo>
                  <a:close/>
                </a:path>
              </a:pathLst>
            </a:custGeom>
            <a:solidFill>
              <a:srgbClr val="14A1D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11" name="Freeform 56"/>
            <p:cNvSpPr/>
            <p:nvPr/>
          </p:nvSpPr>
          <p:spPr bwMode="auto">
            <a:xfrm>
              <a:off x="4445000" y="673100"/>
              <a:ext cx="30163" cy="80963"/>
            </a:xfrm>
            <a:custGeom>
              <a:cxnLst>
                <a:cxn ang="0">
                  <a:pos x="7" y="30"/>
                </a:cxn>
                <a:cxn ang="0">
                  <a:pos x="4" y="0"/>
                </a:cxn>
                <a:cxn ang="0">
                  <a:pos x="7" y="30"/>
                </a:cxn>
              </a:cxnLst>
              <a:rect b="b" l="0" r="r" t="0"/>
              <a:pathLst>
                <a:path h="30" w="11">
                  <a:moveTo>
                    <a:pt x="7" y="30"/>
                  </a:moveTo>
                  <a:cubicBezTo>
                    <a:pt x="0" y="26"/>
                    <a:pt x="6" y="9"/>
                    <a:pt x="4" y="0"/>
                  </a:cubicBezTo>
                  <a:cubicBezTo>
                    <a:pt x="11" y="4"/>
                    <a:pt x="5" y="21"/>
                    <a:pt x="7" y="30"/>
                  </a:cubicBezTo>
                  <a:close/>
                </a:path>
              </a:pathLst>
            </a:custGeom>
            <a:solidFill>
              <a:srgbClr val="71C5E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12" name="Freeform 57"/>
            <p:cNvSpPr/>
            <p:nvPr/>
          </p:nvSpPr>
          <p:spPr bwMode="auto">
            <a:xfrm>
              <a:off x="4300538" y="842963"/>
              <a:ext cx="28575" cy="88900"/>
            </a:xfrm>
            <a:custGeom>
              <a:cxnLst>
                <a:cxn ang="0">
                  <a:pos x="4" y="0"/>
                </a:cxn>
                <a:cxn ang="0">
                  <a:pos x="7" y="33"/>
                </a:cxn>
                <a:cxn ang="0">
                  <a:pos x="4" y="0"/>
                </a:cxn>
              </a:cxnLst>
              <a:rect b="b" l="0" r="r" t="0"/>
              <a:pathLst>
                <a:path h="33" w="11">
                  <a:moveTo>
                    <a:pt x="4" y="0"/>
                  </a:moveTo>
                  <a:cubicBezTo>
                    <a:pt x="11" y="5"/>
                    <a:pt x="5" y="23"/>
                    <a:pt x="7" y="33"/>
                  </a:cubicBezTo>
                  <a:cubicBezTo>
                    <a:pt x="0" y="28"/>
                    <a:pt x="6" y="10"/>
                    <a:pt x="4" y="0"/>
                  </a:cubicBezTo>
                  <a:close/>
                </a:path>
              </a:pathLst>
            </a:custGeom>
            <a:solidFill>
              <a:srgbClr val="7DCAE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13" name="Freeform 58"/>
            <p:cNvSpPr/>
            <p:nvPr/>
          </p:nvSpPr>
          <p:spPr bwMode="auto">
            <a:xfrm>
              <a:off x="4284663" y="866775"/>
              <a:ext cx="28575" cy="96838"/>
            </a:xfrm>
            <a:custGeom>
              <a:cxnLst>
                <a:cxn ang="0">
                  <a:pos x="7" y="36"/>
                </a:cxn>
                <a:cxn ang="0">
                  <a:pos x="4" y="0"/>
                </a:cxn>
                <a:cxn ang="0">
                  <a:pos x="7" y="36"/>
                </a:cxn>
              </a:cxnLst>
              <a:rect b="b" l="0" r="r" t="0"/>
              <a:pathLst>
                <a:path h="36" w="11">
                  <a:moveTo>
                    <a:pt x="7" y="36"/>
                  </a:moveTo>
                  <a:cubicBezTo>
                    <a:pt x="0" y="30"/>
                    <a:pt x="6" y="11"/>
                    <a:pt x="4" y="0"/>
                  </a:cubicBezTo>
                  <a:cubicBezTo>
                    <a:pt x="11" y="6"/>
                    <a:pt x="5" y="25"/>
                    <a:pt x="7" y="36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14" name="Freeform 59"/>
            <p:cNvSpPr/>
            <p:nvPr/>
          </p:nvSpPr>
          <p:spPr bwMode="auto">
            <a:xfrm>
              <a:off x="4664075" y="842963"/>
              <a:ext cx="28575" cy="88900"/>
            </a:xfrm>
            <a:custGeom>
              <a:cxnLst>
                <a:cxn ang="0">
                  <a:pos x="4" y="0"/>
                </a:cxn>
                <a:cxn ang="0">
                  <a:pos x="7" y="33"/>
                </a:cxn>
                <a:cxn ang="0">
                  <a:pos x="4" y="0"/>
                </a:cxn>
              </a:cxnLst>
              <a:rect b="b" l="0" r="r" t="0"/>
              <a:pathLst>
                <a:path h="33" w="11">
                  <a:moveTo>
                    <a:pt x="4" y="0"/>
                  </a:moveTo>
                  <a:cubicBezTo>
                    <a:pt x="11" y="5"/>
                    <a:pt x="5" y="23"/>
                    <a:pt x="7" y="33"/>
                  </a:cubicBezTo>
                  <a:cubicBezTo>
                    <a:pt x="0" y="28"/>
                    <a:pt x="6" y="10"/>
                    <a:pt x="4" y="0"/>
                  </a:cubicBezTo>
                  <a:close/>
                </a:path>
              </a:pathLst>
            </a:custGeom>
            <a:solidFill>
              <a:srgbClr val="7DCAE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15" name="Freeform 60"/>
            <p:cNvSpPr/>
            <p:nvPr/>
          </p:nvSpPr>
          <p:spPr bwMode="auto">
            <a:xfrm>
              <a:off x="4672013" y="987425"/>
              <a:ext cx="28575" cy="96838"/>
            </a:xfrm>
            <a:custGeom>
              <a:cxnLst>
                <a:cxn ang="0">
                  <a:pos x="7" y="36"/>
                </a:cxn>
                <a:cxn ang="0">
                  <a:pos x="4" y="0"/>
                </a:cxn>
                <a:cxn ang="0">
                  <a:pos x="7" y="36"/>
                </a:cxn>
              </a:cxnLst>
              <a:rect b="b" l="0" r="r" t="0"/>
              <a:pathLst>
                <a:path h="36" w="11">
                  <a:moveTo>
                    <a:pt x="7" y="36"/>
                  </a:moveTo>
                  <a:cubicBezTo>
                    <a:pt x="0" y="30"/>
                    <a:pt x="6" y="11"/>
                    <a:pt x="4" y="0"/>
                  </a:cubicBezTo>
                  <a:cubicBezTo>
                    <a:pt x="11" y="6"/>
                    <a:pt x="5" y="25"/>
                    <a:pt x="7" y="36"/>
                  </a:cubicBezTo>
                  <a:close/>
                </a:path>
              </a:pathLst>
            </a:custGeom>
            <a:solidFill>
              <a:srgbClr val="68C2E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16" name="Freeform 61"/>
            <p:cNvSpPr/>
            <p:nvPr/>
          </p:nvSpPr>
          <p:spPr bwMode="auto">
            <a:xfrm>
              <a:off x="4575175" y="1028700"/>
              <a:ext cx="28575" cy="112713"/>
            </a:xfrm>
            <a:custGeom>
              <a:cxnLst>
                <a:cxn ang="0">
                  <a:pos x="4" y="0"/>
                </a:cxn>
                <a:cxn ang="0">
                  <a:pos x="7" y="42"/>
                </a:cxn>
                <a:cxn ang="0">
                  <a:pos x="4" y="0"/>
                </a:cxn>
              </a:cxnLst>
              <a:rect b="b" l="0" r="r" t="0"/>
              <a:pathLst>
                <a:path h="42" w="11">
                  <a:moveTo>
                    <a:pt x="4" y="0"/>
                  </a:moveTo>
                  <a:cubicBezTo>
                    <a:pt x="11" y="8"/>
                    <a:pt x="5" y="29"/>
                    <a:pt x="7" y="42"/>
                  </a:cubicBezTo>
                  <a:cubicBezTo>
                    <a:pt x="0" y="34"/>
                    <a:pt x="6" y="13"/>
                    <a:pt x="4" y="0"/>
                  </a:cubicBezTo>
                  <a:close/>
                </a:path>
              </a:pathLst>
            </a:custGeom>
            <a:solidFill>
              <a:srgbClr val="7DCAE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17" name="Freeform 62"/>
            <p:cNvSpPr/>
            <p:nvPr/>
          </p:nvSpPr>
          <p:spPr bwMode="auto">
            <a:xfrm>
              <a:off x="4687888" y="931863"/>
              <a:ext cx="30163" cy="193675"/>
            </a:xfrm>
            <a:custGeom>
              <a:cxnLst>
                <a:cxn ang="0">
                  <a:pos x="4" y="0"/>
                </a:cxn>
                <a:cxn ang="0">
                  <a:pos x="7" y="72"/>
                </a:cxn>
                <a:cxn ang="0">
                  <a:pos x="4" y="0"/>
                </a:cxn>
              </a:cxnLst>
              <a:rect b="b" l="0" r="r" t="0"/>
              <a:pathLst>
                <a:path h="72" w="11">
                  <a:moveTo>
                    <a:pt x="4" y="0"/>
                  </a:moveTo>
                  <a:cubicBezTo>
                    <a:pt x="11" y="18"/>
                    <a:pt x="5" y="49"/>
                    <a:pt x="7" y="72"/>
                  </a:cubicBezTo>
                  <a:cubicBezTo>
                    <a:pt x="0" y="54"/>
                    <a:pt x="6" y="23"/>
                    <a:pt x="4" y="0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18" name="Freeform 63"/>
            <p:cNvSpPr/>
            <p:nvPr/>
          </p:nvSpPr>
          <p:spPr bwMode="auto">
            <a:xfrm>
              <a:off x="4452938" y="963613"/>
              <a:ext cx="19050" cy="331788"/>
            </a:xfrm>
            <a:custGeom>
              <a:cxnLst>
                <a:cxn ang="0">
                  <a:pos x="7" y="0"/>
                </a:cxn>
                <a:cxn ang="0">
                  <a:pos x="7" y="123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123" w="7">
                  <a:moveTo>
                    <a:pt x="7" y="0"/>
                  </a:moveTo>
                  <a:cubicBezTo>
                    <a:pt x="7" y="41"/>
                    <a:pt x="7" y="82"/>
                    <a:pt x="7" y="123"/>
                  </a:cubicBezTo>
                  <a:cubicBezTo>
                    <a:pt x="0" y="88"/>
                    <a:pt x="6" y="4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7DCAE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19" name="Freeform 64"/>
            <p:cNvSpPr/>
            <p:nvPr/>
          </p:nvSpPr>
          <p:spPr bwMode="auto">
            <a:xfrm>
              <a:off x="3902075" y="1489075"/>
              <a:ext cx="12700" cy="104775"/>
            </a:xfrm>
            <a:custGeom>
              <a:cxnLst>
                <a:cxn ang="0">
                  <a:pos x="5" y="0"/>
                </a:cxn>
                <a:cxn ang="0">
                  <a:pos x="5" y="39"/>
                </a:cxn>
                <a:cxn ang="0">
                  <a:pos x="5" y="0"/>
                </a:cxn>
              </a:cxnLst>
              <a:rect b="b" l="0" r="r" t="0"/>
              <a:pathLst>
                <a:path h="39" w="5">
                  <a:moveTo>
                    <a:pt x="5" y="0"/>
                  </a:moveTo>
                  <a:cubicBezTo>
                    <a:pt x="5" y="13"/>
                    <a:pt x="5" y="26"/>
                    <a:pt x="5" y="39"/>
                  </a:cubicBezTo>
                  <a:cubicBezTo>
                    <a:pt x="0" y="33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D7EEF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20" name="Freeform 65"/>
            <p:cNvSpPr/>
            <p:nvPr/>
          </p:nvSpPr>
          <p:spPr bwMode="auto">
            <a:xfrm>
              <a:off x="4014788" y="1577975"/>
              <a:ext cx="14288" cy="79375"/>
            </a:xfrm>
            <a:custGeom>
              <a:cxnLst>
                <a:cxn ang="0">
                  <a:pos x="5" y="30"/>
                </a:cxn>
                <a:cxn ang="0">
                  <a:pos x="5" y="0"/>
                </a:cxn>
                <a:cxn ang="0">
                  <a:pos x="5" y="30"/>
                </a:cxn>
              </a:cxnLst>
              <a:rect b="b" l="0" r="r" t="0"/>
              <a:pathLst>
                <a:path h="30" w="5">
                  <a:moveTo>
                    <a:pt x="5" y="30"/>
                  </a:moveTo>
                  <a:cubicBezTo>
                    <a:pt x="0" y="27"/>
                    <a:pt x="0" y="3"/>
                    <a:pt x="5" y="0"/>
                  </a:cubicBezTo>
                  <a:cubicBezTo>
                    <a:pt x="5" y="10"/>
                    <a:pt x="5" y="20"/>
                    <a:pt x="5" y="30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21" name="Freeform 66"/>
            <p:cNvSpPr/>
            <p:nvPr/>
          </p:nvSpPr>
          <p:spPr bwMode="auto">
            <a:xfrm>
              <a:off x="3998913" y="1593850"/>
              <a:ext cx="14288" cy="104775"/>
            </a:xfrm>
            <a:custGeom>
              <a:cxnLst>
                <a:cxn ang="0">
                  <a:pos x="5" y="0"/>
                </a:cxn>
                <a:cxn ang="0">
                  <a:pos x="5" y="39"/>
                </a:cxn>
                <a:cxn ang="0">
                  <a:pos x="5" y="0"/>
                </a:cxn>
              </a:cxnLst>
              <a:rect b="b" l="0" r="r" t="0"/>
              <a:pathLst>
                <a:path h="39" w="5">
                  <a:moveTo>
                    <a:pt x="5" y="0"/>
                  </a:moveTo>
                  <a:cubicBezTo>
                    <a:pt x="5" y="13"/>
                    <a:pt x="5" y="26"/>
                    <a:pt x="5" y="39"/>
                  </a:cubicBezTo>
                  <a:cubicBezTo>
                    <a:pt x="0" y="33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68C2E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22" name="Freeform 67"/>
            <p:cNvSpPr/>
            <p:nvPr/>
          </p:nvSpPr>
          <p:spPr bwMode="auto">
            <a:xfrm>
              <a:off x="4681538" y="1674813"/>
              <a:ext cx="14288" cy="80963"/>
            </a:xfrm>
            <a:custGeom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0" y="0"/>
                </a:cxn>
              </a:cxnLst>
              <a:rect b="b" l="0" r="r" t="0"/>
              <a:pathLst>
                <a:path h="30" w="5">
                  <a:moveTo>
                    <a:pt x="0" y="0"/>
                  </a:moveTo>
                  <a:cubicBezTo>
                    <a:pt x="5" y="3"/>
                    <a:pt x="5" y="27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68C2E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23" name="Freeform 68"/>
            <p:cNvSpPr/>
            <p:nvPr/>
          </p:nvSpPr>
          <p:spPr bwMode="auto">
            <a:xfrm>
              <a:off x="4665663" y="1666875"/>
              <a:ext cx="19050" cy="79375"/>
            </a:xfrm>
            <a:custGeom>
              <a:cxnLst>
                <a:cxn ang="0">
                  <a:pos x="0" y="0"/>
                </a:cxn>
                <a:cxn ang="0">
                  <a:pos x="3" y="30"/>
                </a:cxn>
                <a:cxn ang="0">
                  <a:pos x="0" y="30"/>
                </a:cxn>
                <a:cxn ang="0">
                  <a:pos x="0" y="0"/>
                </a:cxn>
              </a:cxnLst>
              <a:rect b="b" l="0" r="r" t="0"/>
              <a:pathLst>
                <a:path h="30" w="7">
                  <a:moveTo>
                    <a:pt x="0" y="0"/>
                  </a:moveTo>
                  <a:cubicBezTo>
                    <a:pt x="7" y="4"/>
                    <a:pt x="1" y="21"/>
                    <a:pt x="3" y="30"/>
                  </a:cubicBezTo>
                  <a:cubicBezTo>
                    <a:pt x="2" y="30"/>
                    <a:pt x="1" y="30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3FB1D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24" name="Freeform 69"/>
            <p:cNvSpPr/>
            <p:nvPr/>
          </p:nvSpPr>
          <p:spPr bwMode="auto">
            <a:xfrm>
              <a:off x="4787900" y="1682750"/>
              <a:ext cx="17463" cy="96838"/>
            </a:xfrm>
            <a:custGeom>
              <a:cxnLst>
                <a:cxn ang="0">
                  <a:pos x="0" y="36"/>
                </a:cxn>
                <a:cxn ang="0">
                  <a:pos x="0" y="0"/>
                </a:cxn>
                <a:cxn ang="0">
                  <a:pos x="3" y="36"/>
                </a:cxn>
                <a:cxn ang="0">
                  <a:pos x="0" y="36"/>
                </a:cxn>
              </a:cxnLst>
              <a:rect b="b" l="0" r="r" t="0"/>
              <a:pathLst>
                <a:path h="36" w="7">
                  <a:moveTo>
                    <a:pt x="0" y="36"/>
                  </a:moveTo>
                  <a:cubicBezTo>
                    <a:pt x="0" y="24"/>
                    <a:pt x="0" y="12"/>
                    <a:pt x="0" y="0"/>
                  </a:cubicBezTo>
                  <a:cubicBezTo>
                    <a:pt x="7" y="6"/>
                    <a:pt x="1" y="25"/>
                    <a:pt x="3" y="36"/>
                  </a:cubicBezTo>
                  <a:cubicBezTo>
                    <a:pt x="2" y="36"/>
                    <a:pt x="1" y="36"/>
                    <a:pt x="0" y="36"/>
                  </a:cubicBezTo>
                  <a:close/>
                </a:path>
              </a:pathLst>
            </a:custGeom>
            <a:solidFill>
              <a:srgbClr val="92D3E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25" name="Freeform 70"/>
            <p:cNvSpPr/>
            <p:nvPr/>
          </p:nvSpPr>
          <p:spPr bwMode="auto">
            <a:xfrm>
              <a:off x="4679950" y="1852613"/>
              <a:ext cx="19050" cy="282575"/>
            </a:xfrm>
            <a:custGeom>
              <a:cxnLst>
                <a:cxn ang="0">
                  <a:pos x="4" y="105"/>
                </a:cxn>
                <a:cxn ang="0">
                  <a:pos x="7" y="0"/>
                </a:cxn>
                <a:cxn ang="0">
                  <a:pos x="7" y="105"/>
                </a:cxn>
                <a:cxn ang="0">
                  <a:pos x="4" y="105"/>
                </a:cxn>
              </a:cxnLst>
              <a:rect b="b" l="0" r="r" t="0"/>
              <a:pathLst>
                <a:path h="105" w="7">
                  <a:moveTo>
                    <a:pt x="4" y="105"/>
                  </a:moveTo>
                  <a:cubicBezTo>
                    <a:pt x="6" y="71"/>
                    <a:pt x="0" y="29"/>
                    <a:pt x="7" y="0"/>
                  </a:cubicBezTo>
                  <a:cubicBezTo>
                    <a:pt x="7" y="35"/>
                    <a:pt x="7" y="70"/>
                    <a:pt x="7" y="105"/>
                  </a:cubicBezTo>
                  <a:cubicBezTo>
                    <a:pt x="6" y="105"/>
                    <a:pt x="5" y="105"/>
                    <a:pt x="4" y="105"/>
                  </a:cubicBezTo>
                  <a:close/>
                </a:path>
              </a:pathLst>
            </a:custGeom>
            <a:solidFill>
              <a:srgbClr val="68C2E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26" name="Freeform 71"/>
            <p:cNvSpPr/>
            <p:nvPr/>
          </p:nvSpPr>
          <p:spPr bwMode="auto">
            <a:xfrm>
              <a:off x="4679950" y="2135188"/>
              <a:ext cx="19050" cy="160338"/>
            </a:xfrm>
            <a:custGeom>
              <a:cxnLst>
                <a:cxn ang="0">
                  <a:pos x="7" y="0"/>
                </a:cxn>
                <a:cxn ang="0">
                  <a:pos x="7" y="60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60" w="7">
                  <a:moveTo>
                    <a:pt x="7" y="0"/>
                  </a:moveTo>
                  <a:cubicBezTo>
                    <a:pt x="7" y="20"/>
                    <a:pt x="7" y="40"/>
                    <a:pt x="7" y="60"/>
                  </a:cubicBezTo>
                  <a:cubicBezTo>
                    <a:pt x="0" y="46"/>
                    <a:pt x="6" y="19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7DCAE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27" name="Freeform 72"/>
            <p:cNvSpPr/>
            <p:nvPr/>
          </p:nvSpPr>
          <p:spPr bwMode="auto">
            <a:xfrm>
              <a:off x="4664075" y="2206625"/>
              <a:ext cx="28575" cy="96838"/>
            </a:xfrm>
            <a:custGeom>
              <a:cxnLst>
                <a:cxn ang="0">
                  <a:pos x="7" y="36"/>
                </a:cxn>
                <a:cxn ang="0">
                  <a:pos x="4" y="0"/>
                </a:cxn>
                <a:cxn ang="0">
                  <a:pos x="7" y="36"/>
                </a:cxn>
              </a:cxnLst>
              <a:rect b="b" l="0" r="r" t="0"/>
              <a:pathLst>
                <a:path h="36" w="11">
                  <a:moveTo>
                    <a:pt x="7" y="36"/>
                  </a:moveTo>
                  <a:cubicBezTo>
                    <a:pt x="0" y="30"/>
                    <a:pt x="6" y="11"/>
                    <a:pt x="4" y="0"/>
                  </a:cubicBezTo>
                  <a:cubicBezTo>
                    <a:pt x="11" y="6"/>
                    <a:pt x="5" y="25"/>
                    <a:pt x="7" y="36"/>
                  </a:cubicBezTo>
                  <a:close/>
                </a:path>
              </a:pathLst>
            </a:custGeom>
            <a:solidFill>
              <a:srgbClr val="BDE4F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28" name="Freeform 73"/>
            <p:cNvSpPr/>
            <p:nvPr/>
          </p:nvSpPr>
          <p:spPr bwMode="auto">
            <a:xfrm>
              <a:off x="4222750" y="2836863"/>
              <a:ext cx="12700" cy="193675"/>
            </a:xfrm>
            <a:custGeom>
              <a:cxnLst>
                <a:cxn ang="0">
                  <a:pos x="0" y="0"/>
                </a:cxn>
                <a:cxn ang="0">
                  <a:pos x="0" y="72"/>
                </a:cxn>
                <a:cxn ang="0">
                  <a:pos x="0" y="0"/>
                </a:cxn>
              </a:cxnLst>
              <a:rect b="b" l="0" r="r" t="0"/>
              <a:pathLst>
                <a:path h="72" w="5">
                  <a:moveTo>
                    <a:pt x="0" y="0"/>
                  </a:moveTo>
                  <a:cubicBezTo>
                    <a:pt x="5" y="17"/>
                    <a:pt x="5" y="55"/>
                    <a:pt x="0" y="72"/>
                  </a:cubicBezTo>
                  <a:cubicBezTo>
                    <a:pt x="0" y="48"/>
                    <a:pt x="0" y="24"/>
                    <a:pt x="0" y="0"/>
                  </a:cubicBezTo>
                  <a:close/>
                </a:path>
              </a:pathLst>
            </a:custGeom>
            <a:solidFill>
              <a:srgbClr val="3FB1D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29" name="Freeform 74"/>
            <p:cNvSpPr/>
            <p:nvPr/>
          </p:nvSpPr>
          <p:spPr bwMode="auto">
            <a:xfrm>
              <a:off x="4611688" y="3030538"/>
              <a:ext cx="14288" cy="130175"/>
            </a:xfrm>
            <a:custGeom>
              <a:cxnLst>
                <a:cxn ang="0">
                  <a:pos x="5" y="0"/>
                </a:cxn>
                <a:cxn ang="0">
                  <a:pos x="5" y="48"/>
                </a:cxn>
                <a:cxn ang="0">
                  <a:pos x="5" y="0"/>
                </a:cxn>
              </a:cxnLst>
              <a:rect b="b" l="0" r="r" t="0"/>
              <a:pathLst>
                <a:path h="48" w="5">
                  <a:moveTo>
                    <a:pt x="5" y="0"/>
                  </a:moveTo>
                  <a:cubicBezTo>
                    <a:pt x="5" y="16"/>
                    <a:pt x="5" y="32"/>
                    <a:pt x="5" y="48"/>
                  </a:cubicBezTo>
                  <a:cubicBezTo>
                    <a:pt x="0" y="39"/>
                    <a:pt x="0" y="9"/>
                    <a:pt x="5" y="0"/>
                  </a:cubicBezTo>
                  <a:close/>
                </a:path>
              </a:pathLst>
            </a:custGeom>
            <a:solidFill>
              <a:srgbClr val="14A1D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30" name="Freeform 75"/>
            <p:cNvSpPr/>
            <p:nvPr/>
          </p:nvSpPr>
          <p:spPr bwMode="auto">
            <a:xfrm>
              <a:off x="4451350" y="3063875"/>
              <a:ext cx="12700" cy="120650"/>
            </a:xfrm>
            <a:custGeom>
              <a:cxnLst>
                <a:cxn ang="0">
                  <a:pos x="5" y="45"/>
                </a:cxn>
                <a:cxn ang="0">
                  <a:pos x="5" y="0"/>
                </a:cxn>
                <a:cxn ang="0">
                  <a:pos x="5" y="45"/>
                </a:cxn>
              </a:cxnLst>
              <a:rect b="b" l="0" r="r" t="0"/>
              <a:pathLst>
                <a:path h="45" w="5">
                  <a:moveTo>
                    <a:pt x="5" y="45"/>
                  </a:moveTo>
                  <a:cubicBezTo>
                    <a:pt x="0" y="37"/>
                    <a:pt x="0" y="8"/>
                    <a:pt x="5" y="0"/>
                  </a:cubicBezTo>
                  <a:cubicBezTo>
                    <a:pt x="5" y="15"/>
                    <a:pt x="5" y="30"/>
                    <a:pt x="5" y="45"/>
                  </a:cubicBezTo>
                  <a:close/>
                </a:path>
              </a:pathLst>
            </a:custGeom>
            <a:solidFill>
              <a:srgbClr val="92D3E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31" name="Freeform 76"/>
            <p:cNvSpPr/>
            <p:nvPr/>
          </p:nvSpPr>
          <p:spPr bwMode="auto">
            <a:xfrm>
              <a:off x="4386263" y="3200400"/>
              <a:ext cx="14288" cy="128588"/>
            </a:xfrm>
            <a:custGeom>
              <a:cxnLst>
                <a:cxn ang="0">
                  <a:pos x="5" y="0"/>
                </a:cxn>
                <a:cxn ang="0">
                  <a:pos x="5" y="48"/>
                </a:cxn>
                <a:cxn ang="0">
                  <a:pos x="5" y="0"/>
                </a:cxn>
              </a:cxnLst>
              <a:rect b="b" l="0" r="r" t="0"/>
              <a:pathLst>
                <a:path h="48" w="5">
                  <a:moveTo>
                    <a:pt x="5" y="0"/>
                  </a:moveTo>
                  <a:cubicBezTo>
                    <a:pt x="5" y="16"/>
                    <a:pt x="5" y="32"/>
                    <a:pt x="5" y="48"/>
                  </a:cubicBezTo>
                  <a:cubicBezTo>
                    <a:pt x="0" y="39"/>
                    <a:pt x="0" y="9"/>
                    <a:pt x="5" y="0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32" name="Freeform 77"/>
            <p:cNvSpPr/>
            <p:nvPr/>
          </p:nvSpPr>
          <p:spPr bwMode="auto">
            <a:xfrm>
              <a:off x="4370388" y="3192463"/>
              <a:ext cx="12700" cy="144463"/>
            </a:xfrm>
            <a:custGeom>
              <a:cxnLst>
                <a:cxn ang="0">
                  <a:pos x="5" y="54"/>
                </a:cxn>
                <a:cxn ang="0">
                  <a:pos x="5" y="0"/>
                </a:cxn>
                <a:cxn ang="0">
                  <a:pos x="5" y="54"/>
                </a:cxn>
              </a:cxnLst>
              <a:rect b="b" l="0" r="r" t="0"/>
              <a:pathLst>
                <a:path h="54" w="5">
                  <a:moveTo>
                    <a:pt x="5" y="54"/>
                  </a:moveTo>
                  <a:cubicBezTo>
                    <a:pt x="0" y="43"/>
                    <a:pt x="0" y="11"/>
                    <a:pt x="5" y="0"/>
                  </a:cubicBezTo>
                  <a:cubicBezTo>
                    <a:pt x="5" y="18"/>
                    <a:pt x="5" y="36"/>
                    <a:pt x="5" y="54"/>
                  </a:cubicBezTo>
                  <a:close/>
                </a:path>
              </a:pathLst>
            </a:custGeom>
            <a:solidFill>
              <a:srgbClr val="68C2E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33" name="Freeform 78"/>
            <p:cNvSpPr/>
            <p:nvPr/>
          </p:nvSpPr>
          <p:spPr bwMode="auto">
            <a:xfrm>
              <a:off x="3975100" y="3305175"/>
              <a:ext cx="12700" cy="266700"/>
            </a:xfrm>
            <a:custGeom>
              <a:cxnLst>
                <a:cxn ang="0">
                  <a:pos x="5" y="99"/>
                </a:cxn>
                <a:cxn ang="0">
                  <a:pos x="5" y="0"/>
                </a:cxn>
                <a:cxn ang="0">
                  <a:pos x="5" y="99"/>
                </a:cxn>
              </a:cxnLst>
              <a:rect b="b" l="0" r="r" t="0"/>
              <a:pathLst>
                <a:path h="99" w="5">
                  <a:moveTo>
                    <a:pt x="5" y="99"/>
                  </a:moveTo>
                  <a:cubicBezTo>
                    <a:pt x="0" y="73"/>
                    <a:pt x="0" y="26"/>
                    <a:pt x="5" y="0"/>
                  </a:cubicBezTo>
                  <a:cubicBezTo>
                    <a:pt x="5" y="33"/>
                    <a:pt x="5" y="66"/>
                    <a:pt x="5" y="99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34" name="Freeform 79"/>
            <p:cNvSpPr/>
            <p:nvPr/>
          </p:nvSpPr>
          <p:spPr bwMode="auto">
            <a:xfrm>
              <a:off x="4130675" y="3346450"/>
              <a:ext cx="19050" cy="79375"/>
            </a:xfrm>
            <a:custGeom>
              <a:cxnLst>
                <a:cxn ang="0">
                  <a:pos x="4" y="30"/>
                </a:cxn>
                <a:cxn ang="0">
                  <a:pos x="7" y="0"/>
                </a:cxn>
                <a:cxn ang="0">
                  <a:pos x="7" y="30"/>
                </a:cxn>
                <a:cxn ang="0">
                  <a:pos x="4" y="30"/>
                </a:cxn>
              </a:cxnLst>
              <a:rect b="b" l="0" r="r" t="0"/>
              <a:pathLst>
                <a:path h="30" w="7">
                  <a:moveTo>
                    <a:pt x="4" y="30"/>
                  </a:moveTo>
                  <a:cubicBezTo>
                    <a:pt x="6" y="21"/>
                    <a:pt x="0" y="4"/>
                    <a:pt x="7" y="0"/>
                  </a:cubicBezTo>
                  <a:cubicBezTo>
                    <a:pt x="7" y="10"/>
                    <a:pt x="7" y="20"/>
                    <a:pt x="7" y="30"/>
                  </a:cubicBezTo>
                  <a:cubicBezTo>
                    <a:pt x="6" y="30"/>
                    <a:pt x="5" y="30"/>
                    <a:pt x="4" y="30"/>
                  </a:cubicBezTo>
                  <a:close/>
                </a:path>
              </a:pathLst>
            </a:custGeom>
            <a:solidFill>
              <a:srgbClr val="3FB1D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35" name="Freeform 80"/>
            <p:cNvSpPr/>
            <p:nvPr/>
          </p:nvSpPr>
          <p:spPr bwMode="auto">
            <a:xfrm>
              <a:off x="4090988" y="3417888"/>
              <a:ext cx="19050" cy="153988"/>
            </a:xfrm>
            <a:custGeom>
              <a:cxnLst>
                <a:cxn ang="0">
                  <a:pos x="7" y="0"/>
                </a:cxn>
                <a:cxn ang="0">
                  <a:pos x="7" y="57"/>
                </a:cxn>
                <a:cxn ang="0">
                  <a:pos x="4" y="57"/>
                </a:cxn>
                <a:cxn ang="0">
                  <a:pos x="7" y="0"/>
                </a:cxn>
              </a:cxnLst>
              <a:rect b="b" l="0" r="r" t="0"/>
              <a:pathLst>
                <a:path h="57" w="7">
                  <a:moveTo>
                    <a:pt x="7" y="0"/>
                  </a:moveTo>
                  <a:cubicBezTo>
                    <a:pt x="7" y="19"/>
                    <a:pt x="7" y="38"/>
                    <a:pt x="7" y="57"/>
                  </a:cubicBezTo>
                  <a:cubicBezTo>
                    <a:pt x="6" y="57"/>
                    <a:pt x="5" y="57"/>
                    <a:pt x="4" y="57"/>
                  </a:cubicBezTo>
                  <a:cubicBezTo>
                    <a:pt x="6" y="39"/>
                    <a:pt x="0" y="13"/>
                    <a:pt x="7" y="0"/>
                  </a:cubicBezTo>
                  <a:close/>
                </a:path>
              </a:pathLst>
            </a:custGeom>
            <a:solidFill>
              <a:srgbClr val="E9F6F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36" name="Freeform 81"/>
            <p:cNvSpPr/>
            <p:nvPr/>
          </p:nvSpPr>
          <p:spPr bwMode="auto">
            <a:xfrm>
              <a:off x="4292600" y="3459163"/>
              <a:ext cx="28575" cy="80963"/>
            </a:xfrm>
            <a:custGeom>
              <a:cxnLst>
                <a:cxn ang="0">
                  <a:pos x="4" y="0"/>
                </a:cxn>
                <a:cxn ang="0">
                  <a:pos x="7" y="30"/>
                </a:cxn>
                <a:cxn ang="0">
                  <a:pos x="4" y="0"/>
                </a:cxn>
              </a:cxnLst>
              <a:rect b="b" l="0" r="r" t="0"/>
              <a:pathLst>
                <a:path h="30" w="11">
                  <a:moveTo>
                    <a:pt x="4" y="0"/>
                  </a:moveTo>
                  <a:cubicBezTo>
                    <a:pt x="11" y="4"/>
                    <a:pt x="5" y="21"/>
                    <a:pt x="7" y="30"/>
                  </a:cubicBezTo>
                  <a:cubicBezTo>
                    <a:pt x="0" y="26"/>
                    <a:pt x="6" y="9"/>
                    <a:pt x="4" y="0"/>
                  </a:cubicBezTo>
                  <a:close/>
                </a:path>
              </a:pathLst>
            </a:custGeom>
            <a:solidFill>
              <a:srgbClr val="D7EEF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37" name="Freeform 82"/>
            <p:cNvSpPr/>
            <p:nvPr/>
          </p:nvSpPr>
          <p:spPr bwMode="auto">
            <a:xfrm>
              <a:off x="4014788" y="3313113"/>
              <a:ext cx="14288" cy="258763"/>
            </a:xfrm>
            <a:custGeom>
              <a:cxnLst>
                <a:cxn ang="0">
                  <a:pos x="5" y="0"/>
                </a:cxn>
                <a:cxn ang="0">
                  <a:pos x="5" y="96"/>
                </a:cxn>
                <a:cxn ang="0">
                  <a:pos x="5" y="0"/>
                </a:cxn>
              </a:cxnLst>
              <a:rect b="b" l="0" r="r" t="0"/>
              <a:pathLst>
                <a:path h="96" w="5">
                  <a:moveTo>
                    <a:pt x="5" y="0"/>
                  </a:moveTo>
                  <a:cubicBezTo>
                    <a:pt x="5" y="32"/>
                    <a:pt x="5" y="64"/>
                    <a:pt x="5" y="96"/>
                  </a:cubicBezTo>
                  <a:cubicBezTo>
                    <a:pt x="0" y="71"/>
                    <a:pt x="0" y="25"/>
                    <a:pt x="5" y="0"/>
                  </a:cubicBezTo>
                  <a:close/>
                </a:path>
              </a:pathLst>
            </a:custGeom>
            <a:solidFill>
              <a:srgbClr val="E9F6F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38" name="Freeform 83"/>
            <p:cNvSpPr/>
            <p:nvPr/>
          </p:nvSpPr>
          <p:spPr bwMode="auto">
            <a:xfrm>
              <a:off x="4549775" y="3522663"/>
              <a:ext cx="30163" cy="96838"/>
            </a:xfrm>
            <a:custGeom>
              <a:cxnLst>
                <a:cxn ang="0">
                  <a:pos x="7" y="36"/>
                </a:cxn>
                <a:cxn ang="0">
                  <a:pos x="4" y="0"/>
                </a:cxn>
                <a:cxn ang="0">
                  <a:pos x="7" y="36"/>
                </a:cxn>
              </a:cxnLst>
              <a:rect b="b" l="0" r="r" t="0"/>
              <a:pathLst>
                <a:path h="36" w="11">
                  <a:moveTo>
                    <a:pt x="7" y="36"/>
                  </a:moveTo>
                  <a:cubicBezTo>
                    <a:pt x="0" y="30"/>
                    <a:pt x="6" y="11"/>
                    <a:pt x="4" y="0"/>
                  </a:cubicBezTo>
                  <a:cubicBezTo>
                    <a:pt x="11" y="6"/>
                    <a:pt x="5" y="25"/>
                    <a:pt x="7" y="36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39" name="Freeform 84"/>
            <p:cNvSpPr/>
            <p:nvPr/>
          </p:nvSpPr>
          <p:spPr bwMode="auto">
            <a:xfrm>
              <a:off x="4413250" y="3514725"/>
              <a:ext cx="30163" cy="80963"/>
            </a:xfrm>
            <a:custGeom>
              <a:cxnLst>
                <a:cxn ang="0">
                  <a:pos x="4" y="0"/>
                </a:cxn>
                <a:cxn ang="0">
                  <a:pos x="7" y="30"/>
                </a:cxn>
                <a:cxn ang="0">
                  <a:pos x="4" y="0"/>
                </a:cxn>
              </a:cxnLst>
              <a:rect b="b" l="0" r="r" t="0"/>
              <a:pathLst>
                <a:path h="30" w="11">
                  <a:moveTo>
                    <a:pt x="4" y="0"/>
                  </a:moveTo>
                  <a:cubicBezTo>
                    <a:pt x="11" y="4"/>
                    <a:pt x="5" y="21"/>
                    <a:pt x="7" y="30"/>
                  </a:cubicBezTo>
                  <a:cubicBezTo>
                    <a:pt x="0" y="26"/>
                    <a:pt x="6" y="9"/>
                    <a:pt x="4" y="0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40" name="Freeform 85"/>
            <p:cNvSpPr/>
            <p:nvPr/>
          </p:nvSpPr>
          <p:spPr bwMode="auto">
            <a:xfrm>
              <a:off x="4284663" y="3603625"/>
              <a:ext cx="28575" cy="114300"/>
            </a:xfrm>
            <a:custGeom>
              <a:cxnLst>
                <a:cxn ang="0">
                  <a:pos x="4" y="0"/>
                </a:cxn>
                <a:cxn ang="0">
                  <a:pos x="7" y="42"/>
                </a:cxn>
                <a:cxn ang="0">
                  <a:pos x="4" y="0"/>
                </a:cxn>
              </a:cxnLst>
              <a:rect b="b" l="0" r="r" t="0"/>
              <a:pathLst>
                <a:path h="42" w="11">
                  <a:moveTo>
                    <a:pt x="4" y="0"/>
                  </a:moveTo>
                  <a:cubicBezTo>
                    <a:pt x="11" y="8"/>
                    <a:pt x="5" y="29"/>
                    <a:pt x="7" y="42"/>
                  </a:cubicBezTo>
                  <a:cubicBezTo>
                    <a:pt x="0" y="34"/>
                    <a:pt x="6" y="13"/>
                    <a:pt x="4" y="0"/>
                  </a:cubicBezTo>
                  <a:close/>
                </a:path>
              </a:pathLst>
            </a:custGeom>
            <a:solidFill>
              <a:srgbClr val="7DCAE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41" name="Freeform 86"/>
            <p:cNvSpPr/>
            <p:nvPr/>
          </p:nvSpPr>
          <p:spPr bwMode="auto">
            <a:xfrm>
              <a:off x="4575175" y="3676650"/>
              <a:ext cx="28575" cy="88900"/>
            </a:xfrm>
            <a:custGeom>
              <a:cxnLst>
                <a:cxn ang="0">
                  <a:pos x="7" y="33"/>
                </a:cxn>
                <a:cxn ang="0">
                  <a:pos x="4" y="0"/>
                </a:cxn>
                <a:cxn ang="0">
                  <a:pos x="7" y="33"/>
                </a:cxn>
              </a:cxnLst>
              <a:rect b="b" l="0" r="r" t="0"/>
              <a:pathLst>
                <a:path h="33" w="11">
                  <a:moveTo>
                    <a:pt x="7" y="33"/>
                  </a:moveTo>
                  <a:cubicBezTo>
                    <a:pt x="0" y="28"/>
                    <a:pt x="6" y="10"/>
                    <a:pt x="4" y="0"/>
                  </a:cubicBezTo>
                  <a:cubicBezTo>
                    <a:pt x="11" y="5"/>
                    <a:pt x="5" y="23"/>
                    <a:pt x="7" y="33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42" name="Freeform 87"/>
            <p:cNvSpPr/>
            <p:nvPr/>
          </p:nvSpPr>
          <p:spPr bwMode="auto">
            <a:xfrm>
              <a:off x="4267200" y="3676650"/>
              <a:ext cx="30163" cy="80963"/>
            </a:xfrm>
            <a:custGeom>
              <a:cxnLst>
                <a:cxn ang="0">
                  <a:pos x="7" y="30"/>
                </a:cxn>
                <a:cxn ang="0">
                  <a:pos x="4" y="0"/>
                </a:cxn>
                <a:cxn ang="0">
                  <a:pos x="7" y="30"/>
                </a:cxn>
              </a:cxnLst>
              <a:rect b="b" l="0" r="r" t="0"/>
              <a:pathLst>
                <a:path h="30" w="11">
                  <a:moveTo>
                    <a:pt x="7" y="30"/>
                  </a:moveTo>
                  <a:cubicBezTo>
                    <a:pt x="0" y="26"/>
                    <a:pt x="6" y="9"/>
                    <a:pt x="4" y="0"/>
                  </a:cubicBezTo>
                  <a:cubicBezTo>
                    <a:pt x="11" y="4"/>
                    <a:pt x="5" y="21"/>
                    <a:pt x="7" y="30"/>
                  </a:cubicBezTo>
                  <a:close/>
                </a:path>
              </a:pathLst>
            </a:custGeom>
            <a:solidFill>
              <a:srgbClr val="36AED6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43" name="Freeform 88"/>
            <p:cNvSpPr/>
            <p:nvPr/>
          </p:nvSpPr>
          <p:spPr bwMode="auto">
            <a:xfrm>
              <a:off x="4421188" y="3629025"/>
              <a:ext cx="30163" cy="120650"/>
            </a:xfrm>
            <a:custGeom>
              <a:cxnLst>
                <a:cxn ang="0">
                  <a:pos x="4" y="0"/>
                </a:cxn>
                <a:cxn ang="0">
                  <a:pos x="7" y="45"/>
                </a:cxn>
                <a:cxn ang="0">
                  <a:pos x="4" y="0"/>
                </a:cxn>
              </a:cxnLst>
              <a:rect b="b" l="0" r="r" t="0"/>
              <a:pathLst>
                <a:path h="45" w="11">
                  <a:moveTo>
                    <a:pt x="4" y="0"/>
                  </a:moveTo>
                  <a:cubicBezTo>
                    <a:pt x="11" y="9"/>
                    <a:pt x="5" y="31"/>
                    <a:pt x="7" y="45"/>
                  </a:cubicBezTo>
                  <a:cubicBezTo>
                    <a:pt x="0" y="36"/>
                    <a:pt x="6" y="14"/>
                    <a:pt x="4" y="0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44" name="Freeform 89"/>
            <p:cNvSpPr/>
            <p:nvPr/>
          </p:nvSpPr>
          <p:spPr bwMode="auto">
            <a:xfrm>
              <a:off x="4319588" y="3717925"/>
              <a:ext cx="19050" cy="104775"/>
            </a:xfrm>
            <a:custGeom>
              <a:cxnLst>
                <a:cxn ang="0">
                  <a:pos x="0" y="0"/>
                </a:cxn>
                <a:cxn ang="0">
                  <a:pos x="3" y="39"/>
                </a:cxn>
                <a:cxn ang="0">
                  <a:pos x="0" y="39"/>
                </a:cxn>
                <a:cxn ang="0">
                  <a:pos x="0" y="0"/>
                </a:cxn>
              </a:cxnLst>
              <a:rect b="b" l="0" r="r" t="0"/>
              <a:pathLst>
                <a:path h="39" w="7">
                  <a:moveTo>
                    <a:pt x="0" y="0"/>
                  </a:moveTo>
                  <a:cubicBezTo>
                    <a:pt x="7" y="7"/>
                    <a:pt x="1" y="27"/>
                    <a:pt x="3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D7EEF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45" name="Freeform 90"/>
            <p:cNvSpPr/>
            <p:nvPr/>
          </p:nvSpPr>
          <p:spPr bwMode="auto">
            <a:xfrm>
              <a:off x="4037013" y="3765550"/>
              <a:ext cx="19050" cy="112713"/>
            </a:xfrm>
            <a:custGeom>
              <a:cxnLst>
                <a:cxn ang="0">
                  <a:pos x="0" y="0"/>
                </a:cxn>
                <a:cxn ang="0">
                  <a:pos x="3" y="42"/>
                </a:cxn>
                <a:cxn ang="0">
                  <a:pos x="0" y="42"/>
                </a:cxn>
                <a:cxn ang="0">
                  <a:pos x="0" y="0"/>
                </a:cxn>
              </a:cxnLst>
              <a:rect b="b" l="0" r="r" t="0"/>
              <a:pathLst>
                <a:path h="42" w="7">
                  <a:moveTo>
                    <a:pt x="0" y="0"/>
                  </a:moveTo>
                  <a:cubicBezTo>
                    <a:pt x="7" y="8"/>
                    <a:pt x="1" y="29"/>
                    <a:pt x="3" y="42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C9E9F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46" name="Freeform 91"/>
            <p:cNvSpPr/>
            <p:nvPr/>
          </p:nvSpPr>
          <p:spPr bwMode="auto">
            <a:xfrm>
              <a:off x="4598988" y="3781425"/>
              <a:ext cx="30163" cy="96838"/>
            </a:xfrm>
            <a:custGeom>
              <a:cxnLst>
                <a:cxn ang="0">
                  <a:pos x="4" y="0"/>
                </a:cxn>
                <a:cxn ang="0">
                  <a:pos x="7" y="36"/>
                </a:cxn>
                <a:cxn ang="0">
                  <a:pos x="4" y="0"/>
                </a:cxn>
              </a:cxnLst>
              <a:rect b="b" l="0" r="r" t="0"/>
              <a:pathLst>
                <a:path h="36" w="11">
                  <a:moveTo>
                    <a:pt x="4" y="0"/>
                  </a:moveTo>
                  <a:cubicBezTo>
                    <a:pt x="11" y="6"/>
                    <a:pt x="5" y="25"/>
                    <a:pt x="7" y="36"/>
                  </a:cubicBezTo>
                  <a:cubicBezTo>
                    <a:pt x="0" y="30"/>
                    <a:pt x="6" y="11"/>
                    <a:pt x="4" y="0"/>
                  </a:cubicBezTo>
                  <a:close/>
                </a:path>
              </a:pathLst>
            </a:custGeom>
            <a:solidFill>
              <a:srgbClr val="7DCAE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47" name="Freeform 92"/>
            <p:cNvSpPr/>
            <p:nvPr/>
          </p:nvSpPr>
          <p:spPr bwMode="auto">
            <a:xfrm>
              <a:off x="4037013" y="3878263"/>
              <a:ext cx="19050" cy="88900"/>
            </a:xfrm>
            <a:custGeom>
              <a:cxnLst>
                <a:cxn ang="0">
                  <a:pos x="3" y="0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33" w="7">
                  <a:moveTo>
                    <a:pt x="3" y="0"/>
                  </a:moveTo>
                  <a:cubicBezTo>
                    <a:pt x="1" y="10"/>
                    <a:pt x="7" y="28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7EEF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48" name="Freeform 93"/>
            <p:cNvSpPr/>
            <p:nvPr/>
          </p:nvSpPr>
          <p:spPr bwMode="auto">
            <a:xfrm>
              <a:off x="4730750" y="3975100"/>
              <a:ext cx="39688" cy="88900"/>
            </a:xfrm>
            <a:custGeom>
              <a:cxnLst>
                <a:cxn ang="0">
                  <a:pos x="0" y="0"/>
                </a:cxn>
                <a:cxn ang="0">
                  <a:pos x="15" y="33"/>
                </a:cxn>
                <a:cxn ang="0">
                  <a:pos x="0" y="0"/>
                </a:cxn>
              </a:cxnLst>
              <a:rect b="b" l="0" r="r" t="0"/>
              <a:pathLst>
                <a:path h="33" w="15">
                  <a:moveTo>
                    <a:pt x="0" y="0"/>
                  </a:moveTo>
                  <a:cubicBezTo>
                    <a:pt x="7" y="9"/>
                    <a:pt x="11" y="21"/>
                    <a:pt x="15" y="33"/>
                  </a:cubicBezTo>
                  <a:cubicBezTo>
                    <a:pt x="6" y="26"/>
                    <a:pt x="2" y="14"/>
                    <a:pt x="0" y="0"/>
                  </a:cubicBezTo>
                  <a:close/>
                </a:path>
              </a:pathLst>
            </a:custGeom>
            <a:solidFill>
              <a:srgbClr val="86CEE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49" name="Freeform 94"/>
            <p:cNvSpPr/>
            <p:nvPr/>
          </p:nvSpPr>
          <p:spPr bwMode="auto">
            <a:xfrm>
              <a:off x="4117975" y="3911600"/>
              <a:ext cx="17463" cy="241300"/>
            </a:xfrm>
            <a:custGeom>
              <a:cxnLst>
                <a:cxn ang="0">
                  <a:pos x="3" y="0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90" w="7">
                  <a:moveTo>
                    <a:pt x="3" y="0"/>
                  </a:moveTo>
                  <a:cubicBezTo>
                    <a:pt x="1" y="29"/>
                    <a:pt x="7" y="66"/>
                    <a:pt x="0" y="90"/>
                  </a:cubicBezTo>
                  <a:cubicBezTo>
                    <a:pt x="0" y="60"/>
                    <a:pt x="0" y="3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7DCAE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50" name="Freeform 95"/>
            <p:cNvSpPr/>
            <p:nvPr/>
          </p:nvSpPr>
          <p:spPr bwMode="auto">
            <a:xfrm>
              <a:off x="4303713" y="3902075"/>
              <a:ext cx="17463" cy="242888"/>
            </a:xfrm>
            <a:custGeom>
              <a:cxnLst>
                <a:cxn ang="0">
                  <a:pos x="0" y="9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90"/>
                </a:cxn>
              </a:cxnLst>
              <a:rect b="b" l="0" r="r" t="0"/>
              <a:pathLst>
                <a:path h="90" w="7">
                  <a:moveTo>
                    <a:pt x="0" y="90"/>
                  </a:moveTo>
                  <a:cubicBezTo>
                    <a:pt x="0" y="60"/>
                    <a:pt x="0" y="3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" y="29"/>
                    <a:pt x="7" y="66"/>
                    <a:pt x="0" y="90"/>
                  </a:cubicBezTo>
                  <a:close/>
                </a:path>
              </a:pathLst>
            </a:custGeom>
            <a:solidFill>
              <a:srgbClr val="68C2E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51" name="Freeform 96"/>
            <p:cNvSpPr/>
            <p:nvPr/>
          </p:nvSpPr>
          <p:spPr bwMode="auto">
            <a:xfrm>
              <a:off x="5002213" y="4613275"/>
              <a:ext cx="30163" cy="80963"/>
            </a:xfrm>
            <a:custGeom>
              <a:cxnLst>
                <a:cxn ang="0">
                  <a:pos x="4" y="0"/>
                </a:cxn>
                <a:cxn ang="0">
                  <a:pos x="7" y="30"/>
                </a:cxn>
                <a:cxn ang="0">
                  <a:pos x="4" y="0"/>
                </a:cxn>
              </a:cxnLst>
              <a:rect b="b" l="0" r="r" t="0"/>
              <a:pathLst>
                <a:path h="30" w="11">
                  <a:moveTo>
                    <a:pt x="4" y="0"/>
                  </a:moveTo>
                  <a:cubicBezTo>
                    <a:pt x="11" y="4"/>
                    <a:pt x="5" y="21"/>
                    <a:pt x="7" y="30"/>
                  </a:cubicBezTo>
                  <a:cubicBezTo>
                    <a:pt x="0" y="26"/>
                    <a:pt x="6" y="9"/>
                    <a:pt x="4" y="0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52" name="Freeform 97"/>
            <p:cNvSpPr/>
            <p:nvPr/>
          </p:nvSpPr>
          <p:spPr bwMode="auto">
            <a:xfrm>
              <a:off x="5021263" y="4725988"/>
              <a:ext cx="12700" cy="104775"/>
            </a:xfrm>
            <a:custGeom>
              <a:cxnLst>
                <a:cxn ang="0">
                  <a:pos x="0" y="39"/>
                </a:cxn>
                <a:cxn ang="0">
                  <a:pos x="0" y="0"/>
                </a:cxn>
                <a:cxn ang="0">
                  <a:pos x="0" y="39"/>
                </a:cxn>
              </a:cxnLst>
              <a:rect b="b" l="0" r="r" t="0"/>
              <a:pathLst>
                <a:path h="39" w="5">
                  <a:moveTo>
                    <a:pt x="0" y="39"/>
                  </a:moveTo>
                  <a:cubicBezTo>
                    <a:pt x="0" y="26"/>
                    <a:pt x="0" y="13"/>
                    <a:pt x="0" y="0"/>
                  </a:cubicBezTo>
                  <a:cubicBezTo>
                    <a:pt x="5" y="6"/>
                    <a:pt x="5" y="33"/>
                    <a:pt x="0" y="39"/>
                  </a:cubicBezTo>
                  <a:close/>
                </a:path>
              </a:pathLst>
            </a:custGeom>
            <a:solidFill>
              <a:srgbClr val="14A1D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53" name="Freeform 98"/>
            <p:cNvSpPr/>
            <p:nvPr/>
          </p:nvSpPr>
          <p:spPr bwMode="auto">
            <a:xfrm>
              <a:off x="4981575" y="4725988"/>
              <a:ext cx="12700" cy="104775"/>
            </a:xfrm>
            <a:custGeom>
              <a:cxnLst>
                <a:cxn ang="0">
                  <a:pos x="0" y="0"/>
                </a:cxn>
                <a:cxn ang="0">
                  <a:pos x="0" y="39"/>
                </a:cxn>
                <a:cxn ang="0">
                  <a:pos x="0" y="0"/>
                </a:cxn>
              </a:cxnLst>
              <a:rect b="b" l="0" r="r" t="0"/>
              <a:pathLst>
                <a:path h="39" w="5">
                  <a:moveTo>
                    <a:pt x="0" y="0"/>
                  </a:moveTo>
                  <a:cubicBezTo>
                    <a:pt x="5" y="6"/>
                    <a:pt x="5" y="33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D7EEF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54" name="Freeform 99"/>
            <p:cNvSpPr/>
            <p:nvPr/>
          </p:nvSpPr>
          <p:spPr bwMode="auto">
            <a:xfrm>
              <a:off x="4838700" y="4919663"/>
              <a:ext cx="12700" cy="88900"/>
            </a:xfrm>
            <a:custGeom>
              <a:cxnLst>
                <a:cxn ang="0">
                  <a:pos x="5" y="0"/>
                </a:cxn>
                <a:cxn ang="0">
                  <a:pos x="5" y="33"/>
                </a:cxn>
                <a:cxn ang="0">
                  <a:pos x="5" y="0"/>
                </a:cxn>
              </a:cxnLst>
              <a:rect b="b" l="0" r="r" t="0"/>
              <a:pathLst>
                <a:path h="33" w="5">
                  <a:moveTo>
                    <a:pt x="5" y="0"/>
                  </a:moveTo>
                  <a:cubicBezTo>
                    <a:pt x="5" y="11"/>
                    <a:pt x="5" y="22"/>
                    <a:pt x="5" y="33"/>
                  </a:cubicBezTo>
                  <a:cubicBezTo>
                    <a:pt x="0" y="29"/>
                    <a:pt x="0" y="4"/>
                    <a:pt x="5" y="0"/>
                  </a:cubicBezTo>
                  <a:close/>
                </a:path>
              </a:pathLst>
            </a:custGeom>
            <a:solidFill>
              <a:srgbClr val="3FB1D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55" name="Freeform 100"/>
            <p:cNvSpPr/>
            <p:nvPr/>
          </p:nvSpPr>
          <p:spPr bwMode="auto">
            <a:xfrm>
              <a:off x="3584575" y="414338"/>
              <a:ext cx="604838" cy="4659313"/>
            </a:xfrm>
            <a:custGeom>
              <a:cxnLst>
                <a:cxn ang="0">
                  <a:pos x="123" y="399"/>
                </a:cxn>
                <a:cxn ang="0">
                  <a:pos x="165" y="123"/>
                </a:cxn>
                <a:cxn ang="0">
                  <a:pos x="174" y="51"/>
                </a:cxn>
                <a:cxn ang="0">
                  <a:pos x="201" y="0"/>
                </a:cxn>
                <a:cxn ang="0">
                  <a:pos x="198" y="99"/>
                </a:cxn>
                <a:cxn ang="0">
                  <a:pos x="150" y="423"/>
                </a:cxn>
                <a:cxn ang="0">
                  <a:pos x="168" y="537"/>
                </a:cxn>
                <a:cxn ang="0">
                  <a:pos x="207" y="687"/>
                </a:cxn>
                <a:cxn ang="0">
                  <a:pos x="189" y="708"/>
                </a:cxn>
                <a:cxn ang="0">
                  <a:pos x="222" y="906"/>
                </a:cxn>
                <a:cxn ang="0">
                  <a:pos x="222" y="966"/>
                </a:cxn>
                <a:cxn ang="0">
                  <a:pos x="195" y="1116"/>
                </a:cxn>
                <a:cxn ang="0">
                  <a:pos x="192" y="1173"/>
                </a:cxn>
                <a:cxn ang="0">
                  <a:pos x="192" y="1206"/>
                </a:cxn>
                <a:cxn ang="0">
                  <a:pos x="192" y="1299"/>
                </a:cxn>
                <a:cxn ang="0">
                  <a:pos x="192" y="1380"/>
                </a:cxn>
                <a:cxn ang="0">
                  <a:pos x="153" y="1647"/>
                </a:cxn>
                <a:cxn ang="0">
                  <a:pos x="102" y="1731"/>
                </a:cxn>
                <a:cxn ang="0">
                  <a:pos x="129" y="1620"/>
                </a:cxn>
                <a:cxn ang="0">
                  <a:pos x="132" y="1572"/>
                </a:cxn>
                <a:cxn ang="0">
                  <a:pos x="168" y="1320"/>
                </a:cxn>
                <a:cxn ang="0">
                  <a:pos x="171" y="1287"/>
                </a:cxn>
                <a:cxn ang="0">
                  <a:pos x="168" y="1245"/>
                </a:cxn>
                <a:cxn ang="0">
                  <a:pos x="165" y="1173"/>
                </a:cxn>
                <a:cxn ang="0">
                  <a:pos x="165" y="1077"/>
                </a:cxn>
                <a:cxn ang="0">
                  <a:pos x="195" y="954"/>
                </a:cxn>
                <a:cxn ang="0">
                  <a:pos x="195" y="909"/>
                </a:cxn>
                <a:cxn ang="0">
                  <a:pos x="174" y="807"/>
                </a:cxn>
                <a:cxn ang="0">
                  <a:pos x="156" y="651"/>
                </a:cxn>
                <a:cxn ang="0">
                  <a:pos x="135" y="612"/>
                </a:cxn>
                <a:cxn ang="0">
                  <a:pos x="120" y="531"/>
                </a:cxn>
                <a:cxn ang="0">
                  <a:pos x="84" y="468"/>
                </a:cxn>
                <a:cxn ang="0">
                  <a:pos x="42" y="282"/>
                </a:cxn>
                <a:cxn ang="0">
                  <a:pos x="0" y="72"/>
                </a:cxn>
                <a:cxn ang="0">
                  <a:pos x="0" y="39"/>
                </a:cxn>
                <a:cxn ang="0">
                  <a:pos x="3" y="33"/>
                </a:cxn>
                <a:cxn ang="0">
                  <a:pos x="30" y="81"/>
                </a:cxn>
                <a:cxn ang="0">
                  <a:pos x="126" y="489"/>
                </a:cxn>
                <a:cxn ang="0">
                  <a:pos x="123" y="438"/>
                </a:cxn>
                <a:cxn ang="0">
                  <a:pos x="123" y="399"/>
                </a:cxn>
              </a:cxnLst>
              <a:rect b="b" l="0" r="r" t="0"/>
              <a:pathLst>
                <a:path h="1731" w="225">
                  <a:moveTo>
                    <a:pt x="123" y="399"/>
                  </a:moveTo>
                  <a:cubicBezTo>
                    <a:pt x="142" y="319"/>
                    <a:pt x="151" y="220"/>
                    <a:pt x="165" y="123"/>
                  </a:cubicBezTo>
                  <a:cubicBezTo>
                    <a:pt x="168" y="100"/>
                    <a:pt x="169" y="74"/>
                    <a:pt x="174" y="51"/>
                  </a:cubicBezTo>
                  <a:cubicBezTo>
                    <a:pt x="177" y="34"/>
                    <a:pt x="179" y="5"/>
                    <a:pt x="201" y="0"/>
                  </a:cubicBezTo>
                  <a:cubicBezTo>
                    <a:pt x="221" y="21"/>
                    <a:pt x="204" y="65"/>
                    <a:pt x="198" y="99"/>
                  </a:cubicBezTo>
                  <a:cubicBezTo>
                    <a:pt x="180" y="199"/>
                    <a:pt x="161" y="314"/>
                    <a:pt x="150" y="423"/>
                  </a:cubicBezTo>
                  <a:cubicBezTo>
                    <a:pt x="146" y="461"/>
                    <a:pt x="160" y="495"/>
                    <a:pt x="168" y="537"/>
                  </a:cubicBezTo>
                  <a:cubicBezTo>
                    <a:pt x="181" y="603"/>
                    <a:pt x="173" y="645"/>
                    <a:pt x="207" y="687"/>
                  </a:cubicBezTo>
                  <a:cubicBezTo>
                    <a:pt x="212" y="705"/>
                    <a:pt x="190" y="696"/>
                    <a:pt x="189" y="708"/>
                  </a:cubicBezTo>
                  <a:cubicBezTo>
                    <a:pt x="197" y="777"/>
                    <a:pt x="215" y="836"/>
                    <a:pt x="222" y="906"/>
                  </a:cubicBezTo>
                  <a:cubicBezTo>
                    <a:pt x="222" y="926"/>
                    <a:pt x="222" y="946"/>
                    <a:pt x="222" y="966"/>
                  </a:cubicBezTo>
                  <a:cubicBezTo>
                    <a:pt x="225" y="1028"/>
                    <a:pt x="189" y="1051"/>
                    <a:pt x="195" y="1116"/>
                  </a:cubicBezTo>
                  <a:cubicBezTo>
                    <a:pt x="188" y="1129"/>
                    <a:pt x="194" y="1155"/>
                    <a:pt x="192" y="1173"/>
                  </a:cubicBezTo>
                  <a:cubicBezTo>
                    <a:pt x="192" y="1184"/>
                    <a:pt x="192" y="1195"/>
                    <a:pt x="192" y="1206"/>
                  </a:cubicBezTo>
                  <a:cubicBezTo>
                    <a:pt x="192" y="1237"/>
                    <a:pt x="192" y="1268"/>
                    <a:pt x="192" y="1299"/>
                  </a:cubicBezTo>
                  <a:cubicBezTo>
                    <a:pt x="192" y="1326"/>
                    <a:pt x="192" y="1353"/>
                    <a:pt x="192" y="1380"/>
                  </a:cubicBezTo>
                  <a:cubicBezTo>
                    <a:pt x="168" y="1456"/>
                    <a:pt x="178" y="1574"/>
                    <a:pt x="153" y="1647"/>
                  </a:cubicBezTo>
                  <a:cubicBezTo>
                    <a:pt x="143" y="1676"/>
                    <a:pt x="132" y="1727"/>
                    <a:pt x="102" y="1731"/>
                  </a:cubicBezTo>
                  <a:cubicBezTo>
                    <a:pt x="84" y="1692"/>
                    <a:pt x="119" y="1660"/>
                    <a:pt x="129" y="1620"/>
                  </a:cubicBezTo>
                  <a:cubicBezTo>
                    <a:pt x="133" y="1605"/>
                    <a:pt x="130" y="1588"/>
                    <a:pt x="132" y="1572"/>
                  </a:cubicBezTo>
                  <a:cubicBezTo>
                    <a:pt x="143" y="1491"/>
                    <a:pt x="159" y="1403"/>
                    <a:pt x="168" y="1320"/>
                  </a:cubicBezTo>
                  <a:cubicBezTo>
                    <a:pt x="175" y="1315"/>
                    <a:pt x="169" y="1297"/>
                    <a:pt x="171" y="1287"/>
                  </a:cubicBezTo>
                  <a:cubicBezTo>
                    <a:pt x="169" y="1274"/>
                    <a:pt x="175" y="1253"/>
                    <a:pt x="168" y="1245"/>
                  </a:cubicBezTo>
                  <a:cubicBezTo>
                    <a:pt x="170" y="1218"/>
                    <a:pt x="163" y="1200"/>
                    <a:pt x="165" y="1173"/>
                  </a:cubicBezTo>
                  <a:cubicBezTo>
                    <a:pt x="165" y="1141"/>
                    <a:pt x="165" y="1109"/>
                    <a:pt x="165" y="1077"/>
                  </a:cubicBezTo>
                  <a:cubicBezTo>
                    <a:pt x="177" y="1038"/>
                    <a:pt x="196" y="1006"/>
                    <a:pt x="195" y="954"/>
                  </a:cubicBezTo>
                  <a:cubicBezTo>
                    <a:pt x="200" y="946"/>
                    <a:pt x="200" y="917"/>
                    <a:pt x="195" y="909"/>
                  </a:cubicBezTo>
                  <a:cubicBezTo>
                    <a:pt x="199" y="872"/>
                    <a:pt x="182" y="842"/>
                    <a:pt x="174" y="807"/>
                  </a:cubicBezTo>
                  <a:cubicBezTo>
                    <a:pt x="162" y="755"/>
                    <a:pt x="168" y="700"/>
                    <a:pt x="156" y="651"/>
                  </a:cubicBezTo>
                  <a:cubicBezTo>
                    <a:pt x="152" y="636"/>
                    <a:pt x="141" y="627"/>
                    <a:pt x="135" y="612"/>
                  </a:cubicBezTo>
                  <a:cubicBezTo>
                    <a:pt x="125" y="586"/>
                    <a:pt x="128" y="555"/>
                    <a:pt x="120" y="531"/>
                  </a:cubicBezTo>
                  <a:cubicBezTo>
                    <a:pt x="113" y="509"/>
                    <a:pt x="93" y="490"/>
                    <a:pt x="84" y="468"/>
                  </a:cubicBezTo>
                  <a:cubicBezTo>
                    <a:pt x="63" y="416"/>
                    <a:pt x="58" y="346"/>
                    <a:pt x="42" y="282"/>
                  </a:cubicBezTo>
                  <a:cubicBezTo>
                    <a:pt x="24" y="210"/>
                    <a:pt x="6" y="149"/>
                    <a:pt x="0" y="72"/>
                  </a:cubicBezTo>
                  <a:cubicBezTo>
                    <a:pt x="0" y="61"/>
                    <a:pt x="0" y="50"/>
                    <a:pt x="0" y="39"/>
                  </a:cubicBezTo>
                  <a:cubicBezTo>
                    <a:pt x="0" y="36"/>
                    <a:pt x="1" y="34"/>
                    <a:pt x="3" y="33"/>
                  </a:cubicBezTo>
                  <a:cubicBezTo>
                    <a:pt x="32" y="29"/>
                    <a:pt x="28" y="65"/>
                    <a:pt x="30" y="81"/>
                  </a:cubicBezTo>
                  <a:cubicBezTo>
                    <a:pt x="48" y="225"/>
                    <a:pt x="86" y="365"/>
                    <a:pt x="126" y="489"/>
                  </a:cubicBezTo>
                  <a:cubicBezTo>
                    <a:pt x="135" y="474"/>
                    <a:pt x="118" y="459"/>
                    <a:pt x="123" y="438"/>
                  </a:cubicBezTo>
                  <a:cubicBezTo>
                    <a:pt x="123" y="425"/>
                    <a:pt x="123" y="412"/>
                    <a:pt x="123" y="39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56" name="Freeform 101"/>
            <p:cNvSpPr/>
            <p:nvPr/>
          </p:nvSpPr>
          <p:spPr bwMode="auto">
            <a:xfrm>
              <a:off x="4646613" y="261938"/>
              <a:ext cx="19050" cy="322263"/>
            </a:xfrm>
            <a:custGeom>
              <a:cxnLst>
                <a:cxn ang="0">
                  <a:pos x="7" y="0"/>
                </a:cxn>
                <a:cxn ang="0">
                  <a:pos x="7" y="120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120" w="7">
                  <a:moveTo>
                    <a:pt x="7" y="0"/>
                  </a:moveTo>
                  <a:cubicBezTo>
                    <a:pt x="7" y="40"/>
                    <a:pt x="7" y="80"/>
                    <a:pt x="7" y="120"/>
                  </a:cubicBezTo>
                  <a:cubicBezTo>
                    <a:pt x="0" y="86"/>
                    <a:pt x="6" y="39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7DCAE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57" name="Freeform 102"/>
            <p:cNvSpPr/>
            <p:nvPr/>
          </p:nvSpPr>
          <p:spPr bwMode="auto">
            <a:xfrm>
              <a:off x="4416425" y="4064000"/>
              <a:ext cx="19050" cy="112713"/>
            </a:xfrm>
            <a:custGeom>
              <a:cxnLst>
                <a:cxn ang="0">
                  <a:pos x="3" y="0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42" w="7">
                  <a:moveTo>
                    <a:pt x="3" y="0"/>
                  </a:moveTo>
                  <a:cubicBezTo>
                    <a:pt x="1" y="13"/>
                    <a:pt x="7" y="34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7DCAE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58" name="Freeform 103"/>
            <p:cNvSpPr/>
            <p:nvPr/>
          </p:nvSpPr>
          <p:spPr bwMode="auto">
            <a:xfrm>
              <a:off x="4021138" y="3797300"/>
              <a:ext cx="12700" cy="130175"/>
            </a:xfrm>
            <a:custGeom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</a:cxnLst>
              <a:rect b="b" l="0" r="r" t="0"/>
              <a:pathLst>
                <a:path h="48" w="5">
                  <a:moveTo>
                    <a:pt x="0" y="0"/>
                  </a:moveTo>
                  <a:cubicBezTo>
                    <a:pt x="5" y="9"/>
                    <a:pt x="5" y="39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lose/>
                </a:path>
              </a:pathLst>
            </a:custGeom>
            <a:solidFill>
              <a:srgbClr val="92D3E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59" name="Freeform 104"/>
            <p:cNvSpPr/>
            <p:nvPr/>
          </p:nvSpPr>
          <p:spPr bwMode="auto">
            <a:xfrm>
              <a:off x="4567238" y="754063"/>
              <a:ext cx="28575" cy="161925"/>
            </a:xfrm>
            <a:custGeom>
              <a:cxnLst>
                <a:cxn ang="0">
                  <a:pos x="4" y="0"/>
                </a:cxn>
                <a:cxn ang="0">
                  <a:pos x="7" y="60"/>
                </a:cxn>
                <a:cxn ang="0">
                  <a:pos x="4" y="0"/>
                </a:cxn>
              </a:cxnLst>
              <a:rect b="b" l="0" r="r" t="0"/>
              <a:pathLst>
                <a:path h="60" w="11">
                  <a:moveTo>
                    <a:pt x="4" y="0"/>
                  </a:moveTo>
                  <a:cubicBezTo>
                    <a:pt x="11" y="14"/>
                    <a:pt x="5" y="41"/>
                    <a:pt x="7" y="60"/>
                  </a:cubicBezTo>
                  <a:cubicBezTo>
                    <a:pt x="0" y="46"/>
                    <a:pt x="6" y="19"/>
                    <a:pt x="4" y="0"/>
                  </a:cubicBezTo>
                  <a:close/>
                </a:path>
              </a:pathLst>
            </a:custGeom>
            <a:solidFill>
              <a:srgbClr val="71C5E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60" name="Freeform 105"/>
            <p:cNvSpPr/>
            <p:nvPr/>
          </p:nvSpPr>
          <p:spPr bwMode="auto">
            <a:xfrm>
              <a:off x="4319588" y="1012825"/>
              <a:ext cx="12700" cy="249238"/>
            </a:xfrm>
            <a:custGeom>
              <a:cxnLst>
                <a:cxn ang="0">
                  <a:pos x="0" y="0"/>
                </a:cxn>
                <a:cxn ang="0">
                  <a:pos x="0" y="93"/>
                </a:cxn>
                <a:cxn ang="0">
                  <a:pos x="0" y="0"/>
                </a:cxn>
              </a:cxnLst>
              <a:rect b="b" l="0" r="r" t="0"/>
              <a:pathLst>
                <a:path h="93" w="5">
                  <a:moveTo>
                    <a:pt x="0" y="0"/>
                  </a:moveTo>
                  <a:cubicBezTo>
                    <a:pt x="5" y="24"/>
                    <a:pt x="5" y="69"/>
                    <a:pt x="0" y="93"/>
                  </a:cubicBezTo>
                  <a:cubicBezTo>
                    <a:pt x="0" y="62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68C2E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61" name="Freeform 106"/>
            <p:cNvSpPr/>
            <p:nvPr/>
          </p:nvSpPr>
          <p:spPr bwMode="auto">
            <a:xfrm>
              <a:off x="4106863" y="3603625"/>
              <a:ext cx="19050" cy="307975"/>
            </a:xfrm>
            <a:custGeom>
              <a:cxnLst>
                <a:cxn ang="0">
                  <a:pos x="7" y="0"/>
                </a:cxn>
                <a:cxn ang="0">
                  <a:pos x="7" y="114"/>
                </a:cxn>
                <a:cxn ang="0">
                  <a:pos x="4" y="114"/>
                </a:cxn>
                <a:cxn ang="0">
                  <a:pos x="7" y="0"/>
                </a:cxn>
              </a:cxnLst>
              <a:rect b="b" l="0" r="r" t="0"/>
              <a:pathLst>
                <a:path h="114" w="7">
                  <a:moveTo>
                    <a:pt x="7" y="0"/>
                  </a:moveTo>
                  <a:cubicBezTo>
                    <a:pt x="7" y="38"/>
                    <a:pt x="7" y="76"/>
                    <a:pt x="7" y="114"/>
                  </a:cubicBezTo>
                  <a:cubicBezTo>
                    <a:pt x="6" y="114"/>
                    <a:pt x="5" y="114"/>
                    <a:pt x="4" y="114"/>
                  </a:cubicBezTo>
                  <a:cubicBezTo>
                    <a:pt x="6" y="77"/>
                    <a:pt x="0" y="32"/>
                    <a:pt x="7" y="0"/>
                  </a:cubicBezTo>
                  <a:close/>
                </a:path>
              </a:pathLst>
            </a:custGeom>
            <a:solidFill>
              <a:srgbClr val="68C2E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62" name="Freeform 107"/>
            <p:cNvSpPr/>
            <p:nvPr/>
          </p:nvSpPr>
          <p:spPr bwMode="auto">
            <a:xfrm>
              <a:off x="4100513" y="3571875"/>
              <a:ext cx="19050" cy="88900"/>
            </a:xfrm>
            <a:custGeom>
              <a:cxnLst>
                <a:cxn ang="0">
                  <a:pos x="3" y="0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33" w="7">
                  <a:moveTo>
                    <a:pt x="3" y="0"/>
                  </a:moveTo>
                  <a:cubicBezTo>
                    <a:pt x="1" y="10"/>
                    <a:pt x="7" y="28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BDE4F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63" name="Freeform 108"/>
            <p:cNvSpPr/>
            <p:nvPr/>
          </p:nvSpPr>
          <p:spPr bwMode="auto">
            <a:xfrm>
              <a:off x="4614863" y="3757613"/>
              <a:ext cx="30163" cy="88900"/>
            </a:xfrm>
            <a:custGeom>
              <a:cxnLst>
                <a:cxn ang="0">
                  <a:pos x="4" y="0"/>
                </a:cxn>
                <a:cxn ang="0">
                  <a:pos x="7" y="33"/>
                </a:cxn>
                <a:cxn ang="0">
                  <a:pos x="4" y="0"/>
                </a:cxn>
              </a:cxnLst>
              <a:rect b="b" l="0" r="r" t="0"/>
              <a:pathLst>
                <a:path h="33" w="11">
                  <a:moveTo>
                    <a:pt x="4" y="0"/>
                  </a:moveTo>
                  <a:cubicBezTo>
                    <a:pt x="11" y="5"/>
                    <a:pt x="5" y="23"/>
                    <a:pt x="7" y="33"/>
                  </a:cubicBezTo>
                  <a:cubicBezTo>
                    <a:pt x="0" y="28"/>
                    <a:pt x="6" y="10"/>
                    <a:pt x="4" y="0"/>
                  </a:cubicBezTo>
                  <a:close/>
                </a:path>
              </a:pathLst>
            </a:custGeom>
            <a:solidFill>
              <a:srgbClr val="BDE4F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64" name="Freeform 109"/>
            <p:cNvSpPr/>
            <p:nvPr/>
          </p:nvSpPr>
          <p:spPr bwMode="auto">
            <a:xfrm>
              <a:off x="4273550" y="3168650"/>
              <a:ext cx="12700" cy="193675"/>
            </a:xfrm>
            <a:custGeom>
              <a:cxnLst>
                <a:cxn ang="0">
                  <a:pos x="5" y="0"/>
                </a:cxn>
                <a:cxn ang="0">
                  <a:pos x="5" y="72"/>
                </a:cxn>
                <a:cxn ang="0">
                  <a:pos x="5" y="0"/>
                </a:cxn>
              </a:cxnLst>
              <a:rect b="b" l="0" r="r" t="0"/>
              <a:pathLst>
                <a:path h="72" w="5">
                  <a:moveTo>
                    <a:pt x="5" y="0"/>
                  </a:moveTo>
                  <a:cubicBezTo>
                    <a:pt x="5" y="24"/>
                    <a:pt x="5" y="48"/>
                    <a:pt x="5" y="72"/>
                  </a:cubicBezTo>
                  <a:cubicBezTo>
                    <a:pt x="0" y="55"/>
                    <a:pt x="0" y="17"/>
                    <a:pt x="5" y="0"/>
                  </a:cubicBezTo>
                  <a:close/>
                </a:path>
              </a:pathLst>
            </a:custGeom>
            <a:solidFill>
              <a:srgbClr val="D7EEF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65" name="Freeform 110"/>
            <p:cNvSpPr/>
            <p:nvPr/>
          </p:nvSpPr>
          <p:spPr bwMode="auto">
            <a:xfrm>
              <a:off x="4892675" y="3967163"/>
              <a:ext cx="198438" cy="282575"/>
            </a:xfrm>
            <a:custGeom>
              <a:cxnLst>
                <a:cxn ang="0">
                  <a:pos x="0" y="0"/>
                </a:cxn>
                <a:cxn ang="0">
                  <a:pos x="72" y="105"/>
                </a:cxn>
                <a:cxn ang="0">
                  <a:pos x="0" y="0"/>
                </a:cxn>
              </a:cxnLst>
              <a:rect b="b" l="0" r="r" t="0"/>
              <a:pathLst>
                <a:path h="105" w="74">
                  <a:moveTo>
                    <a:pt x="0" y="0"/>
                  </a:moveTo>
                  <a:cubicBezTo>
                    <a:pt x="57" y="2"/>
                    <a:pt x="74" y="44"/>
                    <a:pt x="72" y="105"/>
                  </a:cubicBezTo>
                  <a:cubicBezTo>
                    <a:pt x="43" y="75"/>
                    <a:pt x="18" y="41"/>
                    <a:pt x="0" y="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66" name="Freeform 111"/>
            <p:cNvSpPr/>
            <p:nvPr/>
          </p:nvSpPr>
          <p:spPr bwMode="auto">
            <a:xfrm>
              <a:off x="4657725" y="34925"/>
              <a:ext cx="19050" cy="227013"/>
            </a:xfrm>
            <a:custGeom>
              <a:cxnLst>
                <a:cxn ang="0">
                  <a:pos x="0" y="0"/>
                </a:cxn>
                <a:cxn ang="0">
                  <a:pos x="3" y="84"/>
                </a:cxn>
                <a:cxn ang="0">
                  <a:pos x="0" y="84"/>
                </a:cxn>
                <a:cxn ang="0">
                  <a:pos x="0" y="0"/>
                </a:cxn>
              </a:cxnLst>
              <a:rect b="b" l="0" r="r" t="0"/>
              <a:pathLst>
                <a:path h="84" w="7">
                  <a:moveTo>
                    <a:pt x="0" y="0"/>
                  </a:moveTo>
                  <a:cubicBezTo>
                    <a:pt x="7" y="22"/>
                    <a:pt x="1" y="57"/>
                    <a:pt x="3" y="84"/>
                  </a:cubicBezTo>
                  <a:cubicBezTo>
                    <a:pt x="2" y="84"/>
                    <a:pt x="1" y="84"/>
                    <a:pt x="0" y="84"/>
                  </a:cubicBezTo>
                  <a:cubicBezTo>
                    <a:pt x="0" y="56"/>
                    <a:pt x="0" y="28"/>
                    <a:pt x="0" y="0"/>
                  </a:cubicBezTo>
                  <a:close/>
                </a:path>
              </a:pathLst>
            </a:custGeom>
            <a:solidFill>
              <a:srgbClr val="92D3E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67" name="Freeform 112"/>
            <p:cNvSpPr/>
            <p:nvPr/>
          </p:nvSpPr>
          <p:spPr bwMode="auto">
            <a:xfrm>
              <a:off x="4257675" y="3168650"/>
              <a:ext cx="12700" cy="201613"/>
            </a:xfrm>
            <a:custGeom>
              <a:cxnLst>
                <a:cxn ang="0">
                  <a:pos x="5" y="0"/>
                </a:cxn>
                <a:cxn ang="0">
                  <a:pos x="5" y="75"/>
                </a:cxn>
                <a:cxn ang="0">
                  <a:pos x="5" y="0"/>
                </a:cxn>
              </a:cxnLst>
              <a:rect b="b" l="0" r="r" t="0"/>
              <a:pathLst>
                <a:path h="75" w="5">
                  <a:moveTo>
                    <a:pt x="5" y="0"/>
                  </a:moveTo>
                  <a:cubicBezTo>
                    <a:pt x="5" y="25"/>
                    <a:pt x="5" y="50"/>
                    <a:pt x="5" y="75"/>
                  </a:cubicBezTo>
                  <a:cubicBezTo>
                    <a:pt x="0" y="57"/>
                    <a:pt x="0" y="18"/>
                    <a:pt x="5" y="0"/>
                  </a:cubicBezTo>
                  <a:close/>
                </a:path>
              </a:pathLst>
            </a:custGeom>
            <a:solidFill>
              <a:srgbClr val="92D3E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68" name="Freeform 113"/>
            <p:cNvSpPr/>
            <p:nvPr/>
          </p:nvSpPr>
          <p:spPr bwMode="auto">
            <a:xfrm>
              <a:off x="4068763" y="2836863"/>
              <a:ext cx="14288" cy="138113"/>
            </a:xfrm>
            <a:custGeom>
              <a:cxnLst>
                <a:cxn ang="0">
                  <a:pos x="0" y="0"/>
                </a:cxn>
                <a:cxn ang="0">
                  <a:pos x="0" y="51"/>
                </a:cxn>
                <a:cxn ang="0">
                  <a:pos x="0" y="0"/>
                </a:cxn>
              </a:cxnLst>
              <a:rect b="b" l="0" r="r" t="0"/>
              <a:pathLst>
                <a:path h="51" w="5">
                  <a:moveTo>
                    <a:pt x="0" y="0"/>
                  </a:moveTo>
                  <a:cubicBezTo>
                    <a:pt x="5" y="10"/>
                    <a:pt x="5" y="41"/>
                    <a:pt x="0" y="51"/>
                  </a:cubicBezTo>
                  <a:cubicBezTo>
                    <a:pt x="0" y="34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14A1D0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69" name="Freeform 114"/>
            <p:cNvSpPr/>
            <p:nvPr/>
          </p:nvSpPr>
          <p:spPr bwMode="auto">
            <a:xfrm>
              <a:off x="4646613" y="915988"/>
              <a:ext cx="30163" cy="160338"/>
            </a:xfrm>
            <a:custGeom>
              <a:cxnLst>
                <a:cxn ang="0">
                  <a:pos x="4" y="0"/>
                </a:cxn>
                <a:cxn ang="0">
                  <a:pos x="7" y="60"/>
                </a:cxn>
                <a:cxn ang="0">
                  <a:pos x="4" y="0"/>
                </a:cxn>
              </a:cxnLst>
              <a:rect b="b" l="0" r="r" t="0"/>
              <a:pathLst>
                <a:path h="60" w="11">
                  <a:moveTo>
                    <a:pt x="4" y="0"/>
                  </a:moveTo>
                  <a:cubicBezTo>
                    <a:pt x="11" y="14"/>
                    <a:pt x="5" y="41"/>
                    <a:pt x="7" y="60"/>
                  </a:cubicBezTo>
                  <a:cubicBezTo>
                    <a:pt x="0" y="46"/>
                    <a:pt x="6" y="19"/>
                    <a:pt x="4" y="0"/>
                  </a:cubicBezTo>
                  <a:close/>
                </a:path>
              </a:pathLst>
            </a:custGeom>
            <a:solidFill>
              <a:srgbClr val="E9F6F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70" name="Freeform 115"/>
            <p:cNvSpPr/>
            <p:nvPr/>
          </p:nvSpPr>
          <p:spPr bwMode="auto">
            <a:xfrm>
              <a:off x="4181475" y="2852738"/>
              <a:ext cx="14288" cy="161925"/>
            </a:xfrm>
            <a:custGeom>
              <a:cxnLst>
                <a:cxn ang="0">
                  <a:pos x="0" y="0"/>
                </a:cxn>
                <a:cxn ang="0">
                  <a:pos x="0" y="60"/>
                </a:cxn>
                <a:cxn ang="0">
                  <a:pos x="0" y="0"/>
                </a:cxn>
              </a:cxnLst>
              <a:rect b="b" l="0" r="r" t="0"/>
              <a:pathLst>
                <a:path h="60" w="5">
                  <a:moveTo>
                    <a:pt x="0" y="0"/>
                  </a:moveTo>
                  <a:cubicBezTo>
                    <a:pt x="5" y="13"/>
                    <a:pt x="5" y="47"/>
                    <a:pt x="0" y="60"/>
                  </a:cubicBezTo>
                  <a:cubicBezTo>
                    <a:pt x="0" y="40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E9F6F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71" name="Freeform 116"/>
            <p:cNvSpPr/>
            <p:nvPr/>
          </p:nvSpPr>
          <p:spPr bwMode="auto">
            <a:xfrm>
              <a:off x="5067300" y="4725988"/>
              <a:ext cx="28575" cy="177800"/>
            </a:xfrm>
            <a:custGeom>
              <a:cxnLst>
                <a:cxn ang="0">
                  <a:pos x="4" y="0"/>
                </a:cxn>
                <a:cxn ang="0">
                  <a:pos x="7" y="66"/>
                </a:cxn>
                <a:cxn ang="0">
                  <a:pos x="4" y="0"/>
                </a:cxn>
              </a:cxnLst>
              <a:rect b="b" l="0" r="r" t="0"/>
              <a:pathLst>
                <a:path h="66" w="11">
                  <a:moveTo>
                    <a:pt x="4" y="0"/>
                  </a:moveTo>
                  <a:cubicBezTo>
                    <a:pt x="11" y="16"/>
                    <a:pt x="5" y="45"/>
                    <a:pt x="7" y="66"/>
                  </a:cubicBezTo>
                  <a:cubicBezTo>
                    <a:pt x="0" y="50"/>
                    <a:pt x="6" y="21"/>
                    <a:pt x="4" y="0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72" name="Freeform 117"/>
            <p:cNvSpPr/>
            <p:nvPr/>
          </p:nvSpPr>
          <p:spPr bwMode="auto">
            <a:xfrm>
              <a:off x="4416425" y="3749675"/>
              <a:ext cx="19050" cy="314325"/>
            </a:xfrm>
            <a:custGeom>
              <a:cxnLst>
                <a:cxn ang="0">
                  <a:pos x="0" y="0"/>
                </a:cxn>
                <a:cxn ang="0">
                  <a:pos x="3" y="117"/>
                </a:cxn>
                <a:cxn ang="0">
                  <a:pos x="0" y="117"/>
                </a:cxn>
                <a:cxn ang="0">
                  <a:pos x="0" y="0"/>
                </a:cxn>
              </a:cxnLst>
              <a:rect b="b" l="0" r="r" t="0"/>
              <a:pathLst>
                <a:path h="117" w="7">
                  <a:moveTo>
                    <a:pt x="0" y="0"/>
                  </a:moveTo>
                  <a:cubicBezTo>
                    <a:pt x="7" y="33"/>
                    <a:pt x="1" y="79"/>
                    <a:pt x="3" y="117"/>
                  </a:cubicBezTo>
                  <a:cubicBezTo>
                    <a:pt x="2" y="117"/>
                    <a:pt x="1" y="117"/>
                    <a:pt x="0" y="117"/>
                  </a:cubicBezTo>
                  <a:cubicBezTo>
                    <a:pt x="0" y="78"/>
                    <a:pt x="0" y="39"/>
                    <a:pt x="0" y="0"/>
                  </a:cubicBezTo>
                  <a:close/>
                </a:path>
              </a:pathLst>
            </a:custGeom>
            <a:solidFill>
              <a:srgbClr val="92D3E9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73" name="Freeform 118"/>
            <p:cNvSpPr/>
            <p:nvPr/>
          </p:nvSpPr>
          <p:spPr bwMode="auto">
            <a:xfrm>
              <a:off x="5072063" y="4937125"/>
              <a:ext cx="14288" cy="120650"/>
            </a:xfrm>
            <a:custGeom>
              <a:cxnLst>
                <a:cxn ang="0">
                  <a:pos x="5" y="0"/>
                </a:cxn>
                <a:cxn ang="0">
                  <a:pos x="5" y="45"/>
                </a:cxn>
                <a:cxn ang="0">
                  <a:pos x="5" y="0"/>
                </a:cxn>
              </a:cxnLst>
              <a:rect b="b" l="0" r="r" t="0"/>
              <a:pathLst>
                <a:path h="45" w="5">
                  <a:moveTo>
                    <a:pt x="5" y="0"/>
                  </a:moveTo>
                  <a:cubicBezTo>
                    <a:pt x="5" y="15"/>
                    <a:pt x="5" y="30"/>
                    <a:pt x="5" y="45"/>
                  </a:cubicBezTo>
                  <a:cubicBezTo>
                    <a:pt x="0" y="37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7DCAE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74" name="Freeform 119"/>
            <p:cNvSpPr/>
            <p:nvPr/>
          </p:nvSpPr>
          <p:spPr bwMode="auto">
            <a:xfrm>
              <a:off x="4470400" y="754063"/>
              <a:ext cx="28575" cy="209550"/>
            </a:xfrm>
            <a:custGeom>
              <a:cxnLst>
                <a:cxn ang="0">
                  <a:pos x="4" y="0"/>
                </a:cxn>
                <a:cxn ang="0">
                  <a:pos x="7" y="78"/>
                </a:cxn>
                <a:cxn ang="0">
                  <a:pos x="4" y="0"/>
                </a:cxn>
              </a:cxnLst>
              <a:rect b="b" l="0" r="r" t="0"/>
              <a:pathLst>
                <a:path h="78" w="11">
                  <a:moveTo>
                    <a:pt x="4" y="0"/>
                  </a:moveTo>
                  <a:cubicBezTo>
                    <a:pt x="11" y="20"/>
                    <a:pt x="5" y="53"/>
                    <a:pt x="7" y="78"/>
                  </a:cubicBezTo>
                  <a:cubicBezTo>
                    <a:pt x="0" y="58"/>
                    <a:pt x="6" y="25"/>
                    <a:pt x="4" y="0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</p:grpSp>
      <p:grpSp>
        <p:nvGrpSpPr>
          <p:cNvPr id="3575" name="组合 3574"/>
          <p:cNvGrpSpPr/>
          <p:nvPr/>
        </p:nvGrpSpPr>
        <p:grpSpPr>
          <a:xfrm>
            <a:off x="1880" y="2000264"/>
            <a:ext cx="9345171" cy="3425246"/>
            <a:chOff x="622300" y="1125538"/>
            <a:chExt cx="7891464" cy="2892425"/>
          </a:xfrm>
        </p:grpSpPr>
        <p:sp>
          <p:nvSpPr>
            <p:cNvPr id="3576" name="Freeform 5"/>
            <p:cNvSpPr/>
            <p:nvPr/>
          </p:nvSpPr>
          <p:spPr bwMode="auto">
            <a:xfrm>
              <a:off x="1082676" y="1520825"/>
              <a:ext cx="49213" cy="115888"/>
            </a:xfrm>
            <a:custGeom>
              <a:cxnLst>
                <a:cxn ang="0">
                  <a:pos x="9" y="0"/>
                </a:cxn>
                <a:cxn ang="0">
                  <a:pos x="0" y="42"/>
                </a:cxn>
                <a:cxn ang="0">
                  <a:pos x="9" y="0"/>
                </a:cxn>
              </a:cxnLst>
              <a:rect b="b" l="0" r="r" t="0"/>
              <a:pathLst>
                <a:path h="43" w="18">
                  <a:moveTo>
                    <a:pt x="9" y="0"/>
                  </a:moveTo>
                  <a:cubicBezTo>
                    <a:pt x="5" y="13"/>
                    <a:pt x="18" y="43"/>
                    <a:pt x="0" y="42"/>
                  </a:cubicBezTo>
                  <a:cubicBezTo>
                    <a:pt x="13" y="38"/>
                    <a:pt x="0" y="8"/>
                    <a:pt x="9" y="0"/>
                  </a:cubicBezTo>
                  <a:close/>
                </a:path>
              </a:pathLst>
            </a:custGeom>
            <a:solidFill>
              <a:srgbClr val="1C47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77" name="Freeform 6"/>
            <p:cNvSpPr/>
            <p:nvPr/>
          </p:nvSpPr>
          <p:spPr bwMode="auto">
            <a:xfrm>
              <a:off x="7466013" y="1531938"/>
              <a:ext cx="88900" cy="12700"/>
            </a:xfrm>
            <a:custGeom>
              <a:cxnLst>
                <a:cxn ang="0">
                  <a:pos x="0" y="5"/>
                </a:cxn>
                <a:cxn ang="0">
                  <a:pos x="33" y="5"/>
                </a:cxn>
                <a:cxn ang="0">
                  <a:pos x="0" y="5"/>
                </a:cxn>
              </a:cxnLst>
              <a:rect b="b" l="0" r="r" t="0"/>
              <a:pathLst>
                <a:path h="5" w="33">
                  <a:moveTo>
                    <a:pt x="0" y="5"/>
                  </a:moveTo>
                  <a:cubicBezTo>
                    <a:pt x="4" y="0"/>
                    <a:pt x="29" y="0"/>
                    <a:pt x="33" y="5"/>
                  </a:cubicBezTo>
                  <a:cubicBezTo>
                    <a:pt x="22" y="5"/>
                    <a:pt x="11" y="5"/>
                    <a:pt x="0" y="5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78" name="Freeform 7"/>
            <p:cNvSpPr/>
            <p:nvPr/>
          </p:nvSpPr>
          <p:spPr bwMode="auto">
            <a:xfrm>
              <a:off x="7448551" y="1609725"/>
              <a:ext cx="17463" cy="128588"/>
            </a:xfrm>
            <a:custGeom>
              <a:cxnLst>
                <a:cxn ang="0">
                  <a:pos x="7" y="0"/>
                </a:cxn>
                <a:cxn ang="0">
                  <a:pos x="7" y="48"/>
                </a:cxn>
                <a:cxn ang="0">
                  <a:pos x="4" y="48"/>
                </a:cxn>
                <a:cxn ang="0">
                  <a:pos x="7" y="0"/>
                </a:cxn>
              </a:cxnLst>
              <a:rect b="b" l="0" r="r" t="0"/>
              <a:pathLst>
                <a:path h="48" w="7">
                  <a:moveTo>
                    <a:pt x="7" y="0"/>
                  </a:moveTo>
                  <a:cubicBezTo>
                    <a:pt x="7" y="16"/>
                    <a:pt x="7" y="32"/>
                    <a:pt x="7" y="48"/>
                  </a:cubicBezTo>
                  <a:cubicBezTo>
                    <a:pt x="6" y="48"/>
                    <a:pt x="5" y="48"/>
                    <a:pt x="4" y="48"/>
                  </a:cubicBezTo>
                  <a:cubicBezTo>
                    <a:pt x="6" y="33"/>
                    <a:pt x="0" y="10"/>
                    <a:pt x="7" y="0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79" name="Freeform 9"/>
            <p:cNvSpPr/>
            <p:nvPr/>
          </p:nvSpPr>
          <p:spPr bwMode="auto">
            <a:xfrm>
              <a:off x="671513" y="1633538"/>
              <a:ext cx="7938" cy="468313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174"/>
                </a:cxn>
                <a:cxn ang="0">
                  <a:pos x="0" y="174"/>
                </a:cxn>
                <a:cxn ang="0">
                  <a:pos x="0" y="0"/>
                </a:cxn>
              </a:cxnLst>
              <a:rect b="b" l="0" r="r" t="0"/>
              <a:pathLst>
                <a:path h="174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58"/>
                    <a:pt x="3" y="116"/>
                    <a:pt x="3" y="174"/>
                  </a:cubicBezTo>
                  <a:cubicBezTo>
                    <a:pt x="2" y="174"/>
                    <a:pt x="1" y="174"/>
                    <a:pt x="0" y="174"/>
                  </a:cubicBezTo>
                  <a:cubicBezTo>
                    <a:pt x="0" y="116"/>
                    <a:pt x="0" y="58"/>
                    <a:pt x="0" y="0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80" name="Freeform 10"/>
            <p:cNvSpPr/>
            <p:nvPr/>
          </p:nvSpPr>
          <p:spPr bwMode="auto">
            <a:xfrm>
              <a:off x="7766051" y="1682750"/>
              <a:ext cx="12700" cy="80963"/>
            </a:xfrm>
            <a:custGeom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0" y="0"/>
                </a:cxn>
              </a:cxnLst>
              <a:rect b="b" l="0" r="r" t="0"/>
              <a:pathLst>
                <a:path h="30" w="5">
                  <a:moveTo>
                    <a:pt x="0" y="0"/>
                  </a:moveTo>
                  <a:cubicBezTo>
                    <a:pt x="5" y="3"/>
                    <a:pt x="5" y="27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81" name="Freeform 11"/>
            <p:cNvSpPr/>
            <p:nvPr/>
          </p:nvSpPr>
          <p:spPr bwMode="auto">
            <a:xfrm>
              <a:off x="973138" y="1714500"/>
              <a:ext cx="12700" cy="112713"/>
            </a:xfrm>
            <a:custGeom>
              <a:cxnLst>
                <a:cxn ang="0">
                  <a:pos x="5" y="0"/>
                </a:cxn>
                <a:cxn ang="0">
                  <a:pos x="5" y="42"/>
                </a:cxn>
                <a:cxn ang="0">
                  <a:pos x="5" y="0"/>
                </a:cxn>
              </a:cxnLst>
              <a:rect b="b" l="0" r="r" t="0"/>
              <a:pathLst>
                <a:path h="42" w="5">
                  <a:moveTo>
                    <a:pt x="5" y="0"/>
                  </a:moveTo>
                  <a:cubicBezTo>
                    <a:pt x="5" y="14"/>
                    <a:pt x="5" y="28"/>
                    <a:pt x="5" y="42"/>
                  </a:cubicBezTo>
                  <a:cubicBezTo>
                    <a:pt x="0" y="35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82" name="Freeform 12"/>
            <p:cNvSpPr/>
            <p:nvPr/>
          </p:nvSpPr>
          <p:spPr bwMode="auto">
            <a:xfrm>
              <a:off x="7458076" y="1738313"/>
              <a:ext cx="19050" cy="88900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33"/>
                </a:cxn>
                <a:cxn ang="0">
                  <a:pos x="0" y="0"/>
                </a:cxn>
              </a:cxnLst>
              <a:rect b="b" l="0" r="r" t="0"/>
              <a:pathLst>
                <a:path h="33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0"/>
                    <a:pt x="7" y="28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83" name="Freeform 13"/>
            <p:cNvSpPr/>
            <p:nvPr/>
          </p:nvSpPr>
          <p:spPr bwMode="auto">
            <a:xfrm>
              <a:off x="823913" y="1819275"/>
              <a:ext cx="138113" cy="14288"/>
            </a:xfrm>
            <a:custGeom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0" y="0"/>
                </a:cxn>
              </a:cxnLst>
              <a:rect b="b" l="0" r="r" t="0"/>
              <a:pathLst>
                <a:path h="5" w="51">
                  <a:moveTo>
                    <a:pt x="0" y="0"/>
                  </a:moveTo>
                  <a:cubicBezTo>
                    <a:pt x="17" y="0"/>
                    <a:pt x="34" y="0"/>
                    <a:pt x="51" y="0"/>
                  </a:cubicBezTo>
                  <a:cubicBezTo>
                    <a:pt x="41" y="5"/>
                    <a:pt x="10" y="5"/>
                    <a:pt x="0" y="0"/>
                  </a:cubicBezTo>
                  <a:close/>
                </a:path>
              </a:pathLst>
            </a:custGeom>
            <a:solidFill>
              <a:srgbClr val="29698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84" name="Freeform 18"/>
            <p:cNvSpPr/>
            <p:nvPr/>
          </p:nvSpPr>
          <p:spPr bwMode="auto">
            <a:xfrm>
              <a:off x="1749426" y="2271713"/>
              <a:ext cx="30163" cy="177800"/>
            </a:xfrm>
            <a:custGeom>
              <a:cxnLst>
                <a:cxn ang="0">
                  <a:pos x="7" y="0"/>
                </a:cxn>
                <a:cxn ang="0">
                  <a:pos x="4" y="66"/>
                </a:cxn>
                <a:cxn ang="0">
                  <a:pos x="7" y="0"/>
                </a:cxn>
              </a:cxnLst>
              <a:rect b="b" l="0" r="r" t="0"/>
              <a:pathLst>
                <a:path h="66" w="11">
                  <a:moveTo>
                    <a:pt x="7" y="0"/>
                  </a:moveTo>
                  <a:cubicBezTo>
                    <a:pt x="5" y="21"/>
                    <a:pt x="11" y="50"/>
                    <a:pt x="4" y="66"/>
                  </a:cubicBezTo>
                  <a:cubicBezTo>
                    <a:pt x="6" y="45"/>
                    <a:pt x="0" y="16"/>
                    <a:pt x="7" y="0"/>
                  </a:cubicBezTo>
                  <a:close/>
                </a:path>
              </a:pathLst>
            </a:custGeom>
            <a:solidFill>
              <a:srgbClr val="1C47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85" name="Freeform 19"/>
            <p:cNvSpPr/>
            <p:nvPr/>
          </p:nvSpPr>
          <p:spPr bwMode="auto">
            <a:xfrm>
              <a:off x="1008063" y="2328863"/>
              <a:ext cx="28575" cy="387350"/>
            </a:xfrm>
            <a:custGeom>
              <a:cxnLst>
                <a:cxn ang="0">
                  <a:pos x="4" y="0"/>
                </a:cxn>
                <a:cxn ang="0">
                  <a:pos x="7" y="144"/>
                </a:cxn>
                <a:cxn ang="0">
                  <a:pos x="4" y="0"/>
                </a:cxn>
              </a:cxnLst>
              <a:rect b="b" l="0" r="r" t="0"/>
              <a:pathLst>
                <a:path h="144" w="11">
                  <a:moveTo>
                    <a:pt x="4" y="0"/>
                  </a:moveTo>
                  <a:cubicBezTo>
                    <a:pt x="11" y="42"/>
                    <a:pt x="5" y="97"/>
                    <a:pt x="7" y="144"/>
                  </a:cubicBezTo>
                  <a:cubicBezTo>
                    <a:pt x="0" y="102"/>
                    <a:pt x="6" y="47"/>
                    <a:pt x="4" y="0"/>
                  </a:cubicBezTo>
                  <a:close/>
                </a:path>
              </a:pathLst>
            </a:custGeom>
            <a:solidFill>
              <a:srgbClr val="1C47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86" name="Freeform 21"/>
            <p:cNvSpPr/>
            <p:nvPr/>
          </p:nvSpPr>
          <p:spPr bwMode="auto">
            <a:xfrm>
              <a:off x="4867276" y="2427288"/>
              <a:ext cx="606425" cy="14288"/>
            </a:xfrm>
            <a:custGeom>
              <a:cxnLst>
                <a:cxn ang="0">
                  <a:pos x="0" y="5"/>
                </a:cxn>
                <a:cxn ang="0">
                  <a:pos x="225" y="5"/>
                </a:cxn>
                <a:cxn ang="0">
                  <a:pos x="0" y="5"/>
                </a:cxn>
              </a:cxnLst>
              <a:rect b="b" l="0" r="r" t="0"/>
              <a:pathLst>
                <a:path h="5" w="225">
                  <a:moveTo>
                    <a:pt x="0" y="5"/>
                  </a:moveTo>
                  <a:cubicBezTo>
                    <a:pt x="68" y="0"/>
                    <a:pt x="157" y="0"/>
                    <a:pt x="225" y="5"/>
                  </a:cubicBezTo>
                  <a:cubicBezTo>
                    <a:pt x="150" y="5"/>
                    <a:pt x="75" y="5"/>
                    <a:pt x="0" y="5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87" name="Freeform 22"/>
            <p:cNvSpPr/>
            <p:nvPr/>
          </p:nvSpPr>
          <p:spPr bwMode="auto">
            <a:xfrm>
              <a:off x="1325563" y="2522538"/>
              <a:ext cx="12700" cy="298450"/>
            </a:xfrm>
            <a:custGeom>
              <a:cxnLst>
                <a:cxn ang="0">
                  <a:pos x="0" y="111"/>
                </a:cxn>
                <a:cxn ang="0">
                  <a:pos x="0" y="0"/>
                </a:cxn>
                <a:cxn ang="0">
                  <a:pos x="0" y="111"/>
                </a:cxn>
              </a:cxnLst>
              <a:rect b="b" l="0" r="r" t="0"/>
              <a:pathLst>
                <a:path h="110" w="5">
                  <a:moveTo>
                    <a:pt x="0" y="111"/>
                  </a:moveTo>
                  <a:cubicBezTo>
                    <a:pt x="0" y="74"/>
                    <a:pt x="0" y="37"/>
                    <a:pt x="0" y="0"/>
                  </a:cubicBezTo>
                  <a:cubicBezTo>
                    <a:pt x="5" y="30"/>
                    <a:pt x="5" y="81"/>
                    <a:pt x="0" y="111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88" name="Freeform 23"/>
            <p:cNvSpPr/>
            <p:nvPr/>
          </p:nvSpPr>
          <p:spPr bwMode="auto">
            <a:xfrm>
              <a:off x="1571626" y="2570163"/>
              <a:ext cx="30163" cy="258763"/>
            </a:xfrm>
            <a:custGeom>
              <a:cxnLst>
                <a:cxn ang="0">
                  <a:pos x="4" y="0"/>
                </a:cxn>
                <a:cxn ang="0">
                  <a:pos x="7" y="96"/>
                </a:cxn>
                <a:cxn ang="0">
                  <a:pos x="4" y="0"/>
                </a:cxn>
              </a:cxnLst>
              <a:rect b="b" l="0" r="r" t="0"/>
              <a:pathLst>
                <a:path h="96" w="11">
                  <a:moveTo>
                    <a:pt x="4" y="0"/>
                  </a:moveTo>
                  <a:cubicBezTo>
                    <a:pt x="11" y="26"/>
                    <a:pt x="5" y="65"/>
                    <a:pt x="7" y="96"/>
                  </a:cubicBezTo>
                  <a:cubicBezTo>
                    <a:pt x="0" y="70"/>
                    <a:pt x="6" y="31"/>
                    <a:pt x="4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89" name="Freeform 24"/>
            <p:cNvSpPr/>
            <p:nvPr/>
          </p:nvSpPr>
          <p:spPr bwMode="auto">
            <a:xfrm>
              <a:off x="5187951" y="2619375"/>
              <a:ext cx="19050" cy="120650"/>
            </a:xfrm>
            <a:custGeom>
              <a:cxnLst>
                <a:cxn ang="0">
                  <a:pos x="7" y="0"/>
                </a:cxn>
                <a:cxn ang="0">
                  <a:pos x="7" y="45"/>
                </a:cxn>
                <a:cxn ang="0">
                  <a:pos x="4" y="45"/>
                </a:cxn>
                <a:cxn ang="0">
                  <a:pos x="7" y="0"/>
                </a:cxn>
              </a:cxnLst>
              <a:rect b="b" l="0" r="r" t="0"/>
              <a:pathLst>
                <a:path h="45" w="7">
                  <a:moveTo>
                    <a:pt x="7" y="0"/>
                  </a:moveTo>
                  <a:cubicBezTo>
                    <a:pt x="7" y="15"/>
                    <a:pt x="7" y="30"/>
                    <a:pt x="7" y="45"/>
                  </a:cubicBezTo>
                  <a:cubicBezTo>
                    <a:pt x="6" y="45"/>
                    <a:pt x="5" y="45"/>
                    <a:pt x="4" y="45"/>
                  </a:cubicBezTo>
                  <a:cubicBezTo>
                    <a:pt x="6" y="31"/>
                    <a:pt x="0" y="9"/>
                    <a:pt x="7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90" name="Freeform 27"/>
            <p:cNvSpPr/>
            <p:nvPr/>
          </p:nvSpPr>
          <p:spPr bwMode="auto">
            <a:xfrm>
              <a:off x="5199063" y="2740025"/>
              <a:ext cx="19050" cy="104775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39"/>
                </a:cxn>
                <a:cxn ang="0">
                  <a:pos x="0" y="0"/>
                </a:cxn>
              </a:cxnLst>
              <a:rect b="b" l="0" r="r" t="0"/>
              <a:pathLst>
                <a:path h="39" w="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12"/>
                    <a:pt x="7" y="32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91" name="Freeform 28"/>
            <p:cNvSpPr/>
            <p:nvPr/>
          </p:nvSpPr>
          <p:spPr bwMode="auto">
            <a:xfrm>
              <a:off x="1951038" y="2747963"/>
              <a:ext cx="30163" cy="88900"/>
            </a:xfrm>
            <a:custGeom>
              <a:cxnLst>
                <a:cxn ang="0">
                  <a:pos x="7" y="0"/>
                </a:cxn>
                <a:cxn ang="0">
                  <a:pos x="4" y="33"/>
                </a:cxn>
                <a:cxn ang="0">
                  <a:pos x="7" y="0"/>
                </a:cxn>
              </a:cxnLst>
              <a:rect b="b" l="0" r="r" t="0"/>
              <a:pathLst>
                <a:path h="33" w="11">
                  <a:moveTo>
                    <a:pt x="7" y="0"/>
                  </a:moveTo>
                  <a:cubicBezTo>
                    <a:pt x="5" y="10"/>
                    <a:pt x="11" y="28"/>
                    <a:pt x="4" y="33"/>
                  </a:cubicBezTo>
                  <a:cubicBezTo>
                    <a:pt x="6" y="23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92" name="Freeform 30"/>
            <p:cNvSpPr/>
            <p:nvPr/>
          </p:nvSpPr>
          <p:spPr bwMode="auto">
            <a:xfrm>
              <a:off x="2360613" y="2789238"/>
              <a:ext cx="12700" cy="88900"/>
            </a:xfrm>
            <a:custGeom>
              <a:cxnLst>
                <a:cxn ang="0">
                  <a:pos x="5" y="0"/>
                </a:cxn>
                <a:cxn ang="0">
                  <a:pos x="5" y="33"/>
                </a:cxn>
                <a:cxn ang="0">
                  <a:pos x="5" y="0"/>
                </a:cxn>
              </a:cxnLst>
              <a:rect b="b" l="0" r="r" t="0"/>
              <a:pathLst>
                <a:path h="33" w="5">
                  <a:moveTo>
                    <a:pt x="5" y="0"/>
                  </a:moveTo>
                  <a:cubicBezTo>
                    <a:pt x="5" y="11"/>
                    <a:pt x="5" y="22"/>
                    <a:pt x="5" y="33"/>
                  </a:cubicBezTo>
                  <a:cubicBezTo>
                    <a:pt x="0" y="29"/>
                    <a:pt x="0" y="4"/>
                    <a:pt x="5" y="0"/>
                  </a:cubicBezTo>
                  <a:close/>
                </a:path>
              </a:pathLst>
            </a:custGeom>
            <a:solidFill>
              <a:srgbClr val="6D9B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93" name="Freeform 31"/>
            <p:cNvSpPr/>
            <p:nvPr/>
          </p:nvSpPr>
          <p:spPr bwMode="auto">
            <a:xfrm>
              <a:off x="2511426" y="2859088"/>
              <a:ext cx="161925" cy="28575"/>
            </a:xfrm>
            <a:custGeom>
              <a:cxnLst>
                <a:cxn ang="0">
                  <a:pos x="0" y="4"/>
                </a:cxn>
                <a:cxn ang="0">
                  <a:pos x="60" y="7"/>
                </a:cxn>
                <a:cxn ang="0">
                  <a:pos x="0" y="4"/>
                </a:cxn>
              </a:cxnLst>
              <a:rect b="b" l="0" r="r" t="0"/>
              <a:pathLst>
                <a:path h="11" w="60">
                  <a:moveTo>
                    <a:pt x="0" y="4"/>
                  </a:moveTo>
                  <a:cubicBezTo>
                    <a:pt x="19" y="6"/>
                    <a:pt x="46" y="0"/>
                    <a:pt x="60" y="7"/>
                  </a:cubicBezTo>
                  <a:cubicBezTo>
                    <a:pt x="41" y="5"/>
                    <a:pt x="14" y="11"/>
                    <a:pt x="0" y="4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94" name="Freeform 32"/>
            <p:cNvSpPr/>
            <p:nvPr/>
          </p:nvSpPr>
          <p:spPr bwMode="auto">
            <a:xfrm>
              <a:off x="2487613" y="2886075"/>
              <a:ext cx="12700" cy="160338"/>
            </a:xfrm>
            <a:custGeom>
              <a:cxnLst>
                <a:cxn ang="0">
                  <a:pos x="0" y="60"/>
                </a:cxn>
                <a:cxn ang="0">
                  <a:pos x="0" y="0"/>
                </a:cxn>
                <a:cxn ang="0">
                  <a:pos x="0" y="60"/>
                </a:cxn>
              </a:cxnLst>
              <a:rect b="b" l="0" r="r" t="0"/>
              <a:pathLst>
                <a:path h="60" w="5">
                  <a:moveTo>
                    <a:pt x="0" y="60"/>
                  </a:moveTo>
                  <a:cubicBezTo>
                    <a:pt x="0" y="40"/>
                    <a:pt x="0" y="20"/>
                    <a:pt x="0" y="0"/>
                  </a:cubicBezTo>
                  <a:cubicBezTo>
                    <a:pt x="5" y="13"/>
                    <a:pt x="5" y="47"/>
                    <a:pt x="0" y="60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95" name="Freeform 33"/>
            <p:cNvSpPr/>
            <p:nvPr/>
          </p:nvSpPr>
          <p:spPr bwMode="auto">
            <a:xfrm>
              <a:off x="1978026" y="2941638"/>
              <a:ext cx="104775" cy="14288"/>
            </a:xfrm>
            <a:custGeom>
              <a:cxnLst>
                <a:cxn ang="0">
                  <a:pos x="0" y="0"/>
                </a:cxn>
                <a:cxn ang="0">
                  <a:pos x="39" y="0"/>
                </a:cxn>
                <a:cxn ang="0">
                  <a:pos x="0" y="0"/>
                </a:cxn>
              </a:cxnLst>
              <a:rect b="b" l="0" r="r" t="0"/>
              <a:pathLst>
                <a:path h="5" w="39">
                  <a:moveTo>
                    <a:pt x="0" y="0"/>
                  </a:moveTo>
                  <a:cubicBezTo>
                    <a:pt x="13" y="0"/>
                    <a:pt x="26" y="0"/>
                    <a:pt x="39" y="0"/>
                  </a:cubicBezTo>
                  <a:cubicBezTo>
                    <a:pt x="33" y="5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1C47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96" name="Freeform 34"/>
            <p:cNvSpPr/>
            <p:nvPr/>
          </p:nvSpPr>
          <p:spPr bwMode="auto">
            <a:xfrm>
              <a:off x="5457826" y="2955925"/>
              <a:ext cx="152400" cy="28575"/>
            </a:xfrm>
            <a:custGeom>
              <a:cxnLst>
                <a:cxn ang="0">
                  <a:pos x="57" y="7"/>
                </a:cxn>
                <a:cxn ang="0">
                  <a:pos x="0" y="4"/>
                </a:cxn>
                <a:cxn ang="0">
                  <a:pos x="57" y="7"/>
                </a:cxn>
              </a:cxnLst>
              <a:rect b="b" l="0" r="r" t="0"/>
              <a:pathLst>
                <a:path h="11" w="57">
                  <a:moveTo>
                    <a:pt x="57" y="7"/>
                  </a:moveTo>
                  <a:cubicBezTo>
                    <a:pt x="39" y="5"/>
                    <a:pt x="13" y="11"/>
                    <a:pt x="0" y="4"/>
                  </a:cubicBezTo>
                  <a:cubicBezTo>
                    <a:pt x="18" y="6"/>
                    <a:pt x="44" y="0"/>
                    <a:pt x="57" y="7"/>
                  </a:cubicBezTo>
                  <a:close/>
                </a:path>
              </a:pathLst>
            </a:custGeom>
            <a:solidFill>
              <a:srgbClr val="1C47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97" name="Freeform 36"/>
            <p:cNvSpPr/>
            <p:nvPr/>
          </p:nvSpPr>
          <p:spPr bwMode="auto">
            <a:xfrm>
              <a:off x="1825626" y="3054350"/>
              <a:ext cx="12700" cy="130175"/>
            </a:xfrm>
            <a:custGeom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</a:cxnLst>
              <a:rect b="b" l="0" r="r" t="0"/>
              <a:pathLst>
                <a:path h="48" w="5">
                  <a:moveTo>
                    <a:pt x="0" y="0"/>
                  </a:moveTo>
                  <a:cubicBezTo>
                    <a:pt x="5" y="9"/>
                    <a:pt x="5" y="39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lose/>
                </a:path>
              </a:pathLst>
            </a:custGeom>
            <a:solidFill>
              <a:srgbClr val="1C47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98" name="Freeform 37"/>
            <p:cNvSpPr/>
            <p:nvPr/>
          </p:nvSpPr>
          <p:spPr bwMode="auto">
            <a:xfrm>
              <a:off x="638176" y="3063875"/>
              <a:ext cx="9525" cy="209550"/>
            </a:xfrm>
            <a:custGeom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78"/>
                </a:cxn>
                <a:cxn ang="0">
                  <a:pos x="0" y="78"/>
                </a:cxn>
                <a:cxn ang="0">
                  <a:pos x="0" y="0"/>
                </a:cxn>
              </a:cxnLst>
              <a:rect b="b" l="0" r="r" t="0"/>
              <a:pathLst>
                <a:path h="78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26"/>
                    <a:pt x="3" y="52"/>
                    <a:pt x="3" y="78"/>
                  </a:cubicBezTo>
                  <a:cubicBezTo>
                    <a:pt x="2" y="78"/>
                    <a:pt x="1" y="78"/>
                    <a:pt x="0" y="78"/>
                  </a:cubicBezTo>
                  <a:cubicBezTo>
                    <a:pt x="0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1C47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599" name="Freeform 38"/>
            <p:cNvSpPr/>
            <p:nvPr/>
          </p:nvSpPr>
          <p:spPr bwMode="auto">
            <a:xfrm>
              <a:off x="2832101" y="3063875"/>
              <a:ext cx="28575" cy="184150"/>
            </a:xfrm>
            <a:custGeom>
              <a:cxnLst>
                <a:cxn ang="0">
                  <a:pos x="7" y="0"/>
                </a:cxn>
                <a:cxn ang="0">
                  <a:pos x="4" y="69"/>
                </a:cxn>
                <a:cxn ang="0">
                  <a:pos x="7" y="0"/>
                </a:cxn>
              </a:cxnLst>
              <a:rect b="b" l="0" r="r" t="0"/>
              <a:pathLst>
                <a:path h="69" w="11">
                  <a:moveTo>
                    <a:pt x="7" y="0"/>
                  </a:moveTo>
                  <a:cubicBezTo>
                    <a:pt x="5" y="22"/>
                    <a:pt x="11" y="52"/>
                    <a:pt x="4" y="69"/>
                  </a:cubicBezTo>
                  <a:cubicBezTo>
                    <a:pt x="6" y="47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1C47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00" name="Freeform 40"/>
            <p:cNvSpPr/>
            <p:nvPr/>
          </p:nvSpPr>
          <p:spPr bwMode="auto">
            <a:xfrm>
              <a:off x="2832101" y="3273425"/>
              <a:ext cx="28575" cy="96838"/>
            </a:xfrm>
            <a:custGeom>
              <a:cxnLst>
                <a:cxn ang="0">
                  <a:pos x="4" y="0"/>
                </a:cxn>
                <a:cxn ang="0">
                  <a:pos x="7" y="36"/>
                </a:cxn>
                <a:cxn ang="0">
                  <a:pos x="4" y="0"/>
                </a:cxn>
              </a:cxnLst>
              <a:rect b="b" l="0" r="r" t="0"/>
              <a:pathLst>
                <a:path h="36" w="11">
                  <a:moveTo>
                    <a:pt x="4" y="0"/>
                  </a:moveTo>
                  <a:cubicBezTo>
                    <a:pt x="11" y="6"/>
                    <a:pt x="5" y="25"/>
                    <a:pt x="7" y="36"/>
                  </a:cubicBezTo>
                  <a:cubicBezTo>
                    <a:pt x="0" y="30"/>
                    <a:pt x="6" y="11"/>
                    <a:pt x="4" y="0"/>
                  </a:cubicBezTo>
                  <a:close/>
                </a:path>
              </a:pathLst>
            </a:custGeom>
            <a:solidFill>
              <a:srgbClr val="1C47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01" name="Freeform 41"/>
            <p:cNvSpPr/>
            <p:nvPr/>
          </p:nvSpPr>
          <p:spPr bwMode="auto">
            <a:xfrm>
              <a:off x="2855913" y="3273425"/>
              <a:ext cx="19050" cy="96838"/>
            </a:xfrm>
            <a:custGeom>
              <a:cxnLst>
                <a:cxn ang="0">
                  <a:pos x="7" y="0"/>
                </a:cxn>
                <a:cxn ang="0">
                  <a:pos x="7" y="36"/>
                </a:cxn>
                <a:cxn ang="0">
                  <a:pos x="4" y="36"/>
                </a:cxn>
                <a:cxn ang="0">
                  <a:pos x="7" y="0"/>
                </a:cxn>
              </a:cxnLst>
              <a:rect b="b" l="0" r="r" t="0"/>
              <a:pathLst>
                <a:path h="36" w="7">
                  <a:moveTo>
                    <a:pt x="7" y="0"/>
                  </a:moveTo>
                  <a:cubicBezTo>
                    <a:pt x="7" y="12"/>
                    <a:pt x="7" y="24"/>
                    <a:pt x="7" y="36"/>
                  </a:cubicBezTo>
                  <a:cubicBezTo>
                    <a:pt x="6" y="36"/>
                    <a:pt x="5" y="36"/>
                    <a:pt x="4" y="36"/>
                  </a:cubicBezTo>
                  <a:cubicBezTo>
                    <a:pt x="6" y="25"/>
                    <a:pt x="0" y="6"/>
                    <a:pt x="7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02" name="Freeform 42"/>
            <p:cNvSpPr/>
            <p:nvPr/>
          </p:nvSpPr>
          <p:spPr bwMode="auto">
            <a:xfrm>
              <a:off x="6691313" y="3328988"/>
              <a:ext cx="96838" cy="19050"/>
            </a:xfrm>
            <a:custGeom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3"/>
                </a:cxn>
                <a:cxn ang="0">
                  <a:pos x="0" y="0"/>
                </a:cxn>
              </a:cxnLst>
              <a:rect b="b" l="0" r="r" t="0"/>
              <a:pathLst>
                <a:path h="7" w="36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25" y="1"/>
                    <a:pt x="6" y="7"/>
                    <a:pt x="0" y="0"/>
                  </a:cubicBezTo>
                  <a:close/>
                </a:path>
              </a:pathLst>
            </a:custGeom>
            <a:solidFill>
              <a:srgbClr val="1C47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03" name="Freeform 43"/>
            <p:cNvSpPr/>
            <p:nvPr/>
          </p:nvSpPr>
          <p:spPr bwMode="auto">
            <a:xfrm>
              <a:off x="2855913" y="3370263"/>
              <a:ext cx="19050" cy="193675"/>
            </a:xfrm>
            <a:custGeom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72"/>
                </a:cxn>
                <a:cxn ang="0">
                  <a:pos x="4" y="0"/>
                </a:cxn>
              </a:cxnLst>
              <a:rect b="b" l="0" r="r" t="0"/>
              <a:pathLst>
                <a:path h="72" w="7">
                  <a:moveTo>
                    <a:pt x="4" y="0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7" y="24"/>
                    <a:pt x="7" y="48"/>
                    <a:pt x="7" y="72"/>
                  </a:cubicBezTo>
                  <a:cubicBezTo>
                    <a:pt x="0" y="54"/>
                    <a:pt x="6" y="23"/>
                    <a:pt x="4" y="0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04" name="Freeform 44"/>
            <p:cNvSpPr/>
            <p:nvPr/>
          </p:nvSpPr>
          <p:spPr bwMode="auto">
            <a:xfrm>
              <a:off x="8258176" y="3514725"/>
              <a:ext cx="104775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0" y="3"/>
                </a:cxn>
              </a:cxnLst>
              <a:rect b="b" l="0" r="r" t="0"/>
              <a:pathLst>
                <a:path h="3" w="39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3" y="0"/>
                    <a:pt x="26" y="0"/>
                    <a:pt x="39" y="0"/>
                  </a:cubicBezTo>
                  <a:cubicBezTo>
                    <a:pt x="39" y="1"/>
                    <a:pt x="39" y="2"/>
                    <a:pt x="39" y="3"/>
                  </a:cubicBezTo>
                  <a:cubicBezTo>
                    <a:pt x="26" y="3"/>
                    <a:pt x="13" y="3"/>
                    <a:pt x="0" y="3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05" name="Freeform 45"/>
            <p:cNvSpPr/>
            <p:nvPr/>
          </p:nvSpPr>
          <p:spPr bwMode="auto">
            <a:xfrm>
              <a:off x="8128001" y="3540125"/>
              <a:ext cx="104775" cy="17463"/>
            </a:xfrm>
            <a:custGeom>
              <a:cxnLst>
                <a:cxn ang="0">
                  <a:pos x="0" y="0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0" y="0"/>
                </a:cxn>
              </a:cxnLst>
              <a:rect b="b" l="0" r="r" t="0"/>
              <a:pathLst>
                <a:path h="7" w="39">
                  <a:moveTo>
                    <a:pt x="0" y="0"/>
                  </a:moveTo>
                  <a:cubicBezTo>
                    <a:pt x="13" y="0"/>
                    <a:pt x="26" y="0"/>
                    <a:pt x="39" y="0"/>
                  </a:cubicBezTo>
                  <a:cubicBezTo>
                    <a:pt x="39" y="1"/>
                    <a:pt x="39" y="2"/>
                    <a:pt x="39" y="3"/>
                  </a:cubicBezTo>
                  <a:cubicBezTo>
                    <a:pt x="27" y="1"/>
                    <a:pt x="7" y="7"/>
                    <a:pt x="0" y="0"/>
                  </a:cubicBezTo>
                  <a:close/>
                </a:path>
              </a:pathLst>
            </a:custGeom>
            <a:solidFill>
              <a:srgbClr val="1C47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06" name="Freeform 46"/>
            <p:cNvSpPr/>
            <p:nvPr/>
          </p:nvSpPr>
          <p:spPr bwMode="auto">
            <a:xfrm>
              <a:off x="8347076" y="3529013"/>
              <a:ext cx="104775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39" y="7"/>
                </a:cxn>
                <a:cxn ang="0">
                  <a:pos x="0" y="7"/>
                </a:cxn>
              </a:cxnLst>
              <a:rect b="b" l="0" r="r" t="0"/>
              <a:pathLst>
                <a:path h="7" w="39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12" y="6"/>
                    <a:pt x="32" y="0"/>
                    <a:pt x="39" y="7"/>
                  </a:cubicBezTo>
                  <a:cubicBezTo>
                    <a:pt x="26" y="7"/>
                    <a:pt x="13" y="7"/>
                    <a:pt x="0" y="7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07" name="Freeform 47"/>
            <p:cNvSpPr/>
            <p:nvPr/>
          </p:nvSpPr>
          <p:spPr bwMode="auto">
            <a:xfrm>
              <a:off x="660401" y="3548063"/>
              <a:ext cx="30163" cy="193675"/>
            </a:xfrm>
            <a:custGeom>
              <a:cxnLst>
                <a:cxn ang="0">
                  <a:pos x="4" y="0"/>
                </a:cxn>
                <a:cxn ang="0">
                  <a:pos x="7" y="72"/>
                </a:cxn>
                <a:cxn ang="0">
                  <a:pos x="4" y="0"/>
                </a:cxn>
              </a:cxnLst>
              <a:rect b="b" l="0" r="r" t="0"/>
              <a:pathLst>
                <a:path h="72" w="11">
                  <a:moveTo>
                    <a:pt x="4" y="0"/>
                  </a:moveTo>
                  <a:cubicBezTo>
                    <a:pt x="11" y="18"/>
                    <a:pt x="5" y="49"/>
                    <a:pt x="7" y="72"/>
                  </a:cubicBezTo>
                  <a:cubicBezTo>
                    <a:pt x="0" y="54"/>
                    <a:pt x="6" y="23"/>
                    <a:pt x="4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08" name="Freeform 48"/>
            <p:cNvSpPr/>
            <p:nvPr/>
          </p:nvSpPr>
          <p:spPr bwMode="auto">
            <a:xfrm>
              <a:off x="8440738" y="3548063"/>
              <a:ext cx="30163" cy="209550"/>
            </a:xfrm>
            <a:custGeom>
              <a:cxnLst>
                <a:cxn ang="0">
                  <a:pos x="4" y="0"/>
                </a:cxn>
                <a:cxn ang="0">
                  <a:pos x="7" y="78"/>
                </a:cxn>
                <a:cxn ang="0">
                  <a:pos x="4" y="0"/>
                </a:cxn>
              </a:cxnLst>
              <a:rect b="b" l="0" r="r" t="0"/>
              <a:pathLst>
                <a:path h="78" w="11">
                  <a:moveTo>
                    <a:pt x="4" y="0"/>
                  </a:moveTo>
                  <a:cubicBezTo>
                    <a:pt x="11" y="20"/>
                    <a:pt x="5" y="53"/>
                    <a:pt x="7" y="78"/>
                  </a:cubicBezTo>
                  <a:cubicBezTo>
                    <a:pt x="0" y="58"/>
                    <a:pt x="6" y="25"/>
                    <a:pt x="4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09" name="Freeform 49"/>
            <p:cNvSpPr/>
            <p:nvPr/>
          </p:nvSpPr>
          <p:spPr bwMode="auto">
            <a:xfrm>
              <a:off x="2840038" y="3571875"/>
              <a:ext cx="28575" cy="96838"/>
            </a:xfrm>
            <a:custGeom>
              <a:cxnLst>
                <a:cxn ang="0">
                  <a:pos x="4" y="0"/>
                </a:cxn>
                <a:cxn ang="0">
                  <a:pos x="7" y="36"/>
                </a:cxn>
                <a:cxn ang="0">
                  <a:pos x="4" y="0"/>
                </a:cxn>
              </a:cxnLst>
              <a:rect b="b" l="0" r="r" t="0"/>
              <a:pathLst>
                <a:path h="36" w="11">
                  <a:moveTo>
                    <a:pt x="4" y="0"/>
                  </a:moveTo>
                  <a:cubicBezTo>
                    <a:pt x="11" y="6"/>
                    <a:pt x="5" y="25"/>
                    <a:pt x="7" y="36"/>
                  </a:cubicBezTo>
                  <a:cubicBezTo>
                    <a:pt x="0" y="30"/>
                    <a:pt x="6" y="11"/>
                    <a:pt x="4" y="0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10" name="Freeform 50"/>
            <p:cNvSpPr/>
            <p:nvPr/>
          </p:nvSpPr>
          <p:spPr bwMode="auto">
            <a:xfrm>
              <a:off x="2584451" y="3892550"/>
              <a:ext cx="88900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33" y="7"/>
                </a:cxn>
                <a:cxn ang="0">
                  <a:pos x="0" y="7"/>
                </a:cxn>
              </a:cxnLst>
              <a:rect b="b" l="0" r="r" t="0"/>
              <a:pathLst>
                <a:path h="7" w="33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10" y="6"/>
                    <a:pt x="28" y="0"/>
                    <a:pt x="33" y="7"/>
                  </a:cubicBezTo>
                  <a:cubicBezTo>
                    <a:pt x="22" y="7"/>
                    <a:pt x="11" y="7"/>
                    <a:pt x="0" y="7"/>
                  </a:cubicBezTo>
                  <a:close/>
                </a:path>
              </a:pathLst>
            </a:custGeom>
            <a:solidFill>
              <a:srgbClr val="1C47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11" name="Freeform 51"/>
            <p:cNvSpPr/>
            <p:nvPr/>
          </p:nvSpPr>
          <p:spPr bwMode="auto">
            <a:xfrm>
              <a:off x="1970088" y="3911600"/>
              <a:ext cx="122238" cy="17463"/>
            </a:xfrm>
            <a:custGeom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3"/>
                </a:cxn>
                <a:cxn ang="0">
                  <a:pos x="0" y="0"/>
                </a:cxn>
              </a:cxnLst>
              <a:rect b="b" l="0" r="r" t="0"/>
              <a:pathLst>
                <a:path h="7" w="45">
                  <a:moveTo>
                    <a:pt x="0" y="0"/>
                  </a:moveTo>
                  <a:cubicBezTo>
                    <a:pt x="15" y="0"/>
                    <a:pt x="30" y="0"/>
                    <a:pt x="45" y="0"/>
                  </a:cubicBezTo>
                  <a:cubicBezTo>
                    <a:pt x="45" y="1"/>
                    <a:pt x="45" y="2"/>
                    <a:pt x="45" y="3"/>
                  </a:cubicBezTo>
                  <a:cubicBezTo>
                    <a:pt x="31" y="1"/>
                    <a:pt x="9" y="7"/>
                    <a:pt x="0" y="0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12" name="Freeform 52"/>
            <p:cNvSpPr/>
            <p:nvPr/>
          </p:nvSpPr>
          <p:spPr bwMode="auto">
            <a:xfrm>
              <a:off x="2092326" y="3911600"/>
              <a:ext cx="79375" cy="7938"/>
            </a:xfrm>
            <a:custGeom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3"/>
                </a:cxn>
                <a:cxn ang="0">
                  <a:pos x="0" y="3"/>
                </a:cxn>
              </a:cxnLst>
              <a:rect b="b" l="0" r="r" t="0"/>
              <a:pathLst>
                <a:path h="3" w="30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0" y="0"/>
                    <a:pt x="20" y="0"/>
                    <a:pt x="30" y="0"/>
                  </a:cubicBezTo>
                  <a:cubicBezTo>
                    <a:pt x="30" y="1"/>
                    <a:pt x="30" y="2"/>
                    <a:pt x="30" y="3"/>
                  </a:cubicBezTo>
                  <a:cubicBezTo>
                    <a:pt x="20" y="3"/>
                    <a:pt x="10" y="3"/>
                    <a:pt x="0" y="3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13" name="Freeform 53"/>
            <p:cNvSpPr/>
            <p:nvPr/>
          </p:nvSpPr>
          <p:spPr bwMode="auto">
            <a:xfrm>
              <a:off x="2171701" y="3900488"/>
              <a:ext cx="80963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30" y="7"/>
                </a:cxn>
                <a:cxn ang="0">
                  <a:pos x="0" y="7"/>
                </a:cxn>
              </a:cxnLst>
              <a:rect b="b" l="0" r="r" t="0"/>
              <a:pathLst>
                <a:path h="7" w="30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9" y="6"/>
                    <a:pt x="26" y="0"/>
                    <a:pt x="30" y="7"/>
                  </a:cubicBezTo>
                  <a:cubicBezTo>
                    <a:pt x="20" y="7"/>
                    <a:pt x="10" y="7"/>
                    <a:pt x="0" y="7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14" name="Freeform 55"/>
            <p:cNvSpPr/>
            <p:nvPr/>
          </p:nvSpPr>
          <p:spPr bwMode="auto">
            <a:xfrm>
              <a:off x="3786188" y="3975100"/>
              <a:ext cx="80963" cy="19050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30" y="3"/>
                </a:cxn>
                <a:cxn ang="0">
                  <a:pos x="0" y="0"/>
                </a:cxn>
              </a:cxnLst>
              <a:rect b="b" l="0" r="r" t="0"/>
              <a:pathLst>
                <a:path h="7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30" y="1"/>
                    <a:pt x="30" y="2"/>
                    <a:pt x="30" y="3"/>
                  </a:cubicBezTo>
                  <a:cubicBezTo>
                    <a:pt x="21" y="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15" name="Freeform 56"/>
            <p:cNvSpPr/>
            <p:nvPr/>
          </p:nvSpPr>
          <p:spPr bwMode="auto">
            <a:xfrm>
              <a:off x="4029076" y="3963988"/>
              <a:ext cx="152400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57" y="7"/>
                </a:cxn>
                <a:cxn ang="0">
                  <a:pos x="0" y="7"/>
                </a:cxn>
              </a:cxnLst>
              <a:rect b="b" l="0" r="r" t="0"/>
              <a:pathLst>
                <a:path h="7" w="57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18" y="6"/>
                    <a:pt x="44" y="0"/>
                    <a:pt x="57" y="7"/>
                  </a:cubicBezTo>
                  <a:cubicBezTo>
                    <a:pt x="38" y="7"/>
                    <a:pt x="19" y="7"/>
                    <a:pt x="0" y="7"/>
                  </a:cubicBezTo>
                  <a:close/>
                </a:path>
              </a:pathLst>
            </a:custGeom>
            <a:solidFill>
              <a:srgbClr val="1C47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16" name="Freeform 57"/>
            <p:cNvSpPr/>
            <p:nvPr/>
          </p:nvSpPr>
          <p:spPr bwMode="auto">
            <a:xfrm>
              <a:off x="5529263" y="3963988"/>
              <a:ext cx="282575" cy="19050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105" y="7"/>
                </a:cxn>
                <a:cxn ang="0">
                  <a:pos x="0" y="7"/>
                </a:cxn>
              </a:cxnLst>
              <a:rect b="b" l="0" r="r" t="0"/>
              <a:pathLst>
                <a:path h="7" w="105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34" y="6"/>
                    <a:pt x="76" y="0"/>
                    <a:pt x="105" y="7"/>
                  </a:cubicBezTo>
                  <a:cubicBezTo>
                    <a:pt x="70" y="7"/>
                    <a:pt x="35" y="7"/>
                    <a:pt x="0" y="7"/>
                  </a:cubicBezTo>
                  <a:close/>
                </a:path>
              </a:pathLst>
            </a:custGeom>
            <a:solidFill>
              <a:srgbClr val="1C47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17" name="Freeform 58"/>
            <p:cNvSpPr/>
            <p:nvPr/>
          </p:nvSpPr>
          <p:spPr bwMode="auto">
            <a:xfrm>
              <a:off x="4416426" y="3983038"/>
              <a:ext cx="274638" cy="19050"/>
            </a:xfrm>
            <a:custGeom>
              <a:cxnLst>
                <a:cxn ang="0">
                  <a:pos x="0" y="0"/>
                </a:cxn>
                <a:cxn ang="0">
                  <a:pos x="102" y="0"/>
                </a:cxn>
                <a:cxn ang="0">
                  <a:pos x="102" y="3"/>
                </a:cxn>
                <a:cxn ang="0">
                  <a:pos x="0" y="0"/>
                </a:cxn>
              </a:cxnLst>
              <a:rect b="b" l="0" r="r" t="0"/>
              <a:pathLst>
                <a:path h="7" w="102">
                  <a:moveTo>
                    <a:pt x="0" y="0"/>
                  </a:moveTo>
                  <a:cubicBezTo>
                    <a:pt x="34" y="0"/>
                    <a:pt x="68" y="0"/>
                    <a:pt x="102" y="0"/>
                  </a:cubicBezTo>
                  <a:cubicBezTo>
                    <a:pt x="102" y="1"/>
                    <a:pt x="102" y="2"/>
                    <a:pt x="102" y="3"/>
                  </a:cubicBezTo>
                  <a:cubicBezTo>
                    <a:pt x="69" y="1"/>
                    <a:pt x="28" y="7"/>
                    <a:pt x="0" y="0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18" name="Freeform 59"/>
            <p:cNvSpPr/>
            <p:nvPr/>
          </p:nvSpPr>
          <p:spPr bwMode="auto">
            <a:xfrm>
              <a:off x="4795838" y="3973513"/>
              <a:ext cx="88900" cy="17463"/>
            </a:xfrm>
            <a:custGeom>
              <a:cxnLst>
                <a:cxn ang="0">
                  <a:pos x="0" y="7"/>
                </a:cxn>
                <a:cxn ang="0">
                  <a:pos x="0" y="4"/>
                </a:cxn>
                <a:cxn ang="0">
                  <a:pos x="33" y="7"/>
                </a:cxn>
                <a:cxn ang="0">
                  <a:pos x="0" y="7"/>
                </a:cxn>
              </a:cxnLst>
              <a:rect b="b" l="0" r="r" t="0"/>
              <a:pathLst>
                <a:path h="7" w="33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10" y="6"/>
                    <a:pt x="28" y="0"/>
                    <a:pt x="33" y="7"/>
                  </a:cubicBezTo>
                  <a:cubicBezTo>
                    <a:pt x="22" y="7"/>
                    <a:pt x="11" y="7"/>
                    <a:pt x="0" y="7"/>
                  </a:cubicBezTo>
                  <a:close/>
                </a:path>
              </a:pathLst>
            </a:custGeom>
            <a:solidFill>
              <a:srgbClr val="1C47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19" name="Freeform 61"/>
            <p:cNvSpPr/>
            <p:nvPr/>
          </p:nvSpPr>
          <p:spPr bwMode="auto">
            <a:xfrm>
              <a:off x="6086476" y="3989388"/>
              <a:ext cx="177800" cy="19050"/>
            </a:xfrm>
            <a:custGeom>
              <a:cxnLst>
                <a:cxn ang="0">
                  <a:pos x="0" y="7"/>
                </a:cxn>
                <a:cxn ang="0">
                  <a:pos x="66" y="4"/>
                </a:cxn>
                <a:cxn ang="0">
                  <a:pos x="66" y="7"/>
                </a:cxn>
                <a:cxn ang="0">
                  <a:pos x="0" y="7"/>
                </a:cxn>
              </a:cxnLst>
              <a:rect b="b" l="0" r="r" t="0"/>
              <a:pathLst>
                <a:path h="7" w="66">
                  <a:moveTo>
                    <a:pt x="0" y="7"/>
                  </a:moveTo>
                  <a:cubicBezTo>
                    <a:pt x="16" y="0"/>
                    <a:pt x="45" y="6"/>
                    <a:pt x="66" y="4"/>
                  </a:cubicBezTo>
                  <a:cubicBezTo>
                    <a:pt x="66" y="5"/>
                    <a:pt x="66" y="6"/>
                    <a:pt x="66" y="7"/>
                  </a:cubicBezTo>
                  <a:cubicBezTo>
                    <a:pt x="44" y="7"/>
                    <a:pt x="22" y="7"/>
                    <a:pt x="0" y="7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20" name="Freeform 66"/>
            <p:cNvSpPr/>
            <p:nvPr/>
          </p:nvSpPr>
          <p:spPr bwMode="auto">
            <a:xfrm>
              <a:off x="1776413" y="2214563"/>
              <a:ext cx="33338" cy="250825"/>
            </a:xfrm>
            <a:custGeom>
              <a:cxnLst>
                <a:cxn ang="0">
                  <a:pos x="9" y="0"/>
                </a:cxn>
                <a:cxn ang="0">
                  <a:pos x="12" y="93"/>
                </a:cxn>
                <a:cxn ang="0">
                  <a:pos x="9" y="0"/>
                </a:cxn>
              </a:cxnLst>
              <a:rect b="b" l="0" r="r" t="0"/>
              <a:pathLst>
                <a:path h="93" w="12">
                  <a:moveTo>
                    <a:pt x="9" y="0"/>
                  </a:moveTo>
                  <a:cubicBezTo>
                    <a:pt x="11" y="30"/>
                    <a:pt x="5" y="68"/>
                    <a:pt x="12" y="93"/>
                  </a:cubicBezTo>
                  <a:cubicBezTo>
                    <a:pt x="0" y="75"/>
                    <a:pt x="6" y="23"/>
                    <a:pt x="9" y="0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21" name="Freeform 68"/>
            <p:cNvSpPr/>
            <p:nvPr/>
          </p:nvSpPr>
          <p:spPr bwMode="auto">
            <a:xfrm>
              <a:off x="1236663" y="1125538"/>
              <a:ext cx="7040563" cy="2543175"/>
            </a:xfrm>
            <a:custGeom>
              <a:cxnLst>
                <a:cxn ang="0">
                  <a:pos x="876" y="675"/>
                </a:cxn>
                <a:cxn ang="0">
                  <a:pos x="906" y="798"/>
                </a:cxn>
                <a:cxn ang="0">
                  <a:pos x="969" y="696"/>
                </a:cxn>
                <a:cxn ang="0">
                  <a:pos x="1035" y="705"/>
                </a:cxn>
                <a:cxn ang="0">
                  <a:pos x="1068" y="780"/>
                </a:cxn>
                <a:cxn ang="0">
                  <a:pos x="1104" y="762"/>
                </a:cxn>
                <a:cxn ang="0">
                  <a:pos x="1302" y="771"/>
                </a:cxn>
                <a:cxn ang="0">
                  <a:pos x="1323" y="741"/>
                </a:cxn>
                <a:cxn ang="0">
                  <a:pos x="1485" y="480"/>
                </a:cxn>
                <a:cxn ang="0">
                  <a:pos x="1566" y="480"/>
                </a:cxn>
                <a:cxn ang="0">
                  <a:pos x="1689" y="489"/>
                </a:cxn>
                <a:cxn ang="0">
                  <a:pos x="1701" y="699"/>
                </a:cxn>
                <a:cxn ang="0">
                  <a:pos x="1695" y="780"/>
                </a:cxn>
                <a:cxn ang="0">
                  <a:pos x="1851" y="582"/>
                </a:cxn>
                <a:cxn ang="0">
                  <a:pos x="1905" y="582"/>
                </a:cxn>
                <a:cxn ang="0">
                  <a:pos x="2076" y="600"/>
                </a:cxn>
                <a:cxn ang="0">
                  <a:pos x="2187" y="594"/>
                </a:cxn>
                <a:cxn ang="0">
                  <a:pos x="2187" y="747"/>
                </a:cxn>
                <a:cxn ang="0">
                  <a:pos x="2250" y="759"/>
                </a:cxn>
                <a:cxn ang="0">
                  <a:pos x="2271" y="672"/>
                </a:cxn>
                <a:cxn ang="0">
                  <a:pos x="2307" y="288"/>
                </a:cxn>
                <a:cxn ang="0">
                  <a:pos x="2613" y="204"/>
                </a:cxn>
                <a:cxn ang="0">
                  <a:pos x="2580" y="513"/>
                </a:cxn>
                <a:cxn ang="0">
                  <a:pos x="2349" y="156"/>
                </a:cxn>
                <a:cxn ang="0">
                  <a:pos x="2316" y="180"/>
                </a:cxn>
                <a:cxn ang="0">
                  <a:pos x="2313" y="261"/>
                </a:cxn>
                <a:cxn ang="0">
                  <a:pos x="2310" y="342"/>
                </a:cxn>
                <a:cxn ang="0">
                  <a:pos x="2178" y="756"/>
                </a:cxn>
                <a:cxn ang="0">
                  <a:pos x="2124" y="609"/>
                </a:cxn>
                <a:cxn ang="0">
                  <a:pos x="1911" y="588"/>
                </a:cxn>
                <a:cxn ang="0">
                  <a:pos x="1821" y="795"/>
                </a:cxn>
                <a:cxn ang="0">
                  <a:pos x="1689" y="792"/>
                </a:cxn>
                <a:cxn ang="0">
                  <a:pos x="1701" y="567"/>
                </a:cxn>
                <a:cxn ang="0">
                  <a:pos x="1575" y="489"/>
                </a:cxn>
                <a:cxn ang="0">
                  <a:pos x="1335" y="678"/>
                </a:cxn>
                <a:cxn ang="0">
                  <a:pos x="1332" y="750"/>
                </a:cxn>
                <a:cxn ang="0">
                  <a:pos x="1317" y="780"/>
                </a:cxn>
                <a:cxn ang="0">
                  <a:pos x="1158" y="768"/>
                </a:cxn>
                <a:cxn ang="0">
                  <a:pos x="1032" y="786"/>
                </a:cxn>
                <a:cxn ang="0">
                  <a:pos x="1029" y="714"/>
                </a:cxn>
                <a:cxn ang="0">
                  <a:pos x="963" y="807"/>
                </a:cxn>
                <a:cxn ang="0">
                  <a:pos x="876" y="777"/>
                </a:cxn>
                <a:cxn ang="0">
                  <a:pos x="867" y="684"/>
                </a:cxn>
                <a:cxn ang="0">
                  <a:pos x="606" y="834"/>
                </a:cxn>
                <a:cxn ang="0">
                  <a:pos x="603" y="945"/>
                </a:cxn>
                <a:cxn ang="0">
                  <a:pos x="600" y="834"/>
                </a:cxn>
                <a:cxn ang="0">
                  <a:pos x="597" y="789"/>
                </a:cxn>
                <a:cxn ang="0">
                  <a:pos x="657" y="498"/>
                </a:cxn>
                <a:cxn ang="0">
                  <a:pos x="243" y="513"/>
                </a:cxn>
                <a:cxn ang="0">
                  <a:pos x="207" y="519"/>
                </a:cxn>
                <a:cxn ang="0">
                  <a:pos x="219" y="717"/>
                </a:cxn>
                <a:cxn ang="0">
                  <a:pos x="213" y="768"/>
                </a:cxn>
                <a:cxn ang="0">
                  <a:pos x="201" y="546"/>
                </a:cxn>
                <a:cxn ang="0">
                  <a:pos x="195" y="492"/>
                </a:cxn>
                <a:cxn ang="0">
                  <a:pos x="198" y="405"/>
                </a:cxn>
                <a:cxn ang="0">
                  <a:pos x="267" y="15"/>
                </a:cxn>
                <a:cxn ang="0">
                  <a:pos x="273" y="0"/>
                </a:cxn>
                <a:cxn ang="0">
                  <a:pos x="213" y="498"/>
                </a:cxn>
                <a:cxn ang="0">
                  <a:pos x="330" y="504"/>
                </a:cxn>
                <a:cxn ang="0">
                  <a:pos x="675" y="486"/>
                </a:cxn>
                <a:cxn ang="0">
                  <a:pos x="609" y="714"/>
                </a:cxn>
              </a:cxnLst>
              <a:rect b="b" l="0" r="r" t="0"/>
              <a:pathLst>
                <a:path h="944" w="2617">
                  <a:moveTo>
                    <a:pt x="609" y="786"/>
                  </a:moveTo>
                  <a:cubicBezTo>
                    <a:pt x="704" y="755"/>
                    <a:pt x="774" y="699"/>
                    <a:pt x="876" y="675"/>
                  </a:cubicBezTo>
                  <a:cubicBezTo>
                    <a:pt x="880" y="715"/>
                    <a:pt x="886" y="753"/>
                    <a:pt x="888" y="795"/>
                  </a:cubicBezTo>
                  <a:cubicBezTo>
                    <a:pt x="888" y="802"/>
                    <a:pt x="901" y="796"/>
                    <a:pt x="906" y="798"/>
                  </a:cubicBezTo>
                  <a:cubicBezTo>
                    <a:pt x="916" y="803"/>
                    <a:pt x="947" y="803"/>
                    <a:pt x="957" y="798"/>
                  </a:cubicBezTo>
                  <a:cubicBezTo>
                    <a:pt x="959" y="762"/>
                    <a:pt x="963" y="728"/>
                    <a:pt x="969" y="696"/>
                  </a:cubicBezTo>
                  <a:cubicBezTo>
                    <a:pt x="988" y="699"/>
                    <a:pt x="1009" y="700"/>
                    <a:pt x="1029" y="702"/>
                  </a:cubicBezTo>
                  <a:cubicBezTo>
                    <a:pt x="1029" y="705"/>
                    <a:pt x="1033" y="704"/>
                    <a:pt x="1035" y="705"/>
                  </a:cubicBezTo>
                  <a:cubicBezTo>
                    <a:pt x="1037" y="728"/>
                    <a:pt x="1031" y="759"/>
                    <a:pt x="1038" y="777"/>
                  </a:cubicBezTo>
                  <a:cubicBezTo>
                    <a:pt x="1042" y="784"/>
                    <a:pt x="1059" y="778"/>
                    <a:pt x="1068" y="780"/>
                  </a:cubicBezTo>
                  <a:cubicBezTo>
                    <a:pt x="1078" y="778"/>
                    <a:pt x="1096" y="784"/>
                    <a:pt x="1101" y="777"/>
                  </a:cubicBezTo>
                  <a:cubicBezTo>
                    <a:pt x="1100" y="770"/>
                    <a:pt x="1106" y="770"/>
                    <a:pt x="1104" y="762"/>
                  </a:cubicBezTo>
                  <a:cubicBezTo>
                    <a:pt x="1111" y="750"/>
                    <a:pt x="1138" y="758"/>
                    <a:pt x="1155" y="756"/>
                  </a:cubicBezTo>
                  <a:cubicBezTo>
                    <a:pt x="1204" y="761"/>
                    <a:pt x="1250" y="769"/>
                    <a:pt x="1302" y="771"/>
                  </a:cubicBezTo>
                  <a:cubicBezTo>
                    <a:pt x="1302" y="778"/>
                    <a:pt x="1315" y="772"/>
                    <a:pt x="1320" y="774"/>
                  </a:cubicBezTo>
                  <a:cubicBezTo>
                    <a:pt x="1327" y="769"/>
                    <a:pt x="1321" y="751"/>
                    <a:pt x="1323" y="741"/>
                  </a:cubicBezTo>
                  <a:cubicBezTo>
                    <a:pt x="1327" y="650"/>
                    <a:pt x="1331" y="559"/>
                    <a:pt x="1347" y="480"/>
                  </a:cubicBezTo>
                  <a:cubicBezTo>
                    <a:pt x="1393" y="480"/>
                    <a:pt x="1439" y="480"/>
                    <a:pt x="1485" y="480"/>
                  </a:cubicBezTo>
                  <a:cubicBezTo>
                    <a:pt x="1503" y="480"/>
                    <a:pt x="1521" y="480"/>
                    <a:pt x="1539" y="480"/>
                  </a:cubicBezTo>
                  <a:cubicBezTo>
                    <a:pt x="1548" y="480"/>
                    <a:pt x="1557" y="480"/>
                    <a:pt x="1566" y="480"/>
                  </a:cubicBezTo>
                  <a:cubicBezTo>
                    <a:pt x="1570" y="487"/>
                    <a:pt x="1587" y="481"/>
                    <a:pt x="1596" y="483"/>
                  </a:cubicBezTo>
                  <a:cubicBezTo>
                    <a:pt x="1631" y="481"/>
                    <a:pt x="1659" y="486"/>
                    <a:pt x="1689" y="489"/>
                  </a:cubicBezTo>
                  <a:cubicBezTo>
                    <a:pt x="1699" y="492"/>
                    <a:pt x="1709" y="495"/>
                    <a:pt x="1710" y="507"/>
                  </a:cubicBezTo>
                  <a:cubicBezTo>
                    <a:pt x="1712" y="576"/>
                    <a:pt x="1702" y="633"/>
                    <a:pt x="1701" y="699"/>
                  </a:cubicBezTo>
                  <a:cubicBezTo>
                    <a:pt x="1694" y="716"/>
                    <a:pt x="1700" y="746"/>
                    <a:pt x="1698" y="768"/>
                  </a:cubicBezTo>
                  <a:cubicBezTo>
                    <a:pt x="1694" y="769"/>
                    <a:pt x="1696" y="776"/>
                    <a:pt x="1695" y="780"/>
                  </a:cubicBezTo>
                  <a:cubicBezTo>
                    <a:pt x="1730" y="787"/>
                    <a:pt x="1770" y="789"/>
                    <a:pt x="1812" y="789"/>
                  </a:cubicBezTo>
                  <a:cubicBezTo>
                    <a:pt x="1830" y="725"/>
                    <a:pt x="1840" y="653"/>
                    <a:pt x="1851" y="582"/>
                  </a:cubicBezTo>
                  <a:cubicBezTo>
                    <a:pt x="1866" y="582"/>
                    <a:pt x="1881" y="582"/>
                    <a:pt x="1896" y="582"/>
                  </a:cubicBezTo>
                  <a:cubicBezTo>
                    <a:pt x="1899" y="582"/>
                    <a:pt x="1902" y="582"/>
                    <a:pt x="1905" y="582"/>
                  </a:cubicBezTo>
                  <a:cubicBezTo>
                    <a:pt x="1924" y="582"/>
                    <a:pt x="1943" y="582"/>
                    <a:pt x="1962" y="582"/>
                  </a:cubicBezTo>
                  <a:cubicBezTo>
                    <a:pt x="2006" y="582"/>
                    <a:pt x="2035" y="597"/>
                    <a:pt x="2076" y="600"/>
                  </a:cubicBezTo>
                  <a:cubicBezTo>
                    <a:pt x="2087" y="605"/>
                    <a:pt x="2119" y="605"/>
                    <a:pt x="2130" y="600"/>
                  </a:cubicBezTo>
                  <a:cubicBezTo>
                    <a:pt x="2150" y="600"/>
                    <a:pt x="2170" y="586"/>
                    <a:pt x="2187" y="594"/>
                  </a:cubicBezTo>
                  <a:cubicBezTo>
                    <a:pt x="2187" y="631"/>
                    <a:pt x="2187" y="668"/>
                    <a:pt x="2187" y="705"/>
                  </a:cubicBezTo>
                  <a:cubicBezTo>
                    <a:pt x="2187" y="719"/>
                    <a:pt x="2187" y="733"/>
                    <a:pt x="2187" y="747"/>
                  </a:cubicBezTo>
                  <a:cubicBezTo>
                    <a:pt x="2187" y="750"/>
                    <a:pt x="2187" y="753"/>
                    <a:pt x="2187" y="756"/>
                  </a:cubicBezTo>
                  <a:cubicBezTo>
                    <a:pt x="2204" y="761"/>
                    <a:pt x="2228" y="759"/>
                    <a:pt x="2250" y="759"/>
                  </a:cubicBezTo>
                  <a:cubicBezTo>
                    <a:pt x="2288" y="773"/>
                    <a:pt x="2265" y="702"/>
                    <a:pt x="2271" y="675"/>
                  </a:cubicBezTo>
                  <a:cubicBezTo>
                    <a:pt x="2271" y="674"/>
                    <a:pt x="2271" y="673"/>
                    <a:pt x="2271" y="672"/>
                  </a:cubicBezTo>
                  <a:cubicBezTo>
                    <a:pt x="2278" y="660"/>
                    <a:pt x="2272" y="635"/>
                    <a:pt x="2274" y="618"/>
                  </a:cubicBezTo>
                  <a:cubicBezTo>
                    <a:pt x="2281" y="504"/>
                    <a:pt x="2305" y="407"/>
                    <a:pt x="2307" y="288"/>
                  </a:cubicBezTo>
                  <a:cubicBezTo>
                    <a:pt x="2314" y="247"/>
                    <a:pt x="2308" y="193"/>
                    <a:pt x="2310" y="147"/>
                  </a:cubicBezTo>
                  <a:cubicBezTo>
                    <a:pt x="2421" y="156"/>
                    <a:pt x="2523" y="174"/>
                    <a:pt x="2613" y="204"/>
                  </a:cubicBezTo>
                  <a:cubicBezTo>
                    <a:pt x="2617" y="324"/>
                    <a:pt x="2585" y="408"/>
                    <a:pt x="2583" y="522"/>
                  </a:cubicBezTo>
                  <a:cubicBezTo>
                    <a:pt x="2579" y="522"/>
                    <a:pt x="2580" y="517"/>
                    <a:pt x="2580" y="513"/>
                  </a:cubicBezTo>
                  <a:cubicBezTo>
                    <a:pt x="2581" y="406"/>
                    <a:pt x="2602" y="319"/>
                    <a:pt x="2604" y="213"/>
                  </a:cubicBezTo>
                  <a:cubicBezTo>
                    <a:pt x="2536" y="177"/>
                    <a:pt x="2439" y="170"/>
                    <a:pt x="2349" y="156"/>
                  </a:cubicBezTo>
                  <a:cubicBezTo>
                    <a:pt x="2345" y="151"/>
                    <a:pt x="2320" y="151"/>
                    <a:pt x="2316" y="156"/>
                  </a:cubicBezTo>
                  <a:cubicBezTo>
                    <a:pt x="2316" y="164"/>
                    <a:pt x="2316" y="172"/>
                    <a:pt x="2316" y="180"/>
                  </a:cubicBezTo>
                  <a:cubicBezTo>
                    <a:pt x="2309" y="190"/>
                    <a:pt x="2315" y="213"/>
                    <a:pt x="2313" y="228"/>
                  </a:cubicBezTo>
                  <a:cubicBezTo>
                    <a:pt x="2313" y="239"/>
                    <a:pt x="2313" y="250"/>
                    <a:pt x="2313" y="261"/>
                  </a:cubicBezTo>
                  <a:cubicBezTo>
                    <a:pt x="2313" y="274"/>
                    <a:pt x="2313" y="287"/>
                    <a:pt x="2313" y="300"/>
                  </a:cubicBezTo>
                  <a:cubicBezTo>
                    <a:pt x="2306" y="308"/>
                    <a:pt x="2312" y="329"/>
                    <a:pt x="2310" y="342"/>
                  </a:cubicBezTo>
                  <a:cubicBezTo>
                    <a:pt x="2305" y="490"/>
                    <a:pt x="2272" y="610"/>
                    <a:pt x="2277" y="768"/>
                  </a:cubicBezTo>
                  <a:cubicBezTo>
                    <a:pt x="2241" y="767"/>
                    <a:pt x="2198" y="773"/>
                    <a:pt x="2178" y="756"/>
                  </a:cubicBezTo>
                  <a:cubicBezTo>
                    <a:pt x="2183" y="711"/>
                    <a:pt x="2183" y="645"/>
                    <a:pt x="2178" y="600"/>
                  </a:cubicBezTo>
                  <a:cubicBezTo>
                    <a:pt x="2157" y="600"/>
                    <a:pt x="2140" y="604"/>
                    <a:pt x="2124" y="609"/>
                  </a:cubicBezTo>
                  <a:cubicBezTo>
                    <a:pt x="2110" y="609"/>
                    <a:pt x="2096" y="609"/>
                    <a:pt x="2082" y="609"/>
                  </a:cubicBezTo>
                  <a:cubicBezTo>
                    <a:pt x="2020" y="607"/>
                    <a:pt x="1974" y="589"/>
                    <a:pt x="1911" y="588"/>
                  </a:cubicBezTo>
                  <a:cubicBezTo>
                    <a:pt x="1893" y="590"/>
                    <a:pt x="1867" y="584"/>
                    <a:pt x="1854" y="591"/>
                  </a:cubicBezTo>
                  <a:cubicBezTo>
                    <a:pt x="1850" y="666"/>
                    <a:pt x="1833" y="728"/>
                    <a:pt x="1821" y="795"/>
                  </a:cubicBezTo>
                  <a:cubicBezTo>
                    <a:pt x="1792" y="795"/>
                    <a:pt x="1763" y="795"/>
                    <a:pt x="1734" y="795"/>
                  </a:cubicBezTo>
                  <a:cubicBezTo>
                    <a:pt x="1716" y="797"/>
                    <a:pt x="1707" y="790"/>
                    <a:pt x="1689" y="792"/>
                  </a:cubicBezTo>
                  <a:cubicBezTo>
                    <a:pt x="1693" y="729"/>
                    <a:pt x="1692" y="661"/>
                    <a:pt x="1698" y="600"/>
                  </a:cubicBezTo>
                  <a:cubicBezTo>
                    <a:pt x="1705" y="595"/>
                    <a:pt x="1699" y="577"/>
                    <a:pt x="1701" y="567"/>
                  </a:cubicBezTo>
                  <a:cubicBezTo>
                    <a:pt x="1701" y="545"/>
                    <a:pt x="1701" y="523"/>
                    <a:pt x="1701" y="501"/>
                  </a:cubicBezTo>
                  <a:cubicBezTo>
                    <a:pt x="1663" y="493"/>
                    <a:pt x="1619" y="491"/>
                    <a:pt x="1575" y="489"/>
                  </a:cubicBezTo>
                  <a:cubicBezTo>
                    <a:pt x="1507" y="484"/>
                    <a:pt x="1418" y="484"/>
                    <a:pt x="1350" y="489"/>
                  </a:cubicBezTo>
                  <a:cubicBezTo>
                    <a:pt x="1342" y="549"/>
                    <a:pt x="1339" y="614"/>
                    <a:pt x="1335" y="678"/>
                  </a:cubicBezTo>
                  <a:cubicBezTo>
                    <a:pt x="1328" y="684"/>
                    <a:pt x="1334" y="703"/>
                    <a:pt x="1332" y="714"/>
                  </a:cubicBezTo>
                  <a:cubicBezTo>
                    <a:pt x="1332" y="726"/>
                    <a:pt x="1332" y="738"/>
                    <a:pt x="1332" y="750"/>
                  </a:cubicBezTo>
                  <a:cubicBezTo>
                    <a:pt x="1325" y="754"/>
                    <a:pt x="1331" y="771"/>
                    <a:pt x="1329" y="780"/>
                  </a:cubicBezTo>
                  <a:cubicBezTo>
                    <a:pt x="1325" y="780"/>
                    <a:pt x="1321" y="780"/>
                    <a:pt x="1317" y="780"/>
                  </a:cubicBezTo>
                  <a:cubicBezTo>
                    <a:pt x="1274" y="777"/>
                    <a:pt x="1232" y="773"/>
                    <a:pt x="1188" y="771"/>
                  </a:cubicBezTo>
                  <a:cubicBezTo>
                    <a:pt x="1184" y="764"/>
                    <a:pt x="1167" y="770"/>
                    <a:pt x="1158" y="768"/>
                  </a:cubicBezTo>
                  <a:cubicBezTo>
                    <a:pt x="1146" y="753"/>
                    <a:pt x="1100" y="752"/>
                    <a:pt x="1110" y="786"/>
                  </a:cubicBezTo>
                  <a:cubicBezTo>
                    <a:pt x="1084" y="786"/>
                    <a:pt x="1058" y="786"/>
                    <a:pt x="1032" y="786"/>
                  </a:cubicBezTo>
                  <a:cubicBezTo>
                    <a:pt x="1032" y="782"/>
                    <a:pt x="1032" y="778"/>
                    <a:pt x="1029" y="777"/>
                  </a:cubicBezTo>
                  <a:cubicBezTo>
                    <a:pt x="1029" y="756"/>
                    <a:pt x="1029" y="735"/>
                    <a:pt x="1029" y="714"/>
                  </a:cubicBezTo>
                  <a:cubicBezTo>
                    <a:pt x="1015" y="708"/>
                    <a:pt x="996" y="707"/>
                    <a:pt x="978" y="705"/>
                  </a:cubicBezTo>
                  <a:cubicBezTo>
                    <a:pt x="969" y="735"/>
                    <a:pt x="970" y="775"/>
                    <a:pt x="963" y="807"/>
                  </a:cubicBezTo>
                  <a:cubicBezTo>
                    <a:pt x="936" y="807"/>
                    <a:pt x="909" y="807"/>
                    <a:pt x="882" y="807"/>
                  </a:cubicBezTo>
                  <a:cubicBezTo>
                    <a:pt x="879" y="798"/>
                    <a:pt x="875" y="790"/>
                    <a:pt x="876" y="777"/>
                  </a:cubicBezTo>
                  <a:cubicBezTo>
                    <a:pt x="874" y="768"/>
                    <a:pt x="880" y="751"/>
                    <a:pt x="873" y="747"/>
                  </a:cubicBezTo>
                  <a:cubicBezTo>
                    <a:pt x="872" y="725"/>
                    <a:pt x="869" y="705"/>
                    <a:pt x="867" y="684"/>
                  </a:cubicBezTo>
                  <a:cubicBezTo>
                    <a:pt x="779" y="720"/>
                    <a:pt x="691" y="756"/>
                    <a:pt x="609" y="798"/>
                  </a:cubicBezTo>
                  <a:cubicBezTo>
                    <a:pt x="602" y="804"/>
                    <a:pt x="608" y="823"/>
                    <a:pt x="606" y="834"/>
                  </a:cubicBezTo>
                  <a:cubicBezTo>
                    <a:pt x="608" y="857"/>
                    <a:pt x="602" y="888"/>
                    <a:pt x="609" y="906"/>
                  </a:cubicBezTo>
                  <a:cubicBezTo>
                    <a:pt x="606" y="918"/>
                    <a:pt x="616" y="943"/>
                    <a:pt x="603" y="945"/>
                  </a:cubicBezTo>
                  <a:cubicBezTo>
                    <a:pt x="601" y="934"/>
                    <a:pt x="607" y="915"/>
                    <a:pt x="600" y="909"/>
                  </a:cubicBezTo>
                  <a:cubicBezTo>
                    <a:pt x="600" y="884"/>
                    <a:pt x="600" y="859"/>
                    <a:pt x="600" y="834"/>
                  </a:cubicBezTo>
                  <a:cubicBezTo>
                    <a:pt x="598" y="823"/>
                    <a:pt x="604" y="804"/>
                    <a:pt x="597" y="798"/>
                  </a:cubicBezTo>
                  <a:cubicBezTo>
                    <a:pt x="597" y="795"/>
                    <a:pt x="597" y="792"/>
                    <a:pt x="597" y="789"/>
                  </a:cubicBezTo>
                  <a:cubicBezTo>
                    <a:pt x="604" y="772"/>
                    <a:pt x="598" y="742"/>
                    <a:pt x="600" y="720"/>
                  </a:cubicBezTo>
                  <a:cubicBezTo>
                    <a:pt x="600" y="627"/>
                    <a:pt x="623" y="557"/>
                    <a:pt x="657" y="498"/>
                  </a:cubicBezTo>
                  <a:cubicBezTo>
                    <a:pt x="616" y="494"/>
                    <a:pt x="588" y="503"/>
                    <a:pt x="561" y="513"/>
                  </a:cubicBezTo>
                  <a:cubicBezTo>
                    <a:pt x="455" y="513"/>
                    <a:pt x="349" y="513"/>
                    <a:pt x="243" y="513"/>
                  </a:cubicBezTo>
                  <a:cubicBezTo>
                    <a:pt x="228" y="514"/>
                    <a:pt x="217" y="511"/>
                    <a:pt x="207" y="507"/>
                  </a:cubicBezTo>
                  <a:cubicBezTo>
                    <a:pt x="207" y="511"/>
                    <a:pt x="207" y="515"/>
                    <a:pt x="207" y="519"/>
                  </a:cubicBezTo>
                  <a:cubicBezTo>
                    <a:pt x="209" y="533"/>
                    <a:pt x="203" y="555"/>
                    <a:pt x="210" y="564"/>
                  </a:cubicBezTo>
                  <a:cubicBezTo>
                    <a:pt x="212" y="616"/>
                    <a:pt x="220" y="662"/>
                    <a:pt x="219" y="717"/>
                  </a:cubicBezTo>
                  <a:cubicBezTo>
                    <a:pt x="219" y="733"/>
                    <a:pt x="219" y="749"/>
                    <a:pt x="219" y="765"/>
                  </a:cubicBezTo>
                  <a:cubicBezTo>
                    <a:pt x="219" y="768"/>
                    <a:pt x="215" y="767"/>
                    <a:pt x="213" y="768"/>
                  </a:cubicBezTo>
                  <a:cubicBezTo>
                    <a:pt x="211" y="740"/>
                    <a:pt x="217" y="704"/>
                    <a:pt x="210" y="681"/>
                  </a:cubicBezTo>
                  <a:cubicBezTo>
                    <a:pt x="209" y="634"/>
                    <a:pt x="200" y="595"/>
                    <a:pt x="201" y="546"/>
                  </a:cubicBezTo>
                  <a:cubicBezTo>
                    <a:pt x="199" y="537"/>
                    <a:pt x="205" y="520"/>
                    <a:pt x="198" y="516"/>
                  </a:cubicBezTo>
                  <a:cubicBezTo>
                    <a:pt x="204" y="503"/>
                    <a:pt x="188" y="496"/>
                    <a:pt x="195" y="492"/>
                  </a:cubicBezTo>
                  <a:cubicBezTo>
                    <a:pt x="202" y="476"/>
                    <a:pt x="196" y="447"/>
                    <a:pt x="198" y="426"/>
                  </a:cubicBezTo>
                  <a:cubicBezTo>
                    <a:pt x="198" y="419"/>
                    <a:pt x="198" y="412"/>
                    <a:pt x="198" y="405"/>
                  </a:cubicBezTo>
                  <a:cubicBezTo>
                    <a:pt x="205" y="401"/>
                    <a:pt x="199" y="384"/>
                    <a:pt x="201" y="375"/>
                  </a:cubicBezTo>
                  <a:cubicBezTo>
                    <a:pt x="214" y="246"/>
                    <a:pt x="238" y="128"/>
                    <a:pt x="267" y="15"/>
                  </a:cubicBezTo>
                  <a:cubicBezTo>
                    <a:pt x="181" y="21"/>
                    <a:pt x="92" y="50"/>
                    <a:pt x="0" y="60"/>
                  </a:cubicBezTo>
                  <a:cubicBezTo>
                    <a:pt x="91" y="40"/>
                    <a:pt x="180" y="18"/>
                    <a:pt x="273" y="0"/>
                  </a:cubicBezTo>
                  <a:cubicBezTo>
                    <a:pt x="259" y="130"/>
                    <a:pt x="212" y="253"/>
                    <a:pt x="210" y="405"/>
                  </a:cubicBezTo>
                  <a:cubicBezTo>
                    <a:pt x="207" y="428"/>
                    <a:pt x="201" y="480"/>
                    <a:pt x="213" y="498"/>
                  </a:cubicBezTo>
                  <a:cubicBezTo>
                    <a:pt x="220" y="497"/>
                    <a:pt x="220" y="503"/>
                    <a:pt x="228" y="501"/>
                  </a:cubicBezTo>
                  <a:cubicBezTo>
                    <a:pt x="256" y="508"/>
                    <a:pt x="297" y="502"/>
                    <a:pt x="330" y="504"/>
                  </a:cubicBezTo>
                  <a:cubicBezTo>
                    <a:pt x="406" y="502"/>
                    <a:pt x="490" y="508"/>
                    <a:pt x="561" y="501"/>
                  </a:cubicBezTo>
                  <a:cubicBezTo>
                    <a:pt x="600" y="497"/>
                    <a:pt x="634" y="488"/>
                    <a:pt x="675" y="486"/>
                  </a:cubicBezTo>
                  <a:cubicBezTo>
                    <a:pt x="677" y="500"/>
                    <a:pt x="660" y="513"/>
                    <a:pt x="651" y="528"/>
                  </a:cubicBezTo>
                  <a:cubicBezTo>
                    <a:pt x="624" y="572"/>
                    <a:pt x="609" y="638"/>
                    <a:pt x="609" y="714"/>
                  </a:cubicBezTo>
                  <a:cubicBezTo>
                    <a:pt x="604" y="731"/>
                    <a:pt x="604" y="769"/>
                    <a:pt x="609" y="78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22" name="Freeform 69"/>
            <p:cNvSpPr>
              <a:spLocks noEditPoints="1"/>
            </p:cNvSpPr>
            <p:nvPr/>
          </p:nvSpPr>
          <p:spPr bwMode="auto">
            <a:xfrm>
              <a:off x="647701" y="1165225"/>
              <a:ext cx="7843838" cy="2832100"/>
            </a:xfrm>
            <a:custGeom>
              <a:cxnLst>
                <a:cxn ang="0">
                  <a:pos x="819" y="705"/>
                </a:cxn>
                <a:cxn ang="0">
                  <a:pos x="828" y="891"/>
                </a:cxn>
                <a:cxn ang="0">
                  <a:pos x="1101" y="792"/>
                </a:cxn>
                <a:cxn ang="0">
                  <a:pos x="1248" y="771"/>
                </a:cxn>
                <a:cxn ang="0">
                  <a:pos x="1551" y="735"/>
                </a:cxn>
                <a:cxn ang="0">
                  <a:pos x="1920" y="552"/>
                </a:cxn>
                <a:cxn ang="0">
                  <a:pos x="2130" y="573"/>
                </a:cxn>
                <a:cxn ang="0">
                  <a:pos x="2529" y="327"/>
                </a:cxn>
                <a:cxn ang="0">
                  <a:pos x="2568" y="141"/>
                </a:cxn>
                <a:cxn ang="0">
                  <a:pos x="2784" y="780"/>
                </a:cxn>
                <a:cxn ang="0">
                  <a:pos x="2904" y="963"/>
                </a:cxn>
                <a:cxn ang="0">
                  <a:pos x="2436" y="1005"/>
                </a:cxn>
                <a:cxn ang="0">
                  <a:pos x="1575" y="1050"/>
                </a:cxn>
                <a:cxn ang="0">
                  <a:pos x="1197" y="1044"/>
                </a:cxn>
                <a:cxn ang="0">
                  <a:pos x="681" y="1017"/>
                </a:cxn>
                <a:cxn ang="0">
                  <a:pos x="0" y="783"/>
                </a:cxn>
                <a:cxn ang="0">
                  <a:pos x="6" y="483"/>
                </a:cxn>
                <a:cxn ang="0">
                  <a:pos x="12" y="81"/>
                </a:cxn>
                <a:cxn ang="0">
                  <a:pos x="420" y="360"/>
                </a:cxn>
                <a:cxn ang="0">
                  <a:pos x="429" y="666"/>
                </a:cxn>
                <a:cxn ang="0">
                  <a:pos x="240" y="117"/>
                </a:cxn>
                <a:cxn ang="0">
                  <a:pos x="195" y="246"/>
                </a:cxn>
                <a:cxn ang="0">
                  <a:pos x="135" y="126"/>
                </a:cxn>
                <a:cxn ang="0">
                  <a:pos x="60" y="261"/>
                </a:cxn>
                <a:cxn ang="0">
                  <a:pos x="2568" y="261"/>
                </a:cxn>
                <a:cxn ang="0">
                  <a:pos x="2646" y="192"/>
                </a:cxn>
                <a:cxn ang="0">
                  <a:pos x="2757" y="294"/>
                </a:cxn>
                <a:cxn ang="0">
                  <a:pos x="351" y="375"/>
                </a:cxn>
                <a:cxn ang="0">
                  <a:pos x="282" y="345"/>
                </a:cxn>
                <a:cxn ang="0">
                  <a:pos x="2574" y="327"/>
                </a:cxn>
                <a:cxn ang="0">
                  <a:pos x="2574" y="327"/>
                </a:cxn>
                <a:cxn ang="0">
                  <a:pos x="2691" y="327"/>
                </a:cxn>
                <a:cxn ang="0">
                  <a:pos x="48" y="582"/>
                </a:cxn>
                <a:cxn ang="0">
                  <a:pos x="105" y="432"/>
                </a:cxn>
                <a:cxn ang="0">
                  <a:pos x="2556" y="441"/>
                </a:cxn>
                <a:cxn ang="0">
                  <a:pos x="2649" y="555"/>
                </a:cxn>
                <a:cxn ang="0">
                  <a:pos x="261" y="609"/>
                </a:cxn>
                <a:cxn ang="0">
                  <a:pos x="348" y="522"/>
                </a:cxn>
                <a:cxn ang="0">
                  <a:pos x="348" y="522"/>
                </a:cxn>
                <a:cxn ang="0">
                  <a:pos x="1665" y="639"/>
                </a:cxn>
                <a:cxn ang="0">
                  <a:pos x="1785" y="630"/>
                </a:cxn>
                <a:cxn ang="0">
                  <a:pos x="1695" y="540"/>
                </a:cxn>
                <a:cxn ang="0">
                  <a:pos x="1770" y="543"/>
                </a:cxn>
                <a:cxn ang="0">
                  <a:pos x="489" y="660"/>
                </a:cxn>
                <a:cxn ang="0">
                  <a:pos x="543" y="552"/>
                </a:cxn>
                <a:cxn ang="0">
                  <a:pos x="651" y="654"/>
                </a:cxn>
                <a:cxn ang="0">
                  <a:pos x="2727" y="693"/>
                </a:cxn>
                <a:cxn ang="0">
                  <a:pos x="2688" y="579"/>
                </a:cxn>
                <a:cxn ang="0">
                  <a:pos x="2616" y="678"/>
                </a:cxn>
                <a:cxn ang="0">
                  <a:pos x="2211" y="747"/>
                </a:cxn>
                <a:cxn ang="0">
                  <a:pos x="2154" y="747"/>
                </a:cxn>
                <a:cxn ang="0">
                  <a:pos x="684" y="762"/>
                </a:cxn>
                <a:cxn ang="0">
                  <a:pos x="693" y="633"/>
                </a:cxn>
                <a:cxn ang="0">
                  <a:pos x="1845" y="756"/>
                </a:cxn>
                <a:cxn ang="0">
                  <a:pos x="2556" y="792"/>
                </a:cxn>
                <a:cxn ang="0">
                  <a:pos x="2265" y="711"/>
                </a:cxn>
                <a:cxn ang="0">
                  <a:pos x="2709" y="807"/>
                </a:cxn>
                <a:cxn ang="0">
                  <a:pos x="1032" y="873"/>
                </a:cxn>
                <a:cxn ang="0">
                  <a:pos x="1029" y="873"/>
                </a:cxn>
                <a:cxn ang="0">
                  <a:pos x="2634" y="939"/>
                </a:cxn>
                <a:cxn ang="0">
                  <a:pos x="2688" y="855"/>
                </a:cxn>
              </a:cxnLst>
              <a:rect b="b" l="0" r="r" t="0"/>
              <a:pathLst>
                <a:path h="1052" w="2916">
                  <a:moveTo>
                    <a:pt x="426" y="504"/>
                  </a:moveTo>
                  <a:cubicBezTo>
                    <a:pt x="426" y="500"/>
                    <a:pt x="426" y="496"/>
                    <a:pt x="426" y="492"/>
                  </a:cubicBezTo>
                  <a:cubicBezTo>
                    <a:pt x="436" y="496"/>
                    <a:pt x="447" y="499"/>
                    <a:pt x="462" y="498"/>
                  </a:cubicBezTo>
                  <a:cubicBezTo>
                    <a:pt x="561" y="503"/>
                    <a:pt x="681" y="503"/>
                    <a:pt x="780" y="498"/>
                  </a:cubicBezTo>
                  <a:cubicBezTo>
                    <a:pt x="807" y="488"/>
                    <a:pt x="835" y="479"/>
                    <a:pt x="876" y="483"/>
                  </a:cubicBezTo>
                  <a:cubicBezTo>
                    <a:pt x="842" y="542"/>
                    <a:pt x="819" y="612"/>
                    <a:pt x="819" y="705"/>
                  </a:cubicBezTo>
                  <a:cubicBezTo>
                    <a:pt x="812" y="722"/>
                    <a:pt x="818" y="752"/>
                    <a:pt x="816" y="774"/>
                  </a:cubicBezTo>
                  <a:cubicBezTo>
                    <a:pt x="816" y="777"/>
                    <a:pt x="816" y="780"/>
                    <a:pt x="816" y="783"/>
                  </a:cubicBezTo>
                  <a:cubicBezTo>
                    <a:pt x="818" y="794"/>
                    <a:pt x="812" y="813"/>
                    <a:pt x="819" y="819"/>
                  </a:cubicBezTo>
                  <a:cubicBezTo>
                    <a:pt x="819" y="844"/>
                    <a:pt x="819" y="869"/>
                    <a:pt x="819" y="894"/>
                  </a:cubicBezTo>
                  <a:cubicBezTo>
                    <a:pt x="821" y="905"/>
                    <a:pt x="815" y="924"/>
                    <a:pt x="822" y="930"/>
                  </a:cubicBezTo>
                  <a:cubicBezTo>
                    <a:pt x="835" y="928"/>
                    <a:pt x="825" y="903"/>
                    <a:pt x="828" y="891"/>
                  </a:cubicBezTo>
                  <a:cubicBezTo>
                    <a:pt x="828" y="867"/>
                    <a:pt x="828" y="843"/>
                    <a:pt x="828" y="819"/>
                  </a:cubicBezTo>
                  <a:cubicBezTo>
                    <a:pt x="828" y="807"/>
                    <a:pt x="828" y="795"/>
                    <a:pt x="828" y="783"/>
                  </a:cubicBezTo>
                  <a:cubicBezTo>
                    <a:pt x="910" y="741"/>
                    <a:pt x="998" y="705"/>
                    <a:pt x="1086" y="669"/>
                  </a:cubicBezTo>
                  <a:cubicBezTo>
                    <a:pt x="1088" y="690"/>
                    <a:pt x="1091" y="710"/>
                    <a:pt x="1092" y="732"/>
                  </a:cubicBezTo>
                  <a:cubicBezTo>
                    <a:pt x="1094" y="741"/>
                    <a:pt x="1088" y="758"/>
                    <a:pt x="1095" y="762"/>
                  </a:cubicBezTo>
                  <a:cubicBezTo>
                    <a:pt x="1094" y="775"/>
                    <a:pt x="1098" y="783"/>
                    <a:pt x="1101" y="792"/>
                  </a:cubicBezTo>
                  <a:cubicBezTo>
                    <a:pt x="1101" y="793"/>
                    <a:pt x="1101" y="794"/>
                    <a:pt x="1101" y="795"/>
                  </a:cubicBezTo>
                  <a:cubicBezTo>
                    <a:pt x="1127" y="793"/>
                    <a:pt x="1161" y="799"/>
                    <a:pt x="1182" y="792"/>
                  </a:cubicBezTo>
                  <a:cubicBezTo>
                    <a:pt x="1189" y="760"/>
                    <a:pt x="1188" y="720"/>
                    <a:pt x="1197" y="690"/>
                  </a:cubicBezTo>
                  <a:cubicBezTo>
                    <a:pt x="1215" y="692"/>
                    <a:pt x="1234" y="693"/>
                    <a:pt x="1248" y="699"/>
                  </a:cubicBezTo>
                  <a:cubicBezTo>
                    <a:pt x="1248" y="720"/>
                    <a:pt x="1248" y="741"/>
                    <a:pt x="1248" y="762"/>
                  </a:cubicBezTo>
                  <a:cubicBezTo>
                    <a:pt x="1248" y="765"/>
                    <a:pt x="1248" y="768"/>
                    <a:pt x="1248" y="771"/>
                  </a:cubicBezTo>
                  <a:cubicBezTo>
                    <a:pt x="1268" y="776"/>
                    <a:pt x="1309" y="776"/>
                    <a:pt x="1329" y="771"/>
                  </a:cubicBezTo>
                  <a:cubicBezTo>
                    <a:pt x="1319" y="737"/>
                    <a:pt x="1365" y="738"/>
                    <a:pt x="1377" y="753"/>
                  </a:cubicBezTo>
                  <a:cubicBezTo>
                    <a:pt x="1381" y="760"/>
                    <a:pt x="1398" y="754"/>
                    <a:pt x="1407" y="756"/>
                  </a:cubicBezTo>
                  <a:cubicBezTo>
                    <a:pt x="1451" y="758"/>
                    <a:pt x="1493" y="762"/>
                    <a:pt x="1536" y="765"/>
                  </a:cubicBezTo>
                  <a:cubicBezTo>
                    <a:pt x="1537" y="769"/>
                    <a:pt x="1544" y="767"/>
                    <a:pt x="1548" y="768"/>
                  </a:cubicBezTo>
                  <a:cubicBezTo>
                    <a:pt x="1554" y="762"/>
                    <a:pt x="1550" y="746"/>
                    <a:pt x="1551" y="735"/>
                  </a:cubicBezTo>
                  <a:cubicBezTo>
                    <a:pt x="1551" y="723"/>
                    <a:pt x="1551" y="711"/>
                    <a:pt x="1551" y="699"/>
                  </a:cubicBezTo>
                  <a:cubicBezTo>
                    <a:pt x="1558" y="693"/>
                    <a:pt x="1552" y="674"/>
                    <a:pt x="1554" y="663"/>
                  </a:cubicBezTo>
                  <a:cubicBezTo>
                    <a:pt x="1558" y="599"/>
                    <a:pt x="1561" y="534"/>
                    <a:pt x="1569" y="474"/>
                  </a:cubicBezTo>
                  <a:cubicBezTo>
                    <a:pt x="1644" y="474"/>
                    <a:pt x="1719" y="474"/>
                    <a:pt x="1794" y="474"/>
                  </a:cubicBezTo>
                  <a:cubicBezTo>
                    <a:pt x="1838" y="476"/>
                    <a:pt x="1882" y="478"/>
                    <a:pt x="1920" y="486"/>
                  </a:cubicBezTo>
                  <a:cubicBezTo>
                    <a:pt x="1920" y="508"/>
                    <a:pt x="1920" y="530"/>
                    <a:pt x="1920" y="552"/>
                  </a:cubicBezTo>
                  <a:cubicBezTo>
                    <a:pt x="1913" y="557"/>
                    <a:pt x="1919" y="575"/>
                    <a:pt x="1917" y="585"/>
                  </a:cubicBezTo>
                  <a:cubicBezTo>
                    <a:pt x="1911" y="646"/>
                    <a:pt x="1912" y="714"/>
                    <a:pt x="1908" y="777"/>
                  </a:cubicBezTo>
                  <a:cubicBezTo>
                    <a:pt x="1926" y="775"/>
                    <a:pt x="1935" y="782"/>
                    <a:pt x="1953" y="780"/>
                  </a:cubicBezTo>
                  <a:cubicBezTo>
                    <a:pt x="1975" y="785"/>
                    <a:pt x="2018" y="785"/>
                    <a:pt x="2040" y="780"/>
                  </a:cubicBezTo>
                  <a:cubicBezTo>
                    <a:pt x="2052" y="713"/>
                    <a:pt x="2069" y="651"/>
                    <a:pt x="2073" y="576"/>
                  </a:cubicBezTo>
                  <a:cubicBezTo>
                    <a:pt x="2091" y="574"/>
                    <a:pt x="2117" y="580"/>
                    <a:pt x="2130" y="573"/>
                  </a:cubicBezTo>
                  <a:cubicBezTo>
                    <a:pt x="2193" y="574"/>
                    <a:pt x="2239" y="592"/>
                    <a:pt x="2301" y="594"/>
                  </a:cubicBezTo>
                  <a:cubicBezTo>
                    <a:pt x="2308" y="599"/>
                    <a:pt x="2336" y="599"/>
                    <a:pt x="2343" y="594"/>
                  </a:cubicBezTo>
                  <a:cubicBezTo>
                    <a:pt x="2359" y="589"/>
                    <a:pt x="2376" y="585"/>
                    <a:pt x="2397" y="585"/>
                  </a:cubicBezTo>
                  <a:cubicBezTo>
                    <a:pt x="2397" y="637"/>
                    <a:pt x="2397" y="689"/>
                    <a:pt x="2397" y="741"/>
                  </a:cubicBezTo>
                  <a:cubicBezTo>
                    <a:pt x="2417" y="758"/>
                    <a:pt x="2460" y="752"/>
                    <a:pt x="2496" y="753"/>
                  </a:cubicBezTo>
                  <a:cubicBezTo>
                    <a:pt x="2491" y="595"/>
                    <a:pt x="2524" y="475"/>
                    <a:pt x="2529" y="327"/>
                  </a:cubicBezTo>
                  <a:cubicBezTo>
                    <a:pt x="2536" y="319"/>
                    <a:pt x="2530" y="298"/>
                    <a:pt x="2532" y="285"/>
                  </a:cubicBezTo>
                  <a:cubicBezTo>
                    <a:pt x="2532" y="272"/>
                    <a:pt x="2532" y="259"/>
                    <a:pt x="2532" y="246"/>
                  </a:cubicBezTo>
                  <a:cubicBezTo>
                    <a:pt x="2539" y="241"/>
                    <a:pt x="2533" y="223"/>
                    <a:pt x="2535" y="213"/>
                  </a:cubicBezTo>
                  <a:cubicBezTo>
                    <a:pt x="2535" y="197"/>
                    <a:pt x="2535" y="181"/>
                    <a:pt x="2535" y="165"/>
                  </a:cubicBezTo>
                  <a:cubicBezTo>
                    <a:pt x="2535" y="157"/>
                    <a:pt x="2535" y="149"/>
                    <a:pt x="2535" y="141"/>
                  </a:cubicBezTo>
                  <a:cubicBezTo>
                    <a:pt x="2546" y="141"/>
                    <a:pt x="2557" y="141"/>
                    <a:pt x="2568" y="141"/>
                  </a:cubicBezTo>
                  <a:cubicBezTo>
                    <a:pt x="2658" y="155"/>
                    <a:pt x="2755" y="162"/>
                    <a:pt x="2823" y="198"/>
                  </a:cubicBezTo>
                  <a:cubicBezTo>
                    <a:pt x="2821" y="304"/>
                    <a:pt x="2800" y="391"/>
                    <a:pt x="2799" y="498"/>
                  </a:cubicBezTo>
                  <a:cubicBezTo>
                    <a:pt x="2792" y="505"/>
                    <a:pt x="2798" y="525"/>
                    <a:pt x="2796" y="537"/>
                  </a:cubicBezTo>
                  <a:cubicBezTo>
                    <a:pt x="2796" y="552"/>
                    <a:pt x="2796" y="567"/>
                    <a:pt x="2796" y="582"/>
                  </a:cubicBezTo>
                  <a:cubicBezTo>
                    <a:pt x="2789" y="591"/>
                    <a:pt x="2795" y="613"/>
                    <a:pt x="2793" y="627"/>
                  </a:cubicBezTo>
                  <a:cubicBezTo>
                    <a:pt x="2792" y="680"/>
                    <a:pt x="2785" y="727"/>
                    <a:pt x="2784" y="780"/>
                  </a:cubicBezTo>
                  <a:cubicBezTo>
                    <a:pt x="2777" y="784"/>
                    <a:pt x="2783" y="801"/>
                    <a:pt x="2781" y="810"/>
                  </a:cubicBezTo>
                  <a:cubicBezTo>
                    <a:pt x="2781" y="834"/>
                    <a:pt x="2781" y="858"/>
                    <a:pt x="2781" y="882"/>
                  </a:cubicBezTo>
                  <a:cubicBezTo>
                    <a:pt x="2788" y="889"/>
                    <a:pt x="2808" y="883"/>
                    <a:pt x="2820" y="885"/>
                  </a:cubicBezTo>
                  <a:cubicBezTo>
                    <a:pt x="2834" y="885"/>
                    <a:pt x="2848" y="885"/>
                    <a:pt x="2862" y="885"/>
                  </a:cubicBezTo>
                  <a:cubicBezTo>
                    <a:pt x="2875" y="885"/>
                    <a:pt x="2888" y="885"/>
                    <a:pt x="2901" y="885"/>
                  </a:cubicBezTo>
                  <a:cubicBezTo>
                    <a:pt x="2903" y="910"/>
                    <a:pt x="2897" y="943"/>
                    <a:pt x="2904" y="963"/>
                  </a:cubicBezTo>
                  <a:cubicBezTo>
                    <a:pt x="2906" y="967"/>
                    <a:pt x="2900" y="979"/>
                    <a:pt x="2907" y="978"/>
                  </a:cubicBezTo>
                  <a:cubicBezTo>
                    <a:pt x="2909" y="991"/>
                    <a:pt x="2901" y="1014"/>
                    <a:pt x="2913" y="1017"/>
                  </a:cubicBezTo>
                  <a:cubicBezTo>
                    <a:pt x="2916" y="1017"/>
                    <a:pt x="2915" y="1021"/>
                    <a:pt x="2916" y="1023"/>
                  </a:cubicBezTo>
                  <a:cubicBezTo>
                    <a:pt x="2905" y="1025"/>
                    <a:pt x="2886" y="1019"/>
                    <a:pt x="2880" y="1026"/>
                  </a:cubicBezTo>
                  <a:cubicBezTo>
                    <a:pt x="2750" y="1033"/>
                    <a:pt x="2650" y="1010"/>
                    <a:pt x="2532" y="1005"/>
                  </a:cubicBezTo>
                  <a:cubicBezTo>
                    <a:pt x="2507" y="1000"/>
                    <a:pt x="2461" y="1000"/>
                    <a:pt x="2436" y="1005"/>
                  </a:cubicBezTo>
                  <a:cubicBezTo>
                    <a:pt x="2348" y="997"/>
                    <a:pt x="2306" y="1035"/>
                    <a:pt x="2235" y="1044"/>
                  </a:cubicBezTo>
                  <a:cubicBezTo>
                    <a:pt x="2200" y="1046"/>
                    <a:pt x="2157" y="1040"/>
                    <a:pt x="2127" y="1047"/>
                  </a:cubicBezTo>
                  <a:cubicBezTo>
                    <a:pt x="2058" y="1047"/>
                    <a:pt x="1989" y="1047"/>
                    <a:pt x="1920" y="1047"/>
                  </a:cubicBezTo>
                  <a:cubicBezTo>
                    <a:pt x="1891" y="1040"/>
                    <a:pt x="1849" y="1046"/>
                    <a:pt x="1815" y="1044"/>
                  </a:cubicBezTo>
                  <a:cubicBezTo>
                    <a:pt x="1756" y="1046"/>
                    <a:pt x="1689" y="1040"/>
                    <a:pt x="1635" y="1047"/>
                  </a:cubicBezTo>
                  <a:cubicBezTo>
                    <a:pt x="1614" y="1047"/>
                    <a:pt x="1598" y="1052"/>
                    <a:pt x="1575" y="1050"/>
                  </a:cubicBezTo>
                  <a:cubicBezTo>
                    <a:pt x="1570" y="1043"/>
                    <a:pt x="1552" y="1049"/>
                    <a:pt x="1542" y="1047"/>
                  </a:cubicBezTo>
                  <a:cubicBezTo>
                    <a:pt x="1529" y="1047"/>
                    <a:pt x="1516" y="1047"/>
                    <a:pt x="1503" y="1047"/>
                  </a:cubicBezTo>
                  <a:cubicBezTo>
                    <a:pt x="1469" y="1047"/>
                    <a:pt x="1435" y="1047"/>
                    <a:pt x="1401" y="1047"/>
                  </a:cubicBezTo>
                  <a:cubicBezTo>
                    <a:pt x="1372" y="1047"/>
                    <a:pt x="1343" y="1047"/>
                    <a:pt x="1314" y="1047"/>
                  </a:cubicBezTo>
                  <a:cubicBezTo>
                    <a:pt x="1301" y="1040"/>
                    <a:pt x="1275" y="1046"/>
                    <a:pt x="1257" y="1044"/>
                  </a:cubicBezTo>
                  <a:cubicBezTo>
                    <a:pt x="1237" y="1044"/>
                    <a:pt x="1217" y="1044"/>
                    <a:pt x="1197" y="1044"/>
                  </a:cubicBezTo>
                  <a:cubicBezTo>
                    <a:pt x="1187" y="1044"/>
                    <a:pt x="1177" y="1044"/>
                    <a:pt x="1167" y="1044"/>
                  </a:cubicBezTo>
                  <a:cubicBezTo>
                    <a:pt x="1138" y="1044"/>
                    <a:pt x="1109" y="1044"/>
                    <a:pt x="1080" y="1044"/>
                  </a:cubicBezTo>
                  <a:cubicBezTo>
                    <a:pt x="1057" y="1037"/>
                    <a:pt x="1021" y="1043"/>
                    <a:pt x="993" y="1041"/>
                  </a:cubicBezTo>
                  <a:cubicBezTo>
                    <a:pt x="906" y="1041"/>
                    <a:pt x="841" y="1019"/>
                    <a:pt x="753" y="1020"/>
                  </a:cubicBezTo>
                  <a:cubicBezTo>
                    <a:pt x="748" y="1013"/>
                    <a:pt x="730" y="1019"/>
                    <a:pt x="720" y="1017"/>
                  </a:cubicBezTo>
                  <a:cubicBezTo>
                    <a:pt x="707" y="1017"/>
                    <a:pt x="694" y="1017"/>
                    <a:pt x="681" y="1017"/>
                  </a:cubicBezTo>
                  <a:cubicBezTo>
                    <a:pt x="607" y="1013"/>
                    <a:pt x="536" y="1007"/>
                    <a:pt x="468" y="999"/>
                  </a:cubicBezTo>
                  <a:cubicBezTo>
                    <a:pt x="399" y="991"/>
                    <a:pt x="331" y="987"/>
                    <a:pt x="261" y="978"/>
                  </a:cubicBezTo>
                  <a:cubicBezTo>
                    <a:pt x="184" y="968"/>
                    <a:pt x="101" y="939"/>
                    <a:pt x="12" y="957"/>
                  </a:cubicBezTo>
                  <a:cubicBezTo>
                    <a:pt x="10" y="934"/>
                    <a:pt x="16" y="903"/>
                    <a:pt x="9" y="885"/>
                  </a:cubicBezTo>
                  <a:cubicBezTo>
                    <a:pt x="4" y="865"/>
                    <a:pt x="0" y="844"/>
                    <a:pt x="0" y="819"/>
                  </a:cubicBezTo>
                  <a:cubicBezTo>
                    <a:pt x="0" y="807"/>
                    <a:pt x="0" y="795"/>
                    <a:pt x="0" y="783"/>
                  </a:cubicBezTo>
                  <a:cubicBezTo>
                    <a:pt x="0" y="757"/>
                    <a:pt x="0" y="731"/>
                    <a:pt x="0" y="705"/>
                  </a:cubicBezTo>
                  <a:cubicBezTo>
                    <a:pt x="0" y="679"/>
                    <a:pt x="0" y="653"/>
                    <a:pt x="0" y="627"/>
                  </a:cubicBezTo>
                  <a:cubicBezTo>
                    <a:pt x="0" y="614"/>
                    <a:pt x="0" y="601"/>
                    <a:pt x="0" y="588"/>
                  </a:cubicBezTo>
                  <a:cubicBezTo>
                    <a:pt x="7" y="581"/>
                    <a:pt x="1" y="561"/>
                    <a:pt x="3" y="549"/>
                  </a:cubicBezTo>
                  <a:cubicBezTo>
                    <a:pt x="3" y="539"/>
                    <a:pt x="3" y="529"/>
                    <a:pt x="3" y="519"/>
                  </a:cubicBezTo>
                  <a:cubicBezTo>
                    <a:pt x="10" y="513"/>
                    <a:pt x="4" y="494"/>
                    <a:pt x="6" y="483"/>
                  </a:cubicBezTo>
                  <a:cubicBezTo>
                    <a:pt x="6" y="473"/>
                    <a:pt x="6" y="463"/>
                    <a:pt x="6" y="453"/>
                  </a:cubicBezTo>
                  <a:cubicBezTo>
                    <a:pt x="13" y="449"/>
                    <a:pt x="7" y="432"/>
                    <a:pt x="9" y="423"/>
                  </a:cubicBezTo>
                  <a:cubicBezTo>
                    <a:pt x="9" y="409"/>
                    <a:pt x="9" y="395"/>
                    <a:pt x="9" y="381"/>
                  </a:cubicBezTo>
                  <a:cubicBezTo>
                    <a:pt x="16" y="376"/>
                    <a:pt x="10" y="358"/>
                    <a:pt x="12" y="348"/>
                  </a:cubicBezTo>
                  <a:cubicBezTo>
                    <a:pt x="12" y="290"/>
                    <a:pt x="12" y="232"/>
                    <a:pt x="12" y="174"/>
                  </a:cubicBezTo>
                  <a:cubicBezTo>
                    <a:pt x="12" y="143"/>
                    <a:pt x="12" y="112"/>
                    <a:pt x="12" y="81"/>
                  </a:cubicBezTo>
                  <a:cubicBezTo>
                    <a:pt x="57" y="82"/>
                    <a:pt x="106" y="73"/>
                    <a:pt x="135" y="63"/>
                  </a:cubicBezTo>
                  <a:cubicBezTo>
                    <a:pt x="142" y="61"/>
                    <a:pt x="141" y="61"/>
                    <a:pt x="135" y="60"/>
                  </a:cubicBezTo>
                  <a:cubicBezTo>
                    <a:pt x="144" y="53"/>
                    <a:pt x="164" y="57"/>
                    <a:pt x="174" y="51"/>
                  </a:cubicBezTo>
                  <a:cubicBezTo>
                    <a:pt x="185" y="57"/>
                    <a:pt x="208" y="50"/>
                    <a:pt x="219" y="45"/>
                  </a:cubicBezTo>
                  <a:cubicBezTo>
                    <a:pt x="311" y="35"/>
                    <a:pt x="400" y="6"/>
                    <a:pt x="486" y="0"/>
                  </a:cubicBezTo>
                  <a:cubicBezTo>
                    <a:pt x="457" y="113"/>
                    <a:pt x="433" y="231"/>
                    <a:pt x="420" y="360"/>
                  </a:cubicBezTo>
                  <a:cubicBezTo>
                    <a:pt x="413" y="364"/>
                    <a:pt x="419" y="381"/>
                    <a:pt x="417" y="390"/>
                  </a:cubicBezTo>
                  <a:cubicBezTo>
                    <a:pt x="417" y="397"/>
                    <a:pt x="417" y="404"/>
                    <a:pt x="417" y="411"/>
                  </a:cubicBezTo>
                  <a:cubicBezTo>
                    <a:pt x="410" y="427"/>
                    <a:pt x="416" y="456"/>
                    <a:pt x="414" y="477"/>
                  </a:cubicBezTo>
                  <a:cubicBezTo>
                    <a:pt x="407" y="481"/>
                    <a:pt x="423" y="488"/>
                    <a:pt x="417" y="501"/>
                  </a:cubicBezTo>
                  <a:cubicBezTo>
                    <a:pt x="419" y="510"/>
                    <a:pt x="413" y="527"/>
                    <a:pt x="420" y="531"/>
                  </a:cubicBezTo>
                  <a:cubicBezTo>
                    <a:pt x="419" y="580"/>
                    <a:pt x="428" y="619"/>
                    <a:pt x="429" y="666"/>
                  </a:cubicBezTo>
                  <a:cubicBezTo>
                    <a:pt x="431" y="694"/>
                    <a:pt x="425" y="730"/>
                    <a:pt x="432" y="753"/>
                  </a:cubicBezTo>
                  <a:cubicBezTo>
                    <a:pt x="434" y="752"/>
                    <a:pt x="438" y="753"/>
                    <a:pt x="438" y="750"/>
                  </a:cubicBezTo>
                  <a:cubicBezTo>
                    <a:pt x="443" y="741"/>
                    <a:pt x="443" y="711"/>
                    <a:pt x="438" y="702"/>
                  </a:cubicBezTo>
                  <a:cubicBezTo>
                    <a:pt x="439" y="647"/>
                    <a:pt x="431" y="601"/>
                    <a:pt x="429" y="549"/>
                  </a:cubicBezTo>
                  <a:cubicBezTo>
                    <a:pt x="427" y="535"/>
                    <a:pt x="433" y="513"/>
                    <a:pt x="426" y="504"/>
                  </a:cubicBezTo>
                  <a:close/>
                  <a:moveTo>
                    <a:pt x="240" y="117"/>
                  </a:moveTo>
                  <a:cubicBezTo>
                    <a:pt x="224" y="117"/>
                    <a:pt x="194" y="129"/>
                    <a:pt x="171" y="132"/>
                  </a:cubicBezTo>
                  <a:cubicBezTo>
                    <a:pt x="162" y="140"/>
                    <a:pt x="175" y="170"/>
                    <a:pt x="162" y="174"/>
                  </a:cubicBezTo>
                  <a:cubicBezTo>
                    <a:pt x="163" y="176"/>
                    <a:pt x="162" y="180"/>
                    <a:pt x="165" y="180"/>
                  </a:cubicBezTo>
                  <a:cubicBezTo>
                    <a:pt x="173" y="186"/>
                    <a:pt x="163" y="210"/>
                    <a:pt x="171" y="216"/>
                  </a:cubicBezTo>
                  <a:cubicBezTo>
                    <a:pt x="171" y="228"/>
                    <a:pt x="171" y="240"/>
                    <a:pt x="171" y="252"/>
                  </a:cubicBezTo>
                  <a:cubicBezTo>
                    <a:pt x="182" y="253"/>
                    <a:pt x="181" y="242"/>
                    <a:pt x="195" y="246"/>
                  </a:cubicBezTo>
                  <a:cubicBezTo>
                    <a:pt x="202" y="253"/>
                    <a:pt x="222" y="247"/>
                    <a:pt x="234" y="249"/>
                  </a:cubicBezTo>
                  <a:cubicBezTo>
                    <a:pt x="234" y="253"/>
                    <a:pt x="235" y="256"/>
                    <a:pt x="240" y="255"/>
                  </a:cubicBezTo>
                  <a:cubicBezTo>
                    <a:pt x="240" y="250"/>
                    <a:pt x="243" y="248"/>
                    <a:pt x="249" y="249"/>
                  </a:cubicBezTo>
                  <a:cubicBezTo>
                    <a:pt x="236" y="227"/>
                    <a:pt x="249" y="153"/>
                    <a:pt x="240" y="117"/>
                  </a:cubicBezTo>
                  <a:close/>
                  <a:moveTo>
                    <a:pt x="126" y="204"/>
                  </a:moveTo>
                  <a:cubicBezTo>
                    <a:pt x="127" y="176"/>
                    <a:pt x="132" y="152"/>
                    <a:pt x="135" y="126"/>
                  </a:cubicBezTo>
                  <a:cubicBezTo>
                    <a:pt x="114" y="133"/>
                    <a:pt x="92" y="139"/>
                    <a:pt x="69" y="144"/>
                  </a:cubicBezTo>
                  <a:cubicBezTo>
                    <a:pt x="67" y="144"/>
                    <a:pt x="65" y="144"/>
                    <a:pt x="63" y="144"/>
                  </a:cubicBezTo>
                  <a:cubicBezTo>
                    <a:pt x="61" y="144"/>
                    <a:pt x="59" y="144"/>
                    <a:pt x="60" y="147"/>
                  </a:cubicBezTo>
                  <a:cubicBezTo>
                    <a:pt x="53" y="163"/>
                    <a:pt x="59" y="192"/>
                    <a:pt x="57" y="213"/>
                  </a:cubicBezTo>
                  <a:cubicBezTo>
                    <a:pt x="59" y="227"/>
                    <a:pt x="53" y="249"/>
                    <a:pt x="60" y="258"/>
                  </a:cubicBezTo>
                  <a:cubicBezTo>
                    <a:pt x="60" y="259"/>
                    <a:pt x="60" y="260"/>
                    <a:pt x="60" y="261"/>
                  </a:cubicBezTo>
                  <a:cubicBezTo>
                    <a:pt x="73" y="244"/>
                    <a:pt x="119" y="258"/>
                    <a:pt x="132" y="252"/>
                  </a:cubicBezTo>
                  <a:cubicBezTo>
                    <a:pt x="132" y="248"/>
                    <a:pt x="131" y="245"/>
                    <a:pt x="126" y="246"/>
                  </a:cubicBezTo>
                  <a:cubicBezTo>
                    <a:pt x="126" y="232"/>
                    <a:pt x="126" y="218"/>
                    <a:pt x="126" y="204"/>
                  </a:cubicBezTo>
                  <a:close/>
                  <a:moveTo>
                    <a:pt x="2646" y="192"/>
                  </a:moveTo>
                  <a:cubicBezTo>
                    <a:pt x="2627" y="188"/>
                    <a:pt x="2608" y="169"/>
                    <a:pt x="2583" y="180"/>
                  </a:cubicBezTo>
                  <a:cubicBezTo>
                    <a:pt x="2582" y="208"/>
                    <a:pt x="2594" y="242"/>
                    <a:pt x="2568" y="261"/>
                  </a:cubicBezTo>
                  <a:cubicBezTo>
                    <a:pt x="2584" y="270"/>
                    <a:pt x="2556" y="286"/>
                    <a:pt x="2571" y="291"/>
                  </a:cubicBezTo>
                  <a:cubicBezTo>
                    <a:pt x="2578" y="288"/>
                    <a:pt x="2576" y="276"/>
                    <a:pt x="2583" y="273"/>
                  </a:cubicBezTo>
                  <a:cubicBezTo>
                    <a:pt x="2600" y="274"/>
                    <a:pt x="2611" y="281"/>
                    <a:pt x="2628" y="282"/>
                  </a:cubicBezTo>
                  <a:cubicBezTo>
                    <a:pt x="2628" y="287"/>
                    <a:pt x="2628" y="292"/>
                    <a:pt x="2628" y="297"/>
                  </a:cubicBezTo>
                  <a:cubicBezTo>
                    <a:pt x="2646" y="284"/>
                    <a:pt x="2642" y="249"/>
                    <a:pt x="2646" y="222"/>
                  </a:cubicBezTo>
                  <a:cubicBezTo>
                    <a:pt x="2651" y="219"/>
                    <a:pt x="2651" y="195"/>
                    <a:pt x="2646" y="192"/>
                  </a:cubicBezTo>
                  <a:close/>
                  <a:moveTo>
                    <a:pt x="2700" y="198"/>
                  </a:moveTo>
                  <a:cubicBezTo>
                    <a:pt x="2692" y="206"/>
                    <a:pt x="2707" y="203"/>
                    <a:pt x="2709" y="210"/>
                  </a:cubicBezTo>
                  <a:cubicBezTo>
                    <a:pt x="2701" y="236"/>
                    <a:pt x="2694" y="263"/>
                    <a:pt x="2691" y="294"/>
                  </a:cubicBezTo>
                  <a:cubicBezTo>
                    <a:pt x="2702" y="296"/>
                    <a:pt x="2695" y="280"/>
                    <a:pt x="2703" y="279"/>
                  </a:cubicBezTo>
                  <a:cubicBezTo>
                    <a:pt x="2720" y="281"/>
                    <a:pt x="2733" y="287"/>
                    <a:pt x="2754" y="285"/>
                  </a:cubicBezTo>
                  <a:cubicBezTo>
                    <a:pt x="2752" y="288"/>
                    <a:pt x="2747" y="296"/>
                    <a:pt x="2757" y="294"/>
                  </a:cubicBezTo>
                  <a:cubicBezTo>
                    <a:pt x="2768" y="297"/>
                    <a:pt x="2758" y="279"/>
                    <a:pt x="2772" y="285"/>
                  </a:cubicBezTo>
                  <a:cubicBezTo>
                    <a:pt x="2762" y="271"/>
                    <a:pt x="2773" y="237"/>
                    <a:pt x="2769" y="210"/>
                  </a:cubicBezTo>
                  <a:cubicBezTo>
                    <a:pt x="2746" y="206"/>
                    <a:pt x="2731" y="194"/>
                    <a:pt x="2700" y="198"/>
                  </a:cubicBezTo>
                  <a:close/>
                  <a:moveTo>
                    <a:pt x="351" y="390"/>
                  </a:moveTo>
                  <a:cubicBezTo>
                    <a:pt x="356" y="390"/>
                    <a:pt x="361" y="390"/>
                    <a:pt x="360" y="384"/>
                  </a:cubicBezTo>
                  <a:cubicBezTo>
                    <a:pt x="361" y="377"/>
                    <a:pt x="346" y="386"/>
                    <a:pt x="351" y="375"/>
                  </a:cubicBezTo>
                  <a:cubicBezTo>
                    <a:pt x="357" y="333"/>
                    <a:pt x="360" y="288"/>
                    <a:pt x="363" y="243"/>
                  </a:cubicBezTo>
                  <a:cubicBezTo>
                    <a:pt x="338" y="241"/>
                    <a:pt x="307" y="260"/>
                    <a:pt x="291" y="240"/>
                  </a:cubicBezTo>
                  <a:cubicBezTo>
                    <a:pt x="290" y="244"/>
                    <a:pt x="287" y="246"/>
                    <a:pt x="288" y="252"/>
                  </a:cubicBezTo>
                  <a:cubicBezTo>
                    <a:pt x="284" y="253"/>
                    <a:pt x="281" y="255"/>
                    <a:pt x="279" y="258"/>
                  </a:cubicBezTo>
                  <a:cubicBezTo>
                    <a:pt x="290" y="255"/>
                    <a:pt x="283" y="270"/>
                    <a:pt x="285" y="276"/>
                  </a:cubicBezTo>
                  <a:cubicBezTo>
                    <a:pt x="282" y="297"/>
                    <a:pt x="281" y="320"/>
                    <a:pt x="282" y="345"/>
                  </a:cubicBezTo>
                  <a:cubicBezTo>
                    <a:pt x="278" y="351"/>
                    <a:pt x="278" y="361"/>
                    <a:pt x="273" y="366"/>
                  </a:cubicBezTo>
                  <a:cubicBezTo>
                    <a:pt x="277" y="367"/>
                    <a:pt x="275" y="369"/>
                    <a:pt x="273" y="372"/>
                  </a:cubicBezTo>
                  <a:cubicBezTo>
                    <a:pt x="273" y="378"/>
                    <a:pt x="273" y="384"/>
                    <a:pt x="273" y="390"/>
                  </a:cubicBezTo>
                  <a:cubicBezTo>
                    <a:pt x="294" y="396"/>
                    <a:pt x="342" y="390"/>
                    <a:pt x="351" y="399"/>
                  </a:cubicBezTo>
                  <a:cubicBezTo>
                    <a:pt x="351" y="396"/>
                    <a:pt x="351" y="393"/>
                    <a:pt x="351" y="390"/>
                  </a:cubicBezTo>
                  <a:close/>
                  <a:moveTo>
                    <a:pt x="2574" y="327"/>
                  </a:moveTo>
                  <a:cubicBezTo>
                    <a:pt x="2574" y="323"/>
                    <a:pt x="2575" y="318"/>
                    <a:pt x="2571" y="318"/>
                  </a:cubicBezTo>
                  <a:cubicBezTo>
                    <a:pt x="2567" y="350"/>
                    <a:pt x="2568" y="387"/>
                    <a:pt x="2559" y="414"/>
                  </a:cubicBezTo>
                  <a:cubicBezTo>
                    <a:pt x="2571" y="402"/>
                    <a:pt x="2598" y="405"/>
                    <a:pt x="2622" y="405"/>
                  </a:cubicBezTo>
                  <a:cubicBezTo>
                    <a:pt x="2619" y="408"/>
                    <a:pt x="2618" y="413"/>
                    <a:pt x="2619" y="420"/>
                  </a:cubicBezTo>
                  <a:cubicBezTo>
                    <a:pt x="2641" y="405"/>
                    <a:pt x="2639" y="366"/>
                    <a:pt x="2646" y="336"/>
                  </a:cubicBezTo>
                  <a:cubicBezTo>
                    <a:pt x="2649" y="318"/>
                    <a:pt x="2595" y="331"/>
                    <a:pt x="2574" y="327"/>
                  </a:cubicBezTo>
                  <a:close/>
                  <a:moveTo>
                    <a:pt x="2691" y="327"/>
                  </a:moveTo>
                  <a:cubicBezTo>
                    <a:pt x="2693" y="347"/>
                    <a:pt x="2699" y="410"/>
                    <a:pt x="2673" y="426"/>
                  </a:cubicBezTo>
                  <a:cubicBezTo>
                    <a:pt x="2690" y="431"/>
                    <a:pt x="2706" y="437"/>
                    <a:pt x="2730" y="435"/>
                  </a:cubicBezTo>
                  <a:cubicBezTo>
                    <a:pt x="2731" y="441"/>
                    <a:pt x="2726" y="453"/>
                    <a:pt x="2736" y="450"/>
                  </a:cubicBezTo>
                  <a:cubicBezTo>
                    <a:pt x="2745" y="414"/>
                    <a:pt x="2764" y="388"/>
                    <a:pt x="2760" y="339"/>
                  </a:cubicBezTo>
                  <a:cubicBezTo>
                    <a:pt x="2738" y="334"/>
                    <a:pt x="2721" y="324"/>
                    <a:pt x="2691" y="327"/>
                  </a:cubicBezTo>
                  <a:close/>
                  <a:moveTo>
                    <a:pt x="105" y="432"/>
                  </a:moveTo>
                  <a:cubicBezTo>
                    <a:pt x="88" y="430"/>
                    <a:pt x="84" y="441"/>
                    <a:pt x="69" y="441"/>
                  </a:cubicBezTo>
                  <a:cubicBezTo>
                    <a:pt x="68" y="435"/>
                    <a:pt x="73" y="423"/>
                    <a:pt x="63" y="426"/>
                  </a:cubicBezTo>
                  <a:cubicBezTo>
                    <a:pt x="56" y="429"/>
                    <a:pt x="62" y="445"/>
                    <a:pt x="60" y="453"/>
                  </a:cubicBezTo>
                  <a:cubicBezTo>
                    <a:pt x="60" y="468"/>
                    <a:pt x="60" y="483"/>
                    <a:pt x="60" y="498"/>
                  </a:cubicBezTo>
                  <a:cubicBezTo>
                    <a:pt x="59" y="529"/>
                    <a:pt x="53" y="555"/>
                    <a:pt x="48" y="582"/>
                  </a:cubicBezTo>
                  <a:cubicBezTo>
                    <a:pt x="63" y="572"/>
                    <a:pt x="71" y="583"/>
                    <a:pt x="93" y="582"/>
                  </a:cubicBezTo>
                  <a:cubicBezTo>
                    <a:pt x="98" y="587"/>
                    <a:pt x="124" y="587"/>
                    <a:pt x="129" y="582"/>
                  </a:cubicBezTo>
                  <a:cubicBezTo>
                    <a:pt x="134" y="582"/>
                    <a:pt x="139" y="582"/>
                    <a:pt x="144" y="582"/>
                  </a:cubicBezTo>
                  <a:cubicBezTo>
                    <a:pt x="143" y="580"/>
                    <a:pt x="144" y="576"/>
                    <a:pt x="141" y="576"/>
                  </a:cubicBezTo>
                  <a:cubicBezTo>
                    <a:pt x="139" y="529"/>
                    <a:pt x="145" y="474"/>
                    <a:pt x="138" y="432"/>
                  </a:cubicBezTo>
                  <a:cubicBezTo>
                    <a:pt x="134" y="427"/>
                    <a:pt x="109" y="427"/>
                    <a:pt x="105" y="432"/>
                  </a:cubicBezTo>
                  <a:close/>
                  <a:moveTo>
                    <a:pt x="2565" y="459"/>
                  </a:moveTo>
                  <a:cubicBezTo>
                    <a:pt x="2564" y="495"/>
                    <a:pt x="2553" y="521"/>
                    <a:pt x="2547" y="552"/>
                  </a:cubicBezTo>
                  <a:cubicBezTo>
                    <a:pt x="2570" y="557"/>
                    <a:pt x="2602" y="553"/>
                    <a:pt x="2616" y="567"/>
                  </a:cubicBezTo>
                  <a:cubicBezTo>
                    <a:pt x="2630" y="537"/>
                    <a:pt x="2632" y="495"/>
                    <a:pt x="2631" y="450"/>
                  </a:cubicBezTo>
                  <a:cubicBezTo>
                    <a:pt x="2617" y="439"/>
                    <a:pt x="2583" y="448"/>
                    <a:pt x="2574" y="432"/>
                  </a:cubicBezTo>
                  <a:cubicBezTo>
                    <a:pt x="2565" y="432"/>
                    <a:pt x="2564" y="440"/>
                    <a:pt x="2556" y="441"/>
                  </a:cubicBezTo>
                  <a:cubicBezTo>
                    <a:pt x="2545" y="450"/>
                    <a:pt x="2574" y="443"/>
                    <a:pt x="2565" y="459"/>
                  </a:cubicBezTo>
                  <a:close/>
                  <a:moveTo>
                    <a:pt x="2706" y="558"/>
                  </a:moveTo>
                  <a:cubicBezTo>
                    <a:pt x="2714" y="560"/>
                    <a:pt x="2714" y="554"/>
                    <a:pt x="2721" y="555"/>
                  </a:cubicBezTo>
                  <a:cubicBezTo>
                    <a:pt x="2718" y="518"/>
                    <a:pt x="2734" y="500"/>
                    <a:pt x="2739" y="471"/>
                  </a:cubicBezTo>
                  <a:cubicBezTo>
                    <a:pt x="2717" y="466"/>
                    <a:pt x="2699" y="457"/>
                    <a:pt x="2673" y="456"/>
                  </a:cubicBezTo>
                  <a:cubicBezTo>
                    <a:pt x="2674" y="489"/>
                    <a:pt x="2661" y="526"/>
                    <a:pt x="2649" y="555"/>
                  </a:cubicBezTo>
                  <a:cubicBezTo>
                    <a:pt x="2662" y="562"/>
                    <a:pt x="2688" y="556"/>
                    <a:pt x="2706" y="558"/>
                  </a:cubicBezTo>
                  <a:close/>
                  <a:moveTo>
                    <a:pt x="174" y="624"/>
                  </a:moveTo>
                  <a:cubicBezTo>
                    <a:pt x="174" y="635"/>
                    <a:pt x="174" y="646"/>
                    <a:pt x="174" y="657"/>
                  </a:cubicBezTo>
                  <a:cubicBezTo>
                    <a:pt x="186" y="659"/>
                    <a:pt x="176" y="639"/>
                    <a:pt x="183" y="636"/>
                  </a:cubicBezTo>
                  <a:cubicBezTo>
                    <a:pt x="211" y="627"/>
                    <a:pt x="250" y="629"/>
                    <a:pt x="273" y="615"/>
                  </a:cubicBezTo>
                  <a:cubicBezTo>
                    <a:pt x="275" y="600"/>
                    <a:pt x="262" y="619"/>
                    <a:pt x="261" y="609"/>
                  </a:cubicBezTo>
                  <a:cubicBezTo>
                    <a:pt x="261" y="570"/>
                    <a:pt x="261" y="531"/>
                    <a:pt x="261" y="492"/>
                  </a:cubicBezTo>
                  <a:cubicBezTo>
                    <a:pt x="234" y="487"/>
                    <a:pt x="205" y="501"/>
                    <a:pt x="189" y="489"/>
                  </a:cubicBezTo>
                  <a:cubicBezTo>
                    <a:pt x="187" y="500"/>
                    <a:pt x="178" y="504"/>
                    <a:pt x="174" y="513"/>
                  </a:cubicBezTo>
                  <a:cubicBezTo>
                    <a:pt x="195" y="525"/>
                    <a:pt x="171" y="559"/>
                    <a:pt x="177" y="585"/>
                  </a:cubicBezTo>
                  <a:cubicBezTo>
                    <a:pt x="170" y="592"/>
                    <a:pt x="176" y="612"/>
                    <a:pt x="174" y="624"/>
                  </a:cubicBezTo>
                  <a:close/>
                  <a:moveTo>
                    <a:pt x="348" y="522"/>
                  </a:moveTo>
                  <a:cubicBezTo>
                    <a:pt x="335" y="515"/>
                    <a:pt x="309" y="521"/>
                    <a:pt x="291" y="519"/>
                  </a:cubicBezTo>
                  <a:cubicBezTo>
                    <a:pt x="282" y="550"/>
                    <a:pt x="296" y="604"/>
                    <a:pt x="282" y="615"/>
                  </a:cubicBezTo>
                  <a:cubicBezTo>
                    <a:pt x="273" y="626"/>
                    <a:pt x="308" y="619"/>
                    <a:pt x="318" y="621"/>
                  </a:cubicBezTo>
                  <a:cubicBezTo>
                    <a:pt x="332" y="619"/>
                    <a:pt x="341" y="622"/>
                    <a:pt x="348" y="627"/>
                  </a:cubicBezTo>
                  <a:cubicBezTo>
                    <a:pt x="348" y="623"/>
                    <a:pt x="352" y="623"/>
                    <a:pt x="351" y="618"/>
                  </a:cubicBezTo>
                  <a:cubicBezTo>
                    <a:pt x="349" y="587"/>
                    <a:pt x="355" y="548"/>
                    <a:pt x="348" y="522"/>
                  </a:cubicBezTo>
                  <a:close/>
                  <a:moveTo>
                    <a:pt x="1674" y="534"/>
                  </a:moveTo>
                  <a:cubicBezTo>
                    <a:pt x="1651" y="536"/>
                    <a:pt x="1634" y="532"/>
                    <a:pt x="1614" y="531"/>
                  </a:cubicBezTo>
                  <a:cubicBezTo>
                    <a:pt x="1619" y="548"/>
                    <a:pt x="1607" y="548"/>
                    <a:pt x="1605" y="558"/>
                  </a:cubicBezTo>
                  <a:cubicBezTo>
                    <a:pt x="1628" y="579"/>
                    <a:pt x="1604" y="623"/>
                    <a:pt x="1602" y="648"/>
                  </a:cubicBezTo>
                  <a:cubicBezTo>
                    <a:pt x="1615" y="650"/>
                    <a:pt x="1610" y="634"/>
                    <a:pt x="1617" y="630"/>
                  </a:cubicBezTo>
                  <a:cubicBezTo>
                    <a:pt x="1641" y="625"/>
                    <a:pt x="1641" y="644"/>
                    <a:pt x="1665" y="639"/>
                  </a:cubicBezTo>
                  <a:cubicBezTo>
                    <a:pt x="1668" y="628"/>
                    <a:pt x="1654" y="634"/>
                    <a:pt x="1656" y="624"/>
                  </a:cubicBezTo>
                  <a:cubicBezTo>
                    <a:pt x="1669" y="603"/>
                    <a:pt x="1676" y="560"/>
                    <a:pt x="1674" y="534"/>
                  </a:cubicBezTo>
                  <a:close/>
                  <a:moveTo>
                    <a:pt x="1809" y="531"/>
                  </a:moveTo>
                  <a:cubicBezTo>
                    <a:pt x="1801" y="533"/>
                    <a:pt x="1799" y="541"/>
                    <a:pt x="1791" y="543"/>
                  </a:cubicBezTo>
                  <a:cubicBezTo>
                    <a:pt x="1798" y="542"/>
                    <a:pt x="1802" y="544"/>
                    <a:pt x="1803" y="549"/>
                  </a:cubicBezTo>
                  <a:cubicBezTo>
                    <a:pt x="1795" y="574"/>
                    <a:pt x="1798" y="610"/>
                    <a:pt x="1785" y="630"/>
                  </a:cubicBezTo>
                  <a:cubicBezTo>
                    <a:pt x="1799" y="633"/>
                    <a:pt x="1830" y="630"/>
                    <a:pt x="1848" y="627"/>
                  </a:cubicBezTo>
                  <a:cubicBezTo>
                    <a:pt x="1852" y="636"/>
                    <a:pt x="1837" y="645"/>
                    <a:pt x="1851" y="645"/>
                  </a:cubicBezTo>
                  <a:cubicBezTo>
                    <a:pt x="1862" y="617"/>
                    <a:pt x="1861" y="577"/>
                    <a:pt x="1863" y="540"/>
                  </a:cubicBezTo>
                  <a:cubicBezTo>
                    <a:pt x="1862" y="540"/>
                    <a:pt x="1861" y="540"/>
                    <a:pt x="1860" y="540"/>
                  </a:cubicBezTo>
                  <a:cubicBezTo>
                    <a:pt x="1850" y="530"/>
                    <a:pt x="1815" y="545"/>
                    <a:pt x="1809" y="531"/>
                  </a:cubicBezTo>
                  <a:close/>
                  <a:moveTo>
                    <a:pt x="1695" y="540"/>
                  </a:moveTo>
                  <a:cubicBezTo>
                    <a:pt x="1688" y="549"/>
                    <a:pt x="1694" y="571"/>
                    <a:pt x="1692" y="585"/>
                  </a:cubicBezTo>
                  <a:cubicBezTo>
                    <a:pt x="1692" y="598"/>
                    <a:pt x="1692" y="611"/>
                    <a:pt x="1692" y="624"/>
                  </a:cubicBezTo>
                  <a:cubicBezTo>
                    <a:pt x="1682" y="621"/>
                    <a:pt x="1682" y="628"/>
                    <a:pt x="1683" y="636"/>
                  </a:cubicBezTo>
                  <a:cubicBezTo>
                    <a:pt x="1695" y="630"/>
                    <a:pt x="1734" y="637"/>
                    <a:pt x="1746" y="639"/>
                  </a:cubicBezTo>
                  <a:cubicBezTo>
                    <a:pt x="1764" y="647"/>
                    <a:pt x="1751" y="598"/>
                    <a:pt x="1755" y="582"/>
                  </a:cubicBezTo>
                  <a:cubicBezTo>
                    <a:pt x="1752" y="561"/>
                    <a:pt x="1763" y="554"/>
                    <a:pt x="1770" y="543"/>
                  </a:cubicBezTo>
                  <a:cubicBezTo>
                    <a:pt x="1747" y="540"/>
                    <a:pt x="1722" y="539"/>
                    <a:pt x="1695" y="540"/>
                  </a:cubicBezTo>
                  <a:close/>
                  <a:moveTo>
                    <a:pt x="543" y="552"/>
                  </a:moveTo>
                  <a:cubicBezTo>
                    <a:pt x="525" y="550"/>
                    <a:pt x="486" y="543"/>
                    <a:pt x="480" y="549"/>
                  </a:cubicBezTo>
                  <a:cubicBezTo>
                    <a:pt x="488" y="568"/>
                    <a:pt x="478" y="613"/>
                    <a:pt x="477" y="642"/>
                  </a:cubicBezTo>
                  <a:cubicBezTo>
                    <a:pt x="470" y="642"/>
                    <a:pt x="476" y="655"/>
                    <a:pt x="474" y="660"/>
                  </a:cubicBezTo>
                  <a:cubicBezTo>
                    <a:pt x="479" y="660"/>
                    <a:pt x="484" y="660"/>
                    <a:pt x="489" y="660"/>
                  </a:cubicBezTo>
                  <a:cubicBezTo>
                    <a:pt x="491" y="660"/>
                    <a:pt x="493" y="660"/>
                    <a:pt x="495" y="660"/>
                  </a:cubicBezTo>
                  <a:cubicBezTo>
                    <a:pt x="501" y="665"/>
                    <a:pt x="528" y="665"/>
                    <a:pt x="534" y="660"/>
                  </a:cubicBezTo>
                  <a:cubicBezTo>
                    <a:pt x="539" y="660"/>
                    <a:pt x="541" y="657"/>
                    <a:pt x="540" y="651"/>
                  </a:cubicBezTo>
                  <a:cubicBezTo>
                    <a:pt x="547" y="639"/>
                    <a:pt x="541" y="614"/>
                    <a:pt x="543" y="597"/>
                  </a:cubicBezTo>
                  <a:cubicBezTo>
                    <a:pt x="543" y="592"/>
                    <a:pt x="543" y="587"/>
                    <a:pt x="543" y="582"/>
                  </a:cubicBezTo>
                  <a:cubicBezTo>
                    <a:pt x="548" y="579"/>
                    <a:pt x="548" y="555"/>
                    <a:pt x="543" y="552"/>
                  </a:cubicBezTo>
                  <a:close/>
                  <a:moveTo>
                    <a:pt x="651" y="564"/>
                  </a:moveTo>
                  <a:cubicBezTo>
                    <a:pt x="657" y="562"/>
                    <a:pt x="672" y="569"/>
                    <a:pt x="669" y="558"/>
                  </a:cubicBezTo>
                  <a:cubicBezTo>
                    <a:pt x="650" y="543"/>
                    <a:pt x="600" y="559"/>
                    <a:pt x="576" y="549"/>
                  </a:cubicBezTo>
                  <a:cubicBezTo>
                    <a:pt x="579" y="589"/>
                    <a:pt x="570" y="622"/>
                    <a:pt x="573" y="654"/>
                  </a:cubicBezTo>
                  <a:cubicBezTo>
                    <a:pt x="586" y="658"/>
                    <a:pt x="578" y="641"/>
                    <a:pt x="585" y="639"/>
                  </a:cubicBezTo>
                  <a:cubicBezTo>
                    <a:pt x="611" y="638"/>
                    <a:pt x="634" y="656"/>
                    <a:pt x="651" y="654"/>
                  </a:cubicBezTo>
                  <a:cubicBezTo>
                    <a:pt x="652" y="650"/>
                    <a:pt x="652" y="638"/>
                    <a:pt x="654" y="627"/>
                  </a:cubicBezTo>
                  <a:cubicBezTo>
                    <a:pt x="647" y="612"/>
                    <a:pt x="653" y="584"/>
                    <a:pt x="651" y="564"/>
                  </a:cubicBezTo>
                  <a:close/>
                  <a:moveTo>
                    <a:pt x="2688" y="579"/>
                  </a:moveTo>
                  <a:cubicBezTo>
                    <a:pt x="2681" y="579"/>
                    <a:pt x="2674" y="579"/>
                    <a:pt x="2667" y="579"/>
                  </a:cubicBezTo>
                  <a:cubicBezTo>
                    <a:pt x="2664" y="620"/>
                    <a:pt x="2655" y="655"/>
                    <a:pt x="2649" y="693"/>
                  </a:cubicBezTo>
                  <a:cubicBezTo>
                    <a:pt x="2675" y="693"/>
                    <a:pt x="2701" y="693"/>
                    <a:pt x="2727" y="693"/>
                  </a:cubicBezTo>
                  <a:cubicBezTo>
                    <a:pt x="2728" y="699"/>
                    <a:pt x="2723" y="711"/>
                    <a:pt x="2733" y="708"/>
                  </a:cubicBezTo>
                  <a:cubicBezTo>
                    <a:pt x="2740" y="687"/>
                    <a:pt x="2738" y="658"/>
                    <a:pt x="2739" y="624"/>
                  </a:cubicBezTo>
                  <a:cubicBezTo>
                    <a:pt x="2744" y="621"/>
                    <a:pt x="2744" y="597"/>
                    <a:pt x="2739" y="594"/>
                  </a:cubicBezTo>
                  <a:cubicBezTo>
                    <a:pt x="2739" y="590"/>
                    <a:pt x="2739" y="586"/>
                    <a:pt x="2739" y="582"/>
                  </a:cubicBezTo>
                  <a:cubicBezTo>
                    <a:pt x="2736" y="582"/>
                    <a:pt x="2733" y="582"/>
                    <a:pt x="2730" y="582"/>
                  </a:cubicBezTo>
                  <a:cubicBezTo>
                    <a:pt x="2722" y="575"/>
                    <a:pt x="2701" y="581"/>
                    <a:pt x="2688" y="579"/>
                  </a:cubicBezTo>
                  <a:close/>
                  <a:moveTo>
                    <a:pt x="2565" y="588"/>
                  </a:moveTo>
                  <a:cubicBezTo>
                    <a:pt x="2564" y="583"/>
                    <a:pt x="2560" y="581"/>
                    <a:pt x="2553" y="582"/>
                  </a:cubicBezTo>
                  <a:cubicBezTo>
                    <a:pt x="2550" y="618"/>
                    <a:pt x="2536" y="643"/>
                    <a:pt x="2526" y="672"/>
                  </a:cubicBezTo>
                  <a:cubicBezTo>
                    <a:pt x="2538" y="672"/>
                    <a:pt x="2545" y="677"/>
                    <a:pt x="2559" y="675"/>
                  </a:cubicBezTo>
                  <a:cubicBezTo>
                    <a:pt x="2566" y="682"/>
                    <a:pt x="2586" y="676"/>
                    <a:pt x="2598" y="678"/>
                  </a:cubicBezTo>
                  <a:cubicBezTo>
                    <a:pt x="2601" y="686"/>
                    <a:pt x="2607" y="674"/>
                    <a:pt x="2616" y="678"/>
                  </a:cubicBezTo>
                  <a:cubicBezTo>
                    <a:pt x="2598" y="659"/>
                    <a:pt x="2613" y="619"/>
                    <a:pt x="2622" y="600"/>
                  </a:cubicBezTo>
                  <a:cubicBezTo>
                    <a:pt x="2624" y="599"/>
                    <a:pt x="2625" y="597"/>
                    <a:pt x="2625" y="594"/>
                  </a:cubicBezTo>
                  <a:cubicBezTo>
                    <a:pt x="2616" y="581"/>
                    <a:pt x="2584" y="591"/>
                    <a:pt x="2565" y="588"/>
                  </a:cubicBezTo>
                  <a:close/>
                  <a:moveTo>
                    <a:pt x="2187" y="750"/>
                  </a:moveTo>
                  <a:cubicBezTo>
                    <a:pt x="2188" y="756"/>
                    <a:pt x="2178" y="763"/>
                    <a:pt x="2190" y="762"/>
                  </a:cubicBezTo>
                  <a:cubicBezTo>
                    <a:pt x="2197" y="757"/>
                    <a:pt x="2195" y="743"/>
                    <a:pt x="2211" y="747"/>
                  </a:cubicBezTo>
                  <a:cubicBezTo>
                    <a:pt x="2216" y="736"/>
                    <a:pt x="2201" y="745"/>
                    <a:pt x="2202" y="738"/>
                  </a:cubicBezTo>
                  <a:cubicBezTo>
                    <a:pt x="2212" y="696"/>
                    <a:pt x="2251" y="668"/>
                    <a:pt x="2250" y="624"/>
                  </a:cubicBezTo>
                  <a:cubicBezTo>
                    <a:pt x="2199" y="624"/>
                    <a:pt x="2162" y="611"/>
                    <a:pt x="2115" y="621"/>
                  </a:cubicBezTo>
                  <a:cubicBezTo>
                    <a:pt x="2125" y="665"/>
                    <a:pt x="2107" y="707"/>
                    <a:pt x="2097" y="741"/>
                  </a:cubicBezTo>
                  <a:cubicBezTo>
                    <a:pt x="2119" y="742"/>
                    <a:pt x="2141" y="743"/>
                    <a:pt x="2148" y="759"/>
                  </a:cubicBezTo>
                  <a:cubicBezTo>
                    <a:pt x="2156" y="761"/>
                    <a:pt x="2146" y="745"/>
                    <a:pt x="2154" y="747"/>
                  </a:cubicBezTo>
                  <a:cubicBezTo>
                    <a:pt x="2164" y="749"/>
                    <a:pt x="2182" y="743"/>
                    <a:pt x="2187" y="750"/>
                  </a:cubicBezTo>
                  <a:close/>
                  <a:moveTo>
                    <a:pt x="693" y="633"/>
                  </a:moveTo>
                  <a:cubicBezTo>
                    <a:pt x="692" y="627"/>
                    <a:pt x="697" y="615"/>
                    <a:pt x="687" y="618"/>
                  </a:cubicBezTo>
                  <a:cubicBezTo>
                    <a:pt x="687" y="624"/>
                    <a:pt x="673" y="641"/>
                    <a:pt x="684" y="639"/>
                  </a:cubicBezTo>
                  <a:cubicBezTo>
                    <a:pt x="684" y="659"/>
                    <a:pt x="684" y="679"/>
                    <a:pt x="684" y="699"/>
                  </a:cubicBezTo>
                  <a:cubicBezTo>
                    <a:pt x="684" y="720"/>
                    <a:pt x="684" y="741"/>
                    <a:pt x="684" y="762"/>
                  </a:cubicBezTo>
                  <a:cubicBezTo>
                    <a:pt x="678" y="764"/>
                    <a:pt x="663" y="757"/>
                    <a:pt x="666" y="768"/>
                  </a:cubicBezTo>
                  <a:cubicBezTo>
                    <a:pt x="677" y="766"/>
                    <a:pt x="680" y="772"/>
                    <a:pt x="690" y="771"/>
                  </a:cubicBezTo>
                  <a:cubicBezTo>
                    <a:pt x="703" y="778"/>
                    <a:pt x="729" y="772"/>
                    <a:pt x="747" y="774"/>
                  </a:cubicBezTo>
                  <a:cubicBezTo>
                    <a:pt x="749" y="782"/>
                    <a:pt x="741" y="800"/>
                    <a:pt x="753" y="798"/>
                  </a:cubicBezTo>
                  <a:cubicBezTo>
                    <a:pt x="758" y="751"/>
                    <a:pt x="758" y="683"/>
                    <a:pt x="753" y="636"/>
                  </a:cubicBezTo>
                  <a:cubicBezTo>
                    <a:pt x="739" y="629"/>
                    <a:pt x="712" y="635"/>
                    <a:pt x="693" y="633"/>
                  </a:cubicBezTo>
                  <a:close/>
                  <a:moveTo>
                    <a:pt x="1788" y="669"/>
                  </a:moveTo>
                  <a:cubicBezTo>
                    <a:pt x="1781" y="671"/>
                    <a:pt x="1770" y="669"/>
                    <a:pt x="1770" y="678"/>
                  </a:cubicBezTo>
                  <a:cubicBezTo>
                    <a:pt x="1789" y="695"/>
                    <a:pt x="1774" y="748"/>
                    <a:pt x="1758" y="759"/>
                  </a:cubicBezTo>
                  <a:cubicBezTo>
                    <a:pt x="1779" y="756"/>
                    <a:pt x="1801" y="762"/>
                    <a:pt x="1836" y="765"/>
                  </a:cubicBezTo>
                  <a:cubicBezTo>
                    <a:pt x="1836" y="771"/>
                    <a:pt x="1836" y="777"/>
                    <a:pt x="1836" y="783"/>
                  </a:cubicBezTo>
                  <a:cubicBezTo>
                    <a:pt x="1847" y="782"/>
                    <a:pt x="1844" y="767"/>
                    <a:pt x="1845" y="756"/>
                  </a:cubicBezTo>
                  <a:cubicBezTo>
                    <a:pt x="1850" y="735"/>
                    <a:pt x="1850" y="693"/>
                    <a:pt x="1845" y="672"/>
                  </a:cubicBezTo>
                  <a:cubicBezTo>
                    <a:pt x="1832" y="665"/>
                    <a:pt x="1806" y="671"/>
                    <a:pt x="1788" y="669"/>
                  </a:cubicBezTo>
                  <a:close/>
                  <a:moveTo>
                    <a:pt x="2541" y="702"/>
                  </a:moveTo>
                  <a:cubicBezTo>
                    <a:pt x="2539" y="702"/>
                    <a:pt x="2537" y="702"/>
                    <a:pt x="2535" y="702"/>
                  </a:cubicBezTo>
                  <a:cubicBezTo>
                    <a:pt x="2533" y="724"/>
                    <a:pt x="2535" y="771"/>
                    <a:pt x="2520" y="789"/>
                  </a:cubicBezTo>
                  <a:cubicBezTo>
                    <a:pt x="2535" y="787"/>
                    <a:pt x="2542" y="793"/>
                    <a:pt x="2556" y="792"/>
                  </a:cubicBezTo>
                  <a:cubicBezTo>
                    <a:pt x="2561" y="801"/>
                    <a:pt x="2587" y="789"/>
                    <a:pt x="2592" y="798"/>
                  </a:cubicBezTo>
                  <a:cubicBezTo>
                    <a:pt x="2593" y="800"/>
                    <a:pt x="2595" y="801"/>
                    <a:pt x="2598" y="801"/>
                  </a:cubicBezTo>
                  <a:cubicBezTo>
                    <a:pt x="2610" y="788"/>
                    <a:pt x="2613" y="766"/>
                    <a:pt x="2613" y="735"/>
                  </a:cubicBezTo>
                  <a:cubicBezTo>
                    <a:pt x="2627" y="686"/>
                    <a:pt x="2572" y="706"/>
                    <a:pt x="2541" y="702"/>
                  </a:cubicBezTo>
                  <a:close/>
                  <a:moveTo>
                    <a:pt x="2340" y="720"/>
                  </a:moveTo>
                  <a:cubicBezTo>
                    <a:pt x="2359" y="690"/>
                    <a:pt x="2259" y="698"/>
                    <a:pt x="2265" y="711"/>
                  </a:cubicBezTo>
                  <a:cubicBezTo>
                    <a:pt x="2275" y="746"/>
                    <a:pt x="2255" y="777"/>
                    <a:pt x="2247" y="804"/>
                  </a:cubicBezTo>
                  <a:cubicBezTo>
                    <a:pt x="2253" y="811"/>
                    <a:pt x="2272" y="805"/>
                    <a:pt x="2283" y="807"/>
                  </a:cubicBezTo>
                  <a:cubicBezTo>
                    <a:pt x="2296" y="807"/>
                    <a:pt x="2309" y="807"/>
                    <a:pt x="2322" y="807"/>
                  </a:cubicBezTo>
                  <a:cubicBezTo>
                    <a:pt x="2325" y="807"/>
                    <a:pt x="2328" y="807"/>
                    <a:pt x="2331" y="807"/>
                  </a:cubicBezTo>
                  <a:cubicBezTo>
                    <a:pt x="2339" y="783"/>
                    <a:pt x="2339" y="751"/>
                    <a:pt x="2340" y="720"/>
                  </a:cubicBezTo>
                  <a:close/>
                  <a:moveTo>
                    <a:pt x="2709" y="807"/>
                  </a:moveTo>
                  <a:cubicBezTo>
                    <a:pt x="2710" y="813"/>
                    <a:pt x="2705" y="825"/>
                    <a:pt x="2715" y="822"/>
                  </a:cubicBezTo>
                  <a:cubicBezTo>
                    <a:pt x="2724" y="792"/>
                    <a:pt x="2732" y="759"/>
                    <a:pt x="2733" y="714"/>
                  </a:cubicBezTo>
                  <a:cubicBezTo>
                    <a:pt x="2707" y="714"/>
                    <a:pt x="2681" y="714"/>
                    <a:pt x="2655" y="714"/>
                  </a:cubicBezTo>
                  <a:cubicBezTo>
                    <a:pt x="2648" y="740"/>
                    <a:pt x="2656" y="781"/>
                    <a:pt x="2646" y="804"/>
                  </a:cubicBezTo>
                  <a:cubicBezTo>
                    <a:pt x="2661" y="811"/>
                    <a:pt x="2689" y="805"/>
                    <a:pt x="2709" y="807"/>
                  </a:cubicBezTo>
                  <a:close/>
                  <a:moveTo>
                    <a:pt x="1032" y="873"/>
                  </a:moveTo>
                  <a:cubicBezTo>
                    <a:pt x="1050" y="839"/>
                    <a:pt x="1048" y="785"/>
                    <a:pt x="1056" y="741"/>
                  </a:cubicBezTo>
                  <a:cubicBezTo>
                    <a:pt x="1024" y="742"/>
                    <a:pt x="1010" y="761"/>
                    <a:pt x="990" y="774"/>
                  </a:cubicBezTo>
                  <a:cubicBezTo>
                    <a:pt x="993" y="764"/>
                    <a:pt x="981" y="769"/>
                    <a:pt x="975" y="768"/>
                  </a:cubicBezTo>
                  <a:cubicBezTo>
                    <a:pt x="988" y="795"/>
                    <a:pt x="980" y="844"/>
                    <a:pt x="972" y="870"/>
                  </a:cubicBezTo>
                  <a:cubicBezTo>
                    <a:pt x="992" y="868"/>
                    <a:pt x="1021" y="886"/>
                    <a:pt x="1044" y="879"/>
                  </a:cubicBezTo>
                  <a:cubicBezTo>
                    <a:pt x="1039" y="877"/>
                    <a:pt x="1032" y="877"/>
                    <a:pt x="1029" y="873"/>
                  </a:cubicBezTo>
                  <a:cubicBezTo>
                    <a:pt x="1030" y="873"/>
                    <a:pt x="1031" y="873"/>
                    <a:pt x="1032" y="873"/>
                  </a:cubicBezTo>
                  <a:close/>
                  <a:moveTo>
                    <a:pt x="2640" y="849"/>
                  </a:moveTo>
                  <a:cubicBezTo>
                    <a:pt x="2633" y="857"/>
                    <a:pt x="2639" y="878"/>
                    <a:pt x="2637" y="891"/>
                  </a:cubicBezTo>
                  <a:cubicBezTo>
                    <a:pt x="2642" y="920"/>
                    <a:pt x="2624" y="926"/>
                    <a:pt x="2622" y="948"/>
                  </a:cubicBezTo>
                  <a:cubicBezTo>
                    <a:pt x="2636" y="957"/>
                    <a:pt x="2659" y="957"/>
                    <a:pt x="2682" y="957"/>
                  </a:cubicBezTo>
                  <a:cubicBezTo>
                    <a:pt x="2674" y="943"/>
                    <a:pt x="2641" y="954"/>
                    <a:pt x="2634" y="939"/>
                  </a:cubicBezTo>
                  <a:cubicBezTo>
                    <a:pt x="2636" y="932"/>
                    <a:pt x="2641" y="928"/>
                    <a:pt x="2646" y="924"/>
                  </a:cubicBezTo>
                  <a:cubicBezTo>
                    <a:pt x="2653" y="909"/>
                    <a:pt x="2647" y="881"/>
                    <a:pt x="2649" y="861"/>
                  </a:cubicBezTo>
                  <a:cubicBezTo>
                    <a:pt x="2667" y="863"/>
                    <a:pt x="2693" y="857"/>
                    <a:pt x="2706" y="864"/>
                  </a:cubicBezTo>
                  <a:cubicBezTo>
                    <a:pt x="2701" y="897"/>
                    <a:pt x="2699" y="933"/>
                    <a:pt x="2688" y="960"/>
                  </a:cubicBezTo>
                  <a:cubicBezTo>
                    <a:pt x="2716" y="944"/>
                    <a:pt x="2705" y="889"/>
                    <a:pt x="2715" y="855"/>
                  </a:cubicBezTo>
                  <a:cubicBezTo>
                    <a:pt x="2706" y="855"/>
                    <a:pt x="2697" y="855"/>
                    <a:pt x="2688" y="855"/>
                  </a:cubicBezTo>
                  <a:cubicBezTo>
                    <a:pt x="2681" y="848"/>
                    <a:pt x="2661" y="854"/>
                    <a:pt x="2649" y="852"/>
                  </a:cubicBezTo>
                  <a:cubicBezTo>
                    <a:pt x="2643" y="850"/>
                    <a:pt x="2647" y="843"/>
                    <a:pt x="2640" y="849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23" name="Freeform 70"/>
            <p:cNvSpPr/>
            <p:nvPr/>
          </p:nvSpPr>
          <p:spPr bwMode="auto">
            <a:xfrm>
              <a:off x="4778376" y="3143250"/>
              <a:ext cx="49213" cy="92075"/>
            </a:xfrm>
            <a:custGeom>
              <a:cxnLst>
                <a:cxn ang="0">
                  <a:pos x="15" y="0"/>
                </a:cxn>
                <a:cxn ang="0">
                  <a:pos x="12" y="33"/>
                </a:cxn>
                <a:cxn ang="0">
                  <a:pos x="0" y="30"/>
                </a:cxn>
                <a:cxn ang="0">
                  <a:pos x="12" y="30"/>
                </a:cxn>
                <a:cxn ang="0">
                  <a:pos x="15" y="0"/>
                </a:cxn>
              </a:cxnLst>
              <a:rect b="b" l="0" r="r" t="0"/>
              <a:pathLst>
                <a:path h="34" w="18">
                  <a:moveTo>
                    <a:pt x="15" y="0"/>
                  </a:moveTo>
                  <a:cubicBezTo>
                    <a:pt x="14" y="11"/>
                    <a:pt x="18" y="27"/>
                    <a:pt x="12" y="33"/>
                  </a:cubicBezTo>
                  <a:cubicBezTo>
                    <a:pt x="8" y="32"/>
                    <a:pt x="1" y="34"/>
                    <a:pt x="0" y="30"/>
                  </a:cubicBezTo>
                  <a:cubicBezTo>
                    <a:pt x="4" y="30"/>
                    <a:pt x="8" y="30"/>
                    <a:pt x="12" y="30"/>
                  </a:cubicBezTo>
                  <a:cubicBezTo>
                    <a:pt x="14" y="21"/>
                    <a:pt x="8" y="4"/>
                    <a:pt x="15" y="0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24" name="Freeform 71"/>
            <p:cNvSpPr/>
            <p:nvPr/>
          </p:nvSpPr>
          <p:spPr bwMode="auto">
            <a:xfrm>
              <a:off x="8451851" y="3797300"/>
              <a:ext cx="36513" cy="104775"/>
            </a:xfrm>
            <a:custGeom>
              <a:cxnLst>
                <a:cxn ang="0">
                  <a:pos x="6" y="0"/>
                </a:cxn>
                <a:cxn ang="0">
                  <a:pos x="12" y="39"/>
                </a:cxn>
                <a:cxn ang="0">
                  <a:pos x="6" y="0"/>
                </a:cxn>
              </a:cxnLst>
              <a:rect b="b" l="0" r="r" t="0"/>
              <a:pathLst>
                <a:path h="39" w="14">
                  <a:moveTo>
                    <a:pt x="6" y="0"/>
                  </a:moveTo>
                  <a:cubicBezTo>
                    <a:pt x="14" y="7"/>
                    <a:pt x="4" y="32"/>
                    <a:pt x="12" y="39"/>
                  </a:cubicBezTo>
                  <a:cubicBezTo>
                    <a:pt x="0" y="36"/>
                    <a:pt x="8" y="13"/>
                    <a:pt x="6" y="0"/>
                  </a:cubicBezTo>
                  <a:close/>
                </a:path>
              </a:pathLst>
            </a:custGeom>
            <a:solidFill>
              <a:srgbClr val="1C47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25" name="Freeform 72"/>
            <p:cNvSpPr/>
            <p:nvPr/>
          </p:nvSpPr>
          <p:spPr bwMode="auto">
            <a:xfrm>
              <a:off x="1114426" y="1281113"/>
              <a:ext cx="122238" cy="38100"/>
            </a:xfrm>
            <a:custGeom>
              <a:cxnLst>
                <a:cxn ang="0">
                  <a:pos x="0" y="8"/>
                </a:cxn>
                <a:cxn ang="0">
                  <a:pos x="45" y="2"/>
                </a:cxn>
                <a:cxn ang="0">
                  <a:pos x="0" y="8"/>
                </a:cxn>
              </a:cxnLst>
              <a:rect b="b" l="0" r="r" t="0"/>
              <a:pathLst>
                <a:path h="14" w="45">
                  <a:moveTo>
                    <a:pt x="0" y="8"/>
                  </a:moveTo>
                  <a:cubicBezTo>
                    <a:pt x="17" y="8"/>
                    <a:pt x="26" y="0"/>
                    <a:pt x="45" y="2"/>
                  </a:cubicBezTo>
                  <a:cubicBezTo>
                    <a:pt x="34" y="7"/>
                    <a:pt x="11" y="14"/>
                    <a:pt x="0" y="8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26" name="Freeform 73"/>
            <p:cNvSpPr/>
            <p:nvPr/>
          </p:nvSpPr>
          <p:spPr bwMode="auto">
            <a:xfrm>
              <a:off x="622301" y="1327150"/>
              <a:ext cx="7891463" cy="2690813"/>
            </a:xfrm>
            <a:custGeom>
              <a:cxnLst>
                <a:cxn ang="0">
                  <a:pos x="9" y="15"/>
                </a:cxn>
                <a:cxn ang="0">
                  <a:pos x="144" y="3"/>
                </a:cxn>
                <a:cxn ang="0">
                  <a:pos x="18" y="21"/>
                </a:cxn>
                <a:cxn ang="0">
                  <a:pos x="18" y="288"/>
                </a:cxn>
                <a:cxn ang="0">
                  <a:pos x="18" y="363"/>
                </a:cxn>
                <a:cxn ang="0">
                  <a:pos x="15" y="423"/>
                </a:cxn>
                <a:cxn ang="0">
                  <a:pos x="12" y="489"/>
                </a:cxn>
                <a:cxn ang="0">
                  <a:pos x="9" y="567"/>
                </a:cxn>
                <a:cxn ang="0">
                  <a:pos x="6" y="723"/>
                </a:cxn>
                <a:cxn ang="0">
                  <a:pos x="18" y="825"/>
                </a:cxn>
                <a:cxn ang="0">
                  <a:pos x="270" y="918"/>
                </a:cxn>
                <a:cxn ang="0">
                  <a:pos x="690" y="957"/>
                </a:cxn>
                <a:cxn ang="0">
                  <a:pos x="762" y="960"/>
                </a:cxn>
                <a:cxn ang="0">
                  <a:pos x="1089" y="984"/>
                </a:cxn>
                <a:cxn ang="0">
                  <a:pos x="1206" y="987"/>
                </a:cxn>
                <a:cxn ang="0">
                  <a:pos x="1323" y="987"/>
                </a:cxn>
                <a:cxn ang="0">
                  <a:pos x="1512" y="990"/>
                </a:cxn>
                <a:cxn ang="0">
                  <a:pos x="1584" y="990"/>
                </a:cxn>
                <a:cxn ang="0">
                  <a:pos x="1824" y="987"/>
                </a:cxn>
                <a:cxn ang="0">
                  <a:pos x="2136" y="987"/>
                </a:cxn>
                <a:cxn ang="0">
                  <a:pos x="2445" y="945"/>
                </a:cxn>
                <a:cxn ang="0">
                  <a:pos x="2889" y="966"/>
                </a:cxn>
                <a:cxn ang="0">
                  <a:pos x="2922" y="957"/>
                </a:cxn>
                <a:cxn ang="0">
                  <a:pos x="2913" y="903"/>
                </a:cxn>
                <a:cxn ang="0">
                  <a:pos x="2871" y="822"/>
                </a:cxn>
                <a:cxn ang="0">
                  <a:pos x="2790" y="822"/>
                </a:cxn>
                <a:cxn ang="0">
                  <a:pos x="2793" y="720"/>
                </a:cxn>
                <a:cxn ang="0">
                  <a:pos x="2805" y="522"/>
                </a:cxn>
                <a:cxn ang="0">
                  <a:pos x="2808" y="477"/>
                </a:cxn>
                <a:cxn ang="0">
                  <a:pos x="2808" y="624"/>
                </a:cxn>
                <a:cxn ang="0">
                  <a:pos x="2799" y="792"/>
                </a:cxn>
                <a:cxn ang="0">
                  <a:pos x="2877" y="816"/>
                </a:cxn>
                <a:cxn ang="0">
                  <a:pos x="2919" y="819"/>
                </a:cxn>
                <a:cxn ang="0">
                  <a:pos x="2925" y="885"/>
                </a:cxn>
                <a:cxn ang="0">
                  <a:pos x="2931" y="972"/>
                </a:cxn>
                <a:cxn ang="0">
                  <a:pos x="2802" y="975"/>
                </a:cxn>
                <a:cxn ang="0">
                  <a:pos x="2562" y="951"/>
                </a:cxn>
                <a:cxn ang="0">
                  <a:pos x="2244" y="993"/>
                </a:cxn>
                <a:cxn ang="0">
                  <a:pos x="2031" y="996"/>
                </a:cxn>
                <a:cxn ang="0">
                  <a:pos x="1641" y="996"/>
                </a:cxn>
                <a:cxn ang="0">
                  <a:pos x="1296" y="996"/>
                </a:cxn>
                <a:cxn ang="0">
                  <a:pos x="1227" y="993"/>
                </a:cxn>
                <a:cxn ang="0">
                  <a:pos x="1158" y="993"/>
                </a:cxn>
                <a:cxn ang="0">
                  <a:pos x="1092" y="990"/>
                </a:cxn>
                <a:cxn ang="0">
                  <a:pos x="990" y="987"/>
                </a:cxn>
                <a:cxn ang="0">
                  <a:pos x="666" y="963"/>
                </a:cxn>
                <a:cxn ang="0">
                  <a:pos x="606" y="963"/>
                </a:cxn>
                <a:cxn ang="0">
                  <a:pos x="546" y="960"/>
                </a:cxn>
                <a:cxn ang="0">
                  <a:pos x="330" y="933"/>
                </a:cxn>
                <a:cxn ang="0">
                  <a:pos x="33" y="906"/>
                </a:cxn>
                <a:cxn ang="0">
                  <a:pos x="0" y="816"/>
                </a:cxn>
                <a:cxn ang="0">
                  <a:pos x="3" y="603"/>
                </a:cxn>
                <a:cxn ang="0">
                  <a:pos x="3" y="495"/>
                </a:cxn>
                <a:cxn ang="0">
                  <a:pos x="6" y="408"/>
                </a:cxn>
                <a:cxn ang="0">
                  <a:pos x="9" y="345"/>
                </a:cxn>
                <a:cxn ang="0">
                  <a:pos x="9" y="279"/>
                </a:cxn>
                <a:cxn ang="0">
                  <a:pos x="12" y="189"/>
                </a:cxn>
                <a:cxn ang="0">
                  <a:pos x="6" y="18"/>
                </a:cxn>
              </a:cxnLst>
              <a:rect b="b" l="0" r="r" t="0"/>
              <a:pathLst>
                <a:path h="1000" w="2933">
                  <a:moveTo>
                    <a:pt x="6" y="18"/>
                  </a:moveTo>
                  <a:cubicBezTo>
                    <a:pt x="5" y="15"/>
                    <a:pt x="7" y="16"/>
                    <a:pt x="9" y="15"/>
                  </a:cubicBezTo>
                  <a:cubicBezTo>
                    <a:pt x="37" y="0"/>
                    <a:pt x="109" y="16"/>
                    <a:pt x="144" y="0"/>
                  </a:cubicBezTo>
                  <a:cubicBezTo>
                    <a:pt x="150" y="1"/>
                    <a:pt x="151" y="1"/>
                    <a:pt x="144" y="3"/>
                  </a:cubicBezTo>
                  <a:cubicBezTo>
                    <a:pt x="115" y="13"/>
                    <a:pt x="66" y="22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8" y="52"/>
                    <a:pt x="18" y="83"/>
                    <a:pt x="18" y="114"/>
                  </a:cubicBezTo>
                  <a:cubicBezTo>
                    <a:pt x="18" y="172"/>
                    <a:pt x="18" y="230"/>
                    <a:pt x="18" y="288"/>
                  </a:cubicBezTo>
                  <a:cubicBezTo>
                    <a:pt x="18" y="299"/>
                    <a:pt x="18" y="310"/>
                    <a:pt x="18" y="321"/>
                  </a:cubicBezTo>
                  <a:cubicBezTo>
                    <a:pt x="18" y="335"/>
                    <a:pt x="18" y="349"/>
                    <a:pt x="18" y="363"/>
                  </a:cubicBezTo>
                  <a:cubicBezTo>
                    <a:pt x="11" y="367"/>
                    <a:pt x="17" y="384"/>
                    <a:pt x="15" y="393"/>
                  </a:cubicBezTo>
                  <a:cubicBezTo>
                    <a:pt x="15" y="403"/>
                    <a:pt x="15" y="413"/>
                    <a:pt x="15" y="423"/>
                  </a:cubicBezTo>
                  <a:cubicBezTo>
                    <a:pt x="8" y="429"/>
                    <a:pt x="14" y="448"/>
                    <a:pt x="12" y="459"/>
                  </a:cubicBezTo>
                  <a:cubicBezTo>
                    <a:pt x="12" y="469"/>
                    <a:pt x="12" y="479"/>
                    <a:pt x="12" y="489"/>
                  </a:cubicBezTo>
                  <a:cubicBezTo>
                    <a:pt x="5" y="496"/>
                    <a:pt x="11" y="516"/>
                    <a:pt x="9" y="528"/>
                  </a:cubicBezTo>
                  <a:cubicBezTo>
                    <a:pt x="9" y="541"/>
                    <a:pt x="9" y="554"/>
                    <a:pt x="9" y="567"/>
                  </a:cubicBezTo>
                  <a:cubicBezTo>
                    <a:pt x="2" y="587"/>
                    <a:pt x="8" y="620"/>
                    <a:pt x="6" y="645"/>
                  </a:cubicBezTo>
                  <a:cubicBezTo>
                    <a:pt x="6" y="671"/>
                    <a:pt x="6" y="697"/>
                    <a:pt x="6" y="723"/>
                  </a:cubicBezTo>
                  <a:cubicBezTo>
                    <a:pt x="8" y="734"/>
                    <a:pt x="2" y="753"/>
                    <a:pt x="9" y="759"/>
                  </a:cubicBezTo>
                  <a:cubicBezTo>
                    <a:pt x="9" y="784"/>
                    <a:pt x="13" y="805"/>
                    <a:pt x="18" y="825"/>
                  </a:cubicBezTo>
                  <a:cubicBezTo>
                    <a:pt x="20" y="848"/>
                    <a:pt x="14" y="879"/>
                    <a:pt x="21" y="897"/>
                  </a:cubicBezTo>
                  <a:cubicBezTo>
                    <a:pt x="110" y="879"/>
                    <a:pt x="193" y="908"/>
                    <a:pt x="270" y="918"/>
                  </a:cubicBezTo>
                  <a:cubicBezTo>
                    <a:pt x="340" y="927"/>
                    <a:pt x="408" y="931"/>
                    <a:pt x="477" y="939"/>
                  </a:cubicBezTo>
                  <a:cubicBezTo>
                    <a:pt x="545" y="947"/>
                    <a:pt x="616" y="953"/>
                    <a:pt x="690" y="957"/>
                  </a:cubicBezTo>
                  <a:cubicBezTo>
                    <a:pt x="697" y="964"/>
                    <a:pt x="717" y="958"/>
                    <a:pt x="729" y="960"/>
                  </a:cubicBezTo>
                  <a:cubicBezTo>
                    <a:pt x="740" y="960"/>
                    <a:pt x="751" y="960"/>
                    <a:pt x="762" y="960"/>
                  </a:cubicBezTo>
                  <a:cubicBezTo>
                    <a:pt x="850" y="959"/>
                    <a:pt x="915" y="981"/>
                    <a:pt x="1002" y="981"/>
                  </a:cubicBezTo>
                  <a:cubicBezTo>
                    <a:pt x="1025" y="988"/>
                    <a:pt x="1061" y="982"/>
                    <a:pt x="1089" y="984"/>
                  </a:cubicBezTo>
                  <a:cubicBezTo>
                    <a:pt x="1118" y="984"/>
                    <a:pt x="1147" y="984"/>
                    <a:pt x="1176" y="984"/>
                  </a:cubicBezTo>
                  <a:cubicBezTo>
                    <a:pt x="1180" y="991"/>
                    <a:pt x="1197" y="985"/>
                    <a:pt x="1206" y="987"/>
                  </a:cubicBezTo>
                  <a:cubicBezTo>
                    <a:pt x="1226" y="987"/>
                    <a:pt x="1246" y="987"/>
                    <a:pt x="1266" y="987"/>
                  </a:cubicBezTo>
                  <a:cubicBezTo>
                    <a:pt x="1285" y="987"/>
                    <a:pt x="1304" y="987"/>
                    <a:pt x="1323" y="987"/>
                  </a:cubicBezTo>
                  <a:cubicBezTo>
                    <a:pt x="1352" y="987"/>
                    <a:pt x="1381" y="987"/>
                    <a:pt x="1410" y="987"/>
                  </a:cubicBezTo>
                  <a:cubicBezTo>
                    <a:pt x="1438" y="994"/>
                    <a:pt x="1479" y="988"/>
                    <a:pt x="1512" y="990"/>
                  </a:cubicBezTo>
                  <a:cubicBezTo>
                    <a:pt x="1525" y="990"/>
                    <a:pt x="1538" y="990"/>
                    <a:pt x="1551" y="990"/>
                  </a:cubicBezTo>
                  <a:cubicBezTo>
                    <a:pt x="1562" y="990"/>
                    <a:pt x="1573" y="990"/>
                    <a:pt x="1584" y="990"/>
                  </a:cubicBezTo>
                  <a:cubicBezTo>
                    <a:pt x="1607" y="992"/>
                    <a:pt x="1623" y="987"/>
                    <a:pt x="1644" y="987"/>
                  </a:cubicBezTo>
                  <a:cubicBezTo>
                    <a:pt x="1704" y="987"/>
                    <a:pt x="1764" y="987"/>
                    <a:pt x="1824" y="987"/>
                  </a:cubicBezTo>
                  <a:cubicBezTo>
                    <a:pt x="1859" y="987"/>
                    <a:pt x="1894" y="987"/>
                    <a:pt x="1929" y="987"/>
                  </a:cubicBezTo>
                  <a:cubicBezTo>
                    <a:pt x="1998" y="987"/>
                    <a:pt x="2067" y="987"/>
                    <a:pt x="2136" y="987"/>
                  </a:cubicBezTo>
                  <a:cubicBezTo>
                    <a:pt x="2171" y="985"/>
                    <a:pt x="2214" y="991"/>
                    <a:pt x="2244" y="984"/>
                  </a:cubicBezTo>
                  <a:cubicBezTo>
                    <a:pt x="2315" y="975"/>
                    <a:pt x="2357" y="937"/>
                    <a:pt x="2445" y="945"/>
                  </a:cubicBezTo>
                  <a:cubicBezTo>
                    <a:pt x="2477" y="945"/>
                    <a:pt x="2509" y="945"/>
                    <a:pt x="2541" y="945"/>
                  </a:cubicBezTo>
                  <a:cubicBezTo>
                    <a:pt x="2659" y="950"/>
                    <a:pt x="2759" y="973"/>
                    <a:pt x="2889" y="966"/>
                  </a:cubicBezTo>
                  <a:cubicBezTo>
                    <a:pt x="2900" y="964"/>
                    <a:pt x="2919" y="970"/>
                    <a:pt x="2925" y="963"/>
                  </a:cubicBezTo>
                  <a:cubicBezTo>
                    <a:pt x="2924" y="961"/>
                    <a:pt x="2925" y="957"/>
                    <a:pt x="2922" y="957"/>
                  </a:cubicBezTo>
                  <a:cubicBezTo>
                    <a:pt x="2914" y="950"/>
                    <a:pt x="2924" y="925"/>
                    <a:pt x="2916" y="918"/>
                  </a:cubicBezTo>
                  <a:cubicBezTo>
                    <a:pt x="2909" y="919"/>
                    <a:pt x="2915" y="907"/>
                    <a:pt x="2913" y="903"/>
                  </a:cubicBezTo>
                  <a:cubicBezTo>
                    <a:pt x="2911" y="878"/>
                    <a:pt x="2917" y="845"/>
                    <a:pt x="2910" y="825"/>
                  </a:cubicBezTo>
                  <a:cubicBezTo>
                    <a:pt x="2903" y="818"/>
                    <a:pt x="2883" y="824"/>
                    <a:pt x="2871" y="822"/>
                  </a:cubicBezTo>
                  <a:cubicBezTo>
                    <a:pt x="2857" y="822"/>
                    <a:pt x="2843" y="822"/>
                    <a:pt x="2829" y="822"/>
                  </a:cubicBezTo>
                  <a:cubicBezTo>
                    <a:pt x="2816" y="822"/>
                    <a:pt x="2803" y="822"/>
                    <a:pt x="2790" y="822"/>
                  </a:cubicBezTo>
                  <a:cubicBezTo>
                    <a:pt x="2790" y="798"/>
                    <a:pt x="2790" y="774"/>
                    <a:pt x="2790" y="750"/>
                  </a:cubicBezTo>
                  <a:cubicBezTo>
                    <a:pt x="2797" y="746"/>
                    <a:pt x="2791" y="729"/>
                    <a:pt x="2793" y="720"/>
                  </a:cubicBezTo>
                  <a:cubicBezTo>
                    <a:pt x="2794" y="667"/>
                    <a:pt x="2801" y="620"/>
                    <a:pt x="2802" y="567"/>
                  </a:cubicBezTo>
                  <a:cubicBezTo>
                    <a:pt x="2809" y="558"/>
                    <a:pt x="2803" y="536"/>
                    <a:pt x="2805" y="522"/>
                  </a:cubicBezTo>
                  <a:cubicBezTo>
                    <a:pt x="2805" y="507"/>
                    <a:pt x="2805" y="492"/>
                    <a:pt x="2805" y="477"/>
                  </a:cubicBezTo>
                  <a:cubicBezTo>
                    <a:pt x="2806" y="477"/>
                    <a:pt x="2807" y="477"/>
                    <a:pt x="2808" y="477"/>
                  </a:cubicBezTo>
                  <a:cubicBezTo>
                    <a:pt x="2808" y="516"/>
                    <a:pt x="2808" y="555"/>
                    <a:pt x="2808" y="594"/>
                  </a:cubicBezTo>
                  <a:cubicBezTo>
                    <a:pt x="2808" y="604"/>
                    <a:pt x="2808" y="614"/>
                    <a:pt x="2808" y="624"/>
                  </a:cubicBezTo>
                  <a:cubicBezTo>
                    <a:pt x="2801" y="631"/>
                    <a:pt x="2807" y="651"/>
                    <a:pt x="2805" y="663"/>
                  </a:cubicBezTo>
                  <a:cubicBezTo>
                    <a:pt x="2807" y="710"/>
                    <a:pt x="2798" y="746"/>
                    <a:pt x="2799" y="792"/>
                  </a:cubicBezTo>
                  <a:cubicBezTo>
                    <a:pt x="2783" y="817"/>
                    <a:pt x="2816" y="819"/>
                    <a:pt x="2838" y="816"/>
                  </a:cubicBezTo>
                  <a:cubicBezTo>
                    <a:pt x="2851" y="816"/>
                    <a:pt x="2864" y="816"/>
                    <a:pt x="2877" y="816"/>
                  </a:cubicBezTo>
                  <a:cubicBezTo>
                    <a:pt x="2891" y="816"/>
                    <a:pt x="2905" y="816"/>
                    <a:pt x="2919" y="816"/>
                  </a:cubicBezTo>
                  <a:cubicBezTo>
                    <a:pt x="2919" y="817"/>
                    <a:pt x="2919" y="818"/>
                    <a:pt x="2919" y="819"/>
                  </a:cubicBezTo>
                  <a:cubicBezTo>
                    <a:pt x="2921" y="836"/>
                    <a:pt x="2915" y="861"/>
                    <a:pt x="2922" y="873"/>
                  </a:cubicBezTo>
                  <a:cubicBezTo>
                    <a:pt x="2926" y="874"/>
                    <a:pt x="2924" y="881"/>
                    <a:pt x="2925" y="885"/>
                  </a:cubicBezTo>
                  <a:cubicBezTo>
                    <a:pt x="2927" y="905"/>
                    <a:pt x="2921" y="933"/>
                    <a:pt x="2928" y="948"/>
                  </a:cubicBezTo>
                  <a:cubicBezTo>
                    <a:pt x="2933" y="952"/>
                    <a:pt x="2931" y="963"/>
                    <a:pt x="2931" y="972"/>
                  </a:cubicBezTo>
                  <a:cubicBezTo>
                    <a:pt x="2919" y="974"/>
                    <a:pt x="2899" y="968"/>
                    <a:pt x="2892" y="975"/>
                  </a:cubicBezTo>
                  <a:cubicBezTo>
                    <a:pt x="2862" y="975"/>
                    <a:pt x="2832" y="975"/>
                    <a:pt x="2802" y="975"/>
                  </a:cubicBezTo>
                  <a:cubicBezTo>
                    <a:pt x="2798" y="968"/>
                    <a:pt x="2781" y="974"/>
                    <a:pt x="2772" y="972"/>
                  </a:cubicBezTo>
                  <a:cubicBezTo>
                    <a:pt x="2696" y="971"/>
                    <a:pt x="2637" y="953"/>
                    <a:pt x="2562" y="951"/>
                  </a:cubicBezTo>
                  <a:cubicBezTo>
                    <a:pt x="2531" y="946"/>
                    <a:pt x="2479" y="946"/>
                    <a:pt x="2448" y="951"/>
                  </a:cubicBezTo>
                  <a:cubicBezTo>
                    <a:pt x="2366" y="951"/>
                    <a:pt x="2313" y="980"/>
                    <a:pt x="2244" y="993"/>
                  </a:cubicBezTo>
                  <a:cubicBezTo>
                    <a:pt x="2195" y="993"/>
                    <a:pt x="2146" y="993"/>
                    <a:pt x="2097" y="993"/>
                  </a:cubicBezTo>
                  <a:cubicBezTo>
                    <a:pt x="2076" y="995"/>
                    <a:pt x="2047" y="989"/>
                    <a:pt x="2031" y="996"/>
                  </a:cubicBezTo>
                  <a:cubicBezTo>
                    <a:pt x="1960" y="996"/>
                    <a:pt x="1889" y="996"/>
                    <a:pt x="1818" y="996"/>
                  </a:cubicBezTo>
                  <a:cubicBezTo>
                    <a:pt x="1766" y="991"/>
                    <a:pt x="1693" y="991"/>
                    <a:pt x="1641" y="996"/>
                  </a:cubicBezTo>
                  <a:cubicBezTo>
                    <a:pt x="1607" y="1000"/>
                    <a:pt x="1563" y="994"/>
                    <a:pt x="1521" y="996"/>
                  </a:cubicBezTo>
                  <a:cubicBezTo>
                    <a:pt x="1446" y="996"/>
                    <a:pt x="1371" y="996"/>
                    <a:pt x="1296" y="996"/>
                  </a:cubicBezTo>
                  <a:cubicBezTo>
                    <a:pt x="1284" y="996"/>
                    <a:pt x="1272" y="996"/>
                    <a:pt x="1260" y="996"/>
                  </a:cubicBezTo>
                  <a:cubicBezTo>
                    <a:pt x="1255" y="989"/>
                    <a:pt x="1237" y="995"/>
                    <a:pt x="1227" y="993"/>
                  </a:cubicBezTo>
                  <a:cubicBezTo>
                    <a:pt x="1216" y="993"/>
                    <a:pt x="1205" y="993"/>
                    <a:pt x="1194" y="993"/>
                  </a:cubicBezTo>
                  <a:cubicBezTo>
                    <a:pt x="1182" y="993"/>
                    <a:pt x="1170" y="993"/>
                    <a:pt x="1158" y="993"/>
                  </a:cubicBezTo>
                  <a:cubicBezTo>
                    <a:pt x="1153" y="993"/>
                    <a:pt x="1148" y="993"/>
                    <a:pt x="1143" y="993"/>
                  </a:cubicBezTo>
                  <a:cubicBezTo>
                    <a:pt x="1132" y="986"/>
                    <a:pt x="1108" y="992"/>
                    <a:pt x="1092" y="990"/>
                  </a:cubicBezTo>
                  <a:cubicBezTo>
                    <a:pt x="1075" y="990"/>
                    <a:pt x="1058" y="990"/>
                    <a:pt x="1041" y="990"/>
                  </a:cubicBezTo>
                  <a:cubicBezTo>
                    <a:pt x="1030" y="983"/>
                    <a:pt x="1006" y="989"/>
                    <a:pt x="990" y="987"/>
                  </a:cubicBezTo>
                  <a:cubicBezTo>
                    <a:pt x="890" y="987"/>
                    <a:pt x="815" y="962"/>
                    <a:pt x="711" y="966"/>
                  </a:cubicBezTo>
                  <a:cubicBezTo>
                    <a:pt x="702" y="959"/>
                    <a:pt x="680" y="965"/>
                    <a:pt x="666" y="963"/>
                  </a:cubicBezTo>
                  <a:cubicBezTo>
                    <a:pt x="656" y="963"/>
                    <a:pt x="646" y="963"/>
                    <a:pt x="636" y="963"/>
                  </a:cubicBezTo>
                  <a:cubicBezTo>
                    <a:pt x="626" y="963"/>
                    <a:pt x="616" y="963"/>
                    <a:pt x="606" y="963"/>
                  </a:cubicBezTo>
                  <a:cubicBezTo>
                    <a:pt x="602" y="956"/>
                    <a:pt x="585" y="962"/>
                    <a:pt x="576" y="960"/>
                  </a:cubicBezTo>
                  <a:cubicBezTo>
                    <a:pt x="566" y="960"/>
                    <a:pt x="556" y="960"/>
                    <a:pt x="546" y="960"/>
                  </a:cubicBezTo>
                  <a:cubicBezTo>
                    <a:pt x="531" y="960"/>
                    <a:pt x="516" y="960"/>
                    <a:pt x="501" y="960"/>
                  </a:cubicBezTo>
                  <a:cubicBezTo>
                    <a:pt x="432" y="967"/>
                    <a:pt x="387" y="945"/>
                    <a:pt x="330" y="933"/>
                  </a:cubicBezTo>
                  <a:cubicBezTo>
                    <a:pt x="269" y="921"/>
                    <a:pt x="209" y="918"/>
                    <a:pt x="150" y="906"/>
                  </a:cubicBezTo>
                  <a:cubicBezTo>
                    <a:pt x="118" y="901"/>
                    <a:pt x="65" y="901"/>
                    <a:pt x="33" y="906"/>
                  </a:cubicBezTo>
                  <a:cubicBezTo>
                    <a:pt x="24" y="906"/>
                    <a:pt x="23" y="914"/>
                    <a:pt x="12" y="912"/>
                  </a:cubicBezTo>
                  <a:cubicBezTo>
                    <a:pt x="14" y="874"/>
                    <a:pt x="11" y="841"/>
                    <a:pt x="0" y="816"/>
                  </a:cubicBezTo>
                  <a:cubicBezTo>
                    <a:pt x="0" y="775"/>
                    <a:pt x="0" y="734"/>
                    <a:pt x="0" y="693"/>
                  </a:cubicBezTo>
                  <a:cubicBezTo>
                    <a:pt x="7" y="669"/>
                    <a:pt x="1" y="632"/>
                    <a:pt x="3" y="603"/>
                  </a:cubicBezTo>
                  <a:cubicBezTo>
                    <a:pt x="3" y="583"/>
                    <a:pt x="3" y="563"/>
                    <a:pt x="3" y="543"/>
                  </a:cubicBezTo>
                  <a:cubicBezTo>
                    <a:pt x="3" y="527"/>
                    <a:pt x="3" y="511"/>
                    <a:pt x="3" y="495"/>
                  </a:cubicBezTo>
                  <a:cubicBezTo>
                    <a:pt x="10" y="483"/>
                    <a:pt x="4" y="458"/>
                    <a:pt x="6" y="441"/>
                  </a:cubicBezTo>
                  <a:cubicBezTo>
                    <a:pt x="6" y="430"/>
                    <a:pt x="6" y="419"/>
                    <a:pt x="6" y="408"/>
                  </a:cubicBezTo>
                  <a:cubicBezTo>
                    <a:pt x="6" y="397"/>
                    <a:pt x="6" y="386"/>
                    <a:pt x="6" y="375"/>
                  </a:cubicBezTo>
                  <a:cubicBezTo>
                    <a:pt x="13" y="371"/>
                    <a:pt x="7" y="354"/>
                    <a:pt x="9" y="345"/>
                  </a:cubicBezTo>
                  <a:cubicBezTo>
                    <a:pt x="9" y="334"/>
                    <a:pt x="9" y="323"/>
                    <a:pt x="9" y="312"/>
                  </a:cubicBezTo>
                  <a:cubicBezTo>
                    <a:pt x="9" y="301"/>
                    <a:pt x="9" y="290"/>
                    <a:pt x="9" y="279"/>
                  </a:cubicBezTo>
                  <a:cubicBezTo>
                    <a:pt x="9" y="265"/>
                    <a:pt x="9" y="251"/>
                    <a:pt x="9" y="237"/>
                  </a:cubicBezTo>
                  <a:cubicBezTo>
                    <a:pt x="16" y="227"/>
                    <a:pt x="10" y="204"/>
                    <a:pt x="12" y="189"/>
                  </a:cubicBezTo>
                  <a:cubicBezTo>
                    <a:pt x="12" y="164"/>
                    <a:pt x="12" y="139"/>
                    <a:pt x="12" y="114"/>
                  </a:cubicBezTo>
                  <a:cubicBezTo>
                    <a:pt x="8" y="84"/>
                    <a:pt x="19" y="39"/>
                    <a:pt x="6" y="1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27" name="Freeform 74"/>
            <p:cNvSpPr/>
            <p:nvPr/>
          </p:nvSpPr>
          <p:spPr bwMode="auto">
            <a:xfrm>
              <a:off x="1085851" y="1649413"/>
              <a:ext cx="39688" cy="96838"/>
            </a:xfrm>
            <a:custGeom>
              <a:cxnLst>
                <a:cxn ang="0">
                  <a:pos x="2" y="0"/>
                </a:cxn>
                <a:cxn ang="0">
                  <a:pos x="8" y="36"/>
                </a:cxn>
                <a:cxn ang="0">
                  <a:pos x="2" y="0"/>
                </a:cxn>
              </a:cxnLst>
              <a:rect b="b" l="0" r="r" t="0"/>
              <a:pathLst>
                <a:path h="36" w="15">
                  <a:moveTo>
                    <a:pt x="2" y="0"/>
                  </a:moveTo>
                  <a:cubicBezTo>
                    <a:pt x="15" y="1"/>
                    <a:pt x="5" y="25"/>
                    <a:pt x="8" y="36"/>
                  </a:cubicBezTo>
                  <a:cubicBezTo>
                    <a:pt x="0" y="30"/>
                    <a:pt x="10" y="6"/>
                    <a:pt x="2" y="0"/>
                  </a:cubicBezTo>
                  <a:close/>
                </a:path>
              </a:pathLst>
            </a:custGeom>
            <a:solidFill>
              <a:srgbClr val="1C47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28" name="Freeform 75"/>
            <p:cNvSpPr/>
            <p:nvPr/>
          </p:nvSpPr>
          <p:spPr bwMode="auto">
            <a:xfrm>
              <a:off x="1265238" y="1481138"/>
              <a:ext cx="50800" cy="354013"/>
            </a:xfrm>
            <a:custGeom>
              <a:cxnLst>
                <a:cxn ang="0">
                  <a:pos x="10" y="0"/>
                </a:cxn>
                <a:cxn ang="0">
                  <a:pos x="19" y="132"/>
                </a:cxn>
                <a:cxn ang="0">
                  <a:pos x="10" y="0"/>
                </a:cxn>
              </a:cxnLst>
              <a:rect b="b" l="0" r="r" t="0"/>
              <a:pathLst>
                <a:path h="132" w="19">
                  <a:moveTo>
                    <a:pt x="10" y="0"/>
                  </a:moveTo>
                  <a:cubicBezTo>
                    <a:pt x="19" y="36"/>
                    <a:pt x="6" y="110"/>
                    <a:pt x="19" y="132"/>
                  </a:cubicBezTo>
                  <a:cubicBezTo>
                    <a:pt x="0" y="104"/>
                    <a:pt x="15" y="42"/>
                    <a:pt x="10" y="0"/>
                  </a:cubicBezTo>
                  <a:close/>
                </a:path>
              </a:pathLst>
            </a:custGeom>
            <a:solidFill>
              <a:srgbClr val="1C47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29" name="Freeform 76"/>
            <p:cNvSpPr/>
            <p:nvPr/>
          </p:nvSpPr>
          <p:spPr bwMode="auto">
            <a:xfrm>
              <a:off x="4003676" y="3216275"/>
              <a:ext cx="219075" cy="38100"/>
            </a:xfrm>
            <a:custGeom>
              <a:cxnLst>
                <a:cxn ang="0">
                  <a:pos x="0" y="0"/>
                </a:cxn>
                <a:cxn ang="0">
                  <a:pos x="3" y="9"/>
                </a:cxn>
                <a:cxn ang="0">
                  <a:pos x="81" y="9"/>
                </a:cxn>
                <a:cxn ang="0">
                  <a:pos x="0" y="9"/>
                </a:cxn>
                <a:cxn ang="0">
                  <a:pos x="0" y="0"/>
                </a:cxn>
              </a:cxnLst>
              <a:rect b="b" l="0" r="r" t="0"/>
              <a:pathLst>
                <a:path h="14" w="81">
                  <a:moveTo>
                    <a:pt x="0" y="0"/>
                  </a:moveTo>
                  <a:cubicBezTo>
                    <a:pt x="3" y="1"/>
                    <a:pt x="3" y="5"/>
                    <a:pt x="3" y="9"/>
                  </a:cubicBezTo>
                  <a:cubicBezTo>
                    <a:pt x="29" y="9"/>
                    <a:pt x="55" y="9"/>
                    <a:pt x="81" y="9"/>
                  </a:cubicBezTo>
                  <a:cubicBezTo>
                    <a:pt x="61" y="14"/>
                    <a:pt x="20" y="14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30" name="Freeform 79"/>
            <p:cNvSpPr/>
            <p:nvPr/>
          </p:nvSpPr>
          <p:spPr bwMode="auto">
            <a:xfrm>
              <a:off x="1381126" y="2214563"/>
              <a:ext cx="209550" cy="25400"/>
            </a:xfrm>
            <a:custGeom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0"/>
                </a:cxn>
                <a:cxn ang="0">
                  <a:pos x="78" y="9"/>
                </a:cxn>
                <a:cxn ang="0">
                  <a:pos x="0" y="0"/>
                </a:cxn>
              </a:cxnLst>
              <a:rect b="b" l="0" r="r" t="0"/>
              <a:pathLst>
                <a:path h="9" w="78">
                  <a:moveTo>
                    <a:pt x="0" y="0"/>
                  </a:moveTo>
                  <a:cubicBezTo>
                    <a:pt x="24" y="0"/>
                    <a:pt x="48" y="0"/>
                    <a:pt x="72" y="0"/>
                  </a:cubicBezTo>
                  <a:cubicBezTo>
                    <a:pt x="72" y="3"/>
                    <a:pt x="72" y="6"/>
                    <a:pt x="72" y="9"/>
                  </a:cubicBezTo>
                  <a:cubicBezTo>
                    <a:pt x="77" y="9"/>
                    <a:pt x="74" y="1"/>
                    <a:pt x="78" y="0"/>
                  </a:cubicBezTo>
                  <a:cubicBezTo>
                    <a:pt x="78" y="3"/>
                    <a:pt x="78" y="6"/>
                    <a:pt x="78" y="9"/>
                  </a:cubicBezTo>
                  <a:cubicBezTo>
                    <a:pt x="69" y="0"/>
                    <a:pt x="21" y="6"/>
                    <a:pt x="0" y="0"/>
                  </a:cubicBezTo>
                  <a:close/>
                </a:path>
              </a:pathLst>
            </a:custGeom>
            <a:solidFill>
              <a:srgbClr val="1C47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31" name="Freeform 80"/>
            <p:cNvSpPr/>
            <p:nvPr/>
          </p:nvSpPr>
          <p:spPr bwMode="auto">
            <a:xfrm>
              <a:off x="7572376" y="2020888"/>
              <a:ext cx="201613" cy="53975"/>
            </a:xfrm>
            <a:custGeom>
              <a:cxnLst>
                <a:cxn ang="0">
                  <a:pos x="0" y="9"/>
                </a:cxn>
                <a:cxn ang="0">
                  <a:pos x="72" y="18"/>
                </a:cxn>
                <a:cxn ang="0">
                  <a:pos x="0" y="9"/>
                </a:cxn>
              </a:cxnLst>
              <a:rect b="b" l="0" r="r" t="0"/>
              <a:pathLst>
                <a:path h="20" w="75">
                  <a:moveTo>
                    <a:pt x="0" y="9"/>
                  </a:moveTo>
                  <a:cubicBezTo>
                    <a:pt x="21" y="13"/>
                    <a:pt x="75" y="0"/>
                    <a:pt x="72" y="18"/>
                  </a:cubicBezTo>
                  <a:cubicBezTo>
                    <a:pt x="61" y="2"/>
                    <a:pt x="16" y="20"/>
                    <a:pt x="0" y="9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32" name="Freeform 81"/>
            <p:cNvSpPr>
              <a:spLocks noEditPoints="1"/>
            </p:cNvSpPr>
            <p:nvPr/>
          </p:nvSpPr>
          <p:spPr bwMode="auto">
            <a:xfrm>
              <a:off x="7837488" y="2038350"/>
              <a:ext cx="246063" cy="346075"/>
            </a:xfrm>
            <a:custGeom>
              <a:cxnLst>
                <a:cxn ang="0">
                  <a:pos x="87" y="15"/>
                </a:cxn>
                <a:cxn ang="0">
                  <a:pos x="63" y="126"/>
                </a:cxn>
                <a:cxn ang="0">
                  <a:pos x="57" y="111"/>
                </a:cxn>
                <a:cxn ang="0">
                  <a:pos x="0" y="102"/>
                </a:cxn>
                <a:cxn ang="0">
                  <a:pos x="18" y="3"/>
                </a:cxn>
                <a:cxn ang="0">
                  <a:pos x="87" y="15"/>
                </a:cxn>
                <a:cxn ang="0">
                  <a:pos x="33" y="12"/>
                </a:cxn>
                <a:cxn ang="0">
                  <a:pos x="21" y="99"/>
                </a:cxn>
                <a:cxn ang="0">
                  <a:pos x="60" y="105"/>
                </a:cxn>
                <a:cxn ang="0">
                  <a:pos x="78" y="21"/>
                </a:cxn>
                <a:cxn ang="0">
                  <a:pos x="33" y="12"/>
                </a:cxn>
              </a:cxnLst>
              <a:rect b="b" l="0" r="r" t="0"/>
              <a:pathLst>
                <a:path h="129" w="91">
                  <a:moveTo>
                    <a:pt x="87" y="15"/>
                  </a:moveTo>
                  <a:cubicBezTo>
                    <a:pt x="91" y="64"/>
                    <a:pt x="72" y="90"/>
                    <a:pt x="63" y="126"/>
                  </a:cubicBezTo>
                  <a:cubicBezTo>
                    <a:pt x="53" y="129"/>
                    <a:pt x="58" y="117"/>
                    <a:pt x="57" y="111"/>
                  </a:cubicBezTo>
                  <a:cubicBezTo>
                    <a:pt x="33" y="113"/>
                    <a:pt x="17" y="107"/>
                    <a:pt x="0" y="102"/>
                  </a:cubicBezTo>
                  <a:cubicBezTo>
                    <a:pt x="26" y="86"/>
                    <a:pt x="20" y="23"/>
                    <a:pt x="18" y="3"/>
                  </a:cubicBezTo>
                  <a:cubicBezTo>
                    <a:pt x="48" y="0"/>
                    <a:pt x="65" y="10"/>
                    <a:pt x="87" y="15"/>
                  </a:cubicBezTo>
                  <a:close/>
                  <a:moveTo>
                    <a:pt x="33" y="12"/>
                  </a:moveTo>
                  <a:cubicBezTo>
                    <a:pt x="29" y="41"/>
                    <a:pt x="25" y="70"/>
                    <a:pt x="21" y="99"/>
                  </a:cubicBezTo>
                  <a:cubicBezTo>
                    <a:pt x="34" y="101"/>
                    <a:pt x="44" y="106"/>
                    <a:pt x="60" y="105"/>
                  </a:cubicBezTo>
                  <a:cubicBezTo>
                    <a:pt x="65" y="76"/>
                    <a:pt x="82" y="59"/>
                    <a:pt x="78" y="21"/>
                  </a:cubicBezTo>
                  <a:cubicBezTo>
                    <a:pt x="63" y="18"/>
                    <a:pt x="49" y="14"/>
                    <a:pt x="33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33" name="Freeform 82"/>
            <p:cNvSpPr/>
            <p:nvPr/>
          </p:nvSpPr>
          <p:spPr bwMode="auto">
            <a:xfrm>
              <a:off x="7493001" y="2352675"/>
              <a:ext cx="79375" cy="50800"/>
            </a:xfrm>
            <a:custGeom>
              <a:cxnLst>
                <a:cxn ang="0">
                  <a:pos x="11" y="0"/>
                </a:cxn>
                <a:cxn ang="0">
                  <a:pos x="23" y="3"/>
                </a:cxn>
                <a:cxn ang="0">
                  <a:pos x="20" y="18"/>
                </a:cxn>
                <a:cxn ang="0">
                  <a:pos x="11" y="0"/>
                </a:cxn>
              </a:cxnLst>
              <a:rect b="b" l="0" r="r" t="0"/>
              <a:pathLst>
                <a:path h="19" w="28">
                  <a:moveTo>
                    <a:pt x="11" y="0"/>
                  </a:moveTo>
                  <a:cubicBezTo>
                    <a:pt x="12" y="4"/>
                    <a:pt x="18" y="3"/>
                    <a:pt x="23" y="3"/>
                  </a:cubicBezTo>
                  <a:cubicBezTo>
                    <a:pt x="21" y="7"/>
                    <a:pt x="27" y="19"/>
                    <a:pt x="20" y="18"/>
                  </a:cubicBezTo>
                  <a:cubicBezTo>
                    <a:pt x="29" y="2"/>
                    <a:pt x="0" y="9"/>
                    <a:pt x="11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34" name="Freeform 83"/>
            <p:cNvSpPr/>
            <p:nvPr/>
          </p:nvSpPr>
          <p:spPr bwMode="auto">
            <a:xfrm>
              <a:off x="815976" y="2368550"/>
              <a:ext cx="38100" cy="120650"/>
            </a:xfrm>
            <a:custGeom>
              <a:cxnLst>
                <a:cxn ang="0">
                  <a:pos x="6" y="45"/>
                </a:cxn>
                <a:cxn ang="0">
                  <a:pos x="12" y="0"/>
                </a:cxn>
                <a:cxn ang="0">
                  <a:pos x="6" y="45"/>
                </a:cxn>
              </a:cxnLst>
              <a:rect b="b" l="0" r="r" t="0"/>
              <a:pathLst>
                <a:path h="45" w="14">
                  <a:moveTo>
                    <a:pt x="6" y="45"/>
                  </a:moveTo>
                  <a:cubicBezTo>
                    <a:pt x="9" y="31"/>
                    <a:pt x="0" y="5"/>
                    <a:pt x="12" y="0"/>
                  </a:cubicBezTo>
                  <a:cubicBezTo>
                    <a:pt x="4" y="9"/>
                    <a:pt x="14" y="36"/>
                    <a:pt x="6" y="45"/>
                  </a:cubicBezTo>
                  <a:close/>
                </a:path>
              </a:pathLst>
            </a:custGeom>
            <a:solidFill>
              <a:srgbClr val="51798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35" name="Freeform 84"/>
            <p:cNvSpPr>
              <a:spLocks noEditPoints="1"/>
            </p:cNvSpPr>
            <p:nvPr/>
          </p:nvSpPr>
          <p:spPr bwMode="auto">
            <a:xfrm>
              <a:off x="1106488" y="2476500"/>
              <a:ext cx="280988" cy="463550"/>
            </a:xfrm>
            <a:custGeom>
              <a:cxnLst>
                <a:cxn ang="0">
                  <a:pos x="6" y="98"/>
                </a:cxn>
                <a:cxn ang="0">
                  <a:pos x="3" y="26"/>
                </a:cxn>
                <a:cxn ang="0">
                  <a:pos x="18" y="2"/>
                </a:cxn>
                <a:cxn ang="0">
                  <a:pos x="90" y="5"/>
                </a:cxn>
                <a:cxn ang="0">
                  <a:pos x="90" y="122"/>
                </a:cxn>
                <a:cxn ang="0">
                  <a:pos x="102" y="128"/>
                </a:cxn>
                <a:cxn ang="0">
                  <a:pos x="12" y="149"/>
                </a:cxn>
                <a:cxn ang="0">
                  <a:pos x="3" y="170"/>
                </a:cxn>
                <a:cxn ang="0">
                  <a:pos x="3" y="137"/>
                </a:cxn>
                <a:cxn ang="0">
                  <a:pos x="6" y="98"/>
                </a:cxn>
                <a:cxn ang="0">
                  <a:pos x="24" y="17"/>
                </a:cxn>
                <a:cxn ang="0">
                  <a:pos x="12" y="140"/>
                </a:cxn>
                <a:cxn ang="0">
                  <a:pos x="81" y="128"/>
                </a:cxn>
                <a:cxn ang="0">
                  <a:pos x="81" y="17"/>
                </a:cxn>
                <a:cxn ang="0">
                  <a:pos x="54" y="17"/>
                </a:cxn>
                <a:cxn ang="0">
                  <a:pos x="24" y="17"/>
                </a:cxn>
              </a:cxnLst>
              <a:rect b="b" l="0" r="r" t="0"/>
              <a:pathLst>
                <a:path h="172" w="104">
                  <a:moveTo>
                    <a:pt x="6" y="98"/>
                  </a:moveTo>
                  <a:cubicBezTo>
                    <a:pt x="0" y="72"/>
                    <a:pt x="24" y="38"/>
                    <a:pt x="3" y="26"/>
                  </a:cubicBezTo>
                  <a:cubicBezTo>
                    <a:pt x="7" y="17"/>
                    <a:pt x="16" y="13"/>
                    <a:pt x="18" y="2"/>
                  </a:cubicBezTo>
                  <a:cubicBezTo>
                    <a:pt x="34" y="14"/>
                    <a:pt x="63" y="0"/>
                    <a:pt x="90" y="5"/>
                  </a:cubicBezTo>
                  <a:cubicBezTo>
                    <a:pt x="90" y="44"/>
                    <a:pt x="90" y="83"/>
                    <a:pt x="90" y="122"/>
                  </a:cubicBezTo>
                  <a:cubicBezTo>
                    <a:pt x="91" y="132"/>
                    <a:pt x="104" y="113"/>
                    <a:pt x="102" y="128"/>
                  </a:cubicBezTo>
                  <a:cubicBezTo>
                    <a:pt x="79" y="142"/>
                    <a:pt x="40" y="140"/>
                    <a:pt x="12" y="149"/>
                  </a:cubicBezTo>
                  <a:cubicBezTo>
                    <a:pt x="5" y="152"/>
                    <a:pt x="15" y="172"/>
                    <a:pt x="3" y="170"/>
                  </a:cubicBezTo>
                  <a:cubicBezTo>
                    <a:pt x="3" y="159"/>
                    <a:pt x="3" y="148"/>
                    <a:pt x="3" y="137"/>
                  </a:cubicBezTo>
                  <a:cubicBezTo>
                    <a:pt x="10" y="130"/>
                    <a:pt x="4" y="110"/>
                    <a:pt x="6" y="98"/>
                  </a:cubicBezTo>
                  <a:close/>
                  <a:moveTo>
                    <a:pt x="24" y="17"/>
                  </a:moveTo>
                  <a:cubicBezTo>
                    <a:pt x="13" y="51"/>
                    <a:pt x="16" y="99"/>
                    <a:pt x="12" y="140"/>
                  </a:cubicBezTo>
                  <a:cubicBezTo>
                    <a:pt x="37" y="138"/>
                    <a:pt x="56" y="130"/>
                    <a:pt x="81" y="128"/>
                  </a:cubicBezTo>
                  <a:cubicBezTo>
                    <a:pt x="86" y="98"/>
                    <a:pt x="86" y="47"/>
                    <a:pt x="81" y="17"/>
                  </a:cubicBezTo>
                  <a:cubicBezTo>
                    <a:pt x="72" y="17"/>
                    <a:pt x="63" y="17"/>
                    <a:pt x="54" y="17"/>
                  </a:cubicBezTo>
                  <a:cubicBezTo>
                    <a:pt x="51" y="12"/>
                    <a:pt x="27" y="12"/>
                    <a:pt x="24" y="1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36" name="Freeform 85"/>
            <p:cNvSpPr/>
            <p:nvPr/>
          </p:nvSpPr>
          <p:spPr bwMode="auto">
            <a:xfrm>
              <a:off x="1446213" y="2576513"/>
              <a:ext cx="120650" cy="203200"/>
            </a:xfrm>
            <a:custGeom>
              <a:cxnLst>
                <a:cxn ang="0">
                  <a:pos x="0" y="7"/>
                </a:cxn>
                <a:cxn ang="0">
                  <a:pos x="45" y="4"/>
                </a:cxn>
                <a:cxn ang="0">
                  <a:pos x="45" y="76"/>
                </a:cxn>
                <a:cxn ang="0">
                  <a:pos x="42" y="10"/>
                </a:cxn>
                <a:cxn ang="0">
                  <a:pos x="0" y="7"/>
                </a:cxn>
              </a:cxnLst>
              <a:rect b="b" l="0" r="r" t="0"/>
              <a:pathLst>
                <a:path h="76" w="45">
                  <a:moveTo>
                    <a:pt x="0" y="7"/>
                  </a:moveTo>
                  <a:cubicBezTo>
                    <a:pt x="9" y="0"/>
                    <a:pt x="31" y="6"/>
                    <a:pt x="45" y="4"/>
                  </a:cubicBezTo>
                  <a:cubicBezTo>
                    <a:pt x="45" y="28"/>
                    <a:pt x="45" y="52"/>
                    <a:pt x="45" y="76"/>
                  </a:cubicBezTo>
                  <a:cubicBezTo>
                    <a:pt x="38" y="60"/>
                    <a:pt x="44" y="31"/>
                    <a:pt x="42" y="10"/>
                  </a:cubicBezTo>
                  <a:cubicBezTo>
                    <a:pt x="34" y="3"/>
                    <a:pt x="13" y="9"/>
                    <a:pt x="0" y="7"/>
                  </a:cubicBezTo>
                  <a:close/>
                </a:path>
              </a:pathLst>
            </a:custGeom>
            <a:solidFill>
              <a:srgbClr val="29698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37" name="Freeform 86"/>
            <p:cNvSpPr/>
            <p:nvPr/>
          </p:nvSpPr>
          <p:spPr bwMode="auto">
            <a:xfrm>
              <a:off x="5513388" y="2592388"/>
              <a:ext cx="138113" cy="53975"/>
            </a:xfrm>
            <a:custGeom>
              <a:cxnLst>
                <a:cxn ang="0">
                  <a:pos x="0" y="1"/>
                </a:cxn>
                <a:cxn ang="0">
                  <a:pos x="51" y="10"/>
                </a:cxn>
                <a:cxn ang="0">
                  <a:pos x="0" y="1"/>
                </a:cxn>
              </a:cxnLst>
              <a:rect b="b" l="0" r="r" t="0"/>
              <a:pathLst>
                <a:path h="20" w="51">
                  <a:moveTo>
                    <a:pt x="0" y="1"/>
                  </a:moveTo>
                  <a:cubicBezTo>
                    <a:pt x="6" y="15"/>
                    <a:pt x="41" y="0"/>
                    <a:pt x="51" y="10"/>
                  </a:cubicBezTo>
                  <a:cubicBezTo>
                    <a:pt x="36" y="5"/>
                    <a:pt x="1" y="20"/>
                    <a:pt x="0" y="1"/>
                  </a:cubicBezTo>
                  <a:close/>
                </a:path>
              </a:pathLst>
            </a:custGeom>
            <a:solidFill>
              <a:srgbClr val="1C47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38" name="Freeform 87"/>
            <p:cNvSpPr/>
            <p:nvPr/>
          </p:nvSpPr>
          <p:spPr bwMode="auto">
            <a:xfrm>
              <a:off x="5338763" y="2732088"/>
              <a:ext cx="53975" cy="174625"/>
            </a:xfrm>
            <a:custGeom>
              <a:cxnLst>
                <a:cxn ang="0">
                  <a:pos x="11" y="0"/>
                </a:cxn>
                <a:cxn ang="0">
                  <a:pos x="2" y="57"/>
                </a:cxn>
                <a:cxn ang="0">
                  <a:pos x="11" y="0"/>
                </a:cxn>
              </a:cxnLst>
              <a:rect b="b" l="0" r="r" t="0"/>
              <a:pathLst>
                <a:path h="65" w="20">
                  <a:moveTo>
                    <a:pt x="11" y="0"/>
                  </a:moveTo>
                  <a:cubicBezTo>
                    <a:pt x="7" y="16"/>
                    <a:pt x="20" y="65"/>
                    <a:pt x="2" y="57"/>
                  </a:cubicBezTo>
                  <a:cubicBezTo>
                    <a:pt x="17" y="50"/>
                    <a:pt x="0" y="11"/>
                    <a:pt x="11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39" name="Freeform 88"/>
            <p:cNvSpPr>
              <a:spLocks noEditPoints="1"/>
            </p:cNvSpPr>
            <p:nvPr/>
          </p:nvSpPr>
          <p:spPr bwMode="auto">
            <a:xfrm>
              <a:off x="2179638" y="2627313"/>
              <a:ext cx="274638" cy="309563"/>
            </a:xfrm>
            <a:custGeom>
              <a:cxnLst>
                <a:cxn ang="0">
                  <a:pos x="84" y="84"/>
                </a:cxn>
                <a:cxn ang="0">
                  <a:pos x="81" y="111"/>
                </a:cxn>
                <a:cxn ang="0">
                  <a:pos x="15" y="96"/>
                </a:cxn>
                <a:cxn ang="0">
                  <a:pos x="3" y="111"/>
                </a:cxn>
                <a:cxn ang="0">
                  <a:pos x="6" y="6"/>
                </a:cxn>
                <a:cxn ang="0">
                  <a:pos x="99" y="15"/>
                </a:cxn>
                <a:cxn ang="0">
                  <a:pos x="81" y="21"/>
                </a:cxn>
                <a:cxn ang="0">
                  <a:pos x="78" y="21"/>
                </a:cxn>
                <a:cxn ang="0">
                  <a:pos x="84" y="84"/>
                </a:cxn>
                <a:cxn ang="0">
                  <a:pos x="27" y="15"/>
                </a:cxn>
                <a:cxn ang="0">
                  <a:pos x="12" y="57"/>
                </a:cxn>
                <a:cxn ang="0">
                  <a:pos x="12" y="90"/>
                </a:cxn>
                <a:cxn ang="0">
                  <a:pos x="72" y="99"/>
                </a:cxn>
                <a:cxn ang="0">
                  <a:pos x="72" y="93"/>
                </a:cxn>
                <a:cxn ang="0">
                  <a:pos x="72" y="60"/>
                </a:cxn>
                <a:cxn ang="0">
                  <a:pos x="72" y="24"/>
                </a:cxn>
                <a:cxn ang="0">
                  <a:pos x="51" y="15"/>
                </a:cxn>
                <a:cxn ang="0">
                  <a:pos x="27" y="15"/>
                </a:cxn>
              </a:cxnLst>
              <a:rect b="b" l="0" r="r" t="0"/>
              <a:pathLst>
                <a:path h="115" w="102">
                  <a:moveTo>
                    <a:pt x="84" y="84"/>
                  </a:moveTo>
                  <a:cubicBezTo>
                    <a:pt x="82" y="95"/>
                    <a:pt x="82" y="107"/>
                    <a:pt x="81" y="111"/>
                  </a:cubicBezTo>
                  <a:cubicBezTo>
                    <a:pt x="64" y="113"/>
                    <a:pt x="41" y="95"/>
                    <a:pt x="15" y="96"/>
                  </a:cubicBezTo>
                  <a:cubicBezTo>
                    <a:pt x="8" y="98"/>
                    <a:pt x="16" y="115"/>
                    <a:pt x="3" y="111"/>
                  </a:cubicBezTo>
                  <a:cubicBezTo>
                    <a:pt x="0" y="79"/>
                    <a:pt x="9" y="46"/>
                    <a:pt x="6" y="6"/>
                  </a:cubicBezTo>
                  <a:cubicBezTo>
                    <a:pt x="30" y="16"/>
                    <a:pt x="80" y="0"/>
                    <a:pt x="99" y="15"/>
                  </a:cubicBezTo>
                  <a:cubicBezTo>
                    <a:pt x="102" y="26"/>
                    <a:pt x="87" y="19"/>
                    <a:pt x="81" y="21"/>
                  </a:cubicBezTo>
                  <a:cubicBezTo>
                    <a:pt x="80" y="21"/>
                    <a:pt x="79" y="21"/>
                    <a:pt x="78" y="21"/>
                  </a:cubicBezTo>
                  <a:cubicBezTo>
                    <a:pt x="82" y="40"/>
                    <a:pt x="70" y="75"/>
                    <a:pt x="84" y="84"/>
                  </a:cubicBezTo>
                  <a:close/>
                  <a:moveTo>
                    <a:pt x="27" y="15"/>
                  </a:moveTo>
                  <a:cubicBezTo>
                    <a:pt x="6" y="1"/>
                    <a:pt x="13" y="41"/>
                    <a:pt x="12" y="57"/>
                  </a:cubicBezTo>
                  <a:cubicBezTo>
                    <a:pt x="12" y="68"/>
                    <a:pt x="12" y="79"/>
                    <a:pt x="12" y="90"/>
                  </a:cubicBezTo>
                  <a:cubicBezTo>
                    <a:pt x="38" y="87"/>
                    <a:pt x="51" y="97"/>
                    <a:pt x="72" y="99"/>
                  </a:cubicBezTo>
                  <a:cubicBezTo>
                    <a:pt x="72" y="97"/>
                    <a:pt x="72" y="95"/>
                    <a:pt x="72" y="93"/>
                  </a:cubicBezTo>
                  <a:cubicBezTo>
                    <a:pt x="72" y="82"/>
                    <a:pt x="72" y="71"/>
                    <a:pt x="72" y="60"/>
                  </a:cubicBezTo>
                  <a:cubicBezTo>
                    <a:pt x="72" y="48"/>
                    <a:pt x="72" y="36"/>
                    <a:pt x="72" y="24"/>
                  </a:cubicBezTo>
                  <a:cubicBezTo>
                    <a:pt x="84" y="13"/>
                    <a:pt x="60" y="14"/>
                    <a:pt x="51" y="15"/>
                  </a:cubicBezTo>
                  <a:cubicBezTo>
                    <a:pt x="43" y="15"/>
                    <a:pt x="35" y="15"/>
                    <a:pt x="27" y="1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40" name="Freeform 89"/>
            <p:cNvSpPr/>
            <p:nvPr/>
          </p:nvSpPr>
          <p:spPr bwMode="auto">
            <a:xfrm>
              <a:off x="2185988" y="2630488"/>
              <a:ext cx="66675" cy="149225"/>
            </a:xfrm>
            <a:custGeom>
              <a:cxnLst>
                <a:cxn ang="0">
                  <a:pos x="10" y="56"/>
                </a:cxn>
                <a:cxn ang="0">
                  <a:pos x="25" y="14"/>
                </a:cxn>
                <a:cxn ang="0">
                  <a:pos x="10" y="56"/>
                </a:cxn>
              </a:cxnLst>
              <a:rect b="b" l="0" r="r" t="0"/>
              <a:pathLst>
                <a:path h="56" w="25">
                  <a:moveTo>
                    <a:pt x="10" y="56"/>
                  </a:moveTo>
                  <a:cubicBezTo>
                    <a:pt x="11" y="40"/>
                    <a:pt x="4" y="0"/>
                    <a:pt x="25" y="14"/>
                  </a:cubicBezTo>
                  <a:cubicBezTo>
                    <a:pt x="0" y="8"/>
                    <a:pt x="21" y="48"/>
                    <a:pt x="10" y="56"/>
                  </a:cubicBezTo>
                  <a:close/>
                </a:path>
              </a:pathLst>
            </a:custGeom>
            <a:solidFill>
              <a:srgbClr val="3151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41" name="Freeform 90"/>
            <p:cNvSpPr>
              <a:spLocks noEditPoints="1"/>
            </p:cNvSpPr>
            <p:nvPr/>
          </p:nvSpPr>
          <p:spPr bwMode="auto">
            <a:xfrm>
              <a:off x="7442201" y="2728913"/>
              <a:ext cx="258763" cy="282575"/>
            </a:xfrm>
            <a:custGeom>
              <a:cxnLst>
                <a:cxn ang="0">
                  <a:pos x="33" y="94"/>
                </a:cxn>
                <a:cxn ang="0">
                  <a:pos x="0" y="91"/>
                </a:cxn>
                <a:cxn ang="0">
                  <a:pos x="27" y="1"/>
                </a:cxn>
                <a:cxn ang="0">
                  <a:pos x="39" y="7"/>
                </a:cxn>
                <a:cxn ang="0">
                  <a:pos x="96" y="10"/>
                </a:cxn>
                <a:cxn ang="0">
                  <a:pos x="96" y="19"/>
                </a:cxn>
                <a:cxn ang="0">
                  <a:pos x="90" y="97"/>
                </a:cxn>
                <a:cxn ang="0">
                  <a:pos x="72" y="97"/>
                </a:cxn>
                <a:cxn ang="0">
                  <a:pos x="33" y="94"/>
                </a:cxn>
                <a:cxn ang="0">
                  <a:pos x="33" y="13"/>
                </a:cxn>
                <a:cxn ang="0">
                  <a:pos x="9" y="85"/>
                </a:cxn>
                <a:cxn ang="0">
                  <a:pos x="69" y="88"/>
                </a:cxn>
                <a:cxn ang="0">
                  <a:pos x="90" y="16"/>
                </a:cxn>
                <a:cxn ang="0">
                  <a:pos x="33" y="13"/>
                </a:cxn>
              </a:cxnLst>
              <a:rect b="b" l="0" r="r" t="0"/>
              <a:pathLst>
                <a:path h="105" w="96">
                  <a:moveTo>
                    <a:pt x="33" y="94"/>
                  </a:moveTo>
                  <a:cubicBezTo>
                    <a:pt x="19" y="96"/>
                    <a:pt x="12" y="91"/>
                    <a:pt x="0" y="91"/>
                  </a:cubicBezTo>
                  <a:cubicBezTo>
                    <a:pt x="10" y="62"/>
                    <a:pt x="24" y="37"/>
                    <a:pt x="27" y="1"/>
                  </a:cubicBezTo>
                  <a:cubicBezTo>
                    <a:pt x="34" y="0"/>
                    <a:pt x="38" y="2"/>
                    <a:pt x="39" y="7"/>
                  </a:cubicBezTo>
                  <a:cubicBezTo>
                    <a:pt x="52" y="14"/>
                    <a:pt x="78" y="8"/>
                    <a:pt x="96" y="10"/>
                  </a:cubicBezTo>
                  <a:cubicBezTo>
                    <a:pt x="96" y="13"/>
                    <a:pt x="96" y="16"/>
                    <a:pt x="96" y="19"/>
                  </a:cubicBezTo>
                  <a:cubicBezTo>
                    <a:pt x="87" y="38"/>
                    <a:pt x="72" y="78"/>
                    <a:pt x="90" y="97"/>
                  </a:cubicBezTo>
                  <a:cubicBezTo>
                    <a:pt x="81" y="93"/>
                    <a:pt x="75" y="105"/>
                    <a:pt x="72" y="97"/>
                  </a:cubicBezTo>
                  <a:cubicBezTo>
                    <a:pt x="65" y="90"/>
                    <a:pt x="45" y="96"/>
                    <a:pt x="33" y="94"/>
                  </a:cubicBezTo>
                  <a:close/>
                  <a:moveTo>
                    <a:pt x="33" y="13"/>
                  </a:moveTo>
                  <a:cubicBezTo>
                    <a:pt x="31" y="43"/>
                    <a:pt x="20" y="64"/>
                    <a:pt x="9" y="85"/>
                  </a:cubicBezTo>
                  <a:cubicBezTo>
                    <a:pt x="32" y="83"/>
                    <a:pt x="47" y="89"/>
                    <a:pt x="69" y="88"/>
                  </a:cubicBezTo>
                  <a:cubicBezTo>
                    <a:pt x="69" y="57"/>
                    <a:pt x="79" y="36"/>
                    <a:pt x="90" y="16"/>
                  </a:cubicBezTo>
                  <a:cubicBezTo>
                    <a:pt x="68" y="18"/>
                    <a:pt x="54" y="12"/>
                    <a:pt x="33" y="13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42" name="Freeform 91"/>
            <p:cNvSpPr/>
            <p:nvPr/>
          </p:nvSpPr>
          <p:spPr bwMode="auto">
            <a:xfrm>
              <a:off x="7546976" y="2728913"/>
              <a:ext cx="161925" cy="50800"/>
            </a:xfrm>
            <a:custGeom>
              <a:cxnLst>
                <a:cxn ang="0">
                  <a:pos x="0" y="7"/>
                </a:cxn>
                <a:cxn ang="0">
                  <a:pos x="60" y="13"/>
                </a:cxn>
                <a:cxn ang="0">
                  <a:pos x="57" y="19"/>
                </a:cxn>
                <a:cxn ang="0">
                  <a:pos x="57" y="10"/>
                </a:cxn>
                <a:cxn ang="0">
                  <a:pos x="0" y="7"/>
                </a:cxn>
              </a:cxnLst>
              <a:rect b="b" l="0" r="r" t="0"/>
              <a:pathLst>
                <a:path h="19" w="60">
                  <a:moveTo>
                    <a:pt x="0" y="7"/>
                  </a:moveTo>
                  <a:cubicBezTo>
                    <a:pt x="19" y="10"/>
                    <a:pt x="51" y="0"/>
                    <a:pt x="60" y="13"/>
                  </a:cubicBezTo>
                  <a:cubicBezTo>
                    <a:pt x="60" y="16"/>
                    <a:pt x="59" y="18"/>
                    <a:pt x="57" y="19"/>
                  </a:cubicBezTo>
                  <a:cubicBezTo>
                    <a:pt x="57" y="16"/>
                    <a:pt x="57" y="13"/>
                    <a:pt x="57" y="10"/>
                  </a:cubicBezTo>
                  <a:cubicBezTo>
                    <a:pt x="39" y="8"/>
                    <a:pt x="13" y="14"/>
                    <a:pt x="0" y="7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43" name="Freeform 92"/>
            <p:cNvSpPr/>
            <p:nvPr/>
          </p:nvSpPr>
          <p:spPr bwMode="auto">
            <a:xfrm>
              <a:off x="6419851" y="3160713"/>
              <a:ext cx="130175" cy="52388"/>
            </a:xfrm>
            <a:custGeom>
              <a:cxnLst>
                <a:cxn ang="0">
                  <a:pos x="2" y="18"/>
                </a:cxn>
                <a:cxn ang="0">
                  <a:pos x="5" y="3"/>
                </a:cxn>
                <a:cxn ang="0">
                  <a:pos x="41" y="9"/>
                </a:cxn>
                <a:cxn ang="0">
                  <a:pos x="8" y="6"/>
                </a:cxn>
                <a:cxn ang="0">
                  <a:pos x="2" y="18"/>
                </a:cxn>
              </a:cxnLst>
              <a:rect b="b" l="0" r="r" t="0"/>
              <a:pathLst>
                <a:path h="20" w="48">
                  <a:moveTo>
                    <a:pt x="2" y="18"/>
                  </a:moveTo>
                  <a:cubicBezTo>
                    <a:pt x="1" y="11"/>
                    <a:pt x="2" y="6"/>
                    <a:pt x="5" y="3"/>
                  </a:cubicBezTo>
                  <a:cubicBezTo>
                    <a:pt x="16" y="4"/>
                    <a:pt x="48" y="0"/>
                    <a:pt x="41" y="9"/>
                  </a:cubicBezTo>
                  <a:cubicBezTo>
                    <a:pt x="36" y="2"/>
                    <a:pt x="18" y="8"/>
                    <a:pt x="8" y="6"/>
                  </a:cubicBezTo>
                  <a:cubicBezTo>
                    <a:pt x="0" y="4"/>
                    <a:pt x="10" y="20"/>
                    <a:pt x="2" y="18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44" name="Freeform 93"/>
            <p:cNvSpPr>
              <a:spLocks noEditPoints="1"/>
            </p:cNvSpPr>
            <p:nvPr/>
          </p:nvSpPr>
          <p:spPr bwMode="auto">
            <a:xfrm>
              <a:off x="6288088" y="2809875"/>
              <a:ext cx="414338" cy="409575"/>
            </a:xfrm>
            <a:custGeom>
              <a:cxnLst>
                <a:cxn ang="0">
                  <a:pos x="51" y="148"/>
                </a:cxn>
                <a:cxn ang="0">
                  <a:pos x="0" y="130"/>
                </a:cxn>
                <a:cxn ang="0">
                  <a:pos x="18" y="10"/>
                </a:cxn>
                <a:cxn ang="0">
                  <a:pos x="153" y="13"/>
                </a:cxn>
                <a:cxn ang="0">
                  <a:pos x="105" y="127"/>
                </a:cxn>
                <a:cxn ang="0">
                  <a:pos x="114" y="136"/>
                </a:cxn>
                <a:cxn ang="0">
                  <a:pos x="93" y="151"/>
                </a:cxn>
                <a:cxn ang="0">
                  <a:pos x="90" y="139"/>
                </a:cxn>
                <a:cxn ang="0">
                  <a:pos x="54" y="133"/>
                </a:cxn>
                <a:cxn ang="0">
                  <a:pos x="51" y="148"/>
                </a:cxn>
                <a:cxn ang="0">
                  <a:pos x="30" y="13"/>
                </a:cxn>
                <a:cxn ang="0">
                  <a:pos x="12" y="121"/>
                </a:cxn>
                <a:cxn ang="0">
                  <a:pos x="48" y="124"/>
                </a:cxn>
                <a:cxn ang="0">
                  <a:pos x="66" y="13"/>
                </a:cxn>
                <a:cxn ang="0">
                  <a:pos x="30" y="13"/>
                </a:cxn>
                <a:cxn ang="0">
                  <a:pos x="96" y="127"/>
                </a:cxn>
                <a:cxn ang="0">
                  <a:pos x="147" y="22"/>
                </a:cxn>
                <a:cxn ang="0">
                  <a:pos x="75" y="16"/>
                </a:cxn>
                <a:cxn ang="0">
                  <a:pos x="54" y="127"/>
                </a:cxn>
                <a:cxn ang="0">
                  <a:pos x="66" y="127"/>
                </a:cxn>
                <a:cxn ang="0">
                  <a:pos x="96" y="127"/>
                </a:cxn>
              </a:cxnLst>
              <a:rect b="b" l="0" r="r" t="0"/>
              <a:pathLst>
                <a:path h="152" w="154">
                  <a:moveTo>
                    <a:pt x="51" y="148"/>
                  </a:moveTo>
                  <a:cubicBezTo>
                    <a:pt x="44" y="132"/>
                    <a:pt x="22" y="131"/>
                    <a:pt x="0" y="130"/>
                  </a:cubicBezTo>
                  <a:cubicBezTo>
                    <a:pt x="10" y="96"/>
                    <a:pt x="28" y="54"/>
                    <a:pt x="18" y="10"/>
                  </a:cubicBezTo>
                  <a:cubicBezTo>
                    <a:pt x="65" y="0"/>
                    <a:pt x="102" y="13"/>
                    <a:pt x="153" y="13"/>
                  </a:cubicBezTo>
                  <a:cubicBezTo>
                    <a:pt x="154" y="57"/>
                    <a:pt x="115" y="85"/>
                    <a:pt x="105" y="127"/>
                  </a:cubicBezTo>
                  <a:cubicBezTo>
                    <a:pt x="104" y="134"/>
                    <a:pt x="119" y="125"/>
                    <a:pt x="114" y="136"/>
                  </a:cubicBezTo>
                  <a:cubicBezTo>
                    <a:pt x="98" y="132"/>
                    <a:pt x="100" y="146"/>
                    <a:pt x="93" y="151"/>
                  </a:cubicBezTo>
                  <a:cubicBezTo>
                    <a:pt x="81" y="152"/>
                    <a:pt x="91" y="145"/>
                    <a:pt x="90" y="139"/>
                  </a:cubicBezTo>
                  <a:cubicBezTo>
                    <a:pt x="97" y="130"/>
                    <a:pt x="65" y="134"/>
                    <a:pt x="54" y="133"/>
                  </a:cubicBezTo>
                  <a:cubicBezTo>
                    <a:pt x="51" y="136"/>
                    <a:pt x="50" y="141"/>
                    <a:pt x="51" y="148"/>
                  </a:cubicBezTo>
                  <a:close/>
                  <a:moveTo>
                    <a:pt x="30" y="13"/>
                  </a:moveTo>
                  <a:cubicBezTo>
                    <a:pt x="34" y="59"/>
                    <a:pt x="20" y="87"/>
                    <a:pt x="12" y="121"/>
                  </a:cubicBezTo>
                  <a:cubicBezTo>
                    <a:pt x="21" y="125"/>
                    <a:pt x="35" y="124"/>
                    <a:pt x="48" y="124"/>
                  </a:cubicBezTo>
                  <a:cubicBezTo>
                    <a:pt x="54" y="87"/>
                    <a:pt x="60" y="50"/>
                    <a:pt x="66" y="13"/>
                  </a:cubicBezTo>
                  <a:cubicBezTo>
                    <a:pt x="54" y="13"/>
                    <a:pt x="42" y="13"/>
                    <a:pt x="30" y="13"/>
                  </a:cubicBezTo>
                  <a:close/>
                  <a:moveTo>
                    <a:pt x="96" y="127"/>
                  </a:moveTo>
                  <a:cubicBezTo>
                    <a:pt x="107" y="86"/>
                    <a:pt x="130" y="57"/>
                    <a:pt x="147" y="22"/>
                  </a:cubicBezTo>
                  <a:cubicBezTo>
                    <a:pt x="126" y="17"/>
                    <a:pt x="102" y="15"/>
                    <a:pt x="75" y="16"/>
                  </a:cubicBezTo>
                  <a:cubicBezTo>
                    <a:pt x="69" y="54"/>
                    <a:pt x="62" y="91"/>
                    <a:pt x="54" y="127"/>
                  </a:cubicBezTo>
                  <a:cubicBezTo>
                    <a:pt x="58" y="127"/>
                    <a:pt x="62" y="127"/>
                    <a:pt x="66" y="127"/>
                  </a:cubicBezTo>
                  <a:cubicBezTo>
                    <a:pt x="69" y="132"/>
                    <a:pt x="93" y="132"/>
                    <a:pt x="96" y="12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45" name="Freeform 94"/>
            <p:cNvSpPr>
              <a:spLocks noEditPoints="1"/>
            </p:cNvSpPr>
            <p:nvPr/>
          </p:nvSpPr>
          <p:spPr bwMode="auto">
            <a:xfrm>
              <a:off x="2430463" y="2820988"/>
              <a:ext cx="242888" cy="498475"/>
            </a:xfrm>
            <a:custGeom>
              <a:cxnLst>
                <a:cxn ang="0">
                  <a:pos x="21" y="24"/>
                </a:cxn>
                <a:cxn ang="0">
                  <a:pos x="24" y="3"/>
                </a:cxn>
                <a:cxn ang="0">
                  <a:pos x="30" y="18"/>
                </a:cxn>
                <a:cxn ang="0">
                  <a:pos x="90" y="21"/>
                </a:cxn>
                <a:cxn ang="0">
                  <a:pos x="90" y="183"/>
                </a:cxn>
                <a:cxn ang="0">
                  <a:pos x="84" y="159"/>
                </a:cxn>
                <a:cxn ang="0">
                  <a:pos x="84" y="156"/>
                </a:cxn>
                <a:cxn ang="0">
                  <a:pos x="27" y="156"/>
                </a:cxn>
                <a:cxn ang="0">
                  <a:pos x="3" y="153"/>
                </a:cxn>
                <a:cxn ang="0">
                  <a:pos x="21" y="147"/>
                </a:cxn>
                <a:cxn ang="0">
                  <a:pos x="21" y="84"/>
                </a:cxn>
                <a:cxn ang="0">
                  <a:pos x="21" y="24"/>
                </a:cxn>
                <a:cxn ang="0">
                  <a:pos x="27" y="120"/>
                </a:cxn>
                <a:cxn ang="0">
                  <a:pos x="27" y="147"/>
                </a:cxn>
                <a:cxn ang="0">
                  <a:pos x="84" y="150"/>
                </a:cxn>
                <a:cxn ang="0">
                  <a:pos x="84" y="27"/>
                </a:cxn>
                <a:cxn ang="0">
                  <a:pos x="30" y="27"/>
                </a:cxn>
                <a:cxn ang="0">
                  <a:pos x="30" y="90"/>
                </a:cxn>
                <a:cxn ang="0">
                  <a:pos x="27" y="120"/>
                </a:cxn>
              </a:cxnLst>
              <a:rect b="b" l="0" r="r" t="0"/>
              <a:pathLst>
                <a:path h="185" w="90">
                  <a:moveTo>
                    <a:pt x="21" y="24"/>
                  </a:moveTo>
                  <a:cubicBezTo>
                    <a:pt x="10" y="26"/>
                    <a:pt x="24" y="9"/>
                    <a:pt x="24" y="3"/>
                  </a:cubicBezTo>
                  <a:cubicBezTo>
                    <a:pt x="34" y="0"/>
                    <a:pt x="29" y="12"/>
                    <a:pt x="30" y="18"/>
                  </a:cubicBezTo>
                  <a:cubicBezTo>
                    <a:pt x="44" y="25"/>
                    <a:pt x="71" y="19"/>
                    <a:pt x="90" y="21"/>
                  </a:cubicBezTo>
                  <a:cubicBezTo>
                    <a:pt x="90" y="75"/>
                    <a:pt x="90" y="129"/>
                    <a:pt x="90" y="183"/>
                  </a:cubicBezTo>
                  <a:cubicBezTo>
                    <a:pt x="78" y="185"/>
                    <a:pt x="86" y="167"/>
                    <a:pt x="84" y="159"/>
                  </a:cubicBezTo>
                  <a:cubicBezTo>
                    <a:pt x="84" y="158"/>
                    <a:pt x="84" y="157"/>
                    <a:pt x="84" y="156"/>
                  </a:cubicBezTo>
                  <a:cubicBezTo>
                    <a:pt x="65" y="156"/>
                    <a:pt x="46" y="156"/>
                    <a:pt x="27" y="156"/>
                  </a:cubicBezTo>
                  <a:cubicBezTo>
                    <a:pt x="17" y="157"/>
                    <a:pt x="14" y="151"/>
                    <a:pt x="3" y="153"/>
                  </a:cubicBezTo>
                  <a:cubicBezTo>
                    <a:pt x="0" y="142"/>
                    <a:pt x="15" y="149"/>
                    <a:pt x="21" y="147"/>
                  </a:cubicBezTo>
                  <a:cubicBezTo>
                    <a:pt x="21" y="126"/>
                    <a:pt x="21" y="105"/>
                    <a:pt x="21" y="84"/>
                  </a:cubicBezTo>
                  <a:cubicBezTo>
                    <a:pt x="26" y="71"/>
                    <a:pt x="26" y="37"/>
                    <a:pt x="21" y="24"/>
                  </a:cubicBezTo>
                  <a:close/>
                  <a:moveTo>
                    <a:pt x="27" y="120"/>
                  </a:moveTo>
                  <a:cubicBezTo>
                    <a:pt x="27" y="129"/>
                    <a:pt x="27" y="138"/>
                    <a:pt x="27" y="147"/>
                  </a:cubicBezTo>
                  <a:cubicBezTo>
                    <a:pt x="47" y="147"/>
                    <a:pt x="68" y="146"/>
                    <a:pt x="84" y="150"/>
                  </a:cubicBezTo>
                  <a:cubicBezTo>
                    <a:pt x="84" y="109"/>
                    <a:pt x="84" y="68"/>
                    <a:pt x="84" y="27"/>
                  </a:cubicBezTo>
                  <a:cubicBezTo>
                    <a:pt x="66" y="27"/>
                    <a:pt x="48" y="27"/>
                    <a:pt x="30" y="27"/>
                  </a:cubicBezTo>
                  <a:cubicBezTo>
                    <a:pt x="30" y="48"/>
                    <a:pt x="30" y="69"/>
                    <a:pt x="30" y="90"/>
                  </a:cubicBezTo>
                  <a:cubicBezTo>
                    <a:pt x="23" y="94"/>
                    <a:pt x="29" y="111"/>
                    <a:pt x="27" y="12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46" name="Freeform 95"/>
            <p:cNvSpPr/>
            <p:nvPr/>
          </p:nvSpPr>
          <p:spPr bwMode="auto">
            <a:xfrm>
              <a:off x="5440363" y="2979738"/>
              <a:ext cx="153988" cy="92075"/>
            </a:xfrm>
            <a:custGeom>
              <a:cxnLst>
                <a:cxn ang="0">
                  <a:pos x="3" y="34"/>
                </a:cxn>
                <a:cxn ang="0">
                  <a:pos x="3" y="4"/>
                </a:cxn>
                <a:cxn ang="0">
                  <a:pos x="57" y="7"/>
                </a:cxn>
                <a:cxn ang="0">
                  <a:pos x="9" y="7"/>
                </a:cxn>
                <a:cxn ang="0">
                  <a:pos x="3" y="34"/>
                </a:cxn>
              </a:cxnLst>
              <a:rect b="b" l="0" r="r" t="0"/>
              <a:pathLst>
                <a:path h="34" w="57">
                  <a:moveTo>
                    <a:pt x="3" y="34"/>
                  </a:moveTo>
                  <a:cubicBezTo>
                    <a:pt x="3" y="24"/>
                    <a:pt x="3" y="14"/>
                    <a:pt x="3" y="4"/>
                  </a:cubicBezTo>
                  <a:cubicBezTo>
                    <a:pt x="20" y="6"/>
                    <a:pt x="45" y="0"/>
                    <a:pt x="57" y="7"/>
                  </a:cubicBezTo>
                  <a:cubicBezTo>
                    <a:pt x="41" y="7"/>
                    <a:pt x="25" y="7"/>
                    <a:pt x="9" y="7"/>
                  </a:cubicBezTo>
                  <a:cubicBezTo>
                    <a:pt x="0" y="9"/>
                    <a:pt x="12" y="32"/>
                    <a:pt x="3" y="34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47" name="Freeform 96"/>
            <p:cNvSpPr/>
            <p:nvPr/>
          </p:nvSpPr>
          <p:spPr bwMode="auto">
            <a:xfrm>
              <a:off x="6724651" y="3022600"/>
              <a:ext cx="268288" cy="80963"/>
            </a:xfrm>
            <a:custGeom>
              <a:cxnLst>
                <a:cxn ang="0">
                  <a:pos x="6" y="21"/>
                </a:cxn>
                <a:cxn ang="0">
                  <a:pos x="81" y="30"/>
                </a:cxn>
                <a:cxn ang="0">
                  <a:pos x="81" y="15"/>
                </a:cxn>
                <a:cxn ang="0">
                  <a:pos x="6" y="21"/>
                </a:cxn>
              </a:cxnLst>
              <a:rect b="b" l="0" r="r" t="0"/>
              <a:pathLst>
                <a:path h="30" w="100">
                  <a:moveTo>
                    <a:pt x="6" y="21"/>
                  </a:moveTo>
                  <a:cubicBezTo>
                    <a:pt x="0" y="8"/>
                    <a:pt x="100" y="0"/>
                    <a:pt x="81" y="30"/>
                  </a:cubicBezTo>
                  <a:cubicBezTo>
                    <a:pt x="81" y="25"/>
                    <a:pt x="81" y="20"/>
                    <a:pt x="81" y="15"/>
                  </a:cubicBezTo>
                  <a:cubicBezTo>
                    <a:pt x="58" y="19"/>
                    <a:pt x="19" y="7"/>
                    <a:pt x="6" y="21"/>
                  </a:cubicBezTo>
                  <a:close/>
                </a:path>
              </a:pathLst>
            </a:custGeom>
            <a:solidFill>
              <a:srgbClr val="1C47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48" name="Freeform 97"/>
            <p:cNvSpPr/>
            <p:nvPr/>
          </p:nvSpPr>
          <p:spPr bwMode="auto">
            <a:xfrm>
              <a:off x="7475538" y="3036888"/>
              <a:ext cx="63500" cy="131763"/>
            </a:xfrm>
            <a:custGeom>
              <a:cxnLst>
                <a:cxn ang="0">
                  <a:pos x="3" y="49"/>
                </a:cxn>
                <a:cxn ang="0">
                  <a:pos x="24" y="16"/>
                </a:cxn>
                <a:cxn ang="0">
                  <a:pos x="6" y="16"/>
                </a:cxn>
                <a:cxn ang="0">
                  <a:pos x="3" y="49"/>
                </a:cxn>
              </a:cxnLst>
              <a:rect b="b" l="0" r="r" t="0"/>
              <a:pathLst>
                <a:path h="49" w="24">
                  <a:moveTo>
                    <a:pt x="3" y="49"/>
                  </a:moveTo>
                  <a:cubicBezTo>
                    <a:pt x="0" y="30"/>
                    <a:pt x="2" y="0"/>
                    <a:pt x="24" y="16"/>
                  </a:cubicBezTo>
                  <a:cubicBezTo>
                    <a:pt x="18" y="16"/>
                    <a:pt x="12" y="16"/>
                    <a:pt x="6" y="16"/>
                  </a:cubicBezTo>
                  <a:cubicBezTo>
                    <a:pt x="4" y="26"/>
                    <a:pt x="10" y="44"/>
                    <a:pt x="3" y="49"/>
                  </a:cubicBezTo>
                  <a:close/>
                </a:path>
              </a:pathLst>
            </a:custGeom>
            <a:solidFill>
              <a:srgbClr val="51798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49" name="Freeform 98"/>
            <p:cNvSpPr/>
            <p:nvPr/>
          </p:nvSpPr>
          <p:spPr bwMode="auto">
            <a:xfrm>
              <a:off x="7762876" y="3073400"/>
              <a:ext cx="74613" cy="223838"/>
            </a:xfrm>
            <a:custGeom>
              <a:cxnLst>
                <a:cxn ang="0">
                  <a:pos x="13" y="83"/>
                </a:cxn>
                <a:cxn ang="0">
                  <a:pos x="28" y="11"/>
                </a:cxn>
                <a:cxn ang="0">
                  <a:pos x="19" y="11"/>
                </a:cxn>
                <a:cxn ang="0">
                  <a:pos x="13" y="83"/>
                </a:cxn>
              </a:cxnLst>
              <a:rect b="b" l="0" r="r" t="0"/>
              <a:pathLst>
                <a:path h="83" w="28">
                  <a:moveTo>
                    <a:pt x="13" y="83"/>
                  </a:moveTo>
                  <a:cubicBezTo>
                    <a:pt x="18" y="61"/>
                    <a:pt x="0" y="0"/>
                    <a:pt x="28" y="11"/>
                  </a:cubicBezTo>
                  <a:cubicBezTo>
                    <a:pt x="25" y="11"/>
                    <a:pt x="22" y="11"/>
                    <a:pt x="19" y="11"/>
                  </a:cubicBezTo>
                  <a:cubicBezTo>
                    <a:pt x="10" y="28"/>
                    <a:pt x="22" y="66"/>
                    <a:pt x="13" y="83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50" name="Freeform 99"/>
            <p:cNvSpPr>
              <a:spLocks noEditPoints="1"/>
            </p:cNvSpPr>
            <p:nvPr/>
          </p:nvSpPr>
          <p:spPr bwMode="auto">
            <a:xfrm>
              <a:off x="1082676" y="1481138"/>
              <a:ext cx="233363" cy="373063"/>
            </a:xfrm>
            <a:custGeom>
              <a:cxnLst>
                <a:cxn ang="0">
                  <a:pos x="9" y="15"/>
                </a:cxn>
                <a:cxn ang="0">
                  <a:pos x="78" y="0"/>
                </a:cxn>
                <a:cxn ang="0">
                  <a:pos x="87" y="132"/>
                </a:cxn>
                <a:cxn ang="0">
                  <a:pos x="78" y="138"/>
                </a:cxn>
                <a:cxn ang="0">
                  <a:pos x="72" y="132"/>
                </a:cxn>
                <a:cxn ang="0">
                  <a:pos x="33" y="129"/>
                </a:cxn>
                <a:cxn ang="0">
                  <a:pos x="9" y="135"/>
                </a:cxn>
                <a:cxn ang="0">
                  <a:pos x="9" y="99"/>
                </a:cxn>
                <a:cxn ang="0">
                  <a:pos x="3" y="63"/>
                </a:cxn>
                <a:cxn ang="0">
                  <a:pos x="0" y="57"/>
                </a:cxn>
                <a:cxn ang="0">
                  <a:pos x="9" y="15"/>
                </a:cxn>
                <a:cxn ang="0">
                  <a:pos x="69" y="12"/>
                </a:cxn>
                <a:cxn ang="0">
                  <a:pos x="18" y="21"/>
                </a:cxn>
                <a:cxn ang="0">
                  <a:pos x="18" y="120"/>
                </a:cxn>
                <a:cxn ang="0">
                  <a:pos x="72" y="123"/>
                </a:cxn>
                <a:cxn ang="0">
                  <a:pos x="72" y="114"/>
                </a:cxn>
                <a:cxn ang="0">
                  <a:pos x="69" y="12"/>
                </a:cxn>
              </a:cxnLst>
              <a:rect b="b" l="0" r="r" t="0"/>
              <a:pathLst>
                <a:path h="139" w="87">
                  <a:moveTo>
                    <a:pt x="9" y="15"/>
                  </a:moveTo>
                  <a:cubicBezTo>
                    <a:pt x="32" y="12"/>
                    <a:pt x="62" y="0"/>
                    <a:pt x="78" y="0"/>
                  </a:cubicBezTo>
                  <a:cubicBezTo>
                    <a:pt x="83" y="42"/>
                    <a:pt x="68" y="104"/>
                    <a:pt x="87" y="132"/>
                  </a:cubicBezTo>
                  <a:cubicBezTo>
                    <a:pt x="81" y="131"/>
                    <a:pt x="78" y="133"/>
                    <a:pt x="78" y="138"/>
                  </a:cubicBezTo>
                  <a:cubicBezTo>
                    <a:pt x="73" y="139"/>
                    <a:pt x="72" y="136"/>
                    <a:pt x="72" y="132"/>
                  </a:cubicBezTo>
                  <a:cubicBezTo>
                    <a:pt x="65" y="125"/>
                    <a:pt x="45" y="131"/>
                    <a:pt x="33" y="129"/>
                  </a:cubicBezTo>
                  <a:cubicBezTo>
                    <a:pt x="19" y="125"/>
                    <a:pt x="20" y="136"/>
                    <a:pt x="9" y="135"/>
                  </a:cubicBezTo>
                  <a:cubicBezTo>
                    <a:pt x="9" y="123"/>
                    <a:pt x="9" y="111"/>
                    <a:pt x="9" y="99"/>
                  </a:cubicBezTo>
                  <a:cubicBezTo>
                    <a:pt x="6" y="88"/>
                    <a:pt x="16" y="64"/>
                    <a:pt x="3" y="63"/>
                  </a:cubicBezTo>
                  <a:cubicBezTo>
                    <a:pt x="0" y="63"/>
                    <a:pt x="1" y="59"/>
                    <a:pt x="0" y="57"/>
                  </a:cubicBezTo>
                  <a:cubicBezTo>
                    <a:pt x="18" y="58"/>
                    <a:pt x="5" y="28"/>
                    <a:pt x="9" y="15"/>
                  </a:cubicBezTo>
                  <a:close/>
                  <a:moveTo>
                    <a:pt x="69" y="12"/>
                  </a:moveTo>
                  <a:cubicBezTo>
                    <a:pt x="50" y="13"/>
                    <a:pt x="34" y="17"/>
                    <a:pt x="18" y="21"/>
                  </a:cubicBezTo>
                  <a:cubicBezTo>
                    <a:pt x="13" y="47"/>
                    <a:pt x="13" y="94"/>
                    <a:pt x="18" y="120"/>
                  </a:cubicBezTo>
                  <a:cubicBezTo>
                    <a:pt x="37" y="120"/>
                    <a:pt x="51" y="125"/>
                    <a:pt x="72" y="123"/>
                  </a:cubicBezTo>
                  <a:cubicBezTo>
                    <a:pt x="72" y="120"/>
                    <a:pt x="72" y="117"/>
                    <a:pt x="72" y="114"/>
                  </a:cubicBezTo>
                  <a:cubicBezTo>
                    <a:pt x="70" y="81"/>
                    <a:pt x="76" y="40"/>
                    <a:pt x="69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51" name="Freeform 100"/>
            <p:cNvSpPr/>
            <p:nvPr/>
          </p:nvSpPr>
          <p:spPr bwMode="auto">
            <a:xfrm>
              <a:off x="815976" y="1552575"/>
              <a:ext cx="96838" cy="26988"/>
            </a:xfrm>
            <a:custGeom>
              <a:cxnLst>
                <a:cxn ang="0">
                  <a:pos x="6" y="0"/>
                </a:cxn>
                <a:cxn ang="0">
                  <a:pos x="36" y="3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6" y="0"/>
                </a:cxn>
              </a:cxnLst>
              <a:rect b="b" l="0" r="r" t="0"/>
              <a:pathLst>
                <a:path h="10" w="36">
                  <a:moveTo>
                    <a:pt x="6" y="0"/>
                  </a:moveTo>
                  <a:cubicBezTo>
                    <a:pt x="10" y="7"/>
                    <a:pt x="27" y="1"/>
                    <a:pt x="36" y="3"/>
                  </a:cubicBezTo>
                  <a:cubicBezTo>
                    <a:pt x="31" y="10"/>
                    <a:pt x="13" y="4"/>
                    <a:pt x="3" y="6"/>
                  </a:cubicBezTo>
                  <a:cubicBezTo>
                    <a:pt x="3" y="3"/>
                    <a:pt x="1" y="2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52" name="Freeform 101"/>
            <p:cNvSpPr/>
            <p:nvPr/>
          </p:nvSpPr>
          <p:spPr bwMode="auto">
            <a:xfrm>
              <a:off x="823913" y="1543050"/>
              <a:ext cx="161925" cy="276225"/>
            </a:xfrm>
            <a:custGeom>
              <a:cxnLst>
                <a:cxn ang="0">
                  <a:pos x="33" y="7"/>
                </a:cxn>
                <a:cxn ang="0">
                  <a:pos x="60" y="1"/>
                </a:cxn>
                <a:cxn ang="0">
                  <a:pos x="51" y="103"/>
                </a:cxn>
                <a:cxn ang="0">
                  <a:pos x="0" y="103"/>
                </a:cxn>
                <a:cxn ang="0">
                  <a:pos x="0" y="10"/>
                </a:cxn>
                <a:cxn ang="0">
                  <a:pos x="33" y="7"/>
                </a:cxn>
              </a:cxnLst>
              <a:rect b="b" l="0" r="r" t="0"/>
              <a:pathLst>
                <a:path h="103" w="60">
                  <a:moveTo>
                    <a:pt x="33" y="7"/>
                  </a:moveTo>
                  <a:cubicBezTo>
                    <a:pt x="45" y="8"/>
                    <a:pt x="48" y="0"/>
                    <a:pt x="60" y="1"/>
                  </a:cubicBezTo>
                  <a:cubicBezTo>
                    <a:pt x="53" y="31"/>
                    <a:pt x="49" y="64"/>
                    <a:pt x="51" y="103"/>
                  </a:cubicBezTo>
                  <a:cubicBezTo>
                    <a:pt x="34" y="103"/>
                    <a:pt x="17" y="103"/>
                    <a:pt x="0" y="103"/>
                  </a:cubicBezTo>
                  <a:cubicBezTo>
                    <a:pt x="0" y="72"/>
                    <a:pt x="0" y="41"/>
                    <a:pt x="0" y="10"/>
                  </a:cubicBezTo>
                  <a:cubicBezTo>
                    <a:pt x="10" y="8"/>
                    <a:pt x="28" y="14"/>
                    <a:pt x="33" y="7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53" name="Freeform 102"/>
            <p:cNvSpPr>
              <a:spLocks noEditPoints="1"/>
            </p:cNvSpPr>
            <p:nvPr/>
          </p:nvSpPr>
          <p:spPr bwMode="auto">
            <a:xfrm>
              <a:off x="7523163" y="1620838"/>
              <a:ext cx="242888" cy="344488"/>
            </a:xfrm>
            <a:custGeom>
              <a:cxnLst>
                <a:cxn ang="0">
                  <a:pos x="90" y="53"/>
                </a:cxn>
                <a:cxn ang="0">
                  <a:pos x="72" y="128"/>
                </a:cxn>
                <a:cxn ang="0">
                  <a:pos x="72" y="113"/>
                </a:cxn>
                <a:cxn ang="0">
                  <a:pos x="27" y="104"/>
                </a:cxn>
                <a:cxn ang="0">
                  <a:pos x="15" y="122"/>
                </a:cxn>
                <a:cxn ang="0">
                  <a:pos x="12" y="92"/>
                </a:cxn>
                <a:cxn ang="0">
                  <a:pos x="27" y="11"/>
                </a:cxn>
                <a:cxn ang="0">
                  <a:pos x="90" y="23"/>
                </a:cxn>
                <a:cxn ang="0">
                  <a:pos x="90" y="53"/>
                </a:cxn>
                <a:cxn ang="0">
                  <a:pos x="72" y="29"/>
                </a:cxn>
                <a:cxn ang="0">
                  <a:pos x="36" y="17"/>
                </a:cxn>
                <a:cxn ang="0">
                  <a:pos x="30" y="95"/>
                </a:cxn>
                <a:cxn ang="0">
                  <a:pos x="72" y="107"/>
                </a:cxn>
                <a:cxn ang="0">
                  <a:pos x="81" y="56"/>
                </a:cxn>
                <a:cxn ang="0">
                  <a:pos x="84" y="29"/>
                </a:cxn>
                <a:cxn ang="0">
                  <a:pos x="72" y="29"/>
                </a:cxn>
              </a:cxnLst>
              <a:rect b="b" l="0" r="r" t="0"/>
              <a:pathLst>
                <a:path h="128" w="90">
                  <a:moveTo>
                    <a:pt x="90" y="53"/>
                  </a:moveTo>
                  <a:cubicBezTo>
                    <a:pt x="86" y="80"/>
                    <a:pt x="90" y="115"/>
                    <a:pt x="72" y="128"/>
                  </a:cubicBezTo>
                  <a:cubicBezTo>
                    <a:pt x="72" y="123"/>
                    <a:pt x="72" y="118"/>
                    <a:pt x="72" y="113"/>
                  </a:cubicBezTo>
                  <a:cubicBezTo>
                    <a:pt x="55" y="112"/>
                    <a:pt x="44" y="105"/>
                    <a:pt x="27" y="104"/>
                  </a:cubicBezTo>
                  <a:cubicBezTo>
                    <a:pt x="20" y="107"/>
                    <a:pt x="22" y="119"/>
                    <a:pt x="15" y="122"/>
                  </a:cubicBezTo>
                  <a:cubicBezTo>
                    <a:pt x="0" y="117"/>
                    <a:pt x="28" y="101"/>
                    <a:pt x="12" y="92"/>
                  </a:cubicBezTo>
                  <a:cubicBezTo>
                    <a:pt x="38" y="73"/>
                    <a:pt x="26" y="39"/>
                    <a:pt x="27" y="11"/>
                  </a:cubicBezTo>
                  <a:cubicBezTo>
                    <a:pt x="52" y="0"/>
                    <a:pt x="71" y="19"/>
                    <a:pt x="90" y="23"/>
                  </a:cubicBezTo>
                  <a:cubicBezTo>
                    <a:pt x="90" y="33"/>
                    <a:pt x="90" y="43"/>
                    <a:pt x="90" y="53"/>
                  </a:cubicBezTo>
                  <a:close/>
                  <a:moveTo>
                    <a:pt x="72" y="29"/>
                  </a:moveTo>
                  <a:cubicBezTo>
                    <a:pt x="56" y="29"/>
                    <a:pt x="55" y="14"/>
                    <a:pt x="36" y="17"/>
                  </a:cubicBezTo>
                  <a:cubicBezTo>
                    <a:pt x="38" y="47"/>
                    <a:pt x="35" y="72"/>
                    <a:pt x="30" y="95"/>
                  </a:cubicBezTo>
                  <a:cubicBezTo>
                    <a:pt x="41" y="102"/>
                    <a:pt x="60" y="101"/>
                    <a:pt x="72" y="107"/>
                  </a:cubicBezTo>
                  <a:cubicBezTo>
                    <a:pt x="76" y="91"/>
                    <a:pt x="81" y="76"/>
                    <a:pt x="81" y="56"/>
                  </a:cubicBezTo>
                  <a:cubicBezTo>
                    <a:pt x="88" y="53"/>
                    <a:pt x="82" y="37"/>
                    <a:pt x="84" y="29"/>
                  </a:cubicBezTo>
                  <a:cubicBezTo>
                    <a:pt x="80" y="29"/>
                    <a:pt x="76" y="29"/>
                    <a:pt x="72" y="2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54" name="Freeform 104"/>
            <p:cNvSpPr/>
            <p:nvPr/>
          </p:nvSpPr>
          <p:spPr bwMode="auto">
            <a:xfrm>
              <a:off x="7604126" y="1657350"/>
              <a:ext cx="136525" cy="250825"/>
            </a:xfrm>
            <a:custGeom>
              <a:cxnLst>
                <a:cxn ang="0">
                  <a:pos x="51" y="42"/>
                </a:cxn>
                <a:cxn ang="0">
                  <a:pos x="42" y="93"/>
                </a:cxn>
                <a:cxn ang="0">
                  <a:pos x="0" y="81"/>
                </a:cxn>
                <a:cxn ang="0">
                  <a:pos x="6" y="3"/>
                </a:cxn>
                <a:cxn ang="0">
                  <a:pos x="42" y="15"/>
                </a:cxn>
                <a:cxn ang="0">
                  <a:pos x="51" y="18"/>
                </a:cxn>
                <a:cxn ang="0">
                  <a:pos x="51" y="42"/>
                </a:cxn>
              </a:cxnLst>
              <a:rect b="b" l="0" r="r" t="0"/>
              <a:pathLst>
                <a:path h="93" w="51">
                  <a:moveTo>
                    <a:pt x="51" y="42"/>
                  </a:moveTo>
                  <a:cubicBezTo>
                    <a:pt x="51" y="62"/>
                    <a:pt x="46" y="77"/>
                    <a:pt x="42" y="93"/>
                  </a:cubicBezTo>
                  <a:cubicBezTo>
                    <a:pt x="30" y="87"/>
                    <a:pt x="11" y="88"/>
                    <a:pt x="0" y="81"/>
                  </a:cubicBezTo>
                  <a:cubicBezTo>
                    <a:pt x="5" y="58"/>
                    <a:pt x="8" y="33"/>
                    <a:pt x="6" y="3"/>
                  </a:cubicBezTo>
                  <a:cubicBezTo>
                    <a:pt x="25" y="0"/>
                    <a:pt x="26" y="15"/>
                    <a:pt x="42" y="15"/>
                  </a:cubicBezTo>
                  <a:cubicBezTo>
                    <a:pt x="42" y="19"/>
                    <a:pt x="47" y="18"/>
                    <a:pt x="51" y="18"/>
                  </a:cubicBezTo>
                  <a:cubicBezTo>
                    <a:pt x="51" y="26"/>
                    <a:pt x="51" y="34"/>
                    <a:pt x="51" y="42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55" name="Freeform 106"/>
            <p:cNvSpPr/>
            <p:nvPr/>
          </p:nvSpPr>
          <p:spPr bwMode="auto">
            <a:xfrm>
              <a:off x="1257301" y="1512888"/>
              <a:ext cx="30163" cy="274638"/>
            </a:xfrm>
            <a:custGeom>
              <a:cxnLst>
                <a:cxn ang="0">
                  <a:pos x="4" y="0"/>
                </a:cxn>
                <a:cxn ang="0">
                  <a:pos x="7" y="102"/>
                </a:cxn>
                <a:cxn ang="0">
                  <a:pos x="4" y="0"/>
                </a:cxn>
              </a:cxnLst>
              <a:rect b="b" l="0" r="r" t="0"/>
              <a:pathLst>
                <a:path h="102" w="11">
                  <a:moveTo>
                    <a:pt x="4" y="0"/>
                  </a:moveTo>
                  <a:cubicBezTo>
                    <a:pt x="11" y="28"/>
                    <a:pt x="5" y="69"/>
                    <a:pt x="7" y="102"/>
                  </a:cubicBezTo>
                  <a:cubicBezTo>
                    <a:pt x="0" y="74"/>
                    <a:pt x="6" y="33"/>
                    <a:pt x="4" y="0"/>
                  </a:cubicBezTo>
                  <a:close/>
                </a:path>
              </a:pathLst>
            </a:custGeom>
            <a:solidFill>
              <a:srgbClr val="51798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56" name="Freeform 107"/>
            <p:cNvSpPr/>
            <p:nvPr/>
          </p:nvSpPr>
          <p:spPr bwMode="auto">
            <a:xfrm>
              <a:off x="7716838" y="1698625"/>
              <a:ext cx="42863" cy="73025"/>
            </a:xfrm>
            <a:custGeom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9" y="27"/>
                </a:cxn>
                <a:cxn ang="0">
                  <a:pos x="9" y="3"/>
                </a:cxn>
                <a:cxn ang="0">
                  <a:pos x="0" y="0"/>
                </a:cxn>
              </a:cxnLst>
              <a:rect b="b" l="0" r="r" t="0"/>
              <a:pathLst>
                <a:path h="27" w="16">
                  <a:moveTo>
                    <a:pt x="0" y="0"/>
                  </a:moveTo>
                  <a:cubicBezTo>
                    <a:pt x="4" y="0"/>
                    <a:pt x="8" y="0"/>
                    <a:pt x="12" y="0"/>
                  </a:cubicBezTo>
                  <a:cubicBezTo>
                    <a:pt x="10" y="8"/>
                    <a:pt x="16" y="24"/>
                    <a:pt x="9" y="27"/>
                  </a:cubicBezTo>
                  <a:cubicBezTo>
                    <a:pt x="9" y="19"/>
                    <a:pt x="9" y="11"/>
                    <a:pt x="9" y="3"/>
                  </a:cubicBezTo>
                  <a:cubicBezTo>
                    <a:pt x="5" y="3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6D9B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57" name="Freeform 108"/>
            <p:cNvSpPr/>
            <p:nvPr/>
          </p:nvSpPr>
          <p:spPr bwMode="auto">
            <a:xfrm>
              <a:off x="1117601" y="1536700"/>
              <a:ext cx="14288" cy="266700"/>
            </a:xfrm>
            <a:custGeom>
              <a:cxnLst>
                <a:cxn ang="0">
                  <a:pos x="5" y="0"/>
                </a:cxn>
                <a:cxn ang="0">
                  <a:pos x="5" y="99"/>
                </a:cxn>
                <a:cxn ang="0">
                  <a:pos x="5" y="0"/>
                </a:cxn>
              </a:cxnLst>
              <a:rect b="b" l="0" r="r" t="0"/>
              <a:pathLst>
                <a:path h="99" w="5">
                  <a:moveTo>
                    <a:pt x="5" y="0"/>
                  </a:moveTo>
                  <a:cubicBezTo>
                    <a:pt x="5" y="33"/>
                    <a:pt x="5" y="66"/>
                    <a:pt x="5" y="99"/>
                  </a:cubicBezTo>
                  <a:cubicBezTo>
                    <a:pt x="0" y="73"/>
                    <a:pt x="0" y="26"/>
                    <a:pt x="5" y="0"/>
                  </a:cubicBezTo>
                  <a:close/>
                </a:path>
              </a:pathLst>
            </a:custGeom>
            <a:solidFill>
              <a:srgbClr val="51798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58" name="Freeform 109"/>
            <p:cNvSpPr/>
            <p:nvPr/>
          </p:nvSpPr>
          <p:spPr bwMode="auto">
            <a:xfrm>
              <a:off x="788988" y="1738313"/>
              <a:ext cx="19050" cy="122238"/>
            </a:xfrm>
            <a:custGeom>
              <a:cxnLst>
                <a:cxn ang="0">
                  <a:pos x="7" y="45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45"/>
                </a:cxn>
              </a:cxnLst>
              <a:rect b="b" l="0" r="r" t="0"/>
              <a:pathLst>
                <a:path h="45" w="7">
                  <a:moveTo>
                    <a:pt x="7" y="45"/>
                  </a:moveTo>
                  <a:cubicBezTo>
                    <a:pt x="0" y="36"/>
                    <a:pt x="6" y="14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15"/>
                    <a:pt x="7" y="30"/>
                    <a:pt x="7" y="45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59" name="Freeform 110"/>
            <p:cNvSpPr/>
            <p:nvPr/>
          </p:nvSpPr>
          <p:spPr bwMode="auto">
            <a:xfrm>
              <a:off x="8072438" y="1779588"/>
              <a:ext cx="12700" cy="80963"/>
            </a:xfrm>
            <a:custGeom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0" y="0"/>
                </a:cxn>
              </a:cxnLst>
              <a:rect b="b" l="0" r="r" t="0"/>
              <a:pathLst>
                <a:path h="30" w="5">
                  <a:moveTo>
                    <a:pt x="0" y="0"/>
                  </a:moveTo>
                  <a:cubicBezTo>
                    <a:pt x="5" y="3"/>
                    <a:pt x="5" y="27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51798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60" name="Freeform 111"/>
            <p:cNvSpPr>
              <a:spLocks noEditPoints="1"/>
            </p:cNvSpPr>
            <p:nvPr/>
          </p:nvSpPr>
          <p:spPr bwMode="auto">
            <a:xfrm>
              <a:off x="1381126" y="1811338"/>
              <a:ext cx="242888" cy="428625"/>
            </a:xfrm>
            <a:custGeom>
              <a:cxnLst>
                <a:cxn ang="0">
                  <a:pos x="15" y="12"/>
                </a:cxn>
                <a:cxn ang="0">
                  <a:pos x="18" y="0"/>
                </a:cxn>
                <a:cxn ang="0">
                  <a:pos x="90" y="3"/>
                </a:cxn>
                <a:cxn ang="0">
                  <a:pos x="78" y="135"/>
                </a:cxn>
                <a:cxn ang="0">
                  <a:pos x="87" y="144"/>
                </a:cxn>
                <a:cxn ang="0">
                  <a:pos x="78" y="150"/>
                </a:cxn>
                <a:cxn ang="0">
                  <a:pos x="72" y="159"/>
                </a:cxn>
                <a:cxn ang="0">
                  <a:pos x="72" y="150"/>
                </a:cxn>
                <a:cxn ang="0">
                  <a:pos x="0" y="150"/>
                </a:cxn>
                <a:cxn ang="0">
                  <a:pos x="0" y="132"/>
                </a:cxn>
                <a:cxn ang="0">
                  <a:pos x="9" y="105"/>
                </a:cxn>
                <a:cxn ang="0">
                  <a:pos x="12" y="36"/>
                </a:cxn>
                <a:cxn ang="0">
                  <a:pos x="15" y="12"/>
                </a:cxn>
                <a:cxn ang="0">
                  <a:pos x="57" y="144"/>
                </a:cxn>
                <a:cxn ang="0">
                  <a:pos x="72" y="144"/>
                </a:cxn>
                <a:cxn ang="0">
                  <a:pos x="84" y="12"/>
                </a:cxn>
                <a:cxn ang="0">
                  <a:pos x="24" y="18"/>
                </a:cxn>
                <a:cxn ang="0">
                  <a:pos x="15" y="144"/>
                </a:cxn>
                <a:cxn ang="0">
                  <a:pos x="21" y="144"/>
                </a:cxn>
                <a:cxn ang="0">
                  <a:pos x="57" y="144"/>
                </a:cxn>
              </a:cxnLst>
              <a:rect b="b" l="0" r="r" t="0"/>
              <a:pathLst>
                <a:path h="159" w="90">
                  <a:moveTo>
                    <a:pt x="15" y="12"/>
                  </a:moveTo>
                  <a:cubicBezTo>
                    <a:pt x="14" y="6"/>
                    <a:pt x="17" y="4"/>
                    <a:pt x="18" y="0"/>
                  </a:cubicBezTo>
                  <a:cubicBezTo>
                    <a:pt x="34" y="20"/>
                    <a:pt x="65" y="1"/>
                    <a:pt x="90" y="3"/>
                  </a:cubicBezTo>
                  <a:cubicBezTo>
                    <a:pt x="87" y="48"/>
                    <a:pt x="84" y="93"/>
                    <a:pt x="78" y="135"/>
                  </a:cubicBezTo>
                  <a:cubicBezTo>
                    <a:pt x="73" y="146"/>
                    <a:pt x="88" y="137"/>
                    <a:pt x="87" y="144"/>
                  </a:cubicBezTo>
                  <a:cubicBezTo>
                    <a:pt x="88" y="150"/>
                    <a:pt x="83" y="150"/>
                    <a:pt x="78" y="150"/>
                  </a:cubicBezTo>
                  <a:cubicBezTo>
                    <a:pt x="74" y="151"/>
                    <a:pt x="77" y="159"/>
                    <a:pt x="72" y="159"/>
                  </a:cubicBezTo>
                  <a:cubicBezTo>
                    <a:pt x="72" y="156"/>
                    <a:pt x="72" y="153"/>
                    <a:pt x="72" y="150"/>
                  </a:cubicBezTo>
                  <a:cubicBezTo>
                    <a:pt x="48" y="150"/>
                    <a:pt x="24" y="150"/>
                    <a:pt x="0" y="150"/>
                  </a:cubicBezTo>
                  <a:cubicBezTo>
                    <a:pt x="0" y="144"/>
                    <a:pt x="0" y="138"/>
                    <a:pt x="0" y="132"/>
                  </a:cubicBezTo>
                  <a:cubicBezTo>
                    <a:pt x="12" y="132"/>
                    <a:pt x="9" y="117"/>
                    <a:pt x="9" y="105"/>
                  </a:cubicBezTo>
                  <a:cubicBezTo>
                    <a:pt x="8" y="80"/>
                    <a:pt x="9" y="57"/>
                    <a:pt x="12" y="36"/>
                  </a:cubicBezTo>
                  <a:cubicBezTo>
                    <a:pt x="19" y="34"/>
                    <a:pt x="13" y="19"/>
                    <a:pt x="15" y="12"/>
                  </a:cubicBezTo>
                  <a:close/>
                  <a:moveTo>
                    <a:pt x="57" y="144"/>
                  </a:moveTo>
                  <a:cubicBezTo>
                    <a:pt x="62" y="144"/>
                    <a:pt x="67" y="144"/>
                    <a:pt x="72" y="144"/>
                  </a:cubicBezTo>
                  <a:cubicBezTo>
                    <a:pt x="71" y="95"/>
                    <a:pt x="78" y="54"/>
                    <a:pt x="84" y="12"/>
                  </a:cubicBezTo>
                  <a:cubicBezTo>
                    <a:pt x="63" y="13"/>
                    <a:pt x="49" y="21"/>
                    <a:pt x="24" y="18"/>
                  </a:cubicBezTo>
                  <a:cubicBezTo>
                    <a:pt x="20" y="59"/>
                    <a:pt x="13" y="122"/>
                    <a:pt x="15" y="144"/>
                  </a:cubicBezTo>
                  <a:cubicBezTo>
                    <a:pt x="17" y="144"/>
                    <a:pt x="19" y="144"/>
                    <a:pt x="21" y="144"/>
                  </a:cubicBezTo>
                  <a:cubicBezTo>
                    <a:pt x="26" y="149"/>
                    <a:pt x="52" y="149"/>
                    <a:pt x="57" y="14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61" name="Freeform 112"/>
            <p:cNvSpPr/>
            <p:nvPr/>
          </p:nvSpPr>
          <p:spPr bwMode="auto">
            <a:xfrm>
              <a:off x="1171576" y="1817688"/>
              <a:ext cx="104775" cy="28575"/>
            </a:xfrm>
            <a:custGeom>
              <a:cxnLst>
                <a:cxn ang="0">
                  <a:pos x="0" y="4"/>
                </a:cxn>
                <a:cxn ang="0">
                  <a:pos x="39" y="7"/>
                </a:cxn>
                <a:cxn ang="0">
                  <a:pos x="0" y="4"/>
                </a:cxn>
              </a:cxnLst>
              <a:rect b="b" l="0" r="r" t="0"/>
              <a:pathLst>
                <a:path h="11" w="39">
                  <a:moveTo>
                    <a:pt x="0" y="4"/>
                  </a:moveTo>
                  <a:cubicBezTo>
                    <a:pt x="12" y="6"/>
                    <a:pt x="32" y="0"/>
                    <a:pt x="39" y="7"/>
                  </a:cubicBezTo>
                  <a:cubicBezTo>
                    <a:pt x="27" y="5"/>
                    <a:pt x="7" y="11"/>
                    <a:pt x="0" y="4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62" name="Freeform 113"/>
            <p:cNvSpPr/>
            <p:nvPr/>
          </p:nvSpPr>
          <p:spPr bwMode="auto">
            <a:xfrm>
              <a:off x="1397001" y="1843088"/>
              <a:ext cx="34925" cy="65088"/>
            </a:xfrm>
            <a:custGeom>
              <a:cxnLst>
                <a:cxn ang="0">
                  <a:pos x="9" y="0"/>
                </a:cxn>
                <a:cxn ang="0">
                  <a:pos x="6" y="24"/>
                </a:cxn>
                <a:cxn ang="0">
                  <a:pos x="0" y="6"/>
                </a:cxn>
                <a:cxn ang="0">
                  <a:pos x="9" y="0"/>
                </a:cxn>
              </a:cxnLst>
              <a:rect b="b" l="0" r="r" t="0"/>
              <a:pathLst>
                <a:path h="24" w="13">
                  <a:moveTo>
                    <a:pt x="9" y="0"/>
                  </a:moveTo>
                  <a:cubicBezTo>
                    <a:pt x="7" y="7"/>
                    <a:pt x="13" y="22"/>
                    <a:pt x="6" y="24"/>
                  </a:cubicBezTo>
                  <a:cubicBezTo>
                    <a:pt x="4" y="18"/>
                    <a:pt x="11" y="3"/>
                    <a:pt x="0" y="6"/>
                  </a:cubicBezTo>
                  <a:cubicBezTo>
                    <a:pt x="2" y="3"/>
                    <a:pt x="5" y="1"/>
                    <a:pt x="9" y="0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63" name="Freeform 114"/>
            <p:cNvSpPr/>
            <p:nvPr/>
          </p:nvSpPr>
          <p:spPr bwMode="auto">
            <a:xfrm>
              <a:off x="7439026" y="1931988"/>
              <a:ext cx="30163" cy="114300"/>
            </a:xfrm>
            <a:custGeom>
              <a:cxnLst>
                <a:cxn ang="0">
                  <a:pos x="4" y="42"/>
                </a:cxn>
                <a:cxn ang="0">
                  <a:pos x="7" y="0"/>
                </a:cxn>
                <a:cxn ang="0">
                  <a:pos x="4" y="42"/>
                </a:cxn>
              </a:cxnLst>
              <a:rect b="b" l="0" r="r" t="0"/>
              <a:pathLst>
                <a:path h="42" w="11">
                  <a:moveTo>
                    <a:pt x="4" y="42"/>
                  </a:moveTo>
                  <a:cubicBezTo>
                    <a:pt x="6" y="29"/>
                    <a:pt x="0" y="8"/>
                    <a:pt x="7" y="0"/>
                  </a:cubicBezTo>
                  <a:cubicBezTo>
                    <a:pt x="5" y="13"/>
                    <a:pt x="11" y="34"/>
                    <a:pt x="4" y="42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64" name="Freeform 115"/>
            <p:cNvSpPr/>
            <p:nvPr/>
          </p:nvSpPr>
          <p:spPr bwMode="auto">
            <a:xfrm>
              <a:off x="7894638" y="2070100"/>
              <a:ext cx="163513" cy="252413"/>
            </a:xfrm>
            <a:custGeom>
              <a:cxnLst>
                <a:cxn ang="0">
                  <a:pos x="57" y="9"/>
                </a:cxn>
                <a:cxn ang="0">
                  <a:pos x="39" y="93"/>
                </a:cxn>
                <a:cxn ang="0">
                  <a:pos x="0" y="87"/>
                </a:cxn>
                <a:cxn ang="0">
                  <a:pos x="12" y="0"/>
                </a:cxn>
                <a:cxn ang="0">
                  <a:pos x="57" y="9"/>
                </a:cxn>
              </a:cxnLst>
              <a:rect b="b" l="0" r="r" t="0"/>
              <a:pathLst>
                <a:path h="94" w="61">
                  <a:moveTo>
                    <a:pt x="57" y="9"/>
                  </a:moveTo>
                  <a:cubicBezTo>
                    <a:pt x="61" y="47"/>
                    <a:pt x="44" y="64"/>
                    <a:pt x="39" y="93"/>
                  </a:cubicBezTo>
                  <a:cubicBezTo>
                    <a:pt x="23" y="94"/>
                    <a:pt x="13" y="89"/>
                    <a:pt x="0" y="87"/>
                  </a:cubicBezTo>
                  <a:cubicBezTo>
                    <a:pt x="4" y="58"/>
                    <a:pt x="8" y="29"/>
                    <a:pt x="12" y="0"/>
                  </a:cubicBezTo>
                  <a:cubicBezTo>
                    <a:pt x="28" y="2"/>
                    <a:pt x="42" y="6"/>
                    <a:pt x="57" y="9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65" name="Freeform 116"/>
            <p:cNvSpPr/>
            <p:nvPr/>
          </p:nvSpPr>
          <p:spPr bwMode="auto">
            <a:xfrm>
              <a:off x="7561263" y="2062163"/>
              <a:ext cx="28575" cy="104775"/>
            </a:xfrm>
            <a:custGeom>
              <a:cxnLst>
                <a:cxn ang="0">
                  <a:pos x="7" y="0"/>
                </a:cxn>
                <a:cxn ang="0">
                  <a:pos x="4" y="39"/>
                </a:cxn>
                <a:cxn ang="0">
                  <a:pos x="7" y="0"/>
                </a:cxn>
              </a:cxnLst>
              <a:rect b="b" l="0" r="r" t="0"/>
              <a:pathLst>
                <a:path h="39" w="11">
                  <a:moveTo>
                    <a:pt x="7" y="0"/>
                  </a:moveTo>
                  <a:cubicBezTo>
                    <a:pt x="5" y="12"/>
                    <a:pt x="11" y="32"/>
                    <a:pt x="4" y="39"/>
                  </a:cubicBezTo>
                  <a:cubicBezTo>
                    <a:pt x="6" y="27"/>
                    <a:pt x="0" y="7"/>
                    <a:pt x="7" y="0"/>
                  </a:cubicBezTo>
                  <a:close/>
                </a:path>
              </a:pathLst>
            </a:custGeom>
            <a:solidFill>
              <a:srgbClr val="1B414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66" name="Freeform 117"/>
            <p:cNvSpPr/>
            <p:nvPr/>
          </p:nvSpPr>
          <p:spPr bwMode="auto">
            <a:xfrm>
              <a:off x="1381126" y="2093913"/>
              <a:ext cx="31750" cy="73025"/>
            </a:xfrm>
            <a:custGeom>
              <a:cxnLst>
                <a:cxn ang="0">
                  <a:pos x="9" y="0"/>
                </a:cxn>
                <a:cxn ang="0">
                  <a:pos x="0" y="27"/>
                </a:cxn>
                <a:cxn ang="0">
                  <a:pos x="0" y="21"/>
                </a:cxn>
                <a:cxn ang="0">
                  <a:pos x="9" y="0"/>
                </a:cxn>
              </a:cxnLst>
              <a:rect b="b" l="0" r="r" t="0"/>
              <a:pathLst>
                <a:path h="27" w="12">
                  <a:moveTo>
                    <a:pt x="9" y="0"/>
                  </a:moveTo>
                  <a:cubicBezTo>
                    <a:pt x="9" y="12"/>
                    <a:pt x="12" y="27"/>
                    <a:pt x="0" y="27"/>
                  </a:cubicBezTo>
                  <a:cubicBezTo>
                    <a:pt x="2" y="24"/>
                    <a:pt x="4" y="22"/>
                    <a:pt x="0" y="21"/>
                  </a:cubicBezTo>
                  <a:cubicBezTo>
                    <a:pt x="5" y="16"/>
                    <a:pt x="5" y="6"/>
                    <a:pt x="9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67" name="Freeform 118"/>
            <p:cNvSpPr/>
            <p:nvPr/>
          </p:nvSpPr>
          <p:spPr bwMode="auto">
            <a:xfrm>
              <a:off x="1757363" y="2135188"/>
              <a:ext cx="30163" cy="79375"/>
            </a:xfrm>
            <a:custGeom>
              <a:cxnLst>
                <a:cxn ang="0">
                  <a:pos x="7" y="0"/>
                </a:cxn>
                <a:cxn ang="0">
                  <a:pos x="4" y="30"/>
                </a:cxn>
                <a:cxn ang="0">
                  <a:pos x="7" y="0"/>
                </a:cxn>
              </a:cxnLst>
              <a:rect b="b" l="0" r="r" t="0"/>
              <a:pathLst>
                <a:path h="30" w="11">
                  <a:moveTo>
                    <a:pt x="7" y="0"/>
                  </a:moveTo>
                  <a:cubicBezTo>
                    <a:pt x="5" y="9"/>
                    <a:pt x="11" y="26"/>
                    <a:pt x="4" y="30"/>
                  </a:cubicBezTo>
                  <a:cubicBezTo>
                    <a:pt x="6" y="21"/>
                    <a:pt x="0" y="4"/>
                    <a:pt x="7" y="0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68" name="Freeform 119"/>
            <p:cNvSpPr/>
            <p:nvPr/>
          </p:nvSpPr>
          <p:spPr bwMode="auto">
            <a:xfrm>
              <a:off x="671513" y="2101850"/>
              <a:ext cx="19050" cy="88900"/>
            </a:xfrm>
            <a:custGeom>
              <a:cxnLst>
                <a:cxn ang="0">
                  <a:pos x="0" y="3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33"/>
                </a:cxn>
              </a:cxnLst>
              <a:rect b="b" l="0" r="r" t="0"/>
              <a:pathLst>
                <a:path h="33" w="7">
                  <a:moveTo>
                    <a:pt x="0" y="33"/>
                  </a:moveTo>
                  <a:cubicBezTo>
                    <a:pt x="0" y="22"/>
                    <a:pt x="0" y="1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" y="10"/>
                    <a:pt x="7" y="28"/>
                    <a:pt x="0" y="33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69" name="Freeform 120"/>
            <p:cNvSpPr/>
            <p:nvPr/>
          </p:nvSpPr>
          <p:spPr bwMode="auto">
            <a:xfrm>
              <a:off x="1438276" y="2198688"/>
              <a:ext cx="96838" cy="14288"/>
            </a:xfrm>
            <a:custGeom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0" y="0"/>
                </a:cxn>
              </a:cxnLst>
              <a:rect b="b" l="0" r="r" t="0"/>
              <a:pathLst>
                <a:path h="5" w="36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1" y="5"/>
                    <a:pt x="5" y="5"/>
                    <a:pt x="0" y="0"/>
                  </a:cubicBezTo>
                  <a:close/>
                </a:path>
              </a:pathLst>
            </a:custGeom>
            <a:solidFill>
              <a:srgbClr val="51798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70" name="Freeform 121"/>
            <p:cNvSpPr/>
            <p:nvPr/>
          </p:nvSpPr>
          <p:spPr bwMode="auto">
            <a:xfrm>
              <a:off x="928688" y="2314575"/>
              <a:ext cx="88900" cy="14288"/>
            </a:xfrm>
            <a:custGeom>
              <a:cxnLst>
                <a:cxn ang="0">
                  <a:pos x="0" y="5"/>
                </a:cxn>
                <a:cxn ang="0">
                  <a:pos x="33" y="5"/>
                </a:cxn>
                <a:cxn ang="0">
                  <a:pos x="0" y="5"/>
                </a:cxn>
              </a:cxnLst>
              <a:rect b="b" l="0" r="r" t="0"/>
              <a:pathLst>
                <a:path h="5" w="33">
                  <a:moveTo>
                    <a:pt x="0" y="5"/>
                  </a:moveTo>
                  <a:cubicBezTo>
                    <a:pt x="4" y="0"/>
                    <a:pt x="29" y="0"/>
                    <a:pt x="33" y="5"/>
                  </a:cubicBezTo>
                  <a:cubicBezTo>
                    <a:pt x="22" y="5"/>
                    <a:pt x="11" y="5"/>
                    <a:pt x="0" y="5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71" name="Freeform 122"/>
            <p:cNvSpPr/>
            <p:nvPr/>
          </p:nvSpPr>
          <p:spPr bwMode="auto">
            <a:xfrm>
              <a:off x="652463" y="2303463"/>
              <a:ext cx="30163" cy="80963"/>
            </a:xfrm>
            <a:custGeom>
              <a:cxnLst>
                <a:cxn ang="0">
                  <a:pos x="4" y="30"/>
                </a:cxn>
                <a:cxn ang="0">
                  <a:pos x="7" y="0"/>
                </a:cxn>
                <a:cxn ang="0">
                  <a:pos x="4" y="30"/>
                </a:cxn>
              </a:cxnLst>
              <a:rect b="b" l="0" r="r" t="0"/>
              <a:pathLst>
                <a:path h="30" w="11">
                  <a:moveTo>
                    <a:pt x="4" y="30"/>
                  </a:moveTo>
                  <a:cubicBezTo>
                    <a:pt x="6" y="21"/>
                    <a:pt x="0" y="4"/>
                    <a:pt x="7" y="0"/>
                  </a:cubicBezTo>
                  <a:cubicBezTo>
                    <a:pt x="5" y="9"/>
                    <a:pt x="11" y="26"/>
                    <a:pt x="4" y="3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72" name="Freeform 123"/>
            <p:cNvSpPr/>
            <p:nvPr/>
          </p:nvSpPr>
          <p:spPr bwMode="auto">
            <a:xfrm>
              <a:off x="7531101" y="2363788"/>
              <a:ext cx="173038" cy="287338"/>
            </a:xfrm>
            <a:custGeom>
              <a:cxnLst>
                <a:cxn ang="0">
                  <a:pos x="63" y="56"/>
                </a:cxn>
                <a:cxn ang="0">
                  <a:pos x="54" y="107"/>
                </a:cxn>
                <a:cxn ang="0">
                  <a:pos x="0" y="98"/>
                </a:cxn>
                <a:cxn ang="0">
                  <a:pos x="15" y="2"/>
                </a:cxn>
                <a:cxn ang="0">
                  <a:pos x="63" y="14"/>
                </a:cxn>
                <a:cxn ang="0">
                  <a:pos x="63" y="56"/>
                </a:cxn>
              </a:cxnLst>
              <a:rect b="b" l="0" r="r" t="0"/>
              <a:pathLst>
                <a:path h="107" w="64">
                  <a:moveTo>
                    <a:pt x="63" y="56"/>
                  </a:moveTo>
                  <a:cubicBezTo>
                    <a:pt x="64" y="77"/>
                    <a:pt x="57" y="90"/>
                    <a:pt x="54" y="107"/>
                  </a:cubicBezTo>
                  <a:cubicBezTo>
                    <a:pt x="37" y="103"/>
                    <a:pt x="16" y="103"/>
                    <a:pt x="0" y="98"/>
                  </a:cubicBezTo>
                  <a:cubicBezTo>
                    <a:pt x="5" y="66"/>
                    <a:pt x="15" y="39"/>
                    <a:pt x="15" y="2"/>
                  </a:cubicBezTo>
                  <a:cubicBezTo>
                    <a:pt x="37" y="0"/>
                    <a:pt x="50" y="7"/>
                    <a:pt x="63" y="14"/>
                  </a:cubicBezTo>
                  <a:cubicBezTo>
                    <a:pt x="63" y="28"/>
                    <a:pt x="63" y="42"/>
                    <a:pt x="63" y="56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73" name="Freeform 124"/>
            <p:cNvSpPr>
              <a:spLocks noEditPoints="1"/>
            </p:cNvSpPr>
            <p:nvPr/>
          </p:nvSpPr>
          <p:spPr bwMode="auto">
            <a:xfrm>
              <a:off x="7499351" y="2328863"/>
              <a:ext cx="228600" cy="363538"/>
            </a:xfrm>
            <a:custGeom>
              <a:cxnLst>
                <a:cxn ang="0">
                  <a:pos x="9" y="9"/>
                </a:cxn>
                <a:cxn ang="0">
                  <a:pos x="27" y="0"/>
                </a:cxn>
                <a:cxn ang="0">
                  <a:pos x="84" y="18"/>
                </a:cxn>
                <a:cxn ang="0">
                  <a:pos x="69" y="135"/>
                </a:cxn>
                <a:cxn ang="0">
                  <a:pos x="0" y="120"/>
                </a:cxn>
                <a:cxn ang="0">
                  <a:pos x="18" y="27"/>
                </a:cxn>
                <a:cxn ang="0">
                  <a:pos x="21" y="12"/>
                </a:cxn>
                <a:cxn ang="0">
                  <a:pos x="9" y="9"/>
                </a:cxn>
                <a:cxn ang="0">
                  <a:pos x="75" y="27"/>
                </a:cxn>
                <a:cxn ang="0">
                  <a:pos x="27" y="15"/>
                </a:cxn>
                <a:cxn ang="0">
                  <a:pos x="12" y="111"/>
                </a:cxn>
                <a:cxn ang="0">
                  <a:pos x="66" y="120"/>
                </a:cxn>
                <a:cxn ang="0">
                  <a:pos x="75" y="69"/>
                </a:cxn>
                <a:cxn ang="0">
                  <a:pos x="75" y="27"/>
                </a:cxn>
              </a:cxnLst>
              <a:rect b="b" l="0" r="r" t="0"/>
              <a:pathLst>
                <a:path h="135" w="85">
                  <a:moveTo>
                    <a:pt x="9" y="9"/>
                  </a:moveTo>
                  <a:cubicBezTo>
                    <a:pt x="17" y="8"/>
                    <a:pt x="18" y="0"/>
                    <a:pt x="27" y="0"/>
                  </a:cubicBezTo>
                  <a:cubicBezTo>
                    <a:pt x="36" y="16"/>
                    <a:pt x="70" y="7"/>
                    <a:pt x="84" y="18"/>
                  </a:cubicBezTo>
                  <a:cubicBezTo>
                    <a:pt x="85" y="63"/>
                    <a:pt x="83" y="105"/>
                    <a:pt x="69" y="135"/>
                  </a:cubicBezTo>
                  <a:cubicBezTo>
                    <a:pt x="55" y="121"/>
                    <a:pt x="23" y="125"/>
                    <a:pt x="0" y="120"/>
                  </a:cubicBezTo>
                  <a:cubicBezTo>
                    <a:pt x="6" y="89"/>
                    <a:pt x="17" y="63"/>
                    <a:pt x="18" y="27"/>
                  </a:cubicBezTo>
                  <a:cubicBezTo>
                    <a:pt x="25" y="28"/>
                    <a:pt x="19" y="16"/>
                    <a:pt x="21" y="12"/>
                  </a:cubicBezTo>
                  <a:cubicBezTo>
                    <a:pt x="16" y="12"/>
                    <a:pt x="10" y="13"/>
                    <a:pt x="9" y="9"/>
                  </a:cubicBezTo>
                  <a:close/>
                  <a:moveTo>
                    <a:pt x="75" y="27"/>
                  </a:moveTo>
                  <a:cubicBezTo>
                    <a:pt x="62" y="20"/>
                    <a:pt x="49" y="13"/>
                    <a:pt x="27" y="15"/>
                  </a:cubicBezTo>
                  <a:cubicBezTo>
                    <a:pt x="27" y="52"/>
                    <a:pt x="17" y="79"/>
                    <a:pt x="12" y="111"/>
                  </a:cubicBezTo>
                  <a:cubicBezTo>
                    <a:pt x="28" y="116"/>
                    <a:pt x="49" y="116"/>
                    <a:pt x="66" y="120"/>
                  </a:cubicBezTo>
                  <a:cubicBezTo>
                    <a:pt x="69" y="103"/>
                    <a:pt x="76" y="90"/>
                    <a:pt x="75" y="69"/>
                  </a:cubicBezTo>
                  <a:cubicBezTo>
                    <a:pt x="80" y="62"/>
                    <a:pt x="80" y="34"/>
                    <a:pt x="75" y="2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74" name="Freeform 125"/>
            <p:cNvSpPr>
              <a:spLocks noEditPoints="1"/>
            </p:cNvSpPr>
            <p:nvPr/>
          </p:nvSpPr>
          <p:spPr bwMode="auto">
            <a:xfrm>
              <a:off x="7773988" y="2392363"/>
              <a:ext cx="241300" cy="280988"/>
            </a:xfrm>
            <a:custGeom>
              <a:cxnLst>
                <a:cxn ang="0">
                  <a:pos x="0" y="99"/>
                </a:cxn>
                <a:cxn ang="0">
                  <a:pos x="24" y="0"/>
                </a:cxn>
                <a:cxn ang="0">
                  <a:pos x="90" y="15"/>
                </a:cxn>
                <a:cxn ang="0">
                  <a:pos x="72" y="99"/>
                </a:cxn>
                <a:cxn ang="0">
                  <a:pos x="57" y="102"/>
                </a:cxn>
                <a:cxn ang="0">
                  <a:pos x="0" y="99"/>
                </a:cxn>
                <a:cxn ang="0">
                  <a:pos x="60" y="90"/>
                </a:cxn>
                <a:cxn ang="0">
                  <a:pos x="81" y="18"/>
                </a:cxn>
                <a:cxn ang="0">
                  <a:pos x="30" y="12"/>
                </a:cxn>
                <a:cxn ang="0">
                  <a:pos x="15" y="87"/>
                </a:cxn>
                <a:cxn ang="0">
                  <a:pos x="60" y="90"/>
                </a:cxn>
              </a:cxnLst>
              <a:rect b="b" l="0" r="r" t="0"/>
              <a:pathLst>
                <a:path h="104" w="90">
                  <a:moveTo>
                    <a:pt x="0" y="99"/>
                  </a:moveTo>
                  <a:cubicBezTo>
                    <a:pt x="12" y="70"/>
                    <a:pt x="25" y="33"/>
                    <a:pt x="24" y="0"/>
                  </a:cubicBezTo>
                  <a:cubicBezTo>
                    <a:pt x="50" y="1"/>
                    <a:pt x="68" y="10"/>
                    <a:pt x="90" y="15"/>
                  </a:cubicBezTo>
                  <a:cubicBezTo>
                    <a:pt x="85" y="44"/>
                    <a:pt x="69" y="62"/>
                    <a:pt x="72" y="99"/>
                  </a:cubicBezTo>
                  <a:cubicBezTo>
                    <a:pt x="65" y="98"/>
                    <a:pt x="65" y="104"/>
                    <a:pt x="57" y="102"/>
                  </a:cubicBezTo>
                  <a:cubicBezTo>
                    <a:pt x="44" y="95"/>
                    <a:pt x="18" y="101"/>
                    <a:pt x="0" y="99"/>
                  </a:cubicBezTo>
                  <a:close/>
                  <a:moveTo>
                    <a:pt x="60" y="90"/>
                  </a:moveTo>
                  <a:cubicBezTo>
                    <a:pt x="65" y="64"/>
                    <a:pt x="76" y="44"/>
                    <a:pt x="81" y="18"/>
                  </a:cubicBezTo>
                  <a:cubicBezTo>
                    <a:pt x="66" y="14"/>
                    <a:pt x="50" y="11"/>
                    <a:pt x="30" y="12"/>
                  </a:cubicBezTo>
                  <a:cubicBezTo>
                    <a:pt x="33" y="45"/>
                    <a:pt x="21" y="63"/>
                    <a:pt x="15" y="87"/>
                  </a:cubicBezTo>
                  <a:cubicBezTo>
                    <a:pt x="7" y="97"/>
                    <a:pt x="53" y="94"/>
                    <a:pt x="60" y="90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75" name="Freeform 127"/>
            <p:cNvSpPr/>
            <p:nvPr/>
          </p:nvSpPr>
          <p:spPr bwMode="auto">
            <a:xfrm>
              <a:off x="7813676" y="2422525"/>
              <a:ext cx="177800" cy="223838"/>
            </a:xfrm>
            <a:custGeom>
              <a:cxnLst>
                <a:cxn ang="0">
                  <a:pos x="0" y="76"/>
                </a:cxn>
                <a:cxn ang="0">
                  <a:pos x="15" y="1"/>
                </a:cxn>
                <a:cxn ang="0">
                  <a:pos x="66" y="7"/>
                </a:cxn>
                <a:cxn ang="0">
                  <a:pos x="45" y="79"/>
                </a:cxn>
                <a:cxn ang="0">
                  <a:pos x="0" y="76"/>
                </a:cxn>
              </a:cxnLst>
              <a:rect b="b" l="0" r="r" t="0"/>
              <a:pathLst>
                <a:path h="83" w="66">
                  <a:moveTo>
                    <a:pt x="0" y="76"/>
                  </a:moveTo>
                  <a:cubicBezTo>
                    <a:pt x="6" y="52"/>
                    <a:pt x="18" y="34"/>
                    <a:pt x="15" y="1"/>
                  </a:cubicBezTo>
                  <a:cubicBezTo>
                    <a:pt x="35" y="0"/>
                    <a:pt x="51" y="3"/>
                    <a:pt x="66" y="7"/>
                  </a:cubicBezTo>
                  <a:cubicBezTo>
                    <a:pt x="61" y="33"/>
                    <a:pt x="50" y="53"/>
                    <a:pt x="45" y="79"/>
                  </a:cubicBezTo>
                  <a:cubicBezTo>
                    <a:pt x="31" y="77"/>
                    <a:pt x="9" y="83"/>
                    <a:pt x="0" y="76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76" name="Freeform 128"/>
            <p:cNvSpPr/>
            <p:nvPr/>
          </p:nvSpPr>
          <p:spPr bwMode="auto">
            <a:xfrm>
              <a:off x="808038" y="2384425"/>
              <a:ext cx="14288" cy="122238"/>
            </a:xfrm>
            <a:custGeom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0" y="0"/>
                </a:cxn>
              </a:cxnLst>
              <a:rect b="b" l="0" r="r" t="0"/>
              <a:pathLst>
                <a:path h="45" w="5">
                  <a:moveTo>
                    <a:pt x="0" y="0"/>
                  </a:moveTo>
                  <a:cubicBezTo>
                    <a:pt x="5" y="8"/>
                    <a:pt x="5" y="37"/>
                    <a:pt x="0" y="45"/>
                  </a:cubicBezTo>
                  <a:cubicBezTo>
                    <a:pt x="0" y="30"/>
                    <a:pt x="0" y="15"/>
                    <a:pt x="0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77" name="Freeform 130"/>
            <p:cNvSpPr/>
            <p:nvPr/>
          </p:nvSpPr>
          <p:spPr bwMode="auto">
            <a:xfrm>
              <a:off x="7700963" y="2400300"/>
              <a:ext cx="12700" cy="114300"/>
            </a:xfrm>
            <a:custGeom>
              <a:cxnLst>
                <a:cxn ang="0">
                  <a:pos x="0" y="42"/>
                </a:cxn>
                <a:cxn ang="0">
                  <a:pos x="0" y="0"/>
                </a:cxn>
                <a:cxn ang="0">
                  <a:pos x="0" y="42"/>
                </a:cxn>
              </a:cxnLst>
              <a:rect b="b" l="0" r="r" t="0"/>
              <a:pathLst>
                <a:path h="42" w="5">
                  <a:moveTo>
                    <a:pt x="0" y="42"/>
                  </a:moveTo>
                  <a:cubicBezTo>
                    <a:pt x="0" y="28"/>
                    <a:pt x="0" y="14"/>
                    <a:pt x="0" y="0"/>
                  </a:cubicBezTo>
                  <a:cubicBezTo>
                    <a:pt x="5" y="7"/>
                    <a:pt x="5" y="35"/>
                    <a:pt x="0" y="42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78" name="Freeform 131"/>
            <p:cNvSpPr/>
            <p:nvPr/>
          </p:nvSpPr>
          <p:spPr bwMode="auto">
            <a:xfrm>
              <a:off x="1171576" y="2508250"/>
              <a:ext cx="80963" cy="14288"/>
            </a:xfrm>
            <a:custGeom>
              <a:cxnLst>
                <a:cxn ang="0">
                  <a:pos x="0" y="5"/>
                </a:cxn>
                <a:cxn ang="0">
                  <a:pos x="30" y="5"/>
                </a:cxn>
                <a:cxn ang="0">
                  <a:pos x="0" y="5"/>
                </a:cxn>
              </a:cxnLst>
              <a:rect b="b" l="0" r="r" t="0"/>
              <a:pathLst>
                <a:path h="5" w="30">
                  <a:moveTo>
                    <a:pt x="0" y="5"/>
                  </a:moveTo>
                  <a:cubicBezTo>
                    <a:pt x="3" y="0"/>
                    <a:pt x="27" y="0"/>
                    <a:pt x="30" y="5"/>
                  </a:cubicBezTo>
                  <a:cubicBezTo>
                    <a:pt x="20" y="5"/>
                    <a:pt x="10" y="5"/>
                    <a:pt x="0" y="5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79" name="Freeform 132"/>
            <p:cNvSpPr/>
            <p:nvPr/>
          </p:nvSpPr>
          <p:spPr bwMode="auto">
            <a:xfrm>
              <a:off x="1139826" y="2522538"/>
              <a:ext cx="185738" cy="330200"/>
            </a:xfrm>
            <a:custGeom>
              <a:cxnLst>
                <a:cxn ang="0">
                  <a:pos x="42" y="0"/>
                </a:cxn>
                <a:cxn ang="0">
                  <a:pos x="69" y="0"/>
                </a:cxn>
                <a:cxn ang="0">
                  <a:pos x="69" y="111"/>
                </a:cxn>
                <a:cxn ang="0">
                  <a:pos x="0" y="123"/>
                </a:cxn>
                <a:cxn ang="0">
                  <a:pos x="12" y="0"/>
                </a:cxn>
                <a:cxn ang="0">
                  <a:pos x="42" y="0"/>
                </a:cxn>
              </a:cxnLst>
              <a:rect b="b" l="0" r="r" t="0"/>
              <a:pathLst>
                <a:path h="123" w="69">
                  <a:moveTo>
                    <a:pt x="42" y="0"/>
                  </a:moveTo>
                  <a:cubicBezTo>
                    <a:pt x="51" y="0"/>
                    <a:pt x="60" y="0"/>
                    <a:pt x="69" y="0"/>
                  </a:cubicBezTo>
                  <a:cubicBezTo>
                    <a:pt x="69" y="37"/>
                    <a:pt x="69" y="74"/>
                    <a:pt x="69" y="111"/>
                  </a:cubicBezTo>
                  <a:cubicBezTo>
                    <a:pt x="44" y="113"/>
                    <a:pt x="25" y="121"/>
                    <a:pt x="0" y="123"/>
                  </a:cubicBezTo>
                  <a:cubicBezTo>
                    <a:pt x="4" y="82"/>
                    <a:pt x="1" y="34"/>
                    <a:pt x="12" y="0"/>
                  </a:cubicBezTo>
                  <a:cubicBezTo>
                    <a:pt x="22" y="0"/>
                    <a:pt x="32" y="0"/>
                    <a:pt x="42" y="0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80" name="Freeform 133"/>
            <p:cNvSpPr/>
            <p:nvPr/>
          </p:nvSpPr>
          <p:spPr bwMode="auto">
            <a:xfrm>
              <a:off x="1782763" y="2522538"/>
              <a:ext cx="28575" cy="120650"/>
            </a:xfrm>
            <a:custGeom>
              <a:cxnLst>
                <a:cxn ang="0">
                  <a:pos x="4" y="0"/>
                </a:cxn>
                <a:cxn ang="0">
                  <a:pos x="7" y="45"/>
                </a:cxn>
                <a:cxn ang="0">
                  <a:pos x="4" y="0"/>
                </a:cxn>
              </a:cxnLst>
              <a:rect b="b" l="0" r="r" t="0"/>
              <a:pathLst>
                <a:path h="45" w="11">
                  <a:moveTo>
                    <a:pt x="4" y="0"/>
                  </a:moveTo>
                  <a:cubicBezTo>
                    <a:pt x="11" y="9"/>
                    <a:pt x="5" y="31"/>
                    <a:pt x="7" y="45"/>
                  </a:cubicBezTo>
                  <a:cubicBezTo>
                    <a:pt x="0" y="36"/>
                    <a:pt x="6" y="14"/>
                    <a:pt x="4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81" name="Freeform 134"/>
            <p:cNvSpPr/>
            <p:nvPr/>
          </p:nvSpPr>
          <p:spPr bwMode="auto">
            <a:xfrm>
              <a:off x="8158163" y="2506663"/>
              <a:ext cx="26988" cy="104775"/>
            </a:xfrm>
            <a:custGeom>
              <a:cxnLst>
                <a:cxn ang="0">
                  <a:pos x="10" y="9"/>
                </a:cxn>
                <a:cxn ang="0">
                  <a:pos x="10" y="27"/>
                </a:cxn>
                <a:cxn ang="0">
                  <a:pos x="7" y="39"/>
                </a:cxn>
                <a:cxn ang="0">
                  <a:pos x="4" y="39"/>
                </a:cxn>
                <a:cxn ang="0">
                  <a:pos x="7" y="0"/>
                </a:cxn>
                <a:cxn ang="0">
                  <a:pos x="10" y="9"/>
                </a:cxn>
              </a:cxnLst>
              <a:rect b="b" l="0" r="r" t="0"/>
              <a:pathLst>
                <a:path h="39" w="10">
                  <a:moveTo>
                    <a:pt x="10" y="9"/>
                  </a:moveTo>
                  <a:cubicBezTo>
                    <a:pt x="10" y="15"/>
                    <a:pt x="10" y="21"/>
                    <a:pt x="10" y="27"/>
                  </a:cubicBezTo>
                  <a:cubicBezTo>
                    <a:pt x="6" y="28"/>
                    <a:pt x="8" y="35"/>
                    <a:pt x="7" y="39"/>
                  </a:cubicBezTo>
                  <a:cubicBezTo>
                    <a:pt x="6" y="39"/>
                    <a:pt x="5" y="39"/>
                    <a:pt x="4" y="39"/>
                  </a:cubicBezTo>
                  <a:cubicBezTo>
                    <a:pt x="6" y="27"/>
                    <a:pt x="0" y="7"/>
                    <a:pt x="7" y="0"/>
                  </a:cubicBezTo>
                  <a:cubicBezTo>
                    <a:pt x="7" y="4"/>
                    <a:pt x="6" y="9"/>
                    <a:pt x="10" y="9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82" name="Freeform 135"/>
            <p:cNvSpPr/>
            <p:nvPr/>
          </p:nvSpPr>
          <p:spPr bwMode="auto">
            <a:xfrm>
              <a:off x="644526" y="2465388"/>
              <a:ext cx="28575" cy="96838"/>
            </a:xfrm>
            <a:custGeom>
              <a:cxnLst>
                <a:cxn ang="0">
                  <a:pos x="4" y="36"/>
                </a:cxn>
                <a:cxn ang="0">
                  <a:pos x="7" y="0"/>
                </a:cxn>
                <a:cxn ang="0">
                  <a:pos x="4" y="36"/>
                </a:cxn>
              </a:cxnLst>
              <a:rect b="b" l="0" r="r" t="0"/>
              <a:pathLst>
                <a:path h="36" w="11">
                  <a:moveTo>
                    <a:pt x="4" y="36"/>
                  </a:moveTo>
                  <a:cubicBezTo>
                    <a:pt x="6" y="25"/>
                    <a:pt x="0" y="6"/>
                    <a:pt x="7" y="0"/>
                  </a:cubicBezTo>
                  <a:cubicBezTo>
                    <a:pt x="5" y="11"/>
                    <a:pt x="11" y="30"/>
                    <a:pt x="4" y="36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83" name="Freeform 136"/>
            <p:cNvSpPr>
              <a:spLocks noEditPoints="1"/>
            </p:cNvSpPr>
            <p:nvPr/>
          </p:nvSpPr>
          <p:spPr bwMode="auto">
            <a:xfrm>
              <a:off x="1404938" y="2551113"/>
              <a:ext cx="188913" cy="301625"/>
            </a:xfrm>
            <a:custGeom>
              <a:cxnLst>
                <a:cxn ang="0">
                  <a:pos x="0" y="100"/>
                </a:cxn>
                <a:cxn ang="0">
                  <a:pos x="9" y="4"/>
                </a:cxn>
                <a:cxn ang="0">
                  <a:pos x="66" y="7"/>
                </a:cxn>
                <a:cxn ang="0">
                  <a:pos x="69" y="103"/>
                </a:cxn>
                <a:cxn ang="0">
                  <a:pos x="66" y="112"/>
                </a:cxn>
                <a:cxn ang="0">
                  <a:pos x="36" y="106"/>
                </a:cxn>
                <a:cxn ang="0">
                  <a:pos x="0" y="100"/>
                </a:cxn>
                <a:cxn ang="0">
                  <a:pos x="15" y="16"/>
                </a:cxn>
                <a:cxn ang="0">
                  <a:pos x="18" y="100"/>
                </a:cxn>
                <a:cxn ang="0">
                  <a:pos x="60" y="103"/>
                </a:cxn>
                <a:cxn ang="0">
                  <a:pos x="60" y="85"/>
                </a:cxn>
                <a:cxn ang="0">
                  <a:pos x="60" y="13"/>
                </a:cxn>
                <a:cxn ang="0">
                  <a:pos x="15" y="16"/>
                </a:cxn>
              </a:cxnLst>
              <a:rect b="b" l="0" r="r" t="0"/>
              <a:pathLst>
                <a:path h="112" w="70">
                  <a:moveTo>
                    <a:pt x="0" y="100"/>
                  </a:moveTo>
                  <a:cubicBezTo>
                    <a:pt x="14" y="89"/>
                    <a:pt x="0" y="35"/>
                    <a:pt x="9" y="4"/>
                  </a:cubicBezTo>
                  <a:cubicBezTo>
                    <a:pt x="27" y="6"/>
                    <a:pt x="53" y="0"/>
                    <a:pt x="66" y="7"/>
                  </a:cubicBezTo>
                  <a:cubicBezTo>
                    <a:pt x="68" y="38"/>
                    <a:pt x="62" y="77"/>
                    <a:pt x="69" y="103"/>
                  </a:cubicBezTo>
                  <a:cubicBezTo>
                    <a:pt x="70" y="108"/>
                    <a:pt x="66" y="108"/>
                    <a:pt x="66" y="112"/>
                  </a:cubicBezTo>
                  <a:cubicBezTo>
                    <a:pt x="59" y="107"/>
                    <a:pt x="50" y="104"/>
                    <a:pt x="36" y="106"/>
                  </a:cubicBezTo>
                  <a:cubicBezTo>
                    <a:pt x="31" y="97"/>
                    <a:pt x="5" y="109"/>
                    <a:pt x="0" y="100"/>
                  </a:cubicBezTo>
                  <a:close/>
                  <a:moveTo>
                    <a:pt x="15" y="16"/>
                  </a:moveTo>
                  <a:cubicBezTo>
                    <a:pt x="13" y="47"/>
                    <a:pt x="19" y="70"/>
                    <a:pt x="18" y="100"/>
                  </a:cubicBezTo>
                  <a:cubicBezTo>
                    <a:pt x="32" y="101"/>
                    <a:pt x="51" y="97"/>
                    <a:pt x="60" y="103"/>
                  </a:cubicBezTo>
                  <a:cubicBezTo>
                    <a:pt x="60" y="97"/>
                    <a:pt x="60" y="91"/>
                    <a:pt x="60" y="85"/>
                  </a:cubicBezTo>
                  <a:cubicBezTo>
                    <a:pt x="60" y="61"/>
                    <a:pt x="60" y="37"/>
                    <a:pt x="60" y="13"/>
                  </a:cubicBezTo>
                  <a:cubicBezTo>
                    <a:pt x="46" y="15"/>
                    <a:pt x="24" y="9"/>
                    <a:pt x="15" y="1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84" name="Freeform 137"/>
            <p:cNvSpPr/>
            <p:nvPr/>
          </p:nvSpPr>
          <p:spPr bwMode="auto">
            <a:xfrm>
              <a:off x="1757363" y="2514600"/>
              <a:ext cx="30163" cy="79375"/>
            </a:xfrm>
            <a:custGeom>
              <a:cxnLst>
                <a:cxn ang="0">
                  <a:pos x="4" y="0"/>
                </a:cxn>
                <a:cxn ang="0">
                  <a:pos x="7" y="30"/>
                </a:cxn>
                <a:cxn ang="0">
                  <a:pos x="4" y="0"/>
                </a:cxn>
              </a:cxnLst>
              <a:rect b="b" l="0" r="r" t="0"/>
              <a:pathLst>
                <a:path h="30" w="11">
                  <a:moveTo>
                    <a:pt x="4" y="0"/>
                  </a:moveTo>
                  <a:cubicBezTo>
                    <a:pt x="11" y="4"/>
                    <a:pt x="5" y="21"/>
                    <a:pt x="7" y="30"/>
                  </a:cubicBezTo>
                  <a:cubicBezTo>
                    <a:pt x="0" y="26"/>
                    <a:pt x="6" y="9"/>
                    <a:pt x="4" y="0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85" name="Freeform 138"/>
            <p:cNvSpPr/>
            <p:nvPr/>
          </p:nvSpPr>
          <p:spPr bwMode="auto">
            <a:xfrm>
              <a:off x="4997451" y="2616200"/>
              <a:ext cx="136525" cy="236538"/>
            </a:xfrm>
            <a:custGeom>
              <a:cxnLst>
                <a:cxn ang="0">
                  <a:pos x="51" y="7"/>
                </a:cxn>
                <a:cxn ang="0">
                  <a:pos x="30" y="88"/>
                </a:cxn>
                <a:cxn ang="0">
                  <a:pos x="0" y="82"/>
                </a:cxn>
                <a:cxn ang="0">
                  <a:pos x="6" y="1"/>
                </a:cxn>
                <a:cxn ang="0">
                  <a:pos x="51" y="7"/>
                </a:cxn>
              </a:cxnLst>
              <a:rect b="b" l="0" r="r" t="0"/>
              <a:pathLst>
                <a:path h="88" w="51">
                  <a:moveTo>
                    <a:pt x="51" y="7"/>
                  </a:moveTo>
                  <a:cubicBezTo>
                    <a:pt x="45" y="35"/>
                    <a:pt x="38" y="62"/>
                    <a:pt x="30" y="88"/>
                  </a:cubicBezTo>
                  <a:cubicBezTo>
                    <a:pt x="23" y="83"/>
                    <a:pt x="7" y="87"/>
                    <a:pt x="0" y="82"/>
                  </a:cubicBezTo>
                  <a:cubicBezTo>
                    <a:pt x="4" y="57"/>
                    <a:pt x="8" y="32"/>
                    <a:pt x="6" y="1"/>
                  </a:cubicBezTo>
                  <a:cubicBezTo>
                    <a:pt x="24" y="0"/>
                    <a:pt x="40" y="1"/>
                    <a:pt x="51" y="7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86" name="Freeform 139"/>
            <p:cNvSpPr>
              <a:spLocks noEditPoints="1"/>
            </p:cNvSpPr>
            <p:nvPr/>
          </p:nvSpPr>
          <p:spPr bwMode="auto">
            <a:xfrm>
              <a:off x="5448301" y="2593975"/>
              <a:ext cx="211138" cy="307975"/>
            </a:xfrm>
            <a:custGeom>
              <a:cxnLst>
                <a:cxn ang="0">
                  <a:pos x="75" y="9"/>
                </a:cxn>
                <a:cxn ang="0">
                  <a:pos x="78" y="9"/>
                </a:cxn>
                <a:cxn ang="0">
                  <a:pos x="66" y="114"/>
                </a:cxn>
                <a:cxn ang="0">
                  <a:pos x="63" y="96"/>
                </a:cxn>
                <a:cxn ang="0">
                  <a:pos x="0" y="99"/>
                </a:cxn>
                <a:cxn ang="0">
                  <a:pos x="18" y="18"/>
                </a:cxn>
                <a:cxn ang="0">
                  <a:pos x="6" y="12"/>
                </a:cxn>
                <a:cxn ang="0">
                  <a:pos x="24" y="0"/>
                </a:cxn>
                <a:cxn ang="0">
                  <a:pos x="75" y="9"/>
                </a:cxn>
                <a:cxn ang="0">
                  <a:pos x="69" y="18"/>
                </a:cxn>
                <a:cxn ang="0">
                  <a:pos x="24" y="15"/>
                </a:cxn>
                <a:cxn ang="0">
                  <a:pos x="15" y="90"/>
                </a:cxn>
                <a:cxn ang="0">
                  <a:pos x="24" y="90"/>
                </a:cxn>
                <a:cxn ang="0">
                  <a:pos x="66" y="90"/>
                </a:cxn>
                <a:cxn ang="0">
                  <a:pos x="69" y="48"/>
                </a:cxn>
                <a:cxn ang="0">
                  <a:pos x="69" y="18"/>
                </a:cxn>
              </a:cxnLst>
              <a:rect b="b" l="0" r="r" t="0"/>
              <a:pathLst>
                <a:path h="114" w="78">
                  <a:moveTo>
                    <a:pt x="75" y="9"/>
                  </a:moveTo>
                  <a:cubicBezTo>
                    <a:pt x="76" y="9"/>
                    <a:pt x="77" y="9"/>
                    <a:pt x="78" y="9"/>
                  </a:cubicBezTo>
                  <a:cubicBezTo>
                    <a:pt x="76" y="46"/>
                    <a:pt x="77" y="86"/>
                    <a:pt x="66" y="114"/>
                  </a:cubicBezTo>
                  <a:cubicBezTo>
                    <a:pt x="52" y="114"/>
                    <a:pt x="67" y="105"/>
                    <a:pt x="63" y="96"/>
                  </a:cubicBezTo>
                  <a:cubicBezTo>
                    <a:pt x="45" y="99"/>
                    <a:pt x="14" y="102"/>
                    <a:pt x="0" y="99"/>
                  </a:cubicBezTo>
                  <a:cubicBezTo>
                    <a:pt x="13" y="79"/>
                    <a:pt x="10" y="43"/>
                    <a:pt x="18" y="18"/>
                  </a:cubicBezTo>
                  <a:cubicBezTo>
                    <a:pt x="17" y="13"/>
                    <a:pt x="13" y="11"/>
                    <a:pt x="6" y="12"/>
                  </a:cubicBezTo>
                  <a:cubicBezTo>
                    <a:pt x="14" y="10"/>
                    <a:pt x="16" y="2"/>
                    <a:pt x="24" y="0"/>
                  </a:cubicBezTo>
                  <a:cubicBezTo>
                    <a:pt x="25" y="19"/>
                    <a:pt x="60" y="4"/>
                    <a:pt x="75" y="9"/>
                  </a:cubicBezTo>
                  <a:close/>
                  <a:moveTo>
                    <a:pt x="69" y="18"/>
                  </a:moveTo>
                  <a:cubicBezTo>
                    <a:pt x="51" y="20"/>
                    <a:pt x="40" y="15"/>
                    <a:pt x="24" y="15"/>
                  </a:cubicBezTo>
                  <a:cubicBezTo>
                    <a:pt x="26" y="45"/>
                    <a:pt x="17" y="64"/>
                    <a:pt x="15" y="90"/>
                  </a:cubicBezTo>
                  <a:cubicBezTo>
                    <a:pt x="18" y="90"/>
                    <a:pt x="21" y="90"/>
                    <a:pt x="24" y="90"/>
                  </a:cubicBezTo>
                  <a:cubicBezTo>
                    <a:pt x="31" y="95"/>
                    <a:pt x="59" y="95"/>
                    <a:pt x="66" y="90"/>
                  </a:cubicBezTo>
                  <a:cubicBezTo>
                    <a:pt x="66" y="75"/>
                    <a:pt x="71" y="65"/>
                    <a:pt x="69" y="48"/>
                  </a:cubicBezTo>
                  <a:cubicBezTo>
                    <a:pt x="74" y="45"/>
                    <a:pt x="74" y="21"/>
                    <a:pt x="69" y="1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87" name="Freeform 140"/>
            <p:cNvSpPr>
              <a:spLocks noEditPoints="1"/>
            </p:cNvSpPr>
            <p:nvPr/>
          </p:nvSpPr>
          <p:spPr bwMode="auto">
            <a:xfrm>
              <a:off x="5172076" y="2616200"/>
              <a:ext cx="236538" cy="269875"/>
            </a:xfrm>
            <a:custGeom>
              <a:cxnLst>
                <a:cxn ang="0">
                  <a:pos x="13" y="1"/>
                </a:cxn>
                <a:cxn ang="0">
                  <a:pos x="88" y="4"/>
                </a:cxn>
                <a:cxn ang="0">
                  <a:pos x="73" y="43"/>
                </a:cxn>
                <a:cxn ang="0">
                  <a:pos x="64" y="100"/>
                </a:cxn>
                <a:cxn ang="0">
                  <a:pos x="1" y="97"/>
                </a:cxn>
                <a:cxn ang="0">
                  <a:pos x="10" y="85"/>
                </a:cxn>
                <a:cxn ang="0">
                  <a:pos x="13" y="46"/>
                </a:cxn>
                <a:cxn ang="0">
                  <a:pos x="13" y="1"/>
                </a:cxn>
                <a:cxn ang="0">
                  <a:pos x="64" y="58"/>
                </a:cxn>
                <a:cxn ang="0">
                  <a:pos x="70" y="13"/>
                </a:cxn>
                <a:cxn ang="0">
                  <a:pos x="19" y="7"/>
                </a:cxn>
                <a:cxn ang="0">
                  <a:pos x="19" y="85"/>
                </a:cxn>
                <a:cxn ang="0">
                  <a:pos x="61" y="88"/>
                </a:cxn>
                <a:cxn ang="0">
                  <a:pos x="64" y="58"/>
                </a:cxn>
              </a:cxnLst>
              <a:rect b="b" l="0" r="r" t="0"/>
              <a:pathLst>
                <a:path h="100" w="88">
                  <a:moveTo>
                    <a:pt x="13" y="1"/>
                  </a:moveTo>
                  <a:cubicBezTo>
                    <a:pt x="40" y="0"/>
                    <a:pt x="65" y="1"/>
                    <a:pt x="88" y="4"/>
                  </a:cubicBezTo>
                  <a:cubicBezTo>
                    <a:pt x="81" y="15"/>
                    <a:pt x="70" y="22"/>
                    <a:pt x="73" y="43"/>
                  </a:cubicBezTo>
                  <a:cubicBezTo>
                    <a:pt x="62" y="54"/>
                    <a:pt x="79" y="93"/>
                    <a:pt x="64" y="100"/>
                  </a:cubicBezTo>
                  <a:cubicBezTo>
                    <a:pt x="52" y="98"/>
                    <a:pt x="13" y="91"/>
                    <a:pt x="1" y="97"/>
                  </a:cubicBezTo>
                  <a:cubicBezTo>
                    <a:pt x="0" y="89"/>
                    <a:pt x="0" y="82"/>
                    <a:pt x="10" y="85"/>
                  </a:cubicBezTo>
                  <a:cubicBezTo>
                    <a:pt x="17" y="78"/>
                    <a:pt x="11" y="58"/>
                    <a:pt x="13" y="46"/>
                  </a:cubicBezTo>
                  <a:cubicBezTo>
                    <a:pt x="13" y="31"/>
                    <a:pt x="13" y="16"/>
                    <a:pt x="13" y="1"/>
                  </a:cubicBezTo>
                  <a:close/>
                  <a:moveTo>
                    <a:pt x="64" y="58"/>
                  </a:moveTo>
                  <a:cubicBezTo>
                    <a:pt x="63" y="40"/>
                    <a:pt x="67" y="27"/>
                    <a:pt x="70" y="13"/>
                  </a:cubicBezTo>
                  <a:cubicBezTo>
                    <a:pt x="55" y="9"/>
                    <a:pt x="38" y="7"/>
                    <a:pt x="19" y="7"/>
                  </a:cubicBezTo>
                  <a:cubicBezTo>
                    <a:pt x="19" y="33"/>
                    <a:pt x="19" y="59"/>
                    <a:pt x="19" y="85"/>
                  </a:cubicBezTo>
                  <a:cubicBezTo>
                    <a:pt x="36" y="83"/>
                    <a:pt x="45" y="89"/>
                    <a:pt x="61" y="88"/>
                  </a:cubicBezTo>
                  <a:cubicBezTo>
                    <a:pt x="68" y="84"/>
                    <a:pt x="62" y="67"/>
                    <a:pt x="64" y="5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88" name="Freeform 141"/>
            <p:cNvSpPr/>
            <p:nvPr/>
          </p:nvSpPr>
          <p:spPr bwMode="auto">
            <a:xfrm>
              <a:off x="7791451" y="2627313"/>
              <a:ext cx="142875" cy="26988"/>
            </a:xfrm>
            <a:custGeom>
              <a:cxnLst>
                <a:cxn ang="0">
                  <a:pos x="8" y="0"/>
                </a:cxn>
                <a:cxn ang="0">
                  <a:pos x="53" y="3"/>
                </a:cxn>
                <a:cxn ang="0">
                  <a:pos x="8" y="0"/>
                </a:cxn>
              </a:cxnLst>
              <a:rect b="b" l="0" r="r" t="0"/>
              <a:pathLst>
                <a:path h="10" w="52">
                  <a:moveTo>
                    <a:pt x="8" y="0"/>
                  </a:moveTo>
                  <a:cubicBezTo>
                    <a:pt x="17" y="7"/>
                    <a:pt x="39" y="1"/>
                    <a:pt x="53" y="3"/>
                  </a:cubicBezTo>
                  <a:cubicBezTo>
                    <a:pt x="46" y="7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51798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89" name="Freeform 142"/>
            <p:cNvSpPr/>
            <p:nvPr/>
          </p:nvSpPr>
          <p:spPr bwMode="auto">
            <a:xfrm>
              <a:off x="5222876" y="2635250"/>
              <a:ext cx="138113" cy="220663"/>
            </a:xfrm>
            <a:custGeom>
              <a:cxnLst>
                <a:cxn ang="0">
                  <a:pos x="42" y="81"/>
                </a:cxn>
                <a:cxn ang="0">
                  <a:pos x="0" y="78"/>
                </a:cxn>
                <a:cxn ang="0">
                  <a:pos x="0" y="0"/>
                </a:cxn>
                <a:cxn ang="0">
                  <a:pos x="51" y="6"/>
                </a:cxn>
                <a:cxn ang="0">
                  <a:pos x="45" y="51"/>
                </a:cxn>
                <a:cxn ang="0">
                  <a:pos x="42" y="81"/>
                </a:cxn>
              </a:cxnLst>
              <a:rect b="b" l="0" r="r" t="0"/>
              <a:pathLst>
                <a:path h="82" w="51">
                  <a:moveTo>
                    <a:pt x="42" y="81"/>
                  </a:moveTo>
                  <a:cubicBezTo>
                    <a:pt x="26" y="82"/>
                    <a:pt x="17" y="76"/>
                    <a:pt x="0" y="78"/>
                  </a:cubicBezTo>
                  <a:cubicBezTo>
                    <a:pt x="0" y="52"/>
                    <a:pt x="0" y="26"/>
                    <a:pt x="0" y="0"/>
                  </a:cubicBezTo>
                  <a:cubicBezTo>
                    <a:pt x="19" y="0"/>
                    <a:pt x="36" y="2"/>
                    <a:pt x="51" y="6"/>
                  </a:cubicBezTo>
                  <a:cubicBezTo>
                    <a:pt x="48" y="20"/>
                    <a:pt x="44" y="33"/>
                    <a:pt x="45" y="51"/>
                  </a:cubicBezTo>
                  <a:cubicBezTo>
                    <a:pt x="38" y="55"/>
                    <a:pt x="44" y="72"/>
                    <a:pt x="42" y="81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90" name="Freeform 144"/>
            <p:cNvSpPr/>
            <p:nvPr/>
          </p:nvSpPr>
          <p:spPr bwMode="auto">
            <a:xfrm>
              <a:off x="5634038" y="2643188"/>
              <a:ext cx="14288" cy="80963"/>
            </a:xfrm>
            <a:custGeom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0" y="0"/>
                </a:cxn>
              </a:cxnLst>
              <a:rect b="b" l="0" r="r" t="0"/>
              <a:pathLst>
                <a:path h="30" w="5">
                  <a:moveTo>
                    <a:pt x="0" y="0"/>
                  </a:moveTo>
                  <a:cubicBezTo>
                    <a:pt x="5" y="3"/>
                    <a:pt x="5" y="27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3151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91" name="Freeform 145"/>
            <p:cNvSpPr/>
            <p:nvPr/>
          </p:nvSpPr>
          <p:spPr bwMode="auto">
            <a:xfrm>
              <a:off x="1946276" y="2655888"/>
              <a:ext cx="146050" cy="269875"/>
            </a:xfrm>
            <a:custGeom>
              <a:cxnLst>
                <a:cxn ang="0">
                  <a:pos x="9" y="34"/>
                </a:cxn>
                <a:cxn ang="0">
                  <a:pos x="9" y="1"/>
                </a:cxn>
                <a:cxn ang="0">
                  <a:pos x="54" y="4"/>
                </a:cxn>
                <a:cxn ang="0">
                  <a:pos x="51" y="61"/>
                </a:cxn>
                <a:cxn ang="0">
                  <a:pos x="48" y="97"/>
                </a:cxn>
                <a:cxn ang="0">
                  <a:pos x="48" y="100"/>
                </a:cxn>
                <a:cxn ang="0">
                  <a:pos x="0" y="94"/>
                </a:cxn>
                <a:cxn ang="0">
                  <a:pos x="6" y="67"/>
                </a:cxn>
                <a:cxn ang="0">
                  <a:pos x="9" y="34"/>
                </a:cxn>
              </a:cxnLst>
              <a:rect b="b" l="0" r="r" t="0"/>
              <a:pathLst>
                <a:path h="100" w="54">
                  <a:moveTo>
                    <a:pt x="9" y="34"/>
                  </a:moveTo>
                  <a:cubicBezTo>
                    <a:pt x="9" y="23"/>
                    <a:pt x="9" y="12"/>
                    <a:pt x="9" y="1"/>
                  </a:cubicBezTo>
                  <a:cubicBezTo>
                    <a:pt x="26" y="0"/>
                    <a:pt x="36" y="6"/>
                    <a:pt x="54" y="4"/>
                  </a:cubicBezTo>
                  <a:cubicBezTo>
                    <a:pt x="48" y="18"/>
                    <a:pt x="52" y="42"/>
                    <a:pt x="51" y="61"/>
                  </a:cubicBezTo>
                  <a:cubicBezTo>
                    <a:pt x="44" y="67"/>
                    <a:pt x="50" y="86"/>
                    <a:pt x="48" y="97"/>
                  </a:cubicBezTo>
                  <a:cubicBezTo>
                    <a:pt x="48" y="98"/>
                    <a:pt x="48" y="99"/>
                    <a:pt x="48" y="100"/>
                  </a:cubicBezTo>
                  <a:cubicBezTo>
                    <a:pt x="32" y="98"/>
                    <a:pt x="19" y="93"/>
                    <a:pt x="0" y="94"/>
                  </a:cubicBezTo>
                  <a:cubicBezTo>
                    <a:pt x="0" y="83"/>
                    <a:pt x="5" y="77"/>
                    <a:pt x="6" y="67"/>
                  </a:cubicBezTo>
                  <a:cubicBezTo>
                    <a:pt x="13" y="62"/>
                    <a:pt x="7" y="44"/>
                    <a:pt x="9" y="34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92" name="Freeform 146"/>
            <p:cNvSpPr>
              <a:spLocks noEditPoints="1"/>
            </p:cNvSpPr>
            <p:nvPr/>
          </p:nvSpPr>
          <p:spPr bwMode="auto">
            <a:xfrm>
              <a:off x="4956176" y="2593975"/>
              <a:ext cx="200025" cy="320675"/>
            </a:xfrm>
            <a:custGeom>
              <a:cxnLst>
                <a:cxn ang="0">
                  <a:pos x="54" y="93"/>
                </a:cxn>
                <a:cxn ang="0">
                  <a:pos x="63" y="108"/>
                </a:cxn>
                <a:cxn ang="0">
                  <a:pos x="15" y="99"/>
                </a:cxn>
                <a:cxn ang="0">
                  <a:pos x="0" y="117"/>
                </a:cxn>
                <a:cxn ang="0">
                  <a:pos x="3" y="27"/>
                </a:cxn>
                <a:cxn ang="0">
                  <a:pos x="12" y="0"/>
                </a:cxn>
                <a:cxn ang="0">
                  <a:pos x="72" y="3"/>
                </a:cxn>
                <a:cxn ang="0">
                  <a:pos x="54" y="93"/>
                </a:cxn>
                <a:cxn ang="0">
                  <a:pos x="21" y="9"/>
                </a:cxn>
                <a:cxn ang="0">
                  <a:pos x="15" y="90"/>
                </a:cxn>
                <a:cxn ang="0">
                  <a:pos x="45" y="96"/>
                </a:cxn>
                <a:cxn ang="0">
                  <a:pos x="66" y="15"/>
                </a:cxn>
                <a:cxn ang="0">
                  <a:pos x="21" y="9"/>
                </a:cxn>
              </a:cxnLst>
              <a:rect b="b" l="0" r="r" t="0"/>
              <a:pathLst>
                <a:path h="119" w="74">
                  <a:moveTo>
                    <a:pt x="54" y="93"/>
                  </a:moveTo>
                  <a:cubicBezTo>
                    <a:pt x="52" y="103"/>
                    <a:pt x="66" y="97"/>
                    <a:pt x="63" y="108"/>
                  </a:cubicBezTo>
                  <a:cubicBezTo>
                    <a:pt x="39" y="113"/>
                    <a:pt x="39" y="94"/>
                    <a:pt x="15" y="99"/>
                  </a:cubicBezTo>
                  <a:cubicBezTo>
                    <a:pt x="8" y="103"/>
                    <a:pt x="13" y="119"/>
                    <a:pt x="0" y="117"/>
                  </a:cubicBezTo>
                  <a:cubicBezTo>
                    <a:pt x="2" y="92"/>
                    <a:pt x="26" y="48"/>
                    <a:pt x="3" y="27"/>
                  </a:cubicBezTo>
                  <a:cubicBezTo>
                    <a:pt x="5" y="17"/>
                    <a:pt x="17" y="17"/>
                    <a:pt x="12" y="0"/>
                  </a:cubicBezTo>
                  <a:cubicBezTo>
                    <a:pt x="32" y="1"/>
                    <a:pt x="49" y="5"/>
                    <a:pt x="72" y="3"/>
                  </a:cubicBezTo>
                  <a:cubicBezTo>
                    <a:pt x="74" y="29"/>
                    <a:pt x="67" y="72"/>
                    <a:pt x="54" y="93"/>
                  </a:cubicBezTo>
                  <a:close/>
                  <a:moveTo>
                    <a:pt x="21" y="9"/>
                  </a:moveTo>
                  <a:cubicBezTo>
                    <a:pt x="23" y="40"/>
                    <a:pt x="19" y="65"/>
                    <a:pt x="15" y="90"/>
                  </a:cubicBezTo>
                  <a:cubicBezTo>
                    <a:pt x="22" y="95"/>
                    <a:pt x="38" y="91"/>
                    <a:pt x="45" y="96"/>
                  </a:cubicBezTo>
                  <a:cubicBezTo>
                    <a:pt x="53" y="70"/>
                    <a:pt x="60" y="43"/>
                    <a:pt x="66" y="15"/>
                  </a:cubicBezTo>
                  <a:cubicBezTo>
                    <a:pt x="55" y="9"/>
                    <a:pt x="39" y="8"/>
                    <a:pt x="21" y="9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93" name="Freeform 147"/>
            <p:cNvSpPr/>
            <p:nvPr/>
          </p:nvSpPr>
          <p:spPr bwMode="auto">
            <a:xfrm>
              <a:off x="7773988" y="2647950"/>
              <a:ext cx="152400" cy="30163"/>
            </a:xfrm>
            <a:custGeom>
              <a:cxnLst>
                <a:cxn ang="0">
                  <a:pos x="0" y="4"/>
                </a:cxn>
                <a:cxn ang="0">
                  <a:pos x="57" y="7"/>
                </a:cxn>
                <a:cxn ang="0">
                  <a:pos x="0" y="4"/>
                </a:cxn>
              </a:cxnLst>
              <a:rect b="b" l="0" r="r" t="0"/>
              <a:pathLst>
                <a:path h="11" w="57">
                  <a:moveTo>
                    <a:pt x="0" y="4"/>
                  </a:moveTo>
                  <a:cubicBezTo>
                    <a:pt x="18" y="6"/>
                    <a:pt x="44" y="0"/>
                    <a:pt x="57" y="7"/>
                  </a:cubicBezTo>
                  <a:cubicBezTo>
                    <a:pt x="39" y="5"/>
                    <a:pt x="13" y="11"/>
                    <a:pt x="0" y="4"/>
                  </a:cubicBezTo>
                  <a:close/>
                </a:path>
              </a:pathLst>
            </a:custGeom>
            <a:solidFill>
              <a:srgbClr val="1C47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94" name="Freeform 148"/>
            <p:cNvSpPr/>
            <p:nvPr/>
          </p:nvSpPr>
          <p:spPr bwMode="auto">
            <a:xfrm>
              <a:off x="2185988" y="2651125"/>
              <a:ext cx="198438" cy="242888"/>
            </a:xfrm>
            <a:custGeom>
              <a:cxnLst>
                <a:cxn ang="0">
                  <a:pos x="25" y="6"/>
                </a:cxn>
                <a:cxn ang="0">
                  <a:pos x="49" y="6"/>
                </a:cxn>
                <a:cxn ang="0">
                  <a:pos x="70" y="15"/>
                </a:cxn>
                <a:cxn ang="0">
                  <a:pos x="70" y="51"/>
                </a:cxn>
                <a:cxn ang="0">
                  <a:pos x="70" y="84"/>
                </a:cxn>
                <a:cxn ang="0">
                  <a:pos x="70" y="90"/>
                </a:cxn>
                <a:cxn ang="0">
                  <a:pos x="10" y="81"/>
                </a:cxn>
                <a:cxn ang="0">
                  <a:pos x="10" y="48"/>
                </a:cxn>
                <a:cxn ang="0">
                  <a:pos x="25" y="6"/>
                </a:cxn>
              </a:cxnLst>
              <a:rect b="b" l="0" r="r" t="0"/>
              <a:pathLst>
                <a:path h="90" w="74">
                  <a:moveTo>
                    <a:pt x="25" y="6"/>
                  </a:moveTo>
                  <a:cubicBezTo>
                    <a:pt x="33" y="6"/>
                    <a:pt x="41" y="6"/>
                    <a:pt x="49" y="6"/>
                  </a:cubicBezTo>
                  <a:cubicBezTo>
                    <a:pt x="50" y="15"/>
                    <a:pt x="74" y="1"/>
                    <a:pt x="70" y="15"/>
                  </a:cubicBezTo>
                  <a:cubicBezTo>
                    <a:pt x="70" y="27"/>
                    <a:pt x="70" y="39"/>
                    <a:pt x="70" y="51"/>
                  </a:cubicBezTo>
                  <a:cubicBezTo>
                    <a:pt x="65" y="55"/>
                    <a:pt x="65" y="80"/>
                    <a:pt x="70" y="84"/>
                  </a:cubicBezTo>
                  <a:cubicBezTo>
                    <a:pt x="70" y="86"/>
                    <a:pt x="70" y="88"/>
                    <a:pt x="70" y="90"/>
                  </a:cubicBezTo>
                  <a:cubicBezTo>
                    <a:pt x="49" y="88"/>
                    <a:pt x="36" y="78"/>
                    <a:pt x="10" y="81"/>
                  </a:cubicBezTo>
                  <a:cubicBezTo>
                    <a:pt x="10" y="70"/>
                    <a:pt x="10" y="59"/>
                    <a:pt x="10" y="48"/>
                  </a:cubicBezTo>
                  <a:cubicBezTo>
                    <a:pt x="21" y="40"/>
                    <a:pt x="0" y="0"/>
                    <a:pt x="25" y="6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95" name="Freeform 149"/>
            <p:cNvSpPr/>
            <p:nvPr/>
          </p:nvSpPr>
          <p:spPr bwMode="auto">
            <a:xfrm>
              <a:off x="2317751" y="2654300"/>
              <a:ext cx="88900" cy="38100"/>
            </a:xfrm>
            <a:custGeom>
              <a:cxnLst>
                <a:cxn ang="0">
                  <a:pos x="0" y="5"/>
                </a:cxn>
                <a:cxn ang="0">
                  <a:pos x="21" y="14"/>
                </a:cxn>
                <a:cxn ang="0">
                  <a:pos x="0" y="5"/>
                </a:cxn>
              </a:cxnLst>
              <a:rect b="b" l="0" r="r" t="0"/>
              <a:pathLst>
                <a:path h="14" w="33">
                  <a:moveTo>
                    <a:pt x="0" y="5"/>
                  </a:moveTo>
                  <a:cubicBezTo>
                    <a:pt x="9" y="4"/>
                    <a:pt x="33" y="3"/>
                    <a:pt x="21" y="14"/>
                  </a:cubicBezTo>
                  <a:cubicBezTo>
                    <a:pt x="25" y="0"/>
                    <a:pt x="1" y="14"/>
                    <a:pt x="0" y="5"/>
                  </a:cubicBezTo>
                  <a:close/>
                </a:path>
              </a:pathLst>
            </a:custGeom>
            <a:solidFill>
              <a:srgbClr val="3151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96" name="Freeform 150"/>
            <p:cNvSpPr/>
            <p:nvPr/>
          </p:nvSpPr>
          <p:spPr bwMode="auto">
            <a:xfrm>
              <a:off x="5792788" y="2651125"/>
              <a:ext cx="30163" cy="88900"/>
            </a:xfrm>
            <a:custGeom>
              <a:cxnLst>
                <a:cxn ang="0">
                  <a:pos x="7" y="0"/>
                </a:cxn>
                <a:cxn ang="0">
                  <a:pos x="4" y="33"/>
                </a:cxn>
                <a:cxn ang="0">
                  <a:pos x="7" y="0"/>
                </a:cxn>
              </a:cxnLst>
              <a:rect b="b" l="0" r="r" t="0"/>
              <a:pathLst>
                <a:path h="33" w="11">
                  <a:moveTo>
                    <a:pt x="7" y="0"/>
                  </a:moveTo>
                  <a:cubicBezTo>
                    <a:pt x="5" y="10"/>
                    <a:pt x="11" y="28"/>
                    <a:pt x="4" y="33"/>
                  </a:cubicBezTo>
                  <a:cubicBezTo>
                    <a:pt x="6" y="23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97" name="Freeform 151"/>
            <p:cNvSpPr/>
            <p:nvPr/>
          </p:nvSpPr>
          <p:spPr bwMode="auto">
            <a:xfrm>
              <a:off x="6224588" y="2697163"/>
              <a:ext cx="152400" cy="30163"/>
            </a:xfrm>
            <a:custGeom>
              <a:cxnLst>
                <a:cxn ang="0">
                  <a:pos x="0" y="7"/>
                </a:cxn>
                <a:cxn ang="0">
                  <a:pos x="57" y="4"/>
                </a:cxn>
                <a:cxn ang="0">
                  <a:pos x="0" y="7"/>
                </a:cxn>
              </a:cxnLst>
              <a:rect b="b" l="0" r="r" t="0"/>
              <a:pathLst>
                <a:path h="11" w="57">
                  <a:moveTo>
                    <a:pt x="0" y="7"/>
                  </a:moveTo>
                  <a:cubicBezTo>
                    <a:pt x="13" y="0"/>
                    <a:pt x="39" y="6"/>
                    <a:pt x="57" y="4"/>
                  </a:cubicBezTo>
                  <a:cubicBezTo>
                    <a:pt x="44" y="11"/>
                    <a:pt x="18" y="5"/>
                    <a:pt x="0" y="7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98" name="Freeform 152"/>
            <p:cNvSpPr/>
            <p:nvPr/>
          </p:nvSpPr>
          <p:spPr bwMode="auto">
            <a:xfrm>
              <a:off x="2108201" y="2651125"/>
              <a:ext cx="12700" cy="80963"/>
            </a:xfrm>
            <a:custGeom>
              <a:cxnLst>
                <a:cxn ang="0">
                  <a:pos x="0" y="30"/>
                </a:cxn>
                <a:cxn ang="0">
                  <a:pos x="0" y="0"/>
                </a:cxn>
                <a:cxn ang="0">
                  <a:pos x="0" y="30"/>
                </a:cxn>
              </a:cxnLst>
              <a:rect b="b" l="0" r="r" t="0"/>
              <a:pathLst>
                <a:path h="30" w="5">
                  <a:moveTo>
                    <a:pt x="0" y="30"/>
                  </a:moveTo>
                  <a:cubicBezTo>
                    <a:pt x="0" y="20"/>
                    <a:pt x="0" y="10"/>
                    <a:pt x="0" y="0"/>
                  </a:cubicBezTo>
                  <a:cubicBezTo>
                    <a:pt x="5" y="3"/>
                    <a:pt x="5" y="27"/>
                    <a:pt x="0" y="3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699" name="Freeform 153"/>
            <p:cNvSpPr/>
            <p:nvPr/>
          </p:nvSpPr>
          <p:spPr bwMode="auto">
            <a:xfrm>
              <a:off x="7878763" y="2713038"/>
              <a:ext cx="112713" cy="30163"/>
            </a:xfrm>
            <a:custGeom>
              <a:cxnLst>
                <a:cxn ang="0">
                  <a:pos x="0" y="4"/>
                </a:cxn>
                <a:cxn ang="0">
                  <a:pos x="42" y="7"/>
                </a:cxn>
                <a:cxn ang="0">
                  <a:pos x="0" y="4"/>
                </a:cxn>
              </a:cxnLst>
              <a:rect b="b" l="0" r="r" t="0"/>
              <a:pathLst>
                <a:path h="11" w="42">
                  <a:moveTo>
                    <a:pt x="0" y="4"/>
                  </a:moveTo>
                  <a:cubicBezTo>
                    <a:pt x="13" y="6"/>
                    <a:pt x="34" y="0"/>
                    <a:pt x="42" y="7"/>
                  </a:cubicBezTo>
                  <a:cubicBezTo>
                    <a:pt x="29" y="5"/>
                    <a:pt x="8" y="11"/>
                    <a:pt x="0" y="4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00" name="Freeform 154"/>
            <p:cNvSpPr>
              <a:spLocks noEditPoints="1"/>
            </p:cNvSpPr>
            <p:nvPr/>
          </p:nvSpPr>
          <p:spPr bwMode="auto">
            <a:xfrm>
              <a:off x="7773988" y="2724150"/>
              <a:ext cx="244475" cy="355600"/>
            </a:xfrm>
            <a:custGeom>
              <a:cxnLst>
                <a:cxn ang="0">
                  <a:pos x="81" y="3"/>
                </a:cxn>
                <a:cxn ang="0">
                  <a:pos x="90" y="3"/>
                </a:cxn>
                <a:cxn ang="0">
                  <a:pos x="90" y="15"/>
                </a:cxn>
                <a:cxn ang="0">
                  <a:pos x="90" y="45"/>
                </a:cxn>
                <a:cxn ang="0">
                  <a:pos x="84" y="129"/>
                </a:cxn>
                <a:cxn ang="0">
                  <a:pos x="78" y="114"/>
                </a:cxn>
                <a:cxn ang="0">
                  <a:pos x="0" y="114"/>
                </a:cxn>
                <a:cxn ang="0">
                  <a:pos x="18" y="0"/>
                </a:cxn>
                <a:cxn ang="0">
                  <a:pos x="39" y="0"/>
                </a:cxn>
                <a:cxn ang="0">
                  <a:pos x="81" y="3"/>
                </a:cxn>
                <a:cxn ang="0">
                  <a:pos x="84" y="24"/>
                </a:cxn>
                <a:cxn ang="0">
                  <a:pos x="84" y="12"/>
                </a:cxn>
                <a:cxn ang="0">
                  <a:pos x="27" y="6"/>
                </a:cxn>
                <a:cxn ang="0">
                  <a:pos x="12" y="105"/>
                </a:cxn>
                <a:cxn ang="0">
                  <a:pos x="57" y="108"/>
                </a:cxn>
                <a:cxn ang="0">
                  <a:pos x="81" y="108"/>
                </a:cxn>
                <a:cxn ang="0">
                  <a:pos x="81" y="72"/>
                </a:cxn>
                <a:cxn ang="0">
                  <a:pos x="84" y="24"/>
                </a:cxn>
              </a:cxnLst>
              <a:rect b="b" l="0" r="r" t="0"/>
              <a:pathLst>
                <a:path h="132" w="91">
                  <a:moveTo>
                    <a:pt x="81" y="3"/>
                  </a:moveTo>
                  <a:cubicBezTo>
                    <a:pt x="84" y="3"/>
                    <a:pt x="87" y="3"/>
                    <a:pt x="90" y="3"/>
                  </a:cubicBezTo>
                  <a:cubicBezTo>
                    <a:pt x="90" y="7"/>
                    <a:pt x="90" y="11"/>
                    <a:pt x="90" y="15"/>
                  </a:cubicBezTo>
                  <a:cubicBezTo>
                    <a:pt x="90" y="25"/>
                    <a:pt x="90" y="35"/>
                    <a:pt x="90" y="45"/>
                  </a:cubicBezTo>
                  <a:cubicBezTo>
                    <a:pt x="89" y="79"/>
                    <a:pt x="91" y="108"/>
                    <a:pt x="84" y="129"/>
                  </a:cubicBezTo>
                  <a:cubicBezTo>
                    <a:pt x="74" y="132"/>
                    <a:pt x="79" y="120"/>
                    <a:pt x="78" y="114"/>
                  </a:cubicBezTo>
                  <a:cubicBezTo>
                    <a:pt x="52" y="114"/>
                    <a:pt x="26" y="114"/>
                    <a:pt x="0" y="114"/>
                  </a:cubicBezTo>
                  <a:cubicBezTo>
                    <a:pt x="6" y="76"/>
                    <a:pt x="15" y="41"/>
                    <a:pt x="18" y="0"/>
                  </a:cubicBezTo>
                  <a:cubicBezTo>
                    <a:pt x="25" y="0"/>
                    <a:pt x="32" y="0"/>
                    <a:pt x="39" y="0"/>
                  </a:cubicBezTo>
                  <a:cubicBezTo>
                    <a:pt x="47" y="7"/>
                    <a:pt x="68" y="1"/>
                    <a:pt x="81" y="3"/>
                  </a:cubicBezTo>
                  <a:close/>
                  <a:moveTo>
                    <a:pt x="84" y="24"/>
                  </a:moveTo>
                  <a:cubicBezTo>
                    <a:pt x="84" y="20"/>
                    <a:pt x="84" y="16"/>
                    <a:pt x="84" y="12"/>
                  </a:cubicBezTo>
                  <a:cubicBezTo>
                    <a:pt x="67" y="8"/>
                    <a:pt x="47" y="7"/>
                    <a:pt x="27" y="6"/>
                  </a:cubicBezTo>
                  <a:cubicBezTo>
                    <a:pt x="23" y="40"/>
                    <a:pt x="17" y="72"/>
                    <a:pt x="12" y="105"/>
                  </a:cubicBezTo>
                  <a:cubicBezTo>
                    <a:pt x="21" y="112"/>
                    <a:pt x="43" y="106"/>
                    <a:pt x="57" y="108"/>
                  </a:cubicBezTo>
                  <a:cubicBezTo>
                    <a:pt x="65" y="108"/>
                    <a:pt x="73" y="108"/>
                    <a:pt x="81" y="108"/>
                  </a:cubicBezTo>
                  <a:cubicBezTo>
                    <a:pt x="81" y="96"/>
                    <a:pt x="81" y="84"/>
                    <a:pt x="81" y="72"/>
                  </a:cubicBezTo>
                  <a:cubicBezTo>
                    <a:pt x="88" y="62"/>
                    <a:pt x="82" y="39"/>
                    <a:pt x="84" y="2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01" name="Freeform 155"/>
            <p:cNvSpPr/>
            <p:nvPr/>
          </p:nvSpPr>
          <p:spPr bwMode="auto">
            <a:xfrm>
              <a:off x="636588" y="2643188"/>
              <a:ext cx="28575" cy="104775"/>
            </a:xfrm>
            <a:custGeom>
              <a:cxnLst>
                <a:cxn ang="0">
                  <a:pos x="4" y="39"/>
                </a:cxn>
                <a:cxn ang="0">
                  <a:pos x="7" y="0"/>
                </a:cxn>
                <a:cxn ang="0">
                  <a:pos x="4" y="39"/>
                </a:cxn>
              </a:cxnLst>
              <a:rect b="b" l="0" r="r" t="0"/>
              <a:pathLst>
                <a:path h="39" w="11">
                  <a:moveTo>
                    <a:pt x="4" y="39"/>
                  </a:moveTo>
                  <a:cubicBezTo>
                    <a:pt x="6" y="27"/>
                    <a:pt x="0" y="7"/>
                    <a:pt x="7" y="0"/>
                  </a:cubicBezTo>
                  <a:cubicBezTo>
                    <a:pt x="5" y="12"/>
                    <a:pt x="11" y="32"/>
                    <a:pt x="4" y="39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02" name="Freeform 157"/>
            <p:cNvSpPr/>
            <p:nvPr/>
          </p:nvSpPr>
          <p:spPr bwMode="auto">
            <a:xfrm>
              <a:off x="8150226" y="2732088"/>
              <a:ext cx="30163" cy="120650"/>
            </a:xfrm>
            <a:custGeom>
              <a:cxnLst>
                <a:cxn ang="0">
                  <a:pos x="7" y="0"/>
                </a:cxn>
                <a:cxn ang="0">
                  <a:pos x="4" y="45"/>
                </a:cxn>
                <a:cxn ang="0">
                  <a:pos x="7" y="0"/>
                </a:cxn>
              </a:cxnLst>
              <a:rect b="b" l="0" r="r" t="0"/>
              <a:pathLst>
                <a:path h="45" w="11">
                  <a:moveTo>
                    <a:pt x="7" y="0"/>
                  </a:moveTo>
                  <a:cubicBezTo>
                    <a:pt x="5" y="14"/>
                    <a:pt x="11" y="36"/>
                    <a:pt x="4" y="45"/>
                  </a:cubicBezTo>
                  <a:cubicBezTo>
                    <a:pt x="6" y="31"/>
                    <a:pt x="0" y="9"/>
                    <a:pt x="7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03" name="Freeform 158"/>
            <p:cNvSpPr/>
            <p:nvPr/>
          </p:nvSpPr>
          <p:spPr bwMode="auto">
            <a:xfrm>
              <a:off x="1104901" y="2740025"/>
              <a:ext cx="28575" cy="104775"/>
            </a:xfrm>
            <a:custGeom>
              <a:cxnLst>
                <a:cxn ang="0">
                  <a:pos x="7" y="0"/>
                </a:cxn>
                <a:cxn ang="0">
                  <a:pos x="4" y="39"/>
                </a:cxn>
                <a:cxn ang="0">
                  <a:pos x="7" y="0"/>
                </a:cxn>
              </a:cxnLst>
              <a:rect b="b" l="0" r="r" t="0"/>
              <a:pathLst>
                <a:path h="39" w="11">
                  <a:moveTo>
                    <a:pt x="7" y="0"/>
                  </a:moveTo>
                  <a:cubicBezTo>
                    <a:pt x="5" y="12"/>
                    <a:pt x="11" y="32"/>
                    <a:pt x="4" y="39"/>
                  </a:cubicBezTo>
                  <a:cubicBezTo>
                    <a:pt x="6" y="27"/>
                    <a:pt x="0" y="7"/>
                    <a:pt x="7" y="0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04" name="Freeform 159"/>
            <p:cNvSpPr/>
            <p:nvPr/>
          </p:nvSpPr>
          <p:spPr bwMode="auto">
            <a:xfrm>
              <a:off x="6837363" y="2763838"/>
              <a:ext cx="112713" cy="14288"/>
            </a:xfrm>
            <a:custGeom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0" y="0"/>
                </a:cxn>
              </a:cxnLst>
              <a:rect b="b" l="0" r="r" t="0"/>
              <a:pathLst>
                <a:path h="5" w="42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35" y="5"/>
                    <a:pt x="7" y="5"/>
                    <a:pt x="0" y="0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05" name="Freeform 160"/>
            <p:cNvSpPr/>
            <p:nvPr/>
          </p:nvSpPr>
          <p:spPr bwMode="auto">
            <a:xfrm>
              <a:off x="7466013" y="2762250"/>
              <a:ext cx="219075" cy="206375"/>
            </a:xfrm>
            <a:custGeom>
              <a:cxnLst>
                <a:cxn ang="0">
                  <a:pos x="81" y="4"/>
                </a:cxn>
                <a:cxn ang="0">
                  <a:pos x="60" y="76"/>
                </a:cxn>
                <a:cxn ang="0">
                  <a:pos x="0" y="73"/>
                </a:cxn>
                <a:cxn ang="0">
                  <a:pos x="24" y="1"/>
                </a:cxn>
                <a:cxn ang="0">
                  <a:pos x="81" y="4"/>
                </a:cxn>
              </a:cxnLst>
              <a:rect b="b" l="0" r="r" t="0"/>
              <a:pathLst>
                <a:path h="77" w="81">
                  <a:moveTo>
                    <a:pt x="81" y="4"/>
                  </a:moveTo>
                  <a:cubicBezTo>
                    <a:pt x="70" y="24"/>
                    <a:pt x="60" y="45"/>
                    <a:pt x="60" y="76"/>
                  </a:cubicBezTo>
                  <a:cubicBezTo>
                    <a:pt x="38" y="77"/>
                    <a:pt x="23" y="71"/>
                    <a:pt x="0" y="73"/>
                  </a:cubicBezTo>
                  <a:cubicBezTo>
                    <a:pt x="11" y="52"/>
                    <a:pt x="22" y="31"/>
                    <a:pt x="24" y="1"/>
                  </a:cubicBezTo>
                  <a:cubicBezTo>
                    <a:pt x="45" y="0"/>
                    <a:pt x="59" y="6"/>
                    <a:pt x="81" y="4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06" name="Freeform 161"/>
            <p:cNvSpPr/>
            <p:nvPr/>
          </p:nvSpPr>
          <p:spPr bwMode="auto">
            <a:xfrm>
              <a:off x="1439863" y="2584450"/>
              <a:ext cx="127000" cy="244475"/>
            </a:xfrm>
            <a:custGeom>
              <a:cxnLst>
                <a:cxn ang="0">
                  <a:pos x="47" y="73"/>
                </a:cxn>
                <a:cxn ang="0">
                  <a:pos x="47" y="91"/>
                </a:cxn>
                <a:cxn ang="0">
                  <a:pos x="5" y="88"/>
                </a:cxn>
                <a:cxn ang="0">
                  <a:pos x="2" y="4"/>
                </a:cxn>
                <a:cxn ang="0">
                  <a:pos x="44" y="7"/>
                </a:cxn>
                <a:cxn ang="0">
                  <a:pos x="47" y="73"/>
                </a:cxn>
              </a:cxnLst>
              <a:rect b="b" l="0" r="r" t="0"/>
              <a:pathLst>
                <a:path h="91" w="47">
                  <a:moveTo>
                    <a:pt x="47" y="73"/>
                  </a:moveTo>
                  <a:cubicBezTo>
                    <a:pt x="47" y="79"/>
                    <a:pt x="47" y="85"/>
                    <a:pt x="47" y="91"/>
                  </a:cubicBezTo>
                  <a:cubicBezTo>
                    <a:pt x="38" y="85"/>
                    <a:pt x="19" y="89"/>
                    <a:pt x="5" y="88"/>
                  </a:cubicBezTo>
                  <a:cubicBezTo>
                    <a:pt x="6" y="58"/>
                    <a:pt x="0" y="35"/>
                    <a:pt x="2" y="4"/>
                  </a:cubicBezTo>
                  <a:cubicBezTo>
                    <a:pt x="15" y="6"/>
                    <a:pt x="36" y="0"/>
                    <a:pt x="44" y="7"/>
                  </a:cubicBezTo>
                  <a:cubicBezTo>
                    <a:pt x="46" y="28"/>
                    <a:pt x="40" y="57"/>
                    <a:pt x="47" y="73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07" name="Freeform 162"/>
            <p:cNvSpPr/>
            <p:nvPr/>
          </p:nvSpPr>
          <p:spPr bwMode="auto">
            <a:xfrm>
              <a:off x="5324476" y="2771775"/>
              <a:ext cx="30163" cy="80963"/>
            </a:xfrm>
            <a:custGeom>
              <a:cxnLst>
                <a:cxn ang="0">
                  <a:pos x="7" y="0"/>
                </a:cxn>
                <a:cxn ang="0">
                  <a:pos x="4" y="30"/>
                </a:cxn>
                <a:cxn ang="0">
                  <a:pos x="7" y="0"/>
                </a:cxn>
              </a:cxnLst>
              <a:rect b="b" l="0" r="r" t="0"/>
              <a:pathLst>
                <a:path h="30" w="11">
                  <a:moveTo>
                    <a:pt x="7" y="0"/>
                  </a:moveTo>
                  <a:cubicBezTo>
                    <a:pt x="5" y="9"/>
                    <a:pt x="11" y="26"/>
                    <a:pt x="4" y="30"/>
                  </a:cubicBezTo>
                  <a:cubicBezTo>
                    <a:pt x="6" y="21"/>
                    <a:pt x="0" y="4"/>
                    <a:pt x="7" y="0"/>
                  </a:cubicBezTo>
                  <a:close/>
                </a:path>
              </a:pathLst>
            </a:custGeom>
            <a:solidFill>
              <a:srgbClr val="6D9B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08" name="Freeform 163"/>
            <p:cNvSpPr/>
            <p:nvPr/>
          </p:nvSpPr>
          <p:spPr bwMode="auto">
            <a:xfrm>
              <a:off x="1381126" y="2813050"/>
              <a:ext cx="120650" cy="38100"/>
            </a:xfrm>
            <a:custGeom>
              <a:cxnLst>
                <a:cxn ang="0">
                  <a:pos x="9" y="3"/>
                </a:cxn>
                <a:cxn ang="0">
                  <a:pos x="45" y="9"/>
                </a:cxn>
                <a:cxn ang="0">
                  <a:pos x="9" y="3"/>
                </a:cxn>
              </a:cxnLst>
              <a:rect b="b" l="0" r="r" t="0"/>
              <a:pathLst>
                <a:path h="14" w="45">
                  <a:moveTo>
                    <a:pt x="9" y="3"/>
                  </a:moveTo>
                  <a:cubicBezTo>
                    <a:pt x="14" y="12"/>
                    <a:pt x="40" y="0"/>
                    <a:pt x="45" y="9"/>
                  </a:cubicBezTo>
                  <a:cubicBezTo>
                    <a:pt x="35" y="7"/>
                    <a:pt x="0" y="14"/>
                    <a:pt x="9" y="3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09" name="Freeform 164"/>
            <p:cNvSpPr/>
            <p:nvPr/>
          </p:nvSpPr>
          <p:spPr bwMode="auto">
            <a:xfrm>
              <a:off x="5513388" y="2836863"/>
              <a:ext cx="112713" cy="14288"/>
            </a:xfrm>
            <a:custGeom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0" y="0"/>
                </a:cxn>
              </a:cxnLst>
              <a:rect b="b" l="0" r="r" t="0"/>
              <a:pathLst>
                <a:path h="5" w="42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35" y="5"/>
                    <a:pt x="7" y="5"/>
                    <a:pt x="0" y="0"/>
                  </a:cubicBezTo>
                  <a:close/>
                </a:path>
              </a:pathLst>
            </a:custGeom>
            <a:solidFill>
              <a:srgbClr val="3151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10" name="Freeform 165"/>
            <p:cNvSpPr/>
            <p:nvPr/>
          </p:nvSpPr>
          <p:spPr bwMode="auto">
            <a:xfrm>
              <a:off x="8015288" y="2763838"/>
              <a:ext cx="14288" cy="80963"/>
            </a:xfrm>
            <a:custGeom>
              <a:cxnLst>
                <a:cxn ang="0">
                  <a:pos x="0" y="30"/>
                </a:cxn>
                <a:cxn ang="0">
                  <a:pos x="0" y="0"/>
                </a:cxn>
                <a:cxn ang="0">
                  <a:pos x="0" y="30"/>
                </a:cxn>
              </a:cxnLst>
              <a:rect b="b" l="0" r="r" t="0"/>
              <a:pathLst>
                <a:path h="30" w="5">
                  <a:moveTo>
                    <a:pt x="0" y="30"/>
                  </a:moveTo>
                  <a:cubicBezTo>
                    <a:pt x="0" y="20"/>
                    <a:pt x="0" y="10"/>
                    <a:pt x="0" y="0"/>
                  </a:cubicBezTo>
                  <a:cubicBezTo>
                    <a:pt x="5" y="3"/>
                    <a:pt x="5" y="27"/>
                    <a:pt x="0" y="3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11" name="Freeform 166"/>
            <p:cNvSpPr/>
            <p:nvPr/>
          </p:nvSpPr>
          <p:spPr bwMode="auto">
            <a:xfrm>
              <a:off x="6321426" y="2844800"/>
              <a:ext cx="144463" cy="301625"/>
            </a:xfrm>
            <a:custGeom>
              <a:cxnLst>
                <a:cxn ang="0">
                  <a:pos x="54" y="0"/>
                </a:cxn>
                <a:cxn ang="0">
                  <a:pos x="36" y="111"/>
                </a:cxn>
                <a:cxn ang="0">
                  <a:pos x="0" y="108"/>
                </a:cxn>
                <a:cxn ang="0">
                  <a:pos x="18" y="0"/>
                </a:cxn>
                <a:cxn ang="0">
                  <a:pos x="54" y="0"/>
                </a:cxn>
              </a:cxnLst>
              <a:rect b="b" l="0" r="r" t="0"/>
              <a:pathLst>
                <a:path h="112" w="54">
                  <a:moveTo>
                    <a:pt x="54" y="0"/>
                  </a:moveTo>
                  <a:cubicBezTo>
                    <a:pt x="48" y="37"/>
                    <a:pt x="42" y="74"/>
                    <a:pt x="36" y="111"/>
                  </a:cubicBezTo>
                  <a:cubicBezTo>
                    <a:pt x="23" y="111"/>
                    <a:pt x="9" y="112"/>
                    <a:pt x="0" y="108"/>
                  </a:cubicBezTo>
                  <a:cubicBezTo>
                    <a:pt x="8" y="74"/>
                    <a:pt x="22" y="46"/>
                    <a:pt x="18" y="0"/>
                  </a:cubicBezTo>
                  <a:cubicBezTo>
                    <a:pt x="30" y="0"/>
                    <a:pt x="42" y="0"/>
                    <a:pt x="54" y="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12" name="Freeform 167"/>
            <p:cNvSpPr/>
            <p:nvPr/>
          </p:nvSpPr>
          <p:spPr bwMode="auto">
            <a:xfrm>
              <a:off x="2503488" y="2894013"/>
              <a:ext cx="152400" cy="330200"/>
            </a:xfrm>
            <a:custGeom>
              <a:cxnLst>
                <a:cxn ang="0">
                  <a:pos x="3" y="63"/>
                </a:cxn>
                <a:cxn ang="0">
                  <a:pos x="3" y="0"/>
                </a:cxn>
                <a:cxn ang="0">
                  <a:pos x="57" y="0"/>
                </a:cxn>
                <a:cxn ang="0">
                  <a:pos x="57" y="123"/>
                </a:cxn>
                <a:cxn ang="0">
                  <a:pos x="0" y="120"/>
                </a:cxn>
                <a:cxn ang="0">
                  <a:pos x="0" y="93"/>
                </a:cxn>
                <a:cxn ang="0">
                  <a:pos x="3" y="63"/>
                </a:cxn>
              </a:cxnLst>
              <a:rect b="b" l="0" r="r" t="0"/>
              <a:pathLst>
                <a:path h="123" w="57">
                  <a:moveTo>
                    <a:pt x="3" y="63"/>
                  </a:moveTo>
                  <a:cubicBezTo>
                    <a:pt x="3" y="42"/>
                    <a:pt x="3" y="21"/>
                    <a:pt x="3" y="0"/>
                  </a:cubicBezTo>
                  <a:cubicBezTo>
                    <a:pt x="21" y="0"/>
                    <a:pt x="39" y="0"/>
                    <a:pt x="57" y="0"/>
                  </a:cubicBezTo>
                  <a:cubicBezTo>
                    <a:pt x="57" y="41"/>
                    <a:pt x="57" y="82"/>
                    <a:pt x="57" y="123"/>
                  </a:cubicBezTo>
                  <a:cubicBezTo>
                    <a:pt x="41" y="119"/>
                    <a:pt x="20" y="120"/>
                    <a:pt x="0" y="120"/>
                  </a:cubicBezTo>
                  <a:cubicBezTo>
                    <a:pt x="0" y="111"/>
                    <a:pt x="0" y="102"/>
                    <a:pt x="0" y="93"/>
                  </a:cubicBezTo>
                  <a:cubicBezTo>
                    <a:pt x="7" y="89"/>
                    <a:pt x="1" y="72"/>
                    <a:pt x="3" y="63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13" name="Freeform 168"/>
            <p:cNvSpPr/>
            <p:nvPr/>
          </p:nvSpPr>
          <p:spPr bwMode="auto">
            <a:xfrm>
              <a:off x="1911351" y="2894013"/>
              <a:ext cx="50800" cy="47625"/>
            </a:xfrm>
            <a:custGeom>
              <a:cxnLst>
                <a:cxn ang="0">
                  <a:pos x="7" y="0"/>
                </a:cxn>
                <a:cxn ang="0">
                  <a:pos x="19" y="18"/>
                </a:cxn>
                <a:cxn ang="0">
                  <a:pos x="4" y="18"/>
                </a:cxn>
                <a:cxn ang="0">
                  <a:pos x="7" y="0"/>
                </a:cxn>
              </a:cxnLst>
              <a:rect b="b" l="0" r="r" t="0"/>
              <a:pathLst>
                <a:path h="18" w="19">
                  <a:moveTo>
                    <a:pt x="7" y="0"/>
                  </a:moveTo>
                  <a:cubicBezTo>
                    <a:pt x="2" y="15"/>
                    <a:pt x="13" y="14"/>
                    <a:pt x="19" y="18"/>
                  </a:cubicBezTo>
                  <a:cubicBezTo>
                    <a:pt x="14" y="18"/>
                    <a:pt x="9" y="18"/>
                    <a:pt x="4" y="18"/>
                  </a:cubicBezTo>
                  <a:cubicBezTo>
                    <a:pt x="6" y="13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14" name="Freeform 169"/>
            <p:cNvSpPr/>
            <p:nvPr/>
          </p:nvSpPr>
          <p:spPr bwMode="auto">
            <a:xfrm>
              <a:off x="2089151" y="2771775"/>
              <a:ext cx="28575" cy="146050"/>
            </a:xfrm>
            <a:custGeom>
              <a:cxnLst>
                <a:cxn ang="0">
                  <a:pos x="4" y="54"/>
                </a:cxn>
                <a:cxn ang="0">
                  <a:pos x="7" y="0"/>
                </a:cxn>
                <a:cxn ang="0">
                  <a:pos x="4" y="54"/>
                </a:cxn>
              </a:cxnLst>
              <a:rect b="b" l="0" r="r" t="0"/>
              <a:pathLst>
                <a:path h="54" w="11">
                  <a:moveTo>
                    <a:pt x="4" y="54"/>
                  </a:moveTo>
                  <a:cubicBezTo>
                    <a:pt x="6" y="37"/>
                    <a:pt x="0" y="12"/>
                    <a:pt x="7" y="0"/>
                  </a:cubicBezTo>
                  <a:cubicBezTo>
                    <a:pt x="5" y="17"/>
                    <a:pt x="11" y="42"/>
                    <a:pt x="4" y="54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15" name="Freeform 170"/>
            <p:cNvSpPr/>
            <p:nvPr/>
          </p:nvSpPr>
          <p:spPr bwMode="auto">
            <a:xfrm>
              <a:off x="7980363" y="2789238"/>
              <a:ext cx="30163" cy="128588"/>
            </a:xfrm>
            <a:custGeom>
              <a:cxnLst>
                <a:cxn ang="0">
                  <a:pos x="4" y="48"/>
                </a:cxn>
                <a:cxn ang="0">
                  <a:pos x="7" y="0"/>
                </a:cxn>
                <a:cxn ang="0">
                  <a:pos x="4" y="48"/>
                </a:cxn>
              </a:cxnLst>
              <a:rect b="b" l="0" r="r" t="0"/>
              <a:pathLst>
                <a:path h="48" w="11">
                  <a:moveTo>
                    <a:pt x="4" y="48"/>
                  </a:moveTo>
                  <a:cubicBezTo>
                    <a:pt x="6" y="33"/>
                    <a:pt x="0" y="10"/>
                    <a:pt x="7" y="0"/>
                  </a:cubicBezTo>
                  <a:cubicBezTo>
                    <a:pt x="5" y="15"/>
                    <a:pt x="11" y="38"/>
                    <a:pt x="4" y="48"/>
                  </a:cubicBezTo>
                  <a:close/>
                </a:path>
              </a:pathLst>
            </a:custGeom>
            <a:solidFill>
              <a:srgbClr val="6D9B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16" name="Freeform 171"/>
            <p:cNvSpPr>
              <a:spLocks noEditPoints="1"/>
            </p:cNvSpPr>
            <p:nvPr/>
          </p:nvSpPr>
          <p:spPr bwMode="auto">
            <a:xfrm>
              <a:off x="5376863" y="2965450"/>
              <a:ext cx="239713" cy="307975"/>
            </a:xfrm>
            <a:custGeom>
              <a:cxnLst>
                <a:cxn ang="0">
                  <a:pos x="87" y="87"/>
                </a:cxn>
                <a:cxn ang="0">
                  <a:pos x="78" y="114"/>
                </a:cxn>
                <a:cxn ang="0">
                  <a:pos x="78" y="96"/>
                </a:cxn>
                <a:cxn ang="0">
                  <a:pos x="0" y="90"/>
                </a:cxn>
                <a:cxn ang="0">
                  <a:pos x="12" y="9"/>
                </a:cxn>
                <a:cxn ang="0">
                  <a:pos x="30" y="0"/>
                </a:cxn>
                <a:cxn ang="0">
                  <a:pos x="87" y="3"/>
                </a:cxn>
                <a:cxn ang="0">
                  <a:pos x="87" y="87"/>
                </a:cxn>
                <a:cxn ang="0">
                  <a:pos x="81" y="12"/>
                </a:cxn>
                <a:cxn ang="0">
                  <a:pos x="27" y="9"/>
                </a:cxn>
                <a:cxn ang="0">
                  <a:pos x="27" y="39"/>
                </a:cxn>
                <a:cxn ang="0">
                  <a:pos x="24" y="78"/>
                </a:cxn>
                <a:cxn ang="0">
                  <a:pos x="78" y="90"/>
                </a:cxn>
                <a:cxn ang="0">
                  <a:pos x="81" y="12"/>
                </a:cxn>
              </a:cxnLst>
              <a:rect b="b" l="0" r="r" t="0"/>
              <a:pathLst>
                <a:path h="114" w="89">
                  <a:moveTo>
                    <a:pt x="87" y="87"/>
                  </a:moveTo>
                  <a:cubicBezTo>
                    <a:pt x="86" y="98"/>
                    <a:pt x="89" y="113"/>
                    <a:pt x="78" y="114"/>
                  </a:cubicBezTo>
                  <a:cubicBezTo>
                    <a:pt x="78" y="108"/>
                    <a:pt x="78" y="102"/>
                    <a:pt x="78" y="96"/>
                  </a:cubicBezTo>
                  <a:cubicBezTo>
                    <a:pt x="43" y="93"/>
                    <a:pt x="21" y="87"/>
                    <a:pt x="0" y="90"/>
                  </a:cubicBezTo>
                  <a:cubicBezTo>
                    <a:pt x="16" y="79"/>
                    <a:pt x="31" y="26"/>
                    <a:pt x="12" y="9"/>
                  </a:cubicBezTo>
                  <a:cubicBezTo>
                    <a:pt x="12" y="0"/>
                    <a:pt x="23" y="2"/>
                    <a:pt x="30" y="0"/>
                  </a:cubicBezTo>
                  <a:cubicBezTo>
                    <a:pt x="43" y="7"/>
                    <a:pt x="69" y="1"/>
                    <a:pt x="87" y="3"/>
                  </a:cubicBezTo>
                  <a:cubicBezTo>
                    <a:pt x="87" y="31"/>
                    <a:pt x="87" y="59"/>
                    <a:pt x="87" y="87"/>
                  </a:cubicBezTo>
                  <a:close/>
                  <a:moveTo>
                    <a:pt x="81" y="12"/>
                  </a:moveTo>
                  <a:cubicBezTo>
                    <a:pt x="69" y="5"/>
                    <a:pt x="44" y="11"/>
                    <a:pt x="27" y="9"/>
                  </a:cubicBezTo>
                  <a:cubicBezTo>
                    <a:pt x="27" y="19"/>
                    <a:pt x="27" y="29"/>
                    <a:pt x="27" y="39"/>
                  </a:cubicBezTo>
                  <a:cubicBezTo>
                    <a:pt x="29" y="55"/>
                    <a:pt x="22" y="62"/>
                    <a:pt x="24" y="78"/>
                  </a:cubicBezTo>
                  <a:cubicBezTo>
                    <a:pt x="44" y="80"/>
                    <a:pt x="60" y="86"/>
                    <a:pt x="78" y="90"/>
                  </a:cubicBezTo>
                  <a:cubicBezTo>
                    <a:pt x="78" y="63"/>
                    <a:pt x="83" y="41"/>
                    <a:pt x="81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17" name="Freeform 172"/>
            <p:cNvSpPr/>
            <p:nvPr/>
          </p:nvSpPr>
          <p:spPr bwMode="auto">
            <a:xfrm>
              <a:off x="5610226" y="2974975"/>
              <a:ext cx="14288" cy="225425"/>
            </a:xfrm>
            <a:custGeom>
              <a:cxnLst>
                <a:cxn ang="0">
                  <a:pos x="0" y="0"/>
                </a:cxn>
                <a:cxn ang="0">
                  <a:pos x="0" y="84"/>
                </a:cxn>
                <a:cxn ang="0">
                  <a:pos x="0" y="0"/>
                </a:cxn>
              </a:cxnLst>
              <a:rect b="b" l="0" r="r" t="0"/>
              <a:pathLst>
                <a:path h="84" w="5">
                  <a:moveTo>
                    <a:pt x="0" y="0"/>
                  </a:moveTo>
                  <a:cubicBezTo>
                    <a:pt x="5" y="21"/>
                    <a:pt x="5" y="63"/>
                    <a:pt x="0" y="84"/>
                  </a:cubicBezTo>
                  <a:cubicBezTo>
                    <a:pt x="0" y="56"/>
                    <a:pt x="0" y="28"/>
                    <a:pt x="0" y="0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18" name="Freeform 173"/>
            <p:cNvSpPr/>
            <p:nvPr/>
          </p:nvSpPr>
          <p:spPr bwMode="auto">
            <a:xfrm>
              <a:off x="7531101" y="2971800"/>
              <a:ext cx="104775" cy="30163"/>
            </a:xfrm>
            <a:custGeom>
              <a:cxnLst>
                <a:cxn ang="0">
                  <a:pos x="0" y="4"/>
                </a:cxn>
                <a:cxn ang="0">
                  <a:pos x="39" y="7"/>
                </a:cxn>
                <a:cxn ang="0">
                  <a:pos x="0" y="4"/>
                </a:cxn>
              </a:cxnLst>
              <a:rect b="b" l="0" r="r" t="0"/>
              <a:pathLst>
                <a:path h="11" w="39">
                  <a:moveTo>
                    <a:pt x="0" y="4"/>
                  </a:moveTo>
                  <a:cubicBezTo>
                    <a:pt x="12" y="6"/>
                    <a:pt x="32" y="0"/>
                    <a:pt x="39" y="7"/>
                  </a:cubicBezTo>
                  <a:cubicBezTo>
                    <a:pt x="27" y="5"/>
                    <a:pt x="7" y="11"/>
                    <a:pt x="0" y="4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19" name="Freeform 174"/>
            <p:cNvSpPr/>
            <p:nvPr/>
          </p:nvSpPr>
          <p:spPr bwMode="auto">
            <a:xfrm>
              <a:off x="5435601" y="2998788"/>
              <a:ext cx="163513" cy="209550"/>
            </a:xfrm>
            <a:custGeom>
              <a:cxnLst>
                <a:cxn ang="0">
                  <a:pos x="5" y="27"/>
                </a:cxn>
                <a:cxn ang="0">
                  <a:pos x="11" y="0"/>
                </a:cxn>
                <a:cxn ang="0">
                  <a:pos x="59" y="0"/>
                </a:cxn>
                <a:cxn ang="0">
                  <a:pos x="56" y="78"/>
                </a:cxn>
                <a:cxn ang="0">
                  <a:pos x="2" y="66"/>
                </a:cxn>
                <a:cxn ang="0">
                  <a:pos x="5" y="27"/>
                </a:cxn>
              </a:cxnLst>
              <a:rect b="b" l="0" r="r" t="0"/>
              <a:pathLst>
                <a:path h="78" w="61">
                  <a:moveTo>
                    <a:pt x="5" y="27"/>
                  </a:moveTo>
                  <a:cubicBezTo>
                    <a:pt x="14" y="25"/>
                    <a:pt x="2" y="2"/>
                    <a:pt x="11" y="0"/>
                  </a:cubicBezTo>
                  <a:cubicBezTo>
                    <a:pt x="27" y="0"/>
                    <a:pt x="43" y="0"/>
                    <a:pt x="59" y="0"/>
                  </a:cubicBezTo>
                  <a:cubicBezTo>
                    <a:pt x="61" y="29"/>
                    <a:pt x="56" y="51"/>
                    <a:pt x="56" y="78"/>
                  </a:cubicBezTo>
                  <a:cubicBezTo>
                    <a:pt x="38" y="74"/>
                    <a:pt x="22" y="68"/>
                    <a:pt x="2" y="66"/>
                  </a:cubicBezTo>
                  <a:cubicBezTo>
                    <a:pt x="0" y="50"/>
                    <a:pt x="7" y="43"/>
                    <a:pt x="5" y="27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20" name="Freeform 175"/>
            <p:cNvSpPr/>
            <p:nvPr/>
          </p:nvSpPr>
          <p:spPr bwMode="auto">
            <a:xfrm>
              <a:off x="7805738" y="2995613"/>
              <a:ext cx="120650" cy="30163"/>
            </a:xfrm>
            <a:custGeom>
              <a:cxnLst>
                <a:cxn ang="0">
                  <a:pos x="0" y="4"/>
                </a:cxn>
                <a:cxn ang="0">
                  <a:pos x="45" y="7"/>
                </a:cxn>
                <a:cxn ang="0">
                  <a:pos x="0" y="4"/>
                </a:cxn>
              </a:cxnLst>
              <a:rect b="b" l="0" r="r" t="0"/>
              <a:pathLst>
                <a:path h="11" w="45">
                  <a:moveTo>
                    <a:pt x="0" y="4"/>
                  </a:moveTo>
                  <a:cubicBezTo>
                    <a:pt x="14" y="6"/>
                    <a:pt x="36" y="0"/>
                    <a:pt x="45" y="7"/>
                  </a:cubicBezTo>
                  <a:cubicBezTo>
                    <a:pt x="31" y="5"/>
                    <a:pt x="9" y="11"/>
                    <a:pt x="0" y="4"/>
                  </a:cubicBezTo>
                  <a:close/>
                </a:path>
              </a:pathLst>
            </a:custGeom>
            <a:solidFill>
              <a:srgbClr val="6D9B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21" name="Freeform 176"/>
            <p:cNvSpPr/>
            <p:nvPr/>
          </p:nvSpPr>
          <p:spPr bwMode="auto">
            <a:xfrm>
              <a:off x="4808538" y="2949575"/>
              <a:ext cx="30163" cy="96838"/>
            </a:xfrm>
            <a:custGeom>
              <a:cxnLst>
                <a:cxn ang="0">
                  <a:pos x="4" y="36"/>
                </a:cxn>
                <a:cxn ang="0">
                  <a:pos x="7" y="0"/>
                </a:cxn>
                <a:cxn ang="0">
                  <a:pos x="4" y="36"/>
                </a:cxn>
              </a:cxnLst>
              <a:rect b="b" l="0" r="r" t="0"/>
              <a:pathLst>
                <a:path h="36" w="11">
                  <a:moveTo>
                    <a:pt x="4" y="36"/>
                  </a:moveTo>
                  <a:cubicBezTo>
                    <a:pt x="6" y="25"/>
                    <a:pt x="0" y="6"/>
                    <a:pt x="7" y="0"/>
                  </a:cubicBezTo>
                  <a:cubicBezTo>
                    <a:pt x="5" y="11"/>
                    <a:pt x="11" y="30"/>
                    <a:pt x="4" y="36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22" name="Freeform 177"/>
            <p:cNvSpPr/>
            <p:nvPr/>
          </p:nvSpPr>
          <p:spPr bwMode="auto">
            <a:xfrm>
              <a:off x="628651" y="2852738"/>
              <a:ext cx="19050" cy="211138"/>
            </a:xfrm>
            <a:custGeom>
              <a:cxnLst>
                <a:cxn ang="0">
                  <a:pos x="4" y="78"/>
                </a:cxn>
                <a:cxn ang="0">
                  <a:pos x="7" y="0"/>
                </a:cxn>
                <a:cxn ang="0">
                  <a:pos x="7" y="78"/>
                </a:cxn>
                <a:cxn ang="0">
                  <a:pos x="4" y="78"/>
                </a:cxn>
              </a:cxnLst>
              <a:rect b="b" l="0" r="r" t="0"/>
              <a:pathLst>
                <a:path h="78" w="7">
                  <a:moveTo>
                    <a:pt x="4" y="78"/>
                  </a:moveTo>
                  <a:cubicBezTo>
                    <a:pt x="6" y="53"/>
                    <a:pt x="0" y="20"/>
                    <a:pt x="7" y="0"/>
                  </a:cubicBezTo>
                  <a:cubicBezTo>
                    <a:pt x="7" y="26"/>
                    <a:pt x="7" y="52"/>
                    <a:pt x="7" y="78"/>
                  </a:cubicBezTo>
                  <a:cubicBezTo>
                    <a:pt x="6" y="78"/>
                    <a:pt x="5" y="78"/>
                    <a:pt x="4" y="78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23" name="Freeform 179"/>
            <p:cNvSpPr/>
            <p:nvPr/>
          </p:nvSpPr>
          <p:spPr bwMode="auto">
            <a:xfrm>
              <a:off x="7483476" y="3011488"/>
              <a:ext cx="230188" cy="131763"/>
            </a:xfrm>
            <a:custGeom>
              <a:cxnLst>
                <a:cxn ang="0">
                  <a:pos x="0" y="16"/>
                </a:cxn>
                <a:cxn ang="0">
                  <a:pos x="72" y="49"/>
                </a:cxn>
                <a:cxn ang="0">
                  <a:pos x="69" y="19"/>
                </a:cxn>
                <a:cxn ang="0">
                  <a:pos x="0" y="16"/>
                </a:cxn>
              </a:cxnLst>
              <a:rect b="b" l="0" r="r" t="0"/>
              <a:pathLst>
                <a:path h="49" w="86">
                  <a:moveTo>
                    <a:pt x="0" y="16"/>
                  </a:moveTo>
                  <a:cubicBezTo>
                    <a:pt x="31" y="20"/>
                    <a:pt x="86" y="0"/>
                    <a:pt x="72" y="49"/>
                  </a:cubicBezTo>
                  <a:cubicBezTo>
                    <a:pt x="65" y="45"/>
                    <a:pt x="71" y="28"/>
                    <a:pt x="69" y="19"/>
                  </a:cubicBezTo>
                  <a:cubicBezTo>
                    <a:pt x="47" y="17"/>
                    <a:pt x="17" y="23"/>
                    <a:pt x="0" y="16"/>
                  </a:cubicBezTo>
                  <a:close/>
                </a:path>
              </a:pathLst>
            </a:custGeom>
            <a:solidFill>
              <a:srgbClr val="1C47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24" name="Freeform 180"/>
            <p:cNvSpPr>
              <a:spLocks noEditPoints="1"/>
            </p:cNvSpPr>
            <p:nvPr/>
          </p:nvSpPr>
          <p:spPr bwMode="auto">
            <a:xfrm>
              <a:off x="7762876" y="3073400"/>
              <a:ext cx="236538" cy="312738"/>
            </a:xfrm>
            <a:custGeom>
              <a:cxnLst>
                <a:cxn ang="0">
                  <a:pos x="1" y="95"/>
                </a:cxn>
                <a:cxn ang="0">
                  <a:pos x="10" y="5"/>
                </a:cxn>
                <a:cxn ang="0">
                  <a:pos x="88" y="5"/>
                </a:cxn>
                <a:cxn ang="0">
                  <a:pos x="70" y="113"/>
                </a:cxn>
                <a:cxn ang="0">
                  <a:pos x="64" y="98"/>
                </a:cxn>
                <a:cxn ang="0">
                  <a:pos x="64" y="95"/>
                </a:cxn>
                <a:cxn ang="0">
                  <a:pos x="1" y="95"/>
                </a:cxn>
                <a:cxn ang="0">
                  <a:pos x="28" y="11"/>
                </a:cxn>
                <a:cxn ang="0">
                  <a:pos x="13" y="83"/>
                </a:cxn>
                <a:cxn ang="0">
                  <a:pos x="10" y="89"/>
                </a:cxn>
                <a:cxn ang="0">
                  <a:pos x="37" y="89"/>
                </a:cxn>
                <a:cxn ang="0">
                  <a:pos x="67" y="89"/>
                </a:cxn>
                <a:cxn ang="0">
                  <a:pos x="79" y="14"/>
                </a:cxn>
                <a:cxn ang="0">
                  <a:pos x="28" y="11"/>
                </a:cxn>
              </a:cxnLst>
              <a:rect b="b" l="0" r="r" t="0"/>
              <a:pathLst>
                <a:path h="115" w="88">
                  <a:moveTo>
                    <a:pt x="1" y="95"/>
                  </a:moveTo>
                  <a:cubicBezTo>
                    <a:pt x="11" y="72"/>
                    <a:pt x="3" y="31"/>
                    <a:pt x="10" y="5"/>
                  </a:cubicBezTo>
                  <a:cubicBezTo>
                    <a:pt x="36" y="5"/>
                    <a:pt x="62" y="5"/>
                    <a:pt x="88" y="5"/>
                  </a:cubicBezTo>
                  <a:cubicBezTo>
                    <a:pt x="87" y="50"/>
                    <a:pt x="79" y="83"/>
                    <a:pt x="70" y="113"/>
                  </a:cubicBezTo>
                  <a:cubicBezTo>
                    <a:pt x="60" y="116"/>
                    <a:pt x="65" y="104"/>
                    <a:pt x="64" y="98"/>
                  </a:cubicBezTo>
                  <a:cubicBezTo>
                    <a:pt x="64" y="97"/>
                    <a:pt x="64" y="96"/>
                    <a:pt x="64" y="95"/>
                  </a:cubicBezTo>
                  <a:cubicBezTo>
                    <a:pt x="43" y="95"/>
                    <a:pt x="22" y="95"/>
                    <a:pt x="1" y="95"/>
                  </a:cubicBezTo>
                  <a:close/>
                  <a:moveTo>
                    <a:pt x="28" y="11"/>
                  </a:moveTo>
                  <a:cubicBezTo>
                    <a:pt x="0" y="0"/>
                    <a:pt x="18" y="61"/>
                    <a:pt x="13" y="83"/>
                  </a:cubicBezTo>
                  <a:cubicBezTo>
                    <a:pt x="13" y="86"/>
                    <a:pt x="11" y="87"/>
                    <a:pt x="10" y="89"/>
                  </a:cubicBezTo>
                  <a:cubicBezTo>
                    <a:pt x="19" y="89"/>
                    <a:pt x="28" y="89"/>
                    <a:pt x="37" y="89"/>
                  </a:cubicBezTo>
                  <a:cubicBezTo>
                    <a:pt x="40" y="94"/>
                    <a:pt x="64" y="94"/>
                    <a:pt x="67" y="89"/>
                  </a:cubicBezTo>
                  <a:cubicBezTo>
                    <a:pt x="74" y="67"/>
                    <a:pt x="81" y="45"/>
                    <a:pt x="79" y="14"/>
                  </a:cubicBezTo>
                  <a:cubicBezTo>
                    <a:pt x="59" y="16"/>
                    <a:pt x="46" y="11"/>
                    <a:pt x="28" y="1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25" name="Freeform 181"/>
            <p:cNvSpPr/>
            <p:nvPr/>
          </p:nvSpPr>
          <p:spPr bwMode="auto">
            <a:xfrm>
              <a:off x="7789863" y="3103563"/>
              <a:ext cx="190500" cy="209550"/>
            </a:xfrm>
            <a:custGeom>
              <a:cxnLst>
                <a:cxn ang="0">
                  <a:pos x="18" y="0"/>
                </a:cxn>
                <a:cxn ang="0">
                  <a:pos x="69" y="3"/>
                </a:cxn>
                <a:cxn ang="0">
                  <a:pos x="57" y="78"/>
                </a:cxn>
                <a:cxn ang="0">
                  <a:pos x="27" y="78"/>
                </a:cxn>
                <a:cxn ang="0">
                  <a:pos x="0" y="78"/>
                </a:cxn>
                <a:cxn ang="0">
                  <a:pos x="3" y="72"/>
                </a:cxn>
                <a:cxn ang="0">
                  <a:pos x="9" y="0"/>
                </a:cxn>
                <a:cxn ang="0">
                  <a:pos x="18" y="0"/>
                </a:cxn>
              </a:cxnLst>
              <a:rect b="b" l="0" r="r" t="0"/>
              <a:pathLst>
                <a:path h="78" w="71">
                  <a:moveTo>
                    <a:pt x="18" y="0"/>
                  </a:moveTo>
                  <a:cubicBezTo>
                    <a:pt x="36" y="0"/>
                    <a:pt x="49" y="5"/>
                    <a:pt x="69" y="3"/>
                  </a:cubicBezTo>
                  <a:cubicBezTo>
                    <a:pt x="71" y="34"/>
                    <a:pt x="64" y="56"/>
                    <a:pt x="57" y="78"/>
                  </a:cubicBezTo>
                  <a:cubicBezTo>
                    <a:pt x="47" y="78"/>
                    <a:pt x="37" y="78"/>
                    <a:pt x="27" y="78"/>
                  </a:cubicBezTo>
                  <a:cubicBezTo>
                    <a:pt x="18" y="78"/>
                    <a:pt x="9" y="78"/>
                    <a:pt x="0" y="78"/>
                  </a:cubicBezTo>
                  <a:cubicBezTo>
                    <a:pt x="1" y="76"/>
                    <a:pt x="3" y="75"/>
                    <a:pt x="3" y="72"/>
                  </a:cubicBezTo>
                  <a:cubicBezTo>
                    <a:pt x="12" y="55"/>
                    <a:pt x="0" y="17"/>
                    <a:pt x="9" y="0"/>
                  </a:cubicBezTo>
                  <a:cubicBezTo>
                    <a:pt x="12" y="0"/>
                    <a:pt x="15" y="0"/>
                    <a:pt x="18" y="0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26" name="Freeform 182"/>
            <p:cNvSpPr/>
            <p:nvPr/>
          </p:nvSpPr>
          <p:spPr bwMode="auto">
            <a:xfrm>
              <a:off x="2492376" y="3063875"/>
              <a:ext cx="30163" cy="79375"/>
            </a:xfrm>
            <a:custGeom>
              <a:cxnLst>
                <a:cxn ang="0">
                  <a:pos x="7" y="0"/>
                </a:cxn>
                <a:cxn ang="0">
                  <a:pos x="4" y="30"/>
                </a:cxn>
                <a:cxn ang="0">
                  <a:pos x="7" y="0"/>
                </a:cxn>
              </a:cxnLst>
              <a:rect b="b" l="0" r="r" t="0"/>
              <a:pathLst>
                <a:path h="30" w="11">
                  <a:moveTo>
                    <a:pt x="7" y="0"/>
                  </a:moveTo>
                  <a:cubicBezTo>
                    <a:pt x="5" y="9"/>
                    <a:pt x="11" y="26"/>
                    <a:pt x="4" y="30"/>
                  </a:cubicBezTo>
                  <a:cubicBezTo>
                    <a:pt x="6" y="21"/>
                    <a:pt x="0" y="4"/>
                    <a:pt x="7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27" name="Freeform 183"/>
            <p:cNvSpPr/>
            <p:nvPr/>
          </p:nvSpPr>
          <p:spPr bwMode="auto">
            <a:xfrm>
              <a:off x="7096126" y="2740025"/>
              <a:ext cx="12700" cy="420688"/>
            </a:xfrm>
            <a:custGeom>
              <a:cxnLst>
                <a:cxn ang="0">
                  <a:pos x="0" y="0"/>
                </a:cxn>
                <a:cxn ang="0">
                  <a:pos x="0" y="156"/>
                </a:cxn>
                <a:cxn ang="0">
                  <a:pos x="0" y="0"/>
                </a:cxn>
              </a:cxnLst>
              <a:rect b="b" l="0" r="r" t="0"/>
              <a:pathLst>
                <a:path h="156" w="5">
                  <a:moveTo>
                    <a:pt x="0" y="0"/>
                  </a:moveTo>
                  <a:cubicBezTo>
                    <a:pt x="5" y="45"/>
                    <a:pt x="5" y="111"/>
                    <a:pt x="0" y="156"/>
                  </a:cubicBezTo>
                  <a:cubicBezTo>
                    <a:pt x="0" y="104"/>
                    <a:pt x="0" y="52"/>
                    <a:pt x="0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28" name="Freeform 184"/>
            <p:cNvSpPr/>
            <p:nvPr/>
          </p:nvSpPr>
          <p:spPr bwMode="auto">
            <a:xfrm>
              <a:off x="6465888" y="3151188"/>
              <a:ext cx="80963" cy="14288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0" y="0"/>
                </a:cxn>
              </a:cxnLst>
              <a:rect b="b" l="0" r="r" t="0"/>
              <a:pathLst>
                <a:path h="5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27" y="5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3151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29" name="Freeform 185"/>
            <p:cNvSpPr/>
            <p:nvPr/>
          </p:nvSpPr>
          <p:spPr bwMode="auto">
            <a:xfrm>
              <a:off x="6918326" y="3087688"/>
              <a:ext cx="12700" cy="120650"/>
            </a:xfrm>
            <a:custGeom>
              <a:cxnLst>
                <a:cxn ang="0">
                  <a:pos x="0" y="45"/>
                </a:cxn>
                <a:cxn ang="0">
                  <a:pos x="0" y="0"/>
                </a:cxn>
                <a:cxn ang="0">
                  <a:pos x="0" y="45"/>
                </a:cxn>
              </a:cxnLst>
              <a:rect b="b" l="0" r="r" t="0"/>
              <a:pathLst>
                <a:path h="45" w="5">
                  <a:moveTo>
                    <a:pt x="0" y="45"/>
                  </a:moveTo>
                  <a:cubicBezTo>
                    <a:pt x="0" y="30"/>
                    <a:pt x="0" y="15"/>
                    <a:pt x="0" y="0"/>
                  </a:cubicBezTo>
                  <a:cubicBezTo>
                    <a:pt x="5" y="8"/>
                    <a:pt x="5" y="37"/>
                    <a:pt x="0" y="45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30" name="Freeform 186"/>
            <p:cNvSpPr/>
            <p:nvPr/>
          </p:nvSpPr>
          <p:spPr bwMode="auto">
            <a:xfrm>
              <a:off x="1790701" y="2957513"/>
              <a:ext cx="28575" cy="234950"/>
            </a:xfrm>
            <a:custGeom>
              <a:cxnLst>
                <a:cxn ang="0">
                  <a:pos x="4" y="0"/>
                </a:cxn>
                <a:cxn ang="0">
                  <a:pos x="7" y="87"/>
                </a:cxn>
                <a:cxn ang="0">
                  <a:pos x="4" y="0"/>
                </a:cxn>
              </a:cxnLst>
              <a:rect b="b" l="0" r="r" t="0"/>
              <a:pathLst>
                <a:path h="87" w="11">
                  <a:moveTo>
                    <a:pt x="4" y="0"/>
                  </a:moveTo>
                  <a:cubicBezTo>
                    <a:pt x="11" y="23"/>
                    <a:pt x="5" y="59"/>
                    <a:pt x="7" y="87"/>
                  </a:cubicBezTo>
                  <a:cubicBezTo>
                    <a:pt x="0" y="64"/>
                    <a:pt x="6" y="28"/>
                    <a:pt x="4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31" name="Freeform 188"/>
            <p:cNvSpPr/>
            <p:nvPr/>
          </p:nvSpPr>
          <p:spPr bwMode="auto">
            <a:xfrm>
              <a:off x="4351338" y="3181350"/>
              <a:ext cx="80963" cy="30163"/>
            </a:xfrm>
            <a:custGeom>
              <a:cxnLst>
                <a:cxn ang="0">
                  <a:pos x="0" y="4"/>
                </a:cxn>
                <a:cxn ang="0">
                  <a:pos x="30" y="7"/>
                </a:cxn>
                <a:cxn ang="0">
                  <a:pos x="0" y="4"/>
                </a:cxn>
              </a:cxnLst>
              <a:rect b="b" l="0" r="r" t="0"/>
              <a:pathLst>
                <a:path h="11" w="30">
                  <a:moveTo>
                    <a:pt x="0" y="4"/>
                  </a:moveTo>
                  <a:cubicBezTo>
                    <a:pt x="9" y="6"/>
                    <a:pt x="26" y="0"/>
                    <a:pt x="30" y="7"/>
                  </a:cubicBezTo>
                  <a:cubicBezTo>
                    <a:pt x="21" y="5"/>
                    <a:pt x="4" y="11"/>
                    <a:pt x="0" y="4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32" name="Freeform 190"/>
            <p:cNvSpPr>
              <a:spLocks noEditPoints="1"/>
            </p:cNvSpPr>
            <p:nvPr/>
          </p:nvSpPr>
          <p:spPr bwMode="auto">
            <a:xfrm>
              <a:off x="7426326" y="3036888"/>
              <a:ext cx="250825" cy="284163"/>
            </a:xfrm>
            <a:custGeom>
              <a:cxnLst>
                <a:cxn ang="0">
                  <a:pos x="93" y="40"/>
                </a:cxn>
                <a:cxn ang="0">
                  <a:pos x="78" y="106"/>
                </a:cxn>
                <a:cxn ang="0">
                  <a:pos x="72" y="103"/>
                </a:cxn>
                <a:cxn ang="0">
                  <a:pos x="75" y="97"/>
                </a:cxn>
                <a:cxn ang="0">
                  <a:pos x="36" y="97"/>
                </a:cxn>
                <a:cxn ang="0">
                  <a:pos x="0" y="94"/>
                </a:cxn>
                <a:cxn ang="0">
                  <a:pos x="15" y="7"/>
                </a:cxn>
                <a:cxn ang="0">
                  <a:pos x="21" y="7"/>
                </a:cxn>
                <a:cxn ang="0">
                  <a:pos x="90" y="10"/>
                </a:cxn>
                <a:cxn ang="0">
                  <a:pos x="93" y="40"/>
                </a:cxn>
                <a:cxn ang="0">
                  <a:pos x="42" y="16"/>
                </a:cxn>
                <a:cxn ang="0">
                  <a:pos x="21" y="49"/>
                </a:cxn>
                <a:cxn ang="0">
                  <a:pos x="15" y="85"/>
                </a:cxn>
                <a:cxn ang="0">
                  <a:pos x="81" y="91"/>
                </a:cxn>
                <a:cxn ang="0">
                  <a:pos x="81" y="76"/>
                </a:cxn>
                <a:cxn ang="0">
                  <a:pos x="81" y="19"/>
                </a:cxn>
                <a:cxn ang="0">
                  <a:pos x="42" y="16"/>
                </a:cxn>
              </a:cxnLst>
              <a:rect b="b" l="0" r="r" t="0"/>
              <a:pathLst>
                <a:path h="105" w="93">
                  <a:moveTo>
                    <a:pt x="93" y="40"/>
                  </a:moveTo>
                  <a:cubicBezTo>
                    <a:pt x="93" y="71"/>
                    <a:pt x="90" y="93"/>
                    <a:pt x="78" y="106"/>
                  </a:cubicBezTo>
                  <a:cubicBezTo>
                    <a:pt x="75" y="106"/>
                    <a:pt x="73" y="105"/>
                    <a:pt x="72" y="103"/>
                  </a:cubicBezTo>
                  <a:cubicBezTo>
                    <a:pt x="75" y="103"/>
                    <a:pt x="74" y="99"/>
                    <a:pt x="75" y="97"/>
                  </a:cubicBezTo>
                  <a:cubicBezTo>
                    <a:pt x="62" y="97"/>
                    <a:pt x="49" y="97"/>
                    <a:pt x="36" y="97"/>
                  </a:cubicBezTo>
                  <a:cubicBezTo>
                    <a:pt x="22" y="98"/>
                    <a:pt x="15" y="92"/>
                    <a:pt x="0" y="94"/>
                  </a:cubicBezTo>
                  <a:cubicBezTo>
                    <a:pt x="15" y="76"/>
                    <a:pt x="13" y="29"/>
                    <a:pt x="15" y="7"/>
                  </a:cubicBezTo>
                  <a:cubicBezTo>
                    <a:pt x="17" y="7"/>
                    <a:pt x="19" y="7"/>
                    <a:pt x="21" y="7"/>
                  </a:cubicBezTo>
                  <a:cubicBezTo>
                    <a:pt x="38" y="14"/>
                    <a:pt x="68" y="8"/>
                    <a:pt x="90" y="10"/>
                  </a:cubicBezTo>
                  <a:cubicBezTo>
                    <a:pt x="92" y="19"/>
                    <a:pt x="86" y="36"/>
                    <a:pt x="93" y="40"/>
                  </a:cubicBezTo>
                  <a:close/>
                  <a:moveTo>
                    <a:pt x="42" y="16"/>
                  </a:moveTo>
                  <a:cubicBezTo>
                    <a:pt x="20" y="0"/>
                    <a:pt x="18" y="30"/>
                    <a:pt x="21" y="49"/>
                  </a:cubicBezTo>
                  <a:cubicBezTo>
                    <a:pt x="19" y="61"/>
                    <a:pt x="17" y="73"/>
                    <a:pt x="15" y="85"/>
                  </a:cubicBezTo>
                  <a:cubicBezTo>
                    <a:pt x="35" y="89"/>
                    <a:pt x="60" y="88"/>
                    <a:pt x="81" y="91"/>
                  </a:cubicBezTo>
                  <a:cubicBezTo>
                    <a:pt x="81" y="86"/>
                    <a:pt x="81" y="81"/>
                    <a:pt x="81" y="76"/>
                  </a:cubicBezTo>
                  <a:cubicBezTo>
                    <a:pt x="86" y="64"/>
                    <a:pt x="86" y="31"/>
                    <a:pt x="81" y="19"/>
                  </a:cubicBezTo>
                  <a:cubicBezTo>
                    <a:pt x="70" y="16"/>
                    <a:pt x="57" y="15"/>
                    <a:pt x="42" y="16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33" name="Freeform 191"/>
            <p:cNvSpPr/>
            <p:nvPr/>
          </p:nvSpPr>
          <p:spPr bwMode="auto">
            <a:xfrm>
              <a:off x="3573463" y="3135313"/>
              <a:ext cx="30163" cy="80963"/>
            </a:xfrm>
            <a:custGeom>
              <a:cxnLst>
                <a:cxn ang="0">
                  <a:pos x="7" y="30"/>
                </a:cxn>
                <a:cxn ang="0">
                  <a:pos x="4" y="0"/>
                </a:cxn>
                <a:cxn ang="0">
                  <a:pos x="7" y="30"/>
                </a:cxn>
              </a:cxnLst>
              <a:rect b="b" l="0" r="r" t="0"/>
              <a:pathLst>
                <a:path h="30" w="11">
                  <a:moveTo>
                    <a:pt x="7" y="30"/>
                  </a:moveTo>
                  <a:cubicBezTo>
                    <a:pt x="0" y="26"/>
                    <a:pt x="6" y="9"/>
                    <a:pt x="4" y="0"/>
                  </a:cubicBezTo>
                  <a:cubicBezTo>
                    <a:pt x="11" y="4"/>
                    <a:pt x="5" y="21"/>
                    <a:pt x="7" y="3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34" name="Freeform 192"/>
            <p:cNvSpPr/>
            <p:nvPr/>
          </p:nvSpPr>
          <p:spPr bwMode="auto">
            <a:xfrm>
              <a:off x="7643813" y="3087688"/>
              <a:ext cx="14288" cy="152400"/>
            </a:xfrm>
            <a:custGeom>
              <a:cxnLst>
                <a:cxn ang="0">
                  <a:pos x="0" y="57"/>
                </a:cxn>
                <a:cxn ang="0">
                  <a:pos x="0" y="0"/>
                </a:cxn>
                <a:cxn ang="0">
                  <a:pos x="0" y="57"/>
                </a:cxn>
              </a:cxnLst>
              <a:rect b="b" l="0" r="r" t="0"/>
              <a:pathLst>
                <a:path h="57" w="5">
                  <a:moveTo>
                    <a:pt x="0" y="57"/>
                  </a:moveTo>
                  <a:cubicBezTo>
                    <a:pt x="0" y="38"/>
                    <a:pt x="0" y="19"/>
                    <a:pt x="0" y="0"/>
                  </a:cubicBezTo>
                  <a:cubicBezTo>
                    <a:pt x="5" y="12"/>
                    <a:pt x="5" y="45"/>
                    <a:pt x="0" y="57"/>
                  </a:cubicBezTo>
                  <a:close/>
                </a:path>
              </a:pathLst>
            </a:custGeom>
            <a:solidFill>
              <a:srgbClr val="6D9BA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35" name="Freeform 193"/>
            <p:cNvSpPr/>
            <p:nvPr/>
          </p:nvSpPr>
          <p:spPr bwMode="auto">
            <a:xfrm>
              <a:off x="2503488" y="3240088"/>
              <a:ext cx="152400" cy="19050"/>
            </a:xfrm>
            <a:custGeom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57" y="3"/>
                </a:cxn>
                <a:cxn ang="0">
                  <a:pos x="0" y="0"/>
                </a:cxn>
              </a:cxnLst>
              <a:rect b="b" l="0" r="r" t="0"/>
              <a:pathLst>
                <a:path h="7" w="57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7" y="1"/>
                    <a:pt x="57" y="2"/>
                    <a:pt x="57" y="3"/>
                  </a:cubicBezTo>
                  <a:cubicBezTo>
                    <a:pt x="39" y="1"/>
                    <a:pt x="13" y="7"/>
                    <a:pt x="0" y="0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36" name="Freeform 194"/>
            <p:cNvSpPr/>
            <p:nvPr/>
          </p:nvSpPr>
          <p:spPr bwMode="auto">
            <a:xfrm>
              <a:off x="7466013" y="3076575"/>
              <a:ext cx="177800" cy="204788"/>
            </a:xfrm>
            <a:custGeom>
              <a:cxnLst>
                <a:cxn ang="0">
                  <a:pos x="66" y="61"/>
                </a:cxn>
                <a:cxn ang="0">
                  <a:pos x="66" y="76"/>
                </a:cxn>
                <a:cxn ang="0">
                  <a:pos x="0" y="70"/>
                </a:cxn>
                <a:cxn ang="0">
                  <a:pos x="6" y="34"/>
                </a:cxn>
                <a:cxn ang="0">
                  <a:pos x="9" y="1"/>
                </a:cxn>
                <a:cxn ang="0">
                  <a:pos x="27" y="1"/>
                </a:cxn>
                <a:cxn ang="0">
                  <a:pos x="66" y="4"/>
                </a:cxn>
                <a:cxn ang="0">
                  <a:pos x="66" y="61"/>
                </a:cxn>
              </a:cxnLst>
              <a:rect b="b" l="0" r="r" t="0"/>
              <a:pathLst>
                <a:path h="76" w="66">
                  <a:moveTo>
                    <a:pt x="66" y="61"/>
                  </a:moveTo>
                  <a:cubicBezTo>
                    <a:pt x="66" y="66"/>
                    <a:pt x="66" y="71"/>
                    <a:pt x="66" y="76"/>
                  </a:cubicBezTo>
                  <a:cubicBezTo>
                    <a:pt x="45" y="73"/>
                    <a:pt x="20" y="74"/>
                    <a:pt x="0" y="70"/>
                  </a:cubicBezTo>
                  <a:cubicBezTo>
                    <a:pt x="2" y="58"/>
                    <a:pt x="4" y="46"/>
                    <a:pt x="6" y="34"/>
                  </a:cubicBezTo>
                  <a:cubicBezTo>
                    <a:pt x="13" y="29"/>
                    <a:pt x="7" y="11"/>
                    <a:pt x="9" y="1"/>
                  </a:cubicBezTo>
                  <a:cubicBezTo>
                    <a:pt x="15" y="1"/>
                    <a:pt x="21" y="1"/>
                    <a:pt x="27" y="1"/>
                  </a:cubicBezTo>
                  <a:cubicBezTo>
                    <a:pt x="42" y="0"/>
                    <a:pt x="55" y="1"/>
                    <a:pt x="66" y="4"/>
                  </a:cubicBezTo>
                  <a:cubicBezTo>
                    <a:pt x="66" y="23"/>
                    <a:pt x="66" y="42"/>
                    <a:pt x="66" y="61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37" name="Freeform 196"/>
            <p:cNvSpPr/>
            <p:nvPr/>
          </p:nvSpPr>
          <p:spPr bwMode="auto">
            <a:xfrm>
              <a:off x="8118476" y="3265488"/>
              <a:ext cx="28575" cy="80963"/>
            </a:xfrm>
            <a:custGeom>
              <a:cxnLst>
                <a:cxn ang="0">
                  <a:pos x="7" y="0"/>
                </a:cxn>
                <a:cxn ang="0">
                  <a:pos x="4" y="30"/>
                </a:cxn>
                <a:cxn ang="0">
                  <a:pos x="7" y="0"/>
                </a:cxn>
              </a:cxnLst>
              <a:rect b="b" l="0" r="r" t="0"/>
              <a:pathLst>
                <a:path h="30" w="11">
                  <a:moveTo>
                    <a:pt x="7" y="0"/>
                  </a:moveTo>
                  <a:cubicBezTo>
                    <a:pt x="5" y="9"/>
                    <a:pt x="11" y="26"/>
                    <a:pt x="4" y="30"/>
                  </a:cubicBezTo>
                  <a:cubicBezTo>
                    <a:pt x="6" y="21"/>
                    <a:pt x="0" y="4"/>
                    <a:pt x="7" y="0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38" name="Freeform 197"/>
            <p:cNvSpPr/>
            <p:nvPr/>
          </p:nvSpPr>
          <p:spPr bwMode="auto">
            <a:xfrm>
              <a:off x="7523163" y="3289300"/>
              <a:ext cx="104775" cy="31750"/>
            </a:xfrm>
            <a:custGeom>
              <a:cxnLst>
                <a:cxn ang="0">
                  <a:pos x="0" y="3"/>
                </a:cxn>
                <a:cxn ang="0">
                  <a:pos x="39" y="3"/>
                </a:cxn>
                <a:cxn ang="0">
                  <a:pos x="36" y="9"/>
                </a:cxn>
                <a:cxn ang="0">
                  <a:pos x="0" y="3"/>
                </a:cxn>
              </a:cxnLst>
              <a:rect b="b" l="0" r="r" t="0"/>
              <a:pathLst>
                <a:path h="12" w="39">
                  <a:moveTo>
                    <a:pt x="0" y="3"/>
                  </a:moveTo>
                  <a:cubicBezTo>
                    <a:pt x="13" y="3"/>
                    <a:pt x="26" y="3"/>
                    <a:pt x="39" y="3"/>
                  </a:cubicBezTo>
                  <a:cubicBezTo>
                    <a:pt x="38" y="5"/>
                    <a:pt x="39" y="9"/>
                    <a:pt x="36" y="9"/>
                  </a:cubicBezTo>
                  <a:cubicBezTo>
                    <a:pt x="31" y="0"/>
                    <a:pt x="5" y="12"/>
                    <a:pt x="0" y="3"/>
                  </a:cubicBezTo>
                  <a:close/>
                </a:path>
              </a:pathLst>
            </a:custGeom>
            <a:solidFill>
              <a:srgbClr val="1C47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39" name="Freeform 198"/>
            <p:cNvSpPr/>
            <p:nvPr/>
          </p:nvSpPr>
          <p:spPr bwMode="auto">
            <a:xfrm>
              <a:off x="2673351" y="2878138"/>
              <a:ext cx="12700" cy="434975"/>
            </a:xfrm>
            <a:custGeom>
              <a:cxnLst>
                <a:cxn ang="0">
                  <a:pos x="0" y="162"/>
                </a:cxn>
                <a:cxn ang="0">
                  <a:pos x="0" y="0"/>
                </a:cxn>
                <a:cxn ang="0">
                  <a:pos x="0" y="162"/>
                </a:cxn>
              </a:cxnLst>
              <a:rect b="b" l="0" r="r" t="0"/>
              <a:pathLst>
                <a:path h="162" w="5">
                  <a:moveTo>
                    <a:pt x="0" y="162"/>
                  </a:moveTo>
                  <a:cubicBezTo>
                    <a:pt x="0" y="108"/>
                    <a:pt x="0" y="54"/>
                    <a:pt x="0" y="0"/>
                  </a:cubicBezTo>
                  <a:cubicBezTo>
                    <a:pt x="5" y="47"/>
                    <a:pt x="5" y="115"/>
                    <a:pt x="0" y="162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40" name="Freeform 199"/>
            <p:cNvSpPr/>
            <p:nvPr/>
          </p:nvSpPr>
          <p:spPr bwMode="auto">
            <a:xfrm>
              <a:off x="7862888" y="3313113"/>
              <a:ext cx="79375" cy="14288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0" y="0"/>
                </a:cxn>
              </a:cxnLst>
              <a:rect b="b" l="0" r="r" t="0"/>
              <a:pathLst>
                <a:path h="5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27" y="5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41" name="Freeform 200"/>
            <p:cNvSpPr>
              <a:spLocks noEditPoints="1"/>
            </p:cNvSpPr>
            <p:nvPr/>
          </p:nvSpPr>
          <p:spPr bwMode="auto">
            <a:xfrm>
              <a:off x="6691313" y="3041650"/>
              <a:ext cx="250825" cy="295275"/>
            </a:xfrm>
            <a:custGeom>
              <a:cxnLst>
                <a:cxn ang="0">
                  <a:pos x="0" y="107"/>
                </a:cxn>
                <a:cxn ang="0">
                  <a:pos x="18" y="14"/>
                </a:cxn>
                <a:cxn ang="0">
                  <a:pos x="93" y="8"/>
                </a:cxn>
                <a:cxn ang="0">
                  <a:pos x="93" y="23"/>
                </a:cxn>
                <a:cxn ang="0">
                  <a:pos x="84" y="110"/>
                </a:cxn>
                <a:cxn ang="0">
                  <a:pos x="75" y="110"/>
                </a:cxn>
                <a:cxn ang="0">
                  <a:pos x="36" y="107"/>
                </a:cxn>
                <a:cxn ang="0">
                  <a:pos x="0" y="107"/>
                </a:cxn>
                <a:cxn ang="0">
                  <a:pos x="84" y="17"/>
                </a:cxn>
                <a:cxn ang="0">
                  <a:pos x="33" y="17"/>
                </a:cxn>
                <a:cxn ang="0">
                  <a:pos x="15" y="98"/>
                </a:cxn>
                <a:cxn ang="0">
                  <a:pos x="48" y="92"/>
                </a:cxn>
                <a:cxn ang="0">
                  <a:pos x="78" y="101"/>
                </a:cxn>
                <a:cxn ang="0">
                  <a:pos x="84" y="62"/>
                </a:cxn>
                <a:cxn ang="0">
                  <a:pos x="84" y="17"/>
                </a:cxn>
              </a:cxnLst>
              <a:rect b="b" l="0" r="r" t="0"/>
              <a:pathLst>
                <a:path h="110" w="93">
                  <a:moveTo>
                    <a:pt x="0" y="107"/>
                  </a:moveTo>
                  <a:cubicBezTo>
                    <a:pt x="8" y="80"/>
                    <a:pt x="28" y="49"/>
                    <a:pt x="18" y="14"/>
                  </a:cubicBezTo>
                  <a:cubicBezTo>
                    <a:pt x="31" y="0"/>
                    <a:pt x="70" y="12"/>
                    <a:pt x="93" y="8"/>
                  </a:cubicBezTo>
                  <a:cubicBezTo>
                    <a:pt x="93" y="13"/>
                    <a:pt x="93" y="18"/>
                    <a:pt x="93" y="23"/>
                  </a:cubicBezTo>
                  <a:cubicBezTo>
                    <a:pt x="92" y="54"/>
                    <a:pt x="92" y="86"/>
                    <a:pt x="84" y="110"/>
                  </a:cubicBezTo>
                  <a:cubicBezTo>
                    <a:pt x="81" y="110"/>
                    <a:pt x="78" y="110"/>
                    <a:pt x="75" y="110"/>
                  </a:cubicBezTo>
                  <a:cubicBezTo>
                    <a:pt x="68" y="103"/>
                    <a:pt x="48" y="109"/>
                    <a:pt x="36" y="107"/>
                  </a:cubicBezTo>
                  <a:cubicBezTo>
                    <a:pt x="24" y="107"/>
                    <a:pt x="12" y="107"/>
                    <a:pt x="0" y="107"/>
                  </a:cubicBezTo>
                  <a:close/>
                  <a:moveTo>
                    <a:pt x="84" y="17"/>
                  </a:moveTo>
                  <a:cubicBezTo>
                    <a:pt x="67" y="17"/>
                    <a:pt x="50" y="17"/>
                    <a:pt x="33" y="17"/>
                  </a:cubicBezTo>
                  <a:cubicBezTo>
                    <a:pt x="30" y="47"/>
                    <a:pt x="23" y="73"/>
                    <a:pt x="15" y="98"/>
                  </a:cubicBezTo>
                  <a:cubicBezTo>
                    <a:pt x="28" y="97"/>
                    <a:pt x="63" y="110"/>
                    <a:pt x="48" y="92"/>
                  </a:cubicBezTo>
                  <a:cubicBezTo>
                    <a:pt x="60" y="93"/>
                    <a:pt x="68" y="98"/>
                    <a:pt x="78" y="101"/>
                  </a:cubicBezTo>
                  <a:cubicBezTo>
                    <a:pt x="79" y="87"/>
                    <a:pt x="83" y="76"/>
                    <a:pt x="84" y="62"/>
                  </a:cubicBezTo>
                  <a:cubicBezTo>
                    <a:pt x="89" y="54"/>
                    <a:pt x="89" y="25"/>
                    <a:pt x="84" y="17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42" name="Freeform 201"/>
            <p:cNvSpPr/>
            <p:nvPr/>
          </p:nvSpPr>
          <p:spPr bwMode="auto">
            <a:xfrm>
              <a:off x="628651" y="3273425"/>
              <a:ext cx="19050" cy="96838"/>
            </a:xfrm>
            <a:custGeom>
              <a:cxnLst>
                <a:cxn ang="0">
                  <a:pos x="7" y="0"/>
                </a:cxn>
                <a:cxn ang="0">
                  <a:pos x="7" y="36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36" w="7">
                  <a:moveTo>
                    <a:pt x="7" y="0"/>
                  </a:moveTo>
                  <a:cubicBezTo>
                    <a:pt x="7" y="12"/>
                    <a:pt x="7" y="24"/>
                    <a:pt x="7" y="36"/>
                  </a:cubicBezTo>
                  <a:cubicBezTo>
                    <a:pt x="0" y="30"/>
                    <a:pt x="6" y="11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43" name="Freeform 202"/>
            <p:cNvSpPr/>
            <p:nvPr/>
          </p:nvSpPr>
          <p:spPr bwMode="auto">
            <a:xfrm>
              <a:off x="7773988" y="3448050"/>
              <a:ext cx="104775" cy="30163"/>
            </a:xfrm>
            <a:custGeom>
              <a:cxnLst>
                <a:cxn ang="0">
                  <a:pos x="0" y="4"/>
                </a:cxn>
                <a:cxn ang="0">
                  <a:pos x="39" y="7"/>
                </a:cxn>
                <a:cxn ang="0">
                  <a:pos x="0" y="4"/>
                </a:cxn>
              </a:cxnLst>
              <a:rect b="b" l="0" r="r" t="0"/>
              <a:pathLst>
                <a:path h="11" w="39">
                  <a:moveTo>
                    <a:pt x="0" y="4"/>
                  </a:moveTo>
                  <a:cubicBezTo>
                    <a:pt x="12" y="6"/>
                    <a:pt x="32" y="0"/>
                    <a:pt x="39" y="7"/>
                  </a:cubicBezTo>
                  <a:cubicBezTo>
                    <a:pt x="27" y="5"/>
                    <a:pt x="7" y="11"/>
                    <a:pt x="0" y="4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44" name="Freeform 203"/>
            <p:cNvSpPr/>
            <p:nvPr/>
          </p:nvSpPr>
          <p:spPr bwMode="auto">
            <a:xfrm>
              <a:off x="7700963" y="3433763"/>
              <a:ext cx="252413" cy="315913"/>
            </a:xfrm>
            <a:custGeom>
              <a:cxnLst>
                <a:cxn ang="0">
                  <a:pos x="66" y="12"/>
                </a:cxn>
                <a:cxn ang="0">
                  <a:pos x="93" y="12"/>
                </a:cxn>
                <a:cxn ang="0">
                  <a:pos x="66" y="117"/>
                </a:cxn>
                <a:cxn ang="0">
                  <a:pos x="84" y="21"/>
                </a:cxn>
                <a:cxn ang="0">
                  <a:pos x="27" y="18"/>
                </a:cxn>
                <a:cxn ang="0">
                  <a:pos x="24" y="81"/>
                </a:cxn>
                <a:cxn ang="0">
                  <a:pos x="12" y="96"/>
                </a:cxn>
                <a:cxn ang="0">
                  <a:pos x="60" y="114"/>
                </a:cxn>
                <a:cxn ang="0">
                  <a:pos x="0" y="105"/>
                </a:cxn>
                <a:cxn ang="0">
                  <a:pos x="15" y="48"/>
                </a:cxn>
                <a:cxn ang="0">
                  <a:pos x="18" y="6"/>
                </a:cxn>
                <a:cxn ang="0">
                  <a:pos x="27" y="9"/>
                </a:cxn>
                <a:cxn ang="0">
                  <a:pos x="66" y="12"/>
                </a:cxn>
              </a:cxnLst>
              <a:rect b="b" l="0" r="r" t="0"/>
              <a:pathLst>
                <a:path h="117" w="94">
                  <a:moveTo>
                    <a:pt x="66" y="12"/>
                  </a:moveTo>
                  <a:cubicBezTo>
                    <a:pt x="75" y="12"/>
                    <a:pt x="84" y="12"/>
                    <a:pt x="93" y="12"/>
                  </a:cubicBezTo>
                  <a:cubicBezTo>
                    <a:pt x="83" y="46"/>
                    <a:pt x="94" y="101"/>
                    <a:pt x="66" y="117"/>
                  </a:cubicBezTo>
                  <a:cubicBezTo>
                    <a:pt x="77" y="90"/>
                    <a:pt x="79" y="54"/>
                    <a:pt x="84" y="21"/>
                  </a:cubicBezTo>
                  <a:cubicBezTo>
                    <a:pt x="71" y="14"/>
                    <a:pt x="45" y="20"/>
                    <a:pt x="27" y="18"/>
                  </a:cubicBezTo>
                  <a:cubicBezTo>
                    <a:pt x="20" y="33"/>
                    <a:pt x="26" y="61"/>
                    <a:pt x="24" y="81"/>
                  </a:cubicBezTo>
                  <a:cubicBezTo>
                    <a:pt x="19" y="85"/>
                    <a:pt x="14" y="89"/>
                    <a:pt x="12" y="96"/>
                  </a:cubicBezTo>
                  <a:cubicBezTo>
                    <a:pt x="19" y="111"/>
                    <a:pt x="52" y="100"/>
                    <a:pt x="60" y="114"/>
                  </a:cubicBezTo>
                  <a:cubicBezTo>
                    <a:pt x="37" y="114"/>
                    <a:pt x="14" y="114"/>
                    <a:pt x="0" y="105"/>
                  </a:cubicBezTo>
                  <a:cubicBezTo>
                    <a:pt x="2" y="83"/>
                    <a:pt x="20" y="77"/>
                    <a:pt x="15" y="48"/>
                  </a:cubicBezTo>
                  <a:cubicBezTo>
                    <a:pt x="22" y="40"/>
                    <a:pt x="16" y="19"/>
                    <a:pt x="18" y="6"/>
                  </a:cubicBezTo>
                  <a:cubicBezTo>
                    <a:pt x="25" y="0"/>
                    <a:pt x="21" y="7"/>
                    <a:pt x="27" y="9"/>
                  </a:cubicBezTo>
                  <a:cubicBezTo>
                    <a:pt x="34" y="16"/>
                    <a:pt x="54" y="10"/>
                    <a:pt x="66" y="1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45" name="Freeform 204"/>
            <p:cNvSpPr/>
            <p:nvPr/>
          </p:nvSpPr>
          <p:spPr bwMode="auto">
            <a:xfrm>
              <a:off x="3367088" y="3487738"/>
              <a:ext cx="66675" cy="26988"/>
            </a:xfrm>
            <a:custGeom>
              <a:cxnLst>
                <a:cxn ang="0">
                  <a:pos x="18" y="10"/>
                </a:cxn>
                <a:cxn ang="0">
                  <a:pos x="0" y="7"/>
                </a:cxn>
                <a:cxn ang="0">
                  <a:pos x="21" y="10"/>
                </a:cxn>
                <a:cxn ang="0">
                  <a:pos x="18" y="10"/>
                </a:cxn>
              </a:cxnLst>
              <a:rect b="b" l="0" r="r" t="0"/>
              <a:pathLst>
                <a:path h="10" w="25">
                  <a:moveTo>
                    <a:pt x="18" y="10"/>
                  </a:moveTo>
                  <a:cubicBezTo>
                    <a:pt x="11" y="10"/>
                    <a:pt x="9" y="5"/>
                    <a:pt x="0" y="7"/>
                  </a:cubicBezTo>
                  <a:cubicBezTo>
                    <a:pt x="1" y="3"/>
                    <a:pt x="25" y="0"/>
                    <a:pt x="21" y="10"/>
                  </a:cubicBezTo>
                  <a:cubicBezTo>
                    <a:pt x="20" y="10"/>
                    <a:pt x="19" y="10"/>
                    <a:pt x="18" y="1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46" name="Freeform 206"/>
            <p:cNvSpPr/>
            <p:nvPr/>
          </p:nvSpPr>
          <p:spPr bwMode="auto">
            <a:xfrm>
              <a:off x="7731125" y="3451225"/>
              <a:ext cx="28575" cy="112713"/>
            </a:xfrm>
            <a:custGeom>
              <a:cxnLst>
                <a:cxn ang="0">
                  <a:pos x="4" y="42"/>
                </a:cxn>
                <a:cxn ang="0">
                  <a:pos x="7" y="0"/>
                </a:cxn>
                <a:cxn ang="0">
                  <a:pos x="4" y="42"/>
                </a:cxn>
              </a:cxnLst>
              <a:rect b="b" l="0" r="r" t="0"/>
              <a:pathLst>
                <a:path h="42" w="11">
                  <a:moveTo>
                    <a:pt x="4" y="42"/>
                  </a:moveTo>
                  <a:cubicBezTo>
                    <a:pt x="6" y="29"/>
                    <a:pt x="0" y="8"/>
                    <a:pt x="7" y="0"/>
                  </a:cubicBezTo>
                  <a:cubicBezTo>
                    <a:pt x="5" y="13"/>
                    <a:pt x="11" y="34"/>
                    <a:pt x="4" y="42"/>
                  </a:cubicBezTo>
                  <a:close/>
                </a:path>
              </a:pathLst>
            </a:custGeom>
            <a:solidFill>
              <a:srgbClr val="1C47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47" name="Freeform 207"/>
            <p:cNvSpPr/>
            <p:nvPr/>
          </p:nvSpPr>
          <p:spPr bwMode="auto">
            <a:xfrm>
              <a:off x="8362950" y="3505200"/>
              <a:ext cx="112713" cy="17463"/>
            </a:xfrm>
            <a:custGeom>
              <a:cxnLst>
                <a:cxn ang="0">
                  <a:pos x="0" y="4"/>
                </a:cxn>
                <a:cxn ang="0">
                  <a:pos x="42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42">
                  <a:moveTo>
                    <a:pt x="0" y="4"/>
                  </a:moveTo>
                  <a:cubicBezTo>
                    <a:pt x="13" y="6"/>
                    <a:pt x="34" y="0"/>
                    <a:pt x="42" y="7"/>
                  </a:cubicBezTo>
                  <a:cubicBezTo>
                    <a:pt x="28" y="7"/>
                    <a:pt x="14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48" name="Freeform 208"/>
            <p:cNvSpPr/>
            <p:nvPr/>
          </p:nvSpPr>
          <p:spPr bwMode="auto">
            <a:xfrm>
              <a:off x="8464550" y="3532188"/>
              <a:ext cx="30163" cy="144463"/>
            </a:xfrm>
            <a:custGeom>
              <a:cxnLst>
                <a:cxn ang="0">
                  <a:pos x="4" y="0"/>
                </a:cxn>
                <a:cxn ang="0">
                  <a:pos x="7" y="54"/>
                </a:cxn>
                <a:cxn ang="0">
                  <a:pos x="4" y="0"/>
                </a:cxn>
              </a:cxnLst>
              <a:rect b="b" l="0" r="r" t="0"/>
              <a:pathLst>
                <a:path h="54" w="11">
                  <a:moveTo>
                    <a:pt x="4" y="0"/>
                  </a:moveTo>
                  <a:cubicBezTo>
                    <a:pt x="11" y="12"/>
                    <a:pt x="5" y="37"/>
                    <a:pt x="7" y="54"/>
                  </a:cubicBezTo>
                  <a:cubicBezTo>
                    <a:pt x="0" y="42"/>
                    <a:pt x="6" y="17"/>
                    <a:pt x="4" y="0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49" name="Freeform 209"/>
            <p:cNvSpPr/>
            <p:nvPr/>
          </p:nvSpPr>
          <p:spPr bwMode="auto">
            <a:xfrm>
              <a:off x="8480425" y="3708400"/>
              <a:ext cx="30163" cy="169863"/>
            </a:xfrm>
            <a:custGeom>
              <a:cxnLst>
                <a:cxn ang="0">
                  <a:pos x="4" y="0"/>
                </a:cxn>
                <a:cxn ang="0">
                  <a:pos x="7" y="63"/>
                </a:cxn>
                <a:cxn ang="0">
                  <a:pos x="4" y="0"/>
                </a:cxn>
              </a:cxnLst>
              <a:rect b="b" l="0" r="r" t="0"/>
              <a:pathLst>
                <a:path h="62" w="11">
                  <a:moveTo>
                    <a:pt x="4" y="0"/>
                  </a:moveTo>
                  <a:cubicBezTo>
                    <a:pt x="11" y="15"/>
                    <a:pt x="5" y="43"/>
                    <a:pt x="7" y="63"/>
                  </a:cubicBezTo>
                  <a:cubicBezTo>
                    <a:pt x="0" y="48"/>
                    <a:pt x="6" y="20"/>
                    <a:pt x="4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50" name="Freeform 210"/>
            <p:cNvSpPr/>
            <p:nvPr/>
          </p:nvSpPr>
          <p:spPr bwMode="auto">
            <a:xfrm>
              <a:off x="7208838" y="3873500"/>
              <a:ext cx="306388" cy="12700"/>
            </a:xfrm>
            <a:custGeom>
              <a:cxnLst>
                <a:cxn ang="0">
                  <a:pos x="0" y="5"/>
                </a:cxn>
                <a:cxn ang="0">
                  <a:pos x="114" y="5"/>
                </a:cxn>
                <a:cxn ang="0">
                  <a:pos x="0" y="5"/>
                </a:cxn>
              </a:cxnLst>
              <a:rect b="b" l="0" r="r" t="0"/>
              <a:pathLst>
                <a:path h="5" w="114">
                  <a:moveTo>
                    <a:pt x="0" y="5"/>
                  </a:moveTo>
                  <a:cubicBezTo>
                    <a:pt x="31" y="0"/>
                    <a:pt x="83" y="0"/>
                    <a:pt x="114" y="5"/>
                  </a:cubicBezTo>
                  <a:cubicBezTo>
                    <a:pt x="76" y="5"/>
                    <a:pt x="38" y="5"/>
                    <a:pt x="0" y="5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51" name="Freeform 211"/>
            <p:cNvSpPr/>
            <p:nvPr/>
          </p:nvSpPr>
          <p:spPr bwMode="auto">
            <a:xfrm>
              <a:off x="2479675" y="3902075"/>
              <a:ext cx="104775" cy="19050"/>
            </a:xfrm>
            <a:custGeom>
              <a:cxnLst>
                <a:cxn ang="0">
                  <a:pos x="0" y="0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0" y="0"/>
                </a:cxn>
              </a:cxnLst>
              <a:rect b="b" l="0" r="r" t="0"/>
              <a:pathLst>
                <a:path h="7" w="39">
                  <a:moveTo>
                    <a:pt x="0" y="0"/>
                  </a:moveTo>
                  <a:cubicBezTo>
                    <a:pt x="13" y="0"/>
                    <a:pt x="26" y="0"/>
                    <a:pt x="39" y="0"/>
                  </a:cubicBezTo>
                  <a:cubicBezTo>
                    <a:pt x="39" y="1"/>
                    <a:pt x="39" y="2"/>
                    <a:pt x="39" y="3"/>
                  </a:cubicBezTo>
                  <a:cubicBezTo>
                    <a:pt x="27" y="1"/>
                    <a:pt x="7" y="7"/>
                    <a:pt x="0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52" name="Freeform 213"/>
            <p:cNvSpPr/>
            <p:nvPr/>
          </p:nvSpPr>
          <p:spPr bwMode="auto">
            <a:xfrm>
              <a:off x="8394700" y="3908425"/>
              <a:ext cx="96838" cy="30163"/>
            </a:xfrm>
            <a:custGeom>
              <a:cxnLst>
                <a:cxn ang="0">
                  <a:pos x="0" y="7"/>
                </a:cxn>
                <a:cxn ang="0">
                  <a:pos x="36" y="4"/>
                </a:cxn>
                <a:cxn ang="0">
                  <a:pos x="0" y="7"/>
                </a:cxn>
              </a:cxnLst>
              <a:rect b="b" l="0" r="r" t="0"/>
              <a:pathLst>
                <a:path h="11" w="36">
                  <a:moveTo>
                    <a:pt x="0" y="7"/>
                  </a:moveTo>
                  <a:cubicBezTo>
                    <a:pt x="6" y="0"/>
                    <a:pt x="25" y="6"/>
                    <a:pt x="36" y="4"/>
                  </a:cubicBezTo>
                  <a:cubicBezTo>
                    <a:pt x="30" y="11"/>
                    <a:pt x="11" y="5"/>
                    <a:pt x="0" y="7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53" name="Freeform 214"/>
            <p:cNvSpPr/>
            <p:nvPr/>
          </p:nvSpPr>
          <p:spPr bwMode="auto">
            <a:xfrm>
              <a:off x="8080375" y="3932238"/>
              <a:ext cx="80963" cy="30163"/>
            </a:xfrm>
            <a:custGeom>
              <a:cxnLst>
                <a:cxn ang="0">
                  <a:pos x="0" y="4"/>
                </a:cxn>
                <a:cxn ang="0">
                  <a:pos x="30" y="7"/>
                </a:cxn>
                <a:cxn ang="0">
                  <a:pos x="0" y="4"/>
                </a:cxn>
              </a:cxnLst>
              <a:rect b="b" l="0" r="r" t="0"/>
              <a:pathLst>
                <a:path h="11" w="30">
                  <a:moveTo>
                    <a:pt x="0" y="4"/>
                  </a:moveTo>
                  <a:cubicBezTo>
                    <a:pt x="9" y="6"/>
                    <a:pt x="26" y="0"/>
                    <a:pt x="30" y="7"/>
                  </a:cubicBezTo>
                  <a:cubicBezTo>
                    <a:pt x="21" y="5"/>
                    <a:pt x="4" y="11"/>
                    <a:pt x="0" y="4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54" name="Freeform 215"/>
            <p:cNvSpPr/>
            <p:nvPr/>
          </p:nvSpPr>
          <p:spPr bwMode="auto">
            <a:xfrm>
              <a:off x="8402638" y="3932238"/>
              <a:ext cx="104775" cy="30163"/>
            </a:xfrm>
            <a:custGeom>
              <a:cxnLst>
                <a:cxn ang="0">
                  <a:pos x="0" y="7"/>
                </a:cxn>
                <a:cxn ang="0">
                  <a:pos x="39" y="4"/>
                </a:cxn>
                <a:cxn ang="0">
                  <a:pos x="0" y="7"/>
                </a:cxn>
              </a:cxnLst>
              <a:rect b="b" l="0" r="r" t="0"/>
              <a:pathLst>
                <a:path h="11" w="39">
                  <a:moveTo>
                    <a:pt x="0" y="7"/>
                  </a:moveTo>
                  <a:cubicBezTo>
                    <a:pt x="7" y="0"/>
                    <a:pt x="27" y="6"/>
                    <a:pt x="39" y="4"/>
                  </a:cubicBezTo>
                  <a:cubicBezTo>
                    <a:pt x="32" y="11"/>
                    <a:pt x="12" y="5"/>
                    <a:pt x="0" y="7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55" name="Freeform 216"/>
            <p:cNvSpPr/>
            <p:nvPr/>
          </p:nvSpPr>
          <p:spPr bwMode="auto">
            <a:xfrm>
              <a:off x="3317875" y="3956050"/>
              <a:ext cx="234950" cy="30163"/>
            </a:xfrm>
            <a:custGeom>
              <a:cxnLst>
                <a:cxn ang="0">
                  <a:pos x="0" y="4"/>
                </a:cxn>
                <a:cxn ang="0">
                  <a:pos x="87" y="7"/>
                </a:cxn>
                <a:cxn ang="0">
                  <a:pos x="0" y="4"/>
                </a:cxn>
              </a:cxnLst>
              <a:rect b="b" l="0" r="r" t="0"/>
              <a:pathLst>
                <a:path h="11" w="87">
                  <a:moveTo>
                    <a:pt x="0" y="4"/>
                  </a:moveTo>
                  <a:cubicBezTo>
                    <a:pt x="28" y="6"/>
                    <a:pt x="64" y="0"/>
                    <a:pt x="87" y="7"/>
                  </a:cubicBezTo>
                  <a:cubicBezTo>
                    <a:pt x="59" y="5"/>
                    <a:pt x="23" y="11"/>
                    <a:pt x="0" y="4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56" name="Freeform 217"/>
            <p:cNvSpPr/>
            <p:nvPr/>
          </p:nvSpPr>
          <p:spPr bwMode="auto">
            <a:xfrm>
              <a:off x="3867150" y="3975100"/>
              <a:ext cx="161925" cy="7938"/>
            </a:xfrm>
            <a:custGeom>
              <a:cxnLst>
                <a:cxn ang="0">
                  <a:pos x="0" y="0"/>
                </a:cxn>
                <a:cxn ang="0">
                  <a:pos x="60" y="0"/>
                </a:cxn>
                <a:cxn ang="0">
                  <a:pos x="60" y="3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3" w="60">
                  <a:moveTo>
                    <a:pt x="0" y="0"/>
                  </a:moveTo>
                  <a:cubicBezTo>
                    <a:pt x="20" y="0"/>
                    <a:pt x="40" y="0"/>
                    <a:pt x="60" y="0"/>
                  </a:cubicBezTo>
                  <a:cubicBezTo>
                    <a:pt x="60" y="1"/>
                    <a:pt x="60" y="2"/>
                    <a:pt x="60" y="3"/>
                  </a:cubicBezTo>
                  <a:cubicBezTo>
                    <a:pt x="40" y="3"/>
                    <a:pt x="2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57" name="Freeform 218"/>
            <p:cNvSpPr/>
            <p:nvPr/>
          </p:nvSpPr>
          <p:spPr bwMode="auto">
            <a:xfrm>
              <a:off x="5045075" y="3963988"/>
              <a:ext cx="484188" cy="19050"/>
            </a:xfrm>
            <a:custGeom>
              <a:cxnLst>
                <a:cxn ang="0">
                  <a:pos x="0" y="7"/>
                </a:cxn>
                <a:cxn ang="0">
                  <a:pos x="180" y="4"/>
                </a:cxn>
                <a:cxn ang="0">
                  <a:pos x="180" y="7"/>
                </a:cxn>
                <a:cxn ang="0">
                  <a:pos x="0" y="7"/>
                </a:cxn>
              </a:cxnLst>
              <a:rect b="b" l="0" r="r" t="0"/>
              <a:pathLst>
                <a:path h="7" w="180">
                  <a:moveTo>
                    <a:pt x="0" y="7"/>
                  </a:moveTo>
                  <a:cubicBezTo>
                    <a:pt x="54" y="0"/>
                    <a:pt x="121" y="6"/>
                    <a:pt x="180" y="4"/>
                  </a:cubicBezTo>
                  <a:cubicBezTo>
                    <a:pt x="180" y="5"/>
                    <a:pt x="180" y="6"/>
                    <a:pt x="180" y="7"/>
                  </a:cubicBezTo>
                  <a:cubicBezTo>
                    <a:pt x="120" y="7"/>
                    <a:pt x="60" y="7"/>
                    <a:pt x="0" y="7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58" name="Freeform 219"/>
            <p:cNvSpPr/>
            <p:nvPr/>
          </p:nvSpPr>
          <p:spPr bwMode="auto">
            <a:xfrm>
              <a:off x="6369050" y="3963988"/>
              <a:ext cx="290513" cy="30163"/>
            </a:xfrm>
            <a:custGeom>
              <a:cxnLst>
                <a:cxn ang="0">
                  <a:pos x="0" y="7"/>
                </a:cxn>
                <a:cxn ang="0">
                  <a:pos x="108" y="4"/>
                </a:cxn>
                <a:cxn ang="0">
                  <a:pos x="0" y="7"/>
                </a:cxn>
              </a:cxnLst>
              <a:rect b="b" l="0" r="r" t="0"/>
              <a:pathLst>
                <a:path h="11" w="108">
                  <a:moveTo>
                    <a:pt x="0" y="7"/>
                  </a:moveTo>
                  <a:cubicBezTo>
                    <a:pt x="30" y="0"/>
                    <a:pt x="73" y="6"/>
                    <a:pt x="108" y="4"/>
                  </a:cubicBezTo>
                  <a:cubicBezTo>
                    <a:pt x="78" y="11"/>
                    <a:pt x="35" y="5"/>
                    <a:pt x="0" y="7"/>
                  </a:cubicBezTo>
                  <a:close/>
                </a:path>
              </a:pathLst>
            </a:custGeom>
            <a:solidFill>
              <a:srgbClr val="1C475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59" name="Freeform 220"/>
            <p:cNvSpPr/>
            <p:nvPr/>
          </p:nvSpPr>
          <p:spPr bwMode="auto">
            <a:xfrm>
              <a:off x="3286125" y="3973513"/>
              <a:ext cx="136525" cy="28575"/>
            </a:xfrm>
            <a:custGeom>
              <a:cxnLst>
                <a:cxn ang="0">
                  <a:pos x="0" y="4"/>
                </a:cxn>
                <a:cxn ang="0">
                  <a:pos x="51" y="7"/>
                </a:cxn>
                <a:cxn ang="0">
                  <a:pos x="0" y="4"/>
                </a:cxn>
              </a:cxnLst>
              <a:rect b="b" l="0" r="r" t="0"/>
              <a:pathLst>
                <a:path h="11" w="51">
                  <a:moveTo>
                    <a:pt x="0" y="4"/>
                  </a:moveTo>
                  <a:cubicBezTo>
                    <a:pt x="16" y="6"/>
                    <a:pt x="40" y="0"/>
                    <a:pt x="51" y="7"/>
                  </a:cubicBezTo>
                  <a:cubicBezTo>
                    <a:pt x="35" y="5"/>
                    <a:pt x="11" y="11"/>
                    <a:pt x="0" y="4"/>
                  </a:cubicBezTo>
                  <a:close/>
                </a:path>
              </a:pathLst>
            </a:custGeom>
            <a:solidFill>
              <a:srgbClr val="047D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60" name="Freeform 221"/>
            <p:cNvSpPr/>
            <p:nvPr/>
          </p:nvSpPr>
          <p:spPr bwMode="auto">
            <a:xfrm>
              <a:off x="4691063" y="3983038"/>
              <a:ext cx="104775" cy="7938"/>
            </a:xfrm>
            <a:custGeom>
              <a:cxnLst>
                <a:cxn ang="0">
                  <a:pos x="0" y="0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3" w="39">
                  <a:moveTo>
                    <a:pt x="0" y="0"/>
                  </a:moveTo>
                  <a:cubicBezTo>
                    <a:pt x="13" y="0"/>
                    <a:pt x="26" y="0"/>
                    <a:pt x="39" y="0"/>
                  </a:cubicBezTo>
                  <a:cubicBezTo>
                    <a:pt x="39" y="1"/>
                    <a:pt x="39" y="2"/>
                    <a:pt x="39" y="3"/>
                  </a:cubicBezTo>
                  <a:cubicBezTo>
                    <a:pt x="26" y="3"/>
                    <a:pt x="13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61" name="Freeform 222"/>
            <p:cNvSpPr/>
            <p:nvPr/>
          </p:nvSpPr>
          <p:spPr bwMode="auto">
            <a:xfrm>
              <a:off x="5037138" y="3994150"/>
              <a:ext cx="476250" cy="14288"/>
            </a:xfrm>
            <a:custGeom>
              <a:cxnLst>
                <a:cxn ang="0">
                  <a:pos x="0" y="5"/>
                </a:cxn>
                <a:cxn ang="0">
                  <a:pos x="177" y="5"/>
                </a:cxn>
                <a:cxn ang="0">
                  <a:pos x="0" y="5"/>
                </a:cxn>
              </a:cxnLst>
              <a:rect b="b" l="0" r="r" t="0"/>
              <a:pathLst>
                <a:path h="5" w="177">
                  <a:moveTo>
                    <a:pt x="0" y="5"/>
                  </a:moveTo>
                  <a:cubicBezTo>
                    <a:pt x="52" y="0"/>
                    <a:pt x="125" y="0"/>
                    <a:pt x="177" y="5"/>
                  </a:cubicBezTo>
                  <a:cubicBezTo>
                    <a:pt x="118" y="5"/>
                    <a:pt x="59" y="5"/>
                    <a:pt x="0" y="5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62" name="Freeform 223"/>
            <p:cNvSpPr/>
            <p:nvPr/>
          </p:nvSpPr>
          <p:spPr bwMode="auto">
            <a:xfrm>
              <a:off x="6264275" y="4000500"/>
              <a:ext cx="395288" cy="17463"/>
            </a:xfrm>
            <a:custGeom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7" w="147">
                  <a:moveTo>
                    <a:pt x="0" y="0"/>
                  </a:moveTo>
                  <a:cubicBezTo>
                    <a:pt x="49" y="0"/>
                    <a:pt x="98" y="0"/>
                    <a:pt x="147" y="0"/>
                  </a:cubicBezTo>
                  <a:cubicBezTo>
                    <a:pt x="104" y="7"/>
                    <a:pt x="48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9627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63" name="Freeform 224"/>
            <p:cNvSpPr/>
            <p:nvPr/>
          </p:nvSpPr>
          <p:spPr bwMode="auto">
            <a:xfrm>
              <a:off x="1889125" y="2506663"/>
              <a:ext cx="855663" cy="12700"/>
            </a:xfrm>
            <a:custGeom>
              <a:cxnLst>
                <a:cxn ang="0">
                  <a:pos x="0" y="0"/>
                </a:cxn>
                <a:cxn ang="0">
                  <a:pos x="318" y="0"/>
                </a:cxn>
                <a:cxn ang="0">
                  <a:pos x="0" y="0"/>
                </a:cxn>
              </a:cxnLst>
              <a:rect b="b" l="0" r="r" t="0"/>
              <a:pathLst>
                <a:path h="5" w="318">
                  <a:moveTo>
                    <a:pt x="0" y="0"/>
                  </a:moveTo>
                  <a:cubicBezTo>
                    <a:pt x="106" y="0"/>
                    <a:pt x="212" y="0"/>
                    <a:pt x="318" y="0"/>
                  </a:cubicBezTo>
                  <a:cubicBezTo>
                    <a:pt x="219" y="5"/>
                    <a:pt x="99" y="5"/>
                    <a:pt x="0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64" name="Freeform 225"/>
            <p:cNvSpPr/>
            <p:nvPr/>
          </p:nvSpPr>
          <p:spPr bwMode="auto">
            <a:xfrm>
              <a:off x="896938" y="2732088"/>
              <a:ext cx="96838" cy="12700"/>
            </a:xfrm>
            <a:custGeom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0" y="0"/>
                </a:cxn>
              </a:cxnLst>
              <a:rect b="b" l="0" r="r" t="0"/>
              <a:pathLst>
                <a:path h="5" w="36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1" y="5"/>
                    <a:pt x="5" y="5"/>
                    <a:pt x="0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65" name="Freeform 226"/>
            <p:cNvSpPr/>
            <p:nvPr/>
          </p:nvSpPr>
          <p:spPr bwMode="auto">
            <a:xfrm>
              <a:off x="3608388" y="3297238"/>
              <a:ext cx="219075" cy="19050"/>
            </a:xfrm>
            <a:custGeom>
              <a:cxnLst>
                <a:cxn ang="0">
                  <a:pos x="0" y="0"/>
                </a:cxn>
                <a:cxn ang="0">
                  <a:pos x="81" y="0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7" w="81">
                  <a:moveTo>
                    <a:pt x="0" y="0"/>
                  </a:moveTo>
                  <a:cubicBezTo>
                    <a:pt x="27" y="0"/>
                    <a:pt x="54" y="0"/>
                    <a:pt x="81" y="0"/>
                  </a:cubicBezTo>
                  <a:cubicBezTo>
                    <a:pt x="60" y="7"/>
                    <a:pt x="26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66" name="Freeform 227"/>
            <p:cNvSpPr/>
            <p:nvPr/>
          </p:nvSpPr>
          <p:spPr bwMode="auto">
            <a:xfrm>
              <a:off x="6788150" y="3319463"/>
              <a:ext cx="104775" cy="17463"/>
            </a:xfrm>
            <a:custGeom>
              <a:cxnLst>
                <a:cxn ang="0">
                  <a:pos x="0" y="4"/>
                </a:cxn>
                <a:cxn ang="0">
                  <a:pos x="39" y="7"/>
                </a:cxn>
                <a:cxn ang="0">
                  <a:pos x="0" y="7"/>
                </a:cxn>
                <a:cxn ang="0">
                  <a:pos x="0" y="4"/>
                </a:cxn>
              </a:cxnLst>
              <a:rect b="b" l="0" r="r" t="0"/>
              <a:pathLst>
                <a:path h="7" w="39">
                  <a:moveTo>
                    <a:pt x="0" y="4"/>
                  </a:moveTo>
                  <a:cubicBezTo>
                    <a:pt x="12" y="6"/>
                    <a:pt x="32" y="0"/>
                    <a:pt x="39" y="7"/>
                  </a:cubicBezTo>
                  <a:cubicBezTo>
                    <a:pt x="26" y="7"/>
                    <a:pt x="13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67" name="Freeform 228"/>
            <p:cNvSpPr/>
            <p:nvPr/>
          </p:nvSpPr>
          <p:spPr bwMode="auto">
            <a:xfrm>
              <a:off x="8232775" y="3540125"/>
              <a:ext cx="114300" cy="7938"/>
            </a:xfrm>
            <a:custGeom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3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3" w="42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42" y="1"/>
                    <a:pt x="42" y="2"/>
                    <a:pt x="42" y="3"/>
                  </a:cubicBezTo>
                  <a:cubicBezTo>
                    <a:pt x="28" y="3"/>
                    <a:pt x="14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68" name="Freeform 229"/>
            <p:cNvSpPr/>
            <p:nvPr/>
          </p:nvSpPr>
          <p:spPr bwMode="auto">
            <a:xfrm>
              <a:off x="7200900" y="3857625"/>
              <a:ext cx="257175" cy="12700"/>
            </a:xfrm>
            <a:custGeom>
              <a:cxnLst>
                <a:cxn ang="0">
                  <a:pos x="0" y="5"/>
                </a:cxn>
                <a:cxn ang="0">
                  <a:pos x="96" y="5"/>
                </a:cxn>
                <a:cxn ang="0">
                  <a:pos x="0" y="5"/>
                </a:cxn>
              </a:cxnLst>
              <a:rect b="b" l="0" r="r" t="0"/>
              <a:pathLst>
                <a:path h="5" w="96">
                  <a:moveTo>
                    <a:pt x="0" y="5"/>
                  </a:moveTo>
                  <a:cubicBezTo>
                    <a:pt x="25" y="0"/>
                    <a:pt x="71" y="0"/>
                    <a:pt x="96" y="5"/>
                  </a:cubicBezTo>
                  <a:cubicBezTo>
                    <a:pt x="64" y="5"/>
                    <a:pt x="32" y="5"/>
                    <a:pt x="0" y="5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69" name="Freeform 237"/>
            <p:cNvSpPr/>
            <p:nvPr/>
          </p:nvSpPr>
          <p:spPr bwMode="auto">
            <a:xfrm>
              <a:off x="2065338" y="2820988"/>
              <a:ext cx="28575" cy="96838"/>
            </a:xfrm>
            <a:custGeom>
              <a:cxnLst>
                <a:cxn ang="0">
                  <a:pos x="7" y="0"/>
                </a:cxn>
                <a:cxn ang="0">
                  <a:pos x="4" y="36"/>
                </a:cxn>
                <a:cxn ang="0">
                  <a:pos x="7" y="0"/>
                </a:cxn>
              </a:cxnLst>
              <a:rect b="b" l="0" r="r" t="0"/>
              <a:pathLst>
                <a:path h="36" w="11">
                  <a:moveTo>
                    <a:pt x="7" y="0"/>
                  </a:moveTo>
                  <a:cubicBezTo>
                    <a:pt x="5" y="11"/>
                    <a:pt x="11" y="30"/>
                    <a:pt x="4" y="36"/>
                  </a:cubicBezTo>
                  <a:cubicBezTo>
                    <a:pt x="6" y="25"/>
                    <a:pt x="0" y="6"/>
                    <a:pt x="7" y="0"/>
                  </a:cubicBezTo>
                  <a:close/>
                </a:path>
              </a:pathLst>
            </a:custGeom>
            <a:solidFill>
              <a:srgbClr val="20506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70" name="Freeform 238"/>
            <p:cNvSpPr/>
            <p:nvPr/>
          </p:nvSpPr>
          <p:spPr bwMode="auto">
            <a:xfrm>
              <a:off x="671513" y="1384300"/>
              <a:ext cx="7938" cy="249238"/>
            </a:xfrm>
            <a:custGeom>
              <a:cxnLst>
                <a:cxn ang="0">
                  <a:pos x="3" y="0"/>
                </a:cxn>
                <a:cxn ang="0">
                  <a:pos x="3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93" w="3">
                  <a:moveTo>
                    <a:pt x="3" y="0"/>
                  </a:moveTo>
                  <a:cubicBezTo>
                    <a:pt x="3" y="31"/>
                    <a:pt x="3" y="62"/>
                    <a:pt x="3" y="93"/>
                  </a:cubicBezTo>
                  <a:cubicBezTo>
                    <a:pt x="2" y="93"/>
                    <a:pt x="1" y="93"/>
                    <a:pt x="0" y="93"/>
                  </a:cubicBezTo>
                  <a:cubicBezTo>
                    <a:pt x="0" y="62"/>
                    <a:pt x="0" y="3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71" name="Freeform 239"/>
            <p:cNvSpPr/>
            <p:nvPr/>
          </p:nvSpPr>
          <p:spPr bwMode="auto">
            <a:xfrm>
              <a:off x="788988" y="1560513"/>
              <a:ext cx="19050" cy="177800"/>
            </a:xfrm>
            <a:custGeom>
              <a:cxnLst>
                <a:cxn ang="0">
                  <a:pos x="7" y="0"/>
                </a:cxn>
                <a:cxn ang="0">
                  <a:pos x="7" y="66"/>
                </a:cxn>
                <a:cxn ang="0">
                  <a:pos x="4" y="66"/>
                </a:cxn>
                <a:cxn ang="0">
                  <a:pos x="7" y="0"/>
                </a:cxn>
              </a:cxnLst>
              <a:rect b="b" l="0" r="r" t="0"/>
              <a:pathLst>
                <a:path h="66" w="7">
                  <a:moveTo>
                    <a:pt x="7" y="0"/>
                  </a:moveTo>
                  <a:cubicBezTo>
                    <a:pt x="7" y="22"/>
                    <a:pt x="7" y="44"/>
                    <a:pt x="7" y="66"/>
                  </a:cubicBezTo>
                  <a:cubicBezTo>
                    <a:pt x="6" y="66"/>
                    <a:pt x="5" y="66"/>
                    <a:pt x="4" y="66"/>
                  </a:cubicBezTo>
                  <a:cubicBezTo>
                    <a:pt x="6" y="45"/>
                    <a:pt x="0" y="16"/>
                    <a:pt x="7" y="0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72" name="Freeform 240"/>
            <p:cNvSpPr/>
            <p:nvPr/>
          </p:nvSpPr>
          <p:spPr bwMode="auto">
            <a:xfrm>
              <a:off x="2368550" y="2682875"/>
              <a:ext cx="38100" cy="169863"/>
            </a:xfrm>
            <a:custGeom>
              <a:cxnLst>
                <a:cxn ang="0">
                  <a:pos x="11" y="0"/>
                </a:cxn>
                <a:cxn ang="0">
                  <a:pos x="14" y="63"/>
                </a:cxn>
                <a:cxn ang="0">
                  <a:pos x="8" y="0"/>
                </a:cxn>
                <a:cxn ang="0">
                  <a:pos x="11" y="0"/>
                </a:cxn>
              </a:cxnLst>
              <a:rect b="b" l="0" r="r" t="0"/>
              <a:pathLst>
                <a:path h="62" w="14">
                  <a:moveTo>
                    <a:pt x="11" y="0"/>
                  </a:moveTo>
                  <a:cubicBezTo>
                    <a:pt x="13" y="20"/>
                    <a:pt x="7" y="48"/>
                    <a:pt x="14" y="63"/>
                  </a:cubicBezTo>
                  <a:cubicBezTo>
                    <a:pt x="0" y="54"/>
                    <a:pt x="12" y="19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73" name="Freeform 241"/>
            <p:cNvSpPr/>
            <p:nvPr/>
          </p:nvSpPr>
          <p:spPr bwMode="auto">
            <a:xfrm>
              <a:off x="5900738" y="3265488"/>
              <a:ext cx="234950" cy="12700"/>
            </a:xfrm>
            <a:custGeom>
              <a:cxnLst>
                <a:cxn ang="0">
                  <a:pos x="0" y="0"/>
                </a:cxn>
                <a:cxn ang="0">
                  <a:pos x="87" y="0"/>
                </a:cxn>
                <a:cxn ang="0">
                  <a:pos x="0" y="0"/>
                </a:cxn>
              </a:cxnLst>
              <a:rect b="b" l="0" r="r" t="0"/>
              <a:pathLst>
                <a:path h="5" w="87">
                  <a:moveTo>
                    <a:pt x="0" y="0"/>
                  </a:moveTo>
                  <a:cubicBezTo>
                    <a:pt x="29" y="0"/>
                    <a:pt x="58" y="0"/>
                    <a:pt x="87" y="0"/>
                  </a:cubicBezTo>
                  <a:cubicBezTo>
                    <a:pt x="65" y="5"/>
                    <a:pt x="22" y="5"/>
                    <a:pt x="0" y="0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74" name="Freeform 242"/>
            <p:cNvSpPr/>
            <p:nvPr/>
          </p:nvSpPr>
          <p:spPr bwMode="auto">
            <a:xfrm>
              <a:off x="7766050" y="3328988"/>
              <a:ext cx="168275" cy="19050"/>
            </a:xfrm>
            <a:custGeom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0" y="0"/>
                </a:cxn>
              </a:cxnLst>
              <a:rect b="b" l="0" r="r" t="0"/>
              <a:pathLst>
                <a:path h="7" w="62">
                  <a:moveTo>
                    <a:pt x="0" y="0"/>
                  </a:moveTo>
                  <a:cubicBezTo>
                    <a:pt x="21" y="0"/>
                    <a:pt x="42" y="0"/>
                    <a:pt x="63" y="0"/>
                  </a:cubicBezTo>
                  <a:cubicBezTo>
                    <a:pt x="63" y="1"/>
                    <a:pt x="63" y="2"/>
                    <a:pt x="63" y="3"/>
                  </a:cubicBezTo>
                  <a:cubicBezTo>
                    <a:pt x="43" y="1"/>
                    <a:pt x="15" y="7"/>
                    <a:pt x="0" y="0"/>
                  </a:cubicBezTo>
                  <a:close/>
                </a:path>
              </a:pathLst>
            </a:custGeom>
            <a:solidFill>
              <a:srgbClr val="15343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75" name="Freeform 243"/>
            <p:cNvSpPr/>
            <p:nvPr/>
          </p:nvSpPr>
          <p:spPr bwMode="auto">
            <a:xfrm>
              <a:off x="7754938" y="3482975"/>
              <a:ext cx="28575" cy="169863"/>
            </a:xfrm>
            <a:custGeom>
              <a:cxnLst>
                <a:cxn ang="0">
                  <a:pos x="7" y="0"/>
                </a:cxn>
                <a:cxn ang="0">
                  <a:pos x="4" y="63"/>
                </a:cxn>
                <a:cxn ang="0">
                  <a:pos x="7" y="0"/>
                </a:cxn>
              </a:cxnLst>
              <a:rect b="b" l="0" r="r" t="0"/>
              <a:pathLst>
                <a:path h="62" w="11">
                  <a:moveTo>
                    <a:pt x="7" y="0"/>
                  </a:moveTo>
                  <a:cubicBezTo>
                    <a:pt x="5" y="20"/>
                    <a:pt x="11" y="48"/>
                    <a:pt x="4" y="63"/>
                  </a:cubicBezTo>
                  <a:cubicBezTo>
                    <a:pt x="6" y="43"/>
                    <a:pt x="0" y="15"/>
                    <a:pt x="7" y="0"/>
                  </a:cubicBezTo>
                  <a:close/>
                </a:path>
              </a:pathLst>
            </a:custGeom>
            <a:solidFill>
              <a:srgbClr val="193D4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76" name="Freeform 244"/>
            <p:cNvSpPr/>
            <p:nvPr/>
          </p:nvSpPr>
          <p:spPr bwMode="auto">
            <a:xfrm>
              <a:off x="982663" y="2538413"/>
              <a:ext cx="19050" cy="153988"/>
            </a:xfrm>
            <a:custGeom>
              <a:cxnLst>
                <a:cxn ang="0">
                  <a:pos x="7" y="0"/>
                </a:cxn>
                <a:cxn ang="0">
                  <a:pos x="7" y="57"/>
                </a:cxn>
                <a:cxn ang="0">
                  <a:pos x="4" y="0"/>
                </a:cxn>
                <a:cxn ang="0">
                  <a:pos x="7" y="0"/>
                </a:cxn>
              </a:cxnLst>
              <a:rect b="b" l="0" r="r" t="0"/>
              <a:pathLst>
                <a:path h="57" w="7">
                  <a:moveTo>
                    <a:pt x="7" y="0"/>
                  </a:moveTo>
                  <a:cubicBezTo>
                    <a:pt x="7" y="19"/>
                    <a:pt x="7" y="38"/>
                    <a:pt x="7" y="57"/>
                  </a:cubicBezTo>
                  <a:cubicBezTo>
                    <a:pt x="0" y="44"/>
                    <a:pt x="6" y="18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517985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77" name="Freeform 247"/>
            <p:cNvSpPr/>
            <p:nvPr/>
          </p:nvSpPr>
          <p:spPr bwMode="auto">
            <a:xfrm>
              <a:off x="622300" y="2949575"/>
              <a:ext cx="19050" cy="242888"/>
            </a:xfrm>
            <a:custGeom>
              <a:cxnLst>
                <a:cxn ang="0">
                  <a:pos x="3" y="0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90" w="7">
                  <a:moveTo>
                    <a:pt x="3" y="0"/>
                  </a:moveTo>
                  <a:cubicBezTo>
                    <a:pt x="1" y="29"/>
                    <a:pt x="7" y="66"/>
                    <a:pt x="0" y="90"/>
                  </a:cubicBezTo>
                  <a:cubicBezTo>
                    <a:pt x="0" y="60"/>
                    <a:pt x="0" y="3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78" name="Freeform 249"/>
            <p:cNvSpPr/>
            <p:nvPr/>
          </p:nvSpPr>
          <p:spPr bwMode="auto">
            <a:xfrm>
              <a:off x="804863" y="1504950"/>
              <a:ext cx="204788" cy="363538"/>
            </a:xfrm>
            <a:custGeom>
              <a:cxnLst>
                <a:cxn ang="0">
                  <a:pos x="10" y="18"/>
                </a:cxn>
                <a:cxn ang="0">
                  <a:pos x="76" y="0"/>
                </a:cxn>
                <a:cxn ang="0">
                  <a:pos x="67" y="78"/>
                </a:cxn>
                <a:cxn ang="0">
                  <a:pos x="67" y="120"/>
                </a:cxn>
                <a:cxn ang="0">
                  <a:pos x="73" y="126"/>
                </a:cxn>
                <a:cxn ang="0">
                  <a:pos x="1" y="135"/>
                </a:cxn>
                <a:cxn ang="0">
                  <a:pos x="1" y="132"/>
                </a:cxn>
                <a:cxn ang="0">
                  <a:pos x="1" y="87"/>
                </a:cxn>
                <a:cxn ang="0">
                  <a:pos x="1" y="21"/>
                </a:cxn>
                <a:cxn ang="0">
                  <a:pos x="4" y="18"/>
                </a:cxn>
                <a:cxn ang="0">
                  <a:pos x="7" y="24"/>
                </a:cxn>
                <a:cxn ang="0">
                  <a:pos x="7" y="117"/>
                </a:cxn>
                <a:cxn ang="0">
                  <a:pos x="58" y="117"/>
                </a:cxn>
                <a:cxn ang="0">
                  <a:pos x="67" y="15"/>
                </a:cxn>
                <a:cxn ang="0">
                  <a:pos x="40" y="21"/>
                </a:cxn>
                <a:cxn ang="0">
                  <a:pos x="10" y="18"/>
                </a:cxn>
              </a:cxnLst>
              <a:rect b="b" l="0" r="r" t="0"/>
              <a:pathLst>
                <a:path h="135" w="76">
                  <a:moveTo>
                    <a:pt x="10" y="18"/>
                  </a:moveTo>
                  <a:cubicBezTo>
                    <a:pt x="33" y="13"/>
                    <a:pt x="55" y="7"/>
                    <a:pt x="76" y="0"/>
                  </a:cubicBezTo>
                  <a:cubicBezTo>
                    <a:pt x="73" y="26"/>
                    <a:pt x="68" y="50"/>
                    <a:pt x="67" y="78"/>
                  </a:cubicBezTo>
                  <a:cubicBezTo>
                    <a:pt x="62" y="85"/>
                    <a:pt x="62" y="113"/>
                    <a:pt x="67" y="120"/>
                  </a:cubicBezTo>
                  <a:cubicBezTo>
                    <a:pt x="72" y="119"/>
                    <a:pt x="73" y="122"/>
                    <a:pt x="73" y="126"/>
                  </a:cubicBezTo>
                  <a:cubicBezTo>
                    <a:pt x="60" y="132"/>
                    <a:pt x="14" y="118"/>
                    <a:pt x="1" y="135"/>
                  </a:cubicBezTo>
                  <a:cubicBezTo>
                    <a:pt x="1" y="134"/>
                    <a:pt x="1" y="133"/>
                    <a:pt x="1" y="132"/>
                  </a:cubicBezTo>
                  <a:cubicBezTo>
                    <a:pt x="1" y="117"/>
                    <a:pt x="1" y="102"/>
                    <a:pt x="1" y="87"/>
                  </a:cubicBezTo>
                  <a:cubicBezTo>
                    <a:pt x="1" y="65"/>
                    <a:pt x="1" y="43"/>
                    <a:pt x="1" y="21"/>
                  </a:cubicBezTo>
                  <a:cubicBezTo>
                    <a:pt x="0" y="18"/>
                    <a:pt x="2" y="18"/>
                    <a:pt x="4" y="18"/>
                  </a:cubicBezTo>
                  <a:cubicBezTo>
                    <a:pt x="5" y="20"/>
                    <a:pt x="7" y="21"/>
                    <a:pt x="7" y="24"/>
                  </a:cubicBezTo>
                  <a:cubicBezTo>
                    <a:pt x="7" y="55"/>
                    <a:pt x="7" y="86"/>
                    <a:pt x="7" y="117"/>
                  </a:cubicBezTo>
                  <a:cubicBezTo>
                    <a:pt x="17" y="122"/>
                    <a:pt x="48" y="122"/>
                    <a:pt x="58" y="117"/>
                  </a:cubicBezTo>
                  <a:cubicBezTo>
                    <a:pt x="56" y="78"/>
                    <a:pt x="60" y="45"/>
                    <a:pt x="67" y="15"/>
                  </a:cubicBezTo>
                  <a:cubicBezTo>
                    <a:pt x="55" y="14"/>
                    <a:pt x="52" y="22"/>
                    <a:pt x="40" y="21"/>
                  </a:cubicBezTo>
                  <a:cubicBezTo>
                    <a:pt x="31" y="19"/>
                    <a:pt x="14" y="25"/>
                    <a:pt x="10" y="18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79" name="Freeform 250"/>
            <p:cNvSpPr>
              <a:spLocks noEditPoints="1"/>
            </p:cNvSpPr>
            <p:nvPr/>
          </p:nvSpPr>
          <p:spPr bwMode="auto">
            <a:xfrm>
              <a:off x="7886700" y="1687513"/>
              <a:ext cx="220663" cy="277813"/>
            </a:xfrm>
            <a:custGeom>
              <a:cxnLst>
                <a:cxn ang="0">
                  <a:pos x="78" y="16"/>
                </a:cxn>
                <a:cxn ang="0">
                  <a:pos x="81" y="91"/>
                </a:cxn>
                <a:cxn ang="0">
                  <a:pos x="66" y="100"/>
                </a:cxn>
                <a:cxn ang="0">
                  <a:pos x="63" y="91"/>
                </a:cxn>
                <a:cxn ang="0">
                  <a:pos x="12" y="85"/>
                </a:cxn>
                <a:cxn ang="0">
                  <a:pos x="0" y="100"/>
                </a:cxn>
                <a:cxn ang="0">
                  <a:pos x="18" y="16"/>
                </a:cxn>
                <a:cxn ang="0">
                  <a:pos x="9" y="4"/>
                </a:cxn>
                <a:cxn ang="0">
                  <a:pos x="78" y="16"/>
                </a:cxn>
                <a:cxn ang="0">
                  <a:pos x="69" y="34"/>
                </a:cxn>
                <a:cxn ang="0">
                  <a:pos x="69" y="25"/>
                </a:cxn>
                <a:cxn ang="0">
                  <a:pos x="24" y="16"/>
                </a:cxn>
                <a:cxn ang="0">
                  <a:pos x="15" y="76"/>
                </a:cxn>
                <a:cxn ang="0">
                  <a:pos x="66" y="85"/>
                </a:cxn>
                <a:cxn ang="0">
                  <a:pos x="69" y="64"/>
                </a:cxn>
                <a:cxn ang="0">
                  <a:pos x="69" y="34"/>
                </a:cxn>
              </a:cxnLst>
              <a:rect b="b" l="0" r="r" t="0"/>
              <a:pathLst>
                <a:path h="103" w="82">
                  <a:moveTo>
                    <a:pt x="78" y="16"/>
                  </a:moveTo>
                  <a:cubicBezTo>
                    <a:pt x="82" y="43"/>
                    <a:pt x="71" y="77"/>
                    <a:pt x="81" y="91"/>
                  </a:cubicBezTo>
                  <a:cubicBezTo>
                    <a:pt x="67" y="85"/>
                    <a:pt x="77" y="103"/>
                    <a:pt x="66" y="100"/>
                  </a:cubicBezTo>
                  <a:cubicBezTo>
                    <a:pt x="56" y="102"/>
                    <a:pt x="61" y="94"/>
                    <a:pt x="63" y="91"/>
                  </a:cubicBezTo>
                  <a:cubicBezTo>
                    <a:pt x="42" y="93"/>
                    <a:pt x="29" y="87"/>
                    <a:pt x="12" y="85"/>
                  </a:cubicBezTo>
                  <a:cubicBezTo>
                    <a:pt x="4" y="86"/>
                    <a:pt x="11" y="102"/>
                    <a:pt x="0" y="100"/>
                  </a:cubicBezTo>
                  <a:cubicBezTo>
                    <a:pt x="3" y="69"/>
                    <a:pt x="10" y="42"/>
                    <a:pt x="18" y="16"/>
                  </a:cubicBezTo>
                  <a:cubicBezTo>
                    <a:pt x="16" y="9"/>
                    <a:pt x="1" y="12"/>
                    <a:pt x="9" y="4"/>
                  </a:cubicBezTo>
                  <a:cubicBezTo>
                    <a:pt x="40" y="0"/>
                    <a:pt x="55" y="12"/>
                    <a:pt x="78" y="16"/>
                  </a:cubicBezTo>
                  <a:close/>
                  <a:moveTo>
                    <a:pt x="69" y="34"/>
                  </a:moveTo>
                  <a:cubicBezTo>
                    <a:pt x="69" y="31"/>
                    <a:pt x="69" y="28"/>
                    <a:pt x="69" y="25"/>
                  </a:cubicBezTo>
                  <a:cubicBezTo>
                    <a:pt x="52" y="24"/>
                    <a:pt x="41" y="17"/>
                    <a:pt x="24" y="16"/>
                  </a:cubicBezTo>
                  <a:cubicBezTo>
                    <a:pt x="23" y="38"/>
                    <a:pt x="19" y="57"/>
                    <a:pt x="15" y="76"/>
                  </a:cubicBezTo>
                  <a:cubicBezTo>
                    <a:pt x="38" y="73"/>
                    <a:pt x="43" y="88"/>
                    <a:pt x="66" y="85"/>
                  </a:cubicBezTo>
                  <a:cubicBezTo>
                    <a:pt x="67" y="78"/>
                    <a:pt x="71" y="74"/>
                    <a:pt x="69" y="64"/>
                  </a:cubicBezTo>
                  <a:cubicBezTo>
                    <a:pt x="74" y="61"/>
                    <a:pt x="74" y="37"/>
                    <a:pt x="69" y="34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80" name="Freeform 251"/>
            <p:cNvSpPr>
              <a:spLocks noEditPoints="1"/>
            </p:cNvSpPr>
            <p:nvPr/>
          </p:nvSpPr>
          <p:spPr bwMode="auto">
            <a:xfrm>
              <a:off x="7531100" y="2020888"/>
              <a:ext cx="234950" cy="274638"/>
            </a:xfrm>
            <a:custGeom>
              <a:cxnLst>
                <a:cxn ang="0">
                  <a:pos x="87" y="18"/>
                </a:cxn>
                <a:cxn ang="0">
                  <a:pos x="60" y="102"/>
                </a:cxn>
                <a:cxn ang="0">
                  <a:pos x="63" y="87"/>
                </a:cxn>
                <a:cxn ang="0">
                  <a:pos x="0" y="96"/>
                </a:cxn>
                <a:cxn ang="0">
                  <a:pos x="12" y="0"/>
                </a:cxn>
                <a:cxn ang="0">
                  <a:pos x="15" y="9"/>
                </a:cxn>
                <a:cxn ang="0">
                  <a:pos x="87" y="18"/>
                </a:cxn>
                <a:cxn ang="0">
                  <a:pos x="18" y="15"/>
                </a:cxn>
                <a:cxn ang="0">
                  <a:pos x="15" y="54"/>
                </a:cxn>
                <a:cxn ang="0">
                  <a:pos x="12" y="81"/>
                </a:cxn>
                <a:cxn ang="0">
                  <a:pos x="66" y="81"/>
                </a:cxn>
                <a:cxn ang="0">
                  <a:pos x="81" y="18"/>
                </a:cxn>
                <a:cxn ang="0">
                  <a:pos x="18" y="15"/>
                </a:cxn>
              </a:cxnLst>
              <a:rect b="b" l="0" r="r" t="0"/>
              <a:pathLst>
                <a:path h="102" w="87">
                  <a:moveTo>
                    <a:pt x="87" y="18"/>
                  </a:moveTo>
                  <a:cubicBezTo>
                    <a:pt x="80" y="48"/>
                    <a:pt x="82" y="87"/>
                    <a:pt x="60" y="102"/>
                  </a:cubicBezTo>
                  <a:cubicBezTo>
                    <a:pt x="59" y="95"/>
                    <a:pt x="60" y="90"/>
                    <a:pt x="63" y="87"/>
                  </a:cubicBezTo>
                  <a:cubicBezTo>
                    <a:pt x="39" y="87"/>
                    <a:pt x="12" y="84"/>
                    <a:pt x="0" y="96"/>
                  </a:cubicBezTo>
                  <a:cubicBezTo>
                    <a:pt x="9" y="69"/>
                    <a:pt x="8" y="32"/>
                    <a:pt x="12" y="0"/>
                  </a:cubicBezTo>
                  <a:cubicBezTo>
                    <a:pt x="16" y="0"/>
                    <a:pt x="15" y="5"/>
                    <a:pt x="15" y="9"/>
                  </a:cubicBezTo>
                  <a:cubicBezTo>
                    <a:pt x="31" y="20"/>
                    <a:pt x="76" y="2"/>
                    <a:pt x="87" y="18"/>
                  </a:cubicBezTo>
                  <a:close/>
                  <a:moveTo>
                    <a:pt x="18" y="15"/>
                  </a:moveTo>
                  <a:cubicBezTo>
                    <a:pt x="11" y="22"/>
                    <a:pt x="17" y="42"/>
                    <a:pt x="15" y="54"/>
                  </a:cubicBezTo>
                  <a:cubicBezTo>
                    <a:pt x="17" y="66"/>
                    <a:pt x="10" y="69"/>
                    <a:pt x="12" y="81"/>
                  </a:cubicBezTo>
                  <a:cubicBezTo>
                    <a:pt x="30" y="81"/>
                    <a:pt x="48" y="81"/>
                    <a:pt x="66" y="81"/>
                  </a:cubicBezTo>
                  <a:cubicBezTo>
                    <a:pt x="68" y="57"/>
                    <a:pt x="75" y="38"/>
                    <a:pt x="81" y="18"/>
                  </a:cubicBezTo>
                  <a:cubicBezTo>
                    <a:pt x="57" y="20"/>
                    <a:pt x="41" y="14"/>
                    <a:pt x="18" y="1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81" name="Freeform 252"/>
            <p:cNvSpPr>
              <a:spLocks noEditPoints="1"/>
            </p:cNvSpPr>
            <p:nvPr/>
          </p:nvSpPr>
          <p:spPr bwMode="auto">
            <a:xfrm>
              <a:off x="776288" y="2303463"/>
              <a:ext cx="258763" cy="431800"/>
            </a:xfrm>
            <a:custGeom>
              <a:cxnLst>
                <a:cxn ang="0">
                  <a:pos x="12" y="30"/>
                </a:cxn>
                <a:cxn ang="0">
                  <a:pos x="15" y="3"/>
                </a:cxn>
                <a:cxn ang="0">
                  <a:pos x="21" y="18"/>
                </a:cxn>
                <a:cxn ang="0">
                  <a:pos x="57" y="9"/>
                </a:cxn>
                <a:cxn ang="0">
                  <a:pos x="90" y="9"/>
                </a:cxn>
                <a:cxn ang="0">
                  <a:pos x="93" y="153"/>
                </a:cxn>
                <a:cxn ang="0">
                  <a:pos x="96" y="159"/>
                </a:cxn>
                <a:cxn ang="0">
                  <a:pos x="81" y="159"/>
                </a:cxn>
                <a:cxn ang="0">
                  <a:pos x="45" y="159"/>
                </a:cxn>
                <a:cxn ang="0">
                  <a:pos x="0" y="159"/>
                </a:cxn>
                <a:cxn ang="0">
                  <a:pos x="12" y="75"/>
                </a:cxn>
                <a:cxn ang="0">
                  <a:pos x="12" y="30"/>
                </a:cxn>
                <a:cxn ang="0">
                  <a:pos x="81" y="21"/>
                </a:cxn>
                <a:cxn ang="0">
                  <a:pos x="27" y="24"/>
                </a:cxn>
                <a:cxn ang="0">
                  <a:pos x="21" y="69"/>
                </a:cxn>
                <a:cxn ang="0">
                  <a:pos x="12" y="144"/>
                </a:cxn>
                <a:cxn ang="0">
                  <a:pos x="84" y="153"/>
                </a:cxn>
                <a:cxn ang="0">
                  <a:pos x="84" y="144"/>
                </a:cxn>
                <a:cxn ang="0">
                  <a:pos x="84" y="87"/>
                </a:cxn>
                <a:cxn ang="0">
                  <a:pos x="81" y="21"/>
                </a:cxn>
              </a:cxnLst>
              <a:rect b="b" l="0" r="r" t="0"/>
              <a:pathLst>
                <a:path h="160" w="96">
                  <a:moveTo>
                    <a:pt x="12" y="30"/>
                  </a:moveTo>
                  <a:cubicBezTo>
                    <a:pt x="14" y="22"/>
                    <a:pt x="8" y="6"/>
                    <a:pt x="15" y="3"/>
                  </a:cubicBezTo>
                  <a:cubicBezTo>
                    <a:pt x="25" y="0"/>
                    <a:pt x="20" y="12"/>
                    <a:pt x="21" y="18"/>
                  </a:cubicBezTo>
                  <a:cubicBezTo>
                    <a:pt x="36" y="18"/>
                    <a:pt x="40" y="7"/>
                    <a:pt x="57" y="9"/>
                  </a:cubicBezTo>
                  <a:cubicBezTo>
                    <a:pt x="68" y="9"/>
                    <a:pt x="79" y="9"/>
                    <a:pt x="90" y="9"/>
                  </a:cubicBezTo>
                  <a:cubicBezTo>
                    <a:pt x="92" y="56"/>
                    <a:pt x="86" y="111"/>
                    <a:pt x="93" y="153"/>
                  </a:cubicBezTo>
                  <a:cubicBezTo>
                    <a:pt x="96" y="153"/>
                    <a:pt x="95" y="157"/>
                    <a:pt x="96" y="159"/>
                  </a:cubicBezTo>
                  <a:cubicBezTo>
                    <a:pt x="91" y="159"/>
                    <a:pt x="86" y="159"/>
                    <a:pt x="81" y="159"/>
                  </a:cubicBezTo>
                  <a:cubicBezTo>
                    <a:pt x="69" y="159"/>
                    <a:pt x="57" y="159"/>
                    <a:pt x="45" y="159"/>
                  </a:cubicBezTo>
                  <a:cubicBezTo>
                    <a:pt x="23" y="160"/>
                    <a:pt x="15" y="149"/>
                    <a:pt x="0" y="159"/>
                  </a:cubicBezTo>
                  <a:cubicBezTo>
                    <a:pt x="5" y="132"/>
                    <a:pt x="11" y="106"/>
                    <a:pt x="12" y="75"/>
                  </a:cubicBezTo>
                  <a:cubicBezTo>
                    <a:pt x="17" y="67"/>
                    <a:pt x="17" y="38"/>
                    <a:pt x="12" y="30"/>
                  </a:cubicBezTo>
                  <a:close/>
                  <a:moveTo>
                    <a:pt x="81" y="21"/>
                  </a:moveTo>
                  <a:cubicBezTo>
                    <a:pt x="64" y="14"/>
                    <a:pt x="42" y="20"/>
                    <a:pt x="27" y="24"/>
                  </a:cubicBezTo>
                  <a:cubicBezTo>
                    <a:pt x="15" y="29"/>
                    <a:pt x="24" y="55"/>
                    <a:pt x="21" y="69"/>
                  </a:cubicBezTo>
                  <a:cubicBezTo>
                    <a:pt x="21" y="97"/>
                    <a:pt x="14" y="118"/>
                    <a:pt x="12" y="144"/>
                  </a:cubicBezTo>
                  <a:cubicBezTo>
                    <a:pt x="33" y="150"/>
                    <a:pt x="55" y="155"/>
                    <a:pt x="84" y="153"/>
                  </a:cubicBezTo>
                  <a:cubicBezTo>
                    <a:pt x="84" y="150"/>
                    <a:pt x="84" y="147"/>
                    <a:pt x="84" y="144"/>
                  </a:cubicBezTo>
                  <a:cubicBezTo>
                    <a:pt x="84" y="125"/>
                    <a:pt x="84" y="106"/>
                    <a:pt x="84" y="87"/>
                  </a:cubicBezTo>
                  <a:cubicBezTo>
                    <a:pt x="82" y="66"/>
                    <a:pt x="88" y="37"/>
                    <a:pt x="81" y="21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82" name="Freeform 253"/>
            <p:cNvSpPr>
              <a:spLocks noEditPoints="1"/>
            </p:cNvSpPr>
            <p:nvPr/>
          </p:nvSpPr>
          <p:spPr bwMode="auto">
            <a:xfrm>
              <a:off x="1916113" y="2627313"/>
              <a:ext cx="192088" cy="314325"/>
            </a:xfrm>
            <a:custGeom>
              <a:cxnLst>
                <a:cxn ang="0">
                  <a:pos x="5" y="99"/>
                </a:cxn>
                <a:cxn ang="0">
                  <a:pos x="8" y="6"/>
                </a:cxn>
                <a:cxn ang="0">
                  <a:pos x="71" y="9"/>
                </a:cxn>
                <a:cxn ang="0">
                  <a:pos x="71" y="39"/>
                </a:cxn>
                <a:cxn ang="0">
                  <a:pos x="71" y="54"/>
                </a:cxn>
                <a:cxn ang="0">
                  <a:pos x="68" y="108"/>
                </a:cxn>
                <a:cxn ang="0">
                  <a:pos x="62" y="117"/>
                </a:cxn>
                <a:cxn ang="0">
                  <a:pos x="23" y="117"/>
                </a:cxn>
                <a:cxn ang="0">
                  <a:pos x="17" y="117"/>
                </a:cxn>
                <a:cxn ang="0">
                  <a:pos x="5" y="99"/>
                </a:cxn>
                <a:cxn ang="0">
                  <a:pos x="20" y="45"/>
                </a:cxn>
                <a:cxn ang="0">
                  <a:pos x="17" y="78"/>
                </a:cxn>
                <a:cxn ang="0">
                  <a:pos x="11" y="105"/>
                </a:cxn>
                <a:cxn ang="0">
                  <a:pos x="59" y="111"/>
                </a:cxn>
                <a:cxn ang="0">
                  <a:pos x="59" y="108"/>
                </a:cxn>
                <a:cxn ang="0">
                  <a:pos x="62" y="72"/>
                </a:cxn>
                <a:cxn ang="0">
                  <a:pos x="65" y="15"/>
                </a:cxn>
                <a:cxn ang="0">
                  <a:pos x="20" y="12"/>
                </a:cxn>
                <a:cxn ang="0">
                  <a:pos x="20" y="45"/>
                </a:cxn>
              </a:cxnLst>
              <a:rect b="b" l="0" r="r" t="0"/>
              <a:pathLst>
                <a:path h="117" w="71">
                  <a:moveTo>
                    <a:pt x="5" y="99"/>
                  </a:moveTo>
                  <a:cubicBezTo>
                    <a:pt x="6" y="70"/>
                    <a:pt x="16" y="25"/>
                    <a:pt x="8" y="6"/>
                  </a:cubicBezTo>
                  <a:cubicBezTo>
                    <a:pt x="14" y="0"/>
                    <a:pt x="53" y="7"/>
                    <a:pt x="71" y="9"/>
                  </a:cubicBezTo>
                  <a:cubicBezTo>
                    <a:pt x="71" y="19"/>
                    <a:pt x="71" y="29"/>
                    <a:pt x="71" y="39"/>
                  </a:cubicBezTo>
                  <a:cubicBezTo>
                    <a:pt x="71" y="44"/>
                    <a:pt x="71" y="49"/>
                    <a:pt x="71" y="54"/>
                  </a:cubicBezTo>
                  <a:cubicBezTo>
                    <a:pt x="64" y="66"/>
                    <a:pt x="70" y="91"/>
                    <a:pt x="68" y="108"/>
                  </a:cubicBezTo>
                  <a:cubicBezTo>
                    <a:pt x="69" y="114"/>
                    <a:pt x="67" y="117"/>
                    <a:pt x="62" y="117"/>
                  </a:cubicBezTo>
                  <a:cubicBezTo>
                    <a:pt x="49" y="117"/>
                    <a:pt x="36" y="117"/>
                    <a:pt x="23" y="117"/>
                  </a:cubicBezTo>
                  <a:cubicBezTo>
                    <a:pt x="21" y="117"/>
                    <a:pt x="19" y="117"/>
                    <a:pt x="17" y="117"/>
                  </a:cubicBezTo>
                  <a:cubicBezTo>
                    <a:pt x="11" y="113"/>
                    <a:pt x="0" y="114"/>
                    <a:pt x="5" y="99"/>
                  </a:cubicBezTo>
                  <a:close/>
                  <a:moveTo>
                    <a:pt x="20" y="45"/>
                  </a:moveTo>
                  <a:cubicBezTo>
                    <a:pt x="13" y="50"/>
                    <a:pt x="19" y="68"/>
                    <a:pt x="17" y="78"/>
                  </a:cubicBezTo>
                  <a:cubicBezTo>
                    <a:pt x="16" y="88"/>
                    <a:pt x="11" y="94"/>
                    <a:pt x="11" y="105"/>
                  </a:cubicBezTo>
                  <a:cubicBezTo>
                    <a:pt x="30" y="104"/>
                    <a:pt x="43" y="109"/>
                    <a:pt x="59" y="111"/>
                  </a:cubicBezTo>
                  <a:cubicBezTo>
                    <a:pt x="59" y="110"/>
                    <a:pt x="59" y="109"/>
                    <a:pt x="59" y="108"/>
                  </a:cubicBezTo>
                  <a:cubicBezTo>
                    <a:pt x="66" y="102"/>
                    <a:pt x="60" y="83"/>
                    <a:pt x="62" y="72"/>
                  </a:cubicBezTo>
                  <a:cubicBezTo>
                    <a:pt x="63" y="53"/>
                    <a:pt x="59" y="29"/>
                    <a:pt x="65" y="15"/>
                  </a:cubicBezTo>
                  <a:cubicBezTo>
                    <a:pt x="47" y="17"/>
                    <a:pt x="37" y="11"/>
                    <a:pt x="20" y="12"/>
                  </a:cubicBezTo>
                  <a:cubicBezTo>
                    <a:pt x="20" y="23"/>
                    <a:pt x="20" y="34"/>
                    <a:pt x="20" y="45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83" name="Freeform 254"/>
            <p:cNvSpPr>
              <a:spLocks noEditPoints="1"/>
            </p:cNvSpPr>
            <p:nvPr/>
          </p:nvSpPr>
          <p:spPr bwMode="auto">
            <a:xfrm>
              <a:off x="3262313" y="3160713"/>
              <a:ext cx="225425" cy="388938"/>
            </a:xfrm>
            <a:custGeom>
              <a:cxnLst>
                <a:cxn ang="0">
                  <a:pos x="57" y="132"/>
                </a:cxn>
                <a:cxn ang="0">
                  <a:pos x="72" y="138"/>
                </a:cxn>
                <a:cxn ang="0">
                  <a:pos x="0" y="129"/>
                </a:cxn>
                <a:cxn ang="0">
                  <a:pos x="3" y="27"/>
                </a:cxn>
                <a:cxn ang="0">
                  <a:pos x="18" y="33"/>
                </a:cxn>
                <a:cxn ang="0">
                  <a:pos x="84" y="0"/>
                </a:cxn>
                <a:cxn ang="0">
                  <a:pos x="60" y="132"/>
                </a:cxn>
                <a:cxn ang="0">
                  <a:pos x="39" y="129"/>
                </a:cxn>
                <a:cxn ang="0">
                  <a:pos x="57" y="132"/>
                </a:cxn>
                <a:cxn ang="0">
                  <a:pos x="18" y="42"/>
                </a:cxn>
                <a:cxn ang="0">
                  <a:pos x="15" y="117"/>
                </a:cxn>
                <a:cxn ang="0">
                  <a:pos x="60" y="120"/>
                </a:cxn>
                <a:cxn ang="0">
                  <a:pos x="75" y="12"/>
                </a:cxn>
                <a:cxn ang="0">
                  <a:pos x="18" y="42"/>
                </a:cxn>
              </a:cxnLst>
              <a:rect b="b" l="0" r="r" t="0"/>
              <a:pathLst>
                <a:path h="145" w="84">
                  <a:moveTo>
                    <a:pt x="57" y="132"/>
                  </a:moveTo>
                  <a:cubicBezTo>
                    <a:pt x="60" y="136"/>
                    <a:pt x="67" y="136"/>
                    <a:pt x="72" y="138"/>
                  </a:cubicBezTo>
                  <a:cubicBezTo>
                    <a:pt x="49" y="145"/>
                    <a:pt x="20" y="127"/>
                    <a:pt x="0" y="129"/>
                  </a:cubicBezTo>
                  <a:cubicBezTo>
                    <a:pt x="8" y="103"/>
                    <a:pt x="16" y="54"/>
                    <a:pt x="3" y="27"/>
                  </a:cubicBezTo>
                  <a:cubicBezTo>
                    <a:pt x="9" y="28"/>
                    <a:pt x="21" y="23"/>
                    <a:pt x="18" y="33"/>
                  </a:cubicBezTo>
                  <a:cubicBezTo>
                    <a:pt x="38" y="20"/>
                    <a:pt x="52" y="1"/>
                    <a:pt x="84" y="0"/>
                  </a:cubicBezTo>
                  <a:cubicBezTo>
                    <a:pt x="76" y="44"/>
                    <a:pt x="78" y="98"/>
                    <a:pt x="60" y="132"/>
                  </a:cubicBezTo>
                  <a:cubicBezTo>
                    <a:pt x="64" y="122"/>
                    <a:pt x="40" y="125"/>
                    <a:pt x="39" y="129"/>
                  </a:cubicBezTo>
                  <a:cubicBezTo>
                    <a:pt x="48" y="127"/>
                    <a:pt x="50" y="132"/>
                    <a:pt x="57" y="132"/>
                  </a:cubicBezTo>
                  <a:close/>
                  <a:moveTo>
                    <a:pt x="18" y="42"/>
                  </a:moveTo>
                  <a:cubicBezTo>
                    <a:pt x="20" y="70"/>
                    <a:pt x="13" y="89"/>
                    <a:pt x="15" y="117"/>
                  </a:cubicBezTo>
                  <a:cubicBezTo>
                    <a:pt x="29" y="119"/>
                    <a:pt x="43" y="121"/>
                    <a:pt x="60" y="120"/>
                  </a:cubicBezTo>
                  <a:cubicBezTo>
                    <a:pt x="60" y="79"/>
                    <a:pt x="69" y="47"/>
                    <a:pt x="75" y="12"/>
                  </a:cubicBezTo>
                  <a:cubicBezTo>
                    <a:pt x="47" y="13"/>
                    <a:pt x="36" y="31"/>
                    <a:pt x="18" y="42"/>
                  </a:cubicBezTo>
                  <a:close/>
                </a:path>
              </a:pathLst>
            </a:custGeom>
            <a:solidFill>
              <a:srgbClr val="132B2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84" name="Freeform 255"/>
            <p:cNvSpPr/>
            <p:nvPr/>
          </p:nvSpPr>
          <p:spPr bwMode="auto">
            <a:xfrm>
              <a:off x="7558088" y="2058988"/>
              <a:ext cx="190500" cy="180975"/>
            </a:xfrm>
            <a:custGeom>
              <a:cxnLst>
                <a:cxn ang="0">
                  <a:pos x="5" y="40"/>
                </a:cxn>
                <a:cxn ang="0">
                  <a:pos x="8" y="1"/>
                </a:cxn>
                <a:cxn ang="0">
                  <a:pos x="71" y="4"/>
                </a:cxn>
                <a:cxn ang="0">
                  <a:pos x="56" y="67"/>
                </a:cxn>
                <a:cxn ang="0">
                  <a:pos x="2" y="67"/>
                </a:cxn>
                <a:cxn ang="0">
                  <a:pos x="5" y="40"/>
                </a:cxn>
              </a:cxnLst>
              <a:rect b="b" l="0" r="r" t="0"/>
              <a:pathLst>
                <a:path h="67" w="71">
                  <a:moveTo>
                    <a:pt x="5" y="40"/>
                  </a:moveTo>
                  <a:cubicBezTo>
                    <a:pt x="12" y="33"/>
                    <a:pt x="6" y="13"/>
                    <a:pt x="8" y="1"/>
                  </a:cubicBezTo>
                  <a:cubicBezTo>
                    <a:pt x="31" y="0"/>
                    <a:pt x="47" y="6"/>
                    <a:pt x="71" y="4"/>
                  </a:cubicBezTo>
                  <a:cubicBezTo>
                    <a:pt x="65" y="24"/>
                    <a:pt x="58" y="43"/>
                    <a:pt x="56" y="67"/>
                  </a:cubicBezTo>
                  <a:cubicBezTo>
                    <a:pt x="38" y="67"/>
                    <a:pt x="20" y="67"/>
                    <a:pt x="2" y="67"/>
                  </a:cubicBezTo>
                  <a:cubicBezTo>
                    <a:pt x="0" y="55"/>
                    <a:pt x="7" y="52"/>
                    <a:pt x="5" y="40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85" name="Freeform 256"/>
            <p:cNvSpPr/>
            <p:nvPr/>
          </p:nvSpPr>
          <p:spPr bwMode="auto">
            <a:xfrm>
              <a:off x="6732588" y="3087688"/>
              <a:ext cx="185738" cy="249238"/>
            </a:xfrm>
            <a:custGeom>
              <a:cxnLst>
                <a:cxn ang="0">
                  <a:pos x="69" y="45"/>
                </a:cxn>
                <a:cxn ang="0">
                  <a:pos x="63" y="84"/>
                </a:cxn>
                <a:cxn ang="0">
                  <a:pos x="33" y="75"/>
                </a:cxn>
                <a:cxn ang="0">
                  <a:pos x="0" y="81"/>
                </a:cxn>
                <a:cxn ang="0">
                  <a:pos x="18" y="0"/>
                </a:cxn>
                <a:cxn ang="0">
                  <a:pos x="69" y="0"/>
                </a:cxn>
                <a:cxn ang="0">
                  <a:pos x="69" y="45"/>
                </a:cxn>
              </a:cxnLst>
              <a:rect b="b" l="0" r="r" t="0"/>
              <a:pathLst>
                <a:path h="93" w="69">
                  <a:moveTo>
                    <a:pt x="69" y="45"/>
                  </a:moveTo>
                  <a:cubicBezTo>
                    <a:pt x="68" y="59"/>
                    <a:pt x="64" y="70"/>
                    <a:pt x="63" y="84"/>
                  </a:cubicBezTo>
                  <a:cubicBezTo>
                    <a:pt x="53" y="81"/>
                    <a:pt x="45" y="76"/>
                    <a:pt x="33" y="75"/>
                  </a:cubicBezTo>
                  <a:cubicBezTo>
                    <a:pt x="48" y="93"/>
                    <a:pt x="13" y="80"/>
                    <a:pt x="0" y="81"/>
                  </a:cubicBezTo>
                  <a:cubicBezTo>
                    <a:pt x="8" y="56"/>
                    <a:pt x="15" y="30"/>
                    <a:pt x="18" y="0"/>
                  </a:cubicBezTo>
                  <a:cubicBezTo>
                    <a:pt x="35" y="0"/>
                    <a:pt x="52" y="0"/>
                    <a:pt x="69" y="0"/>
                  </a:cubicBezTo>
                  <a:cubicBezTo>
                    <a:pt x="69" y="15"/>
                    <a:pt x="69" y="30"/>
                    <a:pt x="69" y="45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86" name="Freeform 257"/>
            <p:cNvSpPr/>
            <p:nvPr/>
          </p:nvSpPr>
          <p:spPr bwMode="auto">
            <a:xfrm>
              <a:off x="3297238" y="3192463"/>
              <a:ext cx="166688" cy="293688"/>
            </a:xfrm>
            <a:custGeom>
              <a:cxnLst>
                <a:cxn ang="0">
                  <a:pos x="62" y="0"/>
                </a:cxn>
                <a:cxn ang="0">
                  <a:pos x="47" y="108"/>
                </a:cxn>
                <a:cxn ang="0">
                  <a:pos x="2" y="105"/>
                </a:cxn>
                <a:cxn ang="0">
                  <a:pos x="5" y="30"/>
                </a:cxn>
                <a:cxn ang="0">
                  <a:pos x="62" y="0"/>
                </a:cxn>
              </a:cxnLst>
              <a:rect b="b" l="0" r="r" t="0"/>
              <a:pathLst>
                <a:path h="109" w="62">
                  <a:moveTo>
                    <a:pt x="62" y="0"/>
                  </a:moveTo>
                  <a:cubicBezTo>
                    <a:pt x="56" y="35"/>
                    <a:pt x="47" y="67"/>
                    <a:pt x="47" y="108"/>
                  </a:cubicBezTo>
                  <a:cubicBezTo>
                    <a:pt x="30" y="109"/>
                    <a:pt x="16" y="107"/>
                    <a:pt x="2" y="105"/>
                  </a:cubicBezTo>
                  <a:cubicBezTo>
                    <a:pt x="0" y="77"/>
                    <a:pt x="7" y="58"/>
                    <a:pt x="5" y="30"/>
                  </a:cubicBezTo>
                  <a:cubicBezTo>
                    <a:pt x="23" y="19"/>
                    <a:pt x="34" y="1"/>
                    <a:pt x="62" y="0"/>
                  </a:cubicBezTo>
                  <a:close/>
                </a:path>
              </a:pathLst>
            </a:custGeom>
            <a:solidFill>
              <a:srgbClr val="317D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87" name="Freeform 258"/>
            <p:cNvSpPr/>
            <p:nvPr/>
          </p:nvSpPr>
          <p:spPr bwMode="auto">
            <a:xfrm>
              <a:off x="1131888" y="1512888"/>
              <a:ext cx="144463" cy="304800"/>
            </a:xfrm>
            <a:custGeom>
              <a:cxnLst>
                <a:cxn ang="0">
                  <a:pos x="0" y="9"/>
                </a:cxn>
                <a:cxn ang="0">
                  <a:pos x="51" y="0"/>
                </a:cxn>
                <a:cxn ang="0">
                  <a:pos x="54" y="102"/>
                </a:cxn>
                <a:cxn ang="0">
                  <a:pos x="54" y="111"/>
                </a:cxn>
                <a:cxn ang="0">
                  <a:pos x="0" y="108"/>
                </a:cxn>
                <a:cxn ang="0">
                  <a:pos x="0" y="9"/>
                </a:cxn>
              </a:cxnLst>
              <a:rect b="b" l="0" r="r" t="0"/>
              <a:pathLst>
                <a:path h="113" w="54">
                  <a:moveTo>
                    <a:pt x="0" y="9"/>
                  </a:moveTo>
                  <a:cubicBezTo>
                    <a:pt x="16" y="5"/>
                    <a:pt x="32" y="1"/>
                    <a:pt x="51" y="0"/>
                  </a:cubicBezTo>
                  <a:cubicBezTo>
                    <a:pt x="53" y="33"/>
                    <a:pt x="47" y="74"/>
                    <a:pt x="54" y="102"/>
                  </a:cubicBezTo>
                  <a:cubicBezTo>
                    <a:pt x="54" y="105"/>
                    <a:pt x="54" y="108"/>
                    <a:pt x="54" y="111"/>
                  </a:cubicBezTo>
                  <a:cubicBezTo>
                    <a:pt x="33" y="113"/>
                    <a:pt x="19" y="108"/>
                    <a:pt x="0" y="108"/>
                  </a:cubicBezTo>
                  <a:cubicBezTo>
                    <a:pt x="0" y="75"/>
                    <a:pt x="0" y="42"/>
                    <a:pt x="0" y="9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88" name="Freeform 259"/>
            <p:cNvSpPr/>
            <p:nvPr/>
          </p:nvSpPr>
          <p:spPr bwMode="auto">
            <a:xfrm>
              <a:off x="7926388" y="1730375"/>
              <a:ext cx="150813" cy="193675"/>
            </a:xfrm>
            <a:custGeom>
              <a:cxnLst>
                <a:cxn ang="0">
                  <a:pos x="54" y="48"/>
                </a:cxn>
                <a:cxn ang="0">
                  <a:pos x="51" y="69"/>
                </a:cxn>
                <a:cxn ang="0">
                  <a:pos x="0" y="60"/>
                </a:cxn>
                <a:cxn ang="0">
                  <a:pos x="9" y="0"/>
                </a:cxn>
                <a:cxn ang="0">
                  <a:pos x="54" y="9"/>
                </a:cxn>
                <a:cxn ang="0">
                  <a:pos x="54" y="18"/>
                </a:cxn>
                <a:cxn ang="0">
                  <a:pos x="54" y="48"/>
                </a:cxn>
              </a:cxnLst>
              <a:rect b="b" l="0" r="r" t="0"/>
              <a:pathLst>
                <a:path h="72" w="56">
                  <a:moveTo>
                    <a:pt x="54" y="48"/>
                  </a:moveTo>
                  <a:cubicBezTo>
                    <a:pt x="56" y="58"/>
                    <a:pt x="52" y="62"/>
                    <a:pt x="51" y="69"/>
                  </a:cubicBezTo>
                  <a:cubicBezTo>
                    <a:pt x="28" y="72"/>
                    <a:pt x="23" y="57"/>
                    <a:pt x="0" y="60"/>
                  </a:cubicBezTo>
                  <a:cubicBezTo>
                    <a:pt x="4" y="41"/>
                    <a:pt x="8" y="22"/>
                    <a:pt x="9" y="0"/>
                  </a:cubicBezTo>
                  <a:cubicBezTo>
                    <a:pt x="26" y="1"/>
                    <a:pt x="37" y="8"/>
                    <a:pt x="54" y="9"/>
                  </a:cubicBezTo>
                  <a:cubicBezTo>
                    <a:pt x="54" y="12"/>
                    <a:pt x="54" y="15"/>
                    <a:pt x="54" y="18"/>
                  </a:cubicBezTo>
                  <a:cubicBezTo>
                    <a:pt x="54" y="28"/>
                    <a:pt x="54" y="38"/>
                    <a:pt x="54" y="48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89" name="Freeform 260"/>
            <p:cNvSpPr/>
            <p:nvPr/>
          </p:nvSpPr>
          <p:spPr bwMode="auto">
            <a:xfrm>
              <a:off x="1416050" y="1843088"/>
              <a:ext cx="190500" cy="355600"/>
            </a:xfrm>
            <a:custGeom>
              <a:cxnLst>
                <a:cxn ang="0">
                  <a:pos x="8" y="132"/>
                </a:cxn>
                <a:cxn ang="0">
                  <a:pos x="2" y="132"/>
                </a:cxn>
                <a:cxn ang="0">
                  <a:pos x="11" y="6"/>
                </a:cxn>
                <a:cxn ang="0">
                  <a:pos x="71" y="0"/>
                </a:cxn>
                <a:cxn ang="0">
                  <a:pos x="59" y="132"/>
                </a:cxn>
                <a:cxn ang="0">
                  <a:pos x="44" y="132"/>
                </a:cxn>
                <a:cxn ang="0">
                  <a:pos x="8" y="132"/>
                </a:cxn>
              </a:cxnLst>
              <a:rect b="b" l="0" r="r" t="0"/>
              <a:pathLst>
                <a:path h="132" w="71">
                  <a:moveTo>
                    <a:pt x="8" y="132"/>
                  </a:moveTo>
                  <a:cubicBezTo>
                    <a:pt x="6" y="132"/>
                    <a:pt x="4" y="132"/>
                    <a:pt x="2" y="132"/>
                  </a:cubicBezTo>
                  <a:cubicBezTo>
                    <a:pt x="0" y="110"/>
                    <a:pt x="7" y="47"/>
                    <a:pt x="11" y="6"/>
                  </a:cubicBezTo>
                  <a:cubicBezTo>
                    <a:pt x="36" y="9"/>
                    <a:pt x="50" y="1"/>
                    <a:pt x="71" y="0"/>
                  </a:cubicBezTo>
                  <a:cubicBezTo>
                    <a:pt x="65" y="42"/>
                    <a:pt x="58" y="83"/>
                    <a:pt x="59" y="132"/>
                  </a:cubicBezTo>
                  <a:cubicBezTo>
                    <a:pt x="54" y="132"/>
                    <a:pt x="49" y="132"/>
                    <a:pt x="44" y="132"/>
                  </a:cubicBezTo>
                  <a:cubicBezTo>
                    <a:pt x="32" y="132"/>
                    <a:pt x="20" y="132"/>
                    <a:pt x="8" y="132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90" name="Freeform 261"/>
            <p:cNvSpPr/>
            <p:nvPr/>
          </p:nvSpPr>
          <p:spPr bwMode="auto">
            <a:xfrm>
              <a:off x="808038" y="2341563"/>
              <a:ext cx="193675" cy="379413"/>
            </a:xfrm>
            <a:custGeom>
              <a:cxnLst>
                <a:cxn ang="0">
                  <a:pos x="15" y="10"/>
                </a:cxn>
                <a:cxn ang="0">
                  <a:pos x="69" y="7"/>
                </a:cxn>
                <a:cxn ang="0">
                  <a:pos x="69" y="73"/>
                </a:cxn>
                <a:cxn ang="0">
                  <a:pos x="72" y="130"/>
                </a:cxn>
                <a:cxn ang="0">
                  <a:pos x="72" y="139"/>
                </a:cxn>
                <a:cxn ang="0">
                  <a:pos x="0" y="130"/>
                </a:cxn>
                <a:cxn ang="0">
                  <a:pos x="9" y="55"/>
                </a:cxn>
                <a:cxn ang="0">
                  <a:pos x="15" y="10"/>
                </a:cxn>
              </a:cxnLst>
              <a:rect b="b" l="0" r="r" t="0"/>
              <a:pathLst>
                <a:path h="141" w="72">
                  <a:moveTo>
                    <a:pt x="15" y="10"/>
                  </a:moveTo>
                  <a:cubicBezTo>
                    <a:pt x="30" y="6"/>
                    <a:pt x="52" y="0"/>
                    <a:pt x="69" y="7"/>
                  </a:cubicBezTo>
                  <a:cubicBezTo>
                    <a:pt x="69" y="29"/>
                    <a:pt x="69" y="51"/>
                    <a:pt x="69" y="73"/>
                  </a:cubicBezTo>
                  <a:cubicBezTo>
                    <a:pt x="71" y="91"/>
                    <a:pt x="65" y="117"/>
                    <a:pt x="72" y="130"/>
                  </a:cubicBezTo>
                  <a:cubicBezTo>
                    <a:pt x="72" y="133"/>
                    <a:pt x="72" y="136"/>
                    <a:pt x="72" y="139"/>
                  </a:cubicBezTo>
                  <a:cubicBezTo>
                    <a:pt x="43" y="141"/>
                    <a:pt x="21" y="136"/>
                    <a:pt x="0" y="130"/>
                  </a:cubicBezTo>
                  <a:cubicBezTo>
                    <a:pt x="2" y="104"/>
                    <a:pt x="9" y="83"/>
                    <a:pt x="9" y="55"/>
                  </a:cubicBezTo>
                  <a:cubicBezTo>
                    <a:pt x="17" y="46"/>
                    <a:pt x="7" y="19"/>
                    <a:pt x="15" y="10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91" name="Freeform 262"/>
            <p:cNvSpPr/>
            <p:nvPr/>
          </p:nvSpPr>
          <p:spPr bwMode="auto">
            <a:xfrm>
              <a:off x="5489575" y="2635250"/>
              <a:ext cx="150813" cy="201613"/>
            </a:xfrm>
            <a:custGeom>
              <a:cxnLst>
                <a:cxn ang="0">
                  <a:pos x="9" y="75"/>
                </a:cxn>
                <a:cxn ang="0">
                  <a:pos x="0" y="75"/>
                </a:cxn>
                <a:cxn ang="0">
                  <a:pos x="9" y="0"/>
                </a:cxn>
                <a:cxn ang="0">
                  <a:pos x="54" y="3"/>
                </a:cxn>
                <a:cxn ang="0">
                  <a:pos x="54" y="33"/>
                </a:cxn>
                <a:cxn ang="0">
                  <a:pos x="51" y="75"/>
                </a:cxn>
                <a:cxn ang="0">
                  <a:pos x="9" y="75"/>
                </a:cxn>
              </a:cxnLst>
              <a:rect b="b" l="0" r="r" t="0"/>
              <a:pathLst>
                <a:path h="75" w="56">
                  <a:moveTo>
                    <a:pt x="9" y="75"/>
                  </a:moveTo>
                  <a:cubicBezTo>
                    <a:pt x="6" y="75"/>
                    <a:pt x="3" y="75"/>
                    <a:pt x="0" y="75"/>
                  </a:cubicBezTo>
                  <a:cubicBezTo>
                    <a:pt x="2" y="49"/>
                    <a:pt x="11" y="30"/>
                    <a:pt x="9" y="0"/>
                  </a:cubicBezTo>
                  <a:cubicBezTo>
                    <a:pt x="25" y="0"/>
                    <a:pt x="36" y="5"/>
                    <a:pt x="54" y="3"/>
                  </a:cubicBezTo>
                  <a:cubicBezTo>
                    <a:pt x="54" y="13"/>
                    <a:pt x="54" y="23"/>
                    <a:pt x="54" y="33"/>
                  </a:cubicBezTo>
                  <a:cubicBezTo>
                    <a:pt x="56" y="50"/>
                    <a:pt x="51" y="60"/>
                    <a:pt x="51" y="75"/>
                  </a:cubicBezTo>
                  <a:cubicBezTo>
                    <a:pt x="37" y="75"/>
                    <a:pt x="23" y="75"/>
                    <a:pt x="9" y="75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92" name="Freeform 263"/>
            <p:cNvSpPr/>
            <p:nvPr/>
          </p:nvSpPr>
          <p:spPr bwMode="auto">
            <a:xfrm>
              <a:off x="7805738" y="2740025"/>
              <a:ext cx="193675" cy="274638"/>
            </a:xfrm>
            <a:custGeom>
              <a:cxnLst>
                <a:cxn ang="0">
                  <a:pos x="0" y="99"/>
                </a:cxn>
                <a:cxn ang="0">
                  <a:pos x="15" y="0"/>
                </a:cxn>
                <a:cxn ang="0">
                  <a:pos x="72" y="6"/>
                </a:cxn>
                <a:cxn ang="0">
                  <a:pos x="72" y="18"/>
                </a:cxn>
                <a:cxn ang="0">
                  <a:pos x="69" y="66"/>
                </a:cxn>
                <a:cxn ang="0">
                  <a:pos x="69" y="102"/>
                </a:cxn>
                <a:cxn ang="0">
                  <a:pos x="45" y="102"/>
                </a:cxn>
                <a:cxn ang="0">
                  <a:pos x="0" y="99"/>
                </a:cxn>
              </a:cxnLst>
              <a:rect b="b" l="0" r="r" t="0"/>
              <a:pathLst>
                <a:path h="102" w="72">
                  <a:moveTo>
                    <a:pt x="0" y="99"/>
                  </a:moveTo>
                  <a:cubicBezTo>
                    <a:pt x="5" y="66"/>
                    <a:pt x="11" y="34"/>
                    <a:pt x="15" y="0"/>
                  </a:cubicBezTo>
                  <a:cubicBezTo>
                    <a:pt x="35" y="1"/>
                    <a:pt x="55" y="2"/>
                    <a:pt x="72" y="6"/>
                  </a:cubicBezTo>
                  <a:cubicBezTo>
                    <a:pt x="72" y="10"/>
                    <a:pt x="72" y="14"/>
                    <a:pt x="72" y="18"/>
                  </a:cubicBezTo>
                  <a:cubicBezTo>
                    <a:pt x="65" y="28"/>
                    <a:pt x="71" y="51"/>
                    <a:pt x="69" y="66"/>
                  </a:cubicBezTo>
                  <a:cubicBezTo>
                    <a:pt x="69" y="78"/>
                    <a:pt x="69" y="90"/>
                    <a:pt x="69" y="102"/>
                  </a:cubicBezTo>
                  <a:cubicBezTo>
                    <a:pt x="61" y="102"/>
                    <a:pt x="53" y="102"/>
                    <a:pt x="45" y="102"/>
                  </a:cubicBezTo>
                  <a:cubicBezTo>
                    <a:pt x="36" y="95"/>
                    <a:pt x="14" y="101"/>
                    <a:pt x="0" y="99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93" name="Freeform 264"/>
            <p:cNvSpPr/>
            <p:nvPr/>
          </p:nvSpPr>
          <p:spPr bwMode="auto">
            <a:xfrm>
              <a:off x="6434138" y="2851150"/>
              <a:ext cx="249238" cy="300038"/>
            </a:xfrm>
            <a:custGeom>
              <a:cxnLst>
                <a:cxn ang="0">
                  <a:pos x="12" y="112"/>
                </a:cxn>
                <a:cxn ang="0">
                  <a:pos x="0" y="112"/>
                </a:cxn>
                <a:cxn ang="0">
                  <a:pos x="21" y="1"/>
                </a:cxn>
                <a:cxn ang="0">
                  <a:pos x="93" y="7"/>
                </a:cxn>
                <a:cxn ang="0">
                  <a:pos x="42" y="112"/>
                </a:cxn>
                <a:cxn ang="0">
                  <a:pos x="12" y="112"/>
                </a:cxn>
              </a:cxnLst>
              <a:rect b="b" l="0" r="r" t="0"/>
              <a:pathLst>
                <a:path h="112" w="93">
                  <a:moveTo>
                    <a:pt x="12" y="112"/>
                  </a:moveTo>
                  <a:cubicBezTo>
                    <a:pt x="8" y="112"/>
                    <a:pt x="4" y="112"/>
                    <a:pt x="0" y="112"/>
                  </a:cubicBezTo>
                  <a:cubicBezTo>
                    <a:pt x="8" y="76"/>
                    <a:pt x="15" y="39"/>
                    <a:pt x="21" y="1"/>
                  </a:cubicBezTo>
                  <a:cubicBezTo>
                    <a:pt x="48" y="0"/>
                    <a:pt x="72" y="2"/>
                    <a:pt x="93" y="7"/>
                  </a:cubicBezTo>
                  <a:cubicBezTo>
                    <a:pt x="76" y="42"/>
                    <a:pt x="53" y="71"/>
                    <a:pt x="42" y="112"/>
                  </a:cubicBezTo>
                  <a:cubicBezTo>
                    <a:pt x="32" y="112"/>
                    <a:pt x="22" y="112"/>
                    <a:pt x="12" y="112"/>
                  </a:cubicBezTo>
                  <a:close/>
                </a:path>
              </a:pathLst>
            </a:custGeom>
            <a:solidFill>
              <a:srgbClr val="8EC5D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94" name="Freeform 266"/>
            <p:cNvSpPr/>
            <p:nvPr/>
          </p:nvSpPr>
          <p:spPr bwMode="auto">
            <a:xfrm>
              <a:off x="3560763" y="3981450"/>
              <a:ext cx="136525" cy="28575"/>
            </a:xfrm>
            <a:custGeom>
              <a:cxnLst>
                <a:cxn ang="0">
                  <a:pos x="0" y="4"/>
                </a:cxn>
                <a:cxn ang="0">
                  <a:pos x="51" y="7"/>
                </a:cxn>
                <a:cxn ang="0">
                  <a:pos x="0" y="4"/>
                </a:cxn>
              </a:cxnLst>
              <a:rect b="b" l="0" r="r" t="0"/>
              <a:pathLst>
                <a:path h="11" w="51">
                  <a:moveTo>
                    <a:pt x="0" y="4"/>
                  </a:moveTo>
                  <a:cubicBezTo>
                    <a:pt x="16" y="6"/>
                    <a:pt x="40" y="0"/>
                    <a:pt x="51" y="7"/>
                  </a:cubicBezTo>
                  <a:cubicBezTo>
                    <a:pt x="35" y="5"/>
                    <a:pt x="11" y="11"/>
                    <a:pt x="0" y="4"/>
                  </a:cubicBezTo>
                  <a:close/>
                </a:path>
              </a:pathLst>
            </a:custGeom>
            <a:solidFill>
              <a:srgbClr val="0E465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95" name="Freeform 267"/>
            <p:cNvSpPr/>
            <p:nvPr/>
          </p:nvSpPr>
          <p:spPr bwMode="auto">
            <a:xfrm>
              <a:off x="993775" y="2360613"/>
              <a:ext cx="19050" cy="177800"/>
            </a:xfrm>
            <a:custGeom>
              <a:cxnLst>
                <a:cxn ang="0">
                  <a:pos x="0" y="0"/>
                </a:cxn>
                <a:cxn ang="0">
                  <a:pos x="3" y="66"/>
                </a:cxn>
                <a:cxn ang="0">
                  <a:pos x="0" y="66"/>
                </a:cxn>
                <a:cxn ang="0">
                  <a:pos x="0" y="0"/>
                </a:cxn>
              </a:cxnLst>
              <a:rect b="b" l="0" r="r" t="0"/>
              <a:pathLst>
                <a:path h="66" w="7">
                  <a:moveTo>
                    <a:pt x="0" y="0"/>
                  </a:moveTo>
                  <a:cubicBezTo>
                    <a:pt x="7" y="16"/>
                    <a:pt x="1" y="45"/>
                    <a:pt x="3" y="66"/>
                  </a:cubicBezTo>
                  <a:cubicBezTo>
                    <a:pt x="2" y="66"/>
                    <a:pt x="1" y="66"/>
                    <a:pt x="0" y="66"/>
                  </a:cubicBezTo>
                  <a:cubicBezTo>
                    <a:pt x="0" y="44"/>
                    <a:pt x="0" y="22"/>
                    <a:pt x="0" y="0"/>
                  </a:cubicBezTo>
                  <a:close/>
                </a:path>
              </a:pathLst>
            </a:custGeom>
            <a:solidFill>
              <a:srgbClr val="31515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</p:grpSp>
      <p:grpSp>
        <p:nvGrpSpPr>
          <p:cNvPr id="3796" name="组合 3795"/>
          <p:cNvGrpSpPr/>
          <p:nvPr/>
        </p:nvGrpSpPr>
        <p:grpSpPr>
          <a:xfrm>
            <a:off x="-224940" y="4071948"/>
            <a:ext cx="9526109" cy="1800995"/>
            <a:chOff x="622300" y="1854200"/>
            <a:chExt cx="7893051" cy="1492251"/>
          </a:xfrm>
        </p:grpSpPr>
        <p:sp>
          <p:nvSpPr>
            <p:cNvPr id="3797" name="Freeform 5"/>
            <p:cNvSpPr>
              <a:spLocks noEditPoints="1"/>
            </p:cNvSpPr>
            <p:nvPr/>
          </p:nvSpPr>
          <p:spPr bwMode="auto">
            <a:xfrm>
              <a:off x="622300" y="1854200"/>
              <a:ext cx="358775" cy="425450"/>
            </a:xfrm>
            <a:custGeom>
              <a:cxnLst>
                <a:cxn ang="0">
                  <a:pos x="105" y="29"/>
                </a:cxn>
                <a:cxn ang="0">
                  <a:pos x="129" y="71"/>
                </a:cxn>
                <a:cxn ang="0">
                  <a:pos x="12" y="65"/>
                </a:cxn>
                <a:cxn ang="0">
                  <a:pos x="105" y="29"/>
                </a:cxn>
                <a:cxn ang="0">
                  <a:pos x="81" y="119"/>
                </a:cxn>
                <a:cxn ang="0">
                  <a:pos x="57" y="32"/>
                </a:cxn>
                <a:cxn ang="0">
                  <a:pos x="81" y="119"/>
                </a:cxn>
              </a:cxnLst>
              <a:rect b="b" l="0" r="r" t="0"/>
              <a:pathLst>
                <a:path h="158" w="133">
                  <a:moveTo>
                    <a:pt x="105" y="29"/>
                  </a:moveTo>
                  <a:cubicBezTo>
                    <a:pt x="121" y="41"/>
                    <a:pt x="128" y="54"/>
                    <a:pt x="129" y="71"/>
                  </a:cubicBezTo>
                  <a:cubicBezTo>
                    <a:pt x="133" y="143"/>
                    <a:pt x="0" y="158"/>
                    <a:pt x="12" y="65"/>
                  </a:cubicBezTo>
                  <a:cubicBezTo>
                    <a:pt x="17" y="26"/>
                    <a:pt x="66" y="0"/>
                    <a:pt x="105" y="29"/>
                  </a:cubicBezTo>
                  <a:close/>
                  <a:moveTo>
                    <a:pt x="81" y="119"/>
                  </a:moveTo>
                  <a:cubicBezTo>
                    <a:pt x="125" y="111"/>
                    <a:pt x="130" y="17"/>
                    <a:pt x="57" y="32"/>
                  </a:cubicBezTo>
                  <a:cubicBezTo>
                    <a:pt x="4" y="43"/>
                    <a:pt x="24" y="129"/>
                    <a:pt x="81" y="119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98" name="Freeform 6"/>
            <p:cNvSpPr>
              <a:spLocks noEditPoints="1"/>
            </p:cNvSpPr>
            <p:nvPr/>
          </p:nvSpPr>
          <p:spPr bwMode="auto">
            <a:xfrm>
              <a:off x="1333500" y="2074863"/>
              <a:ext cx="528638" cy="619125"/>
            </a:xfrm>
            <a:custGeom>
              <a:cxnLst>
                <a:cxn ang="0">
                  <a:pos x="81" y="217"/>
                </a:cxn>
                <a:cxn ang="0">
                  <a:pos x="81" y="112"/>
                </a:cxn>
                <a:cxn ang="0">
                  <a:pos x="99" y="19"/>
                </a:cxn>
                <a:cxn ang="0">
                  <a:pos x="108" y="121"/>
                </a:cxn>
                <a:cxn ang="0">
                  <a:pos x="99" y="211"/>
                </a:cxn>
                <a:cxn ang="0">
                  <a:pos x="81" y="217"/>
                </a:cxn>
                <a:cxn ang="0">
                  <a:pos x="132" y="106"/>
                </a:cxn>
                <a:cxn ang="0">
                  <a:pos x="102" y="34"/>
                </a:cxn>
                <a:cxn ang="0">
                  <a:pos x="132" y="106"/>
                </a:cxn>
                <a:cxn ang="0">
                  <a:pos x="72" y="205"/>
                </a:cxn>
                <a:cxn ang="0">
                  <a:pos x="60" y="127"/>
                </a:cxn>
                <a:cxn ang="0">
                  <a:pos x="72" y="205"/>
                </a:cxn>
              </a:cxnLst>
              <a:rect b="b" l="0" r="r" t="0"/>
              <a:pathLst>
                <a:path h="230" w="197">
                  <a:moveTo>
                    <a:pt x="81" y="217"/>
                  </a:moveTo>
                  <a:cubicBezTo>
                    <a:pt x="0" y="230"/>
                    <a:pt x="0" y="99"/>
                    <a:pt x="81" y="112"/>
                  </a:cubicBezTo>
                  <a:cubicBezTo>
                    <a:pt x="57" y="90"/>
                    <a:pt x="63" y="28"/>
                    <a:pt x="99" y="19"/>
                  </a:cubicBezTo>
                  <a:cubicBezTo>
                    <a:pt x="178" y="0"/>
                    <a:pt x="197" y="126"/>
                    <a:pt x="108" y="121"/>
                  </a:cubicBezTo>
                  <a:cubicBezTo>
                    <a:pt x="126" y="136"/>
                    <a:pt x="136" y="199"/>
                    <a:pt x="99" y="211"/>
                  </a:cubicBezTo>
                  <a:cubicBezTo>
                    <a:pt x="93" y="213"/>
                    <a:pt x="88" y="216"/>
                    <a:pt x="81" y="217"/>
                  </a:cubicBezTo>
                  <a:close/>
                  <a:moveTo>
                    <a:pt x="132" y="106"/>
                  </a:moveTo>
                  <a:cubicBezTo>
                    <a:pt x="169" y="94"/>
                    <a:pt x="155" y="16"/>
                    <a:pt x="102" y="34"/>
                  </a:cubicBezTo>
                  <a:cubicBezTo>
                    <a:pt x="54" y="50"/>
                    <a:pt x="85" y="121"/>
                    <a:pt x="132" y="106"/>
                  </a:cubicBezTo>
                  <a:close/>
                  <a:moveTo>
                    <a:pt x="72" y="205"/>
                  </a:moveTo>
                  <a:cubicBezTo>
                    <a:pt x="128" y="205"/>
                    <a:pt x="123" y="113"/>
                    <a:pt x="60" y="127"/>
                  </a:cubicBezTo>
                  <a:cubicBezTo>
                    <a:pt x="18" y="136"/>
                    <a:pt x="26" y="205"/>
                    <a:pt x="72" y="205"/>
                  </a:cubicBezTo>
                  <a:close/>
                </a:path>
              </a:pathLst>
            </a:custGeom>
            <a:solidFill>
              <a:srgbClr val="54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799" name="Freeform 7"/>
            <p:cNvSpPr/>
            <p:nvPr/>
          </p:nvSpPr>
          <p:spPr bwMode="auto">
            <a:xfrm>
              <a:off x="1131888" y="2144713"/>
              <a:ext cx="255588" cy="265113"/>
            </a:xfrm>
            <a:custGeom>
              <a:cxnLst>
                <a:cxn ang="0">
                  <a:pos x="72" y="41"/>
                </a:cxn>
                <a:cxn ang="0">
                  <a:pos x="48" y="95"/>
                </a:cxn>
                <a:cxn ang="0">
                  <a:pos x="72" y="41"/>
                </a:cxn>
              </a:cxnLst>
              <a:rect b="b" l="0" r="r" t="0"/>
              <a:pathLst>
                <a:path h="98" w="95">
                  <a:moveTo>
                    <a:pt x="72" y="41"/>
                  </a:moveTo>
                  <a:cubicBezTo>
                    <a:pt x="95" y="61"/>
                    <a:pt x="79" y="98"/>
                    <a:pt x="48" y="95"/>
                  </a:cubicBezTo>
                  <a:cubicBezTo>
                    <a:pt x="0" y="90"/>
                    <a:pt x="24" y="0"/>
                    <a:pt x="72" y="4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00" name="Freeform 9"/>
            <p:cNvSpPr>
              <a:spLocks noEditPoints="1"/>
            </p:cNvSpPr>
            <p:nvPr/>
          </p:nvSpPr>
          <p:spPr bwMode="auto">
            <a:xfrm>
              <a:off x="787400" y="2306638"/>
              <a:ext cx="431800" cy="406400"/>
            </a:xfrm>
            <a:custGeom>
              <a:cxnLst>
                <a:cxn ang="0">
                  <a:pos x="47" y="149"/>
                </a:cxn>
                <a:cxn ang="0">
                  <a:pos x="14" y="77"/>
                </a:cxn>
                <a:cxn ang="0">
                  <a:pos x="113" y="131"/>
                </a:cxn>
                <a:cxn ang="0">
                  <a:pos x="47" y="149"/>
                </a:cxn>
                <a:cxn ang="0">
                  <a:pos x="80" y="137"/>
                </a:cxn>
                <a:cxn ang="0">
                  <a:pos x="77" y="56"/>
                </a:cxn>
                <a:cxn ang="0">
                  <a:pos x="80" y="137"/>
                </a:cxn>
              </a:cxnLst>
              <a:rect b="b" l="0" r="r" t="0"/>
              <a:pathLst>
                <a:path h="151" w="161">
                  <a:moveTo>
                    <a:pt x="47" y="149"/>
                  </a:moveTo>
                  <a:cubicBezTo>
                    <a:pt x="26" y="135"/>
                    <a:pt x="8" y="118"/>
                    <a:pt x="14" y="77"/>
                  </a:cubicBezTo>
                  <a:cubicBezTo>
                    <a:pt x="43" y="0"/>
                    <a:pt x="161" y="63"/>
                    <a:pt x="113" y="131"/>
                  </a:cubicBezTo>
                  <a:cubicBezTo>
                    <a:pt x="102" y="147"/>
                    <a:pt x="81" y="150"/>
                    <a:pt x="47" y="149"/>
                  </a:cubicBezTo>
                  <a:close/>
                  <a:moveTo>
                    <a:pt x="80" y="137"/>
                  </a:moveTo>
                  <a:cubicBezTo>
                    <a:pt x="115" y="129"/>
                    <a:pt x="118" y="63"/>
                    <a:pt x="77" y="56"/>
                  </a:cubicBezTo>
                  <a:cubicBezTo>
                    <a:pt x="0" y="43"/>
                    <a:pt x="19" y="151"/>
                    <a:pt x="80" y="137"/>
                  </a:cubicBezTo>
                  <a:close/>
                </a:path>
              </a:pathLst>
            </a:custGeom>
            <a:solidFill>
              <a:srgbClr val="54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01" name="Freeform 10"/>
            <p:cNvSpPr/>
            <p:nvPr/>
          </p:nvSpPr>
          <p:spPr bwMode="auto">
            <a:xfrm>
              <a:off x="869950" y="2422525"/>
              <a:ext cx="207963" cy="244475"/>
            </a:xfrm>
            <a:custGeom>
              <a:cxnLst>
                <a:cxn ang="0">
                  <a:pos x="10" y="67"/>
                </a:cxn>
                <a:cxn ang="0">
                  <a:pos x="64" y="64"/>
                </a:cxn>
                <a:cxn ang="0">
                  <a:pos x="10" y="67"/>
                </a:cxn>
              </a:cxnLst>
              <a:rect b="b" l="0" r="r" t="0"/>
              <a:pathLst>
                <a:path h="91" w="77">
                  <a:moveTo>
                    <a:pt x="10" y="67"/>
                  </a:moveTo>
                  <a:cubicBezTo>
                    <a:pt x="0" y="0"/>
                    <a:pt x="77" y="22"/>
                    <a:pt x="64" y="64"/>
                  </a:cubicBezTo>
                  <a:cubicBezTo>
                    <a:pt x="60" y="79"/>
                    <a:pt x="22" y="91"/>
                    <a:pt x="10" y="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02" name="Freeform 11"/>
            <p:cNvSpPr>
              <a:spLocks noEditPoints="1"/>
            </p:cNvSpPr>
            <p:nvPr/>
          </p:nvSpPr>
          <p:spPr bwMode="auto">
            <a:xfrm>
              <a:off x="4033838" y="2557463"/>
              <a:ext cx="341313" cy="325438"/>
            </a:xfrm>
            <a:custGeom>
              <a:cxnLst>
                <a:cxn ang="0">
                  <a:pos x="67" y="8"/>
                </a:cxn>
                <a:cxn ang="0">
                  <a:pos x="118" y="59"/>
                </a:cxn>
                <a:cxn ang="0">
                  <a:pos x="67" y="8"/>
                </a:cxn>
                <a:cxn ang="0">
                  <a:pos x="106" y="35"/>
                </a:cxn>
                <a:cxn ang="0">
                  <a:pos x="100" y="26"/>
                </a:cxn>
                <a:cxn ang="0">
                  <a:pos x="106" y="35"/>
                </a:cxn>
              </a:cxnLst>
              <a:rect b="b" l="0" r="r" t="0"/>
              <a:pathLst>
                <a:path h="120" w="127">
                  <a:moveTo>
                    <a:pt x="67" y="8"/>
                  </a:moveTo>
                  <a:cubicBezTo>
                    <a:pt x="108" y="0"/>
                    <a:pt x="127" y="30"/>
                    <a:pt x="118" y="59"/>
                  </a:cubicBezTo>
                  <a:cubicBezTo>
                    <a:pt x="100" y="119"/>
                    <a:pt x="0" y="43"/>
                    <a:pt x="67" y="8"/>
                  </a:cubicBezTo>
                  <a:close/>
                  <a:moveTo>
                    <a:pt x="106" y="35"/>
                  </a:moveTo>
                  <a:cubicBezTo>
                    <a:pt x="102" y="34"/>
                    <a:pt x="100" y="31"/>
                    <a:pt x="100" y="26"/>
                  </a:cubicBezTo>
                  <a:cubicBezTo>
                    <a:pt x="12" y="9"/>
                    <a:pt x="101" y="121"/>
                    <a:pt x="106" y="35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03" name="Freeform 12"/>
            <p:cNvSpPr>
              <a:spLocks noEditPoints="1"/>
            </p:cNvSpPr>
            <p:nvPr/>
          </p:nvSpPr>
          <p:spPr bwMode="auto">
            <a:xfrm>
              <a:off x="5791200" y="2538413"/>
              <a:ext cx="774700" cy="685800"/>
            </a:xfrm>
            <a:custGeom>
              <a:cxnLst>
                <a:cxn ang="0">
                  <a:pos x="134" y="171"/>
                </a:cxn>
                <a:cxn ang="0">
                  <a:pos x="113" y="213"/>
                </a:cxn>
                <a:cxn ang="0">
                  <a:pos x="98" y="129"/>
                </a:cxn>
                <a:cxn ang="0">
                  <a:pos x="206" y="15"/>
                </a:cxn>
                <a:cxn ang="0">
                  <a:pos x="209" y="186"/>
                </a:cxn>
                <a:cxn ang="0">
                  <a:pos x="134" y="171"/>
                </a:cxn>
                <a:cxn ang="0">
                  <a:pos x="167" y="30"/>
                </a:cxn>
                <a:cxn ang="0">
                  <a:pos x="167" y="171"/>
                </a:cxn>
                <a:cxn ang="0">
                  <a:pos x="203" y="171"/>
                </a:cxn>
                <a:cxn ang="0">
                  <a:pos x="200" y="30"/>
                </a:cxn>
                <a:cxn ang="0">
                  <a:pos x="167" y="30"/>
                </a:cxn>
                <a:cxn ang="0">
                  <a:pos x="53" y="183"/>
                </a:cxn>
                <a:cxn ang="0">
                  <a:pos x="119" y="165"/>
                </a:cxn>
                <a:cxn ang="0">
                  <a:pos x="80" y="141"/>
                </a:cxn>
                <a:cxn ang="0">
                  <a:pos x="53" y="183"/>
                </a:cxn>
              </a:cxnLst>
              <a:rect b="b" l="0" r="r" t="0"/>
              <a:pathLst>
                <a:path h="255" w="288">
                  <a:moveTo>
                    <a:pt x="134" y="171"/>
                  </a:moveTo>
                  <a:cubicBezTo>
                    <a:pt x="128" y="191"/>
                    <a:pt x="126" y="205"/>
                    <a:pt x="113" y="213"/>
                  </a:cubicBezTo>
                  <a:cubicBezTo>
                    <a:pt x="43" y="255"/>
                    <a:pt x="0" y="117"/>
                    <a:pt x="98" y="129"/>
                  </a:cubicBezTo>
                  <a:cubicBezTo>
                    <a:pt x="88" y="57"/>
                    <a:pt x="135" y="0"/>
                    <a:pt x="206" y="15"/>
                  </a:cubicBezTo>
                  <a:cubicBezTo>
                    <a:pt x="288" y="32"/>
                    <a:pt x="288" y="166"/>
                    <a:pt x="209" y="186"/>
                  </a:cubicBezTo>
                  <a:cubicBezTo>
                    <a:pt x="177" y="188"/>
                    <a:pt x="149" y="186"/>
                    <a:pt x="134" y="171"/>
                  </a:cubicBezTo>
                  <a:close/>
                  <a:moveTo>
                    <a:pt x="167" y="30"/>
                  </a:moveTo>
                  <a:cubicBezTo>
                    <a:pt x="95" y="37"/>
                    <a:pt x="94" y="164"/>
                    <a:pt x="167" y="171"/>
                  </a:cubicBezTo>
                  <a:cubicBezTo>
                    <a:pt x="172" y="176"/>
                    <a:pt x="198" y="176"/>
                    <a:pt x="203" y="171"/>
                  </a:cubicBezTo>
                  <a:cubicBezTo>
                    <a:pt x="274" y="163"/>
                    <a:pt x="272" y="35"/>
                    <a:pt x="200" y="30"/>
                  </a:cubicBezTo>
                  <a:cubicBezTo>
                    <a:pt x="196" y="25"/>
                    <a:pt x="171" y="25"/>
                    <a:pt x="167" y="30"/>
                  </a:cubicBezTo>
                  <a:close/>
                  <a:moveTo>
                    <a:pt x="53" y="183"/>
                  </a:moveTo>
                  <a:cubicBezTo>
                    <a:pt x="61" y="222"/>
                    <a:pt x="128" y="212"/>
                    <a:pt x="119" y="165"/>
                  </a:cubicBezTo>
                  <a:cubicBezTo>
                    <a:pt x="117" y="154"/>
                    <a:pt x="107" y="138"/>
                    <a:pt x="80" y="141"/>
                  </a:cubicBezTo>
                  <a:cubicBezTo>
                    <a:pt x="60" y="143"/>
                    <a:pt x="47" y="156"/>
                    <a:pt x="53" y="183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04" name="Freeform 13"/>
            <p:cNvSpPr/>
            <p:nvPr/>
          </p:nvSpPr>
          <p:spPr bwMode="auto">
            <a:xfrm>
              <a:off x="7116763" y="2570163"/>
              <a:ext cx="487363" cy="466725"/>
            </a:xfrm>
            <a:custGeom>
              <a:cxnLst>
                <a:cxn ang="0">
                  <a:pos x="100" y="18"/>
                </a:cxn>
                <a:cxn ang="0">
                  <a:pos x="31" y="87"/>
                </a:cxn>
                <a:cxn ang="0">
                  <a:pos x="31" y="60"/>
                </a:cxn>
                <a:cxn ang="0">
                  <a:pos x="25" y="6"/>
                </a:cxn>
                <a:cxn ang="0">
                  <a:pos x="55" y="21"/>
                </a:cxn>
                <a:cxn ang="0">
                  <a:pos x="100" y="18"/>
                </a:cxn>
              </a:cxnLst>
              <a:rect b="b" l="0" r="r" t="0"/>
              <a:pathLst>
                <a:path h="173" w="181">
                  <a:moveTo>
                    <a:pt x="100" y="18"/>
                  </a:moveTo>
                  <a:cubicBezTo>
                    <a:pt x="181" y="57"/>
                    <a:pt x="81" y="173"/>
                    <a:pt x="31" y="87"/>
                  </a:cubicBezTo>
                  <a:cubicBezTo>
                    <a:pt x="31" y="78"/>
                    <a:pt x="31" y="69"/>
                    <a:pt x="31" y="60"/>
                  </a:cubicBezTo>
                  <a:cubicBezTo>
                    <a:pt x="8" y="48"/>
                    <a:pt x="0" y="13"/>
                    <a:pt x="25" y="6"/>
                  </a:cubicBezTo>
                  <a:cubicBezTo>
                    <a:pt x="44" y="0"/>
                    <a:pt x="40" y="18"/>
                    <a:pt x="55" y="21"/>
                  </a:cubicBezTo>
                  <a:cubicBezTo>
                    <a:pt x="73" y="25"/>
                    <a:pt x="83" y="11"/>
                    <a:pt x="100" y="1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05" name="Freeform 14"/>
            <p:cNvSpPr/>
            <p:nvPr/>
          </p:nvSpPr>
          <p:spPr bwMode="auto">
            <a:xfrm>
              <a:off x="5626100" y="2559050"/>
              <a:ext cx="360363" cy="355600"/>
            </a:xfrm>
            <a:custGeom>
              <a:cxnLst>
                <a:cxn ang="0">
                  <a:pos x="72" y="28"/>
                </a:cxn>
                <a:cxn ang="0">
                  <a:pos x="6" y="52"/>
                </a:cxn>
                <a:cxn ang="0">
                  <a:pos x="72" y="28"/>
                </a:cxn>
              </a:cxnLst>
              <a:rect b="b" l="0" r="r" t="0"/>
              <a:pathLst>
                <a:path h="132" w="134">
                  <a:moveTo>
                    <a:pt x="72" y="28"/>
                  </a:moveTo>
                  <a:cubicBezTo>
                    <a:pt x="134" y="81"/>
                    <a:pt x="0" y="132"/>
                    <a:pt x="6" y="52"/>
                  </a:cubicBezTo>
                  <a:cubicBezTo>
                    <a:pt x="8" y="30"/>
                    <a:pt x="39" y="0"/>
                    <a:pt x="72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06" name="Freeform 15"/>
            <p:cNvSpPr/>
            <p:nvPr/>
          </p:nvSpPr>
          <p:spPr bwMode="auto">
            <a:xfrm>
              <a:off x="1550988" y="2638425"/>
              <a:ext cx="92075" cy="28575"/>
            </a:xfrm>
            <a:custGeom>
              <a:cxnLst>
                <a:cxn ang="0">
                  <a:pos x="0" y="8"/>
                </a:cxn>
                <a:cxn ang="0">
                  <a:pos x="18" y="2"/>
                </a:cxn>
                <a:cxn ang="0">
                  <a:pos x="33" y="8"/>
                </a:cxn>
                <a:cxn ang="0">
                  <a:pos x="0" y="11"/>
                </a:cxn>
                <a:cxn ang="0">
                  <a:pos x="0" y="8"/>
                </a:cxn>
              </a:cxnLst>
              <a:rect b="b" l="0" r="r" t="0"/>
              <a:pathLst>
                <a:path h="11" w="34">
                  <a:moveTo>
                    <a:pt x="0" y="8"/>
                  </a:moveTo>
                  <a:cubicBezTo>
                    <a:pt x="7" y="7"/>
                    <a:pt x="12" y="4"/>
                    <a:pt x="18" y="2"/>
                  </a:cubicBezTo>
                  <a:cubicBezTo>
                    <a:pt x="17" y="10"/>
                    <a:pt x="34" y="0"/>
                    <a:pt x="33" y="8"/>
                  </a:cubicBezTo>
                  <a:cubicBezTo>
                    <a:pt x="21" y="8"/>
                    <a:pt x="8" y="7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lose/>
                </a:path>
              </a:pathLst>
            </a:custGeom>
            <a:solidFill>
              <a:srgbClr val="1AA3D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07" name="Freeform 16"/>
            <p:cNvSpPr>
              <a:spLocks noEditPoints="1"/>
            </p:cNvSpPr>
            <p:nvPr/>
          </p:nvSpPr>
          <p:spPr bwMode="auto">
            <a:xfrm>
              <a:off x="2747963" y="2665413"/>
              <a:ext cx="376238" cy="395288"/>
            </a:xfrm>
            <a:custGeom>
              <a:cxnLst>
                <a:cxn ang="0">
                  <a:pos x="131" y="82"/>
                </a:cxn>
                <a:cxn ang="0">
                  <a:pos x="98" y="112"/>
                </a:cxn>
                <a:cxn ang="0">
                  <a:pos x="65" y="10"/>
                </a:cxn>
                <a:cxn ang="0">
                  <a:pos x="131" y="82"/>
                </a:cxn>
                <a:cxn ang="0">
                  <a:pos x="65" y="25"/>
                </a:cxn>
                <a:cxn ang="0">
                  <a:pos x="116" y="76"/>
                </a:cxn>
                <a:cxn ang="0">
                  <a:pos x="65" y="25"/>
                </a:cxn>
              </a:cxnLst>
              <a:rect b="b" l="0" r="r" t="0"/>
              <a:pathLst>
                <a:path h="147" w="140">
                  <a:moveTo>
                    <a:pt x="131" y="82"/>
                  </a:moveTo>
                  <a:cubicBezTo>
                    <a:pt x="122" y="94"/>
                    <a:pt x="111" y="104"/>
                    <a:pt x="98" y="112"/>
                  </a:cubicBezTo>
                  <a:cubicBezTo>
                    <a:pt x="20" y="129"/>
                    <a:pt x="9" y="23"/>
                    <a:pt x="65" y="10"/>
                  </a:cubicBezTo>
                  <a:cubicBezTo>
                    <a:pt x="105" y="0"/>
                    <a:pt x="140" y="27"/>
                    <a:pt x="131" y="82"/>
                  </a:cubicBezTo>
                  <a:close/>
                  <a:moveTo>
                    <a:pt x="65" y="25"/>
                  </a:moveTo>
                  <a:cubicBezTo>
                    <a:pt x="0" y="45"/>
                    <a:pt x="90" y="147"/>
                    <a:pt x="116" y="76"/>
                  </a:cubicBezTo>
                  <a:cubicBezTo>
                    <a:pt x="129" y="40"/>
                    <a:pt x="102" y="14"/>
                    <a:pt x="65" y="25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08" name="Freeform 17"/>
            <p:cNvSpPr>
              <a:spLocks noEditPoints="1"/>
            </p:cNvSpPr>
            <p:nvPr/>
          </p:nvSpPr>
          <p:spPr bwMode="auto">
            <a:xfrm>
              <a:off x="1400175" y="2589213"/>
              <a:ext cx="374650" cy="436563"/>
            </a:xfrm>
            <a:custGeom>
              <a:cxnLst>
                <a:cxn ang="0">
                  <a:pos x="104" y="47"/>
                </a:cxn>
                <a:cxn ang="0">
                  <a:pos x="83" y="128"/>
                </a:cxn>
                <a:cxn ang="0">
                  <a:pos x="104" y="47"/>
                </a:cxn>
                <a:cxn ang="0">
                  <a:pos x="107" y="98"/>
                </a:cxn>
                <a:cxn ang="0">
                  <a:pos x="98" y="56"/>
                </a:cxn>
                <a:cxn ang="0">
                  <a:pos x="107" y="98"/>
                </a:cxn>
              </a:cxnLst>
              <a:rect b="b" l="0" r="r" t="0"/>
              <a:pathLst>
                <a:path h="162" w="139">
                  <a:moveTo>
                    <a:pt x="104" y="47"/>
                  </a:moveTo>
                  <a:cubicBezTo>
                    <a:pt x="139" y="71"/>
                    <a:pt x="119" y="125"/>
                    <a:pt x="83" y="128"/>
                  </a:cubicBezTo>
                  <a:cubicBezTo>
                    <a:pt x="0" y="135"/>
                    <a:pt x="36" y="0"/>
                    <a:pt x="104" y="47"/>
                  </a:cubicBezTo>
                  <a:close/>
                  <a:moveTo>
                    <a:pt x="107" y="98"/>
                  </a:moveTo>
                  <a:cubicBezTo>
                    <a:pt x="109" y="79"/>
                    <a:pt x="106" y="65"/>
                    <a:pt x="98" y="56"/>
                  </a:cubicBezTo>
                  <a:cubicBezTo>
                    <a:pt x="12" y="28"/>
                    <a:pt x="54" y="162"/>
                    <a:pt x="107" y="98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09" name="Freeform 18"/>
            <p:cNvSpPr/>
            <p:nvPr/>
          </p:nvSpPr>
          <p:spPr bwMode="auto">
            <a:xfrm>
              <a:off x="3902075" y="2673350"/>
              <a:ext cx="239713" cy="222250"/>
            </a:xfrm>
            <a:custGeom>
              <a:cxnLst>
                <a:cxn ang="0">
                  <a:pos x="53" y="19"/>
                </a:cxn>
                <a:cxn ang="0">
                  <a:pos x="8" y="46"/>
                </a:cxn>
                <a:cxn ang="0">
                  <a:pos x="53" y="19"/>
                </a:cxn>
              </a:cxnLst>
              <a:rect b="b" l="0" r="r" t="0"/>
              <a:pathLst>
                <a:path h="83" w="89">
                  <a:moveTo>
                    <a:pt x="53" y="19"/>
                  </a:moveTo>
                  <a:cubicBezTo>
                    <a:pt x="89" y="55"/>
                    <a:pt x="17" y="83"/>
                    <a:pt x="8" y="46"/>
                  </a:cubicBezTo>
                  <a:cubicBezTo>
                    <a:pt x="0" y="15"/>
                    <a:pt x="34" y="0"/>
                    <a:pt x="53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10" name="Freeform 19"/>
            <p:cNvSpPr/>
            <p:nvPr/>
          </p:nvSpPr>
          <p:spPr bwMode="auto">
            <a:xfrm>
              <a:off x="6546850" y="2740025"/>
              <a:ext cx="34925" cy="73025"/>
            </a:xfrm>
            <a:custGeom>
              <a:cxnLst>
                <a:cxn ang="0">
                  <a:pos x="0" y="0"/>
                </a:cxn>
                <a:cxn ang="0">
                  <a:pos x="6" y="27"/>
                </a:cxn>
                <a:cxn ang="0">
                  <a:pos x="0" y="0"/>
                </a:cxn>
              </a:cxnLst>
              <a:rect b="b" l="0" r="r" t="0"/>
              <a:pathLst>
                <a:path h="27" w="13">
                  <a:moveTo>
                    <a:pt x="0" y="0"/>
                  </a:moveTo>
                  <a:cubicBezTo>
                    <a:pt x="13" y="5"/>
                    <a:pt x="12" y="15"/>
                    <a:pt x="6" y="27"/>
                  </a:cubicBezTo>
                  <a:cubicBezTo>
                    <a:pt x="1" y="21"/>
                    <a:pt x="3" y="8"/>
                    <a:pt x="0" y="0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11" name="Freeform 20"/>
            <p:cNvSpPr>
              <a:spLocks noEditPoints="1"/>
            </p:cNvSpPr>
            <p:nvPr/>
          </p:nvSpPr>
          <p:spPr bwMode="auto">
            <a:xfrm>
              <a:off x="3987800" y="2774950"/>
              <a:ext cx="444500" cy="425450"/>
            </a:xfrm>
            <a:custGeom>
              <a:cxnLst>
                <a:cxn ang="0">
                  <a:pos x="111" y="143"/>
                </a:cxn>
                <a:cxn ang="0">
                  <a:pos x="114" y="26"/>
                </a:cxn>
                <a:cxn ang="0">
                  <a:pos x="111" y="143"/>
                </a:cxn>
                <a:cxn ang="0">
                  <a:pos x="138" y="95"/>
                </a:cxn>
                <a:cxn ang="0">
                  <a:pos x="48" y="101"/>
                </a:cxn>
                <a:cxn ang="0">
                  <a:pos x="111" y="128"/>
                </a:cxn>
                <a:cxn ang="0">
                  <a:pos x="138" y="95"/>
                </a:cxn>
              </a:cxnLst>
              <a:rect b="b" l="0" r="r" t="0"/>
              <a:pathLst>
                <a:path h="158" w="165">
                  <a:moveTo>
                    <a:pt x="111" y="143"/>
                  </a:moveTo>
                  <a:cubicBezTo>
                    <a:pt x="0" y="158"/>
                    <a:pt x="18" y="0"/>
                    <a:pt x="114" y="26"/>
                  </a:cubicBezTo>
                  <a:cubicBezTo>
                    <a:pt x="163" y="39"/>
                    <a:pt x="165" y="129"/>
                    <a:pt x="111" y="143"/>
                  </a:cubicBezTo>
                  <a:close/>
                  <a:moveTo>
                    <a:pt x="138" y="95"/>
                  </a:moveTo>
                  <a:cubicBezTo>
                    <a:pt x="153" y="12"/>
                    <a:pt x="28" y="28"/>
                    <a:pt x="48" y="101"/>
                  </a:cubicBezTo>
                  <a:cubicBezTo>
                    <a:pt x="53" y="120"/>
                    <a:pt x="72" y="131"/>
                    <a:pt x="111" y="128"/>
                  </a:cubicBezTo>
                  <a:cubicBezTo>
                    <a:pt x="123" y="116"/>
                    <a:pt x="135" y="111"/>
                    <a:pt x="138" y="95"/>
                  </a:cubicBezTo>
                  <a:close/>
                </a:path>
              </a:pathLst>
            </a:custGeom>
            <a:solidFill>
              <a:srgbClr val="54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12" name="Freeform 21"/>
            <p:cNvSpPr/>
            <p:nvPr/>
          </p:nvSpPr>
          <p:spPr bwMode="auto">
            <a:xfrm>
              <a:off x="7248525" y="2952750"/>
              <a:ext cx="242888" cy="266700"/>
            </a:xfrm>
            <a:custGeom>
              <a:cxnLst>
                <a:cxn ang="0">
                  <a:pos x="69" y="41"/>
                </a:cxn>
                <a:cxn ang="0">
                  <a:pos x="45" y="95"/>
                </a:cxn>
                <a:cxn ang="0">
                  <a:pos x="69" y="41"/>
                </a:cxn>
              </a:cxnLst>
              <a:rect b="b" l="0" r="r" t="0"/>
              <a:pathLst>
                <a:path h="99" w="90">
                  <a:moveTo>
                    <a:pt x="69" y="41"/>
                  </a:moveTo>
                  <a:cubicBezTo>
                    <a:pt x="90" y="59"/>
                    <a:pt x="80" y="99"/>
                    <a:pt x="45" y="95"/>
                  </a:cubicBezTo>
                  <a:cubicBezTo>
                    <a:pt x="0" y="90"/>
                    <a:pt x="21" y="0"/>
                    <a:pt x="69" y="4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13" name="Freeform 22"/>
            <p:cNvSpPr/>
            <p:nvPr/>
          </p:nvSpPr>
          <p:spPr bwMode="auto">
            <a:xfrm>
              <a:off x="768350" y="1854200"/>
              <a:ext cx="88900" cy="14288"/>
            </a:xfrm>
            <a:custGeom>
              <a:cxnLst>
                <a:cxn ang="0">
                  <a:pos x="0" y="5"/>
                </a:cxn>
                <a:cxn ang="0">
                  <a:pos x="33" y="5"/>
                </a:cxn>
                <a:cxn ang="0">
                  <a:pos x="0" y="5"/>
                </a:cxn>
              </a:cxnLst>
              <a:rect b="b" l="0" r="r" t="0"/>
              <a:pathLst>
                <a:path h="5" w="33">
                  <a:moveTo>
                    <a:pt x="0" y="5"/>
                  </a:moveTo>
                  <a:cubicBezTo>
                    <a:pt x="4" y="0"/>
                    <a:pt x="29" y="0"/>
                    <a:pt x="33" y="5"/>
                  </a:cubicBezTo>
                  <a:cubicBezTo>
                    <a:pt x="22" y="5"/>
                    <a:pt x="11" y="5"/>
                    <a:pt x="0" y="5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14" name="Freeform 23"/>
            <p:cNvSpPr>
              <a:spLocks noEditPoints="1"/>
            </p:cNvSpPr>
            <p:nvPr/>
          </p:nvSpPr>
          <p:spPr bwMode="auto">
            <a:xfrm>
              <a:off x="622300" y="1854200"/>
              <a:ext cx="401638" cy="441325"/>
            </a:xfrm>
            <a:custGeom>
              <a:cxnLst>
                <a:cxn ang="0">
                  <a:pos x="0" y="53"/>
                </a:cxn>
                <a:cxn ang="0">
                  <a:pos x="54" y="5"/>
                </a:cxn>
                <a:cxn ang="0">
                  <a:pos x="87" y="5"/>
                </a:cxn>
                <a:cxn ang="0">
                  <a:pos x="141" y="92"/>
                </a:cxn>
                <a:cxn ang="0">
                  <a:pos x="0" y="98"/>
                </a:cxn>
                <a:cxn ang="0">
                  <a:pos x="0" y="53"/>
                </a:cxn>
                <a:cxn ang="0">
                  <a:pos x="12" y="65"/>
                </a:cxn>
                <a:cxn ang="0">
                  <a:pos x="129" y="71"/>
                </a:cxn>
                <a:cxn ang="0">
                  <a:pos x="105" y="29"/>
                </a:cxn>
                <a:cxn ang="0">
                  <a:pos x="12" y="65"/>
                </a:cxn>
              </a:cxnLst>
              <a:rect b="b" l="0" r="r" t="0"/>
              <a:pathLst>
                <a:path h="164" w="149">
                  <a:moveTo>
                    <a:pt x="0" y="53"/>
                  </a:moveTo>
                  <a:cubicBezTo>
                    <a:pt x="11" y="30"/>
                    <a:pt x="24" y="9"/>
                    <a:pt x="54" y="5"/>
                  </a:cubicBezTo>
                  <a:cubicBezTo>
                    <a:pt x="65" y="5"/>
                    <a:pt x="76" y="5"/>
                    <a:pt x="87" y="5"/>
                  </a:cubicBezTo>
                  <a:cubicBezTo>
                    <a:pt x="127" y="15"/>
                    <a:pt x="149" y="50"/>
                    <a:pt x="141" y="92"/>
                  </a:cubicBezTo>
                  <a:cubicBezTo>
                    <a:pt x="128" y="160"/>
                    <a:pt x="18" y="164"/>
                    <a:pt x="0" y="98"/>
                  </a:cubicBezTo>
                  <a:cubicBezTo>
                    <a:pt x="0" y="83"/>
                    <a:pt x="0" y="68"/>
                    <a:pt x="0" y="53"/>
                  </a:cubicBezTo>
                  <a:close/>
                  <a:moveTo>
                    <a:pt x="12" y="65"/>
                  </a:moveTo>
                  <a:cubicBezTo>
                    <a:pt x="0" y="158"/>
                    <a:pt x="133" y="143"/>
                    <a:pt x="129" y="71"/>
                  </a:cubicBezTo>
                  <a:cubicBezTo>
                    <a:pt x="128" y="54"/>
                    <a:pt x="121" y="41"/>
                    <a:pt x="105" y="29"/>
                  </a:cubicBezTo>
                  <a:cubicBezTo>
                    <a:pt x="66" y="0"/>
                    <a:pt x="17" y="26"/>
                    <a:pt x="12" y="65"/>
                  </a:cubicBezTo>
                  <a:close/>
                </a:path>
              </a:pathLst>
            </a:custGeom>
            <a:solidFill>
              <a:srgbClr val="54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15" name="Freeform 24"/>
            <p:cNvSpPr>
              <a:spLocks noEditPoints="1"/>
            </p:cNvSpPr>
            <p:nvPr/>
          </p:nvSpPr>
          <p:spPr bwMode="auto">
            <a:xfrm>
              <a:off x="1958975" y="2078038"/>
              <a:ext cx="323850" cy="363538"/>
            </a:xfrm>
            <a:custGeom>
              <a:cxnLst>
                <a:cxn ang="0">
                  <a:pos x="70" y="12"/>
                </a:cxn>
                <a:cxn ang="0">
                  <a:pos x="103" y="45"/>
                </a:cxn>
                <a:cxn ang="0">
                  <a:pos x="1" y="63"/>
                </a:cxn>
                <a:cxn ang="0">
                  <a:pos x="70" y="12"/>
                </a:cxn>
                <a:cxn ang="0">
                  <a:pos x="34" y="96"/>
                </a:cxn>
                <a:cxn ang="0">
                  <a:pos x="70" y="24"/>
                </a:cxn>
                <a:cxn ang="0">
                  <a:pos x="34" y="96"/>
                </a:cxn>
              </a:cxnLst>
              <a:rect b="b" l="0" r="r" t="0"/>
              <a:pathLst>
                <a:path h="135" w="120">
                  <a:moveTo>
                    <a:pt x="70" y="12"/>
                  </a:moveTo>
                  <a:cubicBezTo>
                    <a:pt x="91" y="18"/>
                    <a:pt x="102" y="39"/>
                    <a:pt x="103" y="45"/>
                  </a:cubicBezTo>
                  <a:cubicBezTo>
                    <a:pt x="120" y="123"/>
                    <a:pt x="4" y="135"/>
                    <a:pt x="1" y="63"/>
                  </a:cubicBezTo>
                  <a:cubicBezTo>
                    <a:pt x="0" y="25"/>
                    <a:pt x="31" y="0"/>
                    <a:pt x="70" y="12"/>
                  </a:cubicBezTo>
                  <a:close/>
                  <a:moveTo>
                    <a:pt x="34" y="96"/>
                  </a:moveTo>
                  <a:cubicBezTo>
                    <a:pt x="93" y="112"/>
                    <a:pt x="106" y="43"/>
                    <a:pt x="70" y="24"/>
                  </a:cubicBezTo>
                  <a:cubicBezTo>
                    <a:pt x="14" y="8"/>
                    <a:pt x="2" y="76"/>
                    <a:pt x="34" y="96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16" name="Freeform 25"/>
            <p:cNvSpPr>
              <a:spLocks noEditPoints="1"/>
            </p:cNvSpPr>
            <p:nvPr/>
          </p:nvSpPr>
          <p:spPr bwMode="auto">
            <a:xfrm>
              <a:off x="1712913" y="1992313"/>
              <a:ext cx="704850" cy="965200"/>
            </a:xfrm>
            <a:custGeom>
              <a:cxnLst>
                <a:cxn ang="0">
                  <a:pos x="105" y="344"/>
                </a:cxn>
                <a:cxn ang="0">
                  <a:pos x="117" y="152"/>
                </a:cxn>
                <a:cxn ang="0">
                  <a:pos x="87" y="125"/>
                </a:cxn>
                <a:cxn ang="0">
                  <a:pos x="204" y="122"/>
                </a:cxn>
                <a:cxn ang="0">
                  <a:pos x="156" y="155"/>
                </a:cxn>
                <a:cxn ang="0">
                  <a:pos x="141" y="344"/>
                </a:cxn>
                <a:cxn ang="0">
                  <a:pos x="105" y="344"/>
                </a:cxn>
                <a:cxn ang="0">
                  <a:pos x="93" y="95"/>
                </a:cxn>
                <a:cxn ang="0">
                  <a:pos x="195" y="77"/>
                </a:cxn>
                <a:cxn ang="0">
                  <a:pos x="162" y="44"/>
                </a:cxn>
                <a:cxn ang="0">
                  <a:pos x="93" y="95"/>
                </a:cxn>
                <a:cxn ang="0">
                  <a:pos x="42" y="221"/>
                </a:cxn>
                <a:cxn ang="0">
                  <a:pos x="102" y="332"/>
                </a:cxn>
                <a:cxn ang="0">
                  <a:pos x="108" y="167"/>
                </a:cxn>
                <a:cxn ang="0">
                  <a:pos x="42" y="221"/>
                </a:cxn>
              </a:cxnLst>
              <a:rect b="b" l="0" r="r" t="0"/>
              <a:pathLst>
                <a:path h="359" w="262">
                  <a:moveTo>
                    <a:pt x="105" y="344"/>
                  </a:moveTo>
                  <a:cubicBezTo>
                    <a:pt x="0" y="336"/>
                    <a:pt x="5" y="148"/>
                    <a:pt x="117" y="152"/>
                  </a:cubicBezTo>
                  <a:cubicBezTo>
                    <a:pt x="102" y="138"/>
                    <a:pt x="94" y="138"/>
                    <a:pt x="87" y="125"/>
                  </a:cubicBezTo>
                  <a:cubicBezTo>
                    <a:pt x="28" y="5"/>
                    <a:pt x="262" y="0"/>
                    <a:pt x="204" y="122"/>
                  </a:cubicBezTo>
                  <a:cubicBezTo>
                    <a:pt x="196" y="138"/>
                    <a:pt x="181" y="150"/>
                    <a:pt x="156" y="155"/>
                  </a:cubicBezTo>
                  <a:cubicBezTo>
                    <a:pt x="241" y="176"/>
                    <a:pt x="237" y="338"/>
                    <a:pt x="141" y="344"/>
                  </a:cubicBezTo>
                  <a:cubicBezTo>
                    <a:pt x="129" y="344"/>
                    <a:pt x="117" y="344"/>
                    <a:pt x="105" y="344"/>
                  </a:cubicBezTo>
                  <a:close/>
                  <a:moveTo>
                    <a:pt x="93" y="95"/>
                  </a:moveTo>
                  <a:cubicBezTo>
                    <a:pt x="96" y="167"/>
                    <a:pt x="212" y="155"/>
                    <a:pt x="195" y="77"/>
                  </a:cubicBezTo>
                  <a:cubicBezTo>
                    <a:pt x="194" y="71"/>
                    <a:pt x="183" y="50"/>
                    <a:pt x="162" y="44"/>
                  </a:cubicBezTo>
                  <a:cubicBezTo>
                    <a:pt x="123" y="32"/>
                    <a:pt x="92" y="57"/>
                    <a:pt x="93" y="95"/>
                  </a:cubicBezTo>
                  <a:close/>
                  <a:moveTo>
                    <a:pt x="42" y="221"/>
                  </a:moveTo>
                  <a:cubicBezTo>
                    <a:pt x="22" y="286"/>
                    <a:pt x="70" y="325"/>
                    <a:pt x="102" y="332"/>
                  </a:cubicBezTo>
                  <a:cubicBezTo>
                    <a:pt x="229" y="359"/>
                    <a:pt x="246" y="148"/>
                    <a:pt x="108" y="167"/>
                  </a:cubicBezTo>
                  <a:cubicBezTo>
                    <a:pt x="74" y="172"/>
                    <a:pt x="48" y="202"/>
                    <a:pt x="42" y="221"/>
                  </a:cubicBezTo>
                  <a:close/>
                </a:path>
              </a:pathLst>
            </a:custGeom>
            <a:solidFill>
              <a:srgbClr val="54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17" name="Freeform 26"/>
            <p:cNvSpPr>
              <a:spLocks noEditPoints="1"/>
            </p:cNvSpPr>
            <p:nvPr/>
          </p:nvSpPr>
          <p:spPr bwMode="auto">
            <a:xfrm>
              <a:off x="1069975" y="2120900"/>
              <a:ext cx="431800" cy="344488"/>
            </a:xfrm>
            <a:custGeom>
              <a:cxnLst>
                <a:cxn ang="0">
                  <a:pos x="59" y="128"/>
                </a:cxn>
                <a:cxn ang="0">
                  <a:pos x="59" y="14"/>
                </a:cxn>
                <a:cxn ang="0">
                  <a:pos x="89" y="128"/>
                </a:cxn>
                <a:cxn ang="0">
                  <a:pos x="59" y="128"/>
                </a:cxn>
                <a:cxn ang="0">
                  <a:pos x="119" y="83"/>
                </a:cxn>
                <a:cxn ang="0">
                  <a:pos x="32" y="89"/>
                </a:cxn>
                <a:cxn ang="0">
                  <a:pos x="59" y="116"/>
                </a:cxn>
                <a:cxn ang="0">
                  <a:pos x="119" y="83"/>
                </a:cxn>
              </a:cxnLst>
              <a:rect b="b" l="0" r="r" t="0"/>
              <a:pathLst>
                <a:path h="128" w="161">
                  <a:moveTo>
                    <a:pt x="59" y="128"/>
                  </a:moveTo>
                  <a:cubicBezTo>
                    <a:pt x="0" y="116"/>
                    <a:pt x="9" y="24"/>
                    <a:pt x="59" y="14"/>
                  </a:cubicBezTo>
                  <a:cubicBezTo>
                    <a:pt x="133" y="0"/>
                    <a:pt x="161" y="106"/>
                    <a:pt x="89" y="128"/>
                  </a:cubicBezTo>
                  <a:cubicBezTo>
                    <a:pt x="79" y="128"/>
                    <a:pt x="69" y="128"/>
                    <a:pt x="59" y="128"/>
                  </a:cubicBezTo>
                  <a:close/>
                  <a:moveTo>
                    <a:pt x="119" y="83"/>
                  </a:moveTo>
                  <a:cubicBezTo>
                    <a:pt x="133" y="5"/>
                    <a:pt x="11" y="15"/>
                    <a:pt x="32" y="89"/>
                  </a:cubicBezTo>
                  <a:cubicBezTo>
                    <a:pt x="35" y="99"/>
                    <a:pt x="45" y="103"/>
                    <a:pt x="59" y="116"/>
                  </a:cubicBezTo>
                  <a:cubicBezTo>
                    <a:pt x="95" y="119"/>
                    <a:pt x="115" y="106"/>
                    <a:pt x="119" y="83"/>
                  </a:cubicBezTo>
                  <a:close/>
                </a:path>
              </a:pathLst>
            </a:custGeom>
            <a:solidFill>
              <a:srgbClr val="54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18" name="Freeform 27"/>
            <p:cNvSpPr>
              <a:spLocks noEditPoints="1"/>
            </p:cNvSpPr>
            <p:nvPr/>
          </p:nvSpPr>
          <p:spPr bwMode="auto">
            <a:xfrm>
              <a:off x="1098550" y="2135188"/>
              <a:ext cx="328613" cy="306388"/>
            </a:xfrm>
            <a:custGeom>
              <a:cxnLst>
                <a:cxn ang="0">
                  <a:pos x="48" y="111"/>
                </a:cxn>
                <a:cxn ang="0">
                  <a:pos x="21" y="84"/>
                </a:cxn>
                <a:cxn ang="0">
                  <a:pos x="108" y="78"/>
                </a:cxn>
                <a:cxn ang="0">
                  <a:pos x="48" y="111"/>
                </a:cxn>
                <a:cxn ang="0">
                  <a:pos x="60" y="99"/>
                </a:cxn>
                <a:cxn ang="0">
                  <a:pos x="84" y="45"/>
                </a:cxn>
                <a:cxn ang="0">
                  <a:pos x="60" y="99"/>
                </a:cxn>
              </a:cxnLst>
              <a:rect b="b" l="0" r="r" t="0"/>
              <a:pathLst>
                <a:path h="114" w="122">
                  <a:moveTo>
                    <a:pt x="48" y="111"/>
                  </a:moveTo>
                  <a:cubicBezTo>
                    <a:pt x="34" y="98"/>
                    <a:pt x="24" y="94"/>
                    <a:pt x="21" y="84"/>
                  </a:cubicBezTo>
                  <a:cubicBezTo>
                    <a:pt x="0" y="10"/>
                    <a:pt x="122" y="0"/>
                    <a:pt x="108" y="78"/>
                  </a:cubicBezTo>
                  <a:cubicBezTo>
                    <a:pt x="104" y="101"/>
                    <a:pt x="84" y="114"/>
                    <a:pt x="48" y="111"/>
                  </a:cubicBezTo>
                  <a:close/>
                  <a:moveTo>
                    <a:pt x="60" y="99"/>
                  </a:moveTo>
                  <a:cubicBezTo>
                    <a:pt x="91" y="102"/>
                    <a:pt x="107" y="65"/>
                    <a:pt x="84" y="45"/>
                  </a:cubicBezTo>
                  <a:cubicBezTo>
                    <a:pt x="36" y="4"/>
                    <a:pt x="12" y="94"/>
                    <a:pt x="60" y="99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19" name="Freeform 28"/>
            <p:cNvSpPr/>
            <p:nvPr/>
          </p:nvSpPr>
          <p:spPr bwMode="auto">
            <a:xfrm>
              <a:off x="2770188" y="2306638"/>
              <a:ext cx="79375" cy="14288"/>
            </a:xfrm>
            <a:custGeom>
              <a:cxnLst>
                <a:cxn ang="0">
                  <a:pos x="0" y="5"/>
                </a:cxn>
                <a:cxn ang="0">
                  <a:pos x="30" y="5"/>
                </a:cxn>
                <a:cxn ang="0">
                  <a:pos x="0" y="5"/>
                </a:cxn>
              </a:cxnLst>
              <a:rect b="b" l="0" r="r" t="0"/>
              <a:pathLst>
                <a:path h="5" w="30">
                  <a:moveTo>
                    <a:pt x="0" y="5"/>
                  </a:moveTo>
                  <a:cubicBezTo>
                    <a:pt x="3" y="0"/>
                    <a:pt x="27" y="0"/>
                    <a:pt x="30" y="5"/>
                  </a:cubicBezTo>
                  <a:cubicBezTo>
                    <a:pt x="20" y="5"/>
                    <a:pt x="10" y="5"/>
                    <a:pt x="0" y="5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20" name="Freeform 29"/>
            <p:cNvSpPr>
              <a:spLocks noEditPoints="1"/>
            </p:cNvSpPr>
            <p:nvPr/>
          </p:nvSpPr>
          <p:spPr bwMode="auto">
            <a:xfrm>
              <a:off x="2295525" y="2293938"/>
              <a:ext cx="1017588" cy="538163"/>
            </a:xfrm>
            <a:custGeom>
              <a:cxnLst>
                <a:cxn ang="0">
                  <a:pos x="206" y="10"/>
                </a:cxn>
                <a:cxn ang="0">
                  <a:pos x="254" y="58"/>
                </a:cxn>
                <a:cxn ang="0">
                  <a:pos x="374" y="73"/>
                </a:cxn>
                <a:cxn ang="0">
                  <a:pos x="257" y="97"/>
                </a:cxn>
                <a:cxn ang="0">
                  <a:pos x="137" y="118"/>
                </a:cxn>
                <a:cxn ang="0">
                  <a:pos x="98" y="175"/>
                </a:cxn>
                <a:cxn ang="0">
                  <a:pos x="89" y="64"/>
                </a:cxn>
                <a:cxn ang="0">
                  <a:pos x="122" y="82"/>
                </a:cxn>
                <a:cxn ang="0">
                  <a:pos x="176" y="10"/>
                </a:cxn>
                <a:cxn ang="0">
                  <a:pos x="206" y="10"/>
                </a:cxn>
                <a:cxn ang="0">
                  <a:pos x="209" y="127"/>
                </a:cxn>
                <a:cxn ang="0">
                  <a:pos x="182" y="22"/>
                </a:cxn>
                <a:cxn ang="0">
                  <a:pos x="209" y="127"/>
                </a:cxn>
                <a:cxn ang="0">
                  <a:pos x="359" y="61"/>
                </a:cxn>
                <a:cxn ang="0">
                  <a:pos x="266" y="88"/>
                </a:cxn>
                <a:cxn ang="0">
                  <a:pos x="296" y="124"/>
                </a:cxn>
                <a:cxn ang="0">
                  <a:pos x="359" y="61"/>
                </a:cxn>
                <a:cxn ang="0">
                  <a:pos x="74" y="163"/>
                </a:cxn>
                <a:cxn ang="0">
                  <a:pos x="95" y="79"/>
                </a:cxn>
                <a:cxn ang="0">
                  <a:pos x="74" y="163"/>
                </a:cxn>
              </a:cxnLst>
              <a:rect b="b" l="0" r="r" t="0"/>
              <a:pathLst>
                <a:path h="200" w="378">
                  <a:moveTo>
                    <a:pt x="206" y="10"/>
                  </a:moveTo>
                  <a:cubicBezTo>
                    <a:pt x="232" y="16"/>
                    <a:pt x="248" y="32"/>
                    <a:pt x="254" y="58"/>
                  </a:cubicBezTo>
                  <a:cubicBezTo>
                    <a:pt x="271" y="0"/>
                    <a:pt x="370" y="11"/>
                    <a:pt x="374" y="73"/>
                  </a:cubicBezTo>
                  <a:cubicBezTo>
                    <a:pt x="378" y="138"/>
                    <a:pt x="280" y="170"/>
                    <a:pt x="257" y="97"/>
                  </a:cubicBezTo>
                  <a:cubicBezTo>
                    <a:pt x="244" y="140"/>
                    <a:pt x="167" y="160"/>
                    <a:pt x="137" y="118"/>
                  </a:cubicBezTo>
                  <a:cubicBezTo>
                    <a:pt x="133" y="147"/>
                    <a:pt x="119" y="170"/>
                    <a:pt x="98" y="175"/>
                  </a:cubicBezTo>
                  <a:cubicBezTo>
                    <a:pt x="3" y="200"/>
                    <a:pt x="0" y="52"/>
                    <a:pt x="89" y="64"/>
                  </a:cubicBezTo>
                  <a:cubicBezTo>
                    <a:pt x="104" y="66"/>
                    <a:pt x="107" y="70"/>
                    <a:pt x="122" y="82"/>
                  </a:cubicBezTo>
                  <a:cubicBezTo>
                    <a:pt x="123" y="41"/>
                    <a:pt x="141" y="17"/>
                    <a:pt x="176" y="10"/>
                  </a:cubicBezTo>
                  <a:cubicBezTo>
                    <a:pt x="186" y="10"/>
                    <a:pt x="196" y="10"/>
                    <a:pt x="206" y="10"/>
                  </a:cubicBezTo>
                  <a:close/>
                  <a:moveTo>
                    <a:pt x="209" y="127"/>
                  </a:moveTo>
                  <a:cubicBezTo>
                    <a:pt x="261" y="113"/>
                    <a:pt x="251" y="14"/>
                    <a:pt x="182" y="22"/>
                  </a:cubicBezTo>
                  <a:cubicBezTo>
                    <a:pt x="109" y="30"/>
                    <a:pt x="131" y="148"/>
                    <a:pt x="209" y="127"/>
                  </a:cubicBezTo>
                  <a:close/>
                  <a:moveTo>
                    <a:pt x="359" y="61"/>
                  </a:moveTo>
                  <a:cubicBezTo>
                    <a:pt x="345" y="9"/>
                    <a:pt x="256" y="26"/>
                    <a:pt x="266" y="88"/>
                  </a:cubicBezTo>
                  <a:cubicBezTo>
                    <a:pt x="269" y="105"/>
                    <a:pt x="283" y="112"/>
                    <a:pt x="296" y="124"/>
                  </a:cubicBezTo>
                  <a:cubicBezTo>
                    <a:pt x="351" y="131"/>
                    <a:pt x="368" y="94"/>
                    <a:pt x="359" y="61"/>
                  </a:cubicBezTo>
                  <a:close/>
                  <a:moveTo>
                    <a:pt x="74" y="163"/>
                  </a:moveTo>
                  <a:cubicBezTo>
                    <a:pt x="116" y="167"/>
                    <a:pt x="146" y="96"/>
                    <a:pt x="95" y="79"/>
                  </a:cubicBezTo>
                  <a:cubicBezTo>
                    <a:pt x="23" y="55"/>
                    <a:pt x="25" y="158"/>
                    <a:pt x="74" y="163"/>
                  </a:cubicBezTo>
                  <a:close/>
                </a:path>
              </a:pathLst>
            </a:custGeom>
            <a:solidFill>
              <a:srgbClr val="54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21" name="Freeform 30"/>
            <p:cNvSpPr>
              <a:spLocks noEditPoints="1"/>
            </p:cNvSpPr>
            <p:nvPr/>
          </p:nvSpPr>
          <p:spPr bwMode="auto">
            <a:xfrm>
              <a:off x="2984500" y="2317750"/>
              <a:ext cx="301625" cy="328613"/>
            </a:xfrm>
            <a:custGeom>
              <a:cxnLst>
                <a:cxn ang="0">
                  <a:pos x="40" y="115"/>
                </a:cxn>
                <a:cxn ang="0">
                  <a:pos x="10" y="79"/>
                </a:cxn>
                <a:cxn ang="0">
                  <a:pos x="103" y="52"/>
                </a:cxn>
                <a:cxn ang="0">
                  <a:pos x="40" y="115"/>
                </a:cxn>
                <a:cxn ang="0">
                  <a:pos x="52" y="103"/>
                </a:cxn>
                <a:cxn ang="0">
                  <a:pos x="73" y="40"/>
                </a:cxn>
                <a:cxn ang="0">
                  <a:pos x="52" y="103"/>
                </a:cxn>
              </a:cxnLst>
              <a:rect b="b" l="0" r="r" t="0"/>
              <a:pathLst>
                <a:path h="122" w="112">
                  <a:moveTo>
                    <a:pt x="40" y="115"/>
                  </a:moveTo>
                  <a:cubicBezTo>
                    <a:pt x="27" y="103"/>
                    <a:pt x="13" y="96"/>
                    <a:pt x="10" y="79"/>
                  </a:cubicBezTo>
                  <a:cubicBezTo>
                    <a:pt x="0" y="17"/>
                    <a:pt x="89" y="0"/>
                    <a:pt x="103" y="52"/>
                  </a:cubicBezTo>
                  <a:cubicBezTo>
                    <a:pt x="112" y="85"/>
                    <a:pt x="95" y="122"/>
                    <a:pt x="40" y="115"/>
                  </a:cubicBezTo>
                  <a:close/>
                  <a:moveTo>
                    <a:pt x="52" y="103"/>
                  </a:moveTo>
                  <a:cubicBezTo>
                    <a:pt x="86" y="107"/>
                    <a:pt x="108" y="56"/>
                    <a:pt x="73" y="40"/>
                  </a:cubicBezTo>
                  <a:cubicBezTo>
                    <a:pt x="12" y="17"/>
                    <a:pt x="11" y="99"/>
                    <a:pt x="52" y="103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22" name="Freeform 31"/>
            <p:cNvSpPr/>
            <p:nvPr/>
          </p:nvSpPr>
          <p:spPr bwMode="auto">
            <a:xfrm>
              <a:off x="2693988" y="2365375"/>
              <a:ext cx="228600" cy="277813"/>
            </a:xfrm>
            <a:custGeom>
              <a:cxnLst>
                <a:cxn ang="0">
                  <a:pos x="55" y="10"/>
                </a:cxn>
                <a:cxn ang="0">
                  <a:pos x="82" y="55"/>
                </a:cxn>
                <a:cxn ang="0">
                  <a:pos x="1" y="49"/>
                </a:cxn>
                <a:cxn ang="0">
                  <a:pos x="55" y="10"/>
                </a:cxn>
              </a:cxnLst>
              <a:rect b="b" l="0" r="r" t="0"/>
              <a:pathLst>
                <a:path h="103" w="85">
                  <a:moveTo>
                    <a:pt x="55" y="10"/>
                  </a:moveTo>
                  <a:cubicBezTo>
                    <a:pt x="74" y="15"/>
                    <a:pt x="85" y="30"/>
                    <a:pt x="82" y="55"/>
                  </a:cubicBezTo>
                  <a:cubicBezTo>
                    <a:pt x="76" y="103"/>
                    <a:pt x="2" y="98"/>
                    <a:pt x="1" y="49"/>
                  </a:cubicBezTo>
                  <a:cubicBezTo>
                    <a:pt x="0" y="24"/>
                    <a:pt x="15" y="0"/>
                    <a:pt x="55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23" name="Freeform 32"/>
            <p:cNvSpPr/>
            <p:nvPr/>
          </p:nvSpPr>
          <p:spPr bwMode="auto">
            <a:xfrm>
              <a:off x="3014663" y="2363788"/>
              <a:ext cx="260350" cy="241300"/>
            </a:xfrm>
            <a:custGeom>
              <a:cxnLst>
                <a:cxn ang="0">
                  <a:pos x="62" y="23"/>
                </a:cxn>
                <a:cxn ang="0">
                  <a:pos x="41" y="86"/>
                </a:cxn>
                <a:cxn ang="0">
                  <a:pos x="62" y="23"/>
                </a:cxn>
              </a:cxnLst>
              <a:rect b="b" l="0" r="r" t="0"/>
              <a:pathLst>
                <a:path h="90" w="97">
                  <a:moveTo>
                    <a:pt x="62" y="23"/>
                  </a:moveTo>
                  <a:cubicBezTo>
                    <a:pt x="97" y="39"/>
                    <a:pt x="75" y="90"/>
                    <a:pt x="41" y="86"/>
                  </a:cubicBezTo>
                  <a:cubicBezTo>
                    <a:pt x="0" y="82"/>
                    <a:pt x="1" y="0"/>
                    <a:pt x="62" y="2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24" name="Freeform 33"/>
            <p:cNvSpPr/>
            <p:nvPr/>
          </p:nvSpPr>
          <p:spPr bwMode="auto">
            <a:xfrm>
              <a:off x="4537075" y="2419350"/>
              <a:ext cx="80963" cy="14288"/>
            </a:xfrm>
            <a:custGeom>
              <a:cxnLst>
                <a:cxn ang="0">
                  <a:pos x="0" y="5"/>
                </a:cxn>
                <a:cxn ang="0">
                  <a:pos x="30" y="5"/>
                </a:cxn>
                <a:cxn ang="0">
                  <a:pos x="0" y="5"/>
                </a:cxn>
              </a:cxnLst>
              <a:rect b="b" l="0" r="r" t="0"/>
              <a:pathLst>
                <a:path h="5" w="30">
                  <a:moveTo>
                    <a:pt x="0" y="5"/>
                  </a:moveTo>
                  <a:cubicBezTo>
                    <a:pt x="3" y="0"/>
                    <a:pt x="27" y="0"/>
                    <a:pt x="30" y="5"/>
                  </a:cubicBezTo>
                  <a:cubicBezTo>
                    <a:pt x="20" y="5"/>
                    <a:pt x="10" y="5"/>
                    <a:pt x="0" y="5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25" name="Freeform 34"/>
            <p:cNvSpPr/>
            <p:nvPr/>
          </p:nvSpPr>
          <p:spPr bwMode="auto">
            <a:xfrm>
              <a:off x="1439863" y="2438400"/>
              <a:ext cx="266700" cy="250825"/>
            </a:xfrm>
            <a:custGeom>
              <a:cxnLst>
                <a:cxn ang="0">
                  <a:pos x="38" y="4"/>
                </a:cxn>
                <a:cxn ang="0">
                  <a:pos x="5" y="37"/>
                </a:cxn>
                <a:cxn ang="0">
                  <a:pos x="38" y="4"/>
                </a:cxn>
              </a:cxnLst>
              <a:rect b="b" l="0" r="r" t="0"/>
              <a:pathLst>
                <a:path h="93" w="99">
                  <a:moveTo>
                    <a:pt x="38" y="4"/>
                  </a:moveTo>
                  <a:cubicBezTo>
                    <a:pt x="99" y="14"/>
                    <a:pt x="18" y="93"/>
                    <a:pt x="5" y="37"/>
                  </a:cubicBezTo>
                  <a:cubicBezTo>
                    <a:pt x="0" y="16"/>
                    <a:pt x="16" y="0"/>
                    <a:pt x="38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26" name="Freeform 35"/>
            <p:cNvSpPr>
              <a:spLocks noEditPoints="1"/>
            </p:cNvSpPr>
            <p:nvPr/>
          </p:nvSpPr>
          <p:spPr bwMode="auto">
            <a:xfrm>
              <a:off x="787400" y="2422525"/>
              <a:ext cx="317500" cy="290513"/>
            </a:xfrm>
            <a:custGeom>
              <a:cxnLst>
                <a:cxn ang="0">
                  <a:pos x="77" y="13"/>
                </a:cxn>
                <a:cxn ang="0">
                  <a:pos x="80" y="94"/>
                </a:cxn>
                <a:cxn ang="0">
                  <a:pos x="77" y="13"/>
                </a:cxn>
                <a:cxn ang="0">
                  <a:pos x="95" y="64"/>
                </a:cxn>
                <a:cxn ang="0">
                  <a:pos x="41" y="67"/>
                </a:cxn>
                <a:cxn ang="0">
                  <a:pos x="95" y="64"/>
                </a:cxn>
              </a:cxnLst>
              <a:rect b="b" l="0" r="r" t="0"/>
              <a:pathLst>
                <a:path h="108" w="118">
                  <a:moveTo>
                    <a:pt x="77" y="13"/>
                  </a:moveTo>
                  <a:cubicBezTo>
                    <a:pt x="118" y="20"/>
                    <a:pt x="115" y="86"/>
                    <a:pt x="80" y="94"/>
                  </a:cubicBezTo>
                  <a:cubicBezTo>
                    <a:pt x="19" y="108"/>
                    <a:pt x="0" y="0"/>
                    <a:pt x="77" y="13"/>
                  </a:cubicBezTo>
                  <a:close/>
                  <a:moveTo>
                    <a:pt x="95" y="64"/>
                  </a:moveTo>
                  <a:cubicBezTo>
                    <a:pt x="108" y="22"/>
                    <a:pt x="31" y="0"/>
                    <a:pt x="41" y="67"/>
                  </a:cubicBezTo>
                  <a:cubicBezTo>
                    <a:pt x="53" y="91"/>
                    <a:pt x="91" y="79"/>
                    <a:pt x="95" y="64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27" name="Freeform 36"/>
            <p:cNvSpPr/>
            <p:nvPr/>
          </p:nvSpPr>
          <p:spPr bwMode="auto">
            <a:xfrm>
              <a:off x="1228725" y="2465388"/>
              <a:ext cx="79375" cy="14288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0" y="0"/>
                </a:cxn>
              </a:cxnLst>
              <a:rect b="b" l="0" r="r" t="0"/>
              <a:pathLst>
                <a:path h="5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27" y="5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28" name="Freeform 37"/>
            <p:cNvSpPr>
              <a:spLocks noEditPoints="1"/>
            </p:cNvSpPr>
            <p:nvPr/>
          </p:nvSpPr>
          <p:spPr bwMode="auto">
            <a:xfrm>
              <a:off x="4378325" y="2438400"/>
              <a:ext cx="376238" cy="347663"/>
            </a:xfrm>
            <a:custGeom>
              <a:cxnLst>
                <a:cxn ang="0">
                  <a:pos x="83" y="10"/>
                </a:cxn>
                <a:cxn ang="0">
                  <a:pos x="92" y="109"/>
                </a:cxn>
                <a:cxn ang="0">
                  <a:pos x="83" y="10"/>
                </a:cxn>
                <a:cxn ang="0">
                  <a:pos x="68" y="97"/>
                </a:cxn>
                <a:cxn ang="0">
                  <a:pos x="62" y="25"/>
                </a:cxn>
                <a:cxn ang="0">
                  <a:pos x="68" y="97"/>
                </a:cxn>
              </a:cxnLst>
              <a:rect b="b" l="0" r="r" t="0"/>
              <a:pathLst>
                <a:path h="129" w="140">
                  <a:moveTo>
                    <a:pt x="83" y="10"/>
                  </a:moveTo>
                  <a:cubicBezTo>
                    <a:pt x="132" y="16"/>
                    <a:pt x="140" y="97"/>
                    <a:pt x="92" y="109"/>
                  </a:cubicBezTo>
                  <a:cubicBezTo>
                    <a:pt x="14" y="129"/>
                    <a:pt x="0" y="0"/>
                    <a:pt x="83" y="10"/>
                  </a:cubicBezTo>
                  <a:close/>
                  <a:moveTo>
                    <a:pt x="68" y="97"/>
                  </a:moveTo>
                  <a:cubicBezTo>
                    <a:pt x="122" y="104"/>
                    <a:pt x="127" y="9"/>
                    <a:pt x="62" y="25"/>
                  </a:cubicBezTo>
                  <a:cubicBezTo>
                    <a:pt x="24" y="34"/>
                    <a:pt x="35" y="93"/>
                    <a:pt x="68" y="97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29" name="Freeform 38"/>
            <p:cNvSpPr/>
            <p:nvPr/>
          </p:nvSpPr>
          <p:spPr bwMode="auto">
            <a:xfrm>
              <a:off x="1995488" y="2468563"/>
              <a:ext cx="96838" cy="12700"/>
            </a:xfrm>
            <a:custGeom>
              <a:cxnLst>
                <a:cxn ang="0">
                  <a:pos x="0" y="5"/>
                </a:cxn>
                <a:cxn ang="0">
                  <a:pos x="36" y="5"/>
                </a:cxn>
                <a:cxn ang="0">
                  <a:pos x="0" y="5"/>
                </a:cxn>
              </a:cxnLst>
              <a:rect b="b" l="0" r="r" t="0"/>
              <a:pathLst>
                <a:path h="5" w="36">
                  <a:moveTo>
                    <a:pt x="0" y="5"/>
                  </a:moveTo>
                  <a:cubicBezTo>
                    <a:pt x="5" y="0"/>
                    <a:pt x="31" y="0"/>
                    <a:pt x="36" y="5"/>
                  </a:cubicBezTo>
                  <a:cubicBezTo>
                    <a:pt x="24" y="5"/>
                    <a:pt x="12" y="5"/>
                    <a:pt x="0" y="5"/>
                  </a:cubicBezTo>
                  <a:close/>
                </a:path>
              </a:pathLst>
            </a:custGeom>
            <a:solidFill>
              <a:srgbClr val="E9F6F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30" name="Freeform 39"/>
            <p:cNvSpPr/>
            <p:nvPr/>
          </p:nvSpPr>
          <p:spPr bwMode="auto">
            <a:xfrm>
              <a:off x="8335963" y="2473325"/>
              <a:ext cx="109538" cy="293688"/>
            </a:xfrm>
            <a:custGeom>
              <a:cxnLst>
                <a:cxn ang="0">
                  <a:pos x="1" y="33"/>
                </a:cxn>
                <a:cxn ang="0">
                  <a:pos x="13" y="3"/>
                </a:cxn>
                <a:cxn ang="0">
                  <a:pos x="40" y="33"/>
                </a:cxn>
                <a:cxn ang="0">
                  <a:pos x="40" y="66"/>
                </a:cxn>
                <a:cxn ang="0">
                  <a:pos x="28" y="105"/>
                </a:cxn>
                <a:cxn ang="0">
                  <a:pos x="1" y="81"/>
                </a:cxn>
                <a:cxn ang="0">
                  <a:pos x="1" y="33"/>
                </a:cxn>
              </a:cxnLst>
              <a:rect b="b" l="0" r="r" t="0"/>
              <a:pathLst>
                <a:path h="109" w="41">
                  <a:moveTo>
                    <a:pt x="1" y="33"/>
                  </a:moveTo>
                  <a:cubicBezTo>
                    <a:pt x="0" y="18"/>
                    <a:pt x="5" y="9"/>
                    <a:pt x="13" y="3"/>
                  </a:cubicBezTo>
                  <a:cubicBezTo>
                    <a:pt x="35" y="0"/>
                    <a:pt x="38" y="16"/>
                    <a:pt x="40" y="33"/>
                  </a:cubicBezTo>
                  <a:cubicBezTo>
                    <a:pt x="40" y="44"/>
                    <a:pt x="40" y="55"/>
                    <a:pt x="40" y="66"/>
                  </a:cubicBezTo>
                  <a:cubicBezTo>
                    <a:pt x="41" y="84"/>
                    <a:pt x="38" y="98"/>
                    <a:pt x="28" y="105"/>
                  </a:cubicBezTo>
                  <a:cubicBezTo>
                    <a:pt x="7" y="109"/>
                    <a:pt x="2" y="97"/>
                    <a:pt x="1" y="81"/>
                  </a:cubicBezTo>
                  <a:cubicBezTo>
                    <a:pt x="1" y="65"/>
                    <a:pt x="1" y="49"/>
                    <a:pt x="1" y="3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31" name="Freeform 40"/>
            <p:cNvSpPr>
              <a:spLocks noEditPoints="1"/>
            </p:cNvSpPr>
            <p:nvPr/>
          </p:nvSpPr>
          <p:spPr bwMode="auto">
            <a:xfrm>
              <a:off x="2357438" y="2441575"/>
              <a:ext cx="331788" cy="328613"/>
            </a:xfrm>
            <a:custGeom>
              <a:cxnLst>
                <a:cxn ang="0">
                  <a:pos x="72" y="24"/>
                </a:cxn>
                <a:cxn ang="0">
                  <a:pos x="51" y="108"/>
                </a:cxn>
                <a:cxn ang="0">
                  <a:pos x="72" y="24"/>
                </a:cxn>
                <a:cxn ang="0">
                  <a:pos x="27" y="75"/>
                </a:cxn>
                <a:cxn ang="0">
                  <a:pos x="72" y="36"/>
                </a:cxn>
                <a:cxn ang="0">
                  <a:pos x="27" y="75"/>
                </a:cxn>
              </a:cxnLst>
              <a:rect b="b" l="0" r="r" t="0"/>
              <a:pathLst>
                <a:path h="122" w="123">
                  <a:moveTo>
                    <a:pt x="72" y="24"/>
                  </a:moveTo>
                  <a:cubicBezTo>
                    <a:pt x="123" y="41"/>
                    <a:pt x="93" y="112"/>
                    <a:pt x="51" y="108"/>
                  </a:cubicBezTo>
                  <a:cubicBezTo>
                    <a:pt x="2" y="103"/>
                    <a:pt x="0" y="0"/>
                    <a:pt x="72" y="24"/>
                  </a:cubicBezTo>
                  <a:close/>
                  <a:moveTo>
                    <a:pt x="27" y="75"/>
                  </a:moveTo>
                  <a:cubicBezTo>
                    <a:pt x="40" y="122"/>
                    <a:pt x="123" y="70"/>
                    <a:pt x="72" y="36"/>
                  </a:cubicBezTo>
                  <a:cubicBezTo>
                    <a:pt x="37" y="29"/>
                    <a:pt x="20" y="51"/>
                    <a:pt x="27" y="75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32" name="Freeform 41"/>
            <p:cNvSpPr>
              <a:spLocks noEditPoints="1"/>
            </p:cNvSpPr>
            <p:nvPr/>
          </p:nvSpPr>
          <p:spPr bwMode="auto">
            <a:xfrm>
              <a:off x="5780088" y="2338388"/>
              <a:ext cx="1212850" cy="885825"/>
            </a:xfrm>
            <a:custGeom>
              <a:cxnLst>
                <a:cxn ang="0">
                  <a:pos x="207" y="77"/>
                </a:cxn>
                <a:cxn ang="0">
                  <a:pos x="273" y="119"/>
                </a:cxn>
                <a:cxn ang="0">
                  <a:pos x="384" y="143"/>
                </a:cxn>
                <a:cxn ang="0">
                  <a:pos x="411" y="188"/>
                </a:cxn>
                <a:cxn ang="0">
                  <a:pos x="285" y="203"/>
                </a:cxn>
                <a:cxn ang="0">
                  <a:pos x="150" y="266"/>
                </a:cxn>
                <a:cxn ang="0">
                  <a:pos x="102" y="308"/>
                </a:cxn>
                <a:cxn ang="0">
                  <a:pos x="87" y="188"/>
                </a:cxn>
                <a:cxn ang="0">
                  <a:pos x="90" y="188"/>
                </a:cxn>
                <a:cxn ang="0">
                  <a:pos x="90" y="158"/>
                </a:cxn>
                <a:cxn ang="0">
                  <a:pos x="168" y="77"/>
                </a:cxn>
                <a:cxn ang="0">
                  <a:pos x="207" y="77"/>
                </a:cxn>
                <a:cxn ang="0">
                  <a:pos x="384" y="104"/>
                </a:cxn>
                <a:cxn ang="0">
                  <a:pos x="288" y="128"/>
                </a:cxn>
                <a:cxn ang="0">
                  <a:pos x="324" y="158"/>
                </a:cxn>
                <a:cxn ang="0">
                  <a:pos x="300" y="218"/>
                </a:cxn>
                <a:cxn ang="0">
                  <a:pos x="360" y="149"/>
                </a:cxn>
                <a:cxn ang="0">
                  <a:pos x="384" y="104"/>
                </a:cxn>
                <a:cxn ang="0">
                  <a:pos x="213" y="260"/>
                </a:cxn>
                <a:cxn ang="0">
                  <a:pos x="210" y="89"/>
                </a:cxn>
                <a:cxn ang="0">
                  <a:pos x="102" y="203"/>
                </a:cxn>
                <a:cxn ang="0">
                  <a:pos x="117" y="287"/>
                </a:cxn>
                <a:cxn ang="0">
                  <a:pos x="138" y="245"/>
                </a:cxn>
                <a:cxn ang="0">
                  <a:pos x="213" y="260"/>
                </a:cxn>
                <a:cxn ang="0">
                  <a:pos x="291" y="176"/>
                </a:cxn>
                <a:cxn ang="0">
                  <a:pos x="285" y="149"/>
                </a:cxn>
                <a:cxn ang="0">
                  <a:pos x="291" y="176"/>
                </a:cxn>
              </a:cxnLst>
              <a:rect b="b" l="0" r="r" t="0"/>
              <a:pathLst>
                <a:path h="329" w="451">
                  <a:moveTo>
                    <a:pt x="207" y="77"/>
                  </a:moveTo>
                  <a:cubicBezTo>
                    <a:pt x="239" y="81"/>
                    <a:pt x="254" y="102"/>
                    <a:pt x="273" y="119"/>
                  </a:cubicBezTo>
                  <a:cubicBezTo>
                    <a:pt x="257" y="0"/>
                    <a:pt x="451" y="51"/>
                    <a:pt x="384" y="143"/>
                  </a:cubicBezTo>
                  <a:cubicBezTo>
                    <a:pt x="393" y="163"/>
                    <a:pt x="408" y="167"/>
                    <a:pt x="411" y="188"/>
                  </a:cubicBezTo>
                  <a:cubicBezTo>
                    <a:pt x="422" y="272"/>
                    <a:pt x="292" y="292"/>
                    <a:pt x="285" y="203"/>
                  </a:cubicBezTo>
                  <a:cubicBezTo>
                    <a:pt x="270" y="251"/>
                    <a:pt x="211" y="293"/>
                    <a:pt x="150" y="266"/>
                  </a:cubicBezTo>
                  <a:cubicBezTo>
                    <a:pt x="134" y="283"/>
                    <a:pt x="125" y="304"/>
                    <a:pt x="102" y="308"/>
                  </a:cubicBezTo>
                  <a:cubicBezTo>
                    <a:pt x="22" y="321"/>
                    <a:pt x="0" y="192"/>
                    <a:pt x="87" y="188"/>
                  </a:cubicBezTo>
                  <a:cubicBezTo>
                    <a:pt x="88" y="188"/>
                    <a:pt x="89" y="188"/>
                    <a:pt x="90" y="188"/>
                  </a:cubicBezTo>
                  <a:cubicBezTo>
                    <a:pt x="90" y="178"/>
                    <a:pt x="90" y="168"/>
                    <a:pt x="90" y="158"/>
                  </a:cubicBezTo>
                  <a:cubicBezTo>
                    <a:pt x="99" y="114"/>
                    <a:pt x="125" y="87"/>
                    <a:pt x="168" y="77"/>
                  </a:cubicBezTo>
                  <a:cubicBezTo>
                    <a:pt x="181" y="77"/>
                    <a:pt x="194" y="77"/>
                    <a:pt x="207" y="77"/>
                  </a:cubicBezTo>
                  <a:close/>
                  <a:moveTo>
                    <a:pt x="384" y="104"/>
                  </a:moveTo>
                  <a:cubicBezTo>
                    <a:pt x="380" y="39"/>
                    <a:pt x="259" y="49"/>
                    <a:pt x="288" y="128"/>
                  </a:cubicBezTo>
                  <a:cubicBezTo>
                    <a:pt x="293" y="142"/>
                    <a:pt x="308" y="148"/>
                    <a:pt x="324" y="158"/>
                  </a:cubicBezTo>
                  <a:cubicBezTo>
                    <a:pt x="303" y="165"/>
                    <a:pt x="297" y="187"/>
                    <a:pt x="300" y="218"/>
                  </a:cubicBezTo>
                  <a:cubicBezTo>
                    <a:pt x="351" y="307"/>
                    <a:pt x="449" y="178"/>
                    <a:pt x="360" y="149"/>
                  </a:cubicBezTo>
                  <a:cubicBezTo>
                    <a:pt x="377" y="135"/>
                    <a:pt x="385" y="126"/>
                    <a:pt x="384" y="104"/>
                  </a:cubicBezTo>
                  <a:close/>
                  <a:moveTo>
                    <a:pt x="213" y="260"/>
                  </a:moveTo>
                  <a:cubicBezTo>
                    <a:pt x="292" y="240"/>
                    <a:pt x="292" y="106"/>
                    <a:pt x="210" y="89"/>
                  </a:cubicBezTo>
                  <a:cubicBezTo>
                    <a:pt x="139" y="74"/>
                    <a:pt x="92" y="131"/>
                    <a:pt x="102" y="203"/>
                  </a:cubicBezTo>
                  <a:cubicBezTo>
                    <a:pt x="4" y="191"/>
                    <a:pt x="47" y="329"/>
                    <a:pt x="117" y="287"/>
                  </a:cubicBezTo>
                  <a:cubicBezTo>
                    <a:pt x="130" y="279"/>
                    <a:pt x="132" y="265"/>
                    <a:pt x="138" y="245"/>
                  </a:cubicBezTo>
                  <a:cubicBezTo>
                    <a:pt x="153" y="260"/>
                    <a:pt x="181" y="262"/>
                    <a:pt x="213" y="260"/>
                  </a:cubicBezTo>
                  <a:close/>
                  <a:moveTo>
                    <a:pt x="291" y="176"/>
                  </a:moveTo>
                  <a:cubicBezTo>
                    <a:pt x="297" y="164"/>
                    <a:pt x="298" y="154"/>
                    <a:pt x="285" y="149"/>
                  </a:cubicBezTo>
                  <a:cubicBezTo>
                    <a:pt x="288" y="157"/>
                    <a:pt x="286" y="170"/>
                    <a:pt x="291" y="176"/>
                  </a:cubicBezTo>
                  <a:close/>
                </a:path>
              </a:pathLst>
            </a:custGeom>
            <a:solidFill>
              <a:srgbClr val="54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33" name="Freeform 42"/>
            <p:cNvSpPr>
              <a:spLocks noEditPoints="1"/>
            </p:cNvSpPr>
            <p:nvPr/>
          </p:nvSpPr>
          <p:spPr bwMode="auto">
            <a:xfrm>
              <a:off x="4297363" y="2433638"/>
              <a:ext cx="490538" cy="457200"/>
            </a:xfrm>
            <a:custGeom>
              <a:cxnLst>
                <a:cxn ang="0">
                  <a:pos x="89" y="0"/>
                </a:cxn>
                <a:cxn ang="0">
                  <a:pos x="119" y="0"/>
                </a:cxn>
                <a:cxn ang="0">
                  <a:pos x="155" y="102"/>
                </a:cxn>
                <a:cxn ang="0">
                  <a:pos x="140" y="117"/>
                </a:cxn>
                <a:cxn ang="0">
                  <a:pos x="89" y="0"/>
                </a:cxn>
                <a:cxn ang="0">
                  <a:pos x="122" y="111"/>
                </a:cxn>
                <a:cxn ang="0">
                  <a:pos x="113" y="12"/>
                </a:cxn>
                <a:cxn ang="0">
                  <a:pos x="122" y="111"/>
                </a:cxn>
              </a:cxnLst>
              <a:rect b="b" l="0" r="r" t="0"/>
              <a:pathLst>
                <a:path h="170" w="182">
                  <a:moveTo>
                    <a:pt x="89" y="0"/>
                  </a:moveTo>
                  <a:cubicBezTo>
                    <a:pt x="99" y="0"/>
                    <a:pt x="109" y="0"/>
                    <a:pt x="119" y="0"/>
                  </a:cubicBezTo>
                  <a:cubicBezTo>
                    <a:pt x="162" y="2"/>
                    <a:pt x="182" y="67"/>
                    <a:pt x="155" y="102"/>
                  </a:cubicBezTo>
                  <a:cubicBezTo>
                    <a:pt x="149" y="106"/>
                    <a:pt x="144" y="111"/>
                    <a:pt x="140" y="117"/>
                  </a:cubicBezTo>
                  <a:cubicBezTo>
                    <a:pt x="51" y="170"/>
                    <a:pt x="0" y="17"/>
                    <a:pt x="89" y="0"/>
                  </a:cubicBezTo>
                  <a:close/>
                  <a:moveTo>
                    <a:pt x="122" y="111"/>
                  </a:moveTo>
                  <a:cubicBezTo>
                    <a:pt x="170" y="99"/>
                    <a:pt x="162" y="18"/>
                    <a:pt x="113" y="12"/>
                  </a:cubicBezTo>
                  <a:cubicBezTo>
                    <a:pt x="30" y="2"/>
                    <a:pt x="44" y="131"/>
                    <a:pt x="122" y="111"/>
                  </a:cubicBezTo>
                  <a:close/>
                </a:path>
              </a:pathLst>
            </a:custGeom>
            <a:solidFill>
              <a:srgbClr val="54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34" name="Freeform 43"/>
            <p:cNvSpPr/>
            <p:nvPr/>
          </p:nvSpPr>
          <p:spPr bwMode="auto">
            <a:xfrm>
              <a:off x="1811338" y="2481263"/>
              <a:ext cx="463550" cy="363538"/>
            </a:xfrm>
            <a:custGeom>
              <a:cxnLst>
                <a:cxn ang="0">
                  <a:pos x="104" y="0"/>
                </a:cxn>
                <a:cxn ang="0">
                  <a:pos x="101" y="135"/>
                </a:cxn>
                <a:cxn ang="0">
                  <a:pos x="71" y="135"/>
                </a:cxn>
                <a:cxn ang="0">
                  <a:pos x="68" y="0"/>
                </a:cxn>
                <a:cxn ang="0">
                  <a:pos x="104" y="0"/>
                </a:cxn>
              </a:cxnLst>
              <a:rect b="b" l="0" r="r" t="0"/>
              <a:pathLst>
                <a:path h="135" w="172">
                  <a:moveTo>
                    <a:pt x="104" y="0"/>
                  </a:moveTo>
                  <a:cubicBezTo>
                    <a:pt x="172" y="6"/>
                    <a:pt x="170" y="132"/>
                    <a:pt x="101" y="135"/>
                  </a:cubicBezTo>
                  <a:cubicBezTo>
                    <a:pt x="91" y="135"/>
                    <a:pt x="81" y="135"/>
                    <a:pt x="71" y="135"/>
                  </a:cubicBezTo>
                  <a:cubicBezTo>
                    <a:pt x="3" y="130"/>
                    <a:pt x="0" y="7"/>
                    <a:pt x="68" y="0"/>
                  </a:cubicBezTo>
                  <a:cubicBezTo>
                    <a:pt x="80" y="0"/>
                    <a:pt x="92" y="0"/>
                    <a:pt x="10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35" name="Freeform 44"/>
            <p:cNvSpPr/>
            <p:nvPr/>
          </p:nvSpPr>
          <p:spPr bwMode="auto">
            <a:xfrm>
              <a:off x="6989763" y="2516188"/>
              <a:ext cx="80963" cy="14288"/>
            </a:xfrm>
            <a:custGeom>
              <a:cxnLst>
                <a:cxn ang="0">
                  <a:pos x="0" y="5"/>
                </a:cxn>
                <a:cxn ang="0">
                  <a:pos x="30" y="5"/>
                </a:cxn>
                <a:cxn ang="0">
                  <a:pos x="0" y="5"/>
                </a:cxn>
              </a:cxnLst>
              <a:rect b="b" l="0" r="r" t="0"/>
              <a:pathLst>
                <a:path h="5" w="30">
                  <a:moveTo>
                    <a:pt x="0" y="5"/>
                  </a:moveTo>
                  <a:cubicBezTo>
                    <a:pt x="3" y="0"/>
                    <a:pt x="27" y="0"/>
                    <a:pt x="30" y="5"/>
                  </a:cubicBezTo>
                  <a:cubicBezTo>
                    <a:pt x="20" y="5"/>
                    <a:pt x="10" y="5"/>
                    <a:pt x="0" y="5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36" name="Freeform 45"/>
            <p:cNvSpPr/>
            <p:nvPr/>
          </p:nvSpPr>
          <p:spPr bwMode="auto">
            <a:xfrm>
              <a:off x="5707063" y="2524125"/>
              <a:ext cx="88900" cy="14288"/>
            </a:xfrm>
            <a:custGeom>
              <a:cxnLst>
                <a:cxn ang="0">
                  <a:pos x="0" y="5"/>
                </a:cxn>
                <a:cxn ang="0">
                  <a:pos x="33" y="5"/>
                </a:cxn>
                <a:cxn ang="0">
                  <a:pos x="0" y="5"/>
                </a:cxn>
              </a:cxnLst>
              <a:rect b="b" l="0" r="r" t="0"/>
              <a:pathLst>
                <a:path h="5" w="33">
                  <a:moveTo>
                    <a:pt x="0" y="5"/>
                  </a:moveTo>
                  <a:cubicBezTo>
                    <a:pt x="4" y="0"/>
                    <a:pt x="29" y="0"/>
                    <a:pt x="33" y="5"/>
                  </a:cubicBezTo>
                  <a:cubicBezTo>
                    <a:pt x="22" y="5"/>
                    <a:pt x="11" y="5"/>
                    <a:pt x="0" y="5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37" name="Freeform 46"/>
            <p:cNvSpPr/>
            <p:nvPr/>
          </p:nvSpPr>
          <p:spPr bwMode="auto">
            <a:xfrm>
              <a:off x="6232525" y="2532063"/>
              <a:ext cx="104775" cy="14288"/>
            </a:xfrm>
            <a:custGeom>
              <a:cxnLst>
                <a:cxn ang="0">
                  <a:pos x="0" y="5"/>
                </a:cxn>
                <a:cxn ang="0">
                  <a:pos x="39" y="5"/>
                </a:cxn>
                <a:cxn ang="0">
                  <a:pos x="0" y="5"/>
                </a:cxn>
              </a:cxnLst>
              <a:rect b="b" l="0" r="r" t="0"/>
              <a:pathLst>
                <a:path h="5" w="39">
                  <a:moveTo>
                    <a:pt x="0" y="5"/>
                  </a:moveTo>
                  <a:cubicBezTo>
                    <a:pt x="6" y="0"/>
                    <a:pt x="33" y="0"/>
                    <a:pt x="39" y="5"/>
                  </a:cubicBezTo>
                  <a:cubicBezTo>
                    <a:pt x="26" y="5"/>
                    <a:pt x="13" y="5"/>
                    <a:pt x="0" y="5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38" name="Freeform 47"/>
            <p:cNvSpPr>
              <a:spLocks noEditPoints="1"/>
            </p:cNvSpPr>
            <p:nvPr/>
          </p:nvSpPr>
          <p:spPr bwMode="auto">
            <a:xfrm>
              <a:off x="6907213" y="2546350"/>
              <a:ext cx="952500" cy="490538"/>
            </a:xfrm>
            <a:custGeom>
              <a:cxnLst>
                <a:cxn ang="0">
                  <a:pos x="127" y="3"/>
                </a:cxn>
                <a:cxn ang="0">
                  <a:pos x="220" y="66"/>
                </a:cxn>
                <a:cxn ang="0">
                  <a:pos x="256" y="30"/>
                </a:cxn>
                <a:cxn ang="0">
                  <a:pos x="295" y="132"/>
                </a:cxn>
                <a:cxn ang="0">
                  <a:pos x="223" y="90"/>
                </a:cxn>
                <a:cxn ang="0">
                  <a:pos x="109" y="120"/>
                </a:cxn>
                <a:cxn ang="0">
                  <a:pos x="82" y="60"/>
                </a:cxn>
                <a:cxn ang="0">
                  <a:pos x="31" y="78"/>
                </a:cxn>
                <a:cxn ang="0">
                  <a:pos x="52" y="6"/>
                </a:cxn>
                <a:cxn ang="0">
                  <a:pos x="88" y="9"/>
                </a:cxn>
                <a:cxn ang="0">
                  <a:pos x="127" y="3"/>
                </a:cxn>
                <a:cxn ang="0">
                  <a:pos x="133" y="30"/>
                </a:cxn>
                <a:cxn ang="0">
                  <a:pos x="103" y="15"/>
                </a:cxn>
                <a:cxn ang="0">
                  <a:pos x="109" y="69"/>
                </a:cxn>
                <a:cxn ang="0">
                  <a:pos x="109" y="96"/>
                </a:cxn>
                <a:cxn ang="0">
                  <a:pos x="178" y="27"/>
                </a:cxn>
                <a:cxn ang="0">
                  <a:pos x="133" y="30"/>
                </a:cxn>
                <a:cxn ang="0">
                  <a:pos x="37" y="18"/>
                </a:cxn>
                <a:cxn ang="0">
                  <a:pos x="34" y="66"/>
                </a:cxn>
                <a:cxn ang="0">
                  <a:pos x="37" y="18"/>
                </a:cxn>
                <a:cxn ang="0">
                  <a:pos x="286" y="120"/>
                </a:cxn>
                <a:cxn ang="0">
                  <a:pos x="313" y="93"/>
                </a:cxn>
                <a:cxn ang="0">
                  <a:pos x="268" y="42"/>
                </a:cxn>
                <a:cxn ang="0">
                  <a:pos x="286" y="120"/>
                </a:cxn>
              </a:cxnLst>
              <a:rect b="b" l="0" r="r" t="0"/>
              <a:pathLst>
                <a:path h="182" w="354">
                  <a:moveTo>
                    <a:pt x="127" y="3"/>
                  </a:moveTo>
                  <a:cubicBezTo>
                    <a:pt x="164" y="18"/>
                    <a:pt x="220" y="14"/>
                    <a:pt x="220" y="66"/>
                  </a:cubicBezTo>
                  <a:cubicBezTo>
                    <a:pt x="234" y="52"/>
                    <a:pt x="239" y="35"/>
                    <a:pt x="256" y="30"/>
                  </a:cubicBezTo>
                  <a:cubicBezTo>
                    <a:pt x="328" y="11"/>
                    <a:pt x="354" y="108"/>
                    <a:pt x="295" y="132"/>
                  </a:cubicBezTo>
                  <a:cubicBezTo>
                    <a:pt x="252" y="137"/>
                    <a:pt x="229" y="122"/>
                    <a:pt x="223" y="90"/>
                  </a:cubicBezTo>
                  <a:cubicBezTo>
                    <a:pt x="217" y="136"/>
                    <a:pt x="141" y="158"/>
                    <a:pt x="109" y="120"/>
                  </a:cubicBezTo>
                  <a:cubicBezTo>
                    <a:pt x="95" y="104"/>
                    <a:pt x="95" y="63"/>
                    <a:pt x="82" y="60"/>
                  </a:cubicBezTo>
                  <a:cubicBezTo>
                    <a:pt x="72" y="58"/>
                    <a:pt x="59" y="86"/>
                    <a:pt x="31" y="78"/>
                  </a:cubicBezTo>
                  <a:cubicBezTo>
                    <a:pt x="0" y="69"/>
                    <a:pt x="0" y="0"/>
                    <a:pt x="52" y="6"/>
                  </a:cubicBezTo>
                  <a:cubicBezTo>
                    <a:pt x="70" y="8"/>
                    <a:pt x="76" y="31"/>
                    <a:pt x="88" y="9"/>
                  </a:cubicBezTo>
                  <a:cubicBezTo>
                    <a:pt x="94" y="0"/>
                    <a:pt x="113" y="4"/>
                    <a:pt x="127" y="3"/>
                  </a:cubicBezTo>
                  <a:close/>
                  <a:moveTo>
                    <a:pt x="133" y="30"/>
                  </a:moveTo>
                  <a:cubicBezTo>
                    <a:pt x="118" y="27"/>
                    <a:pt x="122" y="9"/>
                    <a:pt x="103" y="15"/>
                  </a:cubicBezTo>
                  <a:cubicBezTo>
                    <a:pt x="78" y="22"/>
                    <a:pt x="86" y="57"/>
                    <a:pt x="109" y="69"/>
                  </a:cubicBezTo>
                  <a:cubicBezTo>
                    <a:pt x="109" y="78"/>
                    <a:pt x="109" y="87"/>
                    <a:pt x="109" y="96"/>
                  </a:cubicBezTo>
                  <a:cubicBezTo>
                    <a:pt x="159" y="182"/>
                    <a:pt x="259" y="66"/>
                    <a:pt x="178" y="27"/>
                  </a:cubicBezTo>
                  <a:cubicBezTo>
                    <a:pt x="161" y="20"/>
                    <a:pt x="151" y="34"/>
                    <a:pt x="133" y="30"/>
                  </a:cubicBezTo>
                  <a:close/>
                  <a:moveTo>
                    <a:pt x="37" y="18"/>
                  </a:moveTo>
                  <a:cubicBezTo>
                    <a:pt x="21" y="23"/>
                    <a:pt x="16" y="54"/>
                    <a:pt x="34" y="66"/>
                  </a:cubicBezTo>
                  <a:cubicBezTo>
                    <a:pt x="89" y="76"/>
                    <a:pt x="75" y="6"/>
                    <a:pt x="37" y="18"/>
                  </a:cubicBezTo>
                  <a:close/>
                  <a:moveTo>
                    <a:pt x="286" y="120"/>
                  </a:moveTo>
                  <a:cubicBezTo>
                    <a:pt x="298" y="117"/>
                    <a:pt x="311" y="103"/>
                    <a:pt x="313" y="93"/>
                  </a:cubicBezTo>
                  <a:cubicBezTo>
                    <a:pt x="323" y="52"/>
                    <a:pt x="297" y="38"/>
                    <a:pt x="268" y="42"/>
                  </a:cubicBezTo>
                  <a:cubicBezTo>
                    <a:pt x="211" y="49"/>
                    <a:pt x="234" y="131"/>
                    <a:pt x="286" y="120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39" name="Freeform 48"/>
            <p:cNvSpPr/>
            <p:nvPr/>
          </p:nvSpPr>
          <p:spPr bwMode="auto">
            <a:xfrm>
              <a:off x="8443913" y="2562225"/>
              <a:ext cx="12700" cy="88900"/>
            </a:xfrm>
            <a:custGeom>
              <a:cxnLst>
                <a:cxn ang="0">
                  <a:pos x="0" y="33"/>
                </a:cxn>
                <a:cxn ang="0">
                  <a:pos x="0" y="0"/>
                </a:cxn>
                <a:cxn ang="0">
                  <a:pos x="0" y="33"/>
                </a:cxn>
              </a:cxnLst>
              <a:rect b="b" l="0" r="r" t="0"/>
              <a:pathLst>
                <a:path h="33" w="5">
                  <a:moveTo>
                    <a:pt x="0" y="33"/>
                  </a:moveTo>
                  <a:cubicBezTo>
                    <a:pt x="0" y="22"/>
                    <a:pt x="0" y="11"/>
                    <a:pt x="0" y="0"/>
                  </a:cubicBezTo>
                  <a:cubicBezTo>
                    <a:pt x="5" y="4"/>
                    <a:pt x="5" y="29"/>
                    <a:pt x="0" y="33"/>
                  </a:cubicBezTo>
                  <a:close/>
                </a:path>
              </a:pathLst>
            </a:custGeom>
            <a:solidFill>
              <a:srgbClr val="D8EFF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40" name="Freeform 49"/>
            <p:cNvSpPr>
              <a:spLocks noEditPoints="1"/>
            </p:cNvSpPr>
            <p:nvPr/>
          </p:nvSpPr>
          <p:spPr bwMode="auto">
            <a:xfrm>
              <a:off x="6788150" y="2379663"/>
              <a:ext cx="1727200" cy="755650"/>
            </a:xfrm>
            <a:custGeom>
              <a:cxnLst>
                <a:cxn ang="0">
                  <a:pos x="132" y="71"/>
                </a:cxn>
                <a:cxn ang="0">
                  <a:pos x="96" y="68"/>
                </a:cxn>
                <a:cxn ang="0">
                  <a:pos x="75" y="140"/>
                </a:cxn>
                <a:cxn ang="0">
                  <a:pos x="126" y="122"/>
                </a:cxn>
                <a:cxn ang="0">
                  <a:pos x="153" y="182"/>
                </a:cxn>
                <a:cxn ang="0">
                  <a:pos x="267" y="152"/>
                </a:cxn>
                <a:cxn ang="0">
                  <a:pos x="339" y="194"/>
                </a:cxn>
                <a:cxn ang="0">
                  <a:pos x="300" y="92"/>
                </a:cxn>
                <a:cxn ang="0">
                  <a:pos x="264" y="128"/>
                </a:cxn>
                <a:cxn ang="0">
                  <a:pos x="171" y="65"/>
                </a:cxn>
                <a:cxn ang="0">
                  <a:pos x="270" y="98"/>
                </a:cxn>
                <a:cxn ang="0">
                  <a:pos x="372" y="98"/>
                </a:cxn>
                <a:cxn ang="0">
                  <a:pos x="438" y="56"/>
                </a:cxn>
                <a:cxn ang="0">
                  <a:pos x="480" y="56"/>
                </a:cxn>
                <a:cxn ang="0">
                  <a:pos x="546" y="80"/>
                </a:cxn>
                <a:cxn ang="0">
                  <a:pos x="615" y="11"/>
                </a:cxn>
                <a:cxn ang="0">
                  <a:pos x="642" y="59"/>
                </a:cxn>
                <a:cxn ang="0">
                  <a:pos x="642" y="119"/>
                </a:cxn>
                <a:cxn ang="0">
                  <a:pos x="624" y="161"/>
                </a:cxn>
                <a:cxn ang="0">
                  <a:pos x="639" y="191"/>
                </a:cxn>
                <a:cxn ang="0">
                  <a:pos x="639" y="221"/>
                </a:cxn>
                <a:cxn ang="0">
                  <a:pos x="534" y="209"/>
                </a:cxn>
                <a:cxn ang="0">
                  <a:pos x="558" y="149"/>
                </a:cxn>
                <a:cxn ang="0">
                  <a:pos x="483" y="194"/>
                </a:cxn>
                <a:cxn ang="0">
                  <a:pos x="444" y="194"/>
                </a:cxn>
                <a:cxn ang="0">
                  <a:pos x="381" y="167"/>
                </a:cxn>
                <a:cxn ang="0">
                  <a:pos x="270" y="185"/>
                </a:cxn>
                <a:cxn ang="0">
                  <a:pos x="216" y="215"/>
                </a:cxn>
                <a:cxn ang="0">
                  <a:pos x="189" y="215"/>
                </a:cxn>
                <a:cxn ang="0">
                  <a:pos x="126" y="143"/>
                </a:cxn>
                <a:cxn ang="0">
                  <a:pos x="75" y="56"/>
                </a:cxn>
                <a:cxn ang="0">
                  <a:pos x="105" y="56"/>
                </a:cxn>
                <a:cxn ang="0">
                  <a:pos x="132" y="71"/>
                </a:cxn>
                <a:cxn ang="0">
                  <a:pos x="612" y="152"/>
                </a:cxn>
                <a:cxn ang="0">
                  <a:pos x="612" y="26"/>
                </a:cxn>
                <a:cxn ang="0">
                  <a:pos x="579" y="26"/>
                </a:cxn>
                <a:cxn ang="0">
                  <a:pos x="579" y="152"/>
                </a:cxn>
                <a:cxn ang="0">
                  <a:pos x="612" y="152"/>
                </a:cxn>
                <a:cxn ang="0">
                  <a:pos x="381" y="107"/>
                </a:cxn>
                <a:cxn ang="0">
                  <a:pos x="543" y="134"/>
                </a:cxn>
                <a:cxn ang="0">
                  <a:pos x="447" y="68"/>
                </a:cxn>
                <a:cxn ang="0">
                  <a:pos x="381" y="107"/>
                </a:cxn>
                <a:cxn ang="0">
                  <a:pos x="603" y="245"/>
                </a:cxn>
                <a:cxn ang="0">
                  <a:pos x="597" y="167"/>
                </a:cxn>
                <a:cxn ang="0">
                  <a:pos x="603" y="245"/>
                </a:cxn>
              </a:cxnLst>
              <a:rect b="b" l="0" r="r" t="0"/>
              <a:pathLst>
                <a:path h="281" w="642">
                  <a:moveTo>
                    <a:pt x="132" y="71"/>
                  </a:moveTo>
                  <a:cubicBezTo>
                    <a:pt x="120" y="93"/>
                    <a:pt x="114" y="70"/>
                    <a:pt x="96" y="68"/>
                  </a:cubicBezTo>
                  <a:cubicBezTo>
                    <a:pt x="44" y="62"/>
                    <a:pt x="44" y="131"/>
                    <a:pt x="75" y="140"/>
                  </a:cubicBezTo>
                  <a:cubicBezTo>
                    <a:pt x="103" y="148"/>
                    <a:pt x="116" y="120"/>
                    <a:pt x="126" y="122"/>
                  </a:cubicBezTo>
                  <a:cubicBezTo>
                    <a:pt x="139" y="125"/>
                    <a:pt x="139" y="166"/>
                    <a:pt x="153" y="182"/>
                  </a:cubicBezTo>
                  <a:cubicBezTo>
                    <a:pt x="185" y="220"/>
                    <a:pt x="261" y="198"/>
                    <a:pt x="267" y="152"/>
                  </a:cubicBezTo>
                  <a:cubicBezTo>
                    <a:pt x="273" y="184"/>
                    <a:pt x="296" y="199"/>
                    <a:pt x="339" y="194"/>
                  </a:cubicBezTo>
                  <a:cubicBezTo>
                    <a:pt x="398" y="170"/>
                    <a:pt x="372" y="73"/>
                    <a:pt x="300" y="92"/>
                  </a:cubicBezTo>
                  <a:cubicBezTo>
                    <a:pt x="283" y="97"/>
                    <a:pt x="278" y="114"/>
                    <a:pt x="264" y="128"/>
                  </a:cubicBezTo>
                  <a:cubicBezTo>
                    <a:pt x="264" y="76"/>
                    <a:pt x="208" y="80"/>
                    <a:pt x="171" y="65"/>
                  </a:cubicBezTo>
                  <a:cubicBezTo>
                    <a:pt x="216" y="53"/>
                    <a:pt x="255" y="70"/>
                    <a:pt x="270" y="98"/>
                  </a:cubicBezTo>
                  <a:cubicBezTo>
                    <a:pt x="288" y="67"/>
                    <a:pt x="353" y="74"/>
                    <a:pt x="372" y="98"/>
                  </a:cubicBezTo>
                  <a:cubicBezTo>
                    <a:pt x="385" y="75"/>
                    <a:pt x="406" y="60"/>
                    <a:pt x="438" y="56"/>
                  </a:cubicBezTo>
                  <a:cubicBezTo>
                    <a:pt x="452" y="56"/>
                    <a:pt x="466" y="56"/>
                    <a:pt x="480" y="56"/>
                  </a:cubicBezTo>
                  <a:cubicBezTo>
                    <a:pt x="511" y="51"/>
                    <a:pt x="534" y="86"/>
                    <a:pt x="546" y="80"/>
                  </a:cubicBezTo>
                  <a:cubicBezTo>
                    <a:pt x="551" y="39"/>
                    <a:pt x="558" y="0"/>
                    <a:pt x="615" y="11"/>
                  </a:cubicBezTo>
                  <a:cubicBezTo>
                    <a:pt x="631" y="20"/>
                    <a:pt x="637" y="39"/>
                    <a:pt x="642" y="59"/>
                  </a:cubicBezTo>
                  <a:cubicBezTo>
                    <a:pt x="642" y="79"/>
                    <a:pt x="642" y="99"/>
                    <a:pt x="642" y="119"/>
                  </a:cubicBezTo>
                  <a:cubicBezTo>
                    <a:pt x="637" y="134"/>
                    <a:pt x="636" y="153"/>
                    <a:pt x="624" y="161"/>
                  </a:cubicBezTo>
                  <a:cubicBezTo>
                    <a:pt x="626" y="174"/>
                    <a:pt x="638" y="177"/>
                    <a:pt x="639" y="191"/>
                  </a:cubicBezTo>
                  <a:cubicBezTo>
                    <a:pt x="639" y="201"/>
                    <a:pt x="639" y="211"/>
                    <a:pt x="639" y="221"/>
                  </a:cubicBezTo>
                  <a:cubicBezTo>
                    <a:pt x="622" y="281"/>
                    <a:pt x="536" y="266"/>
                    <a:pt x="534" y="209"/>
                  </a:cubicBezTo>
                  <a:cubicBezTo>
                    <a:pt x="533" y="175"/>
                    <a:pt x="559" y="171"/>
                    <a:pt x="558" y="149"/>
                  </a:cubicBezTo>
                  <a:cubicBezTo>
                    <a:pt x="543" y="162"/>
                    <a:pt x="520" y="193"/>
                    <a:pt x="483" y="194"/>
                  </a:cubicBezTo>
                  <a:cubicBezTo>
                    <a:pt x="470" y="194"/>
                    <a:pt x="457" y="194"/>
                    <a:pt x="444" y="194"/>
                  </a:cubicBezTo>
                  <a:cubicBezTo>
                    <a:pt x="415" y="193"/>
                    <a:pt x="400" y="178"/>
                    <a:pt x="381" y="167"/>
                  </a:cubicBezTo>
                  <a:cubicBezTo>
                    <a:pt x="374" y="210"/>
                    <a:pt x="292" y="226"/>
                    <a:pt x="270" y="185"/>
                  </a:cubicBezTo>
                  <a:cubicBezTo>
                    <a:pt x="251" y="194"/>
                    <a:pt x="242" y="213"/>
                    <a:pt x="216" y="215"/>
                  </a:cubicBezTo>
                  <a:cubicBezTo>
                    <a:pt x="207" y="215"/>
                    <a:pt x="198" y="215"/>
                    <a:pt x="189" y="215"/>
                  </a:cubicBezTo>
                  <a:cubicBezTo>
                    <a:pt x="152" y="207"/>
                    <a:pt x="129" y="185"/>
                    <a:pt x="126" y="143"/>
                  </a:cubicBezTo>
                  <a:cubicBezTo>
                    <a:pt x="61" y="197"/>
                    <a:pt x="0" y="76"/>
                    <a:pt x="75" y="56"/>
                  </a:cubicBezTo>
                  <a:cubicBezTo>
                    <a:pt x="85" y="56"/>
                    <a:pt x="95" y="56"/>
                    <a:pt x="105" y="56"/>
                  </a:cubicBezTo>
                  <a:cubicBezTo>
                    <a:pt x="119" y="56"/>
                    <a:pt x="119" y="70"/>
                    <a:pt x="132" y="71"/>
                  </a:cubicBezTo>
                  <a:close/>
                  <a:moveTo>
                    <a:pt x="612" y="152"/>
                  </a:moveTo>
                  <a:cubicBezTo>
                    <a:pt x="638" y="129"/>
                    <a:pt x="636" y="49"/>
                    <a:pt x="612" y="26"/>
                  </a:cubicBezTo>
                  <a:cubicBezTo>
                    <a:pt x="601" y="26"/>
                    <a:pt x="590" y="26"/>
                    <a:pt x="579" y="26"/>
                  </a:cubicBezTo>
                  <a:cubicBezTo>
                    <a:pt x="555" y="48"/>
                    <a:pt x="552" y="131"/>
                    <a:pt x="579" y="152"/>
                  </a:cubicBezTo>
                  <a:cubicBezTo>
                    <a:pt x="583" y="157"/>
                    <a:pt x="608" y="157"/>
                    <a:pt x="612" y="152"/>
                  </a:cubicBezTo>
                  <a:close/>
                  <a:moveTo>
                    <a:pt x="381" y="107"/>
                  </a:moveTo>
                  <a:cubicBezTo>
                    <a:pt x="354" y="203"/>
                    <a:pt x="533" y="200"/>
                    <a:pt x="543" y="134"/>
                  </a:cubicBezTo>
                  <a:cubicBezTo>
                    <a:pt x="550" y="85"/>
                    <a:pt x="504" y="63"/>
                    <a:pt x="447" y="68"/>
                  </a:cubicBezTo>
                  <a:cubicBezTo>
                    <a:pt x="414" y="71"/>
                    <a:pt x="386" y="90"/>
                    <a:pt x="381" y="107"/>
                  </a:cubicBezTo>
                  <a:close/>
                  <a:moveTo>
                    <a:pt x="603" y="245"/>
                  </a:moveTo>
                  <a:cubicBezTo>
                    <a:pt x="639" y="235"/>
                    <a:pt x="630" y="173"/>
                    <a:pt x="597" y="167"/>
                  </a:cubicBezTo>
                  <a:cubicBezTo>
                    <a:pt x="524" y="154"/>
                    <a:pt x="544" y="262"/>
                    <a:pt x="603" y="245"/>
                  </a:cubicBezTo>
                  <a:close/>
                </a:path>
              </a:pathLst>
            </a:custGeom>
            <a:solidFill>
              <a:srgbClr val="54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41" name="Freeform 50"/>
            <p:cNvSpPr/>
            <p:nvPr/>
          </p:nvSpPr>
          <p:spPr bwMode="auto">
            <a:xfrm>
              <a:off x="7975600" y="2589213"/>
              <a:ext cx="120650" cy="14288"/>
            </a:xfrm>
            <a:custGeom>
              <a:cxnLst>
                <a:cxn ang="0">
                  <a:pos x="0" y="5"/>
                </a:cxn>
                <a:cxn ang="0">
                  <a:pos x="45" y="5"/>
                </a:cxn>
                <a:cxn ang="0">
                  <a:pos x="0" y="5"/>
                </a:cxn>
              </a:cxnLst>
              <a:rect b="b" l="0" r="r" t="0"/>
              <a:pathLst>
                <a:path h="5" w="45">
                  <a:moveTo>
                    <a:pt x="0" y="5"/>
                  </a:moveTo>
                  <a:cubicBezTo>
                    <a:pt x="8" y="0"/>
                    <a:pt x="37" y="0"/>
                    <a:pt x="45" y="5"/>
                  </a:cubicBezTo>
                  <a:cubicBezTo>
                    <a:pt x="30" y="5"/>
                    <a:pt x="15" y="5"/>
                    <a:pt x="0" y="5"/>
                  </a:cubicBezTo>
                  <a:close/>
                </a:path>
              </a:pathLst>
            </a:custGeom>
            <a:solidFill>
              <a:srgbClr val="E9F6F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42" name="Freeform 51"/>
            <p:cNvSpPr>
              <a:spLocks noEditPoints="1"/>
            </p:cNvSpPr>
            <p:nvPr/>
          </p:nvSpPr>
          <p:spPr bwMode="auto">
            <a:xfrm>
              <a:off x="4986338" y="2495550"/>
              <a:ext cx="530225" cy="627063"/>
            </a:xfrm>
            <a:custGeom>
              <a:cxnLst>
                <a:cxn ang="0">
                  <a:pos x="118" y="85"/>
                </a:cxn>
                <a:cxn ang="0">
                  <a:pos x="172" y="127"/>
                </a:cxn>
                <a:cxn ang="0">
                  <a:pos x="55" y="130"/>
                </a:cxn>
                <a:cxn ang="0">
                  <a:pos x="19" y="94"/>
                </a:cxn>
                <a:cxn ang="0">
                  <a:pos x="118" y="85"/>
                </a:cxn>
                <a:cxn ang="0">
                  <a:pos x="160" y="163"/>
                </a:cxn>
                <a:cxn ang="0">
                  <a:pos x="91" y="106"/>
                </a:cxn>
                <a:cxn ang="0">
                  <a:pos x="31" y="73"/>
                </a:cxn>
                <a:cxn ang="0">
                  <a:pos x="82" y="112"/>
                </a:cxn>
                <a:cxn ang="0">
                  <a:pos x="160" y="163"/>
                </a:cxn>
              </a:cxnLst>
              <a:rect b="b" l="0" r="r" t="0"/>
              <a:pathLst>
                <a:path h="233" w="197">
                  <a:moveTo>
                    <a:pt x="118" y="85"/>
                  </a:moveTo>
                  <a:cubicBezTo>
                    <a:pt x="141" y="94"/>
                    <a:pt x="162" y="105"/>
                    <a:pt x="172" y="127"/>
                  </a:cubicBezTo>
                  <a:cubicBezTo>
                    <a:pt x="197" y="231"/>
                    <a:pt x="32" y="233"/>
                    <a:pt x="55" y="130"/>
                  </a:cubicBezTo>
                  <a:cubicBezTo>
                    <a:pt x="42" y="116"/>
                    <a:pt x="23" y="112"/>
                    <a:pt x="19" y="94"/>
                  </a:cubicBezTo>
                  <a:cubicBezTo>
                    <a:pt x="0" y="16"/>
                    <a:pt x="125" y="0"/>
                    <a:pt x="118" y="85"/>
                  </a:cubicBezTo>
                  <a:close/>
                  <a:moveTo>
                    <a:pt x="160" y="163"/>
                  </a:moveTo>
                  <a:cubicBezTo>
                    <a:pt x="170" y="125"/>
                    <a:pt x="138" y="91"/>
                    <a:pt x="91" y="106"/>
                  </a:cubicBezTo>
                  <a:cubicBezTo>
                    <a:pt x="142" y="50"/>
                    <a:pt x="35" y="11"/>
                    <a:pt x="31" y="73"/>
                  </a:cubicBezTo>
                  <a:cubicBezTo>
                    <a:pt x="29" y="98"/>
                    <a:pt x="45" y="117"/>
                    <a:pt x="82" y="112"/>
                  </a:cubicBezTo>
                  <a:cubicBezTo>
                    <a:pt x="19" y="171"/>
                    <a:pt x="143" y="232"/>
                    <a:pt x="160" y="163"/>
                  </a:cubicBezTo>
                  <a:close/>
                </a:path>
              </a:pathLst>
            </a:custGeom>
            <a:solidFill>
              <a:srgbClr val="54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43" name="Freeform 52"/>
            <p:cNvSpPr/>
            <p:nvPr/>
          </p:nvSpPr>
          <p:spPr bwMode="auto">
            <a:xfrm>
              <a:off x="6240463" y="2605088"/>
              <a:ext cx="88900" cy="14288"/>
            </a:xfrm>
            <a:custGeom>
              <a:cxnLst>
                <a:cxn ang="0">
                  <a:pos x="0" y="5"/>
                </a:cxn>
                <a:cxn ang="0">
                  <a:pos x="33" y="5"/>
                </a:cxn>
                <a:cxn ang="0">
                  <a:pos x="0" y="5"/>
                </a:cxn>
              </a:cxnLst>
              <a:rect b="b" l="0" r="r" t="0"/>
              <a:pathLst>
                <a:path h="5" w="33">
                  <a:moveTo>
                    <a:pt x="0" y="5"/>
                  </a:moveTo>
                  <a:cubicBezTo>
                    <a:pt x="4" y="0"/>
                    <a:pt x="29" y="0"/>
                    <a:pt x="33" y="5"/>
                  </a:cubicBezTo>
                  <a:cubicBezTo>
                    <a:pt x="22" y="5"/>
                    <a:pt x="11" y="5"/>
                    <a:pt x="0" y="5"/>
                  </a:cubicBezTo>
                  <a:close/>
                </a:path>
              </a:pathLst>
            </a:custGeom>
            <a:solidFill>
              <a:srgbClr val="D8EFF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44" name="Freeform 53"/>
            <p:cNvSpPr>
              <a:spLocks noEditPoints="1"/>
            </p:cNvSpPr>
            <p:nvPr/>
          </p:nvSpPr>
          <p:spPr bwMode="auto">
            <a:xfrm>
              <a:off x="3827463" y="2530475"/>
              <a:ext cx="682625" cy="452438"/>
            </a:xfrm>
            <a:custGeom>
              <a:cxnLst>
                <a:cxn ang="0">
                  <a:pos x="117" y="84"/>
                </a:cxn>
                <a:cxn ang="0">
                  <a:pos x="114" y="114"/>
                </a:cxn>
                <a:cxn ang="0">
                  <a:pos x="9" y="84"/>
                </a:cxn>
                <a:cxn ang="0">
                  <a:pos x="108" y="57"/>
                </a:cxn>
                <a:cxn ang="0">
                  <a:pos x="180" y="6"/>
                </a:cxn>
                <a:cxn ang="0">
                  <a:pos x="117" y="84"/>
                </a:cxn>
                <a:cxn ang="0">
                  <a:pos x="195" y="69"/>
                </a:cxn>
                <a:cxn ang="0">
                  <a:pos x="144" y="18"/>
                </a:cxn>
                <a:cxn ang="0">
                  <a:pos x="195" y="69"/>
                </a:cxn>
                <a:cxn ang="0">
                  <a:pos x="81" y="129"/>
                </a:cxn>
                <a:cxn ang="0">
                  <a:pos x="54" y="51"/>
                </a:cxn>
                <a:cxn ang="0">
                  <a:pos x="81" y="129"/>
                </a:cxn>
              </a:cxnLst>
              <a:rect b="b" l="0" r="r" t="0"/>
              <a:pathLst>
                <a:path h="168" w="254">
                  <a:moveTo>
                    <a:pt x="117" y="84"/>
                  </a:moveTo>
                  <a:cubicBezTo>
                    <a:pt x="119" y="97"/>
                    <a:pt x="113" y="102"/>
                    <a:pt x="114" y="114"/>
                  </a:cubicBezTo>
                  <a:cubicBezTo>
                    <a:pt x="85" y="168"/>
                    <a:pt x="4" y="143"/>
                    <a:pt x="9" y="84"/>
                  </a:cubicBezTo>
                  <a:cubicBezTo>
                    <a:pt x="13" y="45"/>
                    <a:pt x="76" y="16"/>
                    <a:pt x="108" y="57"/>
                  </a:cubicBezTo>
                  <a:cubicBezTo>
                    <a:pt x="111" y="19"/>
                    <a:pt x="133" y="0"/>
                    <a:pt x="180" y="6"/>
                  </a:cubicBezTo>
                  <a:cubicBezTo>
                    <a:pt x="254" y="39"/>
                    <a:pt x="173" y="149"/>
                    <a:pt x="117" y="84"/>
                  </a:cubicBezTo>
                  <a:close/>
                  <a:moveTo>
                    <a:pt x="195" y="69"/>
                  </a:moveTo>
                  <a:cubicBezTo>
                    <a:pt x="204" y="40"/>
                    <a:pt x="185" y="10"/>
                    <a:pt x="144" y="18"/>
                  </a:cubicBezTo>
                  <a:cubicBezTo>
                    <a:pt x="77" y="53"/>
                    <a:pt x="177" y="129"/>
                    <a:pt x="195" y="69"/>
                  </a:cubicBezTo>
                  <a:close/>
                  <a:moveTo>
                    <a:pt x="81" y="129"/>
                  </a:moveTo>
                  <a:cubicBezTo>
                    <a:pt x="117" y="118"/>
                    <a:pt x="113" y="41"/>
                    <a:pt x="54" y="51"/>
                  </a:cubicBezTo>
                  <a:cubicBezTo>
                    <a:pt x="0" y="60"/>
                    <a:pt x="25" y="146"/>
                    <a:pt x="81" y="129"/>
                  </a:cubicBezTo>
                  <a:close/>
                </a:path>
              </a:pathLst>
            </a:custGeom>
            <a:solidFill>
              <a:srgbClr val="54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45" name="Freeform 54"/>
            <p:cNvSpPr>
              <a:spLocks noEditPoints="1"/>
            </p:cNvSpPr>
            <p:nvPr/>
          </p:nvSpPr>
          <p:spPr bwMode="auto">
            <a:xfrm>
              <a:off x="5489575" y="2538413"/>
              <a:ext cx="488950" cy="403225"/>
            </a:xfrm>
            <a:custGeom>
              <a:cxnLst>
                <a:cxn ang="0">
                  <a:pos x="114" y="0"/>
                </a:cxn>
                <a:cxn ang="0">
                  <a:pos x="117" y="129"/>
                </a:cxn>
                <a:cxn ang="0">
                  <a:pos x="81" y="0"/>
                </a:cxn>
                <a:cxn ang="0">
                  <a:pos x="114" y="0"/>
                </a:cxn>
                <a:cxn ang="0">
                  <a:pos x="45" y="48"/>
                </a:cxn>
                <a:cxn ang="0">
                  <a:pos x="150" y="51"/>
                </a:cxn>
                <a:cxn ang="0">
                  <a:pos x="90" y="12"/>
                </a:cxn>
                <a:cxn ang="0">
                  <a:pos x="45" y="48"/>
                </a:cxn>
              </a:cxnLst>
              <a:rect b="b" l="0" r="r" t="0"/>
              <a:pathLst>
                <a:path h="150" w="182">
                  <a:moveTo>
                    <a:pt x="114" y="0"/>
                  </a:moveTo>
                  <a:cubicBezTo>
                    <a:pt x="182" y="11"/>
                    <a:pt x="171" y="116"/>
                    <a:pt x="117" y="129"/>
                  </a:cubicBezTo>
                  <a:cubicBezTo>
                    <a:pt x="30" y="150"/>
                    <a:pt x="0" y="22"/>
                    <a:pt x="81" y="0"/>
                  </a:cubicBezTo>
                  <a:cubicBezTo>
                    <a:pt x="92" y="0"/>
                    <a:pt x="103" y="0"/>
                    <a:pt x="114" y="0"/>
                  </a:cubicBezTo>
                  <a:close/>
                  <a:moveTo>
                    <a:pt x="45" y="48"/>
                  </a:moveTo>
                  <a:cubicBezTo>
                    <a:pt x="25" y="134"/>
                    <a:pt x="168" y="143"/>
                    <a:pt x="150" y="51"/>
                  </a:cubicBezTo>
                  <a:cubicBezTo>
                    <a:pt x="146" y="28"/>
                    <a:pt x="124" y="8"/>
                    <a:pt x="90" y="12"/>
                  </a:cubicBezTo>
                  <a:cubicBezTo>
                    <a:pt x="62" y="15"/>
                    <a:pt x="47" y="39"/>
                    <a:pt x="45" y="48"/>
                  </a:cubicBezTo>
                  <a:close/>
                </a:path>
              </a:pathLst>
            </a:custGeom>
            <a:solidFill>
              <a:srgbClr val="54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46" name="Freeform 55"/>
            <p:cNvSpPr/>
            <p:nvPr/>
          </p:nvSpPr>
          <p:spPr bwMode="auto">
            <a:xfrm>
              <a:off x="3576638" y="2630488"/>
              <a:ext cx="80963" cy="12700"/>
            </a:xfrm>
            <a:custGeom>
              <a:cxnLst>
                <a:cxn ang="0">
                  <a:pos x="0" y="5"/>
                </a:cxn>
                <a:cxn ang="0">
                  <a:pos x="30" y="5"/>
                </a:cxn>
                <a:cxn ang="0">
                  <a:pos x="0" y="5"/>
                </a:cxn>
              </a:cxnLst>
              <a:rect b="b" l="0" r="r" t="0"/>
              <a:pathLst>
                <a:path h="5" w="30">
                  <a:moveTo>
                    <a:pt x="0" y="5"/>
                  </a:moveTo>
                  <a:cubicBezTo>
                    <a:pt x="3" y="0"/>
                    <a:pt x="27" y="0"/>
                    <a:pt x="30" y="5"/>
                  </a:cubicBezTo>
                  <a:cubicBezTo>
                    <a:pt x="20" y="5"/>
                    <a:pt x="10" y="5"/>
                    <a:pt x="0" y="5"/>
                  </a:cubicBezTo>
                  <a:close/>
                </a:path>
              </a:pathLst>
            </a:custGeom>
            <a:solidFill>
              <a:srgbClr val="79C9E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47" name="Freeform 56"/>
            <p:cNvSpPr>
              <a:spLocks noEditPoints="1"/>
            </p:cNvSpPr>
            <p:nvPr/>
          </p:nvSpPr>
          <p:spPr bwMode="auto">
            <a:xfrm>
              <a:off x="3325813" y="2570163"/>
              <a:ext cx="546100" cy="546100"/>
            </a:xfrm>
            <a:custGeom>
              <a:cxnLst>
                <a:cxn ang="0">
                  <a:pos x="87" y="15"/>
                </a:cxn>
                <a:cxn ang="0">
                  <a:pos x="183" y="114"/>
                </a:cxn>
                <a:cxn ang="0">
                  <a:pos x="33" y="63"/>
                </a:cxn>
                <a:cxn ang="0">
                  <a:pos x="87" y="15"/>
                </a:cxn>
                <a:cxn ang="0">
                  <a:pos x="93" y="27"/>
                </a:cxn>
                <a:cxn ang="0">
                  <a:pos x="108" y="153"/>
                </a:cxn>
                <a:cxn ang="0">
                  <a:pos x="123" y="27"/>
                </a:cxn>
                <a:cxn ang="0">
                  <a:pos x="93" y="27"/>
                </a:cxn>
              </a:cxnLst>
              <a:rect b="b" l="0" r="r" t="0"/>
              <a:pathLst>
                <a:path h="203" w="203">
                  <a:moveTo>
                    <a:pt x="87" y="15"/>
                  </a:moveTo>
                  <a:cubicBezTo>
                    <a:pt x="146" y="0"/>
                    <a:pt x="203" y="50"/>
                    <a:pt x="183" y="114"/>
                  </a:cubicBezTo>
                  <a:cubicBezTo>
                    <a:pt x="155" y="203"/>
                    <a:pt x="0" y="168"/>
                    <a:pt x="33" y="63"/>
                  </a:cubicBezTo>
                  <a:cubicBezTo>
                    <a:pt x="38" y="47"/>
                    <a:pt x="58" y="22"/>
                    <a:pt x="87" y="15"/>
                  </a:cubicBezTo>
                  <a:close/>
                  <a:moveTo>
                    <a:pt x="93" y="27"/>
                  </a:moveTo>
                  <a:cubicBezTo>
                    <a:pt x="20" y="43"/>
                    <a:pt x="36" y="153"/>
                    <a:pt x="108" y="153"/>
                  </a:cubicBezTo>
                  <a:cubicBezTo>
                    <a:pt x="175" y="153"/>
                    <a:pt x="200" y="49"/>
                    <a:pt x="123" y="27"/>
                  </a:cubicBezTo>
                  <a:cubicBezTo>
                    <a:pt x="120" y="22"/>
                    <a:pt x="96" y="22"/>
                    <a:pt x="93" y="27"/>
                  </a:cubicBezTo>
                  <a:close/>
                </a:path>
              </a:pathLst>
            </a:custGeom>
            <a:solidFill>
              <a:srgbClr val="54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48" name="Freeform 57"/>
            <p:cNvSpPr/>
            <p:nvPr/>
          </p:nvSpPr>
          <p:spPr bwMode="auto">
            <a:xfrm>
              <a:off x="5106988" y="2584450"/>
              <a:ext cx="180975" cy="187325"/>
            </a:xfrm>
            <a:custGeom>
              <a:cxnLst>
                <a:cxn ang="0">
                  <a:pos x="34" y="67"/>
                </a:cxn>
                <a:cxn ang="0">
                  <a:pos x="4" y="61"/>
                </a:cxn>
                <a:cxn ang="0">
                  <a:pos x="1" y="31"/>
                </a:cxn>
                <a:cxn ang="0">
                  <a:pos x="34" y="67"/>
                </a:cxn>
              </a:cxnLst>
              <a:rect b="b" l="0" r="r" t="0"/>
              <a:pathLst>
                <a:path h="70" w="67">
                  <a:moveTo>
                    <a:pt x="34" y="67"/>
                  </a:moveTo>
                  <a:cubicBezTo>
                    <a:pt x="19" y="70"/>
                    <a:pt x="13" y="64"/>
                    <a:pt x="4" y="61"/>
                  </a:cubicBezTo>
                  <a:cubicBezTo>
                    <a:pt x="1" y="53"/>
                    <a:pt x="0" y="43"/>
                    <a:pt x="1" y="31"/>
                  </a:cubicBezTo>
                  <a:cubicBezTo>
                    <a:pt x="26" y="0"/>
                    <a:pt x="67" y="47"/>
                    <a:pt x="34" y="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49" name="Freeform 58"/>
            <p:cNvSpPr/>
            <p:nvPr/>
          </p:nvSpPr>
          <p:spPr bwMode="auto">
            <a:xfrm>
              <a:off x="6950075" y="2562225"/>
              <a:ext cx="196850" cy="188913"/>
            </a:xfrm>
            <a:custGeom>
              <a:cxnLst>
                <a:cxn ang="0">
                  <a:pos x="18" y="60"/>
                </a:cxn>
                <a:cxn ang="0">
                  <a:pos x="21" y="12"/>
                </a:cxn>
                <a:cxn ang="0">
                  <a:pos x="18" y="60"/>
                </a:cxn>
              </a:cxnLst>
              <a:rect b="b" l="0" r="r" t="0"/>
              <a:pathLst>
                <a:path h="70" w="73">
                  <a:moveTo>
                    <a:pt x="18" y="60"/>
                  </a:moveTo>
                  <a:cubicBezTo>
                    <a:pt x="0" y="48"/>
                    <a:pt x="5" y="17"/>
                    <a:pt x="21" y="12"/>
                  </a:cubicBezTo>
                  <a:cubicBezTo>
                    <a:pt x="59" y="0"/>
                    <a:pt x="73" y="70"/>
                    <a:pt x="18" y="6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50" name="Freeform 59"/>
            <p:cNvSpPr/>
            <p:nvPr/>
          </p:nvSpPr>
          <p:spPr bwMode="auto">
            <a:xfrm>
              <a:off x="2922588" y="2646363"/>
              <a:ext cx="88900" cy="12700"/>
            </a:xfrm>
            <a:custGeom>
              <a:cxnLst>
                <a:cxn ang="0">
                  <a:pos x="0" y="5"/>
                </a:cxn>
                <a:cxn ang="0">
                  <a:pos x="33" y="5"/>
                </a:cxn>
                <a:cxn ang="0">
                  <a:pos x="0" y="5"/>
                </a:cxn>
              </a:cxnLst>
              <a:rect b="b" l="0" r="r" t="0"/>
              <a:pathLst>
                <a:path h="5" w="33">
                  <a:moveTo>
                    <a:pt x="0" y="5"/>
                  </a:moveTo>
                  <a:cubicBezTo>
                    <a:pt x="4" y="0"/>
                    <a:pt x="29" y="0"/>
                    <a:pt x="33" y="5"/>
                  </a:cubicBezTo>
                  <a:cubicBezTo>
                    <a:pt x="22" y="5"/>
                    <a:pt x="11" y="5"/>
                    <a:pt x="0" y="5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51" name="Freeform 60"/>
            <p:cNvSpPr>
              <a:spLocks noEditPoints="1"/>
            </p:cNvSpPr>
            <p:nvPr/>
          </p:nvSpPr>
          <p:spPr bwMode="auto">
            <a:xfrm>
              <a:off x="3379788" y="2624138"/>
              <a:ext cx="484188" cy="377825"/>
            </a:xfrm>
            <a:custGeom>
              <a:cxnLst>
                <a:cxn ang="0">
                  <a:pos x="103" y="7"/>
                </a:cxn>
                <a:cxn ang="0">
                  <a:pos x="88" y="133"/>
                </a:cxn>
                <a:cxn ang="0">
                  <a:pos x="73" y="7"/>
                </a:cxn>
                <a:cxn ang="0">
                  <a:pos x="103" y="7"/>
                </a:cxn>
                <a:cxn ang="0">
                  <a:pos x="70" y="118"/>
                </a:cxn>
                <a:cxn ang="0">
                  <a:pos x="70" y="19"/>
                </a:cxn>
                <a:cxn ang="0">
                  <a:pos x="70" y="118"/>
                </a:cxn>
              </a:cxnLst>
              <a:rect b="b" l="0" r="r" t="0"/>
              <a:pathLst>
                <a:path h="140" w="180">
                  <a:moveTo>
                    <a:pt x="103" y="7"/>
                  </a:moveTo>
                  <a:cubicBezTo>
                    <a:pt x="180" y="29"/>
                    <a:pt x="155" y="133"/>
                    <a:pt x="88" y="133"/>
                  </a:cubicBezTo>
                  <a:cubicBezTo>
                    <a:pt x="16" y="133"/>
                    <a:pt x="0" y="23"/>
                    <a:pt x="73" y="7"/>
                  </a:cubicBezTo>
                  <a:cubicBezTo>
                    <a:pt x="83" y="7"/>
                    <a:pt x="93" y="7"/>
                    <a:pt x="103" y="7"/>
                  </a:cubicBezTo>
                  <a:close/>
                  <a:moveTo>
                    <a:pt x="70" y="118"/>
                  </a:moveTo>
                  <a:cubicBezTo>
                    <a:pt x="154" y="140"/>
                    <a:pt x="164" y="0"/>
                    <a:pt x="70" y="19"/>
                  </a:cubicBezTo>
                  <a:cubicBezTo>
                    <a:pt x="26" y="36"/>
                    <a:pt x="27" y="107"/>
                    <a:pt x="70" y="118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52" name="Freeform 61"/>
            <p:cNvSpPr/>
            <p:nvPr/>
          </p:nvSpPr>
          <p:spPr bwMode="auto">
            <a:xfrm>
              <a:off x="3449638" y="2624138"/>
              <a:ext cx="371475" cy="377825"/>
            </a:xfrm>
            <a:custGeom>
              <a:cxnLst>
                <a:cxn ang="0">
                  <a:pos x="44" y="19"/>
                </a:cxn>
                <a:cxn ang="0">
                  <a:pos x="44" y="118"/>
                </a:cxn>
                <a:cxn ang="0">
                  <a:pos x="44" y="19"/>
                </a:cxn>
              </a:cxnLst>
              <a:rect b="b" l="0" r="r" t="0"/>
              <a:pathLst>
                <a:path h="140" w="138">
                  <a:moveTo>
                    <a:pt x="44" y="19"/>
                  </a:moveTo>
                  <a:cubicBezTo>
                    <a:pt x="138" y="0"/>
                    <a:pt x="128" y="140"/>
                    <a:pt x="44" y="118"/>
                  </a:cubicBezTo>
                  <a:cubicBezTo>
                    <a:pt x="1" y="107"/>
                    <a:pt x="0" y="36"/>
                    <a:pt x="44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53" name="Freeform 62"/>
            <p:cNvSpPr/>
            <p:nvPr/>
          </p:nvSpPr>
          <p:spPr bwMode="auto">
            <a:xfrm>
              <a:off x="8324850" y="2562225"/>
              <a:ext cx="12700" cy="130175"/>
            </a:xfrm>
            <a:custGeom>
              <a:cxnLst>
                <a:cxn ang="0">
                  <a:pos x="5" y="0"/>
                </a:cxn>
                <a:cxn ang="0">
                  <a:pos x="5" y="48"/>
                </a:cxn>
                <a:cxn ang="0">
                  <a:pos x="5" y="0"/>
                </a:cxn>
              </a:cxnLst>
              <a:rect b="b" l="0" r="r" t="0"/>
              <a:pathLst>
                <a:path h="48" w="5">
                  <a:moveTo>
                    <a:pt x="5" y="0"/>
                  </a:moveTo>
                  <a:cubicBezTo>
                    <a:pt x="5" y="16"/>
                    <a:pt x="5" y="32"/>
                    <a:pt x="5" y="48"/>
                  </a:cubicBezTo>
                  <a:cubicBezTo>
                    <a:pt x="0" y="39"/>
                    <a:pt x="0" y="9"/>
                    <a:pt x="5" y="0"/>
                  </a:cubicBezTo>
                  <a:close/>
                </a:path>
              </a:pathLst>
            </a:custGeom>
            <a:solidFill>
              <a:srgbClr val="E9F6F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54" name="Freeform 63"/>
            <p:cNvSpPr>
              <a:spLocks noEditPoints="1"/>
            </p:cNvSpPr>
            <p:nvPr/>
          </p:nvSpPr>
          <p:spPr bwMode="auto">
            <a:xfrm>
              <a:off x="1400175" y="2589213"/>
              <a:ext cx="376238" cy="452438"/>
            </a:xfrm>
            <a:custGeom>
              <a:cxnLst>
                <a:cxn ang="0">
                  <a:pos x="56" y="29"/>
                </a:cxn>
                <a:cxn ang="0">
                  <a:pos x="89" y="26"/>
                </a:cxn>
                <a:cxn ang="0">
                  <a:pos x="98" y="26"/>
                </a:cxn>
                <a:cxn ang="0">
                  <a:pos x="134" y="104"/>
                </a:cxn>
                <a:cxn ang="0">
                  <a:pos x="20" y="65"/>
                </a:cxn>
                <a:cxn ang="0">
                  <a:pos x="56" y="29"/>
                </a:cxn>
                <a:cxn ang="0">
                  <a:pos x="83" y="128"/>
                </a:cxn>
                <a:cxn ang="0">
                  <a:pos x="104" y="47"/>
                </a:cxn>
                <a:cxn ang="0">
                  <a:pos x="83" y="128"/>
                </a:cxn>
              </a:cxnLst>
              <a:rect b="b" l="0" r="r" t="0"/>
              <a:pathLst>
                <a:path h="168" w="140">
                  <a:moveTo>
                    <a:pt x="56" y="29"/>
                  </a:moveTo>
                  <a:cubicBezTo>
                    <a:pt x="64" y="25"/>
                    <a:pt x="77" y="26"/>
                    <a:pt x="89" y="26"/>
                  </a:cubicBezTo>
                  <a:cubicBezTo>
                    <a:pt x="92" y="26"/>
                    <a:pt x="95" y="26"/>
                    <a:pt x="98" y="26"/>
                  </a:cubicBezTo>
                  <a:cubicBezTo>
                    <a:pt x="123" y="39"/>
                    <a:pt x="140" y="60"/>
                    <a:pt x="134" y="104"/>
                  </a:cubicBezTo>
                  <a:cubicBezTo>
                    <a:pt x="108" y="168"/>
                    <a:pt x="2" y="141"/>
                    <a:pt x="20" y="65"/>
                  </a:cubicBezTo>
                  <a:cubicBezTo>
                    <a:pt x="24" y="50"/>
                    <a:pt x="38" y="36"/>
                    <a:pt x="56" y="29"/>
                  </a:cubicBezTo>
                  <a:close/>
                  <a:moveTo>
                    <a:pt x="83" y="128"/>
                  </a:moveTo>
                  <a:cubicBezTo>
                    <a:pt x="119" y="125"/>
                    <a:pt x="139" y="71"/>
                    <a:pt x="104" y="47"/>
                  </a:cubicBezTo>
                  <a:cubicBezTo>
                    <a:pt x="36" y="0"/>
                    <a:pt x="0" y="135"/>
                    <a:pt x="83" y="128"/>
                  </a:cubicBezTo>
                  <a:close/>
                </a:path>
              </a:pathLst>
            </a:custGeom>
            <a:solidFill>
              <a:srgbClr val="54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55" name="Freeform 64"/>
            <p:cNvSpPr/>
            <p:nvPr/>
          </p:nvSpPr>
          <p:spPr bwMode="auto">
            <a:xfrm>
              <a:off x="6043613" y="2619375"/>
              <a:ext cx="484188" cy="379413"/>
            </a:xfrm>
            <a:custGeom>
              <a:cxnLst>
                <a:cxn ang="0">
                  <a:pos x="106" y="0"/>
                </a:cxn>
                <a:cxn ang="0">
                  <a:pos x="109" y="141"/>
                </a:cxn>
                <a:cxn ang="0">
                  <a:pos x="73" y="141"/>
                </a:cxn>
                <a:cxn ang="0">
                  <a:pos x="73" y="0"/>
                </a:cxn>
                <a:cxn ang="0">
                  <a:pos x="106" y="0"/>
                </a:cxn>
              </a:cxnLst>
              <a:rect b="b" l="0" r="r" t="0"/>
              <a:pathLst>
                <a:path h="141" w="180">
                  <a:moveTo>
                    <a:pt x="106" y="0"/>
                  </a:moveTo>
                  <a:cubicBezTo>
                    <a:pt x="178" y="5"/>
                    <a:pt x="180" y="133"/>
                    <a:pt x="109" y="141"/>
                  </a:cubicBezTo>
                  <a:cubicBezTo>
                    <a:pt x="97" y="141"/>
                    <a:pt x="85" y="141"/>
                    <a:pt x="73" y="141"/>
                  </a:cubicBezTo>
                  <a:cubicBezTo>
                    <a:pt x="0" y="134"/>
                    <a:pt x="1" y="7"/>
                    <a:pt x="73" y="0"/>
                  </a:cubicBezTo>
                  <a:cubicBezTo>
                    <a:pt x="84" y="0"/>
                    <a:pt x="95" y="0"/>
                    <a:pt x="10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56" name="Freeform 65"/>
            <p:cNvSpPr>
              <a:spLocks noEditPoints="1"/>
            </p:cNvSpPr>
            <p:nvPr/>
          </p:nvSpPr>
          <p:spPr bwMode="auto">
            <a:xfrm>
              <a:off x="4467225" y="2651125"/>
              <a:ext cx="584200" cy="576263"/>
            </a:xfrm>
            <a:custGeom>
              <a:cxnLst>
                <a:cxn ang="0">
                  <a:pos x="92" y="24"/>
                </a:cxn>
                <a:cxn ang="0">
                  <a:pos x="200" y="63"/>
                </a:cxn>
                <a:cxn ang="0">
                  <a:pos x="77" y="39"/>
                </a:cxn>
                <a:cxn ang="0">
                  <a:pos x="92" y="24"/>
                </a:cxn>
                <a:cxn ang="0">
                  <a:pos x="188" y="84"/>
                </a:cxn>
                <a:cxn ang="0">
                  <a:pos x="77" y="105"/>
                </a:cxn>
                <a:cxn ang="0">
                  <a:pos x="113" y="138"/>
                </a:cxn>
                <a:cxn ang="0">
                  <a:pos x="188" y="84"/>
                </a:cxn>
              </a:cxnLst>
              <a:rect b="b" l="0" r="r" t="0"/>
              <a:pathLst>
                <a:path h="214" w="216">
                  <a:moveTo>
                    <a:pt x="92" y="24"/>
                  </a:moveTo>
                  <a:cubicBezTo>
                    <a:pt x="137" y="0"/>
                    <a:pt x="189" y="25"/>
                    <a:pt x="200" y="63"/>
                  </a:cubicBezTo>
                  <a:cubicBezTo>
                    <a:pt x="217" y="214"/>
                    <a:pt x="0" y="145"/>
                    <a:pt x="77" y="39"/>
                  </a:cubicBezTo>
                  <a:cubicBezTo>
                    <a:pt x="83" y="35"/>
                    <a:pt x="88" y="30"/>
                    <a:pt x="92" y="24"/>
                  </a:cubicBezTo>
                  <a:close/>
                  <a:moveTo>
                    <a:pt x="188" y="84"/>
                  </a:moveTo>
                  <a:cubicBezTo>
                    <a:pt x="188" y="12"/>
                    <a:pt x="59" y="0"/>
                    <a:pt x="77" y="105"/>
                  </a:cubicBezTo>
                  <a:cubicBezTo>
                    <a:pt x="87" y="118"/>
                    <a:pt x="98" y="130"/>
                    <a:pt x="113" y="138"/>
                  </a:cubicBezTo>
                  <a:cubicBezTo>
                    <a:pt x="163" y="147"/>
                    <a:pt x="188" y="113"/>
                    <a:pt x="188" y="84"/>
                  </a:cubicBezTo>
                  <a:close/>
                </a:path>
              </a:pathLst>
            </a:custGeom>
            <a:solidFill>
              <a:srgbClr val="54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57" name="Freeform 66"/>
            <p:cNvSpPr>
              <a:spLocks noEditPoints="1"/>
            </p:cNvSpPr>
            <p:nvPr/>
          </p:nvSpPr>
          <p:spPr bwMode="auto">
            <a:xfrm>
              <a:off x="4625975" y="2651125"/>
              <a:ext cx="373063" cy="395288"/>
            </a:xfrm>
            <a:custGeom>
              <a:cxnLst>
                <a:cxn ang="0">
                  <a:pos x="54" y="138"/>
                </a:cxn>
                <a:cxn ang="0">
                  <a:pos x="18" y="105"/>
                </a:cxn>
                <a:cxn ang="0">
                  <a:pos x="129" y="84"/>
                </a:cxn>
                <a:cxn ang="0">
                  <a:pos x="54" y="138"/>
                </a:cxn>
                <a:cxn ang="0">
                  <a:pos x="57" y="126"/>
                </a:cxn>
                <a:cxn ang="0">
                  <a:pos x="84" y="42"/>
                </a:cxn>
                <a:cxn ang="0">
                  <a:pos x="57" y="126"/>
                </a:cxn>
              </a:cxnLst>
              <a:rect b="b" l="0" r="r" t="0"/>
              <a:pathLst>
                <a:path h="147" w="139">
                  <a:moveTo>
                    <a:pt x="54" y="138"/>
                  </a:moveTo>
                  <a:cubicBezTo>
                    <a:pt x="39" y="130"/>
                    <a:pt x="28" y="118"/>
                    <a:pt x="18" y="105"/>
                  </a:cubicBezTo>
                  <a:cubicBezTo>
                    <a:pt x="0" y="0"/>
                    <a:pt x="129" y="12"/>
                    <a:pt x="129" y="84"/>
                  </a:cubicBezTo>
                  <a:cubicBezTo>
                    <a:pt x="129" y="113"/>
                    <a:pt x="104" y="147"/>
                    <a:pt x="54" y="138"/>
                  </a:cubicBezTo>
                  <a:close/>
                  <a:moveTo>
                    <a:pt x="57" y="126"/>
                  </a:moveTo>
                  <a:cubicBezTo>
                    <a:pt x="111" y="141"/>
                    <a:pt x="139" y="53"/>
                    <a:pt x="84" y="42"/>
                  </a:cubicBezTo>
                  <a:cubicBezTo>
                    <a:pt x="18" y="29"/>
                    <a:pt x="19" y="115"/>
                    <a:pt x="57" y="126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58" name="Freeform 67"/>
            <p:cNvSpPr/>
            <p:nvPr/>
          </p:nvSpPr>
          <p:spPr bwMode="auto">
            <a:xfrm>
              <a:off x="4673600" y="2708275"/>
              <a:ext cx="41275" cy="47625"/>
            </a:xfrm>
            <a:custGeom>
              <a:cxnLst>
                <a:cxn ang="0">
                  <a:pos x="0" y="15"/>
                </a:cxn>
                <a:cxn ang="0">
                  <a:pos x="15" y="0"/>
                </a:cxn>
                <a:cxn ang="0">
                  <a:pos x="15" y="3"/>
                </a:cxn>
                <a:cxn ang="0">
                  <a:pos x="0" y="18"/>
                </a:cxn>
                <a:cxn ang="0">
                  <a:pos x="0" y="15"/>
                </a:cxn>
              </a:cxnLst>
              <a:rect b="b" l="0" r="r" t="0"/>
              <a:pathLst>
                <a:path h="18" w="15">
                  <a:moveTo>
                    <a:pt x="0" y="15"/>
                  </a:moveTo>
                  <a:cubicBezTo>
                    <a:pt x="4" y="9"/>
                    <a:pt x="9" y="4"/>
                    <a:pt x="15" y="0"/>
                  </a:cubicBezTo>
                  <a:cubicBezTo>
                    <a:pt x="15" y="1"/>
                    <a:pt x="15" y="2"/>
                    <a:pt x="15" y="3"/>
                  </a:cubicBezTo>
                  <a:cubicBezTo>
                    <a:pt x="11" y="9"/>
                    <a:pt x="6" y="14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lose/>
                </a:path>
              </a:pathLst>
            </a:custGeom>
            <a:solidFill>
              <a:srgbClr val="1AA3D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59" name="Freeform 68"/>
            <p:cNvSpPr>
              <a:spLocks noEditPoints="1"/>
            </p:cNvSpPr>
            <p:nvPr/>
          </p:nvSpPr>
          <p:spPr bwMode="auto">
            <a:xfrm>
              <a:off x="2751138" y="2659063"/>
              <a:ext cx="430213" cy="352425"/>
            </a:xfrm>
            <a:custGeom>
              <a:cxnLst>
                <a:cxn ang="0">
                  <a:pos x="64" y="0"/>
                </a:cxn>
                <a:cxn ang="0">
                  <a:pos x="97" y="0"/>
                </a:cxn>
                <a:cxn ang="0">
                  <a:pos x="97" y="126"/>
                </a:cxn>
                <a:cxn ang="0">
                  <a:pos x="64" y="126"/>
                </a:cxn>
                <a:cxn ang="0">
                  <a:pos x="64" y="0"/>
                </a:cxn>
                <a:cxn ang="0">
                  <a:pos x="64" y="12"/>
                </a:cxn>
                <a:cxn ang="0">
                  <a:pos x="97" y="114"/>
                </a:cxn>
                <a:cxn ang="0">
                  <a:pos x="130" y="84"/>
                </a:cxn>
                <a:cxn ang="0">
                  <a:pos x="64" y="12"/>
                </a:cxn>
              </a:cxnLst>
              <a:rect b="b" l="0" r="r" t="0"/>
              <a:pathLst>
                <a:path h="131" w="160">
                  <a:moveTo>
                    <a:pt x="64" y="0"/>
                  </a:moveTo>
                  <a:cubicBezTo>
                    <a:pt x="75" y="0"/>
                    <a:pt x="86" y="0"/>
                    <a:pt x="97" y="0"/>
                  </a:cubicBezTo>
                  <a:cubicBezTo>
                    <a:pt x="160" y="7"/>
                    <a:pt x="157" y="118"/>
                    <a:pt x="97" y="126"/>
                  </a:cubicBezTo>
                  <a:cubicBezTo>
                    <a:pt x="86" y="126"/>
                    <a:pt x="75" y="126"/>
                    <a:pt x="64" y="126"/>
                  </a:cubicBezTo>
                  <a:cubicBezTo>
                    <a:pt x="3" y="119"/>
                    <a:pt x="0" y="6"/>
                    <a:pt x="64" y="0"/>
                  </a:cubicBezTo>
                  <a:close/>
                  <a:moveTo>
                    <a:pt x="64" y="12"/>
                  </a:moveTo>
                  <a:cubicBezTo>
                    <a:pt x="8" y="25"/>
                    <a:pt x="19" y="131"/>
                    <a:pt x="97" y="114"/>
                  </a:cubicBezTo>
                  <a:cubicBezTo>
                    <a:pt x="110" y="106"/>
                    <a:pt x="121" y="96"/>
                    <a:pt x="130" y="84"/>
                  </a:cubicBezTo>
                  <a:cubicBezTo>
                    <a:pt x="139" y="29"/>
                    <a:pt x="104" y="2"/>
                    <a:pt x="64" y="12"/>
                  </a:cubicBezTo>
                  <a:close/>
                </a:path>
              </a:pathLst>
            </a:custGeom>
            <a:solidFill>
              <a:srgbClr val="54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60" name="Freeform 69"/>
            <p:cNvSpPr/>
            <p:nvPr/>
          </p:nvSpPr>
          <p:spPr bwMode="auto">
            <a:xfrm>
              <a:off x="4673600" y="2728913"/>
              <a:ext cx="325438" cy="301625"/>
            </a:xfrm>
            <a:custGeom>
              <a:cxnLst>
                <a:cxn ang="0">
                  <a:pos x="66" y="13"/>
                </a:cxn>
                <a:cxn ang="0">
                  <a:pos x="39" y="97"/>
                </a:cxn>
                <a:cxn ang="0">
                  <a:pos x="66" y="13"/>
                </a:cxn>
              </a:cxnLst>
              <a:rect b="b" l="0" r="r" t="0"/>
              <a:pathLst>
                <a:path h="112" w="120">
                  <a:moveTo>
                    <a:pt x="66" y="13"/>
                  </a:moveTo>
                  <a:cubicBezTo>
                    <a:pt x="121" y="24"/>
                    <a:pt x="93" y="112"/>
                    <a:pt x="39" y="97"/>
                  </a:cubicBezTo>
                  <a:cubicBezTo>
                    <a:pt x="1" y="86"/>
                    <a:pt x="0" y="0"/>
                    <a:pt x="6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61" name="Freeform 70"/>
            <p:cNvSpPr>
              <a:spLocks noEditPoints="1"/>
            </p:cNvSpPr>
            <p:nvPr/>
          </p:nvSpPr>
          <p:spPr bwMode="auto">
            <a:xfrm>
              <a:off x="5037138" y="2524125"/>
              <a:ext cx="406400" cy="595313"/>
            </a:xfrm>
            <a:custGeom>
              <a:cxnLst>
                <a:cxn ang="0">
                  <a:pos x="63" y="101"/>
                </a:cxn>
                <a:cxn ang="0">
                  <a:pos x="12" y="62"/>
                </a:cxn>
                <a:cxn ang="0">
                  <a:pos x="72" y="95"/>
                </a:cxn>
                <a:cxn ang="0">
                  <a:pos x="141" y="152"/>
                </a:cxn>
                <a:cxn ang="0">
                  <a:pos x="63" y="101"/>
                </a:cxn>
                <a:cxn ang="0">
                  <a:pos x="63" y="122"/>
                </a:cxn>
                <a:cxn ang="0">
                  <a:pos x="126" y="152"/>
                </a:cxn>
                <a:cxn ang="0">
                  <a:pos x="105" y="107"/>
                </a:cxn>
                <a:cxn ang="0">
                  <a:pos x="63" y="122"/>
                </a:cxn>
                <a:cxn ang="0">
                  <a:pos x="27" y="53"/>
                </a:cxn>
                <a:cxn ang="0">
                  <a:pos x="30" y="83"/>
                </a:cxn>
                <a:cxn ang="0">
                  <a:pos x="60" y="89"/>
                </a:cxn>
                <a:cxn ang="0">
                  <a:pos x="27" y="53"/>
                </a:cxn>
              </a:cxnLst>
              <a:rect b="b" l="0" r="r" t="0"/>
              <a:pathLst>
                <a:path h="221" w="151">
                  <a:moveTo>
                    <a:pt x="63" y="101"/>
                  </a:moveTo>
                  <a:cubicBezTo>
                    <a:pt x="26" y="106"/>
                    <a:pt x="10" y="87"/>
                    <a:pt x="12" y="62"/>
                  </a:cubicBezTo>
                  <a:cubicBezTo>
                    <a:pt x="16" y="0"/>
                    <a:pt x="123" y="39"/>
                    <a:pt x="72" y="95"/>
                  </a:cubicBezTo>
                  <a:cubicBezTo>
                    <a:pt x="119" y="80"/>
                    <a:pt x="151" y="114"/>
                    <a:pt x="141" y="152"/>
                  </a:cubicBezTo>
                  <a:cubicBezTo>
                    <a:pt x="124" y="221"/>
                    <a:pt x="0" y="160"/>
                    <a:pt x="63" y="101"/>
                  </a:cubicBezTo>
                  <a:close/>
                  <a:moveTo>
                    <a:pt x="63" y="122"/>
                  </a:moveTo>
                  <a:cubicBezTo>
                    <a:pt x="47" y="170"/>
                    <a:pt x="114" y="189"/>
                    <a:pt x="126" y="152"/>
                  </a:cubicBezTo>
                  <a:cubicBezTo>
                    <a:pt x="135" y="124"/>
                    <a:pt x="122" y="113"/>
                    <a:pt x="105" y="107"/>
                  </a:cubicBezTo>
                  <a:cubicBezTo>
                    <a:pt x="79" y="98"/>
                    <a:pt x="67" y="111"/>
                    <a:pt x="63" y="122"/>
                  </a:cubicBezTo>
                  <a:close/>
                  <a:moveTo>
                    <a:pt x="27" y="53"/>
                  </a:moveTo>
                  <a:cubicBezTo>
                    <a:pt x="26" y="65"/>
                    <a:pt x="27" y="75"/>
                    <a:pt x="30" y="83"/>
                  </a:cubicBezTo>
                  <a:cubicBezTo>
                    <a:pt x="39" y="86"/>
                    <a:pt x="45" y="92"/>
                    <a:pt x="60" y="89"/>
                  </a:cubicBezTo>
                  <a:cubicBezTo>
                    <a:pt x="93" y="69"/>
                    <a:pt x="52" y="22"/>
                    <a:pt x="27" y="53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62" name="Freeform 71"/>
            <p:cNvSpPr/>
            <p:nvPr/>
          </p:nvSpPr>
          <p:spPr bwMode="auto">
            <a:xfrm>
              <a:off x="6003925" y="2763838"/>
              <a:ext cx="17463" cy="80963"/>
            </a:xfrm>
            <a:custGeom>
              <a:cxnLst>
                <a:cxn ang="0">
                  <a:pos x="7" y="0"/>
                </a:cxn>
                <a:cxn ang="0">
                  <a:pos x="7" y="30"/>
                </a:cxn>
                <a:cxn ang="0">
                  <a:pos x="4" y="30"/>
                </a:cxn>
                <a:cxn ang="0">
                  <a:pos x="7" y="0"/>
                </a:cxn>
              </a:cxnLst>
              <a:rect b="b" l="0" r="r" t="0"/>
              <a:pathLst>
                <a:path h="30" w="7">
                  <a:moveTo>
                    <a:pt x="7" y="0"/>
                  </a:moveTo>
                  <a:cubicBezTo>
                    <a:pt x="7" y="10"/>
                    <a:pt x="7" y="20"/>
                    <a:pt x="7" y="30"/>
                  </a:cubicBezTo>
                  <a:cubicBezTo>
                    <a:pt x="6" y="30"/>
                    <a:pt x="5" y="30"/>
                    <a:pt x="4" y="30"/>
                  </a:cubicBezTo>
                  <a:cubicBezTo>
                    <a:pt x="6" y="21"/>
                    <a:pt x="0" y="4"/>
                    <a:pt x="7" y="0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63" name="Freeform 72"/>
            <p:cNvSpPr/>
            <p:nvPr/>
          </p:nvSpPr>
          <p:spPr bwMode="auto">
            <a:xfrm>
              <a:off x="6602413" y="2747963"/>
              <a:ext cx="339725" cy="336550"/>
            </a:xfrm>
            <a:custGeom>
              <a:cxnLst>
                <a:cxn ang="0">
                  <a:pos x="57" y="15"/>
                </a:cxn>
                <a:cxn ang="0">
                  <a:pos x="6" y="57"/>
                </a:cxn>
                <a:cxn ang="0">
                  <a:pos x="57" y="15"/>
                </a:cxn>
              </a:cxnLst>
              <a:rect b="b" l="0" r="r" t="0"/>
              <a:pathLst>
                <a:path h="125" w="125">
                  <a:moveTo>
                    <a:pt x="57" y="15"/>
                  </a:moveTo>
                  <a:cubicBezTo>
                    <a:pt x="126" y="42"/>
                    <a:pt x="19" y="125"/>
                    <a:pt x="6" y="57"/>
                  </a:cubicBezTo>
                  <a:cubicBezTo>
                    <a:pt x="0" y="26"/>
                    <a:pt x="20" y="0"/>
                    <a:pt x="57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64" name="Freeform 73"/>
            <p:cNvSpPr/>
            <p:nvPr/>
          </p:nvSpPr>
          <p:spPr bwMode="auto">
            <a:xfrm>
              <a:off x="8347075" y="2789238"/>
              <a:ext cx="87313" cy="12700"/>
            </a:xfrm>
            <a:custGeom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0" y="0"/>
                </a:cxn>
              </a:cxnLst>
              <a:rect b="b" l="0" r="r" t="0"/>
              <a:pathLst>
                <a:path h="5" w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29" y="5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88CFE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65" name="Freeform 74"/>
            <p:cNvSpPr>
              <a:spLocks noEditPoints="1"/>
            </p:cNvSpPr>
            <p:nvPr/>
          </p:nvSpPr>
          <p:spPr bwMode="auto">
            <a:xfrm>
              <a:off x="8197850" y="2794000"/>
              <a:ext cx="309563" cy="290513"/>
            </a:xfrm>
            <a:custGeom>
              <a:cxnLst>
                <a:cxn ang="0">
                  <a:pos x="73" y="13"/>
                </a:cxn>
                <a:cxn ang="0">
                  <a:pos x="79" y="91"/>
                </a:cxn>
                <a:cxn ang="0">
                  <a:pos x="73" y="13"/>
                </a:cxn>
                <a:cxn ang="0">
                  <a:pos x="73" y="79"/>
                </a:cxn>
                <a:cxn ang="0">
                  <a:pos x="73" y="28"/>
                </a:cxn>
                <a:cxn ang="0">
                  <a:pos x="73" y="79"/>
                </a:cxn>
              </a:cxnLst>
              <a:rect b="b" l="0" r="r" t="0"/>
              <a:pathLst>
                <a:path h="108" w="115">
                  <a:moveTo>
                    <a:pt x="73" y="13"/>
                  </a:moveTo>
                  <a:cubicBezTo>
                    <a:pt x="106" y="19"/>
                    <a:pt x="115" y="81"/>
                    <a:pt x="79" y="91"/>
                  </a:cubicBezTo>
                  <a:cubicBezTo>
                    <a:pt x="20" y="108"/>
                    <a:pt x="0" y="0"/>
                    <a:pt x="73" y="13"/>
                  </a:cubicBezTo>
                  <a:close/>
                  <a:moveTo>
                    <a:pt x="73" y="79"/>
                  </a:moveTo>
                  <a:cubicBezTo>
                    <a:pt x="96" y="73"/>
                    <a:pt x="96" y="36"/>
                    <a:pt x="73" y="28"/>
                  </a:cubicBezTo>
                  <a:cubicBezTo>
                    <a:pt x="27" y="11"/>
                    <a:pt x="27" y="91"/>
                    <a:pt x="73" y="79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66" name="Freeform 75"/>
            <p:cNvSpPr/>
            <p:nvPr/>
          </p:nvSpPr>
          <p:spPr bwMode="auto">
            <a:xfrm>
              <a:off x="2003425" y="2844800"/>
              <a:ext cx="79375" cy="14288"/>
            </a:xfrm>
            <a:custGeom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0" y="0"/>
                </a:cxn>
              </a:cxnLst>
              <a:rect b="b" l="0" r="r" t="0"/>
              <a:pathLst>
                <a:path h="5" w="30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27" y="5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D8EFF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67" name="Freeform 76"/>
            <p:cNvSpPr/>
            <p:nvPr/>
          </p:nvSpPr>
          <p:spPr bwMode="auto">
            <a:xfrm>
              <a:off x="8467725" y="2700338"/>
              <a:ext cx="47625" cy="193675"/>
            </a:xfrm>
            <a:custGeom>
              <a:cxnLst>
                <a:cxn ang="0">
                  <a:pos x="15" y="72"/>
                </a:cxn>
                <a:cxn ang="0">
                  <a:pos x="0" y="42"/>
                </a:cxn>
                <a:cxn ang="0">
                  <a:pos x="18" y="0"/>
                </a:cxn>
                <a:cxn ang="0">
                  <a:pos x="18" y="72"/>
                </a:cxn>
                <a:cxn ang="0">
                  <a:pos x="15" y="72"/>
                </a:cxn>
              </a:cxnLst>
              <a:rect b="b" l="0" r="r" t="0"/>
              <a:pathLst>
                <a:path h="72" w="18">
                  <a:moveTo>
                    <a:pt x="15" y="72"/>
                  </a:moveTo>
                  <a:cubicBezTo>
                    <a:pt x="14" y="58"/>
                    <a:pt x="2" y="55"/>
                    <a:pt x="0" y="42"/>
                  </a:cubicBezTo>
                  <a:cubicBezTo>
                    <a:pt x="12" y="34"/>
                    <a:pt x="13" y="15"/>
                    <a:pt x="18" y="0"/>
                  </a:cubicBezTo>
                  <a:cubicBezTo>
                    <a:pt x="18" y="24"/>
                    <a:pt x="18" y="48"/>
                    <a:pt x="18" y="72"/>
                  </a:cubicBezTo>
                  <a:cubicBezTo>
                    <a:pt x="17" y="72"/>
                    <a:pt x="16" y="72"/>
                    <a:pt x="15" y="72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68" name="Freeform 77"/>
            <p:cNvSpPr/>
            <p:nvPr/>
          </p:nvSpPr>
          <p:spPr bwMode="auto">
            <a:xfrm>
              <a:off x="2747963" y="2701925"/>
              <a:ext cx="347663" cy="358775"/>
            </a:xfrm>
            <a:custGeom>
              <a:cxnLst>
                <a:cxn ang="0">
                  <a:pos x="116" y="62"/>
                </a:cxn>
                <a:cxn ang="0">
                  <a:pos x="65" y="11"/>
                </a:cxn>
                <a:cxn ang="0">
                  <a:pos x="116" y="62"/>
                </a:cxn>
              </a:cxnLst>
              <a:rect b="b" l="0" r="r" t="0"/>
              <a:pathLst>
                <a:path h="133" w="129">
                  <a:moveTo>
                    <a:pt x="116" y="62"/>
                  </a:moveTo>
                  <a:cubicBezTo>
                    <a:pt x="90" y="133"/>
                    <a:pt x="0" y="31"/>
                    <a:pt x="65" y="11"/>
                  </a:cubicBezTo>
                  <a:cubicBezTo>
                    <a:pt x="102" y="0"/>
                    <a:pt x="129" y="26"/>
                    <a:pt x="116" y="6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69" name="Freeform 78"/>
            <p:cNvSpPr>
              <a:spLocks noEditPoints="1"/>
            </p:cNvSpPr>
            <p:nvPr/>
          </p:nvSpPr>
          <p:spPr bwMode="auto">
            <a:xfrm>
              <a:off x="4064000" y="2806700"/>
              <a:ext cx="336550" cy="320675"/>
            </a:xfrm>
            <a:custGeom>
              <a:cxnLst>
                <a:cxn ang="0">
                  <a:pos x="83" y="116"/>
                </a:cxn>
                <a:cxn ang="0">
                  <a:pos x="20" y="89"/>
                </a:cxn>
                <a:cxn ang="0">
                  <a:pos x="110" y="83"/>
                </a:cxn>
                <a:cxn ang="0">
                  <a:pos x="83" y="116"/>
                </a:cxn>
                <a:cxn ang="0">
                  <a:pos x="77" y="104"/>
                </a:cxn>
                <a:cxn ang="0">
                  <a:pos x="74" y="41"/>
                </a:cxn>
                <a:cxn ang="0">
                  <a:pos x="77" y="104"/>
                </a:cxn>
              </a:cxnLst>
              <a:rect b="b" l="0" r="r" t="0"/>
              <a:pathLst>
                <a:path h="119" w="125">
                  <a:moveTo>
                    <a:pt x="83" y="116"/>
                  </a:moveTo>
                  <a:cubicBezTo>
                    <a:pt x="44" y="119"/>
                    <a:pt x="25" y="108"/>
                    <a:pt x="20" y="89"/>
                  </a:cubicBezTo>
                  <a:cubicBezTo>
                    <a:pt x="0" y="16"/>
                    <a:pt x="125" y="0"/>
                    <a:pt x="110" y="83"/>
                  </a:cubicBezTo>
                  <a:cubicBezTo>
                    <a:pt x="107" y="99"/>
                    <a:pt x="95" y="104"/>
                    <a:pt x="83" y="116"/>
                  </a:cubicBezTo>
                  <a:close/>
                  <a:moveTo>
                    <a:pt x="77" y="104"/>
                  </a:moveTo>
                  <a:cubicBezTo>
                    <a:pt x="96" y="99"/>
                    <a:pt x="112" y="48"/>
                    <a:pt x="74" y="41"/>
                  </a:cubicBezTo>
                  <a:cubicBezTo>
                    <a:pt x="8" y="28"/>
                    <a:pt x="28" y="117"/>
                    <a:pt x="77" y="104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70" name="Freeform 79"/>
            <p:cNvSpPr/>
            <p:nvPr/>
          </p:nvSpPr>
          <p:spPr bwMode="auto">
            <a:xfrm>
              <a:off x="7983538" y="2901950"/>
              <a:ext cx="104775" cy="12700"/>
            </a:xfrm>
            <a:custGeom>
              <a:cxnLst>
                <a:cxn ang="0">
                  <a:pos x="0" y="0"/>
                </a:cxn>
                <a:cxn ang="0">
                  <a:pos x="39" y="0"/>
                </a:cxn>
                <a:cxn ang="0">
                  <a:pos x="0" y="0"/>
                </a:cxn>
              </a:cxnLst>
              <a:rect b="b" l="0" r="r" t="0"/>
              <a:pathLst>
                <a:path h="5" w="39">
                  <a:moveTo>
                    <a:pt x="0" y="0"/>
                  </a:moveTo>
                  <a:cubicBezTo>
                    <a:pt x="13" y="0"/>
                    <a:pt x="26" y="0"/>
                    <a:pt x="39" y="0"/>
                  </a:cubicBezTo>
                  <a:cubicBezTo>
                    <a:pt x="33" y="5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71" name="Freeform 80"/>
            <p:cNvSpPr/>
            <p:nvPr/>
          </p:nvSpPr>
          <p:spPr bwMode="auto">
            <a:xfrm>
              <a:off x="4084638" y="2882900"/>
              <a:ext cx="280988" cy="239713"/>
            </a:xfrm>
            <a:custGeom>
              <a:cxnLst>
                <a:cxn ang="0">
                  <a:pos x="66" y="13"/>
                </a:cxn>
                <a:cxn ang="0">
                  <a:pos x="69" y="76"/>
                </a:cxn>
                <a:cxn ang="0">
                  <a:pos x="66" y="13"/>
                </a:cxn>
              </a:cxnLst>
              <a:rect b="b" l="0" r="r" t="0"/>
              <a:pathLst>
                <a:path h="89" w="104">
                  <a:moveTo>
                    <a:pt x="66" y="13"/>
                  </a:moveTo>
                  <a:cubicBezTo>
                    <a:pt x="104" y="20"/>
                    <a:pt x="88" y="71"/>
                    <a:pt x="69" y="76"/>
                  </a:cubicBezTo>
                  <a:cubicBezTo>
                    <a:pt x="20" y="89"/>
                    <a:pt x="0" y="0"/>
                    <a:pt x="6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72" name="Freeform 81"/>
            <p:cNvSpPr/>
            <p:nvPr/>
          </p:nvSpPr>
          <p:spPr bwMode="auto">
            <a:xfrm>
              <a:off x="8507413" y="2894013"/>
              <a:ext cx="7938" cy="80963"/>
            </a:xfrm>
            <a:custGeom>
              <a:cxnLst>
                <a:cxn ang="0">
                  <a:pos x="3" y="0"/>
                </a:cxn>
                <a:cxn ang="0">
                  <a:pos x="3" y="3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3" y="0"/>
                </a:cxn>
              </a:cxnLst>
              <a:rect b="b" l="0" r="r" t="0"/>
              <a:pathLst>
                <a:path h="30" w="3">
                  <a:moveTo>
                    <a:pt x="3" y="0"/>
                  </a:moveTo>
                  <a:cubicBezTo>
                    <a:pt x="3" y="10"/>
                    <a:pt x="3" y="20"/>
                    <a:pt x="3" y="30"/>
                  </a:cubicBezTo>
                  <a:cubicBezTo>
                    <a:pt x="2" y="30"/>
                    <a:pt x="1" y="30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41B2D8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73" name="Freeform 82"/>
            <p:cNvSpPr/>
            <p:nvPr/>
          </p:nvSpPr>
          <p:spPr bwMode="auto">
            <a:xfrm>
              <a:off x="7291388" y="2952750"/>
              <a:ext cx="77788" cy="26988"/>
            </a:xfrm>
            <a:custGeom>
              <a:cxnLst>
                <a:cxn ang="0">
                  <a:pos x="2" y="2"/>
                </a:cxn>
                <a:cxn ang="0">
                  <a:pos x="29" y="2"/>
                </a:cxn>
                <a:cxn ang="0">
                  <a:pos x="29" y="5"/>
                </a:cxn>
                <a:cxn ang="0">
                  <a:pos x="14" y="8"/>
                </a:cxn>
                <a:cxn ang="0">
                  <a:pos x="2" y="2"/>
                </a:cxn>
              </a:cxnLst>
              <a:rect b="b" l="0" r="r" t="0"/>
              <a:pathLst>
                <a:path h="10" w="28">
                  <a:moveTo>
                    <a:pt x="2" y="2"/>
                  </a:moveTo>
                  <a:cubicBezTo>
                    <a:pt x="11" y="2"/>
                    <a:pt x="20" y="2"/>
                    <a:pt x="29" y="2"/>
                  </a:cubicBezTo>
                  <a:cubicBezTo>
                    <a:pt x="29" y="3"/>
                    <a:pt x="29" y="4"/>
                    <a:pt x="29" y="5"/>
                  </a:cubicBezTo>
                  <a:cubicBezTo>
                    <a:pt x="22" y="4"/>
                    <a:pt x="22" y="10"/>
                    <a:pt x="14" y="8"/>
                  </a:cubicBezTo>
                  <a:cubicBezTo>
                    <a:pt x="16" y="0"/>
                    <a:pt x="0" y="10"/>
                    <a:pt x="2" y="2"/>
                  </a:cubicBezTo>
                  <a:close/>
                </a:path>
              </a:pathLst>
            </a:custGeom>
            <a:solidFill>
              <a:srgbClr val="1AA3D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74" name="Freeform 84"/>
            <p:cNvSpPr/>
            <p:nvPr/>
          </p:nvSpPr>
          <p:spPr bwMode="auto">
            <a:xfrm>
              <a:off x="6240463" y="2998788"/>
              <a:ext cx="96838" cy="12700"/>
            </a:xfrm>
            <a:custGeom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0" y="0"/>
                </a:cxn>
              </a:cxnLst>
              <a:rect b="b" l="0" r="r" t="0"/>
              <a:pathLst>
                <a:path h="5" w="36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1" y="5"/>
                    <a:pt x="5" y="5"/>
                    <a:pt x="0" y="0"/>
                  </a:cubicBezTo>
                  <a:close/>
                </a:path>
              </a:pathLst>
            </a:custGeom>
            <a:solidFill>
              <a:srgbClr val="E9F6F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75" name="Freeform 85"/>
            <p:cNvSpPr>
              <a:spLocks noEditPoints="1"/>
            </p:cNvSpPr>
            <p:nvPr/>
          </p:nvSpPr>
          <p:spPr bwMode="auto">
            <a:xfrm>
              <a:off x="7210425" y="2963863"/>
              <a:ext cx="342900" cy="382588"/>
            </a:xfrm>
            <a:custGeom>
              <a:cxnLst>
                <a:cxn ang="0">
                  <a:pos x="44" y="4"/>
                </a:cxn>
                <a:cxn ang="0">
                  <a:pos x="59" y="1"/>
                </a:cxn>
                <a:cxn ang="0">
                  <a:pos x="122" y="55"/>
                </a:cxn>
                <a:cxn ang="0">
                  <a:pos x="5" y="55"/>
                </a:cxn>
                <a:cxn ang="0">
                  <a:pos x="44" y="4"/>
                </a:cxn>
                <a:cxn ang="0">
                  <a:pos x="80" y="16"/>
                </a:cxn>
                <a:cxn ang="0">
                  <a:pos x="20" y="43"/>
                </a:cxn>
                <a:cxn ang="0">
                  <a:pos x="47" y="103"/>
                </a:cxn>
                <a:cxn ang="0">
                  <a:pos x="80" y="16"/>
                </a:cxn>
              </a:cxnLst>
              <a:rect b="b" l="0" r="r" t="0"/>
              <a:pathLst>
                <a:path h="142" w="127">
                  <a:moveTo>
                    <a:pt x="44" y="4"/>
                  </a:moveTo>
                  <a:cubicBezTo>
                    <a:pt x="52" y="6"/>
                    <a:pt x="52" y="0"/>
                    <a:pt x="59" y="1"/>
                  </a:cubicBezTo>
                  <a:cubicBezTo>
                    <a:pt x="98" y="3"/>
                    <a:pt x="120" y="22"/>
                    <a:pt x="122" y="55"/>
                  </a:cubicBezTo>
                  <a:cubicBezTo>
                    <a:pt x="127" y="142"/>
                    <a:pt x="0" y="132"/>
                    <a:pt x="5" y="55"/>
                  </a:cubicBezTo>
                  <a:cubicBezTo>
                    <a:pt x="7" y="29"/>
                    <a:pt x="18" y="17"/>
                    <a:pt x="44" y="4"/>
                  </a:cubicBezTo>
                  <a:close/>
                  <a:moveTo>
                    <a:pt x="80" y="16"/>
                  </a:moveTo>
                  <a:cubicBezTo>
                    <a:pt x="54" y="9"/>
                    <a:pt x="32" y="23"/>
                    <a:pt x="20" y="43"/>
                  </a:cubicBezTo>
                  <a:cubicBezTo>
                    <a:pt x="15" y="77"/>
                    <a:pt x="30" y="91"/>
                    <a:pt x="47" y="103"/>
                  </a:cubicBezTo>
                  <a:cubicBezTo>
                    <a:pt x="114" y="122"/>
                    <a:pt x="126" y="29"/>
                    <a:pt x="80" y="16"/>
                  </a:cubicBezTo>
                  <a:close/>
                </a:path>
              </a:pathLst>
            </a:custGeom>
            <a:solidFill>
              <a:srgbClr val="54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76" name="Freeform 86"/>
            <p:cNvSpPr/>
            <p:nvPr/>
          </p:nvSpPr>
          <p:spPr bwMode="auto">
            <a:xfrm>
              <a:off x="633413" y="1900238"/>
              <a:ext cx="339725" cy="301625"/>
            </a:xfrm>
            <a:custGeom>
              <a:cxnLst>
                <a:cxn ang="0">
                  <a:pos x="53" y="15"/>
                </a:cxn>
                <a:cxn ang="0">
                  <a:pos x="77" y="102"/>
                </a:cxn>
                <a:cxn ang="0">
                  <a:pos x="53" y="15"/>
                </a:cxn>
              </a:cxnLst>
              <a:rect b="b" l="0" r="r" t="0"/>
              <a:pathLst>
                <a:path h="112" w="125">
                  <a:moveTo>
                    <a:pt x="53" y="15"/>
                  </a:moveTo>
                  <a:cubicBezTo>
                    <a:pt x="126" y="0"/>
                    <a:pt x="121" y="94"/>
                    <a:pt x="77" y="102"/>
                  </a:cubicBezTo>
                  <a:cubicBezTo>
                    <a:pt x="20" y="112"/>
                    <a:pt x="0" y="26"/>
                    <a:pt x="53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77" name="Freeform 87"/>
            <p:cNvSpPr/>
            <p:nvPr/>
          </p:nvSpPr>
          <p:spPr bwMode="auto">
            <a:xfrm>
              <a:off x="1965325" y="2100263"/>
              <a:ext cx="279400" cy="279400"/>
            </a:xfrm>
            <a:custGeom>
              <a:cxnLst>
                <a:cxn ang="0">
                  <a:pos x="68" y="16"/>
                </a:cxn>
                <a:cxn ang="0">
                  <a:pos x="32" y="88"/>
                </a:cxn>
                <a:cxn ang="0">
                  <a:pos x="68" y="16"/>
                </a:cxn>
              </a:cxnLst>
              <a:rect b="b" l="0" r="r" t="0"/>
              <a:pathLst>
                <a:path h="104" w="104">
                  <a:moveTo>
                    <a:pt x="68" y="16"/>
                  </a:moveTo>
                  <a:cubicBezTo>
                    <a:pt x="104" y="35"/>
                    <a:pt x="91" y="104"/>
                    <a:pt x="32" y="88"/>
                  </a:cubicBezTo>
                  <a:cubicBezTo>
                    <a:pt x="0" y="68"/>
                    <a:pt x="12" y="0"/>
                    <a:pt x="68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78" name="Freeform 88"/>
            <p:cNvSpPr/>
            <p:nvPr/>
          </p:nvSpPr>
          <p:spPr bwMode="auto">
            <a:xfrm>
              <a:off x="1563688" y="2182813"/>
              <a:ext cx="227013" cy="207963"/>
            </a:xfrm>
            <a:custGeom>
              <a:cxnLst>
                <a:cxn ang="0">
                  <a:pos x="43" y="6"/>
                </a:cxn>
                <a:cxn ang="0">
                  <a:pos x="4" y="36"/>
                </a:cxn>
                <a:cxn ang="0">
                  <a:pos x="43" y="6"/>
                </a:cxn>
              </a:cxnLst>
              <a:rect b="b" l="0" r="r" t="0"/>
              <a:pathLst>
                <a:path h="77" w="84">
                  <a:moveTo>
                    <a:pt x="43" y="6"/>
                  </a:moveTo>
                  <a:cubicBezTo>
                    <a:pt x="84" y="40"/>
                    <a:pt x="13" y="77"/>
                    <a:pt x="4" y="36"/>
                  </a:cubicBezTo>
                  <a:cubicBezTo>
                    <a:pt x="0" y="18"/>
                    <a:pt x="12" y="0"/>
                    <a:pt x="43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79" name="Freeform 89"/>
            <p:cNvSpPr/>
            <p:nvPr/>
          </p:nvSpPr>
          <p:spPr bwMode="auto">
            <a:xfrm>
              <a:off x="4443413" y="2462213"/>
              <a:ext cx="276225" cy="255588"/>
            </a:xfrm>
            <a:custGeom>
              <a:cxnLst>
                <a:cxn ang="0">
                  <a:pos x="38" y="16"/>
                </a:cxn>
                <a:cxn ang="0">
                  <a:pos x="44" y="88"/>
                </a:cxn>
                <a:cxn ang="0">
                  <a:pos x="38" y="16"/>
                </a:cxn>
              </a:cxnLst>
              <a:rect b="b" l="0" r="r" t="0"/>
              <a:pathLst>
                <a:path h="95" w="103">
                  <a:moveTo>
                    <a:pt x="38" y="16"/>
                  </a:moveTo>
                  <a:cubicBezTo>
                    <a:pt x="103" y="0"/>
                    <a:pt x="98" y="95"/>
                    <a:pt x="44" y="88"/>
                  </a:cubicBezTo>
                  <a:cubicBezTo>
                    <a:pt x="11" y="84"/>
                    <a:pt x="0" y="25"/>
                    <a:pt x="38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80" name="Freeform 90"/>
            <p:cNvSpPr/>
            <p:nvPr/>
          </p:nvSpPr>
          <p:spPr bwMode="auto">
            <a:xfrm>
              <a:off x="2411413" y="2519363"/>
              <a:ext cx="277813" cy="250825"/>
            </a:xfrm>
            <a:custGeom>
              <a:cxnLst>
                <a:cxn ang="0">
                  <a:pos x="52" y="7"/>
                </a:cxn>
                <a:cxn ang="0">
                  <a:pos x="7" y="46"/>
                </a:cxn>
                <a:cxn ang="0">
                  <a:pos x="52" y="7"/>
                </a:cxn>
              </a:cxnLst>
              <a:rect b="b" l="0" r="r" t="0"/>
              <a:pathLst>
                <a:path h="93" w="103">
                  <a:moveTo>
                    <a:pt x="52" y="7"/>
                  </a:moveTo>
                  <a:cubicBezTo>
                    <a:pt x="103" y="41"/>
                    <a:pt x="20" y="93"/>
                    <a:pt x="7" y="46"/>
                  </a:cubicBezTo>
                  <a:cubicBezTo>
                    <a:pt x="0" y="22"/>
                    <a:pt x="17" y="0"/>
                    <a:pt x="52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81" name="Freeform 91"/>
            <p:cNvSpPr/>
            <p:nvPr/>
          </p:nvSpPr>
          <p:spPr bwMode="auto">
            <a:xfrm>
              <a:off x="6562725" y="2516188"/>
              <a:ext cx="328613" cy="307975"/>
            </a:xfrm>
            <a:custGeom>
              <a:cxnLst>
                <a:cxn ang="0">
                  <a:pos x="60" y="8"/>
                </a:cxn>
                <a:cxn ang="0">
                  <a:pos x="9" y="56"/>
                </a:cxn>
                <a:cxn ang="0">
                  <a:pos x="60" y="8"/>
                </a:cxn>
              </a:cxnLst>
              <a:rect b="b" l="0" r="r" t="0"/>
              <a:pathLst>
                <a:path h="114" w="122">
                  <a:moveTo>
                    <a:pt x="60" y="8"/>
                  </a:moveTo>
                  <a:cubicBezTo>
                    <a:pt x="122" y="46"/>
                    <a:pt x="26" y="114"/>
                    <a:pt x="9" y="56"/>
                  </a:cubicBezTo>
                  <a:cubicBezTo>
                    <a:pt x="0" y="27"/>
                    <a:pt x="19" y="0"/>
                    <a:pt x="60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82" name="Freeform 92"/>
            <p:cNvSpPr/>
            <p:nvPr/>
          </p:nvSpPr>
          <p:spPr bwMode="auto">
            <a:xfrm>
              <a:off x="7845425" y="2603500"/>
              <a:ext cx="406400" cy="287338"/>
            </a:xfrm>
            <a:custGeom>
              <a:cxnLst>
                <a:cxn ang="0">
                  <a:pos x="93" y="0"/>
                </a:cxn>
                <a:cxn ang="0">
                  <a:pos x="135" y="30"/>
                </a:cxn>
                <a:cxn ang="0">
                  <a:pos x="0" y="42"/>
                </a:cxn>
                <a:cxn ang="0">
                  <a:pos x="48" y="0"/>
                </a:cxn>
                <a:cxn ang="0">
                  <a:pos x="93" y="0"/>
                </a:cxn>
              </a:cxnLst>
              <a:rect b="b" l="0" r="r" t="0"/>
              <a:pathLst>
                <a:path h="107" w="151">
                  <a:moveTo>
                    <a:pt x="93" y="0"/>
                  </a:moveTo>
                  <a:cubicBezTo>
                    <a:pt x="116" y="9"/>
                    <a:pt x="131" y="13"/>
                    <a:pt x="135" y="30"/>
                  </a:cubicBezTo>
                  <a:cubicBezTo>
                    <a:pt x="151" y="100"/>
                    <a:pt x="0" y="107"/>
                    <a:pt x="0" y="42"/>
                  </a:cubicBezTo>
                  <a:cubicBezTo>
                    <a:pt x="0" y="16"/>
                    <a:pt x="21" y="5"/>
                    <a:pt x="48" y="0"/>
                  </a:cubicBezTo>
                  <a:cubicBezTo>
                    <a:pt x="63" y="0"/>
                    <a:pt x="78" y="0"/>
                    <a:pt x="9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83" name="Freeform 93"/>
            <p:cNvSpPr/>
            <p:nvPr/>
          </p:nvSpPr>
          <p:spPr bwMode="auto">
            <a:xfrm>
              <a:off x="4065588" y="2581275"/>
              <a:ext cx="254000" cy="301625"/>
            </a:xfrm>
            <a:custGeom>
              <a:cxnLst>
                <a:cxn ang="0">
                  <a:pos x="88" y="17"/>
                </a:cxn>
                <a:cxn ang="0">
                  <a:pos x="94" y="26"/>
                </a:cxn>
                <a:cxn ang="0">
                  <a:pos x="88" y="17"/>
                </a:cxn>
              </a:cxnLst>
              <a:rect b="b" l="0" r="r" t="0"/>
              <a:pathLst>
                <a:path h="112" w="94">
                  <a:moveTo>
                    <a:pt x="88" y="17"/>
                  </a:moveTo>
                  <a:cubicBezTo>
                    <a:pt x="88" y="22"/>
                    <a:pt x="90" y="25"/>
                    <a:pt x="94" y="26"/>
                  </a:cubicBezTo>
                  <a:cubicBezTo>
                    <a:pt x="89" y="112"/>
                    <a:pt x="0" y="0"/>
                    <a:pt x="88" y="1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84" name="Freeform 94"/>
            <p:cNvSpPr/>
            <p:nvPr/>
          </p:nvSpPr>
          <p:spPr bwMode="auto">
            <a:xfrm>
              <a:off x="7475538" y="2647950"/>
              <a:ext cx="300038" cy="250825"/>
            </a:xfrm>
            <a:custGeom>
              <a:cxnLst>
                <a:cxn ang="0">
                  <a:pos x="57" y="4"/>
                </a:cxn>
                <a:cxn ang="0">
                  <a:pos x="102" y="55"/>
                </a:cxn>
                <a:cxn ang="0">
                  <a:pos x="75" y="82"/>
                </a:cxn>
                <a:cxn ang="0">
                  <a:pos x="57" y="4"/>
                </a:cxn>
              </a:cxnLst>
              <a:rect b="b" l="0" r="r" t="0"/>
              <a:pathLst>
                <a:path h="93" w="112">
                  <a:moveTo>
                    <a:pt x="57" y="4"/>
                  </a:moveTo>
                  <a:cubicBezTo>
                    <a:pt x="86" y="0"/>
                    <a:pt x="112" y="14"/>
                    <a:pt x="102" y="55"/>
                  </a:cubicBezTo>
                  <a:cubicBezTo>
                    <a:pt x="100" y="65"/>
                    <a:pt x="87" y="79"/>
                    <a:pt x="75" y="82"/>
                  </a:cubicBezTo>
                  <a:cubicBezTo>
                    <a:pt x="23" y="93"/>
                    <a:pt x="0" y="11"/>
                    <a:pt x="57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85" name="Freeform 95"/>
            <p:cNvSpPr/>
            <p:nvPr/>
          </p:nvSpPr>
          <p:spPr bwMode="auto">
            <a:xfrm>
              <a:off x="1431925" y="2665413"/>
              <a:ext cx="261938" cy="360363"/>
            </a:xfrm>
            <a:custGeom>
              <a:cxnLst>
                <a:cxn ang="0">
                  <a:pos x="86" y="28"/>
                </a:cxn>
                <a:cxn ang="0">
                  <a:pos x="95" y="70"/>
                </a:cxn>
                <a:cxn ang="0">
                  <a:pos x="86" y="28"/>
                </a:cxn>
              </a:cxnLst>
              <a:rect b="b" l="0" r="r" t="0"/>
              <a:pathLst>
                <a:path h="134" w="97">
                  <a:moveTo>
                    <a:pt x="86" y="28"/>
                  </a:moveTo>
                  <a:cubicBezTo>
                    <a:pt x="94" y="37"/>
                    <a:pt x="97" y="51"/>
                    <a:pt x="95" y="70"/>
                  </a:cubicBezTo>
                  <a:cubicBezTo>
                    <a:pt x="42" y="134"/>
                    <a:pt x="0" y="0"/>
                    <a:pt x="86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86" name="Freeform 96"/>
            <p:cNvSpPr/>
            <p:nvPr/>
          </p:nvSpPr>
          <p:spPr bwMode="auto">
            <a:xfrm>
              <a:off x="5164138" y="2789238"/>
              <a:ext cx="236538" cy="244475"/>
            </a:xfrm>
            <a:custGeom>
              <a:cxnLst>
                <a:cxn ang="0">
                  <a:pos x="58" y="9"/>
                </a:cxn>
                <a:cxn ang="0">
                  <a:pos x="79" y="54"/>
                </a:cxn>
                <a:cxn ang="0">
                  <a:pos x="16" y="24"/>
                </a:cxn>
                <a:cxn ang="0">
                  <a:pos x="58" y="9"/>
                </a:cxn>
              </a:cxnLst>
              <a:rect b="b" l="0" r="r" t="0"/>
              <a:pathLst>
                <a:path h="91" w="88">
                  <a:moveTo>
                    <a:pt x="58" y="9"/>
                  </a:moveTo>
                  <a:cubicBezTo>
                    <a:pt x="75" y="15"/>
                    <a:pt x="88" y="26"/>
                    <a:pt x="79" y="54"/>
                  </a:cubicBezTo>
                  <a:cubicBezTo>
                    <a:pt x="67" y="91"/>
                    <a:pt x="0" y="72"/>
                    <a:pt x="16" y="24"/>
                  </a:cubicBezTo>
                  <a:cubicBezTo>
                    <a:pt x="20" y="13"/>
                    <a:pt x="32" y="0"/>
                    <a:pt x="5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87" name="Freeform 97"/>
            <p:cNvSpPr/>
            <p:nvPr/>
          </p:nvSpPr>
          <p:spPr bwMode="auto">
            <a:xfrm>
              <a:off x="8270875" y="2824163"/>
              <a:ext cx="185738" cy="214313"/>
            </a:xfrm>
            <a:custGeom>
              <a:cxnLst>
                <a:cxn ang="0">
                  <a:pos x="46" y="17"/>
                </a:cxn>
                <a:cxn ang="0">
                  <a:pos x="46" y="68"/>
                </a:cxn>
                <a:cxn ang="0">
                  <a:pos x="46" y="17"/>
                </a:cxn>
              </a:cxnLst>
              <a:rect b="b" l="0" r="r" t="0"/>
              <a:pathLst>
                <a:path h="80" w="69">
                  <a:moveTo>
                    <a:pt x="46" y="17"/>
                  </a:moveTo>
                  <a:cubicBezTo>
                    <a:pt x="69" y="25"/>
                    <a:pt x="69" y="62"/>
                    <a:pt x="46" y="68"/>
                  </a:cubicBezTo>
                  <a:cubicBezTo>
                    <a:pt x="0" y="80"/>
                    <a:pt x="0" y="0"/>
                    <a:pt x="46" y="1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88" name="Freeform 98"/>
            <p:cNvSpPr/>
            <p:nvPr/>
          </p:nvSpPr>
          <p:spPr bwMode="auto">
            <a:xfrm>
              <a:off x="5916613" y="2909888"/>
              <a:ext cx="219075" cy="225425"/>
            </a:xfrm>
            <a:custGeom>
              <a:cxnLst>
                <a:cxn ang="0">
                  <a:pos x="33" y="3"/>
                </a:cxn>
                <a:cxn ang="0">
                  <a:pos x="72" y="27"/>
                </a:cxn>
                <a:cxn ang="0">
                  <a:pos x="6" y="45"/>
                </a:cxn>
                <a:cxn ang="0">
                  <a:pos x="33" y="3"/>
                </a:cxn>
              </a:cxnLst>
              <a:rect b="b" l="0" r="r" t="0"/>
              <a:pathLst>
                <a:path h="84" w="81">
                  <a:moveTo>
                    <a:pt x="33" y="3"/>
                  </a:moveTo>
                  <a:cubicBezTo>
                    <a:pt x="60" y="0"/>
                    <a:pt x="70" y="16"/>
                    <a:pt x="72" y="27"/>
                  </a:cubicBezTo>
                  <a:cubicBezTo>
                    <a:pt x="81" y="74"/>
                    <a:pt x="14" y="84"/>
                    <a:pt x="6" y="45"/>
                  </a:cubicBezTo>
                  <a:cubicBezTo>
                    <a:pt x="0" y="18"/>
                    <a:pt x="13" y="5"/>
                    <a:pt x="33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89" name="Freeform 99"/>
            <p:cNvSpPr>
              <a:spLocks noEditPoints="1"/>
            </p:cNvSpPr>
            <p:nvPr/>
          </p:nvSpPr>
          <p:spPr bwMode="auto">
            <a:xfrm>
              <a:off x="1477963" y="2117725"/>
              <a:ext cx="312738" cy="282575"/>
            </a:xfrm>
            <a:custGeom>
              <a:cxnLst>
                <a:cxn ang="0">
                  <a:pos x="48" y="18"/>
                </a:cxn>
                <a:cxn ang="0">
                  <a:pos x="78" y="90"/>
                </a:cxn>
                <a:cxn ang="0">
                  <a:pos x="48" y="18"/>
                </a:cxn>
                <a:cxn ang="0">
                  <a:pos x="36" y="60"/>
                </a:cxn>
                <a:cxn ang="0">
                  <a:pos x="75" y="30"/>
                </a:cxn>
                <a:cxn ang="0">
                  <a:pos x="36" y="60"/>
                </a:cxn>
              </a:cxnLst>
              <a:rect b="b" l="0" r="r" t="0"/>
              <a:pathLst>
                <a:path h="105" w="115">
                  <a:moveTo>
                    <a:pt x="48" y="18"/>
                  </a:moveTo>
                  <a:cubicBezTo>
                    <a:pt x="101" y="0"/>
                    <a:pt x="115" y="78"/>
                    <a:pt x="78" y="90"/>
                  </a:cubicBezTo>
                  <a:cubicBezTo>
                    <a:pt x="31" y="105"/>
                    <a:pt x="0" y="34"/>
                    <a:pt x="48" y="18"/>
                  </a:cubicBezTo>
                  <a:close/>
                  <a:moveTo>
                    <a:pt x="36" y="60"/>
                  </a:moveTo>
                  <a:cubicBezTo>
                    <a:pt x="45" y="101"/>
                    <a:pt x="116" y="64"/>
                    <a:pt x="75" y="30"/>
                  </a:cubicBezTo>
                  <a:cubicBezTo>
                    <a:pt x="44" y="24"/>
                    <a:pt x="32" y="42"/>
                    <a:pt x="36" y="60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90" name="Freeform 100"/>
            <p:cNvSpPr>
              <a:spLocks noEditPoints="1"/>
            </p:cNvSpPr>
            <p:nvPr/>
          </p:nvSpPr>
          <p:spPr bwMode="auto">
            <a:xfrm>
              <a:off x="2589213" y="2330450"/>
              <a:ext cx="409575" cy="361950"/>
            </a:xfrm>
            <a:custGeom>
              <a:cxnLst>
                <a:cxn ang="0">
                  <a:pos x="73" y="8"/>
                </a:cxn>
                <a:cxn ang="0">
                  <a:pos x="100" y="113"/>
                </a:cxn>
                <a:cxn ang="0">
                  <a:pos x="73" y="8"/>
                </a:cxn>
                <a:cxn ang="0">
                  <a:pos x="40" y="62"/>
                </a:cxn>
                <a:cxn ang="0">
                  <a:pos x="121" y="68"/>
                </a:cxn>
                <a:cxn ang="0">
                  <a:pos x="94" y="23"/>
                </a:cxn>
                <a:cxn ang="0">
                  <a:pos x="40" y="62"/>
                </a:cxn>
              </a:cxnLst>
              <a:rect b="b" l="0" r="r" t="0"/>
              <a:pathLst>
                <a:path h="134" w="152">
                  <a:moveTo>
                    <a:pt x="73" y="8"/>
                  </a:moveTo>
                  <a:cubicBezTo>
                    <a:pt x="142" y="0"/>
                    <a:pt x="152" y="99"/>
                    <a:pt x="100" y="113"/>
                  </a:cubicBezTo>
                  <a:cubicBezTo>
                    <a:pt x="22" y="134"/>
                    <a:pt x="0" y="16"/>
                    <a:pt x="73" y="8"/>
                  </a:cubicBezTo>
                  <a:close/>
                  <a:moveTo>
                    <a:pt x="40" y="62"/>
                  </a:moveTo>
                  <a:cubicBezTo>
                    <a:pt x="41" y="111"/>
                    <a:pt x="115" y="116"/>
                    <a:pt x="121" y="68"/>
                  </a:cubicBezTo>
                  <a:cubicBezTo>
                    <a:pt x="124" y="43"/>
                    <a:pt x="113" y="28"/>
                    <a:pt x="94" y="23"/>
                  </a:cubicBezTo>
                  <a:cubicBezTo>
                    <a:pt x="54" y="13"/>
                    <a:pt x="39" y="37"/>
                    <a:pt x="40" y="62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91" name="Freeform 101"/>
            <p:cNvSpPr>
              <a:spLocks noEditPoints="1"/>
            </p:cNvSpPr>
            <p:nvPr/>
          </p:nvSpPr>
          <p:spPr bwMode="auto">
            <a:xfrm>
              <a:off x="1381125" y="2379663"/>
              <a:ext cx="325438" cy="309563"/>
            </a:xfrm>
            <a:custGeom>
              <a:cxnLst>
                <a:cxn ang="0">
                  <a:pos x="42" y="14"/>
                </a:cxn>
                <a:cxn ang="0">
                  <a:pos x="54" y="92"/>
                </a:cxn>
                <a:cxn ang="0">
                  <a:pos x="42" y="14"/>
                </a:cxn>
                <a:cxn ang="0">
                  <a:pos x="27" y="59"/>
                </a:cxn>
                <a:cxn ang="0">
                  <a:pos x="60" y="26"/>
                </a:cxn>
                <a:cxn ang="0">
                  <a:pos x="27" y="59"/>
                </a:cxn>
              </a:cxnLst>
              <a:rect b="b" l="0" r="r" t="0"/>
              <a:pathLst>
                <a:path h="115" w="120">
                  <a:moveTo>
                    <a:pt x="42" y="14"/>
                  </a:moveTo>
                  <a:cubicBezTo>
                    <a:pt x="105" y="0"/>
                    <a:pt x="110" y="92"/>
                    <a:pt x="54" y="92"/>
                  </a:cubicBezTo>
                  <a:cubicBezTo>
                    <a:pt x="8" y="92"/>
                    <a:pt x="0" y="23"/>
                    <a:pt x="42" y="14"/>
                  </a:cubicBezTo>
                  <a:close/>
                  <a:moveTo>
                    <a:pt x="27" y="59"/>
                  </a:moveTo>
                  <a:cubicBezTo>
                    <a:pt x="40" y="115"/>
                    <a:pt x="121" y="36"/>
                    <a:pt x="60" y="26"/>
                  </a:cubicBezTo>
                  <a:cubicBezTo>
                    <a:pt x="38" y="22"/>
                    <a:pt x="22" y="38"/>
                    <a:pt x="27" y="59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92" name="Freeform 102"/>
            <p:cNvSpPr>
              <a:spLocks noEditPoints="1"/>
            </p:cNvSpPr>
            <p:nvPr/>
          </p:nvSpPr>
          <p:spPr bwMode="auto">
            <a:xfrm>
              <a:off x="1771650" y="2390775"/>
              <a:ext cx="601663" cy="566738"/>
            </a:xfrm>
            <a:custGeom>
              <a:cxnLst>
                <a:cxn ang="0">
                  <a:pos x="86" y="19"/>
                </a:cxn>
                <a:cxn ang="0">
                  <a:pos x="80" y="184"/>
                </a:cxn>
                <a:cxn ang="0">
                  <a:pos x="20" y="73"/>
                </a:cxn>
                <a:cxn ang="0">
                  <a:pos x="86" y="19"/>
                </a:cxn>
                <a:cxn ang="0">
                  <a:pos x="83" y="34"/>
                </a:cxn>
                <a:cxn ang="0">
                  <a:pos x="86" y="169"/>
                </a:cxn>
                <a:cxn ang="0">
                  <a:pos x="116" y="169"/>
                </a:cxn>
                <a:cxn ang="0">
                  <a:pos x="119" y="34"/>
                </a:cxn>
                <a:cxn ang="0">
                  <a:pos x="83" y="34"/>
                </a:cxn>
              </a:cxnLst>
              <a:rect b="b" l="0" r="r" t="0"/>
              <a:pathLst>
                <a:path h="211" w="224">
                  <a:moveTo>
                    <a:pt x="86" y="19"/>
                  </a:moveTo>
                  <a:cubicBezTo>
                    <a:pt x="224" y="0"/>
                    <a:pt x="207" y="211"/>
                    <a:pt x="80" y="184"/>
                  </a:cubicBezTo>
                  <a:cubicBezTo>
                    <a:pt x="48" y="177"/>
                    <a:pt x="0" y="138"/>
                    <a:pt x="20" y="73"/>
                  </a:cubicBezTo>
                  <a:cubicBezTo>
                    <a:pt x="26" y="54"/>
                    <a:pt x="52" y="24"/>
                    <a:pt x="86" y="19"/>
                  </a:cubicBezTo>
                  <a:close/>
                  <a:moveTo>
                    <a:pt x="83" y="34"/>
                  </a:moveTo>
                  <a:cubicBezTo>
                    <a:pt x="15" y="41"/>
                    <a:pt x="18" y="164"/>
                    <a:pt x="86" y="169"/>
                  </a:cubicBezTo>
                  <a:cubicBezTo>
                    <a:pt x="89" y="174"/>
                    <a:pt x="113" y="174"/>
                    <a:pt x="116" y="169"/>
                  </a:cubicBezTo>
                  <a:cubicBezTo>
                    <a:pt x="185" y="166"/>
                    <a:pt x="187" y="40"/>
                    <a:pt x="119" y="34"/>
                  </a:cubicBezTo>
                  <a:cubicBezTo>
                    <a:pt x="114" y="29"/>
                    <a:pt x="88" y="29"/>
                    <a:pt x="83" y="34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93" name="Freeform 103"/>
            <p:cNvSpPr>
              <a:spLocks noEditPoints="1"/>
            </p:cNvSpPr>
            <p:nvPr/>
          </p:nvSpPr>
          <p:spPr bwMode="auto">
            <a:xfrm>
              <a:off x="8274050" y="2449513"/>
              <a:ext cx="231775" cy="339725"/>
            </a:xfrm>
            <a:custGeom>
              <a:cxnLst>
                <a:cxn ang="0">
                  <a:pos x="27" y="126"/>
                </a:cxn>
                <a:cxn ang="0">
                  <a:pos x="27" y="0"/>
                </a:cxn>
                <a:cxn ang="0">
                  <a:pos x="60" y="0"/>
                </a:cxn>
                <a:cxn ang="0">
                  <a:pos x="60" y="126"/>
                </a:cxn>
                <a:cxn ang="0">
                  <a:pos x="27" y="126"/>
                </a:cxn>
                <a:cxn ang="0">
                  <a:pos x="63" y="42"/>
                </a:cxn>
                <a:cxn ang="0">
                  <a:pos x="36" y="12"/>
                </a:cxn>
                <a:cxn ang="0">
                  <a:pos x="24" y="42"/>
                </a:cxn>
                <a:cxn ang="0">
                  <a:pos x="24" y="90"/>
                </a:cxn>
                <a:cxn ang="0">
                  <a:pos x="51" y="114"/>
                </a:cxn>
                <a:cxn ang="0">
                  <a:pos x="63" y="75"/>
                </a:cxn>
                <a:cxn ang="0">
                  <a:pos x="63" y="42"/>
                </a:cxn>
              </a:cxnLst>
              <a:rect b="b" l="0" r="r" t="0"/>
              <a:pathLst>
                <a:path h="125" w="86">
                  <a:moveTo>
                    <a:pt x="27" y="126"/>
                  </a:moveTo>
                  <a:cubicBezTo>
                    <a:pt x="0" y="105"/>
                    <a:pt x="3" y="22"/>
                    <a:pt x="27" y="0"/>
                  </a:cubicBezTo>
                  <a:cubicBezTo>
                    <a:pt x="38" y="0"/>
                    <a:pt x="49" y="0"/>
                    <a:pt x="60" y="0"/>
                  </a:cubicBezTo>
                  <a:cubicBezTo>
                    <a:pt x="84" y="23"/>
                    <a:pt x="86" y="103"/>
                    <a:pt x="60" y="126"/>
                  </a:cubicBezTo>
                  <a:cubicBezTo>
                    <a:pt x="49" y="126"/>
                    <a:pt x="38" y="126"/>
                    <a:pt x="27" y="126"/>
                  </a:cubicBezTo>
                  <a:close/>
                  <a:moveTo>
                    <a:pt x="63" y="42"/>
                  </a:moveTo>
                  <a:cubicBezTo>
                    <a:pt x="61" y="25"/>
                    <a:pt x="58" y="9"/>
                    <a:pt x="36" y="12"/>
                  </a:cubicBezTo>
                  <a:cubicBezTo>
                    <a:pt x="28" y="18"/>
                    <a:pt x="23" y="27"/>
                    <a:pt x="24" y="42"/>
                  </a:cubicBezTo>
                  <a:cubicBezTo>
                    <a:pt x="19" y="51"/>
                    <a:pt x="19" y="81"/>
                    <a:pt x="24" y="90"/>
                  </a:cubicBezTo>
                  <a:cubicBezTo>
                    <a:pt x="25" y="106"/>
                    <a:pt x="30" y="118"/>
                    <a:pt x="51" y="114"/>
                  </a:cubicBezTo>
                  <a:cubicBezTo>
                    <a:pt x="61" y="107"/>
                    <a:pt x="64" y="93"/>
                    <a:pt x="63" y="75"/>
                  </a:cubicBezTo>
                  <a:cubicBezTo>
                    <a:pt x="68" y="71"/>
                    <a:pt x="68" y="46"/>
                    <a:pt x="63" y="42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94" name="Freeform 104"/>
            <p:cNvSpPr>
              <a:spLocks noEditPoints="1"/>
            </p:cNvSpPr>
            <p:nvPr/>
          </p:nvSpPr>
          <p:spPr bwMode="auto">
            <a:xfrm>
              <a:off x="6477000" y="2444750"/>
              <a:ext cx="511175" cy="720725"/>
            </a:xfrm>
            <a:custGeom>
              <a:cxnLst>
                <a:cxn ang="0">
                  <a:pos x="101" y="110"/>
                </a:cxn>
                <a:cxn ang="0">
                  <a:pos x="41" y="179"/>
                </a:cxn>
                <a:cxn ang="0">
                  <a:pos x="65" y="119"/>
                </a:cxn>
                <a:cxn ang="0">
                  <a:pos x="29" y="89"/>
                </a:cxn>
                <a:cxn ang="0">
                  <a:pos x="125" y="65"/>
                </a:cxn>
                <a:cxn ang="0">
                  <a:pos x="101" y="110"/>
                </a:cxn>
                <a:cxn ang="0">
                  <a:pos x="41" y="83"/>
                </a:cxn>
                <a:cxn ang="0">
                  <a:pos x="92" y="35"/>
                </a:cxn>
                <a:cxn ang="0">
                  <a:pos x="41" y="83"/>
                </a:cxn>
                <a:cxn ang="0">
                  <a:pos x="53" y="170"/>
                </a:cxn>
                <a:cxn ang="0">
                  <a:pos x="104" y="128"/>
                </a:cxn>
                <a:cxn ang="0">
                  <a:pos x="53" y="170"/>
                </a:cxn>
              </a:cxnLst>
              <a:rect b="b" l="0" r="r" t="0"/>
              <a:pathLst>
                <a:path h="268" w="190">
                  <a:moveTo>
                    <a:pt x="101" y="110"/>
                  </a:moveTo>
                  <a:cubicBezTo>
                    <a:pt x="190" y="139"/>
                    <a:pt x="92" y="268"/>
                    <a:pt x="41" y="179"/>
                  </a:cubicBezTo>
                  <a:cubicBezTo>
                    <a:pt x="38" y="148"/>
                    <a:pt x="44" y="126"/>
                    <a:pt x="65" y="119"/>
                  </a:cubicBezTo>
                  <a:cubicBezTo>
                    <a:pt x="49" y="109"/>
                    <a:pt x="34" y="103"/>
                    <a:pt x="29" y="89"/>
                  </a:cubicBezTo>
                  <a:cubicBezTo>
                    <a:pt x="0" y="10"/>
                    <a:pt x="121" y="0"/>
                    <a:pt x="125" y="65"/>
                  </a:cubicBezTo>
                  <a:cubicBezTo>
                    <a:pt x="126" y="87"/>
                    <a:pt x="118" y="96"/>
                    <a:pt x="101" y="110"/>
                  </a:cubicBezTo>
                  <a:close/>
                  <a:moveTo>
                    <a:pt x="41" y="83"/>
                  </a:moveTo>
                  <a:cubicBezTo>
                    <a:pt x="58" y="141"/>
                    <a:pt x="154" y="73"/>
                    <a:pt x="92" y="35"/>
                  </a:cubicBezTo>
                  <a:cubicBezTo>
                    <a:pt x="51" y="27"/>
                    <a:pt x="32" y="54"/>
                    <a:pt x="41" y="83"/>
                  </a:cubicBezTo>
                  <a:close/>
                  <a:moveTo>
                    <a:pt x="53" y="170"/>
                  </a:moveTo>
                  <a:cubicBezTo>
                    <a:pt x="66" y="238"/>
                    <a:pt x="173" y="155"/>
                    <a:pt x="104" y="128"/>
                  </a:cubicBezTo>
                  <a:cubicBezTo>
                    <a:pt x="67" y="113"/>
                    <a:pt x="47" y="139"/>
                    <a:pt x="53" y="170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95" name="Freeform 105"/>
            <p:cNvSpPr>
              <a:spLocks noEditPoints="1"/>
            </p:cNvSpPr>
            <p:nvPr/>
          </p:nvSpPr>
          <p:spPr bwMode="auto">
            <a:xfrm>
              <a:off x="7740650" y="2549525"/>
              <a:ext cx="527050" cy="376238"/>
            </a:xfrm>
            <a:custGeom>
              <a:cxnLst>
                <a:cxn ang="0">
                  <a:pos x="93" y="5"/>
                </a:cxn>
                <a:cxn ang="0">
                  <a:pos x="189" y="71"/>
                </a:cxn>
                <a:cxn ang="0">
                  <a:pos x="27" y="44"/>
                </a:cxn>
                <a:cxn ang="0">
                  <a:pos x="93" y="5"/>
                </a:cxn>
                <a:cxn ang="0">
                  <a:pos x="87" y="20"/>
                </a:cxn>
                <a:cxn ang="0">
                  <a:pos x="39" y="62"/>
                </a:cxn>
                <a:cxn ang="0">
                  <a:pos x="174" y="50"/>
                </a:cxn>
                <a:cxn ang="0">
                  <a:pos x="132" y="20"/>
                </a:cxn>
                <a:cxn ang="0">
                  <a:pos x="87" y="20"/>
                </a:cxn>
              </a:cxnLst>
              <a:rect b="b" l="0" r="r" t="0"/>
              <a:pathLst>
                <a:path h="140" w="196">
                  <a:moveTo>
                    <a:pt x="93" y="5"/>
                  </a:moveTo>
                  <a:cubicBezTo>
                    <a:pt x="150" y="0"/>
                    <a:pt x="196" y="22"/>
                    <a:pt x="189" y="71"/>
                  </a:cubicBezTo>
                  <a:cubicBezTo>
                    <a:pt x="179" y="137"/>
                    <a:pt x="0" y="140"/>
                    <a:pt x="27" y="44"/>
                  </a:cubicBezTo>
                  <a:cubicBezTo>
                    <a:pt x="32" y="27"/>
                    <a:pt x="60" y="8"/>
                    <a:pt x="93" y="5"/>
                  </a:cubicBezTo>
                  <a:close/>
                  <a:moveTo>
                    <a:pt x="87" y="20"/>
                  </a:moveTo>
                  <a:cubicBezTo>
                    <a:pt x="60" y="25"/>
                    <a:pt x="39" y="36"/>
                    <a:pt x="39" y="62"/>
                  </a:cubicBezTo>
                  <a:cubicBezTo>
                    <a:pt x="39" y="127"/>
                    <a:pt x="190" y="120"/>
                    <a:pt x="174" y="50"/>
                  </a:cubicBezTo>
                  <a:cubicBezTo>
                    <a:pt x="170" y="33"/>
                    <a:pt x="155" y="29"/>
                    <a:pt x="132" y="20"/>
                  </a:cubicBezTo>
                  <a:cubicBezTo>
                    <a:pt x="124" y="15"/>
                    <a:pt x="95" y="15"/>
                    <a:pt x="87" y="20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96" name="Freeform 106"/>
            <p:cNvSpPr>
              <a:spLocks noEditPoints="1"/>
            </p:cNvSpPr>
            <p:nvPr/>
          </p:nvSpPr>
          <p:spPr bwMode="auto">
            <a:xfrm>
              <a:off x="5556250" y="2559050"/>
              <a:ext cx="430213" cy="363538"/>
            </a:xfrm>
            <a:custGeom>
              <a:cxnLst>
                <a:cxn ang="0">
                  <a:pos x="65" y="4"/>
                </a:cxn>
                <a:cxn ang="0">
                  <a:pos x="125" y="43"/>
                </a:cxn>
                <a:cxn ang="0">
                  <a:pos x="20" y="40"/>
                </a:cxn>
                <a:cxn ang="0">
                  <a:pos x="65" y="4"/>
                </a:cxn>
                <a:cxn ang="0">
                  <a:pos x="32" y="52"/>
                </a:cxn>
                <a:cxn ang="0">
                  <a:pos x="98" y="28"/>
                </a:cxn>
                <a:cxn ang="0">
                  <a:pos x="32" y="52"/>
                </a:cxn>
              </a:cxnLst>
              <a:rect b="b" l="0" r="r" t="0"/>
              <a:pathLst>
                <a:path h="135" w="160">
                  <a:moveTo>
                    <a:pt x="65" y="4"/>
                  </a:moveTo>
                  <a:cubicBezTo>
                    <a:pt x="99" y="0"/>
                    <a:pt x="121" y="20"/>
                    <a:pt x="125" y="43"/>
                  </a:cubicBezTo>
                  <a:cubicBezTo>
                    <a:pt x="143" y="135"/>
                    <a:pt x="0" y="126"/>
                    <a:pt x="20" y="40"/>
                  </a:cubicBezTo>
                  <a:cubicBezTo>
                    <a:pt x="22" y="31"/>
                    <a:pt x="37" y="7"/>
                    <a:pt x="65" y="4"/>
                  </a:cubicBezTo>
                  <a:close/>
                  <a:moveTo>
                    <a:pt x="32" y="52"/>
                  </a:moveTo>
                  <a:cubicBezTo>
                    <a:pt x="26" y="132"/>
                    <a:pt x="160" y="81"/>
                    <a:pt x="98" y="28"/>
                  </a:cubicBezTo>
                  <a:cubicBezTo>
                    <a:pt x="65" y="0"/>
                    <a:pt x="34" y="30"/>
                    <a:pt x="32" y="52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97" name="Freeform 107"/>
            <p:cNvSpPr>
              <a:spLocks noEditPoints="1"/>
            </p:cNvSpPr>
            <p:nvPr/>
          </p:nvSpPr>
          <p:spPr bwMode="auto">
            <a:xfrm>
              <a:off x="3827463" y="2640013"/>
              <a:ext cx="314325" cy="282575"/>
            </a:xfrm>
            <a:custGeom>
              <a:cxnLst>
                <a:cxn ang="0">
                  <a:pos x="54" y="10"/>
                </a:cxn>
                <a:cxn ang="0">
                  <a:pos x="81" y="88"/>
                </a:cxn>
                <a:cxn ang="0">
                  <a:pos x="54" y="10"/>
                </a:cxn>
                <a:cxn ang="0">
                  <a:pos x="36" y="58"/>
                </a:cxn>
                <a:cxn ang="0">
                  <a:pos x="81" y="31"/>
                </a:cxn>
                <a:cxn ang="0">
                  <a:pos x="36" y="58"/>
                </a:cxn>
              </a:cxnLst>
              <a:rect b="b" l="0" r="r" t="0"/>
              <a:pathLst>
                <a:path h="105" w="117">
                  <a:moveTo>
                    <a:pt x="54" y="10"/>
                  </a:moveTo>
                  <a:cubicBezTo>
                    <a:pt x="113" y="0"/>
                    <a:pt x="117" y="77"/>
                    <a:pt x="81" y="88"/>
                  </a:cubicBezTo>
                  <a:cubicBezTo>
                    <a:pt x="25" y="105"/>
                    <a:pt x="0" y="19"/>
                    <a:pt x="54" y="10"/>
                  </a:cubicBezTo>
                  <a:close/>
                  <a:moveTo>
                    <a:pt x="36" y="58"/>
                  </a:moveTo>
                  <a:cubicBezTo>
                    <a:pt x="45" y="95"/>
                    <a:pt x="117" y="67"/>
                    <a:pt x="81" y="31"/>
                  </a:cubicBezTo>
                  <a:cubicBezTo>
                    <a:pt x="62" y="12"/>
                    <a:pt x="28" y="27"/>
                    <a:pt x="36" y="58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98" name="Freeform 108"/>
            <p:cNvSpPr>
              <a:spLocks noEditPoints="1"/>
            </p:cNvSpPr>
            <p:nvPr/>
          </p:nvSpPr>
          <p:spPr bwMode="auto">
            <a:xfrm>
              <a:off x="7248525" y="2952750"/>
              <a:ext cx="301625" cy="339725"/>
            </a:xfrm>
            <a:custGeom>
              <a:cxnLst>
                <a:cxn ang="0">
                  <a:pos x="33" y="107"/>
                </a:cxn>
                <a:cxn ang="0">
                  <a:pos x="6" y="47"/>
                </a:cxn>
                <a:cxn ang="0">
                  <a:pos x="66" y="20"/>
                </a:cxn>
                <a:cxn ang="0">
                  <a:pos x="33" y="107"/>
                </a:cxn>
                <a:cxn ang="0">
                  <a:pos x="45" y="95"/>
                </a:cxn>
                <a:cxn ang="0">
                  <a:pos x="69" y="41"/>
                </a:cxn>
                <a:cxn ang="0">
                  <a:pos x="45" y="95"/>
                </a:cxn>
              </a:cxnLst>
              <a:rect b="b" l="0" r="r" t="0"/>
              <a:pathLst>
                <a:path h="125" w="112">
                  <a:moveTo>
                    <a:pt x="33" y="107"/>
                  </a:moveTo>
                  <a:cubicBezTo>
                    <a:pt x="16" y="95"/>
                    <a:pt x="1" y="81"/>
                    <a:pt x="6" y="47"/>
                  </a:cubicBezTo>
                  <a:cubicBezTo>
                    <a:pt x="18" y="27"/>
                    <a:pt x="40" y="13"/>
                    <a:pt x="66" y="20"/>
                  </a:cubicBezTo>
                  <a:cubicBezTo>
                    <a:pt x="112" y="33"/>
                    <a:pt x="100" y="126"/>
                    <a:pt x="33" y="107"/>
                  </a:cubicBezTo>
                  <a:close/>
                  <a:moveTo>
                    <a:pt x="45" y="95"/>
                  </a:moveTo>
                  <a:cubicBezTo>
                    <a:pt x="80" y="99"/>
                    <a:pt x="90" y="59"/>
                    <a:pt x="69" y="41"/>
                  </a:cubicBezTo>
                  <a:cubicBezTo>
                    <a:pt x="21" y="0"/>
                    <a:pt x="0" y="90"/>
                    <a:pt x="45" y="95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899" name="Freeform 109"/>
            <p:cNvSpPr/>
            <p:nvPr/>
          </p:nvSpPr>
          <p:spPr bwMode="auto">
            <a:xfrm>
              <a:off x="7967663" y="2516188"/>
              <a:ext cx="112713" cy="14288"/>
            </a:xfrm>
            <a:custGeom>
              <a:cxnLst>
                <a:cxn ang="0">
                  <a:pos x="0" y="5"/>
                </a:cxn>
                <a:cxn ang="0">
                  <a:pos x="42" y="5"/>
                </a:cxn>
                <a:cxn ang="0">
                  <a:pos x="0" y="5"/>
                </a:cxn>
              </a:cxnLst>
              <a:rect b="b" l="0" r="r" t="0"/>
              <a:pathLst>
                <a:path h="5" w="42">
                  <a:moveTo>
                    <a:pt x="0" y="5"/>
                  </a:moveTo>
                  <a:cubicBezTo>
                    <a:pt x="7" y="0"/>
                    <a:pt x="35" y="0"/>
                    <a:pt x="42" y="5"/>
                  </a:cubicBezTo>
                  <a:cubicBezTo>
                    <a:pt x="28" y="5"/>
                    <a:pt x="14" y="5"/>
                    <a:pt x="0" y="5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00" name="Freeform 110"/>
            <p:cNvSpPr/>
            <p:nvPr/>
          </p:nvSpPr>
          <p:spPr bwMode="auto">
            <a:xfrm>
              <a:off x="1995488" y="2917825"/>
              <a:ext cx="96838" cy="12700"/>
            </a:xfrm>
            <a:custGeom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0" y="0"/>
                </a:cxn>
              </a:cxnLst>
              <a:rect b="b" l="0" r="r" t="0"/>
              <a:pathLst>
                <a:path h="5" w="36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1" y="5"/>
                    <a:pt x="5" y="5"/>
                    <a:pt x="0" y="0"/>
                  </a:cubicBezTo>
                  <a:close/>
                </a:path>
              </a:pathLst>
            </a:custGeom>
            <a:solidFill>
              <a:srgbClr val="2AA9D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</p:grpSp>
      <p:grpSp>
        <p:nvGrpSpPr>
          <p:cNvPr id="3901" name="组合 3900"/>
          <p:cNvGrpSpPr/>
          <p:nvPr/>
        </p:nvGrpSpPr>
        <p:grpSpPr>
          <a:xfrm>
            <a:off x="-192667" y="4086993"/>
            <a:ext cx="9551013" cy="1666877"/>
            <a:chOff x="601663" y="1862138"/>
            <a:chExt cx="7913687" cy="1381125"/>
          </a:xfrm>
        </p:grpSpPr>
        <p:sp>
          <p:nvSpPr>
            <p:cNvPr id="3902" name="Freeform 5"/>
            <p:cNvSpPr/>
            <p:nvPr/>
          </p:nvSpPr>
          <p:spPr bwMode="auto">
            <a:xfrm>
              <a:off x="8047038" y="2589213"/>
              <a:ext cx="80963" cy="14288"/>
            </a:xfrm>
            <a:custGeom>
              <a:cxnLst>
                <a:cxn ang="0">
                  <a:pos x="0" y="5"/>
                </a:cxn>
                <a:cxn ang="0">
                  <a:pos x="30" y="5"/>
                </a:cxn>
                <a:cxn ang="0">
                  <a:pos x="0" y="5"/>
                </a:cxn>
              </a:cxnLst>
              <a:rect b="b" l="0" r="r" t="0"/>
              <a:pathLst>
                <a:path h="5" w="30">
                  <a:moveTo>
                    <a:pt x="0" y="5"/>
                  </a:moveTo>
                  <a:cubicBezTo>
                    <a:pt x="3" y="0"/>
                    <a:pt x="27" y="0"/>
                    <a:pt x="30" y="5"/>
                  </a:cubicBezTo>
                  <a:cubicBezTo>
                    <a:pt x="20" y="5"/>
                    <a:pt x="10" y="5"/>
                    <a:pt x="0" y="5"/>
                  </a:cubicBezTo>
                  <a:close/>
                </a:path>
              </a:pathLst>
            </a:custGeom>
            <a:solidFill>
              <a:srgbClr val="19A3D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03" name="Freeform 7"/>
            <p:cNvSpPr/>
            <p:nvPr/>
          </p:nvSpPr>
          <p:spPr bwMode="auto">
            <a:xfrm>
              <a:off x="622300" y="1862138"/>
              <a:ext cx="277813" cy="355600"/>
            </a:xfrm>
            <a:custGeom>
              <a:cxnLst>
                <a:cxn ang="0">
                  <a:pos x="0" y="47"/>
                </a:cxn>
                <a:cxn ang="0">
                  <a:pos x="90" y="83"/>
                </a:cxn>
                <a:cxn ang="0">
                  <a:pos x="0" y="98"/>
                </a:cxn>
                <a:cxn ang="0">
                  <a:pos x="0" y="86"/>
                </a:cxn>
                <a:cxn ang="0">
                  <a:pos x="30" y="113"/>
                </a:cxn>
                <a:cxn ang="0">
                  <a:pos x="33" y="29"/>
                </a:cxn>
                <a:cxn ang="0">
                  <a:pos x="0" y="59"/>
                </a:cxn>
                <a:cxn ang="0">
                  <a:pos x="0" y="47"/>
                </a:cxn>
              </a:cxnLst>
              <a:rect b="b" l="0" r="r" t="0"/>
              <a:pathLst>
                <a:path h="132" w="103">
                  <a:moveTo>
                    <a:pt x="0" y="47"/>
                  </a:moveTo>
                  <a:cubicBezTo>
                    <a:pt x="32" y="0"/>
                    <a:pt x="99" y="30"/>
                    <a:pt x="90" y="83"/>
                  </a:cubicBezTo>
                  <a:cubicBezTo>
                    <a:pt x="83" y="121"/>
                    <a:pt x="24" y="132"/>
                    <a:pt x="0" y="98"/>
                  </a:cubicBezTo>
                  <a:cubicBezTo>
                    <a:pt x="0" y="94"/>
                    <a:pt x="0" y="90"/>
                    <a:pt x="0" y="86"/>
                  </a:cubicBezTo>
                  <a:cubicBezTo>
                    <a:pt x="15" y="101"/>
                    <a:pt x="17" y="110"/>
                    <a:pt x="30" y="113"/>
                  </a:cubicBezTo>
                  <a:cubicBezTo>
                    <a:pt x="99" y="128"/>
                    <a:pt x="103" y="17"/>
                    <a:pt x="33" y="29"/>
                  </a:cubicBezTo>
                  <a:cubicBezTo>
                    <a:pt x="19" y="32"/>
                    <a:pt x="10" y="44"/>
                    <a:pt x="0" y="59"/>
                  </a:cubicBezTo>
                  <a:cubicBezTo>
                    <a:pt x="0" y="55"/>
                    <a:pt x="0" y="51"/>
                    <a:pt x="0" y="47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04" name="Freeform 8"/>
            <p:cNvSpPr>
              <a:spLocks noEditPoints="1"/>
            </p:cNvSpPr>
            <p:nvPr/>
          </p:nvSpPr>
          <p:spPr bwMode="auto">
            <a:xfrm>
              <a:off x="601663" y="1908175"/>
              <a:ext cx="298450" cy="298450"/>
            </a:xfrm>
            <a:custGeom>
              <a:cxnLst>
                <a:cxn ang="0">
                  <a:pos x="8" y="42"/>
                </a:cxn>
                <a:cxn ang="0">
                  <a:pos x="41" y="12"/>
                </a:cxn>
                <a:cxn ang="0">
                  <a:pos x="38" y="96"/>
                </a:cxn>
                <a:cxn ang="0">
                  <a:pos x="8" y="69"/>
                </a:cxn>
                <a:cxn ang="0">
                  <a:pos x="8" y="42"/>
                </a:cxn>
                <a:cxn ang="0">
                  <a:pos x="50" y="93"/>
                </a:cxn>
                <a:cxn ang="0">
                  <a:pos x="41" y="18"/>
                </a:cxn>
                <a:cxn ang="0">
                  <a:pos x="50" y="93"/>
                </a:cxn>
              </a:cxnLst>
              <a:rect b="b" l="0" r="r" t="0"/>
              <a:pathLst>
                <a:path h="110" w="110">
                  <a:moveTo>
                    <a:pt x="8" y="42"/>
                  </a:moveTo>
                  <a:cubicBezTo>
                    <a:pt x="18" y="27"/>
                    <a:pt x="27" y="15"/>
                    <a:pt x="41" y="12"/>
                  </a:cubicBezTo>
                  <a:cubicBezTo>
                    <a:pt x="111" y="0"/>
                    <a:pt x="107" y="111"/>
                    <a:pt x="38" y="96"/>
                  </a:cubicBezTo>
                  <a:cubicBezTo>
                    <a:pt x="25" y="93"/>
                    <a:pt x="23" y="84"/>
                    <a:pt x="8" y="69"/>
                  </a:cubicBezTo>
                  <a:cubicBezTo>
                    <a:pt x="8" y="60"/>
                    <a:pt x="8" y="51"/>
                    <a:pt x="8" y="42"/>
                  </a:cubicBezTo>
                  <a:close/>
                  <a:moveTo>
                    <a:pt x="50" y="93"/>
                  </a:moveTo>
                  <a:cubicBezTo>
                    <a:pt x="93" y="93"/>
                    <a:pt x="107" y="6"/>
                    <a:pt x="41" y="18"/>
                  </a:cubicBezTo>
                  <a:cubicBezTo>
                    <a:pt x="0" y="26"/>
                    <a:pt x="10" y="93"/>
                    <a:pt x="50" y="93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05" name="Freeform 9"/>
            <p:cNvSpPr>
              <a:spLocks noEditPoints="1"/>
            </p:cNvSpPr>
            <p:nvPr/>
          </p:nvSpPr>
          <p:spPr bwMode="auto">
            <a:xfrm>
              <a:off x="1903413" y="2116138"/>
              <a:ext cx="298450" cy="274638"/>
            </a:xfrm>
            <a:custGeom>
              <a:cxnLst>
                <a:cxn ang="0">
                  <a:pos x="46" y="7"/>
                </a:cxn>
                <a:cxn ang="0">
                  <a:pos x="97" y="49"/>
                </a:cxn>
                <a:cxn ang="0">
                  <a:pos x="13" y="46"/>
                </a:cxn>
                <a:cxn ang="0">
                  <a:pos x="46" y="7"/>
                </a:cxn>
                <a:cxn ang="0">
                  <a:pos x="67" y="82"/>
                </a:cxn>
                <a:cxn ang="0">
                  <a:pos x="46" y="13"/>
                </a:cxn>
                <a:cxn ang="0">
                  <a:pos x="67" y="82"/>
                </a:cxn>
              </a:cxnLst>
              <a:rect b="b" l="0" r="r" t="0"/>
              <a:pathLst>
                <a:path h="102" w="110">
                  <a:moveTo>
                    <a:pt x="46" y="7"/>
                  </a:moveTo>
                  <a:cubicBezTo>
                    <a:pt x="85" y="0"/>
                    <a:pt x="98" y="22"/>
                    <a:pt x="97" y="49"/>
                  </a:cubicBezTo>
                  <a:cubicBezTo>
                    <a:pt x="95" y="102"/>
                    <a:pt x="11" y="101"/>
                    <a:pt x="13" y="46"/>
                  </a:cubicBezTo>
                  <a:cubicBezTo>
                    <a:pt x="14" y="24"/>
                    <a:pt x="26" y="10"/>
                    <a:pt x="46" y="7"/>
                  </a:cubicBezTo>
                  <a:close/>
                  <a:moveTo>
                    <a:pt x="67" y="82"/>
                  </a:moveTo>
                  <a:cubicBezTo>
                    <a:pt x="111" y="72"/>
                    <a:pt x="92" y="4"/>
                    <a:pt x="46" y="13"/>
                  </a:cubicBezTo>
                  <a:cubicBezTo>
                    <a:pt x="0" y="22"/>
                    <a:pt x="22" y="92"/>
                    <a:pt x="67" y="82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06" name="Freeform 10"/>
            <p:cNvSpPr>
              <a:spLocks noEditPoints="1"/>
            </p:cNvSpPr>
            <p:nvPr/>
          </p:nvSpPr>
          <p:spPr bwMode="auto">
            <a:xfrm>
              <a:off x="1903413" y="2109788"/>
              <a:ext cx="298450" cy="254000"/>
            </a:xfrm>
            <a:custGeom>
              <a:cxnLst>
                <a:cxn ang="0">
                  <a:pos x="46" y="15"/>
                </a:cxn>
                <a:cxn ang="0">
                  <a:pos x="67" y="84"/>
                </a:cxn>
                <a:cxn ang="0">
                  <a:pos x="46" y="15"/>
                </a:cxn>
                <a:cxn ang="0">
                  <a:pos x="58" y="81"/>
                </a:cxn>
                <a:cxn ang="0">
                  <a:pos x="76" y="24"/>
                </a:cxn>
                <a:cxn ang="0">
                  <a:pos x="58" y="81"/>
                </a:cxn>
              </a:cxnLst>
              <a:rect b="b" l="0" r="r" t="0"/>
              <a:pathLst>
                <a:path h="94" w="110">
                  <a:moveTo>
                    <a:pt x="46" y="15"/>
                  </a:moveTo>
                  <a:cubicBezTo>
                    <a:pt x="92" y="6"/>
                    <a:pt x="111" y="74"/>
                    <a:pt x="67" y="84"/>
                  </a:cubicBezTo>
                  <a:cubicBezTo>
                    <a:pt x="22" y="94"/>
                    <a:pt x="0" y="24"/>
                    <a:pt x="46" y="15"/>
                  </a:cubicBezTo>
                  <a:close/>
                  <a:moveTo>
                    <a:pt x="58" y="81"/>
                  </a:moveTo>
                  <a:cubicBezTo>
                    <a:pt x="83" y="79"/>
                    <a:pt x="93" y="47"/>
                    <a:pt x="76" y="24"/>
                  </a:cubicBezTo>
                  <a:cubicBezTo>
                    <a:pt x="14" y="0"/>
                    <a:pt x="13" y="85"/>
                    <a:pt x="58" y="81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07" name="Freeform 11"/>
            <p:cNvSpPr>
              <a:spLocks noEditPoints="1"/>
            </p:cNvSpPr>
            <p:nvPr/>
          </p:nvSpPr>
          <p:spPr bwMode="auto">
            <a:xfrm>
              <a:off x="1481138" y="2139950"/>
              <a:ext cx="214313" cy="207963"/>
            </a:xfrm>
            <a:custGeom>
              <a:cxnLst>
                <a:cxn ang="0">
                  <a:pos x="26" y="22"/>
                </a:cxn>
                <a:cxn ang="0">
                  <a:pos x="41" y="76"/>
                </a:cxn>
                <a:cxn ang="0">
                  <a:pos x="26" y="22"/>
                </a:cxn>
                <a:cxn ang="0">
                  <a:pos x="41" y="70"/>
                </a:cxn>
                <a:cxn ang="0">
                  <a:pos x="32" y="25"/>
                </a:cxn>
                <a:cxn ang="0">
                  <a:pos x="41" y="70"/>
                </a:cxn>
              </a:cxnLst>
              <a:rect b="b" l="0" r="r" t="0"/>
              <a:pathLst>
                <a:path h="77" w="80">
                  <a:moveTo>
                    <a:pt x="26" y="22"/>
                  </a:moveTo>
                  <a:cubicBezTo>
                    <a:pt x="71" y="0"/>
                    <a:pt x="80" y="74"/>
                    <a:pt x="41" y="76"/>
                  </a:cubicBezTo>
                  <a:cubicBezTo>
                    <a:pt x="12" y="77"/>
                    <a:pt x="0" y="35"/>
                    <a:pt x="26" y="22"/>
                  </a:cubicBezTo>
                  <a:close/>
                  <a:moveTo>
                    <a:pt x="41" y="70"/>
                  </a:moveTo>
                  <a:cubicBezTo>
                    <a:pt x="69" y="68"/>
                    <a:pt x="70" y="15"/>
                    <a:pt x="32" y="25"/>
                  </a:cubicBezTo>
                  <a:cubicBezTo>
                    <a:pt x="5" y="33"/>
                    <a:pt x="21" y="71"/>
                    <a:pt x="41" y="70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08" name="Freeform 12"/>
            <p:cNvSpPr>
              <a:spLocks noEditPoints="1"/>
            </p:cNvSpPr>
            <p:nvPr/>
          </p:nvSpPr>
          <p:spPr bwMode="auto">
            <a:xfrm>
              <a:off x="1457325" y="2144713"/>
              <a:ext cx="211138" cy="293688"/>
            </a:xfrm>
            <a:custGeom>
              <a:cxnLst>
                <a:cxn ang="0">
                  <a:pos x="41" y="23"/>
                </a:cxn>
                <a:cxn ang="0">
                  <a:pos x="50" y="68"/>
                </a:cxn>
                <a:cxn ang="0">
                  <a:pos x="41" y="23"/>
                </a:cxn>
                <a:cxn ang="0">
                  <a:pos x="65" y="38"/>
                </a:cxn>
                <a:cxn ang="0">
                  <a:pos x="65" y="38"/>
                </a:cxn>
              </a:cxnLst>
              <a:rect b="b" l="0" r="r" t="0"/>
              <a:pathLst>
                <a:path h="109" w="79">
                  <a:moveTo>
                    <a:pt x="41" y="23"/>
                  </a:moveTo>
                  <a:cubicBezTo>
                    <a:pt x="79" y="13"/>
                    <a:pt x="78" y="66"/>
                    <a:pt x="50" y="68"/>
                  </a:cubicBezTo>
                  <a:cubicBezTo>
                    <a:pt x="30" y="69"/>
                    <a:pt x="14" y="31"/>
                    <a:pt x="41" y="23"/>
                  </a:cubicBezTo>
                  <a:close/>
                  <a:moveTo>
                    <a:pt x="65" y="38"/>
                  </a:moveTo>
                  <a:cubicBezTo>
                    <a:pt x="0" y="0"/>
                    <a:pt x="56" y="109"/>
                    <a:pt x="65" y="38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09" name="Freeform 13"/>
            <p:cNvSpPr/>
            <p:nvPr/>
          </p:nvSpPr>
          <p:spPr bwMode="auto">
            <a:xfrm>
              <a:off x="1457325" y="2144713"/>
              <a:ext cx="174625" cy="293688"/>
            </a:xfrm>
            <a:custGeom>
              <a:cxnLst>
                <a:cxn ang="0">
                  <a:pos x="65" y="38"/>
                </a:cxn>
                <a:cxn ang="0">
                  <a:pos x="65" y="38"/>
                </a:cxn>
              </a:cxnLst>
              <a:rect b="b" l="0" r="r" t="0"/>
              <a:pathLst>
                <a:path h="109" w="65">
                  <a:moveTo>
                    <a:pt x="65" y="38"/>
                  </a:moveTo>
                  <a:cubicBezTo>
                    <a:pt x="56" y="109"/>
                    <a:pt x="0" y="0"/>
                    <a:pt x="65" y="3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10" name="Freeform 14"/>
            <p:cNvSpPr>
              <a:spLocks noEditPoints="1"/>
            </p:cNvSpPr>
            <p:nvPr/>
          </p:nvSpPr>
          <p:spPr bwMode="auto">
            <a:xfrm>
              <a:off x="973138" y="2201863"/>
              <a:ext cx="368300" cy="341313"/>
            </a:xfrm>
            <a:custGeom>
              <a:cxnLst>
                <a:cxn ang="0">
                  <a:pos x="74" y="11"/>
                </a:cxn>
                <a:cxn ang="0">
                  <a:pos x="122" y="44"/>
                </a:cxn>
                <a:cxn ang="0">
                  <a:pos x="74" y="11"/>
                </a:cxn>
                <a:cxn ang="0">
                  <a:pos x="62" y="62"/>
                </a:cxn>
                <a:cxn ang="0">
                  <a:pos x="107" y="20"/>
                </a:cxn>
                <a:cxn ang="0">
                  <a:pos x="62" y="62"/>
                </a:cxn>
              </a:cxnLst>
              <a:rect b="b" l="0" r="r" t="0"/>
              <a:pathLst>
                <a:path h="127" w="137">
                  <a:moveTo>
                    <a:pt x="74" y="11"/>
                  </a:moveTo>
                  <a:cubicBezTo>
                    <a:pt x="106" y="0"/>
                    <a:pt x="122" y="19"/>
                    <a:pt x="122" y="44"/>
                  </a:cubicBezTo>
                  <a:cubicBezTo>
                    <a:pt x="122" y="127"/>
                    <a:pt x="0" y="37"/>
                    <a:pt x="74" y="11"/>
                  </a:cubicBezTo>
                  <a:close/>
                  <a:moveTo>
                    <a:pt x="62" y="62"/>
                  </a:moveTo>
                  <a:cubicBezTo>
                    <a:pt x="90" y="91"/>
                    <a:pt x="137" y="50"/>
                    <a:pt x="107" y="20"/>
                  </a:cubicBezTo>
                  <a:cubicBezTo>
                    <a:pt x="75" y="5"/>
                    <a:pt x="47" y="30"/>
                    <a:pt x="62" y="62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11" name="Freeform 15"/>
            <p:cNvSpPr>
              <a:spLocks noEditPoints="1"/>
            </p:cNvSpPr>
            <p:nvPr/>
          </p:nvSpPr>
          <p:spPr bwMode="auto">
            <a:xfrm>
              <a:off x="1087438" y="2214563"/>
              <a:ext cx="254000" cy="231775"/>
            </a:xfrm>
            <a:custGeom>
              <a:cxnLst>
                <a:cxn ang="0">
                  <a:pos x="64" y="15"/>
                </a:cxn>
                <a:cxn ang="0">
                  <a:pos x="19" y="57"/>
                </a:cxn>
                <a:cxn ang="0">
                  <a:pos x="64" y="15"/>
                </a:cxn>
                <a:cxn ang="0">
                  <a:pos x="67" y="48"/>
                </a:cxn>
                <a:cxn ang="0">
                  <a:pos x="28" y="18"/>
                </a:cxn>
                <a:cxn ang="0">
                  <a:pos x="67" y="48"/>
                </a:cxn>
              </a:cxnLst>
              <a:rect b="b" l="0" r="r" t="0"/>
              <a:pathLst>
                <a:path h="86" w="94">
                  <a:moveTo>
                    <a:pt x="64" y="15"/>
                  </a:moveTo>
                  <a:cubicBezTo>
                    <a:pt x="94" y="45"/>
                    <a:pt x="47" y="86"/>
                    <a:pt x="19" y="57"/>
                  </a:cubicBezTo>
                  <a:cubicBezTo>
                    <a:pt x="4" y="25"/>
                    <a:pt x="32" y="0"/>
                    <a:pt x="64" y="15"/>
                  </a:cubicBezTo>
                  <a:close/>
                  <a:moveTo>
                    <a:pt x="67" y="48"/>
                  </a:moveTo>
                  <a:cubicBezTo>
                    <a:pt x="73" y="29"/>
                    <a:pt x="56" y="6"/>
                    <a:pt x="28" y="18"/>
                  </a:cubicBezTo>
                  <a:cubicBezTo>
                    <a:pt x="0" y="54"/>
                    <a:pt x="57" y="81"/>
                    <a:pt x="67" y="48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12" name="Freeform 16"/>
            <p:cNvSpPr/>
            <p:nvPr/>
          </p:nvSpPr>
          <p:spPr bwMode="auto">
            <a:xfrm>
              <a:off x="1087438" y="2232025"/>
              <a:ext cx="196850" cy="201613"/>
            </a:xfrm>
            <a:custGeom>
              <a:cxnLst>
                <a:cxn ang="0">
                  <a:pos x="28" y="12"/>
                </a:cxn>
                <a:cxn ang="0">
                  <a:pos x="67" y="42"/>
                </a:cxn>
                <a:cxn ang="0">
                  <a:pos x="28" y="12"/>
                </a:cxn>
              </a:cxnLst>
              <a:rect b="b" l="0" r="r" t="0"/>
              <a:pathLst>
                <a:path h="75" w="73">
                  <a:moveTo>
                    <a:pt x="28" y="12"/>
                  </a:moveTo>
                  <a:cubicBezTo>
                    <a:pt x="56" y="0"/>
                    <a:pt x="73" y="23"/>
                    <a:pt x="67" y="42"/>
                  </a:cubicBezTo>
                  <a:cubicBezTo>
                    <a:pt x="57" y="75"/>
                    <a:pt x="0" y="48"/>
                    <a:pt x="28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13" name="Freeform 17"/>
            <p:cNvSpPr>
              <a:spLocks noEditPoints="1"/>
            </p:cNvSpPr>
            <p:nvPr/>
          </p:nvSpPr>
          <p:spPr bwMode="auto">
            <a:xfrm>
              <a:off x="2647950" y="2352675"/>
              <a:ext cx="246063" cy="322263"/>
            </a:xfrm>
            <a:custGeom>
              <a:cxnLst>
                <a:cxn ang="0">
                  <a:pos x="27" y="15"/>
                </a:cxn>
                <a:cxn ang="0">
                  <a:pos x="90" y="57"/>
                </a:cxn>
                <a:cxn ang="0">
                  <a:pos x="0" y="57"/>
                </a:cxn>
                <a:cxn ang="0">
                  <a:pos x="27" y="15"/>
                </a:cxn>
                <a:cxn ang="0">
                  <a:pos x="6" y="57"/>
                </a:cxn>
                <a:cxn ang="0">
                  <a:pos x="84" y="51"/>
                </a:cxn>
                <a:cxn ang="0">
                  <a:pos x="30" y="21"/>
                </a:cxn>
                <a:cxn ang="0">
                  <a:pos x="6" y="57"/>
                </a:cxn>
              </a:cxnLst>
              <a:rect b="b" l="0" r="r" t="0"/>
              <a:pathLst>
                <a:path h="120" w="91">
                  <a:moveTo>
                    <a:pt x="27" y="15"/>
                  </a:moveTo>
                  <a:cubicBezTo>
                    <a:pt x="68" y="0"/>
                    <a:pt x="91" y="27"/>
                    <a:pt x="90" y="57"/>
                  </a:cubicBezTo>
                  <a:cubicBezTo>
                    <a:pt x="89" y="109"/>
                    <a:pt x="2" y="120"/>
                    <a:pt x="0" y="57"/>
                  </a:cubicBezTo>
                  <a:cubicBezTo>
                    <a:pt x="0" y="42"/>
                    <a:pt x="8" y="22"/>
                    <a:pt x="27" y="15"/>
                  </a:cubicBezTo>
                  <a:close/>
                  <a:moveTo>
                    <a:pt x="6" y="57"/>
                  </a:moveTo>
                  <a:cubicBezTo>
                    <a:pt x="7" y="107"/>
                    <a:pt x="89" y="107"/>
                    <a:pt x="84" y="51"/>
                  </a:cubicBezTo>
                  <a:cubicBezTo>
                    <a:pt x="82" y="28"/>
                    <a:pt x="58" y="11"/>
                    <a:pt x="30" y="21"/>
                  </a:cubicBezTo>
                  <a:cubicBezTo>
                    <a:pt x="9" y="29"/>
                    <a:pt x="6" y="46"/>
                    <a:pt x="6" y="57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14" name="Freeform 18"/>
            <p:cNvSpPr>
              <a:spLocks noEditPoints="1"/>
            </p:cNvSpPr>
            <p:nvPr/>
          </p:nvSpPr>
          <p:spPr bwMode="auto">
            <a:xfrm>
              <a:off x="2643188" y="2363788"/>
              <a:ext cx="250825" cy="276225"/>
            </a:xfrm>
            <a:custGeom>
              <a:cxnLst>
                <a:cxn ang="0">
                  <a:pos x="32" y="17"/>
                </a:cxn>
                <a:cxn ang="0">
                  <a:pos x="86" y="47"/>
                </a:cxn>
                <a:cxn ang="0">
                  <a:pos x="8" y="53"/>
                </a:cxn>
                <a:cxn ang="0">
                  <a:pos x="32" y="17"/>
                </a:cxn>
                <a:cxn ang="0">
                  <a:pos x="50" y="86"/>
                </a:cxn>
                <a:cxn ang="0">
                  <a:pos x="62" y="23"/>
                </a:cxn>
                <a:cxn ang="0">
                  <a:pos x="50" y="86"/>
                </a:cxn>
              </a:cxnLst>
              <a:rect b="b" l="0" r="r" t="0"/>
              <a:pathLst>
                <a:path h="103" w="93">
                  <a:moveTo>
                    <a:pt x="32" y="17"/>
                  </a:moveTo>
                  <a:cubicBezTo>
                    <a:pt x="60" y="7"/>
                    <a:pt x="84" y="24"/>
                    <a:pt x="86" y="47"/>
                  </a:cubicBezTo>
                  <a:cubicBezTo>
                    <a:pt x="91" y="103"/>
                    <a:pt x="9" y="103"/>
                    <a:pt x="8" y="53"/>
                  </a:cubicBezTo>
                  <a:cubicBezTo>
                    <a:pt x="8" y="42"/>
                    <a:pt x="11" y="25"/>
                    <a:pt x="32" y="17"/>
                  </a:cubicBezTo>
                  <a:close/>
                  <a:moveTo>
                    <a:pt x="50" y="86"/>
                  </a:moveTo>
                  <a:cubicBezTo>
                    <a:pt x="80" y="84"/>
                    <a:pt x="93" y="36"/>
                    <a:pt x="62" y="23"/>
                  </a:cubicBezTo>
                  <a:cubicBezTo>
                    <a:pt x="7" y="0"/>
                    <a:pt x="0" y="89"/>
                    <a:pt x="50" y="86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15" name="Freeform 19"/>
            <p:cNvSpPr>
              <a:spLocks noEditPoints="1"/>
            </p:cNvSpPr>
            <p:nvPr/>
          </p:nvSpPr>
          <p:spPr bwMode="auto">
            <a:xfrm>
              <a:off x="2979738" y="2336800"/>
              <a:ext cx="266700" cy="306388"/>
            </a:xfrm>
            <a:custGeom>
              <a:cxnLst>
                <a:cxn ang="0">
                  <a:pos x="12" y="81"/>
                </a:cxn>
                <a:cxn ang="0">
                  <a:pos x="84" y="78"/>
                </a:cxn>
                <a:cxn ang="0">
                  <a:pos x="12" y="81"/>
                </a:cxn>
                <a:cxn ang="0">
                  <a:pos x="36" y="96"/>
                </a:cxn>
                <a:cxn ang="0">
                  <a:pos x="69" y="39"/>
                </a:cxn>
                <a:cxn ang="0">
                  <a:pos x="36" y="96"/>
                </a:cxn>
              </a:cxnLst>
              <a:rect b="b" l="0" r="r" t="0"/>
              <a:pathLst>
                <a:path h="114" w="99">
                  <a:moveTo>
                    <a:pt x="12" y="81"/>
                  </a:moveTo>
                  <a:cubicBezTo>
                    <a:pt x="0" y="0"/>
                    <a:pt x="99" y="24"/>
                    <a:pt x="84" y="78"/>
                  </a:cubicBezTo>
                  <a:cubicBezTo>
                    <a:pt x="78" y="99"/>
                    <a:pt x="25" y="114"/>
                    <a:pt x="12" y="81"/>
                  </a:cubicBezTo>
                  <a:close/>
                  <a:moveTo>
                    <a:pt x="36" y="96"/>
                  </a:moveTo>
                  <a:cubicBezTo>
                    <a:pt x="68" y="105"/>
                    <a:pt x="92" y="69"/>
                    <a:pt x="69" y="39"/>
                  </a:cubicBezTo>
                  <a:cubicBezTo>
                    <a:pt x="18" y="12"/>
                    <a:pt x="0" y="86"/>
                    <a:pt x="36" y="96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16" name="Freeform 20"/>
            <p:cNvSpPr>
              <a:spLocks noEditPoints="1"/>
            </p:cNvSpPr>
            <p:nvPr/>
          </p:nvSpPr>
          <p:spPr bwMode="auto">
            <a:xfrm>
              <a:off x="2941638" y="2368550"/>
              <a:ext cx="285750" cy="301625"/>
            </a:xfrm>
            <a:custGeom>
              <a:cxnLst>
                <a:cxn ang="0">
                  <a:pos x="83" y="27"/>
                </a:cxn>
                <a:cxn ang="0">
                  <a:pos x="50" y="84"/>
                </a:cxn>
                <a:cxn ang="0">
                  <a:pos x="83" y="27"/>
                </a:cxn>
                <a:cxn ang="0">
                  <a:pos x="89" y="51"/>
                </a:cxn>
                <a:cxn ang="0">
                  <a:pos x="47" y="30"/>
                </a:cxn>
                <a:cxn ang="0">
                  <a:pos x="89" y="51"/>
                </a:cxn>
              </a:cxnLst>
              <a:rect b="b" l="0" r="r" t="0"/>
              <a:pathLst>
                <a:path h="112" w="105">
                  <a:moveTo>
                    <a:pt x="83" y="27"/>
                  </a:moveTo>
                  <a:cubicBezTo>
                    <a:pt x="106" y="57"/>
                    <a:pt x="82" y="93"/>
                    <a:pt x="50" y="84"/>
                  </a:cubicBezTo>
                  <a:cubicBezTo>
                    <a:pt x="14" y="74"/>
                    <a:pt x="32" y="0"/>
                    <a:pt x="83" y="27"/>
                  </a:cubicBezTo>
                  <a:close/>
                  <a:moveTo>
                    <a:pt x="89" y="51"/>
                  </a:moveTo>
                  <a:cubicBezTo>
                    <a:pt x="88" y="34"/>
                    <a:pt x="68" y="18"/>
                    <a:pt x="47" y="30"/>
                  </a:cubicBezTo>
                  <a:cubicBezTo>
                    <a:pt x="0" y="56"/>
                    <a:pt x="92" y="112"/>
                    <a:pt x="89" y="51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17" name="Freeform 21"/>
            <p:cNvSpPr>
              <a:spLocks noEditPoints="1"/>
            </p:cNvSpPr>
            <p:nvPr/>
          </p:nvSpPr>
          <p:spPr bwMode="auto">
            <a:xfrm>
              <a:off x="1360488" y="2417763"/>
              <a:ext cx="263525" cy="255588"/>
            </a:xfrm>
            <a:custGeom>
              <a:cxnLst>
                <a:cxn ang="0">
                  <a:pos x="59" y="15"/>
                </a:cxn>
                <a:cxn ang="0">
                  <a:pos x="11" y="51"/>
                </a:cxn>
                <a:cxn ang="0">
                  <a:pos x="59" y="15"/>
                </a:cxn>
                <a:cxn ang="0">
                  <a:pos x="26" y="63"/>
                </a:cxn>
                <a:cxn ang="0">
                  <a:pos x="59" y="24"/>
                </a:cxn>
                <a:cxn ang="0">
                  <a:pos x="26" y="63"/>
                </a:cxn>
              </a:cxnLst>
              <a:rect b="b" l="0" r="r" t="0"/>
              <a:pathLst>
                <a:path h="95" w="98">
                  <a:moveTo>
                    <a:pt x="59" y="15"/>
                  </a:moveTo>
                  <a:cubicBezTo>
                    <a:pt x="98" y="58"/>
                    <a:pt x="22" y="95"/>
                    <a:pt x="11" y="51"/>
                  </a:cubicBezTo>
                  <a:cubicBezTo>
                    <a:pt x="5" y="27"/>
                    <a:pt x="25" y="1"/>
                    <a:pt x="59" y="15"/>
                  </a:cubicBezTo>
                  <a:close/>
                  <a:moveTo>
                    <a:pt x="26" y="63"/>
                  </a:moveTo>
                  <a:cubicBezTo>
                    <a:pt x="57" y="71"/>
                    <a:pt x="69" y="48"/>
                    <a:pt x="59" y="24"/>
                  </a:cubicBezTo>
                  <a:cubicBezTo>
                    <a:pt x="31" y="0"/>
                    <a:pt x="0" y="42"/>
                    <a:pt x="26" y="63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18" name="Freeform 22"/>
            <p:cNvSpPr>
              <a:spLocks noEditPoints="1"/>
            </p:cNvSpPr>
            <p:nvPr/>
          </p:nvSpPr>
          <p:spPr bwMode="auto">
            <a:xfrm>
              <a:off x="1360488" y="2417763"/>
              <a:ext cx="185738" cy="190500"/>
            </a:xfrm>
            <a:custGeom>
              <a:cxnLst>
                <a:cxn ang="0">
                  <a:pos x="59" y="24"/>
                </a:cxn>
                <a:cxn ang="0">
                  <a:pos x="26" y="63"/>
                </a:cxn>
                <a:cxn ang="0">
                  <a:pos x="59" y="24"/>
                </a:cxn>
                <a:cxn ang="0">
                  <a:pos x="38" y="60"/>
                </a:cxn>
                <a:cxn ang="0">
                  <a:pos x="50" y="24"/>
                </a:cxn>
                <a:cxn ang="0">
                  <a:pos x="38" y="60"/>
                </a:cxn>
              </a:cxnLst>
              <a:rect b="b" l="0" r="r" t="0"/>
              <a:pathLst>
                <a:path h="71" w="69">
                  <a:moveTo>
                    <a:pt x="59" y="24"/>
                  </a:moveTo>
                  <a:cubicBezTo>
                    <a:pt x="69" y="48"/>
                    <a:pt x="57" y="71"/>
                    <a:pt x="26" y="63"/>
                  </a:cubicBezTo>
                  <a:cubicBezTo>
                    <a:pt x="0" y="42"/>
                    <a:pt x="31" y="0"/>
                    <a:pt x="59" y="24"/>
                  </a:cubicBezTo>
                  <a:close/>
                  <a:moveTo>
                    <a:pt x="38" y="60"/>
                  </a:moveTo>
                  <a:cubicBezTo>
                    <a:pt x="56" y="63"/>
                    <a:pt x="67" y="39"/>
                    <a:pt x="50" y="24"/>
                  </a:cubicBezTo>
                  <a:cubicBezTo>
                    <a:pt x="11" y="16"/>
                    <a:pt x="18" y="57"/>
                    <a:pt x="38" y="60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19" name="Freeform 23"/>
            <p:cNvSpPr/>
            <p:nvPr/>
          </p:nvSpPr>
          <p:spPr bwMode="auto">
            <a:xfrm>
              <a:off x="1389063" y="2460625"/>
              <a:ext cx="150813" cy="125413"/>
            </a:xfrm>
            <a:custGeom>
              <a:cxnLst>
                <a:cxn ang="0">
                  <a:pos x="39" y="8"/>
                </a:cxn>
                <a:cxn ang="0">
                  <a:pos x="27" y="44"/>
                </a:cxn>
                <a:cxn ang="0">
                  <a:pos x="39" y="8"/>
                </a:cxn>
              </a:cxnLst>
              <a:rect b="b" l="0" r="r" t="0"/>
              <a:pathLst>
                <a:path h="47" w="56">
                  <a:moveTo>
                    <a:pt x="39" y="8"/>
                  </a:moveTo>
                  <a:cubicBezTo>
                    <a:pt x="56" y="23"/>
                    <a:pt x="45" y="47"/>
                    <a:pt x="27" y="44"/>
                  </a:cubicBezTo>
                  <a:cubicBezTo>
                    <a:pt x="7" y="41"/>
                    <a:pt x="0" y="0"/>
                    <a:pt x="39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20" name="Freeform 24"/>
            <p:cNvSpPr>
              <a:spLocks noEditPoints="1"/>
            </p:cNvSpPr>
            <p:nvPr/>
          </p:nvSpPr>
          <p:spPr bwMode="auto">
            <a:xfrm>
              <a:off x="1749425" y="2427288"/>
              <a:ext cx="538163" cy="568325"/>
            </a:xfrm>
            <a:custGeom>
              <a:cxnLst>
                <a:cxn ang="0">
                  <a:pos x="67" y="23"/>
                </a:cxn>
                <a:cxn ang="0">
                  <a:pos x="160" y="62"/>
                </a:cxn>
                <a:cxn ang="0">
                  <a:pos x="16" y="80"/>
                </a:cxn>
                <a:cxn ang="0">
                  <a:pos x="67" y="23"/>
                </a:cxn>
                <a:cxn ang="0">
                  <a:pos x="22" y="77"/>
                </a:cxn>
                <a:cxn ang="0">
                  <a:pos x="157" y="113"/>
                </a:cxn>
                <a:cxn ang="0">
                  <a:pos x="22" y="77"/>
                </a:cxn>
              </a:cxnLst>
              <a:rect b="b" l="0" r="r" t="0"/>
              <a:pathLst>
                <a:path h="211" w="200">
                  <a:moveTo>
                    <a:pt x="67" y="23"/>
                  </a:moveTo>
                  <a:cubicBezTo>
                    <a:pt x="109" y="10"/>
                    <a:pt x="148" y="27"/>
                    <a:pt x="160" y="62"/>
                  </a:cubicBezTo>
                  <a:cubicBezTo>
                    <a:pt x="200" y="175"/>
                    <a:pt x="0" y="211"/>
                    <a:pt x="16" y="80"/>
                  </a:cubicBezTo>
                  <a:cubicBezTo>
                    <a:pt x="19" y="55"/>
                    <a:pt x="35" y="33"/>
                    <a:pt x="67" y="23"/>
                  </a:cubicBezTo>
                  <a:close/>
                  <a:moveTo>
                    <a:pt x="22" y="77"/>
                  </a:moveTo>
                  <a:cubicBezTo>
                    <a:pt x="9" y="161"/>
                    <a:pt x="128" y="188"/>
                    <a:pt x="157" y="113"/>
                  </a:cubicBezTo>
                  <a:cubicBezTo>
                    <a:pt x="179" y="3"/>
                    <a:pt x="34" y="0"/>
                    <a:pt x="22" y="77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21" name="Freeform 25"/>
            <p:cNvSpPr>
              <a:spLocks noEditPoints="1"/>
            </p:cNvSpPr>
            <p:nvPr/>
          </p:nvSpPr>
          <p:spPr bwMode="auto">
            <a:xfrm>
              <a:off x="1739900" y="2427288"/>
              <a:ext cx="492125" cy="506413"/>
            </a:xfrm>
            <a:custGeom>
              <a:cxnLst>
                <a:cxn ang="0">
                  <a:pos x="161" y="113"/>
                </a:cxn>
                <a:cxn ang="0">
                  <a:pos x="26" y="77"/>
                </a:cxn>
                <a:cxn ang="0">
                  <a:pos x="161" y="113"/>
                </a:cxn>
                <a:cxn ang="0">
                  <a:pos x="107" y="155"/>
                </a:cxn>
                <a:cxn ang="0">
                  <a:pos x="83" y="29"/>
                </a:cxn>
                <a:cxn ang="0">
                  <a:pos x="107" y="155"/>
                </a:cxn>
              </a:cxnLst>
              <a:rect b="b" l="0" r="r" t="0"/>
              <a:pathLst>
                <a:path h="188" w="183">
                  <a:moveTo>
                    <a:pt x="161" y="113"/>
                  </a:moveTo>
                  <a:cubicBezTo>
                    <a:pt x="132" y="188"/>
                    <a:pt x="13" y="161"/>
                    <a:pt x="26" y="77"/>
                  </a:cubicBezTo>
                  <a:cubicBezTo>
                    <a:pt x="38" y="0"/>
                    <a:pt x="183" y="3"/>
                    <a:pt x="161" y="113"/>
                  </a:cubicBezTo>
                  <a:close/>
                  <a:moveTo>
                    <a:pt x="107" y="155"/>
                  </a:moveTo>
                  <a:cubicBezTo>
                    <a:pt x="177" y="143"/>
                    <a:pt x="171" y="18"/>
                    <a:pt x="83" y="29"/>
                  </a:cubicBezTo>
                  <a:cubicBezTo>
                    <a:pt x="0" y="40"/>
                    <a:pt x="30" y="168"/>
                    <a:pt x="107" y="155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22" name="Freeform 26"/>
            <p:cNvSpPr>
              <a:spLocks noEditPoints="1"/>
            </p:cNvSpPr>
            <p:nvPr/>
          </p:nvSpPr>
          <p:spPr bwMode="auto">
            <a:xfrm>
              <a:off x="8312150" y="2468563"/>
              <a:ext cx="203200" cy="488950"/>
            </a:xfrm>
            <a:custGeom>
              <a:cxnLst>
                <a:cxn ang="0">
                  <a:pos x="76" y="92"/>
                </a:cxn>
                <a:cxn ang="0">
                  <a:pos x="55" y="5"/>
                </a:cxn>
                <a:cxn ang="0">
                  <a:pos x="76" y="32"/>
                </a:cxn>
                <a:cxn ang="0">
                  <a:pos x="76" y="92"/>
                </a:cxn>
                <a:cxn ang="0">
                  <a:pos x="70" y="38"/>
                </a:cxn>
                <a:cxn ang="0">
                  <a:pos x="58" y="11"/>
                </a:cxn>
                <a:cxn ang="0">
                  <a:pos x="61" y="107"/>
                </a:cxn>
                <a:cxn ang="0">
                  <a:pos x="70" y="83"/>
                </a:cxn>
                <a:cxn ang="0">
                  <a:pos x="70" y="38"/>
                </a:cxn>
              </a:cxnLst>
              <a:rect b="b" l="0" r="r" t="0"/>
              <a:pathLst>
                <a:path h="182" w="76">
                  <a:moveTo>
                    <a:pt x="76" y="92"/>
                  </a:moveTo>
                  <a:cubicBezTo>
                    <a:pt x="34" y="182"/>
                    <a:pt x="0" y="0"/>
                    <a:pt x="55" y="5"/>
                  </a:cubicBezTo>
                  <a:cubicBezTo>
                    <a:pt x="72" y="7"/>
                    <a:pt x="68" y="17"/>
                    <a:pt x="76" y="32"/>
                  </a:cubicBezTo>
                  <a:cubicBezTo>
                    <a:pt x="76" y="52"/>
                    <a:pt x="76" y="72"/>
                    <a:pt x="76" y="92"/>
                  </a:cubicBezTo>
                  <a:close/>
                  <a:moveTo>
                    <a:pt x="70" y="38"/>
                  </a:moveTo>
                  <a:cubicBezTo>
                    <a:pt x="69" y="26"/>
                    <a:pt x="65" y="17"/>
                    <a:pt x="58" y="11"/>
                  </a:cubicBezTo>
                  <a:cubicBezTo>
                    <a:pt x="23" y="8"/>
                    <a:pt x="20" y="114"/>
                    <a:pt x="61" y="107"/>
                  </a:cubicBezTo>
                  <a:cubicBezTo>
                    <a:pt x="66" y="101"/>
                    <a:pt x="71" y="95"/>
                    <a:pt x="70" y="83"/>
                  </a:cubicBezTo>
                  <a:cubicBezTo>
                    <a:pt x="75" y="75"/>
                    <a:pt x="75" y="46"/>
                    <a:pt x="70" y="38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23" name="Freeform 27"/>
            <p:cNvSpPr>
              <a:spLocks noEditPoints="1"/>
            </p:cNvSpPr>
            <p:nvPr/>
          </p:nvSpPr>
          <p:spPr bwMode="auto">
            <a:xfrm>
              <a:off x="746125" y="2435225"/>
              <a:ext cx="258763" cy="336550"/>
            </a:xfrm>
            <a:custGeom>
              <a:cxnLst>
                <a:cxn ang="0">
                  <a:pos x="83" y="71"/>
                </a:cxn>
                <a:cxn ang="0">
                  <a:pos x="68" y="20"/>
                </a:cxn>
                <a:cxn ang="0">
                  <a:pos x="83" y="71"/>
                </a:cxn>
                <a:cxn ang="0">
                  <a:pos x="47" y="77"/>
                </a:cxn>
                <a:cxn ang="0">
                  <a:pos x="50" y="26"/>
                </a:cxn>
                <a:cxn ang="0">
                  <a:pos x="47" y="77"/>
                </a:cxn>
              </a:cxnLst>
              <a:rect b="b" l="0" r="r" t="0"/>
              <a:pathLst>
                <a:path h="125" w="96">
                  <a:moveTo>
                    <a:pt x="83" y="71"/>
                  </a:moveTo>
                  <a:cubicBezTo>
                    <a:pt x="27" y="125"/>
                    <a:pt x="0" y="0"/>
                    <a:pt x="68" y="20"/>
                  </a:cubicBezTo>
                  <a:cubicBezTo>
                    <a:pt x="83" y="24"/>
                    <a:pt x="92" y="47"/>
                    <a:pt x="83" y="71"/>
                  </a:cubicBezTo>
                  <a:close/>
                  <a:moveTo>
                    <a:pt x="47" y="77"/>
                  </a:moveTo>
                  <a:cubicBezTo>
                    <a:pt x="88" y="90"/>
                    <a:pt x="96" y="16"/>
                    <a:pt x="50" y="26"/>
                  </a:cubicBezTo>
                  <a:cubicBezTo>
                    <a:pt x="25" y="31"/>
                    <a:pt x="27" y="71"/>
                    <a:pt x="47" y="77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24" name="Freeform 28"/>
            <p:cNvSpPr>
              <a:spLocks noEditPoints="1"/>
            </p:cNvSpPr>
            <p:nvPr/>
          </p:nvSpPr>
          <p:spPr bwMode="auto">
            <a:xfrm>
              <a:off x="814388" y="2479675"/>
              <a:ext cx="190500" cy="198438"/>
            </a:xfrm>
            <a:custGeom>
              <a:cxnLst>
                <a:cxn ang="0">
                  <a:pos x="25" y="10"/>
                </a:cxn>
                <a:cxn ang="0">
                  <a:pos x="22" y="61"/>
                </a:cxn>
                <a:cxn ang="0">
                  <a:pos x="25" y="10"/>
                </a:cxn>
                <a:cxn ang="0">
                  <a:pos x="10" y="34"/>
                </a:cxn>
                <a:cxn ang="0">
                  <a:pos x="52" y="43"/>
                </a:cxn>
                <a:cxn ang="0">
                  <a:pos x="10" y="34"/>
                </a:cxn>
              </a:cxnLst>
              <a:rect b="b" l="0" r="r" t="0"/>
              <a:pathLst>
                <a:path h="74" w="71">
                  <a:moveTo>
                    <a:pt x="25" y="10"/>
                  </a:moveTo>
                  <a:cubicBezTo>
                    <a:pt x="71" y="0"/>
                    <a:pt x="63" y="74"/>
                    <a:pt x="22" y="61"/>
                  </a:cubicBezTo>
                  <a:cubicBezTo>
                    <a:pt x="2" y="55"/>
                    <a:pt x="0" y="15"/>
                    <a:pt x="25" y="10"/>
                  </a:cubicBezTo>
                  <a:close/>
                  <a:moveTo>
                    <a:pt x="10" y="34"/>
                  </a:moveTo>
                  <a:cubicBezTo>
                    <a:pt x="9" y="53"/>
                    <a:pt x="39" y="65"/>
                    <a:pt x="52" y="43"/>
                  </a:cubicBezTo>
                  <a:cubicBezTo>
                    <a:pt x="57" y="4"/>
                    <a:pt x="11" y="11"/>
                    <a:pt x="10" y="34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25" name="Freeform 29"/>
            <p:cNvSpPr>
              <a:spLocks noEditPoints="1"/>
            </p:cNvSpPr>
            <p:nvPr/>
          </p:nvSpPr>
          <p:spPr bwMode="auto">
            <a:xfrm>
              <a:off x="4432300" y="2460625"/>
              <a:ext cx="274638" cy="303213"/>
            </a:xfrm>
            <a:custGeom>
              <a:cxnLst>
                <a:cxn ang="0">
                  <a:pos x="39" y="17"/>
                </a:cxn>
                <a:cxn ang="0">
                  <a:pos x="93" y="62"/>
                </a:cxn>
                <a:cxn ang="0">
                  <a:pos x="12" y="50"/>
                </a:cxn>
                <a:cxn ang="0">
                  <a:pos x="39" y="17"/>
                </a:cxn>
                <a:cxn ang="0">
                  <a:pos x="45" y="89"/>
                </a:cxn>
                <a:cxn ang="0">
                  <a:pos x="75" y="26"/>
                </a:cxn>
                <a:cxn ang="0">
                  <a:pos x="45" y="89"/>
                </a:cxn>
              </a:cxnLst>
              <a:rect b="b" l="0" r="r" t="0"/>
              <a:pathLst>
                <a:path h="113" w="102">
                  <a:moveTo>
                    <a:pt x="39" y="17"/>
                  </a:moveTo>
                  <a:cubicBezTo>
                    <a:pt x="76" y="5"/>
                    <a:pt x="97" y="31"/>
                    <a:pt x="93" y="62"/>
                  </a:cubicBezTo>
                  <a:cubicBezTo>
                    <a:pt x="88" y="107"/>
                    <a:pt x="6" y="113"/>
                    <a:pt x="12" y="50"/>
                  </a:cubicBezTo>
                  <a:cubicBezTo>
                    <a:pt x="13" y="39"/>
                    <a:pt x="21" y="23"/>
                    <a:pt x="39" y="17"/>
                  </a:cubicBezTo>
                  <a:close/>
                  <a:moveTo>
                    <a:pt x="45" y="89"/>
                  </a:moveTo>
                  <a:cubicBezTo>
                    <a:pt x="80" y="95"/>
                    <a:pt x="102" y="56"/>
                    <a:pt x="75" y="26"/>
                  </a:cubicBezTo>
                  <a:cubicBezTo>
                    <a:pt x="14" y="0"/>
                    <a:pt x="0" y="81"/>
                    <a:pt x="45" y="89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26" name="Freeform 30"/>
            <p:cNvSpPr>
              <a:spLocks noEditPoints="1"/>
            </p:cNvSpPr>
            <p:nvPr/>
          </p:nvSpPr>
          <p:spPr bwMode="auto">
            <a:xfrm>
              <a:off x="8364538" y="2489200"/>
              <a:ext cx="142875" cy="285750"/>
            </a:xfrm>
            <a:custGeom>
              <a:cxnLst>
                <a:cxn ang="0">
                  <a:pos x="50" y="75"/>
                </a:cxn>
                <a:cxn ang="0">
                  <a:pos x="41" y="99"/>
                </a:cxn>
                <a:cxn ang="0">
                  <a:pos x="38" y="3"/>
                </a:cxn>
                <a:cxn ang="0">
                  <a:pos x="50" y="30"/>
                </a:cxn>
                <a:cxn ang="0">
                  <a:pos x="50" y="75"/>
                </a:cxn>
                <a:cxn ang="0">
                  <a:pos x="20" y="63"/>
                </a:cxn>
                <a:cxn ang="0">
                  <a:pos x="32" y="93"/>
                </a:cxn>
                <a:cxn ang="0">
                  <a:pos x="32" y="9"/>
                </a:cxn>
                <a:cxn ang="0">
                  <a:pos x="20" y="33"/>
                </a:cxn>
                <a:cxn ang="0">
                  <a:pos x="20" y="63"/>
                </a:cxn>
              </a:cxnLst>
              <a:rect b="b" l="0" r="r" t="0"/>
              <a:pathLst>
                <a:path h="105" w="52">
                  <a:moveTo>
                    <a:pt x="50" y="75"/>
                  </a:moveTo>
                  <a:cubicBezTo>
                    <a:pt x="51" y="87"/>
                    <a:pt x="46" y="93"/>
                    <a:pt x="41" y="99"/>
                  </a:cubicBezTo>
                  <a:cubicBezTo>
                    <a:pt x="0" y="106"/>
                    <a:pt x="3" y="0"/>
                    <a:pt x="38" y="3"/>
                  </a:cubicBezTo>
                  <a:cubicBezTo>
                    <a:pt x="45" y="9"/>
                    <a:pt x="49" y="18"/>
                    <a:pt x="50" y="30"/>
                  </a:cubicBezTo>
                  <a:cubicBezTo>
                    <a:pt x="50" y="45"/>
                    <a:pt x="50" y="60"/>
                    <a:pt x="50" y="75"/>
                  </a:cubicBezTo>
                  <a:close/>
                  <a:moveTo>
                    <a:pt x="20" y="63"/>
                  </a:moveTo>
                  <a:cubicBezTo>
                    <a:pt x="20" y="77"/>
                    <a:pt x="19" y="92"/>
                    <a:pt x="32" y="93"/>
                  </a:cubicBezTo>
                  <a:cubicBezTo>
                    <a:pt x="53" y="82"/>
                    <a:pt x="52" y="20"/>
                    <a:pt x="32" y="9"/>
                  </a:cubicBezTo>
                  <a:cubicBezTo>
                    <a:pt x="22" y="11"/>
                    <a:pt x="23" y="24"/>
                    <a:pt x="20" y="33"/>
                  </a:cubicBezTo>
                  <a:cubicBezTo>
                    <a:pt x="15" y="36"/>
                    <a:pt x="15" y="60"/>
                    <a:pt x="20" y="63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27" name="Freeform 31"/>
            <p:cNvSpPr>
              <a:spLocks noEditPoints="1"/>
            </p:cNvSpPr>
            <p:nvPr/>
          </p:nvSpPr>
          <p:spPr bwMode="auto">
            <a:xfrm>
              <a:off x="4432300" y="2460625"/>
              <a:ext cx="301625" cy="255588"/>
            </a:xfrm>
            <a:custGeom>
              <a:cxnLst>
                <a:cxn ang="0">
                  <a:pos x="75" y="26"/>
                </a:cxn>
                <a:cxn ang="0">
                  <a:pos x="45" y="89"/>
                </a:cxn>
                <a:cxn ang="0">
                  <a:pos x="75" y="26"/>
                </a:cxn>
                <a:cxn ang="0">
                  <a:pos x="24" y="68"/>
                </a:cxn>
                <a:cxn ang="0">
                  <a:pos x="75" y="77"/>
                </a:cxn>
                <a:cxn ang="0">
                  <a:pos x="24" y="68"/>
                </a:cxn>
              </a:cxnLst>
              <a:rect b="b" l="0" r="r" t="0"/>
              <a:pathLst>
                <a:path h="95" w="112">
                  <a:moveTo>
                    <a:pt x="75" y="26"/>
                  </a:moveTo>
                  <a:cubicBezTo>
                    <a:pt x="102" y="56"/>
                    <a:pt x="80" y="95"/>
                    <a:pt x="45" y="89"/>
                  </a:cubicBezTo>
                  <a:cubicBezTo>
                    <a:pt x="0" y="81"/>
                    <a:pt x="14" y="0"/>
                    <a:pt x="75" y="26"/>
                  </a:cubicBezTo>
                  <a:close/>
                  <a:moveTo>
                    <a:pt x="24" y="68"/>
                  </a:moveTo>
                  <a:cubicBezTo>
                    <a:pt x="29" y="82"/>
                    <a:pt x="57" y="90"/>
                    <a:pt x="75" y="77"/>
                  </a:cubicBezTo>
                  <a:cubicBezTo>
                    <a:pt x="112" y="16"/>
                    <a:pt x="3" y="10"/>
                    <a:pt x="24" y="68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28" name="Freeform 32"/>
            <p:cNvSpPr>
              <a:spLocks noEditPoints="1"/>
            </p:cNvSpPr>
            <p:nvPr/>
          </p:nvSpPr>
          <p:spPr bwMode="auto">
            <a:xfrm>
              <a:off x="2336800" y="2511425"/>
              <a:ext cx="279400" cy="258763"/>
            </a:xfrm>
            <a:custGeom>
              <a:cxnLst>
                <a:cxn ang="0">
                  <a:pos x="41" y="10"/>
                </a:cxn>
                <a:cxn ang="0">
                  <a:pos x="50" y="76"/>
                </a:cxn>
                <a:cxn ang="0">
                  <a:pos x="41" y="10"/>
                </a:cxn>
                <a:cxn ang="0">
                  <a:pos x="23" y="52"/>
                </a:cxn>
                <a:cxn ang="0">
                  <a:pos x="62" y="16"/>
                </a:cxn>
                <a:cxn ang="0">
                  <a:pos x="23" y="52"/>
                </a:cxn>
              </a:cxnLst>
              <a:rect b="b" l="0" r="r" t="0"/>
              <a:pathLst>
                <a:path h="96" w="104">
                  <a:moveTo>
                    <a:pt x="41" y="10"/>
                  </a:moveTo>
                  <a:cubicBezTo>
                    <a:pt x="98" y="0"/>
                    <a:pt x="84" y="75"/>
                    <a:pt x="50" y="76"/>
                  </a:cubicBezTo>
                  <a:cubicBezTo>
                    <a:pt x="16" y="77"/>
                    <a:pt x="0" y="17"/>
                    <a:pt x="41" y="10"/>
                  </a:cubicBezTo>
                  <a:close/>
                  <a:moveTo>
                    <a:pt x="23" y="52"/>
                  </a:moveTo>
                  <a:cubicBezTo>
                    <a:pt x="35" y="96"/>
                    <a:pt x="104" y="49"/>
                    <a:pt x="62" y="16"/>
                  </a:cubicBezTo>
                  <a:cubicBezTo>
                    <a:pt x="28" y="9"/>
                    <a:pt x="18" y="33"/>
                    <a:pt x="23" y="52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29" name="Freeform 33"/>
            <p:cNvSpPr>
              <a:spLocks noEditPoints="1"/>
            </p:cNvSpPr>
            <p:nvPr/>
          </p:nvSpPr>
          <p:spPr bwMode="auto">
            <a:xfrm>
              <a:off x="6554788" y="2506663"/>
              <a:ext cx="303213" cy="257175"/>
            </a:xfrm>
            <a:custGeom>
              <a:cxnLst>
                <a:cxn ang="0">
                  <a:pos x="48" y="12"/>
                </a:cxn>
                <a:cxn ang="0">
                  <a:pos x="63" y="90"/>
                </a:cxn>
                <a:cxn ang="0">
                  <a:pos x="48" y="12"/>
                </a:cxn>
                <a:cxn ang="0">
                  <a:pos x="45" y="81"/>
                </a:cxn>
                <a:cxn ang="0">
                  <a:pos x="48" y="18"/>
                </a:cxn>
                <a:cxn ang="0">
                  <a:pos x="45" y="81"/>
                </a:cxn>
              </a:cxnLst>
              <a:rect b="b" l="0" r="r" t="0"/>
              <a:pathLst>
                <a:path h="96" w="113">
                  <a:moveTo>
                    <a:pt x="48" y="12"/>
                  </a:moveTo>
                  <a:cubicBezTo>
                    <a:pt x="113" y="0"/>
                    <a:pt x="102" y="86"/>
                    <a:pt x="63" y="90"/>
                  </a:cubicBezTo>
                  <a:cubicBezTo>
                    <a:pt x="21" y="94"/>
                    <a:pt x="0" y="21"/>
                    <a:pt x="48" y="12"/>
                  </a:cubicBezTo>
                  <a:close/>
                  <a:moveTo>
                    <a:pt x="45" y="81"/>
                  </a:moveTo>
                  <a:cubicBezTo>
                    <a:pt x="98" y="96"/>
                    <a:pt x="111" y="3"/>
                    <a:pt x="48" y="18"/>
                  </a:cubicBezTo>
                  <a:cubicBezTo>
                    <a:pt x="12" y="26"/>
                    <a:pt x="28" y="76"/>
                    <a:pt x="45" y="81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30" name="Freeform 34"/>
            <p:cNvSpPr>
              <a:spLocks noEditPoints="1"/>
            </p:cNvSpPr>
            <p:nvPr/>
          </p:nvSpPr>
          <p:spPr bwMode="auto">
            <a:xfrm>
              <a:off x="2344738" y="2535238"/>
              <a:ext cx="271463" cy="234950"/>
            </a:xfrm>
            <a:custGeom>
              <a:cxnLst>
                <a:cxn ang="0">
                  <a:pos x="59" y="7"/>
                </a:cxn>
                <a:cxn ang="0">
                  <a:pos x="20" y="43"/>
                </a:cxn>
                <a:cxn ang="0">
                  <a:pos x="59" y="7"/>
                </a:cxn>
                <a:cxn ang="0">
                  <a:pos x="68" y="40"/>
                </a:cxn>
                <a:cxn ang="0">
                  <a:pos x="32" y="13"/>
                </a:cxn>
                <a:cxn ang="0">
                  <a:pos x="68" y="40"/>
                </a:cxn>
              </a:cxnLst>
              <a:rect b="b" l="0" r="r" t="0"/>
              <a:pathLst>
                <a:path h="87" w="100">
                  <a:moveTo>
                    <a:pt x="59" y="7"/>
                  </a:moveTo>
                  <a:cubicBezTo>
                    <a:pt x="101" y="40"/>
                    <a:pt x="32" y="87"/>
                    <a:pt x="20" y="43"/>
                  </a:cubicBezTo>
                  <a:cubicBezTo>
                    <a:pt x="15" y="24"/>
                    <a:pt x="25" y="0"/>
                    <a:pt x="59" y="7"/>
                  </a:cubicBezTo>
                  <a:close/>
                  <a:moveTo>
                    <a:pt x="68" y="40"/>
                  </a:moveTo>
                  <a:cubicBezTo>
                    <a:pt x="72" y="25"/>
                    <a:pt x="61" y="7"/>
                    <a:pt x="32" y="13"/>
                  </a:cubicBezTo>
                  <a:cubicBezTo>
                    <a:pt x="0" y="45"/>
                    <a:pt x="60" y="73"/>
                    <a:pt x="68" y="40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31" name="Freeform 35"/>
            <p:cNvSpPr>
              <a:spLocks noEditPoints="1"/>
            </p:cNvSpPr>
            <p:nvPr/>
          </p:nvSpPr>
          <p:spPr bwMode="auto">
            <a:xfrm>
              <a:off x="6578600" y="2514600"/>
              <a:ext cx="274638" cy="257175"/>
            </a:xfrm>
            <a:custGeom>
              <a:cxnLst>
                <a:cxn ang="0">
                  <a:pos x="39" y="15"/>
                </a:cxn>
                <a:cxn ang="0">
                  <a:pos x="36" y="78"/>
                </a:cxn>
                <a:cxn ang="0">
                  <a:pos x="39" y="15"/>
                </a:cxn>
                <a:cxn ang="0">
                  <a:pos x="27" y="27"/>
                </a:cxn>
                <a:cxn ang="0">
                  <a:pos x="75" y="60"/>
                </a:cxn>
                <a:cxn ang="0">
                  <a:pos x="27" y="27"/>
                </a:cxn>
              </a:cxnLst>
              <a:rect b="b" l="0" r="r" t="0"/>
              <a:pathLst>
                <a:path h="96" w="102">
                  <a:moveTo>
                    <a:pt x="39" y="15"/>
                  </a:moveTo>
                  <a:cubicBezTo>
                    <a:pt x="102" y="0"/>
                    <a:pt x="89" y="93"/>
                    <a:pt x="36" y="78"/>
                  </a:cubicBezTo>
                  <a:cubicBezTo>
                    <a:pt x="19" y="73"/>
                    <a:pt x="3" y="23"/>
                    <a:pt x="39" y="15"/>
                  </a:cubicBezTo>
                  <a:close/>
                  <a:moveTo>
                    <a:pt x="27" y="27"/>
                  </a:moveTo>
                  <a:cubicBezTo>
                    <a:pt x="0" y="60"/>
                    <a:pt x="59" y="96"/>
                    <a:pt x="75" y="60"/>
                  </a:cubicBezTo>
                  <a:cubicBezTo>
                    <a:pt x="83" y="15"/>
                    <a:pt x="44" y="7"/>
                    <a:pt x="27" y="27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32" name="Freeform 36"/>
            <p:cNvSpPr>
              <a:spLocks noEditPoints="1"/>
            </p:cNvSpPr>
            <p:nvPr/>
          </p:nvSpPr>
          <p:spPr bwMode="auto">
            <a:xfrm>
              <a:off x="7104063" y="2500313"/>
              <a:ext cx="555625" cy="541338"/>
            </a:xfrm>
            <a:custGeom>
              <a:cxnLst>
                <a:cxn ang="0">
                  <a:pos x="78" y="47"/>
                </a:cxn>
                <a:cxn ang="0">
                  <a:pos x="156" y="86"/>
                </a:cxn>
                <a:cxn ang="0">
                  <a:pos x="48" y="116"/>
                </a:cxn>
                <a:cxn ang="0">
                  <a:pos x="48" y="92"/>
                </a:cxn>
                <a:cxn ang="0">
                  <a:pos x="78" y="47"/>
                </a:cxn>
                <a:cxn ang="0">
                  <a:pos x="54" y="113"/>
                </a:cxn>
                <a:cxn ang="0">
                  <a:pos x="117" y="50"/>
                </a:cxn>
                <a:cxn ang="0">
                  <a:pos x="78" y="53"/>
                </a:cxn>
                <a:cxn ang="0">
                  <a:pos x="48" y="38"/>
                </a:cxn>
                <a:cxn ang="0">
                  <a:pos x="33" y="68"/>
                </a:cxn>
                <a:cxn ang="0">
                  <a:pos x="54" y="83"/>
                </a:cxn>
                <a:cxn ang="0">
                  <a:pos x="54" y="113"/>
                </a:cxn>
              </a:cxnLst>
              <a:rect b="b" l="0" r="r" t="0"/>
              <a:pathLst>
                <a:path h="201" w="206">
                  <a:moveTo>
                    <a:pt x="78" y="47"/>
                  </a:moveTo>
                  <a:cubicBezTo>
                    <a:pt x="120" y="35"/>
                    <a:pt x="151" y="57"/>
                    <a:pt x="156" y="86"/>
                  </a:cubicBezTo>
                  <a:cubicBezTo>
                    <a:pt x="167" y="153"/>
                    <a:pt x="73" y="177"/>
                    <a:pt x="48" y="116"/>
                  </a:cubicBezTo>
                  <a:cubicBezTo>
                    <a:pt x="48" y="108"/>
                    <a:pt x="48" y="100"/>
                    <a:pt x="48" y="92"/>
                  </a:cubicBezTo>
                  <a:cubicBezTo>
                    <a:pt x="0" y="75"/>
                    <a:pt x="48" y="0"/>
                    <a:pt x="78" y="47"/>
                  </a:cubicBezTo>
                  <a:close/>
                  <a:moveTo>
                    <a:pt x="54" y="113"/>
                  </a:moveTo>
                  <a:cubicBezTo>
                    <a:pt x="91" y="201"/>
                    <a:pt x="207" y="90"/>
                    <a:pt x="117" y="50"/>
                  </a:cubicBezTo>
                  <a:cubicBezTo>
                    <a:pt x="102" y="49"/>
                    <a:pt x="89" y="50"/>
                    <a:pt x="78" y="53"/>
                  </a:cubicBezTo>
                  <a:cubicBezTo>
                    <a:pt x="68" y="48"/>
                    <a:pt x="65" y="36"/>
                    <a:pt x="48" y="38"/>
                  </a:cubicBezTo>
                  <a:cubicBezTo>
                    <a:pt x="39" y="44"/>
                    <a:pt x="30" y="50"/>
                    <a:pt x="33" y="68"/>
                  </a:cubicBezTo>
                  <a:cubicBezTo>
                    <a:pt x="35" y="78"/>
                    <a:pt x="47" y="78"/>
                    <a:pt x="54" y="83"/>
                  </a:cubicBezTo>
                  <a:cubicBezTo>
                    <a:pt x="54" y="93"/>
                    <a:pt x="54" y="103"/>
                    <a:pt x="54" y="113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33" name="Freeform 37"/>
            <p:cNvSpPr>
              <a:spLocks noEditPoints="1"/>
            </p:cNvSpPr>
            <p:nvPr/>
          </p:nvSpPr>
          <p:spPr bwMode="auto">
            <a:xfrm>
              <a:off x="6988175" y="2576513"/>
              <a:ext cx="222250" cy="230188"/>
            </a:xfrm>
            <a:custGeom>
              <a:cxnLst>
                <a:cxn ang="0">
                  <a:pos x="49" y="13"/>
                </a:cxn>
                <a:cxn ang="0">
                  <a:pos x="4" y="43"/>
                </a:cxn>
                <a:cxn ang="0">
                  <a:pos x="49" y="13"/>
                </a:cxn>
                <a:cxn ang="0">
                  <a:pos x="10" y="46"/>
                </a:cxn>
                <a:cxn ang="0">
                  <a:pos x="43" y="55"/>
                </a:cxn>
                <a:cxn ang="0">
                  <a:pos x="43" y="16"/>
                </a:cxn>
                <a:cxn ang="0">
                  <a:pos x="10" y="46"/>
                </a:cxn>
              </a:cxnLst>
              <a:rect b="b" l="0" r="r" t="0"/>
              <a:pathLst>
                <a:path h="86" w="83">
                  <a:moveTo>
                    <a:pt x="49" y="13"/>
                  </a:moveTo>
                  <a:cubicBezTo>
                    <a:pt x="83" y="52"/>
                    <a:pt x="13" y="86"/>
                    <a:pt x="4" y="43"/>
                  </a:cubicBezTo>
                  <a:cubicBezTo>
                    <a:pt x="0" y="21"/>
                    <a:pt x="17" y="0"/>
                    <a:pt x="49" y="13"/>
                  </a:cubicBezTo>
                  <a:close/>
                  <a:moveTo>
                    <a:pt x="10" y="46"/>
                  </a:moveTo>
                  <a:cubicBezTo>
                    <a:pt x="16" y="54"/>
                    <a:pt x="27" y="57"/>
                    <a:pt x="43" y="55"/>
                  </a:cubicBezTo>
                  <a:cubicBezTo>
                    <a:pt x="54" y="47"/>
                    <a:pt x="54" y="24"/>
                    <a:pt x="43" y="16"/>
                  </a:cubicBezTo>
                  <a:cubicBezTo>
                    <a:pt x="19" y="13"/>
                    <a:pt x="6" y="21"/>
                    <a:pt x="10" y="46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34" name="Freeform 38"/>
            <p:cNvSpPr>
              <a:spLocks noEditPoints="1"/>
            </p:cNvSpPr>
            <p:nvPr/>
          </p:nvSpPr>
          <p:spPr bwMode="auto">
            <a:xfrm>
              <a:off x="7875588" y="2603500"/>
              <a:ext cx="411163" cy="303213"/>
            </a:xfrm>
            <a:custGeom>
              <a:cxnLst>
                <a:cxn ang="0">
                  <a:pos x="94" y="0"/>
                </a:cxn>
                <a:cxn ang="0">
                  <a:pos x="151" y="45"/>
                </a:cxn>
                <a:cxn ang="0">
                  <a:pos x="7" y="57"/>
                </a:cxn>
                <a:cxn ang="0">
                  <a:pos x="64" y="0"/>
                </a:cxn>
                <a:cxn ang="0">
                  <a:pos x="94" y="0"/>
                </a:cxn>
                <a:cxn ang="0">
                  <a:pos x="100" y="6"/>
                </a:cxn>
                <a:cxn ang="0">
                  <a:pos x="58" y="6"/>
                </a:cxn>
                <a:cxn ang="0">
                  <a:pos x="13" y="57"/>
                </a:cxn>
                <a:cxn ang="0">
                  <a:pos x="145" y="45"/>
                </a:cxn>
                <a:cxn ang="0">
                  <a:pos x="100" y="6"/>
                </a:cxn>
              </a:cxnLst>
              <a:rect b="b" l="0" r="r" t="0"/>
              <a:pathLst>
                <a:path h="113" w="153">
                  <a:moveTo>
                    <a:pt x="94" y="0"/>
                  </a:moveTo>
                  <a:cubicBezTo>
                    <a:pt x="125" y="6"/>
                    <a:pt x="150" y="15"/>
                    <a:pt x="151" y="45"/>
                  </a:cubicBezTo>
                  <a:cubicBezTo>
                    <a:pt x="153" y="104"/>
                    <a:pt x="19" y="113"/>
                    <a:pt x="7" y="57"/>
                  </a:cubicBezTo>
                  <a:cubicBezTo>
                    <a:pt x="0" y="25"/>
                    <a:pt x="23" y="4"/>
                    <a:pt x="64" y="0"/>
                  </a:cubicBezTo>
                  <a:cubicBezTo>
                    <a:pt x="74" y="0"/>
                    <a:pt x="84" y="0"/>
                    <a:pt x="94" y="0"/>
                  </a:cubicBezTo>
                  <a:close/>
                  <a:moveTo>
                    <a:pt x="100" y="6"/>
                  </a:moveTo>
                  <a:cubicBezTo>
                    <a:pt x="93" y="1"/>
                    <a:pt x="65" y="1"/>
                    <a:pt x="58" y="6"/>
                  </a:cubicBezTo>
                  <a:cubicBezTo>
                    <a:pt x="23" y="11"/>
                    <a:pt x="7" y="31"/>
                    <a:pt x="13" y="57"/>
                  </a:cubicBezTo>
                  <a:cubicBezTo>
                    <a:pt x="25" y="106"/>
                    <a:pt x="146" y="97"/>
                    <a:pt x="145" y="45"/>
                  </a:cubicBezTo>
                  <a:cubicBezTo>
                    <a:pt x="144" y="20"/>
                    <a:pt x="124" y="14"/>
                    <a:pt x="100" y="6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35" name="Freeform 39"/>
            <p:cNvSpPr/>
            <p:nvPr/>
          </p:nvSpPr>
          <p:spPr bwMode="auto">
            <a:xfrm>
              <a:off x="5634038" y="2589213"/>
              <a:ext cx="304800" cy="298450"/>
            </a:xfrm>
            <a:custGeom>
              <a:cxnLst>
                <a:cxn ang="0">
                  <a:pos x="90" y="35"/>
                </a:cxn>
                <a:cxn ang="0">
                  <a:pos x="6" y="44"/>
                </a:cxn>
                <a:cxn ang="0">
                  <a:pos x="63" y="8"/>
                </a:cxn>
                <a:cxn ang="0">
                  <a:pos x="39" y="14"/>
                </a:cxn>
                <a:cxn ang="0">
                  <a:pos x="12" y="38"/>
                </a:cxn>
                <a:cxn ang="0">
                  <a:pos x="87" y="41"/>
                </a:cxn>
                <a:cxn ang="0">
                  <a:pos x="90" y="35"/>
                </a:cxn>
              </a:cxnLst>
              <a:rect b="b" l="0" r="r" t="0"/>
              <a:pathLst>
                <a:path h="110" w="113">
                  <a:moveTo>
                    <a:pt x="90" y="35"/>
                  </a:moveTo>
                  <a:cubicBezTo>
                    <a:pt x="113" y="101"/>
                    <a:pt x="0" y="111"/>
                    <a:pt x="6" y="44"/>
                  </a:cubicBezTo>
                  <a:cubicBezTo>
                    <a:pt x="7" y="27"/>
                    <a:pt x="26" y="0"/>
                    <a:pt x="63" y="8"/>
                  </a:cubicBezTo>
                  <a:cubicBezTo>
                    <a:pt x="62" y="17"/>
                    <a:pt x="40" y="5"/>
                    <a:pt x="39" y="14"/>
                  </a:cubicBezTo>
                  <a:cubicBezTo>
                    <a:pt x="24" y="18"/>
                    <a:pt x="14" y="27"/>
                    <a:pt x="12" y="38"/>
                  </a:cubicBezTo>
                  <a:cubicBezTo>
                    <a:pt x="0" y="93"/>
                    <a:pt x="91" y="107"/>
                    <a:pt x="87" y="41"/>
                  </a:cubicBezTo>
                  <a:cubicBezTo>
                    <a:pt x="87" y="38"/>
                    <a:pt x="88" y="36"/>
                    <a:pt x="90" y="35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36" name="Freeform 40"/>
            <p:cNvSpPr>
              <a:spLocks noEditPoints="1"/>
            </p:cNvSpPr>
            <p:nvPr/>
          </p:nvSpPr>
          <p:spPr bwMode="auto">
            <a:xfrm>
              <a:off x="7119938" y="2578100"/>
              <a:ext cx="539750" cy="463550"/>
            </a:xfrm>
            <a:custGeom>
              <a:cxnLst>
                <a:cxn ang="0">
                  <a:pos x="48" y="54"/>
                </a:cxn>
                <a:cxn ang="0">
                  <a:pos x="27" y="39"/>
                </a:cxn>
                <a:cxn ang="0">
                  <a:pos x="42" y="9"/>
                </a:cxn>
                <a:cxn ang="0">
                  <a:pos x="72" y="24"/>
                </a:cxn>
                <a:cxn ang="0">
                  <a:pos x="111" y="21"/>
                </a:cxn>
                <a:cxn ang="0">
                  <a:pos x="48" y="84"/>
                </a:cxn>
                <a:cxn ang="0">
                  <a:pos x="48" y="54"/>
                </a:cxn>
                <a:cxn ang="0">
                  <a:pos x="63" y="24"/>
                </a:cxn>
                <a:cxn ang="0">
                  <a:pos x="60" y="18"/>
                </a:cxn>
                <a:cxn ang="0">
                  <a:pos x="63" y="24"/>
                </a:cxn>
                <a:cxn ang="0">
                  <a:pos x="54" y="57"/>
                </a:cxn>
                <a:cxn ang="0">
                  <a:pos x="138" y="84"/>
                </a:cxn>
                <a:cxn ang="0">
                  <a:pos x="84" y="27"/>
                </a:cxn>
                <a:cxn ang="0">
                  <a:pos x="54" y="57"/>
                </a:cxn>
              </a:cxnLst>
              <a:rect b="b" l="0" r="r" t="0"/>
              <a:pathLst>
                <a:path h="172" w="201">
                  <a:moveTo>
                    <a:pt x="48" y="54"/>
                  </a:moveTo>
                  <a:cubicBezTo>
                    <a:pt x="41" y="49"/>
                    <a:pt x="29" y="49"/>
                    <a:pt x="27" y="39"/>
                  </a:cubicBezTo>
                  <a:cubicBezTo>
                    <a:pt x="24" y="21"/>
                    <a:pt x="33" y="15"/>
                    <a:pt x="42" y="9"/>
                  </a:cubicBezTo>
                  <a:cubicBezTo>
                    <a:pt x="59" y="7"/>
                    <a:pt x="62" y="19"/>
                    <a:pt x="72" y="24"/>
                  </a:cubicBezTo>
                  <a:cubicBezTo>
                    <a:pt x="83" y="21"/>
                    <a:pt x="96" y="20"/>
                    <a:pt x="111" y="21"/>
                  </a:cubicBezTo>
                  <a:cubicBezTo>
                    <a:pt x="201" y="61"/>
                    <a:pt x="85" y="172"/>
                    <a:pt x="48" y="84"/>
                  </a:cubicBezTo>
                  <a:cubicBezTo>
                    <a:pt x="48" y="74"/>
                    <a:pt x="48" y="64"/>
                    <a:pt x="48" y="54"/>
                  </a:cubicBezTo>
                  <a:close/>
                  <a:moveTo>
                    <a:pt x="63" y="24"/>
                  </a:moveTo>
                  <a:cubicBezTo>
                    <a:pt x="61" y="23"/>
                    <a:pt x="60" y="21"/>
                    <a:pt x="60" y="18"/>
                  </a:cubicBezTo>
                  <a:cubicBezTo>
                    <a:pt x="0" y="0"/>
                    <a:pt x="57" y="87"/>
                    <a:pt x="63" y="24"/>
                  </a:cubicBezTo>
                  <a:close/>
                  <a:moveTo>
                    <a:pt x="54" y="57"/>
                  </a:moveTo>
                  <a:cubicBezTo>
                    <a:pt x="40" y="128"/>
                    <a:pt x="128" y="124"/>
                    <a:pt x="138" y="84"/>
                  </a:cubicBezTo>
                  <a:cubicBezTo>
                    <a:pt x="148" y="45"/>
                    <a:pt x="120" y="20"/>
                    <a:pt x="84" y="27"/>
                  </a:cubicBezTo>
                  <a:cubicBezTo>
                    <a:pt x="64" y="31"/>
                    <a:pt x="56" y="48"/>
                    <a:pt x="54" y="57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37" name="Freeform 41"/>
            <p:cNvSpPr>
              <a:spLocks noEditPoints="1"/>
            </p:cNvSpPr>
            <p:nvPr/>
          </p:nvSpPr>
          <p:spPr bwMode="auto">
            <a:xfrm>
              <a:off x="4084638" y="2586038"/>
              <a:ext cx="239713" cy="269875"/>
            </a:xfrm>
            <a:custGeom>
              <a:cxnLst>
                <a:cxn ang="0">
                  <a:pos x="84" y="51"/>
                </a:cxn>
                <a:cxn ang="0">
                  <a:pos x="72" y="12"/>
                </a:cxn>
                <a:cxn ang="0">
                  <a:pos x="84" y="51"/>
                </a:cxn>
                <a:cxn ang="0">
                  <a:pos x="48" y="57"/>
                </a:cxn>
                <a:cxn ang="0">
                  <a:pos x="72" y="18"/>
                </a:cxn>
                <a:cxn ang="0">
                  <a:pos x="48" y="57"/>
                </a:cxn>
              </a:cxnLst>
              <a:rect b="b" l="0" r="r" t="0"/>
              <a:pathLst>
                <a:path h="100" w="89">
                  <a:moveTo>
                    <a:pt x="84" y="51"/>
                  </a:moveTo>
                  <a:cubicBezTo>
                    <a:pt x="47" y="100"/>
                    <a:pt x="0" y="0"/>
                    <a:pt x="72" y="12"/>
                  </a:cubicBezTo>
                  <a:cubicBezTo>
                    <a:pt x="81" y="20"/>
                    <a:pt x="87" y="31"/>
                    <a:pt x="84" y="51"/>
                  </a:cubicBezTo>
                  <a:close/>
                  <a:moveTo>
                    <a:pt x="48" y="57"/>
                  </a:moveTo>
                  <a:cubicBezTo>
                    <a:pt x="79" y="65"/>
                    <a:pt x="89" y="33"/>
                    <a:pt x="72" y="18"/>
                  </a:cubicBezTo>
                  <a:cubicBezTo>
                    <a:pt x="39" y="8"/>
                    <a:pt x="31" y="43"/>
                    <a:pt x="48" y="57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38" name="Freeform 42"/>
            <p:cNvSpPr/>
            <p:nvPr/>
          </p:nvSpPr>
          <p:spPr bwMode="auto">
            <a:xfrm>
              <a:off x="5738813" y="2603500"/>
              <a:ext cx="138113" cy="96838"/>
            </a:xfrm>
            <a:custGeom>
              <a:cxnLst>
                <a:cxn ang="0">
                  <a:pos x="24" y="3"/>
                </a:cxn>
                <a:cxn ang="0">
                  <a:pos x="51" y="30"/>
                </a:cxn>
                <a:cxn ang="0">
                  <a:pos x="48" y="36"/>
                </a:cxn>
                <a:cxn ang="0">
                  <a:pos x="0" y="9"/>
                </a:cxn>
                <a:cxn ang="0">
                  <a:pos x="24" y="3"/>
                </a:cxn>
              </a:cxnLst>
              <a:rect b="b" l="0" r="r" t="0"/>
              <a:pathLst>
                <a:path h="36" w="51">
                  <a:moveTo>
                    <a:pt x="24" y="3"/>
                  </a:moveTo>
                  <a:cubicBezTo>
                    <a:pt x="36" y="9"/>
                    <a:pt x="45" y="18"/>
                    <a:pt x="51" y="30"/>
                  </a:cubicBezTo>
                  <a:cubicBezTo>
                    <a:pt x="49" y="31"/>
                    <a:pt x="48" y="33"/>
                    <a:pt x="48" y="36"/>
                  </a:cubicBezTo>
                  <a:cubicBezTo>
                    <a:pt x="39" y="20"/>
                    <a:pt x="30" y="4"/>
                    <a:pt x="0" y="9"/>
                  </a:cubicBezTo>
                  <a:cubicBezTo>
                    <a:pt x="1" y="0"/>
                    <a:pt x="23" y="12"/>
                    <a:pt x="24" y="3"/>
                  </a:cubicBezTo>
                  <a:close/>
                </a:path>
              </a:pathLst>
            </a:custGeom>
            <a:solidFill>
              <a:srgbClr val="7AC9E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39" name="Freeform 43"/>
            <p:cNvSpPr>
              <a:spLocks noEditPoints="1"/>
            </p:cNvSpPr>
            <p:nvPr/>
          </p:nvSpPr>
          <p:spPr bwMode="auto">
            <a:xfrm>
              <a:off x="6038850" y="2600325"/>
              <a:ext cx="574675" cy="471488"/>
            </a:xfrm>
            <a:custGeom>
              <a:cxnLst>
                <a:cxn ang="0">
                  <a:pos x="84" y="7"/>
                </a:cxn>
                <a:cxn ang="0">
                  <a:pos x="177" y="61"/>
                </a:cxn>
                <a:cxn ang="0">
                  <a:pos x="87" y="160"/>
                </a:cxn>
                <a:cxn ang="0">
                  <a:pos x="84" y="7"/>
                </a:cxn>
                <a:cxn ang="0">
                  <a:pos x="117" y="13"/>
                </a:cxn>
                <a:cxn ang="0">
                  <a:pos x="87" y="13"/>
                </a:cxn>
                <a:cxn ang="0">
                  <a:pos x="75" y="13"/>
                </a:cxn>
                <a:cxn ang="0">
                  <a:pos x="81" y="154"/>
                </a:cxn>
                <a:cxn ang="0">
                  <a:pos x="117" y="13"/>
                </a:cxn>
              </a:cxnLst>
              <a:rect b="b" l="0" r="r" t="0"/>
              <a:pathLst>
                <a:path h="175" w="214">
                  <a:moveTo>
                    <a:pt x="84" y="7"/>
                  </a:moveTo>
                  <a:cubicBezTo>
                    <a:pt x="132" y="0"/>
                    <a:pt x="170" y="26"/>
                    <a:pt x="177" y="61"/>
                  </a:cubicBezTo>
                  <a:cubicBezTo>
                    <a:pt x="191" y="126"/>
                    <a:pt x="142" y="168"/>
                    <a:pt x="87" y="160"/>
                  </a:cubicBezTo>
                  <a:cubicBezTo>
                    <a:pt x="9" y="149"/>
                    <a:pt x="0" y="20"/>
                    <a:pt x="84" y="7"/>
                  </a:cubicBezTo>
                  <a:close/>
                  <a:moveTo>
                    <a:pt x="117" y="13"/>
                  </a:moveTo>
                  <a:cubicBezTo>
                    <a:pt x="114" y="8"/>
                    <a:pt x="90" y="8"/>
                    <a:pt x="87" y="13"/>
                  </a:cubicBezTo>
                  <a:cubicBezTo>
                    <a:pt x="83" y="13"/>
                    <a:pt x="79" y="13"/>
                    <a:pt x="75" y="13"/>
                  </a:cubicBezTo>
                  <a:cubicBezTo>
                    <a:pt x="11" y="37"/>
                    <a:pt x="24" y="140"/>
                    <a:pt x="81" y="154"/>
                  </a:cubicBezTo>
                  <a:cubicBezTo>
                    <a:pt x="167" y="175"/>
                    <a:pt x="214" y="38"/>
                    <a:pt x="117" y="13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40" name="Freeform 44"/>
            <p:cNvSpPr>
              <a:spLocks noEditPoints="1"/>
            </p:cNvSpPr>
            <p:nvPr/>
          </p:nvSpPr>
          <p:spPr bwMode="auto">
            <a:xfrm>
              <a:off x="6996113" y="2593975"/>
              <a:ext cx="136525" cy="134938"/>
            </a:xfrm>
            <a:custGeom>
              <a:cxnLst>
                <a:cxn ang="0">
                  <a:pos x="40" y="9"/>
                </a:cxn>
                <a:cxn ang="0">
                  <a:pos x="40" y="48"/>
                </a:cxn>
                <a:cxn ang="0">
                  <a:pos x="7" y="39"/>
                </a:cxn>
                <a:cxn ang="0">
                  <a:pos x="40" y="9"/>
                </a:cxn>
                <a:cxn ang="0">
                  <a:pos x="16" y="42"/>
                </a:cxn>
                <a:cxn ang="0">
                  <a:pos x="22" y="45"/>
                </a:cxn>
                <a:cxn ang="0">
                  <a:pos x="43" y="21"/>
                </a:cxn>
                <a:cxn ang="0">
                  <a:pos x="16" y="42"/>
                </a:cxn>
              </a:cxnLst>
              <a:rect b="b" l="0" r="r" t="0"/>
              <a:pathLst>
                <a:path h="50" w="51">
                  <a:moveTo>
                    <a:pt x="40" y="9"/>
                  </a:moveTo>
                  <a:cubicBezTo>
                    <a:pt x="51" y="17"/>
                    <a:pt x="51" y="40"/>
                    <a:pt x="40" y="48"/>
                  </a:cubicBezTo>
                  <a:cubicBezTo>
                    <a:pt x="24" y="50"/>
                    <a:pt x="13" y="47"/>
                    <a:pt x="7" y="39"/>
                  </a:cubicBezTo>
                  <a:cubicBezTo>
                    <a:pt x="3" y="14"/>
                    <a:pt x="16" y="6"/>
                    <a:pt x="40" y="9"/>
                  </a:cubicBezTo>
                  <a:close/>
                  <a:moveTo>
                    <a:pt x="16" y="42"/>
                  </a:moveTo>
                  <a:cubicBezTo>
                    <a:pt x="18" y="43"/>
                    <a:pt x="22" y="42"/>
                    <a:pt x="22" y="45"/>
                  </a:cubicBezTo>
                  <a:cubicBezTo>
                    <a:pt x="38" y="46"/>
                    <a:pt x="45" y="38"/>
                    <a:pt x="43" y="21"/>
                  </a:cubicBezTo>
                  <a:cubicBezTo>
                    <a:pt x="32" y="0"/>
                    <a:pt x="0" y="20"/>
                    <a:pt x="16" y="42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41" name="Freeform 45"/>
            <p:cNvSpPr>
              <a:spLocks noEditPoints="1"/>
            </p:cNvSpPr>
            <p:nvPr/>
          </p:nvSpPr>
          <p:spPr bwMode="auto">
            <a:xfrm>
              <a:off x="5562600" y="2613025"/>
              <a:ext cx="317500" cy="280988"/>
            </a:xfrm>
            <a:custGeom>
              <a:cxnLst>
                <a:cxn ang="0">
                  <a:pos x="114" y="32"/>
                </a:cxn>
                <a:cxn ang="0">
                  <a:pos x="39" y="29"/>
                </a:cxn>
                <a:cxn ang="0">
                  <a:pos x="66" y="5"/>
                </a:cxn>
                <a:cxn ang="0">
                  <a:pos x="114" y="32"/>
                </a:cxn>
                <a:cxn ang="0">
                  <a:pos x="60" y="11"/>
                </a:cxn>
                <a:cxn ang="0">
                  <a:pos x="108" y="35"/>
                </a:cxn>
                <a:cxn ang="0">
                  <a:pos x="93" y="14"/>
                </a:cxn>
                <a:cxn ang="0">
                  <a:pos x="60" y="11"/>
                </a:cxn>
              </a:cxnLst>
              <a:rect b="b" l="0" r="r" t="0"/>
              <a:pathLst>
                <a:path h="104" w="118">
                  <a:moveTo>
                    <a:pt x="114" y="32"/>
                  </a:moveTo>
                  <a:cubicBezTo>
                    <a:pt x="118" y="98"/>
                    <a:pt x="27" y="84"/>
                    <a:pt x="39" y="29"/>
                  </a:cubicBezTo>
                  <a:cubicBezTo>
                    <a:pt x="41" y="18"/>
                    <a:pt x="51" y="9"/>
                    <a:pt x="66" y="5"/>
                  </a:cubicBezTo>
                  <a:cubicBezTo>
                    <a:pt x="96" y="0"/>
                    <a:pt x="105" y="16"/>
                    <a:pt x="114" y="32"/>
                  </a:cubicBezTo>
                  <a:close/>
                  <a:moveTo>
                    <a:pt x="60" y="11"/>
                  </a:moveTo>
                  <a:cubicBezTo>
                    <a:pt x="0" y="58"/>
                    <a:pt x="117" y="104"/>
                    <a:pt x="108" y="35"/>
                  </a:cubicBezTo>
                  <a:cubicBezTo>
                    <a:pt x="107" y="24"/>
                    <a:pt x="103" y="21"/>
                    <a:pt x="93" y="14"/>
                  </a:cubicBezTo>
                  <a:cubicBezTo>
                    <a:pt x="88" y="7"/>
                    <a:pt x="70" y="13"/>
                    <a:pt x="60" y="11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42" name="Freeform 46"/>
            <p:cNvSpPr>
              <a:spLocks noEditPoints="1"/>
            </p:cNvSpPr>
            <p:nvPr/>
          </p:nvSpPr>
          <p:spPr bwMode="auto">
            <a:xfrm>
              <a:off x="7894638" y="2581275"/>
              <a:ext cx="373063" cy="306388"/>
            </a:xfrm>
            <a:custGeom>
              <a:cxnLst>
                <a:cxn ang="0">
                  <a:pos x="93" y="14"/>
                </a:cxn>
                <a:cxn ang="0">
                  <a:pos x="138" y="53"/>
                </a:cxn>
                <a:cxn ang="0">
                  <a:pos x="6" y="65"/>
                </a:cxn>
                <a:cxn ang="0">
                  <a:pos x="51" y="14"/>
                </a:cxn>
                <a:cxn ang="0">
                  <a:pos x="93" y="14"/>
                </a:cxn>
                <a:cxn ang="0">
                  <a:pos x="90" y="89"/>
                </a:cxn>
                <a:cxn ang="0">
                  <a:pos x="132" y="56"/>
                </a:cxn>
                <a:cxn ang="0">
                  <a:pos x="9" y="56"/>
                </a:cxn>
                <a:cxn ang="0">
                  <a:pos x="54" y="89"/>
                </a:cxn>
                <a:cxn ang="0">
                  <a:pos x="90" y="89"/>
                </a:cxn>
              </a:cxnLst>
              <a:rect b="b" l="0" r="r" t="0"/>
              <a:pathLst>
                <a:path h="114" w="139">
                  <a:moveTo>
                    <a:pt x="93" y="14"/>
                  </a:moveTo>
                  <a:cubicBezTo>
                    <a:pt x="117" y="22"/>
                    <a:pt x="137" y="28"/>
                    <a:pt x="138" y="53"/>
                  </a:cubicBezTo>
                  <a:cubicBezTo>
                    <a:pt x="139" y="105"/>
                    <a:pt x="18" y="114"/>
                    <a:pt x="6" y="65"/>
                  </a:cubicBezTo>
                  <a:cubicBezTo>
                    <a:pt x="0" y="39"/>
                    <a:pt x="16" y="19"/>
                    <a:pt x="51" y="14"/>
                  </a:cubicBezTo>
                  <a:cubicBezTo>
                    <a:pt x="65" y="14"/>
                    <a:pt x="79" y="14"/>
                    <a:pt x="93" y="14"/>
                  </a:cubicBezTo>
                  <a:close/>
                  <a:moveTo>
                    <a:pt x="90" y="89"/>
                  </a:moveTo>
                  <a:cubicBezTo>
                    <a:pt x="112" y="82"/>
                    <a:pt x="131" y="78"/>
                    <a:pt x="132" y="56"/>
                  </a:cubicBezTo>
                  <a:cubicBezTo>
                    <a:pt x="135" y="0"/>
                    <a:pt x="7" y="8"/>
                    <a:pt x="9" y="56"/>
                  </a:cubicBezTo>
                  <a:cubicBezTo>
                    <a:pt x="10" y="76"/>
                    <a:pt x="28" y="82"/>
                    <a:pt x="54" y="89"/>
                  </a:cubicBezTo>
                  <a:cubicBezTo>
                    <a:pt x="59" y="94"/>
                    <a:pt x="85" y="94"/>
                    <a:pt x="90" y="89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43" name="Freeform 47"/>
            <p:cNvSpPr>
              <a:spLocks noEditPoints="1"/>
            </p:cNvSpPr>
            <p:nvPr/>
          </p:nvSpPr>
          <p:spPr bwMode="auto">
            <a:xfrm>
              <a:off x="4168775" y="2603500"/>
              <a:ext cx="155575" cy="158750"/>
            </a:xfrm>
            <a:custGeom>
              <a:cxnLst>
                <a:cxn ang="0">
                  <a:pos x="41" y="12"/>
                </a:cxn>
                <a:cxn ang="0">
                  <a:pos x="17" y="51"/>
                </a:cxn>
                <a:cxn ang="0">
                  <a:pos x="41" y="12"/>
                </a:cxn>
                <a:cxn ang="0">
                  <a:pos x="14" y="21"/>
                </a:cxn>
                <a:cxn ang="0">
                  <a:pos x="32" y="48"/>
                </a:cxn>
                <a:cxn ang="0">
                  <a:pos x="14" y="21"/>
                </a:cxn>
              </a:cxnLst>
              <a:rect b="b" l="0" r="r" t="0"/>
              <a:pathLst>
                <a:path h="59" w="57">
                  <a:moveTo>
                    <a:pt x="41" y="12"/>
                  </a:moveTo>
                  <a:cubicBezTo>
                    <a:pt x="58" y="27"/>
                    <a:pt x="48" y="59"/>
                    <a:pt x="17" y="51"/>
                  </a:cubicBezTo>
                  <a:cubicBezTo>
                    <a:pt x="0" y="37"/>
                    <a:pt x="8" y="2"/>
                    <a:pt x="41" y="12"/>
                  </a:cubicBezTo>
                  <a:close/>
                  <a:moveTo>
                    <a:pt x="14" y="21"/>
                  </a:moveTo>
                  <a:cubicBezTo>
                    <a:pt x="12" y="38"/>
                    <a:pt x="17" y="48"/>
                    <a:pt x="32" y="48"/>
                  </a:cubicBezTo>
                  <a:cubicBezTo>
                    <a:pt x="57" y="39"/>
                    <a:pt x="35" y="0"/>
                    <a:pt x="14" y="21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44" name="Freeform 48"/>
            <p:cNvSpPr>
              <a:spLocks noEditPoints="1"/>
            </p:cNvSpPr>
            <p:nvPr/>
          </p:nvSpPr>
          <p:spPr bwMode="auto">
            <a:xfrm>
              <a:off x="6043613" y="2605088"/>
              <a:ext cx="569913" cy="506413"/>
            </a:xfrm>
            <a:custGeom>
              <a:cxnLst>
                <a:cxn ang="0">
                  <a:pos x="115" y="11"/>
                </a:cxn>
                <a:cxn ang="0">
                  <a:pos x="79" y="152"/>
                </a:cxn>
                <a:cxn ang="0">
                  <a:pos x="73" y="11"/>
                </a:cxn>
                <a:cxn ang="0">
                  <a:pos x="85" y="11"/>
                </a:cxn>
                <a:cxn ang="0">
                  <a:pos x="115" y="11"/>
                </a:cxn>
                <a:cxn ang="0">
                  <a:pos x="37" y="53"/>
                </a:cxn>
                <a:cxn ang="0">
                  <a:pos x="166" y="77"/>
                </a:cxn>
                <a:cxn ang="0">
                  <a:pos x="136" y="26"/>
                </a:cxn>
                <a:cxn ang="0">
                  <a:pos x="37" y="53"/>
                </a:cxn>
              </a:cxnLst>
              <a:rect b="b" l="0" r="r" t="0"/>
              <a:pathLst>
                <a:path h="188" w="211">
                  <a:moveTo>
                    <a:pt x="115" y="11"/>
                  </a:moveTo>
                  <a:cubicBezTo>
                    <a:pt x="212" y="36"/>
                    <a:pt x="165" y="173"/>
                    <a:pt x="79" y="152"/>
                  </a:cubicBezTo>
                  <a:cubicBezTo>
                    <a:pt x="22" y="138"/>
                    <a:pt x="9" y="35"/>
                    <a:pt x="73" y="11"/>
                  </a:cubicBezTo>
                  <a:cubicBezTo>
                    <a:pt x="77" y="11"/>
                    <a:pt x="81" y="11"/>
                    <a:pt x="85" y="11"/>
                  </a:cubicBezTo>
                  <a:cubicBezTo>
                    <a:pt x="95" y="11"/>
                    <a:pt x="105" y="11"/>
                    <a:pt x="115" y="11"/>
                  </a:cubicBezTo>
                  <a:close/>
                  <a:moveTo>
                    <a:pt x="37" y="53"/>
                  </a:moveTo>
                  <a:cubicBezTo>
                    <a:pt x="0" y="151"/>
                    <a:pt x="171" y="188"/>
                    <a:pt x="166" y="77"/>
                  </a:cubicBezTo>
                  <a:cubicBezTo>
                    <a:pt x="165" y="57"/>
                    <a:pt x="158" y="41"/>
                    <a:pt x="136" y="26"/>
                  </a:cubicBezTo>
                  <a:cubicBezTo>
                    <a:pt x="98" y="0"/>
                    <a:pt x="47" y="27"/>
                    <a:pt x="37" y="53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45" name="Freeform 49"/>
            <p:cNvSpPr/>
            <p:nvPr/>
          </p:nvSpPr>
          <p:spPr bwMode="auto">
            <a:xfrm>
              <a:off x="6043613" y="2605088"/>
              <a:ext cx="460375" cy="506413"/>
            </a:xfrm>
            <a:custGeom>
              <a:cxnLst>
                <a:cxn ang="0">
                  <a:pos x="136" y="26"/>
                </a:cxn>
                <a:cxn ang="0">
                  <a:pos x="166" y="77"/>
                </a:cxn>
                <a:cxn ang="0">
                  <a:pos x="37" y="53"/>
                </a:cxn>
                <a:cxn ang="0">
                  <a:pos x="136" y="26"/>
                </a:cxn>
              </a:cxnLst>
              <a:rect b="b" l="0" r="r" t="0"/>
              <a:pathLst>
                <a:path h="188" w="171">
                  <a:moveTo>
                    <a:pt x="136" y="26"/>
                  </a:moveTo>
                  <a:cubicBezTo>
                    <a:pt x="158" y="41"/>
                    <a:pt x="165" y="57"/>
                    <a:pt x="166" y="77"/>
                  </a:cubicBezTo>
                  <a:cubicBezTo>
                    <a:pt x="171" y="188"/>
                    <a:pt x="0" y="151"/>
                    <a:pt x="37" y="53"/>
                  </a:cubicBezTo>
                  <a:cubicBezTo>
                    <a:pt x="47" y="27"/>
                    <a:pt x="98" y="0"/>
                    <a:pt x="136" y="2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46" name="Freeform 50"/>
            <p:cNvSpPr/>
            <p:nvPr/>
          </p:nvSpPr>
          <p:spPr bwMode="auto">
            <a:xfrm>
              <a:off x="5562600" y="2632075"/>
              <a:ext cx="314325" cy="261938"/>
            </a:xfrm>
            <a:custGeom>
              <a:cxnLst>
                <a:cxn ang="0">
                  <a:pos x="93" y="7"/>
                </a:cxn>
                <a:cxn ang="0">
                  <a:pos x="108" y="28"/>
                </a:cxn>
                <a:cxn ang="0">
                  <a:pos x="60" y="4"/>
                </a:cxn>
                <a:cxn ang="0">
                  <a:pos x="93" y="7"/>
                </a:cxn>
              </a:cxnLst>
              <a:rect b="b" l="0" r="r" t="0"/>
              <a:pathLst>
                <a:path h="97" w="117">
                  <a:moveTo>
                    <a:pt x="93" y="7"/>
                  </a:moveTo>
                  <a:cubicBezTo>
                    <a:pt x="103" y="14"/>
                    <a:pt x="107" y="17"/>
                    <a:pt x="108" y="28"/>
                  </a:cubicBezTo>
                  <a:cubicBezTo>
                    <a:pt x="117" y="97"/>
                    <a:pt x="0" y="51"/>
                    <a:pt x="60" y="4"/>
                  </a:cubicBezTo>
                  <a:cubicBezTo>
                    <a:pt x="70" y="6"/>
                    <a:pt x="88" y="0"/>
                    <a:pt x="93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47" name="Freeform 51"/>
            <p:cNvSpPr>
              <a:spLocks noEditPoints="1"/>
            </p:cNvSpPr>
            <p:nvPr/>
          </p:nvSpPr>
          <p:spPr bwMode="auto">
            <a:xfrm>
              <a:off x="5051425" y="2538413"/>
              <a:ext cx="190500" cy="322263"/>
            </a:xfrm>
            <a:custGeom>
              <a:cxnLst>
                <a:cxn ang="0">
                  <a:pos x="70" y="51"/>
                </a:cxn>
                <a:cxn ang="0">
                  <a:pos x="67" y="84"/>
                </a:cxn>
                <a:cxn ang="0">
                  <a:pos x="70" y="51"/>
                </a:cxn>
                <a:cxn ang="0">
                  <a:pos x="34" y="84"/>
                </a:cxn>
                <a:cxn ang="0">
                  <a:pos x="58" y="84"/>
                </a:cxn>
                <a:cxn ang="0">
                  <a:pos x="61" y="48"/>
                </a:cxn>
                <a:cxn ang="0">
                  <a:pos x="34" y="84"/>
                </a:cxn>
              </a:cxnLst>
              <a:rect b="b" l="0" r="r" t="0"/>
              <a:pathLst>
                <a:path h="120" w="71">
                  <a:moveTo>
                    <a:pt x="70" y="51"/>
                  </a:moveTo>
                  <a:cubicBezTo>
                    <a:pt x="70" y="63"/>
                    <a:pt x="71" y="76"/>
                    <a:pt x="67" y="84"/>
                  </a:cubicBezTo>
                  <a:cubicBezTo>
                    <a:pt x="0" y="120"/>
                    <a:pt x="18" y="0"/>
                    <a:pt x="70" y="51"/>
                  </a:cubicBezTo>
                  <a:close/>
                  <a:moveTo>
                    <a:pt x="34" y="84"/>
                  </a:moveTo>
                  <a:cubicBezTo>
                    <a:pt x="42" y="84"/>
                    <a:pt x="50" y="84"/>
                    <a:pt x="58" y="84"/>
                  </a:cubicBezTo>
                  <a:cubicBezTo>
                    <a:pt x="68" y="74"/>
                    <a:pt x="68" y="60"/>
                    <a:pt x="61" y="48"/>
                  </a:cubicBezTo>
                  <a:cubicBezTo>
                    <a:pt x="32" y="31"/>
                    <a:pt x="13" y="68"/>
                    <a:pt x="34" y="84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48" name="Freeform 52"/>
            <p:cNvSpPr>
              <a:spLocks noEditPoints="1"/>
            </p:cNvSpPr>
            <p:nvPr/>
          </p:nvSpPr>
          <p:spPr bwMode="auto">
            <a:xfrm>
              <a:off x="5086350" y="2613025"/>
              <a:ext cx="147638" cy="203200"/>
            </a:xfrm>
            <a:custGeom>
              <a:cxnLst>
                <a:cxn ang="0">
                  <a:pos x="48" y="20"/>
                </a:cxn>
                <a:cxn ang="0">
                  <a:pos x="45" y="56"/>
                </a:cxn>
                <a:cxn ang="0">
                  <a:pos x="21" y="56"/>
                </a:cxn>
                <a:cxn ang="0">
                  <a:pos x="48" y="20"/>
                </a:cxn>
                <a:cxn ang="0">
                  <a:pos x="18" y="29"/>
                </a:cxn>
                <a:cxn ang="0">
                  <a:pos x="18" y="47"/>
                </a:cxn>
                <a:cxn ang="0">
                  <a:pos x="18" y="29"/>
                </a:cxn>
              </a:cxnLst>
              <a:rect b="b" l="0" r="r" t="0"/>
              <a:pathLst>
                <a:path h="75" w="55">
                  <a:moveTo>
                    <a:pt x="48" y="20"/>
                  </a:moveTo>
                  <a:cubicBezTo>
                    <a:pt x="55" y="32"/>
                    <a:pt x="55" y="46"/>
                    <a:pt x="45" y="56"/>
                  </a:cubicBezTo>
                  <a:cubicBezTo>
                    <a:pt x="37" y="56"/>
                    <a:pt x="29" y="56"/>
                    <a:pt x="21" y="56"/>
                  </a:cubicBezTo>
                  <a:cubicBezTo>
                    <a:pt x="0" y="40"/>
                    <a:pt x="19" y="3"/>
                    <a:pt x="48" y="20"/>
                  </a:cubicBezTo>
                  <a:close/>
                  <a:moveTo>
                    <a:pt x="18" y="29"/>
                  </a:moveTo>
                  <a:cubicBezTo>
                    <a:pt x="18" y="35"/>
                    <a:pt x="18" y="41"/>
                    <a:pt x="18" y="47"/>
                  </a:cubicBezTo>
                  <a:cubicBezTo>
                    <a:pt x="54" y="75"/>
                    <a:pt x="55" y="0"/>
                    <a:pt x="18" y="29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49" name="Freeform 53"/>
            <p:cNvSpPr>
              <a:spLocks noEditPoints="1"/>
            </p:cNvSpPr>
            <p:nvPr/>
          </p:nvSpPr>
          <p:spPr bwMode="auto">
            <a:xfrm>
              <a:off x="7566025" y="2630488"/>
              <a:ext cx="255588" cy="298450"/>
            </a:xfrm>
            <a:custGeom>
              <a:cxnLst>
                <a:cxn ang="0">
                  <a:pos x="32" y="14"/>
                </a:cxn>
                <a:cxn ang="0">
                  <a:pos x="92" y="59"/>
                </a:cxn>
                <a:cxn ang="0">
                  <a:pos x="5" y="65"/>
                </a:cxn>
                <a:cxn ang="0">
                  <a:pos x="32" y="14"/>
                </a:cxn>
                <a:cxn ang="0">
                  <a:pos x="11" y="47"/>
                </a:cxn>
                <a:cxn ang="0">
                  <a:pos x="86" y="62"/>
                </a:cxn>
                <a:cxn ang="0">
                  <a:pos x="32" y="20"/>
                </a:cxn>
                <a:cxn ang="0">
                  <a:pos x="11" y="47"/>
                </a:cxn>
              </a:cxnLst>
              <a:rect b="b" l="0" r="r" t="0"/>
              <a:pathLst>
                <a:path h="110" w="95">
                  <a:moveTo>
                    <a:pt x="32" y="14"/>
                  </a:moveTo>
                  <a:cubicBezTo>
                    <a:pt x="73" y="0"/>
                    <a:pt x="95" y="26"/>
                    <a:pt x="92" y="59"/>
                  </a:cubicBezTo>
                  <a:cubicBezTo>
                    <a:pt x="88" y="108"/>
                    <a:pt x="13" y="111"/>
                    <a:pt x="5" y="65"/>
                  </a:cubicBezTo>
                  <a:cubicBezTo>
                    <a:pt x="0" y="35"/>
                    <a:pt x="12" y="21"/>
                    <a:pt x="32" y="14"/>
                  </a:cubicBezTo>
                  <a:close/>
                  <a:moveTo>
                    <a:pt x="11" y="47"/>
                  </a:moveTo>
                  <a:cubicBezTo>
                    <a:pt x="3" y="104"/>
                    <a:pt x="79" y="107"/>
                    <a:pt x="86" y="62"/>
                  </a:cubicBezTo>
                  <a:cubicBezTo>
                    <a:pt x="91" y="28"/>
                    <a:pt x="61" y="9"/>
                    <a:pt x="32" y="20"/>
                  </a:cubicBezTo>
                  <a:cubicBezTo>
                    <a:pt x="18" y="25"/>
                    <a:pt x="12" y="42"/>
                    <a:pt x="11" y="47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50" name="Freeform 54"/>
            <p:cNvSpPr/>
            <p:nvPr/>
          </p:nvSpPr>
          <p:spPr bwMode="auto">
            <a:xfrm>
              <a:off x="5133975" y="2613025"/>
              <a:ext cx="100013" cy="203200"/>
            </a:xfrm>
            <a:custGeom>
              <a:cxnLst>
                <a:cxn ang="0">
                  <a:pos x="0" y="47"/>
                </a:cxn>
                <a:cxn ang="0">
                  <a:pos x="0" y="29"/>
                </a:cxn>
                <a:cxn ang="0">
                  <a:pos x="0" y="47"/>
                </a:cxn>
              </a:cxnLst>
              <a:rect b="b" l="0" r="r" t="0"/>
              <a:pathLst>
                <a:path h="75" w="37">
                  <a:moveTo>
                    <a:pt x="0" y="47"/>
                  </a:moveTo>
                  <a:cubicBezTo>
                    <a:pt x="0" y="41"/>
                    <a:pt x="0" y="35"/>
                    <a:pt x="0" y="29"/>
                  </a:cubicBezTo>
                  <a:cubicBezTo>
                    <a:pt x="37" y="0"/>
                    <a:pt x="36" y="75"/>
                    <a:pt x="0" y="4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51" name="Freeform 55"/>
            <p:cNvSpPr>
              <a:spLocks noEditPoints="1"/>
            </p:cNvSpPr>
            <p:nvPr/>
          </p:nvSpPr>
          <p:spPr bwMode="auto">
            <a:xfrm>
              <a:off x="3360738" y="2624138"/>
              <a:ext cx="439738" cy="385763"/>
            </a:xfrm>
            <a:custGeom>
              <a:cxnLst>
                <a:cxn ang="0">
                  <a:pos x="71" y="22"/>
                </a:cxn>
                <a:cxn ang="0">
                  <a:pos x="104" y="127"/>
                </a:cxn>
                <a:cxn ang="0">
                  <a:pos x="71" y="22"/>
                </a:cxn>
                <a:cxn ang="0">
                  <a:pos x="71" y="121"/>
                </a:cxn>
                <a:cxn ang="0">
                  <a:pos x="68" y="28"/>
                </a:cxn>
                <a:cxn ang="0">
                  <a:pos x="71" y="121"/>
                </a:cxn>
              </a:cxnLst>
              <a:rect b="b" l="0" r="r" t="0"/>
              <a:pathLst>
                <a:path h="143" w="163">
                  <a:moveTo>
                    <a:pt x="71" y="22"/>
                  </a:moveTo>
                  <a:cubicBezTo>
                    <a:pt x="146" y="2"/>
                    <a:pt x="163" y="112"/>
                    <a:pt x="104" y="127"/>
                  </a:cubicBezTo>
                  <a:cubicBezTo>
                    <a:pt x="40" y="143"/>
                    <a:pt x="0" y="41"/>
                    <a:pt x="71" y="22"/>
                  </a:cubicBezTo>
                  <a:close/>
                  <a:moveTo>
                    <a:pt x="71" y="121"/>
                  </a:moveTo>
                  <a:cubicBezTo>
                    <a:pt x="156" y="141"/>
                    <a:pt x="150" y="0"/>
                    <a:pt x="68" y="28"/>
                  </a:cubicBezTo>
                  <a:cubicBezTo>
                    <a:pt x="27" y="42"/>
                    <a:pt x="31" y="111"/>
                    <a:pt x="71" y="121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52" name="Freeform 56"/>
            <p:cNvSpPr>
              <a:spLocks noEditPoints="1"/>
            </p:cNvSpPr>
            <p:nvPr/>
          </p:nvSpPr>
          <p:spPr bwMode="auto">
            <a:xfrm>
              <a:off x="7569200" y="2651125"/>
              <a:ext cx="255588" cy="266700"/>
            </a:xfrm>
            <a:custGeom>
              <a:cxnLst>
                <a:cxn ang="0">
                  <a:pos x="31" y="12"/>
                </a:cxn>
                <a:cxn ang="0">
                  <a:pos x="85" y="54"/>
                </a:cxn>
                <a:cxn ang="0">
                  <a:pos x="10" y="39"/>
                </a:cxn>
                <a:cxn ang="0">
                  <a:pos x="31" y="12"/>
                </a:cxn>
                <a:cxn ang="0">
                  <a:pos x="16" y="60"/>
                </a:cxn>
                <a:cxn ang="0">
                  <a:pos x="79" y="60"/>
                </a:cxn>
                <a:cxn ang="0">
                  <a:pos x="16" y="60"/>
                </a:cxn>
              </a:cxnLst>
              <a:rect b="b" l="0" r="r" t="0"/>
              <a:pathLst>
                <a:path h="99" w="95">
                  <a:moveTo>
                    <a:pt x="31" y="12"/>
                  </a:moveTo>
                  <a:cubicBezTo>
                    <a:pt x="60" y="1"/>
                    <a:pt x="90" y="20"/>
                    <a:pt x="85" y="54"/>
                  </a:cubicBezTo>
                  <a:cubicBezTo>
                    <a:pt x="78" y="99"/>
                    <a:pt x="2" y="96"/>
                    <a:pt x="10" y="39"/>
                  </a:cubicBezTo>
                  <a:cubicBezTo>
                    <a:pt x="11" y="34"/>
                    <a:pt x="17" y="17"/>
                    <a:pt x="31" y="12"/>
                  </a:cubicBezTo>
                  <a:close/>
                  <a:moveTo>
                    <a:pt x="16" y="60"/>
                  </a:moveTo>
                  <a:cubicBezTo>
                    <a:pt x="27" y="83"/>
                    <a:pt x="68" y="83"/>
                    <a:pt x="79" y="60"/>
                  </a:cubicBezTo>
                  <a:cubicBezTo>
                    <a:pt x="95" y="0"/>
                    <a:pt x="0" y="0"/>
                    <a:pt x="16" y="60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53" name="Freeform 57"/>
            <p:cNvSpPr>
              <a:spLocks noEditPoints="1"/>
            </p:cNvSpPr>
            <p:nvPr/>
          </p:nvSpPr>
          <p:spPr bwMode="auto">
            <a:xfrm>
              <a:off x="3433763" y="2624138"/>
              <a:ext cx="347663" cy="379413"/>
            </a:xfrm>
            <a:custGeom>
              <a:cxnLst>
                <a:cxn ang="0">
                  <a:pos x="41" y="28"/>
                </a:cxn>
                <a:cxn ang="0">
                  <a:pos x="44" y="121"/>
                </a:cxn>
                <a:cxn ang="0">
                  <a:pos x="41" y="28"/>
                </a:cxn>
                <a:cxn ang="0">
                  <a:pos x="17" y="64"/>
                </a:cxn>
                <a:cxn ang="0">
                  <a:pos x="101" y="91"/>
                </a:cxn>
                <a:cxn ang="0">
                  <a:pos x="17" y="64"/>
                </a:cxn>
              </a:cxnLst>
              <a:rect b="b" l="0" r="r" t="0"/>
              <a:pathLst>
                <a:path h="141" w="129">
                  <a:moveTo>
                    <a:pt x="41" y="28"/>
                  </a:moveTo>
                  <a:cubicBezTo>
                    <a:pt x="123" y="0"/>
                    <a:pt x="129" y="141"/>
                    <a:pt x="44" y="121"/>
                  </a:cubicBezTo>
                  <a:cubicBezTo>
                    <a:pt x="4" y="111"/>
                    <a:pt x="0" y="42"/>
                    <a:pt x="41" y="28"/>
                  </a:cubicBezTo>
                  <a:close/>
                  <a:moveTo>
                    <a:pt x="17" y="64"/>
                  </a:moveTo>
                  <a:cubicBezTo>
                    <a:pt x="9" y="113"/>
                    <a:pt x="73" y="137"/>
                    <a:pt x="101" y="91"/>
                  </a:cubicBezTo>
                  <a:cubicBezTo>
                    <a:pt x="118" y="19"/>
                    <a:pt x="25" y="16"/>
                    <a:pt x="17" y="64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54" name="Freeform 58"/>
            <p:cNvSpPr>
              <a:spLocks noEditPoints="1"/>
            </p:cNvSpPr>
            <p:nvPr/>
          </p:nvSpPr>
          <p:spPr bwMode="auto">
            <a:xfrm>
              <a:off x="3843338" y="2643188"/>
              <a:ext cx="266700" cy="314325"/>
            </a:xfrm>
            <a:custGeom>
              <a:cxnLst>
                <a:cxn ang="0">
                  <a:pos x="42" y="24"/>
                </a:cxn>
                <a:cxn ang="0">
                  <a:pos x="48" y="84"/>
                </a:cxn>
                <a:cxn ang="0">
                  <a:pos x="42" y="24"/>
                </a:cxn>
                <a:cxn ang="0">
                  <a:pos x="75" y="66"/>
                </a:cxn>
                <a:cxn ang="0">
                  <a:pos x="72" y="36"/>
                </a:cxn>
                <a:cxn ang="0">
                  <a:pos x="75" y="66"/>
                </a:cxn>
              </a:cxnLst>
              <a:rect b="b" l="0" r="r" t="0"/>
              <a:pathLst>
                <a:path h="117" w="99">
                  <a:moveTo>
                    <a:pt x="42" y="24"/>
                  </a:moveTo>
                  <a:cubicBezTo>
                    <a:pt x="99" y="11"/>
                    <a:pt x="86" y="88"/>
                    <a:pt x="48" y="84"/>
                  </a:cubicBezTo>
                  <a:cubicBezTo>
                    <a:pt x="31" y="82"/>
                    <a:pt x="0" y="33"/>
                    <a:pt x="42" y="24"/>
                  </a:cubicBezTo>
                  <a:close/>
                  <a:moveTo>
                    <a:pt x="75" y="66"/>
                  </a:moveTo>
                  <a:cubicBezTo>
                    <a:pt x="76" y="54"/>
                    <a:pt x="75" y="44"/>
                    <a:pt x="72" y="36"/>
                  </a:cubicBezTo>
                  <a:cubicBezTo>
                    <a:pt x="6" y="0"/>
                    <a:pt x="28" y="117"/>
                    <a:pt x="75" y="66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55" name="Freeform 59"/>
            <p:cNvSpPr>
              <a:spLocks noEditPoints="1"/>
            </p:cNvSpPr>
            <p:nvPr/>
          </p:nvSpPr>
          <p:spPr bwMode="auto">
            <a:xfrm>
              <a:off x="3859213" y="2643188"/>
              <a:ext cx="188913" cy="314325"/>
            </a:xfrm>
            <a:custGeom>
              <a:cxnLst>
                <a:cxn ang="0">
                  <a:pos x="66" y="36"/>
                </a:cxn>
                <a:cxn ang="0">
                  <a:pos x="69" y="66"/>
                </a:cxn>
                <a:cxn ang="0">
                  <a:pos x="66" y="36"/>
                </a:cxn>
                <a:cxn ang="0">
                  <a:pos x="60" y="69"/>
                </a:cxn>
                <a:cxn ang="0">
                  <a:pos x="54" y="33"/>
                </a:cxn>
                <a:cxn ang="0">
                  <a:pos x="60" y="69"/>
                </a:cxn>
              </a:cxnLst>
              <a:rect b="b" l="0" r="r" t="0"/>
              <a:pathLst>
                <a:path h="117" w="70">
                  <a:moveTo>
                    <a:pt x="66" y="36"/>
                  </a:moveTo>
                  <a:cubicBezTo>
                    <a:pt x="69" y="44"/>
                    <a:pt x="70" y="54"/>
                    <a:pt x="69" y="66"/>
                  </a:cubicBezTo>
                  <a:cubicBezTo>
                    <a:pt x="22" y="117"/>
                    <a:pt x="0" y="0"/>
                    <a:pt x="66" y="36"/>
                  </a:cubicBezTo>
                  <a:close/>
                  <a:moveTo>
                    <a:pt x="60" y="69"/>
                  </a:moveTo>
                  <a:cubicBezTo>
                    <a:pt x="66" y="57"/>
                    <a:pt x="63" y="39"/>
                    <a:pt x="54" y="33"/>
                  </a:cubicBezTo>
                  <a:cubicBezTo>
                    <a:pt x="12" y="24"/>
                    <a:pt x="25" y="91"/>
                    <a:pt x="60" y="69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56" name="Freeform 60"/>
            <p:cNvSpPr>
              <a:spLocks noEditPoints="1"/>
            </p:cNvSpPr>
            <p:nvPr/>
          </p:nvSpPr>
          <p:spPr bwMode="auto">
            <a:xfrm>
              <a:off x="2782888" y="2697163"/>
              <a:ext cx="330200" cy="301625"/>
            </a:xfrm>
            <a:custGeom>
              <a:cxnLst>
                <a:cxn ang="0">
                  <a:pos x="46" y="13"/>
                </a:cxn>
                <a:cxn ang="0">
                  <a:pos x="40" y="94"/>
                </a:cxn>
                <a:cxn ang="0">
                  <a:pos x="46" y="13"/>
                </a:cxn>
                <a:cxn ang="0">
                  <a:pos x="70" y="88"/>
                </a:cxn>
                <a:cxn ang="0">
                  <a:pos x="43" y="19"/>
                </a:cxn>
                <a:cxn ang="0">
                  <a:pos x="70" y="88"/>
                </a:cxn>
              </a:cxnLst>
              <a:rect b="b" l="0" r="r" t="0"/>
              <a:pathLst>
                <a:path h="112" w="123">
                  <a:moveTo>
                    <a:pt x="46" y="13"/>
                  </a:moveTo>
                  <a:cubicBezTo>
                    <a:pt x="123" y="0"/>
                    <a:pt x="104" y="112"/>
                    <a:pt x="40" y="94"/>
                  </a:cubicBezTo>
                  <a:cubicBezTo>
                    <a:pt x="11" y="86"/>
                    <a:pt x="3" y="20"/>
                    <a:pt x="46" y="13"/>
                  </a:cubicBezTo>
                  <a:close/>
                  <a:moveTo>
                    <a:pt x="70" y="88"/>
                  </a:moveTo>
                  <a:cubicBezTo>
                    <a:pt x="108" y="77"/>
                    <a:pt x="94" y="6"/>
                    <a:pt x="43" y="19"/>
                  </a:cubicBezTo>
                  <a:cubicBezTo>
                    <a:pt x="0" y="30"/>
                    <a:pt x="23" y="102"/>
                    <a:pt x="70" y="88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57" name="Freeform 61"/>
            <p:cNvSpPr>
              <a:spLocks noEditPoints="1"/>
            </p:cNvSpPr>
            <p:nvPr/>
          </p:nvSpPr>
          <p:spPr bwMode="auto">
            <a:xfrm>
              <a:off x="1403350" y="2682875"/>
              <a:ext cx="274638" cy="258763"/>
            </a:xfrm>
            <a:custGeom>
              <a:cxnLst>
                <a:cxn ang="0">
                  <a:pos x="40" y="21"/>
                </a:cxn>
                <a:cxn ang="0">
                  <a:pos x="64" y="87"/>
                </a:cxn>
                <a:cxn ang="0">
                  <a:pos x="40" y="21"/>
                </a:cxn>
                <a:cxn ang="0">
                  <a:pos x="25" y="60"/>
                </a:cxn>
                <a:cxn ang="0">
                  <a:pos x="79" y="72"/>
                </a:cxn>
                <a:cxn ang="0">
                  <a:pos x="25" y="60"/>
                </a:cxn>
              </a:cxnLst>
              <a:rect b="b" l="0" r="r" t="0"/>
              <a:pathLst>
                <a:path h="96" w="102">
                  <a:moveTo>
                    <a:pt x="40" y="21"/>
                  </a:moveTo>
                  <a:cubicBezTo>
                    <a:pt x="94" y="0"/>
                    <a:pt x="100" y="79"/>
                    <a:pt x="64" y="87"/>
                  </a:cubicBezTo>
                  <a:cubicBezTo>
                    <a:pt x="24" y="96"/>
                    <a:pt x="0" y="37"/>
                    <a:pt x="40" y="21"/>
                  </a:cubicBezTo>
                  <a:close/>
                  <a:moveTo>
                    <a:pt x="25" y="60"/>
                  </a:moveTo>
                  <a:cubicBezTo>
                    <a:pt x="29" y="80"/>
                    <a:pt x="60" y="90"/>
                    <a:pt x="79" y="72"/>
                  </a:cubicBezTo>
                  <a:cubicBezTo>
                    <a:pt x="102" y="11"/>
                    <a:pt x="16" y="11"/>
                    <a:pt x="25" y="60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58" name="Freeform 62"/>
            <p:cNvSpPr/>
            <p:nvPr/>
          </p:nvSpPr>
          <p:spPr bwMode="auto">
            <a:xfrm>
              <a:off x="3890963" y="2708275"/>
              <a:ext cx="146050" cy="179388"/>
            </a:xfrm>
            <a:custGeom>
              <a:cxnLst>
                <a:cxn ang="0">
                  <a:pos x="42" y="9"/>
                </a:cxn>
                <a:cxn ang="0">
                  <a:pos x="48" y="45"/>
                </a:cxn>
                <a:cxn ang="0">
                  <a:pos x="42" y="9"/>
                </a:cxn>
              </a:cxnLst>
              <a:rect b="b" l="0" r="r" t="0"/>
              <a:pathLst>
                <a:path h="67" w="54">
                  <a:moveTo>
                    <a:pt x="42" y="9"/>
                  </a:moveTo>
                  <a:cubicBezTo>
                    <a:pt x="51" y="15"/>
                    <a:pt x="54" y="33"/>
                    <a:pt x="48" y="45"/>
                  </a:cubicBezTo>
                  <a:cubicBezTo>
                    <a:pt x="13" y="67"/>
                    <a:pt x="0" y="0"/>
                    <a:pt x="42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59" name="Freeform 63"/>
            <p:cNvSpPr>
              <a:spLocks noEditPoints="1"/>
            </p:cNvSpPr>
            <p:nvPr/>
          </p:nvSpPr>
          <p:spPr bwMode="auto">
            <a:xfrm>
              <a:off x="1446213" y="2713038"/>
              <a:ext cx="231775" cy="228600"/>
            </a:xfrm>
            <a:custGeom>
              <a:cxnLst>
                <a:cxn ang="0">
                  <a:pos x="63" y="61"/>
                </a:cxn>
                <a:cxn ang="0">
                  <a:pos x="9" y="49"/>
                </a:cxn>
                <a:cxn ang="0">
                  <a:pos x="63" y="61"/>
                </a:cxn>
                <a:cxn ang="0">
                  <a:pos x="27" y="19"/>
                </a:cxn>
                <a:cxn ang="0">
                  <a:pos x="15" y="52"/>
                </a:cxn>
                <a:cxn ang="0">
                  <a:pos x="21" y="61"/>
                </a:cxn>
                <a:cxn ang="0">
                  <a:pos x="27" y="19"/>
                </a:cxn>
              </a:cxnLst>
              <a:rect b="b" l="0" r="r" t="0"/>
              <a:pathLst>
                <a:path h="85" w="86">
                  <a:moveTo>
                    <a:pt x="63" y="61"/>
                  </a:moveTo>
                  <a:cubicBezTo>
                    <a:pt x="44" y="79"/>
                    <a:pt x="13" y="69"/>
                    <a:pt x="9" y="49"/>
                  </a:cubicBezTo>
                  <a:cubicBezTo>
                    <a:pt x="0" y="0"/>
                    <a:pt x="86" y="0"/>
                    <a:pt x="63" y="61"/>
                  </a:cubicBezTo>
                  <a:close/>
                  <a:moveTo>
                    <a:pt x="27" y="19"/>
                  </a:moveTo>
                  <a:cubicBezTo>
                    <a:pt x="21" y="28"/>
                    <a:pt x="12" y="34"/>
                    <a:pt x="15" y="52"/>
                  </a:cubicBezTo>
                  <a:cubicBezTo>
                    <a:pt x="19" y="53"/>
                    <a:pt x="21" y="56"/>
                    <a:pt x="21" y="61"/>
                  </a:cubicBezTo>
                  <a:cubicBezTo>
                    <a:pt x="67" y="85"/>
                    <a:pt x="80" y="7"/>
                    <a:pt x="27" y="19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60" name="Freeform 64"/>
            <p:cNvSpPr>
              <a:spLocks noEditPoints="1"/>
            </p:cNvSpPr>
            <p:nvPr/>
          </p:nvSpPr>
          <p:spPr bwMode="auto">
            <a:xfrm>
              <a:off x="2782888" y="2713038"/>
              <a:ext cx="290513" cy="258763"/>
            </a:xfrm>
            <a:custGeom>
              <a:cxnLst>
                <a:cxn ang="0">
                  <a:pos x="43" y="13"/>
                </a:cxn>
                <a:cxn ang="0">
                  <a:pos x="70" y="82"/>
                </a:cxn>
                <a:cxn ang="0">
                  <a:pos x="43" y="13"/>
                </a:cxn>
                <a:cxn ang="0">
                  <a:pos x="52" y="79"/>
                </a:cxn>
                <a:cxn ang="0">
                  <a:pos x="46" y="19"/>
                </a:cxn>
                <a:cxn ang="0">
                  <a:pos x="52" y="79"/>
                </a:cxn>
              </a:cxnLst>
              <a:rect b="b" l="0" r="r" t="0"/>
              <a:pathLst>
                <a:path h="96" w="108">
                  <a:moveTo>
                    <a:pt x="43" y="13"/>
                  </a:moveTo>
                  <a:cubicBezTo>
                    <a:pt x="94" y="0"/>
                    <a:pt x="108" y="71"/>
                    <a:pt x="70" y="82"/>
                  </a:cubicBezTo>
                  <a:cubicBezTo>
                    <a:pt x="23" y="96"/>
                    <a:pt x="0" y="24"/>
                    <a:pt x="43" y="13"/>
                  </a:cubicBezTo>
                  <a:close/>
                  <a:moveTo>
                    <a:pt x="52" y="79"/>
                  </a:moveTo>
                  <a:cubicBezTo>
                    <a:pt x="92" y="82"/>
                    <a:pt x="100" y="7"/>
                    <a:pt x="46" y="19"/>
                  </a:cubicBezTo>
                  <a:cubicBezTo>
                    <a:pt x="13" y="26"/>
                    <a:pt x="23" y="77"/>
                    <a:pt x="52" y="79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61" name="Freeform 65"/>
            <p:cNvSpPr/>
            <p:nvPr/>
          </p:nvSpPr>
          <p:spPr bwMode="auto">
            <a:xfrm>
              <a:off x="1477963" y="2732088"/>
              <a:ext cx="182563" cy="209550"/>
            </a:xfrm>
            <a:custGeom>
              <a:cxnLst>
                <a:cxn ang="0">
                  <a:pos x="9" y="54"/>
                </a:cxn>
                <a:cxn ang="0">
                  <a:pos x="3" y="45"/>
                </a:cxn>
                <a:cxn ang="0">
                  <a:pos x="15" y="12"/>
                </a:cxn>
                <a:cxn ang="0">
                  <a:pos x="9" y="54"/>
                </a:cxn>
              </a:cxnLst>
              <a:rect b="b" l="0" r="r" t="0"/>
              <a:pathLst>
                <a:path h="78" w="68">
                  <a:moveTo>
                    <a:pt x="9" y="54"/>
                  </a:moveTo>
                  <a:cubicBezTo>
                    <a:pt x="9" y="49"/>
                    <a:pt x="7" y="46"/>
                    <a:pt x="3" y="45"/>
                  </a:cubicBezTo>
                  <a:cubicBezTo>
                    <a:pt x="0" y="27"/>
                    <a:pt x="9" y="21"/>
                    <a:pt x="15" y="12"/>
                  </a:cubicBezTo>
                  <a:cubicBezTo>
                    <a:pt x="68" y="0"/>
                    <a:pt x="55" y="78"/>
                    <a:pt x="9" y="5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62" name="Freeform 66"/>
            <p:cNvSpPr>
              <a:spLocks noEditPoints="1"/>
            </p:cNvSpPr>
            <p:nvPr/>
          </p:nvSpPr>
          <p:spPr bwMode="auto">
            <a:xfrm>
              <a:off x="4646613" y="2743200"/>
              <a:ext cx="347663" cy="322263"/>
            </a:xfrm>
            <a:custGeom>
              <a:cxnLst>
                <a:cxn ang="0">
                  <a:pos x="109" y="38"/>
                </a:cxn>
                <a:cxn ang="0">
                  <a:pos x="19" y="38"/>
                </a:cxn>
                <a:cxn ang="0">
                  <a:pos x="109" y="38"/>
                </a:cxn>
                <a:cxn ang="0">
                  <a:pos x="25" y="71"/>
                </a:cxn>
                <a:cxn ang="0">
                  <a:pos x="103" y="71"/>
                </a:cxn>
                <a:cxn ang="0">
                  <a:pos x="49" y="17"/>
                </a:cxn>
                <a:cxn ang="0">
                  <a:pos x="25" y="71"/>
                </a:cxn>
              </a:cxnLst>
              <a:rect b="b" l="0" r="r" t="0"/>
              <a:pathLst>
                <a:path h="120" w="129">
                  <a:moveTo>
                    <a:pt x="109" y="38"/>
                  </a:moveTo>
                  <a:cubicBezTo>
                    <a:pt x="129" y="120"/>
                    <a:pt x="0" y="120"/>
                    <a:pt x="19" y="38"/>
                  </a:cubicBezTo>
                  <a:cubicBezTo>
                    <a:pt x="32" y="0"/>
                    <a:pt x="96" y="0"/>
                    <a:pt x="109" y="38"/>
                  </a:cubicBezTo>
                  <a:close/>
                  <a:moveTo>
                    <a:pt x="25" y="71"/>
                  </a:moveTo>
                  <a:cubicBezTo>
                    <a:pt x="35" y="102"/>
                    <a:pt x="92" y="106"/>
                    <a:pt x="103" y="71"/>
                  </a:cubicBezTo>
                  <a:cubicBezTo>
                    <a:pt x="115" y="33"/>
                    <a:pt x="88" y="4"/>
                    <a:pt x="49" y="17"/>
                  </a:cubicBezTo>
                  <a:cubicBezTo>
                    <a:pt x="31" y="23"/>
                    <a:pt x="16" y="40"/>
                    <a:pt x="25" y="71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63" name="Freeform 67"/>
            <p:cNvSpPr>
              <a:spLocks noEditPoints="1"/>
            </p:cNvSpPr>
            <p:nvPr/>
          </p:nvSpPr>
          <p:spPr bwMode="auto">
            <a:xfrm>
              <a:off x="4668838" y="2754313"/>
              <a:ext cx="287338" cy="273050"/>
            </a:xfrm>
            <a:custGeom>
              <a:cxnLst>
                <a:cxn ang="0">
                  <a:pos x="41" y="13"/>
                </a:cxn>
                <a:cxn ang="0">
                  <a:pos x="95" y="67"/>
                </a:cxn>
                <a:cxn ang="0">
                  <a:pos x="17" y="67"/>
                </a:cxn>
                <a:cxn ang="0">
                  <a:pos x="41" y="13"/>
                </a:cxn>
                <a:cxn ang="0">
                  <a:pos x="71" y="85"/>
                </a:cxn>
                <a:cxn ang="0">
                  <a:pos x="47" y="16"/>
                </a:cxn>
                <a:cxn ang="0">
                  <a:pos x="71" y="85"/>
                </a:cxn>
              </a:cxnLst>
              <a:rect b="b" l="0" r="r" t="0"/>
              <a:pathLst>
                <a:path h="102" w="107">
                  <a:moveTo>
                    <a:pt x="41" y="13"/>
                  </a:moveTo>
                  <a:cubicBezTo>
                    <a:pt x="80" y="0"/>
                    <a:pt x="107" y="29"/>
                    <a:pt x="95" y="67"/>
                  </a:cubicBezTo>
                  <a:cubicBezTo>
                    <a:pt x="84" y="102"/>
                    <a:pt x="27" y="98"/>
                    <a:pt x="17" y="67"/>
                  </a:cubicBezTo>
                  <a:cubicBezTo>
                    <a:pt x="8" y="36"/>
                    <a:pt x="23" y="19"/>
                    <a:pt x="41" y="13"/>
                  </a:cubicBezTo>
                  <a:close/>
                  <a:moveTo>
                    <a:pt x="71" y="85"/>
                  </a:moveTo>
                  <a:cubicBezTo>
                    <a:pt x="102" y="75"/>
                    <a:pt x="98" y="6"/>
                    <a:pt x="47" y="16"/>
                  </a:cubicBezTo>
                  <a:cubicBezTo>
                    <a:pt x="0" y="25"/>
                    <a:pt x="24" y="100"/>
                    <a:pt x="71" y="85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64" name="Freeform 68"/>
            <p:cNvSpPr>
              <a:spLocks noEditPoints="1"/>
            </p:cNvSpPr>
            <p:nvPr/>
          </p:nvSpPr>
          <p:spPr bwMode="auto">
            <a:xfrm>
              <a:off x="6577013" y="2755900"/>
              <a:ext cx="357188" cy="298450"/>
            </a:xfrm>
            <a:custGeom>
              <a:cxnLst>
                <a:cxn ang="0">
                  <a:pos x="52" y="12"/>
                </a:cxn>
                <a:cxn ang="0">
                  <a:pos x="79" y="87"/>
                </a:cxn>
                <a:cxn ang="0">
                  <a:pos x="52" y="12"/>
                </a:cxn>
                <a:cxn ang="0">
                  <a:pos x="31" y="63"/>
                </a:cxn>
                <a:cxn ang="0">
                  <a:pos x="85" y="21"/>
                </a:cxn>
                <a:cxn ang="0">
                  <a:pos x="31" y="63"/>
                </a:cxn>
              </a:cxnLst>
              <a:rect b="b" l="0" r="r" t="0"/>
              <a:pathLst>
                <a:path h="110" w="133">
                  <a:moveTo>
                    <a:pt x="52" y="12"/>
                  </a:moveTo>
                  <a:cubicBezTo>
                    <a:pt x="110" y="0"/>
                    <a:pt x="114" y="77"/>
                    <a:pt x="79" y="87"/>
                  </a:cubicBezTo>
                  <a:cubicBezTo>
                    <a:pt x="28" y="102"/>
                    <a:pt x="0" y="23"/>
                    <a:pt x="52" y="12"/>
                  </a:cubicBezTo>
                  <a:close/>
                  <a:moveTo>
                    <a:pt x="31" y="63"/>
                  </a:moveTo>
                  <a:cubicBezTo>
                    <a:pt x="47" y="111"/>
                    <a:pt x="133" y="60"/>
                    <a:pt x="85" y="21"/>
                  </a:cubicBezTo>
                  <a:cubicBezTo>
                    <a:pt x="47" y="7"/>
                    <a:pt x="21" y="33"/>
                    <a:pt x="31" y="63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65" name="Freeform 69"/>
            <p:cNvSpPr>
              <a:spLocks noEditPoints="1"/>
            </p:cNvSpPr>
            <p:nvPr/>
          </p:nvSpPr>
          <p:spPr bwMode="auto">
            <a:xfrm>
              <a:off x="6597650" y="2705100"/>
              <a:ext cx="336550" cy="349250"/>
            </a:xfrm>
            <a:custGeom>
              <a:cxnLst>
                <a:cxn ang="0">
                  <a:pos x="77" y="40"/>
                </a:cxn>
                <a:cxn ang="0">
                  <a:pos x="23" y="82"/>
                </a:cxn>
                <a:cxn ang="0">
                  <a:pos x="77" y="40"/>
                </a:cxn>
                <a:cxn ang="0">
                  <a:pos x="59" y="97"/>
                </a:cxn>
                <a:cxn ang="0">
                  <a:pos x="83" y="55"/>
                </a:cxn>
                <a:cxn ang="0">
                  <a:pos x="59" y="97"/>
                </a:cxn>
              </a:cxnLst>
              <a:rect b="b" l="0" r="r" t="0"/>
              <a:pathLst>
                <a:path h="130" w="125">
                  <a:moveTo>
                    <a:pt x="77" y="40"/>
                  </a:moveTo>
                  <a:cubicBezTo>
                    <a:pt x="125" y="79"/>
                    <a:pt x="39" y="130"/>
                    <a:pt x="23" y="82"/>
                  </a:cubicBezTo>
                  <a:cubicBezTo>
                    <a:pt x="13" y="52"/>
                    <a:pt x="39" y="26"/>
                    <a:pt x="77" y="40"/>
                  </a:cubicBezTo>
                  <a:close/>
                  <a:moveTo>
                    <a:pt x="59" y="97"/>
                  </a:moveTo>
                  <a:cubicBezTo>
                    <a:pt x="77" y="95"/>
                    <a:pt x="85" y="83"/>
                    <a:pt x="83" y="55"/>
                  </a:cubicBezTo>
                  <a:cubicBezTo>
                    <a:pt x="41" y="0"/>
                    <a:pt x="0" y="102"/>
                    <a:pt x="59" y="97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66" name="Freeform 70"/>
            <p:cNvSpPr>
              <a:spLocks noEditPoints="1"/>
            </p:cNvSpPr>
            <p:nvPr/>
          </p:nvSpPr>
          <p:spPr bwMode="auto">
            <a:xfrm>
              <a:off x="5133975" y="2771775"/>
              <a:ext cx="293688" cy="269875"/>
            </a:xfrm>
            <a:custGeom>
              <a:cxnLst>
                <a:cxn ang="0">
                  <a:pos x="51" y="15"/>
                </a:cxn>
                <a:cxn ang="0">
                  <a:pos x="75" y="87"/>
                </a:cxn>
                <a:cxn ang="0">
                  <a:pos x="51" y="15"/>
                </a:cxn>
                <a:cxn ang="0">
                  <a:pos x="69" y="81"/>
                </a:cxn>
                <a:cxn ang="0">
                  <a:pos x="81" y="24"/>
                </a:cxn>
                <a:cxn ang="0">
                  <a:pos x="69" y="81"/>
                </a:cxn>
              </a:cxnLst>
              <a:rect b="b" l="0" r="r" t="0"/>
              <a:pathLst>
                <a:path h="100" w="109">
                  <a:moveTo>
                    <a:pt x="51" y="15"/>
                  </a:moveTo>
                  <a:cubicBezTo>
                    <a:pt x="106" y="4"/>
                    <a:pt x="109" y="77"/>
                    <a:pt x="75" y="87"/>
                  </a:cubicBezTo>
                  <a:cubicBezTo>
                    <a:pt x="29" y="100"/>
                    <a:pt x="0" y="25"/>
                    <a:pt x="51" y="15"/>
                  </a:cubicBezTo>
                  <a:close/>
                  <a:moveTo>
                    <a:pt x="69" y="81"/>
                  </a:moveTo>
                  <a:cubicBezTo>
                    <a:pt x="92" y="77"/>
                    <a:pt x="101" y="43"/>
                    <a:pt x="81" y="24"/>
                  </a:cubicBezTo>
                  <a:cubicBezTo>
                    <a:pt x="16" y="0"/>
                    <a:pt x="16" y="91"/>
                    <a:pt x="69" y="81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67" name="Freeform 71"/>
            <p:cNvSpPr>
              <a:spLocks noEditPoints="1"/>
            </p:cNvSpPr>
            <p:nvPr/>
          </p:nvSpPr>
          <p:spPr bwMode="auto">
            <a:xfrm>
              <a:off x="5176838" y="2771775"/>
              <a:ext cx="228600" cy="246063"/>
            </a:xfrm>
            <a:custGeom>
              <a:cxnLst>
                <a:cxn ang="0">
                  <a:pos x="65" y="24"/>
                </a:cxn>
                <a:cxn ang="0">
                  <a:pos x="53" y="81"/>
                </a:cxn>
                <a:cxn ang="0">
                  <a:pos x="65" y="24"/>
                </a:cxn>
                <a:cxn ang="0">
                  <a:pos x="71" y="42"/>
                </a:cxn>
                <a:cxn ang="0">
                  <a:pos x="20" y="63"/>
                </a:cxn>
                <a:cxn ang="0">
                  <a:pos x="71" y="42"/>
                </a:cxn>
              </a:cxnLst>
              <a:rect b="b" l="0" r="r" t="0"/>
              <a:pathLst>
                <a:path h="91" w="85">
                  <a:moveTo>
                    <a:pt x="65" y="24"/>
                  </a:moveTo>
                  <a:cubicBezTo>
                    <a:pt x="85" y="43"/>
                    <a:pt x="76" y="77"/>
                    <a:pt x="53" y="81"/>
                  </a:cubicBezTo>
                  <a:cubicBezTo>
                    <a:pt x="0" y="91"/>
                    <a:pt x="0" y="0"/>
                    <a:pt x="65" y="24"/>
                  </a:cubicBezTo>
                  <a:close/>
                  <a:moveTo>
                    <a:pt x="71" y="42"/>
                  </a:moveTo>
                  <a:cubicBezTo>
                    <a:pt x="64" y="18"/>
                    <a:pt x="8" y="18"/>
                    <a:pt x="20" y="63"/>
                  </a:cubicBezTo>
                  <a:cubicBezTo>
                    <a:pt x="39" y="88"/>
                    <a:pt x="79" y="70"/>
                    <a:pt x="71" y="42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68" name="Freeform 72"/>
            <p:cNvSpPr>
              <a:spLocks noEditPoints="1"/>
            </p:cNvSpPr>
            <p:nvPr/>
          </p:nvSpPr>
          <p:spPr bwMode="auto">
            <a:xfrm>
              <a:off x="8321675" y="2836863"/>
              <a:ext cx="193675" cy="227013"/>
            </a:xfrm>
            <a:custGeom>
              <a:cxnLst>
                <a:cxn ang="0">
                  <a:pos x="72" y="51"/>
                </a:cxn>
                <a:cxn ang="0">
                  <a:pos x="9" y="42"/>
                </a:cxn>
                <a:cxn ang="0">
                  <a:pos x="72" y="36"/>
                </a:cxn>
                <a:cxn ang="0">
                  <a:pos x="72" y="51"/>
                </a:cxn>
                <a:cxn ang="0">
                  <a:pos x="66" y="45"/>
                </a:cxn>
                <a:cxn ang="0">
                  <a:pos x="21" y="60"/>
                </a:cxn>
                <a:cxn ang="0">
                  <a:pos x="66" y="45"/>
                </a:cxn>
              </a:cxnLst>
              <a:rect b="b" l="0" r="r" t="0"/>
              <a:pathLst>
                <a:path h="84" w="72">
                  <a:moveTo>
                    <a:pt x="72" y="51"/>
                  </a:moveTo>
                  <a:cubicBezTo>
                    <a:pt x="57" y="84"/>
                    <a:pt x="9" y="74"/>
                    <a:pt x="9" y="42"/>
                  </a:cubicBezTo>
                  <a:cubicBezTo>
                    <a:pt x="9" y="10"/>
                    <a:pt x="60" y="0"/>
                    <a:pt x="72" y="36"/>
                  </a:cubicBezTo>
                  <a:cubicBezTo>
                    <a:pt x="72" y="41"/>
                    <a:pt x="72" y="46"/>
                    <a:pt x="72" y="51"/>
                  </a:cubicBezTo>
                  <a:close/>
                  <a:moveTo>
                    <a:pt x="66" y="45"/>
                  </a:moveTo>
                  <a:cubicBezTo>
                    <a:pt x="70" y="7"/>
                    <a:pt x="0" y="9"/>
                    <a:pt x="21" y="60"/>
                  </a:cubicBezTo>
                  <a:cubicBezTo>
                    <a:pt x="42" y="73"/>
                    <a:pt x="64" y="63"/>
                    <a:pt x="66" y="45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69" name="Freeform 73"/>
            <p:cNvSpPr>
              <a:spLocks noEditPoints="1"/>
            </p:cNvSpPr>
            <p:nvPr/>
          </p:nvSpPr>
          <p:spPr bwMode="auto">
            <a:xfrm>
              <a:off x="8321675" y="2855913"/>
              <a:ext cx="188913" cy="177800"/>
            </a:xfrm>
            <a:custGeom>
              <a:cxnLst>
                <a:cxn ang="0">
                  <a:pos x="21" y="53"/>
                </a:cxn>
                <a:cxn ang="0">
                  <a:pos x="66" y="38"/>
                </a:cxn>
                <a:cxn ang="0">
                  <a:pos x="21" y="53"/>
                </a:cxn>
                <a:cxn ang="0">
                  <a:pos x="60" y="29"/>
                </a:cxn>
                <a:cxn ang="0">
                  <a:pos x="30" y="53"/>
                </a:cxn>
                <a:cxn ang="0">
                  <a:pos x="60" y="29"/>
                </a:cxn>
              </a:cxnLst>
              <a:rect b="b" l="0" r="r" t="0"/>
              <a:pathLst>
                <a:path h="66" w="70">
                  <a:moveTo>
                    <a:pt x="21" y="53"/>
                  </a:moveTo>
                  <a:cubicBezTo>
                    <a:pt x="0" y="2"/>
                    <a:pt x="70" y="0"/>
                    <a:pt x="66" y="38"/>
                  </a:cubicBezTo>
                  <a:cubicBezTo>
                    <a:pt x="64" y="56"/>
                    <a:pt x="42" y="66"/>
                    <a:pt x="21" y="53"/>
                  </a:cubicBezTo>
                  <a:close/>
                  <a:moveTo>
                    <a:pt x="60" y="29"/>
                  </a:moveTo>
                  <a:cubicBezTo>
                    <a:pt x="52" y="0"/>
                    <a:pt x="0" y="27"/>
                    <a:pt x="30" y="53"/>
                  </a:cubicBezTo>
                  <a:cubicBezTo>
                    <a:pt x="55" y="57"/>
                    <a:pt x="64" y="43"/>
                    <a:pt x="60" y="29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70" name="Freeform 74"/>
            <p:cNvSpPr>
              <a:spLocks noEditPoints="1"/>
            </p:cNvSpPr>
            <p:nvPr/>
          </p:nvSpPr>
          <p:spPr bwMode="auto">
            <a:xfrm>
              <a:off x="4122738" y="2901950"/>
              <a:ext cx="303213" cy="287338"/>
            </a:xfrm>
            <a:custGeom>
              <a:cxnLst>
                <a:cxn ang="0">
                  <a:pos x="61" y="12"/>
                </a:cxn>
                <a:cxn ang="0">
                  <a:pos x="1" y="45"/>
                </a:cxn>
                <a:cxn ang="0">
                  <a:pos x="61" y="12"/>
                </a:cxn>
                <a:cxn ang="0">
                  <a:pos x="7" y="45"/>
                </a:cxn>
                <a:cxn ang="0">
                  <a:pos x="61" y="21"/>
                </a:cxn>
                <a:cxn ang="0">
                  <a:pos x="7" y="45"/>
                </a:cxn>
              </a:cxnLst>
              <a:rect b="b" l="0" r="r" t="0"/>
              <a:pathLst>
                <a:path h="107" w="113">
                  <a:moveTo>
                    <a:pt x="61" y="12"/>
                  </a:moveTo>
                  <a:cubicBezTo>
                    <a:pt x="113" y="70"/>
                    <a:pt x="4" y="107"/>
                    <a:pt x="1" y="45"/>
                  </a:cubicBezTo>
                  <a:cubicBezTo>
                    <a:pt x="0" y="18"/>
                    <a:pt x="26" y="0"/>
                    <a:pt x="61" y="12"/>
                  </a:cubicBezTo>
                  <a:close/>
                  <a:moveTo>
                    <a:pt x="7" y="45"/>
                  </a:moveTo>
                  <a:cubicBezTo>
                    <a:pt x="9" y="91"/>
                    <a:pt x="94" y="74"/>
                    <a:pt x="61" y="21"/>
                  </a:cubicBezTo>
                  <a:cubicBezTo>
                    <a:pt x="33" y="4"/>
                    <a:pt x="6" y="21"/>
                    <a:pt x="7" y="45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71" name="Freeform 75"/>
            <p:cNvSpPr>
              <a:spLocks noEditPoints="1"/>
            </p:cNvSpPr>
            <p:nvPr/>
          </p:nvSpPr>
          <p:spPr bwMode="auto">
            <a:xfrm>
              <a:off x="5892800" y="2903538"/>
              <a:ext cx="282575" cy="230188"/>
            </a:xfrm>
            <a:custGeom>
              <a:cxnLst>
                <a:cxn ang="0">
                  <a:pos x="48" y="8"/>
                </a:cxn>
                <a:cxn ang="0">
                  <a:pos x="60" y="80"/>
                </a:cxn>
                <a:cxn ang="0">
                  <a:pos x="48" y="8"/>
                </a:cxn>
                <a:cxn ang="0">
                  <a:pos x="24" y="44"/>
                </a:cxn>
                <a:cxn ang="0">
                  <a:pos x="87" y="44"/>
                </a:cxn>
                <a:cxn ang="0">
                  <a:pos x="45" y="14"/>
                </a:cxn>
                <a:cxn ang="0">
                  <a:pos x="24" y="44"/>
                </a:cxn>
              </a:cxnLst>
              <a:rect b="b" l="0" r="r" t="0"/>
              <a:pathLst>
                <a:path h="85" w="105">
                  <a:moveTo>
                    <a:pt x="48" y="8"/>
                  </a:moveTo>
                  <a:cubicBezTo>
                    <a:pt x="105" y="0"/>
                    <a:pt x="100" y="76"/>
                    <a:pt x="60" y="80"/>
                  </a:cubicBezTo>
                  <a:cubicBezTo>
                    <a:pt x="15" y="84"/>
                    <a:pt x="0" y="15"/>
                    <a:pt x="48" y="8"/>
                  </a:cubicBezTo>
                  <a:close/>
                  <a:moveTo>
                    <a:pt x="24" y="44"/>
                  </a:moveTo>
                  <a:cubicBezTo>
                    <a:pt x="25" y="83"/>
                    <a:pt x="87" y="85"/>
                    <a:pt x="87" y="44"/>
                  </a:cubicBezTo>
                  <a:cubicBezTo>
                    <a:pt x="87" y="23"/>
                    <a:pt x="71" y="8"/>
                    <a:pt x="45" y="14"/>
                  </a:cubicBezTo>
                  <a:cubicBezTo>
                    <a:pt x="27" y="18"/>
                    <a:pt x="24" y="33"/>
                    <a:pt x="24" y="44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72" name="Freeform 76"/>
            <p:cNvSpPr>
              <a:spLocks noEditPoints="1"/>
            </p:cNvSpPr>
            <p:nvPr/>
          </p:nvSpPr>
          <p:spPr bwMode="auto">
            <a:xfrm>
              <a:off x="4071938" y="2913063"/>
              <a:ext cx="303213" cy="252413"/>
            </a:xfrm>
            <a:custGeom>
              <a:cxnLst>
                <a:cxn ang="0">
                  <a:pos x="80" y="17"/>
                </a:cxn>
                <a:cxn ang="0">
                  <a:pos x="26" y="41"/>
                </a:cxn>
                <a:cxn ang="0">
                  <a:pos x="80" y="17"/>
                </a:cxn>
                <a:cxn ang="0">
                  <a:pos x="83" y="41"/>
                </a:cxn>
                <a:cxn ang="0">
                  <a:pos x="44" y="17"/>
                </a:cxn>
                <a:cxn ang="0">
                  <a:pos x="83" y="41"/>
                </a:cxn>
              </a:cxnLst>
              <a:rect b="b" l="0" r="r" t="0"/>
              <a:pathLst>
                <a:path h="94" w="113">
                  <a:moveTo>
                    <a:pt x="80" y="17"/>
                  </a:moveTo>
                  <a:cubicBezTo>
                    <a:pt x="113" y="70"/>
                    <a:pt x="28" y="87"/>
                    <a:pt x="26" y="41"/>
                  </a:cubicBezTo>
                  <a:cubicBezTo>
                    <a:pt x="25" y="17"/>
                    <a:pt x="52" y="0"/>
                    <a:pt x="80" y="17"/>
                  </a:cubicBezTo>
                  <a:close/>
                  <a:moveTo>
                    <a:pt x="83" y="41"/>
                  </a:moveTo>
                  <a:cubicBezTo>
                    <a:pt x="84" y="22"/>
                    <a:pt x="64" y="6"/>
                    <a:pt x="44" y="17"/>
                  </a:cubicBezTo>
                  <a:cubicBezTo>
                    <a:pt x="0" y="41"/>
                    <a:pt x="79" y="94"/>
                    <a:pt x="83" y="41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73" name="Freeform 77"/>
            <p:cNvSpPr>
              <a:spLocks noEditPoints="1"/>
            </p:cNvSpPr>
            <p:nvPr/>
          </p:nvSpPr>
          <p:spPr bwMode="auto">
            <a:xfrm>
              <a:off x="5957888" y="2925763"/>
              <a:ext cx="228600" cy="225425"/>
            </a:xfrm>
            <a:custGeom>
              <a:cxnLst>
                <a:cxn ang="0">
                  <a:pos x="21" y="6"/>
                </a:cxn>
                <a:cxn ang="0">
                  <a:pos x="63" y="36"/>
                </a:cxn>
                <a:cxn ang="0">
                  <a:pos x="0" y="36"/>
                </a:cxn>
                <a:cxn ang="0">
                  <a:pos x="21" y="6"/>
                </a:cxn>
                <a:cxn ang="0">
                  <a:pos x="6" y="45"/>
                </a:cxn>
                <a:cxn ang="0">
                  <a:pos x="45" y="12"/>
                </a:cxn>
                <a:cxn ang="0">
                  <a:pos x="6" y="45"/>
                </a:cxn>
              </a:cxnLst>
              <a:rect b="b" l="0" r="r" t="0"/>
              <a:pathLst>
                <a:path h="84" w="85">
                  <a:moveTo>
                    <a:pt x="21" y="6"/>
                  </a:moveTo>
                  <a:cubicBezTo>
                    <a:pt x="47" y="0"/>
                    <a:pt x="63" y="15"/>
                    <a:pt x="63" y="36"/>
                  </a:cubicBezTo>
                  <a:cubicBezTo>
                    <a:pt x="63" y="77"/>
                    <a:pt x="1" y="75"/>
                    <a:pt x="0" y="36"/>
                  </a:cubicBezTo>
                  <a:cubicBezTo>
                    <a:pt x="0" y="25"/>
                    <a:pt x="3" y="10"/>
                    <a:pt x="21" y="6"/>
                  </a:cubicBezTo>
                  <a:close/>
                  <a:moveTo>
                    <a:pt x="6" y="45"/>
                  </a:moveTo>
                  <a:cubicBezTo>
                    <a:pt x="19" y="84"/>
                    <a:pt x="85" y="41"/>
                    <a:pt x="45" y="12"/>
                  </a:cubicBezTo>
                  <a:cubicBezTo>
                    <a:pt x="13" y="5"/>
                    <a:pt x="0" y="27"/>
                    <a:pt x="6" y="45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74" name="Freeform 78"/>
            <p:cNvSpPr/>
            <p:nvPr/>
          </p:nvSpPr>
          <p:spPr bwMode="auto">
            <a:xfrm>
              <a:off x="7208838" y="2955925"/>
              <a:ext cx="349250" cy="276225"/>
            </a:xfrm>
            <a:custGeom>
              <a:cxnLst>
                <a:cxn ang="0">
                  <a:pos x="63" y="97"/>
                </a:cxn>
                <a:cxn ang="0">
                  <a:pos x="114" y="79"/>
                </a:cxn>
                <a:cxn ang="0">
                  <a:pos x="93" y="103"/>
                </a:cxn>
                <a:cxn ang="0">
                  <a:pos x="90" y="97"/>
                </a:cxn>
                <a:cxn ang="0">
                  <a:pos x="87" y="40"/>
                </a:cxn>
                <a:cxn ang="0">
                  <a:pos x="69" y="97"/>
                </a:cxn>
                <a:cxn ang="0">
                  <a:pos x="63" y="97"/>
                </a:cxn>
              </a:cxnLst>
              <a:rect b="b" l="0" r="r" t="0"/>
              <a:pathLst>
                <a:path h="103" w="130">
                  <a:moveTo>
                    <a:pt x="63" y="97"/>
                  </a:moveTo>
                  <a:cubicBezTo>
                    <a:pt x="0" y="45"/>
                    <a:pt x="130" y="0"/>
                    <a:pt x="114" y="79"/>
                  </a:cubicBezTo>
                  <a:cubicBezTo>
                    <a:pt x="111" y="92"/>
                    <a:pt x="103" y="93"/>
                    <a:pt x="93" y="103"/>
                  </a:cubicBezTo>
                  <a:cubicBezTo>
                    <a:pt x="92" y="101"/>
                    <a:pt x="90" y="100"/>
                    <a:pt x="90" y="97"/>
                  </a:cubicBezTo>
                  <a:cubicBezTo>
                    <a:pt x="119" y="87"/>
                    <a:pt x="110" y="44"/>
                    <a:pt x="87" y="40"/>
                  </a:cubicBezTo>
                  <a:cubicBezTo>
                    <a:pt x="55" y="34"/>
                    <a:pt x="36" y="79"/>
                    <a:pt x="69" y="97"/>
                  </a:cubicBezTo>
                  <a:cubicBezTo>
                    <a:pt x="67" y="97"/>
                    <a:pt x="65" y="97"/>
                    <a:pt x="63" y="97"/>
                  </a:cubicBezTo>
                  <a:close/>
                </a:path>
              </a:pathLst>
            </a:custGeom>
            <a:solidFill>
              <a:srgbClr val="53BAD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75" name="Freeform 79"/>
            <p:cNvSpPr>
              <a:spLocks noEditPoints="1"/>
            </p:cNvSpPr>
            <p:nvPr/>
          </p:nvSpPr>
          <p:spPr bwMode="auto">
            <a:xfrm>
              <a:off x="7305675" y="3022600"/>
              <a:ext cx="282575" cy="193675"/>
            </a:xfrm>
            <a:custGeom>
              <a:cxnLst>
                <a:cxn ang="0">
                  <a:pos x="33" y="72"/>
                </a:cxn>
                <a:cxn ang="0">
                  <a:pos x="51" y="15"/>
                </a:cxn>
                <a:cxn ang="0">
                  <a:pos x="54" y="72"/>
                </a:cxn>
                <a:cxn ang="0">
                  <a:pos x="33" y="72"/>
                </a:cxn>
                <a:cxn ang="0">
                  <a:pos x="21" y="51"/>
                </a:cxn>
                <a:cxn ang="0">
                  <a:pos x="57" y="66"/>
                </a:cxn>
                <a:cxn ang="0">
                  <a:pos x="21" y="51"/>
                </a:cxn>
              </a:cxnLst>
              <a:rect b="b" l="0" r="r" t="0"/>
              <a:pathLst>
                <a:path h="72" w="105">
                  <a:moveTo>
                    <a:pt x="33" y="72"/>
                  </a:moveTo>
                  <a:cubicBezTo>
                    <a:pt x="0" y="54"/>
                    <a:pt x="19" y="9"/>
                    <a:pt x="51" y="15"/>
                  </a:cubicBezTo>
                  <a:cubicBezTo>
                    <a:pt x="74" y="19"/>
                    <a:pt x="83" y="62"/>
                    <a:pt x="54" y="72"/>
                  </a:cubicBezTo>
                  <a:cubicBezTo>
                    <a:pt x="47" y="72"/>
                    <a:pt x="40" y="72"/>
                    <a:pt x="33" y="72"/>
                  </a:cubicBezTo>
                  <a:close/>
                  <a:moveTo>
                    <a:pt x="21" y="51"/>
                  </a:moveTo>
                  <a:cubicBezTo>
                    <a:pt x="24" y="63"/>
                    <a:pt x="34" y="68"/>
                    <a:pt x="57" y="66"/>
                  </a:cubicBezTo>
                  <a:cubicBezTo>
                    <a:pt x="105" y="26"/>
                    <a:pt x="7" y="0"/>
                    <a:pt x="21" y="51"/>
                  </a:cubicBezTo>
                  <a:close/>
                </a:path>
              </a:pathLst>
            </a:custGeom>
            <a:solidFill>
              <a:srgbClr val="A9DCE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76" name="Freeform 80"/>
            <p:cNvSpPr/>
            <p:nvPr/>
          </p:nvSpPr>
          <p:spPr bwMode="auto">
            <a:xfrm>
              <a:off x="2643188" y="2363788"/>
              <a:ext cx="250825" cy="239713"/>
            </a:xfrm>
            <a:custGeom>
              <a:cxnLst>
                <a:cxn ang="0">
                  <a:pos x="62" y="23"/>
                </a:cxn>
                <a:cxn ang="0">
                  <a:pos x="50" y="86"/>
                </a:cxn>
                <a:cxn ang="0">
                  <a:pos x="62" y="23"/>
                </a:cxn>
              </a:cxnLst>
              <a:rect b="b" l="0" r="r" t="0"/>
              <a:pathLst>
                <a:path h="89" w="93">
                  <a:moveTo>
                    <a:pt x="62" y="23"/>
                  </a:moveTo>
                  <a:cubicBezTo>
                    <a:pt x="93" y="36"/>
                    <a:pt x="80" y="84"/>
                    <a:pt x="50" y="86"/>
                  </a:cubicBezTo>
                  <a:cubicBezTo>
                    <a:pt x="0" y="89"/>
                    <a:pt x="7" y="0"/>
                    <a:pt x="62" y="2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77" name="Freeform 81"/>
            <p:cNvSpPr/>
            <p:nvPr/>
          </p:nvSpPr>
          <p:spPr bwMode="auto">
            <a:xfrm>
              <a:off x="838200" y="2489200"/>
              <a:ext cx="128588" cy="165100"/>
            </a:xfrm>
            <a:custGeom>
              <a:cxnLst>
                <a:cxn ang="0">
                  <a:pos x="43" y="39"/>
                </a:cxn>
                <a:cxn ang="0">
                  <a:pos x="1" y="30"/>
                </a:cxn>
                <a:cxn ang="0">
                  <a:pos x="43" y="39"/>
                </a:cxn>
              </a:cxnLst>
              <a:rect b="b" l="0" r="r" t="0"/>
              <a:pathLst>
                <a:path h="61" w="48">
                  <a:moveTo>
                    <a:pt x="43" y="39"/>
                  </a:moveTo>
                  <a:cubicBezTo>
                    <a:pt x="30" y="61"/>
                    <a:pt x="0" y="49"/>
                    <a:pt x="1" y="30"/>
                  </a:cubicBezTo>
                  <a:cubicBezTo>
                    <a:pt x="2" y="7"/>
                    <a:pt x="48" y="0"/>
                    <a:pt x="43" y="3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78" name="Freeform 82"/>
            <p:cNvSpPr/>
            <p:nvPr/>
          </p:nvSpPr>
          <p:spPr bwMode="auto">
            <a:xfrm>
              <a:off x="6578600" y="2532063"/>
              <a:ext cx="223838" cy="239713"/>
            </a:xfrm>
            <a:custGeom>
              <a:cxnLst>
                <a:cxn ang="0">
                  <a:pos x="75" y="53"/>
                </a:cxn>
                <a:cxn ang="0">
                  <a:pos x="27" y="20"/>
                </a:cxn>
                <a:cxn ang="0">
                  <a:pos x="75" y="53"/>
                </a:cxn>
              </a:cxnLst>
              <a:rect b="b" l="0" r="r" t="0"/>
              <a:pathLst>
                <a:path h="89" w="83">
                  <a:moveTo>
                    <a:pt x="75" y="53"/>
                  </a:moveTo>
                  <a:cubicBezTo>
                    <a:pt x="59" y="89"/>
                    <a:pt x="0" y="53"/>
                    <a:pt x="27" y="20"/>
                  </a:cubicBezTo>
                  <a:cubicBezTo>
                    <a:pt x="44" y="0"/>
                    <a:pt x="83" y="8"/>
                    <a:pt x="75" y="5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79" name="Freeform 83"/>
            <p:cNvSpPr/>
            <p:nvPr/>
          </p:nvSpPr>
          <p:spPr bwMode="auto">
            <a:xfrm>
              <a:off x="2344738" y="2554288"/>
              <a:ext cx="193675" cy="177800"/>
            </a:xfrm>
            <a:custGeom>
              <a:cxnLst>
                <a:cxn ang="0">
                  <a:pos x="32" y="6"/>
                </a:cxn>
                <a:cxn ang="0">
                  <a:pos x="68" y="33"/>
                </a:cxn>
                <a:cxn ang="0">
                  <a:pos x="32" y="6"/>
                </a:cxn>
              </a:cxnLst>
              <a:rect b="b" l="0" r="r" t="0"/>
              <a:pathLst>
                <a:path h="66" w="72">
                  <a:moveTo>
                    <a:pt x="32" y="6"/>
                  </a:moveTo>
                  <a:cubicBezTo>
                    <a:pt x="61" y="0"/>
                    <a:pt x="72" y="18"/>
                    <a:pt x="68" y="33"/>
                  </a:cubicBezTo>
                  <a:cubicBezTo>
                    <a:pt x="60" y="66"/>
                    <a:pt x="0" y="38"/>
                    <a:pt x="32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80" name="Freeform 84"/>
            <p:cNvSpPr/>
            <p:nvPr/>
          </p:nvSpPr>
          <p:spPr bwMode="auto">
            <a:xfrm>
              <a:off x="8499475" y="2570163"/>
              <a:ext cx="14288" cy="122238"/>
            </a:xfrm>
            <a:custGeom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0" y="0"/>
                </a:cxn>
              </a:cxnLst>
              <a:rect b="b" l="0" r="r" t="0"/>
              <a:pathLst>
                <a:path h="45" w="5">
                  <a:moveTo>
                    <a:pt x="0" y="0"/>
                  </a:moveTo>
                  <a:cubicBezTo>
                    <a:pt x="5" y="8"/>
                    <a:pt x="5" y="37"/>
                    <a:pt x="0" y="45"/>
                  </a:cubicBezTo>
                  <a:cubicBezTo>
                    <a:pt x="0" y="30"/>
                    <a:pt x="0" y="15"/>
                    <a:pt x="0" y="0"/>
                  </a:cubicBezTo>
                  <a:close/>
                </a:path>
              </a:pathLst>
            </a:custGeom>
            <a:solidFill>
              <a:srgbClr val="7AC9E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81" name="Freeform 85"/>
            <p:cNvSpPr/>
            <p:nvPr/>
          </p:nvSpPr>
          <p:spPr bwMode="auto">
            <a:xfrm>
              <a:off x="8405813" y="2578100"/>
              <a:ext cx="12700" cy="80963"/>
            </a:xfrm>
            <a:custGeom>
              <a:cxnLst>
                <a:cxn ang="0">
                  <a:pos x="5" y="0"/>
                </a:cxn>
                <a:cxn ang="0">
                  <a:pos x="5" y="30"/>
                </a:cxn>
                <a:cxn ang="0">
                  <a:pos x="5" y="0"/>
                </a:cxn>
              </a:cxnLst>
              <a:rect b="b" l="0" r="r" t="0"/>
              <a:pathLst>
                <a:path h="30" w="5">
                  <a:moveTo>
                    <a:pt x="5" y="0"/>
                  </a:moveTo>
                  <a:cubicBezTo>
                    <a:pt x="5" y="10"/>
                    <a:pt x="5" y="20"/>
                    <a:pt x="5" y="30"/>
                  </a:cubicBezTo>
                  <a:cubicBezTo>
                    <a:pt x="0" y="27"/>
                    <a:pt x="0" y="3"/>
                    <a:pt x="5" y="0"/>
                  </a:cubicBezTo>
                  <a:close/>
                </a:path>
              </a:pathLst>
            </a:custGeom>
            <a:solidFill>
              <a:srgbClr val="D8EFF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82" name="Freeform 86"/>
            <p:cNvSpPr/>
            <p:nvPr/>
          </p:nvSpPr>
          <p:spPr bwMode="auto">
            <a:xfrm>
              <a:off x="6272213" y="2620963"/>
              <a:ext cx="80963" cy="14288"/>
            </a:xfrm>
            <a:custGeom>
              <a:cxnLst>
                <a:cxn ang="0">
                  <a:pos x="0" y="5"/>
                </a:cxn>
                <a:cxn ang="0">
                  <a:pos x="30" y="5"/>
                </a:cxn>
                <a:cxn ang="0">
                  <a:pos x="0" y="5"/>
                </a:cxn>
              </a:cxnLst>
              <a:rect b="b" l="0" r="r" t="0"/>
              <a:pathLst>
                <a:path h="5" w="30">
                  <a:moveTo>
                    <a:pt x="0" y="5"/>
                  </a:moveTo>
                  <a:cubicBezTo>
                    <a:pt x="3" y="0"/>
                    <a:pt x="27" y="0"/>
                    <a:pt x="30" y="5"/>
                  </a:cubicBezTo>
                  <a:cubicBezTo>
                    <a:pt x="20" y="5"/>
                    <a:pt x="10" y="5"/>
                    <a:pt x="0" y="5"/>
                  </a:cubicBezTo>
                  <a:close/>
                </a:path>
              </a:pathLst>
            </a:custGeom>
            <a:solidFill>
              <a:srgbClr val="7AC9E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83" name="Freeform 87"/>
            <p:cNvSpPr/>
            <p:nvPr/>
          </p:nvSpPr>
          <p:spPr bwMode="auto">
            <a:xfrm>
              <a:off x="4200525" y="2603500"/>
              <a:ext cx="120650" cy="128588"/>
            </a:xfrm>
            <a:custGeom>
              <a:cxnLst>
                <a:cxn ang="0">
                  <a:pos x="20" y="48"/>
                </a:cxn>
                <a:cxn ang="0">
                  <a:pos x="2" y="21"/>
                </a:cxn>
                <a:cxn ang="0">
                  <a:pos x="20" y="48"/>
                </a:cxn>
              </a:cxnLst>
              <a:rect b="b" l="0" r="r" t="0"/>
              <a:pathLst>
                <a:path h="48" w="45">
                  <a:moveTo>
                    <a:pt x="20" y="48"/>
                  </a:moveTo>
                  <a:cubicBezTo>
                    <a:pt x="5" y="48"/>
                    <a:pt x="0" y="38"/>
                    <a:pt x="2" y="21"/>
                  </a:cubicBezTo>
                  <a:cubicBezTo>
                    <a:pt x="23" y="0"/>
                    <a:pt x="45" y="39"/>
                    <a:pt x="20" y="4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84" name="Freeform 88"/>
            <p:cNvSpPr/>
            <p:nvPr/>
          </p:nvSpPr>
          <p:spPr bwMode="auto">
            <a:xfrm>
              <a:off x="8039100" y="2820988"/>
              <a:ext cx="96838" cy="12700"/>
            </a:xfrm>
            <a:custGeom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0" y="0"/>
                </a:cxn>
              </a:cxnLst>
              <a:rect b="b" l="0" r="r" t="0"/>
              <a:pathLst>
                <a:path h="5" w="36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1" y="5"/>
                    <a:pt x="5" y="5"/>
                    <a:pt x="0" y="0"/>
                  </a:cubicBezTo>
                  <a:close/>
                </a:path>
              </a:pathLst>
            </a:custGeom>
            <a:solidFill>
              <a:srgbClr val="D8EFF7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85" name="Freeform 89"/>
            <p:cNvSpPr/>
            <p:nvPr/>
          </p:nvSpPr>
          <p:spPr bwMode="auto">
            <a:xfrm>
              <a:off x="7378700" y="3216275"/>
              <a:ext cx="79375" cy="26988"/>
            </a:xfrm>
            <a:custGeom>
              <a:cxnLst>
                <a:cxn ang="0">
                  <a:pos x="6" y="0"/>
                </a:cxn>
                <a:cxn ang="0">
                  <a:pos x="27" y="0"/>
                </a:cxn>
                <a:cxn ang="0">
                  <a:pos x="30" y="6"/>
                </a:cxn>
                <a:cxn ang="0">
                  <a:pos x="0" y="0"/>
                </a:cxn>
                <a:cxn ang="0">
                  <a:pos x="6" y="0"/>
                </a:cxn>
              </a:cxnLst>
              <a:rect b="b" l="0" r="r" t="0"/>
              <a:pathLst>
                <a:path h="10" w="30">
                  <a:moveTo>
                    <a:pt x="6" y="0"/>
                  </a:moveTo>
                  <a:cubicBezTo>
                    <a:pt x="13" y="0"/>
                    <a:pt x="20" y="0"/>
                    <a:pt x="27" y="0"/>
                  </a:cubicBezTo>
                  <a:cubicBezTo>
                    <a:pt x="27" y="3"/>
                    <a:pt x="29" y="4"/>
                    <a:pt x="30" y="6"/>
                  </a:cubicBezTo>
                  <a:cubicBezTo>
                    <a:pt x="20" y="4"/>
                    <a:pt x="2" y="1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5BBDDE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86" name="Freeform 90"/>
            <p:cNvSpPr/>
            <p:nvPr/>
          </p:nvSpPr>
          <p:spPr bwMode="auto">
            <a:xfrm>
              <a:off x="601663" y="1924050"/>
              <a:ext cx="287338" cy="234950"/>
            </a:xfrm>
            <a:custGeom>
              <a:cxnLst>
                <a:cxn ang="0">
                  <a:pos x="41" y="12"/>
                </a:cxn>
                <a:cxn ang="0">
                  <a:pos x="50" y="87"/>
                </a:cxn>
                <a:cxn ang="0">
                  <a:pos x="41" y="12"/>
                </a:cxn>
              </a:cxnLst>
              <a:rect b="b" l="0" r="r" t="0"/>
              <a:pathLst>
                <a:path h="87" w="107">
                  <a:moveTo>
                    <a:pt x="41" y="12"/>
                  </a:moveTo>
                  <a:cubicBezTo>
                    <a:pt x="107" y="0"/>
                    <a:pt x="93" y="87"/>
                    <a:pt x="50" y="87"/>
                  </a:cubicBezTo>
                  <a:cubicBezTo>
                    <a:pt x="10" y="87"/>
                    <a:pt x="0" y="20"/>
                    <a:pt x="41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87" name="Freeform 91"/>
            <p:cNvSpPr/>
            <p:nvPr/>
          </p:nvSpPr>
          <p:spPr bwMode="auto">
            <a:xfrm>
              <a:off x="1938338" y="2109788"/>
              <a:ext cx="215900" cy="228600"/>
            </a:xfrm>
            <a:custGeom>
              <a:cxnLst>
                <a:cxn ang="0">
                  <a:pos x="63" y="24"/>
                </a:cxn>
                <a:cxn ang="0">
                  <a:pos x="45" y="81"/>
                </a:cxn>
                <a:cxn ang="0">
                  <a:pos x="63" y="24"/>
                </a:cxn>
              </a:cxnLst>
              <a:rect b="b" l="0" r="r" t="0"/>
              <a:pathLst>
                <a:path h="85" w="80">
                  <a:moveTo>
                    <a:pt x="63" y="24"/>
                  </a:moveTo>
                  <a:cubicBezTo>
                    <a:pt x="80" y="47"/>
                    <a:pt x="70" y="79"/>
                    <a:pt x="45" y="81"/>
                  </a:cubicBezTo>
                  <a:cubicBezTo>
                    <a:pt x="0" y="85"/>
                    <a:pt x="1" y="0"/>
                    <a:pt x="63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88" name="Freeform 92"/>
            <p:cNvSpPr/>
            <p:nvPr/>
          </p:nvSpPr>
          <p:spPr bwMode="auto">
            <a:xfrm>
              <a:off x="2941638" y="2417763"/>
              <a:ext cx="247650" cy="252413"/>
            </a:xfrm>
            <a:custGeom>
              <a:cxnLst>
                <a:cxn ang="0">
                  <a:pos x="47" y="12"/>
                </a:cxn>
                <a:cxn ang="0">
                  <a:pos x="89" y="33"/>
                </a:cxn>
                <a:cxn ang="0">
                  <a:pos x="47" y="12"/>
                </a:cxn>
              </a:cxnLst>
              <a:rect b="b" l="0" r="r" t="0"/>
              <a:pathLst>
                <a:path h="94" w="92">
                  <a:moveTo>
                    <a:pt x="47" y="12"/>
                  </a:moveTo>
                  <a:cubicBezTo>
                    <a:pt x="68" y="0"/>
                    <a:pt x="88" y="16"/>
                    <a:pt x="89" y="33"/>
                  </a:cubicBezTo>
                  <a:cubicBezTo>
                    <a:pt x="92" y="94"/>
                    <a:pt x="0" y="38"/>
                    <a:pt x="47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89" name="Freeform 93"/>
            <p:cNvSpPr/>
            <p:nvPr/>
          </p:nvSpPr>
          <p:spPr bwMode="auto">
            <a:xfrm>
              <a:off x="1739900" y="2476500"/>
              <a:ext cx="474663" cy="403225"/>
            </a:xfrm>
            <a:custGeom>
              <a:cxnLst>
                <a:cxn ang="0">
                  <a:pos x="83" y="11"/>
                </a:cxn>
                <a:cxn ang="0">
                  <a:pos x="107" y="137"/>
                </a:cxn>
                <a:cxn ang="0">
                  <a:pos x="83" y="11"/>
                </a:cxn>
              </a:cxnLst>
              <a:rect b="b" l="0" r="r" t="0"/>
              <a:pathLst>
                <a:path h="150" w="177">
                  <a:moveTo>
                    <a:pt x="83" y="11"/>
                  </a:moveTo>
                  <a:cubicBezTo>
                    <a:pt x="171" y="0"/>
                    <a:pt x="177" y="125"/>
                    <a:pt x="107" y="137"/>
                  </a:cubicBezTo>
                  <a:cubicBezTo>
                    <a:pt x="30" y="150"/>
                    <a:pt x="0" y="22"/>
                    <a:pt x="83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90" name="Freeform 94"/>
            <p:cNvSpPr/>
            <p:nvPr/>
          </p:nvSpPr>
          <p:spPr bwMode="auto">
            <a:xfrm>
              <a:off x="8416925" y="2514600"/>
              <a:ext cx="90488" cy="225425"/>
            </a:xfrm>
            <a:custGeom>
              <a:cxnLst>
                <a:cxn ang="0">
                  <a:pos x="1" y="24"/>
                </a:cxn>
                <a:cxn ang="0">
                  <a:pos x="13" y="0"/>
                </a:cxn>
                <a:cxn ang="0">
                  <a:pos x="13" y="84"/>
                </a:cxn>
                <a:cxn ang="0">
                  <a:pos x="1" y="54"/>
                </a:cxn>
                <a:cxn ang="0">
                  <a:pos x="1" y="24"/>
                </a:cxn>
              </a:cxnLst>
              <a:rect b="b" l="0" r="r" t="0"/>
              <a:pathLst>
                <a:path h="84" w="34">
                  <a:moveTo>
                    <a:pt x="1" y="24"/>
                  </a:moveTo>
                  <a:cubicBezTo>
                    <a:pt x="4" y="15"/>
                    <a:pt x="3" y="2"/>
                    <a:pt x="13" y="0"/>
                  </a:cubicBezTo>
                  <a:cubicBezTo>
                    <a:pt x="33" y="11"/>
                    <a:pt x="34" y="73"/>
                    <a:pt x="13" y="84"/>
                  </a:cubicBezTo>
                  <a:cubicBezTo>
                    <a:pt x="0" y="83"/>
                    <a:pt x="1" y="68"/>
                    <a:pt x="1" y="54"/>
                  </a:cubicBezTo>
                  <a:cubicBezTo>
                    <a:pt x="1" y="44"/>
                    <a:pt x="1" y="34"/>
                    <a:pt x="1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91" name="Freeform 95"/>
            <p:cNvSpPr/>
            <p:nvPr/>
          </p:nvSpPr>
          <p:spPr bwMode="auto">
            <a:xfrm>
              <a:off x="4440238" y="2487613"/>
              <a:ext cx="293688" cy="214313"/>
            </a:xfrm>
            <a:custGeom>
              <a:cxnLst>
                <a:cxn ang="0">
                  <a:pos x="72" y="67"/>
                </a:cxn>
                <a:cxn ang="0">
                  <a:pos x="21" y="58"/>
                </a:cxn>
                <a:cxn ang="0">
                  <a:pos x="72" y="67"/>
                </a:cxn>
              </a:cxnLst>
              <a:rect b="b" l="0" r="r" t="0"/>
              <a:pathLst>
                <a:path h="80" w="109">
                  <a:moveTo>
                    <a:pt x="72" y="67"/>
                  </a:moveTo>
                  <a:cubicBezTo>
                    <a:pt x="54" y="80"/>
                    <a:pt x="26" y="72"/>
                    <a:pt x="21" y="58"/>
                  </a:cubicBezTo>
                  <a:cubicBezTo>
                    <a:pt x="0" y="0"/>
                    <a:pt x="109" y="6"/>
                    <a:pt x="72" y="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92" name="Freeform 96"/>
            <p:cNvSpPr/>
            <p:nvPr/>
          </p:nvSpPr>
          <p:spPr bwMode="auto">
            <a:xfrm>
              <a:off x="7119938" y="2578100"/>
              <a:ext cx="169863" cy="234950"/>
            </a:xfrm>
            <a:custGeom>
              <a:cxnLst>
                <a:cxn ang="0">
                  <a:pos x="60" y="18"/>
                </a:cxn>
                <a:cxn ang="0">
                  <a:pos x="63" y="24"/>
                </a:cxn>
                <a:cxn ang="0">
                  <a:pos x="60" y="18"/>
                </a:cxn>
              </a:cxnLst>
              <a:rect b="b" l="0" r="r" t="0"/>
              <a:pathLst>
                <a:path h="87" w="62">
                  <a:moveTo>
                    <a:pt x="60" y="18"/>
                  </a:moveTo>
                  <a:cubicBezTo>
                    <a:pt x="60" y="21"/>
                    <a:pt x="61" y="23"/>
                    <a:pt x="63" y="24"/>
                  </a:cubicBezTo>
                  <a:cubicBezTo>
                    <a:pt x="57" y="87"/>
                    <a:pt x="0" y="0"/>
                    <a:pt x="60" y="1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93" name="Freeform 97"/>
            <p:cNvSpPr/>
            <p:nvPr/>
          </p:nvSpPr>
          <p:spPr bwMode="auto">
            <a:xfrm>
              <a:off x="6996113" y="2593975"/>
              <a:ext cx="120650" cy="123825"/>
            </a:xfrm>
            <a:custGeom>
              <a:cxnLst>
                <a:cxn ang="0">
                  <a:pos x="43" y="21"/>
                </a:cxn>
                <a:cxn ang="0">
                  <a:pos x="22" y="45"/>
                </a:cxn>
                <a:cxn ang="0">
                  <a:pos x="16" y="42"/>
                </a:cxn>
                <a:cxn ang="0">
                  <a:pos x="43" y="21"/>
                </a:cxn>
              </a:cxnLst>
              <a:rect b="b" l="0" r="r" t="0"/>
              <a:pathLst>
                <a:path h="46" w="45">
                  <a:moveTo>
                    <a:pt x="43" y="21"/>
                  </a:moveTo>
                  <a:cubicBezTo>
                    <a:pt x="45" y="38"/>
                    <a:pt x="38" y="46"/>
                    <a:pt x="22" y="45"/>
                  </a:cubicBezTo>
                  <a:cubicBezTo>
                    <a:pt x="22" y="42"/>
                    <a:pt x="18" y="43"/>
                    <a:pt x="16" y="42"/>
                  </a:cubicBezTo>
                  <a:cubicBezTo>
                    <a:pt x="0" y="20"/>
                    <a:pt x="32" y="0"/>
                    <a:pt x="43" y="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94" name="Freeform 98"/>
            <p:cNvSpPr/>
            <p:nvPr/>
          </p:nvSpPr>
          <p:spPr bwMode="auto">
            <a:xfrm>
              <a:off x="7913688" y="2581275"/>
              <a:ext cx="344488" cy="239713"/>
            </a:xfrm>
            <a:custGeom>
              <a:cxnLst>
                <a:cxn ang="0">
                  <a:pos x="47" y="89"/>
                </a:cxn>
                <a:cxn ang="0">
                  <a:pos x="2" y="56"/>
                </a:cxn>
                <a:cxn ang="0">
                  <a:pos x="125" y="56"/>
                </a:cxn>
                <a:cxn ang="0">
                  <a:pos x="83" y="89"/>
                </a:cxn>
                <a:cxn ang="0">
                  <a:pos x="47" y="89"/>
                </a:cxn>
              </a:cxnLst>
              <a:rect b="b" l="0" r="r" t="0"/>
              <a:pathLst>
                <a:path h="89" w="128">
                  <a:moveTo>
                    <a:pt x="47" y="89"/>
                  </a:moveTo>
                  <a:cubicBezTo>
                    <a:pt x="21" y="82"/>
                    <a:pt x="3" y="76"/>
                    <a:pt x="2" y="56"/>
                  </a:cubicBezTo>
                  <a:cubicBezTo>
                    <a:pt x="0" y="8"/>
                    <a:pt x="128" y="0"/>
                    <a:pt x="125" y="56"/>
                  </a:cubicBezTo>
                  <a:cubicBezTo>
                    <a:pt x="124" y="78"/>
                    <a:pt x="105" y="82"/>
                    <a:pt x="83" y="89"/>
                  </a:cubicBezTo>
                  <a:cubicBezTo>
                    <a:pt x="71" y="89"/>
                    <a:pt x="59" y="89"/>
                    <a:pt x="47" y="8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95" name="Freeform 99"/>
            <p:cNvSpPr/>
            <p:nvPr/>
          </p:nvSpPr>
          <p:spPr bwMode="auto">
            <a:xfrm>
              <a:off x="7227888" y="2632075"/>
              <a:ext cx="290513" cy="290513"/>
            </a:xfrm>
            <a:custGeom>
              <a:cxnLst>
                <a:cxn ang="0">
                  <a:pos x="44" y="7"/>
                </a:cxn>
                <a:cxn ang="0">
                  <a:pos x="98" y="64"/>
                </a:cxn>
                <a:cxn ang="0">
                  <a:pos x="14" y="37"/>
                </a:cxn>
                <a:cxn ang="0">
                  <a:pos x="44" y="7"/>
                </a:cxn>
              </a:cxnLst>
              <a:rect b="b" l="0" r="r" t="0"/>
              <a:pathLst>
                <a:path h="108" w="108">
                  <a:moveTo>
                    <a:pt x="44" y="7"/>
                  </a:moveTo>
                  <a:cubicBezTo>
                    <a:pt x="80" y="0"/>
                    <a:pt x="108" y="25"/>
                    <a:pt x="98" y="64"/>
                  </a:cubicBezTo>
                  <a:cubicBezTo>
                    <a:pt x="88" y="104"/>
                    <a:pt x="0" y="108"/>
                    <a:pt x="14" y="37"/>
                  </a:cubicBezTo>
                  <a:cubicBezTo>
                    <a:pt x="16" y="28"/>
                    <a:pt x="24" y="11"/>
                    <a:pt x="44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96" name="Freeform 100"/>
            <p:cNvSpPr/>
            <p:nvPr/>
          </p:nvSpPr>
          <p:spPr bwMode="auto">
            <a:xfrm>
              <a:off x="7569200" y="2651125"/>
              <a:ext cx="255588" cy="223838"/>
            </a:xfrm>
            <a:custGeom>
              <a:cxnLst>
                <a:cxn ang="0">
                  <a:pos x="79" y="60"/>
                </a:cxn>
                <a:cxn ang="0">
                  <a:pos x="16" y="60"/>
                </a:cxn>
                <a:cxn ang="0">
                  <a:pos x="79" y="60"/>
                </a:cxn>
              </a:cxnLst>
              <a:rect b="b" l="0" r="r" t="0"/>
              <a:pathLst>
                <a:path h="83" w="95">
                  <a:moveTo>
                    <a:pt x="79" y="60"/>
                  </a:moveTo>
                  <a:cubicBezTo>
                    <a:pt x="68" y="83"/>
                    <a:pt x="27" y="83"/>
                    <a:pt x="16" y="60"/>
                  </a:cubicBezTo>
                  <a:cubicBezTo>
                    <a:pt x="0" y="0"/>
                    <a:pt x="95" y="0"/>
                    <a:pt x="79" y="6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97" name="Freeform 101"/>
            <p:cNvSpPr/>
            <p:nvPr/>
          </p:nvSpPr>
          <p:spPr bwMode="auto">
            <a:xfrm>
              <a:off x="3457575" y="2667000"/>
              <a:ext cx="293688" cy="325438"/>
            </a:xfrm>
            <a:custGeom>
              <a:cxnLst>
                <a:cxn ang="0">
                  <a:pos x="92" y="75"/>
                </a:cxn>
                <a:cxn ang="0">
                  <a:pos x="8" y="48"/>
                </a:cxn>
                <a:cxn ang="0">
                  <a:pos x="92" y="75"/>
                </a:cxn>
              </a:cxnLst>
              <a:rect b="b" l="0" r="r" t="0"/>
              <a:pathLst>
                <a:path h="120" w="109">
                  <a:moveTo>
                    <a:pt x="92" y="75"/>
                  </a:moveTo>
                  <a:cubicBezTo>
                    <a:pt x="64" y="121"/>
                    <a:pt x="0" y="97"/>
                    <a:pt x="8" y="48"/>
                  </a:cubicBezTo>
                  <a:cubicBezTo>
                    <a:pt x="16" y="0"/>
                    <a:pt x="109" y="3"/>
                    <a:pt x="92" y="7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98" name="Freeform 102"/>
            <p:cNvSpPr/>
            <p:nvPr/>
          </p:nvSpPr>
          <p:spPr bwMode="auto">
            <a:xfrm>
              <a:off x="2817813" y="2732088"/>
              <a:ext cx="234950" cy="201613"/>
            </a:xfrm>
            <a:custGeom>
              <a:cxnLst>
                <a:cxn ang="0">
                  <a:pos x="33" y="12"/>
                </a:cxn>
                <a:cxn ang="0">
                  <a:pos x="39" y="72"/>
                </a:cxn>
                <a:cxn ang="0">
                  <a:pos x="33" y="12"/>
                </a:cxn>
              </a:cxnLst>
              <a:rect b="b" l="0" r="r" t="0"/>
              <a:pathLst>
                <a:path h="75" w="87">
                  <a:moveTo>
                    <a:pt x="33" y="12"/>
                  </a:moveTo>
                  <a:cubicBezTo>
                    <a:pt x="87" y="0"/>
                    <a:pt x="79" y="75"/>
                    <a:pt x="39" y="72"/>
                  </a:cubicBezTo>
                  <a:cubicBezTo>
                    <a:pt x="10" y="70"/>
                    <a:pt x="0" y="19"/>
                    <a:pt x="33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3999" name="Freeform 103"/>
            <p:cNvSpPr/>
            <p:nvPr/>
          </p:nvSpPr>
          <p:spPr bwMode="auto">
            <a:xfrm>
              <a:off x="4668838" y="2770188"/>
              <a:ext cx="274638" cy="252413"/>
            </a:xfrm>
            <a:custGeom>
              <a:cxnLst>
                <a:cxn ang="0">
                  <a:pos x="47" y="10"/>
                </a:cxn>
                <a:cxn ang="0">
                  <a:pos x="71" y="79"/>
                </a:cxn>
                <a:cxn ang="0">
                  <a:pos x="47" y="10"/>
                </a:cxn>
              </a:cxnLst>
              <a:rect b="b" l="0" r="r" t="0"/>
              <a:pathLst>
                <a:path h="94" w="102">
                  <a:moveTo>
                    <a:pt x="47" y="10"/>
                  </a:moveTo>
                  <a:cubicBezTo>
                    <a:pt x="98" y="0"/>
                    <a:pt x="102" y="69"/>
                    <a:pt x="71" y="79"/>
                  </a:cubicBezTo>
                  <a:cubicBezTo>
                    <a:pt x="24" y="94"/>
                    <a:pt x="0" y="19"/>
                    <a:pt x="47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4000" name="Freeform 104"/>
            <p:cNvSpPr/>
            <p:nvPr/>
          </p:nvSpPr>
          <p:spPr bwMode="auto">
            <a:xfrm>
              <a:off x="6597650" y="2705100"/>
              <a:ext cx="228600" cy="274638"/>
            </a:xfrm>
            <a:custGeom>
              <a:cxnLst>
                <a:cxn ang="0">
                  <a:pos x="83" y="55"/>
                </a:cxn>
                <a:cxn ang="0">
                  <a:pos x="59" y="97"/>
                </a:cxn>
                <a:cxn ang="0">
                  <a:pos x="83" y="55"/>
                </a:cxn>
              </a:cxnLst>
              <a:rect b="b" l="0" r="r" t="0"/>
              <a:pathLst>
                <a:path h="102" w="85">
                  <a:moveTo>
                    <a:pt x="83" y="55"/>
                  </a:moveTo>
                  <a:cubicBezTo>
                    <a:pt x="85" y="83"/>
                    <a:pt x="77" y="95"/>
                    <a:pt x="59" y="97"/>
                  </a:cubicBezTo>
                  <a:cubicBezTo>
                    <a:pt x="0" y="102"/>
                    <a:pt x="41" y="0"/>
                    <a:pt x="83" y="5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4001" name="Freeform 105"/>
            <p:cNvSpPr/>
            <p:nvPr/>
          </p:nvSpPr>
          <p:spPr bwMode="auto">
            <a:xfrm>
              <a:off x="5199063" y="2820988"/>
              <a:ext cx="190500" cy="188913"/>
            </a:xfrm>
            <a:custGeom>
              <a:cxnLst>
                <a:cxn ang="0">
                  <a:pos x="12" y="45"/>
                </a:cxn>
                <a:cxn ang="0">
                  <a:pos x="63" y="24"/>
                </a:cxn>
                <a:cxn ang="0">
                  <a:pos x="12" y="45"/>
                </a:cxn>
              </a:cxnLst>
              <a:rect b="b" l="0" r="r" t="0"/>
              <a:pathLst>
                <a:path h="70" w="71">
                  <a:moveTo>
                    <a:pt x="12" y="45"/>
                  </a:moveTo>
                  <a:cubicBezTo>
                    <a:pt x="0" y="0"/>
                    <a:pt x="56" y="0"/>
                    <a:pt x="63" y="24"/>
                  </a:cubicBezTo>
                  <a:cubicBezTo>
                    <a:pt x="71" y="52"/>
                    <a:pt x="31" y="70"/>
                    <a:pt x="12" y="4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4002" name="Freeform 106"/>
            <p:cNvSpPr/>
            <p:nvPr/>
          </p:nvSpPr>
          <p:spPr bwMode="auto">
            <a:xfrm>
              <a:off x="8321675" y="2855913"/>
              <a:ext cx="173038" cy="153988"/>
            </a:xfrm>
            <a:custGeom>
              <a:cxnLst>
                <a:cxn ang="0">
                  <a:pos x="30" y="53"/>
                </a:cxn>
                <a:cxn ang="0">
                  <a:pos x="60" y="29"/>
                </a:cxn>
                <a:cxn ang="0">
                  <a:pos x="30" y="53"/>
                </a:cxn>
              </a:cxnLst>
              <a:rect b="b" l="0" r="r" t="0"/>
              <a:pathLst>
                <a:path h="57" w="64">
                  <a:moveTo>
                    <a:pt x="30" y="53"/>
                  </a:moveTo>
                  <a:cubicBezTo>
                    <a:pt x="0" y="27"/>
                    <a:pt x="52" y="0"/>
                    <a:pt x="60" y="29"/>
                  </a:cubicBezTo>
                  <a:cubicBezTo>
                    <a:pt x="64" y="43"/>
                    <a:pt x="55" y="57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4003" name="Freeform 107"/>
            <p:cNvSpPr/>
            <p:nvPr/>
          </p:nvSpPr>
          <p:spPr bwMode="auto">
            <a:xfrm>
              <a:off x="4071938" y="2928938"/>
              <a:ext cx="225425" cy="236538"/>
            </a:xfrm>
            <a:custGeom>
              <a:cxnLst>
                <a:cxn ang="0">
                  <a:pos x="44" y="11"/>
                </a:cxn>
                <a:cxn ang="0">
                  <a:pos x="83" y="35"/>
                </a:cxn>
                <a:cxn ang="0">
                  <a:pos x="44" y="11"/>
                </a:cxn>
              </a:cxnLst>
              <a:rect b="b" l="0" r="r" t="0"/>
              <a:pathLst>
                <a:path h="88" w="84">
                  <a:moveTo>
                    <a:pt x="44" y="11"/>
                  </a:moveTo>
                  <a:cubicBezTo>
                    <a:pt x="64" y="0"/>
                    <a:pt x="84" y="16"/>
                    <a:pt x="83" y="35"/>
                  </a:cubicBezTo>
                  <a:cubicBezTo>
                    <a:pt x="79" y="88"/>
                    <a:pt x="0" y="35"/>
                    <a:pt x="44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4004" name="Freeform 108"/>
            <p:cNvSpPr/>
            <p:nvPr/>
          </p:nvSpPr>
          <p:spPr bwMode="auto">
            <a:xfrm>
              <a:off x="5957888" y="2940050"/>
              <a:ext cx="228600" cy="211138"/>
            </a:xfrm>
            <a:custGeom>
              <a:cxnLst>
                <a:cxn ang="0">
                  <a:pos x="45" y="7"/>
                </a:cxn>
                <a:cxn ang="0">
                  <a:pos x="6" y="40"/>
                </a:cxn>
                <a:cxn ang="0">
                  <a:pos x="45" y="7"/>
                </a:cxn>
              </a:cxnLst>
              <a:rect b="b" l="0" r="r" t="0"/>
              <a:pathLst>
                <a:path h="79" w="85">
                  <a:moveTo>
                    <a:pt x="45" y="7"/>
                  </a:moveTo>
                  <a:cubicBezTo>
                    <a:pt x="85" y="36"/>
                    <a:pt x="19" y="79"/>
                    <a:pt x="6" y="40"/>
                  </a:cubicBezTo>
                  <a:cubicBezTo>
                    <a:pt x="0" y="22"/>
                    <a:pt x="13" y="0"/>
                    <a:pt x="45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4005" name="Freeform 109"/>
            <p:cNvSpPr/>
            <p:nvPr/>
          </p:nvSpPr>
          <p:spPr bwMode="auto">
            <a:xfrm>
              <a:off x="7324725" y="3022600"/>
              <a:ext cx="263525" cy="182563"/>
            </a:xfrm>
            <a:custGeom>
              <a:cxnLst>
                <a:cxn ang="0">
                  <a:pos x="50" y="66"/>
                </a:cxn>
                <a:cxn ang="0">
                  <a:pos x="14" y="51"/>
                </a:cxn>
                <a:cxn ang="0">
                  <a:pos x="50" y="66"/>
                </a:cxn>
              </a:cxnLst>
              <a:rect b="b" l="0" r="r" t="0"/>
              <a:pathLst>
                <a:path h="68" w="98">
                  <a:moveTo>
                    <a:pt x="50" y="66"/>
                  </a:moveTo>
                  <a:cubicBezTo>
                    <a:pt x="27" y="68"/>
                    <a:pt x="17" y="63"/>
                    <a:pt x="14" y="51"/>
                  </a:cubicBezTo>
                  <a:cubicBezTo>
                    <a:pt x="0" y="0"/>
                    <a:pt x="98" y="26"/>
                    <a:pt x="50" y="6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  <p:sp>
          <p:nvSpPr>
            <p:cNvPr id="4006" name="Freeform 110"/>
            <p:cNvSpPr/>
            <p:nvPr/>
          </p:nvSpPr>
          <p:spPr bwMode="auto">
            <a:xfrm>
              <a:off x="8031163" y="2605088"/>
              <a:ext cx="112713" cy="14288"/>
            </a:xfrm>
            <a:custGeom>
              <a:cxnLst>
                <a:cxn ang="0">
                  <a:pos x="0" y="5"/>
                </a:cxn>
                <a:cxn ang="0">
                  <a:pos x="42" y="5"/>
                </a:cxn>
                <a:cxn ang="0">
                  <a:pos x="0" y="5"/>
                </a:cxn>
              </a:cxnLst>
              <a:rect b="b" l="0" r="r" t="0"/>
              <a:pathLst>
                <a:path h="5" w="42">
                  <a:moveTo>
                    <a:pt x="0" y="5"/>
                  </a:moveTo>
                  <a:cubicBezTo>
                    <a:pt x="7" y="0"/>
                    <a:pt x="35" y="0"/>
                    <a:pt x="42" y="5"/>
                  </a:cubicBezTo>
                  <a:cubicBezTo>
                    <a:pt x="28" y="5"/>
                    <a:pt x="14" y="5"/>
                    <a:pt x="0" y="5"/>
                  </a:cubicBezTo>
                  <a:close/>
                </a:path>
              </a:pathLst>
            </a:custGeom>
            <a:solidFill>
              <a:srgbClr val="7AC9E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itchFamily="2" typeface="时尚中黑简体"/>
                <a:ea charset="-122" pitchFamily="2" typeface="时尚中黑简体"/>
              </a:endParaRPr>
            </a:p>
          </p:txBody>
        </p:sp>
      </p:grpSp>
      <p:pic>
        <p:nvPicPr>
          <p:cNvPr id="442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8057" y="-3620938"/>
            <a:ext cx="903446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3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8057" y="-3692946"/>
            <a:ext cx="903446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4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95536" y="-3625180"/>
            <a:ext cx="903446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5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38860" y="-3620938"/>
            <a:ext cx="903446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6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34820" y="-3586583"/>
            <a:ext cx="903446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7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977" y="-3440954"/>
            <a:ext cx="903446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8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95815" y="-3476922"/>
            <a:ext cx="903446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9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8860" y="-3440954"/>
            <a:ext cx="903446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95535" y="-3476922"/>
            <a:ext cx="903446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1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9537" y="-3440954"/>
            <a:ext cx="903446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2" name="矩形 451"/>
          <p:cNvSpPr/>
          <p:nvPr/>
        </p:nvSpPr>
        <p:spPr>
          <a:xfrm>
            <a:off x="-672174" y="-380578"/>
            <a:ext cx="10597883" cy="5976664"/>
          </a:xfrm>
          <a:prstGeom prst="rect">
            <a:avLst/>
          </a:pr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2" typeface="时尚中黑简体"/>
              <a:ea charset="-122" pitchFamily="2" typeface="时尚中黑简体"/>
            </a:endParaRPr>
          </a:p>
        </p:txBody>
      </p:sp>
      <p:sp>
        <p:nvSpPr>
          <p:cNvPr id="453" name="矩形 452"/>
          <p:cNvSpPr/>
          <p:nvPr/>
        </p:nvSpPr>
        <p:spPr>
          <a:xfrm>
            <a:off x="-697291" y="-380578"/>
            <a:ext cx="10597883" cy="5976664"/>
          </a:xfrm>
          <a:prstGeom prst="rect">
            <a:avLst/>
          </a:prstGeom>
          <a:solidFill>
            <a:srgbClr val="F4F4E8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2" typeface="时尚中黑简体"/>
              <a:ea charset="-122" pitchFamily="2" typeface="时尚中黑简体"/>
            </a:endParaRPr>
          </a:p>
        </p:txBody>
      </p:sp>
      <p:pic>
        <p:nvPicPr>
          <p:cNvPr descr="017.bmp" id="4007" name="图片 4006"/>
          <p:cNvPicPr>
            <a:picLocks noChangeAspect="1"/>
          </p:cNvPicPr>
          <p:nvPr/>
        </p:nvPicPr>
        <p:blipFill>
          <a:blip r:embed="rId5">
            <a:clrChange>
              <a:clrFrom>
                <a:srgbClr val="0099CC"/>
              </a:clrFrom>
              <a:clrTo>
                <a:srgbClr val="0099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12800" y="-1143026"/>
            <a:ext cx="10835442" cy="7057439"/>
          </a:xfrm>
          <a:prstGeom prst="rect">
            <a:avLst/>
          </a:prstGeom>
        </p:spPr>
      </p:pic>
      <p:pic>
        <p:nvPicPr>
          <p:cNvPr id="3" name="Fx13774_bliksem.mp3">
            <a:hlinkClick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412776" y="191055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Click="0" p14:dur="10"/>
    </mc:Choice>
    <mc:Fallback>
      <p:transition advClick="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xit" presetID="10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" nodeType="withEffect" presetClass="mediacall" presetID="1" presetSubtype="0">
                                  <p:stCondLst>
                                    <p:cond delay="250"/>
                                  </p:stCondLst>
                                  <p:childTnLst>
                                    <p:cmd cmd="playFrom(0.0)" type="call">
                                      <p:cBhvr>
                                        <p:cTn dur="2546" fill="hold" id="9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3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4" nodeType="withEffect" presetClass="exit" presetID="10" presetSubtype="0">
                                  <p:stCondLst>
                                    <p:cond delay="4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15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7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2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8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path" presetID="64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dur="6000" fill="hold" id="3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1" nodeType="withEffect" presetClass="path" presetID="64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dur="6000" fill="hold" id="32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33" nodeType="withEffect" presetClass="path" presetID="64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dur="6000" fill="hold" id="3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grpId="1" id="35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" fill="hold" id="36"/>
                                        <p:tgtEl>
                                          <p:spTgt spid="440"/>
                                        </p:tgtEl>
                                      </p:cBhvr>
                                      <p:by x="100000" y="11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37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" fill="hold" id="38"/>
                                        <p:tgtEl>
                                          <p:spTgt spid="441"/>
                                        </p:tgtEl>
                                      </p:cBhvr>
                                      <p:by x="100000" y="11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41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44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47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53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56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59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62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65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68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path" presetID="4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4.45087E-06 L 2.77778E-06 1.59537" pathEditMode="relative" ptsTypes="AA" rAng="0">
                                      <p:cBhvr>
                                        <p:cTn dur="1000" fill="hold" id="7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1" nodeType="withEffect" presetClass="path" presetID="42" presetSubtype="0" repeatCount="indefinite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77778E-06 4.45087E-06 L 2.77778E-06 1.59537" pathEditMode="relative" ptsTypes="AA" rAng="0">
                                      <p:cBhvr>
                                        <p:cTn dur="1000" fill="hold" id="72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3" nodeType="withEffect" presetClass="path" presetID="42" presetSubtype="0" repeatCount="indefinite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77778E-06 4.45087E-06 L 2.77778E-06 1.59537" pathEditMode="relative" ptsTypes="AA" rAng="0">
                                      <p:cBhvr>
                                        <p:cTn dur="1000" fill="hold" id="74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5" nodeType="withEffect" presetClass="path" presetID="42" presetSubtype="0" repeatCount="indefinite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06 4.45087E-06 L 2.77778E-06 1.59537" pathEditMode="relative" ptsTypes="AA" rAng="0">
                                      <p:cBhvr>
                                        <p:cTn dur="1000" fill="hold" id="76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7" nodeType="withEffect" presetClass="path" presetID="42" presetSubtype="0" repeatCount="indefinite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77778E-06 4.45087E-06 L 2.77778E-06 1.59537" pathEditMode="relative" ptsTypes="AA" rAng="0">
                                      <p:cBhvr>
                                        <p:cTn dur="1000" fill="hold" id="78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9" nodeType="withEffect" presetClass="path" presetID="42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06 4.45087E-06 L 2.77778E-06 1.59537" pathEditMode="relative" ptsTypes="AA" rAng="0">
                                      <p:cBhvr>
                                        <p:cTn dur="1000" fill="hold" id="8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1" nodeType="withEffect" presetClass="path" presetID="4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4.45087E-06 L 2.77778E-06 1.59537" pathEditMode="relative" ptsTypes="AA" rAng="0">
                                      <p:cBhvr>
                                        <p:cTn dur="1000" fill="hold" id="82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3" nodeType="withEffect" presetClass="path" presetID="42" presetSubtype="0" repeatCount="indefinite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7778E-06 4.45087E-06 L 2.77778E-06 1.59537" pathEditMode="relative" ptsTypes="AA" rAng="0">
                                      <p:cBhvr>
                                        <p:cTn dur="1000" fill="hold" id="84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5" nodeType="withEffect" presetClass="path" presetID="42" presetSubtype="0" repeatCount="indefinite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06 4.45087E-06 L 2.77778E-06 1.59537" pathEditMode="relative" ptsTypes="AA" rAng="0">
                                      <p:cBhvr>
                                        <p:cTn dur="1000" fill="hold" id="86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7" nodeType="withEffect" presetClass="path" presetID="42" presetSubtype="0" repeatCount="indefinite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2.77778E-06 4.45087E-06 L 2.77778E-06 1.59537" pathEditMode="relative" ptsTypes="AA" rAng="0">
                                      <p:cBhvr>
                                        <p:cTn dur="1000" fill="hold" id="88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8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3" id="89" nodeType="withEffect" presetClass="exit" presetID="10" presetSubtype="0">
                                  <p:stCondLst>
                                    <p:cond delay="8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92" nodeType="withEffect" presetClass="exit" presetID="10" presetSubtype="0">
                                  <p:stCondLst>
                                    <p:cond delay="8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3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5" nodeType="withEffect" presetClass="exit" presetID="10" presetSubtype="0">
                                  <p:stCondLst>
                                    <p:cond delay="8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96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8" nodeType="withEffect" presetClass="exit" presetID="10" presetSubtype="0">
                                  <p:stCondLst>
                                    <p:cond delay="8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02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04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3" id="10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1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900000">
                                      <p:cBhvr>
                                        <p:cTn dur="1500" fill="hold" id="112"/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13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06 1.11111E-06 L 0.05746 -0.02994" pathEditMode="relative" ptsTypes="AA" rAng="0">
                                      <p:cBhvr>
                                        <p:cTn dur="1500" fill="hold" id="114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151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115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600000">
                                      <p:cBhvr>
                                        <p:cTn dur="1500" fill="hold" id="116"/>
                                        <p:tgtEl>
                                          <p:spTgt spid="6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utoRev="1" fill="hold" grpId="2" id="117" nodeType="withEffect" presetClass="emph" presetID="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150" fill="hold" id="118"/>
                                        <p:tgtEl>
                                          <p:spTgt spid="62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1" nodeType="withEffect" presetClass="emph" presetID="35" presetSubtype="0" repeatCount="indefinite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250" fill="hold" id="122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23" nodeType="withEffect" presetClass="exit" presetID="10" presetSubtype="0">
                                  <p:stCondLst>
                                    <p:cond delay="4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1500" id="124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6" nodeType="withEffect" presetClass="exit" presetID="10" presetSubtype="0">
                                  <p:stCondLst>
                                    <p:cond delay="4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0" id="127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4" id="129" nodeType="withEffect" presetClass="exit" presetID="10" presetSubtype="0">
                                  <p:stCondLst>
                                    <p:cond delay="4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0" id="13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32" nodeType="withEffect" presetClass="exit" presetID="10" presetSubtype="0">
                                  <p:stCondLst>
                                    <p:cond delay="4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0" id="133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5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136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38"/>
                                        <p:tgtEl>
                                          <p:spTgt spid="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41"/>
                                        <p:tgtEl>
                                          <p:spTgt spid="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42" nodeType="withEffect" presetClass="exit" presetID="10" presetSubtype="0">
                                  <p:stCondLst>
                                    <p:cond delay="6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1000" id="143"/>
                                        <p:tgtEl>
                                          <p:spTgt spid="2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5" nodeType="withEffect" presetClass="exit" presetID="10" presetSubtype="0">
                                  <p:stCondLst>
                                    <p:cond delay="6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46"/>
                                        <p:tgtEl>
                                          <p:spTgt spid="1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8" nodeType="afterGroup">
                            <p:stCondLst>
                              <p:cond delay="21250"/>
                            </p:stCondLst>
                            <p:childTnLst>
                              <p:par>
                                <p:cTn fill="hold" id="1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1"/>
                                        <p:tgtEl>
                                          <p:spTgt spid="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4"/>
                                        <p:tgtEl>
                                          <p:spTgt spid="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7"/>
                                        <p:tgtEl>
                                          <p:spTgt spid="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8" nodeType="withEffect" presetClass="exit" presetID="11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400" id="159"/>
                                        <p:tgtEl>
                                          <p:spTgt spid="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1" nodeType="withEffect" presetClass="exit" presetID="11" presetSubtype="0" repeatCount="indefinite">
                                  <p:stCondLst>
                                    <p:cond delay="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400" id="162"/>
                                        <p:tgtEl>
                                          <p:spTgt spid="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4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6" nodeType="withEffect" presetClass="emph" presetID="35" presetSubtype="0" repeatCount="3000">
                                  <p:stCondLst>
                                    <p:cond delay="1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200" fill="hold" id="167"/>
                                        <p:tgtEl>
                                          <p:spTgt spid="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delay="0" evt="end">
                                              <p:tn val="166"/>
                                            </p:cond>
                                          </p:stCondLst>
                                        </p:cTn>
                                        <p:tgtEl>
                                          <p:spTgt spid="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fill="hold" id="168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1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0" nodeType="withEffect" presetClass="emph" presetID="35" presetSubtype="0" repeatCount="3000">
                                  <p:stCondLst>
                                    <p:cond delay="39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200" fill="hold" id="171"/>
                                        <p:tgtEl>
                                          <p:spTgt spid="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delay="0" evt="end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fill="hold" id="172" nodeType="withEffect" presetClass="exit" presetID="10" presetSubtype="0">
                                  <p:stCondLst>
                                    <p:cond delay="5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73"/>
                                        <p:tgtEl>
                                          <p:spTgt spid="3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5" nodeType="withEffect" presetClass="exit" presetID="10" presetSubtype="0">
                                  <p:stCondLst>
                                    <p:cond delay="5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76"/>
                                        <p:tgtEl>
                                          <p:spTgt spid="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8" nodeType="withEffect" presetClass="exit" presetID="10" presetSubtype="0">
                                  <p:stCondLst>
                                    <p:cond delay="5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79"/>
                                        <p:tgtEl>
                                          <p:spTgt spid="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81" nodeType="withEffect" presetClass="exit" presetID="10" presetSubtype="0">
                                  <p:stCondLst>
                                    <p:cond delay="5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2"/>
                                        <p:tgtEl>
                                          <p:spTgt spid="3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4" nodeType="afterGroup">
                            <p:stCondLst>
                              <p:cond delay="26750"/>
                            </p:stCondLst>
                            <p:childTnLst>
                              <p:par>
                                <p:cTn fill="hold" id="185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500" id="186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7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8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500" id="189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500" id="192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3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500" id="195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500" id="198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9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500" id="201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500" id="204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05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500" id="207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500" id="21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11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500" id="213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14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5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17"/>
                                        <p:tgtEl>
                                          <p:spTgt spid="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>
                <p:cTn display="0" fill="hold" id="10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grpId="0" spid="428"/>
      <p:bldP grpId="1" spid="428"/>
      <p:bldP grpId="0" spid="440"/>
      <p:bldP grpId="1" spid="440"/>
      <p:bldP grpId="2" spid="440"/>
      <p:bldP grpId="3" spid="440"/>
      <p:bldP grpId="0" spid="441"/>
      <p:bldP grpId="1" spid="441"/>
      <p:bldP grpId="2" spid="441"/>
      <p:bldP grpId="3" spid="441"/>
      <p:bldP grpId="0" spid="620"/>
      <p:bldP grpId="1" spid="620"/>
      <p:bldP grpId="2" spid="620"/>
      <p:bldP grpId="0" spid="621"/>
      <p:bldP grpId="1" spid="621"/>
      <p:bldP grpId="0" spid="622"/>
      <p:bldP grpId="1" spid="622"/>
      <p:bldP grpId="2" spid="622"/>
      <p:bldP grpId="3" spid="622"/>
      <p:bldP grpId="4" spid="622"/>
      <p:bldP grpId="0" spid="2286"/>
      <p:bldP grpId="1" spid="2286"/>
      <p:bldP grpId="0" spid="452"/>
      <p:bldP grpId="0" spid="453"/>
      <p:bldP grpId="1" spid="453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44</Paragraphs>
  <Slides>12</Slides>
  <Notes>12</Notes>
  <TotalTime>0</TotalTime>
  <HiddenSlides>0</HiddenSlides>
  <MMClips>3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8">
      <vt:lpstr>Arial</vt:lpstr>
      <vt:lpstr>Calibri</vt:lpstr>
      <vt:lpstr>时尚中黑简体</vt:lpstr>
      <vt:lpstr>微软雅黑</vt:lpstr>
      <vt:lpstr>汉仪雅酷黑 75W</vt:lpstr>
      <vt:lpstr>让PPT飞起来丨pptshare.qzone.qq.com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2021-08-22T11:48:23Z</dcterms:created>
  <cp:lastPrinted>2021-08-22T11:48:23Z</cp:lastPrinted>
  <dcterms:modified xsi:type="dcterms:W3CDTF">2021-08-22T05:35:22Z</dcterms:modified>
  <cp:revision>1</cp:revision>
</cp:coreProperties>
</file>